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4"/>
  </p:notesMasterIdLst>
  <p:sldIdLst>
    <p:sldId id="468" r:id="rId3"/>
    <p:sldId id="469" r:id="rId4"/>
    <p:sldId id="383" r:id="rId5"/>
    <p:sldId id="470" r:id="rId6"/>
    <p:sldId id="384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25" r:id="rId21"/>
    <p:sldId id="426" r:id="rId22"/>
    <p:sldId id="385" r:id="rId23"/>
    <p:sldId id="406" r:id="rId24"/>
    <p:sldId id="407" r:id="rId25"/>
    <p:sldId id="408" r:id="rId26"/>
    <p:sldId id="409" r:id="rId27"/>
    <p:sldId id="410" r:id="rId28"/>
    <p:sldId id="411" r:id="rId29"/>
    <p:sldId id="386" r:id="rId30"/>
    <p:sldId id="412" r:id="rId31"/>
    <p:sldId id="413" r:id="rId32"/>
    <p:sldId id="415" r:id="rId33"/>
    <p:sldId id="418" r:id="rId34"/>
    <p:sldId id="416" r:id="rId35"/>
    <p:sldId id="417" r:id="rId36"/>
    <p:sldId id="419" r:id="rId37"/>
    <p:sldId id="420" r:id="rId38"/>
    <p:sldId id="421" r:id="rId39"/>
    <p:sldId id="422" r:id="rId40"/>
    <p:sldId id="423" r:id="rId41"/>
    <p:sldId id="387" r:id="rId42"/>
    <p:sldId id="427" r:id="rId43"/>
    <p:sldId id="428" r:id="rId44"/>
    <p:sldId id="388" r:id="rId45"/>
    <p:sldId id="430" r:id="rId46"/>
    <p:sldId id="442" r:id="rId47"/>
    <p:sldId id="439" r:id="rId48"/>
    <p:sldId id="440" r:id="rId49"/>
    <p:sldId id="441" r:id="rId50"/>
    <p:sldId id="431" r:id="rId51"/>
    <p:sldId id="432" r:id="rId52"/>
    <p:sldId id="433" r:id="rId53"/>
    <p:sldId id="434" r:id="rId54"/>
    <p:sldId id="435" r:id="rId55"/>
    <p:sldId id="436" r:id="rId56"/>
    <p:sldId id="437" r:id="rId57"/>
    <p:sldId id="438" r:id="rId58"/>
    <p:sldId id="389" r:id="rId59"/>
    <p:sldId id="443" r:id="rId60"/>
    <p:sldId id="444" r:id="rId61"/>
    <p:sldId id="445" r:id="rId62"/>
    <p:sldId id="446" r:id="rId63"/>
    <p:sldId id="447" r:id="rId64"/>
    <p:sldId id="448" r:id="rId65"/>
    <p:sldId id="449" r:id="rId66"/>
    <p:sldId id="450" r:id="rId67"/>
    <p:sldId id="451" r:id="rId68"/>
    <p:sldId id="452" r:id="rId69"/>
    <p:sldId id="453" r:id="rId70"/>
    <p:sldId id="455" r:id="rId71"/>
    <p:sldId id="454" r:id="rId72"/>
    <p:sldId id="456" r:id="rId73"/>
    <p:sldId id="457" r:id="rId74"/>
    <p:sldId id="459" r:id="rId75"/>
    <p:sldId id="460" r:id="rId76"/>
    <p:sldId id="461" r:id="rId77"/>
    <p:sldId id="462" r:id="rId78"/>
    <p:sldId id="463" r:id="rId79"/>
    <p:sldId id="464" r:id="rId80"/>
    <p:sldId id="465" r:id="rId81"/>
    <p:sldId id="466" r:id="rId82"/>
    <p:sldId id="390" r:id="rId8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1FB57"/>
    <a:srgbClr val="FB3211"/>
    <a:srgbClr val="9966FF"/>
    <a:srgbClr val="FF66FF"/>
    <a:srgbClr val="FDF36F"/>
    <a:srgbClr val="E54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22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45:39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565 378,'4'7,"0"1,0 0,0 0,-1 0,-1 0,0 0,0 1,0-1,-1 1,0-1,-1 1,1-1,-2 1,0 3,1 4,1 45,-2 0,-4 0,-2 0,-8 27,-33 164,38-73,10-176,1-1,-1 1,1 0,-1 0,1-1,0 1,0 0,1-1,-1 1,0-1,1 0,0 1,-1-1,1 0,0 0,0 0,0 0,0 0,1-1,-1 1,0-1,1 1,-1-1,1 0,-1 0,1 0,0 0,0 0,-1-1,1 1,0-1,0 0,0 0,-1 0,2 0,106-16,-93 12,70-9,-63 11</inkml:trace>
  <inkml:trace contextRef="#ctx0" brushRef="#br0" timeOffset="633.3">1270 463,'-17'357,"6"23,11-374,-1 0,1 0,1 0,-1 0,1 1,0-1,1 0,-1 0,1-1,0 1,1 0,-1-1,2 2,15-5,-11-9</inkml:trace>
  <inkml:trace contextRef="#ctx0" brushRef="#br0" timeOffset="2350.078">1892 434,'-10'2,"0"0,-1 0,1 1,1 0,-1 0,0 1,1 1,0-1,0 2,0-1,-7 7,9-4,1 0,1 0,-1 0,1 1,1-1,0 1,0 0,0 1,1-1,1 1,-1-1,2 1,-1 0,2 0,-1 0,1-1,0 1,1 0,1 0,1 8,-2 12,-1-21,0-1,1 1,0-1,0 0,1 0,-1 1,2-1,-1 0,2-1,-1 1,1 0,0-1,0 0,1 0,-1 0,2-1,-1 1,1-1,0 0,0-1,1 0,0 0,0 0,0-1,0 0,0 0,1-1,0 1,0-2,0 1,0-1,0-1,4 1,3-2,0-1,-1 0,1-1,-1 0,1-2,-1 0,0 0,0-1,-1-1,1 0,-1-1,0 0,10-8,0 1,-8 9,-1-1,0-1,0-1,-1 0,0 0,-1-1,1-1,-2 0,1-1,-2 0,1-1,-1 0,-1 0,-1-1,1-1,-2 1,0-1,-1 0,0-1,-1 0,0 1,0-9,-4 14,-1 0,0 1,0-1,-1 0,0 1,-1-1,0 0,0 1,-1 0,0 0,0 0,-1 0,0 0,0 0,-1 1,0 0,0 0,-1 0,1 1,-6-4,-1 0,0 0,0 2,-1-1,0 2,-1-1,1 2,-1 0,-1 1,1 0,-1 1,0 0,0 2,0 0,0 0,0 1,0 1,-1 1,1 0,0 1,0 0,0 2,0-1,1 2,-3 1,-13 6</inkml:trace>
  <inkml:trace contextRef="#ctx0" brushRef="#br0" timeOffset="3353.862">2314 774,'-18'-3,"-1"0,0 2,0 1,0 0,0 1,0 1,0 1,1 0,-1 2,1 0,0 1,0 1,1 0,0 2,0 0,1 0,0 2,-1 1,1 4,0 0,0 0,2 2,0 0,1 0,1 1,1 1,1 0,0 0,2 1,-5 17,9-30,1 0,0 1,0 0,1 0,1 0,-1 0,1 0,1 0,0 0,0 0,1 0,0 0,0 0,1 0,0 0,1 0,0-1,0 1,1-1,0 0,0 0,1 0,0-1,1 1,-1-1,1-1,1 1,-1-1,1 0,0 0,4 1,10 1,1 0,0-2,0-1,1-1,-1 0,1-2,0-1,0 0,-1-2,1-1,0 0,-1-2,1-1,-1 0,0-2,-1 0,1-2,-2 0,5-4,-1 1,-1-1,0-1,0-1,-2-1,0-1,-1-1,-1-1,0 0,-2-2,0 0,-1-1,-1 0,-2-1,0-1,-1 0,-1-2,-7 20,-1 0,0-1,0 1,0-1,-1 0,0 0,0 0,-1 0,0 0,0 0,-1-1,0 1,0 0,0 0,-1 0,0-1,-1 1,1 0,-1 0,-1 1,1-1,-1 0,-1 1,1 0,-1-1,0 1,0 1,-1-1,0 1,0-1,0 1,0 1,-1-1,0 1,0 0,-4-2,-11-1,0 2,-1 0,1 1,-1 1,0 1,0 1,0 2,-1-1,2 2,-1 1,0 1,0 1,1 1,0 0,0 2,1 0,0 2,0 0,-8 6,-15 9</inkml:trace>
  <inkml:trace contextRef="#ctx0" brushRef="#br0" timeOffset="9719.894">85 153,'1'0,"0"0,0 0,-1 1,1-1,0 0,0 1,-1-1,1 1,0-1,0 1,-1-1,1 1,0-1,-1 1,1 0,-1-1,1 1,-1 0,1 0,-1-1,0 1,1 0,-1 0,0 0,1-1,-1 1,0 0,0 0,0 0,0 0,0 0,0-1,0 1,0 0,0 0,0 0,-1 0,1-1,0 1,0 0,-1 0,1 0,-1-1,1 1,-1 0,1 0,-1-1,1 1,-22 458,-13 44,13-91,5-208,17-202,0 0,1 1,-1-1,0 0,1 0,-1 0,1 0,-1 0,1 0,0 0,0 0,0 0,0-1,0 1,1 0,-1 0,0-1,1 1,-1-1,1 1,0-1,-1 0,1 0,0 0,0 0,0 0,0 0,0 0,0 0,0-1,0 1,0-1,0 0,0 1,1-1,81-12,-48 5,175-28,-71 11,1 6,49 3,262-14,22 19,-129-25,136-22,-331 29,-32 6,-50 10,36-15,-101 24,-1 1,0-1,0 0,-1 0,1 0,-1 0,1 0,-1-1,0 1,0 0,0-1,0 1,-1 0,0-1,1 1,-1-1,0 1,-1 0,1-1,-1 1,1-1,-1 1,0 0,0-1,-1 1,1 0,-1 0,1 0,-1 0,0 0,-2-2,-5-19,2-4,2 0,1-1,2 1,0-1,2 0,3-24,-1-14,-2-425,-26 324,-3 52,-1-78,30 192,-18-82,15 83,0-1,0 1,0 0,-1 0,1 0,0 0,-1 1,1 0,0-1,-1 1,1 0,-1 1,1-1,-1 0,1 1,0 0,-1 0,1 0,0 0,0 1,0-1,-3 2,-9 2,-200 30,-215 7,-26-12,-85-30,289 29,66-18,-22 23,-1-25,51-7,135 2,5 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45:39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565 378,'4'7,"0"1,0 0,0 0,-1 0,-1 0,0 0,0 1,0-1,-1 1,0-1,-1 1,1-1,-2 1,0 3,1 4,1 45,-2 0,-4 0,-2 0,-8 27,-33 164,38-73,10-176,1-1,-1 1,1 0,-1 0,1-1,0 1,0 0,1-1,-1 1,0-1,1 0,0 1,-1-1,1 0,0 0,0 0,0 0,0 0,1-1,-1 1,0-1,1 1,-1-1,1 0,-1 0,1 0,0 0,0 0,-1-1,1 1,0-1,0 0,0 0,-1 0,2 0,106-16,-93 12,70-9,-63 11</inkml:trace>
  <inkml:trace contextRef="#ctx0" brushRef="#br0" timeOffset="633.3">1270 463,'-17'357,"6"23,11-374,-1 0,1 0,1 0,-1 0,1 1,0-1,1 0,-1 0,1-1,0 1,1 0,-1-1,2 2,15-5,-11-9</inkml:trace>
  <inkml:trace contextRef="#ctx0" brushRef="#br0" timeOffset="2350.078">1892 434,'-10'2,"0"0,-1 0,1 1,1 0,-1 0,0 1,1 1,0-1,0 2,0-1,-7 7,9-4,1 0,1 0,-1 0,1 1,1-1,0 1,0 0,0 1,1-1,1 1,-1-1,2 1,-1 0,2 0,-1 0,1-1,0 1,1 0,1 0,1 8,-2 12,-1-21,0-1,1 1,0-1,0 0,1 0,-1 1,2-1,-1 0,2-1,-1 1,1 0,0-1,0 0,1 0,-1 0,2-1,-1 1,1-1,0 0,0-1,1 0,0 0,0 0,0-1,0 0,0 0,1-1,0 1,0-2,0 1,0-1,0-1,4 1,3-2,0-1,-1 0,1-1,-1 0,1-2,-1 0,0 0,0-1,-1-1,1 0,-1-1,0 0,10-8,0 1,-8 9,-1-1,0-1,0-1,-1 0,0 0,-1-1,1-1,-2 0,1-1,-2 0,1-1,-1 0,-1 0,-1-1,1-1,-2 1,0-1,-1 0,0-1,-1 0,0 1,0-9,-4 14,-1 0,0 1,0-1,-1 0,0 1,-1-1,0 0,0 1,-1 0,0 0,0 0,-1 0,0 0,0 0,-1 1,0 0,0 0,-1 0,1 1,-6-4,-1 0,0 0,0 2,-1-1,0 2,-1-1,1 2,-1 0,-1 1,1 0,-1 1,0 0,0 2,0 0,0 0,0 1,0 1,-1 1,1 0,0 1,0 0,0 2,0-1,1 2,-3 1,-13 6</inkml:trace>
  <inkml:trace contextRef="#ctx0" brushRef="#br0" timeOffset="3353.862">2314 774,'-18'-3,"-1"0,0 2,0 1,0 0,0 1,0 1,0 1,1 0,-1 2,1 0,0 1,0 1,1 0,0 2,0 0,1 0,0 2,-1 1,1 4,0 0,0 0,2 2,0 0,1 0,1 1,1 1,1 0,0 0,2 1,-5 17,9-30,1 0,0 1,0 0,1 0,1 0,-1 0,1 0,1 0,0 0,0 0,1 0,0 0,0 0,1 0,0 0,1 0,0-1,0 1,1-1,0 0,0 0,1 0,0-1,1 1,-1-1,1-1,1 1,-1-1,1 0,0 0,4 1,10 1,1 0,0-2,0-1,1-1,-1 0,1-2,0-1,0 0,-1-2,1-1,0 0,-1-2,1-1,-1 0,0-2,-1 0,1-2,-2 0,5-4,-1 1,-1-1,0-1,0-1,-2-1,0-1,-1-1,-1-1,0 0,-2-2,0 0,-1-1,-1 0,-2-1,0-1,-1 0,-1-2,-7 20,-1 0,0-1,0 1,0-1,-1 0,0 0,0 0,-1 0,0 0,0 0,-1-1,0 1,0 0,0 0,-1 0,0-1,-1 1,1 0,-1 0,-1 1,1-1,-1 0,-1 1,1 0,-1-1,0 1,0 1,-1-1,0 1,0-1,0 1,0 1,-1-1,0 1,0 0,-4-2,-11-1,0 2,-1 0,1 1,-1 1,0 1,0 1,0 2,-1-1,2 2,-1 1,0 1,0 1,1 1,0 0,0 2,1 0,0 2,0 0,-8 6,-15 9</inkml:trace>
  <inkml:trace contextRef="#ctx0" brushRef="#br0" timeOffset="9719.894">85 153,'1'0,"0"0,0 0,-1 1,1-1,0 0,0 1,-1-1,1 1,0-1,0 1,-1-1,1 1,0-1,-1 1,1 0,-1-1,1 1,-1 0,1 0,-1-1,0 1,1 0,-1 0,0 0,1-1,-1 1,0 0,0 0,0 0,0 0,0 0,0-1,0 1,0 0,0 0,0 0,-1 0,1-1,0 1,0 0,-1 0,1 0,-1-1,1 1,-1 0,1 0,-1-1,1 1,-22 458,-13 44,13-91,5-208,17-202,0 0,1 1,-1-1,0 0,1 0,-1 0,1 0,-1 0,1 0,0 0,0 0,0 0,0-1,0 1,1 0,-1 0,0-1,1 1,-1-1,1 1,0-1,-1 0,1 0,0 0,0 0,0 0,0 0,0 0,0 0,0-1,0 1,0-1,0 0,0 1,1-1,81-12,-48 5,175-28,-71 11,1 6,49 3,262-14,22 19,-129-25,136-22,-331 29,-32 6,-50 10,36-15,-101 24,-1 1,0-1,0 0,-1 0,1 0,-1 0,1 0,-1-1,0 1,0 0,0-1,0 1,-1 0,0-1,1 1,-1-1,0 1,-1 0,1-1,-1 1,1-1,-1 1,0 0,0-1,-1 1,1 0,-1 0,1 0,-1 0,0 0,-2-2,-5-19,2-4,2 0,1-1,2 1,0-1,2 0,3-24,-1-14,-2-425,-26 324,-3 52,-1-78,30 192,-18-82,15 83,0-1,0 1,0 0,-1 0,1 0,0 0,-1 1,1 0,0-1,-1 1,1 0,-1 1,1-1,-1 0,1 1,0 0,-1 0,1 0,0 0,0 1,0-1,-3 2,-9 2,-200 30,-215 7,-26-12,-85-30,289 29,66-18,-22 23,-1-25,51-7,135 2,5 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8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58,'19'0,"16"-5,6-1,2-1,-2 2,-3 2,-3 1,-3 0,-2 2,-1 0,-2 0,1-4,-5-7,-7-1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1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5253 796,'10'34,"3"6,-1-4</inkml:trace>
  <inkml:trace contextRef="#ctx0" brushRef="#br0" timeOffset="236.147">5310 316,'0'0</inkml:trace>
  <inkml:trace contextRef="#ctx0" brushRef="#br0" timeOffset="587.583">5620 627,'-13'19,"-7"9,1 1,1 0,1 1,2 1,1 0,2 1,-6 23,17-51,0 0,0 0,1-1,-1 1,1 0,0 0,0 0,1 0,-1 0,1 0,0 0,0 0,0-1,0 1,1 0,-1-1,1 1,0-1,0 1,0-1,1 0,-1 0,1 0,0 0,0 0,0-1,0 1,0-1,0 0,1 0,-1 0,1 0,-1-1,1 1,0-1,0 0,-1 0,1 0,0-1,1 1,9 0,-1 1,1-2,0 1,0-2,0 0,-1-1,1 0,-1-1,1 0,-1-1,0-1,0 0,0-1,-1 0,0-1,0 0,6-6,1-2,-1-1,-1 0,0-1,-1-1,0 0,-2-2,0 1,-1-2,-2 0,4-8,4-1,-2-1,0-1,-3-1,0 0,-3-1,0 0,-2 0,-2-1,-1-1,-2 1,-1-1,-2 1,-2-21,-1 47,1 1,-1-1,0 1,-1 0,0 0,0 0,0 0,-1 0,-1 1,1-1,-1 1,0 0,-1 1,0-1,0 1,0 0,-1 1,0 0,0 0,0 0,0 1,-1 0,0 0,0 1,0 0,0 0,0 1,-1 0,1 0,-1 1,1 0,-1 1,0 0,1 0,-1 1,-7 2,0 0,0 1,1 1,-1 1,1 0,0 1,1 0,0 1,0 1,1 0,0 1,0 1,1 0,0 0,1 1,1 1,0 0,0 0,2 1,-1 0,2 0,0 1,1 0,0 0,1 1,1 0,0 0,1 0,1 0,1 0,0 1,1-1,1 0,0 0,1 1,1-1,1 4,4 0,1 0,1 0,0-1,2-1,0 1,1-2,1 0,0-1,1 0,1-1,0 0,2-2,-1 0,1-1,17 8,-5-4,0-2,1-2,0 0,0-2,2-2,-1-1,1-1,-1-1,2-3,2 0,0-2</inkml:trace>
  <inkml:trace contextRef="#ctx0" brushRef="#br0" timeOffset="3087.153">7371 147,'-7'57,"14"356,-29-259,22-153,-1-1,1 1,0 0,0 0,0-1,0 1,0 0,0 0,0 0,0-1,0 1,0 0,0 0,1-1,-1 1,0 0,0 0,1-1,-1 1,1 0,-1-1,0 1,1 0,-1-1,1 1,-1-1,1 1,0 0,-1-1,1 0,0 1,-1-1,1 1,0-1,-1 0,1 0,0 1,0-1,0 0,-1 0,1 0,0 0,0 0,-1 0,1 0,0 0,0 0,0 0,-1 0,1 0,0-1,0 1,-1 0,1-1,0 1,0 0,45-24,-41 20,21-12,3-4,1 0,1 2,1 1,0 2,1 1,0 1,1 2,0 2,1 1,15-1,-46 8,-1 0,1 1,0-1,-1 1,1 0,-1 0,1 0,0 0,-1 1,1-1,-1 1,1 0,-1 0,1 0,-1 1,0-1,0 1,0 0,0 0,0 0,0 0,0 0,0 1,-1-1,1 1,-1 0,0 0,0-1,0 2,0-1,0 0,-1 0,1 0,-1 1,0-1,0 1,0-1,-1 1,1-1,-1 1,0 0,0-1,0 3,-6 8,-1 0,0 0,-1-1,0 0,-1-1,0 0,-1 0,-1-1,0 0,0-1,-1 0,0-1,-13 7,-6 7,-2-2,0-2,-1-1,0-1,-2-2,-6 0,33-11,-1-1,1 0,-1-1,0 0,0 0,0-1,0-1,0 0,0 0,0-1,-1 0,2 0,-6-2,14 1,0 1,-1 0,1 0,-1-1,1 1,0-1,0 1,0-1,0 1,0-1,0 0,1 0,-1 1,0-1,1 0,-1 0,1 0,0 1,0-1,0 0,0 0,0 0,0 0,0 0,0 0,1 1,-1-1,1 0,-1 0,1 0,0 1,0-1,0 0,0 1,0-1,0 1,0-1,0 1,1-1,-1 1,0 0,1 0,-1 0,1 0,0 0,0-1,6-8,8-11</inkml:trace>
  <inkml:trace contextRef="#ctx0" brushRef="#br0" timeOffset="3402.683">8161 599,'-19'20,"1"1,1 1,0 1,2 0,1 1,1 0,-6 17,17-39,1 0,0 0,0 0,-1 0,1 0,1 0,-1 0,0 1,0-1,1 0,-1 0,1 1,0-1,0 0,0 1,0-1,0 0,0 1,0-1,1 0,-1 0,1 1,0-1,0 0,0 0,0 0,0 0,0 0,0 0,1 0,-1 0,1-1,-1 1,1 0,0-1,0 1,-1-1,1 0,0 0,0 1,0-1,1-1,-1 1,0 0,0 0,0-1,1 1,-1-1,0 0,14-3,0 0,-1-1,1-1,-1-1,0 0,-1-1,0-1,0 0,0-1,-1 0,0-1,-1 0,0-1,-1-1,0 1,-1-2,0 0,5-9,-9 12,0 0,-1 0,-1 0,1 0,-1-1,-1 0,0 0,-1 0,0 0,0-7,-1 14,-1 0,0 0,0 0,0 0,0 0,0 0,-1 0,0 0,0 0,0 0,0 1,-1-1,0 0,1 1,-1-1,0 1,-1 0,1 0,0-1,-1 1,0 1,0-1,0 0,0 1,0 0,-1-1,1 1,0 0,-1 1,-3-2,-1 0,0 1,0 0,0 1,0 0,0 0,0 1,0 0,0 0,0 1,-1 0,1 0,-3 2,-8 4</inkml:trace>
  <inkml:trace contextRef="#ctx0" brushRef="#br0" timeOffset="4184.372">8725 542,'-31'13,"0"2,1 1,1 1,0 1,2 1,0 2,1 1,-4 5,-66 87,94-111,0 0,0 0,0 0,0 1,1-1,-1 1,1-1,0 1,0-1,1 1,-1 0,1 0,-1-1,1 1,0 0,1 0,-1-1,1 1,-1 0,1-1,0 1,0-1,1 1,-1-1,1 1,0-1,0 0,0 0,0 0,0 0,1 0,0 0,-1-1,1 1,0-1,0 1,1-1,5 2,0 0,1-1,-1 0,1 0,0-1,0 0,0-1,0 0,0-1,0 0,0 0,0-1,0-1,-1 1,1-2,0 1,-1-1,10-5,6-4,1-1,-2-2,0 0,0-2,-2 0,0-1,-1-2,-1 0,-1-1,-1-1,-1-1,3-5,9-18,-1-1,-3-1,-2-2,-2 0,13-51,-27 77,0-1,-2 0,-1 0,-1 0,-1 0,-2-9,1 26,-2-1,1 1,-1 0,0-1,-1 1,0 0,-1 0,1 0,-1 0,-1 0,0 1,0-1,0 1,-1 0,0 0,0 1,-1-1,1 1,-2 1,-4-5,5 6,1 1,-1 0,-1 0,1 1,0-1,-1 1,1 0,-1 1,1 0,-1 0,0 0,0 1,1 0,-1 0,0 1,0 0,1 0,-1 1,1-1,-1 1,1 1,0-1,-1 1,1 0,1 1,-1-1,0 2,-11 6,0 2,1 0,1 0,0 2,1 0,1 0,0 2,-3 6,5-6,0 1,1 0,2 1,0 0,0 0,2 0,0 1,2 0,0 1,1-1,1 0,1 1,1 0,0-1,2 1,0-1,2 1,0-1,1 0,3-1,1-1,0-1,1 0,1 0,0-1,1 0,1-1,0-1,1 0,1-1,0 0,1-1,0-1,1 0,1-1,-8-5,1 0,0 0,0-1,0 0,0-1,0 0,1-1,-1-1,1 1,0-2,0 0,-1 0,1-1,0 0,-1-1,1-1,-1 0,0 0,0-1,14-9</inkml:trace>
  <inkml:trace contextRef="#ctx0" brushRef="#br0" timeOffset="4771.835">9205 542,'-5'9,"0"1,1-1,0 0,1 1,0 0,0 0,1 0,0 0,1 1,0-1,0 0,1 1,1-1,0 0,0 0,1 1,0-1,1 0,1 1,-3-9,1 0,-1 0,1-1,0 1,0 0,-1-1,1 1,1-1,-1 1,0-1,0 0,0 0,1 0,-1 0,0-1,1 1,-1 0,1-1,-1 0,1 0,-1 1,1-1,-1-1,1 1,-1 0,1-1,-1 1,0-1,1 0,-1 0,0 0,1 0,-1 0,70-49,-57 32,0-2,-1 1,-1-2,-1 0,-1 0,-1-1,-1 0,-1-1,3-13,-1 21,-9 50,-1-31,-2 60,3 1,3-1,3 0,8 29,12 20,-5 1,-4 1,-6 1,-4 12,-7-93,-2-1,-1 1,-1-1,-3 0,0 0,-2 0,-2-1,-1 0,-1-1,-2 0,-2 2,5-15,0 0,-1 0,-1-1,-1-1,-1 0,0 0,-1-2,0 0,-2-1,1-1,-2 0,0-1,0-2,-20 9,35-17,0-1,-1 0,1 0,-1-1,1 1,0-1,-1 0,1 0,-1 0,1-1,0 1,-1-1,1 0,0-1,0 1,0-1,-1 1,2-1,-1-1,0 1,0 0,1-1,-1 0,1 0,0 0,0 0,0 0,0-1,0 1,1-1,0 0,0 0,0 0,0 0,0 0,1 0,0 0,0-1,0 1,0-2,-4-30,2 0,2 0,1 0,1 0,3 0,0 0,3 0,1 1,10-30,-2 18,2 1,1 1,3 1,1 1,2 1,2 0,2 3,2 0,1 2,29-26,-36 39</inkml:trace>
  <inkml:trace contextRef="#ctx0" brushRef="#br0" timeOffset="-4554.057">484 429,'-8'-3,"0"0,0 1,0 0,0 0,0 1,-1 0,1 0,0 1,-1 0,1 0,0 1,-1 0,1 1,0 0,0 0,0 1,0-1,0 2,1-1,-1 1,1 1,0-1,0 1,-2 3,-10 12,2 1,0 0,2 2,0 0,2 1,0 0,2 1,1 0,1 1,0 0,3 0,0 1,1-1,2 1,1 1,1-1,2 27,-2-41,1 1,1-1,0 1,0-1,1 0,1 1,1-1,0 0,0-1,1 1,1-1,0 0,1 0,0 0,0-1,1 0,1-1,1 1,-3-3,0-1,0 0,1-1,0 1,0-2,1 1,0-1,0 0,0-1,0 0,1 0,-1-1,1-1,0 1,0-2,0 1,0-1,0-1,0 0,1 0,-1-1,0 0,0-1,7-2,10-5,-1-2,0 0,-1-2,0-1,-1-1,-1-1,0-1,-1-1,-1-1,-1 0,-1-2,0-1,-2 0,0-1,10-20,-11 18,-1-1,-1 0,-1-1,-1-1,-2 0,0 0,-3-1,1-4,-6 23,0 0,-1-1,0 1,0-1,-1 1,0-1,-1 1,-1-1,1 1,-2-1,1 1,-1 0,-1 0,0 0,0 1,-1 0,0-1,-1 1,0 1,0-1,-1 1,0 1,-1-1,-3-3,-1 4,1-1,-1 1,0 1,-1 0,1 1,-1 1,0-1,-1 2,1 0,-1 1,1 0,-1 1,0 0,1 1,-1 1,0 0,1 1,-1 0,1 1,0 1,-2 1,-4 1,0 0,1 2,0 0,0 1,1 1,0 0,1 1,0 1,1 1,1 0,-1 1,2 0,0 1,-4 8,-14 44,25-39</inkml:trace>
  <inkml:trace contextRef="#ctx0" brushRef="#br0" timeOffset="-3718.569">1189 881,'10'-144,"-9"143,-1 1,0-1,0 0,0 0,0 0,0 0,0 0,0 1,0-1,0 0,0 0,-1 0,1 0,0 0,0 1,-1-1,1 0,-1 0,1 1,-1-1,1 0,-1 1,1-1,-1 0,0 1,1-1,-1 1,0-1,1 1,-1-1,0 1,0-1,0 1,1 0,-1 0,0-1,0 1,0 0,0 0,1 0,-1 0,0 0,0 0,0 0,0 0,0 0,0 0,1 1,-1-1,0 0,0 0,0 1,1-1,-1 1,0-1,0 1,1-1,-1 1,0-1,1 1,-1 0,0 0,-35 43,-44 141,67-150,-1 0,-2-1,-1 0,-2-2,-21 29,30-53,19-30,91-130,57-69,-106 138,-34 110,3 51,-19-66,0 0,1-1,1 1,-1 0,2-1,0 0,0 1,1-1,0-1,1 1,0-1,1 0,0-1,1 1,0-1,0-1,1 1,0-2,0 1,1-1,4 2,-12-8,1 0,-1 0,0 0,0 0,0-1,0 1,1-1,-1 1,0-1,1 0,-1 0,0 0,1 0,-1-1,0 1,0-1,1 1,-1-1,0 0,0 1,0-1,0 0,0-1,0 1,0 0,0-1,0 1,-1-1,1 1,0-1,-1 0,0 1,1-1,-1 0,0 0,1-2,29-84,-28 75,14-130,-17 118</inkml:trace>
  <inkml:trace contextRef="#ctx0" brushRef="#br0" timeOffset="-2685.912">2657 712,'-10'-1,"-1"0,1 0,-1 1,1 1,0 0,-1 0,1 1,0 0,0 1,0 0,0 0,-1 2,-4 1,0 0,1 1,0 1,0 1,1 0,0 0,0 2,1-1,0 2,1-1,1 2,0-1,0 1,1 1,1 0,0 0,1 0,1 1,-5 14,10-25,0-1,0 0,0 1,0-1,0 1,1-1,-1 1,1-1,0 1,0-1,1 1,-1-1,1 1,-1-1,1 1,0-1,0 0,1 1,-1-1,1 0,0 0,-1 0,1 0,1 0,-1-1,0 1,1-1,-1 1,1-1,0 0,0 0,-1 0,2 0,-1 0,0-1,0 1,0-1,1 0,-1 0,1 0,-1-1,0 1,1-1,0 0,11-1,0-1,0 0,0-1,0-1,0 0,-1-1,0-1,0 0,0-1,-1-1,0 0,0-1,-1 0,6-6,181-176,-194 185,22-19,-26 24,0 1,-1 0,1 0,0 1,-1-1,1 0,0 0,-1 0,1 0,0 0,-1 1,1-1,0 0,-1 1,1-1,-1 0,1 1,-1-1,1 1,-1-1,1 1,-1-1,1 1,-1-1,0 1,1-1,-1 1,0 0,1-1,-1 1,0 0,0-1,0 1,1 0,-1-1,0 1,0 0,0-1,0 1,0 0,0-1,-1 1,1 0,0-1,0 1,0 0,-1-1,1 1,0-1,-1 1,2 20,-2-5,1 1,0 0,1-1,1 1,1-1,0 0,1 1,1-1,1-1,0 1,0-1,2 0,6 10,-6-19,-1 0,1 0,0-1,0 0,1 0,0-1,0 0,0-1,0 0,0 0,1-1,-1 0,1 0,1-1,13 2</inkml:trace>
  <inkml:trace contextRef="#ctx0" brushRef="#br0" timeOffset="-1580.628">3645 683,'17'280,"-11"-199,-7-81,1 1,-1-1,1 0,-1 0,1 0,-1 0,1 0,-1 0,0 0,1 0,-1 0,1 0,-1 0,1 0,-1-1,1 1,-1 0,1 0,-1 0,1-1,-1 1,1 0,-1-1,1 1,0 0,-1-1,1 1,-1-1,1 1,0 0,0-1,-1 1,1-1,0 1,0-1,-1 1,1-1,0 1,0-1,0 1,0-1,0 0,0 1,0-1,0 1,0-1,0 1,0-1,0 1,0-1,0 1,1-1,-1 1,0-1,0 1,-2-31,1 0,2 0,0 1,3-1,0 0,2 1,1 0,1 0,2 1,1 0,1 1,2 0,0 1,2 1,4-5,3-11,-22 40,-1 1,0 0,-1-1,1 1,0 0,1 0,-1 0,0 0,0 0,0 0,0 0,1 0,-1 0,1 0,-1 0,0 0,1 1,0-1,-1 0,1 0,-1 0,1 0,0 1,0-1,-1 0,1 1,0-1,0 1,0-1,0 1,0-1,0 1,0-1,0 1,0 0,0 0,0-1,0 1,0 0,0 0,0 0,0 0,0 0,0 0,0 1,0-1,0 0,0 0,0 1,0-1,0 1,0-1,0 1,0-1,0 1,-1 0,2-1,51 173,-42-159</inkml:trace>
  <inkml:trace contextRef="#ctx0" brushRef="#br0" timeOffset="-1318.873">4181 994,'5'4,"6"3,2-1</inkml:trace>
  <inkml:trace contextRef="#ctx0" brushRef="#br0" timeOffset="-1169.696">4068 458,'0'0</inkml:trace>
  <inkml:trace contextRef="#ctx0" brushRef="#br0" timeOffset="-685.867">4718 458,'-31'17,"1"2,1 0,0 2,2 2,1 0,0 2,-1 4,20-23,1 1,0 0,0 0,1 1,0-1,0 1,1 0,0 0,0 1,1-1,0 1,0 0,1 0,0 0,1 0,0 0,1 0,-1 0,2 1,-1-1,1 0,1 0,0 0,0 0,0 0,1-1,2 3,-3-7,1-1,0 0,0 1,0-1,0 0,1-1,-1 1,1 0,0-1,-1 0,1 0,0 0,0-1,1 1,-1-1,0 0,0 0,1 0,-1-1,0 1,1-1,-1 0,0 0,1-1,-1 1,1-1,6-1,0 0,-1 0,1-1,-1 0,0-1,0 0,0-1,-1 0,1 0,2-3,3-5,-1-1,-1-1,0 0,-1-1,0 0,7-16,3-2,69-113,-91 146,1 0,-1 0,1 0,-1 0,1 0,-1 0,1 0,0 0,0 0,-1 0,1 0,0 0,0 0,0 1,0-1,0 0,0 1,0-1,0 1,0-1,0 1,1-1,-1 1,0 0,0 0,0-1,0 1,1 0,-1 0,0 0,0 0,0 0,1 1,-1-1,0 0,0 1,0-1,0 0,0 1,1-1,-1 1,0 0,0-1,0 1,-1 0,1 0,0 0,0-1,0 1,0 0,-1 0,1 0,0 0,-1 0,1 0,-1 1,1-1,-1 0,0 0,0 0,1 0,-1 0,0 1,0-1,0 0,0 1,4 18,-1-1,-1 1,-1 0,0 0,-1 0,-2-1,0 1,-4 14,2 3,-60 355,-21-40,71-302,12-35,-1 1,0-1,-1 0,-1-1,0 1,-1-1,-1 0,0 0,-1-1,0 0,-1 0,-1-1,0 0,0-1,-1 0,-1-1,1 0,-11 6,19-15,1 0,0 0,-1 0,1 0,0 0,-1-1,1 1,-1-1,1 0,-1 0,0 0,1 0,-1 0,1-1,-1 1,1-1,-1 1,1-1,0 0,-1 0,1 0,0 0,0 0,0-1,-1 1,1-1,1 1,-1-1,0 0,0 0,1 0,-1 0,1 0,-1 0,1 0,0 0,-1-3,-25-94,26 66,2 0,1 0,2 0,1 0,2 0,0 1,3 1,0-1,2 1,2 1,0 0,2 1,10-12,-12 13,-2 4</inkml:trace>
  <inkml:trace contextRef="#ctx0" brushRef="#br0" timeOffset="1935.606">4181 769,'0'-5,"0"3,0 7,0 7,0 7,0 4,0 4,0 1,-5 2,-1-1,5-4,2-7</inkml:trace>
  <inkml:trace contextRef="#ctx0" brushRef="#br0" timeOffset="18875.363">174 2207,'-1'540,"-3"-479,-2 0,-3-1,-2 1,-5 7,14-61,0 0,0 0,0 0,-1 0,0 0,-1 0,1-1,-1 0,0 1,-1-2,0 1,0 0,0-1,0 0,-1 0,0-1,0 1,0-1,-3 1,8-5,-1 0,1 0,0 0,-1 0,1 0,0 0,-1 0,1 0,0-1,-1 1,1 0,0-1,0 1,0-1,-1 0,1 1,0-1,0 0,0 0,0 0,0 1,0-1,0 0,0 0,1-1,-1 1,0 0,1 0,-1 0,0 0,1-1,0 1,-1 0,1 0,0-1,-1 1,1 0,0-1,0 1,0-1,-3-57,8 27,1 0,1 0,2 0,2 1,0 1,2 0,6-7,12-35,8-23,4 2,3 2,5 1,4 4,3 1,58-62,-103 132,0 0,1 1,1 1,0 0,1 1,0 0,1 1,0 1,0 1,1 1,1 0,-17 7,1 0,-1 0,1 1,-1-1,0 1,1 0,-1-1,1 1,-1 0,1 1,-1-1,1 0,-1 1,0-1,1 1,-1 0,0-1,1 1,-1 1,0-1,0 0,0 0,0 1,0-1,0 1,0 0,0-1,-1 1,1 0,-1 0,1 0,-1 0,0 0,0 1,0-1,0 0,1 3,9 93,-11-95,0 21,-2 1,-1-1,0 0,-2 0,-1 0,-1 0,-1-1,-1 0,-1-1,0 0,-2-1,-1 0,-1 0,0-2,-2 1,0-2,-1 0,0-1,-2-1,0-1,-1-1,0 0,-1-1,-1-2,-21 10,38-19,0 1,0-1,0 0,0 0,-1 0,1-1,0 0,-1 0,0 0,1-1,-1 0,1 0,-1 0,0-1,1 0,-1 0,1 0,0-1,-1 1,1-1,-5-3,10 3,-1-1,1 1,0-1,-1 1,1-1,0 0,1 1,-1-1,0 1,1-1,-1 1,1-1,0 1,0-1,0 1,0 0,0-1,1 1,-1 0,1 0,-1 0,1 0,0 0,0 0,0 1,0-1,0 0,0 1,2-1,1-3,16-17</inkml:trace>
  <inkml:trace contextRef="#ctx0" brushRef="#br0" timeOffset="19220.007">1246 2123,'-37'28,"1"1,2 1,0 3,3 0,1 2,-1 4,27-36,1 1,-1-1,1 1,0 0,0 0,0 0,0 0,1 1,-1-1,1 1,0-1,1 1,-1 0,1 0,0 0,0-1,1 1,-1 0,1 0,0 0,0 0,1 0,0 0,0 0,0 0,0 0,1 0,-1-1,1 1,0 0,1-1,-1 0,1 1,0-1,0 0,0-1,1 1,-1 0,5 2,-2-3,-1-1,1 0,0 0,0-1,0 0,1 0,-1 0,0 0,0-1,0 0,1-1,-1 1,0-1,0-1,0 1,0-1,0 0,0 0,0 0,-1-1,1 0,-1 0,5-4,107-99,-111 100,0-1,-1 0,0 0,0-1,0 1,-1-1,0 0,-1 0,0-1,0 1,0-1,-1 1,-1-1,1 0,-2 0,1 0,-1 0,0 0,-1 0,0 1,-1-1,1 0,-2 0,1 1,-1-1,-1 1,1 0,-1 0,-1 0,1 1,-2-1,1 1,-1 0,0 1,0-1,0 1,-1 1,0-1,0 1,-1 0,1 1,-1-1,0 1,-1 1,-7-3,8 4,0 1,0 0,1 0,-1 0,0 1,0 1,0-1,0 1,0 0,0 1,0 0,-1 1,-10 4</inkml:trace>
  <inkml:trace contextRef="#ctx0" brushRef="#br0" timeOffset="19458.348">1755 2179,'-20'33,"-5"22,-5 5,4-2,6-6,6-13</inkml:trace>
  <inkml:trace contextRef="#ctx0" brushRef="#br0" timeOffset="19604.364">1755 1671,'0'0</inkml:trace>
  <inkml:trace contextRef="#ctx0" brushRef="#br0" timeOffset="19920.071">1952 2546,'227'-482,"-226"481,21-34,-22 35,1-1,-1 1,1-1,-1 1,1 0,-1-1,1 1,0 0,-1-1,1 1,-1 0,1 0,0 0,-1 0,1 0,-1 0,1-1,0 1,-1 1,1-1,0 0,-1 0,1 0,-1 0,1 0,0 0,-1 1,1-1,-1 0,1 1,-1-1,1 0,-1 1,1-1,-1 0,1 1,-1-1,1 1,-1-1,0 1,1-1,-1 1,0-1,1 1,-1 0,0-1,0 1,0-1,1 1,-1 0,0-1,0 1,0 0,0-1,0 1,0-1,0 1,0 0,-1 0,13 113,-13-102,0-1,1 0,1 1,0-1,0 0,1 1,1-1,0 0,0 0,1-1,0 1,1-1,4 7,-7-13,0 0,0-1,1 1,0-1,-1 1,1-1,0 0,0 0,1 0,-1-1,1 1,-1-1,1 0,0 0,0 0,0 0,0 0,0-1,0 0,0 0,0 0,1-1,-1 1,0-1,1 0,-1 0,0 0,1-1,-1 0,0 0,0 0,0 0,0 0,1-1,-2 0,1 0,2-1,15-14,0-2,0 0,-2-1,-1-1,0-1,-2 0,0-1,-2-1,-1-1,7-17,1 4,39-75,-49 88</inkml:trace>
  <inkml:trace contextRef="#ctx0" brushRef="#br0" timeOffset="20169.454">2940 1417,'-5'48,"-2"40,1 14,1 0,1-8,2-10,1-10,1-13,0-7,0-8,0-3,0-3,1-3,-1-4,0-3,0-1,0-6</inkml:trace>
  <inkml:trace contextRef="#ctx0" brushRef="#br0" timeOffset="20406.657">2657 1954,'43'-10,"39"-3,9 1,0 2,-12 3,-13 8,-19 2</inkml:trace>
  <inkml:trace contextRef="#ctx0" brushRef="#br0" timeOffset="20657.131">3504 1981,'-18'8,"-4"0,0 1,0 1,1 1,1 1,0 1,0 1,1 0,1 1,-1 3,17-16,0-1,1 1,-1 0,1 0,-1 0,1 0,0 0,-1 0,1 0,0 1,0-1,1 0,-1 1,1-1,-1 0,1 1,-1-1,1 1,0-1,0 1,1-1,-1 1,0-1,1 0,-1 1,1-1,0 0,0 1,0-1,0 0,0 0,0 0,1 0,-1 0,1 0,-1 0,2 1,80 51,-64-44,-13-9,0 1,0 0,-1 1,1-1,-1 1,1 0,-1 1,0-1,0 1,0 0,-1 0,0 1,1-1,-1 1,-1 0,1 0,-1 0,0 1,0-1,0 1,-1-1,0 1,0 0,-1 0,1 0,-1 0,0 0,-1 1,0-1,0 0,0 0,-1 0,1 0,-3 6,-5-1,0-1,0 0,-2-1,1 0,-1-1,0 1,-1-2,0 0,0 0,0-1,-1 0,0-1,0 0,-1-1,1 0,-1-1,0-1,0 3,-12 3</inkml:trace>
  <inkml:trace contextRef="#ctx0" brushRef="#br0" timeOffset="23021.065">4605 2574,'63'-68,"417"-485,-166 192,-313 360,0-1,0 1,0 0,0-1,0 1,0 0,0-1,1 1,-1 0,0 0,1 0,-1 0,1 0,-1 1,1-1,0 0,-1 1,1-1,0 1,-1 0,1-1,0 1,-1 0,1 0,0 0,0 0,-1 0,1 1,0-1,-1 0,1 1,0-1,-1 1,1 0,0 0,-1-1,1 1,-1 0,0 0,1 0,-1 0,0 1,0-1,1 0,-1 1,0-1,0 0,0 2,25 31,-3 1,0 1,-3 0,-1 2,-1 0,-3 1,-1 1,-1 0,-3 1,2 22,25 116,-27-138,0 52,-10-91,0 0,-1-1,0 1,1-1,-1 1,0-1,0 1,0-1,0 0,0 1,0-1,0 0,0 0,0 0,-1 0,1 0,0 0,-1 0,1 0,-1 0,1-1,-1 1,0-1,1 1,-1-1,1 1,-1-1,0 0,1 0,-1 0,0 0,1 0,-1 0,0 0,1-1,-1 1,0-1,0 1,-65-29,55 22,-60-30,-114-58,-130-45,186 98,118 36</inkml:trace>
  <inkml:trace contextRef="#ctx0" brushRef="#br0" timeOffset="23661.178">6918 1841,'-48'-5,"-1"2,0 2,0 3,0 2,1 1,-25 8,61-11,0 0,0 0,1 1,-1 1,1 0,-1 0,1 1,0 1,-5 3,16-8,-1-1,0 1,1-1,-1 1,1 0,-1-1,1 1,-1 0,1-1,0 1,-1 0,1 0,0 0,0-1,-1 1,1 0,0 0,0 0,0 0,0-1,0 1,0 0,0 0,0 0,1 0,-1-1,0 1,0 0,1 0,-1 0,0-1,1 1,-1 0,1-1,-1 1,1 0,-1-1,1 1,0-1,-1 1,1 0,0-1,-1 0,1 1,0-1,0 1,-1-1,1 0,0 0,0 1,0-1,0 0,44 17,75 17,-119-33,-1-1,1 1,0 0,0-1,0 1,-1 0,1 0,0 0,-1-1,1 1,0 0,-1 0,1 0,-1 0,0 0,1 0,-1 0,0 0,1 0,-1 0,0 0,0 0,0 0,0 1,0-1,0 0,0 0,-1 0,1 0,0 0,0 0,-1 0,1 0,-1 0,1 0,-1 0,1 0,-1-1,0 1,1 0,-1 0,0 0,0 0,-42 38,32-30,-164 139,175-148,-56 55,54-53,1 0,0-1,0 1,0 0,0 0,0 0,0 0,0 0,1 0,-1 0,1 0,-1 0,1 0,0 0,0 0,0 1,0-1,0 0,1 0,-1 0,0 0,1 0,0 0,-1 0,1 0,0 0,0 0,0 0,0-1,1 1,-1 0,0-1,1 1,-1-1,2 1,5 4,1-1,0 0,0-1,1 0,-1 0,1-1,0 0,0-1,0 0,0 0,0-1,0-1,3 0,41 7,-37-4,-13-1,0 0,0-1,0 1,0-1,1 0,-1 0,1 0,-1-1,0 0,1 0,-1 0,1 0,-1-1,1 1,-1-1,0 0,1-1,-1 1,0-1,0 0,0 0,0 0,0 0,-1-1,1 1,-1-1,1 0,1-2,1-13</inkml:trace>
  <inkml:trace contextRef="#ctx0" brushRef="#br0" timeOffset="24024.36">6750 1558,'-12'5,"1"0,1 1,-1 1,1 0,0 0,0 1,1 0,0 1,1 0,0 0,0 1,1 0,0 0,1 1,0 0,1 0,0 0,0 1,1 0,1 0,0 0,1 0,0 0,1 0,0 1,1-1,0 0,1 1,3 10,6 46,-3-1,-3 1,-3-1,-7 52,-8 5,-6-2,-12 25,1-42,27-95</inkml:trace>
  <inkml:trace contextRef="#ctx0" brushRef="#br0" timeOffset="24319.487">7229 1868,'5'39,"1"36,0 10,-1 1,-1-10,-7-8,-2-11,-1-10,1-8,-3-7,-1-3,1-2,-2-1,0 0,2-9,3-8</inkml:trace>
  <inkml:trace contextRef="#ctx0" brushRef="#br0" timeOffset="24859.993">7144 1671,'129'-31,"0"5,49 0,-74 30,-100-3,0-1,0 1,0 0,-1 0,1 0,0 1,-1 0,1-1,-1 1,0 0,0 1,0-1,0 0,0 1,0 0,0 0,-1 0,1 0,-1 0,0 0,0 0,0 1,-1-1,1 1,-1 0,-1 6,-1-1,0 0,-1 0,0 0,-1 0,0 0,0 0,-1 0,0-1,0 0,-1 0,0 0,-1 0,0-1,0 0,0 0,-6 4,-246 224,208-167,49-66,0 0,0 0,0 1,1-1,-1 0,1 0,-1 1,1-1,0 0,0 1,0-1,0 0,0 1,0-1,1 0,-1 1,1-1,0 0,0 0,0 0,0 0,0 1,0-1,0-1,1 1,-1 0,1 0,-1 0,1-1,0 1,-1-1,1 1,2 0,111 35,-32-16,-74-19,0 0,0 1,-1 1,1 0,-1 0,0 0,0 1,-1 0,1 1,-1-1,-1 2,1-1,-1 1,0 0,0 0,-1 0,0 1,0 0,-1 0,0 0,0 1,-1-1,0 1,0 0,-1 0,0 0,-1 0,0 0,-1 0,0 0,0 0,-1 1,0-1,0 0,-1 0,0 0,-3 6,-5-1,0-1,-1 0,-1-1,0 0,0 0,-1-1,-1-1,0 0,0-1,-1-1,0 0,0-1,-1 0,0-2,0 1,-1-2,1 0,-1-2,0 1,-10 1,1-1,-1 0,0-2,0-1,0-2,0 0,0-2,1-1,-1-1,1-1,-4-3,3-4,4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28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3920 1701,'-391'-326,"363"304,-2 2,0 1,-2 1,0 2,0 1,-1 2,-1 1,-1 2,1 1,-15-1,-107-12,-1 6,-1 8,1 7,-1 6,1 7,-92 22,-12 16,-43 24,208-47,2 4,1 5,2 3,2 4,2 5,2 3,-23 20,72-42,0 1,2 2,2 2,1 0,2 2,1 2,1 0,3 2,1 0,-7 21,18-33,2 1,1 0,1 0,1 0,1 1,2 0,1 1,2-1,1 0,1 1,1-1,2 0,1 0,8 24,1-4,2-1,3-1,2 0,1-2,3 0,2-2,1-1,12 11,36 36,4-5,81 68,-67-66,24 24,-6 6,92 122,-148-167,-4 2,-2 2,-4 3,-4 2,-3 1,-3 2,-5 1,-3 2,5 37,-21-66,-3 0,-3 1,-2 0,-3 0,-3 0,-2 0,-2 0,-4 0,-1-1,-3-1,-3 0,-6 9,8-33,-2-1,-1 0,-1-1,-2-1,-1-1,-2-1,0-1,-2-1,-1-2,0 0,-4 0,-57 38,-3-3,-2-4,-10 0,-716 356,792-397,1 2,1 2,1 0,0 1,2 1,-13 15,28-28,1 1,0-1,1 1,-1 1,2-1,-1 1,1 0,0 0,1 0,0 0,1 0,-1 1,2 0,0-1,0 1,0 0,1 0,1-1,0 1,0 0,1-1,1 5,9 22,3-1,0-1,3 0,0-1,2-1,2 0,1-2,1-1,4 2,22 19,2-3,2-1,2-3,2-3,1-2,8 0,24 12,3-4,1-4,2-4,2-5,1-3,44 3,28-2,1-8,0-8,78-6,402-12,31-31,283-54,11-44,-605 69,-4-17,69-36,-210 41,-4-9,-4-10,-4-9,141-95,-176 86,-6-8,-4-7,117-118,-242 204,-3-3,-1-2,-3-1,-1-2,-3-2,-2-1,-2-1,12-33,-33 55,-1-1,-2 1,-1-1,-1 0,-2-1,-2 1,-1-1,-1 1,-1-1,-2 1,-2 0,-1 0,-1 1,-1-1,-2 2,-2 0,0 0,-2 1,-1 1,-1 0,-11-10,-66-90,-6 5,-5 4,-5 4,-138-155,174 182,4-3,4-3,4-4,4-1,-15-44,51 94,2 0,2-1,3-1,1-1,3 0,3 0,1-1,3 0,2 0,3-1,2 1,7-42,8 26,2 1,4 1,2 1,3 2,3 0,3 2,2 2,3 1,3 2,48-50,63-57,134-109,-139 136,-135 124,22-16,-1-2,-2-2,0-1,-3-1,-1-2,-1-1,-3-1,-1-1,-2-2,17-41,-36 69,0-1,-1 1,0-1,-1 1,0-1,-2 0,0 1,0-1,-1 0,-1 1,-1 0,0 0,0 0,-2 0,1 1,-2-1,0 1,0 1,-2 0,1 0,-1 0,-1 1,0 0,-10-7,-36-28,-2 2,-1 4,-2 1,-2 4,-2 2,0 3,-2 3,-6 1,-261-95,-4 14,-290-50,499 134,0 5,-2 6,1 6,-92 8,158 2,-1 2,1 2,1 4,0 2,1 4,0 1,-33 18,57-18,1 1,1 3,1 0,1 3,1 0,-5 8,21-16,1-1,1 2,0 0,2 1,0 0,1 1,1 0,1 1,1 1,-4 17,-46 240,47-208,-32 325,35-287,1 0,-5 0,-4-1,-24 78,35-168,0-2,0 1,-2-1,0 0,-1 0,-1-1,0 0,-1-1,-1 0,0-1,-1 0,-1-1,0-1,0 0,-1-1,-1 0,0-1,-1-1,1-1,-11 4,-2-3,1-1,-2-1,1-1,-1-2,0 0,1-3,-1 0,-13-3,-268 0,298 0,1 0,-1-1,1 0,-1-1,1 0,0-1,1 0,-1-1,1-1,0 0,0 0,1-1,0 0,1-1,-1 0,2 0,-1-1,2 0,-1-1,1 1,1-2,0 1,0-1,1 0,1 0,0 0,0-1,-53-134,29 7,-12 33,39 91</inkml:trace>
  <inkml:trace contextRef="#ctx0" brushRef="#br0" timeOffset="2624.008">3102 3310,'-5'0,"1"0,0 0,-1 0,1 1,-1 0,1 0,0 0,0 0,-1 1,1-1,0 1,0 0,1 0,-1 1,0-1,1 1,-1 0,1 0,0 0,0 0,0 1,0-1,1 1,-2 3,-37 77,40-82,1 0,-1 0,1 0,0 0,0 0,0 0,0 0,0 0,0 0,0 0,0 0,1 0,-1 0,1 0,0 0,0 0,0 0,-1 0,2-1,-1 1,0 0,0 0,0-1,1 1,-1-1,1 0,-1 1,1-1,0 0,-1 0,1 0,0 0,0 0,0 0,0-1,0 1,0 0,0-1,0 0,0 1,0-1,2 0,3-2,0 1,0-2,0 1,0-1,0 0,0 0,-1-1,0 0,1 0,-1 0,-1-1,1 0,-1 0,0-1,0 1,0-1,-1 0,0 0,0-1,0 1,-1-1,-1 5,-1 1,0-1,1 0,-1 1,0-1,0 0,0 0,0 1,0-1,0 0,0 0,-1 0,1 0,-1-1,1 1,-1 0,0 0,0 0,0 0,0 0,0 0,-1 0,1 0,0-1,-1 1,0 0,1 0,-1 0,0 1,0-1,0 0,0 0,-1 0,1 1,0-1,-1 1,1-1,-1 1,1-1,-1 1,0 0,0 0,0 0,1 0,-1 0,0 0,0 0,0 1,0-1,-1 1,1-1,0 1,0 0,0 0,0 0,-2 0,-3 3,1 0,-1 1,1-1,-1 1,1 0,1 1,-1 0,1 0,-1 0,1 0,1 1,-1 0,1 0,0 0,0 0,1 1,0-1,-2 8,4-13,1 0,0 1,0-1,-1 0,1 1,0-1,0 0,0 0,1 1,-1-1,0 0,0 1,1-1,-1 0,0 0,1 1,0-1,-1 0,1 0,0 0,-1 0,1 0,0 0,0 0,0 0,0 0,0 0,0 0,0 0,0-1,0 1,1 0,-1-1,0 1,0-1,1 0,-1 1,0-1,0 0,1 0,-1 0,0 1,1-1,-1-1,0 1,1 0,-1 0,0 0,1-1,-1 1,0-1,0 1,0-1,1 1,-1-1,0 0,0 0,0 1,0-1,0 0,0 0,0 0,0 0,-1 0,1 0,0-1,1 1,0 0,0 0,0 0,0 0,0-1,-1 1,1-1,0 1,-1-1,1 0,-1 1,0-1,0 0,1 0,-1 0,0 0,-1 0,1 0,0 0,-1 0,1-1,-1 1,1 0,-1 0,0 0,0-1,0 1,0 0,-1-2,-2 5,0-1,0 0,0 0,0 1,0 0,0-1,0 1,1 0,-1 1,0-1,0 0,1 1,-1-1,1 1,-1 0,1 0,0 0,0 0,-1 1,1-1,-20 27,19-17</inkml:trace>
  <inkml:trace contextRef="#ctx0" brushRef="#br0" timeOffset="4151.986">2339 2350,'-33'30,"1"2,2 2,1 1,1 1,2 1,2 1,2 1,1 1,2 2,1 1,-79 146,40-92,-102 156,144-241,24-38,255-512,-49 208,-129 212,-86 117,0 1,1-1,-1 0,0 1,1-1,-1 0,1 1,-1-1,1 0,0 1,-1-1,1 1,-1-1,1 1,0-1,0 1,-1 0,1-1,0 1,0 0,-1-1,1 1,0 0,0 0,0 0,-1 0,1 0,0 0,0 0,0 0,-1 0,1 0,0 0,0 1,0-1,-1 0,1 0,0 1,-1-1,1 1,0-1,0 1,-1-1,1 1,-1-1,1 1,-1-1,1 1,-1 0,1-1,-1 1,1 0,-1-1,0 1,1 0,-1 0,0 0,0-1,1 1,-1 0,0 0,0 0,0-1,0 2,4 59,-4-56,-1 31,2-1,2 1,0-1,3 0,6 19,106 375,-104-385,-69-105,13 27,0 2,-3 2,0 2,-2 2,0 2,-2 2,-3 2,-247-85,273 97,6-1</inkml:trace>
  <inkml:trace contextRef="#ctx0" brushRef="#br0" timeOffset="6804.684">6432 5200,'-9'36,"8"-35,0 1,0 0,0-1,0 1,0 0,1 0,-1 0,0 0,1 0,-1 0,1-1,0 1,0 0,0 0,0 0,0 0,0 0,0 0,1 0,-1 0,1 0,-1 0,1 0,0 0,0 0,0-1,0 1,0 0,0-1,0 1,1-1,-1 1,1-1,-1 1,1-1,-1 0,1 0,1 1,3-1,0-1,0 1,0-1,-1 0,1-1,0 1,0-1,0-1,-1 1,1-1,0 0,-1 0,0 0,1-1,-1 0,0 0,0 0,-1-1,1 1,-1-1,1 0,-1-1,0 1,-1-1,1 0,-1 1,0-2,0 1,-1 0,1 0,-1-1,0 1,-1-1,2-5,-3 8,0-1,0 1,-1 0,1 0,0-1,-1 1,0 0,0 0,0 0,0 0,0 0,-1 0,1 0,-1 1,0-1,0 0,0 1,0-1,0 1,-1 0,1 0,0 0,-1 0,0 0,0 0,1 1,-1 0,0-1,0 1,0 0,0 0,-1 0,1 1,0-1,0 1,0 0,-1 0,1 0,0 0,0 0,0 1,-1 0,1-1,0 1,0 0,0 1,0-1,0 0,1 1,-1 0,0-1,1 1,-1 0,0 1,-8 4,1 0,0 1,1 0,0 1,0 0,1 0,0 0,1 1,0 0,0 1,1 0,1 0,-1 1,6-9,-1-1,1 1,0 0,0 0,0 0,0 0,1-1,-1 1,1 0,-1 0,1-1,0 1,0 0,1-1,-1 1,0-1,1 1,-1-1,1 0,0 0,0 0,0 0,0 0,0 0,0 0,1 0,-1-1,0 1,1-1,-1 0,1 0,0 0,-1 0,1 0,0-1,0 1,-1-1,1 1,0-1,0 0,0 0,0-1,-1 1,1 0,0-1,0 0,-1 0,1 0,0 0,-1 0,1 0,0-1,4 0,0-1,0 1,0-1,0-1,0 1,-1-1,1 0,-1-1,0 0,-1 0,1 0,-1 0,0-1,0 0,-1 0,0 0,3-6,-7 10,0 0,0 0,0 0,0 0,-1 1,1-1,-1 0,1 0,-1 1,0-1,1 0,-1 1,0-1,0 1,0-1,-1 1,1-1,0 1,0 0,-1-1,1 1,-1 0,1 0,-1 0,0 0,1 1,-1-1,0 0,1 1,-1-1,0 1,0-1,0 1,1 0,-1 0,0 0,0 0,0 0,0 0,1 1,-1-1,0 0,0 1,1-1,-1 1,0 0,0 0,1 0,-1 0,1 0,-1 0,1 0,-1 0,1 0,0 1,-1 0,0-2,0 1,0 0,0 0,0 0,0 0,0 0,1 0,-1 0,0 1,1-1,-1 1,0-1,1 1,0 0,-1 0,1-1,0 1,0 0,0 0,0 0,0 0,1 0,-1 0,1 0,-1 1,1-1,0 0,0 0,0 0,0 1,35-9,-23-4</inkml:trace>
  <inkml:trace contextRef="#ctx0" brushRef="#br0" timeOffset="7190.544">7166 5031,'-25'78,"3"1,-10 71,23-103,-4 41,4 1,4 0,6 75,0-98,-6-16,-1-33</inkml:trace>
  <inkml:trace contextRef="#ctx0" brushRef="#br0" timeOffset="7768.976">6996 5059,'33'-19,"0"1,0 2,2 1,0 1,1 3,0 0,0 3,38-5,-68 12,0 0,-1 0,1 1,0 0,-1 0,1 0,0 1,-1-1,1 1,-1 1,1-1,-1 1,1 0,-1 0,0 0,0 1,0 0,0 0,-1 0,1 1,-1 0,0-1,0 2,0-1,0 0,-1 1,0-1,0 1,0 0,0 0,-1 0,0 1,0-1,0 0,-1 1,0-1,0 1,0 0,0-1,-1 1,-3 9,-1 0,-1 0,0 0,-1-1,0 0,-1 0,-1 0,0-1,-1 0,0-1,-8 9,-1 3,-8 9,18-24,0 0,0 1,2 0,-1 0,1 0,0 1,1 0,0 0,1 1,0-1,5-6,0-1,0 1,0-1,1 1,-1-1,1 0,0 0,0 0,0 0,1 0,0 0,-1 0,1-1,0 0,1 1,-1-1,1 0,-1-1,1 1,0-1,0 1,0-1,0 0,0 0,1-1,-1 0,3 1,14 9,-9-5,1 0,-1 1,-1 0,0 1,0 0,0 0,-1 2,0-1,-1 1,0 1,-1-1,0 1,0 1,-1 0,-1 0,0 0,-1 1,0 0,1 7,-4-10,-1 0,-1 0,0 0,0 0,-1 0,0-1,-1 1,0 0,0 0,-1-1,0 1,-1-1,0 0,-1 0,0 0,0-1,-1 0,0 0,0 0,-1-1,0 1,0-2,-1 1,1-1,-2 0,-6 4,-8-1,0-1,0-1,0-1,-1-1,0-1,0-1,0-1,-1-1,1-1,0-2,0 0,0-1,0-2,0 0,1-2,0 0,-4-3,-63-31,77 29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59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249 0,'-5'14,"-1"10,0 6,-4 2,0 0,-3 0,-4-5,1-3,-2-6,-3 0,-2 1,-2-3,-2-4,-1-3,5-5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58,'-5'11,"1"0,0 0,0 1,1-1,1 1,0 0,1 0,0-1,0 1,1 0,1 3,-1-9,1-1,0 0,0 0,0 0,0 0,1 0,-1-1,1 1,1 0,-1-1,1 1,-1-1,1 0,1 0,-1 0,0 0,1 0,0-1,0 0,0 0,0 0,0 0,1 0,-1-1,1 0,3 1,0 0,0-1,1-1,-1 1,0-1,1 0,-1-1,1 0,-1-1,0 1,1-2,-1 1,0-1,0 0,0-1,0 0,0 0,0-1,-1 0,2-1,123-107,-107 86,-24 25,-1 0,0 0,1 0,-1 0,1 0,0 0,-1 1,1-1,0 0,-1 0,1 0,0 1,0-1,0 0,0 1,0-1,-1 1,1-1,0 1,0 0,0-1,0 1,1 0,-1-1,0 1,0 0,0 0,0 0,0 0,0 0,0 0,0 1,0-1,0 0,0 0,0 1,0-1,0 1,0-1,0 1,0-1,0 1,0-1,0 1,-1 0,1-1,0 1,0 0,-1 0,1 0,-1 0,1 0,-1 0,1 0,-1 0,13 48,-13-42,0-1,1 1,0-1,0 0,1 0,0 1,0-1,0 0,0 0,1-1,0 1,1-1,-1 1,1-1,0 0,0 0,1 0,-1-1,1 0,0 0,0 0,0 0,1-1,-1 0,1 0,0 0,0-1,1 0,4 0,1-1,0-1,0 0,0 0,0-1,-1-1,1 0,0 0,-1-1,1-1,-1 0,0 0,-1-1,1-1,-1 0,3-2,8-6,0-1,-1-1,-1 0,0-2,-2 0,0-1,3-5,47-112,-61 117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4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22 204,'12'1,"0"-1,0 0,0-1,-1 0,1-1,0 0,-1-1,1-1,-1 0,0 0,0-1,-1 0,1-1,-1 0,-1-1,1 0,-1 0,0-1,3-4,-10 10,0-1,0 1,0 0,-1-1,1 1,-1-1,1 0,-1 1,0-1,0 0,-1 0,1 0,0 0,-1 0,0 0,0 0,0 0,0 0,0 0,0 1,-1-1,0 0,1 0,-1 0,0 0,0 0,-1 1,1-1,0 1,-1-1,0 1,1-1,-1 1,0 0,0 0,-1 0,1 0,0 0,-1 0,1 1,-1-1,1 1,-1 0,0-1,0 1,1 0,-1 1,0-1,0 0,-3 1,0-2,1 1,-1 0,0 0,0 1,-1 0,1 0,0 0,0 1,0-1,0 2,1-1,-1 0,0 1,0 0,1 1,-1-1,1 1,0 0,0 1,0-1,0 1,0 0,1 0,0 0,0 1,0-1,0 1,1 0,-1 0,1 1,1-1,-2 4,-1-1,1 0,0 0,1 0,-1 1,2-1,-1 1,1-1,1 1,-1 0,2 0,-1 0,1 0,0 0,1-1,0 1,1 0,0 0,0 0,0-1,1 0,1 1,-1-1,1 0,1 0,0-1,0 1,0-1,1 0,0-1,0 1,2 0,12 4,0 0,1-2,1 0,-1-2,1 0,1-1,-1-1,1-2,17 2,80 3,-86-7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0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29,'0'0,"0"1,0-1,-1 1,1-1,0 1,-1-1,1 1,0-1,-1 0,1 1,0-1,-1 0,1 1,-1-1,1 0,-1 1,1-1,-1 0,1 0,-1 0,1 1,-1-1,1 0,-1 0,1 0,-1 0,1 0,-1 0,0 0,1 0,-1 0,1 0,-1-1,1 1,-1 0,1 0,-1 0,1-1,-1 1,1 0,-1 0,1-1,0 1,-1 0,1-1,-1 1,1-1,0 1,-1 0,1-1,0 1,0-1,-1 1,1-1,0 0,-5 53,-6 173,-3-129,1 6,-5-1,-17 49,-72 217,105-382,2-4</inkml:trace>
  <inkml:trace contextRef="#ctx0" brushRef="#br0" timeOffset="368.59">0 677,'39'-14,"36"-5,15 1,-3-2,-6 3,-13 5,-12 3,-12 4,-8 3,-5 1,-9-3,-2-1,-1-1,-2-2,-6-2</inkml:trace>
  <inkml:trace contextRef="#ctx0" brushRef="#br0" timeOffset="896.949">876 0,'27'332,"-55"67,34-285,-5-113,-1 0,1 1,0-1,-1 0,1 0,0 1,0-1,0 0,0 0,0 0,0 0,0 0,0 0,0 0,0-1,1 1,-1 0,0-1,1 1,-1-1,0 1,1-1,-1 0,1 1,-1-1,1 0,-1 0,0 0,1 0,-1 0,1 0,-1-1,1 1,-1 0,0-1,1 1,-1-1,0 0,1 1,-1-1,1 0,50-35,15-29,-51 48,1 0,0 1,2 0,0 2,0 0,12-5,-29 18,0 0,-1 0,1 0,0 1,0-1,0 0,0 1,0 0,0-1,0 1,-1 0,1 0,0 0,0 1,0-1,0 0,0 1,0-1,0 1,0-1,-1 1,1 0,0 0,0 0,-1 0,1 0,-1 0,1 1,-1-1,1 0,-1 1,0-1,0 1,1 0,-1-1,0 1,0 0,-1-1,1 1,0 0,0 2,16 80,-13 55,6-121,2-6</inkml:trace>
  <inkml:trace contextRef="#ctx0" brushRef="#br0" timeOffset="1249.291">1497 904,'27'2,"1"-1,-1-1,0-2,1 0,-1-2,0-1,0-1,-1-1,0-1,0-2,-1 0,0-2,7-5,-25 13,0 0,0 0,0 0,-1-1,0 0,1-1,-2 1,1-1,-1 0,0 0,0-1,0 0,-1 0,0 0,-1 0,0 0,0-1,0 1,-1-1,0 0,0 0,-1 0,0 0,-1 0,0 0,0 0,0 0,-1 0,-1-4,1 9,0 0,-1 0,1 0,0 0,-1 0,0 1,0-1,0 0,0 1,0 0,0-1,-1 1,1 0,-1 0,1 0,-1 0,0 1,0-1,0 1,0 0,0-1,0 1,0 1,0-1,0 0,-1 1,1 0,0-1,0 1,-1 1,1-1,0 0,0 1,-1 0,-6 1,0 0,0 1,0 1,0 0,0 0,1 1,-1 0,1 1,-8 6,1-1,0 1,0 0,2 1,-1 1,2 0,0 1,0 1,2 0,0 0,0 1,2 1,0-1,1 1,1 1,1 0,0 0,2 0,0 0,0 12,6-25,0 1,0-1,0 1,1-1,0 0,1 0,0 0,-1 0,2-1,-1 1,1-1,-1 0,2-1,-1 1,0-1,1 0,0 0,0-1,0 1,0-2,0 1,1 0,-1-1,1 0,0-1,-1 0,1 0,0 0,0-1,0 0,0 0,22 4</inkml:trace>
  <inkml:trace contextRef="#ctx0" brushRef="#br0" timeOffset="1697.923">2118 988,'42'-32,"-2"-1,0-2,-3-2,-1-1,9-15,36-79,-83 142,0 1,1-1,0 1,1-1,0 1,1-1,0 1,0-1,1 0,1 1,0-1,3 8,-1-9,0 0,1-1,0 1,0-1,1 0,0-1,0 0,0 0,1 0,1-1,-1 0,1-1,0 0,0 0,0-1,1 0,-1 0,1-1,0-1,0 1,0-2,0 1,0-1,1-1,-1 0,0-1,0 0,1 0,2-1,5-6,-1 0,0-1,0-1,-1 0,0-2,-1 1,0-2,-1 0,0-1,-1 0,-1-1,0 0,-1-1,-1 0,0-1,-1 0,-1-1,-1 0,0 0,-2 0,0-1,0-4,1-2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6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5 845,'-5'102,"6"-102,-1 0,0-1,1 1,-1 0,0-1,0 1,1 0,-1-1,1 1,-1 0,0 0,1-1,-1 1,1 0,-1 0,0 0,1-1,-1 1,1 0,-1 0,1 0,-1 0,1 0,-1 0,0 0,1 0,-1 0,1 0,-1 0,1 1,-1-1,1 0,-1 0,0 0,1 0,-1 1,1-1,-1 0,0 1,1-1,-1 0,0 0,1 1,-1-1,0 1,0-1,1 0,-1 1,0-1,0 1,0-1,1 0,-1 1,0-1,0 1,0-1,0 1,0-1,0 1,0-1,0 0,0 1,0-1,0 1,0-1,0 1,-1-1,24-34,-22 32,32-62,94-141,-93 162,66-66,-99 108,0 0,0 1,0-1,0 0,0 1,0-1,0 1,0 0,0-1,1 1,-1 0,0 0,0-1,0 1,0 0,1 0,-1 0,0 1,0-1,0 0,1 0,-1 1,0-1,0 0,0 1,0-1,0 1,0 0,0-1,0 1,0 0,0 0,0-1,0 1,-1 0,1 0,0 0,0 0,-1 0,1 0,-1 0,1 1,21 55,-17-41,2 5,0-2</inkml:trace>
  <inkml:trace contextRef="#ctx0" brushRef="#br0" timeOffset="577.063">626 845,'17'-10,"-1"-1,-1 0,0-1,-1-1,0 0,-1-1,0 0,-1-1,-1 0,0-1,7-15,-17 29,-1-1,1 1,0-1,-1 0,0 1,0-1,0 1,0-1,0 0,0 1,-1-1,1 1,-1-1,0 1,1-1,-1 1,-1-1,1 1,0 0,0-1,-1 1,1 0,-1 0,0 0,0 0,0 1,0-1,0 0,0 1,0-1,0 1,0 0,-1 0,1 0,-1 0,1 0,-1 0,1 1,-1-1,1 1,-1-1,0 1,1 0,-1 0,1 1,-1-1,0 0,1 1,-1-1,1 1,-1 0,1 0,-1 0,1 0,0 1,0-1,-1 0,1 1,0 0,0 0,-8 4,1 1,-1-1,2 2,-1-1,1 2,0-1,0 1,1 0,1 0,-1 1,2 0,-1 0,1 0,1 1,0 0,0 0,1 0,1 0,-1 0,2 1,0 2,1-7,1 0,0 1,0-1,0 0,1 0,0 0,1 0,0-1,0 1,0-1,1 1,0-1,0 0,0-1,1 1,0-1,0 0,0 0,1 0,0-1,-1 1,2-2,-1 1,0-1,5 2,5 3,1-2,0 0,0-1,0 0,1-1,-1-2,1 1,0-2,0-1,1 0,16-2,0-2,-1-2,1-1,-1-1,0-2,-1-2,0-1,-1-1,-1-1,0-3,-1 0,-1-2,-1 0,0-3,9-10,-2-1,-2-2,-1-2,-2 0,-2-2,-1-1,-2-2,0-5,-10 17,-2-1,-2-1,0 1,-3-1,0-1,-2 0,-2 0,0-9,-25-68,21 109,-1-1,-1 1,1-1,0 1,0-1,-1 1,0 0,1 0,-1-1,0 1,0 0,0 1,0-1,-1 0,1 1,0-1,-1 1,1 0,-1-1,1 1,-1 0,0 1,1-1,-1 0,0 1,0 0,1-1,-1 1,0 0,0 1,0-1,1 0,-1 1,0-1,0 1,1 0,-1 0,0 0,-10 8,1 0,0 1,0 0,1 1,0 0,1 1,0 0,1 1,0 0,1 0,1 0,0 1,1 1,0-1,1 1,1 0,0 0,-1 10,-4 4,2 1,1-1,1 2,1-1,2 0,1 1,1 0,2-1,1 1,1-1,1 0,2 0,2-1,0 0,11 21,-10-27,1-1,0 0,2-1,1 0,0-1,2-1,0 0,1-1,1-1,1-1,1 1,-17-16,-1 1,1-1,0 1,0-1,0 0,0 0,0 0,0 0,0-1,0 1,0-1,0 0,0 0,0 0,0 0,0-1,0 1,0-1,0 1,0-1,0 0,1-1,19-8</inkml:trace>
  <inkml:trace contextRef="#ctx0" brushRef="#br0" timeOffset="1281.349">2207 591,'-15'1,"0"2,-1-1,1 2,1 0,-1 0,1 2,-1 0,2 0,-1 1,1 1,0 0,0 1,1 1,0 0,1 0,0 1,1 0,0 1,1 0,-6 11,13-20,1 0,0-1,0 1,0 0,0 0,0 0,1 0,-1 0,1 0,0 0,0 0,0 0,0 0,0 0,1 0,-1 0,1 0,0 0,0 0,0-1,0 1,1 0,-1-1,1 1,-1-1,1 1,0-1,0 1,0-1,0 0,1 0,-1 0,1-1,-1 1,1 0,-1-1,1 0,0 0,0 1,-1-2,1 1,0 0,0 0,0-1,0 0,0 0,0 1,0-2,0 1,2 0,11-3,-1 0,1-1,-1-1,1 0,-1-1,-1 0,1-2,-1 1,-1-2,1 0,-1 0,-1-1,0-1,4-5,69-48,-77 58,-7 5,0 0,0-1,0 1,0 0,0 0,0 0,0 0,0 0,0 0,0 0,1 0,-1 0,0 1,1-1,-1 0,0 1,1-1,-1 1,1 0,-1-1,1 1,-1 0,1 0,-1 0,1 0,-1 0,1 0,-1 0,1 1,-1-1,1 0,-1 1,1 0,-1-1,0 1,1 0,-1-1,0 1,0 0,1 0,-1 0,0 0,0 0,0 0,0 1,0-1,0 0,0 2,7 87,-10-85,1 1,0-1,1 1,-1-1,1 1,0 0,1-1,-1 1,1 0,0-1,0 1,1-1,0 1,0-1,0 0,0 0,1 0,0 0,0 0,0-1,1 1,0-1,-1 0,1 0,1 0,-1-1,1 1,-1-1,1 0,0 0,0-1,2 1,-1-1,0-1,0 0,0-1,0 0,0 0,0 0,0 0,0-1,0 0,0 0,0-1,-1 0,1 0,0 0,-1 0,1-1,-1 0,0 0,0-1,0 1,0-2,96-93,-96 93,19-25,0-1,-2 0,-1-2,-2-1,-1 0,11-31,129-383,-153 435,7-58,-14 70,1 1,0 0,0-1,0 1,-1 0,1 0,0 0,0 0,-1 0,1 1,0-1,0 0,0 0,-1 1,1-1,0 1,0-1,0 1,0 0,0-1,0 1,0 0,0 0,0-1,0 1,0 0,0 0,1 0,-1 0,0 0,1 0,-1 1,1-1,-1 0,1 0,-1 1,-13 23,0 1,1 1,2 0,1 0,1 1,1 0,2 1,1 0,-1 16,2 355,4-380,1 0,2 0,0 0,0 0,2-1,1 0,0 1,1-2,5 9,-12-27,0 1,0 0,-1 0,1 0,0-1,0 1,1 0,-1 0,0-1,0 1,0 0,0 0,1-1,-1 1,0 0,1-1,-1 1,1 0,-1-1,0 1,1-1,-1 1,1 0,0-1,-1 1,1-1,-1 0,1 1,0-1,-1 1,1-1,0 0,0 0,-1 1,1-1,0 0,0 0,-1 0,1 0,0 0,0 0,-1 0,1 0,0 0,0 0,-1 0,1-1,0 1,0 0,-1 0,1-1,0 1,-1 0,1-1,0 1,-1-1,1 1,-1-1,1 1,-1-1,1 0,-1 1,1-1,-1 1,0-1,1 0,-1 0,-4-33,-1 16</inkml:trace>
  <inkml:trace contextRef="#ctx0" brushRef="#br0" timeOffset="1713.962">2658 421,'112'34,"1"-6,95 11,69-7,-244-27,1-1,0-2,0-1,0-1,0-3,15-2,-32 0,0 0,0-1,0-1,-1-1,0 0,0-1,-1-1,0 0,-1-1,0 0,-1-1,0-1,-1 0,0-1,-1 0,0-1,2-6,-11 18,-1 1,1-1,-1 1,0-1,1 0,-1 1,0-1,-1 0,1 0,0 0,-1 0,0 0,0 0,1 1,-2-1,1 0,0 0,-1 0,1 0,-1 0,0 0,0 0,0 1,0-1,0 0,-1 1,1-1,-1 1,0-1,0 1,0 0,0 0,0 0,0 0,0 0,-1 0,1 1,-1-1,1 1,-1-1,-2 0,-3 0,0 0,1 1,-1 0,0 0,0 0,0 1,0 1,0-1,0 1,0 0,1 1,-1 0,0 0,1 1,-1 0,1 0,0 1,-2 1,-118 86,112-80,0 1,0 0,1 1,1 1,1 0,-1 1,2 0,0 1,1 0,1 1,1 0,0 0,1 1,1 0,0 0,1 0,2 1,-1 3,5-16,-1 1,1-1,1 1,-1-1,1 0,0 1,0-1,1 0,0-1,0 1,0 0,1-1,0 0,0 0,0 0,1 0,-1 0,1-1,0 0,1 0,-1-1,1 1,-1-1,1 0,0-1,2 1,170 46,-171-48,260 17,-233-19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5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440 40,'-13'-7,"0"1,-1 1,0 0,1 0,-1 2,-1 0,1 0,0 2,-1 0,1 0,-1 1,1 1,-1 0,1 1,0 1,-1 0,2 1,-1 1,0 0,1 0,0 2,0-1,0 2,1 0,0 0,-2 3,9-8,0 1,0-1,1 1,-1 0,1 0,0 0,0 1,0-1,0 1,1 0,0 0,0 1,0-1,1 0,0 1,0 0,0-1,0 1,1 0,0 0,1 0,-1 0,1 0,0 0,1 0,-1 0,1 0,0 0,1-1,-1 1,1 0,0-1,1 1,-1-1,1 1,9 7,0-1,1 0,0 0,1-1,0-1,1 0,0-1,1-1,-1 0,1-2,1 1,0-2,-1 0,2-1,-1-1,15 1,68-10,-75-1</inkml:trace>
  <inkml:trace contextRef="#ctx0" brushRef="#br0" timeOffset="446.759">1117 96,'-43'12,"0"1,0 2,2 2,0 2,1 1,-25 19,60-36,1-1,0 2,0-1,0 0,0 1,1-1,-1 1,1 0,0 0,0 1,0-1,0 1,1-1,0 1,0 0,0 0,1 0,0 0,-1 0,2 0,-1 0,1 0,-1 0,2 1,-1-1,0 0,1 0,0 0,0 0,1 0,-1 0,1 0,0 0,0-1,1 1,-1-1,1 1,0-1,2 2,3-2,0 0,1-1,-1 0,0 0,1-1,0 0,0 0,-1-1,1-1,0 1,0-1,0-1,0 0,0 0,-1 0,1-1,0-1,-1 1,1-1,-1-1,0 0,0 0,-1 0,7-6,17-9,-1-2,-1-1,0-2,-2 0,-1-2,-2-1,20-27,24-38,-70 151,-1-47,2 0,0 1,0-1,1 1,1-1,0 0,1 1,0-1,1 0,3 10,6 4</inkml:trace>
  <inkml:trace contextRef="#ctx0" brushRef="#br0" timeOffset="863.773">1625 434,'5'-27,"1"1,2-1,0 2,2-1,1 1,1 0,1 1,1 1,1 0,13-14,-28 35,0 0,1 1,-1-1,1 0,0 1,-1-1,1 1,0-1,0 1,0-1,0 1,0-1,1 1,-1 0,0 0,1-1,-1 1,1 0,-1 0,1 1,-1-1,1 0,-1 0,1 1,0-1,0 1,-1-1,1 1,0 0,0 0,-1 0,1 0,0 0,0 0,0 0,-1 1,1-1,0 0,-1 1,1 0,0-1,-1 1,1 0,-1 0,1 0,-1 0,1 0,21 54,-20-46,0 0,0 0,1 0,0 0,1-1,0 1,0-1,0 0,1-1,1 1,-1-1,1 0,0-1,1 0,4 3,0-4,0-1,0-1,1 1,-1-2,1 0,-1-1,1 0,0-1,0 0,-1-1,1 0,0-1,-1-1,1 0,-1 0,0-1,0-1,-1 0,1-1,-1 0,0-1,0 0,-1 0,9-9,0 1,0-1,-1 0,0-1,-1-1,-1-1,-1 0,9-17,25-26,-36 51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12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481 142,'-45'280,"20"-106,-7-1,-46 135,66-253,26-66,20-52,-23 44</inkml:trace>
  <inkml:trace contextRef="#ctx0" brushRef="#br0" timeOffset="249.486">1 678,'48'0,"40"-9,9-4,-1-4,-13 0,-16 0,-14 1,-11-1,-9 3,-4-2,-3-2,-1 1,-4 4</inkml:trace>
  <inkml:trace contextRef="#ctx0" brushRef="#br0" timeOffset="616.235">932 1,'-39'73,"3"3,4 0,3 2,4 1,3 1,3 1,0 28,18-101,-2 8,0 0,0 0,2 1,0-1,1 1,1-1,0 0,1 1,1-1,1 0,0 0,4 7,-7-20,1 0,0 0,1-1,-1 1,0-1,1 1,-1-1,1 0,0 0,0 0,0 0,0-1,0 1,0-1,0 0,0 0,0 0,1 0,-1 0,1-1,-1 1,0-1,1 0,-1 0,1 0,-1-1,0 1,1-1,-1 0,0 0,1 0,-1 0,0-1,0 1,1-1,107-67,-103 63,36-30,2 3,1 2,49-24,-95 53,1 1,-1 0,0 0,1 0,-1 1,1-1,-1 0,1 1,0-1,-1 0,1 1,-1 0,1-1,0 1,-1 0,1 0,0 0,0 0,-1 0,1 1,0-1,-1 0,1 1,-1-1,1 1,0-1,-1 1,1 0,-1 0,0 0,1 0,-1 0,0 0,1 0,-1 0,0 1,0-1,0 0,0 1,0-1,0 0,-1 1,1-1,0 1,-1 0,1-1,-1 1,1 0,-1-1,0 1,-19 171,39-131,-4-29</inkml:trace>
  <inkml:trace contextRef="#ctx0" brushRef="#br0" timeOffset="950.553">1496 819,'20'-1,"-1"-1,1-1,-1-1,0-1,0-1,-1 0,1-1,-2-1,1-1,-1 0,0-1,-1-1,9-8,47-68,-71 83,1 1,0 0,-1 0,1-1,-1 1,0-1,0 1,-1-1,1 1,-1-1,1 1,-1-1,0 0,-1 1,1-1,-1 1,1-1,-1 1,0-1,0 1,-1-1,1 1,-1 0,1 0,-1-1,0 1,0 0,-1 1,-1-3,2 3,-1 0,0 0,1 0,-1 1,0-1,0 1,0-1,0 1,0 0,0 0,0 1,0-1,0 1,0-1,-1 1,1 0,0 0,0 1,0-1,-1 0,1 1,0 0,0 0,0 0,0 0,0 0,0 1,1-1,-1 1,0 0,1 0,-1 0,1 0,-2 1,-75 85,68-75,2 1,0 0,0 0,2 1,0 0,0 1,2-1,-1 1,2 0,1 1,0-1,0 1,2-1,0 1,1 0,1 8,1-18,1 0,-1-1,1 1,0-1,1 1,0-1,0 0,0-1,0 1,1-1,0 1,0-2,1 1,-1 0,1-1,0 0,0 0,0-1,1 0,2 1,138 35,-118-35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19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90,'-12'223,"-5"-116,-5-1,-22 55,26-61,18-100,0 0,0-1,0 1,0 0,0-1,0 1,1 0,-1-1,0 1,0 0,1 0,-1-1,0 1,0 0,1 0,-1-1,0 1,1 0,-1 0,0 0,1 0,-1-1,0 1,1 0,-1 0,0 0,1 0,-1 0,0 0,1 0,-1 0,0 0,1 0,-1 0,0 0,1 0,-1 1,0-1,1 0,-1 0,0 0,1 0,-1 0,0 1,1-1,-1 0,0 0,0 1,1-1,-1 0,0 0,0 1,0-1,1 0,-1 1,0-1,0 0,0 1,0-1,0 0,0 1,6-14</inkml:trace>
  <inkml:trace contextRef="#ctx0" brushRef="#br0" timeOffset="665.823">1 146,'19'-17,"2"2,0 0,1 1,0 2,1 0,0 1,1 1,0 1,0 2,1 0,0 2,1 0,-1 2,1 1,-1 1,1 1,0 1,0 1,-22-2,-1 0,0 0,0 0,1 1,-1-1,0 1,0 0,0 0,0 0,1 0,-2 0,1 1,0-1,0 1,0 0,-1 0,1 0,-1 0,1 1,-1-1,0 0,0 1,0 0,0-1,-1 1,1 0,-1 0,1 0,-1 0,0 0,0 0,-1 1,1-1,-1 0,1 0,-1 0,0 1,0-1,0 0,-1 1,-5 12,0 0,-1 0,-1-1,0 0,-1-1,-1 1,0-2,-1 1,-1-2,0 1,-13 9,-2 6,-120 106,145-133,0 0,0 0,0 1,0-1,1 0,-1 1,0-1,1 1,-1 0,1 0,0-1,-1 1,1 0,0 0,0 0,0 0,1 0,-1 1,0-1,1 0,-1 0,1 0,0 1,0-1,0 0,0 0,0 0,0 1,1-1,-1 0,1 0,-1 0,1 1,0-1,0 0,0 0,0 0,0-1,0 1,1 0,-1 0,1 0,-1-1,1 1,0-1,0 1,12 7,1-1,0 0,0-1,1-1,-1 0,2-1,-1-1,13 2,76 26,-92-28,0 0,0 1,0 1,0 0,-1 1,0 0,-1 1,0 0,0 1,0 0,-1 1,-1 0,0 0,0 1,-1 0,0 1,-1 0,0 0,-1 1,0-1,3 14,-9-20,0 1,-1 0,1 0,-2 0,1-1,0 1,-1 0,-1-1,1 0,-1 1,0-1,0 0,-1 0,1-1,-1 1,-1-1,1 0,-1 0,0 0,0-1,-1 1,-8 6,0 0,-1-2,0 0,0 0,-1-1,0-1,-11 3,3 0,-1-2,1 0,-1-2,0-1,-1 0,1-2,-1-1,0-1,1-2,-1 0,0-1,1-2,-1-1,-23-7,44 9,0 1,-1-1,1 0,1 0,-1 0,0-1,1 0,0 0,0 0,0 0,0-1,1 1,-1-1,1 0,0 0,1 0,-1-1,1 1,0-2,-4-17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371 236,'-14'-2,"0"0,1 1,-1 1,0 0,0 1,1 0,-1 1,0 1,1 0,0 1,0 0,0 1,0 1,1 0,0 0,0 1,0 1,-6 5,9-6,0-1,0 1,1 1,0 0,0 0,1 0,0 1,1 0,0 0,0 1,1 0,0 0,1 0,0 1,0-1,1 1,1 0,0 0,0 0,1 0,0 0,1 2,0-10,0 0,1 1,-1-1,0 0,1 0,0 0,0 0,0 0,0 0,0 0,1-1,-1 1,1 0,0-1,0 1,0-1,0 1,0-1,0 0,1 0,-1 0,1 0,0-1,-1 1,1 0,0-1,0 0,0 0,0 0,0 0,0 0,0-1,1 1,5-1,0 1,0-2,0 1,0-1,0 0,-1-1,1 0,0-1,-1 1,0-2,3 0,19-14,0-2,-2 0,0-2,-1-1,-2-1,0-2,-1 0,11-19,16-13,-50 58,-1 0,1 0,0 0,-1 1,1-1,0 0,-1 0,1 1,0-1,-1 0,1 1,0-1,-1 1,1-1,-1 1,1-1,-1 1,1-1,-1 1,0-1,1 1,-1 0,0-1,1 1,-1 0,0-1,0 1,1 0,-1-1,0 1,0 0,0 0,0-1,0 1,0 0,0 0,0-1,0 1,-1 0,1-1,0 1,0 0,-1-1,1 1,0 1,0 17,0 1,2-1,0 0,1 1,1-1,0-1,2 1,0-1,1 0,1 0,1-1,0 0,1 0,7 7,-12-20,-1 0,2-1,-1 1,0-1,1 0,-1-1,1 1,0-1,0 0,0-1,0 1,0-1,0 0,0-1,0 0,1 0,1 0,16 0</inkml:trace>
  <inkml:trace contextRef="#ctx0" brushRef="#br0" timeOffset="347.42">879 180,'23'154,"30"44,-53-196,0-1,1 0,-1 0,0 0,1 0,-1 0,0 0,1 0,-1 0,1 0,0 0,-1 0,1 0,0 0,0 0,0 0,-1-1,1 1,0 0,0 0,0-1,0 1,0-1,0 1,0-1,1 0,-1 1,0-1,0 0,0 0,0 1,0-1,1 0,-1 0,0 0,0-1,0 1,0 0,1 0,-1-1,0 1,0 0,0-1,0 1,0-1,0 1,0-1,0 0,0 0,0 1,0-1,38-50,-21 13,-1 0,-3-1,-1-1,-2 0,-1-5,11-32,-8 18,-9 34</inkml:trace>
  <inkml:trace contextRef="#ctx0" brushRef="#br0" timeOffset="702.169">1641 378,'9'-14,"0"0,-1-1,-1 0,0-1,-1 1,-1-1,-1 0,0-1,-1 1,0-1,-1 0,-1 1,-1-1,-1 0,0 0,-1 1,-1-1,-3-12,4 25,-1 0,0 0,1 0,-1 0,-1 0,1 1,0-1,-1 1,0 0,0 0,0 0,0 1,0 0,0-1,-1 1,1 0,-1 1,1-1,-1 1,0 0,0 0,0 1,1-1,-1 1,0 0,0 1,0-1,0 1,1 0,-1 0,-11 2,1 1,0 0,0 2,1-1,-1 2,2 0,-1 1,-10 7,15-9,-1 0,1 0,1 1,-1 0,1 1,0 0,1 0,0 0,0 1,1 0,0 1,0-1,1 1,1 0,-1 1,2-1,-1 1,2 0,-1-1,1 1,1 0,0 0,1 1,0-1,0 0,2 0,0 6,3 0,0-1,1 0,0 0,2 0,0-1,0 0,1-1,1 0,1 0,0-1,1-1,0 0,0 0,2-1,-1-1,1 0,8 4,19 9,1-1,1-2,1-3,1-1,35 8,-74-22,-1-1,1 0,0 0,-1 0,1 0,0-1,0 0,-1 0,1-1,0 0,0 0,-1 0,1-1,-1 1,1-1,1-1,12-8</inkml:trace>
  <inkml:trace contextRef="#ctx0" brushRef="#br0" timeOffset="1818">1641 293,'5'0,"-3"0,-3 5,-5 1,-6 0,-2 4,-3 0,-3 3,-4-1,-1-1,-3 0,0 0,-1-7,0-5,5-6,6-7,7-7,5 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28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199 570,'-23'22,"2"1,0 0,1 2,2 0,0 1,2 1,1 1,1 0,-7 22,19-47,1-1,-1 1,1-1,0 1,0-1,0 1,1 0,-1-1,0 1,1 0,0 0,0 0,0-1,0 1,0 0,0 0,1 0,-1-1,1 1,0 0,0-1,0 1,0 0,1-1,-1 0,0 1,1-1,0 0,0 0,-1 1,1-1,0-1,1 1,-1 0,0 0,1-1,-1 1,0-1,1 0,0 0,-1 0,2 0,6-2,-1-1,0 0,0 0,0-1,0 0,0-1,-1 0,1-1,-1 1,0-1,0-1,-1 0,0 0,0 0,0-1,-1 0,2-2,-5 6,8-8,0 1,-1-1,0-1,-1 0,-1 0,1-1,-2 0,0-1,-1 1,0-1,-1 0,0-1,-2 1,1-1,-2 0,0 0,-1 0,0 0,-1 0,-1 0,0 0,-1 0,-1 0,-2-5,3 14,-1 1,1 0,-1 0,-1 0,1 0,-1 1,0-1,0 1,0 0,0 0,-1 0,1 1,-1 0,0 0,0 0,0 0,-1 1,1 0,-1 0,1 0,-1 1,0-1,1 2,-1-1,0 0,0 1,0 0,0 1,1-1,-1 1,0 0,0 1,1-1,-1 1,1 0,-1 1,1-1,0 1,0 0,0 0,0 0,0 2,4-4,0 0,0 0,-1 0,1 0,0 0,0 1,0-1,0 0,1 1,-1-1,0 1,0-1,1 1,-1-1,1 1,0-1,-1 1,1 0,0-1,0 1,0-1,0 1,0 0,0-1,0 1,1-1,-1 1,1 0,-1-1,1 1,-1-1,1 1,0-1,0 0,0 1,0-1,0 0,0 1,0-1,0 0,0 0,1 0,-1 0,1 0,70 21,-50-25,0-1,-1 0,1-2,-1-1,0 0,0-2,-1 0,0-1,-1-1,9-7,3-2,-1-2,0-1,-2-1,-1-1,0-1,-2-2,-2-1,0 0,-2-2,9-18,-24 39,-1 0,0 0,0-1,-1 0,-1 0,0 0,0-1,-1 1,0 0,-1-1,-1 0,0-3,0 17,0-1,-1 0,1 0,-1 0,1 0,-1 0,1 0,-1-1,0 1,0 0,1 0,-1 0,0-1,0 1,0 0,0-1,0 1,0 0,0-1,0 0,0 1,0-1,0 1,0-1,0 0,0 0,0 0,0 0,0 0,0 0,-1 0,1 0,0 0,0 0,0 0,0-1,0 1,0 0,0-1,0 1,0-1,0 1,0-1,0 0,0 1,0-1,1 0,-1 0,0 0,0 1,1-1,-1 0,0 0,1 0,-1 0,1 0,0 0,-1 0,1 0,0 0,-1-1,-4 22,2 1,0-1,0 1,2 0,1 0,2 18,-1 3,9 166,8-2,10 0,20 49,-32-159,-3 1,-4 0,-5 0,-4 5,-2-71,-1-1,-1 1,-2 0,-1-1,-1 0,-2 0,-7 15,11-30,-1 0,-1-1,-1 1,1-1,-2-1,0 0,-1 0,0-1,-1 0,0-1,-1 0,0-1,-1-1,-12 7,22-13,0 0,0-1,0 0,-1 0,1 0,0 0,-1-1,1 1,-1-1,0 0,1-1,-1 1,0-1,1 0,-1 0,0 0,1-1,-1 0,0 1,1-2,-1 1,1-1,-1 1,1-1,0 0,0-1,0 1,0-1,0 1,1-1,-1-1,1 1,-1 0,0-2,-2-11,1-1,1 1,0 0,1-1,1 0,0 0,2 0,0 0,0 0,2 0,0 1,1-1,1 0,4-11,107-284,-88 250,-8 16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29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83 932,'-26'461,"25"-448,0 7,0-1,-2 1,0-1,-1 0,-1 0,-7 16,12-34,0-1,0 1,0-1,0 1,0-1,0 0,0 1,0-1,0 1,0-1,0 1,-1-1,1 0,0 1,0-1,0 0,-1 1,1-1,0 1,0-1,-1 0,1 1,0-1,0 0,-1 0,1 1,-1-1,1 0,0 0,-1 1,1-1,0 0,-1 0,1 0,-1 0,1 0,-1 0,1 0,0 0,-1 0,1 0,-1 0,1 0,-1 0,1 0,0 0,-1 0,1 0,-1 0,1 0,0-1,-1 1,1 0,0 0,-1-1,1 1,0 0,-1 0,1-1,0 1,-1 0,1-1,0 1,0 0,-1-1,1 1,-8-30,9 9,0 0,2 0,0 0,2 1,0-1,1 1,1 0,1 0,1 1,0 0,3-2,-1 0,29-52,3 2,3 2,3 3,3 1,47-44,-77 82,1 1,2 1,0 1,1 1,2 1,0 2,1 1,1 1,1 1,24-9,-52 25,-1 0,0 0,0 0,0 0,1 0,-1 1,1-1,-1 0,0 1,1 0,-1 0,1 0,-1 0,1 0,-1 0,1 0,-1 1,0-1,1 1,-1 0,0 0,1 0,-1 0,0 0,0 0,0 1,0-1,0 1,0-1,0 1,-1 0,1-1,0 1,-1 0,0 0,1 0,-1 1,0-1,0 0,0 1,-1 10,0 1,-1-1,0 0,-2 0,1 0,-1 0,-1-1,-1 1,0-1,0 0,-1 0,0-1,-7 9,-7 10,-2-1,-1 0,-1-2,-2-1,0-1,-2-1,0-2,-2-1,0-1,-21 10,6-10,44-19,1-1,-1 1,0-1,0 0,0 1,0-1,1 0,-1 1,0-1,0 0,0 0,0 0,0 0,0 1,0-1,0-1,0 1,0 0,0 0,1 0,-1 0,0-1,0 1,0 0,0-1,0 1,1-1,-1 1,0-1,0 1,1-1,-1 0,0 1,1-1,-1 0,1 1,-1-1,1 0,-1 0,1 0,-1 1,1-1,0 0,-1 0,1 0,0 0,0 0,35-56,-19 36</inkml:trace>
  <inkml:trace contextRef="#ctx0" brushRef="#br0" timeOffset="318.412">1212 593,'-53'35,"1"1,2 3,2 3,-33 37,77-76,0 0,1 0,0 0,-1 0,1 1,0 0,1-1,-1 1,1 0,-1 1,1-1,1 0,-1 0,0 1,1-1,0 1,0 0,0-1,1 1,0 0,0-1,0 1,0 0,1-1,-1 1,1 0,0-1,1 1,-1-1,1 0,2 4,1-2,1 0,0-1,0 0,0-1,1 1,-1-1,1 0,0-1,1 0,-1 0,0 0,1-1,-1 0,1 0,0-1,0 0,0-1,6 0,6 0,0 0,-1-2,1 0,0-2,-1 0,19-7,-19 4,0-1,-1 0,0-1,0-2,-1 1,0-2,-1 0,-1-2,0 1,11-14,-21 22,1-1,-1-1,-1 1,1-1,-1 1,0-1,-1 0,1-1,-1 1,-1 0,0-1,0 0,0 0,-1 1,0-1,0 0,-1 0,0 0,-1 0,0 0,0 0,0 1,-1-1,0 0,-1 1,0-1,0 1,-3-5,0 4,-1 0,0 1,0 1,-1-1,1 1,-1 0,-1 0,1 1,-1 1,0-1,0 1,0 1,0 0,-1 0,0 0,1 2,-1-1,0 1,0 0,0 1,0 0,0 1,1 0,-1 1,0 0,-10 5</inkml:trace>
  <inkml:trace contextRef="#ctx0" brushRef="#br0" timeOffset="565.79">1832 819,'-24'38,"-12"23,-1 6,11-10,11-18,11-16,8-12</inkml:trace>
  <inkml:trace contextRef="#ctx0" brushRef="#br0" timeOffset="820.348">1748 226,'0'0</inkml:trace>
  <inkml:trace contextRef="#ctx0" brushRef="#br0" timeOffset="1068.429">1945 1016,'29'-77,"105"-236,-93 260,-40 53,-1-1,1 0,0 0,0 1,0-1,0 0,0 1,0-1,0 1,0-1,0 1,0 0,0-1,0 1,0 0,1 0,-1 0,0 0,0 0,0 0,0 0,0 0,0 0,1 0,-1 1,0-1,0 1,0-1,0 0,0 1,0 0,0-1,0 1,0-1,-1 1,1 0,0 0,0 0,0-1,-1 1,1 0,0 0,-1 0,1 0,-1 0,0 0,1 0,-1 0,0 1,1-1,-1 0,0 0,0 0,0 0,0 1,18 168,-16-162,-1 0,1 0,0 0,0 0,1 0,0 0,1-1,0 1,0-1,0 0,1-1,0 1,1-1,-1 0,1 0,0 0,0-1,1 0,0 0,0-1,0 1,0-2,1 1,-1-1,1 0,1 0,-2-4,1 0,-1 0,0 0,-1-1,1 0,0-1,0 1,-1-1,0-1,1 1,-1-1,0 0,-1 0,1-1,-1 0,0 0,0 0,0 0,-1-1,0 0,0 0,0 0,-1 0,0-1,2-4,5-6,-1 3,0-1,-2 0,0 0,0-1,-2 0,0 0,0-1,-2 1,0-1,-1-3,0-5</inkml:trace>
  <inkml:trace contextRef="#ctx0" brushRef="#br0" timeOffset="1365.56">3103 1,'-17'96,"-23"209,13 76,26-238,1-132</inkml:trace>
  <inkml:trace contextRef="#ctx0" brushRef="#br0" timeOffset="1619.128">2765 424,'38'-9,"42"-4,16 1,-3 2,-7 3,-10 3,-12 1,-12 2,-11 1,-7 1,-9-1</inkml:trace>
  <inkml:trace contextRef="#ctx0" brushRef="#br0" timeOffset="2283.398">3809 1073,'108'-199,"123"-170,49 2,-238 328,-41 38,-1 0,1 1,0-1,0 0,0 1,0-1,0 1,0 0,0-1,0 1,0 0,0-1,0 1,0 0,0 0,0 0,0 0,0 0,0 0,0 0,0 0,0 1,1-1,-1 0,0 1,0-1,-1 0,1 1,0-1,0 1,0 0,0-1,0 1,0 0,-1-1,1 1,0 0,-1 0,1 0,0 0,-1-1,1 1,-1 0,0 0,1 0,-1 0,0 0,1 0,-1 1,4 15,-1-1,-1 1,-1 0,0 0,-1 0,-1 0,-1 11,-1 21,4 2,3 0,2 0,2-1,2 0,15 41,56 219,-54-231,-49-101,9 6,-177-210,172 209,0 1,-1 0,-1 1,0 1,-1 1,0 1,-1 1,-1 1,1 1,-24-6,-12 11,33 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25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311 155,'-5'15,"0"0,1 0,1 1,0 0,1-1,1 1,0 0,1 1,-1 9,-2 686,8-666,-4-46,-1 0,1 1,-1-1,1 0,-1 0,1 0,0 0,-1 0,1 0,-1 0,1 0,-1 0,1 0,-1 0,1 0,-1 0,1 0,-1-1,1 1,-1 0,1 0,-1-1,1 1,-1 0,1-1,-1 1,0 0,1-1,-1 1,1 0,-1-1,0 1,0-1,1 1,-1-1,0 1,0-1,1 1,-1-1,0 1,0-1,0 1,0-1,0 1,0-1,0 1,0-1,0 0,0 1,0-1,0 1,0-1,0 1,-1-1,1 1,0-1,4-17</inkml:trace>
  <inkml:trace contextRef="#ctx0" brushRef="#br0" timeOffset="246.09">1 664,'43'-10,"38"-7,11-2,-1-2,-12 3,-13 4,-15 5,-10 3,-7 3,-5 3,-3 0,0 1,-5 0</inkml:trace>
  <inkml:trace contextRef="#ctx0" brushRef="#br0" timeOffset="800.139">820 99,'46'585,"-17"-351,-29-232,0 0,0 1,1-1,-1 0,1 0,-1 0,1 0,0 0,0-1,0 1,0 0,0 0,0 0,0-1,0 1,1-1,-1 1,1-1,-1 1,1-1,0 0,0 0,-1 0,1 0,0 0,0 0,0 0,0 0,0-1,0 1,0-1,0 0,0 0,0 1,0-1,0 0,0-1,1 1,-1 0,0-1,0 1,0-1,0 1,0-1,-1 0,1 0,0 0,1-1,168-147,-18 46,-151 102,0 0,0 0,0 0,0 0,0 1,1-1,-1 1,0-1,0 1,1 0,-1-1,0 1,1 0,-1 1,0-1,1 0,-1 1,0-1,0 1,1 0,-1 0,0 0,0 0,0 0,0 0,0 0,0 1,0-1,-1 1,1-1,0 1,-1 0,1 0,-1 0,0 0,0 0,1 0,-1 0,0 1,2 4,-1 0,0 0,0 0,0 0,-1 0,0 1,0-1,-1 0,0 1,-1-1,1 0,-2 3,-5 21,4-26,1 1,1-1,-1 0,1 1,0-1,0 1,1-1,-1 1,1 0,0-1,1 1,0 0,0-1,0 1,0-1,1 0,0 2,8 5</inkml:trace>
  <inkml:trace contextRef="#ctx0" brushRef="#br0" timeOffset="1447.822">1920 664,'-25'10,"1"2,1 1,0 0,0 2,2 0,0 2,0 0,2 2,-6 6,24-24,0 0,-1 0,1 0,0 0,0 0,0 0,-1 0,1 0,1 0,-1 0,0 1,0-1,0 0,0 1,1-1,-1 1,1-1,-1 1,1-1,0 1,-1-1,1 1,0-1,0 1,0-1,0 1,0-1,1 1,-1-1,0 1,1-1,-1 1,1-1,-1 1,1-1,0 0,0 1,0-1,-1 0,1 0,0 1,0-1,1 0,-1 0,0 0,0 0,0 0,1-1,-1 1,1 0,-1-1,0 1,1 0,-1-1,1 0,-1 1,1-1,-1 0,2 0,15-3,0-1,0 0,-1-1,0-1,0-1,-1-1,1 0,-2-1,1-1,13-11,15-10,124-72,-166 102,0 0,0 0,0 0,0 0,1 0,-1 1,0-1,1 1,-1-1,0 1,1 0,-1 0,1 0,-1 0,0 0,1 1,-1-1,0 1,1 0,-1-1,0 1,0 0,0 0,0 0,1 1,-2-1,1 0,0 1,0 0,0-1,-1 1,1 0,-1 0,1 0,-1 0,0 0,0 0,1 0,-2 0,1 0,0 1,0-1,-1 0,1 0,-1 1,0-1,1 2,-1 60,-1-57,0 1,1-1,0 1,0-1,0 1,1-1,0 1,0-1,1 1,0-1,1 0,-1 0,1 0,0 0,2 1,0-4,1-1,0 0,0 1,0-2,0 1,0-1,1 0,-1 0,1-1,-1 0,1 0,-1 0,1-1,0 0,0 0,-1-1,1 0,-1 0,1-1,-1 1,4-2,5-5,-1 0,0-1,0-1,-1 0,0 0,-1-2,0 1,-1-1,0-1,3-6,-11 15,31-33,-3-2,-1-1,-2-2,-2-1,-2 0,-1-2,12-37,-23 46,-1-1,-2 0,-2-1,-1 0,-2 0,-1 0,-2-1,-2 1,-15-22,15 59,1 0,0 0,-1 0,1 0,-1 0,1 0,-1 0,1 0,-1 0,1 1,-1-1,0 0,1 0,-1 1,0-1,0 0,0 1,0-1,0 1,1-1,-1 1,0-1,0 1,0 0,0-1,0 1,0 0,0 0,0 0,0 0,0 0,0 0,0 0,-1 0,1 0,0 1,0-1,0 0,1 1,-1-1,0 0,0 1,0-1,0 1,0 0,0-1,1 1,-1 0,0-1,0 1,1 0,-1 0,1 0,-1-1,0 1,1 0,-9 15,1 0,0 1,1 0,1 0,1 0,0 1,1-1,1 1,1 0,0 0,1 0,1 1,1-1,1 0,-2-11,0 34,2 1,1-1,3 1,1-1,2 0,1-1,3 0,1-1,2-1,2 0,1-1,7 8,37 45,-62-116,-10 12</inkml:trace>
  <inkml:trace contextRef="#ctx0" brushRef="#br0" timeOffset="1695.178">2343 409,'43'-10,"44"-7,15-1,1 2,-3 4,-8 4,-16 4,-16 1,-18 3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24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1,'-4'1,"1"1,0 0,-1 0,1 0,0 0,0 0,0 1,1 0,-1-1,1 1,-1 0,1 0,0 0,0 1,0-1,0 0,1 1,0-1,-1 1,1 0,0-1,1 1,-1 0,1 0,0-1,0 2,-16 231,-18 93,22-155,13-150</inkml:trace>
  <inkml:trace contextRef="#ctx0" brushRef="#br0" timeOffset="225.75">0 508,'48'0,"40"-4,15-8,-6 0,-10 1,-14-2,-15 1,-9-2,-6 1,-7 3,-4 3,-8 2</inkml:trace>
  <inkml:trace contextRef="#ctx0" brushRef="#br0" timeOffset="525.308">1045 368,'-9'12,"-4"4,1 1,1 0,1 0,0 1,1 1,1-1,0 1,2 1,0-1,2 1,0 0,0 5,4-23,0 0,0 0,0 0,0 0,0 0,1 0,-1 0,1 0,-1 0,1 0,0 0,0 0,0-1,0 1,0 0,0-1,0 1,1 0,-1-1,1 1,-1-1,1 0,-1 0,1 1,0-1,0 0,-1 0,1-1,0 1,0 0,0-1,0 1,0-1,0 1,0-1,0 0,0 0,0 0,0 0,0 0,0 0,0-1,0 1,0-1,0 0,0 1,2-2,91-41,-81 36,0 0,0-1,-1-1,0 0,-1-1,0 0,-1 0,1-2,-2 1,0-1,-1-1,0 0,0 0,-2-1,1 0,-2 0,0 0,-1-1,0 0,-1 0,-1-1,1-12,-4 24,-1 0,1 0,-1 0,-1 0,1 0,0 0,-1 0,0 1,0-1,0 1,0-1,-1 1,1 0,-1 0,0 0,0 0,0 0,0 1,0-1,-1 1,1 0,-1 0,1 0,-1 1,0-1,0 1,0 0,0 0,0 0,0 0,0 1,-1-1,-8 0,1 0,0 0,0 1,-1 1,1 0,0 1,0 0,0 1,0 0,-4 2,-40 25,37-14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40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597 107,'-28'3,"-1"1,1 1,0 2,1 0,-1 2,2 1,-1 1,1 2,1 0,0 2,1 0,1 2,1 1,-2 2,6-5,0 1,1 0,1 2,1 0,0 0,1 1,1 1,1 1,1-1,1 2,1-1,1 2,0-1,2 1,1 0,0 0,2 1,1-1,0 20,2-39,0 0,1-1,-1 1,1 0,0-1,0 1,0-1,0 1,0-1,1 0,0 1,-1-1,1 0,1 0,-1 0,0 0,1-1,-1 1,1-1,0 1,0-1,0 0,0 0,0 0,0 0,1-1,-1 1,1-1,-1 0,1 0,-1 0,1-1,-1 1,1-1,0 0,-1 0,5 0,11-4,0 0,1-1,-2 0,1-2,-1 0,0-2,0 0,-1 0,-1-2,1 0,-2-1,1 0,3-6,10-4,25-22,-2-3,-2-2,-2-2,-3-2,19-30,4-23,-74 139,-8 7,1 2,3 0,1 0,2 1,0 26,7-54,0 0,1-1,1 1,0 0,1-1,0 1,1-1,1 0,0 0,1-1,1 1,0-1,8 10,-11-16,1-1,0 1,0-1,0-1,1 1,0-1,0 0,1 0,-1-1,1 0,0 0,0 0,0-1,1 0,-1 0,1-1,0 0,-1-1,1 1,0-1,0-1,0 0,0 0,0 0,0-1,3-1,13-4</inkml:trace>
  <inkml:trace contextRef="#ctx0" brushRef="#br0" timeOffset="536.044">1585 23,'-2'-2,"1"0,-1 1,1-1,-1 0,0 1,0-1,0 1,0 0,0 0,0 0,0 0,0 0,-1 0,1 0,0 0,0 1,-1 0,1-1,0 1,-1 0,1 0,-1 0,1 0,0 1,-1-1,1 1,0-1,-1 1,1 0,0 0,0 0,0 0,-20 7,0 2,1 0,0 1,1 2,0 0,1 1,0 0,2 2,-11 11,25-24,1 1,-1-1,1 1,0 0,0 0,0 0,0 0,1 0,0 0,0 1,0-1,0 0,1 1,-1-1,1 0,0 1,0-1,1 1,0-1,-1 0,1 0,1 1,-1-1,0 0,1 0,0 0,0 0,0 0,1-1,-1 1,1-1,0 1,0-1,0 0,1 0,-1 0,0-1,1 1,0-1,0 0,0 0,0 0,0 0,0-1,0 0,2 1,66 28,-45-20,-1 1,0 1,-1 1,-1 1,0 1,21 19,-41-30,0 0,-1 0,1 1,-1-1,0 1,-1 0,1 0,-1 0,0 0,0 0,-1 0,1 1,-1-1,0 1,-1-1,1 1,-1-1,0 1,-1-1,1 1,-1-1,0 0,-1 1,1-1,-1 0,0 0,0 1,0-1,-1-1,0 1,0 0,0-1,-1 0,1 1,-1-1,0-1,0 1,-4 2,-6 7,-1-1,0 0,-1-1,0-1,-1 0,0-1,0-1,-1-1,0-1,-1 0,1-1,-1-1,0-1,0 0,0-2,0 0,0-1,-10-1,21-1,0 0,1 0,-1 0,0-1,1 0,0-1,-1 0,2 0,-1 0,0-1,1 0,0 0,-5-6,-5-2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18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5561 672,'-15'8,"1"2,0 0,1 0,0 2,1-1,0 2,0-1,2 2,-1-1,2 1,0 1,0 0,-1 7,9-19,0 1,1 0,-1-1,1 1,0 0,0 0,0 0,1-1,-1 1,1 0,0-1,0 1,0 0,0-1,1 1,0-1,-1 0,1 0,0 1,1-1,-1 0,0-1,1 1,0 0,0-1,0 1,0-1,0 0,0 0,0 0,1-1,-1 1,1-1,-1 1,1-1,-1 0,1-1,0 1,0-1,-1 1,1-1,0 0,0-1,-1 1,1-1,1 0,7 2,-1-1,0 0,1-1,-1 0,0-1,1 0,-1 0,0-2,0 1,-1-1,1-1,-1 0,0-1,0 1,-1-2,0 1,0-2,0 1,-1-1,0 0,-1-1,1 0,-2 0,1 0,-1-1,-1 0,0 0,0-1,-1 1,0-1,1-8,-4 11,-1 0,0 1,0-1,-1 0,1 1,-2-1,1 1,-1-1,0 1,-1 0,0-1,0 1,0 0,-1 1,0-1,0 1,-1 0,0 0,0 0,0 0,-1 1,0 0,0 0,0 1,0 0,-1 0,0 0,0 1,0 0,0 0,0 0,0 1,-1 0,0 1,1 0,-1 0,1 1,-1-1,-7 2,-66 38,80-38,-1 0,0 0,0 1,1-1,-1 1,0 0,1-1,0 1,-1 0,1 0,0 0,0 0,0 0,0 0,0 0,1 0,-1 0,1 0,-1 0,1 1,0-1,0 0,0 0,0 1,0-1,0 0,0 0,1 1,0-1,-1 0,1 0,0 0,0 0,0 0,0 0,0 0,0 0,1 0,3 1,0 0,0-1,1 1,-1-1,1 0,-1 0,1-1,0 0,-1 0,1 0,0-1,0 0,0 0,0 0,-1-1,1 0,0 0,0 0,-1-1,1 1,-1-1,1-1,-1 1,0-1,0 0,0 0,0-1,1 1,40-17,-1-2,-1-1,-1-3,-2-2,-1-1,0-2,-3-2,-1-1,-1-2,26-36,-42 45,-1 0,-2-2,0 0,-2-1,-2 0,-1-1,-1-1,5-25,-15 38,-7 44,-1 96,5 0,6 0,8 30,24 176,-17-197,-5 0,-6 1,-9 103,1-207,0 0,-2 0,-1 0,-1 0,-1-1,-2 0,0 0,-2-1,0 0,-2 0,-1-1,-5 6,15-27,1 1,-1-1,0 1,0-1,0 0,0 0,0-1,0 1,-1-1,0 1,1-1,-1 0,0-1,0 1,0-1,0 1,0-1,-1 0,1-1,0 1,0-1,-1 0,1 0,0 0,0 0,-1-1,1 0,0 0,0 0,0 0,0-1,0 1,0-1,0 0,1 0,-1-1,1 1,-2-2,-7-7,1 0,1-1,0 0,1-1,0 0,1-1,0 0,1 0,1 0,0-1,1 0,1 0,0-1,1 1,1-1,0 1,1-13,0-2,2-1,2 1,0 0,2 0,1 1,1 0,2 0,10-23,30-53,-30 65</inkml:trace>
  <inkml:trace contextRef="#ctx0" brushRef="#br0" timeOffset="-1344.246">3359 785,'2'10,"1"0,0-1,0 1,1-1,0 1,0-1,1 0,1-1,-1 1,1-1,1 0,0-1,0 1,0-1,1-1,0 1,0-1,0-1,1 0,0 0,0 0,1-1,-1-1,2 1,-4-5,0-1,0 0,0 0,0-1,0 0,0 0,-1 0,1-1,-1 0,0 0,0-1,-1 1,1-2,-1 1,0 0,0-1,-1 0,0 0,0 0,0-1,-1 1,0-1,0 0,0 0,-1 0,0 0,-1 0,1 0,-1-3,1-2,0 0,0-1,-1 1,-1-1,0 1,-1-1,0 1,-1 0,0-1,-2-4,3 13,0 0,-1 0,1-1,-1 1,0 0,0 1,0-1,-1 0,1 0,-1 1,0 0,0-1,0 1,-1 0,1 0,-1 1,1-1,-1 1,0 0,0 0,0 0,0 0,0 1,0 0,-1-1,1 2,-1-1,1 0,0 1,-3 0,-78 27,60-10</inkml:trace>
  <inkml:trace contextRef="#ctx0" brushRef="#br0" timeOffset="-1082.838">3867 898,'77'-165,"-77"163,1 1,-1 0,0 0,1 0,-1-1,1 1,0 0,-1 0,1 0,0 0,0 0,-1 0,1 0,0 0,0 0,0 1,0-1,0 0,0 1,0-1,1 0,-1 1,0-1,0 1,0 0,1-1,-1 1,0 0,0 0,1 0,-1 0,0 0,1 0,-1 0,0 0,0 1,1-1,-1 0,0 1,0-1,0 1,0-1,1 1,-1 0,0-1,0 1,0 0,0 0,0 0,-1 0,1 0,0 0,0 0,-1 0,1 0,0 0,-1 0,1 0,2 6,-2-1,1 0,0 0,0 0,0-1,1 1,0-1,0 1,0-1,1 0,0 0,0-1,0 1,0-1,1 0,0 0,0 0,0-1,0 0,0 0,1 0,0 0,5 1,4-2,0 1,1-2,-1 0,1-1,-1-1,0 0,1-1,-1-1,0 0,0-1,0 0,-1-2,1 1,-1-2,0 0,-1-1,0 0,0-1,-1 0,0-1,-1 0,0-1,0 0,-1-1,-1 0,0-1,0 0,-1 0,-1-1,-1 0,0 0,0-1,-2 1,0-1,1-5,-2-4</inkml:trace>
  <inkml:trace contextRef="#ctx0" brushRef="#br0" timeOffset="49965.384">198 2421,'-17'90,"-12"156,7-73,6-70,21-291,21 62,5 1,6 2,41-90,-71 195,-6 11,2 0,-1 0,1 1,0-1,0 1,1 0,0-1,0 1,1 1,-1-1,1 1,3-3,-5 8,0 1,-1-1,1 1,-1-1,1 1,0 0,-1 0,1 0,-1 0,0 0,1 1,-1-1,0 1,0-1,0 1,0 0,0 0,0 0,0 0,-1 0,1 1,-1-1,0 0,1 1,-1-1,0 1,0-1,-1 1,1-1,0 1,-1 0,0-1,0 1,1 0,-2-1,1 2,3 6,8 37,-7-24</inkml:trace>
  <inkml:trace contextRef="#ctx0" brushRef="#br0" timeOffset="50764.795">593 2704,'-2'1,"0"0,1 0,-1 1,0-1,0 1,1 0,-1-1,0 1,1 0,0 0,-1 0,1 0,0 0,0 0,0 0,1 0,-1 1,0-1,1 0,-1 0,1 1,0 1,-3 7,-22 143,22-110,-21 73,21-101,0 0,-1 0,0-1,-2 1,0-1,0-1,-1 1,-1 0,1-8</inkml:trace>
  <inkml:trace contextRef="#ctx0" brushRef="#br0" timeOffset="51284.208">480 2704,'127'-25,"-103"24,67 10,-88-8,-1 0,1 0,-1 0,0 1,0-1,1 1,-1-1,0 1,0 0,0 0,0-1,-1 2,1-1,-1 0,1 0,-1 0,0 1,1-1,-1 1,0-1,-1 1,1-1,0 1,-1-1,0 1,1 0,-1-1,0 1,0 0,0-1,-1 1,0 1,-1 7,-1 0,0-1,-1 0,0 0,-1 0,0 0,-1-1,0 1,-4 4,-35 77,44-88,1 0,1 0,-1-1,0 1,1 0,0 0,-1 0,1 0,0 0,0-1,1 1,-1 0,1-1,-1 1,1-1,0 0,0 1,0-1,0 0,0 0,0 0,1-1,-1 1,1 0,-1-1,1 0,0 1,-1-1,1 0,0 0,0-1,0 1,0-1,0 1,0-1,0 0,-1 0,1 0,3-1,45 17,-48-14,0 0,0 0,0 0,0 0,0 0,-1 1,1-1,-1 1,0-1,1 1,-1 0,0 0,-1 0,1 0,-1 0,1 1,-1-1,0 0,0 1,0-1,-1 1,1-1,-1 1,0-1,0 1,0-1,0 1,-1-1,1 1,-1-1,0 0,0 1,0-1,-1 0,1 0,-1 2,-2 1,1 0,-1 0,0 0,0 0,0-1,-1 0,0 0,0 0,0 0,0-1,-1 0,0 0,0 0,0-1,0 0,-1 0,1-1,-3 1,-18 1,1-1,-1-1,0-2,1 0,-1-2,-10-3,-19-6,31 4</inkml:trace>
  <inkml:trace contextRef="#ctx0" brushRef="#br0" timeOffset="51899.986">1130 2618,'10'5,"12"-3,7-2,4-2,1 1,0 0,-2-5,-1-1,-1 0,-1 2,0-3,-1 0,0 1,0 1,0 3,0 1,-5 6,-6 2</inkml:trace>
  <inkml:trace contextRef="#ctx0" brushRef="#br0" timeOffset="52151.438">1073 2901,'44'-10,"32"-7,9-2,-5 4,-12 3,-12 4,-12 4,-12 2</inkml:trace>
  <inkml:trace contextRef="#ctx0" brushRef="#br0" timeOffset="52669.806">2032 2534,'-81'381,"58"-250,23-131,0 0,0-1,0 1,1 0,-1 0,0 0,0-1,0 1,1 0,-1 0,0 0,0-1,1 1,-1 0,0 0,0 0,1 0,-1 0,0 0,1 0,-1-1,0 1,0 0,1 0,-1 0,0 0,1 0,-1 0,0 1,0-1,1 0,-1 0,0 0,1 0,-1 0,0 0,0 0,1 1,-1-1,0 0,0 0,1 0,-1 1,0-1,0 0,0 0,1 0,-1 1,0-1,0 0,0 1,0-1,0 0,0 0,0 1,1-1,-1 0,0 1,14-29,-14 27,118-378,-95 318,2 1,3 0,3 3,2 0,13-14,-41 65,0 0,0 0,1 0,-1 0,1 1,0 0,1 0,-1 1,1 0,0 0,0 0,0 1,3 0,-7 2,0 0,0 0,0 1,1-1,-1 1,0 0,0 0,0 0,1 0,-1 1,0 0,0-1,0 1,0 0,0 0,0 1,0-1,0 0,0 1,0 0,-1 0,1 0,-1 0,1 0,-1 0,0 1,0-1,0 1,0 0,0-1,-1 1,2 3,2 6,-1 0,0 1,-1 0,0 0,-1 0,-1 0,0 0,0 0,-2 0,1 1,-2 2,1-2,0 11</inkml:trace>
  <inkml:trace contextRef="#ctx0" brushRef="#br0" timeOffset="58369.354">2569 2817,'-145'196,"18"-41,43-54,273-357,-10 67,-177 187,0 0,0 0,0 1,0-1,1 0,-1 1,0 0,1-1,-1 1,1 0,-1 0,1 1,0-1,-1 1,1-1,0 1,0 0,-1 0,1 0,0 0,0 0,-1 1,1-1,0 1,-1 0,1-1,-1 1,1 1,-1-1,1 0,-1 0,0 1,1 0,-1-1,0 1,0 0,0 0,0 0,-1 0,1 0,-1 1,1-1,0 2,37 131,-34-121,-1 1,-1-1,-1 1,0 0,-1 0,0 0,-1 0,-1 1,0-1,-3 11,3-25,1 0,0 0,0 0,-1 0,1-1,-1 1,1 0,-1 0,1 0,-1-1,1 1,-1 0,0 0,1-1,-1 1,0-1,0 1,1-1,-1 1,0-1,0 1,0-1,0 0,0 1,0-1,0 0,1 0,-1 1,0-1,0 0,0 0,0 0,0 0,0-1,0 1,0 0,0 0,0 0,0-1,0 1,1-1,-1 1,0 0,0-1,0 0,1 1,-1-1,0 1,0-1,1 0,-1 0,-42-40,37 35,-2-4,-1 1,0 1,0 0,-1 0,0 1,0 0,-1 1,0 0,0 1,0 0,-1 0,0 1,0 1,0 0,0 1,0 0,0 1,-1 0,0 1,-15 0,4 1</inkml:trace>
  <inkml:trace contextRef="#ctx0" brushRef="#br0" timeOffset="-3901.816">86 953,'24'414,"-45"-163,6-210,15-41,-1 0,0 0,1 0,-1 0,1 0,-1-1,0 1,1 0,-1 0,1-1,-1 1,1 0,-1-1,1 1,-1 0,1-1,-1 1,1-1,-1 1,1-1,0 1,-1-1,1 1,0-1,-1 1,1-1,0 0,0 1,0-1,-1 1,1-1,0 0,0 1,0-1,0 1,0-1,0 0,0 1,0-1,1 0,-1 1,0-1,0 1,0-1,1 1,-1-1,0 0,0 1,1-1,-1 1,1-1,8-32,1 0,1 0,2 1,1 1,1 0,2 1,2 1,0 1,23-26,10-19,3 2,3 3,3 3,18-13,-74 74,29-27,1 2,1 2,2 1,0 1,26-10,-62 33,1 0,-1 0,1 1,-1-1,1 1,-1 0,1 0,0 0,0 0,0 0,-1 1,1-1,0 1,0 0,0 0,0 0,0 0,0 0,0 1,0-1,-1 1,1 0,0-1,0 2,-1-1,1 0,0 0,-1 1,1-1,-1 1,0 0,1 0,-1 0,0 0,0 0,0 0,-1 1,1-1,-1 1,1-1,-1 1,0 0,0-1,0 1,0 0,0 2,-4 14,-1-1,-2 1,0-1,0 0,-2 0,0 0,-1-1,-1-1,-1 0,0 0,-1-1,-2 2,-13 19,-1-1,-2-1,-1-1,-2-2,0-2,-3-1,0-1,-1-2,-2-2,-16 7,54-29,0 0,0-1,-1 1,1 0,0 0,0-1,0 1,-1 0,1-1,0 1,-1-1,1 0,-1 1,1-1,0 0,-1 0,1 0,-1 0,1 0,-1 0,1 0,0-1,-1 1,1-1,0 1,-1-1,1 1,0-1,-1 1,1-1,0 0,0 0,0 0,0 0,0 0,0 0,0 0,0 0,0 0,0 0,1 0,-1-1,0 1,1 0,-1-1,1 1,-1 0,1-2,5-18,5 0</inkml:trace>
  <inkml:trace contextRef="#ctx0" brushRef="#br0" timeOffset="-3581.125">1271 841,'-35'21,"1"1,1 1,2 2,0 1,1 1,2 2,-19 25,45-52,-1 1,1-1,0 1,-1 0,1-1,0 1,1 0,-1 0,1 0,-1 1,1-1,0 0,0 0,0 1,0-1,1 1,0-1,-1 1,1-1,0 0,1 1,-1-1,1 1,-1-1,1 1,0-1,0 0,1 0,-1 1,1-1,-1 0,1 0,0-1,0 1,0 0,1 0,-1-1,1 0,0 1,7 0,0-1,0 0,0 0,0-1,1-1,-1 0,0 0,0-1,1 0,-1-1,0 0,0 0,0-1,-1-1,1 0,-1 0,3-2,0 2,0-1,0 0,0-1,-1-1,1 1,-2-2,1 1,-1-2,0 1,-1-1,0-1,0 0,-1 0,0-1,-1 1,0-2,-1 1,0-1,-1 0,0 0,-1 0,2-10,-5 14,-1-1,1 0,-1 1,-1-1,1 0,-2 1,1-1,-1 1,0-1,-1 1,0 0,-1-3,-10-13</inkml:trace>
  <inkml:trace contextRef="#ctx0" brushRef="#br0" timeOffset="-3066.149">1919 728,'-19'0,"1"0,-1 1,0 1,0 1,1 0,-1 2,1 0,0 1,0 0,1 2,-3 1,18-8,0 1,0-1,0 0,0 1,0-1,1 1,-1 0,0-1,1 1,-1 0,1 0,-1 0,1 0,0 0,0 0,0 1,0-1,1 0,-1 0,0 1,1-1,0 0,-1 1,1-1,0 1,0-1,0 0,1 1,-1-1,1 1,-1-1,1 0,0 0,0 1,0-1,0 0,0 0,0 0,0 0,1 0,-1 0,1 0,0-1,-1 1,1 0,0-1,0 1,0-1,34 20,-32-21,0 1,-1 0,1 0,-1 1,1-1,-1 1,1-1,-1 1,0 0,0 0,0 1,0-1,0 0,-1 1,1 0,-1 0,1 0,-1 0,0 0,0 0,-1 0,1 1,-1-1,1 1,-1-1,0 1,0-1,-1 1,1 0,-1-1,0 1,0 0,0 0,0-1,-1 1,0 2,-6 5,0 0,-1-1,0 0,-1 0,0-1,0 0,-1-1,0 0,0-1,-1 1,0-2,-1 0,-6 3,-27 17,39-21,-2-1,1 0,0 0,-1-1,0 1,1-2,-1 1,-1-1,1 0,0-1,0 0,-1 0,0-1,0-10,13 4</inkml:trace>
  <inkml:trace contextRef="#ctx0" brushRef="#br0" timeOffset="-2806.789">2061 869,'-24'38,"-13"23,0 5,7-3,12-13,10-14</inkml:trace>
  <inkml:trace contextRef="#ctx0" brushRef="#br0" timeOffset="-2567.77">2089 389,'0'0</inkml:trace>
  <inkml:trace contextRef="#ctx0" brushRef="#br0" timeOffset="-2267.378">2682 135,'-37'287,"23"-136,7 1,8 37,-1-170,-1 1,0-1,-1 1,-1-1,-1 0,-1 0,-1-1,-2 7,-13-8,10-17</inkml:trace>
  <inkml:trace contextRef="#ctx0" brushRef="#br0" timeOffset="-2063.524">2315 728,'34'5,"29"6,10 6,2 1,-7-4,-11-4,-5-3,-6 2,-12-1</inkml:trace>
  <inkml:trace contextRef="#ctx0" brushRef="#br0" timeOffset="-1817.585">3077 812,'-5'34,"3"16,3-1</inkml:trace>
  <inkml:trace contextRef="#ctx0" brushRef="#br0" timeOffset="-1582.778">3049 615,'0'0</inkml:trace>
  <inkml:trace contextRef="#ctx0" brushRef="#br0" timeOffset="63053.058">0 1913,'238'-46,"-213"42,45-9,0 3,1 2,22 4,-49 4,-76-33,-92-55,99 69</inkml:trace>
  <inkml:trace contextRef="#ctx0" brushRef="#br0" timeOffset="64100.674">1892 1886,'138'-26,"-45"12,-69 9,0 1,-1 1,1 1,0 1,0 1,0 1,0 2,7 1,14 2,-45-7,0 0,1 0,-1 0,0 0,1 0,-1 0,0 0,0 0,0 0,0 0,0 0,0 0,0 0,0 0,-1 0,1 0,0 0,-1 0,1 0,-1 0,1 0,-1 0,1 0,-1 0,1 0,-1 1,0-1,1 0,-1 0,0 1,0-1,0 1,0-1,0 0,1 1,-1 0,0-1,0 1,-1-1,1 0,-103-105,97 89</inkml:trace>
  <inkml:trace contextRef="#ctx0" brushRef="#br0" timeOffset="67106.613">3219 2591,'14'0,"10"0,5 0,3 0,0 0,1 0,-2-5,-1-1,0 0,-1 1,-1 1,0 2,0 1,0 1,-5 0</inkml:trace>
  <inkml:trace contextRef="#ctx0" brushRef="#br0" timeOffset="67458.787">3472 2308,'0'24,"0"13,0 5,0-1,0-1,0-3,0-4,0-2,0-1,0-2,0 0,0 0,0-1,0 1,0 0,0 0,0-4</inkml:trace>
  <inkml:trace contextRef="#ctx0" brushRef="#br0" timeOffset="68087.132">3896 2421,'0'502,"4"-542,1 0,3 0,1 1,1 1,3-1,1 2,12-22,-3 1,127-228,-79 200,-69 84,0 1,1-1,-1 1,1 0,-1 0,1 0,0 0,-1 0,1 0,0 1,-1-1,1 1,0 0,0 0,0 0,-1 0,1 0,0 1,0-1,0 1,-1 0,1 0,-1 0,1 0,0 0,-1 1,0-1,1 1,-1-1,0 1,0 0,0 0,0 0,0 0,0 0,-1 0,2 3,2 3,-1 1,0-1,-1 1,0 0,-1 0,0 0,0 0,0 1,-2-1,1 0,-1 1,0-1,-1 0,0 1,0-1,-1 0,-1 0,1 0,-2 0,-2 6,0 4</inkml:trace>
  <inkml:trace contextRef="#ctx0" brushRef="#br0" timeOffset="68474.657">4488 2563,'0'28,"0"20,0 6,0-1,-5-10,-1-7,0-10</inkml:trace>
  <inkml:trace contextRef="#ctx0" brushRef="#br0" timeOffset="69003.964">4544 2478,'38'-6,"-19"2,1 0,-1 2,0 0,1 1,-1 1,1 1,-1 1,1 0,7 3,-25-4,0-1,0 1,-1-1,1 1,0 0,0 0,0 0,0 0,-1 0,1 0,0 0,-1 1,1-1,-1 0,0 1,1 0,-1-1,0 1,0 0,0-1,0 1,0 0,0 0,-1 0,1 0,-1 0,1 0,-1 0,0 0,1 0,-1 0,0 0,-1 0,1 0,0 0,0 0,-1 0,1 0,-1 0,0 0,0-1,1 1,-1 0,0 0,-1 0,1-1,0 1,0-1,-1 1,1-1,-1 1,0 0,-21 21,20-21,-1 0,1 1,0-1,0 1,0-1,1 1,-1 0,0 0,1 0,0 0,0 1,0-1,0 1,0-1,1 1,0 0,0-1,0 1,0 0,0 0,1 0,-1 0,1 0,0 0,0-1,1 1,-1 0,1 0,0 0,0 0,0 0,2 2,75 98,-76-99,-1 0,0 1,0-1,0 0,0 0,-1 0,0 1,0-1,-1 0,0 0,1 1,-2-1,1 0,0 0,-1 0,0 0,0-1,-1 1,0 0,1-1,-1 0,-1 1,1-1,0 0,-1-1,0 1,0-1,0 0,-1 0,1 0,-1 0,1-1,-1 1,-5 0,-8 5,-2-1,1-1,-1 0,0-2,0 0,0-2,-1 0,1-1,-4-1,-1-1</inkml:trace>
  <inkml:trace contextRef="#ctx0" brushRef="#br0" timeOffset="69308.605">5391 2421,'-38'38,"-23"28,0 7,4-5,9-8,6-10,11-8,6-7,2-5,5-2,1-1,-1-1,-3 0,-2 1,-3 0,4 1,1-5,3-6</inkml:trace>
  <inkml:trace contextRef="#ctx0" brushRef="#br0" timeOffset="69991.599">5391 2675,'-360'426,"322"-368,69-70,155-147,105-125,-178 163,-112 120,-1 1,1-1,-1 1,1-1,-1 1,1 0,-1-1,1 1,0-1,-1 1,1 0,0 0,-1-1,1 1,0 0,-1 0,1 0,0 0,-1 0,1 0,0 0,-1 0,1 0,0 0,-1 0,1 0,0 0,-1 0,1 1,0-1,-1 0,1 1,0-1,-1 0,1 1,-1-1,1 1,-1-1,1 1,-1-1,1 1,-1-1,1 1,-1-1,0 1,1 0,-1-1,0 1,0-1,1 1,-1 0,0-1,0 1,0 0,0 0,5 43,-5-41,-3 344,3-346,1 0,-1 0,0 0,0 0,0 1,0-1,0 0,0 0,0 0,0 0,0 0,0 0,-1 1,1-1,0 0,-1 0,1 0,-1 0,0 0,1 0,-1 0,1-1,-1 1,0 0,0 0,0 0,0-1,1 1,-1 0,0-1,0 1,0-1,0 1,0-1,0 1,-1-1,1 0,0 1,0-1,0 0,0 0,0 0,0 0,-1 0,1 0,0 0,0-1,0 1,0 0,0-1,0 1,0 0,0-1,0 1,0-1,0 0,0 1,0-1,0 0,0 1,1-1,-2-1,-178-96,156 82</inkml:trace>
  <inkml:trace contextRef="#ctx0" brushRef="#br0" timeOffset="71106.764">3726 1998,'30'-8,"0"2,0 0,1 3,-1 0,1 2,2 2,65-5,71-22,-148 25,48-12,-69 10,0 0,0 0,0-1,0 1,0 0,-1 0,0 0,0-1,0 1,0 0,0 0,0 0,-1 1,1-1,-1 0,0 0,0 1,0-1,0 1,-1 0,1-1,-2-3,-46-63,42 51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6:00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343,'303'-178,"-286"165,-12 9,0 0,0 0,1 0,-1 0,1 1,0 0,0 0,0 0,0 1,1 0,-1 0,0 1,1 0,4-1,-9 4,0-1,0 1,-1-1,1 1,0-1,-1 1,0 0,1 0,-1-1,0 1,0 0,0 0,0 1,0-1,0 0,-1 0,1 0,-1 0,0 1,1-1,-1 0,0 0,0 1,0-1,-1 0,1 0,0 1,-1 0,1 3,3 281,-20-140,-6-1,-9 7,-16 99,33-161,4 1,3 0,5 8,4-57,-19-83,14 25,-1 0,0 1,-1-1,0 1,-2 1,1-1,-2 1,0 0,0 1,-1 0,-1 1,0 0,0 1,-1 0,0 0,-1 1,0 1,-1 0,1 1,-1 1,-1 0,1 0,-13-2,-13 3,1 2,0 2,-1 1,1 2,0 1,-1 3,2 1,-1 2,1 1,1 2,-12 6,18-2,9-2</inkml:trace>
  <inkml:trace contextRef="#ctx0" brushRef="#br0" timeOffset="550.25">1101 823,'725'-177,"-600"142,-109 43,-30 18,8-16,-10 25,2 0,1 1,2 1,2 0,1 0,2 0,1 1,2 0,2 28,2-10,-1-32</inkml:trace>
  <inkml:trace contextRef="#ctx0" brushRef="#br0" timeOffset="955.374">2370 993,'-9'2,"-1"0,1 1,0 1,0-1,0 1,1 1,0 0,-1 0,2 0,-1 1,0 0,1 1,1 0,-1 0,1 0,-1 1,-3 4,1 0,-1 1,2 0,0 0,0 1,1-1,1 2,1-1,0 1,0 0,2 0,0 0,0 1,2-1,-1 0,2 9,1-20,-1 0,1 0,-1 1,1-1,1 0,-1 0,1 0,-1 0,1 0,0 0,0-1,1 1,-1-1,1 1,0-1,0 0,0 0,0 0,0-1,1 1,-1-1,1 1,0-1,0 0,0-1,0 1,0-1,0 0,0 0,0 0,0 0,1-1,-1 1,0-1,0 0,1 0,-1-1,0 0,0 1,1-1,1-1,15-4,0 0,-1-1,0-1,0 0,-1-2,0 0,-1-1,0-1,-1-1,0-1,-1 0,0-1,-2 0,1-2,-2 1,0-2,-2 0,11-18,-18 26,0 0,0 0,-1 0,0-1,-1 1,0-1,-1 0,0 1,-1-1,0 0,0 0,-1 1,0-1,-3-5,3 10,0 0,-1 0,0 0,0 0,0 0,-1 1,1-1,-2 1,1 0,0 0,-1 0,0 0,0 1,-1-1,1 1,-1 0,0 1,0-1,0 1,0 0,-1 0,1 0,-1 1,0 0,-5-1,4 2,0 1,-1 1,1-1,-1 1,1 1,0-1,-1 1,1 0,0 1,0 0,1 0,-1 0,1 1,-1 0,-2 2,-16 10</inkml:trace>
  <inkml:trace contextRef="#ctx0" brushRef="#br0" timeOffset="1252.86">2879 1388,'-5'-24,"3"-23,7-12,3-1,4 5,5 6,5 12,-2 8,1 4,2 1,1 4,2 2,1 3,0 5,-3 8,-7 9,-6 5</inkml:trace>
  <inkml:trace contextRef="#ctx0" brushRef="#br0" timeOffset="2333.521">3951 259,'25'265,"-23"75,-29-78,2-82,30-152,13-34,-9-13,0-1</inkml:trace>
  <inkml:trace contextRef="#ctx0" brushRef="#br0" timeOffset="2569.059">3697 852,'43'0,"24"-5,6-1,-1-1,-7 2,-11 2,-8 1,-9 1,-9 5,-6 2,-1 1,-4-2</inkml:trace>
  <inkml:trace contextRef="#ctx0" brushRef="#br0" timeOffset="2884.309">4346 1218,'-2'-1,"0"0,0 0,1 0,-1-1,0 1,1 0,-1-1,1 1,0-1,0 0,-1 1,1-1,0 0,0 0,0 1,1-1,-1 0,0 0,1 0,-1 0,1 0,0 0,0 0,0 0,0-1,0 1,0 0,0 0,1 0,-4-14,1 0,1 0,1 0,0 0,1 0,1 1,0-1,1 0,1 0,0 1,1 0,1 0,1 0,0 1,0 0,1 0,1 1,1 0,0 0,0 1,1 1,1 0,0 0,0 1,39-3,-32 16</inkml:trace>
  <inkml:trace contextRef="#ctx0" brushRef="#br0" timeOffset="3235.015">5052 767,'-43'22,"0"1,2 3,1 1,2 2,0 2,2 1,-17 21,47-48,0 1,1-1,-1 1,1 1,0-1,1 1,0-1,0 1,0 1,1-1,0 0,0 1,1 0,0-1,1 1,-1 0,1 0,1 0,0 0,0 4,1-11,0 1,0 0,0 0,0 0,0-1,1 1,-1 0,1-1,-1 1,1-1,-1 0,1 0,0 1,0-1,0 0,-1 0,1-1,0 1,0 0,0-1,0 1,1-1,-1 1,0-1,0 0,0 0,0 0,0 0,0-1,0 1,0 0,0-1,0 1,0-1,0 0,0 0,1 0,73-38,-42 14,-2-2,-1 0,-2-2,0-2,14-21,70-71,-91 112,-16 16</inkml:trace>
  <inkml:trace contextRef="#ctx0" brushRef="#br0" timeOffset="3641.832">5278 1190,'125'-314,"-113"296,-5 25,-5 37,-2-33,0-7,-1-1,1 1,0-1,1 1,-1-1,1 1,0-1,-1 0,1 1,1-1,-1 0,0 0,1 1,0-1,0 0,0-1,0 1,0 0,0 0,1-1,-1 0,1 1,0-1,0 0,-1 0,1-1,1 1,-1 0,0-1,0 0,1 0,-1 0,0 0,1 0,-1-1,1 0,-1 1,1-1,-1-1,1 1,-1 0,1-1,-1 0,0 1,1-1,1-2,9-6,0-1,-1-1,-1-1,1 0,-2 0,0-1,6-9,41-44,-39 49,-1 4</inkml:trace>
  <inkml:trace contextRef="#ctx0" brushRef="#br0" timeOffset="4107.466">6067 739,'1'-1,"-1"1,1-1,-1 1,1-1,0 1,-1-1,1 1,-1-1,1 1,0 0,0-1,-1 1,1 0,0 0,-1-1,1 1,0 0,0 0,0 0,-1 0,1 0,0 0,0 0,-1 0,1 0,0 1,0-1,-1 0,1 0,0 1,0-1,-1 0,1 1,0-1,-1 1,1-1,-1 1,1-1,0 1,-1-1,1 1,-1-1,0 1,1 0,-1-1,1 1,-1 0,-10 38,-41 23,-15 29,66-86,0-1,0 0,0 1,0-1,0 0,1 1,0-1,0 0,0 0,1 1,-1-1,1 0,0 0,0-1,0 1,1 0,-1-1,1 1,0-1,0 0,0 0,0 0,1 0,-1-1,1 1,0-1,0 0,-1 0,1 0,1-1,-1 1,0-1,0 0,1 0,42 27,-44-26,0 0,0 0,0 1,-1-1,1 1,-1-1,1 1,-1 0,0 0,0 0,0 0,-1 0,1 1,-1-1,0 0,1 1,-1-1,-1 1,1-1,-1 1,1 0,-1-1,0 1,0-1,-1 1,1 0,-1-1,1 1,-1-1,0 1,-1-1,1 0,-1 1,1-1,-1 0,0 0,0 0,0 0,0 0,-1-1,1 1,-1-1,0 1,0-1,0 0,-1 1,-50 21,29-18</inkml:trace>
  <inkml:trace contextRef="#ctx0" brushRef="#br0" timeOffset="4722.293">5165 796,'-10'0,"-3"4,1 7,2 7,3 4,3 3,2 3,1 1,1 0,0 1,1-1,4-5,7-1,5-6,6-4,2-6,3-3,-3-2</inkml:trace>
  <inkml:trace contextRef="#ctx0" brushRef="#br0" timeOffset="5787.576">6463 203,'-17'128,"9"-36,4-1,4 1,4 0,9 43,-10-107,-2 0,0 0,-2 0,-1 1,-2-1,0-1,-2 1,-8 25,13-51,0-1,0 0,0 0,0 0,0 0,1 0,-1 1,0-1,1 0,-1 0,1 0,-1 1,1-1,0 0,-1 1,1-1,0 0,0 1,0-1,0 0,0 1,0-1,0 0,1 0,-1 1,0-1,1 0,-1 1,1-1,0 0,-1 0,1 0,0 0,-1 0,1 0,0 0,0 0,0 0,0 0,0 0,0 0,0 0,0-1,1 1,-1 0,0-1,0 1,0-1,1 0,0 1,14-6</inkml:trace>
  <inkml:trace contextRef="#ctx0" brushRef="#br0" timeOffset="6500.782">7197 683,'-85'62,"2"3,4 5,-2 7,71-68,4-5,0 1,0 0,1 0,0 1,-1 0,2 0,-1 0,1 0,0 1,0-1,1 1,0 0,0 1,1-1,0 0,-1 6,4-10,1-1,-1 1,1-1,0 1,0-1,0 0,0 0,0 0,1 0,-1-1,1 1,-1 0,1-1,0 0,-1 0,1 0,0 0,0 0,0 0,0-1,0 1,-1-1,1 0,0 0,0 0,0 0,0 0,0-1,0 1,0-1,0 0,0 0,-1 0,1 0,0-1,0 0,25-7,-2-1,0-1,0-1,-1-2,0 0,12-11,10-4,17-18,-52 37,0 0,0 1,0 1,1 0,1 1,-1 0,1 1,10-3,-23 8,1 1,-1-1,1 1,0 0,0 0,-1 0,1 0,0 0,-1 0,1 0,0 0,0 0,-1 1,1-1,-1 1,1-1,0 1,-1 0,1 0,-1 0,1 0,-1 0,0 0,1 0,-1 0,0 0,0 0,0 1,0-1,0 1,0-1,0 1,0-1,-1 1,1-1,0 1,-1 0,1 1,5 73,-6-52,0-19,-1-1,1 1,1-1,-1 1,1-1,0 1,0-1,0 1,0-1,1 0,0 0,0 1,0-1,0 0,1-1,0 1,-1 0,1-1,0 0,1 1,-1-1,1-1,-1 1,1 0,0-1,0 0,0 0,0 0,0 0,1 0,-1-1,1 0,-1 0,1 0,-1-1,1 0,-1 1,1-1,-1-1,1 1,-1-1,1 0,2-1,12-7,0-1,-1-1,-1-1,0 0,0-1,-1-1,-1-1,-1 0,0-1,-1 0,0-1,-2 0,1-2,2-1,18-23,-2-2,-2-1,-1-2,-3 0,-3-1,-1-2,-2 0,-3 0,-2-2,-2 0,-3 0,-2-1,-1-34,-5 71,1 12,-1 0,1 0,-1 0,0 0,0 0,-1 0,0 0,0 0,0 0,0 0,-1 1,0-1,0 0,0 1,0-1,-1 1,0-1,2 4,0 0,0 1,0-1,0 1,0-1,0 1,-1-1,1 1,0 0,0 0,0 0,0-1,-1 1,1 0,0 0,0 0,0 1,0-1,-1 0,1 0,0 1,0-1,0 1,0-1,0 1,0-1,0 1,0 0,0-1,0 1,0 0,0 0,1-1,-1 1,0 0,0 0,1 0,-1 0,1 0,-1 0,1 0,-1 1,1-1,-23 50,12 2,2 1,2 0,3-1,2 2,2-1,3 0,2 0,3-1,1 0,4 0,16 46,61 115,-119-232,14 2,3 1</inkml:trace>
  <inkml:trace contextRef="#ctx0" brushRef="#br0" timeOffset="6739.395">7507 541,'48'5,"40"1,14 0,0-1,-8-1,-11-2,-9-1,-13 0,-7-1,-8 4,-7 2,-5 0,-4-1,-2-2,-1-1,-5-1</inkml:trace>
  <inkml:trace contextRef="#ctx0" brushRef="#br0" timeOffset="11404.164">8608 626,'5'0,"1"5,0 6,4 1,0 4,-2 4,-2 3,-2 2,-2 2,-1 2,0 0,-2-1,-4 1,-2 0,0 0,2-1,1-9,2-8</inkml:trace>
  <inkml:trace contextRef="#ctx0" brushRef="#br0" timeOffset="11675.702">8720 230,'-14'10,"0"3,2 4,3-1</inkml:trace>
  <inkml:trace contextRef="#ctx0" brushRef="#br0" timeOffset="12154.289">9030 597,'-14'18,"1"1,0 0,2 0,0 2,1-1,1 1,1 1,1-1,-3 16,9-33,0-1,0 0,1 0,-1 0,1 1,0-1,0 0,0 0,0 1,1-1,-1 0,1 0,0 0,0 0,0 1,0-1,1-1,-1 1,1 0,0 0,0 0,0-1,0 1,0-1,0 0,1 0,-1 0,1 0,0 0,-1 0,1 0,0-1,0 0,0 1,0-1,0 0,0 0,1-1,-1 1,0-1,0 0,1 1,1-2,5 2,0 0,-1-1,1 0,0-1,-1 0,1-1,-1 0,1 0,-1-1,0 0,0-1,0 0,-1 0,1-1,-1 0,0 0,0-1,-1 0,0-1,0 1,0-1,-1-1,0 0,-1 4,0-1,-1 0,1 0,-1 0,-1-1,1 1,-1-1,0 0,0 0,-1 0,1-1,-1 1,-1 0,1-1,-1 1,0-1,-1 0,0 1,0-1,0 1,-1-1,1 0,-2 1,1-1,-1 1,0 0,-1-2,1 3,0 1,-1-1,1 0,-1 1,0 0,0 0,-1 0,1 0,-1 0,0 1,0-1,0 1,-1 0,1 0,-1 1,1 0,-1-1,0 1,0 1,0-1,0 1,0 0,0 0,0 0,-1 1,1 0,0 0,0 0,-1 1,1-1,0 1,0 0,0 1,-5 1,-45 23,30-11</inkml:trace>
  <inkml:trace contextRef="#ctx0" brushRef="#br0" timeOffset="12672.001">9397 852,'91'-90,"13"-32,-103 121,-1 0,1 0,0-1,0 1,0 0,0 0,0 0,0 0,1 1,-1-1,0 0,0 0,1 1,-1-1,0 1,1-1,-1 1,0-1,1 1,-1 0,1 0,-1 0,1-1,-1 2,0-1,1 0,-1 0,1 0,-1 1,1-1,-1 0,0 1,1 0,-1-1,0 1,0 0,2 0,34 47,-23-27,-10-15,0-1,0 1,0-1,1-1,0 1,0-1,0 1,0-1,1-1,0 1,-1-1,1 0,0 0,1-1,-1 0,0 0,1 0,-1-1,1 0,0 0,-1 0,1-1,0 1,0 0,0-1,0 1,0-1,-1-1,1 1,0-1,0-1,0 1,-1-1,1 0,0-1,-1 1,0-1,0 0,0-1,0 0,0 0,-1 0,1 0,-1-1,-1 0,1 0,0 0,-1-1,0 0,-1 1,1-1,-1-1,0 1,-1 0,1-1,-1-1,0-16</inkml:trace>
  <inkml:trace contextRef="#ctx0" brushRef="#br0" timeOffset="14219.783">11007 739,'-25'25,"2"1,0 1,2 1,1 1,1 0,2 2,1 0,1 1,-1 10,13-39,1 1,0 0,1 0,-1 0,1 0,-1 0,1 1,0-1,1 0,-1 1,1-1,0 0,0 1,0-1,1 0,-1 1,1-1,0 0,1 0,-1 0,0 0,1 0,0 0,0 0,0 0,1-1,-1 1,1-1,0 1,0-1,0 0,0 0,1-1,-1 1,1-1,0 1,-1-1,4 1,5-2,1 0,-1-1,1 0,-1-1,1 0,-1-1,1 0,-1-1,0-1,0 1,-1-2,1 0,-1 0,0-1,0-1,-1 0,0 0,0-1,0 0,4-6,2 2,-5 4,0-1,-1 0,0-1,-1 0,0 0,-1-1,0 0,-1-1,0 1,3-9,-7 15,-1 1,0-1,-1 0,1 0,-1 0,0-1,0 1,0 0,-1 0,0-1,0 1,0 0,0-1,-1 1,0 0,0 0,-1 0,1 0,-1 0,0 0,-1 0,1 0,-1 1,0-1,0 1,0 0,0 0,-3-2,-2 0,1-1,-1 2,-1-1,1 1,-1 0,0 1,0 0,0 1,-1-1,1 2,-1-1,0 1,1 1,-1 0,0 0,0 1,0 1,0-1,0 1,0 1,1 0,-1 0,1 1,-1 0,1 1,-7 4,16-8,1 0,-1 0,1 1,-1-1,1 0,-1 0,0 1,1-1,-1 1,0-1,1 0,-1 1,0-1,0 1,1-1,-1 1,0-1,0 1,0-1,1 1,-1-1,0 1,0-1,0 1,0-1,0 1,0-1,0 1,0-1,0 1,-1-1,1 1,0-1,0 1,0-1,0 0,-1 1,1-1,0 1,0-1,-1 1,1-1,0 0,-1 1,1-1,-1 0,1 1,0-1,-1 0,1 1,-1-1,1 0,-1 0,1 0,-1 1,22-11,0 0,-1-1,0-1,-1-1,0-1,3-5,25-16,-6 8,-1-2,-1-2,-2-2,-1-1,-2-2,-1-1,-2-1,3-8,-30 39,1 1,-1-2,0 1,-1 0,0-1,0 1,0-1,-1 0,0 0,-1 0,0 0,0 0,-1 0,0-1,0 1,-1 0,0-3,1 10,0 0,0 0,0 0,-1 1,1-1,0 0,-1 0,1 0,0 0,-1 0,1 0,-1 1,1-1,-1 0,1 0,-1 1,0-1,1 0,-1 1,0-1,0 0,1 1,-1-1,0 1,0 0,0-1,0 1,0-1,0 1,0 0,0 0,1 0,-1 0,0 0,0 0,0 0,0 0,0 0,0 0,0 0,0 0,0 1,0-1,0 0,0 1,0-1,1 1,-1-1,0 1,0-1,1 1,-1 0,0 0,-29 44,20-12,2 0,1 1,1-1,2 1,2 1,1-1,1 0,2 0,2 0,6 31,14 39,5-1,35 82,-30-93,-5 2,-3 1,-5 1,-4 1,-2 17,-13-102,0 1,-1 0,-1-1,0 1,0-1,-1 1,-1-1,0 1,-1-1,0 0,-1 1,0-2,-1 1,0 0,-1-1,0 0,-1-1,0 1,0-1,-2 0,1-1,-1 0,0-1,-7 6,7-8,0 0,-1-1,1 0,-1 0,0-1,0 0,0-1,-1 0,1-1,-1 0,0-1,1 0,-1 0,0-1,0 0,0-1,1-1,-1 0,0 0,1-1,0 0,0-1,0 0,0 0,0-1,1-1,0 1,0-2,0 1,1-1,0 0,0-1,1 0,0 0,0-1,-1-3,4 4,1 0,0-1,1 1,0-1,0 0,1 0,0 0,0 0,1 1,0-1,1 0,0 0,0 0,1 0,0 1,1-1,0 1,0-1,1 1,0 0,4-5,116-152,8 29,-95 101</inkml:trace>
  <inkml:trace contextRef="#ctx0" brushRef="#br0" timeOffset="27928.283">12474 683,'0'283,"16"-209,-18-69,-5-27,5-2,2 0,1 0,0 0,2 0,1 0,1 1,1-1,0 1,2 1,1-1,1 1,1 1,0 0,2 0,0 2,2-1,13-13,-27 31,0 0,1 0,-1 0,1 0,-1 0,1 1,0-1,-1 1,1-1,0 1,0-1,0 1,0 0,1 0,-1 0,0 0,0 1,1-1,-1 0,0 1,1 0,-1-1,1 1,-1 0,0 0,1 1,-1-1,0 0,1 1,-1-1,0 1,1 0,-1 0,0 0,0 0,0 0,0 0,0 1,0-1,0 1,0-1,0 1,-1 0,1 0,-1-1,1 3,45 55,-37-56</inkml:trace>
  <inkml:trace contextRef="#ctx0" brushRef="#br0" timeOffset="28258.918">13123 683,'-5'38,"-6"22,-1 6,1-3,7-13,5-10,1-6,1-6,5-6,1-12,-1-13,3-10,-1-8,-2-1</inkml:trace>
  <inkml:trace contextRef="#ctx0" brushRef="#br0" timeOffset="28496.259">13236 400,'-19'5,"-6"6,5 6,6 1</inkml:trace>
  <inkml:trace contextRef="#ctx0" brushRef="#br0" timeOffset="31597.722">13885 654,'1'-3,"0"0,1 0,-1 0,0 0,-1 0,1 0,-1 0,1-1,-1 1,0 0,0 0,0 0,-1-1,1 1,-1 0,0 0,1 0,-2 0,1 0,0 0,0 0,-1 0,0 1,1-1,-1 1,0-1,0 1,-1-1,1 1,0 0,-1 0,1 0,-1 0,0 1,0-1,1 1,-1 0,0 0,0-1,0 2,0-1,-2 0,-7 3,0 1,0 0,0 1,1 0,-1 1,1 0,0 1,0 0,1 1,0 0,0 1,0 0,1 0,1 1,-1 0,1 1,0 1,-7 4,1-2,1 0,1 1,0 0,0 0,2 1,0 1,0 0,2 0,0 1,1 0,0 0,1 1,2 0,-1 0,1 7,5-18,0-1,1 1,-1 0,1 0,1-1,-1 0,1 1,0-1,1 0,-1 0,1 0,0-1,1 0,-1 1,1-2,0 1,1 0,-1-1,1 0,0 0,0-1,0 0,0 0,0 0,1 0,-1-1,1 0,0-1,0 0,-1 0,1 0,0-1,0 0,0 0,0 0,0-1,0 0,-1-1,1 0,0 0,-1 0,1 0,0-2,16-12,0-1,-2-2,0 0,-1-1,-1 0,-1-2,-1 0,-1-1,-1-1,-1-1,1-5,72-172,-82 241,-7 22,-2 55,4-1,6 0,17 93,-15-177,-1 0,-2 0,-1 0,-1 1,-2-1,-2 1,0 0,-2-1,-1 0,-2 0,-1 0,-10 25,12-41,-1-1,0-1,-1 1,-1-1,0-1,-1 1,0-1,0-1,-2 1,1-2,-1 0,-1 0,0-1,0 0,-1-1,0 0,-1-1,1-1,-1 0,0-1,-1 0,1-2,-1 1,0-2,-9 1,20-3,-1 0,1-1,-1 1,1-1,-1 0,1 0,0-1,-1 1,1-1,0 0,0 0,0 0,0-1,0 0,1 1,-1-1,1 0,0-1,0 1,0-1,0 1,0-1,1 0,0 0,0 0,0 0,0 0,1-1,-1 1,1 0,0-1,0-4,-1-4,0-1,2 1,0-1,0 0,1 1,1-1,0 1,1-1,0 1,3-7,12-29,3 0,1 1,2 2,3 0,1 2,2 1,5-2,-11 17</inkml:trace>
  <inkml:trace contextRef="#ctx0" brushRef="#br0" timeOffset="33444.184">16227 175,'8'15,"0"0,-2 1,0 0,0 0,-2 0,0 1,1 10,4 16,0-1,-2 1,-1 0,-3 1,-2-1,-1 1,-2-1,-8 40,-4 133,49-257,125-124,-140 147,1 1,0 1,1 1,1 1,0 0,1 2,0 1,1 1,0 1,1 1,10-1,-33 8,-1 1,1-1,-1 0,1 1,-1 0,1-1,0 1,-1 0,1 0,-1 1,1-1,0 0,-1 1,1 0,-1-1,1 1,-1 0,0 0,1 1,-1-1,0 0,0 1,1-1,-1 1,-1 0,1 0,0 0,0 0,-1 0,1 0,-1 0,1 0,-1 1,0-1,0 0,0 1,0-1,-1 1,1-1,-1 1,1 0,-1 0,-3 13,-1 0,0 0,-1 0,-1-1,0 0,-1 0,-1-1,-1 0,1 0,-2-1,0 0,-1-1,0 0,-1 0,0-1,0-1,-1 0,-10 5,-14 17,-2-2,-1-1,-2-2,0-2,-1-1,-2-3,-5 1,26-15</inkml:trace>
  <inkml:trace contextRef="#ctx0" brushRef="#br0" timeOffset="33765.136">17018 710,'-7'11,"2"1,-1 0,2 0,-1 0,2 0,-1 1,2-1,0 1,0 0,1-1,1 1,0 0,1 0,0 0,1 0,1-1,-1 1,6 11,-5-20,1 0,-1 0,1-1,0 1,0-1,0 0,1 0,-1-1,1 1,0-1,-1 0,1 0,0 0,0-1,0 0,0 0,1 0,-1 0,0-1,0 0,0 0,1-1,-1 1,0-1,0 0,0 0,0-1,0 0,0 0,0 0,-1 0,1-1,-1 1,1-1,-1 0,0-1,0 1,-1-1,1 0,-1 0,1 0,-1 0,-1 0,1-1,2-3,-2 1,0 0,-1 0,0 0,0-1,0 1,-1-1,0 1,0-1,-1 1,0-1,0 1,-1-1,0 1,0-1,-1 1,0 0,0-1,0 1,-1 0,0 1,-1-1,0 0,0 1,0 0,-1 0,0 0,0 0,0 1,-1 0,1 0,-1 0,-1 1,1 0,0 0,-1 1,0 0,0 0,0 0,0 1,-1 0,1 0,0 1,-1 0,-4 0,-16 2,2 3</inkml:trace>
  <inkml:trace contextRef="#ctx0" brushRef="#br0" timeOffset="34413.154">17611 626,'-26'19,"1"1,1 1,1 1,0 1,2 1,1 1,1 0,-4 11,20-33,1-1,0 1,0-1,0 1,1 0,-1-1,1 1,-1 0,1 0,0 0,0 1,1-1,-1 0,0 0,1 0,0 1,0-1,0 0,0 0,0 0,1 1,0-1,-1 0,1 0,0 0,1 0,-1 0,0 0,1 0,0 0,-1-1,1 1,0-1,0 1,1-1,-1 0,0 1,1-1,0 0,-1-1,1 1,0 0,0-1,0 0,0 0,2 1,6-1,-1 0,1 0,0-1,0-1,-1 0,1 0,0-1,-1 0,1-1,-1 0,0-1,0 0,0-1,-1 0,1 0,-1-1,-1 0,3-2,8-7,-2 0,1-2,-2 0,0 0,-1-2,-1 0,10-17,-1-6,-1 0,-3-1,-1-1,-2-1,-2-1,-3 0,-1 0,-2-1,0-33,-6 62,-2 0,0 0,-1 0,-1 0,-1 0,0 1,-1-1,-1 1,-1 0,0 0,-1 0,-2 0,7 14,0-1,0 1,-1 0,0-1,0 1,0 1,0-1,0 0,0 1,-1-1,1 1,-1 0,0 0,1 1,-1-1,0 1,0 0,0 0,0 0,0 0,0 1,-1 0,1 0,0 0,0 0,0 0,0 1,0 0,0 0,0 0,0 0,0 1,0-1,0 1,1 0,-3 2,-10 5,0 0,1 1,0 1,1 1,0 0,1 1,-10 11,12-8,-1 1,2-1,0 2,1-1,1 2,1-1,0 1,1 0,1 0,1 0,1 1,1 0,0 0,2 0,0-1,1 1,1 0,1 0,0-1,2 1,0-1,2 0,3 8,3 1,0-1,2 0,1-1,1-1,1-1,1 0,2-1,0-1,19 14,105 81,-121-100</inkml:trace>
  <inkml:trace contextRef="#ctx0" brushRef="#br0" timeOffset="34998.875">18118 710,'-6'15,"0"1,1-1,0 1,2 0,-1 0,2 0,0 0,1 0,1 1,1-1,0 0,1 1,0-1,1 0,2 3,-3-15,0-1,0 1,0-1,0 1,0-1,1 0,0 0,-1 0,1 0,0 0,1-1,-1 1,0-1,1 0,-1 0,1 0,0 0,-1-1,1 1,0-1,0 0,0 0,0-1,0 1,0-1,0 0,0 0,0 0,0-1,0 1,0-1,0 0,0 0,0 0,0-1,0 1,-1-1,1 0,-1 0,1-1,-1 1,0 0,0-1,0 0,0 0,0 0,1-2,12-13,-1 0,-1-1,-1 0,-1-1,-1-1,0 0,-2 0,5-14,41-103,-55 137,0 1,0-1,0 1,0-1,0 1,0-1,0 1,0-1,0 1,0-1,1 1,-1 0,0-1,0 1,1-1,-1 1,0 0,1-1,-1 1,0 0,1-1,-1 1,0 0,1-1,-1 1,1 0,-1 0,1 0,-1-1,0 1,1 0,-1 0,1 0,-1 0,1 0,-1 0,1 0,-1 0,1 0,-1 0,1 0,-1 0,1 0,-1 0,1 1,-1-1,0 0,1 0,-1 0,1 1,-1-1,0 0,1 1,-1-1,0 0,1 1,-1-1,1 1,5 29,-25 143,6 480,10-623,0 0,-2 0,-1-1,-2 1,-1-2,-1 1,-1-1,-1-1,-2 0,-1 0,-17 23,-20 15,-2-2,-2-3,-4-2,-24 16,63-55,-2 0,0-2,-1-1,0 0,-18 6,41-21,0 0,0 0,0 0,0-1,-1 1,1-1,0 1,0-1,0 1,-1-1,1 0,0 1,-1-1,1 0,0 0,-1 0,1 0,0 0,0 0,-1 0,1-1,0 1,-1 0,1-1,0 1,0-1,0 1,-1-1,1 0,0 0,0 1,0-1,0 0,0 0,0 0,0 0,1 0,-1 0,0 0,0 0,1 0,-1-1,1 1,-1 0,1 0,0-1,-1 0,8-63,10 25,2 2,2 0,1 1,2 1,1 1,2 2,7-7,-12 14,21-30,3 2,2 2,2 2,3 3,1 2,2 2,2 3,3 2,-25 19</inkml:trace>
  <inkml:trace contextRef="#ctx0" brushRef="#br0" timeOffset="31860.046">14562 710,'-24'39,"-12"17,-1 3,7-2,12-12,10-13</inkml:trace>
  <inkml:trace contextRef="#ctx0" brushRef="#br0" timeOffset="32015.337">14534 429,'0'0</inkml:trace>
  <inkml:trace contextRef="#ctx0" brushRef="#br0" timeOffset="32466.012">14958 710,'-21'27,"2"2,1-1,2 2,0 0,2 1,2 1,0 0,-5 28,16-58,1 1,-1-1,0 0,1 1,0-1,-1 1,1-1,0 1,0-1,0 1,1-1,-1 1,0-1,1 0,0 1,0-1,0 1,0-1,0 0,0 0,0 0,1 0,-1 0,1 0,-1 0,1 0,0 0,0-1,0 1,0-1,0 1,0-1,0 0,0 0,0 0,1 0,-1 0,0 0,1-1,-1 1,1-1,-1 0,2 0,5 0,0-1,1 0,-1-1,0 0,0 0,0-1,0-1,-1 1,1-1,-1-1,0 1,0-1,0-1,-1 0,0 0,0 0,0-1,0-1,98-141,-84 113,-1-1,-2-1,-2-1,-1-1,-2 0,-2 0,-2-1,-1-1,-2 0,-2 1,-2-25,-3 52,0 1,0-1,-2 1,0-1,0 1,-1 0,-1 1,0-1,-1 1,0 0,-6-9,9 17,0-1,-1 1,1 0,-1 0,0 0,0 0,0 1,0 0,-1 0,1 0,-1 0,0 1,0-1,0 1,0 0,0 1,0-1,-1 1,1 0,-1 1,1-1,0 1,-1 0,1 0,-1 1,1-1,0 1,-1 1,1-1,-2 1,-4 3,0 1,0 0,0 1,1 0,0 1,1 0,-1 0,1 1,1 0,0 1,0 0,1 0,0 1,1 0,0 0,1 0,0 1,1-1,0 1,1 0,0 1,1-1,0 0,1 1,0-1,1 1,1-1,0 1,0-1,2 1,-1-1,4 9,8 13,2 0,1-1,1-1,2 0,2-1,0-2,2 0,1-2,1 0,2-2,0-1,1-1,2-2,32 18,122 56,-163-85</inkml:trace>
  <inkml:trace contextRef="#ctx0" brushRef="#br0" timeOffset="36767.314">0 1924,'144'-47,"3"7,1 6,103-9,-181 38,0 3,0 2,-1 4,54 11,-49-9,0-3,0-3,0-3,34-8,499-13,-355 3,473-54,-286 23,89 14,88 9,431 30,-499 27,627-28,-664 27,787-26,217-1,-842-28,103 45,114-6,-237-38,128-1,82-2,406 30,-545-27,67-2,33 0,-375 30,-284 24,-141-22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6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1,'-24'47,"-17"36,-7 8,0-6,3-14,10-18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7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87 635,'-14'24,"2"2,1-1,0 2,3-1,0 2,1-1,2 1,1-1,1 1,1 9,1-32,1-1,0 1,-1-1,2 0,-1 1,1-1,-1 1,1-1,0 0,1 1,-1-1,1 0,0 0,0 0,0 0,0 0,1-1,-1 1,1-1,0 1,0-1,1 0,-1 0,1-1,-1 1,1-1,0 1,0-1,0 0,0-1,0 1,0-1,1 1,-1-2,0 1,1 0,-1-1,1 1,2-2,12-5,-1 0,0-2,-1 0,0-2,-1 0,1 0,-2-1,0-1,0-1,0-1,-13 12,40-33,-1-2,-2-2,-1-2,-3-1,-1-2,-2-1,-3-1,15-32,-26 42,8-11,-2-1,-2-1,-2-2,-3 0,-2 0,-2-2,1-17,-14 70,0-55,0 54,0 0,0 0,0 0,0 0,0-1,0 1,0 0,0 0,-1 0,1 0,0 0,-1 0,1 0,-1 0,1 0,-1 1,0-1,1 0,-1 0,0 0,1 1,-1-1,0 0,0 1,0-1,0 0,0 1,0-1,0 1,0 0,0-1,0 1,0 0,0-1,0 1,0 0,0 0,0 0,0 0,0 0,0 0,0 0,0 1,0-1,-1 0,-3 3,1 0,-1 0,1 1,0-1,0 1,0 0,0 0,0 1,1-1,0 1,0-1,0 1,1 0,0 0,-1 2,-1 1,-19 45,2 1,3 1,2 0,2 1,-1 25,-1 44,4 2,7-1,7 75,-1-149,15 219,-1 97,-16-344,0-1,-2 0,0 0,-2 0,0 0,-2-1,0 0,-2 0,0-1,-1 0,-1-1,-1 0,-1 0,-1-2,-1 1,0-2,-1 0,-1-1,-7 5,20-18,-4 4,1-1,-1 0,-1 0,1-1,-1 0,0-1,0 0,0 0,0-1,-1 0,0 0,1-1,-11 0,17-3,0-1,0 0,1-1,-1 1,0 0,1-1,-1 0,1 1,0-1,0 0,0 0,0 0,1 0,-1-1,1 1,0 0,0-1,0 1,0-1,0 1,1-1,0 1,-1-1,1 1,1-1,-1 1,0-1,1 0,1-2,-2 1,30-183,-10 95,-13 55</inkml:trace>
  <inkml:trace contextRef="#ctx0" brushRef="#br0" timeOffset="234.36">87 183,'-15'-9,"1"-4,2 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4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762 228,'-25'-5,"0"2,0 0,0 2,0 1,0 0,0 2,0 1,0 1,0 1,1 2,-2 0,18-5,1 0,-1 0,0 1,1 0,-1 0,1 1,0 0,0 0,0 0,1 1,-1 0,1 1,0-1,1 1,-1 0,1 0,1 1,-1 0,1 0,0 0,0 0,1 1,0-1,1 1,-1 0,2-1,-1 1,1 0,0 0,0 1,1-1,0 0,2 5,-2-10,1 1,0-1,0 0,0 0,0-1,0 1,1 0,-1 0,1 0,0-1,0 1,0-1,0 0,0 1,1-1,-1 0,1 0,-1 0,1-1,0 1,-1-1,1 1,0-1,0 0,0 0,0 0,0-1,1 1,-1-1,0 0,0 1,0-1,0-1,1 1,-1 0,0-1,0 0,0 1,1-2,119-51,309-266,-423 313,-9 5,1-1,-1 1,1 0,0 0,0 0,0 0,-1 0,1 1,0-1,0 0,0 0,0 0,0 1,1-1,-1 1,0-1,0 1,0-1,0 1,1-1,-1 1,0 0,0 0,1 0,-1 0,0 0,0 0,1 0,-1 0,0 0,0 1,1-1,-1 0,0 1,0-1,0 1,0 0,1-1,-1 1,0 0,0-1,0 1,0 0,-1 0,1 0,0 0,0 0,-14 106,2-59,9-38,-1-1,1 0,0 1,0-1,1 1,0-1,1 1,0-1,0 1,1-1,0 1,1-1,0 1,1-1,0 0,0 0,1 0,3 6,30 4,-17-15</inkml:trace>
  <inkml:trace contextRef="#ctx0" brushRef="#br0" timeOffset="439.655">1271 454,'222'-261,"-190"230,-31 31,-1-1,0 1,0-1,1 1,-1 0,0-1,1 1,-1-1,0 1,1 0,-1-1,1 1,-1-1,0 1,1 0,-1 0,1-1,-1 1,1 0,-1 0,1 0,-1 0,1-1,-1 1,1 0,0 0,-1 0,1 0,-1 0,1 0,-1 0,1 0,-1 1,1-1,-1 0,1 0,-1 0,1 1,-1-1,1 0,-1 0,1 1,-1-1,0 0,1 1,-1-1,1 1,-1-1,0 0,1 1,-1-1,0 1,0-1,1 1,-1-1,0 1,0-1,0 1,0-1,0 1,1-1,-1 1,0-1,0 1,0 0,-1-1,1 1,0-1,0 1,0-1,-12 73,9-63,1 1,0-1,0 1,1-1,0 1,0-1,2 1,-1 0,1-1,1 1,0-1,2 8,-3-16,1 1,-1 0,1-1,-1 1,1-1,0 0,0 0,0 0,0 0,0 0,0 0,1 0,-1 0,1-1,-1 0,1 1,0-1,-1 0,1 0,0 0,0-1,0 1,0-1,-1 1,1-1,0 0,0 0,0 0,0-1,0 1,0-1,0 0,-1 1,1-1,0 0,0-1,0 1,96-58,44-125,-133 170</inkml:trace>
  <inkml:trace contextRef="#ctx0" brushRef="#br0" timeOffset="966.502">2229 115,'-12'17,"1"1,0 0,2 0,0 1,1 0,0 1,2 0,0 0,0 10,5-27,0 0,0 0,0-1,1 1,-1 0,1 0,0 0,0 0,0 0,0 0,1 0,-1-1,1 1,-1 0,1 0,0 0,0-1,0 1,1 0,-1-1,1 1,-1-1,1 0,0 1,0-1,0 0,0 0,0 0,1 0,-1-1,0 1,1-1,-1 1,1-1,0 0,-1 0,1 0,0 0,0 0,0-1,0 0,0 1,-1-1,1 0,0 0,0 0,0-1,0 1,1-1,15-6,0-1,0-1,-1 0,0-1,-1-2,0 1,-1-2,0 0,-1-1,-1 0,0-2,-1 1,0-2,-2 1,0-2,6-12,12-11,56-76,-85 117,0-1,0 1,0-1,0 0,1 1,-1-1,0 1,0-1,0 1,0-1,0 1,1-1,-1 1,0-1,1 1,-1-1,0 1,1-1,-1 1,0 0,1-1,-1 1,1-1,-1 1,1 0,-1 0,1-1,-1 1,1 0,-1 0,1 0,-1-1,1 1,-1 0,1 0,-1 0,1 0,0 0,-1 0,1 0,-1 0,1 0,-1 0,1 1,-1-1,1 0,-1 0,1 0,-1 1,1-1,-1 0,1 1,-1-1,1 0,-1 1,0-1,1 0,-1 1,1-1,-1 1,0-1,0 1,1-1,-1 1,0-1,0 1,0-1,1 1,-1 0,2 45,-3-35,-1 85,-5 0,-4 0,-4 0,-20 65,18-94,-3-2,-3-1,-21 42,34-86,4-4,-1 0,0-1,-1 0,0 0,-2-1,1 0,-2-1,0 0,0 0,-2-1,1-1,-1 0,-1-1,-5 3,16-12,1 0,0 0,-1 0,1 0,-1-1,1 1,-1-1,0 0,1 0,-1 0,1 0,-1 0,1 0,-1-1,1 1,-1-1,1 0,-1 0,1 0,0 0,-1 0,1 0,0-1,0 1,0-1,0 1,0-1,0 0,0 0,1 0,-1 0,1 0,-1 0,1 0,0-1,0 1,0 0,0-1,0 1,0-1,1 1,-1-1,1 1,0-1,0 1,0-1,0 0,0 1,0-1,1 1,-1-1,1 1,0-1,0 1,0 0,0-1,1 0,5-20,2 0,1 1,0 0,2 0,0 2,2-1,0 2,1 0,13-13,-6 10,1 0,1 2,0 0,2 2,0 1,1 1,1 1,0 1,1 2,0 1,27-7,-26 9,-4 0</inkml:trace>
  <inkml:trace contextRef="#ctx0" brushRef="#br0" timeOffset="1449.255">0 765,'319'-13,"105"-25,-316 27,470-41,148 23,-288 30,-379-11,-59-1,-12 7</inkml:trace>
  <inkml:trace contextRef="#ctx0" brushRef="#br0" timeOffset="1915.495">29 962,'390'-45,"519"-47,-85 58,-381 35,-360-11,-66 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10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796 923,'-15'-6,"1"1,-1 1,0 0,0 1,-1 1,1 0,0 1,-1 1,1 0,-1 1,1 1,0 0,-1 1,1 0,-10 5,18-6,0 0,1 0,-1 0,1 1,0-1,0 2,0-1,0 1,0 0,0 0,1 0,0 1,0 0,0 0,1 0,0 1,0-1,0 1,1 0,-1 0,1 0,1 1,-1-1,1 1,0-1,1 1,0 0,0 0,0 0,1 0,0-1,0 1,0 0,1 0,0 0,1 0,1 5,9 8,0-1,1 0,1-1,1 0,1-1,0-1,1 0,0-2,2 0,-1 0,12 4,27 24,-32-24,-2 1,0 0,-1 2,-2 1,0 0,0 3,-18-22,-1-1,1 1,-1-1,0 1,0 0,0-1,0 1,-1 0,1 0,-1 0,1-1,-1 1,0 0,0 0,-1 0,1 0,-1 0,1 0,-1-1,0 1,0 0,0-1,0 1,0 0,-1-1,1 1,-1-1,0 0,1 0,-1 1,0-1,-1 0,1-1,0 1,-2 1,-93 48,56-41,0-2,-1-1,0-3,0-1,-39-3,57 0</inkml:trace>
  <inkml:trace contextRef="#ctx0" brushRef="#br0" timeOffset="281.824">569 810,'39'-10,"31"-7,9-1,1 2,-9 4,-12 4,-10 4,-10 1,-5 3,-5 0,-2 1,-6 5,-2 1,-3 4,-6 1</inkml:trace>
  <inkml:trace contextRef="#ctx0" brushRef="#br0" timeOffset="602.06">1924 1036,'-62'43,"-31"19,-3 4,8-4,11-8,13-9,13-7,10-5,8-3,4-3,2-5,6-7</inkml:trace>
  <inkml:trace contextRef="#ctx0" brushRef="#br0" timeOffset="885.621">1275 1120,'112'75,"3"-5,24 6,-86-53,-43-21,-1 2,1-1,-1 1,-1 1,1 0,-1 0,1 0,-1 1,-1 1,1-1,-1 1,1 1,-44-42,21 17</inkml:trace>
  <inkml:trace contextRef="#ctx0" brushRef="#br0" timeOffset="1119.186">1641 810,'-40'130,"6"1,6 2,-4 63,7 5,15-57,10-121</inkml:trace>
  <inkml:trace contextRef="#ctx0" brushRef="#br0" timeOffset="9636.013">6919 1008,'-77'11,"1"3,0 3,1 4,0 3,-14 31,88-54,-1 1,1-1,-1 1,1-1,0 1,-1 0,1 0,0-1,0 1,0 0,1 0,-1 0,0 0,1 0,-1 0,1 0,0 1,0-1,0 0,0 0,0 0,0 0,0 0,1 0,-1 0,1 0,-1 0,1 0,0 0,0 0,0 0,0 0,0 0,0-1,1 1,-1 0,0-1,1 1,0-1,-1 0,1 1,0-1,-1 0,1 0,0 0,2 0,225 94,-227-95,0 1,1-1,-1 1,0 0,0-1,0 1,0 0,0 1,0-1,0 0,-1 0,1 1,0-1,-1 1,1 0,-1-1,0 1,1 0,-1 0,0 0,0 0,0 0,0 0,0 0,-1 0,1 0,-1 0,1 0,-1 1,0-1,0 0,0 0,0 1,0-1,0 0,-1 0,1 0,-1 0,1 1,-1-1,0 0,0 0,0 0,0 0,0 0,-1-1,1 1,0 0,-1-1,0 1,-12 7,0-1,-1-1,0 0,0-2,0 1,-1-2,1 0,-1-1,0 0,0-1,-1-1,-25 5,14-2,4-1</inkml:trace>
  <inkml:trace contextRef="#ctx0" brushRef="#br0" timeOffset="9905.71">7427 1036,'-280'175,"200"-99,78-74,0 1,0-1,1 0,-1 1,1-1,0 1,-1 0,1-1,1 1,-1 0,0 0,1-1,-1 1,1 0,0 0,0 0,0 0,0 0,0-1,1 1,-1 0,1 0,0 0,0-1,0 1,0 0,0-1,1 1,-1-1,1 1,0-1,-1 0,1 0,0 0,0 0,2 1,3 1,0 0,1-1,-1 0,1 0,0-1,0 0,0 0,0-1,0 1,1-2,-1 0,0 0,0 0,7-2,2 2,132-8,-121 1</inkml:trace>
  <inkml:trace contextRef="#ctx0" brushRef="#br0" timeOffset="10186.904">7766 1149,'-11'5,"0"1,0 0,0 1,1 0,0 0,1 1,-1 1,1-1,1 2,0-1,0 1,1 0,0 1,1-1,0 1,1 1,0-1,0 1,2 0,-1 0,0 10,4-18,0 0,1 1,0-1,0 0,0 0,0 0,1 0,-1 0,1 0,0 0,1 0,-1-1,0 1,1-1,0 0,0 0,0 0,0 0,0 0,1 0,-1-1,1 0,0 0,0 0,0 0,0 0,0-1,0 0,0 0,0 0,2 0,4 1,0 0,0-1,1 0,-1-1,0 0,0-1,0 0,1 0,-1-1,0 0,-1-1,9-3,-9 3,-1-1,0 1,1-1,-2-1,1 1,0-1,-1-1,0 1,0-1,0 0,-1-1,0 0,0 0,-1 0,0-1,0 1,-1-1,0 0,0-1,-1 1,0-1,0 0,-1 1,0-1,-1 0,1-5,-1 8,0-1,-1 1,1 0,-1 0,0 0,-1-1,0 1,0 0,0 0,0 0,-1 0,0 0,-1 1,1-1,-1 0,0 1,0 0,-1 0,1 0,-1 0,-1 0,1 1,0 0,-1 0,0 0,0 0,0 1,0 0,-1 0,0 0,-1 0,-16-4</inkml:trace>
  <inkml:trace contextRef="#ctx0" brushRef="#br0" timeOffset="10488.584">8190 1487,'4'-38,"8"-27,5-8,0 4,-2 10,0 13,-2 11,-3 7,1 7,-1 3,3 4,-2 10,-1 5</inkml:trace>
  <inkml:trace contextRef="#ctx0" brushRef="#br0" timeOffset="10788.587">8471 1319,'29'-8,"-1"-2,0 0,-1-2,-1-1,0-1,0-2,-1 0,-2-1,20-18,-38 31,1 0,-1-1,-1 1,1-1,-1 0,0 0,0 0,0-1,-1 1,1-1,-1 0,-1 0,1 0,-1 0,0-1,-1 1,1-1,-1 1,-1-1,1 1,-1-5,-3 7,0 1,-1-1,1 1,-1 1,0-1,1 0,-1 1,-1 0,1 0,0 0,0 0,-1 1,1-1,-1 1,1 0,-1 1,0-1,1 1,-1 0,1 0,-1 0,0 1,1-1,-1 1,1 1,-1-1,1 0,-1 1,-2 2,-5 0,1 0,0 1,0 1,0 0,0 0,1 1,1 0,-1 1,1 0,0 1,1 0,0 0,0 0,1 1,0 1,1-1,0 1,1 0,0 0,0 1,2-1,-1 1,1 0,1 0,0 0,1 0,0 0,1 1,1-1,-1 0,2 0,0 0,0 0,1 0,4 10,-2-14,-1 0,1 0,1-1,-1 1,1-1,0-1,1 1,0-1,0 0,0-1,1 1,0-2,0 1,0-1,0 0,1-1,-1 1,1-2,0 1,0-2,0 1,0-1,0 0,0-1,1 0,-1 0,3-2,13 2</inkml:trace>
  <inkml:trace contextRef="#ctx0" brushRef="#br0" timeOffset="11138.944">9092 388,'35'85,"-4"2,-3 1,-5 1,-3 2,-4-1,0 50,-14-105,-1 0,-2 0,-2 0,-1-1,-1 1,-3-1,0 0,-2-1,-1 0,-2 0,-2-1,-11 19,16-39,0 1,0-1,-1-1,-1 1,0-2,-1 0,0-1,0 0,-1 0,0-2,0 0,-1 0,0-2,0 0,-2 0,-8 5</inkml:trace>
  <inkml:trace contextRef="#ctx0" brushRef="#br0" timeOffset="6789.05">2996 669,'-2'-2,"-1"0,0 0,0 0,0 0,0 1,0-1,0 1,0 0,-1 0,1 0,0 0,-1 1,1-1,0 1,-1 0,1 0,-1 0,1 1,0-1,-1 1,1-1,0 1,-1 0,1 1,0-1,0 0,0 1,0 0,-1 0,-79 63,61-40,2 1,1 1,1 1,1 0,2 2,1 0,1 0,1 1,2 1,1 0,2 0,1 1,2-1,1 1,1 0,2 9,-1-23,1 0,1-1,1 1,1 0,0-1,1 0,1 0,1 0,0 0,1-1,1 0,1 0,3 4,47 61,-44-76,-2-7</inkml:trace>
  <inkml:trace contextRef="#ctx0" brushRef="#br0" timeOffset="7431.472">3222 810,'37'1,"0"-1,-1-3,1 0,-1-3,0 0,0-3,-1-1,0-1,-1-2,0-2,26-15,-59 29,0 0,-1 0,1 0,0 0,-1 0,1 0,0 0,0 0,0 0,0 0,0 0,0 1,0-1,1 0,-1 1,0-1,0 1,0-1,1 1,-1 0,0-1,1 1,-1 0,0 0,0 0,1 0,-1 0,0 0,1 0,-1 1,0-1,0 0,1 1,-1-1,0 1,0-1,0 1,1 0,-1-1,0 1,0 0,0 0,0 0,-1 0,1 0,0 0,0 0,0 0,0 1,-19 111,-9 27,6 2,5 20,-15 126,32-283,0 0,-1 0,1 0,-1 0,0 0,-1 1,1-1,-1 0,0 0,0 0,-1 0,1 0,-1 0,0-1,-1 1,1-1,-1 1,0-1,0 0,0 0,0 0,-1 0,0-1,0 1,0-1,0 0,0 0,0 0,-1-1,0 0,1 0,-1 0,-2 1,-9-1,1-1,0 0,0-1,-1 0,1-2,0 1,0-2,-1 0,2-1,-1 0,-12-7,19 8,1 0,0-1,0 0,0 0,1 0,0-1,0 0,0 0,0-1,1 0,0 0,0 0,0 0,1-1,0 0,0 0,1 0,0 0,0-1,0 1,1-1,1 0,-2-5,3 5,0 0,0 0,1 0,0 0,0 0,1 0,0 0,0 1,1-1,0 1,1 0,-1 0,1 0,1 0,-1 0,1 1,0 0,0 0,1 0,0 1,0 0,3-2,157-92,-156 94,131-42,-99 36,58-1,-77 17</inkml:trace>
  <inkml:trace contextRef="#ctx0" brushRef="#br0" timeOffset="7636.056">4040 1403,'-4'34,"2"15,7 0,8-8,1-17,-2-12</inkml:trace>
  <inkml:trace contextRef="#ctx0" brushRef="#br0" timeOffset="7786.131">4182 810,'0'0</inkml:trace>
  <inkml:trace contextRef="#ctx0" brushRef="#br0" timeOffset="8149.683">4267 1544,'200'-285,"-176"258,-4 48,-9 58,-12-72,1 0,0 0,0 0,1 0,-1 0,2 0,-1 0,1 0,0 0,0-1,1 1,0-1,0 1,1-1,0 0,0-1,0 1,1-1,-1 1,1-1,0 0,1-1,0 0,-2 0,1 0,1-1,-1 0,0 0,1-1,0 1,-1-1,1-1,0 1,0-1,0 0,0 0,0 0,1-1,-1 0,0 0,0-1,0 0,0 0,0 0,0-1,0 0,-1 0,1 0,0-1,-1 0,0 0,0 0,0-1,1 0,104-133,-94 116</inkml:trace>
  <inkml:trace contextRef="#ctx0" brushRef="#br0" timeOffset="8750.764">5113 1149,'0'0,"-18"14,0 0,0 1,2 1,0 1,0 0,2 1,0 1,1 0,1 1,1 0,-6 16,16-34,0 0,1-1,-1 1,1 0,-1 0,1 0,0 0,0 0,0 0,0 0,0-1,0 1,0 0,1 0,-1 0,1 0,-1 0,1 0,0-1,0 1,-1 0,1-1,1 1,-1 0,0-1,0 0,0 1,1-1,-1 0,1 1,-1-1,1 0,-1 0,1 0,0 0,0 0,-1-1,1 1,0-1,0 1,0-1,0 1,82-9,-68 0,0 1,0-2,0 0,-1-1,-1-1,0 0,0-1,-1 0,-1-1,0-1,0 0,5-10,-17 23,0 1,0-1,1 1,-1-1,0 1,0 0,0-1,1 1,-1-1,0 1,0-1,1 1,-1-1,0 1,1 0,-1-1,0 1,1 0,-1-1,1 1,-1 0,1 0,-1-1,0 1,1 0,-1 0,1 0,-1 0,1 0,-1-1,1 1,-1 0,1 0,-1 0,1 0,-1 0,1 1,-1-1,1 0,-1 0,1 0,-1 0,1 0,-1 1,1-1,-1 0,1 1,-1-1,0 0,1 0,-1 1,1-1,-1 1,0-1,0 0,1 1,8 31,-7-22,-1-4,0 1,0-1,0 1,0-1,1 1,0-1,1 0,-1 0,1 0,0 0,1-1,-1 1,1-1,0 0,1 0,-1 0,1 0,0-1,0 0,0 0,1 0,-1-1,1 0,0 0,0 0,0-1,1 0,-1 0,0 0,1-1,-1 0,1 0,-1-1,4 0,4-2,1-1,-1-1,0 0,0-1,-1-1,1 0,-1-1,0 0,-1-1,0 0,0-1,0-1,-2 1,5-7,129-165,-128 158,-2-2,0 0,-2-1,-1 0,-1-1,-1 0,-1-1,-2 0,-1 0,-1 0,-1 0,-1-1,-2 0,-3-21,4 45,-1-1,0 0,-1 1,0-1,1 1,-2-1,1 1,-1-1,0 1,0 0,0 0,-1 0,1 0,-1 0,0 1,-1-1,1 1,-1 0,0 0,0 0,0 0,-1 1,1-1,-1 1,0 0,0 1,0-1,0 1,0 0,-3 0,-3 1,0 0,0 0,-1 1,1 1,0 0,-1 0,1 1,0 1,0 0,0 0,1 1,-1 0,1 1,0 0,0 1,0 0,1 1,0 0,0 0,1 1,0 0,0 0,1 1,0 0,1 0,0 1,0 0,1 0,0 0,1 0,0 1,0 0,1 0,1 0,0 0,1 0,-1 7,-1 6,1-1,0 1,2 0,1 0,0-1,2 1,1-1,1 1,1-1,1-1,0 1,2-1,1-1,1 1,11 16,4-2,1 0,2-2,2-1,1-1,1-2,20 13,31 6,-59-41</inkml:trace>
  <inkml:trace contextRef="#ctx0" brushRef="#br0" timeOffset="13455.454">11096 669,'-45'44,"2"1,1 2,3 2,2 2,1 3,26-43,0 1,1 1,1-1,0 1,1 1,0 0,1 0,1 0,0 0,1 1,0 0,1 0,1 0,0 0,1 0,1 0,1 1,0-1,1 3,5-9,0 0,1-1,0 0,0 0,1-1,0 0,1 0,-1-1,1 0,0-1,1 0,-1 0,1-2,0 1,0-1,0-1,1 0,-1 0,0-1,1 0,-1-1,1-1,8-1,5-1,0-2,0-1,0 0,-1-2,0-1,0-1,-1-1,-1-1,0-1,0-1,-1 0,-1-2,-1-1,0 0,-1-1,-1-1,0-1,-2 0,0-1,-2-1,0 0,6-17,-13 25,0 1,-1-1,0 0,-2-1,0 1,0-1,-1 0,-1 1,0-1,-2-11,1 20,0 0,-1 0,0 0,0 0,-1 0,1 0,-1 0,-1 1,1-1,-1 1,0-1,0 1,0 0,-1 0,0 0,0 1,0-1,0 1,-1 0,0 0,0 1,0-1,0 1,0 0,-1 1,-5-3,0 2,0 0,-1 0,0 2,1-1,-1 1,0 1,0 0,0 1,-2 1,-25 4</inkml:trace>
  <inkml:trace contextRef="#ctx0" brushRef="#br0" timeOffset="13871.16">11801 726,'-7'15,"-1"0,2 1,0 0,0 1,2-1,0 1,1 0,1 0,0 0,1 0,1 1,1-1,0 0,2 0,0 0,0 0,2-1,3 10,-4-18,0 0,1 0,0-1,1 1,-1-1,1-1,1 1,-1-1,1 0,0 0,1-1,-1 0,1 0,0-1,0 0,1 0,-1-1,1 0,0 0,-1-1,1-1,0 1,0-1,1-1,5 0,6 0,0-1,0-1,0-1,0-1,-1-1,1 0,-1-2,-1 0,1-1,11-8,-14 7,-1-1,0-1,-1 0,-1-1,0-1,0 0,-1-1,-1 0,0-1,-1-1,-1 1,0-2,-1 1,5-16,-11 26,-1 0,-1 0,1 0,-1 0,0 0,0-1,-1 1,1 0,-2-1,1 1,-1 0,0-1,0 1,0 0,-1 0,0 0,0 0,-1 0,0 1,0-1,0 1,0-1,-1 1,0 0,0 1,-1-1,1 1,-1-1,0 1,-1 0,-7-6,-1 1,0 0,-1 1,0 1,0 0,0 1,-1 1,0 0,0 1,0 1,-1 0,-148 7,121 3</inkml:trace>
  <inkml:trace contextRef="#ctx0" brushRef="#br0" timeOffset="12816.836">9685 1093,'5'0,"16"-5,9-1,4 0,2 1,-2 1,0 2,-2 1,-2 1,-1 0,0 5,-1 1,0 0,-5-5,-2-4,-4-1</inkml:trace>
  <inkml:trace contextRef="#ctx0" brushRef="#br0" timeOffset="13136.399">10419 613,'-1'377,"-25"-170,-4 2,30-208,0 1,0 0,0 0,1 0,-1 0,1 0,-1 0,1 0,-1-1,1 1,0 0,0 0,0-1,0 1,0-1,0 1,1-1,-1 1,0-1,1 0,-1 1,1-1,-1 0,1 0,0 0,-1 0,1 0,0-1,0 1,0-1,-1 1,1-1,0 1,0-1,0 0,0 0,0 0,0 0,0 0,0-1,1 1,18-3</inkml:trace>
  <inkml:trace contextRef="#ctx0" brushRef="#br0" timeOffset="17024.851">429 2053,'72'-18,"267"2,223-39,-320 26,182 3,51-1,-1 28,-212-29,-57 15,-74 1,-1 5,97 9,-67-1,577-1,-434-28,477 28,-262 0,-316-28,54 17,98-8,-100-7,214 14,-267-3,1 9,9 9,-11-1,969-2,-802-29,12 17,134-22,42 6,-69 17,-404 0,-58 5</inkml:trace>
  <inkml:trace contextRef="#ctx0" brushRef="#br0" timeOffset="17708.2">6468 2024,'-215'241,"86"-98,127-141,0-1,-1 0,1 1,0-1,0 1,0 0,1-1,-1 1,0 0,1 0,-1 0,1 0,0 0,-1 1,1-1,0 0,0 1,1-1,-1 0,0 1,1-1,0 1,-1-1,1 1,0-1,0 1,0-1,1 1,-1-1,1 1,-1-1,1 1,0-1,0 0,0 1,0-1,0 0,0 0,1 0,-1 0,1 1,10 0,0-1,0 0,0 0,0-1,0-1,0 0,0-1,0 0,0-1,0 0,0-1,6-2,-18 5,290-72,-217 38,-56 23</inkml:trace>
  <inkml:trace contextRef="#ctx0" brushRef="#br0" timeOffset="17952.038">6892 2080,'-34'43,"-30"44,-9 15,3 6,9-6,9-11,10-12,11-8,7-13,6-6,8-7,-1-7,3-5,2-2,2-3,2-1,1-5</inkml:trace>
  <inkml:trace contextRef="#ctx0" brushRef="#br0" timeOffset="19091.754">569 302,'-4'-6,"-1"0,0 0,0 0,0 1,-1-1,0 2,0-1,0 0,-1 1,0 0,1 1,-1 0,-1 0,1 0,0 1,-1 0,1 0,-1 1,0 0,1 0,-1 1,0 0,1 0,-1 1,0 0,1 0,-1 1,1 0,-7 2,-9 13,1 1,0 1,2 1,0 1,1 1,2 0,0 1,1 1,1 0,2 1,0 1,2 0,1 1,-1 4,-5 36,2 0,4 1,2 0,3 0,3 1,7 52,-4-29,0 15,-13 366,-7-73,-8 26,27-386,-2-20,1 0,0 0,2 0,1-1,0 1,2 0,0-1,1 1,1-1,0-1,6 11,-10-27,0 0,0 0,0 0,1 0,-1 0,0 0,1-1,-1 0,1 1,-1-1,1 0,0 0,0 0,-1-1,1 1,0 0,0-1,0 0,0 0,0 0,-1 0,1 0,0-1,0 1,0-1,-1 0,1 0,0 0,0 0,-1 0,1 0,-1-1,1 1,-1-1,0 0,0 0,1 0,36-14,154 7,-168 9</inkml:trace>
  <inkml:trace contextRef="#ctx0" brushRef="#br0" timeOffset="20356.123">12395 21,'12'-5,"1"1,-1 1,1 0,0 1,1 0,-1 1,0 1,0 0,0 1,0 0,1 1,-1 0,-1 1,1 1,0 0,-1 0,0 1,4 3,-9 0,0 0,0 0,-1 0,-1 1,0 0,0 0,0 0,-1 1,-1-1,1 1,-2 0,1 0,-1 0,-1 1,0-1,-1 0,1 1,-2-1,0 0,0 0,-1 1,-1 2,-23 273,-1 39,15-42,-32 185,-20-189,18-65,42 65,21-184,-18-92,0 0,0 0,0 0,0 0,-1 0,1-1,-1 1,1-1,-1 1,0-1,0 1,0-1,0 0,-1 0,1 0,0 0,-1 0,0-1,1 1,-1-1,0 0,0 0,1 0,-1 0,0 0,0 0,0-1,0 1,0-1,-1 0,1 0,0 0,0-1,0 1,0-1,0 1,0-1,-1-1,-28 4,-255 64,184-42,86-18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2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391 592,'-2'-4,"0"1,0-1,-1 1,0 0,1 0,-1 0,0 0,0 0,-1 0,1 1,0 0,-1 0,0 0,1 0,-1 0,0 1,0-1,0 1,0 0,0 0,0 1,0-1,-1 1,1 0,0 0,0 0,0 1,0-1,-1 1,-116 40,1 38,116-75,0 0,0 0,1 0,-1 0,1 1,0-1,0 1,1 0,0 0,-1 0,1 0,1 0,-1 0,1 0,0 1,0-1,1 0,-1 1,1-1,0 1,1-1,-1 1,1-1,1 4,3 4,0-1,1 0,1 0,0-1,0 0,1 0,0 0,1-1,0 0,1-1,0 0,0-1,1 0,0 0,0-1,1-1,0 0,0 0,1-2,-1 1,1-1,0-1,13 2,-20-5,0 1,1-1,-1 0,1 0,-1-1,0 1,1-1,-1-1,0 0,0 1,0-2,0 1,0-1,0 0,-1 0,1 0,-1-1,0 0,0 0,0 0,-1-1,1 0,-1 0,0 0,0 0,-1 0,0-1,0 0,0 1,-1-1,1 0,-1 0,-1-1,1-1,1-14</inkml:trace>
  <inkml:trace contextRef="#ctx0" brushRef="#br0" timeOffset="434.837">701 0,'-20'39,"2"0,1 1,2 1,1 0,3 1,-3 23,3-19,1 2,3-1,2 1,1 0,3 0,5 38,-5-80,1-1,0 1,1-1,-1 1,1-1,0 0,1 1,-1-1,1 0,0 0,0 0,1 0,-1 0,1 0,0-1,0 1,1-1,-1 0,1 0,0 0,0-1,1 1,-1-1,0 0,1 0,0-1,0 1,0-1,0 0,0 0,0-1,1 0,-1 0,5 1,4-6,-1 0,1-1,-1 0,-1-1,1-1,-1 0,0 0,0-1,5-6,52-31,-59 40,-8 3,0 0,0 0,1 0,-1 0,1 0,-1 0,1 1,0 0,0-1,-1 1,1 0,0 0,0 0,0 1,0-1,0 1,0 0,1-1,-1 1,0 1,0-1,0 0,0 1,0-1,0 1,0 0,0 0,0 0,-1 1,1-1,0 1,-1-1,1 1,-1 0,1 0,-1 0,0 0,0 1,0-1,1 2,15 89,-8-22,-1-53,3-5</inkml:trace>
  <inkml:trace contextRef="#ctx0" brushRef="#br0" timeOffset="717.268">1350 592,'-13'15,"0"1,2 0,0 1,0 0,2 1,0 0,1 0,1 1,0 0,2 0,0 1,1 0,1 0,1 4,2-21,0 1,1-1,-1 0,1 0,-1 0,1 1,0-1,0 0,1 0,-1 0,1 0,-1-1,1 1,0 0,0-1,0 1,0-1,1 1,-1-1,1 0,-1 0,1 0,0-1,0 1,0-1,0 1,0-1,0 0,0 0,0 0,0-1,1 1,-1-1,0 1,0-1,1 0,-1-1,0 1,0 0,2-1,9-1,0-1,0 0,-1 0,1-1,-1-1,0-1,0 0,11-7,-12 7,0 0,-1 0,0-2,0 1,-1-1,0-1,0 0,-1 0,0-1,-1 0,0-1,0 0,-1 0,-1 0,0-1,-1 0,0 0,0-1,-1 1,-1-1,0 0,-1 0,-1 0,0 0,0 0,-1 0,-1-7,-2 15,1-1,-1 1,0 0,0 0,0 0,-1 0,0 1,0-1,0 1,0 0,-1 0,1 0,-1 1,0-1,0 1,-1 1,1-1,-1 1,1 0,-1 0,0 0,1 1,-1 0,0 0,0 0,0 1,0 0,0 0,0 0,0 1,0 0,0 0,0 1,1 0,-1 0,1 0,-1 0,1 1,0 0,0 0,0 1,0-1,0 1,1 0,0 0,-3 3,-6 7</inkml:trace>
  <inkml:trace contextRef="#ctx0" brushRef="#br0" timeOffset="1080.4">2113 508,'-57'22,"1"3,1 3,2 2,-18 14,66-42,1-1,0 1,-1 1,1-1,0 1,0-1,0 1,1 0,-1 0,1 1,-1-1,1 1,0 0,1 0,-1 0,1 0,-1 0,1 1,0-1,1 0,-1 1,1 0,0-1,0 1,0 0,1 0,0-1,0 1,0 0,0 0,1 0,0-1,0 1,0 1,6 2,-1-1,1-1,0 1,1-1,0-1,0 1,0-1,0 0,1-1,0 0,0-1,0 1,0-2,1 1,-1-1,1-1,-1 0,1 0,-1-1,1 0,0-1,-1 0,1 0,-1-1,1 0,-1-1,0 0,0 0,0-1,8-5,-8 5,0 0,0 0,0-1,-1-1,0 1,0-1,0-1,-1 1,0-1,0 0,-1-1,0 0,0 0,-1 0,0-1,0 0,-1 0,0 0,0 0,-1-1,-1 1,1-3,-1 5,-1 0,0 1,0-1,-1 0,0 0,0 0,0 1,-1-1,0 0,0 0,-1 1,0-1,0 1,-1-1,1 1,-1 0,-1 0,1 0,-1 0,0 1,0-1,-1 1,0 0,0 1,0-1,0 1,-1 0,1 0,-1 0,-6-1,-43-9,29 11</inkml:trace>
  <inkml:trace contextRef="#ctx0" brushRef="#br0" timeOffset="1431.841">2649 480,'-16'5,"-1"0,1 1,0 0,0 1,1 1,0 1,0 0,1 1,0 0,1 1,-4 5,15-14,0 0,0 0,0 0,0 0,0 0,0 1,1-1,-1 1,1-1,-1 1,1-1,0 1,0 0,1 0,-1 0,0-1,1 1,0 0,-1 0,1 0,0 0,1 0,-1 0,0-1,1 1,0 0,0 0,-1-1,2 1,-1 0,0-1,0 1,1-1,0 1,-1-1,1 0,0 1,0-1,0 0,0-1,1 1,-1 0,0 0,2 0,66 74,-69-73,1-1,0 1,-1 0,0 0,1 0,-1 0,-1 0,1 0,0 0,-1 0,1 0,-1 0,0 0,0 1,0-1,-1 0,1 0,-1 0,1 0,-1 0,0 0,0 0,0 0,-1 0,1-1,-1 1,0 0,0-1,1 1,-2-1,0 2,-7 4,1 0,-1-1,-1-1,1 1,-1-2,0 1,-1-2,1 1,-1-1,0-1,0 0,0-1,0 0,0-1,0-1,-5 0,-8 1</inkml:trace>
  <inkml:trace contextRef="#ctx0" brushRef="#br0" timeOffset="1747.417">2761 818,'37'-13,"-3"2,0-1,0-2,-2-1,0-2,0-1,-2-1,0-2,1-3,-28 22,0 1,0-1,0 0,-1 0,1 0,0-1,-1 1,0 0,1-1,-1 0,0 0,-1 1,1-1,0 0,-1 0,0 0,1-1,-1 1,0 0,-1 0,1-1,-1 1,1-1,-1 1,0 0,0-1,-1 1,1 0,-1-1,1 1,-1 0,0-1,0 1,-1 0,1 0,-1 0,1 0,-1 0,0 0,0 1,0-1,0 1,-1-1,1 1,-1 0,0 0,1 0,-1 0,0 0,0 1,0-1,-2 0,-10 0,1 1,-1 1,0 0,0 0,0 2,1 0,-1 0,1 2,-1 0,1 0,0 1,1 1,-1 0,1 1,-11 8,11-7,0 1,0 0,1 1,0 1,1 0,0 0,1 1,0 0,1 1,0 0,1 1,-6 12,10-18,1 1,-1-1,2 1,-1-1,1 1,0 0,1 0,0 0,1 0,-1 0,2 0,-1 0,1 0,1 0,0-1,0 1,0 0,1-1,1 1,-1-1,1 0,1 0,0 0,5 4,1-2,0 1,0-1,1-1,0 0,1 0,0-2,0 1,1-2,0 0,0 0,1-2,-1 1,1-2,0 0,0-1,0 0,0-1,0-1,0 0,1-2,-1 1,5-3,11-1,-4-2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0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54 146,'-28'39,"23"-27,1 0,0 0,0 0,1 1,1-1,0 1,1 0,0 0,1 12,0-20,1 0,-1-1,1 1,0 0,1-1,-1 1,1-1,-1 1,1-1,1 0,-1 1,1-1,-1-1,1 1,0 0,1-1,-1 1,0-1,1 0,0 0,0 0,0-1,0 1,0-1,1 0,-1 0,5 1,-2-1,1-1,0 0,0 0,-1 0,1-1,0 0,0-1,0 0,0 0,0 0,-1-1,1 0,-1-1,1 0,-1 0,0-1,0 1,0-1,-1-1,1 1,-1-1,5-6,113-136,-92 101,-31 46,0 0,0-1,0 1,0 1,1-1,-1 0,0 0,0 0,0 1,0-1,0 0,0 1,0-1,0 1,0-1,0 1,0-1,-1 1,1 0,0 0,0-1,0 1,-1 0,1 0,0 0,-1 0,1 0,-1 0,1 0,-1 0,0 0,1 0,-1 0,0 0,0 0,1 0,-1 0,0 0,0 0,0 0,0 0,-1 0,1 1,0-1,0 0,-1 0,2 3,6 29,-7-26,1-1,-1 1,1 0,0-1,1 1,0-1,0 0,0 1,1-1,-1 0,2 0,-1 0,1-1,0 1,0-1,0 0,1 0,-1 0,1-1,0 0,1 0,-1 0,1 0,0-1,0 0,1 0,-1-1,0-1,0 0,-1 0,1-1,0 0,0 0,0 0,0-1,0 0,0 0,-1 0,1-1,0 0,-1 0,1 0,-1-1,0 0,0 0,0 0,0-1,-1 1,1-1,-1 0,0-1,0 1,0-1,0 1,-1-1,0 0,0 0,-1-1,2-2,48-163,-47 146</inkml:trace>
  <inkml:trace contextRef="#ctx0" brushRef="#br0" timeOffset="666.886">1071 288,'43'-14,"0"-2,-1-2,-1-1,-1-2,-1-2,-1-1,3-5,-39 28,0 0,1 0,-1 0,0-1,1 1,-1-1,0 0,0 1,0-1,0 0,-1 0,1 0,0 0,-1 0,0-1,1 1,-1 0,0-1,0 1,0-1,-1 1,1-1,0 1,-1-1,0 0,1 1,-1-1,0 0,-1 1,1-1,0 0,-1 1,1-1,-1 1,0-1,0 1,0-1,0 1,-1 0,1-1,0 1,-1 0,0 0,1 0,-1 0,0 0,0 0,0 1,0-1,0 1,-2-1,-4-1,-1 0,1 1,-1 0,0 0,0 1,0 1,0-1,0 1,0 1,1-1,-1 2,0-1,0 1,0 0,1 1,0 0,-1 1,1 0,0 0,-6 4,-1 2,0 0,1 1,0 1,0 0,2 1,-1 0,2 1,0 1,-9 14,15-22,1-1,0 1,0 0,1 0,0 0,0 1,1-1,0 1,0 0,1-1,0 1,0 0,1 0,0 0,0 0,1 0,0-1,0 1,1 0,0 0,0-1,1 0,0 1,0-1,1 0,0 0,0-1,1 1,-1-1,1 0,1 0,-1 0,1-1,0 0,0 0,1-1,0 1,-1-1,1-1,1 0,-1 1,0-2,8 3,13-2,1-2,-1 0,0-2,1-1,-1-1,0-2,0 0,0-2,-1-1,2-2,-2 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8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0,'-28'67,"-30"188,30-11,0-45,6-92,19-99</inkml:trace>
  <inkml:trace contextRef="#ctx0" brushRef="#br0" timeOffset="199.038">0 508,'39'0,"36"0,15 0,2 0,-5 0,-13 0,-9 0,-10 0,-11 0,-7 0,-6 0,-3 0,-6 0</inkml:trace>
  <inkml:trace contextRef="#ctx0" brushRef="#br0" timeOffset="625.46">791 479,'-9'21,"0"0,2 1,1 0,1 0,0 0,2 0,0 1,2 0,1-1,1 11,-1-31,0 0,0 1,0-1,0 0,0 0,1 0,-1 1,1-1,0 0,0 0,0 0,0 0,0 0,0 0,0 0,1-1,-1 1,0 0,1-1,0 1,-1-1,1 1,0-1,0 0,0 0,0 0,0 0,0 0,0 0,0 0,0-1,0 1,1-1,-1 0,0 1,0-1,0 0,1 0,-1-1,0 1,0 0,1-1,-1 1,0-1,2 0,10-6,-1 1,0-2,0 0,0 0,-1-1,0-1,-1 0,0-1,79-55,-88 66,1-1,-1 0,0 1,1-1,-1 1,0 0,1 0,-1 0,0 0,1 0,-1 1,0-1,1 0,-1 1,0 0,0 0,0 0,1 0,-1 0,0 0,0 0,0 0,-1 1,1-1,0 1,0 0,-1-1,1 1,-1 0,0 0,1 0,-1 0,0 0,0 0,0 0,0 1,-1-1,1 0,-1 1,1-1,-1 0,0 0,0 3,27 42,-25-45,0-1,0 1,1-1,-1 1,1-1,-1 0,1 0,-1 0,1 0,0 0,-1-1,1 1,0-1,-1 1,1-1,0 0,0 0,-1-1,1 1,0 0,0-1,-1 0,1 0,-1 1,1-1,0-1,-1 1,0 0,1-1,-1 1,0-1,0 0,0 0,2-1,60-75,16-53,-67 117,-3 1</inkml:trace>
  <inkml:trace contextRef="#ctx0" brushRef="#br0" timeOffset="903.924">1722 423,'-16'19,"1"1,0 0,2 2,0-1,2 2,0-1,1 2,2-1,0 1,-2 16,10-37,0-1,-1 0,1 1,0-1,1 0,-1 1,0-1,1 1,-1-1,1 0,0 0,-1 1,1-1,0 0,1 0,-1 0,0 0,1 0,-1 0,1 0,-1-1,1 1,0 0,0-1,0 0,-1 1,2-1,-1 0,0 0,0 0,0 0,0 0,1 0,-1-1,0 1,1-1,-1 0,0 0,1 0,-1 0,1 0,0 0,101-22,-94 18,0-1,1 0,-2-1,1 0,-1-1,0 0,0 0,-1-1,0 0,0 0,-1-1,0 0,0 0,-1-1,0 0,-1 0,0 0,-1 0,0-1,-1 0,0 0,0 0,-1 0,-1 0,0-1,0 1,-1-1,-1 1,0 0,0 0,-2-4,2 12,0 0,0-1,0 1,0 0,-1 0,1 0,-1 0,0 1,0-1,0 0,0 1,-1-1,1 1,-1 0,1 0,-1 0,0 0,0 0,0 1,0-1,0 1,0 0,0-1,-2 1,-15-3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1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5253 796,'10'34,"3"6,-1-4</inkml:trace>
  <inkml:trace contextRef="#ctx0" brushRef="#br0" timeOffset="236.147">5310 316,'0'0</inkml:trace>
  <inkml:trace contextRef="#ctx0" brushRef="#br0" timeOffset="587.583">5620 627,'-13'19,"-7"9,1 1,1 0,1 1,2 1,1 0,2 1,-6 23,17-51,0 0,0 0,1-1,-1 1,1 0,0 0,0 0,1 0,-1 0,1 0,0 0,0 0,0-1,0 1,1 0,-1-1,1 1,0-1,0 1,0-1,1 0,-1 0,1 0,0 0,0 0,0-1,0 1,0-1,0 0,1 0,-1 0,1 0,-1-1,1 1,0-1,0 0,-1 0,1 0,0-1,1 1,9 0,-1 1,1-2,0 1,0-2,0 0,-1-1,1 0,-1-1,1 0,-1-1,0-1,0 0,0-1,-1 0,0-1,0 0,6-6,1-2,-1-1,-1 0,0-1,-1-1,0 0,-2-2,0 1,-1-2,-2 0,4-8,4-1,-2-1,0-1,-3-1,0 0,-3-1,0 0,-2 0,-2-1,-1-1,-2 1,-1-1,-2 1,-2-21,-1 47,1 1,-1-1,0 1,-1 0,0 0,0 0,0 0,-1 0,-1 1,1-1,-1 1,0 0,-1 1,0-1,0 1,0 0,-1 1,0 0,0 0,0 0,0 1,-1 0,0 0,0 1,0 0,0 0,0 1,-1 0,1 0,-1 1,1 0,-1 1,0 0,1 0,-1 1,-7 2,0 0,0 1,1 1,-1 1,1 0,0 1,1 0,0 1,0 1,1 0,0 1,0 1,1 0,0 0,1 1,1 1,0 0,0 0,2 1,-1 0,2 0,0 1,1 0,0 0,1 1,1 0,0 0,1 0,1 0,1 0,0 1,1-1,1 0,0 0,1 1,1-1,1 4,4 0,1 0,1 0,0-1,2-1,0 1,1-2,1 0,0-1,1 0,1-1,0 0,2-2,-1 0,1-1,17 8,-5-4,0-2,1-2,0 0,0-2,2-2,-1-1,1-1,-1-1,2-3,2 0,0-2</inkml:trace>
  <inkml:trace contextRef="#ctx0" brushRef="#br0" timeOffset="3087.153">7371 147,'-7'57,"14"356,-29-259,22-153,-1-1,1 1,0 0,0 0,0-1,0 1,0 0,0 0,0 0,0-1,0 1,0 0,0 0,1-1,-1 1,0 0,0 0,1-1,-1 1,1 0,-1-1,0 1,1 0,-1-1,1 1,-1-1,1 1,0 0,-1-1,1 0,0 1,-1-1,1 1,0-1,-1 0,1 0,0 1,0-1,0 0,-1 0,1 0,0 0,0 0,-1 0,1 0,0 0,0 0,0 0,-1 0,1 0,0-1,0 1,-1 0,1-1,0 1,0 0,45-24,-41 20,21-12,3-4,1 0,1 2,1 1,0 2,1 1,0 1,1 2,0 2,1 1,15-1,-46 8,-1 0,1 1,0-1,-1 1,1 0,-1 0,1 0,0 0,-1 1,1-1,-1 1,1 0,-1 0,1 0,-1 1,0-1,0 1,0 0,0 0,0 0,0 0,0 0,0 1,-1-1,1 1,-1 0,0 0,0-1,0 2,0-1,0 0,-1 0,1 0,-1 1,0-1,0 1,0-1,-1 1,1-1,-1 1,0 0,0-1,0 3,-6 8,-1 0,0 0,-1-1,0 0,-1-1,0 0,-1 0,-1-1,0 0,0-1,-1 0,0-1,-13 7,-6 7,-2-2,0-2,-1-1,0-1,-2-2,-6 0,33-11,-1-1,1 0,-1-1,0 0,0 0,0-1,0-1,0 0,0 0,0-1,-1 0,2 0,-6-2,14 1,0 1,-1 0,1 0,-1-1,1 1,0-1,0 1,0-1,0 1,0-1,0 0,1 0,-1 1,0-1,1 0,-1 0,1 0,0 1,0-1,0 0,0 0,0 0,0 0,0 0,0 0,1 1,-1-1,1 0,-1 0,1 0,0 1,0-1,0 0,0 1,0-1,0 1,0-1,0 1,1-1,-1 1,0 0,1 0,-1 0,1 0,0 0,0-1,6-8,8-11</inkml:trace>
  <inkml:trace contextRef="#ctx0" brushRef="#br0" timeOffset="3402.683">8161 599,'-19'20,"1"1,1 1,0 1,2 0,1 1,1 0,-6 17,17-39,1 0,0 0,0 0,-1 0,1 0,1 0,-1 0,0 1,0-1,1 0,-1 0,1 1,0-1,0 0,0 1,0-1,0 0,0 1,0-1,1 0,-1 0,1 1,0-1,0 0,0 0,0 0,0 0,0 0,0 0,1 0,-1 0,1-1,-1 1,1 0,0-1,0 1,-1-1,1 0,0 0,0 1,0-1,1-1,-1 1,0 0,0 0,0-1,1 1,-1-1,0 0,14-3,0 0,-1-1,1-1,-1-1,0 0,-1-1,0-1,0 0,0-1,-1 0,0-1,-1 0,0-1,-1-1,0 1,-1-2,0 0,5-9,-9 12,0 0,-1 0,-1 0,1 0,-1-1,-1 0,0 0,-1 0,0 0,0-7,-1 14,-1 0,0 0,0 0,0 0,0 0,0 0,-1 0,0 0,0 0,0 0,0 1,-1-1,0 0,1 1,-1-1,0 1,-1 0,1 0,0-1,-1 1,0 1,0-1,0 0,0 1,0 0,-1-1,1 1,0 0,-1 1,-3-2,-1 0,0 1,0 0,0 1,0 0,0 0,0 1,0 0,0 0,0 1,-1 0,1 0,-3 2,-8 4</inkml:trace>
  <inkml:trace contextRef="#ctx0" brushRef="#br0" timeOffset="4184.372">8725 542,'-31'13,"0"2,1 1,1 1,0 1,2 1,0 2,1 1,-4 5,-66 87,94-111,0 0,0 0,0 0,0 1,1-1,-1 1,1-1,0 1,0-1,1 1,-1 0,1 0,-1-1,1 1,0 0,1 0,-1-1,1 1,-1 0,1-1,0 1,0-1,1 1,-1-1,1 1,0-1,0 0,0 0,0 0,0 0,1 0,0 0,-1-1,1 1,0-1,0 1,1-1,5 2,0 0,1-1,-1 0,1 0,0-1,0 0,0-1,0 0,0-1,0 0,0 0,0-1,0-1,-1 1,1-2,0 1,-1-1,10-5,6-4,1-1,-2-2,0 0,0-2,-2 0,0-1,-1-2,-1 0,-1-1,-1-1,-1-1,3-5,9-18,-1-1,-3-1,-2-2,-2 0,13-51,-27 77,0-1,-2 0,-1 0,-1 0,-1 0,-2-9,1 26,-2-1,1 1,-1 0,0-1,-1 1,0 0,-1 0,1 0,-1 0,-1 0,0 1,0-1,0 1,-1 0,0 0,0 1,-1-1,1 1,-2 1,-4-5,5 6,1 1,-1 0,-1 0,1 1,0-1,-1 1,1 0,-1 1,1 0,-1 0,0 0,0 1,1 0,-1 0,0 1,0 0,1 0,-1 1,1-1,-1 1,1 1,0-1,-1 1,1 0,1 1,-1-1,0 2,-11 6,0 2,1 0,1 0,0 2,1 0,1 0,0 2,-3 6,5-6,0 1,1 0,2 1,0 0,0 0,2 0,0 1,2 0,0 1,1-1,1 0,1 1,1 0,0-1,2 1,0-1,2 1,0-1,1 0,3-1,1-1,0-1,1 0,1 0,0-1,1 0,1-1,0-1,1 0,1-1,0 0,1-1,0-1,1 0,1-1,-8-5,1 0,0 0,0-1,0 0,0-1,0 0,1-1,-1-1,1 1,0-2,0 0,-1 0,1-1,0 0,-1-1,1-1,-1 0,0 0,0-1,14-9</inkml:trace>
  <inkml:trace contextRef="#ctx0" brushRef="#br0" timeOffset="4771.835">9205 542,'-5'9,"0"1,1-1,0 0,1 1,0 0,0 0,1 0,0 0,1 1,0-1,0 0,1 1,1-1,0 0,0 0,1 1,0-1,1 0,1 1,-3-9,1 0,-1 0,1-1,0 1,0 0,-1-1,1 1,1-1,-1 1,0-1,0 0,0 0,1 0,-1 0,0-1,1 1,-1 0,1-1,-1 0,1 0,-1 1,1-1,-1-1,1 1,-1 0,1-1,-1 1,0-1,1 0,-1 0,0 0,1 0,-1 0,70-49,-57 32,0-2,-1 1,-1-2,-1 0,-1 0,-1-1,-1 0,-1-1,3-13,-1 21,-9 50,-1-31,-2 60,3 1,3-1,3 0,8 29,12 20,-5 1,-4 1,-6 1,-4 12,-7-93,-2-1,-1 1,-1-1,-3 0,0 0,-2 0,-2-1,-1 0,-1-1,-2 0,-2 2,5-15,0 0,-1 0,-1-1,-1-1,-1 0,0 0,-1-2,0 0,-2-1,1-1,-2 0,0-1,0-2,-20 9,35-17,0-1,-1 0,1 0,-1-1,1 1,0-1,-1 0,1 0,-1 0,1-1,0 1,-1-1,1 0,0-1,0 1,0-1,-1 1,2-1,-1-1,0 1,0 0,1-1,-1 0,1 0,0 0,0 0,0 0,0-1,0 1,1-1,0 0,0 0,0 0,0 0,0 0,1 0,0 0,0-1,0 1,0-2,-4-30,2 0,2 0,1 0,1 0,3 0,0 0,3 0,1 1,10-30,-2 18,2 1,1 1,3 1,1 1,2 1,2 0,2 3,2 0,1 2,29-26,-36 39</inkml:trace>
  <inkml:trace contextRef="#ctx0" brushRef="#br0" timeOffset="-4554.057">484 429,'-8'-3,"0"0,0 1,0 0,0 0,0 1,-1 0,1 0,0 1,-1 0,1 0,0 1,-1 0,1 1,0 0,0 0,0 1,0-1,0 2,1-1,-1 1,1 1,0-1,0 1,-2 3,-10 12,2 1,0 0,2 2,0 0,2 1,0 0,2 1,1 0,1 1,0 0,3 0,0 1,1-1,2 1,1 1,1-1,2 27,-2-41,1 1,1-1,0 1,0-1,1 0,1 1,1-1,0 0,0-1,1 1,1-1,0 0,1 0,0 0,0-1,1 0,1-1,1 1,-3-3,0-1,0 0,1-1,0 1,0-2,1 1,0-1,0 0,0-1,0 0,1 0,-1-1,1-1,0 1,0-2,0 1,0-1,0-1,0 0,1 0,-1-1,0 0,0-1,7-2,10-5,-1-2,0 0,-1-2,0-1,-1-1,-1-1,0-1,-1-1,-1-1,-1 0,-1-2,0-1,-2 0,0-1,10-20,-11 18,-1-1,-1 0,-1-1,-1-1,-2 0,0 0,-3-1,1-4,-6 23,0 0,-1-1,0 1,0-1,-1 1,0-1,-1 1,-1-1,1 1,-2-1,1 1,-1 0,-1 0,0 0,0 1,-1 0,0-1,-1 1,0 1,0-1,-1 1,0 1,-1-1,-3-3,-1 4,1-1,-1 1,0 1,-1 0,1 1,-1 1,0-1,-1 2,1 0,-1 1,1 0,-1 1,0 0,1 1,-1 1,0 0,1 1,-1 0,1 1,0 1,-2 1,-4 1,0 0,1 2,0 0,0 1,1 1,0 0,1 1,0 1,1 1,1 0,-1 1,2 0,0 1,-4 8,-14 44,25-39</inkml:trace>
  <inkml:trace contextRef="#ctx0" brushRef="#br0" timeOffset="-3718.569">1189 881,'10'-144,"-9"143,-1 1,0-1,0 0,0 0,0 0,0 0,0 0,0 1,0-1,0 0,0 0,-1 0,1 0,0 0,0 1,-1-1,1 0,-1 0,1 1,-1-1,1 0,-1 1,1-1,-1 0,0 1,1-1,-1 1,0-1,1 1,-1-1,0 1,0-1,0 1,1 0,-1 0,0-1,0 1,0 0,0 0,1 0,-1 0,0 0,0 0,0 0,0 0,0 0,0 0,1 1,-1-1,0 0,0 0,0 1,1-1,-1 1,0-1,0 1,1-1,-1 1,0-1,1 1,-1 0,0 0,-35 43,-44 141,67-150,-1 0,-2-1,-1 0,-2-2,-21 29,30-53,19-30,91-130,57-69,-106 138,-34 110,3 51,-19-66,0 0,1-1,1 1,-1 0,2-1,0 0,0 1,1-1,0-1,1 1,0-1,1 0,0-1,1 1,0-1,0-1,1 1,0-2,0 1,1-1,4 2,-12-8,1 0,-1 0,0 0,0 0,0-1,0 1,1-1,-1 1,0-1,1 0,-1 0,0 0,1 0,-1-1,0 1,0-1,1 1,-1-1,0 0,0 1,0-1,0 0,0-1,0 1,0 0,0-1,0 1,-1-1,1 1,0-1,-1 0,0 1,1-1,-1 0,0 0,1-2,29-84,-28 75,14-130,-17 118</inkml:trace>
  <inkml:trace contextRef="#ctx0" brushRef="#br0" timeOffset="-2685.912">2657 712,'-10'-1,"-1"0,1 0,-1 1,1 1,0 0,-1 0,1 1,0 0,0 1,0 0,0 0,-1 2,-4 1,0 0,1 1,0 1,0 1,1 0,0 0,0 2,1-1,0 2,1-1,1 2,0-1,0 1,1 1,1 0,0 0,1 0,1 1,-5 14,10-25,0-1,0 0,0 1,0-1,0 1,1-1,-1 1,1-1,0 1,0-1,1 1,-1-1,1 1,-1-1,1 1,0-1,0 0,1 1,-1-1,1 0,0 0,-1 0,1 0,1 0,-1-1,0 1,1-1,-1 1,1-1,0 0,0 0,-1 0,2 0,-1 0,0-1,0 1,0-1,1 0,-1 0,1 0,-1-1,0 1,1-1,0 0,11-1,0-1,0 0,0-1,0-1,0 0,-1-1,0-1,0 0,0-1,-1-1,0 0,0-1,-1 0,6-6,181-176,-194 185,22-19,-26 24,0 1,-1 0,1 0,0 1,-1-1,1 0,0 0,-1 0,1 0,0 0,-1 1,1-1,0 0,-1 1,1-1,-1 0,1 1,-1-1,1 1,-1-1,1 1,-1-1,1 1,-1-1,0 1,1-1,-1 1,0 0,1-1,-1 1,0 0,0-1,0 1,1 0,-1-1,0 1,0 0,0-1,0 1,0 0,0-1,-1 1,1 0,0-1,0 1,0 0,-1-1,1 1,0-1,-1 1,2 20,-2-5,1 1,0 0,1-1,1 1,1-1,0 0,1 1,1-1,1-1,0 1,0-1,2 0,6 10,-6-19,-1 0,1 0,0-1,0 0,1 0,0-1,0 0,0-1,0 0,0 0,1-1,-1 0,1 0,1-1,13 2</inkml:trace>
  <inkml:trace contextRef="#ctx0" brushRef="#br0" timeOffset="-1580.628">3645 683,'17'280,"-11"-199,-7-81,1 1,-1-1,1 0,-1 0,1 0,-1 0,1 0,-1 0,0 0,1 0,-1 0,1 0,-1 0,1 0,-1-1,1 1,-1 0,1 0,-1 0,1-1,-1 1,1 0,-1-1,1 1,0 0,-1-1,1 1,-1-1,1 1,0 0,0-1,-1 1,1-1,0 1,0-1,-1 1,1-1,0 1,0-1,0 1,0-1,0 0,0 1,0-1,0 1,0-1,0 1,0-1,0 1,0-1,0 1,1-1,-1 1,0-1,0 1,-2-31,1 0,2 0,0 1,3-1,0 0,2 1,1 0,1 0,2 1,1 0,1 1,2 0,0 1,2 1,4-5,3-11,-22 40,-1 1,0 0,-1-1,1 1,0 0,1 0,-1 0,0 0,0 0,0 0,0 0,1 0,-1 0,1 0,-1 0,0 0,1 1,0-1,-1 0,1 0,-1 0,1 0,0 1,0-1,-1 0,1 1,0-1,0 1,0-1,0 1,0-1,0 1,0-1,0 1,0 0,0 0,0-1,0 1,0 0,0 0,0 0,0 0,0 0,0 0,0 1,0-1,0 0,0 0,0 1,0-1,0 1,0-1,0 1,0-1,0 1,-1 0,2-1,51 173,-42-159</inkml:trace>
  <inkml:trace contextRef="#ctx0" brushRef="#br0" timeOffset="-1318.873">4181 994,'5'4,"6"3,2-1</inkml:trace>
  <inkml:trace contextRef="#ctx0" brushRef="#br0" timeOffset="-1169.696">4068 458,'0'0</inkml:trace>
  <inkml:trace contextRef="#ctx0" brushRef="#br0" timeOffset="-685.867">4718 458,'-31'17,"1"2,1 0,0 2,2 2,1 0,0 2,-1 4,20-23,1 1,0 0,0 0,1 1,0-1,0 1,1 0,0 0,0 1,1-1,0 1,0 0,1 0,0 0,1 0,0 0,1 0,-1 0,2 1,-1-1,1 0,1 0,0 0,0 0,0 0,1-1,2 3,-3-7,1-1,0 0,0 1,0-1,0 0,1-1,-1 1,1 0,0-1,-1 0,1 0,0 0,0-1,1 1,-1-1,0 0,0 0,1 0,-1-1,0 1,1-1,-1 0,0 0,1-1,-1 1,1-1,6-1,0 0,-1 0,1-1,-1 0,0-1,0 0,0-1,-1 0,1 0,2-3,3-5,-1-1,-1-1,0 0,-1-1,0 0,7-16,3-2,69-113,-91 146,1 0,-1 0,1 0,-1 0,1 0,-1 0,1 0,0 0,0 0,-1 0,1 0,0 0,0 0,0 1,0-1,0 0,0 1,0-1,0 1,0-1,0 1,1-1,-1 1,0 0,0 0,0-1,0 1,1 0,-1 0,0 0,0 0,0 0,1 1,-1-1,0 0,0 1,0-1,0 0,0 1,1-1,-1 1,0 0,0-1,0 1,-1 0,1 0,0 0,0-1,0 1,0 0,-1 0,1 0,0 0,-1 0,1 0,-1 1,1-1,-1 0,0 0,0 0,1 0,-1 0,0 1,0-1,0 0,0 1,4 18,-1-1,-1 1,-1 0,0 0,-1 0,-2-1,0 1,-4 14,2 3,-60 355,-21-40,71-302,12-35,-1 1,0-1,-1 0,-1-1,0 1,-1-1,-1 0,0 0,-1-1,0 0,-1 0,-1-1,0 0,0-1,-1 0,-1-1,1 0,-11 6,19-15,1 0,0 0,-1 0,1 0,0 0,-1-1,1 1,-1-1,1 0,-1 0,0 0,1 0,-1 0,1-1,-1 1,1-1,-1 1,1-1,0 0,-1 0,1 0,0 0,0 0,0-1,-1 1,1-1,1 1,-1-1,0 0,0 0,1 0,-1 0,1 0,-1 0,1 0,0 0,-1-3,-25-94,26 66,2 0,1 0,2 0,1 0,2 0,0 1,3 1,0-1,2 1,2 1,0 0,2 1,10-12,-12 13,-2 4</inkml:trace>
  <inkml:trace contextRef="#ctx0" brushRef="#br0" timeOffset="1935.606">4181 769,'0'-5,"0"3,0 7,0 7,0 7,0 4,0 4,0 1,-5 2,-1-1,5-4,2-7</inkml:trace>
  <inkml:trace contextRef="#ctx0" brushRef="#br0" timeOffset="18875.363">174 2207,'-1'540,"-3"-479,-2 0,-3-1,-2 1,-5 7,14-61,0 0,0 0,0 0,-1 0,0 0,-1 0,1-1,-1 0,0 1,-1-2,0 1,0 0,0-1,0 0,-1 0,0-1,0 1,0-1,-3 1,8-5,-1 0,1 0,0 0,-1 0,1 0,0 0,-1 0,1 0,0-1,-1 1,1 0,0-1,0 1,0-1,-1 0,1 1,0-1,0 0,0 0,0 0,0 1,0-1,0 0,0 0,1-1,-1 1,0 0,1 0,-1 0,0 0,1-1,0 1,-1 0,1 0,0-1,-1 1,1 0,0-1,0 1,0-1,-3-57,8 27,1 0,1 0,2 0,2 1,0 1,2 0,6-7,12-35,8-23,4 2,3 2,5 1,4 4,3 1,58-62,-103 132,0 0,1 1,1 1,0 0,1 1,0 0,1 1,0 1,0 1,1 1,1 0,-17 7,1 0,-1 0,1 1,-1-1,0 1,1 0,-1-1,1 1,-1 0,1 1,-1-1,1 0,-1 1,0-1,1 1,-1 0,0-1,1 1,-1 1,0-1,0 0,0 0,0 1,0-1,0 1,0 0,0-1,-1 1,1 0,-1 0,1 0,-1 0,0 0,0 1,0-1,0 0,1 3,9 93,-11-95,0 21,-2 1,-1-1,0 0,-2 0,-1 0,-1 0,-1-1,-1 0,-1-1,0 0,-2-1,-1 0,-1 0,0-2,-2 1,0-2,-1 0,0-1,-2-1,0-1,-1-1,0 0,-1-1,-1-2,-21 10,38-19,0 1,0-1,0 0,0 0,-1 0,1-1,0 0,-1 0,0 0,1-1,-1 0,1 0,-1 0,0-1,1 0,-1 0,1 0,0-1,-1 1,1-1,-5-3,10 3,-1-1,1 1,0-1,-1 1,1-1,0 0,1 1,-1-1,0 1,1-1,-1 1,1-1,0 1,0-1,0 1,0 0,0-1,1 1,-1 0,1 0,-1 0,1 0,0 0,0 0,0 1,0-1,0 0,0 1,2-1,1-3,16-17</inkml:trace>
  <inkml:trace contextRef="#ctx0" brushRef="#br0" timeOffset="19220.007">1246 2123,'-37'28,"1"1,2 1,0 3,3 0,1 2,-1 4,27-36,1 1,-1-1,1 1,0 0,0 0,0 0,0 0,1 1,-1-1,1 1,0-1,1 1,-1 0,1 0,0 0,0-1,1 1,-1 0,1 0,0 0,0 0,1 0,0 0,0 0,0 0,0 0,1 0,-1-1,1 1,0 0,1-1,-1 0,1 1,0-1,0 0,0-1,1 1,-1 0,5 2,-2-3,-1-1,1 0,0 0,0-1,0 0,1 0,-1 0,0 0,0-1,0 0,1-1,-1 1,0-1,0-1,0 1,0-1,0 0,0 0,0 0,-1-1,1 0,-1 0,5-4,107-99,-111 100,0-1,-1 0,0 0,0-1,0 1,-1-1,0 0,-1 0,0-1,0 1,0-1,-1 1,-1-1,1 0,-2 0,1 0,-1 0,0 0,-1 0,0 1,-1-1,1 0,-2 0,1 1,-1-1,-1 1,1 0,-1 0,-1 0,1 1,-2-1,1 1,-1 0,0 1,0-1,0 1,-1 1,0-1,0 1,-1 0,1 1,-1-1,0 1,-1 1,-7-3,8 4,0 1,0 0,1 0,-1 0,0 1,0 1,0-1,0 1,0 0,0 1,0 0,-1 1,-10 4</inkml:trace>
  <inkml:trace contextRef="#ctx0" brushRef="#br0" timeOffset="19458.348">1755 2179,'-20'33,"-5"22,-5 5,4-2,6-6,6-13</inkml:trace>
  <inkml:trace contextRef="#ctx0" brushRef="#br0" timeOffset="19604.364">1755 1671,'0'0</inkml:trace>
  <inkml:trace contextRef="#ctx0" brushRef="#br0" timeOffset="19920.071">1952 2546,'227'-482,"-226"481,21-34,-22 35,1-1,-1 1,1-1,-1 1,1 0,-1-1,1 1,0 0,-1-1,1 1,-1 0,1 0,0 0,-1 0,1 0,-1 0,1-1,0 1,-1 1,1-1,0 0,-1 0,1 0,-1 0,1 0,0 0,-1 1,1-1,-1 0,1 1,-1-1,1 0,-1 1,1-1,-1 0,1 1,-1-1,1 1,-1-1,0 1,1-1,-1 1,0-1,1 1,-1 0,0-1,0 1,0-1,1 1,-1 0,0-1,0 1,0 0,0-1,0 1,0-1,0 1,0 0,-1 0,13 113,-13-102,0-1,1 0,1 1,0-1,0 0,1 1,1-1,0 0,0 0,1-1,0 1,1-1,4 7,-7-13,0 0,0-1,1 1,0-1,-1 1,1-1,0 0,0 0,1 0,-1-1,1 1,-1-1,1 0,0 0,0 0,0 0,0 0,0-1,0 0,0 0,0 0,1-1,-1 1,0-1,1 0,-1 0,0 0,1-1,-1 0,0 0,0 0,0 0,0 0,1-1,-2 0,1 0,2-1,15-14,0-2,0 0,-2-1,-1-1,0-1,-2 0,0-1,-2-1,-1-1,7-17,1 4,39-75,-49 88</inkml:trace>
  <inkml:trace contextRef="#ctx0" brushRef="#br0" timeOffset="20169.454">2940 1417,'-5'48,"-2"40,1 14,1 0,1-8,2-10,1-10,1-13,0-7,0-8,0-3,0-3,1-3,-1-4,0-3,0-1,0-6</inkml:trace>
  <inkml:trace contextRef="#ctx0" brushRef="#br0" timeOffset="20406.657">2657 1954,'43'-10,"39"-3,9 1,0 2,-12 3,-13 8,-19 2</inkml:trace>
  <inkml:trace contextRef="#ctx0" brushRef="#br0" timeOffset="20657.131">3504 1981,'-18'8,"-4"0,0 1,0 1,1 1,1 1,0 1,0 1,1 0,1 1,-1 3,17-16,0-1,1 1,-1 0,1 0,-1 0,1 0,0 0,-1 0,1 0,0 1,0-1,1 0,-1 1,1-1,-1 0,1 1,-1-1,1 1,0-1,0 1,1-1,-1 1,0-1,1 0,-1 1,1-1,0 0,0 1,0-1,0 0,0 0,0 0,1 0,-1 0,1 0,-1 0,2 1,80 51,-64-44,-13-9,0 1,0 0,-1 1,1-1,-1 1,1 0,-1 1,0-1,0 1,0 0,-1 0,0 1,1-1,-1 1,-1 0,1 0,-1 0,0 1,0-1,0 1,-1-1,0 1,0 0,-1 0,1 0,-1 0,0 0,-1 1,0-1,0 0,0 0,-1 0,1 0,-3 6,-5-1,0-1,0 0,-2-1,1 0,-1-1,0 1,-1-2,0 0,0 0,0-1,-1 0,0-1,0 0,-1-1,1 0,-1-1,0-1,0 3,-12 3</inkml:trace>
  <inkml:trace contextRef="#ctx0" brushRef="#br0" timeOffset="23021.065">4605 2574,'63'-68,"417"-485,-166 192,-313 360,0-1,0 1,0 0,0-1,0 1,0 0,0-1,1 1,-1 0,0 0,1 0,-1 0,1 0,-1 1,1-1,0 0,-1 1,1-1,0 1,-1 0,1-1,0 1,-1 0,1 0,0 0,0 0,-1 0,1 1,0-1,-1 0,1 1,0-1,-1 1,1 0,0 0,-1-1,1 1,-1 0,0 0,1 0,-1 0,0 1,0-1,1 0,-1 1,0-1,0 0,0 2,25 31,-3 1,0 1,-3 0,-1 2,-1 0,-3 1,-1 1,-1 0,-3 1,2 22,25 116,-27-138,0 52,-10-91,0 0,-1-1,0 1,1-1,-1 1,0-1,0 1,0-1,0 0,0 1,0-1,0 0,0 0,0 0,-1 0,1 0,0 0,-1 0,1 0,-1 0,1-1,-1 1,0-1,1 1,-1-1,1 1,-1-1,0 0,1 0,-1 0,0 0,1 0,-1 0,0 0,1-1,-1 1,0-1,0 1,-65-29,55 22,-60-30,-114-58,-130-45,186 98,118 36</inkml:trace>
  <inkml:trace contextRef="#ctx0" brushRef="#br0" timeOffset="23661.178">6918 1841,'-48'-5,"-1"2,0 2,0 3,0 2,1 1,-25 8,61-11,0 0,0 0,1 1,-1 1,1 0,-1 0,1 1,0 1,-5 3,16-8,-1-1,0 1,1-1,-1 1,1 0,-1-1,1 1,-1 0,1-1,0 1,-1 0,1 0,0 0,0-1,-1 1,1 0,0 0,0 0,0 0,0-1,0 1,0 0,0 0,0 0,1 0,-1-1,0 1,0 0,1 0,-1 0,0-1,1 1,-1 0,1-1,-1 1,1 0,-1-1,1 1,0-1,-1 1,1 0,0-1,-1 0,1 1,0-1,0 1,-1-1,1 0,0 0,0 1,0-1,0 0,44 17,75 17,-119-33,-1-1,1 1,0 0,0-1,0 1,-1 0,1 0,0 0,-1-1,1 1,0 0,-1 0,1 0,-1 0,0 0,1 0,-1 0,0 0,1 0,-1 0,0 0,0 0,0 0,0 1,0-1,0 0,0 0,-1 0,1 0,0 0,0 0,-1 0,1 0,-1 0,1 0,-1 0,1 0,-1-1,0 1,1 0,-1 0,0 0,0 0,-42 38,32-30,-164 139,175-148,-56 55,54-53,1 0,0-1,0 1,0 0,0 0,0 0,0 0,0 0,1 0,-1 0,1 0,-1 0,1 0,0 0,0 0,0 1,0-1,0 0,1 0,-1 0,0 0,1 0,0 0,-1 0,1 0,0 0,0 0,0 0,0-1,1 1,-1 0,0-1,1 1,-1-1,2 1,5 4,1-1,0 0,0-1,1 0,-1 0,1-1,0 0,0-1,0 0,0 0,0-1,0-1,3 0,41 7,-37-4,-13-1,0 0,0-1,0 1,0-1,1 0,-1 0,1 0,-1-1,0 0,1 0,-1 0,1 0,-1-1,1 1,-1-1,0 0,1-1,-1 1,0-1,0 0,0 0,0 0,0 0,-1-1,1 1,-1-1,1 0,1-2,1-13</inkml:trace>
  <inkml:trace contextRef="#ctx0" brushRef="#br0" timeOffset="24024.36">6750 1558,'-12'5,"1"0,1 1,-1 1,1 0,0 0,0 1,1 0,0 1,1 0,0 0,0 1,1 0,0 0,1 1,0 0,1 0,0 0,0 1,1 0,1 0,0 0,1 0,0 0,1 0,0 1,1-1,0 0,1 1,3 10,6 46,-3-1,-3 1,-3-1,-7 52,-8 5,-6-2,-12 25,1-42,27-95</inkml:trace>
  <inkml:trace contextRef="#ctx0" brushRef="#br0" timeOffset="24319.487">7229 1868,'5'39,"1"36,0 10,-1 1,-1-10,-7-8,-2-11,-1-10,1-8,-3-7,-1-3,1-2,-2-1,0 0,2-9,3-8</inkml:trace>
  <inkml:trace contextRef="#ctx0" brushRef="#br0" timeOffset="24859.993">7144 1671,'129'-31,"0"5,49 0,-74 30,-100-3,0-1,0 1,0 0,-1 0,1 0,0 1,-1 0,1-1,-1 1,0 0,0 1,0-1,0 0,0 1,0 0,0 0,-1 0,1 0,-1 0,0 0,0 0,0 1,-1-1,1 1,-1 0,-1 6,-1-1,0 0,-1 0,0 0,-1 0,0 0,0 0,-1 0,0-1,0 0,-1 0,0 0,-1 0,0-1,0 0,0 0,-6 4,-246 224,208-167,49-66,0 0,0 0,0 1,1-1,-1 0,1 0,-1 1,1-1,0 0,0 1,0-1,0 0,0 1,0-1,1 0,-1 1,1-1,0 0,0 0,0 0,0 0,0 1,0-1,0-1,1 1,-1 0,1 0,-1 0,1-1,0 1,-1-1,1 1,2 0,111 35,-32-16,-74-19,0 0,0 1,-1 1,1 0,-1 0,0 0,0 1,-1 0,1 1,-1-1,-1 2,1-1,-1 1,0 0,0 0,-1 0,0 1,0 0,-1 0,0 0,0 1,-1-1,0 1,0 0,-1 0,0 0,-1 0,0 0,-1 0,0 0,0 0,-1 1,0-1,0 0,-1 0,0 0,-3 6,-5-1,0-1,-1 0,-1-1,0 0,0 0,-1-1,-1-1,0 0,0-1,-1-1,0 0,0-1,-1 0,0-2,0 1,-1-2,1 0,-1-2,0 1,-10 1,1-1,-1 0,0-2,0-1,0-2,0 0,0-2,1-1,-1-1,1-1,-4-3,3-4,4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28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3920 1701,'-391'-326,"363"304,-2 2,0 1,-2 1,0 2,0 1,-1 2,-1 1,-1 2,1 1,-15-1,-107-12,-1 6,-1 8,1 7,-1 6,1 7,-92 22,-12 16,-43 24,208-47,2 4,1 5,2 3,2 4,2 5,2 3,-23 20,72-42,0 1,2 2,2 2,1 0,2 2,1 2,1 0,3 2,1 0,-7 21,18-33,2 1,1 0,1 0,1 0,1 1,2 0,1 1,2-1,1 0,1 1,1-1,2 0,1 0,8 24,1-4,2-1,3-1,2 0,1-2,3 0,2-2,1-1,12 11,36 36,4-5,81 68,-67-66,24 24,-6 6,92 122,-148-167,-4 2,-2 2,-4 3,-4 2,-3 1,-3 2,-5 1,-3 2,5 37,-21-66,-3 0,-3 1,-2 0,-3 0,-3 0,-2 0,-2 0,-4 0,-1-1,-3-1,-3 0,-6 9,8-33,-2-1,-1 0,-1-1,-2-1,-1-1,-2-1,0-1,-2-1,-1-2,0 0,-4 0,-57 38,-3-3,-2-4,-10 0,-716 356,792-397,1 2,1 2,1 0,0 1,2 1,-13 15,28-28,1 1,0-1,1 1,-1 1,2-1,-1 1,1 0,0 0,1 0,0 0,1 0,-1 1,2 0,0-1,0 1,0 0,1 0,1-1,0 1,0 0,1-1,1 5,9 22,3-1,0-1,3 0,0-1,2-1,2 0,1-2,1-1,4 2,22 19,2-3,2-1,2-3,2-3,1-2,8 0,24 12,3-4,1-4,2-4,2-5,1-3,44 3,28-2,1-8,0-8,78-6,402-12,31-31,283-54,11-44,-605 69,-4-17,69-36,-210 41,-4-9,-4-10,-4-9,141-95,-176 86,-6-8,-4-7,117-118,-242 204,-3-3,-1-2,-3-1,-1-2,-3-2,-2-1,-2-1,12-33,-33 55,-1-1,-2 1,-1-1,-1 0,-2-1,-2 1,-1-1,-1 1,-1-1,-2 1,-2 0,-1 0,-1 1,-1-1,-2 2,-2 0,0 0,-2 1,-1 1,-1 0,-11-10,-66-90,-6 5,-5 4,-5 4,-138-155,174 182,4-3,4-3,4-4,4-1,-15-44,51 94,2 0,2-1,3-1,1-1,3 0,3 0,1-1,3 0,2 0,3-1,2 1,7-42,8 26,2 1,4 1,2 1,3 2,3 0,3 2,2 2,3 1,3 2,48-50,63-57,134-109,-139 136,-135 124,22-16,-1-2,-2-2,0-1,-3-1,-1-2,-1-1,-3-1,-1-1,-2-2,17-41,-36 69,0-1,-1 1,0-1,-1 1,0-1,-2 0,0 1,0-1,-1 0,-1 1,-1 0,0 0,0 0,-2 0,1 1,-2-1,0 1,0 1,-2 0,1 0,-1 0,-1 1,0 0,-10-7,-36-28,-2 2,-1 4,-2 1,-2 4,-2 2,0 3,-2 3,-6 1,-261-95,-4 14,-290-50,499 134,0 5,-2 6,1 6,-92 8,158 2,-1 2,1 2,1 4,0 2,1 4,0 1,-33 18,57-18,1 1,1 3,1 0,1 3,1 0,-5 8,21-16,1-1,1 2,0 0,2 1,0 0,1 1,1 0,1 1,1 1,-4 17,-46 240,47-208,-32 325,35-287,1 0,-5 0,-4-1,-24 78,35-168,0-2,0 1,-2-1,0 0,-1 0,-1-1,0 0,-1-1,-1 0,0-1,-1 0,-1-1,0-1,0 0,-1-1,-1 0,0-1,-1-1,1-1,-11 4,-2-3,1-1,-2-1,1-1,-1-2,0 0,1-3,-1 0,-13-3,-268 0,298 0,1 0,-1-1,1 0,-1-1,1 0,0-1,1 0,-1-1,1-1,0 0,0 0,1-1,0 0,1-1,-1 0,2 0,-1-1,2 0,-1-1,1 1,1-2,0 1,0-1,1 0,1 0,0 0,0-1,-53-134,29 7,-12 33,39 91</inkml:trace>
  <inkml:trace contextRef="#ctx0" brushRef="#br0" timeOffset="2624.008">3102 3310,'-5'0,"1"0,0 0,-1 0,1 1,-1 0,1 0,0 0,0 0,-1 1,1-1,0 1,0 0,1 0,-1 1,0-1,1 1,-1 0,1 0,0 0,0 0,0 1,0-1,1 1,-2 3,-37 77,40-82,1 0,-1 0,1 0,0 0,0 0,0 0,0 0,0 0,0 0,0 0,0 0,1 0,-1 0,1 0,0 0,0 0,0 0,-1 0,2-1,-1 1,0 0,0 0,0-1,1 1,-1-1,1 0,-1 1,1-1,0 0,-1 0,1 0,0 0,0 0,0 0,0-1,0 1,0 0,0-1,0 0,0 1,0-1,2 0,3-2,0 1,0-2,0 1,0-1,0 0,0 0,-1-1,0 0,1 0,-1 0,-1-1,1 0,-1 0,0-1,0 1,0-1,-1 0,0 0,0-1,0 1,-1-1,-1 5,-1 1,0-1,1 0,-1 1,0-1,0 0,0 0,0 1,0-1,0 0,0 0,-1 0,1 0,-1-1,1 1,-1 0,0 0,0 0,0 0,0 0,0 0,-1 0,1 0,0-1,-1 1,0 0,1 0,-1 0,0 1,0-1,0 0,0 0,-1 0,1 1,0-1,-1 1,1-1,-1 1,1-1,-1 1,0 0,0 0,0 0,1 0,-1 0,0 0,0 0,0 1,0-1,-1 1,1-1,0 1,0 0,0 0,0 0,-2 0,-3 3,1 0,-1 1,1-1,-1 1,1 0,1 1,-1 0,1 0,-1 0,1 0,1 1,-1 0,1 0,0 0,0 0,1 1,0-1,-2 8,4-13,1 0,0 1,0-1,-1 0,1 1,0-1,0 0,0 0,1 1,-1-1,0 0,0 1,1-1,-1 0,0 0,1 1,0-1,-1 0,1 0,0 0,-1 0,1 0,0 0,0 0,0 0,0 0,0 0,0 0,0 0,0-1,0 1,1 0,-1-1,0 1,0-1,1 0,-1 1,0-1,0 0,1 0,-1 0,0 1,1-1,-1-1,0 1,1 0,-1 0,0 0,1-1,-1 1,0-1,0 1,0-1,1 1,-1-1,0 0,0 0,0 1,0-1,0 0,0 0,0 0,0 0,-1 0,1 0,0-1,1 1,0 0,0 0,0 0,0 0,0-1,-1 1,1-1,0 1,-1-1,1 0,-1 1,0-1,0 0,1 0,-1 0,0 0,-1 0,1 0,0 0,-1 0,1-1,-1 1,1 0,-1 0,0 0,0-1,0 1,0 0,-1-2,-2 5,0-1,0 0,0 0,0 1,0 0,0-1,0 1,1 0,-1 1,0-1,0 0,1 1,-1-1,1 1,-1 0,1 0,0 0,0 0,-1 1,1-1,-20 27,19-17</inkml:trace>
  <inkml:trace contextRef="#ctx0" brushRef="#br0" timeOffset="4151.986">2339 2350,'-33'30,"1"2,2 2,1 1,1 1,2 1,2 1,2 1,1 1,2 2,1 1,-79 146,40-92,-102 156,144-241,24-38,255-512,-49 208,-129 212,-86 117,0 1,1-1,-1 0,0 1,1-1,-1 0,1 1,-1-1,1 0,0 1,-1-1,1 1,-1-1,1 1,0-1,0 1,-1 0,1-1,0 1,0 0,-1-1,1 1,0 0,0 0,0 0,-1 0,1 0,0 0,0 0,0 0,-1 0,1 0,0 0,0 1,0-1,-1 0,1 0,0 1,-1-1,1 1,0-1,0 1,-1-1,1 1,-1-1,1 1,-1-1,1 1,-1 0,1-1,-1 1,1 0,-1-1,0 1,1 0,-1 0,0 0,0-1,1 1,-1 0,0 0,0 0,0-1,0 2,4 59,-4-56,-1 31,2-1,2 1,0-1,3 0,6 19,106 375,-104-385,-69-105,13 27,0 2,-3 2,0 2,-2 2,0 2,-2 2,-3 2,-247-85,273 97,6-1</inkml:trace>
  <inkml:trace contextRef="#ctx0" brushRef="#br0" timeOffset="6804.684">6432 5200,'-9'36,"8"-35,0 1,0 0,0-1,0 1,0 0,1 0,-1 0,0 0,1 0,-1 0,1-1,0 1,0 0,0 0,0 0,0 0,0 0,0 0,1 0,-1 0,1 0,-1 0,1 0,0 0,0 0,0-1,0 1,0 0,0-1,0 1,1-1,-1 1,1-1,-1 1,1-1,-1 0,1 0,1 1,3-1,0-1,0 1,0-1,-1 0,1-1,0 1,0-1,0-1,-1 1,1-1,0 0,-1 0,0 0,1-1,-1 0,0 0,0 0,-1-1,1 1,-1-1,1 0,-1-1,0 1,-1-1,1 0,-1 1,0-2,0 1,-1 0,1 0,-1-1,0 1,-1-1,2-5,-3 8,0-1,0 1,-1 0,1 0,0-1,-1 1,0 0,0 0,0 0,0 0,0 0,-1 0,1 0,-1 1,0-1,0 0,0 1,0-1,0 1,-1 0,1 0,0 0,-1 0,0 0,0 0,1 1,-1 0,0-1,0 1,0 0,0 0,-1 0,1 1,0-1,0 1,0 0,-1 0,1 0,0 0,0 0,0 1,-1 0,1-1,0 1,0 0,0 1,0-1,0 0,1 1,-1 0,0-1,1 1,-1 0,0 1,-8 4,1 0,0 1,1 0,0 1,0 0,1 0,0 0,1 1,0 0,0 1,1 0,1 0,-1 1,6-9,-1-1,1 1,0 0,0 0,0 0,0 0,1-1,-1 1,1 0,-1 0,1-1,0 1,0 0,1-1,-1 1,0-1,1 1,-1-1,1 0,0 0,0 0,0 0,0 0,0 0,0 0,1 0,-1-1,0 1,1-1,-1 0,1 0,0 0,-1 0,1 0,0-1,0 1,-1-1,1 1,0-1,0 0,0 0,0-1,-1 1,1 0,0-1,0 0,-1 0,1 0,0 0,-1 0,1 0,0-1,4 0,0-1,0 1,0-1,0-1,0 1,-1-1,1 0,-1-1,0 0,-1 0,1 0,-1 0,0-1,0 0,-1 0,0 0,3-6,-7 10,0 0,0 0,0 0,0 0,-1 1,1-1,-1 0,1 0,-1 1,0-1,1 0,-1 1,0-1,0 1,0-1,-1 1,1-1,0 1,0 0,-1-1,1 1,-1 0,1 0,-1 0,0 0,1 1,-1-1,0 0,1 1,-1-1,0 1,0-1,0 1,1 0,-1 0,0 0,0 0,0 0,0 0,1 1,-1-1,0 0,0 1,1-1,-1 1,0 0,0 0,1 0,-1 0,1 0,-1 0,1 0,-1 0,1 0,0 1,-1 0,0-2,0 1,0 0,0 0,0 0,0 0,0 0,1 0,-1 0,0 1,1-1,-1 1,0-1,1 1,0 0,-1 0,1-1,0 1,0 0,0 0,0 0,0 0,1 0,-1 0,1 0,-1 1,1-1,0 0,0 0,0 0,0 1,35-9,-23-4</inkml:trace>
  <inkml:trace contextRef="#ctx0" brushRef="#br0" timeOffset="7190.544">7166 5031,'-25'78,"3"1,-10 71,23-103,-4 41,4 1,4 0,6 75,0-98,-6-16,-1-33</inkml:trace>
  <inkml:trace contextRef="#ctx0" brushRef="#br0" timeOffset="7768.976">6996 5059,'33'-19,"0"1,0 2,2 1,0 1,1 3,0 0,0 3,38-5,-68 12,0 0,-1 0,1 1,0 0,-1 0,1 0,0 1,-1-1,1 1,-1 1,1-1,-1 1,1 0,-1 0,0 0,0 1,0 0,0 0,-1 0,1 1,-1 0,0-1,0 2,0-1,0 0,-1 1,0-1,0 1,0 0,0 0,-1 0,0 1,0-1,0 0,-1 1,0-1,0 1,0 0,0-1,-1 1,-3 9,-1 0,-1 0,0 0,-1-1,0 0,-1 0,-1 0,0-1,-1 0,0-1,-8 9,-1 3,-8 9,18-24,0 0,0 1,2 0,-1 0,1 0,0 1,1 0,0 0,1 1,0-1,5-6,0-1,0 1,0-1,1 1,-1-1,1 0,0 0,0 0,0 0,1 0,0 0,-1 0,1-1,0 0,1 1,-1-1,1 0,-1-1,1 1,0-1,0 1,0-1,0 0,0 0,1-1,-1 0,3 1,14 9,-9-5,1 0,-1 1,-1 0,0 1,0 0,0 0,-1 2,0-1,-1 1,0 1,-1-1,0 1,0 1,-1 0,-1 0,0 0,-1 1,0 0,1 7,-4-10,-1 0,-1 0,0 0,0 0,-1 0,0-1,-1 1,0 0,0 0,-1-1,0 1,-1-1,0 0,-1 0,0 0,0-1,-1 0,0 0,0 0,-1-1,0 1,0-2,-1 1,1-1,-2 0,-6 4,-8-1,0-1,0-1,0-1,-1-1,0-1,0-1,0-1,-1-1,1-1,0-2,0 0,0-1,0-2,0 0,1-2,0 0,-4-3,-63-31,77 29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59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249 0,'-5'14,"-1"10,0 6,-4 2,0 0,-3 0,-4-5,1-3,-2-6,-3 0,-2 1,-2-3,-2-4,-1-3,5-5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58,'-5'11,"1"0,0 0,0 1,1-1,1 1,0 0,1 0,0-1,0 1,1 0,1 3,-1-9,1-1,0 0,0 0,0 0,0 0,1 0,-1-1,1 1,1 0,-1-1,1 1,-1-1,1 0,1 0,-1 0,0 0,1 0,0-1,0 0,0 0,0 0,0 0,1 0,-1-1,1 0,3 1,0 0,0-1,1-1,-1 1,0-1,1 0,-1-1,1 0,-1-1,0 1,1-2,-1 1,0-1,0 0,0-1,0 0,0 0,0-1,-1 0,2-1,123-107,-107 86,-24 25,-1 0,0 0,1 0,-1 0,1 0,0 0,-1 1,1-1,0 0,-1 0,1 0,0 1,0-1,0 0,0 1,0-1,-1 1,1-1,0 1,0 0,0-1,0 1,1 0,-1-1,0 1,0 0,0 0,0 0,0 0,0 0,0 0,0 1,0-1,0 0,0 0,0 1,0-1,0 1,0-1,0 1,0-1,0 1,0-1,0 1,-1 0,1-1,0 1,0 0,-1 0,1 0,-1 0,1 0,-1 0,1 0,-1 0,13 48,-13-42,0-1,1 1,0-1,0 0,1 0,0 1,0-1,0 0,0 0,1-1,0 1,1-1,-1 1,1-1,0 0,0 0,1 0,-1-1,1 0,0 0,0 0,0 0,1-1,-1 0,1 0,0 0,0-1,1 0,4 0,1-1,0-1,0 0,0 0,0-1,-1-1,1 0,0 0,-1-1,1-1,-1 0,0 0,-1-1,1-1,-1 0,3-2,8-6,0-1,-1-1,-1 0,0-2,-2 0,0-1,3-5,47-112,-61 117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4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22 204,'12'1,"0"-1,0 0,0-1,-1 0,1-1,0 0,-1-1,1-1,-1 0,0 0,0-1,-1 0,1-1,-1 0,-1-1,1 0,-1 0,0-1,3-4,-10 10,0-1,0 1,0 0,-1-1,1 1,-1-1,1 0,-1 1,0-1,0 0,-1 0,1 0,0 0,-1 0,0 0,0 0,0 0,0 0,0 0,0 1,-1-1,0 0,1 0,-1 0,0 0,0 0,-1 1,1-1,0 1,-1-1,0 1,1-1,-1 1,0 0,0 0,-1 0,1 0,0 0,-1 0,1 1,-1-1,1 1,-1 0,0-1,0 1,1 0,-1 1,0-1,0 0,-3 1,0-2,1 1,-1 0,0 0,0 1,-1 0,1 0,0 0,0 1,0-1,0 2,1-1,-1 0,0 1,0 0,1 1,-1-1,1 1,0 0,0 1,0-1,0 1,0 0,1 0,0 0,0 1,0-1,0 1,1 0,-1 0,1 1,1-1,-2 4,-1-1,1 0,0 0,1 0,-1 1,2-1,-1 1,1-1,1 1,-1 0,2 0,-1 0,1 0,0 0,1-1,0 1,1 0,0 0,0 0,0-1,1 0,1 1,-1-1,1 0,1 0,0-1,0 1,0-1,1 0,0-1,0 1,2 0,12 4,0 0,1-2,1 0,-1-2,1 0,1-1,-1-1,1-2,17 2,80 3,-86-7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0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29,'0'0,"0"1,0-1,-1 1,1-1,0 1,-1-1,1 1,0-1,-1 0,1 1,0-1,-1 0,1 1,-1-1,1 0,-1 1,1-1,-1 0,1 0,-1 0,1 1,-1-1,1 0,-1 0,1 0,-1 0,1 0,-1 0,0 0,1 0,-1 0,1 0,-1-1,1 1,-1 0,1 0,-1 0,1-1,-1 1,1 0,-1 0,1-1,0 1,-1 0,1-1,-1 1,1-1,0 1,-1 0,1-1,0 1,0-1,-1 1,1-1,0 0,-5 53,-6 173,-3-129,1 6,-5-1,-17 49,-72 217,105-382,2-4</inkml:trace>
  <inkml:trace contextRef="#ctx0" brushRef="#br0" timeOffset="368.59">0 677,'39'-14,"36"-5,15 1,-3-2,-6 3,-13 5,-12 3,-12 4,-8 3,-5 1,-9-3,-2-1,-1-1,-2-2,-6-2</inkml:trace>
  <inkml:trace contextRef="#ctx0" brushRef="#br0" timeOffset="896.949">876 0,'27'332,"-55"67,34-285,-5-113,-1 0,1 1,0-1,-1 0,1 0,0 1,0-1,0 0,0 0,0 0,0 0,0 0,0 0,0 0,0-1,1 1,-1 0,0-1,1 1,-1-1,0 1,1-1,-1 0,1 1,-1-1,1 0,-1 0,0 0,1 0,-1 0,1 0,-1-1,1 1,-1 0,0-1,1 1,-1-1,0 0,1 1,-1-1,1 0,50-35,15-29,-51 48,1 0,0 1,2 0,0 2,0 0,12-5,-29 18,0 0,-1 0,1 0,0 1,0-1,0 0,0 1,0 0,0-1,0 1,-1 0,1 0,0 0,0 1,0-1,0 0,0 1,0-1,0 1,0-1,-1 1,1 0,0 0,0 0,-1 0,1 0,-1 0,1 1,-1-1,1 0,-1 1,0-1,0 1,1 0,-1-1,0 1,0 0,-1-1,1 1,0 0,0 2,16 80,-13 55,6-121,2-6</inkml:trace>
  <inkml:trace contextRef="#ctx0" brushRef="#br0" timeOffset="1249.291">1497 904,'27'2,"1"-1,-1-1,0-2,1 0,-1-2,0-1,0-1,-1-1,0-1,0-2,-1 0,0-2,7-5,-25 13,0 0,0 0,0 0,-1-1,0 0,1-1,-2 1,1-1,-1 0,0 0,0-1,0 0,-1 0,0 0,-1 0,0 0,0-1,0 1,-1-1,0 0,0 0,-1 0,0 0,-1 0,0 0,0 0,0 0,-1 0,-1-4,1 9,0 0,-1 0,1 0,0 0,-1 0,0 1,0-1,0 0,0 1,0 0,0-1,-1 1,1 0,-1 0,1 0,-1 0,0 1,0-1,0 1,0 0,0-1,0 1,0 1,0-1,0 0,-1 1,1 0,0-1,0 1,-1 1,1-1,0 0,0 1,-1 0,-6 1,0 0,0 1,0 1,0 0,0 0,1 1,-1 0,1 1,-8 6,1-1,0 1,0 0,2 1,-1 1,2 0,0 1,0 1,2 0,0 0,0 1,2 1,0-1,1 1,1 1,1 0,0 0,2 0,0 0,0 12,6-25,0 1,0-1,0 1,1-1,0 0,1 0,0 0,-1 0,2-1,-1 1,1-1,-1 0,2-1,-1 1,0-1,1 0,0 0,0-1,0 1,0-2,0 1,1 0,-1-1,1 0,0-1,-1 0,1 0,0 0,0-1,0 0,0 0,22 4</inkml:trace>
  <inkml:trace contextRef="#ctx0" brushRef="#br0" timeOffset="1697.923">2118 988,'42'-32,"-2"-1,0-2,-3-2,-1-1,9-15,36-79,-83 142,0 1,1-1,0 1,1-1,0 1,1-1,0 1,0-1,1 0,1 1,0-1,3 8,-1-9,0 0,1-1,0 1,0-1,1 0,0-1,0 0,0 0,1 0,1-1,-1 0,1-1,0 0,0 0,0-1,1 0,-1 0,1-1,0-1,0 1,0-2,0 1,0-1,1-1,-1 0,0-1,0 0,1 0,2-1,5-6,-1 0,0-1,0-1,-1 0,0-2,-1 1,0-2,-1 0,0-1,-1 0,-1-1,0 0,-1-1,-1 0,0-1,-1 0,-1-1,-1 0,0 0,-2 0,0-1,0-4,1-2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6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5 845,'-5'102,"6"-102,-1 0,0-1,1 1,-1 0,0-1,0 1,1 0,-1-1,1 1,-1 0,0 0,1-1,-1 1,1 0,-1 0,0 0,1-1,-1 1,1 0,-1 0,1 0,-1 0,1 0,-1 0,0 0,1 0,-1 0,1 0,-1 0,1 1,-1-1,1 0,-1 0,0 0,1 0,-1 1,1-1,-1 0,0 1,1-1,-1 0,0 0,1 1,-1-1,0 1,0-1,1 0,-1 1,0-1,0 1,0-1,1 0,-1 1,0-1,0 1,0-1,0 1,0-1,0 1,0-1,0 0,0 1,0-1,0 1,0-1,0 1,-1-1,24-34,-22 32,32-62,94-141,-93 162,66-66,-99 108,0 0,0 1,0-1,0 0,0 1,0-1,0 1,0 0,0-1,1 1,-1 0,0 0,0-1,0 1,0 0,1 0,-1 0,0 1,0-1,0 0,1 0,-1 1,0-1,0 0,0 1,0-1,0 1,0 0,0-1,0 1,0 0,0 0,0-1,0 1,-1 0,1 0,0 0,0 0,-1 0,1 0,-1 0,1 1,21 55,-17-41,2 5,0-2</inkml:trace>
  <inkml:trace contextRef="#ctx0" brushRef="#br0" timeOffset="577.063">626 845,'17'-10,"-1"-1,-1 0,0-1,-1-1,0 0,-1-1,0 0,-1-1,-1 0,0-1,7-15,-17 29,-1-1,1 1,0-1,-1 0,0 1,0-1,0 1,0-1,0 0,0 1,-1-1,1 1,-1-1,0 1,1-1,-1 1,-1-1,1 1,0 0,0-1,-1 1,1 0,-1 0,0 0,0 0,0 1,0-1,0 0,0 1,0-1,0 1,0 0,-1 0,1 0,-1 0,1 0,-1 0,1 1,-1-1,1 1,-1-1,0 1,1 0,-1 0,1 1,-1-1,0 0,1 1,-1-1,1 1,-1 0,1 0,-1 0,1 0,0 1,0-1,-1 0,1 1,0 0,0 0,-8 4,1 1,-1-1,2 2,-1-1,1 2,0-1,0 1,1 0,1 0,-1 1,2 0,-1 0,1 0,1 1,0 0,0 0,1 0,1 0,-1 0,2 1,0 2,1-7,1 0,0 1,0-1,0 0,1 0,0 0,1 0,0-1,0 1,0-1,1 1,0-1,0 0,0-1,1 1,0-1,0 0,0 0,1 0,0-1,-1 1,2-2,-1 1,0-1,5 2,5 3,1-2,0 0,0-1,0 0,1-1,-1-2,1 1,0-2,0-1,1 0,16-2,0-2,-1-2,1-1,-1-1,0-2,-1-2,0-1,-1-1,-1-1,0-3,-1 0,-1-2,-1 0,0-3,9-10,-2-1,-2-2,-1-2,-2 0,-2-2,-1-1,-2-2,0-5,-10 17,-2-1,-2-1,0 1,-3-1,0-1,-2 0,-2 0,0-9,-25-68,21 109,-1-1,-1 1,1-1,0 1,0-1,-1 1,0 0,1 0,-1-1,0 1,0 0,0 1,0-1,-1 0,1 1,0-1,-1 1,1 0,-1-1,1 1,-1 0,0 1,1-1,-1 0,0 1,0 0,1-1,-1 1,0 0,0 1,0-1,1 0,-1 1,0-1,0 1,1 0,-1 0,0 0,-10 8,1 0,0 1,0 0,1 1,0 0,1 1,0 0,1 1,0 0,1 0,1 0,0 1,1 1,0-1,1 1,1 0,0 0,-1 10,-4 4,2 1,1-1,1 2,1-1,2 0,1 1,1 0,2-1,1 1,1-1,1 0,2 0,2-1,0 0,11 21,-10-27,1-1,0 0,2-1,1 0,0-1,2-1,0 0,1-1,1-1,1-1,1 1,-17-16,-1 1,1-1,0 1,0-1,0 0,0 0,0 0,0 0,0-1,0 1,0-1,0 0,0 0,0 0,0 0,0-1,0 1,0-1,0 1,0-1,0 0,1-1,19-8</inkml:trace>
  <inkml:trace contextRef="#ctx0" brushRef="#br0" timeOffset="1281.349">2207 591,'-15'1,"0"2,-1-1,1 2,1 0,-1 0,1 2,-1 0,2 0,-1 1,1 1,0 0,0 1,1 1,0 0,1 0,0 1,1 0,0 1,1 0,-6 11,13-20,1 0,0-1,0 1,0 0,0 0,0 0,1 0,-1 0,1 0,0 0,0 0,0 0,0 0,0 0,1 0,-1 0,1 0,0 0,0 0,0-1,0 1,1 0,-1-1,1 1,-1-1,1 1,0-1,0 1,0-1,0 0,1 0,-1 0,1-1,-1 1,1 0,-1-1,1 0,0 0,0 1,-1-2,1 1,0 0,0 0,0-1,0 0,0 0,0 1,0-2,0 1,2 0,11-3,-1 0,1-1,-1-1,1 0,-1-1,-1 0,1-2,-1 1,-1-2,1 0,-1 0,-1-1,0-1,4-5,69-48,-77 58,-7 5,0 0,0-1,0 1,0 0,0 0,0 0,0 0,0 0,0 0,0 0,1 0,-1 0,0 1,1-1,-1 0,0 1,1-1,-1 1,1 0,-1-1,1 1,-1 0,1 0,-1 0,1 0,-1 0,1 0,-1 0,1 1,-1-1,1 0,-1 1,1 0,-1-1,0 1,1 0,-1-1,0 1,0 0,1 0,-1 0,0 0,0 0,0 0,0 1,0-1,0 0,0 2,7 87,-10-85,1 1,0-1,1 1,-1-1,1 1,0 0,1-1,-1 1,1 0,0-1,0 1,1-1,0 1,0-1,0 0,0 0,1 0,0 0,0 0,0-1,1 1,0-1,-1 0,1 0,1 0,-1-1,1 1,-1-1,1 0,0 0,0-1,2 1,-1-1,0-1,0 0,0-1,0 0,0 0,0 0,0 0,0-1,0 0,0 0,0-1,-1 0,1 0,0 0,-1 0,1-1,-1 0,0 0,0-1,0 1,0-2,96-93,-96 93,19-25,0-1,-2 0,-1-2,-2-1,-1 0,11-31,129-383,-153 435,7-58,-14 70,1 1,0 0,0-1,0 1,-1 0,1 0,0 0,0 0,-1 0,1 1,0-1,0 0,0 0,-1 1,1-1,0 1,0-1,0 1,0 0,0-1,0 1,0 0,0 0,0-1,0 1,0 0,0 0,1 0,-1 0,0 0,1 0,-1 1,1-1,-1 0,1 0,-1 1,-13 23,0 1,1 1,2 0,1 0,1 1,1 0,2 1,1 0,-1 16,2 355,4-380,1 0,2 0,0 0,0 0,2-1,1 0,0 1,1-2,5 9,-12-27,0 1,0 0,-1 0,1 0,0-1,0 1,1 0,-1 0,0-1,0 1,0 0,0 0,1-1,-1 1,0 0,1-1,-1 1,1 0,-1-1,0 1,1-1,-1 1,1 0,0-1,-1 1,1-1,-1 0,1 1,0-1,-1 1,1-1,0 0,0 0,-1 1,1-1,0 0,0 0,-1 0,1 0,0 0,0 0,-1 0,1 0,0 0,0 0,-1 0,1-1,0 1,0 0,-1 0,1-1,0 1,-1 0,1-1,0 1,-1-1,1 1,-1-1,1 1,-1-1,1 0,-1 1,1-1,-1 1,0-1,1 0,-1 0,-4-33,-1 16</inkml:trace>
  <inkml:trace contextRef="#ctx0" brushRef="#br0" timeOffset="1713.962">2658 421,'112'34,"1"-6,95 11,69-7,-244-27,1-1,0-2,0-1,0-1,0-3,15-2,-32 0,0 0,0-1,0-1,-1-1,0 0,0-1,-1-1,0 0,-1-1,0 0,-1-1,0-1,-1 0,0-1,-1 0,0-1,2-6,-11 18,-1 1,1-1,-1 1,0-1,1 0,-1 1,0-1,-1 0,1 0,0 0,-1 0,0 0,0 0,1 1,-2-1,1 0,0 0,-1 0,1 0,-1 0,0 0,0 0,0 1,0-1,0 0,-1 1,1-1,-1 1,0-1,0 1,0 0,0 0,0 0,0 0,0 0,-1 0,1 1,-1-1,1 1,-1-1,-2 0,-3 0,0 0,1 1,-1 0,0 0,0 0,0 1,0 1,0-1,0 1,0 0,1 1,-1 0,0 0,1 1,-1 0,1 0,0 1,-2 1,-118 86,112-80,0 1,0 0,1 1,1 1,1 0,-1 1,2 0,0 1,1 0,1 1,1 0,0 0,1 1,1 0,0 0,1 0,2 1,-1 3,5-16,-1 1,1-1,1 1,-1-1,1 0,0 1,0-1,1 0,0-1,0 1,0 0,1-1,0 0,0 0,0 0,1 0,-1 0,1-1,0 0,1 0,-1-1,1 1,-1-1,1 0,0-1,2 1,170 46,-171-48,260 17,-233-19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32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1,'-35'5,"0"2,0 1,1 2,0 1,1 2,1 1,0 1,1 2,0 2,-27 21,45-30,0 0,1 1,0 0,1 1,0 0,1 1,0 0,-4 8,14-19,0-1,0 1,0 0,0 0,0-1,0 1,1 0,-1-1,1 1,-1 0,1-1,-1 1,1 0,0-1,0 1,0-1,0 0,0 1,0-1,0 0,0 1,1-1,-1 0,0 0,1 0,-1 0,1 0,-1-1,1 1,0 0,-1-1,1 1,0-1,-1 1,1-1,0 0,-1 0,1 0,0 0,0 0,-1 0,1 0,0-1,0 1,-1 0,1-1,-1 0,1 1,0-1,-1 0,1 0,-1 0,1 0,247-111,-166 73,2 3,0 3,3 5,1 3,-83 23,3 0,0-1,0 1,0 1,0 0,0 0,0 1,1 0,-1 1,0 0,0 0,5 2,-13-3,1 1,0 0,-1 0,0 0,1 1,-1-1,1 0,-1 0,0 1,0-1,0 1,0-1,0 1,0-1,0 1,0 0,-1-1,1 1,-1 0,1 0,-1-1,0 1,0 0,1 0,-1 0,0 0,-1-1,1 1,0 0,0 0,-1 0,1-1,-1 1,0 0,0 0,-29 60,-152 163,77-105,-130 133,150-168,4 3,5 4,1 6,-19 79,93-176,0 1,0-1,0 1,0 0,0-1,0 1,1 0,-1 0,1 0,-1-1,1 1,0 0,-1 0,1 0,0 0,0 0,0-1,1 1,-1 0,0 0,1 0,-1 0,1 0,-1-1,1 1,0 0,0-1,0 1,0 0,0-1,0 1,1-1,-1 0,0 1,1-1,-1 0,1 0,-1 0,1 0,0 1,15 3</inkml:trace>
  <inkml:trace contextRef="#ctx0" brushRef="#br0" timeOffset="284.647">700 1045,'-10'11,"1"1,0 1,0-1,2 1,-1 1,2-1,0 1,0 1,2-1,0 1,0 0,1-1,1 2,1-1,0 0,1 0,0 4,2-14,0 0,0 0,0-1,1 1,-1-1,1 1,0-1,0 0,1 0,-1 0,1-1,0 1,0-1,0 0,1 0,-1 0,1-1,-1 0,1 0,0 0,0 0,0-1,0 1,0-1,5 0,133-4,-125 2,0-1,0-1,0-1,0-1,-1 0,0-1,0-1,0 0,-1-1,0-1,0-1,-1 0,0-1,-1-1,0 0,-1-1,-1 0,10-14,-19 22,-1-1,1 1,-1-1,-1 0,1 1,-1-1,0 0,-1 0,1 0,-1 0,0 0,-1 0,1 1,-1-1,0 0,-1 0,1 1,-1-1,0 0,-1 1,1 0,-1 0,0-1,0 2,-1-1,0 0,0 1,0-1,0 1,0 0,-1 1,0-1,0 1,0 0,0 0,0 0,-1 1,1 0,-1 0,-4-1,-9-1,-1 2,1 0,-1 1,1 0,-1 2,1 0,-1 2,1 0,-8 3,-4 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5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440 40,'-13'-7,"0"1,-1 1,0 0,1 0,-1 2,-1 0,1 0,0 2,-1 0,1 0,-1 1,1 1,-1 0,1 1,0 1,-1 0,2 1,-1 1,0 0,1 0,0 2,0-1,0 2,1 0,0 0,-2 3,9-8,0 1,0-1,1 1,-1 0,1 0,0 0,0 1,0-1,0 1,1 0,0 0,0 1,0-1,1 0,0 1,0 0,0-1,0 1,1 0,0 0,1 0,-1 0,1 0,0 0,1 0,-1 0,1 0,0 0,1-1,-1 1,1 0,0-1,1 1,-1-1,1 1,9 7,0-1,1 0,0 0,1-1,0-1,1 0,0-1,1-1,-1 0,1-2,1 1,0-2,-1 0,2-1,-1-1,15 1,68-10,-75-1</inkml:trace>
  <inkml:trace contextRef="#ctx0" brushRef="#br0" timeOffset="446.759">1117 96,'-43'12,"0"1,0 2,2 2,0 2,1 1,-25 19,60-36,1-1,0 2,0-1,0 0,0 1,1-1,-1 1,1 0,0 0,0 1,0-1,0 1,1-1,0 1,0 0,0 0,1 0,0 0,-1 0,2 0,-1 0,1 0,-1 0,2 1,-1-1,0 0,1 0,0 0,0 0,1 0,-1 0,1 0,0 0,0-1,1 1,-1-1,1 1,0-1,2 2,3-2,0 0,1-1,-1 0,0 0,1-1,0 0,0 0,-1-1,1-1,0 1,0-1,0-1,0 0,0 0,-1 0,1-1,0-1,-1 1,1-1,-1-1,0 0,0 0,-1 0,7-6,17-9,-1-2,-1-1,0-2,-2 0,-1-2,-2-1,20-27,24-38,-70 151,-1-47,2 0,0 1,0-1,1 1,1-1,0 0,1 1,0-1,1 0,3 10,6 4</inkml:trace>
  <inkml:trace contextRef="#ctx0" brushRef="#br0" timeOffset="863.773">1625 434,'5'-27,"1"1,2-1,0 2,2-1,1 1,1 0,1 1,1 1,1 0,13-14,-28 35,0 0,1 1,-1-1,1 0,0 1,-1-1,1 1,0-1,0 1,0-1,0 1,0-1,1 1,-1 0,0 0,1-1,-1 1,1 0,-1 0,1 1,-1-1,1 0,-1 0,1 1,0-1,0 1,-1-1,1 1,0 0,0 0,-1 0,1 0,0 0,0 0,0 0,-1 1,1-1,0 0,-1 1,1 0,0-1,-1 1,1 0,-1 0,1 0,-1 0,1 0,21 54,-20-46,0 0,0 0,1 0,0 0,1-1,0 1,0-1,0 0,1-1,1 1,-1-1,1 0,0-1,1 0,4 3,0-4,0-1,0-1,1 1,-1-2,1 0,-1-1,1 0,0-1,0 0,-1-1,1 0,0-1,-1-1,1 0,-1 0,0-1,0-1,-1 0,1-1,-1 0,0-1,0 0,-1 0,9-9,0 1,0-1,-1 0,0-1,-1-1,-1-1,-1 0,9-17,25-26,-36 51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12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481 142,'-45'280,"20"-106,-7-1,-46 135,66-253,26-66,20-52,-23 44</inkml:trace>
  <inkml:trace contextRef="#ctx0" brushRef="#br0" timeOffset="249.486">1 678,'48'0,"40"-9,9-4,-1-4,-13 0,-16 0,-14 1,-11-1,-9 3,-4-2,-3-2,-1 1,-4 4</inkml:trace>
  <inkml:trace contextRef="#ctx0" brushRef="#br0" timeOffset="616.235">932 1,'-39'73,"3"3,4 0,3 2,4 1,3 1,3 1,0 28,18-101,-2 8,0 0,0 0,2 1,0-1,1 1,1-1,0 0,1 1,1-1,1 0,0 0,4 7,-7-20,1 0,0 0,1-1,-1 1,0-1,1 1,-1-1,1 0,0 0,0 0,0 0,0-1,0 1,0-1,0 0,0 0,0 0,1 0,-1 0,1-1,-1 1,0-1,1 0,-1 0,1 0,-1-1,0 1,1-1,-1 0,0 0,1 0,-1 0,0-1,0 1,1-1,107-67,-103 63,36-30,2 3,1 2,49-24,-95 53,1 1,-1 0,0 0,1 0,-1 1,1-1,-1 0,1 1,0-1,-1 0,1 1,-1 0,1-1,0 1,-1 0,1 0,0 0,0 0,-1 0,1 1,0-1,-1 0,1 1,-1-1,1 1,0-1,-1 1,1 0,-1 0,0 0,1 0,-1 0,0 0,1 0,-1 0,0 1,0-1,0 0,0 1,0-1,0 0,-1 1,1-1,0 1,-1 0,1-1,-1 1,1 0,-1-1,0 1,-19 171,39-131,-4-29</inkml:trace>
  <inkml:trace contextRef="#ctx0" brushRef="#br0" timeOffset="950.553">1496 819,'20'-1,"-1"-1,1-1,-1-1,0-1,0-1,-1 0,1-1,-2-1,1-1,-1 0,0-1,-1-1,9-8,47-68,-71 83,1 1,0 0,-1 0,1-1,-1 1,0-1,0 1,-1-1,1 1,-1-1,1 1,-1-1,0 0,-1 1,1-1,-1 1,1-1,-1 1,0-1,0 1,-1-1,1 1,-1 0,1 0,-1-1,0 1,0 0,-1 1,-1-3,2 3,-1 0,0 0,1 0,-1 1,0-1,0 1,0-1,0 1,0 0,0 0,0 1,0-1,0 1,0-1,-1 1,1 0,0 0,0 1,0-1,-1 0,1 1,0 0,0 0,0 0,0 0,0 0,0 1,1-1,-1 1,0 0,1 0,-1 0,1 0,-2 1,-75 85,68-75,2 1,0 0,0 0,2 1,0 0,0 1,2-1,-1 1,2 0,1 1,0-1,0 1,2-1,0 1,1 0,1 8,1-18,1 0,-1-1,1 1,0-1,1 1,0-1,0 0,0-1,0 1,1-1,0 1,0-2,1 1,-1 0,1-1,0 0,0 0,0-1,1 0,2 1,138 35,-118-35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19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90,'-12'223,"-5"-116,-5-1,-22 55,26-61,18-100,0 0,0-1,0 1,0 0,0-1,0 1,1 0,-1-1,0 1,0 0,1 0,-1-1,0 1,0 0,1 0,-1-1,0 1,1 0,-1 0,0 0,1 0,-1-1,0 1,1 0,-1 0,0 0,1 0,-1 0,0 0,1 0,-1 0,0 0,1 0,-1 0,0 0,1 0,-1 1,0-1,1 0,-1 0,0 0,1 0,-1 0,0 1,1-1,-1 0,0 0,0 1,1-1,-1 0,0 0,0 1,0-1,1 0,-1 1,0-1,0 0,0 1,0-1,0 0,0 1,6-14</inkml:trace>
  <inkml:trace contextRef="#ctx0" brushRef="#br0" timeOffset="665.823">1 146,'19'-17,"2"2,0 0,1 1,0 2,1 0,0 1,1 1,0 1,0 2,1 0,0 2,1 0,-1 2,1 1,-1 1,1 1,0 1,0 1,-22-2,-1 0,0 0,0 0,1 1,-1-1,0 1,0 0,0 0,0 0,1 0,-2 0,1 1,0-1,0 1,0 0,-1 0,1 0,-1 0,1 1,-1-1,0 0,0 1,0 0,0-1,-1 1,1 0,-1 0,1 0,-1 0,0 0,0 0,-1 1,1-1,-1 0,1 0,-1 0,0 1,0-1,0 0,-1 1,-5 12,0 0,-1 0,-1-1,0 0,-1-1,-1 1,0-2,-1 1,-1-2,0 1,-13 9,-2 6,-120 106,145-133,0 0,0 0,0 1,0-1,1 0,-1 1,0-1,1 1,-1 0,1 0,0-1,-1 1,1 0,0 0,0 0,0 0,1 0,-1 1,0-1,1 0,-1 0,1 0,0 1,0-1,0 0,0 0,0 0,0 1,1-1,-1 0,1 0,-1 0,1 1,0-1,0 0,0 0,0 0,0-1,0 1,1 0,-1 0,1 0,-1-1,1 1,0-1,0 1,12 7,1-1,0 0,0-1,1-1,-1 0,2-1,-1-1,13 2,76 26,-92-28,0 0,0 1,0 1,0 0,-1 1,0 0,-1 1,0 0,0 1,0 0,-1 1,-1 0,0 0,0 1,-1 0,0 1,-1 0,0 0,-1 1,0-1,3 14,-9-20,0 1,-1 0,1 0,-2 0,1-1,0 1,-1 0,-1-1,1 0,-1 1,0-1,0 0,-1 0,1-1,-1 1,-1-1,1 0,-1 0,0 0,0-1,-1 1,-8 6,0 0,-1-2,0 0,0 0,-1-1,0-1,-11 3,3 0,-1-2,1 0,-1-2,0-1,-1 0,1-2,-1-1,0-1,1-2,-1 0,0-1,1-2,-1-1,-23-7,44 9,0 1,-1-1,1 0,1 0,-1 0,0-1,1 0,0 0,0 0,0 0,0-1,1 1,-1-1,1 0,0 0,1 0,-1-1,1 1,0-2,-4-17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28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199 570,'-23'22,"2"1,0 0,1 2,2 0,0 1,2 1,1 1,1 0,-7 22,19-47,1-1,-1 1,1-1,0 1,0-1,0 1,1 0,-1-1,0 1,1 0,0 0,0 0,0-1,0 1,0 0,0 0,1 0,-1-1,1 1,0 0,0-1,0 1,0 0,1-1,-1 0,0 1,1-1,0 0,0 0,-1 1,1-1,0-1,1 1,-1 0,0 0,1-1,-1 1,0-1,1 0,0 0,-1 0,2 0,6-2,-1-1,0 0,0 0,0-1,0 0,0-1,-1 0,1-1,-1 1,0-1,0-1,-1 0,0 0,0 0,0-1,-1 0,2-2,-5 6,8-8,0 1,-1-1,0-1,-1 0,-1 0,1-1,-2 0,0-1,-1 1,0-1,-1 0,0-1,-2 1,1-1,-2 0,0 0,-1 0,0 0,-1 0,-1 0,0 0,-1 0,-1 0,-2-5,3 14,-1 1,1 0,-1 0,-1 0,1 0,-1 1,0-1,0 1,0 0,0 0,-1 0,1 1,-1 0,0 0,0 0,0 0,-1 1,1 0,-1 0,1 0,-1 1,0-1,1 2,-1-1,0 0,0 1,0 0,0 1,1-1,-1 1,0 0,0 1,1-1,-1 1,1 0,-1 1,1-1,0 1,0 0,0 0,0 0,0 2,4-4,0 0,0 0,-1 0,1 0,0 0,0 1,0-1,0 0,1 1,-1-1,0 1,0-1,1 1,-1-1,1 1,0-1,-1 1,1 0,0-1,0 1,0-1,0 1,0 0,0-1,0 1,1-1,-1 1,1 0,-1-1,1 1,-1-1,1 1,0-1,0 0,0 1,0-1,0 0,0 1,0-1,0 0,0 0,1 0,-1 0,1 0,70 21,-50-25,0-1,-1 0,1-2,-1-1,0 0,0-2,-1 0,0-1,-1-1,9-7,3-2,-1-2,0-1,-2-1,-1-1,0-1,-2-2,-2-1,0 0,-2-2,9-18,-24 39,-1 0,0 0,0-1,-1 0,-1 0,0 0,0-1,-1 1,0 0,-1-1,-1 0,0-3,0 17,0-1,-1 0,1 0,-1 0,1 0,-1 0,1 0,-1-1,0 1,0 0,1 0,-1 0,0-1,0 1,0 0,0-1,0 1,0 0,0-1,0 0,0 1,0-1,0 1,0-1,0 0,0 0,0 0,0 0,0 0,0 0,-1 0,1 0,0 0,0 0,0 0,0-1,0 1,0 0,0-1,0 1,0-1,0 1,0-1,0 0,0 1,0-1,1 0,-1 0,0 0,0 1,1-1,-1 0,0 0,1 0,-1 0,1 0,0 0,-1 0,1 0,0 0,-1-1,-4 22,2 1,0-1,0 1,2 0,1 0,2 18,-1 3,9 166,8-2,10 0,20 49,-32-159,-3 1,-4 0,-5 0,-4 5,-2-71,-1-1,-1 1,-2 0,-1-1,-1 0,-2 0,-7 15,11-30,-1 0,-1-1,-1 1,1-1,-2-1,0 0,-1 0,0-1,-1 0,0-1,-1 0,0-1,-1-1,-12 7,22-13,0 0,0-1,0 0,-1 0,1 0,0 0,-1-1,1 1,-1-1,0 0,1-1,-1 1,0-1,1 0,-1 0,0 0,1-1,-1 0,0 1,1-2,-1 1,1-1,-1 1,1-1,0 0,0-1,0 1,0-1,0 1,1-1,-1-1,1 1,-1 0,0-2,-2-11,1-1,1 1,0 0,1-1,1 0,0 0,2 0,0 0,0 0,2 0,0 1,1-1,1 0,4-11,107-284,-88 250,-8 16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29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83 932,'-26'461,"25"-448,0 7,0-1,-2 1,0-1,-1 0,-1 0,-7 16,12-34,0-1,0 1,0-1,0 1,0-1,0 0,0 1,0-1,0 1,0-1,0 1,-1-1,1 0,0 1,0-1,0 0,-1 1,1-1,0 1,0-1,-1 0,1 1,0-1,0 0,-1 0,1 1,-1-1,1 0,0 0,-1 1,1-1,0 0,-1 0,1 0,-1 0,1 0,-1 0,1 0,0 0,-1 0,1 0,-1 0,1 0,-1 0,1 0,0 0,-1 0,1 0,-1 0,1 0,0-1,-1 1,1 0,0 0,-1-1,1 1,0 0,-1 0,1-1,0 1,-1 0,1-1,0 1,0 0,-1-1,1 1,-8-30,9 9,0 0,2 0,0 0,2 1,0-1,1 1,1 0,1 0,1 1,0 0,3-2,-1 0,29-52,3 2,3 2,3 3,3 1,47-44,-77 82,1 1,2 1,0 1,1 1,2 1,0 2,1 1,1 1,1 1,24-9,-52 25,-1 0,0 0,0 0,0 0,1 0,-1 1,1-1,-1 0,0 1,1 0,-1 0,1 0,-1 0,1 0,-1 0,1 0,-1 1,0-1,1 1,-1 0,0 0,1 0,-1 0,0 0,0 0,0 1,0-1,0 1,0-1,0 1,-1 0,1-1,0 1,-1 0,0 0,1 0,-1 1,0-1,0 0,0 1,-1 10,0 1,-1-1,0 0,-2 0,1 0,-1 0,-1-1,-1 1,0-1,0 0,-1 0,0-1,-7 9,-7 10,-2-1,-1 0,-1-2,-2-1,0-1,-2-1,0-2,-2-1,0-1,-21 10,6-10,44-19,1-1,-1 1,0-1,0 0,0 1,0-1,1 0,-1 1,0-1,0 0,0 0,0 0,0 0,0 1,0-1,0-1,0 1,0 0,0 0,1 0,-1 0,0-1,0 1,0 0,0-1,0 1,1-1,-1 1,0-1,0 1,1-1,-1 0,0 1,1-1,-1 0,1 1,-1-1,1 0,-1 0,1 0,-1 1,1-1,0 0,-1 0,1 0,0 0,0 0,35-56,-19 36</inkml:trace>
  <inkml:trace contextRef="#ctx0" brushRef="#br0" timeOffset="318.412">1212 593,'-53'35,"1"1,2 3,2 3,-33 37,77-76,0 0,1 0,0 0,-1 0,1 1,0 0,1-1,-1 1,1 0,-1 1,1-1,1 0,-1 0,0 1,1-1,0 1,0 0,0-1,1 1,0 0,0-1,0 1,0 0,1-1,-1 1,1 0,0-1,1 1,-1-1,1 0,2 4,1-2,1 0,0-1,0 0,0-1,1 1,-1-1,1 0,0-1,1 0,-1 0,0 0,1-1,-1 0,1 0,0-1,0 0,0-1,6 0,6 0,0 0,-1-2,1 0,0-2,-1 0,19-7,-19 4,0-1,-1 0,0-1,0-2,-1 1,0-2,-1 0,-1-2,0 1,11-14,-21 22,1-1,-1-1,-1 1,1-1,-1 1,0-1,-1 0,1-1,-1 1,-1 0,0-1,0 0,0 0,-1 1,0-1,0 0,-1 0,0 0,-1 0,0 0,0 0,0 1,-1-1,0 0,-1 1,0-1,0 1,-3-5,0 4,-1 0,0 1,0 1,-1-1,1 1,-1 0,-1 0,1 1,-1 1,0-1,0 1,0 1,0 0,-1 0,0 0,1 2,-1-1,0 1,0 0,0 1,0 0,0 1,1 0,-1 1,0 0,-10 5</inkml:trace>
  <inkml:trace contextRef="#ctx0" brushRef="#br0" timeOffset="565.79">1832 819,'-24'38,"-12"23,-1 6,11-10,11-18,11-16,8-12</inkml:trace>
  <inkml:trace contextRef="#ctx0" brushRef="#br0" timeOffset="820.348">1748 226,'0'0</inkml:trace>
  <inkml:trace contextRef="#ctx0" brushRef="#br0" timeOffset="1068.429">1945 1016,'29'-77,"105"-236,-93 260,-40 53,-1-1,1 0,0 0,0 1,0-1,0 0,0 1,0-1,0 1,0-1,0 1,0 0,0-1,0 1,0 0,1 0,-1 0,0 0,0 0,0 0,0 0,0 0,0 0,1 0,-1 1,0-1,0 1,0-1,0 0,0 1,0 0,0-1,0 1,0-1,-1 1,1 0,0 0,0 0,0-1,-1 1,1 0,0 0,-1 0,1 0,-1 0,0 0,1 0,-1 0,0 1,1-1,-1 0,0 0,0 0,0 0,0 1,18 168,-16-162,-1 0,1 0,0 0,0 0,1 0,0 0,1-1,0 1,0-1,0 0,1-1,0 1,1-1,-1 0,1 0,0 0,0-1,1 0,0 0,0-1,0 1,0-2,1 1,-1-1,1 0,1 0,-2-4,1 0,-1 0,0 0,-1-1,1 0,0-1,0 1,-1-1,0-1,1 1,-1-1,0 0,-1 0,1-1,-1 0,0 0,0 0,0 0,-1-1,0 0,0 0,0 0,-1 0,0-1,2-4,5-6,-1 3,0-1,-2 0,0 0,0-1,-2 0,0 0,0-1,-2 1,0-1,-1-3,0-5</inkml:trace>
  <inkml:trace contextRef="#ctx0" brushRef="#br0" timeOffset="1365.56">3103 1,'-17'96,"-23"209,13 76,26-238,1-132</inkml:trace>
  <inkml:trace contextRef="#ctx0" brushRef="#br0" timeOffset="1619.128">2765 424,'38'-9,"42"-4,16 1,-3 2,-7 3,-10 3,-12 1,-12 2,-11 1,-7 1,-9-1</inkml:trace>
  <inkml:trace contextRef="#ctx0" brushRef="#br0" timeOffset="2283.398">3809 1073,'108'-199,"123"-170,49 2,-238 328,-41 38,-1 0,1 1,0-1,0 0,0 1,0-1,0 1,0 0,0-1,0 1,0 0,0-1,0 1,0 0,0 0,0 0,0 0,0 0,0 0,0 0,0 0,0 1,1-1,-1 0,0 1,0-1,-1 0,1 1,0-1,0 1,0 0,0-1,0 1,0 0,-1-1,1 1,0 0,-1 0,1 0,0 0,-1-1,1 1,-1 0,0 0,1 0,-1 0,0 0,1 0,-1 1,4 15,-1-1,-1 1,-1 0,0 0,-1 0,-1 0,-1 11,-1 21,4 2,3 0,2 0,2-1,2 0,15 41,56 219,-54-231,-49-101,9 6,-177-210,172 209,0 1,-1 0,-1 1,0 1,-1 1,0 1,-1 1,-1 1,1 1,-24-6,-12 11,33 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25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311 155,'-5'15,"0"0,1 0,1 1,0 0,1-1,1 1,0 0,1 1,-1 9,-2 686,8-666,-4-46,-1 0,1 1,-1-1,1 0,-1 0,1 0,0 0,-1 0,1 0,-1 0,1 0,-1 0,1 0,-1 0,1 0,-1 0,1 0,-1-1,1 1,-1 0,1 0,-1-1,1 1,-1 0,1-1,-1 1,0 0,1-1,-1 1,1 0,-1-1,0 1,0-1,1 1,-1-1,0 1,0-1,1 1,-1-1,0 1,0-1,0 1,0-1,0 1,0-1,0 1,0-1,0 0,0 1,0-1,0 1,0-1,0 1,-1-1,1 1,0-1,4-17</inkml:trace>
  <inkml:trace contextRef="#ctx0" brushRef="#br0" timeOffset="246.09">1 664,'43'-10,"38"-7,11-2,-1-2,-12 3,-13 4,-15 5,-10 3,-7 3,-5 3,-3 0,0 1,-5 0</inkml:trace>
  <inkml:trace contextRef="#ctx0" brushRef="#br0" timeOffset="800.139">820 99,'46'585,"-17"-351,-29-232,0 0,0 1,1-1,-1 0,1 0,-1 0,1 0,0 0,0-1,0 1,0 0,0 0,0 0,0-1,0 1,1-1,-1 1,1-1,-1 1,1-1,0 0,0 0,-1 0,1 0,0 0,0 0,0 0,0 0,0-1,0 1,0-1,0 0,0 0,0 1,0-1,0 0,0-1,1 1,-1 0,0-1,0 1,0-1,0 1,0-1,-1 0,1 0,0 0,1-1,168-147,-18 46,-151 102,0 0,0 0,0 0,0 0,0 1,1-1,-1 1,0-1,0 1,1 0,-1-1,0 1,1 0,-1 1,0-1,1 0,-1 1,0-1,0 1,1 0,-1 0,0 0,0 0,0 0,0 0,0 0,0 1,0-1,-1 1,1-1,0 1,-1 0,1 0,-1 0,0 0,0 0,1 0,-1 0,0 1,2 4,-1 0,0 0,0 0,0 0,-1 0,0 1,0-1,-1 0,0 1,-1-1,1 0,-2 3,-5 21,4-26,1 1,1-1,-1 0,1 1,0-1,0 1,1-1,-1 1,1 0,0-1,1 1,0 0,0-1,0 1,0-1,1 0,0 2,8 5</inkml:trace>
  <inkml:trace contextRef="#ctx0" brushRef="#br0" timeOffset="1447.822">1920 664,'-25'10,"1"2,1 1,0 0,0 2,2 0,0 2,0 0,2 2,-6 6,24-24,0 0,-1 0,1 0,0 0,0 0,0 0,-1 0,1 0,1 0,-1 0,0 1,0-1,0 0,0 1,1-1,-1 1,1-1,-1 1,1-1,0 1,-1-1,1 1,0-1,0 1,0-1,0 1,0-1,1 1,-1-1,0 1,1-1,-1 1,1-1,-1 1,1-1,0 0,0 1,0-1,-1 0,1 0,0 1,0-1,1 0,-1 0,0 0,0 0,0 0,1-1,-1 1,1 0,-1-1,0 1,1 0,-1-1,1 0,-1 1,1-1,-1 0,2 0,15-3,0-1,0 0,-1-1,0-1,0-1,-1-1,1 0,-2-1,1-1,13-11,15-10,124-72,-166 102,0 0,0 0,0 0,0 0,1 0,-1 1,0-1,1 1,-1-1,0 1,1 0,-1 0,1 0,-1 0,0 0,1 1,-1-1,0 1,1 0,-1-1,0 1,0 0,0 0,0 0,1 1,-2-1,1 0,0 1,0 0,0-1,-1 1,1 0,-1 0,1 0,-1 0,0 0,0 0,1 0,-2 0,1 0,0 1,0-1,-1 0,1 0,-1 1,0-1,1 2,-1 60,-1-57,0 1,1-1,0 1,0-1,0 1,1-1,0 1,0-1,1 1,0-1,1 0,-1 0,1 0,0 0,2 1,0-4,1-1,0 0,0 1,0-2,0 1,0-1,1 0,-1 0,1-1,-1 0,1 0,-1 0,1-1,0 0,0 0,-1-1,1 0,-1 0,1-1,-1 1,4-2,5-5,-1 0,0-1,0-1,-1 0,0 0,-1-2,0 1,-1-1,0-1,3-6,-11 15,31-33,-3-2,-1-1,-2-2,-2-1,-2 0,-1-2,12-37,-23 46,-1-1,-2 0,-2-1,-1 0,-2 0,-1 0,-2-1,-2 1,-15-22,15 59,1 0,0 0,-1 0,1 0,-1 0,1 0,-1 0,1 0,-1 0,1 1,-1-1,0 0,1 0,-1 1,0-1,0 0,0 1,0-1,0 1,1-1,-1 1,0-1,0 1,0 0,0-1,0 1,0 0,0 0,0 0,0 0,0 0,0 0,0 0,-1 0,1 0,0 1,0-1,0 0,1 1,-1-1,0 0,0 1,0-1,0 1,0 0,0-1,1 1,-1 0,0-1,0 1,1 0,-1 0,1 0,-1-1,0 1,1 0,-9 15,1 0,0 1,1 0,1 0,1 0,0 1,1-1,1 1,1 0,0 0,1 0,1 1,1-1,1 0,-2-11,0 34,2 1,1-1,3 1,1-1,2 0,1-1,3 0,1-1,2-1,2 0,1-1,7 8,37 45,-62-116,-10 12</inkml:trace>
  <inkml:trace contextRef="#ctx0" brushRef="#br0" timeOffset="1695.178">2343 409,'43'-10,"44"-7,15-1,1 2,-3 4,-8 4,-16 4,-16 1,-18 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24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1,'-4'1,"1"1,0 0,-1 0,1 0,0 0,0 0,0 1,1 0,-1-1,1 1,-1 0,1 0,0 0,0 1,0-1,0 0,1 1,0-1,-1 1,1 0,0-1,1 1,-1 0,1 0,0-1,0 2,-16 231,-18 93,22-155,13-150</inkml:trace>
  <inkml:trace contextRef="#ctx0" brushRef="#br0" timeOffset="225.75">0 508,'48'0,"40"-4,15-8,-6 0,-10 1,-14-2,-15 1,-9-2,-6 1,-7 3,-4 3,-8 2</inkml:trace>
  <inkml:trace contextRef="#ctx0" brushRef="#br0" timeOffset="525.308">1045 368,'-9'12,"-4"4,1 1,1 0,1 0,0 1,1 1,1-1,0 1,2 1,0-1,2 1,0 0,0 5,4-23,0 0,0 0,0 0,0 0,0 0,1 0,-1 0,1 0,-1 0,1 0,0 0,0 0,0-1,0 1,0 0,0-1,0 1,1 0,-1-1,1 1,-1-1,1 0,-1 0,1 1,0-1,0 0,-1 0,1-1,0 1,0 0,0-1,0 1,0-1,0 1,0-1,0 0,0 0,0 0,0 0,0 0,0 0,0-1,0 1,0-1,0 0,0 1,2-2,91-41,-81 36,0 0,0-1,-1-1,0 0,-1-1,0 0,-1 0,1-2,-2 1,0-1,-1-1,0 0,0 0,-2-1,1 0,-2 0,0 0,-1-1,0 0,-1 0,-1-1,1-12,-4 24,-1 0,1 0,-1 0,-1 0,1 0,0 0,-1 0,0 1,0-1,0 1,0-1,-1 1,1 0,-1 0,0 0,0 0,0 0,0 1,0-1,-1 1,1 0,-1 0,1 0,-1 1,0-1,0 1,0 0,0 0,0 0,0 0,0 1,-1-1,-8 0,1 0,0 0,0 1,-1 1,1 0,0 1,0 0,0 1,0 0,-4 2,-40 25,37-14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40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597 107,'-28'3,"-1"1,1 1,0 2,1 0,-1 2,2 1,-1 1,1 2,1 0,0 2,1 0,1 2,1 1,-2 2,6-5,0 1,1 0,1 2,1 0,0 0,1 1,1 1,1 1,1-1,1 2,1-1,1 2,0-1,2 1,1 0,0 0,2 1,1-1,0 20,2-39,0 0,1-1,-1 1,1 0,0-1,0 1,0-1,0 1,0-1,1 0,0 1,-1-1,1 0,1 0,-1 0,0 0,1-1,-1 1,1-1,0 1,0-1,0 0,0 0,0 0,0 0,1-1,-1 1,1-1,-1 0,1 0,-1 0,1-1,-1 1,1-1,0 0,-1 0,5 0,11-4,0 0,1-1,-2 0,1-2,-1 0,0-2,0 0,-1 0,-1-2,1 0,-2-1,1 0,3-6,10-4,25-22,-2-3,-2-2,-2-2,-3-2,19-30,4-23,-74 139,-8 7,1 2,3 0,1 0,2 1,0 26,7-54,0 0,1-1,1 1,0 0,1-1,0 1,1-1,1 0,0 0,1-1,1 1,0-1,8 10,-11-16,1-1,0 1,0-1,0-1,1 1,0-1,0 0,1 0,-1-1,1 0,0 0,0 0,0-1,1 0,-1 0,1-1,0 0,-1-1,1 1,0-1,0-1,0 0,0 0,0 0,0-1,3-1,13-4</inkml:trace>
  <inkml:trace contextRef="#ctx0" brushRef="#br0" timeOffset="536.044">1585 23,'-2'-2,"1"0,-1 1,1-1,-1 0,0 1,0-1,0 1,0 0,0 0,0 0,0 0,0 0,-1 0,1 0,0 0,0 1,-1 0,1-1,0 1,-1 0,1 0,-1 0,1 0,0 1,-1-1,1 1,0-1,-1 1,1 0,0 0,0 0,0 0,-20 7,0 2,1 0,0 1,1 2,0 0,1 1,0 0,2 2,-11 11,25-24,1 1,-1-1,1 1,0 0,0 0,0 0,0 0,1 0,0 0,0 1,0-1,0 0,1 1,-1-1,1 0,0 1,0-1,1 1,0-1,-1 0,1 0,1 1,-1-1,0 0,1 0,0 0,0 0,0 0,1-1,-1 1,1-1,0 1,0-1,0 0,1 0,-1 0,0-1,1 1,0-1,0 0,0 0,0 0,0 0,0-1,0 0,2 1,66 28,-45-20,-1 1,0 1,-1 1,-1 1,0 1,21 19,-41-30,0 0,-1 0,1 1,-1-1,0 1,-1 0,1 0,-1 0,0 0,0 0,-1 0,1 1,-1-1,0 1,-1-1,1 1,-1-1,0 1,-1-1,1 1,-1-1,0 0,-1 1,1-1,-1 0,0 0,0 1,0-1,-1-1,0 1,0 0,0-1,-1 0,1 1,-1-1,0-1,0 1,-4 2,-6 7,-1-1,0 0,-1-1,0-1,-1 0,0-1,0-1,-1-1,0-1,-1 0,1-1,-1-1,0-1,0 0,0-2,0 0,0-1,-10-1,21-1,0 0,1 0,-1 0,0-1,1 0,0-1,-1 0,2 0,-1 0,0-1,1 0,0 0,-5-6,-5-2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18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5561 672,'-15'8,"1"2,0 0,1 0,0 2,1-1,0 2,0-1,2 2,-1-1,2 1,0 1,0 0,-1 7,9-19,0 1,1 0,-1-1,1 1,0 0,0 0,0 0,1-1,-1 1,1 0,0-1,0 1,0 0,0-1,1 1,0-1,-1 0,1 0,0 1,1-1,-1 0,0-1,1 1,0 0,0-1,0 1,0-1,0 0,0 0,0 0,1-1,-1 1,1-1,-1 1,1-1,-1 0,1-1,0 1,0-1,-1 1,1-1,0 0,0-1,-1 1,1-1,1 0,7 2,-1-1,0 0,1-1,-1 0,0-1,1 0,-1 0,0-2,0 1,-1-1,1-1,-1 0,0-1,0 1,-1-2,0 1,0-2,0 1,-1-1,0 0,-1-1,1 0,-2 0,1 0,-1-1,-1 0,0 0,0-1,-1 1,0-1,1-8,-4 11,-1 0,0 1,0-1,-1 0,1 1,-2-1,1 1,-1-1,0 1,-1 0,0-1,0 1,0 0,-1 1,0-1,0 1,-1 0,0 0,0 0,0 0,-1 1,0 0,0 0,0 1,0 0,-1 0,0 0,0 1,0 0,0 0,0 0,0 1,-1 0,0 1,1 0,-1 0,1 1,-1-1,-7 2,-66 38,80-38,-1 0,0 0,0 1,1-1,-1 1,0 0,1-1,0 1,-1 0,1 0,0 0,0 0,0 0,0 0,0 0,1 0,-1 0,1 0,-1 0,1 1,0-1,0 0,0 0,0 1,0-1,0 0,0 0,1 1,0-1,-1 0,1 0,0 0,0 0,0 0,0 0,0 0,0 0,1 0,3 1,0 0,0-1,1 1,-1-1,1 0,-1 0,1-1,0 0,-1 0,1 0,0-1,0 0,0 0,0 0,-1-1,1 0,0 0,0 0,-1-1,1 1,-1-1,1-1,-1 1,0-1,0 0,0 0,0-1,1 1,40-17,-1-2,-1-1,-1-3,-2-2,-1-1,0-2,-3-2,-1-1,-1-2,26-36,-42 45,-1 0,-2-2,0 0,-2-1,-2 0,-1-1,-1-1,5-25,-15 38,-7 44,-1 96,5 0,6 0,8 30,24 176,-17-197,-5 0,-6 1,-9 103,1-207,0 0,-2 0,-1 0,-1 0,-1-1,-2 0,0 0,-2-1,0 0,-2 0,-1-1,-5 6,15-27,1 1,-1-1,0 1,0-1,0 0,0 0,0-1,0 1,-1-1,0 1,1-1,-1 0,0-1,0 1,0-1,0 1,0-1,-1 0,1-1,0 1,0-1,-1 0,1 0,0 0,0 0,-1-1,1 0,0 0,0 0,0 0,0-1,0 1,0-1,0 0,1 0,-1-1,1 1,-2-2,-7-7,1 0,1-1,0 0,1-1,0 0,1-1,0 0,1 0,1 0,0-1,1 0,1 0,0-1,1 1,1-1,0 1,1-13,0-2,2-1,2 1,0 0,2 0,1 1,1 0,2 0,10-23,30-53,-30 65</inkml:trace>
  <inkml:trace contextRef="#ctx0" brushRef="#br0" timeOffset="-1344.246">3359 785,'2'10,"1"0,0-1,0 1,1-1,0 1,0-1,1 0,1-1,-1 1,1-1,1 0,0-1,0 1,0-1,1-1,0 1,0-1,0-1,1 0,0 0,0 0,1-1,-1-1,2 1,-4-5,0-1,0 0,0 0,0-1,0 0,0 0,-1 0,1-1,-1 0,0 0,0-1,-1 1,1-2,-1 1,0 0,0-1,-1 0,0 0,0 0,0-1,-1 1,0-1,0 0,0 0,-1 0,0 0,-1 0,1 0,-1-3,1-2,0 0,0-1,-1 1,-1-1,0 1,-1-1,0 1,-1 0,0-1,-2-4,3 13,0 0,-1 0,1-1,-1 1,0 0,0 1,0-1,-1 0,1 0,-1 1,0 0,0-1,0 1,-1 0,1 0,-1 1,1-1,-1 1,0 0,0 0,0 0,0 0,0 1,0 0,-1-1,1 2,-1-1,1 0,0 1,-3 0,-78 27,60-10</inkml:trace>
  <inkml:trace contextRef="#ctx0" brushRef="#br0" timeOffset="-1082.838">3867 898,'77'-165,"-77"163,1 1,-1 0,0 0,1 0,-1-1,1 1,0 0,-1 0,1 0,0 0,0 0,-1 0,1 0,0 0,0 0,0 1,0-1,0 0,0 1,0-1,1 0,-1 1,0-1,0 1,0 0,1-1,-1 1,0 0,0 0,1 0,-1 0,0 0,1 0,-1 0,0 0,0 1,1-1,-1 0,0 1,0-1,0 1,0-1,1 1,-1 0,0-1,0 1,0 0,0 0,0 0,-1 0,1 0,0 0,0 0,-1 0,1 0,0 0,-1 0,1 0,2 6,-2-1,1 0,0 0,0 0,0-1,1 1,0-1,0 1,0-1,1 0,0 0,0-1,0 1,0-1,1 0,0 0,0 0,0-1,0 0,0 0,1 0,0 0,5 1,4-2,0 1,1-2,-1 0,1-1,-1-1,0 0,1-1,-1-1,0 0,0-1,0 0,-1-2,1 1,-1-2,0 0,-1-1,0 0,0-1,-1 0,0-1,-1 0,0-1,0 0,-1-1,-1 0,0-1,0 0,-1 0,-1-1,-1 0,0 0,0-1,-2 1,0-1,1-5,-2-4</inkml:trace>
  <inkml:trace contextRef="#ctx0" brushRef="#br0" timeOffset="49965.384">198 2421,'-17'90,"-12"156,7-73,6-70,21-291,21 62,5 1,6 2,41-90,-71 195,-6 11,2 0,-1 0,1 1,0-1,0 1,1 0,0-1,0 1,1 1,-1-1,1 1,3-3,-5 8,0 1,-1-1,1 1,-1-1,1 1,0 0,-1 0,1 0,-1 0,0 0,1 1,-1-1,0 1,0-1,0 1,0 0,0 0,0 0,0 0,-1 0,1 1,-1-1,0 0,1 1,-1-1,0 1,0-1,-1 1,1-1,0 1,-1 0,0-1,0 1,1 0,-2-1,1 2,3 6,8 37,-7-24</inkml:trace>
  <inkml:trace contextRef="#ctx0" brushRef="#br0" timeOffset="50764.795">593 2704,'-2'1,"0"0,1 0,-1 1,0-1,0 1,1 0,-1-1,0 1,1 0,0 0,-1 0,1 0,0 0,0 0,0 0,1 0,-1 1,0-1,1 0,-1 0,1 1,0 1,-3 7,-22 143,22-110,-21 73,21-101,0 0,-1 0,0-1,-2 1,0-1,0-1,-1 1,-1 0,1-8</inkml:trace>
  <inkml:trace contextRef="#ctx0" brushRef="#br0" timeOffset="51284.208">480 2704,'127'-25,"-103"24,67 10,-88-8,-1 0,1 0,-1 0,0 1,0-1,1 1,-1-1,0 1,0 0,0 0,0-1,-1 2,1-1,-1 0,1 0,-1 0,0 1,1-1,-1 1,0-1,-1 1,1-1,0 1,-1-1,0 1,1 0,-1-1,0 1,0 0,0-1,-1 1,0 1,-1 7,-1 0,0-1,-1 0,0 0,-1 0,0 0,-1-1,0 1,-4 4,-35 77,44-88,1 0,1 0,-1-1,0 1,1 0,0 0,-1 0,1 0,0 0,0-1,1 1,-1 0,1-1,-1 1,1-1,0 0,0 1,0-1,0 0,0 0,0 0,1-1,-1 1,1 0,-1-1,1 0,0 1,-1-1,1 0,0 0,0-1,0 1,0-1,0 1,0-1,0 0,-1 0,1 0,3-1,45 17,-48-14,0 0,0 0,0 0,0 0,0 0,-1 1,1-1,-1 1,0-1,1 1,-1 0,0 0,-1 0,1 0,-1 0,1 1,-1-1,0 0,0 1,0-1,-1 1,1-1,-1 1,0-1,0 1,0-1,0 1,-1-1,1 1,-1-1,0 0,0 1,0-1,-1 0,1 0,-1 2,-2 1,1 0,-1 0,0 0,0 0,0-1,-1 0,0 0,0 0,0 0,0-1,-1 0,0 0,0 0,0-1,0 0,-1 0,1-1,-3 1,-18 1,1-1,-1-1,0-2,1 0,-1-2,-10-3,-19-6,31 4</inkml:trace>
  <inkml:trace contextRef="#ctx0" brushRef="#br0" timeOffset="51899.986">1130 2618,'10'5,"12"-3,7-2,4-2,1 1,0 0,-2-5,-1-1,-1 0,-1 2,0-3,-1 0,0 1,0 1,0 3,0 1,-5 6,-6 2</inkml:trace>
  <inkml:trace contextRef="#ctx0" brushRef="#br0" timeOffset="52151.438">1073 2901,'44'-10,"32"-7,9-2,-5 4,-12 3,-12 4,-12 4,-12 2</inkml:trace>
  <inkml:trace contextRef="#ctx0" brushRef="#br0" timeOffset="52669.806">2032 2534,'-81'381,"58"-250,23-131,0 0,0-1,0 1,1 0,-1 0,0 0,0-1,0 1,1 0,-1 0,0 0,0-1,1 1,-1 0,0 0,0 0,1 0,-1 0,0 0,1 0,-1-1,0 1,0 0,1 0,-1 0,0 0,1 0,-1 0,0 1,0-1,1 0,-1 0,0 0,1 0,-1 0,0 0,0 0,1 1,-1-1,0 0,0 0,1 0,-1 1,0-1,0 0,0 0,1 0,-1 1,0-1,0 0,0 1,0-1,0 0,0 0,0 1,1-1,-1 0,0 1,14-29,-14 27,118-378,-95 318,2 1,3 0,3 3,2 0,13-14,-41 65,0 0,0 0,1 0,-1 0,1 1,0 0,1 0,-1 1,1 0,0 0,0 0,0 1,3 0,-7 2,0 0,0 0,0 1,1-1,-1 1,0 0,0 0,0 0,1 0,-1 1,0 0,0-1,0 1,0 0,0 0,0 1,0-1,0 0,0 1,0 0,-1 0,1 0,-1 0,1 0,-1 0,0 1,0-1,0 1,0 0,0-1,-1 1,2 3,2 6,-1 0,0 1,-1 0,0 0,-1 0,-1 0,0 0,0 0,-2 0,1 1,-2 2,1-2,0 11</inkml:trace>
  <inkml:trace contextRef="#ctx0" brushRef="#br0" timeOffset="58369.354">2569 2817,'-145'196,"18"-41,43-54,273-357,-10 67,-177 187,0 0,0 0,0 1,0-1,1 0,-1 1,0 0,1-1,-1 1,1 0,-1 0,1 1,0-1,-1 1,1-1,0 1,0 0,-1 0,1 0,0 0,0 0,-1 1,1-1,0 1,-1 0,1-1,-1 1,1 1,-1-1,1 0,-1 0,0 1,1 0,-1-1,0 1,0 0,0 0,0 0,-1 0,1 0,-1 1,1-1,0 2,37 131,-34-121,-1 1,-1-1,-1 1,0 0,-1 0,0 0,-1 0,-1 1,0-1,-3 11,3-25,1 0,0 0,0 0,-1 0,1-1,-1 1,1 0,-1 0,1 0,-1-1,1 1,-1 0,0 0,1-1,-1 1,0-1,0 1,1-1,-1 1,0-1,0 1,0-1,0 0,0 1,0-1,0 0,1 0,-1 1,0-1,0 0,0 0,0 0,0 0,0-1,0 1,0 0,0 0,0 0,0-1,0 1,1-1,-1 1,0 0,0-1,0 0,1 1,-1-1,0 1,0-1,1 0,-1 0,-42-40,37 35,-2-4,-1 1,0 1,0 0,-1 0,0 1,0 0,-1 1,0 0,0 1,0 0,-1 0,0 1,0 1,0 0,0 1,0 0,0 1,-1 0,0 1,-15 0,4 1</inkml:trace>
  <inkml:trace contextRef="#ctx0" brushRef="#br0" timeOffset="-3901.816">86 953,'24'414,"-45"-163,6-210,15-41,-1 0,0 0,1 0,-1 0,1 0,-1-1,0 1,1 0,-1 0,1-1,-1 1,1 0,-1-1,1 1,-1 0,1-1,-1 1,1-1,-1 1,1-1,0 1,-1-1,1 1,0-1,-1 1,1-1,0 0,0 1,0-1,-1 1,1-1,0 0,0 1,0-1,0 1,0-1,0 0,0 1,0-1,1 0,-1 1,0-1,0 1,0-1,1 1,-1-1,0 0,0 1,1-1,-1 1,1-1,8-32,1 0,1 0,2 1,1 1,1 0,2 1,2 1,0 1,23-26,10-19,3 2,3 3,3 3,18-13,-74 74,29-27,1 2,1 2,2 1,0 1,26-10,-62 33,1 0,-1 0,1 1,-1-1,1 1,-1 0,1 0,0 0,0 0,0 0,-1 1,1-1,0 1,0 0,0 0,0 0,0 0,0 0,0 1,0-1,-1 1,1 0,0-1,0 2,-1-1,1 0,0 0,-1 1,1-1,-1 1,0 0,1 0,-1 0,0 0,0 0,0 0,-1 1,1-1,-1 1,1-1,-1 1,0 0,0-1,0 1,0 0,0 2,-4 14,-1-1,-2 1,0-1,0 0,-2 0,0 0,-1-1,-1-1,-1 0,0 0,-1-1,-2 2,-13 19,-1-1,-2-1,-1-1,-2-2,0-2,-3-1,0-1,-1-2,-2-2,-16 7,54-29,0 0,0-1,-1 1,1 0,0 0,0-1,0 1,-1 0,1-1,0 1,-1-1,1 0,-1 1,1-1,0 0,-1 0,1 0,-1 0,1 0,-1 0,1 0,0-1,-1 1,1-1,0 1,-1-1,1 1,0-1,-1 1,1-1,0 0,0 0,0 0,0 0,0 0,0 0,0 0,0 0,0 0,0 0,1 0,-1-1,0 1,1 0,-1-1,1 1,-1 0,1-2,5-18,5 0</inkml:trace>
  <inkml:trace contextRef="#ctx0" brushRef="#br0" timeOffset="-3581.125">1271 841,'-35'21,"1"1,1 1,2 2,0 1,1 1,2 2,-19 25,45-52,-1 1,1-1,0 1,-1 0,1-1,0 1,1 0,-1 0,1 0,-1 1,1-1,0 0,0 0,0 1,0-1,1 1,0-1,-1 1,1-1,0 0,1 1,-1-1,1 1,-1-1,1 1,0-1,0 0,1 0,-1 1,1-1,-1 0,1 0,0-1,0 1,0 0,1 0,-1-1,1 0,0 1,7 0,0-1,0 0,0 0,0-1,1-1,-1 0,0 0,0-1,1 0,-1-1,0 0,0 0,0-1,-1-1,1 0,-1 0,3-2,0 2,0-1,0 0,0-1,-1-1,1 1,-2-2,1 1,-1-2,0 1,-1-1,0-1,0 0,-1 0,0-1,-1 1,0-2,-1 1,0-1,-1 0,0 0,-1 0,2-10,-5 14,-1-1,1 0,-1 1,-1-1,1 0,-2 1,1-1,-1 1,0-1,-1 1,0 0,-1-3,-10-13</inkml:trace>
  <inkml:trace contextRef="#ctx0" brushRef="#br0" timeOffset="-3066.149">1919 728,'-19'0,"1"0,-1 1,0 1,0 1,1 0,-1 2,1 0,0 1,0 0,1 2,-3 1,18-8,0 1,0-1,0 0,0 1,0-1,1 1,-1 0,0-1,1 1,-1 0,1 0,-1 0,1 0,0 0,0 0,0 1,0-1,1 0,-1 0,0 1,1-1,0 0,-1 1,1-1,0 1,0-1,0 0,1 1,-1-1,1 1,-1-1,1 0,0 0,0 1,0-1,0 0,0 0,0 0,0 0,1 0,-1 0,1 0,0-1,-1 1,1 0,0-1,0 1,0-1,34 20,-32-21,0 1,-1 0,1 0,-1 1,1-1,-1 1,1-1,-1 1,0 0,0 0,0 1,0-1,0 0,-1 1,1 0,-1 0,1 0,-1 0,0 0,0 0,-1 0,1 1,-1-1,1 1,-1-1,0 1,0-1,-1 1,1 0,-1-1,0 1,0 0,0 0,0-1,-1 1,0 2,-6 5,0 0,-1-1,0 0,-1 0,0-1,0 0,-1-1,0 0,0-1,-1 1,0-2,-1 0,-6 3,-27 17,39-21,-2-1,1 0,0 0,-1-1,0 1,1-2,-1 1,-1-1,1 0,0-1,0 0,-1 0,0-1,0-10,13 4</inkml:trace>
  <inkml:trace contextRef="#ctx0" brushRef="#br0" timeOffset="-2806.789">2061 869,'-24'38,"-13"23,0 5,7-3,12-13,10-14</inkml:trace>
  <inkml:trace contextRef="#ctx0" brushRef="#br0" timeOffset="-2567.77">2089 389,'0'0</inkml:trace>
  <inkml:trace contextRef="#ctx0" brushRef="#br0" timeOffset="-2267.378">2682 135,'-37'287,"23"-136,7 1,8 37,-1-170,-1 1,0-1,-1 1,-1-1,-1 0,-1 0,-1-1,-2 7,-13-8,10-17</inkml:trace>
  <inkml:trace contextRef="#ctx0" brushRef="#br0" timeOffset="-2063.524">2315 728,'34'5,"29"6,10 6,2 1,-7-4,-11-4,-5-3,-6 2,-12-1</inkml:trace>
  <inkml:trace contextRef="#ctx0" brushRef="#br0" timeOffset="-1817.585">3077 812,'-5'34,"3"16,3-1</inkml:trace>
  <inkml:trace contextRef="#ctx0" brushRef="#br0" timeOffset="-1582.778">3049 615,'0'0</inkml:trace>
  <inkml:trace contextRef="#ctx0" brushRef="#br0" timeOffset="63053.058">0 1913,'238'-46,"-213"42,45-9,0 3,1 2,22 4,-49 4,-76-33,-92-55,99 69</inkml:trace>
  <inkml:trace contextRef="#ctx0" brushRef="#br0" timeOffset="64100.674">1892 1886,'138'-26,"-45"12,-69 9,0 1,-1 1,1 1,0 1,0 1,0 1,0 2,7 1,14 2,-45-7,0 0,1 0,-1 0,0 0,1 0,-1 0,0 0,0 0,0 0,0 0,0 0,0 0,0 0,0 0,-1 0,1 0,0 0,-1 0,1 0,-1 0,1 0,-1 0,1 0,-1 0,1 0,-1 1,0-1,1 0,-1 0,0 1,0-1,0 1,0-1,0 0,1 1,-1 0,0-1,0 1,-1-1,1 0,-103-105,97 89</inkml:trace>
  <inkml:trace contextRef="#ctx0" brushRef="#br0" timeOffset="67106.613">3219 2591,'14'0,"10"0,5 0,3 0,0 0,1 0,-2-5,-1-1,0 0,-1 1,-1 1,0 2,0 1,0 1,-5 0</inkml:trace>
  <inkml:trace contextRef="#ctx0" brushRef="#br0" timeOffset="67458.787">3472 2308,'0'24,"0"13,0 5,0-1,0-1,0-3,0-4,0-2,0-1,0-2,0 0,0 0,0-1,0 1,0 0,0 0,0-4</inkml:trace>
  <inkml:trace contextRef="#ctx0" brushRef="#br0" timeOffset="68087.132">3896 2421,'0'502,"4"-542,1 0,3 0,1 1,1 1,3-1,1 2,12-22,-3 1,127-228,-79 200,-69 84,0 1,1-1,-1 1,1 0,-1 0,1 0,0 0,-1 0,1 0,0 1,-1-1,1 1,0 0,0 0,0 0,-1 0,1 0,0 1,0-1,0 1,-1 0,1 0,-1 0,1 0,0 0,-1 1,0-1,1 1,-1-1,0 1,0 0,0 0,0 0,0 0,0 0,-1 0,2 3,2 3,-1 1,0-1,-1 1,0 0,-1 0,0 0,0 0,0 1,-2-1,1 0,-1 1,0-1,-1 0,0 1,0-1,-1 0,-1 0,1 0,-2 0,-2 6,0 4</inkml:trace>
  <inkml:trace contextRef="#ctx0" brushRef="#br0" timeOffset="68474.657">4488 2563,'0'28,"0"20,0 6,0-1,-5-10,-1-7,0-10</inkml:trace>
  <inkml:trace contextRef="#ctx0" brushRef="#br0" timeOffset="69003.964">4544 2478,'38'-6,"-19"2,1 0,-1 2,0 0,1 1,-1 1,1 1,-1 1,1 0,7 3,-25-4,0-1,0 1,-1-1,1 1,0 0,0 0,0 0,0 0,-1 0,1 0,0 0,-1 1,1-1,-1 0,0 1,1 0,-1-1,0 1,0 0,0-1,0 1,0 0,0 0,-1 0,1 0,-1 0,1 0,-1 0,0 0,1 0,-1 0,0 0,-1 0,1 0,0 0,0 0,-1 0,1 0,-1 0,0 0,0-1,1 1,-1 0,0 0,-1 0,1-1,0 1,0-1,-1 1,1-1,-1 1,0 0,-21 21,20-21,-1 0,1 1,0-1,0 1,0-1,1 1,-1 0,0 0,1 0,0 0,0 1,0-1,0 1,0-1,1 1,0 0,0-1,0 1,0 0,0 0,1 0,-1 0,1 0,0 0,0-1,1 1,-1 0,1 0,0 0,0 0,0 0,2 2,75 98,-76-99,-1 0,0 1,0-1,0 0,0 0,-1 0,0 1,0-1,-1 0,0 0,1 1,-2-1,1 0,0 0,-1 0,0 0,0-1,-1 1,0 0,1-1,-1 0,-1 1,1-1,0 0,-1-1,0 1,0-1,0 0,-1 0,1 0,-1 0,1-1,-1 1,-5 0,-8 5,-2-1,1-1,-1 0,0-2,0 0,0-2,-1 0,1-1,-4-1,-1-1</inkml:trace>
  <inkml:trace contextRef="#ctx0" brushRef="#br0" timeOffset="69308.605">5391 2421,'-38'38,"-23"28,0 7,4-5,9-8,6-10,11-8,6-7,2-5,5-2,1-1,-1-1,-3 0,-2 1,-3 0,4 1,1-5,3-6</inkml:trace>
  <inkml:trace contextRef="#ctx0" brushRef="#br0" timeOffset="69991.599">5391 2675,'-360'426,"322"-368,69-70,155-147,105-125,-178 163,-112 120,-1 1,1-1,-1 1,1-1,-1 1,1 0,-1-1,1 1,0-1,-1 1,1 0,0 0,-1-1,1 1,0 0,-1 0,1 0,0 0,-1 0,1 0,0 0,-1 0,1 0,0 0,-1 0,1 0,0 0,-1 0,1 1,0-1,-1 0,1 1,0-1,-1 0,1 1,-1-1,1 1,-1-1,1 1,-1-1,1 1,-1-1,1 1,-1-1,0 1,1 0,-1-1,0 1,0-1,1 1,-1 0,0-1,0 1,0 0,0 0,5 43,-5-41,-3 344,3-346,1 0,-1 0,0 0,0 0,0 1,0-1,0 0,0 0,0 0,0 0,0 0,0 0,-1 1,1-1,0 0,-1 0,1 0,-1 0,0 0,1 0,-1 0,1-1,-1 1,0 0,0 0,0 0,0-1,1 1,-1 0,0-1,0 1,0-1,0 1,0-1,0 1,-1-1,1 0,0 1,0-1,0 0,0 0,0 0,0 0,-1 0,1 0,0 0,0-1,0 1,0 0,0-1,0 1,0 0,0-1,0 1,0-1,0 0,0 1,0-1,0 0,0 1,1-1,-2-1,-178-96,156 82</inkml:trace>
  <inkml:trace contextRef="#ctx0" brushRef="#br0" timeOffset="71106.764">3726 1998,'30'-8,"0"2,0 0,1 3,-1 0,1 2,2 2,65-5,71-22,-148 25,48-12,-69 10,0 0,0 0,0-1,0 1,0 0,-1 0,0 0,0-1,0 1,0 0,0 0,0 0,-1 1,1-1,-1 0,0 0,0 1,0-1,0 1,-1 0,1-1,-2-3,-46-63,42 51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0:52.830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0 1058,'13'2,"-1"0,1 1,-1 1,0 0,0 1,-1 0,1 1,-1 0,-1 0,8 7,-8-7,101 62,18-1,113 82,-195-120,1-2,1-3,1-1,4-2,144 74,-60 10,-75-56,105 62,-87-75,143 78,62 35,-139-70,-1 6,-101-62,1-3,1-1,1-3,16 2,-16-4,-1 1,0 2,-2 3,27 15,-69-33,29 16,-1 1,-1 1,0 2,-2 1,13 14,24 8,-64-48,0 1,0 0,0-1,0 1,0 0,-1-1,1 1,-1-1,0 1,0-1,0 1,0-1,0 0,-1 1,1-1,-1 1,1 0,-1-1,0 1,0 0,0-1,0 1,-1 0,1 0,1 1,-63-176,55 143,-1 1,-2 1,-1-1,-2 2,-1 0,-2 1,0 0,-2 1,-15-16,33 44,0-1,0 0,0 1,0-1,0 1,-1 0,1-1,-1 1,1 0,-1 0,1 0,-1 0,0 0,1 0,-1 0,0 1,0-1,0 1,0-1,1 1,-1-1,0 1,0 0,0 0,0 0,0 0,0 1,0-1,0 0,1 1,-1-1,0 1,0 0,0-1,1 1,-1 0,0 0,1 0,-1 1,1-1,-1 0,1 0,0 1,-1-1,1 2,-202 195,-92 42,143-111,151-128,0-1,0 1,0 0,0-1,0 1,1 0,-1 0,0 0,0 0,1 0,-1 0,0 0,1 0,-1 0,1 0,0 0,-1 0,1 0,0 0,-1 0,1 0,0 1,0-1,0 0,0 0,0 0,0 0,1 0,-1 1,0-1,1 0,-1 0,0 0,1 0,-1 0,1 0,0 0,-1 0,1 0,0 0,-1 0,1-1,0 1,0 0,0 0,0-1,0 1,0 0,0-1,0 1,0-1,0 0,0 1,0-1,0 0,1 1,-1-1,0 0,0 0,0 0,0 0,0 0,1 0,-1-1,0 1,0 0,1-1,52 4,-1-2,1-3,0-2,21-6,99-6,-98 9,0-2,70-20,-140 28,105-10,-87 10</inkml:trace>
  <inkml:trace contextRef="#ctx0" brushRef="#br0" timeOffset="10085.441">1638 550,'-5'17,"-56"208,-25 44,44-124,31-122,11-24,0 1,0 0,0 0,0-1,0 1,0 0,0 0,0-1,0 1,0 0,0 0,0-1,0 1,0 0,-1 0,1 0,0-1,0 1,0 0,0 0,0 0,-1-1,1 1,0 0,0 0,0 0,-1 0,1-1,0 1,0 0,-1 0,1 0,0 0,0 0,-1 0,1 0,0 0,10-44,2 1,1 0,3 2,1-1,3 2,1 0,10-13,28-56,99-147,-92 177,-65 79,1 0,-1-1,0 1,1 0,-1 0,0-1,1 1,-1 0,0 0,1 1,-1-1,0 0,1 0,-1 1,0-1,0 1,1-1,-1 1,0-1,0 1,0 0,0-1,0 1,0 0,0 0,0 0,0 0,0 0,0 0,0 0,-1 0,1 0,0 1,-1-1,1 0,-1 0,1 1,-1-1,0 0,1 1,17 56,-7 147,-12-181</inkml:trace>
  <inkml:trace contextRef="#ctx0" brushRef="#br0" timeOffset="10489.301">1920 1171,'0'24,"0"17,-4 7,-3 0,1-4,1-4,-3-9,-1-10</inkml:trace>
  <inkml:trace contextRef="#ctx0" brushRef="#br0" timeOffset="10937.454">1892 1114,'21'-7,"0"2,0 0,1 1,0 1,0 1,0 2,4 0,-23-1,1 0,0 0,-1 1,1-1,-1 1,1 0,0 0,-1 0,1 1,0-1,-1 1,1 0,-1 0,1 0,-1 1,1-1,-1 1,0 0,0-1,0 2,0-1,0 0,0 1,0-1,-1 1,1 0,-1-1,0 1,0 0,0 1,0-1,-1 0,1 1,-1-1,0 0,0 1,0 0,0-1,-1 1,1 0,-1 0,-3 3,1-1,-1 1,-1 0,1-1,-1 0,0 0,-1 0,1 0,-1-1,0 1,-1-1,1-1,-1 1,0-1,0 0,0 0,-1-1,0 1,-49 37,55-40,0-1,1 1,-1 0,1 0,-1-1,1 1,-1 0,1 0,0 0,-1 0,1 0,0-1,0 1,0 0,0 0,-1 0,1 0,1 0,-1 0,0 0,0 0,0 0,0-1,0 1,1 0,-1 0,1 0,-1 0,0 0,1-1,-1 1,1 0,-1-1,1 1,0 0,-1-1,1 1,0 0,0-1,-1 1,1-1,0 1,0-1,0 0,-1 1,1-1,0 0,0 0,0 1,0-1,0 0,0 0,0 0,0 0,58 15,-55-14,1 0,75 23,-78-24,0 1,0 0,-1 1,1-1,0 0,-1 0,1 1,-1-1,1 1,-1-1,0 1,0 0,1-1,-1 1,0 0,-1 0,1 0,0 0,0 0,-1 0,1 0,-1 0,0 0,0 0,0 0,0 0,0 0,0 0,0 0,0 0,-1 0,1 0,-1 0,0 0,0 0,1 0,-1 0,0-1,-6 11,0-2,-1 1,0-1,-1 0,0-1,0 0,-1 0,0-1,-1 0,1-1,-1 0,-1-1,0 0,1-1,-2 0,1-1,-3 1,-101 23,94-26</inkml:trace>
  <inkml:trace contextRef="#ctx0" brushRef="#br0" timeOffset="11226.182">2739 1311,'-39'29,"-26"19,-8 2,4-4,9-4,10-5,9-8,6-5,5-1,2-5,1-1,1 3,-1-4,0 1,0 3,4-3</inkml:trace>
  <inkml:trace contextRef="#ctx0" brushRef="#br0" timeOffset="11858.255">2654 1538,'-302'203,"243"-144,59-58,0 0,0 0,1 0,-1 0,0-1,1 1,-1 0,1 0,-1-1,1 1,-1 0,1-1,-1 1,1 0,0-1,-1 1,1-1,0 1,0-1,-1 1,1-1,0 0,0 1,0-1,-1 0,1 0,0 0,0 1,0-1,0 0,0 0,0 0,-1 0,1 0,0-1,0 1,0 0,0 0,0-1,-1 1,1 0,0-1,0 1,-1-1,1 1,0-1,0 1,-1-1,1 0,26-8,0-2,-1-1,0-1,-1-1,16-13,-27 18,378-243,-344 231,-47 21,0 0,-1 0,1 0,0 0,0 0,0 0,-1 1,1-1,0 0,0 0,-1 1,1-1,0 0,-1 1,1-1,0 1,-1-1,1 1,-1-1,1 1,-1-1,1 1,-1 0,1-1,-1 1,1 0,-1-1,0 1,1 0,-1 0,0-1,0 1,0 0,0 0,1 0,-1-1,0 1,0 0,0 0,-1-1,1 1,0 0,0 0,0 0,0-1,-1 1,1 0,0-1,-1 1,1 0,-1 0,1-1,-1 1,1-1,-1 1,1-1,-1 1,0-1,1 1,-1-1,0 1,-31 69,23-54,1 0,1 1,0 0,1 0,1 0,1 1,0 0,0 8,3-2,1-1,2 1,0 0,1-1,1 0,5 17,-8-40,0 1,0 0,-1 0,1 0,0 0,-1 0,1 0,-1 0,1 0,-1 0,1 0,-1 0,0 0,0 0,1 0,-1 0,0 0,0 0,0 0,0 0,0 0,-1 1,1-1,0 0,0 0,-1 0,1 0,-1 0,1 0,-1 0,1 0,-1 0,1-1,-1 1,0 0,1 0,-1 0,0-1,0 1,0 0,0-1,0 1,0 0,0-1,0 0,0 1,0-1,0 1,0-1,0 0,0 0,0 0,0 0,0 0,0 0,0 0,0 0,0 0,-1 0,1 0,0-1,0 1,0 0,0-1,0 1,0-1,0 1,0-1,-74-65,-193-154,252 209</inkml:trace>
  <inkml:trace contextRef="#ctx0" brushRef="#br0" timeOffset="13258.548">1497 154,'1'-2,"0"1,1-1,-1 0,0 1,1-1,-1 1,1 0,0-1,-1 1,1 0,0 0,0 0,0 0,0 1,-1-1,1 0,0 1,0-1,1 1,-1 0,0 0,0-1,0 1,0 1,0-1,0 0,0 0,0 1,2 0,45 6,-1 3,0 1,-1 3,0 1,-1 3,10 7,124 28,-62-43,-117-13,0 1,0 0,-1 0,1 0,-1 0,1-1,-1 1,0 0,1 0,-1-1,-1 1,1 0,0 0,0-1,-1 1,1 0,-1 0,0 0,0 0,0-1,0 1,0 0,0 1,0-1,-1 0,1 0,0 0,-1 1,0-1,1 1,-1-1,0 1,0 0,-2-5,3 5,-15-21,1 0,1-2,2 1,0-1,1-1,-4-15,12 17,5 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13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1158 206,'0'-11,"0"1,-1-1,0 1,0-1,-1 0,0 1,-1 0,0 0,-1 0,0 0,-1 0,0 1,0 0,-1 0,0 0,0 1,-5-5,5 11,-1 0,0 0,1 1,-1 0,0 0,1 0,-1 1,0 0,0 0,0 1,1 0,-1 0,0 1,1-1,-1 1,1 1,0-1,0 1,0 1,0-1,0 1,0 0,1 0,0 0,0 1,0 0,1 0,-4 4,-6 2,-27 21,2 1,1 2,2 1,1 2,2 2,2 1,1 1,3 1,1 2,3 1,1 0,2 2,3 0,2 1,1 1,3 0,3 1,-2 28,8-38,1 0,2 1,2-1,2 0,1 0,-3-28,-1-1,2-1,0 1,0 0,1-1,0 0,1 0,0 0,1-1,0 0,1 0,0-1,0 0,1 0,0-1,1 0,0-1,8 6,-1-4,1 0,-1-1,1-1,1-1,-1 0,1-1,0-1,0-1,0-1,1-1,-1 0,0-1,1-1,-1-1,0-1,0-1,0 0,0-1,-1-2,0 1,0-2,0 0,-1-2,-1 0,11-7,-17 11,0 0,-1-1,1 0,-1 0,-1-1,1 0,-1 0,-1-1,0 0,0-1,0 0,-1 0,-1 0,0 0,0-1,-1 0,-1 0,1 0,-2 0,0-1,0 1,-1-1,0 1,-1-1,0 0,-1 1,-2-9,-5 4,-1 1,0 0,-2 0,0 1,0 1,-1-1,-1 2,0 0,0 1,-1 0,-1 1,0 0,0 1,-1 1,0 1,-1 0,1 1,-1 0,0 2,-1 0,1 1,-15-1,75 20,-13-12,0-1,-1-2,1-1,0-1,0-2,0-1,1-1,-14 2,89-16,-67 13,-25 9</inkml:trace>
  <inkml:trace contextRef="#ctx0" brushRef="#br0" timeOffset="697.126">1525 1137,'-7'6,"1"1,1-1,-1 1,1 0,1 0,-1 1,1 0,0-1,1 1,0 1,0-1,1 0,0 1,0-1,1 1,0-1,1 1,0 0,0-1,1 1,0 0,1 1,-2-9,-2-44,3-1,1 1,2-1,2 1,2 0,2 1,1 0,3 1,1 0,2 1,11-18,-27 56,-1 1,0-1,1 0,0 1,-1-1,1 1,0-1,-1 1,1-1,0 1,0-1,1 1,-1 0,0-1,0 1,0 0,1 0,-1 0,1 0,-1 0,1 0,-1 1,1-1,-1 0,1 1,0-1,-1 1,1 0,0-1,0 1,-1 0,1 0,0 0,-1 0,1 1,0-1,0 0,-1 1,1-1,-1 1,1-1,0 1,-1 0,1 0,-1 0,1 0,-1 0,2 4,-1-1,0 1,0 0,0 0,-1 1,0-1,0 0,0 0,-1 1,1-1,-1 0,0 1,-1-1,0 0,1 1,-2-1,1 0,-1 0,0 2,0-1,0-1,1 1,0-1,0 1,0-1,0 1,1 0,0-1,0 1,1 0,0-1,0 1,0-1,1 1,-1-1,1 1,1 1,8 6</inkml:trace>
  <inkml:trace contextRef="#ctx0" brushRef="#br0" timeOffset="1182.302">2117 940,'-7'-2,"1"1,-1 0,0 0,1 1,-1-1,0 1,1 1,-1-1,1 1,-1 1,1-1,-1 1,1 0,0 0,0 1,-2 1,-4 0,0 1,0 0,0 0,1 2,0-1,1 1,-1 1,1 0,1 0,-1 1,2 0,-1 1,1 0,1 0,-5 8,9-14,-1 0,1 0,0 1,1-1,-1 1,1-1,0 1,0 0,0 0,0 0,1 0,0 0,0 0,1 0,-1 1,1-1,0 0,1 0,-1 1,1-1,0 0,0 0,1 0,-1 0,1 0,0 0,0-1,1 1,0-1,-1 1,2-1,-1 0,0 0,1 0,0-1,-1 1,2-1,-1 1,5-3,-1-1,0 1,0-1,1-1,-1 0,0 0,0 0,0-1,0 0,0-1,0 0,-1 0,1-1,-1 0,0 0,0 0,0-1,-1 0,1-1,-1 1,-1-1,3-2,192-209,-200 216,1 0,-1 0,0 0,1 0,-1 0,1 0,0-1,-1 1,1 1,0-1,0 0,-1 0,1 0,0 0,0 0,0 1,0-1,0 0,0 1,0-1,0 1,0-1,1 1,-1 0,0-1,0 1,0 0,0 0,1 0,-1 0,0 0,0 0,0 0,1 0,-1 1,0-1,0 0,0 1,0-1,0 0,0 1,1 0,-1-1,0 1,-1 0,1-1,0 1,0 0,0 0,0 0,0 0,-1 0,1 0,0 0,7 53,-8-49,-1-1,1 0,0 1,0-1,1 0,-1 1,1-1,0 0,0 0,1 0,-1 0,1 0,0 0,0 0,0 0,1 0,-1-1,1 0,0 1,0-1,0 0,0 0,0 0,1-1,-1 1,1-1,0 0,3 1,3 0,0 0,0-1,0-1,0 1,0-2,0 1,0-2,0 1,0-1,0-1,0 0,0 0,9-4,0 0</inkml:trace>
  <inkml:trace contextRef="#ctx0" brushRef="#br0" timeOffset="1861.178">2710 855,'-13'3,"1"2,-1 0,2 0,-1 1,0 1,1 0,0 0,1 1,0 1,0-1,1 2,0-1,0 1,1 1,1-1,-1 1,2 1,-4 6,9-14,0 0,0-1,1 1,-1 0,1-1,0 1,0 0,0-1,0 1,1 0,-1-1,1 1,0 0,0-1,0 1,1-1,-1 0,1 1,0-1,0 0,0 0,0 0,1 0,-1 0,1-1,0 1,-1-1,1 0,0 1,1-1,2 1,111 39,-98-40,-1 0,1-2,-1 0,1-2,-1 0,1 0,-1-2,0 0,0-2,0 1,-1-2,0-1,0 0,-1-1,0 0,-1-2,0 0,0 0,-1-2,-1 1,0-2,0 0,-9 10,26-23,-2-1,0-1,-2-2,-2 0,0-2,-2 0,-2-1,-1-2,-2 0,-1-1,-2 0,9-37,-20 57,0 0,-1-1,0 1,-2 0,0-1,-1 1,0 0,-2 0,0 0,-1 0,0 0,-2 0,0 1,0 0,-5-5,5 16,-1 0,0 0,-1 1,1 0,-1 1,0-1,0 1,0 1,0 0,0 0,-1 0,1 1,-1 0,1 1,-1 0,1 0,0 1,-1 0,1 1,-1-1,1 2,0-1,0 1,0 0,1 1,-1 0,1 0,0 0,-3 3,-10 8,0 1,1 0,1 2,1 0,0 1,1 0,2 2,0 0,1 0,0 1,2 1,1 0,1 0,1 1,1 0,-2 18,4-24,2 0,0 0,1 1,1-1,0 1,2 0,0-1,1 1,1-1,1 0,0 0,2 0,0 0,0-1,2 0,0 0,1-1,1 0,0-1,1 0,1 0,1-1,-1-1,2 0,0-1,11 7,-2-2,1-1,1-1,1-1,0-2,0 0,1-2,0-1,1-1,0-1,0-2,1-1,0-1,-1-1,1-1,0-2,0-1,0-2,-1 0,0-2,0-1,0-1,-1-2,22-10,-34 11,0 0,-1-2,0 1,-1-2,0 1,0-2,-2 0,1 0,-2-1,7-11,-13 18,1 0,-2 0,1-1,-1 1,0-1,0 1,-1-1,0 0,-1 0,0 0,0 0,0 0,-1-1,-1 1,1 0,-1 0,0 0,-1 0,0 0,0 1,-1-1,0 0,-4-5,5 8,-1 1,0 0,0 0,-1 0,1 1,-1-1,0 1,0-1,0 1,0 1,-1-1,1 1,-1-1,0 1,0 0,1 1,-1-1,0 1,0 0,0 0,-1 1,1 0,0 0,0 0,0 0,0 1,-2 0,-4 0,0 2,0-1,0 1,1 1,-1 0,1 1,0 0,0 0,1 1,-1 0,1 1,-1 1,-1 0,0 1,1 1,0 0,0 0,1 1,1 0,0 1,0-1,1 2,0-1,1 1,1 0,0 0,1 1,0-1,1 1,1 0,0 0,0 0,2 0,0 0,0 0,2 0,0 3,1-5,1-1,0 0,0 0,1 0,1 0,0-1,0 0,1 0,0-1,1 0,0 0,0-1,1 0,0 0,1-1,-1 0,1-1,1 0,8 4,8 0,1-2,1-1,-1-1,1-1,0-2,0 0,0-2,24-3,-29 2</inkml:trace>
  <inkml:trace contextRef="#ctx0" brushRef="#br0" timeOffset="7296.074">5391 743,'-11'-5,"0"1,0 1,-1 0,1 1,-1 0,0 0,1 2,-1-1,0 1,0 1,1 0,-1 1,0 0,1 1,-1 0,1 1,0 0,0 1,1 0,-1 1,1 0,0 0,1 1,0 0,0 1,0 0,1 1,0-1,1 2,0-1,0 1,1 0,0 0,-3 10,3 1,2 1,0-1,2 1,0 0,2 0,0 1,4 20,-4-37,1-1,0 0,0 1,1-1,0 0,0 0,0 0,0 0,1-1,0 1,0-1,0 1,1-1,-1 0,1 0,0 0,0-1,0 0,1 1,-1-1,1-1,0 1,-1-1,1 0,0 0,1 0,-1-1,0 1,0-1,5 0,4 1,0-1,0 0,1-1,-1-1,0 0,0-1,0-1,0 0,0-1,0 0,2-2,41-16,-33 15</inkml:trace>
  <inkml:trace contextRef="#ctx0" brushRef="#br0" timeOffset="7947.636">5983 770,'-45'8,"1"1,-1 3,2 1,0 2,-39 21,73-33,0 0,1 1,-1 1,1-1,0 1,0 1,1-1,-1 1,1 1,1-1,-1 1,1 1,0-1,1 1,0 0,0 0,1 0,0 1,0-1,1 1,0 0,0 0,1 1,0-1,1 0,0 1,1-1,0 1,0-1,2-4,-1 0,1-1,0 1,1-1,-1 1,1-1,0 0,0 0,0 0,0-1,1 1,0-1,-1 0,1 0,0 0,1 0,-1-1,0 1,1-1,-1 0,1-1,0 1,0-1,-1 0,1 0,0 0,0-1,0 0,0 0,2 0,9 0,0-1,1-1,-1-1,0 0,0-1,-1 0,1-1,9-6,29-17,-1-2,-2-3,-2-1,0-3,-3-2,-1-2,15-20,-36 40,-19 39,-9-4,1-9,-1 1,2 0,-1 0,0 0,1 0,1 1,-1-1,1 0,0 1,0-1,0 1,1 0,0-1,1 1,0-1,0 1,0-1,0 1,1-1,0 0,1 0,-1 0,1 0,0 0,1 0,-1-1,1 0,0 1,1-2,-1 1,1 0,0-1,10 2,0-1,-1-1,2-1,-1 0,0-1,1 0,-1-1,1-1,-1-1,1 0,6-2,-4 0,0 0,0-2,0 0,-1-1,0-1,0 0,-1-2,0 0,0 0,-1-2,0 0,0 0,-2-1,1-1,-2-1,0 0,0 0,1-4,18-21,-5 9,-1-1,-1-2,-2 0,-1-1,-2-1,14-37,-24 51,-1-1,0-1,-2 0,-1 1,-1-2,-1 1,0 0,-2-1,-1 1,-1-1,-1 1,-1-1,-1 1,-1 0,-1 0,-1-1,5 20,0 0,0 1,0-1,0 0,0 1,-1 0,0-1,0 1,1 0,-2 0,1 1,0-1,-1 1,1-1,-1 1,0 0,1 0,-1 1,0-1,0 1,0 0,0 0,-1 0,1 1,0-1,0 1,0 0,-1 0,1 1,0-1,0 1,0 0,-4 1,-1 1,0 0,1 0,-1 1,1 0,0 0,0 1,0 1,0-1,1 1,0 0,0 1,1-1,0 1,-6 8,0 7,1 1,2 0,0 1,1 0,1 0,1 1,2 0,0 0,2 0,0 0,2 0,1 0,1 1,1-1,1 0,3 6,2 1,2 0,1 0,2-2,1 1,1-2,1 0,2-1,18 20,19 18,-40-47</inkml:trace>
  <inkml:trace contextRef="#ctx0" brushRef="#br0" timeOffset="8380.109">7451 657,'-10'-3,"0"0,0 1,0 0,0 1,0 0,0 0,-1 1,1 1,0 0,0 0,0 1,0 0,0 0,0 1,0 1,1 0,-1 0,1 1,0 0,1 0,-1 1,1 0,0 1,1 0,-1 0,1 0,1 1,-1 0,1 1,1-1,0 1,0 0,0 0,1 1,1-1,0 1,0 0,1 0,0 0,0 2,1-6,0-1,0 1,0 0,0-1,1 1,0 0,0 0,1-1,0 1,0 0,0-1,0 1,1-1,0 1,0-1,1 0,-1 1,1-1,0-1,0 1,1 0,0-1,0 0,0 0,0 0,0 0,1 0,0-1,-1 0,1 0,1 0,-1-1,5 2,6 0,1-1,-1 0,1-1,0-1,0-1,-1 0,1-1,0-1,-1 0,1-1,-1-1,0-1,0 0,0-1,0-1,5-4,4-4</inkml:trace>
  <inkml:trace contextRef="#ctx0" brushRef="#br0" timeOffset="9030.933">7705 743,'-3'19,"-1"-3,0 0,2 0,0 0,1 0,0 1,1-1,1 0,1 1,0-1,1 0,1 0,3 6,-5-18,0 0,1 0,0-1,0 1,0-1,0 1,0-1,1 0,0 0,-1-1,1 1,0-1,0 1,1-1,-1-1,0 1,1 0,-1-1,1 0,-1 0,1-1,-1 1,1-1,0 0,0 0,119-19,-106 9,-1 0,0 0,0-2,-1 0,0-1,-2 0,1-1,-2-1,1-1,-2 1,-1-2,0 0,0 0,2-9,-16 32,1 0,-1 1,2-1,-1 1,1-1,0 1,0 0,0 0,1-1,0 1,1 0,-1 0,1-1,1 1,-1-1,1 1,0-1,1 1,0-1,0 0,0 0,0 0,1-1,0 1,0-1,1 0,-1 0,3 2,1-2,0 0,0-1,0 1,0-1,1-1,-1 0,1 0,0 0,0-1,0-1,0 0,1 0,-1 0,0-1,0-1,1 0,-1 0,0 0,0-1,0-1,0 0,-1 0,1 0,-1-1,3-2,21-11,-1-1,0-2,-1-1,-1-1,-2-2,0 0,-1-2,-2-1,0-1,-2-1,-2-1,0-1,3-9,-10 17,-1 0,-1-1,-1 0,-1 0,-2-1,0 0,-1-1,-2 1,0-1,-2 0,-1 0,-1 0,-1 0,-2 0,-4-25,5 46,1 0,-1-1,0 2,0-1,0 0,-1 0,1 1,-1-1,0 1,-1 0,1 0,-1 0,1 0,-1 1,0-1,-1 1,1 0,-1 0,1 1,-1 0,0-1,0 1,0 1,0-1,0 1,0 0,0 0,-1 0,1 1,0 0,-1 0,1 0,0 1,0-1,-1 1,1 1,-4 1,-1 0,1 1,1 0,-1 1,1 0,-1 0,1 1,1 0,-1 1,1-1,0 1,1 1,0-1,0 1,0 0,1 1,0-1,1 1,0 0,0 0,1 0,0 1,-5 19,0 0,2 1,1 0,2 0,1 0,1 7,0-6,2 0,1 0,1 0,2 0,1-1,2 1,0-2,2 1,2-1,10 20,-14-31,0-1,1 0,1 0,0-1,1-1,1 1,1-2,0 0,1 0,0-1,1-1,0 0,1-1,14 7,-13-14,-5-5</inkml:trace>
  <inkml:trace contextRef="#ctx0" brushRef="#br0" timeOffset="10097.947">9370 770,'-269'110,"205"-58,63-51,0 1,0 0,-1-1,1 1,0 0,1 0,-1 0,0 0,0 0,1 0,-1 0,1 0,0 1,0-1,0 0,0 0,0 0,0 0,0 0,1 0,-1 0,1 0,-1 0,1 0,0 0,0 0,0 0,0 0,0 0,0 0,1-1,-1 1,0-1,1 1,-1-1,2 1,3 1,1 0,0 0,0 0,1-1,-1-1,0 1,1-1,-1 0,1-1,0 1,-1-2,1 1,-1-1,1 0,-1-1,0 1,1-2,-1 1,0-1,4-2,-3 3,183-75,-187 75,-1 1,0 0,0 0,1 1,-1-1,0 1,1-1,-1 1,0 0,1 1,-1-1,0 0,1 1,-1 0,0 0,0 0,1 0,-1 0,0 1,0-1,0 1,-1 0,1 0,0 0,-1 0,1 1,-1-1,0 0,0 1,0 0,0 0,0-1,0 1,-1 0,1 0,-1 1,1 1,-1 1,1 1,0 0,0-1,1 1,0-1,0 0,0 0,1 0,0 0,0 0,1-1,0 0,-1 0,2 0,-1-1,0 0,1 0,0 0,0 0,0-1,0 0,1 0,-1-1,1 0,0 0,-1-1,1 1,0-1,0-1,0 1,0-1,0-1,1 1,7-7,0-1,0 0,-1-1,-1 0,1-1,-2-1,1 0,-1 0,-1-1,0-1,-1 0,0-1,6-12,8-13,-2-2,-2 0,-2-2,-1 0,-2-1,-3 0,-1-1,-2 0,-3-1,-1 0,-2 0,-3-26,0 45,1-7,-1-1,-2 1,-2 0,0 0,-9-25,14 58,-1 0,0 0,0 0,0 0,0 0,0 0,0 0,0-1,0 1,0 0,-1 0,1 0,0 0,-1 0,1 0,0 0,-1 0,0 0,1 0,-1 1,1-1,-1 0,0 0,0 0,0 1,1-1,-1 0,0 1,0-1,0 1,0-1,0 1,0-1,0 1,0 0,0-1,0 1,0 0,0 0,0 0,-1 0,1 0,0 0,0 0,0 0,0 0,0 0,0 1,0-1,0 1,0-1,0 0,0 1,0 0,0-1,0 1,0-1,1 1,-1 0,0 0,0 0,0 0,-4 11,0 0,1 0,0 0,1 0,0 1,1 0,1-1,0 1,1 0,0-1,1 1,0 2,0 14,4 42,4 0,3-1,2-1,23 64,-34-125,108 391,-110-399,1 11,1-1,-2 0,1 1,-1-1,-1 1,0-1,0 1,-1-1,-1 7,1-16,1 0,-1 0,1 0,-1 0,0 0,1 0,-1-1,0 1,1 0,-1 0,0-1,0 1,0 0,0-1,0 1,0-1,1 0,-1 1,0-1,0 1,-1-1,1 0,0 0,0 0,0 0,0 0,0 0,0 0,0 0,0 0,0 0,0 0,0-1,0 1,0 0,0-1,0 1,0-1,0 1,0-1,0 0,1 1,-1-1,0 0,0 1,1-1,-1 0,0 0,0-1,0 2,-13-10</inkml:trace>
  <inkml:trace contextRef="#ctx0" brushRef="#br0" timeOffset="10315.411">9624 630,'48'-5,"40"-2,14 1,-5 1,-9 1,-16 2,-9 1,-12 0,-8 1,-8 6,-5 0,-2 1,-2-2,-5 3,-1 1,-4-2</inkml:trace>
  <inkml:trace contextRef="#ctx0" brushRef="#br0" timeOffset="10517.957">10753 855,'0'33,"10"12,3-2</inkml:trace>
  <inkml:trace contextRef="#ctx0" brushRef="#br0" timeOffset="10717.726">10697 432,'5'-5,"6"8,1 4</inkml:trace>
  <inkml:trace contextRef="#ctx0" brushRef="#br0" timeOffset="10971.872">11205 743,'-14'15,"0"1,2 1,0 0,1 1,0 1,2-1,0 1,1 1,1 0,1 0,-1 8,6-25,0 1,0-1,0 1,0-1,0 1,1 0,0-1,0 1,0 0,0-1,0 1,1-1,-1 1,1 0,0-1,0 1,1-1,-1 0,1 1,0-1,-1 0,1 0,1 0,-1 0,0 0,1-1,-1 1,1-1,0 1,0-1,0 0,0 0,0-1,0 1,1 0,-1-1,1 0,-1 0,1 0,-1 0,1-1,0 1,-1-1,1 0,1 0,10-3,0-1,0 0,-1-1,1 0,-1-1,0-1,-1 0,1-1,-2-1,1 0,-1-1,0 0,-1 0,0-1,-1-1,0 0,-1 0,-1-1,1 0,-2-1,0 0,-1 0,0 0,-1-1,-1 1,0-1,-1-1,0 1,-2 0,1-14,-2 24,-1 0,0 0,0 0,0 0,0 0,-1 0,0 0,0 1,0-1,-1 1,1-1,-1 1,0 0,0 0,-1 0,1 0,-1 1,0-1,0 1,0 0,0 0,0 1,-1-1,0 1,1 0,-1 0,0 0,0 1,0 0,0 0,0 0,0 0,0 1,0 0,0 0,0 0,0 1,0 0,0 0,0 0,0 0,-1 1,-13 5</inkml:trace>
  <inkml:trace contextRef="#ctx0" brushRef="#br0" timeOffset="11333.441">11712 940,'31'-51,"3"2,1 1,2 1,20-16,-56 61,1 0,-1 0,0 0,1 0,-1 0,1 0,-1 1,1-1,0 1,0-1,0 1,0-1,0 1,0 0,0 0,0 0,0 0,1 1,-1-1,0 0,1 1,-1 0,0-1,1 1,-1 0,0 0,1 0,-1 1,0-1,1 1,-1-1,0 1,1 0,-1 0,0 0,0 0,0 0,0 0,0 0,0 1,0-1,0 1,-1 0,1-1,-1 1,2 1,19 40,-20-36,0 0,1-1,0 1,1-1,0 0,0 0,0 0,0 0,1-1,0 0,0 1,1-2,0 1,-1-1,1 0,1 0,5 3,-2-4,0-1,-1 1,1-2,0 1,0-2,1 1,-1-1,0 0,0-1,0-1,0 1,0-2,-1 1,1-1,0-1,-1 0,0 0,0 0,0-2,-1 1,6-5,-1 0,1 0,-2-2,0 1,0-2,-1 0,0 0,-1 0,-1-2,0 1,-1-1,-1 0,4-10,-3 0</inkml:trace>
  <inkml:trace contextRef="#ctx0" brushRef="#br0" timeOffset="16918.051">17808 686,'-3'18,"1"0,1 0,0 1,1-1,1 0,1 0,1 0,0 0,1 0,1 0,1-1,1 0,0 0,5 8,-11-23,1 1,-1-1,1 0,0 0,-1 0,1 0,0 0,0 0,0 0,0-1,1 1,-1-1,0 1,1-1,-1 0,1 0,-1 0,1 0,-1-1,1 1,0-1,-1 1,1-1,0 0,-1 0,1 0,0-1,-1 1,1-1,0 1,-1-1,1 0,-1 0,1 0,-1 0,3-1,1-2,0 0,0-1,0 1,0-1,-1 0,0-1,0 1,0-1,-1 0,1 0,-1 0,2-7,0 2,-1-1,0 0,-1 0,-1 0,0 0,0 0,-2-1,1 1,-1-1,-1 1,0-1,-1 1,-1-1,0 1,0-1,-1 1,-1 0,0 0,0 0,-1 1,-1 0,0 0,0 0,-1 0,-1 1,-4-4,11 13,1 1,-1 0,1-1,-1 1,1 0,-1-1,1 1,-1-1,1 1,-1-1,1 1,0-1,-1 1,1-1,0 1,-1-1,1 1,0-1,0 0,-1 1,1-1,0 0,0 1,0-1,0 1,0-1,0 0,0 1,0-1,0 0,0 1,0-1,1 0,-1 1,0-1,0 1,1-1,-1 1,0-1,1 0,-1 1,0-1,1 1,-1-1,1 1,-1 0,1-1,-1 1,1-1,-1 1,1 0,-1-1,1 1,0 0,-1 0,1 0,-1-1,1 1,0 0,-1 0,1 0,0 0,-1 0,1 0,0 0,11-6,20-18,-2-1,0-1,-2-1,-1-1,-2-2,0-1,19-32,-42 60,13-19,0 0,-1 0,-1-1,-1-1,-2 0,0-1,-1 0,4-22,-12 44,0-1,-1 1,1 0,-1 0,0-1,1 1,-1 0,-1-1,1 1,0 0,-1-1,0 1,0 0,0 0,0 0,0 0,0-1,-1 1,-26 35,21-3,1 0,1 0,1 0,2 1,1-1,1 1,2-1,3 22,15 101,7 0,36 109,30 168,-85-377,6 32,-4 1,-3 1,-4 21,-4-81,0 0,-2 0,-1-1,-1 1,-1-1,-2 0,0 0,-2-1,0 0,-2-1,0 0,-14 17,-70 58,93-95,0-1,0 0,0 0,-1 0,1 0,0-1,-1 1,0-1,1 0,-1 0,0-1,1 1,-1-1,0 1,0-1,0 0,1-1,-1 1,0 0,0-1,1 0,-1 0,0 0,1-1,-1 1,1-1,0 0,-1 0,1 0,0 0,0-1,0 1,-2-3,-2-6,1 0,0 0,1-1,1 1,-1-1,2 0,0-1,0 1,1 0,0-1,1 0,1 1,0-1,1 1,1-11,-1-3,-2-12,2 1,2-1,1 0,2 1,2-1,1 2,13-35,-8 41</inkml:trace>
  <inkml:trace contextRef="#ctx0" brushRef="#br0" timeOffset="17823.445">18993 1081,'19'-28,"-2"-4,2 2,1 0,1 1,1 1,2 0,1 2,1 1,1 2,1 0,1 2,1 1,1 1,3 0,94-9,-126 26,1 1,0 0,0 1,0-1,-1 1,1-1,0 1,0 0,0 0,0 0,0 0,0 0,0 1,0 0,0-1,-1 1,1 0,0 0,0 0,-1 1,1-1,-1 1,1 0,-1-1,0 1,0 0,1 0,-1 0,-1 1,1-1,0 0,0 1,-1-1,0 1,1 0,-1-1,0 1,0 0,-1 0,1 0,0 0,-1-1,0 1,0 0,1 0,-2 0,1 0,-2 18,-1 1,-1-1,-1-1,-1 1,0-1,-2 0,0 0,-2-1,0 0,-6 8,7-11,-1 1,-1-1,0 0,-1-1,0-1,-2 0,1 0,-2-1,0-1,0-1,-1 0,0-1,-1 0,0-2,-1 0,0-1,-5 1,20-7,0 0,1 0,-1-1,0 1,1-1,-1 1,0-1,0 0,1-1,-1 1,0 0,1-1,-1 1,0-1,1 0,-1 0,1 0,-1 0,1 0,-1-1,1 1,0-1,0 1,-1-1,1 0,0 0,1 0,-1 0,0 0,1 0,-1-1,1 1,0-1,-1 1,1-1,0 1,1-1,-1 0,0 1,1-2,-3-21,2 1</inkml:trace>
  <inkml:trace contextRef="#ctx0" brushRef="#br0" timeOffset="18250.332">19813 940,'31'-17,"0"-1,0-2,-2-1,-1-1,0-1,-2-2,7-9,-31 33,1-1,-1 0,0 1,-1-1,1 0,0 0,-1 0,1-1,-1 1,1 0,-1 0,0-1,0 1,0-1,0 1,-1-1,1 1,-1-1,1 1,-1-1,0 0,0 1,0-1,0 0,-1 1,1-1,-1 1,1-1,-1 1,0-1,0 1,0-1,0 1,-1 0,1-1,-1 1,1 0,-1 0,0 0,1 0,-1 1,0-1,-1 0,1 0,-8 1,1 1,0-1,0 1,0 1,0 0,0 0,0 1,0 0,0 0,0 1,0 1,1-1,0 1,0 1,0-1,0 1,1 1,-1-1,1 1,1 1,-1-1,1 1,-3 5,0-2,2 1,-1-1,1 1,1 1,0-1,1 1,0 0,0 1,2-1,-1 1,2 0,0-1,0 1,1 0,1 0,0 0,1 9,0-17,-1 1,1 0,1 0,-1 0,1 0,0-1,0 1,1-1,0 0,0 0,0 0,0 0,1 0,0 0,0-1,0 0,0 0,1 0,0 0,-1-1,1 0,1 0,-1 0,0 0,4 0,8 3,0-1,0-1,1 0,-1-2,1 0,0 0,17-2,61-7,-70 0</inkml:trace>
  <inkml:trace contextRef="#ctx0" brushRef="#br0" timeOffset="18734.451">20236 1053,'247'-304,"-242"299,-2 2,-1-1,1 1,0 0,-1 0,1 0,1 0,-1 1,0-1,1 1,-1 0,1 0,0 0,-1 1,1-1,0 1,0 0,0 0,0 0,0 0,2 1,-4 3,0 0,0 0,-1 0,0 0,0 1,0-1,0 0,0 1,0-1,-1 1,0-1,0 0,0 1,0-1,0 1,-1-1,1 1,-1-1,0 1,0-1,0 0,-1 0,1 0,-1 1,1 0,-14 35,12-33,0 0,0 0,0 0,0 0,1 0,0 1,1-1,-1 1,1-1,0 1,1 0,0-1,0 1,0 0,1 0,0-1,0 1,1-1,-1 1,2-1,-1 0,1 1,2-5,0 0,0-1,-1 1,2-1,-1 0,0-1,0 1,0-1,0 0,0-1,0 1,0-1,1 0,-1 0,0 0,-1-1,1 0,0 0,0 0,-1 0,1-1,-1 0,0 0,0 0,0 0,0-1,-1 0,2 0,4-3,181-136,-188 142,-1-1,1 0,0 1,-1-1,1 1,0-1,0 1,0 0,0 0,0 0,0 0,0 0,0 0,1 1,-1-1,0 1,0-1,1 1,-1 0,0 0,1 0,-1 0,0 0,0 1,1-1,-1 1,0-1,0 1,0 0,1 0,-1 0,0 0,0 0,0 0,-1 1,1-1,0 1,0-1,-1 1,1-1,-1 1,0 0,1 0,-1 0,0 0,0 0,0 0,0 0,0 0,-1 1,1-1,-1 0,1 0,-1 3,-6 61,4-58,0-1,1 0,0 1,0-1,1 1,0 0,0-1,1 1,0-1,0 0,1 1,1 3,7 8</inkml:trace>
  <inkml:trace contextRef="#ctx0" brushRef="#br0" timeOffset="19104.172">21195 968,'38'-15,"0"-1,-2-2,0-2,-1-1,-1-2,8-7,-39 28,0 1,1-1,-1 0,0-1,0 1,0 0,-1-1,1 0,-1 0,1 0,-1 0,0 0,0 0,0 0,0-1,-1 1,0-1,1 1,-1-1,0 1,-1-1,1 0,-1 0,1 1,-1-1,0 0,-1 0,1 1,-1-1,1 0,-1 1,0-1,0 0,-1 1,1-1,-1 1,0 0,0 0,0-1,0 1,0 0,-1 1,1-1,-1 0,0 1,0-1,-6-1,0 0,0 1,0 0,-1 0,1 1,-1 0,1 0,-1 1,0 1,1 0,-1 0,0 1,1 0,-1 0,0 1,1 1,0 0,0 0,-1 0,2 1,-1 1,0 0,1 0,0 0,0 1,1 0,-3 3,0 0,0 0,1 1,1 0,-1 0,2 0,-1 1,2 1,-1-1,2 1,-1 0,2 0,-1 1,2 0,0-1,0 1,1 0,1 0,0 1,1-1,1 8,2-13,0 1,1-1,1 1,0-1,0-1,0 1,1-1,0 0,0 0,1-1,0 1,0-1,0-1,1 0,0 0,0 0,0-1,1 0,-1-1,1 0,0 0,0-1,0 0,0 0,1-1,-1 0,6-1,120-4,-108-3</inkml:trace>
  <inkml:trace contextRef="#ctx0" brushRef="#br0" timeOffset="19419.076">22239 544,'-32'14,"1"1,1 2,0 0,1 2,1 2,1 0,1 2,-9 10,32-30,1-1,-1 0,0 1,0 0,1-1,0 1,-1 0,1 0,0 0,1 1,-1-1,0 0,1 1,0-1,0 1,0 0,0-1,1 1,-1 0,1-1,0 1,0 0,0-1,0 1,1 0,0-1,0 1,0 0,0-1,0 1,1-1,-1 0,1 1,2 2,1-2,0 0,1 0,-1 0,1-1,0 0,0 0,0-1,1 1,-1-1,0 0,1-1,3 1,62 27,-70-27,0-1,-1 0,1 1,-1-1,1 1,-1 0,1-1,-1 1,0 0,0 0,0 0,0 0,0 0,0 0,-1 0,1 0,-1 0,1 0,-1 0,0 1,0-1,0 0,0 0,0 0,0 0,-1 0,1 1,-1-1,1 0,-1 0,0 0,0 0,0 0,0 0,0-1,0 1,-1 0,1 0,-1-1,1 1,-1-1,1 1,-3 0,-80 53,-63-1,122-49</inkml:trace>
  <inkml:trace contextRef="#ctx0" brushRef="#br0" timeOffset="19716.978">22550 263,'-10'38,"-7"32,-2 14,3-3,0-10,1-8,5-9,-2-10,2-2,2-4,2-3,3-4,2-1,1-1,0-1,0-1,5 1,2-5</inkml:trace>
  <inkml:trace contextRef="#ctx0" brushRef="#br0" timeOffset="20468.035">22239 770,'48'-5,"18"-4,1 3,1 3,-1 3,36 6,-79-2,0 2,-1 0,0 1,0 2,0 0,5 5,-16-12,0 0,0-1,0 0,1-1,-1-1,0 0,0 0,0-1,0-1,-1 0,1-1,-1 0,0 0,0-1,0-1,0 0,-1 0,0-1,0-1,-1 1,1-3,42-41,-51 49,0 1,0-1,0 0,0 1,-1-1,1 0,0 1,-1-1,0 0,1 0,-1 1,0-1,0 0,0 0,0 0,0 1,-1-1,1 0,0 0,-1 1,0-1,1 0,-1 1,0-1,0 0,0 1,0-1,0 1,0 0,0-1,0 1,0 0,-1-1,1 1,-1 0,1 0,-1 0,0 0,-6-2,-1 1,0 0,1 0,-1 1,0 0,0 0,0 1,-1 1,1-1,0 1,1 1,-1 0,0 0,0 0,1 1,-1 1,1-1,0 1,0 1,-1 0,-3-1,0-1,1 2,-1-1,1 2,0 0,0 0,1 1,0 0,0 0,0 1,1 1,0 0,1 0,0 0,0 1,1 1,1-1,-1 1,2 0,0 0,0 1,1 0,-3 10,8-14,1 0,0 0,1 0,-1 0,1-1,1 1,-1-1,1 0,1 0,-1 0,1 0,0-1,1 0,0 0,0 0,0-1,0 0,1 0,0 0,0-1,0 0,1-1,-1 0,1 0,0 0,0-1,0 0,0 0,0-1,6 0,15 2,0-1,-1-2,1-1,0-1,-1-1,0-2,1 0,-2-2,1-1,-1-2,0 0,22-14,-15 8,-2-1,0-1,-1-2,-1-2,-1 0,-1-2,-1-1,13-17,-32 34,0-1,-1 0,0-1,0 0,-1 0,0 0,-1-1,0 0,-1 0,0 0,-1 0,0-1,0 0,-2 1,1-1,-1 0,-1-5,-1 14,0-1,-1 1,1-1,-1 1,0 0,1 0,-2 0,1 0,0 0,0 0,-1 1,0-1,1 1,-1 0,0-1,0 1,0 1,0-1,-1 0,1 1,0-1,-1 1,1 0,-1 0,1 1,-1-1,0 1,1 0,-1 0,0 0,1 0,-1 0,1 1,-1 0,0-1,1 1,0 1,-1-1,1 0,0 1,-1 0,1 0,0 0,0 0,0 0,0-1,0 0,0 1,0-1,1 1,-1-1,0 1,0 0,1 0,-1 0,1 0,0 1,0-1,0 1,0-1,0 1,0 0,1 0,-1-1,1 1,0 0,-1 0,2 1,-1-1,0 0,1 0,-1 0,1 1,0-1,0 0,0 0,0 0,1 1,0-1,-1 0,1 0,0 0,0 0,1 0,-1 0,1 0,-1 0,1 0,0-1,0 1,0-1,0 0,1 1,-1-1,0 0,1 0,1 1,38 24,33 35,-69-51,0 0,-1 1,-1 0,0 0,0 0,-1 1,-1-1,0 1,0-1,-2 1,1 0,-2 0,0-1,0 1,-1-1,-1 1,0-1,-3 9,5-17,-2 3,0 0,1 1,0-1,0 1,1-1,0 1,0 0,1-1,0 1,0 0,1-1,0 1,0 0,1-1,0 1,0-1,1 0,0 0,0 0,1 0,0 0,0-1,0 1,3 1,9 0</inkml:trace>
  <inkml:trace contextRef="#ctx0" brushRef="#br0" timeOffset="15013.037">15269 799,'10'3,"0"-1,0-1,0 0,0 0,1-1,-1 0,0-1,0 0,0-1,1 0,-1 0,-1-1,1 0,0-1,-1 0,0-1,0 0,0 0,0-1,-1 0,0 0,5-6,-5 4,1-1,-1 0,-1-1,1 0,-2 0,1-1,-2 1,1-1,-1-2,-4 10,0 0,0 0,0 0,0-1,-1 1,1-1,-1 1,0 0,0-1,0 1,0 0,-1-1,0 1,1 0,-1-1,0 1,0 0,-1 0,1 0,-1 0,0 0,0 0,0 0,0 1,0-1,0 0,-1 1,1 0,-1 0,0 0,1 0,-1 0,-3-1,2 1,-1-1,0 1,-1 0,1 1,0-1,0 1,-1 0,1 0,-1 1,1 0,-1 0,1 0,-1 0,1 1,0 0,-1 0,1 0,0 1,0 0,0 0,0 0,0 1,0 0,-99 80,97-76,1 0,0 1,1 0,-1 0,1 0,1 0,0 1,0 0,1 0,0 0,0 0,1 1,0-1,1 1,0-1,0 1,1-1,1 1,-1-1,2 1,-1-1,1 1,1-1,-1 0,2 0,-1 0,1 0,1 0,-1-1,1 0,1 0,0 0,0-1,2 2,5 0,1-1,0 0,1-1,0-1,0 0,0-1,1-1,-1 0,1-1,0-1,0 0,1-1,-1-1,0 0,0-2,0 0,0 0,0-1,0-1,-1-1,0 0,15-8,46-34,-58 33</inkml:trace>
  <inkml:trace contextRef="#ctx0" brushRef="#br0" timeOffset="15432.225">15749 940,'164'-172,"-147"155,0-1,-1 0,-2-2,1 1,-2-2,10-20,-24 41,1 0,-1 0,1 0,0 0,-1 0,1 0,-1 0,1 0,0 0,-1 0,1-1,-1 1,1 0,0 0,-1 0,1-1,0 1,-1 0,1 0,0-1,-1 1,1 0,0 0,0-1,0 1,-1 0,1-1,-2 8,0-1,0 1,1 0,0 0,0 0,0 0,1 0,0 0,1 0,0 0,0 0,0 0,1 0,0 0,0 0,0-1,1 1,0-1,1 0,-1 0,1 0,0 0,1-1,0 1,-1-1,1 0,1-1,-1 1,1-1,0 0,0-1,0 1,0-1,1 0,-1-1,1 1,0-1,0-1,5 2,0-5,0-1,-1 1,1-2,-1 1,0-2,0 1,0-2,-1 1,0-2,0 1,0-1,-1-1,0 1,0-2,-1 1,0-1,-1 0,1-1,-2 0,6-10,42-76,-44 77</inkml:trace>
  <inkml:trace contextRef="#ctx0" brushRef="#br0" timeOffset="15871.022">16736 657,'-17'14,"0"1,1 0,0 2,1-1,1 2,1 0,0 1,2 0,0 0,1 2,-3 8,12-26,0 0,0 1,0-1,1 1,-1-1,1 1,0-1,0 1,0-1,1 0,-1 1,1-1,-1 1,1-1,0 0,1 1,-1-1,1 0,-1 0,1 0,0 0,0 0,0 0,0-1,1 1,-1-1,1 1,-1-1,1 0,0 0,0 0,0-1,0 1,0-1,1 1,-1-1,1 0,6 2,0 0,0 0,1-1,-1-1,1 0,0 0,-1-1,1-1,-1 1,1-2,9-1,3-6,-1-1,0 0,0-2,-2 0,1-1,-2-2,0 0,0 0,-1-2,-1 0,-1-2,-1 1,0-2,-2 0,0 0,-1-2,-1 1,0-5,-3 11,-1-1,-1 1,-1-1,0 0,-1-1,-1 1,0-1,-1 0,-1 1,0-1,-2 0,0 0,-1 1,0-1,-1 0,-1 1,-1 0,0 0,-1 0,-1 1,0 0,-1 0,-4-5,9 16,-1 0,1-1,0 1,-1 1,0-1,0 0,0 1,-1 0,1 0,-1 0,1 1,-1-1,0 1,0 0,0 0,0 1,0 0,-1 0,1 0,0 0,-1 1,1 0,0 0,-1 0,1 1,0 0,-1 0,1 0,0 1,0-1,0 1,0 0,0 1,1-1,-1 1,1 0,-1 0,1 1,0-1,0 1,1 0,-1 0,1 0,0 0,-2 3,-2 7,0-1,1 1,0 0,1 0,1 0,1 1,0 0,0-1,2 1,0 0,0 0,1 0,1 0,1 0,3 13,2 8,2-1,1 0,2-1,1-1,2 1,2-1,0 1,2-2,1 0,2-2,1 0,1-1,1-2,14 11,-7-9,-3-4</inkml:trace>
  <inkml:trace contextRef="#ctx0" brushRef="#br0" timeOffset="14071.238">13631 714,'-3'-7,"-1"0,1 0,-2 0,1 0,-1 1,0 0,0 0,-1 0,1 1,-1 0,0 0,-1 0,1 1,-1 0,0 0,0 1,-1 0,1 0,0 1,-1-1,0 2,0-1,1 1,-1 0,0 1,0 0,0 0,0 1,0-1,1 2,-1-1,0 1,1 1,-1-1,1 1,0 0,-3 3,1 0,0 0,1 1,0 0,0 0,1 1,0 0,0 0,1 1,0 0,1 0,0 0,0 1,1 0,0 0,1 0,0 0,0 0,1 1,1-1,0 1,0 0,1-1,0 1,1 1,0-9,0 0,0 0,1 0,-1 0,1 0,0 0,0 0,0 0,0 0,1-1,-1 1,1-1,-1 0,1 0,0 0,0 0,0 0,0-1,0 1,0-1,0 0,1 0,-1 0,0 0,1 0,-1-1,1 0,-1 1,0-1,1 0,104-20,-77 11,-1-2,0-1,-1-2,0-1,-1-1,-1-1,0-1,-2-2,18-17,-42 38,-1-1,0 0,0 1,0-1,0 1,1-1,-1 0,0 1,0-1,1 0,-1 1,0-1,1 0,-1 0,0 1,1-1,-1 0,0 0,1 0,-1 1,1-1,-1 0,0 0,1 0,-1 0,1 0,-1 0,1 0,-1 0,0 0,1 0,-1 0,1 0,-1 0,1 0,-1 0,0 0,1-1,-1 1,1 0,-1 0,0 0,1-1,-1 1,0 0,1 0,-1-1,0 1,0 0,1-1,-1 1,0 0,0-1,1 1,-1-1,0 1,0 0,0-1,0 1,0-1,1 1,-1 0,0-1,-7 35,6-32,-3 7,1 0,0 1,0-1,1 1,0-1,1 1,0 0,1 0,-1 0,2 0,0-1,0 1,0 0,2 0,-1-1,1 0,0 1,1-1,0 0,1 0,3 4,-3-8,0 1,0-2,1 1,0-1,0 0,0 0,0 0,1-1,-1 0,1 0,0-1,0 0,0 0,0-1,0 1,1-2,-1 1,0-1,0 0,1 0,-1-1,0 0,0-1,0 1,0-1,0-1,0 1,0-1,-1 0,1-1,4-2,14-11,0-2,0 0,-2-1,0-1,-2-1,0-1,-2-1,0-1,7-15,0 1,-1-1,-2-1,-2 0,-2-2,-2 0,-1-1,-3-1,-1 0,-3-1,-1 0,-3-1,-1 1,-3-4,-1 45,1 0,-1 1,1 0,-1-1,0 1,0 0,-1-1,1 1,-1 0,0 0,0-1,0 1,-1 0,0 0,1 0,-1 0,-1 1,1-1,-1 0,1 1,-2-2,0 6,1 0,0 0,0 1,0-1,0 1,0 0,0 0,1 0,-1 0,1 0,-1 0,1 1,0-1,0 1,0 0,0-1,0 1,0 0,1 0,0 0,-1 0,1 1,0-1,0 2,-19 50,1 0,4 1,1 1,3 0,3 1,2 0,3 0,3 38,25 145,-11-118,-14-118</inkml:trace>
  <inkml:trace contextRef="#ctx0" brushRef="#br0" timeOffset="14314.623">13914 403,'43'0,"38"0,16-4,4-3,-4 1,-4 2,-9-5,-5 1,-5 0,-11 3,-16 1</inkml:trace>
  <inkml:trace contextRef="#ctx0" brushRef="#br0" timeOffset="23902.706">0 1842,'76'-18,"0"4,1 2,1 4,-1 4,55 4,455 2,-273 24,-13-14,6 5,147-16,-208-3,476 2,-195-27,432-29,-5-1,-231 28,79 0,1867 30,-1598-1,-472-27,-268 26,254-10,516-8,-743 20,736-1,-390 30,847-31,-959-27,-83 16,55-6,-40-9,584 27,-471 28,951-27,-820-1,-718 5,-32 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1:44.56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89,'7'-8,"0"1,0-1,1 1,0 1,0-1,1 1,-1 1,1 0,1 0,-1 1,1 0,0 0,-1 1,2 0,-1 1,0 0,0 1,1 0,-1 1,0 0,8 1,428 2,31 24,315-26,-711-18,-107 6,-48 9,0 3,0 4,-40 8,-30-3,1-5,-23-7,17 0,-545 2,486 27,159-48,47 16,5 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6:00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343,'303'-178,"-286"165,-12 9,0 0,0 0,1 0,-1 0,1 1,0 0,0 0,0 0,0 1,1 0,-1 0,0 1,1 0,4-1,-9 4,0-1,0 1,-1-1,1 1,0-1,-1 1,0 0,1 0,-1-1,0 1,0 0,0 0,0 1,0-1,0 0,-1 0,1 0,-1 0,0 1,1-1,-1 0,0 0,0 1,0-1,-1 0,1 0,0 1,-1 0,1 3,3 281,-20-140,-6-1,-9 7,-16 99,33-161,4 1,3 0,5 8,4-57,-19-83,14 25,-1 0,0 1,-1-1,0 1,-2 1,1-1,-2 1,0 0,0 1,-1 0,-1 1,0 0,0 1,-1 0,0 0,-1 1,0 1,-1 0,1 1,-1 1,-1 0,1 0,-13-2,-13 3,1 2,0 2,-1 1,1 2,0 1,-1 3,2 1,-1 2,1 1,1 2,-12 6,18-2,9-2</inkml:trace>
  <inkml:trace contextRef="#ctx0" brushRef="#br0" timeOffset="550.25">1101 823,'725'-177,"-600"142,-109 43,-30 18,8-16,-10 25,2 0,1 1,2 1,2 0,1 0,2 0,1 1,2 0,2 28,2-10,-1-32</inkml:trace>
  <inkml:trace contextRef="#ctx0" brushRef="#br0" timeOffset="955.374">2370 993,'-9'2,"-1"0,1 1,0 1,0-1,0 1,1 1,0 0,-1 0,2 0,-1 1,0 0,1 1,1 0,-1 0,1 0,-1 1,-3 4,1 0,-1 1,2 0,0 0,0 1,1-1,1 2,1-1,0 1,0 0,2 0,0 0,0 1,2-1,-1 0,2 9,1-20,-1 0,1 0,-1 1,1-1,1 0,-1 0,1 0,-1 0,1 0,0 0,0-1,1 1,-1-1,1 1,0-1,0 0,0 0,0 0,0-1,1 1,-1-1,1 1,0-1,0 0,0-1,0 1,0-1,0 0,0 0,0 0,0 0,1-1,-1 1,0-1,0 0,1 0,-1-1,0 0,0 1,1-1,1-1,15-4,0 0,-1-1,0-1,0 0,-1-2,0 0,-1-1,0-1,-1-1,0-1,-1 0,0-1,-2 0,1-2,-2 1,0-2,-2 0,11-18,-18 26,0 0,0 0,-1 0,0-1,-1 1,0-1,-1 0,0 1,-1-1,0 0,0 0,-1 1,0-1,-3-5,3 10,0 0,-1 0,0 0,0 0,0 0,-1 1,1-1,-2 1,1 0,0 0,-1 0,0 0,0 1,-1-1,1 1,-1 0,0 1,0-1,0 1,0 0,-1 0,1 0,-1 1,0 0,-5-1,4 2,0 1,-1 1,1-1,-1 1,1 1,0-1,-1 1,1 0,0 1,0 0,1 0,-1 0,1 1,-1 0,-2 2,-16 10</inkml:trace>
  <inkml:trace contextRef="#ctx0" brushRef="#br0" timeOffset="1252.86">2879 1388,'-5'-24,"3"-23,7-12,3-1,4 5,5 6,5 12,-2 8,1 4,2 1,1 4,2 2,1 3,0 5,-3 8,-7 9,-6 5</inkml:trace>
  <inkml:trace contextRef="#ctx0" brushRef="#br0" timeOffset="2333.521">3951 259,'25'265,"-23"75,-29-78,2-82,30-152,13-34,-9-13,0-1</inkml:trace>
  <inkml:trace contextRef="#ctx0" brushRef="#br0" timeOffset="2569.059">3697 852,'43'0,"24"-5,6-1,-1-1,-7 2,-11 2,-8 1,-9 1,-9 5,-6 2,-1 1,-4-2</inkml:trace>
  <inkml:trace contextRef="#ctx0" brushRef="#br0" timeOffset="2884.309">4346 1218,'-2'-1,"0"0,0 0,1 0,-1-1,0 1,1 0,-1-1,1 1,0-1,0 0,-1 1,1-1,0 0,0 0,0 1,1-1,-1 0,0 0,1 0,-1 0,1 0,0 0,0 0,0 0,0-1,0 1,0 0,0 0,1 0,-4-14,1 0,1 0,1 0,0 0,1 0,1 1,0-1,1 0,1 0,0 1,1 0,1 0,1 0,0 1,0 0,1 0,1 1,1 0,0 0,0 1,1 1,1 0,0 0,0 1,39-3,-32 16</inkml:trace>
  <inkml:trace contextRef="#ctx0" brushRef="#br0" timeOffset="3235.015">5052 767,'-43'22,"0"1,2 3,1 1,2 2,0 2,2 1,-17 21,47-48,0 1,1-1,-1 1,1 1,0-1,1 1,0-1,0 1,0 1,1-1,0 0,0 1,1 0,0-1,1 1,-1 0,1 0,1 0,0 0,0 4,1-11,0 1,0 0,0 0,0 0,0-1,1 1,-1 0,1-1,-1 1,1-1,-1 0,1 0,0 1,0-1,0 0,-1 0,1-1,0 1,0 0,0-1,0 1,1-1,-1 1,0-1,0 0,0 0,0 0,0 0,0-1,0 1,0 0,0-1,0 1,0-1,0 0,0 0,1 0,73-38,-42 14,-2-2,-1 0,-2-2,0-2,14-21,70-71,-91 112,-16 16</inkml:trace>
  <inkml:trace contextRef="#ctx0" brushRef="#br0" timeOffset="3641.832">5278 1190,'125'-314,"-113"296,-5 25,-5 37,-2-33,0-7,-1-1,1 1,0-1,1 1,-1-1,1 1,0-1,-1 0,1 1,1-1,-1 0,0 0,1 1,0-1,0 0,0-1,0 1,0 0,0 0,1-1,-1 0,1 1,0-1,0 0,-1 0,1-1,1 1,-1 0,0-1,0 0,1 0,-1 0,0 0,1 0,-1-1,1 0,-1 1,1-1,-1-1,1 1,-1 0,1-1,-1 0,0 1,1-1,1-2,9-6,0-1,-1-1,-1-1,1 0,-2 0,0-1,6-9,41-44,-39 49,-1 4</inkml:trace>
  <inkml:trace contextRef="#ctx0" brushRef="#br0" timeOffset="4107.466">6067 739,'1'-1,"-1"1,1-1,-1 1,1-1,0 1,-1-1,1 1,-1-1,1 1,0 0,0-1,-1 1,1 0,0 0,-1-1,1 1,0 0,0 0,0 0,-1 0,1 0,0 0,0 0,-1 0,1 0,0 1,0-1,-1 0,1 0,0 1,0-1,-1 0,1 1,0-1,-1 1,1-1,-1 1,1-1,0 1,-1-1,1 1,-1-1,0 1,1 0,-1-1,1 1,-1 0,-10 38,-41 23,-15 29,66-86,0-1,0 0,0 1,0-1,0 0,1 1,0-1,0 0,0 0,1 1,-1-1,1 0,0 0,0-1,0 1,1 0,-1-1,1 1,0-1,0 0,0 0,0 0,1 0,-1-1,1 1,0-1,0 0,-1 0,1 0,1-1,-1 1,0-1,0 0,1 0,42 27,-44-26,0 0,0 0,0 1,-1-1,1 1,-1-1,1 1,-1 0,0 0,0 0,0 0,-1 0,1 1,-1-1,0 0,1 1,-1-1,-1 1,1-1,-1 1,1 0,-1-1,0 1,0-1,-1 1,1 0,-1-1,1 1,-1-1,0 1,-1-1,1 0,-1 1,1-1,-1 0,0 0,0 0,0 0,0 0,-1-1,1 1,-1-1,0 1,0-1,0 0,-1 1,-50 21,29-18</inkml:trace>
  <inkml:trace contextRef="#ctx0" brushRef="#br0" timeOffset="4722.293">5165 796,'-10'0,"-3"4,1 7,2 7,3 4,3 3,2 3,1 1,1 0,0 1,1-1,4-5,7-1,5-6,6-4,2-6,3-3,-3-2</inkml:trace>
  <inkml:trace contextRef="#ctx0" brushRef="#br0" timeOffset="5787.576">6463 203,'-17'128,"9"-36,4-1,4 1,4 0,9 43,-10-107,-2 0,0 0,-2 0,-1 1,-2-1,0-1,-2 1,-8 25,13-51,0-1,0 0,0 0,0 0,0 0,1 0,-1 1,0-1,1 0,-1 0,1 0,-1 1,1-1,0 0,-1 1,1-1,0 0,0 1,0-1,0 0,0 1,0-1,0 0,1 0,-1 1,0-1,1 0,-1 1,1-1,0 0,-1 0,1 0,0 0,-1 0,1 0,0 0,0 0,0 0,0 0,0 0,0 0,0 0,0-1,1 1,-1 0,0-1,0 1,0-1,1 0,0 1,14-6</inkml:trace>
  <inkml:trace contextRef="#ctx0" brushRef="#br0" timeOffset="6500.782">7197 683,'-85'62,"2"3,4 5,-2 7,71-68,4-5,0 1,0 0,1 0,0 1,-1 0,2 0,-1 0,1 0,0 1,0-1,1 1,0 0,0 1,1-1,0 0,-1 6,4-10,1-1,-1 1,1-1,0 1,0-1,0 0,0 0,0 0,1 0,-1-1,1 1,-1 0,1-1,0 0,-1 0,1 0,0 0,0 0,0 0,0-1,0 1,-1-1,1 0,0 0,0 0,0 0,0 0,0-1,0 1,0-1,0 0,0 0,-1 0,1 0,0-1,0 0,25-7,-2-1,0-1,0-1,-1-2,0 0,12-11,10-4,17-18,-52 37,0 0,0 1,0 1,1 0,1 1,-1 0,1 1,10-3,-23 8,1 1,-1-1,1 1,0 0,0 0,-1 0,1 0,0 0,-1 0,1 0,0 0,0 0,-1 1,1-1,-1 1,1-1,0 1,-1 0,1 0,-1 0,1 0,-1 0,0 0,1 0,-1 0,0 0,0 0,0 1,0-1,0 1,0-1,0 1,0-1,-1 1,1-1,0 1,-1 0,1 1,5 73,-6-52,0-19,-1-1,1 1,1-1,-1 1,1-1,0 1,0-1,0 1,0-1,1 0,0 0,0 1,0-1,0 0,1-1,0 1,-1 0,1-1,0 0,1 1,-1-1,1-1,-1 1,1 0,0-1,0 0,0 0,0 0,0 0,1 0,-1-1,1 0,-1 0,1 0,-1-1,1 0,-1 1,1-1,-1-1,1 1,-1-1,1 0,2-1,12-7,0-1,-1-1,-1-1,0 0,0-1,-1-1,-1-1,-1 0,0-1,-1 0,0-1,-2 0,1-2,2-1,18-23,-2-2,-2-1,-1-2,-3 0,-3-1,-1-2,-2 0,-3 0,-2-2,-2 0,-3 0,-2-1,-1-34,-5 71,1 12,-1 0,1 0,-1 0,0 0,0 0,-1 0,0 0,0 0,0 0,0 0,-1 1,0-1,0 0,0 1,0-1,-1 1,0-1,2 4,0 0,0 1,0-1,0 1,0-1,0 1,-1-1,1 1,0 0,0 0,0 0,0-1,-1 1,1 0,0 0,0 0,0 1,0-1,-1 0,1 0,0 1,0-1,0 1,0-1,0 1,0-1,0 1,0 0,0-1,0 1,0 0,0 0,1-1,-1 1,0 0,0 0,1 0,-1 0,1 0,-1 0,1 0,-1 1,1-1,-23 50,12 2,2 1,2 0,3-1,2 2,2-1,3 0,2 0,3-1,1 0,4 0,16 46,61 115,-119-232,14 2,3 1</inkml:trace>
  <inkml:trace contextRef="#ctx0" brushRef="#br0" timeOffset="6739.395">7507 541,'48'5,"40"1,14 0,0-1,-8-1,-11-2,-9-1,-13 0,-7-1,-8 4,-7 2,-5 0,-4-1,-2-2,-1-1,-5-1</inkml:trace>
  <inkml:trace contextRef="#ctx0" brushRef="#br0" timeOffset="11404.164">8608 626,'5'0,"1"5,0 6,4 1,0 4,-2 4,-2 3,-2 2,-2 2,-1 2,0 0,-2-1,-4 1,-2 0,0 0,2-1,1-9,2-8</inkml:trace>
  <inkml:trace contextRef="#ctx0" brushRef="#br0" timeOffset="11675.702">8720 230,'-14'10,"0"3,2 4,3-1</inkml:trace>
  <inkml:trace contextRef="#ctx0" brushRef="#br0" timeOffset="12154.289">9030 597,'-14'18,"1"1,0 0,2 0,0 2,1-1,1 1,1 1,1-1,-3 16,9-33,0-1,0 0,1 0,-1 0,1 1,0-1,0 0,0 0,0 1,1-1,-1 0,1 0,0 0,0 0,0 1,0-1,1-1,-1 1,1 0,0 0,0 0,0-1,0 1,0-1,0 0,1 0,-1 0,1 0,0 0,-1 0,1 0,0-1,0 0,0 1,0-1,0 0,0 0,1-1,-1 1,0-1,0 0,1 1,1-2,5 2,0 0,-1-1,1 0,0-1,-1 0,1-1,-1 0,1 0,-1-1,0 0,0-1,0 0,-1 0,1-1,-1 0,0 0,0-1,-1 0,0-1,0 1,0-1,-1-1,0 0,-1 4,0-1,-1 0,1 0,-1 0,-1-1,1 1,-1-1,0 0,0 0,-1 0,1-1,-1 1,-1 0,1-1,-1 1,0-1,-1 0,0 1,0-1,0 1,-1-1,1 0,-2 1,1-1,-1 1,0 0,-1-2,1 3,0 1,-1-1,1 0,-1 1,0 0,0 0,-1 0,1 0,-1 0,0 1,0-1,0 1,-1 0,1 0,-1 1,1 0,-1-1,0 1,0 1,0-1,0 1,0 0,0 0,0 0,-1 1,1 0,0 0,0 0,-1 1,1-1,0 1,0 0,0 1,-5 1,-45 23,30-11</inkml:trace>
  <inkml:trace contextRef="#ctx0" brushRef="#br0" timeOffset="12672.001">9397 852,'91'-90,"13"-32,-103 121,-1 0,1 0,0-1,0 1,0 0,0 0,0 0,0 0,1 1,-1-1,0 0,0 0,1 1,-1-1,0 1,1-1,-1 1,0-1,1 1,-1 0,1 0,-1 0,1-1,-1 2,0-1,1 0,-1 0,1 0,-1 1,1-1,-1 0,0 1,1 0,-1-1,0 1,0 0,2 0,34 47,-23-27,-10-15,0-1,0 1,0-1,1-1,0 1,0-1,0 1,0-1,1-1,0 1,-1-1,1 0,0 0,1-1,-1 0,0 0,1 0,-1-1,1 0,0 0,-1 0,1-1,0 1,0 0,0-1,0 1,0-1,-1-1,1 1,0-1,0-1,0 1,-1-1,1 0,0-1,-1 1,0-1,0 0,0-1,0 0,0 0,-1 0,1 0,-1-1,-1 0,1 0,0 0,-1-1,0 0,-1 1,1-1,-1-1,0 1,-1 0,1-1,-1-1,0-16</inkml:trace>
  <inkml:trace contextRef="#ctx0" brushRef="#br0" timeOffset="14219.783">11007 739,'-25'25,"2"1,0 1,2 1,1 1,1 0,2 2,1 0,1 1,-1 10,13-39,1 1,0 0,1 0,-1 0,1 0,-1 0,1 1,0-1,1 0,-1 1,1-1,0 0,0 1,0-1,1 0,-1 1,1-1,0 0,1 0,-1 0,0 0,1 0,0 0,0 0,0 0,1-1,-1 1,1-1,0 1,0-1,0 0,0 0,1-1,-1 1,1-1,0 1,-1-1,4 1,5-2,1 0,-1-1,1 0,-1-1,1 0,-1-1,1 0,-1-1,0-1,0 1,-1-2,1 0,-1 0,0-1,0-1,-1 0,0 0,0-1,0 0,4-6,2 2,-5 4,0-1,-1 0,0-1,-1 0,0 0,-1-1,0 0,-1-1,0 1,3-9,-7 15,-1 1,0-1,-1 0,1 0,-1 0,0-1,0 1,0 0,-1 0,0-1,0 1,0 0,0-1,-1 1,0 0,0 0,-1 0,1 0,-1 0,0 0,-1 0,1 0,-1 1,0-1,0 1,0 0,0 0,-3-2,-2 0,1-1,-1 2,-1-1,1 1,-1 0,0 1,0 0,0 1,-1-1,1 2,-1-1,0 1,1 1,-1 0,0 0,0 1,0 1,0-1,0 1,0 1,1 0,-1 0,1 1,-1 0,1 1,-7 4,16-8,1 0,-1 0,1 1,-1-1,1 0,-1 0,0 1,1-1,-1 1,0-1,1 0,-1 1,0-1,0 1,1-1,-1 1,0-1,0 1,0-1,1 1,-1-1,0 1,0-1,0 1,0-1,0 1,0-1,0 1,0-1,0 1,-1-1,1 1,0-1,0 1,0-1,0 0,-1 1,1-1,0 1,0-1,-1 1,1-1,0 0,-1 1,1-1,-1 0,1 1,0-1,-1 0,1 1,-1-1,1 0,-1 0,1 0,-1 1,22-11,0 0,-1-1,0-1,-1-1,0-1,3-5,25-16,-6 8,-1-2,-1-2,-2-2,-1-1,-2-2,-1-1,-2-1,3-8,-30 39,1 1,-1-2,0 1,-1 0,0-1,0 1,0-1,-1 0,0 0,-1 0,0 0,0 0,-1 0,0-1,0 1,-1 0,0-3,1 10,0 0,0 0,0 0,-1 1,1-1,0 0,-1 0,1 0,0 0,-1 0,1 0,-1 1,1-1,-1 0,1 0,-1 1,0-1,1 0,-1 1,0-1,0 0,1 1,-1-1,0 1,0 0,0-1,0 1,0-1,0 1,0 0,0 0,1 0,-1 0,0 0,0 0,0 0,0 0,0 0,0 0,0 0,0 0,0 1,0-1,0 0,0 1,0-1,1 1,-1-1,0 1,0-1,1 1,-1 0,0 0,-29 44,20-12,2 0,1 1,1-1,2 1,2 1,1-1,1 0,2 0,2 0,6 31,14 39,5-1,35 82,-30-93,-5 2,-3 1,-5 1,-4 1,-2 17,-13-102,0 1,-1 0,-1-1,0 1,0-1,-1 1,-1-1,0 1,-1-1,0 0,-1 1,0-2,-1 1,0 0,-1-1,0 0,-1-1,0 1,0-1,-2 0,1-1,-1 0,0-1,-7 6,7-8,0 0,-1-1,1 0,-1 0,0-1,0 0,0-1,-1 0,1-1,-1 0,0-1,1 0,-1 0,0-1,0 0,0-1,1-1,-1 0,0 0,1-1,0 0,0-1,0 0,0 0,0-1,1-1,0 1,0-2,0 1,1-1,0 0,0-1,1 0,0 0,0-1,-1-3,4 4,1 0,0-1,1 1,0-1,0 0,1 0,0 0,0 0,1 1,0-1,1 0,0 0,0 0,1 0,0 1,1-1,0 1,0-1,1 1,0 0,4-5,116-152,8 29,-95 101</inkml:trace>
  <inkml:trace contextRef="#ctx0" brushRef="#br0" timeOffset="27928.283">12474 683,'0'283,"16"-209,-18-69,-5-27,5-2,2 0,1 0,0 0,2 0,1 0,1 1,1-1,0 1,2 1,1-1,1 1,1 1,0 0,2 0,0 2,2-1,13-13,-27 31,0 0,1 0,-1 0,1 0,-1 0,1 1,0-1,-1 1,1-1,0 1,0-1,0 1,0 0,1 0,-1 0,0 0,0 1,1-1,-1 0,0 1,1 0,-1-1,1 1,-1 0,0 0,1 1,-1-1,0 0,1 1,-1-1,0 1,1 0,-1 0,0 0,0 0,0 0,0 0,0 1,0-1,0 1,0-1,0 1,-1 0,1 0,-1-1,1 3,45 55,-37-56</inkml:trace>
  <inkml:trace contextRef="#ctx0" brushRef="#br0" timeOffset="28258.918">13123 683,'-5'38,"-6"22,-1 6,1-3,7-13,5-10,1-6,1-6,5-6,1-12,-1-13,3-10,-1-8,-2-1</inkml:trace>
  <inkml:trace contextRef="#ctx0" brushRef="#br0" timeOffset="28496.259">13236 400,'-19'5,"-6"6,5 6,6 1</inkml:trace>
  <inkml:trace contextRef="#ctx0" brushRef="#br0" timeOffset="31597.722">13885 654,'1'-3,"0"0,1 0,-1 0,0 0,-1 0,1 0,-1 0,1-1,-1 1,0 0,0 0,0 0,-1-1,1 1,-1 0,0 0,1 0,-2 0,1 0,0 0,0 0,-1 0,0 1,1-1,-1 1,0-1,0 1,-1-1,1 1,0 0,-1 0,1 0,-1 0,0 1,0-1,1 1,-1 0,0 0,0-1,0 2,0-1,-2 0,-7 3,0 1,0 0,0 1,1 0,-1 1,1 0,0 1,0 0,1 1,0 0,0 1,0 0,1 0,1 1,-1 0,1 1,0 1,-7 4,1-2,1 0,1 1,0 0,0 0,2 1,0 1,0 0,2 0,0 1,1 0,0 0,1 1,2 0,-1 0,1 7,5-18,0-1,1 1,-1 0,1 0,1-1,-1 0,1 1,0-1,1 0,-1 0,1 0,0-1,1 0,-1 1,1-2,0 1,1 0,-1-1,1 0,0 0,0-1,0 0,0 0,0 0,1 0,-1-1,1 0,0-1,0 0,-1 0,1 0,0-1,0 0,0 0,0 0,0-1,0 0,-1-1,1 0,0 0,-1 0,1 0,0-2,16-12,0-1,-2-2,0 0,-1-1,-1 0,-1-2,-1 0,-1-1,-1-1,-1-1,1-5,72-172,-82 241,-7 22,-2 55,4-1,6 0,17 93,-15-177,-1 0,-2 0,-1 0,-1 1,-2-1,-2 1,0 0,-2-1,-1 0,-2 0,-1 0,-10 25,12-41,-1-1,0-1,-1 1,-1-1,0-1,-1 1,0-1,0-1,-2 1,1-2,-1 0,-1 0,0-1,0 0,-1-1,0 0,-1-1,1-1,-1 0,0-1,-1 0,1-2,-1 1,0-2,-9 1,20-3,-1 0,1-1,-1 1,1-1,-1 0,1 0,0-1,-1 1,1-1,0 0,0 0,0 0,0-1,0 0,1 1,-1-1,1 0,0-1,0 1,0-1,0 1,0-1,1 0,0 0,0 0,0 0,0 0,1-1,-1 1,1 0,0-1,0-4,-1-4,0-1,2 1,0-1,0 0,1 1,1-1,0 1,1-1,0 1,3-7,12-29,3 0,1 1,2 2,3 0,1 2,2 1,5-2,-11 17</inkml:trace>
  <inkml:trace contextRef="#ctx0" brushRef="#br0" timeOffset="33444.184">16227 175,'8'15,"0"0,-2 1,0 0,0 0,-2 0,0 1,1 10,4 16,0-1,-2 1,-1 0,-3 1,-2-1,-1 1,-2-1,-8 40,-4 133,49-257,125-124,-140 147,1 1,0 1,1 1,1 1,0 0,1 2,0 1,1 1,0 1,1 1,10-1,-33 8,-1 1,1-1,-1 0,1 1,-1 0,1-1,0 1,-1 0,1 0,-1 1,1-1,0 0,-1 1,1 0,-1-1,1 1,-1 0,0 0,1 1,-1-1,0 0,0 1,1-1,-1 1,-1 0,1 0,0 0,0 0,-1 0,1 0,-1 0,1 0,-1 1,0-1,0 0,0 1,0-1,-1 1,1-1,-1 1,1 0,-1 0,-3 13,-1 0,0 0,-1 0,-1-1,0 0,-1 0,-1-1,-1 0,1 0,-2-1,0 0,-1-1,0 0,-1 0,0-1,0-1,-1 0,-10 5,-14 17,-2-2,-1-1,-2-2,0-2,-1-1,-2-3,-5 1,26-15</inkml:trace>
  <inkml:trace contextRef="#ctx0" brushRef="#br0" timeOffset="33765.136">17018 710,'-7'11,"2"1,-1 0,2 0,-1 0,2 0,-1 1,2-1,0 1,0 0,1-1,1 1,0 0,1 0,0 0,1 0,1-1,-1 1,6 11,-5-20,1 0,-1 0,1-1,0 1,0-1,0 0,1 0,-1-1,1 1,0-1,-1 0,1 0,0 0,0-1,0 0,0 0,1 0,-1 0,0-1,0 0,0 0,1-1,-1 1,0-1,0 0,0 0,0-1,0 0,0 0,0 0,-1 0,1-1,-1 1,1-1,-1 0,0-1,0 1,-1-1,1 0,-1 0,1 0,-1 0,-1 0,1-1,2-3,-2 1,0 0,-1 0,0 0,0-1,0 1,-1-1,0 1,0-1,-1 1,0-1,0 1,-1-1,0 1,0-1,-1 1,0 0,0-1,0 1,-1 0,0 1,-1-1,0 0,0 1,0 0,-1 0,0 0,0 0,0 1,-1 0,1 0,-1 0,-1 1,1 0,0 0,-1 1,0 0,0 0,0 0,0 1,-1 0,1 0,0 1,-1 0,-4 0,-16 2,2 3</inkml:trace>
  <inkml:trace contextRef="#ctx0" brushRef="#br0" timeOffset="34413.154">17611 626,'-26'19,"1"1,1 1,1 1,0 1,2 1,1 1,1 0,-4 11,20-33,1-1,0 1,0-1,0 1,1 0,-1-1,1 1,-1 0,1 0,0 0,0 1,1-1,-1 0,0 0,1 0,0 1,0-1,0 0,0 0,0 0,1 1,0-1,-1 0,1 0,0 0,1 0,-1 0,0 0,1 0,0 0,-1-1,1 1,0-1,0 1,1-1,-1 0,0 1,1-1,0 0,-1-1,1 1,0 0,0-1,0 0,0 0,2 1,6-1,-1 0,1 0,0-1,0-1,-1 0,1 0,0-1,-1 0,1-1,-1 0,0-1,0 0,0-1,-1 0,1 0,-1-1,-1 0,3-2,8-7,-2 0,1-2,-2 0,0 0,-1-2,-1 0,10-17,-1-6,-1 0,-3-1,-1-1,-2-1,-2-1,-3 0,-1 0,-2-1,0-33,-6 62,-2 0,0 0,-1 0,-1 0,-1 0,0 1,-1-1,-1 1,-1 0,0 0,-1 0,-2 0,7 14,0-1,0 1,-1 0,0-1,0 1,0 1,0-1,0 0,0 1,-1-1,1 1,-1 0,0 0,1 1,-1-1,0 1,0 0,0 0,0 0,0 0,0 1,-1 0,1 0,0 0,0 0,0 0,0 1,0 0,0 0,0 0,0 0,0 1,0-1,0 1,1 0,-3 2,-10 5,0 0,1 1,0 1,1 1,0 0,1 1,-10 11,12-8,-1 1,2-1,0 2,1-1,1 2,1-1,0 1,1 0,1 0,1 0,1 1,1 0,0 0,2 0,0-1,1 1,1 0,1 0,0-1,2 1,0-1,2 0,3 8,3 1,0-1,2 0,1-1,1-1,1-1,1 0,2-1,0-1,19 14,105 81,-121-100</inkml:trace>
  <inkml:trace contextRef="#ctx0" brushRef="#br0" timeOffset="34998.875">18118 710,'-6'15,"0"1,1-1,0 1,2 0,-1 0,2 0,0 0,1 0,1 1,1-1,0 0,1 1,0-1,1 0,2 3,-3-15,0-1,0 1,0-1,0 1,0-1,1 0,0 0,-1 0,1 0,0 0,1-1,-1 1,0-1,1 0,-1 0,1 0,0 0,-1-1,1 1,0-1,0 0,0 0,0-1,0 1,0-1,0 0,0 0,0 0,0-1,0 1,0-1,0 0,0 0,0 0,0-1,0 1,-1-1,1 0,-1 0,1-1,-1 1,0 0,0-1,0 0,0 0,0 0,1-2,12-13,-1 0,-1-1,-1 0,-1-1,-1-1,0 0,-2 0,5-14,41-103,-55 137,0 1,0-1,0 1,0-1,0 1,0-1,0 1,0-1,0 1,0-1,1 1,-1 0,0-1,0 1,1-1,-1 1,0 0,1-1,-1 1,0 0,1-1,-1 1,0 0,1-1,-1 1,1 0,-1 0,1 0,-1-1,0 1,1 0,-1 0,1 0,-1 0,1 0,-1 0,1 0,-1 0,1 0,-1 0,1 0,-1 0,1 0,-1 0,1 1,-1-1,0 0,1 0,-1 0,1 1,-1-1,0 0,1 1,-1-1,0 0,1 1,-1-1,1 1,5 29,-25 143,6 480,10-623,0 0,-2 0,-1-1,-2 1,-1-2,-1 1,-1-1,-1-1,-2 0,-1 0,-17 23,-20 15,-2-2,-2-3,-4-2,-24 16,63-55,-2 0,0-2,-1-1,0 0,-18 6,41-21,0 0,0 0,0 0,0-1,-1 1,1-1,0 1,0-1,0 1,-1-1,1 0,0 1,-1-1,1 0,0 0,-1 0,1 0,0 0,0 0,-1 0,1-1,0 1,-1 0,1-1,0 1,0-1,0 1,-1-1,1 0,0 0,0 1,0-1,0 0,0 0,0 0,0 0,1 0,-1 0,0 0,0 0,1 0,-1-1,1 1,-1 0,1 0,0-1,-1 0,8-63,10 25,2 2,2 0,1 1,2 1,1 1,2 2,7-7,-12 14,21-30,3 2,2 2,2 2,3 3,1 2,2 2,2 3,3 2,-25 19</inkml:trace>
  <inkml:trace contextRef="#ctx0" brushRef="#br0" timeOffset="31860.046">14562 710,'-24'39,"-12"17,-1 3,7-2,12-12,10-13</inkml:trace>
  <inkml:trace contextRef="#ctx0" brushRef="#br0" timeOffset="32015.337">14534 429,'0'0</inkml:trace>
  <inkml:trace contextRef="#ctx0" brushRef="#br0" timeOffset="32466.012">14958 710,'-21'27,"2"2,1-1,2 2,0 0,2 1,2 1,0 0,-5 28,16-58,1 1,-1-1,0 0,1 1,0-1,-1 1,1-1,0 1,0-1,0 1,1-1,-1 1,0-1,1 0,0 1,0-1,0 1,0-1,0 0,0 0,0 0,1 0,-1 0,1 0,-1 0,1 0,0 0,0-1,0 1,0-1,0 1,0-1,0 0,0 0,0 0,1 0,-1 0,0 0,1-1,-1 1,1-1,-1 0,2 0,5 0,0-1,1 0,-1-1,0 0,0 0,0-1,0-1,-1 1,1-1,-1-1,0 1,0-1,0-1,-1 0,0 0,0 0,0-1,0-1,98-141,-84 113,-1-1,-2-1,-2-1,-1-1,-2 0,-2 0,-2-1,-1-1,-2 0,-2 1,-2-25,-3 52,0 1,0-1,-2 1,0-1,0 1,-1 0,-1 1,0-1,-1 1,0 0,-6-9,9 17,0-1,-1 1,1 0,-1 0,0 0,0 0,0 1,0 0,-1 0,1 0,-1 0,0 1,0-1,0 1,0 0,0 1,0-1,-1 1,1 0,-1 1,1-1,0 1,-1 0,1 0,-1 1,1-1,0 1,-1 1,1-1,-2 1,-4 3,0 1,0 0,0 1,1 0,0 1,1 0,-1 0,1 1,1 0,0 1,0 0,1 0,0 1,1 0,0 0,1 0,0 1,1-1,0 1,1 0,0 1,1-1,0 0,1 1,0-1,1 1,1-1,0 1,0-1,2 1,-1-1,4 9,8 13,2 0,1-1,1-1,2 0,2-1,0-2,2 0,1-2,1 0,2-2,0-1,1-1,2-2,32 18,122 56,-163-85</inkml:trace>
  <inkml:trace contextRef="#ctx0" brushRef="#br0" timeOffset="36767.314">0 1924,'144'-47,"3"7,1 6,103-9,-181 38,0 3,0 2,-1 4,54 11,-49-9,0-3,0-3,0-3,34-8,499-13,-355 3,473-54,-286 23,89 14,88 9,431 30,-499 27,627-28,-664 27,787-26,217-1,-842-28,103 45,114-6,-237-38,128-1,82-2,406 30,-545-27,67-2,33 0,-375 30,-284 24,-141-22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6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1,'-24'47,"-17"36,-7 8,0-6,3-14,10-18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7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87 635,'-14'24,"2"2,1-1,0 2,3-1,0 2,1-1,2 1,1-1,1 1,1 9,1-32,1-1,0 1,-1-1,2 0,-1 1,1-1,-1 1,1-1,0 0,1 1,-1-1,1 0,0 0,0 0,0 0,0 0,1-1,-1 1,1-1,0 1,0-1,1 0,-1 0,1-1,-1 1,1-1,0 1,0-1,0 0,0-1,0 1,0-1,1 1,-1-2,0 1,1 0,-1-1,1 1,2-2,12-5,-1 0,0-2,-1 0,0-2,-1 0,1 0,-2-1,0-1,0-1,0-1,-13 12,40-33,-1-2,-2-2,-1-2,-3-1,-1-2,-2-1,-3-1,15-32,-26 42,8-11,-2-1,-2-1,-2-2,-3 0,-2 0,-2-2,1-17,-14 70,0-55,0 54,0 0,0 0,0 0,0 0,0-1,0 1,0 0,0 0,-1 0,1 0,0 0,-1 0,1 0,-1 0,1 0,-1 1,0-1,1 0,-1 0,0 0,1 1,-1-1,0 0,0 1,0-1,0 0,0 1,0-1,0 1,0 0,0-1,0 1,0 0,0-1,0 1,0 0,0 0,0 0,0 0,0 0,0 0,0 0,0 1,0-1,-1 0,-3 3,1 0,-1 0,1 1,0-1,0 1,0 0,0 0,0 1,1-1,0 1,0-1,0 1,1 0,0 0,-1 2,-1 1,-19 45,2 1,3 1,2 0,2 1,-1 25,-1 44,4 2,7-1,7 75,-1-149,15 219,-1 97,-16-344,0-1,-2 0,0 0,-2 0,0 0,-2-1,0 0,-2 0,0-1,-1 0,-1-1,-1 0,-1 0,-1-2,-1 1,0-2,-1 0,-1-1,-7 5,20-18,-4 4,1-1,-1 0,-1 0,1-1,-1 0,0-1,0 0,0 0,0-1,-1 0,0 0,1-1,-11 0,17-3,0-1,0 0,1-1,-1 1,0 0,1-1,-1 0,1 1,0-1,0 0,0 0,0 0,1 0,-1-1,1 1,0 0,0-1,0 1,0-1,0 1,1-1,0 1,-1-1,1 1,1-1,-1 1,0-1,1 0,1-2,-2 1,30-183,-10 95,-13 55</inkml:trace>
  <inkml:trace contextRef="#ctx0" brushRef="#br0" timeOffset="234.36">87 183,'-15'-9,"1"-4,2 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4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762 228,'-25'-5,"0"2,0 0,0 2,0 1,0 0,0 2,0 1,0 1,0 1,1 2,-2 0,18-5,1 0,-1 0,0 1,1 0,-1 0,1 1,0 0,0 0,0 0,1 1,-1 0,1 1,0-1,1 1,-1 0,1 0,1 1,-1 0,1 0,0 0,0 0,1 1,0-1,1 1,-1 0,2-1,-1 1,1 0,0 0,0 1,1-1,0 0,2 5,-2-10,1 1,0-1,0 0,0 0,0-1,0 1,1 0,-1 0,1 0,0-1,0 1,0-1,0 0,0 1,1-1,-1 0,1 0,-1 0,1-1,0 1,-1-1,1 1,0-1,0 0,0 0,0 0,0-1,1 1,-1-1,0 0,0 1,0-1,0-1,1 1,-1 0,0-1,0 0,0 1,1-2,119-51,309-266,-423 313,-9 5,1-1,-1 1,1 0,0 0,0 0,0 0,-1 0,1 1,0-1,0 0,0 0,0 0,0 1,1-1,-1 1,0-1,0 1,0-1,0 1,1-1,-1 1,0 0,0 0,1 0,-1 0,0 0,0 0,1 0,-1 0,0 0,0 1,1-1,-1 0,0 1,0-1,0 1,0 0,1-1,-1 1,0 0,0-1,0 1,0 0,-1 0,1 0,0 0,0 0,-14 106,2-59,9-38,-1-1,1 0,0 1,0-1,1 1,0-1,1 1,0-1,0 1,1-1,0 1,1-1,0 1,1-1,0 0,0 0,1 0,3 6,30 4,-17-15</inkml:trace>
  <inkml:trace contextRef="#ctx0" brushRef="#br0" timeOffset="439.655">1271 454,'222'-261,"-190"230,-31 31,-1-1,0 1,0-1,1 1,-1 0,0-1,1 1,-1-1,0 1,1 0,-1-1,1 1,-1-1,0 1,1 0,-1 0,1-1,-1 1,1 0,-1 0,1 0,-1 0,1-1,-1 1,1 0,0 0,-1 0,1 0,-1 0,1 0,-1 0,1 0,-1 1,1-1,-1 0,1 0,-1 0,1 1,-1-1,1 0,-1 0,1 1,-1-1,0 0,1 1,-1-1,1 1,-1-1,0 0,1 1,-1-1,0 1,0-1,1 1,-1-1,0 1,0-1,0 1,0-1,0 1,1-1,-1 1,0-1,0 1,0 0,-1-1,1 1,0-1,0 1,0-1,-12 73,9-63,1 1,0-1,0 1,1-1,0 1,0-1,2 1,-1 0,1-1,1 1,0-1,2 8,-3-16,1 1,-1 0,1-1,-1 1,1-1,0 0,0 0,0 0,0 0,0 0,0 0,1 0,-1 0,1-1,-1 0,1 1,0-1,-1 0,1 0,0 0,0-1,0 1,0-1,-1 1,1-1,0 0,0 0,0 0,0-1,0 1,0-1,0 0,-1 1,1-1,0 0,0-1,0 1,96-58,44-125,-133 170</inkml:trace>
  <inkml:trace contextRef="#ctx0" brushRef="#br0" timeOffset="966.502">2229 115,'-12'17,"1"1,0 0,2 0,0 1,1 0,0 1,2 0,0 0,0 10,5-27,0 0,0 0,0-1,1 1,-1 0,1 0,0 0,0 0,0 0,0 0,1 0,-1-1,1 1,-1 0,1 0,0 0,0-1,0 1,1 0,-1-1,1 1,-1-1,1 0,0 1,0-1,0 0,0 0,0 0,1 0,-1-1,0 1,1-1,-1 1,1-1,0 0,-1 0,1 0,0 0,0 0,0-1,0 0,0 1,-1-1,1 0,0 0,0 0,0-1,0 1,1-1,15-6,0-1,0-1,-1 0,0-1,-1-2,0 1,-1-2,0 0,-1-1,-1 0,0-2,-1 1,0-2,-2 1,0-2,6-12,12-11,56-76,-85 117,0-1,0 1,0-1,0 0,1 1,-1-1,0 1,0-1,0 1,0-1,0 1,1-1,-1 1,0-1,1 1,-1-1,0 1,1-1,-1 1,0 0,1-1,-1 1,1-1,-1 1,1 0,-1 0,1-1,-1 1,1 0,-1 0,1 0,-1-1,1 1,-1 0,1 0,-1 0,1 0,0 0,-1 0,1 0,-1 0,1 0,-1 0,1 1,-1-1,1 0,-1 0,1 0,-1 1,1-1,-1 0,1 1,-1-1,1 0,-1 1,0-1,1 0,-1 1,1-1,-1 1,0-1,0 1,1-1,-1 1,0-1,0 1,0-1,1 1,-1 0,2 45,-3-35,-1 85,-5 0,-4 0,-4 0,-20 65,18-94,-3-2,-3-1,-21 42,34-86,4-4,-1 0,0-1,-1 0,0 0,-2-1,1 0,-2-1,0 0,0 0,-2-1,1-1,-1 0,-1-1,-5 3,16-12,1 0,0 0,-1 0,1 0,-1-1,1 1,-1-1,0 0,1 0,-1 0,1 0,-1 0,1 0,-1-1,1 1,-1-1,1 0,-1 0,1 0,0 0,-1 0,1 0,0-1,0 1,0-1,0 1,0-1,0 0,0 0,1 0,-1 0,1 0,-1 0,1 0,0-1,0 1,0 0,0-1,0 1,0-1,1 1,-1-1,1 1,0-1,0 1,0-1,0 0,0 1,0-1,1 1,-1-1,1 1,0-1,0 1,0 0,0-1,1 0,5-20,2 0,1 1,0 0,2 0,0 2,2-1,0 2,1 0,13-13,-6 10,1 0,1 2,0 0,2 2,0 1,1 1,1 1,0 1,1 2,0 1,27-7,-26 9,-4 0</inkml:trace>
  <inkml:trace contextRef="#ctx0" brushRef="#br0" timeOffset="1449.255">0 765,'319'-13,"105"-25,-316 27,470-41,148 23,-288 30,-379-11,-59-1,-12 7</inkml:trace>
  <inkml:trace contextRef="#ctx0" brushRef="#br0" timeOffset="1915.495">29 962,'390'-45,"519"-47,-85 58,-381 35,-360-11,-66 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2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391 592,'-2'-4,"0"1,0-1,-1 1,0 0,1 0,-1 0,0 0,0 0,-1 0,1 1,0 0,-1 0,0 0,1 0,-1 0,0 1,0-1,0 1,0 0,0 0,0 1,0-1,-1 1,1 0,0 0,0 0,0 1,0-1,-1 1,-116 40,1 38,116-75,0 0,0 0,1 0,-1 0,1 1,0-1,0 1,1 0,0 0,-1 0,1 0,1 0,-1 0,1 0,0 1,0-1,1 0,-1 1,1-1,0 1,1-1,-1 1,1-1,1 4,3 4,0-1,1 0,1 0,0-1,0 0,1 0,0 0,1-1,0 0,1-1,0 0,0-1,1 0,0 0,0-1,1-1,0 0,0 0,1-2,-1 1,1-1,0-1,13 2,-20-5,0 1,1-1,-1 0,1 0,-1-1,0 1,1-1,-1-1,0 0,0 1,0-2,0 1,0-1,0 0,-1 0,1 0,-1-1,0 0,0 0,0 0,-1-1,1 0,-1 0,0 0,0 0,-1 0,0-1,0 0,0 1,-1-1,1 0,-1 0,-1-1,1-1,1-14</inkml:trace>
  <inkml:trace contextRef="#ctx0" brushRef="#br0" timeOffset="434.837">701 0,'-20'39,"2"0,1 1,2 1,1 0,3 1,-3 23,3-19,1 2,3-1,2 1,1 0,3 0,5 38,-5-80,1-1,0 1,1-1,-1 1,1-1,0 0,1 1,-1-1,1 0,0 0,0 0,1 0,-1 0,1 0,0-1,0 1,1-1,-1 0,1 0,0 0,0-1,1 1,-1-1,0 0,1 0,0-1,0 1,0-1,0 0,0 0,0-1,1 0,-1 0,5 1,4-6,-1 0,1-1,-1 0,-1-1,1-1,-1 0,0 0,0-1,5-6,52-31,-59 40,-8 3,0 0,0 0,1 0,-1 0,1 0,-1 0,1 1,0 0,0-1,-1 1,1 0,0 0,0 0,0 1,0-1,0 1,0 0,1-1,-1 1,0 1,0-1,0 0,0 1,0-1,0 1,0 0,0 0,0 0,-1 1,1-1,0 1,-1-1,1 1,-1 0,1 0,-1 0,0 0,0 1,0-1,1 2,15 89,-8-22,-1-53,3-5</inkml:trace>
  <inkml:trace contextRef="#ctx0" brushRef="#br0" timeOffset="717.268">1350 592,'-13'15,"0"1,2 0,0 1,0 0,2 1,0 0,1 0,1 1,0 0,2 0,0 1,1 0,1 0,1 4,2-21,0 1,1-1,-1 0,1 0,-1 0,1 1,0-1,0 0,1 0,-1 0,1 0,-1-1,1 1,0 0,0-1,0 1,0-1,1 1,-1-1,1 0,-1 0,1 0,0-1,0 1,0-1,0 1,0-1,0 0,0 0,0 0,0-1,1 1,-1-1,0 1,0-1,1 0,-1-1,0 1,0 0,2-1,9-1,0-1,0 0,-1 0,1-1,-1-1,0-1,0 0,11-7,-12 7,0 0,-1 0,0-2,0 1,-1-1,0-1,0 0,-1 0,0-1,-1 0,0-1,0 0,-1 0,-1 0,0-1,-1 0,0 0,0-1,-1 1,-1-1,0 0,-1 0,-1 0,0 0,0 0,-1 0,-1-7,-2 15,1-1,-1 1,0 0,0 0,0 0,-1 0,0 1,0-1,0 1,0 0,-1 0,1 0,-1 1,0-1,0 1,-1 1,1-1,-1 1,1 0,-1 0,0 0,1 1,-1 0,0 0,0 0,0 1,0 0,0 0,0 0,0 1,0 0,0 0,0 1,1 0,-1 0,1 0,-1 0,1 1,0 0,0 0,0 1,0-1,0 1,1 0,0 0,-3 3,-6 7</inkml:trace>
  <inkml:trace contextRef="#ctx0" brushRef="#br0" timeOffset="1080.4">2113 508,'-57'22,"1"3,1 3,2 2,-18 14,66-42,1-1,0 1,-1 1,1-1,0 1,0-1,0 1,1 0,-1 0,1 1,-1-1,1 1,0 0,1 0,-1 0,1 0,-1 0,1 1,0-1,1 0,-1 1,1 0,0-1,0 1,0 0,1 0,0-1,0 1,0 0,0 0,1 0,0-1,0 1,0 1,6 2,-1-1,1-1,0 1,1-1,0-1,0 1,0-1,0 0,1-1,0 0,0-1,0 1,0-2,1 1,-1-1,1-1,-1 0,1 0,-1-1,1 0,0-1,-1 0,1 0,-1-1,1 0,-1-1,0 0,0 0,0-1,8-5,-8 5,0 0,0 0,0-1,-1-1,0 1,0-1,0-1,-1 1,0-1,0 0,-1-1,0 0,0 0,-1 0,0-1,0 0,-1 0,0 0,0 0,-1-1,-1 1,1-3,-1 5,-1 0,0 1,0-1,-1 0,0 0,0 0,0 1,-1-1,0 0,0 0,-1 1,0-1,0 1,-1-1,1 1,-1 0,-1 0,1 0,-1 0,0 1,0-1,-1 1,0 0,0 1,0-1,0 1,-1 0,1 0,-1 0,-6-1,-43-9,29 11</inkml:trace>
  <inkml:trace contextRef="#ctx0" brushRef="#br0" timeOffset="1431.841">2649 480,'-16'5,"-1"0,1 1,0 0,0 1,1 1,0 1,0 0,1 1,0 0,1 1,-4 5,15-14,0 0,0 0,0 0,0 0,0 0,0 1,1-1,-1 1,1-1,-1 1,1-1,0 1,0 0,1 0,-1 0,0-1,1 1,0 0,-1 0,1 0,0 0,1 0,-1 0,0-1,1 1,0 0,0 0,-1-1,2 1,-1 0,0-1,0 1,1-1,0 1,-1-1,1 0,0 1,0-1,0 0,0-1,1 1,-1 0,0 0,2 0,66 74,-69-73,1-1,0 1,-1 0,0 0,1 0,-1 0,-1 0,1 0,0 0,-1 0,1 0,-1 0,0 0,0 1,0-1,-1 0,1 0,-1 0,1 0,-1 0,0 0,0 0,0 0,-1 0,1-1,-1 1,0 0,0-1,1 1,-2-1,0 2,-7 4,1 0,-1-1,-1-1,1 1,-1-2,0 1,-1-2,1 1,-1-1,0-1,0 0,0-1,0 0,0-1,0-1,-5 0,-8 1</inkml:trace>
  <inkml:trace contextRef="#ctx0" brushRef="#br0" timeOffset="1747.417">2761 818,'37'-13,"-3"2,0-1,0-2,-2-1,0-2,0-1,-2-1,0-2,1-3,-28 22,0 1,0-1,0 0,-1 0,1 0,0-1,-1 1,0 0,1-1,-1 0,0 0,-1 1,1-1,0 0,-1 0,0 0,1-1,-1 1,0 0,-1 0,1-1,-1 1,1-1,-1 1,0 0,0-1,-1 1,1 0,-1-1,1 1,-1 0,0-1,0 1,-1 0,1 0,-1 0,1 0,-1 0,0 0,0 1,0-1,0 1,-1-1,1 1,-1 0,0 0,1 0,-1 0,0 0,0 1,0-1,-2 0,-10 0,1 1,-1 1,0 0,0 0,0 2,1 0,-1 0,1 2,-1 0,1 0,0 1,1 1,-1 0,1 1,-11 8,11-7,0 1,0 0,1 1,0 1,1 0,0 0,1 1,0 0,1 1,0 0,1 1,-6 12,10-18,1 1,-1-1,2 1,-1-1,1 1,0 0,1 0,0 0,1 0,-1 0,2 0,-1 0,1 0,1 0,0-1,0 1,0 0,1-1,1 1,-1-1,1 0,1 0,0 0,5 4,1-2,0 1,0-1,1-1,0 0,1 0,0-2,0 1,1-2,0 0,0 0,1-2,-1 1,1-2,0 0,0-1,0 0,0-1,0-1,0 0,1-2,-1 1,5-3,11-1,-4-2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0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54 146,'-28'39,"23"-27,1 0,0 0,0 0,1 1,1-1,0 1,1 0,0 0,1 12,0-20,1 0,-1-1,1 1,0 0,1-1,-1 1,1-1,-1 1,1-1,1 0,-1 1,1-1,-1-1,1 1,0 0,1-1,-1 1,0-1,1 0,0 0,0 0,0-1,0 1,0-1,1 0,-1 0,5 1,-2-1,1-1,0 0,0 0,-1 0,1-1,0 0,0-1,0 0,0 0,0 0,-1-1,1 0,-1-1,1 0,-1 0,0-1,0 1,0-1,-1-1,1 1,-1-1,5-6,113-136,-92 101,-31 46,0 0,0-1,0 1,0 1,1-1,-1 0,0 0,0 0,0 1,0-1,0 0,0 1,0-1,0 1,0-1,0 1,0-1,-1 1,1 0,0 0,0-1,0 1,-1 0,1 0,0 0,-1 0,1 0,-1 0,1 0,-1 0,0 0,1 0,-1 0,0 0,0 0,1 0,-1 0,0 0,0 0,0 0,0 0,-1 0,1 1,0-1,0 0,-1 0,2 3,6 29,-7-26,1-1,-1 1,1 0,0-1,1 1,0-1,0 0,0 1,1-1,-1 0,2 0,-1 0,1-1,0 1,0-1,0 0,1 0,-1 0,1-1,0 0,1 0,-1 0,1 0,0-1,0 0,1 0,-1-1,0-1,0 0,-1 0,1-1,0 0,0 0,0 0,0-1,0 0,0 0,-1 0,1-1,0 0,-1 0,1 0,-1-1,0 0,0 0,0 0,0-1,-1 1,1-1,-1 0,0-1,0 1,0-1,0 1,-1-1,0 0,0 0,-1-1,2-2,48-163,-47 146</inkml:trace>
  <inkml:trace contextRef="#ctx0" brushRef="#br0" timeOffset="666.886">1071 288,'43'-14,"0"-2,-1-2,-1-1,-1-2,-1-2,-1-1,3-5,-39 28,0 0,1 0,-1 0,0-1,1 1,-1-1,0 0,0 1,0-1,0 0,-1 0,1 0,0 0,-1 0,0-1,1 1,-1 0,0-1,0 1,0-1,-1 1,1-1,0 1,-1-1,0 0,1 1,-1-1,0 0,-1 1,1-1,0 0,-1 1,1-1,-1 1,0-1,0 1,0-1,0 1,-1 0,1-1,0 1,-1 0,0 0,1 0,-1 0,0 0,0 0,0 1,0-1,0 1,-2-1,-4-1,-1 0,1 1,-1 0,0 0,0 1,0 1,0-1,0 1,0 1,1-1,-1 2,0-1,0 1,0 0,1 1,0 0,-1 1,1 0,0 0,-6 4,-1 2,0 0,1 1,0 1,0 0,2 1,-1 0,2 1,0 1,-9 14,15-22,1-1,0 1,0 0,1 0,0 0,0 1,1-1,0 1,0 0,1-1,0 1,0 0,1 0,0 0,0 0,1 0,0-1,0 1,1 0,0 0,0-1,1 0,0 1,0-1,1 0,0 0,0-1,1 1,-1-1,1 0,1 0,-1 0,1-1,0 0,0 0,1-1,0 1,-1-1,1-1,1 0,-1 1,0-2,8 3,13-2,1-2,-1 0,0-2,1-1,-1-1,0-2,0 0,0-2,-1-1,2-2,-2 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8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0,'-28'67,"-30"188,30-11,0-45,6-92,19-99</inkml:trace>
  <inkml:trace contextRef="#ctx0" brushRef="#br0" timeOffset="199.038">0 508,'39'0,"36"0,15 0,2 0,-5 0,-13 0,-9 0,-10 0,-11 0,-7 0,-6 0,-3 0,-6 0</inkml:trace>
  <inkml:trace contextRef="#ctx0" brushRef="#br0" timeOffset="625.46">791 479,'-9'21,"0"0,2 1,1 0,1 0,0 0,2 0,0 1,2 0,1-1,1 11,-1-31,0 0,0 1,0-1,0 0,0 0,1 0,-1 1,1-1,0 0,0 0,0 0,0 0,0 0,0 0,0 0,1-1,-1 1,0 0,1-1,0 1,-1-1,1 1,0-1,0 0,0 0,0 0,0 0,0 0,0 0,0 0,0-1,0 1,1-1,-1 0,0 1,0-1,0 0,1 0,-1-1,0 1,0 0,1-1,-1 1,0-1,2 0,10-6,-1 1,0-2,0 0,0 0,-1-1,0-1,-1 0,0-1,79-55,-88 66,1-1,-1 0,0 1,1-1,-1 1,0 0,1 0,-1 0,0 0,1 0,-1 1,0-1,1 0,-1 1,0 0,0 0,0 0,1 0,-1 0,0 0,0 0,0 0,-1 1,1-1,0 1,0 0,-1-1,1 1,-1 0,0 0,1 0,-1 0,0 0,0 0,0 0,0 1,-1-1,1 0,-1 1,1-1,-1 0,0 0,0 3,27 42,-25-45,0-1,0 1,1-1,-1 1,1-1,-1 0,1 0,-1 0,1 0,0 0,-1-1,1 1,0-1,-1 1,1-1,0 0,0 0,-1-1,1 1,0 0,0-1,-1 0,1 0,-1 1,1-1,0-1,-1 1,0 0,1-1,-1 1,0-1,0 0,0 0,2-1,60-75,16-53,-67 117,-3 1</inkml:trace>
  <inkml:trace contextRef="#ctx0" brushRef="#br0" timeOffset="903.924">1722 423,'-16'19,"1"1,0 0,2 2,0-1,2 2,0-1,1 2,2-1,0 1,-2 16,10-37,0-1,-1 0,1 1,0-1,1 0,-1 1,0-1,1 1,-1-1,1 0,0 0,-1 1,1-1,0 0,1 0,-1 0,0 0,1 0,-1 0,1 0,-1-1,1 1,0 0,0-1,0 0,-1 1,2-1,-1 0,0 0,0 0,0 0,0 0,1 0,-1-1,0 1,1-1,-1 0,0 0,1 0,-1 0,1 0,0 0,101-22,-94 18,0-1,1 0,-2-1,1 0,-1-1,0 0,0 0,-1-1,0 0,0 0,-1-1,0 0,0 0,-1-1,0 0,-1 0,0 0,-1 0,0-1,-1 0,0 0,0 0,-1 0,-1 0,0-1,0 1,-1-1,-1 1,0 0,0 0,-2-4,2 12,0 0,0-1,0 1,0 0,-1 0,1 0,-1 0,0 1,0-1,0 0,0 1,-1-1,1 1,-1 0,1 0,-1 0,0 0,0 0,0 1,0-1,0 1,0 0,0-1,-2 1,-15-3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1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5253 796,'10'34,"3"6,-1-4</inkml:trace>
  <inkml:trace contextRef="#ctx0" brushRef="#br0" timeOffset="236.147">5310 316,'0'0</inkml:trace>
  <inkml:trace contextRef="#ctx0" brushRef="#br0" timeOffset="587.583">5620 627,'-13'19,"-7"9,1 1,1 0,1 1,2 1,1 0,2 1,-6 23,17-51,0 0,0 0,1-1,-1 1,1 0,0 0,0 0,1 0,-1 0,1 0,0 0,0 0,0-1,0 1,1 0,-1-1,1 1,0-1,0 1,0-1,1 0,-1 0,1 0,0 0,0 0,0-1,0 1,0-1,0 0,1 0,-1 0,1 0,-1-1,1 1,0-1,0 0,-1 0,1 0,0-1,1 1,9 0,-1 1,1-2,0 1,0-2,0 0,-1-1,1 0,-1-1,1 0,-1-1,0-1,0 0,0-1,-1 0,0-1,0 0,6-6,1-2,-1-1,-1 0,0-1,-1-1,0 0,-2-2,0 1,-1-2,-2 0,4-8,4-1,-2-1,0-1,-3-1,0 0,-3-1,0 0,-2 0,-2-1,-1-1,-2 1,-1-1,-2 1,-2-21,-1 47,1 1,-1-1,0 1,-1 0,0 0,0 0,0 0,-1 0,-1 1,1-1,-1 1,0 0,-1 1,0-1,0 1,0 0,-1 1,0 0,0 0,0 0,0 1,-1 0,0 0,0 1,0 0,0 0,0 1,-1 0,1 0,-1 1,1 0,-1 1,0 0,1 0,-1 1,-7 2,0 0,0 1,1 1,-1 1,1 0,0 1,1 0,0 1,0 1,1 0,0 1,0 1,1 0,0 0,1 1,1 1,0 0,0 0,2 1,-1 0,2 0,0 1,1 0,0 0,1 1,1 0,0 0,1 0,1 0,1 0,0 1,1-1,1 0,0 0,1 1,1-1,1 4,4 0,1 0,1 0,0-1,2-1,0 1,1-2,1 0,0-1,1 0,1-1,0 0,2-2,-1 0,1-1,17 8,-5-4,0-2,1-2,0 0,0-2,2-2,-1-1,1-1,-1-1,2-3,2 0,0-2</inkml:trace>
  <inkml:trace contextRef="#ctx0" brushRef="#br0" timeOffset="3087.153">7371 147,'-7'57,"14"356,-29-259,22-153,-1-1,1 1,0 0,0 0,0-1,0 1,0 0,0 0,0 0,0-1,0 1,0 0,0 0,1-1,-1 1,0 0,0 0,1-1,-1 1,1 0,-1-1,0 1,1 0,-1-1,1 1,-1-1,1 1,0 0,-1-1,1 0,0 1,-1-1,1 1,0-1,-1 0,1 0,0 1,0-1,0 0,-1 0,1 0,0 0,0 0,-1 0,1 0,0 0,0 0,0 0,-1 0,1 0,0-1,0 1,-1 0,1-1,0 1,0 0,45-24,-41 20,21-12,3-4,1 0,1 2,1 1,0 2,1 1,0 1,1 2,0 2,1 1,15-1,-46 8,-1 0,1 1,0-1,-1 1,1 0,-1 0,1 0,0 0,-1 1,1-1,-1 1,1 0,-1 0,1 0,-1 1,0-1,0 1,0 0,0 0,0 0,0 0,0 0,0 1,-1-1,1 1,-1 0,0 0,0-1,0 2,0-1,0 0,-1 0,1 0,-1 1,0-1,0 1,0-1,-1 1,1-1,-1 1,0 0,0-1,0 3,-6 8,-1 0,0 0,-1-1,0 0,-1-1,0 0,-1 0,-1-1,0 0,0-1,-1 0,0-1,-13 7,-6 7,-2-2,0-2,-1-1,0-1,-2-2,-6 0,33-11,-1-1,1 0,-1-1,0 0,0 0,0-1,0-1,0 0,0 0,0-1,-1 0,2 0,-6-2,14 1,0 1,-1 0,1 0,-1-1,1 1,0-1,0 1,0-1,0 1,0-1,0 0,1 0,-1 1,0-1,1 0,-1 0,1 0,0 1,0-1,0 0,0 0,0 0,0 0,0 0,0 0,1 1,-1-1,1 0,-1 0,1 0,0 1,0-1,0 0,0 1,0-1,0 1,0-1,0 1,1-1,-1 1,0 0,1 0,-1 0,1 0,0 0,0-1,6-8,8-11</inkml:trace>
  <inkml:trace contextRef="#ctx0" brushRef="#br0" timeOffset="3402.683">8161 599,'-19'20,"1"1,1 1,0 1,2 0,1 1,1 0,-6 17,17-39,1 0,0 0,0 0,-1 0,1 0,1 0,-1 0,0 1,0-1,1 0,-1 0,1 1,0-1,0 0,0 1,0-1,0 0,0 1,0-1,1 0,-1 0,1 1,0-1,0 0,0 0,0 0,0 0,0 0,0 0,1 0,-1 0,1-1,-1 1,1 0,0-1,0 1,-1-1,1 0,0 0,0 1,0-1,1-1,-1 1,0 0,0 0,0-1,1 1,-1-1,0 0,14-3,0 0,-1-1,1-1,-1-1,0 0,-1-1,0-1,0 0,0-1,-1 0,0-1,-1 0,0-1,-1-1,0 1,-1-2,0 0,5-9,-9 12,0 0,-1 0,-1 0,1 0,-1-1,-1 0,0 0,-1 0,0 0,0-7,-1 14,-1 0,0 0,0 0,0 0,0 0,0 0,-1 0,0 0,0 0,0 0,0 1,-1-1,0 0,1 1,-1-1,0 1,-1 0,1 0,0-1,-1 1,0 1,0-1,0 0,0 1,0 0,-1-1,1 1,0 0,-1 1,-3-2,-1 0,0 1,0 0,0 1,0 0,0 0,0 1,0 0,0 0,0 1,-1 0,1 0,-3 2,-8 4</inkml:trace>
  <inkml:trace contextRef="#ctx0" brushRef="#br0" timeOffset="4184.372">8725 542,'-31'13,"0"2,1 1,1 1,0 1,2 1,0 2,1 1,-4 5,-66 87,94-111,0 0,0 0,0 0,0 1,1-1,-1 1,1-1,0 1,0-1,1 1,-1 0,1 0,-1-1,1 1,0 0,1 0,-1-1,1 1,-1 0,1-1,0 1,0-1,1 1,-1-1,1 1,0-1,0 0,0 0,0 0,0 0,1 0,0 0,-1-1,1 1,0-1,0 1,1-1,5 2,0 0,1-1,-1 0,1 0,0-1,0 0,0-1,0 0,0-1,0 0,0 0,0-1,0-1,-1 1,1-2,0 1,-1-1,10-5,6-4,1-1,-2-2,0 0,0-2,-2 0,0-1,-1-2,-1 0,-1-1,-1-1,-1-1,3-5,9-18,-1-1,-3-1,-2-2,-2 0,13-51,-27 77,0-1,-2 0,-1 0,-1 0,-1 0,-2-9,1 26,-2-1,1 1,-1 0,0-1,-1 1,0 0,-1 0,1 0,-1 0,-1 0,0 1,0-1,0 1,-1 0,0 0,0 1,-1-1,1 1,-2 1,-4-5,5 6,1 1,-1 0,-1 0,1 1,0-1,-1 1,1 0,-1 1,1 0,-1 0,0 0,0 1,1 0,-1 0,0 1,0 0,1 0,-1 1,1-1,-1 1,1 1,0-1,-1 1,1 0,1 1,-1-1,0 2,-11 6,0 2,1 0,1 0,0 2,1 0,1 0,0 2,-3 6,5-6,0 1,1 0,2 1,0 0,0 0,2 0,0 1,2 0,0 1,1-1,1 0,1 1,1 0,0-1,2 1,0-1,2 1,0-1,1 0,3-1,1-1,0-1,1 0,1 0,0-1,1 0,1-1,0-1,1 0,1-1,0 0,1-1,0-1,1 0,1-1,-8-5,1 0,0 0,0-1,0 0,0-1,0 0,1-1,-1-1,1 1,0-2,0 0,-1 0,1-1,0 0,-1-1,1-1,-1 0,0 0,0-1,14-9</inkml:trace>
  <inkml:trace contextRef="#ctx0" brushRef="#br0" timeOffset="4771.835">9205 542,'-5'9,"0"1,1-1,0 0,1 1,0 0,0 0,1 0,0 0,1 1,0-1,0 0,1 1,1-1,0 0,0 0,1 1,0-1,1 0,1 1,-3-9,1 0,-1 0,1-1,0 1,0 0,-1-1,1 1,1-1,-1 1,0-1,0 0,0 0,1 0,-1 0,0-1,1 1,-1 0,1-1,-1 0,1 0,-1 1,1-1,-1-1,1 1,-1 0,1-1,-1 1,0-1,1 0,-1 0,0 0,1 0,-1 0,70-49,-57 32,0-2,-1 1,-1-2,-1 0,-1 0,-1-1,-1 0,-1-1,3-13,-1 21,-9 50,-1-31,-2 60,3 1,3-1,3 0,8 29,12 20,-5 1,-4 1,-6 1,-4 12,-7-93,-2-1,-1 1,-1-1,-3 0,0 0,-2 0,-2-1,-1 0,-1-1,-2 0,-2 2,5-15,0 0,-1 0,-1-1,-1-1,-1 0,0 0,-1-2,0 0,-2-1,1-1,-2 0,0-1,0-2,-20 9,35-17,0-1,-1 0,1 0,-1-1,1 1,0-1,-1 0,1 0,-1 0,1-1,0 1,-1-1,1 0,0-1,0 1,0-1,-1 1,2-1,-1-1,0 1,0 0,1-1,-1 0,1 0,0 0,0 0,0 0,0-1,0 1,1-1,0 0,0 0,0 0,0 0,0 0,1 0,0 0,0-1,0 1,0-2,-4-30,2 0,2 0,1 0,1 0,3 0,0 0,3 0,1 1,10-30,-2 18,2 1,1 1,3 1,1 1,2 1,2 0,2 3,2 0,1 2,29-26,-36 39</inkml:trace>
  <inkml:trace contextRef="#ctx0" brushRef="#br0" timeOffset="-4554.057">484 429,'-8'-3,"0"0,0 1,0 0,0 0,0 1,-1 0,1 0,0 1,-1 0,1 0,0 1,-1 0,1 1,0 0,0 0,0 1,0-1,0 2,1-1,-1 1,1 1,0-1,0 1,-2 3,-10 12,2 1,0 0,2 2,0 0,2 1,0 0,2 1,1 0,1 1,0 0,3 0,0 1,1-1,2 1,1 1,1-1,2 27,-2-41,1 1,1-1,0 1,0-1,1 0,1 1,1-1,0 0,0-1,1 1,1-1,0 0,1 0,0 0,0-1,1 0,1-1,1 1,-3-3,0-1,0 0,1-1,0 1,0-2,1 1,0-1,0 0,0-1,0 0,1 0,-1-1,1-1,0 1,0-2,0 1,0-1,0-1,0 0,1 0,-1-1,0 0,0-1,7-2,10-5,-1-2,0 0,-1-2,0-1,-1-1,-1-1,0-1,-1-1,-1-1,-1 0,-1-2,0-1,-2 0,0-1,10-20,-11 18,-1-1,-1 0,-1-1,-1-1,-2 0,0 0,-3-1,1-4,-6 23,0 0,-1-1,0 1,0-1,-1 1,0-1,-1 1,-1-1,1 1,-2-1,1 1,-1 0,-1 0,0 0,0 1,-1 0,0-1,-1 1,0 1,0-1,-1 1,0 1,-1-1,-3-3,-1 4,1-1,-1 1,0 1,-1 0,1 1,-1 1,0-1,-1 2,1 0,-1 1,1 0,-1 1,0 0,1 1,-1 1,0 0,1 1,-1 0,1 1,0 1,-2 1,-4 1,0 0,1 2,0 0,0 1,1 1,0 0,1 1,0 1,1 1,1 0,-1 1,2 0,0 1,-4 8,-14 44,25-39</inkml:trace>
  <inkml:trace contextRef="#ctx0" brushRef="#br0" timeOffset="-3718.569">1189 881,'10'-144,"-9"143,-1 1,0-1,0 0,0 0,0 0,0 0,0 0,0 1,0-1,0 0,0 0,-1 0,1 0,0 0,0 1,-1-1,1 0,-1 0,1 1,-1-1,1 0,-1 1,1-1,-1 0,0 1,1-1,-1 1,0-1,1 1,-1-1,0 1,0-1,0 1,1 0,-1 0,0-1,0 1,0 0,0 0,1 0,-1 0,0 0,0 0,0 0,0 0,0 0,0 0,1 1,-1-1,0 0,0 0,0 1,1-1,-1 1,0-1,0 1,1-1,-1 1,0-1,1 1,-1 0,0 0,-35 43,-44 141,67-150,-1 0,-2-1,-1 0,-2-2,-21 29,30-53,19-30,91-130,57-69,-106 138,-34 110,3 51,-19-66,0 0,1-1,1 1,-1 0,2-1,0 0,0 1,1-1,0-1,1 1,0-1,1 0,0-1,1 1,0-1,0-1,1 1,0-2,0 1,1-1,4 2,-12-8,1 0,-1 0,0 0,0 0,0-1,0 1,1-1,-1 1,0-1,1 0,-1 0,0 0,1 0,-1-1,0 1,0-1,1 1,-1-1,0 0,0 1,0-1,0 0,0-1,0 1,0 0,0-1,0 1,-1-1,1 1,0-1,-1 0,0 1,1-1,-1 0,0 0,1-2,29-84,-28 75,14-130,-17 118</inkml:trace>
  <inkml:trace contextRef="#ctx0" brushRef="#br0" timeOffset="-2685.912">2657 712,'-10'-1,"-1"0,1 0,-1 1,1 1,0 0,-1 0,1 1,0 0,0 1,0 0,0 0,-1 2,-4 1,0 0,1 1,0 1,0 1,1 0,0 0,0 2,1-1,0 2,1-1,1 2,0-1,0 1,1 1,1 0,0 0,1 0,1 1,-5 14,10-25,0-1,0 0,0 1,0-1,0 1,1-1,-1 1,1-1,0 1,0-1,1 1,-1-1,1 1,-1-1,1 1,0-1,0 0,1 1,-1-1,1 0,0 0,-1 0,1 0,1 0,-1-1,0 1,1-1,-1 1,1-1,0 0,0 0,-1 0,2 0,-1 0,0-1,0 1,0-1,1 0,-1 0,1 0,-1-1,0 1,1-1,0 0,11-1,0-1,0 0,0-1,0-1,0 0,-1-1,0-1,0 0,0-1,-1-1,0 0,0-1,-1 0,6-6,181-176,-194 185,22-19,-26 24,0 1,-1 0,1 0,0 1,-1-1,1 0,0 0,-1 0,1 0,0 0,-1 1,1-1,0 0,-1 1,1-1,-1 0,1 1,-1-1,1 1,-1-1,1 1,-1-1,1 1,-1-1,0 1,1-1,-1 1,0 0,1-1,-1 1,0 0,0-1,0 1,1 0,-1-1,0 1,0 0,0-1,0 1,0 0,0-1,-1 1,1 0,0-1,0 1,0 0,-1-1,1 1,0-1,-1 1,2 20,-2-5,1 1,0 0,1-1,1 1,1-1,0 0,1 1,1-1,1-1,0 1,0-1,2 0,6 10,-6-19,-1 0,1 0,0-1,0 0,1 0,0-1,0 0,0-1,0 0,0 0,1-1,-1 0,1 0,1-1,13 2</inkml:trace>
  <inkml:trace contextRef="#ctx0" brushRef="#br0" timeOffset="-1580.628">3645 683,'17'280,"-11"-199,-7-81,1 1,-1-1,1 0,-1 0,1 0,-1 0,1 0,-1 0,0 0,1 0,-1 0,1 0,-1 0,1 0,-1-1,1 1,-1 0,1 0,-1 0,1-1,-1 1,1 0,-1-1,1 1,0 0,-1-1,1 1,-1-1,1 1,0 0,0-1,-1 1,1-1,0 1,0-1,-1 1,1-1,0 1,0-1,0 1,0-1,0 0,0 1,0-1,0 1,0-1,0 1,0-1,0 1,0-1,0 1,1-1,-1 1,0-1,0 1,-2-31,1 0,2 0,0 1,3-1,0 0,2 1,1 0,1 0,2 1,1 0,1 1,2 0,0 1,2 1,4-5,3-11,-22 40,-1 1,0 0,-1-1,1 1,0 0,1 0,-1 0,0 0,0 0,0 0,0 0,1 0,-1 0,1 0,-1 0,0 0,1 1,0-1,-1 0,1 0,-1 0,1 0,0 1,0-1,-1 0,1 1,0-1,0 1,0-1,0 1,0-1,0 1,0-1,0 1,0 0,0 0,0-1,0 1,0 0,0 0,0 0,0 0,0 0,0 0,0 1,0-1,0 0,0 0,0 1,0-1,0 1,0-1,0 1,0-1,0 1,-1 0,2-1,51 173,-42-159</inkml:trace>
  <inkml:trace contextRef="#ctx0" brushRef="#br0" timeOffset="-1318.873">4181 994,'5'4,"6"3,2-1</inkml:trace>
  <inkml:trace contextRef="#ctx0" brushRef="#br0" timeOffset="-1169.696">4068 458,'0'0</inkml:trace>
  <inkml:trace contextRef="#ctx0" brushRef="#br0" timeOffset="-685.867">4718 458,'-31'17,"1"2,1 0,0 2,2 2,1 0,0 2,-1 4,20-23,1 1,0 0,0 0,1 1,0-1,0 1,1 0,0 0,0 1,1-1,0 1,0 0,1 0,0 0,1 0,0 0,1 0,-1 0,2 1,-1-1,1 0,1 0,0 0,0 0,0 0,1-1,2 3,-3-7,1-1,0 0,0 1,0-1,0 0,1-1,-1 1,1 0,0-1,-1 0,1 0,0 0,0-1,1 1,-1-1,0 0,0 0,1 0,-1-1,0 1,1-1,-1 0,0 0,1-1,-1 1,1-1,6-1,0 0,-1 0,1-1,-1 0,0-1,0 0,0-1,-1 0,1 0,2-3,3-5,-1-1,-1-1,0 0,-1-1,0 0,7-16,3-2,69-113,-91 146,1 0,-1 0,1 0,-1 0,1 0,-1 0,1 0,0 0,0 0,-1 0,1 0,0 0,0 0,0 1,0-1,0 0,0 1,0-1,0 1,0-1,0 1,1-1,-1 1,0 0,0 0,0-1,0 1,1 0,-1 0,0 0,0 0,0 0,1 1,-1-1,0 0,0 1,0-1,0 0,0 1,1-1,-1 1,0 0,0-1,0 1,-1 0,1 0,0 0,0-1,0 1,0 0,-1 0,1 0,0 0,-1 0,1 0,-1 1,1-1,-1 0,0 0,0 0,1 0,-1 0,0 1,0-1,0 0,0 1,4 18,-1-1,-1 1,-1 0,0 0,-1 0,-2-1,0 1,-4 14,2 3,-60 355,-21-40,71-302,12-35,-1 1,0-1,-1 0,-1-1,0 1,-1-1,-1 0,0 0,-1-1,0 0,-1 0,-1-1,0 0,0-1,-1 0,-1-1,1 0,-11 6,19-15,1 0,0 0,-1 0,1 0,0 0,-1-1,1 1,-1-1,1 0,-1 0,0 0,1 0,-1 0,1-1,-1 1,1-1,-1 1,1-1,0 0,-1 0,1 0,0 0,0 0,0-1,-1 1,1-1,1 1,-1-1,0 0,0 0,1 0,-1 0,1 0,-1 0,1 0,0 0,-1-3,-25-94,26 66,2 0,1 0,2 0,1 0,2 0,0 1,3 1,0-1,2 1,2 1,0 0,2 1,10-12,-12 13,-2 4</inkml:trace>
  <inkml:trace contextRef="#ctx0" brushRef="#br0" timeOffset="1935.606">4181 769,'0'-5,"0"3,0 7,0 7,0 7,0 4,0 4,0 1,-5 2,-1-1,5-4,2-7</inkml:trace>
  <inkml:trace contextRef="#ctx0" brushRef="#br0" timeOffset="18875.363">174 2207,'-1'540,"-3"-479,-2 0,-3-1,-2 1,-5 7,14-61,0 0,0 0,0 0,-1 0,0 0,-1 0,1-1,-1 0,0 1,-1-2,0 1,0 0,0-1,0 0,-1 0,0-1,0 1,0-1,-3 1,8-5,-1 0,1 0,0 0,-1 0,1 0,0 0,-1 0,1 0,0-1,-1 1,1 0,0-1,0 1,0-1,-1 0,1 1,0-1,0 0,0 0,0 0,0 1,0-1,0 0,0 0,1-1,-1 1,0 0,1 0,-1 0,0 0,1-1,0 1,-1 0,1 0,0-1,-1 1,1 0,0-1,0 1,0-1,-3-57,8 27,1 0,1 0,2 0,2 1,0 1,2 0,6-7,12-35,8-23,4 2,3 2,5 1,4 4,3 1,58-62,-103 132,0 0,1 1,1 1,0 0,1 1,0 0,1 1,0 1,0 1,1 1,1 0,-17 7,1 0,-1 0,1 1,-1-1,0 1,1 0,-1-1,1 1,-1 0,1 1,-1-1,1 0,-1 1,0-1,1 1,-1 0,0-1,1 1,-1 1,0-1,0 0,0 0,0 1,0-1,0 1,0 0,0-1,-1 1,1 0,-1 0,1 0,-1 0,0 0,0 1,0-1,0 0,1 3,9 93,-11-95,0 21,-2 1,-1-1,0 0,-2 0,-1 0,-1 0,-1-1,-1 0,-1-1,0 0,-2-1,-1 0,-1 0,0-2,-2 1,0-2,-1 0,0-1,-2-1,0-1,-1-1,0 0,-1-1,-1-2,-21 10,38-19,0 1,0-1,0 0,0 0,-1 0,1-1,0 0,-1 0,0 0,1-1,-1 0,1 0,-1 0,0-1,1 0,-1 0,1 0,0-1,-1 1,1-1,-5-3,10 3,-1-1,1 1,0-1,-1 1,1-1,0 0,1 1,-1-1,0 1,1-1,-1 1,1-1,0 1,0-1,0 1,0 0,0-1,1 1,-1 0,1 0,-1 0,1 0,0 0,0 0,0 1,0-1,0 0,0 1,2-1,1-3,16-17</inkml:trace>
  <inkml:trace contextRef="#ctx0" brushRef="#br0" timeOffset="19220.007">1246 2123,'-37'28,"1"1,2 1,0 3,3 0,1 2,-1 4,27-36,1 1,-1-1,1 1,0 0,0 0,0 0,0 0,1 1,-1-1,1 1,0-1,1 1,-1 0,1 0,0 0,0-1,1 1,-1 0,1 0,0 0,0 0,1 0,0 0,0 0,0 0,0 0,1 0,-1-1,1 1,0 0,1-1,-1 0,1 1,0-1,0 0,0-1,1 1,-1 0,5 2,-2-3,-1-1,1 0,0 0,0-1,0 0,1 0,-1 0,0 0,0-1,0 0,1-1,-1 1,0-1,0-1,0 1,0-1,0 0,0 0,0 0,-1-1,1 0,-1 0,5-4,107-99,-111 100,0-1,-1 0,0 0,0-1,0 1,-1-1,0 0,-1 0,0-1,0 1,0-1,-1 1,-1-1,1 0,-2 0,1 0,-1 0,0 0,-1 0,0 1,-1-1,1 0,-2 0,1 1,-1-1,-1 1,1 0,-1 0,-1 0,1 1,-2-1,1 1,-1 0,0 1,0-1,0 1,-1 1,0-1,0 1,-1 0,1 1,-1-1,0 1,-1 1,-7-3,8 4,0 1,0 0,1 0,-1 0,0 1,0 1,0-1,0 1,0 0,0 1,0 0,-1 1,-10 4</inkml:trace>
  <inkml:trace contextRef="#ctx0" brushRef="#br0" timeOffset="19458.348">1755 2179,'-20'33,"-5"22,-5 5,4-2,6-6,6-13</inkml:trace>
  <inkml:trace contextRef="#ctx0" brushRef="#br0" timeOffset="19604.364">1755 1671,'0'0</inkml:trace>
  <inkml:trace contextRef="#ctx0" brushRef="#br0" timeOffset="19920.071">1952 2546,'227'-482,"-226"481,21-34,-22 35,1-1,-1 1,1-1,-1 1,1 0,-1-1,1 1,0 0,-1-1,1 1,-1 0,1 0,0 0,-1 0,1 0,-1 0,1-1,0 1,-1 1,1-1,0 0,-1 0,1 0,-1 0,1 0,0 0,-1 1,1-1,-1 0,1 1,-1-1,1 0,-1 1,1-1,-1 0,1 1,-1-1,1 1,-1-1,0 1,1-1,-1 1,0-1,1 1,-1 0,0-1,0 1,0-1,1 1,-1 0,0-1,0 1,0 0,0-1,0 1,0-1,0 1,0 0,-1 0,13 113,-13-102,0-1,1 0,1 1,0-1,0 0,1 1,1-1,0 0,0 0,1-1,0 1,1-1,4 7,-7-13,0 0,0-1,1 1,0-1,-1 1,1-1,0 0,0 0,1 0,-1-1,1 1,-1-1,1 0,0 0,0 0,0 0,0 0,0-1,0 0,0 0,0 0,1-1,-1 1,0-1,1 0,-1 0,0 0,1-1,-1 0,0 0,0 0,0 0,0 0,1-1,-2 0,1 0,2-1,15-14,0-2,0 0,-2-1,-1-1,0-1,-2 0,0-1,-2-1,-1-1,7-17,1 4,39-75,-49 88</inkml:trace>
  <inkml:trace contextRef="#ctx0" brushRef="#br0" timeOffset="20169.454">2940 1417,'-5'48,"-2"40,1 14,1 0,1-8,2-10,1-10,1-13,0-7,0-8,0-3,0-3,1-3,-1-4,0-3,0-1,0-6</inkml:trace>
  <inkml:trace contextRef="#ctx0" brushRef="#br0" timeOffset="20406.657">2657 1954,'43'-10,"39"-3,9 1,0 2,-12 3,-13 8,-19 2</inkml:trace>
  <inkml:trace contextRef="#ctx0" brushRef="#br0" timeOffset="20657.131">3504 1981,'-18'8,"-4"0,0 1,0 1,1 1,1 1,0 1,0 1,1 0,1 1,-1 3,17-16,0-1,1 1,-1 0,1 0,-1 0,1 0,0 0,-1 0,1 0,0 1,0-1,1 0,-1 1,1-1,-1 0,1 1,-1-1,1 1,0-1,0 1,1-1,-1 1,0-1,1 0,-1 1,1-1,0 0,0 1,0-1,0 0,0 0,0 0,1 0,-1 0,1 0,-1 0,2 1,80 51,-64-44,-13-9,0 1,0 0,-1 1,1-1,-1 1,1 0,-1 1,0-1,0 1,0 0,-1 0,0 1,1-1,-1 1,-1 0,1 0,-1 0,0 1,0-1,0 1,-1-1,0 1,0 0,-1 0,1 0,-1 0,0 0,-1 1,0-1,0 0,0 0,-1 0,1 0,-3 6,-5-1,0-1,0 0,-2-1,1 0,-1-1,0 1,-1-2,0 0,0 0,0-1,-1 0,0-1,0 0,-1-1,1 0,-1-1,0-1,0 3,-12 3</inkml:trace>
  <inkml:trace contextRef="#ctx0" brushRef="#br0" timeOffset="23021.065">4605 2574,'63'-68,"417"-485,-166 192,-313 360,0-1,0 1,0 0,0-1,0 1,0 0,0-1,1 1,-1 0,0 0,1 0,-1 0,1 0,-1 1,1-1,0 0,-1 1,1-1,0 1,-1 0,1-1,0 1,-1 0,1 0,0 0,0 0,-1 0,1 1,0-1,-1 0,1 1,0-1,-1 1,1 0,0 0,-1-1,1 1,-1 0,0 0,1 0,-1 0,0 1,0-1,1 0,-1 1,0-1,0 0,0 2,25 31,-3 1,0 1,-3 0,-1 2,-1 0,-3 1,-1 1,-1 0,-3 1,2 22,25 116,-27-138,0 52,-10-91,0 0,-1-1,0 1,1-1,-1 1,0-1,0 1,0-1,0 0,0 1,0-1,0 0,0 0,0 0,-1 0,1 0,0 0,-1 0,1 0,-1 0,1-1,-1 1,0-1,1 1,-1-1,1 1,-1-1,0 0,1 0,-1 0,0 0,1 0,-1 0,0 0,1-1,-1 1,0-1,0 1,-65-29,55 22,-60-30,-114-58,-130-45,186 98,118 36</inkml:trace>
  <inkml:trace contextRef="#ctx0" brushRef="#br0" timeOffset="23661.178">6918 1841,'-48'-5,"-1"2,0 2,0 3,0 2,1 1,-25 8,61-11,0 0,0 0,1 1,-1 1,1 0,-1 0,1 1,0 1,-5 3,16-8,-1-1,0 1,1-1,-1 1,1 0,-1-1,1 1,-1 0,1-1,0 1,-1 0,1 0,0 0,0-1,-1 1,1 0,0 0,0 0,0 0,0-1,0 1,0 0,0 0,0 0,1 0,-1-1,0 1,0 0,1 0,-1 0,0-1,1 1,-1 0,1-1,-1 1,1 0,-1-1,1 1,0-1,-1 1,1 0,0-1,-1 0,1 1,0-1,0 1,-1-1,1 0,0 0,0 1,0-1,0 0,44 17,75 17,-119-33,-1-1,1 1,0 0,0-1,0 1,-1 0,1 0,0 0,-1-1,1 1,0 0,-1 0,1 0,-1 0,0 0,1 0,-1 0,0 0,1 0,-1 0,0 0,0 0,0 0,0 1,0-1,0 0,0 0,-1 0,1 0,0 0,0 0,-1 0,1 0,-1 0,1 0,-1 0,1 0,-1-1,0 1,1 0,-1 0,0 0,0 0,-42 38,32-30,-164 139,175-148,-56 55,54-53,1 0,0-1,0 1,0 0,0 0,0 0,0 0,0 0,1 0,-1 0,1 0,-1 0,1 0,0 0,0 0,0 1,0-1,0 0,1 0,-1 0,0 0,1 0,0 0,-1 0,1 0,0 0,0 0,0 0,0-1,1 1,-1 0,0-1,1 1,-1-1,2 1,5 4,1-1,0 0,0-1,1 0,-1 0,1-1,0 0,0-1,0 0,0 0,0-1,0-1,3 0,41 7,-37-4,-13-1,0 0,0-1,0 1,0-1,1 0,-1 0,1 0,-1-1,0 0,1 0,-1 0,1 0,-1-1,1 1,-1-1,0 0,1-1,-1 1,0-1,0 0,0 0,0 0,0 0,-1-1,1 1,-1-1,1 0,1-2,1-13</inkml:trace>
  <inkml:trace contextRef="#ctx0" brushRef="#br0" timeOffset="24024.36">6750 1558,'-12'5,"1"0,1 1,-1 1,1 0,0 0,0 1,1 0,0 1,1 0,0 0,0 1,1 0,0 0,1 1,0 0,1 0,0 0,0 1,1 0,1 0,0 0,1 0,0 0,1 0,0 1,1-1,0 0,1 1,3 10,6 46,-3-1,-3 1,-3-1,-7 52,-8 5,-6-2,-12 25,1-42,27-95</inkml:trace>
  <inkml:trace contextRef="#ctx0" brushRef="#br0" timeOffset="24319.487">7229 1868,'5'39,"1"36,0 10,-1 1,-1-10,-7-8,-2-11,-1-10,1-8,-3-7,-1-3,1-2,-2-1,0 0,2-9,3-8</inkml:trace>
  <inkml:trace contextRef="#ctx0" brushRef="#br0" timeOffset="24859.993">7144 1671,'129'-31,"0"5,49 0,-74 30,-100-3,0-1,0 1,0 0,-1 0,1 0,0 1,-1 0,1-1,-1 1,0 0,0 1,0-1,0 0,0 1,0 0,0 0,-1 0,1 0,-1 0,0 0,0 0,0 1,-1-1,1 1,-1 0,-1 6,-1-1,0 0,-1 0,0 0,-1 0,0 0,0 0,-1 0,0-1,0 0,-1 0,0 0,-1 0,0-1,0 0,0 0,-6 4,-246 224,208-167,49-66,0 0,0 0,0 1,1-1,-1 0,1 0,-1 1,1-1,0 0,0 1,0-1,0 0,0 1,0-1,1 0,-1 1,1-1,0 0,0 0,0 0,0 0,0 1,0-1,0-1,1 1,-1 0,1 0,-1 0,1-1,0 1,-1-1,1 1,2 0,111 35,-32-16,-74-19,0 0,0 1,-1 1,1 0,-1 0,0 0,0 1,-1 0,1 1,-1-1,-1 2,1-1,-1 1,0 0,0 0,-1 0,0 1,0 0,-1 0,0 0,0 1,-1-1,0 1,0 0,-1 0,0 0,-1 0,0 0,-1 0,0 0,0 0,-1 1,0-1,0 0,-1 0,0 0,-3 6,-5-1,0-1,-1 0,-1-1,0 0,0 0,-1-1,-1-1,0 0,0-1,-1-1,0 0,0-1,-1 0,0-2,0 1,-1-2,1 0,-1-2,0 1,-10 1,1-1,-1 0,0-2,0-1,0-2,0 0,0-2,1-1,-1-1,1-1,-4-3,3-4,4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28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3920 1701,'-391'-326,"363"304,-2 2,0 1,-2 1,0 2,0 1,-1 2,-1 1,-1 2,1 1,-15-1,-107-12,-1 6,-1 8,1 7,-1 6,1 7,-92 22,-12 16,-43 24,208-47,2 4,1 5,2 3,2 4,2 5,2 3,-23 20,72-42,0 1,2 2,2 2,1 0,2 2,1 2,1 0,3 2,1 0,-7 21,18-33,2 1,1 0,1 0,1 0,1 1,2 0,1 1,2-1,1 0,1 1,1-1,2 0,1 0,8 24,1-4,2-1,3-1,2 0,1-2,3 0,2-2,1-1,12 11,36 36,4-5,81 68,-67-66,24 24,-6 6,92 122,-148-167,-4 2,-2 2,-4 3,-4 2,-3 1,-3 2,-5 1,-3 2,5 37,-21-66,-3 0,-3 1,-2 0,-3 0,-3 0,-2 0,-2 0,-4 0,-1-1,-3-1,-3 0,-6 9,8-33,-2-1,-1 0,-1-1,-2-1,-1-1,-2-1,0-1,-2-1,-1-2,0 0,-4 0,-57 38,-3-3,-2-4,-10 0,-716 356,792-397,1 2,1 2,1 0,0 1,2 1,-13 15,28-28,1 1,0-1,1 1,-1 1,2-1,-1 1,1 0,0 0,1 0,0 0,1 0,-1 1,2 0,0-1,0 1,0 0,1 0,1-1,0 1,0 0,1-1,1 5,9 22,3-1,0-1,3 0,0-1,2-1,2 0,1-2,1-1,4 2,22 19,2-3,2-1,2-3,2-3,1-2,8 0,24 12,3-4,1-4,2-4,2-5,1-3,44 3,28-2,1-8,0-8,78-6,402-12,31-31,283-54,11-44,-605 69,-4-17,69-36,-210 41,-4-9,-4-10,-4-9,141-95,-176 86,-6-8,-4-7,117-118,-242 204,-3-3,-1-2,-3-1,-1-2,-3-2,-2-1,-2-1,12-33,-33 55,-1-1,-2 1,-1-1,-1 0,-2-1,-2 1,-1-1,-1 1,-1-1,-2 1,-2 0,-1 0,-1 1,-1-1,-2 2,-2 0,0 0,-2 1,-1 1,-1 0,-11-10,-66-90,-6 5,-5 4,-5 4,-138-155,174 182,4-3,4-3,4-4,4-1,-15-44,51 94,2 0,2-1,3-1,1-1,3 0,3 0,1-1,3 0,2 0,3-1,2 1,7-42,8 26,2 1,4 1,2 1,3 2,3 0,3 2,2 2,3 1,3 2,48-50,63-57,134-109,-139 136,-135 124,22-16,-1-2,-2-2,0-1,-3-1,-1-2,-1-1,-3-1,-1-1,-2-2,17-41,-36 69,0-1,-1 1,0-1,-1 1,0-1,-2 0,0 1,0-1,-1 0,-1 1,-1 0,0 0,0 0,-2 0,1 1,-2-1,0 1,0 1,-2 0,1 0,-1 0,-1 1,0 0,-10-7,-36-28,-2 2,-1 4,-2 1,-2 4,-2 2,0 3,-2 3,-6 1,-261-95,-4 14,-290-50,499 134,0 5,-2 6,1 6,-92 8,158 2,-1 2,1 2,1 4,0 2,1 4,0 1,-33 18,57-18,1 1,1 3,1 0,1 3,1 0,-5 8,21-16,1-1,1 2,0 0,2 1,0 0,1 1,1 0,1 1,1 1,-4 17,-46 240,47-208,-32 325,35-287,1 0,-5 0,-4-1,-24 78,35-168,0-2,0 1,-2-1,0 0,-1 0,-1-1,0 0,-1-1,-1 0,0-1,-1 0,-1-1,0-1,0 0,-1-1,-1 0,0-1,-1-1,1-1,-11 4,-2-3,1-1,-2-1,1-1,-1-2,0 0,1-3,-1 0,-13-3,-268 0,298 0,1 0,-1-1,1 0,-1-1,1 0,0-1,1 0,-1-1,1-1,0 0,0 0,1-1,0 0,1-1,-1 0,2 0,-1-1,2 0,-1-1,1 1,1-2,0 1,0-1,1 0,1 0,0 0,0-1,-53-134,29 7,-12 33,39 91</inkml:trace>
  <inkml:trace contextRef="#ctx0" brushRef="#br0" timeOffset="2624.008">3102 3310,'-5'0,"1"0,0 0,-1 0,1 1,-1 0,1 0,0 0,0 0,-1 1,1-1,0 1,0 0,1 0,-1 1,0-1,1 1,-1 0,1 0,0 0,0 0,0 1,0-1,1 1,-2 3,-37 77,40-82,1 0,-1 0,1 0,0 0,0 0,0 0,0 0,0 0,0 0,0 0,0 0,1 0,-1 0,1 0,0 0,0 0,0 0,-1 0,2-1,-1 1,0 0,0 0,0-1,1 1,-1-1,1 0,-1 1,1-1,0 0,-1 0,1 0,0 0,0 0,0 0,0-1,0 1,0 0,0-1,0 0,0 1,0-1,2 0,3-2,0 1,0-2,0 1,0-1,0 0,0 0,-1-1,0 0,1 0,-1 0,-1-1,1 0,-1 0,0-1,0 1,0-1,-1 0,0 0,0-1,0 1,-1-1,-1 5,-1 1,0-1,1 0,-1 1,0-1,0 0,0 0,0 1,0-1,0 0,0 0,-1 0,1 0,-1-1,1 1,-1 0,0 0,0 0,0 0,0 0,0 0,-1 0,1 0,0-1,-1 1,0 0,1 0,-1 0,0 1,0-1,0 0,0 0,-1 0,1 1,0-1,-1 1,1-1,-1 1,1-1,-1 1,0 0,0 0,0 0,1 0,-1 0,0 0,0 0,0 1,0-1,-1 1,1-1,0 1,0 0,0 0,0 0,-2 0,-3 3,1 0,-1 1,1-1,-1 1,1 0,1 1,-1 0,1 0,-1 0,1 0,1 1,-1 0,1 0,0 0,0 0,1 1,0-1,-2 8,4-13,1 0,0 1,0-1,-1 0,1 1,0-1,0 0,0 0,1 1,-1-1,0 0,0 1,1-1,-1 0,0 0,1 1,0-1,-1 0,1 0,0 0,-1 0,1 0,0 0,0 0,0 0,0 0,0 0,0 0,0 0,0-1,0 1,1 0,-1-1,0 1,0-1,1 0,-1 1,0-1,0 0,1 0,-1 0,0 1,1-1,-1-1,0 1,1 0,-1 0,0 0,1-1,-1 1,0-1,0 1,0-1,1 1,-1-1,0 0,0 0,0 1,0-1,0 0,0 0,0 0,0 0,-1 0,1 0,0-1,1 1,0 0,0 0,0 0,0 0,0-1,-1 1,1-1,0 1,-1-1,1 0,-1 1,0-1,0 0,1 0,-1 0,0 0,-1 0,1 0,0 0,-1 0,1-1,-1 1,1 0,-1 0,0 0,0-1,0 1,0 0,-1-2,-2 5,0-1,0 0,0 0,0 1,0 0,0-1,0 1,1 0,-1 1,0-1,0 0,1 1,-1-1,1 1,-1 0,1 0,0 0,0 0,-1 1,1-1,-20 27,19-17</inkml:trace>
  <inkml:trace contextRef="#ctx0" brushRef="#br0" timeOffset="4151.986">2339 2350,'-33'30,"1"2,2 2,1 1,1 1,2 1,2 1,2 1,1 1,2 2,1 1,-79 146,40-92,-102 156,144-241,24-38,255-512,-49 208,-129 212,-86 117,0 1,1-1,-1 0,0 1,1-1,-1 0,1 1,-1-1,1 0,0 1,-1-1,1 1,-1-1,1 1,0-1,0 1,-1 0,1-1,0 1,0 0,-1-1,1 1,0 0,0 0,0 0,-1 0,1 0,0 0,0 0,0 0,-1 0,1 0,0 0,0 1,0-1,-1 0,1 0,0 1,-1-1,1 1,0-1,0 1,-1-1,1 1,-1-1,1 1,-1-1,1 1,-1 0,1-1,-1 1,1 0,-1-1,0 1,1 0,-1 0,0 0,0-1,1 1,-1 0,0 0,0 0,0-1,0 2,4 59,-4-56,-1 31,2-1,2 1,0-1,3 0,6 19,106 375,-104-385,-69-105,13 27,0 2,-3 2,0 2,-2 2,0 2,-2 2,-3 2,-247-85,273 97,6-1</inkml:trace>
  <inkml:trace contextRef="#ctx0" brushRef="#br0" timeOffset="6804.684">6432 5200,'-9'36,"8"-35,0 1,0 0,0-1,0 1,0 0,1 0,-1 0,0 0,1 0,-1 0,1-1,0 1,0 0,0 0,0 0,0 0,0 0,0 0,1 0,-1 0,1 0,-1 0,1 0,0 0,0 0,0-1,0 1,0 0,0-1,0 1,1-1,-1 1,1-1,-1 1,1-1,-1 0,1 0,1 1,3-1,0-1,0 1,0-1,-1 0,1-1,0 1,0-1,0-1,-1 1,1-1,0 0,-1 0,0 0,1-1,-1 0,0 0,0 0,-1-1,1 1,-1-1,1 0,-1-1,0 1,-1-1,1 0,-1 1,0-2,0 1,-1 0,1 0,-1-1,0 1,-1-1,2-5,-3 8,0-1,0 1,-1 0,1 0,0-1,-1 1,0 0,0 0,0 0,0 0,0 0,-1 0,1 0,-1 1,0-1,0 0,0 1,0-1,0 1,-1 0,1 0,0 0,-1 0,0 0,0 0,1 1,-1 0,0-1,0 1,0 0,0 0,-1 0,1 1,0-1,0 1,0 0,-1 0,1 0,0 0,0 0,0 1,-1 0,1-1,0 1,0 0,0 1,0-1,0 0,1 1,-1 0,0-1,1 1,-1 0,0 1,-8 4,1 0,0 1,1 0,0 1,0 0,1 0,0 0,1 1,0 0,0 1,1 0,1 0,-1 1,6-9,-1-1,1 1,0 0,0 0,0 0,0 0,1-1,-1 1,1 0,-1 0,1-1,0 1,0 0,1-1,-1 1,0-1,1 1,-1-1,1 0,0 0,0 0,0 0,0 0,0 0,0 0,1 0,-1-1,0 1,1-1,-1 0,1 0,0 0,-1 0,1 0,0-1,0 1,-1-1,1 1,0-1,0 0,0 0,0-1,-1 1,1 0,0-1,0 0,-1 0,1 0,0 0,-1 0,1 0,0-1,4 0,0-1,0 1,0-1,0-1,0 1,-1-1,1 0,-1-1,0 0,-1 0,1 0,-1 0,0-1,0 0,-1 0,0 0,3-6,-7 10,0 0,0 0,0 0,0 0,-1 1,1-1,-1 0,1 0,-1 1,0-1,1 0,-1 1,0-1,0 1,0-1,-1 1,1-1,0 1,0 0,-1-1,1 1,-1 0,1 0,-1 0,0 0,1 1,-1-1,0 0,1 1,-1-1,0 1,0-1,0 1,1 0,-1 0,0 0,0 0,0 0,0 0,1 1,-1-1,0 0,0 1,1-1,-1 1,0 0,0 0,1 0,-1 0,1 0,-1 0,1 0,-1 0,1 0,0 1,-1 0,0-2,0 1,0 0,0 0,0 0,0 0,0 0,1 0,-1 0,0 1,1-1,-1 1,0-1,1 1,0 0,-1 0,1-1,0 1,0 0,0 0,0 0,0 0,1 0,-1 0,1 0,-1 1,1-1,0 0,0 0,0 0,0 1,35-9,-23-4</inkml:trace>
  <inkml:trace contextRef="#ctx0" brushRef="#br0" timeOffset="7190.544">7166 5031,'-25'78,"3"1,-10 71,23-103,-4 41,4 1,4 0,6 75,0-98,-6-16,-1-33</inkml:trace>
  <inkml:trace contextRef="#ctx0" brushRef="#br0" timeOffset="7768.976">6996 5059,'33'-19,"0"1,0 2,2 1,0 1,1 3,0 0,0 3,38-5,-68 12,0 0,-1 0,1 1,0 0,-1 0,1 0,0 1,-1-1,1 1,-1 1,1-1,-1 1,1 0,-1 0,0 0,0 1,0 0,0 0,-1 0,1 1,-1 0,0-1,0 2,0-1,0 0,-1 1,0-1,0 1,0 0,0 0,-1 0,0 1,0-1,0 0,-1 1,0-1,0 1,0 0,0-1,-1 1,-3 9,-1 0,-1 0,0 0,-1-1,0 0,-1 0,-1 0,0-1,-1 0,0-1,-8 9,-1 3,-8 9,18-24,0 0,0 1,2 0,-1 0,1 0,0 1,1 0,0 0,1 1,0-1,5-6,0-1,0 1,0-1,1 1,-1-1,1 0,0 0,0 0,0 0,1 0,0 0,-1 0,1-1,0 0,1 1,-1-1,1 0,-1-1,1 1,0-1,0 1,0-1,0 0,0 0,1-1,-1 0,3 1,14 9,-9-5,1 0,-1 1,-1 0,0 1,0 0,0 0,-1 2,0-1,-1 1,0 1,-1-1,0 1,0 1,-1 0,-1 0,0 0,-1 1,0 0,1 7,-4-10,-1 0,-1 0,0 0,0 0,-1 0,0-1,-1 1,0 0,0 0,-1-1,0 1,-1-1,0 0,-1 0,0 0,0-1,-1 0,0 0,0 0,-1-1,0 1,0-2,-1 1,1-1,-2 0,-6 4,-8-1,0-1,0-1,0-1,-1-1,0-1,0-1,0-1,-1-1,1-1,0-2,0 0,0-1,0-2,0 0,1-2,0 0,-4-3,-63-31,77 29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47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264 264,'60'4,"0"-3,-1-2,1-3,-1-3,0-2,0-2,-1-4,-1-1,5-6,362-155,-424 177,1-1,-1 1,1-1,-1 1,1-1,0 1,-1-1,1 1,0 0,-1-1,1 1,0 0,-1 0,1-1,0 1,-1 0,1 0,0 0,0 0,-1 0,1 0,0 0,0 0,-1 0,1 0,0 1,-1-1,1 0,0 0,-1 1,1-1,0 0,-1 1,1-1,0 1,-1-1,1 0,-1 1,1 0,-1-1,1 1,-1-1,0 1,1 0,-1-1,0 1,1-1,-1 1,0 0,0 0,1-1,-1 1,0 0,0-1,0 1,0 0,0 0,0-1,0 1,-1 0,-14 48,13-46,-108 253,82-164,4 2,4 1,4 0,2 26,4-31,5-52,1 0,1 0,3 1,1-1,4 20,11 51,-36-128,7-3,-1 0,-1 1,-1 0,-1 2,0 0,-2 1,0 0,-1 2,-1 0,0 2,-1 0,0 1,-1 2,-1 0,0 1,0 1,-1 2,0 0,0 2,0 1,-1 1,-14 0,5 5,0 1,0 2,1 2,-1 0,1 3,1 1,0 1,1 2,0 1,1 2,1 0,1 3,0 0,-18 18,43-35,0-1,1 0,-1 1,0-1,1 1,0 0,-1-1,1 1,0 1,1-1,-1 0,0 1,1 0,0-1,0 1,0 0,0 0,1 0,0 0,0 0,0 1,0-1,0 0,1 1,2-3,1 0,0 0,0 0,0-1,0 1,0-1,0 0,0 0,0 0,0 0,1 0,-1-1,0 1,1-1,-1 0,0 0,1 0,-1-1,0 1,0-1,1 0,-1 0,0 0,0 0,1-1,-1 2,23-7</inkml:trace>
  <inkml:trace contextRef="#ctx0" brushRef="#br0" timeOffset="490.772">631 491,'34'18,"1"-1,0-2,1-1,1-2,0-2,0-1,1-2,0-1,38 0,-45-4,-1-2,0-1,1-1,-1-1,0-2,-1-2,1 0,-1-2,-1-1,1-1,-2-1,0-2,0-1,2-3,26-19,-63 70,-15 15,3 1,2 1,-9 43,6 53,20-144,0 1,0 0,0 0,1 0,-1 0,1 0,-1 0,1 0,0 0,0 0,1 0,-1 0,1 0,-1 0,1 0,0 0,0 0,0 0,1-1,-1 1,1 0,-1-1,1 1,0-1,0 0,0 1,2 0,12 8</inkml:trace>
  <inkml:trace contextRef="#ctx0" brushRef="#br0" timeOffset="685.747">1760 913,'-19'34,"-7"15,2 5,9-7,8-7,4-10</inkml:trace>
  <inkml:trace contextRef="#ctx0" brushRef="#br0" timeOffset="874.23">1845 292,'0'24,"0"8</inkml:trace>
  <inkml:trace contextRef="#ctx0" brushRef="#br0" timeOffset="1185.238">2043 1083,'12'-50,"6"-27,3 0,4 1,32-67,-54 138,-2 1,0 0,0 1,1-1,0 1,0-1,0 1,0 0,0 0,1 0,-1 0,1 0,0 0,-1 1,2-1,-1 1,0 0,0 0,3-1,-4 4,0 0,-1 1,0 0,1-1,-1 1,0 0,0-1,0 1,0 0,0 0,0 0,-1 0,1 0,0 0,-1 0,0 0,1 0,-1 0,0 1,0-1,0 0,-1 0,1 1,0 1,0 64,-2-56,1-1,0 1,1 0,0-1,1 1,0-1,1 1,1-1,-1 0,2 0,-1 0,2 0,-1 0,2-1,-1 0,5 5,-8-13,0 1,1-1,0 1,-1-1,1 0,0 0,0 0,0-1,1 1,-1-1,0 1,1-1,-1 0,0 0,1-1,-1 1,1-1,0 0,-1 0,1 0,-1 0,1 0,-1-1,1 0,-1 0,1 0,-1 0,0 0,0-1,1 1,-1-1,0 0,2-1,88-83,-74 60</inkml:trace>
  <inkml:trace contextRef="#ctx0" brushRef="#br0" timeOffset="1809.751">2804 631,'-27'12,"1"2,1 0,0 1,1 2,0 1,1 0,1 2,1 0,-8 12,27-30,0 0,0 0,0 1,0-1,0 1,1-1,-1 1,1-1,0 1,0 0,0 0,0 0,0 0,0-1,1 1,-1 0,1 0,0 0,0 0,0 0,1 0,-1 0,1 0,-1 0,1 0,0 0,0 0,0-1,0 1,1 0,-1-1,1 1,0-1,0 1,0-1,0 0,0 0,0 0,0 0,1 0,-1 0,1-1,-1 1,1-1,0 0,-1 1,1-1,0-1,0 1,2 0,4 0,1-1,-1 0,1 0,-1-1,1 0,-1-1,0 0,1 0,-1-1,0-1,-1 1,1-1,-1-1,1 1,-1-2,6-4,111-108,-110 101,-15 39,-25 102,24-121,1 0,0 0,1 0,-1 0,0 0,1 0,0 0,-1 0,1 0,1 0,-1 0,0 0,1-1,-1 1,1 0,0-1,-1 0,1 1,1-1,-1 0,0 0,0 0,1 0,-1 0,1-1,0 1,-1-1,1 0,0 1,0-1,0-1,0 1,0 0,0-1,0 1,0-1,0 0,0 0,1 0,4-1,0 1,0-2,0 1,0-1,0 0,0 0,-1-1,0 0,1-1,-1 0,0 0,-1 0,1-1,-1 0,0 0,0 0,0-1,-1 0,4-4,81-135,-83 132,30-57,-4-2,-2-1,-4-1,7-38,-27 87,-1-1,-1 1,-1-1,-2 0,0 0,-2 0,-1 0,-1-8,2 33,0-1,0 0,0 0,0 0,0 0,0 0,-1 0,1 1,0-1,-1 0,0 0,1 0,-1 1,0-1,0 0,0 1,0-1,0 1,0-1,-1 1,1 0,0-1,-1 1,1 0,-1 0,1 0,-1 0,0 0,1 0,-1 0,0 1,0-1,1 1,-1-1,0 1,0 0,0-1,0 1,0 0,0 0,1 1,-1-1,0 0,0 0,0 1,0-1,1 1,-1 0,0 0,0-1,1 2,-13 9,1 2,1 0,0 0,1 1,1 1,0 0,1 0,0 1,1 0,1 0,1 1,0 0,1 0,1 0,0 3,-2 21,1 0,2 0,2 0,2 0,1 0,2 0,2-1,2 0,2 0,1 0,2-1,1-1,3 0,1-1,1-1,23 30,-40-59,1-1,0 0,0-1,0 1,1 0,0-1,0 0,0 0,1 0,-1 0,1-1,0 0,1 0,-1 0,1-1,0 1,-1-1,1-1,1 1,-1-1,0 0,1-1,-1 1,1-1,2 0,7-6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59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249 0,'-5'14,"-1"10,0 6,-4 2,0 0,-3 0,-4-5,1-3,-2-6,-3 0,-2 1,-2-3,-2-4,-1-3,5-5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58,'-5'11,"1"0,0 0,0 1,1-1,1 1,0 0,1 0,0-1,0 1,1 0,1 3,-1-9,1-1,0 0,0 0,0 0,0 0,1 0,-1-1,1 1,1 0,-1-1,1 1,-1-1,1 0,1 0,-1 0,0 0,1 0,0-1,0 0,0 0,0 0,0 0,1 0,-1-1,1 0,3 1,0 0,0-1,1-1,-1 1,0-1,1 0,-1-1,1 0,-1-1,0 1,1-2,-1 1,0-1,0 0,0-1,0 0,0 0,0-1,-1 0,2-1,123-107,-107 86,-24 25,-1 0,0 0,1 0,-1 0,1 0,0 0,-1 1,1-1,0 0,-1 0,1 0,0 1,0-1,0 0,0 1,0-1,-1 1,1-1,0 1,0 0,0-1,0 1,1 0,-1-1,0 1,0 0,0 0,0 0,0 0,0 0,0 0,0 1,0-1,0 0,0 0,0 1,0-1,0 1,0-1,0 1,0-1,0 1,0-1,0 1,-1 0,1-1,0 1,0 0,-1 0,1 0,-1 0,1 0,-1 0,1 0,-1 0,13 48,-13-42,0-1,1 1,0-1,0 0,1 0,0 1,0-1,0 0,0 0,1-1,0 1,1-1,-1 1,1-1,0 0,0 0,1 0,-1-1,1 0,0 0,0 0,0 0,1-1,-1 0,1 0,0 0,0-1,1 0,4 0,1-1,0-1,0 0,0 0,0-1,-1-1,1 0,0 0,-1-1,1-1,-1 0,0 0,-1-1,1-1,-1 0,3-2,8-6,0-1,-1-1,-1 0,0-2,-2 0,0-1,3-5,47-112,-61 117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4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22 204,'12'1,"0"-1,0 0,0-1,-1 0,1-1,0 0,-1-1,1-1,-1 0,0 0,0-1,-1 0,1-1,-1 0,-1-1,1 0,-1 0,0-1,3-4,-10 10,0-1,0 1,0 0,-1-1,1 1,-1-1,1 0,-1 1,0-1,0 0,-1 0,1 0,0 0,-1 0,0 0,0 0,0 0,0 0,0 0,0 1,-1-1,0 0,1 0,-1 0,0 0,0 0,-1 1,1-1,0 1,-1-1,0 1,1-1,-1 1,0 0,0 0,-1 0,1 0,0 0,-1 0,1 1,-1-1,1 1,-1 0,0-1,0 1,1 0,-1 1,0-1,0 0,-3 1,0-2,1 1,-1 0,0 0,0 1,-1 0,1 0,0 0,0 1,0-1,0 2,1-1,-1 0,0 1,0 0,1 1,-1-1,1 1,0 0,0 1,0-1,0 1,0 0,1 0,0 0,0 1,0-1,0 1,1 0,-1 0,1 1,1-1,-2 4,-1-1,1 0,0 0,1 0,-1 1,2-1,-1 1,1-1,1 1,-1 0,2 0,-1 0,1 0,0 0,1-1,0 1,1 0,0 0,0 0,0-1,1 0,1 1,-1-1,1 0,1 0,0-1,0 1,0-1,1 0,0-1,0 1,2 0,12 4,0 0,1-2,1 0,-1-2,1 0,1-1,-1-1,1-2,17 2,80 3,-86-7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0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29,'0'0,"0"1,0-1,-1 1,1-1,0 1,-1-1,1 1,0-1,-1 0,1 1,0-1,-1 0,1 1,-1-1,1 0,-1 1,1-1,-1 0,1 0,-1 0,1 1,-1-1,1 0,-1 0,1 0,-1 0,1 0,-1 0,0 0,1 0,-1 0,1 0,-1-1,1 1,-1 0,1 0,-1 0,1-1,-1 1,1 0,-1 0,1-1,0 1,-1 0,1-1,-1 1,1-1,0 1,-1 0,1-1,0 1,0-1,-1 1,1-1,0 0,-5 53,-6 173,-3-129,1 6,-5-1,-17 49,-72 217,105-382,2-4</inkml:trace>
  <inkml:trace contextRef="#ctx0" brushRef="#br0" timeOffset="368.59">0 677,'39'-14,"36"-5,15 1,-3-2,-6 3,-13 5,-12 3,-12 4,-8 3,-5 1,-9-3,-2-1,-1-1,-2-2,-6-2</inkml:trace>
  <inkml:trace contextRef="#ctx0" brushRef="#br0" timeOffset="896.949">876 0,'27'332,"-55"67,34-285,-5-113,-1 0,1 1,0-1,-1 0,1 0,0 1,0-1,0 0,0 0,0 0,0 0,0 0,0 0,0 0,0-1,1 1,-1 0,0-1,1 1,-1-1,0 1,1-1,-1 0,1 1,-1-1,1 0,-1 0,0 0,1 0,-1 0,1 0,-1-1,1 1,-1 0,0-1,1 1,-1-1,0 0,1 1,-1-1,1 0,50-35,15-29,-51 48,1 0,0 1,2 0,0 2,0 0,12-5,-29 18,0 0,-1 0,1 0,0 1,0-1,0 0,0 1,0 0,0-1,0 1,-1 0,1 0,0 0,0 1,0-1,0 0,0 1,0-1,0 1,0-1,-1 1,1 0,0 0,0 0,-1 0,1 0,-1 0,1 1,-1-1,1 0,-1 1,0-1,0 1,1 0,-1-1,0 1,0 0,-1-1,1 1,0 0,0 2,16 80,-13 55,6-121,2-6</inkml:trace>
  <inkml:trace contextRef="#ctx0" brushRef="#br0" timeOffset="1249.291">1497 904,'27'2,"1"-1,-1-1,0-2,1 0,-1-2,0-1,0-1,-1-1,0-1,0-2,-1 0,0-2,7-5,-25 13,0 0,0 0,0 0,-1-1,0 0,1-1,-2 1,1-1,-1 0,0 0,0-1,0 0,-1 0,0 0,-1 0,0 0,0-1,0 1,-1-1,0 0,0 0,-1 0,0 0,-1 0,0 0,0 0,0 0,-1 0,-1-4,1 9,0 0,-1 0,1 0,0 0,-1 0,0 1,0-1,0 0,0 1,0 0,0-1,-1 1,1 0,-1 0,1 0,-1 0,0 1,0-1,0 1,0 0,0-1,0 1,0 1,0-1,0 0,-1 1,1 0,0-1,0 1,-1 1,1-1,0 0,0 1,-1 0,-6 1,0 0,0 1,0 1,0 0,0 0,1 1,-1 0,1 1,-8 6,1-1,0 1,0 0,2 1,-1 1,2 0,0 1,0 1,2 0,0 0,0 1,2 1,0-1,1 1,1 1,1 0,0 0,2 0,0 0,0 12,6-25,0 1,0-1,0 1,1-1,0 0,1 0,0 0,-1 0,2-1,-1 1,1-1,-1 0,2-1,-1 1,0-1,1 0,0 0,0-1,0 1,0-2,0 1,1 0,-1-1,1 0,0-1,-1 0,1 0,0 0,0-1,0 0,0 0,22 4</inkml:trace>
  <inkml:trace contextRef="#ctx0" brushRef="#br0" timeOffset="1697.923">2118 988,'42'-32,"-2"-1,0-2,-3-2,-1-1,9-15,36-79,-83 142,0 1,1-1,0 1,1-1,0 1,1-1,0 1,0-1,1 0,1 1,0-1,3 8,-1-9,0 0,1-1,0 1,0-1,1 0,0-1,0 0,0 0,1 0,1-1,-1 0,1-1,0 0,0 0,0-1,1 0,-1 0,1-1,0-1,0 1,0-2,0 1,0-1,1-1,-1 0,0-1,0 0,1 0,2-1,5-6,-1 0,0-1,0-1,-1 0,0-2,-1 1,0-2,-1 0,0-1,-1 0,-1-1,0 0,-1-1,-1 0,0-1,-1 0,-1-1,-1 0,0 0,-2 0,0-1,0-4,1-2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6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5 845,'-5'102,"6"-102,-1 0,0-1,1 1,-1 0,0-1,0 1,1 0,-1-1,1 1,-1 0,0 0,1-1,-1 1,1 0,-1 0,0 0,1-1,-1 1,1 0,-1 0,1 0,-1 0,1 0,-1 0,0 0,1 0,-1 0,1 0,-1 0,1 1,-1-1,1 0,-1 0,0 0,1 0,-1 1,1-1,-1 0,0 1,1-1,-1 0,0 0,1 1,-1-1,0 1,0-1,1 0,-1 1,0-1,0 1,0-1,1 0,-1 1,0-1,0 1,0-1,0 1,0-1,0 1,0-1,0 0,0 1,0-1,0 1,0-1,0 1,-1-1,24-34,-22 32,32-62,94-141,-93 162,66-66,-99 108,0 0,0 1,0-1,0 0,0 1,0-1,0 1,0 0,0-1,1 1,-1 0,0 0,0-1,0 1,0 0,1 0,-1 0,0 1,0-1,0 0,1 0,-1 1,0-1,0 0,0 1,0-1,0 1,0 0,0-1,0 1,0 0,0 0,0-1,0 1,-1 0,1 0,0 0,0 0,-1 0,1 0,-1 0,1 1,21 55,-17-41,2 5,0-2</inkml:trace>
  <inkml:trace contextRef="#ctx0" brushRef="#br0" timeOffset="577.063">626 845,'17'-10,"-1"-1,-1 0,0-1,-1-1,0 0,-1-1,0 0,-1-1,-1 0,0-1,7-15,-17 29,-1-1,1 1,0-1,-1 0,0 1,0-1,0 1,0-1,0 0,0 1,-1-1,1 1,-1-1,0 1,1-1,-1 1,-1-1,1 1,0 0,0-1,-1 1,1 0,-1 0,0 0,0 0,0 1,0-1,0 0,0 1,0-1,0 1,0 0,-1 0,1 0,-1 0,1 0,-1 0,1 1,-1-1,1 1,-1-1,0 1,1 0,-1 0,1 1,-1-1,0 0,1 1,-1-1,1 1,-1 0,1 0,-1 0,1 0,0 1,0-1,-1 0,1 1,0 0,0 0,-8 4,1 1,-1-1,2 2,-1-1,1 2,0-1,0 1,1 0,1 0,-1 1,2 0,-1 0,1 0,1 1,0 0,0 0,1 0,1 0,-1 0,2 1,0 2,1-7,1 0,0 1,0-1,0 0,1 0,0 0,1 0,0-1,0 1,0-1,1 1,0-1,0 0,0-1,1 1,0-1,0 0,0 0,1 0,0-1,-1 1,2-2,-1 1,0-1,5 2,5 3,1-2,0 0,0-1,0 0,1-1,-1-2,1 1,0-2,0-1,1 0,16-2,0-2,-1-2,1-1,-1-1,0-2,-1-2,0-1,-1-1,-1-1,0-3,-1 0,-1-2,-1 0,0-3,9-10,-2-1,-2-2,-1-2,-2 0,-2-2,-1-1,-2-2,0-5,-10 17,-2-1,-2-1,0 1,-3-1,0-1,-2 0,-2 0,0-9,-25-68,21 109,-1-1,-1 1,1-1,0 1,0-1,-1 1,0 0,1 0,-1-1,0 1,0 0,0 1,0-1,-1 0,1 1,0-1,-1 1,1 0,-1-1,1 1,-1 0,0 1,1-1,-1 0,0 1,0 0,1-1,-1 1,0 0,0 1,0-1,1 0,-1 1,0-1,0 1,1 0,-1 0,0 0,-10 8,1 0,0 1,0 0,1 1,0 0,1 1,0 0,1 1,0 0,1 0,1 0,0 1,1 1,0-1,1 1,1 0,0 0,-1 10,-4 4,2 1,1-1,1 2,1-1,2 0,1 1,1 0,2-1,1 1,1-1,1 0,2 0,2-1,0 0,11 21,-10-27,1-1,0 0,2-1,1 0,0-1,2-1,0 0,1-1,1-1,1-1,1 1,-17-16,-1 1,1-1,0 1,0-1,0 0,0 0,0 0,0 0,0-1,0 1,0-1,0 0,0 0,0 0,0 0,0-1,0 1,0-1,0 1,0-1,0 0,1-1,19-8</inkml:trace>
  <inkml:trace contextRef="#ctx0" brushRef="#br0" timeOffset="1281.349">2207 591,'-15'1,"0"2,-1-1,1 2,1 0,-1 0,1 2,-1 0,2 0,-1 1,1 1,0 0,0 1,1 1,0 0,1 0,0 1,1 0,0 1,1 0,-6 11,13-20,1 0,0-1,0 1,0 0,0 0,0 0,1 0,-1 0,1 0,0 0,0 0,0 0,0 0,0 0,1 0,-1 0,1 0,0 0,0 0,0-1,0 1,1 0,-1-1,1 1,-1-1,1 1,0-1,0 1,0-1,0 0,1 0,-1 0,1-1,-1 1,1 0,-1-1,1 0,0 0,0 1,-1-2,1 1,0 0,0 0,0-1,0 0,0 0,0 1,0-2,0 1,2 0,11-3,-1 0,1-1,-1-1,1 0,-1-1,-1 0,1-2,-1 1,-1-2,1 0,-1 0,-1-1,0-1,4-5,69-48,-77 58,-7 5,0 0,0-1,0 1,0 0,0 0,0 0,0 0,0 0,0 0,0 0,1 0,-1 0,0 1,1-1,-1 0,0 1,1-1,-1 1,1 0,-1-1,1 1,-1 0,1 0,-1 0,1 0,-1 0,1 0,-1 0,1 1,-1-1,1 0,-1 1,1 0,-1-1,0 1,1 0,-1-1,0 1,0 0,1 0,-1 0,0 0,0 0,0 0,0 1,0-1,0 0,0 2,7 87,-10-85,1 1,0-1,1 1,-1-1,1 1,0 0,1-1,-1 1,1 0,0-1,0 1,1-1,0 1,0-1,0 0,0 0,1 0,0 0,0 0,0-1,1 1,0-1,-1 0,1 0,1 0,-1-1,1 1,-1-1,1 0,0 0,0-1,2 1,-1-1,0-1,0 0,0-1,0 0,0 0,0 0,0 0,0-1,0 0,0 0,0-1,-1 0,1 0,0 0,-1 0,1-1,-1 0,0 0,0-1,0 1,0-2,96-93,-96 93,19-25,0-1,-2 0,-1-2,-2-1,-1 0,11-31,129-383,-153 435,7-58,-14 70,1 1,0 0,0-1,0 1,-1 0,1 0,0 0,0 0,-1 0,1 1,0-1,0 0,0 0,-1 1,1-1,0 1,0-1,0 1,0 0,0-1,0 1,0 0,0 0,0-1,0 1,0 0,0 0,1 0,-1 0,0 0,1 0,-1 1,1-1,-1 0,1 0,-1 1,-13 23,0 1,1 1,2 0,1 0,1 1,1 0,2 1,1 0,-1 16,2 355,4-380,1 0,2 0,0 0,0 0,2-1,1 0,0 1,1-2,5 9,-12-27,0 1,0 0,-1 0,1 0,0-1,0 1,1 0,-1 0,0-1,0 1,0 0,0 0,1-1,-1 1,0 0,1-1,-1 1,1 0,-1-1,0 1,1-1,-1 1,1 0,0-1,-1 1,1-1,-1 0,1 1,0-1,-1 1,1-1,0 0,0 0,-1 1,1-1,0 0,0 0,-1 0,1 0,0 0,0 0,-1 0,1 0,0 0,0 0,-1 0,1-1,0 1,0 0,-1 0,1-1,0 1,-1 0,1-1,0 1,-1-1,1 1,-1-1,1 1,-1-1,1 0,-1 1,1-1,-1 1,0-1,1 0,-1 0,-4-33,-1 16</inkml:trace>
  <inkml:trace contextRef="#ctx0" brushRef="#br0" timeOffset="1713.962">2658 421,'112'34,"1"-6,95 11,69-7,-244-27,1-1,0-2,0-1,0-1,0-3,15-2,-32 0,0 0,0-1,0-1,-1-1,0 0,0-1,-1-1,0 0,-1-1,0 0,-1-1,0-1,-1 0,0-1,-1 0,0-1,2-6,-11 18,-1 1,1-1,-1 1,0-1,1 0,-1 1,0-1,-1 0,1 0,0 0,-1 0,0 0,0 0,1 1,-2-1,1 0,0 0,-1 0,1 0,-1 0,0 0,0 0,0 1,0-1,0 0,-1 1,1-1,-1 1,0-1,0 1,0 0,0 0,0 0,0 0,0 0,-1 0,1 1,-1-1,1 1,-1-1,-2 0,-3 0,0 0,1 1,-1 0,0 0,0 0,0 1,0 1,0-1,0 1,0 0,1 1,-1 0,0 0,1 1,-1 0,1 0,0 1,-2 1,-118 86,112-80,0 1,0 0,1 1,1 1,1 0,-1 1,2 0,0 1,1 0,1 1,1 0,0 0,1 1,1 0,0 0,1 0,2 1,-1 3,5-16,-1 1,1-1,1 1,-1-1,1 0,0 1,0-1,1 0,0-1,0 1,0 0,1-1,0 0,0 0,0 0,1 0,-1 0,1-1,0 0,1 0,-1-1,1 1,-1-1,1 0,0-1,2 1,170 46,-171-48,260 17,-233-19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5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440 40,'-13'-7,"0"1,-1 1,0 0,1 0,-1 2,-1 0,1 0,0 2,-1 0,1 0,-1 1,1 1,-1 0,1 1,0 1,-1 0,2 1,-1 1,0 0,1 0,0 2,0-1,0 2,1 0,0 0,-2 3,9-8,0 1,0-1,1 1,-1 0,1 0,0 0,0 1,0-1,0 1,1 0,0 0,0 1,0-1,1 0,0 1,0 0,0-1,0 1,1 0,0 0,1 0,-1 0,1 0,0 0,1 0,-1 0,1 0,0 0,1-1,-1 1,1 0,0-1,1 1,-1-1,1 1,9 7,0-1,1 0,0 0,1-1,0-1,1 0,0-1,1-1,-1 0,1-2,1 1,0-2,-1 0,2-1,-1-1,15 1,68-10,-75-1</inkml:trace>
  <inkml:trace contextRef="#ctx0" brushRef="#br0" timeOffset="446.759">1117 96,'-43'12,"0"1,0 2,2 2,0 2,1 1,-25 19,60-36,1-1,0 2,0-1,0 0,0 1,1-1,-1 1,1 0,0 0,0 1,0-1,0 1,1-1,0 1,0 0,0 0,1 0,0 0,-1 0,2 0,-1 0,1 0,-1 0,2 1,-1-1,0 0,1 0,0 0,0 0,1 0,-1 0,1 0,0 0,0-1,1 1,-1-1,1 1,0-1,2 2,3-2,0 0,1-1,-1 0,0 0,1-1,0 0,0 0,-1-1,1-1,0 1,0-1,0-1,0 0,0 0,-1 0,1-1,0-1,-1 1,1-1,-1-1,0 0,0 0,-1 0,7-6,17-9,-1-2,-1-1,0-2,-2 0,-1-2,-2-1,20-27,24-38,-70 151,-1-47,2 0,0 1,0-1,1 1,1-1,0 0,1 1,0-1,1 0,3 10,6 4</inkml:trace>
  <inkml:trace contextRef="#ctx0" brushRef="#br0" timeOffset="863.773">1625 434,'5'-27,"1"1,2-1,0 2,2-1,1 1,1 0,1 1,1 1,1 0,13-14,-28 35,0 0,1 1,-1-1,1 0,0 1,-1-1,1 1,0-1,0 1,0-1,0 1,0-1,1 1,-1 0,0 0,1-1,-1 1,1 0,-1 0,1 1,-1-1,1 0,-1 0,1 1,0-1,0 1,-1-1,1 1,0 0,0 0,-1 0,1 0,0 0,0 0,0 0,-1 1,1-1,0 0,-1 1,1 0,0-1,-1 1,1 0,-1 0,1 0,-1 0,1 0,21 54,-20-46,0 0,0 0,1 0,0 0,1-1,0 1,0-1,0 0,1-1,1 1,-1-1,1 0,0-1,1 0,4 3,0-4,0-1,0-1,1 1,-1-2,1 0,-1-1,1 0,0-1,0 0,-1-1,1 0,0-1,-1-1,1 0,-1 0,0-1,0-1,-1 0,1-1,-1 0,0-1,0 0,-1 0,9-9,0 1,0-1,-1 0,0-1,-1-1,-1-1,-1 0,9-17,25-26,-36 51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12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481 142,'-45'280,"20"-106,-7-1,-46 135,66-253,26-66,20-52,-23 44</inkml:trace>
  <inkml:trace contextRef="#ctx0" brushRef="#br0" timeOffset="249.486">1 678,'48'0,"40"-9,9-4,-1-4,-13 0,-16 0,-14 1,-11-1,-9 3,-4-2,-3-2,-1 1,-4 4</inkml:trace>
  <inkml:trace contextRef="#ctx0" brushRef="#br0" timeOffset="616.235">932 1,'-39'73,"3"3,4 0,3 2,4 1,3 1,3 1,0 28,18-101,-2 8,0 0,0 0,2 1,0-1,1 1,1-1,0 0,1 1,1-1,1 0,0 0,4 7,-7-20,1 0,0 0,1-1,-1 1,0-1,1 1,-1-1,1 0,0 0,0 0,0 0,0-1,0 1,0-1,0 0,0 0,0 0,1 0,-1 0,1-1,-1 1,0-1,1 0,-1 0,1 0,-1-1,0 1,1-1,-1 0,0 0,1 0,-1 0,0-1,0 1,1-1,107-67,-103 63,36-30,2 3,1 2,49-24,-95 53,1 1,-1 0,0 0,1 0,-1 1,1-1,-1 0,1 1,0-1,-1 0,1 1,-1 0,1-1,0 1,-1 0,1 0,0 0,0 0,-1 0,1 1,0-1,-1 0,1 1,-1-1,1 1,0-1,-1 1,1 0,-1 0,0 0,1 0,-1 0,0 0,1 0,-1 0,0 1,0-1,0 0,0 1,0-1,0 0,-1 1,1-1,0 1,-1 0,1-1,-1 1,1 0,-1-1,0 1,-19 171,39-131,-4-29</inkml:trace>
  <inkml:trace contextRef="#ctx0" brushRef="#br0" timeOffset="950.553">1496 819,'20'-1,"-1"-1,1-1,-1-1,0-1,0-1,-1 0,1-1,-2-1,1-1,-1 0,0-1,-1-1,9-8,47-68,-71 83,1 1,0 0,-1 0,1-1,-1 1,0-1,0 1,-1-1,1 1,-1-1,1 1,-1-1,0 0,-1 1,1-1,-1 1,1-1,-1 1,0-1,0 1,-1-1,1 1,-1 0,1 0,-1-1,0 1,0 0,-1 1,-1-3,2 3,-1 0,0 0,1 0,-1 1,0-1,0 1,0-1,0 1,0 0,0 0,0 1,0-1,0 1,0-1,-1 1,1 0,0 0,0 1,0-1,-1 0,1 1,0 0,0 0,0 0,0 0,0 0,0 1,1-1,-1 1,0 0,1 0,-1 0,1 0,-2 1,-75 85,68-75,2 1,0 0,0 0,2 1,0 0,0 1,2-1,-1 1,2 0,1 1,0-1,0 1,2-1,0 1,1 0,1 8,1-18,1 0,-1-1,1 1,0-1,1 1,0-1,0 0,0-1,0 1,1-1,0 1,0-2,1 1,-1 0,1-1,0 0,0 0,0-1,1 0,2 1,138 35,-118-35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19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90,'-12'223,"-5"-116,-5-1,-22 55,26-61,18-100,0 0,0-1,0 1,0 0,0-1,0 1,1 0,-1-1,0 1,0 0,1 0,-1-1,0 1,0 0,1 0,-1-1,0 1,1 0,-1 0,0 0,1 0,-1-1,0 1,1 0,-1 0,0 0,1 0,-1 0,0 0,1 0,-1 0,0 0,1 0,-1 0,0 0,1 0,-1 1,0-1,1 0,-1 0,0 0,1 0,-1 0,0 1,1-1,-1 0,0 0,0 1,1-1,-1 0,0 0,0 1,0-1,1 0,-1 1,0-1,0 0,0 1,0-1,0 0,0 1,6-14</inkml:trace>
  <inkml:trace contextRef="#ctx0" brushRef="#br0" timeOffset="665.823">1 146,'19'-17,"2"2,0 0,1 1,0 2,1 0,0 1,1 1,0 1,0 2,1 0,0 2,1 0,-1 2,1 1,-1 1,1 1,0 1,0 1,-22-2,-1 0,0 0,0 0,1 1,-1-1,0 1,0 0,0 0,0 0,1 0,-2 0,1 1,0-1,0 1,0 0,-1 0,1 0,-1 0,1 1,-1-1,0 0,0 1,0 0,0-1,-1 1,1 0,-1 0,1 0,-1 0,0 0,0 0,-1 1,1-1,-1 0,1 0,-1 0,0 1,0-1,0 0,-1 1,-5 12,0 0,-1 0,-1-1,0 0,-1-1,-1 1,0-2,-1 1,-1-2,0 1,-13 9,-2 6,-120 106,145-133,0 0,0 0,0 1,0-1,1 0,-1 1,0-1,1 1,-1 0,1 0,0-1,-1 1,1 0,0 0,0 0,0 0,1 0,-1 1,0-1,1 0,-1 0,1 0,0 1,0-1,0 0,0 0,0 0,0 1,1-1,-1 0,1 0,-1 0,1 1,0-1,0 0,0 0,0 0,0-1,0 1,1 0,-1 0,1 0,-1-1,1 1,0-1,0 1,12 7,1-1,0 0,0-1,1-1,-1 0,2-1,-1-1,13 2,76 26,-92-28,0 0,0 1,0 1,0 0,-1 1,0 0,-1 1,0 0,0 1,0 0,-1 1,-1 0,0 0,0 1,-1 0,0 1,-1 0,0 0,-1 1,0-1,3 14,-9-20,0 1,-1 0,1 0,-2 0,1-1,0 1,-1 0,-1-1,1 0,-1 1,0-1,0 0,-1 0,1-1,-1 1,-1-1,1 0,-1 0,0 0,0-1,-1 1,-8 6,0 0,-1-2,0 0,0 0,-1-1,0-1,-11 3,3 0,-1-2,1 0,-1-2,0-1,-1 0,1-2,-1-1,0-1,1-2,-1 0,0-1,1-2,-1-1,-23-7,44 9,0 1,-1-1,1 0,1 0,-1 0,0-1,1 0,0 0,0 0,0 0,0-1,1 1,-1-1,1 0,0 0,1 0,-1-1,1 1,0-2,-4-17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28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199 570,'-23'22,"2"1,0 0,1 2,2 0,0 1,2 1,1 1,1 0,-7 22,19-47,1-1,-1 1,1-1,0 1,0-1,0 1,1 0,-1-1,0 1,1 0,0 0,0 0,0-1,0 1,0 0,0 0,1 0,-1-1,1 1,0 0,0-1,0 1,0 0,1-1,-1 0,0 1,1-1,0 0,0 0,-1 1,1-1,0-1,1 1,-1 0,0 0,1-1,-1 1,0-1,1 0,0 0,-1 0,2 0,6-2,-1-1,0 0,0 0,0-1,0 0,0-1,-1 0,1-1,-1 1,0-1,0-1,-1 0,0 0,0 0,0-1,-1 0,2-2,-5 6,8-8,0 1,-1-1,0-1,-1 0,-1 0,1-1,-2 0,0-1,-1 1,0-1,-1 0,0-1,-2 1,1-1,-2 0,0 0,-1 0,0 0,-1 0,-1 0,0 0,-1 0,-1 0,-2-5,3 14,-1 1,1 0,-1 0,-1 0,1 0,-1 1,0-1,0 1,0 0,0 0,-1 0,1 1,-1 0,0 0,0 0,0 0,-1 1,1 0,-1 0,1 0,-1 1,0-1,1 2,-1-1,0 0,0 1,0 0,0 1,1-1,-1 1,0 0,0 1,1-1,-1 1,1 0,-1 1,1-1,0 1,0 0,0 0,0 0,0 2,4-4,0 0,0 0,-1 0,1 0,0 0,0 1,0-1,0 0,1 1,-1-1,0 1,0-1,1 1,-1-1,1 1,0-1,-1 1,1 0,0-1,0 1,0-1,0 1,0 0,0-1,0 1,1-1,-1 1,1 0,-1-1,1 1,-1-1,1 1,0-1,0 0,0 1,0-1,0 0,0 1,0-1,0 0,0 0,1 0,-1 0,1 0,70 21,-50-25,0-1,-1 0,1-2,-1-1,0 0,0-2,-1 0,0-1,-1-1,9-7,3-2,-1-2,0-1,-2-1,-1-1,0-1,-2-2,-2-1,0 0,-2-2,9-18,-24 39,-1 0,0 0,0-1,-1 0,-1 0,0 0,0-1,-1 1,0 0,-1-1,-1 0,0-3,0 17,0-1,-1 0,1 0,-1 0,1 0,-1 0,1 0,-1-1,0 1,0 0,1 0,-1 0,0-1,0 1,0 0,0-1,0 1,0 0,0-1,0 0,0 1,0-1,0 1,0-1,0 0,0 0,0 0,0 0,0 0,0 0,-1 0,1 0,0 0,0 0,0 0,0-1,0 1,0 0,0-1,0 1,0-1,0 1,0-1,0 0,0 1,0-1,1 0,-1 0,0 0,0 1,1-1,-1 0,0 0,1 0,-1 0,1 0,0 0,-1 0,1 0,0 0,-1-1,-4 22,2 1,0-1,0 1,2 0,1 0,2 18,-1 3,9 166,8-2,10 0,20 49,-32-159,-3 1,-4 0,-5 0,-4 5,-2-71,-1-1,-1 1,-2 0,-1-1,-1 0,-2 0,-7 15,11-30,-1 0,-1-1,-1 1,1-1,-2-1,0 0,-1 0,0-1,-1 0,0-1,-1 0,0-1,-1-1,-12 7,22-13,0 0,0-1,0 0,-1 0,1 0,0 0,-1-1,1 1,-1-1,0 0,1-1,-1 1,0-1,1 0,-1 0,0 0,1-1,-1 0,0 1,1-2,-1 1,1-1,-1 1,1-1,0 0,0-1,0 1,0-1,0 1,1-1,-1-1,1 1,-1 0,0-2,-2-11,1-1,1 1,0 0,1-1,1 0,0 0,2 0,0 0,0 0,2 0,0 1,1-1,1 0,4-11,107-284,-88 250,-8 16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29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83 932,'-26'461,"25"-448,0 7,0-1,-2 1,0-1,-1 0,-1 0,-7 16,12-34,0-1,0 1,0-1,0 1,0-1,0 0,0 1,0-1,0 1,0-1,0 1,-1-1,1 0,0 1,0-1,0 0,-1 1,1-1,0 1,0-1,-1 0,1 1,0-1,0 0,-1 0,1 1,-1-1,1 0,0 0,-1 1,1-1,0 0,-1 0,1 0,-1 0,1 0,-1 0,1 0,0 0,-1 0,1 0,-1 0,1 0,-1 0,1 0,0 0,-1 0,1 0,-1 0,1 0,0-1,-1 1,1 0,0 0,-1-1,1 1,0 0,-1 0,1-1,0 1,-1 0,1-1,0 1,0 0,-1-1,1 1,-8-30,9 9,0 0,2 0,0 0,2 1,0-1,1 1,1 0,1 0,1 1,0 0,3-2,-1 0,29-52,3 2,3 2,3 3,3 1,47-44,-77 82,1 1,2 1,0 1,1 1,2 1,0 2,1 1,1 1,1 1,24-9,-52 25,-1 0,0 0,0 0,0 0,1 0,-1 1,1-1,-1 0,0 1,1 0,-1 0,1 0,-1 0,1 0,-1 0,1 0,-1 1,0-1,1 1,-1 0,0 0,1 0,-1 0,0 0,0 0,0 1,0-1,0 1,0-1,0 1,-1 0,1-1,0 1,-1 0,0 0,1 0,-1 1,0-1,0 0,0 1,-1 10,0 1,-1-1,0 0,-2 0,1 0,-1 0,-1-1,-1 1,0-1,0 0,-1 0,0-1,-7 9,-7 10,-2-1,-1 0,-1-2,-2-1,0-1,-2-1,0-2,-2-1,0-1,-21 10,6-10,44-19,1-1,-1 1,0-1,0 0,0 1,0-1,1 0,-1 1,0-1,0 0,0 0,0 0,0 0,0 1,0-1,0-1,0 1,0 0,0 0,1 0,-1 0,0-1,0 1,0 0,0-1,0 1,1-1,-1 1,0-1,0 1,1-1,-1 0,0 1,1-1,-1 0,1 1,-1-1,1 0,-1 0,1 0,-1 1,1-1,0 0,-1 0,1 0,0 0,0 0,35-56,-19 36</inkml:trace>
  <inkml:trace contextRef="#ctx0" brushRef="#br0" timeOffset="318.412">1212 593,'-53'35,"1"1,2 3,2 3,-33 37,77-76,0 0,1 0,0 0,-1 0,1 1,0 0,1-1,-1 1,1 0,-1 1,1-1,1 0,-1 0,0 1,1-1,0 1,0 0,0-1,1 1,0 0,0-1,0 1,0 0,1-1,-1 1,1 0,0-1,1 1,-1-1,1 0,2 4,1-2,1 0,0-1,0 0,0-1,1 1,-1-1,1 0,0-1,1 0,-1 0,0 0,1-1,-1 0,1 0,0-1,0 0,0-1,6 0,6 0,0 0,-1-2,1 0,0-2,-1 0,19-7,-19 4,0-1,-1 0,0-1,0-2,-1 1,0-2,-1 0,-1-2,0 1,11-14,-21 22,1-1,-1-1,-1 1,1-1,-1 1,0-1,-1 0,1-1,-1 1,-1 0,0-1,0 0,0 0,-1 1,0-1,0 0,-1 0,0 0,-1 0,0 0,0 0,0 1,-1-1,0 0,-1 1,0-1,0 1,-3-5,0 4,-1 0,0 1,0 1,-1-1,1 1,-1 0,-1 0,1 1,-1 1,0-1,0 1,0 1,0 0,-1 0,0 0,1 2,-1-1,0 1,0 0,0 1,0 0,0 1,1 0,-1 1,0 0,-10 5</inkml:trace>
  <inkml:trace contextRef="#ctx0" brushRef="#br0" timeOffset="565.79">1832 819,'-24'38,"-12"23,-1 6,11-10,11-18,11-16,8-12</inkml:trace>
  <inkml:trace contextRef="#ctx0" brushRef="#br0" timeOffset="820.348">1748 226,'0'0</inkml:trace>
  <inkml:trace contextRef="#ctx0" brushRef="#br0" timeOffset="1068.429">1945 1016,'29'-77,"105"-236,-93 260,-40 53,-1-1,1 0,0 0,0 1,0-1,0 0,0 1,0-1,0 1,0-1,0 1,0 0,0-1,0 1,0 0,1 0,-1 0,0 0,0 0,0 0,0 0,0 0,0 0,1 0,-1 1,0-1,0 1,0-1,0 0,0 1,0 0,0-1,0 1,0-1,-1 1,1 0,0 0,0 0,0-1,-1 1,1 0,0 0,-1 0,1 0,-1 0,0 0,1 0,-1 0,0 1,1-1,-1 0,0 0,0 0,0 0,0 1,18 168,-16-162,-1 0,1 0,0 0,0 0,1 0,0 0,1-1,0 1,0-1,0 0,1-1,0 1,1-1,-1 0,1 0,0 0,0-1,1 0,0 0,0-1,0 1,0-2,1 1,-1-1,1 0,1 0,-2-4,1 0,-1 0,0 0,-1-1,1 0,0-1,0 1,-1-1,0-1,1 1,-1-1,0 0,-1 0,1-1,-1 0,0 0,0 0,0 0,-1-1,0 0,0 0,0 0,-1 0,0-1,2-4,5-6,-1 3,0-1,-2 0,0 0,0-1,-2 0,0 0,0-1,-2 1,0-1,-1-3,0-5</inkml:trace>
  <inkml:trace contextRef="#ctx0" brushRef="#br0" timeOffset="1365.56">3103 1,'-17'96,"-23"209,13 76,26-238,1-132</inkml:trace>
  <inkml:trace contextRef="#ctx0" brushRef="#br0" timeOffset="1619.128">2765 424,'38'-9,"42"-4,16 1,-3 2,-7 3,-10 3,-12 1,-12 2,-11 1,-7 1,-9-1</inkml:trace>
  <inkml:trace contextRef="#ctx0" brushRef="#br0" timeOffset="2283.398">3809 1073,'108'-199,"123"-170,49 2,-238 328,-41 38,-1 0,1 1,0-1,0 0,0 1,0-1,0 1,0 0,0-1,0 1,0 0,0-1,0 1,0 0,0 0,0 0,0 0,0 0,0 0,0 0,0 0,0 1,1-1,-1 0,0 1,0-1,-1 0,1 1,0-1,0 1,0 0,0-1,0 1,0 0,-1-1,1 1,0 0,-1 0,1 0,0 0,-1-1,1 1,-1 0,0 0,1 0,-1 0,0 0,1 0,-1 1,4 15,-1-1,-1 1,-1 0,0 0,-1 0,-1 0,-1 11,-1 21,4 2,3 0,2 0,2-1,2 0,15 41,56 219,-54-231,-49-101,9 6,-177-210,172 209,0 1,-1 0,-1 1,0 1,-1 1,0 1,-1 1,-1 1,1 1,-24-6,-12 11,33 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3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47,'24'0,"22"0,8 0,-4-4,-8-3,-4 1,-5 1,-3 2,-2 1,0 1,-6-5,-1 0,-5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25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311 155,'-5'15,"0"0,1 0,1 1,0 0,1-1,1 1,0 0,1 1,-1 9,-2 686,8-666,-4-46,-1 0,1 1,-1-1,1 0,-1 0,1 0,0 0,-1 0,1 0,-1 0,1 0,-1 0,1 0,-1 0,1 0,-1 0,1 0,-1-1,1 1,-1 0,1 0,-1-1,1 1,-1 0,1-1,-1 1,0 0,1-1,-1 1,1 0,-1-1,0 1,0-1,1 1,-1-1,0 1,0-1,1 1,-1-1,0 1,0-1,0 1,0-1,0 1,0-1,0 1,0-1,0 0,0 1,0-1,0 1,0-1,0 1,-1-1,1 1,0-1,4-17</inkml:trace>
  <inkml:trace contextRef="#ctx0" brushRef="#br0" timeOffset="246.09">1 664,'43'-10,"38"-7,11-2,-1-2,-12 3,-13 4,-15 5,-10 3,-7 3,-5 3,-3 0,0 1,-5 0</inkml:trace>
  <inkml:trace contextRef="#ctx0" brushRef="#br0" timeOffset="800.139">820 99,'46'585,"-17"-351,-29-232,0 0,0 1,1-1,-1 0,1 0,-1 0,1 0,0 0,0-1,0 1,0 0,0 0,0 0,0-1,0 1,1-1,-1 1,1-1,-1 1,1-1,0 0,0 0,-1 0,1 0,0 0,0 0,0 0,0 0,0-1,0 1,0-1,0 0,0 0,0 1,0-1,0 0,0-1,1 1,-1 0,0-1,0 1,0-1,0 1,0-1,-1 0,1 0,0 0,1-1,168-147,-18 46,-151 102,0 0,0 0,0 0,0 0,0 1,1-1,-1 1,0-1,0 1,1 0,-1-1,0 1,1 0,-1 1,0-1,1 0,-1 1,0-1,0 1,1 0,-1 0,0 0,0 0,0 0,0 0,0 0,0 1,0-1,-1 1,1-1,0 1,-1 0,1 0,-1 0,0 0,0 0,1 0,-1 0,0 1,2 4,-1 0,0 0,0 0,0 0,-1 0,0 1,0-1,-1 0,0 1,-1-1,1 0,-2 3,-5 21,4-26,1 1,1-1,-1 0,1 1,0-1,0 1,1-1,-1 1,1 0,0-1,1 1,0 0,0-1,0 1,0-1,1 0,0 2,8 5</inkml:trace>
  <inkml:trace contextRef="#ctx0" brushRef="#br0" timeOffset="1447.822">1920 664,'-25'10,"1"2,1 1,0 0,0 2,2 0,0 2,0 0,2 2,-6 6,24-24,0 0,-1 0,1 0,0 0,0 0,0 0,-1 0,1 0,1 0,-1 0,0 1,0-1,0 0,0 1,1-1,-1 1,1-1,-1 1,1-1,0 1,-1-1,1 1,0-1,0 1,0-1,0 1,0-1,1 1,-1-1,0 1,1-1,-1 1,1-1,-1 1,1-1,0 0,0 1,0-1,-1 0,1 0,0 1,0-1,1 0,-1 0,0 0,0 0,0 0,1-1,-1 1,1 0,-1-1,0 1,1 0,-1-1,1 0,-1 1,1-1,-1 0,2 0,15-3,0-1,0 0,-1-1,0-1,0-1,-1-1,1 0,-2-1,1-1,13-11,15-10,124-72,-166 102,0 0,0 0,0 0,0 0,1 0,-1 1,0-1,1 1,-1-1,0 1,1 0,-1 0,1 0,-1 0,0 0,1 1,-1-1,0 1,1 0,-1-1,0 1,0 0,0 0,0 0,1 1,-2-1,1 0,0 1,0 0,0-1,-1 1,1 0,-1 0,1 0,-1 0,0 0,0 0,1 0,-2 0,1 0,0 1,0-1,-1 0,1 0,-1 1,0-1,1 2,-1 60,-1-57,0 1,1-1,0 1,0-1,0 1,1-1,0 1,0-1,1 1,0-1,1 0,-1 0,1 0,0 0,2 1,0-4,1-1,0 0,0 1,0-2,0 1,0-1,1 0,-1 0,1-1,-1 0,1 0,-1 0,1-1,0 0,0 0,-1-1,1 0,-1 0,1-1,-1 1,4-2,5-5,-1 0,0-1,0-1,-1 0,0 0,-1-2,0 1,-1-1,0-1,3-6,-11 15,31-33,-3-2,-1-1,-2-2,-2-1,-2 0,-1-2,12-37,-23 46,-1-1,-2 0,-2-1,-1 0,-2 0,-1 0,-2-1,-2 1,-15-22,15 59,1 0,0 0,-1 0,1 0,-1 0,1 0,-1 0,1 0,-1 0,1 1,-1-1,0 0,1 0,-1 1,0-1,0 0,0 1,0-1,0 1,1-1,-1 1,0-1,0 1,0 0,0-1,0 1,0 0,0 0,0 0,0 0,0 0,0 0,0 0,-1 0,1 0,0 1,0-1,0 0,1 1,-1-1,0 0,0 1,0-1,0 1,0 0,0-1,1 1,-1 0,0-1,0 1,1 0,-1 0,1 0,-1-1,0 1,1 0,-9 15,1 0,0 1,1 0,1 0,1 0,0 1,1-1,1 1,1 0,0 0,1 0,1 1,1-1,1 0,-2-11,0 34,2 1,1-1,3 1,1-1,2 0,1-1,3 0,1-1,2-1,2 0,1-1,7 8,37 45,-62-116,-10 12</inkml:trace>
  <inkml:trace contextRef="#ctx0" brushRef="#br0" timeOffset="1695.178">2343 409,'43'-10,"44"-7,15-1,1 2,-3 4,-8 4,-16 4,-16 1,-18 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24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1,'-4'1,"1"1,0 0,-1 0,1 0,0 0,0 0,0 1,1 0,-1-1,1 1,-1 0,1 0,0 0,0 1,0-1,0 0,1 1,0-1,-1 1,1 0,0-1,1 1,-1 0,1 0,0-1,0 2,-16 231,-18 93,22-155,13-150</inkml:trace>
  <inkml:trace contextRef="#ctx0" brushRef="#br0" timeOffset="225.75">0 508,'48'0,"40"-4,15-8,-6 0,-10 1,-14-2,-15 1,-9-2,-6 1,-7 3,-4 3,-8 2</inkml:trace>
  <inkml:trace contextRef="#ctx0" brushRef="#br0" timeOffset="525.308">1045 368,'-9'12,"-4"4,1 1,1 0,1 0,0 1,1 1,1-1,0 1,2 1,0-1,2 1,0 0,0 5,4-23,0 0,0 0,0 0,0 0,0 0,1 0,-1 0,1 0,-1 0,1 0,0 0,0 0,0-1,0 1,0 0,0-1,0 1,1 0,-1-1,1 1,-1-1,1 0,-1 0,1 1,0-1,0 0,-1 0,1-1,0 1,0 0,0-1,0 1,0-1,0 1,0-1,0 0,0 0,0 0,0 0,0 0,0 0,0-1,0 1,0-1,0 0,0 1,2-2,91-41,-81 36,0 0,0-1,-1-1,0 0,-1-1,0 0,-1 0,1-2,-2 1,0-1,-1-1,0 0,0 0,-2-1,1 0,-2 0,0 0,-1-1,0 0,-1 0,-1-1,1-12,-4 24,-1 0,1 0,-1 0,-1 0,1 0,0 0,-1 0,0 1,0-1,0 1,0-1,-1 1,1 0,-1 0,0 0,0 0,0 0,0 1,0-1,-1 1,1 0,-1 0,1 0,-1 1,0-1,0 1,0 0,0 0,0 0,0 0,0 1,-1-1,-8 0,1 0,0 0,0 1,-1 1,1 0,0 1,0 0,0 1,0 0,-4 2,-40 25,37-14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40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597 107,'-28'3,"-1"1,1 1,0 2,1 0,-1 2,2 1,-1 1,1 2,1 0,0 2,1 0,1 2,1 1,-2 2,6-5,0 1,1 0,1 2,1 0,0 0,1 1,1 1,1 1,1-1,1 2,1-1,1 2,0-1,2 1,1 0,0 0,2 1,1-1,0 20,2-39,0 0,1-1,-1 1,1 0,0-1,0 1,0-1,0 1,0-1,1 0,0 1,-1-1,1 0,1 0,-1 0,0 0,1-1,-1 1,1-1,0 1,0-1,0 0,0 0,0 0,0 0,1-1,-1 1,1-1,-1 0,1 0,-1 0,1-1,-1 1,1-1,0 0,-1 0,5 0,11-4,0 0,1-1,-2 0,1-2,-1 0,0-2,0 0,-1 0,-1-2,1 0,-2-1,1 0,3-6,10-4,25-22,-2-3,-2-2,-2-2,-3-2,19-30,4-23,-74 139,-8 7,1 2,3 0,1 0,2 1,0 26,7-54,0 0,1-1,1 1,0 0,1-1,0 1,1-1,1 0,0 0,1-1,1 1,0-1,8 10,-11-16,1-1,0 1,0-1,0-1,1 1,0-1,0 0,1 0,-1-1,1 0,0 0,0 0,0-1,1 0,-1 0,1-1,0 0,-1-1,1 1,0-1,0-1,0 0,0 0,0 0,0-1,3-1,13-4</inkml:trace>
  <inkml:trace contextRef="#ctx0" brushRef="#br0" timeOffset="536.044">1585 23,'-2'-2,"1"0,-1 1,1-1,-1 0,0 1,0-1,0 1,0 0,0 0,0 0,0 0,0 0,-1 0,1 0,0 0,0 1,-1 0,1-1,0 1,-1 0,1 0,-1 0,1 0,0 1,-1-1,1 1,0-1,-1 1,1 0,0 0,0 0,0 0,-20 7,0 2,1 0,0 1,1 2,0 0,1 1,0 0,2 2,-11 11,25-24,1 1,-1-1,1 1,0 0,0 0,0 0,0 0,1 0,0 0,0 1,0-1,0 0,1 1,-1-1,1 0,0 1,0-1,1 1,0-1,-1 0,1 0,1 1,-1-1,0 0,1 0,0 0,0 0,0 0,1-1,-1 1,1-1,0 1,0-1,0 0,1 0,-1 0,0-1,1 1,0-1,0 0,0 0,0 0,0 0,0-1,0 0,2 1,66 28,-45-20,-1 1,0 1,-1 1,-1 1,0 1,21 19,-41-30,0 0,-1 0,1 1,-1-1,0 1,-1 0,1 0,-1 0,0 0,0 0,-1 0,1 1,-1-1,0 1,-1-1,1 1,-1-1,0 1,-1-1,1 1,-1-1,0 0,-1 1,1-1,-1 0,0 0,0 1,0-1,-1-1,0 1,0 0,0-1,-1 0,1 1,-1-1,0-1,0 1,-4 2,-6 7,-1-1,0 0,-1-1,0-1,-1 0,0-1,0-1,-1-1,0-1,-1 0,1-1,-1-1,0-1,0 0,0-2,0 0,0-1,-10-1,21-1,0 0,1 0,-1 0,0-1,1 0,0-1,-1 0,2 0,-1 0,0-1,1 0,0 0,-5-6,-5-2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18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5561 672,'-15'8,"1"2,0 0,1 0,0 2,1-1,0 2,0-1,2 2,-1-1,2 1,0 1,0 0,-1 7,9-19,0 1,1 0,-1-1,1 1,0 0,0 0,0 0,1-1,-1 1,1 0,0-1,0 1,0 0,0-1,1 1,0-1,-1 0,1 0,0 1,1-1,-1 0,0-1,1 1,0 0,0-1,0 1,0-1,0 0,0 0,0 0,1-1,-1 1,1-1,-1 1,1-1,-1 0,1-1,0 1,0-1,-1 1,1-1,0 0,0-1,-1 1,1-1,1 0,7 2,-1-1,0 0,1-1,-1 0,0-1,1 0,-1 0,0-2,0 1,-1-1,1-1,-1 0,0-1,0 1,-1-2,0 1,0-2,0 1,-1-1,0 0,-1-1,1 0,-2 0,1 0,-1-1,-1 0,0 0,0-1,-1 1,0-1,1-8,-4 11,-1 0,0 1,0-1,-1 0,1 1,-2-1,1 1,-1-1,0 1,-1 0,0-1,0 1,0 0,-1 1,0-1,0 1,-1 0,0 0,0 0,0 0,-1 1,0 0,0 0,0 1,0 0,-1 0,0 0,0 1,0 0,0 0,0 0,0 1,-1 0,0 1,1 0,-1 0,1 1,-1-1,-7 2,-66 38,80-38,-1 0,0 0,0 1,1-1,-1 1,0 0,1-1,0 1,-1 0,1 0,0 0,0 0,0 0,0 0,0 0,1 0,-1 0,1 0,-1 0,1 1,0-1,0 0,0 0,0 1,0-1,0 0,0 0,1 1,0-1,-1 0,1 0,0 0,0 0,0 0,0 0,0 0,0 0,1 0,3 1,0 0,0-1,1 1,-1-1,1 0,-1 0,1-1,0 0,-1 0,1 0,0-1,0 0,0 0,0 0,-1-1,1 0,0 0,0 0,-1-1,1 1,-1-1,1-1,-1 1,0-1,0 0,0 0,0-1,1 1,40-17,-1-2,-1-1,-1-3,-2-2,-1-1,0-2,-3-2,-1-1,-1-2,26-36,-42 45,-1 0,-2-2,0 0,-2-1,-2 0,-1-1,-1-1,5-25,-15 38,-7 44,-1 96,5 0,6 0,8 30,24 176,-17-197,-5 0,-6 1,-9 103,1-207,0 0,-2 0,-1 0,-1 0,-1-1,-2 0,0 0,-2-1,0 0,-2 0,-1-1,-5 6,15-27,1 1,-1-1,0 1,0-1,0 0,0 0,0-1,0 1,-1-1,0 1,1-1,-1 0,0-1,0 1,0-1,0 1,0-1,-1 0,1-1,0 1,0-1,-1 0,1 0,0 0,0 0,-1-1,1 0,0 0,0 0,0 0,0-1,0 1,0-1,0 0,1 0,-1-1,1 1,-2-2,-7-7,1 0,1-1,0 0,1-1,0 0,1-1,0 0,1 0,1 0,0-1,1 0,1 0,0-1,1 1,1-1,0 1,1-13,0-2,2-1,2 1,0 0,2 0,1 1,1 0,2 0,10-23,30-53,-30 65</inkml:trace>
  <inkml:trace contextRef="#ctx0" brushRef="#br0" timeOffset="-1344.246">3359 785,'2'10,"1"0,0-1,0 1,1-1,0 1,0-1,1 0,1-1,-1 1,1-1,1 0,0-1,0 1,0-1,1-1,0 1,0-1,0-1,1 0,0 0,0 0,1-1,-1-1,2 1,-4-5,0-1,0 0,0 0,0-1,0 0,0 0,-1 0,1-1,-1 0,0 0,0-1,-1 1,1-2,-1 1,0 0,0-1,-1 0,0 0,0 0,0-1,-1 1,0-1,0 0,0 0,-1 0,0 0,-1 0,1 0,-1-3,1-2,0 0,0-1,-1 1,-1-1,0 1,-1-1,0 1,-1 0,0-1,-2-4,3 13,0 0,-1 0,1-1,-1 1,0 0,0 1,0-1,-1 0,1 0,-1 1,0 0,0-1,0 1,-1 0,1 0,-1 1,1-1,-1 1,0 0,0 0,0 0,0 0,0 1,0 0,-1-1,1 2,-1-1,1 0,0 1,-3 0,-78 27,60-10</inkml:trace>
  <inkml:trace contextRef="#ctx0" brushRef="#br0" timeOffset="-1082.838">3867 898,'77'-165,"-77"163,1 1,-1 0,0 0,1 0,-1-1,1 1,0 0,-1 0,1 0,0 0,0 0,-1 0,1 0,0 0,0 0,0 1,0-1,0 0,0 1,0-1,1 0,-1 1,0-1,0 1,0 0,1-1,-1 1,0 0,0 0,1 0,-1 0,0 0,1 0,-1 0,0 0,0 1,1-1,-1 0,0 1,0-1,0 1,0-1,1 1,-1 0,0-1,0 1,0 0,0 0,0 0,-1 0,1 0,0 0,0 0,-1 0,1 0,0 0,-1 0,1 0,2 6,-2-1,1 0,0 0,0 0,0-1,1 1,0-1,0 1,0-1,1 0,0 0,0-1,0 1,0-1,1 0,0 0,0 0,0-1,0 0,0 0,1 0,0 0,5 1,4-2,0 1,1-2,-1 0,1-1,-1-1,0 0,1-1,-1-1,0 0,0-1,0 0,-1-2,1 1,-1-2,0 0,-1-1,0 0,0-1,-1 0,0-1,-1 0,0-1,0 0,-1-1,-1 0,0-1,0 0,-1 0,-1-1,-1 0,0 0,0-1,-2 1,0-1,1-5,-2-4</inkml:trace>
  <inkml:trace contextRef="#ctx0" brushRef="#br0" timeOffset="49965.384">198 2421,'-17'90,"-12"156,7-73,6-70,21-291,21 62,5 1,6 2,41-90,-71 195,-6 11,2 0,-1 0,1 1,0-1,0 1,1 0,0-1,0 1,1 1,-1-1,1 1,3-3,-5 8,0 1,-1-1,1 1,-1-1,1 1,0 0,-1 0,1 0,-1 0,0 0,1 1,-1-1,0 1,0-1,0 1,0 0,0 0,0 0,0 0,-1 0,1 1,-1-1,0 0,1 1,-1-1,0 1,0-1,-1 1,1-1,0 1,-1 0,0-1,0 1,1 0,-2-1,1 2,3 6,8 37,-7-24</inkml:trace>
  <inkml:trace contextRef="#ctx0" brushRef="#br0" timeOffset="50764.795">593 2704,'-2'1,"0"0,1 0,-1 1,0-1,0 1,1 0,-1-1,0 1,1 0,0 0,-1 0,1 0,0 0,0 0,0 0,1 0,-1 1,0-1,1 0,-1 0,1 1,0 1,-3 7,-22 143,22-110,-21 73,21-101,0 0,-1 0,0-1,-2 1,0-1,0-1,-1 1,-1 0,1-8</inkml:trace>
  <inkml:trace contextRef="#ctx0" brushRef="#br0" timeOffset="51284.208">480 2704,'127'-25,"-103"24,67 10,-88-8,-1 0,1 0,-1 0,0 1,0-1,1 1,-1-1,0 1,0 0,0 0,0-1,-1 2,1-1,-1 0,1 0,-1 0,0 1,1-1,-1 1,0-1,-1 1,1-1,0 1,-1-1,0 1,1 0,-1-1,0 1,0 0,0-1,-1 1,0 1,-1 7,-1 0,0-1,-1 0,0 0,-1 0,0 0,-1-1,0 1,-4 4,-35 77,44-88,1 0,1 0,-1-1,0 1,1 0,0 0,-1 0,1 0,0 0,0-1,1 1,-1 0,1-1,-1 1,1-1,0 0,0 1,0-1,0 0,0 0,0 0,1-1,-1 1,1 0,-1-1,1 0,0 1,-1-1,1 0,0 0,0-1,0 1,0-1,0 1,0-1,0 0,-1 0,1 0,3-1,45 17,-48-14,0 0,0 0,0 0,0 0,0 0,-1 1,1-1,-1 1,0-1,1 1,-1 0,0 0,-1 0,1 0,-1 0,1 1,-1-1,0 0,0 1,0-1,-1 1,1-1,-1 1,0-1,0 1,0-1,0 1,-1-1,1 1,-1-1,0 0,0 1,0-1,-1 0,1 0,-1 2,-2 1,1 0,-1 0,0 0,0 0,0-1,-1 0,0 0,0 0,0 0,0-1,-1 0,0 0,0 0,0-1,0 0,-1 0,1-1,-3 1,-18 1,1-1,-1-1,0-2,1 0,-1-2,-10-3,-19-6,31 4</inkml:trace>
  <inkml:trace contextRef="#ctx0" brushRef="#br0" timeOffset="51899.986">1130 2618,'10'5,"12"-3,7-2,4-2,1 1,0 0,-2-5,-1-1,-1 0,-1 2,0-3,-1 0,0 1,0 1,0 3,0 1,-5 6,-6 2</inkml:trace>
  <inkml:trace contextRef="#ctx0" brushRef="#br0" timeOffset="52151.438">1073 2901,'44'-10,"32"-7,9-2,-5 4,-12 3,-12 4,-12 4,-12 2</inkml:trace>
  <inkml:trace contextRef="#ctx0" brushRef="#br0" timeOffset="52669.806">2032 2534,'-81'381,"58"-250,23-131,0 0,0-1,0 1,1 0,-1 0,0 0,0-1,0 1,1 0,-1 0,0 0,0-1,1 1,-1 0,0 0,0 0,1 0,-1 0,0 0,1 0,-1-1,0 1,0 0,1 0,-1 0,0 0,1 0,-1 0,0 1,0-1,1 0,-1 0,0 0,1 0,-1 0,0 0,0 0,1 1,-1-1,0 0,0 0,1 0,-1 1,0-1,0 0,0 0,1 0,-1 1,0-1,0 0,0 1,0-1,0 0,0 0,0 1,1-1,-1 0,0 1,14-29,-14 27,118-378,-95 318,2 1,3 0,3 3,2 0,13-14,-41 65,0 0,0 0,1 0,-1 0,1 1,0 0,1 0,-1 1,1 0,0 0,0 0,0 1,3 0,-7 2,0 0,0 0,0 1,1-1,-1 1,0 0,0 0,0 0,1 0,-1 1,0 0,0-1,0 1,0 0,0 0,0 1,0-1,0 0,0 1,0 0,-1 0,1 0,-1 0,1 0,-1 0,0 1,0-1,0 1,0 0,0-1,-1 1,2 3,2 6,-1 0,0 1,-1 0,0 0,-1 0,-1 0,0 0,0 0,-2 0,1 1,-2 2,1-2,0 11</inkml:trace>
  <inkml:trace contextRef="#ctx0" brushRef="#br0" timeOffset="58369.354">2569 2817,'-145'196,"18"-41,43-54,273-357,-10 67,-177 187,0 0,0 0,0 1,0-1,1 0,-1 1,0 0,1-1,-1 1,1 0,-1 0,1 1,0-1,-1 1,1-1,0 1,0 0,-1 0,1 0,0 0,0 0,-1 1,1-1,0 1,-1 0,1-1,-1 1,1 1,-1-1,1 0,-1 0,0 1,1 0,-1-1,0 1,0 0,0 0,0 0,-1 0,1 0,-1 1,1-1,0 2,37 131,-34-121,-1 1,-1-1,-1 1,0 0,-1 0,0 0,-1 0,-1 1,0-1,-3 11,3-25,1 0,0 0,0 0,-1 0,1-1,-1 1,1 0,-1 0,1 0,-1-1,1 1,-1 0,0 0,1-1,-1 1,0-1,0 1,1-1,-1 1,0-1,0 1,0-1,0 0,0 1,0-1,0 0,1 0,-1 1,0-1,0 0,0 0,0 0,0 0,0-1,0 1,0 0,0 0,0 0,0-1,0 1,1-1,-1 1,0 0,0-1,0 0,1 1,-1-1,0 1,0-1,1 0,-1 0,-42-40,37 35,-2-4,-1 1,0 1,0 0,-1 0,0 1,0 0,-1 1,0 0,0 1,0 0,-1 0,0 1,0 1,0 0,0 1,0 0,0 1,-1 0,0 1,-15 0,4 1</inkml:trace>
  <inkml:trace contextRef="#ctx0" brushRef="#br0" timeOffset="-3901.816">86 953,'24'414,"-45"-163,6-210,15-41,-1 0,0 0,1 0,-1 0,1 0,-1-1,0 1,1 0,-1 0,1-1,-1 1,1 0,-1-1,1 1,-1 0,1-1,-1 1,1-1,-1 1,1-1,0 1,-1-1,1 1,0-1,-1 1,1-1,0 0,0 1,0-1,-1 1,1-1,0 0,0 1,0-1,0 1,0-1,0 0,0 1,0-1,1 0,-1 1,0-1,0 1,0-1,1 1,-1-1,0 0,0 1,1-1,-1 1,1-1,8-32,1 0,1 0,2 1,1 1,1 0,2 1,2 1,0 1,23-26,10-19,3 2,3 3,3 3,18-13,-74 74,29-27,1 2,1 2,2 1,0 1,26-10,-62 33,1 0,-1 0,1 1,-1-1,1 1,-1 0,1 0,0 0,0 0,0 0,-1 1,1-1,0 1,0 0,0 0,0 0,0 0,0 0,0 1,0-1,-1 1,1 0,0-1,0 2,-1-1,1 0,0 0,-1 1,1-1,-1 1,0 0,1 0,-1 0,0 0,0 0,0 0,-1 1,1-1,-1 1,1-1,-1 1,0 0,0-1,0 1,0 0,0 2,-4 14,-1-1,-2 1,0-1,0 0,-2 0,0 0,-1-1,-1-1,-1 0,0 0,-1-1,-2 2,-13 19,-1-1,-2-1,-1-1,-2-2,0-2,-3-1,0-1,-1-2,-2-2,-16 7,54-29,0 0,0-1,-1 1,1 0,0 0,0-1,0 1,-1 0,1-1,0 1,-1-1,1 0,-1 1,1-1,0 0,-1 0,1 0,-1 0,1 0,-1 0,1 0,0-1,-1 1,1-1,0 1,-1-1,1 1,0-1,-1 1,1-1,0 0,0 0,0 0,0 0,0 0,0 0,0 0,0 0,0 0,0 0,1 0,-1-1,0 1,1 0,-1-1,1 1,-1 0,1-2,5-18,5 0</inkml:trace>
  <inkml:trace contextRef="#ctx0" brushRef="#br0" timeOffset="-3581.125">1271 841,'-35'21,"1"1,1 1,2 2,0 1,1 1,2 2,-19 25,45-52,-1 1,1-1,0 1,-1 0,1-1,0 1,1 0,-1 0,1 0,-1 1,1-1,0 0,0 0,0 1,0-1,1 1,0-1,-1 1,1-1,0 0,1 1,-1-1,1 1,-1-1,1 1,0-1,0 0,1 0,-1 1,1-1,-1 0,1 0,0-1,0 1,0 0,1 0,-1-1,1 0,0 1,7 0,0-1,0 0,0 0,0-1,1-1,-1 0,0 0,0-1,1 0,-1-1,0 0,0 0,0-1,-1-1,1 0,-1 0,3-2,0 2,0-1,0 0,0-1,-1-1,1 1,-2-2,1 1,-1-2,0 1,-1-1,0-1,0 0,-1 0,0-1,-1 1,0-2,-1 1,0-1,-1 0,0 0,-1 0,2-10,-5 14,-1-1,1 0,-1 1,-1-1,1 0,-2 1,1-1,-1 1,0-1,-1 1,0 0,-1-3,-10-13</inkml:trace>
  <inkml:trace contextRef="#ctx0" brushRef="#br0" timeOffset="-3066.149">1919 728,'-19'0,"1"0,-1 1,0 1,0 1,1 0,-1 2,1 0,0 1,0 0,1 2,-3 1,18-8,0 1,0-1,0 0,0 1,0-1,1 1,-1 0,0-1,1 1,-1 0,1 0,-1 0,1 0,0 0,0 0,0 1,0-1,1 0,-1 0,0 1,1-1,0 0,-1 1,1-1,0 1,0-1,0 0,1 1,-1-1,1 1,-1-1,1 0,0 0,0 1,0-1,0 0,0 0,0 0,0 0,1 0,-1 0,1 0,0-1,-1 1,1 0,0-1,0 1,0-1,34 20,-32-21,0 1,-1 0,1 0,-1 1,1-1,-1 1,1-1,-1 1,0 0,0 0,0 1,0-1,0 0,-1 1,1 0,-1 0,1 0,-1 0,0 0,0 0,-1 0,1 1,-1-1,1 1,-1-1,0 1,0-1,-1 1,1 0,-1-1,0 1,0 0,0 0,0-1,-1 1,0 2,-6 5,0 0,-1-1,0 0,-1 0,0-1,0 0,-1-1,0 0,0-1,-1 1,0-2,-1 0,-6 3,-27 17,39-21,-2-1,1 0,0 0,-1-1,0 1,1-2,-1 1,-1-1,1 0,0-1,0 0,-1 0,0-1,0-10,13 4</inkml:trace>
  <inkml:trace contextRef="#ctx0" brushRef="#br0" timeOffset="-2806.789">2061 869,'-24'38,"-13"23,0 5,7-3,12-13,10-14</inkml:trace>
  <inkml:trace contextRef="#ctx0" brushRef="#br0" timeOffset="-2567.77">2089 389,'0'0</inkml:trace>
  <inkml:trace contextRef="#ctx0" brushRef="#br0" timeOffset="-2267.378">2682 135,'-37'287,"23"-136,7 1,8 37,-1-170,-1 1,0-1,-1 1,-1-1,-1 0,-1 0,-1-1,-2 7,-13-8,10-17</inkml:trace>
  <inkml:trace contextRef="#ctx0" brushRef="#br0" timeOffset="-2063.524">2315 728,'34'5,"29"6,10 6,2 1,-7-4,-11-4,-5-3,-6 2,-12-1</inkml:trace>
  <inkml:trace contextRef="#ctx0" brushRef="#br0" timeOffset="-1817.585">3077 812,'-5'34,"3"16,3-1</inkml:trace>
  <inkml:trace contextRef="#ctx0" brushRef="#br0" timeOffset="-1582.778">3049 615,'0'0</inkml:trace>
  <inkml:trace contextRef="#ctx0" brushRef="#br0" timeOffset="63053.058">0 1913,'238'-46,"-213"42,45-9,0 3,1 2,22 4,-49 4,-76-33,-92-55,99 69</inkml:trace>
  <inkml:trace contextRef="#ctx0" brushRef="#br0" timeOffset="64100.674">1892 1886,'138'-26,"-45"12,-69 9,0 1,-1 1,1 1,0 1,0 1,0 1,0 2,7 1,14 2,-45-7,0 0,1 0,-1 0,0 0,1 0,-1 0,0 0,0 0,0 0,0 0,0 0,0 0,0 0,0 0,-1 0,1 0,0 0,-1 0,1 0,-1 0,1 0,-1 0,1 0,-1 0,1 0,-1 1,0-1,1 0,-1 0,0 1,0-1,0 1,0-1,0 0,1 1,-1 0,0-1,0 1,-1-1,1 0,-103-105,97 89</inkml:trace>
  <inkml:trace contextRef="#ctx0" brushRef="#br0" timeOffset="67106.613">3219 2591,'14'0,"10"0,5 0,3 0,0 0,1 0,-2-5,-1-1,0 0,-1 1,-1 1,0 2,0 1,0 1,-5 0</inkml:trace>
  <inkml:trace contextRef="#ctx0" brushRef="#br0" timeOffset="67458.787">3472 2308,'0'24,"0"13,0 5,0-1,0-1,0-3,0-4,0-2,0-1,0-2,0 0,0 0,0-1,0 1,0 0,0 0,0-4</inkml:trace>
  <inkml:trace contextRef="#ctx0" brushRef="#br0" timeOffset="68087.132">3896 2421,'0'502,"4"-542,1 0,3 0,1 1,1 1,3-1,1 2,12-22,-3 1,127-228,-79 200,-69 84,0 1,1-1,-1 1,1 0,-1 0,1 0,0 0,-1 0,1 0,0 1,-1-1,1 1,0 0,0 0,0 0,-1 0,1 0,0 1,0-1,0 1,-1 0,1 0,-1 0,1 0,0 0,-1 1,0-1,1 1,-1-1,0 1,0 0,0 0,0 0,0 0,0 0,-1 0,2 3,2 3,-1 1,0-1,-1 1,0 0,-1 0,0 0,0 0,0 1,-2-1,1 0,-1 1,0-1,-1 0,0 1,0-1,-1 0,-1 0,1 0,-2 0,-2 6,0 4</inkml:trace>
  <inkml:trace contextRef="#ctx0" brushRef="#br0" timeOffset="68474.657">4488 2563,'0'28,"0"20,0 6,0-1,-5-10,-1-7,0-10</inkml:trace>
  <inkml:trace contextRef="#ctx0" brushRef="#br0" timeOffset="69003.964">4544 2478,'38'-6,"-19"2,1 0,-1 2,0 0,1 1,-1 1,1 1,-1 1,1 0,7 3,-25-4,0-1,0 1,-1-1,1 1,0 0,0 0,0 0,0 0,-1 0,1 0,0 0,-1 1,1-1,-1 0,0 1,1 0,-1-1,0 1,0 0,0-1,0 1,0 0,0 0,-1 0,1 0,-1 0,1 0,-1 0,0 0,1 0,-1 0,0 0,-1 0,1 0,0 0,0 0,-1 0,1 0,-1 0,0 0,0-1,1 1,-1 0,0 0,-1 0,1-1,0 1,0-1,-1 1,1-1,-1 1,0 0,-21 21,20-21,-1 0,1 1,0-1,0 1,0-1,1 1,-1 0,0 0,1 0,0 0,0 1,0-1,0 1,0-1,1 1,0 0,0-1,0 1,0 0,0 0,1 0,-1 0,1 0,0 0,0-1,1 1,-1 0,1 0,0 0,0 0,0 0,2 2,75 98,-76-99,-1 0,0 1,0-1,0 0,0 0,-1 0,0 1,0-1,-1 0,0 0,1 1,-2-1,1 0,0 0,-1 0,0 0,0-1,-1 1,0 0,1-1,-1 0,-1 1,1-1,0 0,-1-1,0 1,0-1,0 0,-1 0,1 0,-1 0,1-1,-1 1,-5 0,-8 5,-2-1,1-1,-1 0,0-2,0 0,0-2,-1 0,1-1,-4-1,-1-1</inkml:trace>
  <inkml:trace contextRef="#ctx0" brushRef="#br0" timeOffset="69308.605">5391 2421,'-38'38,"-23"28,0 7,4-5,9-8,6-10,11-8,6-7,2-5,5-2,1-1,-1-1,-3 0,-2 1,-3 0,4 1,1-5,3-6</inkml:trace>
  <inkml:trace contextRef="#ctx0" brushRef="#br0" timeOffset="69991.599">5391 2675,'-360'426,"322"-368,69-70,155-147,105-125,-178 163,-112 120,-1 1,1-1,-1 1,1-1,-1 1,1 0,-1-1,1 1,0-1,-1 1,1 0,0 0,-1-1,1 1,0 0,-1 0,1 0,0 0,-1 0,1 0,0 0,-1 0,1 0,0 0,-1 0,1 0,0 0,-1 0,1 1,0-1,-1 0,1 1,0-1,-1 0,1 1,-1-1,1 1,-1-1,1 1,-1-1,1 1,-1-1,1 1,-1-1,0 1,1 0,-1-1,0 1,0-1,1 1,-1 0,0-1,0 1,0 0,0 0,5 43,-5-41,-3 344,3-346,1 0,-1 0,0 0,0 0,0 1,0-1,0 0,0 0,0 0,0 0,0 0,0 0,-1 1,1-1,0 0,-1 0,1 0,-1 0,0 0,1 0,-1 0,1-1,-1 1,0 0,0 0,0 0,0-1,1 1,-1 0,0-1,0 1,0-1,0 1,0-1,0 1,-1-1,1 0,0 1,0-1,0 0,0 0,0 0,0 0,-1 0,1 0,0 0,0-1,0 1,0 0,0-1,0 1,0 0,0-1,0 1,0-1,0 0,0 1,0-1,0 0,0 1,1-1,-2-1,-178-96,156 82</inkml:trace>
  <inkml:trace contextRef="#ctx0" brushRef="#br0" timeOffset="71106.764">3726 1998,'30'-8,"0"2,0 0,1 3,-1 0,1 2,2 2,65-5,71-22,-148 25,48-12,-69 10,0 0,0 0,0-1,0 1,0 0,-1 0,0 0,0-1,0 1,0 0,0 0,0 0,-1 1,1-1,-1 0,0 0,0 1,0-1,0 1,-1 0,1-1,-2-3,-46-63,42 51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0:52.830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0 1058,'13'2,"-1"0,1 1,-1 1,0 0,0 1,-1 0,1 1,-1 0,-1 0,8 7,-8-7,101 62,18-1,113 82,-195-120,1-2,1-3,1-1,4-2,144 74,-60 10,-75-56,105 62,-87-75,143 78,62 35,-139-70,-1 6,-101-62,1-3,1-1,1-3,16 2,-16-4,-1 1,0 2,-2 3,27 15,-69-33,29 16,-1 1,-1 1,0 2,-2 1,13 14,24 8,-64-48,0 1,0 0,0-1,0 1,0 0,-1-1,1 1,-1-1,0 1,0-1,0 1,0-1,0 0,-1 1,1-1,-1 1,1 0,-1-1,0 1,0 0,0-1,0 1,-1 0,1 0,1 1,-63-176,55 143,-1 1,-2 1,-1-1,-2 2,-1 0,-2 1,0 0,-2 1,-15-16,33 44,0-1,0 0,0 1,0-1,0 1,-1 0,1-1,-1 1,1 0,-1 0,1 0,-1 0,0 0,1 0,-1 0,0 1,0-1,0 1,0-1,1 1,-1-1,0 1,0 0,0 0,0 0,0 0,0 1,0-1,0 0,1 1,-1-1,0 1,0 0,0-1,1 1,-1 0,0 0,1 0,-1 1,1-1,-1 0,1 0,0 1,-1-1,1 2,-202 195,-92 42,143-111,151-128,0-1,0 1,0 0,0-1,0 1,1 0,-1 0,0 0,0 0,1 0,-1 0,0 0,1 0,-1 0,1 0,0 0,-1 0,1 0,0 0,-1 0,1 0,0 1,0-1,0 0,0 0,0 0,0 0,1 0,-1 1,0-1,1 0,-1 0,0 0,1 0,-1 0,1 0,0 0,-1 0,1 0,0 0,-1 0,1-1,0 1,0 0,0 0,0-1,0 1,0 0,0-1,0 1,0-1,0 0,0 1,0-1,0 0,1 1,-1-1,0 0,0 0,0 0,0 0,0 0,1 0,-1-1,0 1,0 0,1-1,52 4,-1-2,1-3,0-2,21-6,99-6,-98 9,0-2,70-20,-140 28,105-10,-87 10</inkml:trace>
  <inkml:trace contextRef="#ctx0" brushRef="#br0" timeOffset="10085.441">1638 550,'-5'17,"-56"208,-25 44,44-124,31-122,11-24,0 1,0 0,0 0,0-1,0 1,0 0,0 0,0-1,0 1,0 0,0 0,0-1,0 1,0 0,-1 0,1 0,0-1,0 1,0 0,0 0,0 0,-1-1,1 1,0 0,0 0,0 0,-1 0,1-1,0 1,0 0,-1 0,1 0,0 0,0 0,-1 0,1 0,0 0,10-44,2 1,1 0,3 2,1-1,3 2,1 0,10-13,28-56,99-147,-92 177,-65 79,1 0,-1-1,0 1,1 0,-1 0,0-1,1 1,-1 0,0 0,1 1,-1-1,0 0,1 0,-1 1,0-1,0 1,1-1,-1 1,0-1,0 1,0 0,0-1,0 1,0 0,0 0,0 0,0 0,0 0,0 0,0 0,-1 0,1 0,0 1,-1-1,1 0,-1 0,1 1,-1-1,0 0,1 1,17 56,-7 147,-12-181</inkml:trace>
  <inkml:trace contextRef="#ctx0" brushRef="#br0" timeOffset="10489.301">1920 1171,'0'24,"0"17,-4 7,-3 0,1-4,1-4,-3-9,-1-10</inkml:trace>
  <inkml:trace contextRef="#ctx0" brushRef="#br0" timeOffset="10937.454">1892 1114,'21'-7,"0"2,0 0,1 1,0 1,0 1,0 2,4 0,-23-1,1 0,0 0,-1 1,1-1,-1 1,1 0,0 0,-1 0,1 1,0-1,-1 1,1 0,-1 0,1 0,-1 1,1-1,-1 1,0 0,0-1,0 2,0-1,0 0,0 1,0-1,-1 1,1 0,-1-1,0 1,0 0,0 1,0-1,-1 0,1 1,-1-1,0 0,0 1,0 0,0-1,-1 1,1 0,-1 0,-3 3,1-1,-1 1,-1 0,1-1,-1 0,0 0,-1 0,1 0,-1-1,0 1,-1-1,1-1,-1 1,0-1,0 0,0 0,-1-1,0 1,-49 37,55-40,0-1,1 1,-1 0,1 0,-1-1,1 1,-1 0,1 0,0 0,-1 0,1 0,0-1,0 1,0 0,0 0,-1 0,1 0,1 0,-1 0,0 0,0 0,0 0,0-1,0 1,1 0,-1 0,1 0,-1 0,0 0,1-1,-1 1,1 0,-1-1,1 1,0 0,-1-1,1 1,0 0,0-1,-1 1,1-1,0 1,0-1,0 0,-1 1,1-1,0 0,0 0,0 1,0-1,0 0,0 0,0 0,0 0,58 15,-55-14,1 0,75 23,-78-24,0 1,0 0,-1 1,1-1,0 0,-1 0,1 1,-1-1,1 1,-1-1,0 1,0 0,1-1,-1 1,0 0,-1 0,1 0,0 0,0 0,-1 0,1 0,-1 0,0 0,0 0,0 0,0 0,0 0,0 0,0 0,0 0,-1 0,1 0,-1 0,0 0,0 0,1 0,-1 0,0-1,-6 11,0-2,-1 1,0-1,-1 0,0-1,0 0,-1 0,0-1,-1 0,1-1,-1 0,-1-1,0 0,1-1,-2 0,1-1,-3 1,-101 23,94-26</inkml:trace>
  <inkml:trace contextRef="#ctx0" brushRef="#br0" timeOffset="11226.182">2739 1311,'-39'29,"-26"19,-8 2,4-4,9-4,10-5,9-8,6-5,5-1,2-5,1-1,1 3,-1-4,0 1,0 3,4-3</inkml:trace>
  <inkml:trace contextRef="#ctx0" brushRef="#br0" timeOffset="11858.255">2654 1538,'-302'203,"243"-144,59-58,0 0,0 0,1 0,-1 0,0-1,1 1,-1 0,1 0,-1-1,1 1,-1 0,1-1,-1 1,1 0,0-1,-1 1,1-1,0 1,0-1,-1 1,1-1,0 0,0 1,0-1,-1 0,1 0,0 0,0 1,0-1,0 0,0 0,0 0,-1 0,1 0,0-1,0 1,0 0,0 0,0-1,-1 1,1 0,0-1,0 1,-1-1,1 1,0-1,0 1,-1-1,1 0,26-8,0-2,-1-1,0-1,-1-1,16-13,-27 18,378-243,-344 231,-47 21,0 0,-1 0,1 0,0 0,0 0,0 0,-1 1,1-1,0 0,0 0,-1 1,1-1,0 0,-1 1,1-1,0 1,-1-1,1 1,-1-1,1 1,-1-1,1 1,-1 0,1-1,-1 1,1 0,-1-1,0 1,1 0,-1 0,0-1,0 1,0 0,0 0,1 0,-1-1,0 1,0 0,0 0,-1-1,1 1,0 0,0 0,0 0,0-1,-1 1,1 0,0-1,-1 1,1 0,-1 0,1-1,-1 1,1-1,-1 1,1-1,-1 1,0-1,1 1,-1-1,0 1,-31 69,23-54,1 0,1 1,0 0,1 0,1 0,1 1,0 0,0 8,3-2,1-1,2 1,0 0,1-1,1 0,5 17,-8-40,0 1,0 0,-1 0,1 0,0 0,-1 0,1 0,-1 0,1 0,-1 0,1 0,-1 0,0 0,0 0,1 0,-1 0,0 0,0 0,0 0,0 0,0 0,-1 1,1-1,0 0,0 0,-1 0,1 0,-1 0,1 0,-1 0,1 0,-1 0,1-1,-1 1,0 0,1 0,-1 0,0-1,0 1,0 0,0-1,0 1,0 0,0-1,0 0,0 1,0-1,0 1,0-1,0 0,0 0,0 0,0 0,0 0,0 0,0 0,0 0,0 0,-1 0,1 0,0-1,0 1,0 0,0-1,0 1,0-1,0 1,0-1,-74-65,-193-154,252 209</inkml:trace>
  <inkml:trace contextRef="#ctx0" brushRef="#br0" timeOffset="13258.548">1497 154,'1'-2,"0"1,1-1,-1 0,0 1,1-1,-1 1,1 0,0-1,-1 1,1 0,0 0,0 0,0 0,0 1,-1-1,1 0,0 1,0-1,1 1,-1 0,0 0,0-1,0 1,0 1,0-1,0 0,0 0,0 1,2 0,45 6,-1 3,0 1,-1 3,0 1,-1 3,10 7,124 28,-62-43,-117-13,0 1,0 0,-1 0,1 0,-1 0,1-1,-1 1,0 0,1 0,-1-1,-1 1,1 0,0 0,0-1,-1 1,1 0,-1 0,0 0,0 0,0-1,0 1,0 0,0 1,0-1,-1 0,1 0,0 0,-1 1,0-1,1 1,-1-1,0 1,0 0,-2-5,3 5,-15-21,1 0,1-2,2 1,0-1,1-1,-4-15,12 17,5 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2:28.9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1293 37,'-279'56,"80"-12,-172 15,144-30,151-19,147-15,221-53,-246 47,79-16,-1-6,52-25,-34 15,-310 106,-200 62,253-87,-266 74,296-100,1050-276,-691 206,-299 73,-231 67,-195 33,266-79,169-37,47-9,663-169,-522 139,-330 91,-363 108,290-99,321-77,745-161,-572 125,-398 104,-616 178,299-98,364-102,68-21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2:07.44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808 726,'-2'2,"0"-1,0 0,0 1,1-1,-1 1,0 0,1 0,-1-1,1 1,0 0,0 0,0 0,0 0,0 1,0-1,0 0,1 0,-1 1,1-1,-1 0,1 1,0-1,0 0,0 1,0 0,0 0,-14 349,5-274,2-1,5 1,3 21,-1-41,28 213,-28 328,28-377,-27 289,-29-341,44-2,-8-113,-3 1,-2 0,-2 0,-4 14,1 33,3 179,23-141,31 83,-22-81,-34 365,29-282,0-57,-27 85,-30-27,30 481,26-467,3 108,-19-274,-8-65,-1 0,0-1,-1 1,0 0,0 0,-1 0,-1 0,1 0,-2 0,1 1,-35 169,35-178,0 0,0 1,0-1,0 1,1 0,-1-1,1 1,0-1,0 1,0 0,0-1,0 1,0-1,1 1,0 0,-1-1,1 1,0-1,0 0,0 1,0-1,1 0,-1 1,1-1,-1 0,1 0,0 0,0 0,-1-1,2 1,-1 0,0-1,0 1,0-1,1 0,-1 0,0 0,1 0,-1 0,1 0,1-1,311 9,-288-2,0-2,1-1,-1-2,1 0,0-2,-1-1,1-1,0-2,5-2,20-3,0 3,0 2,1 2,35 4,-23-1,104 28,292-29,-163 1,-102 26,29 2,141-29,-176 27,98-26,-120 27,1-16,-146-8,1 0,-1-2,0 0,1-2,-1 0,1-2,6-2,218-16,7-8,1859 29,-1945-28,168 26,-169-27,321 28,-329-17,-87 9,1 2,-1 4,36 5,8-1,219-2,-111 28,0-45,-58 5,-143 12</inkml:trace>
  <inkml:trace contextRef="#ctx0" brushRef="#br1" timeOffset="7363.188">1175 7669,'43'-76,"73"-75,36-40,51-29,-55 101,28-28,76-80,-90 31,-1 14,64-59,-4 16,-79 55,8-2,64-60,80-88,-69 83,79-63,-255 250,-1-3,-4-1,15-25,109-128,83-64,40-58,-99 140,-135 132,64-80,-101 103,2 0,1 2,2 1,1 1,1 1,31-24,122-102,-68 14,24-14,9 1,-145 154,1-1,-1 1,1 0,-1-1,0 1,1-1,-1 1,0 0,1-1,-1 1,0-1,1 1,-1-1,0 0,0 1,0-1,0 1,1-1,-1 1,0-1,0 1,0-1,0 0,0 1,-1-1,1 1,0-1,0 1,0-1,0 1,0-1,-1 1,1-1,0 1,-1-1,1 1,0-1,-1 1,1-1,0 1,-1 0,1-1,-1 1,1 0,-1-1,1 1,-1 0,1-1,-1 1,1 0,-1 0,1 0,-1 0,1-1,-1 1,0 0,1 0,-1 0,1 0,-1 0,1 1,-1-1,0 0,1 0,-1 0,1 0,-1 1,-51-3,45 2,-169 20,40-2,136-18,-1 0,0 1,0-1,0 0,1 0,-1 1,0-1,1 1,-1-1,0 1,1-1,-1 1,0-1,1 1,-1-1,1 1,-1 0,1-1,-1 1,1 0,0-1,-1 1,1 0,0 0,0-1,-1 1,1 0,0 0,0 0,0-1,0 1,0 0,0 0,0 0,0-1,0 1,1 0,-1 0,0 0,0-1,1 1,-1 0,0 0,1-1,-1 1,1 0,-1-1,1 1,0 0,32 38,-22-28,-3-2,0 0,0 1,-1 0,-1 0,0 1,0 0,-1 0,0 1,-1-1,-1 1,1 0,-2 0,0 0,0 0,-1 0,-1 6,-20 181,14-165,1 0,3 0,0 1,2-1,4 20,3-26,-7-28,0-1,0 1,0 0,1-1,-1 1,0 0,0-1,0 1,0 0,0-1,0 1,0 0,1 0,-1-1,0 1,0 0,0 0,1-1,-1 1,0 0,0 0,1-1,-1 1,0 0,0 0,1 0,-1 0,0-1,1 1,-1 0,0 0,0 0,1 0,-1 0,0 0,1 0,-1 0,0 0,1 0,-1 0,0 0,1 0,-1 0,0 0,1 1,-1-1,0 0,1 0,-1 0,0 0,0 0,1 1,-1-1,0 0,0 0,1 1,-1-1,0 0,26-137,-8 72,3 1,3 2,23-45,-40 92,65-142,-64 139</inkml:trace>
  <inkml:trace contextRef="#ctx0" brushRef="#br1" timeOffset="15553.332">2303 5017,'-5'-24,"19"37,54 119,19 15,-8-39,-57-81,-30-63,-12-27,3-1,2-1,-5-64,14 91,-4-214,11 183,-1 60,0 1,0-1,1 1,0-1,1 1,0 0,0-1,0 1,1 0,1 0,-1 1,5-7,-5 13,0 0,0-1,0 1,0 0,1 1,-1-1,0 0,1 1,-1 0,0 0,1 0,-1 0,1 1,-1-1,0 1,1 0,-1 0,0 0,0 0,0 0,0 1,0-1,0 1,0 0,0 0,-1 0,1 1,-1-1,1 0,-1 1,0 0,1 0,2 2,10 7</inkml:trace>
  <inkml:trace contextRef="#ctx0" brushRef="#br1" timeOffset="16351.718">3008 4818,'-20'134,"5"-51,4-1,3 2,4 68,5-211,3 1,2 0,3 1,4-8,80-231,-93 297,0 0,0 0,1 0,-1 0,0 0,1 0,-1 0,1 0,-1 0,1 0,-1-1,1 1,0 0,-1 0,1-1,0 1,0 0,-1-1,1 1,0 0,0-1,0 1,0-1,0 0,0 1,0-1,0 0,0 0,0 1,0-1,0 0,0 0,0 0,0 0,0 0,0 0,0-1,0 1,0 0,0 0,0-1,0 1,0-1,0 1,-1-1,1 1,0-1,0 1,0-1,-1 0,1 1,0-1,-1 0,1 0,0 0,-1 1,1-1,-1 0,1 0,-1 0,0 0,1 0,-1 0,0 0,0 0,0 0,1 0,-1 0,0 0,-1-1,121 145,-119-143,1 1,-1 0,0 0,0-1,0 1,0 0,1 0,-1 0,0 0,-1 1,1-1,0 0,0 0,0 0,-1 1,1-1,-1 0,1 1,-1-1,1 1,-1-1,0 0,0 1,1-1,-1 1,0-1,-1 1,1-1,0 1,0-1,0 0,-1 1,1-1,-1 1,1-1,-1 0,0 0,1 1,-1-1,0 0,0 0,0 0,0 0,0 0,0 0,0 0,0 0,-1 0,1 0,0-1,0 1,-1 0,1-1,0 1,-1-1,0 1,-126 39,39-13,72-20</inkml:trace>
  <inkml:trace contextRef="#ctx0" brushRef="#br1" timeOffset="17438.095">2050 4564,'1'-7,"1"0,1 0,-1 1,1-1,0 1,1-1,0 1,0 0,0 0,1 1,-1-1,1 1,1 0,-1 0,1 1,0 0,3-2,121-62,-31 22,-96 45,-1 1,-1 0,0-1,1 1,-1 0,1 0,-1-1,0 1,1-1,-1 0,0 1,1-1,-1 0,0 0,0 1,0-1,0 0,0 0,0 0,0 0,0-1,0 1,0 0,-1 0,1-1,0 1,-1 0,1-1,-1 1,1 0,-1-1,0 1,0-1,0 1,0 0,0-1,0 1,0-1,0 1,0-1,0 1,-1 0,1-1,-1 1,1 0,-1-1,0 1,1 0,-1-1,0 1,0 0,0 0,0 0,0 0,-137-73,132 70,1 0,-1 0,1-1,0 1,0-1,0 0,1 0,0-1,0 0,0 1,1-1,-1 0,1-1,1 1,-1-1,1 1,1-1,-1 0,1 1,0-1,0-1,4-17</inkml:trace>
  <inkml:trace contextRef="#ctx0" brushRef="#br0" timeOffset="29403.337">11023 7556,'-55'90,"9"-26,-2-1,-3-3,-27 22,-22 29,94-100,9-16</inkml:trace>
  <inkml:trace contextRef="#ctx0" brushRef="#br0" timeOffset="29726.856">10572 7641,'108'119,"17"16,-107-108,-1 0,-1 1,-1 1,-1 1,-2 0,0 2,14 24,-14-43</inkml:trace>
  <inkml:trace contextRef="#ctx0" brushRef="#br0" timeOffset="31354.281">18 77,'-8'45,"3"1,2 0,2 0,1 1,3-1,4 16,9-24,-15-38,-1 0,1 0,0 1,0-1,0 0,-1 0,1 0,0 1,0-1,0 0,0 0,-1 0,1-1,0 1,0 0,0 0,-1 0,1-1,0 1,0 0,-1-1,1 1,0 0,0-1,-1 1,1-1,0 1,-1-1,1 0,-1 1,1-1,-1 0,1 1,-1-1,1 0,-1 1,0-1,1 0,-1 0,0 0,0 1,0-1,0 0,1 0,-1 0,83-245,0 76,-69 150,-6 26,-5 39,-3-28,24 161,-1-23,13 178,-34-281,-1-18,0-1,-2 1,-2-1,-1 1,-5 19,8-47,0-1,-1 1,0 0,0-1,0 1,0-1,-1 0,0 0,0 0,-1 0,1 0,-1-1,0 1,0-1,-1 0,1-1,-1 1,0-1,0 1,0-2,0 1,0 0,-1-1,1 0,-1 0,1-1,-1 0,0 0,0 0,0 0,0-1,1 0,-1 0,0-1,0 0,0 0,0 0,-1-1,2-3,0 0,1 0,-1 0,1-1,0 1,1-1,-1 0,1 0,1-1,-1 1,1-1,0 1,0-1,1 0,0 1,0-1,0 0,1 0,0 0,1 0,-1 0,1 1,1-1,0-3,-1-14,0 1,0 0,2 0,1 1,1-1,0 1,2 0,0 0,2 1,0 0,2 0,0 1,1 0,1 1,1 1,6-6,-3 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6:00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343,'303'-178,"-286"165,-12 9,0 0,0 0,1 0,-1 0,1 1,0 0,0 0,0 0,0 1,1 0,-1 0,0 1,1 0,4-1,-9 4,0-1,0 1,-1-1,1 1,0-1,-1 1,0 0,1 0,-1-1,0 1,0 0,0 0,0 1,0-1,0 0,-1 0,1 0,-1 0,0 1,1-1,-1 0,0 0,0 1,0-1,-1 0,1 0,0 1,-1 0,1 3,3 281,-20-140,-6-1,-9 7,-16 99,33-161,4 1,3 0,5 8,4-57,-19-83,14 25,-1 0,0 1,-1-1,0 1,-2 1,1-1,-2 1,0 0,0 1,-1 0,-1 1,0 0,0 1,-1 0,0 0,-1 1,0 1,-1 0,1 1,-1 1,-1 0,1 0,-13-2,-13 3,1 2,0 2,-1 1,1 2,0 1,-1 3,2 1,-1 2,1 1,1 2,-12 6,18-2,9-2</inkml:trace>
  <inkml:trace contextRef="#ctx0" brushRef="#br0" timeOffset="550.25">1101 823,'725'-177,"-600"142,-109 43,-30 18,8-16,-10 25,2 0,1 1,2 1,2 0,1 0,2 0,1 1,2 0,2 28,2-10,-1-32</inkml:trace>
  <inkml:trace contextRef="#ctx0" brushRef="#br0" timeOffset="955.374">2370 993,'-9'2,"-1"0,1 1,0 1,0-1,0 1,1 1,0 0,-1 0,2 0,-1 1,0 0,1 1,1 0,-1 0,1 0,-1 1,-3 4,1 0,-1 1,2 0,0 0,0 1,1-1,1 2,1-1,0 1,0 0,2 0,0 0,0 1,2-1,-1 0,2 9,1-20,-1 0,1 0,-1 1,1-1,1 0,-1 0,1 0,-1 0,1 0,0 0,0-1,1 1,-1-1,1 1,0-1,0 0,0 0,0 0,0-1,1 1,-1-1,1 1,0-1,0 0,0-1,0 1,0-1,0 0,0 0,0 0,0 0,1-1,-1 1,0-1,0 0,1 0,-1-1,0 0,0 1,1-1,1-1,15-4,0 0,-1-1,0-1,0 0,-1-2,0 0,-1-1,0-1,-1-1,0-1,-1 0,0-1,-2 0,1-2,-2 1,0-2,-2 0,11-18,-18 26,0 0,0 0,-1 0,0-1,-1 1,0-1,-1 0,0 1,-1-1,0 0,0 0,-1 1,0-1,-3-5,3 10,0 0,-1 0,0 0,0 0,0 0,-1 1,1-1,-2 1,1 0,0 0,-1 0,0 0,0 1,-1-1,1 1,-1 0,0 1,0-1,0 1,0 0,-1 0,1 0,-1 1,0 0,-5-1,4 2,0 1,-1 1,1-1,-1 1,1 1,0-1,-1 1,1 0,0 1,0 0,1 0,-1 0,1 1,-1 0,-2 2,-16 10</inkml:trace>
  <inkml:trace contextRef="#ctx0" brushRef="#br0" timeOffset="1252.86">2879 1388,'-5'-24,"3"-23,7-12,3-1,4 5,5 6,5 12,-2 8,1 4,2 1,1 4,2 2,1 3,0 5,-3 8,-7 9,-6 5</inkml:trace>
  <inkml:trace contextRef="#ctx0" brushRef="#br0" timeOffset="2333.521">3951 259,'25'265,"-23"75,-29-78,2-82,30-152,13-34,-9-13,0-1</inkml:trace>
  <inkml:trace contextRef="#ctx0" brushRef="#br0" timeOffset="2569.059">3697 852,'43'0,"24"-5,6-1,-1-1,-7 2,-11 2,-8 1,-9 1,-9 5,-6 2,-1 1,-4-2</inkml:trace>
  <inkml:trace contextRef="#ctx0" brushRef="#br0" timeOffset="2884.309">4346 1218,'-2'-1,"0"0,0 0,1 0,-1-1,0 1,1 0,-1-1,1 1,0-1,0 0,-1 1,1-1,0 0,0 0,0 1,1-1,-1 0,0 0,1 0,-1 0,1 0,0 0,0 0,0 0,0-1,0 1,0 0,0 0,1 0,-4-14,1 0,1 0,1 0,0 0,1 0,1 1,0-1,1 0,1 0,0 1,1 0,1 0,1 0,0 1,0 0,1 0,1 1,1 0,0 0,0 1,1 1,1 0,0 0,0 1,39-3,-32 16</inkml:trace>
  <inkml:trace contextRef="#ctx0" brushRef="#br0" timeOffset="3235.015">5052 767,'-43'22,"0"1,2 3,1 1,2 2,0 2,2 1,-17 21,47-48,0 1,1-1,-1 1,1 1,0-1,1 1,0-1,0 1,0 1,1-1,0 0,0 1,1 0,0-1,1 1,-1 0,1 0,1 0,0 0,0 4,1-11,0 1,0 0,0 0,0 0,0-1,1 1,-1 0,1-1,-1 1,1-1,-1 0,1 0,0 1,0-1,0 0,-1 0,1-1,0 1,0 0,0-1,0 1,1-1,-1 1,0-1,0 0,0 0,0 0,0 0,0-1,0 1,0 0,0-1,0 1,0-1,0 0,0 0,1 0,73-38,-42 14,-2-2,-1 0,-2-2,0-2,14-21,70-71,-91 112,-16 16</inkml:trace>
  <inkml:trace contextRef="#ctx0" brushRef="#br0" timeOffset="3641.832">5278 1190,'125'-314,"-113"296,-5 25,-5 37,-2-33,0-7,-1-1,1 1,0-1,1 1,-1-1,1 1,0-1,-1 0,1 1,1-1,-1 0,0 0,1 1,0-1,0 0,0-1,0 1,0 0,0 0,1-1,-1 0,1 1,0-1,0 0,-1 0,1-1,1 1,-1 0,0-1,0 0,1 0,-1 0,0 0,1 0,-1-1,1 0,-1 1,1-1,-1-1,1 1,-1 0,1-1,-1 0,0 1,1-1,1-2,9-6,0-1,-1-1,-1-1,1 0,-2 0,0-1,6-9,41-44,-39 49,-1 4</inkml:trace>
  <inkml:trace contextRef="#ctx0" brushRef="#br0" timeOffset="4107.466">6067 739,'1'-1,"-1"1,1-1,-1 1,1-1,0 1,-1-1,1 1,-1-1,1 1,0 0,0-1,-1 1,1 0,0 0,-1-1,1 1,0 0,0 0,0 0,-1 0,1 0,0 0,0 0,-1 0,1 0,0 1,0-1,-1 0,1 0,0 1,0-1,-1 0,1 1,0-1,-1 1,1-1,-1 1,1-1,0 1,-1-1,1 1,-1-1,0 1,1 0,-1-1,1 1,-1 0,-10 38,-41 23,-15 29,66-86,0-1,0 0,0 1,0-1,0 0,1 1,0-1,0 0,0 0,1 1,-1-1,1 0,0 0,0-1,0 1,1 0,-1-1,1 1,0-1,0 0,0 0,0 0,1 0,-1-1,1 1,0-1,0 0,-1 0,1 0,1-1,-1 1,0-1,0 0,1 0,42 27,-44-26,0 0,0 0,0 1,-1-1,1 1,-1-1,1 1,-1 0,0 0,0 0,0 0,-1 0,1 1,-1-1,0 0,1 1,-1-1,-1 1,1-1,-1 1,1 0,-1-1,0 1,0-1,-1 1,1 0,-1-1,1 1,-1-1,0 1,-1-1,1 0,-1 1,1-1,-1 0,0 0,0 0,0 0,0 0,-1-1,1 1,-1-1,0 1,0-1,0 0,-1 1,-50 21,29-18</inkml:trace>
  <inkml:trace contextRef="#ctx0" brushRef="#br0" timeOffset="4722.293">5165 796,'-10'0,"-3"4,1 7,2 7,3 4,3 3,2 3,1 1,1 0,0 1,1-1,4-5,7-1,5-6,6-4,2-6,3-3,-3-2</inkml:trace>
  <inkml:trace contextRef="#ctx0" brushRef="#br0" timeOffset="5787.576">6463 203,'-17'128,"9"-36,4-1,4 1,4 0,9 43,-10-107,-2 0,0 0,-2 0,-1 1,-2-1,0-1,-2 1,-8 25,13-51,0-1,0 0,0 0,0 0,0 0,1 0,-1 1,0-1,1 0,-1 0,1 0,-1 1,1-1,0 0,-1 1,1-1,0 0,0 1,0-1,0 0,0 1,0-1,0 0,1 0,-1 1,0-1,1 0,-1 1,1-1,0 0,-1 0,1 0,0 0,-1 0,1 0,0 0,0 0,0 0,0 0,0 0,0 0,0 0,0-1,1 1,-1 0,0-1,0 1,0-1,1 0,0 1,14-6</inkml:trace>
  <inkml:trace contextRef="#ctx0" brushRef="#br0" timeOffset="6500.782">7197 683,'-85'62,"2"3,4 5,-2 7,71-68,4-5,0 1,0 0,1 0,0 1,-1 0,2 0,-1 0,1 0,0 1,0-1,1 1,0 0,0 1,1-1,0 0,-1 6,4-10,1-1,-1 1,1-1,0 1,0-1,0 0,0 0,0 0,1 0,-1-1,1 1,-1 0,1-1,0 0,-1 0,1 0,0 0,0 0,0 0,0-1,0 1,-1-1,1 0,0 0,0 0,0 0,0 0,0-1,0 1,0-1,0 0,0 0,-1 0,1 0,0-1,0 0,25-7,-2-1,0-1,0-1,-1-2,0 0,12-11,10-4,17-18,-52 37,0 0,0 1,0 1,1 0,1 1,-1 0,1 1,10-3,-23 8,1 1,-1-1,1 1,0 0,0 0,-1 0,1 0,0 0,-1 0,1 0,0 0,0 0,-1 1,1-1,-1 1,1-1,0 1,-1 0,1 0,-1 0,1 0,-1 0,0 0,1 0,-1 0,0 0,0 0,0 1,0-1,0 1,0-1,0 1,0-1,-1 1,1-1,0 1,-1 0,1 1,5 73,-6-52,0-19,-1-1,1 1,1-1,-1 1,1-1,0 1,0-1,0 1,0-1,1 0,0 0,0 1,0-1,0 0,1-1,0 1,-1 0,1-1,0 0,1 1,-1-1,1-1,-1 1,1 0,0-1,0 0,0 0,0 0,0 0,1 0,-1-1,1 0,-1 0,1 0,-1-1,1 0,-1 1,1-1,-1-1,1 1,-1-1,1 0,2-1,12-7,0-1,-1-1,-1-1,0 0,0-1,-1-1,-1-1,-1 0,0-1,-1 0,0-1,-2 0,1-2,2-1,18-23,-2-2,-2-1,-1-2,-3 0,-3-1,-1-2,-2 0,-3 0,-2-2,-2 0,-3 0,-2-1,-1-34,-5 71,1 12,-1 0,1 0,-1 0,0 0,0 0,-1 0,0 0,0 0,0 0,0 0,-1 1,0-1,0 0,0 1,0-1,-1 1,0-1,2 4,0 0,0 1,0-1,0 1,0-1,0 1,-1-1,1 1,0 0,0 0,0 0,0-1,-1 1,1 0,0 0,0 0,0 1,0-1,-1 0,1 0,0 1,0-1,0 1,0-1,0 1,0-1,0 1,0 0,0-1,0 1,0 0,0 0,1-1,-1 1,0 0,0 0,1 0,-1 0,1 0,-1 0,1 0,-1 1,1-1,-23 50,12 2,2 1,2 0,3-1,2 2,2-1,3 0,2 0,3-1,1 0,4 0,16 46,61 115,-119-232,14 2,3 1</inkml:trace>
  <inkml:trace contextRef="#ctx0" brushRef="#br0" timeOffset="6739.395">7507 541,'48'5,"40"1,14 0,0-1,-8-1,-11-2,-9-1,-13 0,-7-1,-8 4,-7 2,-5 0,-4-1,-2-2,-1-1,-5-1</inkml:trace>
  <inkml:trace contextRef="#ctx0" brushRef="#br0" timeOffset="11404.164">8608 626,'5'0,"1"5,0 6,4 1,0 4,-2 4,-2 3,-2 2,-2 2,-1 2,0 0,-2-1,-4 1,-2 0,0 0,2-1,1-9,2-8</inkml:trace>
  <inkml:trace contextRef="#ctx0" brushRef="#br0" timeOffset="11675.702">8720 230,'-14'10,"0"3,2 4,3-1</inkml:trace>
  <inkml:trace contextRef="#ctx0" brushRef="#br0" timeOffset="12154.289">9030 597,'-14'18,"1"1,0 0,2 0,0 2,1-1,1 1,1 1,1-1,-3 16,9-33,0-1,0 0,1 0,-1 0,1 1,0-1,0 0,0 0,0 1,1-1,-1 0,1 0,0 0,0 0,0 1,0-1,1-1,-1 1,1 0,0 0,0 0,0-1,0 1,0-1,0 0,1 0,-1 0,1 0,0 0,-1 0,1 0,0-1,0 0,0 1,0-1,0 0,0 0,1-1,-1 1,0-1,0 0,1 1,1-2,5 2,0 0,-1-1,1 0,0-1,-1 0,1-1,-1 0,1 0,-1-1,0 0,0-1,0 0,-1 0,1-1,-1 0,0 0,0-1,-1 0,0-1,0 1,0-1,-1-1,0 0,-1 4,0-1,-1 0,1 0,-1 0,-1-1,1 1,-1-1,0 0,0 0,-1 0,1-1,-1 1,-1 0,1-1,-1 1,0-1,-1 0,0 1,0-1,0 1,-1-1,1 0,-2 1,1-1,-1 1,0 0,-1-2,1 3,0 1,-1-1,1 0,-1 1,0 0,0 0,-1 0,1 0,-1 0,0 1,0-1,0 1,-1 0,1 0,-1 1,1 0,-1-1,0 1,0 1,0-1,0 1,0 0,0 0,0 0,-1 1,1 0,0 0,0 0,-1 1,1-1,0 1,0 0,0 1,-5 1,-45 23,30-11</inkml:trace>
  <inkml:trace contextRef="#ctx0" brushRef="#br0" timeOffset="12672.001">9397 852,'91'-90,"13"-32,-103 121,-1 0,1 0,0-1,0 1,0 0,0 0,0 0,0 0,1 1,-1-1,0 0,0 0,1 1,-1-1,0 1,1-1,-1 1,0-1,1 1,-1 0,1 0,-1 0,1-1,-1 2,0-1,1 0,-1 0,1 0,-1 1,1-1,-1 0,0 1,1 0,-1-1,0 1,0 0,2 0,34 47,-23-27,-10-15,0-1,0 1,0-1,1-1,0 1,0-1,0 1,0-1,1-1,0 1,-1-1,1 0,0 0,1-1,-1 0,0 0,1 0,-1-1,1 0,0 0,-1 0,1-1,0 1,0 0,0-1,0 1,0-1,-1-1,1 1,0-1,0-1,0 1,-1-1,1 0,0-1,-1 1,0-1,0 0,0-1,0 0,0 0,-1 0,1 0,-1-1,-1 0,1 0,0 0,-1-1,0 0,-1 1,1-1,-1-1,0 1,-1 0,1-1,-1-1,0-16</inkml:trace>
  <inkml:trace contextRef="#ctx0" brushRef="#br0" timeOffset="14219.783">11007 739,'-25'25,"2"1,0 1,2 1,1 1,1 0,2 2,1 0,1 1,-1 10,13-39,1 1,0 0,1 0,-1 0,1 0,-1 0,1 1,0-1,1 0,-1 1,1-1,0 0,0 1,0-1,1 0,-1 1,1-1,0 0,1 0,-1 0,0 0,1 0,0 0,0 0,0 0,1-1,-1 1,1-1,0 1,0-1,0 0,0 0,1-1,-1 1,1-1,0 1,-1-1,4 1,5-2,1 0,-1-1,1 0,-1-1,1 0,-1-1,1 0,-1-1,0-1,0 1,-1-2,1 0,-1 0,0-1,0-1,-1 0,0 0,0-1,0 0,4-6,2 2,-5 4,0-1,-1 0,0-1,-1 0,0 0,-1-1,0 0,-1-1,0 1,3-9,-7 15,-1 1,0-1,-1 0,1 0,-1 0,0-1,0 1,0 0,-1 0,0-1,0 1,0 0,0-1,-1 1,0 0,0 0,-1 0,1 0,-1 0,0 0,-1 0,1 0,-1 1,0-1,0 1,0 0,0 0,-3-2,-2 0,1-1,-1 2,-1-1,1 1,-1 0,0 1,0 0,0 1,-1-1,1 2,-1-1,0 1,1 1,-1 0,0 0,0 1,0 1,0-1,0 1,0 1,1 0,-1 0,1 1,-1 0,1 1,-7 4,16-8,1 0,-1 0,1 1,-1-1,1 0,-1 0,0 1,1-1,-1 1,0-1,1 0,-1 1,0-1,0 1,1-1,-1 1,0-1,0 1,0-1,1 1,-1-1,0 1,0-1,0 1,0-1,0 1,0-1,0 1,0-1,0 1,-1-1,1 1,0-1,0 1,0-1,0 0,-1 1,1-1,0 1,0-1,-1 1,1-1,0 0,-1 1,1-1,-1 0,1 1,0-1,-1 0,1 1,-1-1,1 0,-1 0,1 0,-1 1,22-11,0 0,-1-1,0-1,-1-1,0-1,3-5,25-16,-6 8,-1-2,-1-2,-2-2,-1-1,-2-2,-1-1,-2-1,3-8,-30 39,1 1,-1-2,0 1,-1 0,0-1,0 1,0-1,-1 0,0 0,-1 0,0 0,0 0,-1 0,0-1,0 1,-1 0,0-3,1 10,0 0,0 0,0 0,-1 1,1-1,0 0,-1 0,1 0,0 0,-1 0,1 0,-1 1,1-1,-1 0,1 0,-1 1,0-1,1 0,-1 1,0-1,0 0,1 1,-1-1,0 1,0 0,0-1,0 1,0-1,0 1,0 0,0 0,1 0,-1 0,0 0,0 0,0 0,0 0,0 0,0 0,0 0,0 0,0 1,0-1,0 0,0 1,0-1,1 1,-1-1,0 1,0-1,1 1,-1 0,0 0,-29 44,20-12,2 0,1 1,1-1,2 1,2 1,1-1,1 0,2 0,2 0,6 31,14 39,5-1,35 82,-30-93,-5 2,-3 1,-5 1,-4 1,-2 17,-13-102,0 1,-1 0,-1-1,0 1,0-1,-1 1,-1-1,0 1,-1-1,0 0,-1 1,0-2,-1 1,0 0,-1-1,0 0,-1-1,0 1,0-1,-2 0,1-1,-1 0,0-1,-7 6,7-8,0 0,-1-1,1 0,-1 0,0-1,0 0,0-1,-1 0,1-1,-1 0,0-1,1 0,-1 0,0-1,0 0,0-1,1-1,-1 0,0 0,1-1,0 0,0-1,0 0,0 0,0-1,1-1,0 1,0-2,0 1,1-1,0 0,0-1,1 0,0 0,0-1,-1-3,4 4,1 0,0-1,1 1,0-1,0 0,1 0,0 0,0 0,1 1,0-1,1 0,0 0,0 0,1 0,0 1,1-1,0 1,0-1,1 1,0 0,4-5,116-152,8 29,-95 101</inkml:trace>
  <inkml:trace contextRef="#ctx0" brushRef="#br0" timeOffset="27928.283">12474 683,'0'283,"16"-209,-18-69,-5-27,5-2,2 0,1 0,0 0,2 0,1 0,1 1,1-1,0 1,2 1,1-1,1 1,1 1,0 0,2 0,0 2,2-1,13-13,-27 31,0 0,1 0,-1 0,1 0,-1 0,1 1,0-1,-1 1,1-1,0 1,0-1,0 1,0 0,1 0,-1 0,0 0,0 1,1-1,-1 0,0 1,1 0,-1-1,1 1,-1 0,0 0,1 1,-1-1,0 0,1 1,-1-1,0 1,1 0,-1 0,0 0,0 0,0 0,0 0,0 1,0-1,0 1,0-1,0 1,-1 0,1 0,-1-1,1 3,45 55,-37-56</inkml:trace>
  <inkml:trace contextRef="#ctx0" brushRef="#br0" timeOffset="28258.918">13123 683,'-5'38,"-6"22,-1 6,1-3,7-13,5-10,1-6,1-6,5-6,1-12,-1-13,3-10,-1-8,-2-1</inkml:trace>
  <inkml:trace contextRef="#ctx0" brushRef="#br0" timeOffset="28496.259">13236 400,'-19'5,"-6"6,5 6,6 1</inkml:trace>
  <inkml:trace contextRef="#ctx0" brushRef="#br0" timeOffset="31597.722">13885 654,'1'-3,"0"0,1 0,-1 0,0 0,-1 0,1 0,-1 0,1-1,-1 1,0 0,0 0,0 0,-1-1,1 1,-1 0,0 0,1 0,-2 0,1 0,0 0,0 0,-1 0,0 1,1-1,-1 1,0-1,0 1,-1-1,1 1,0 0,-1 0,1 0,-1 0,0 1,0-1,1 1,-1 0,0 0,0-1,0 2,0-1,-2 0,-7 3,0 1,0 0,0 1,1 0,-1 1,1 0,0 1,0 0,1 1,0 0,0 1,0 0,1 0,1 1,-1 0,1 1,0 1,-7 4,1-2,1 0,1 1,0 0,0 0,2 1,0 1,0 0,2 0,0 1,1 0,0 0,1 1,2 0,-1 0,1 7,5-18,0-1,1 1,-1 0,1 0,1-1,-1 0,1 1,0-1,1 0,-1 0,1 0,0-1,1 0,-1 1,1-2,0 1,1 0,-1-1,1 0,0 0,0-1,0 0,0 0,0 0,1 0,-1-1,1 0,0-1,0 0,-1 0,1 0,0-1,0 0,0 0,0 0,0-1,0 0,-1-1,1 0,0 0,-1 0,1 0,0-2,16-12,0-1,-2-2,0 0,-1-1,-1 0,-1-2,-1 0,-1-1,-1-1,-1-1,1-5,72-172,-82 241,-7 22,-2 55,4-1,6 0,17 93,-15-177,-1 0,-2 0,-1 0,-1 1,-2-1,-2 1,0 0,-2-1,-1 0,-2 0,-1 0,-10 25,12-41,-1-1,0-1,-1 1,-1-1,0-1,-1 1,0-1,0-1,-2 1,1-2,-1 0,-1 0,0-1,0 0,-1-1,0 0,-1-1,1-1,-1 0,0-1,-1 0,1-2,-1 1,0-2,-9 1,20-3,-1 0,1-1,-1 1,1-1,-1 0,1 0,0-1,-1 1,1-1,0 0,0 0,0 0,0-1,0 0,1 1,-1-1,1 0,0-1,0 1,0-1,0 1,0-1,1 0,0 0,0 0,0 0,0 0,1-1,-1 1,1 0,0-1,0-4,-1-4,0-1,2 1,0-1,0 0,1 1,1-1,0 1,1-1,0 1,3-7,12-29,3 0,1 1,2 2,3 0,1 2,2 1,5-2,-11 17</inkml:trace>
  <inkml:trace contextRef="#ctx0" brushRef="#br0" timeOffset="33444.184">16227 175,'8'15,"0"0,-2 1,0 0,0 0,-2 0,0 1,1 10,4 16,0-1,-2 1,-1 0,-3 1,-2-1,-1 1,-2-1,-8 40,-4 133,49-257,125-124,-140 147,1 1,0 1,1 1,1 1,0 0,1 2,0 1,1 1,0 1,1 1,10-1,-33 8,-1 1,1-1,-1 0,1 1,-1 0,1-1,0 1,-1 0,1 0,-1 1,1-1,0 0,-1 1,1 0,-1-1,1 1,-1 0,0 0,1 1,-1-1,0 0,0 1,1-1,-1 1,-1 0,1 0,0 0,0 0,-1 0,1 0,-1 0,1 0,-1 1,0-1,0 0,0 1,0-1,-1 1,1-1,-1 1,1 0,-1 0,-3 13,-1 0,0 0,-1 0,-1-1,0 0,-1 0,-1-1,-1 0,1 0,-2-1,0 0,-1-1,0 0,-1 0,0-1,0-1,-1 0,-10 5,-14 17,-2-2,-1-1,-2-2,0-2,-1-1,-2-3,-5 1,26-15</inkml:trace>
  <inkml:trace contextRef="#ctx0" brushRef="#br0" timeOffset="33765.136">17018 710,'-7'11,"2"1,-1 0,2 0,-1 0,2 0,-1 1,2-1,0 1,0 0,1-1,1 1,0 0,1 0,0 0,1 0,1-1,-1 1,6 11,-5-20,1 0,-1 0,1-1,0 1,0-1,0 0,1 0,-1-1,1 1,0-1,-1 0,1 0,0 0,0-1,0 0,0 0,1 0,-1 0,0-1,0 0,0 0,1-1,-1 1,0-1,0 0,0 0,0-1,0 0,0 0,0 0,-1 0,1-1,-1 1,1-1,-1 0,0-1,0 1,-1-1,1 0,-1 0,1 0,-1 0,-1 0,1-1,2-3,-2 1,0 0,-1 0,0 0,0-1,0 1,-1-1,0 1,0-1,-1 1,0-1,0 1,-1-1,0 1,0-1,-1 1,0 0,0-1,0 1,-1 0,0 1,-1-1,0 0,0 1,0 0,-1 0,0 0,0 0,0 1,-1 0,1 0,-1 0,-1 1,1 0,0 0,-1 1,0 0,0 0,0 0,0 1,-1 0,1 0,0 1,-1 0,-4 0,-16 2,2 3</inkml:trace>
  <inkml:trace contextRef="#ctx0" brushRef="#br0" timeOffset="34413.154">17611 626,'-26'19,"1"1,1 1,1 1,0 1,2 1,1 1,1 0,-4 11,20-33,1-1,0 1,0-1,0 1,1 0,-1-1,1 1,-1 0,1 0,0 0,0 1,1-1,-1 0,0 0,1 0,0 1,0-1,0 0,0 0,0 0,1 1,0-1,-1 0,1 0,0 0,1 0,-1 0,0 0,1 0,0 0,-1-1,1 1,0-1,0 1,1-1,-1 0,0 1,1-1,0 0,-1-1,1 1,0 0,0-1,0 0,0 0,2 1,6-1,-1 0,1 0,0-1,0-1,-1 0,1 0,0-1,-1 0,1-1,-1 0,0-1,0 0,0-1,-1 0,1 0,-1-1,-1 0,3-2,8-7,-2 0,1-2,-2 0,0 0,-1-2,-1 0,10-17,-1-6,-1 0,-3-1,-1-1,-2-1,-2-1,-3 0,-1 0,-2-1,0-33,-6 62,-2 0,0 0,-1 0,-1 0,-1 0,0 1,-1-1,-1 1,-1 0,0 0,-1 0,-2 0,7 14,0-1,0 1,-1 0,0-1,0 1,0 1,0-1,0 0,0 1,-1-1,1 1,-1 0,0 0,1 1,-1-1,0 1,0 0,0 0,0 0,0 0,0 1,-1 0,1 0,0 0,0 0,0 0,0 1,0 0,0 0,0 0,0 0,0 1,0-1,0 1,1 0,-3 2,-10 5,0 0,1 1,0 1,1 1,0 0,1 1,-10 11,12-8,-1 1,2-1,0 2,1-1,1 2,1-1,0 1,1 0,1 0,1 0,1 1,1 0,0 0,2 0,0-1,1 1,1 0,1 0,0-1,2 1,0-1,2 0,3 8,3 1,0-1,2 0,1-1,1-1,1-1,1 0,2-1,0-1,19 14,105 81,-121-100</inkml:trace>
  <inkml:trace contextRef="#ctx0" brushRef="#br0" timeOffset="34998.875">18118 710,'-6'15,"0"1,1-1,0 1,2 0,-1 0,2 0,0 0,1 0,1 1,1-1,0 0,1 1,0-1,1 0,2 3,-3-15,0-1,0 1,0-1,0 1,0-1,1 0,0 0,-1 0,1 0,0 0,1-1,-1 1,0-1,1 0,-1 0,1 0,0 0,-1-1,1 1,0-1,0 0,0 0,0-1,0 1,0-1,0 0,0 0,0 0,0-1,0 1,0-1,0 0,0 0,0 0,0-1,0 1,-1-1,1 0,-1 0,1-1,-1 1,0 0,0-1,0 0,0 0,0 0,1-2,12-13,-1 0,-1-1,-1 0,-1-1,-1-1,0 0,-2 0,5-14,41-103,-55 137,0 1,0-1,0 1,0-1,0 1,0-1,0 1,0-1,0 1,0-1,1 1,-1 0,0-1,0 1,1-1,-1 1,0 0,1-1,-1 1,0 0,1-1,-1 1,0 0,1-1,-1 1,1 0,-1 0,1 0,-1-1,0 1,1 0,-1 0,1 0,-1 0,1 0,-1 0,1 0,-1 0,1 0,-1 0,1 0,-1 0,1 0,-1 0,1 1,-1-1,0 0,1 0,-1 0,1 1,-1-1,0 0,1 1,-1-1,0 0,1 1,-1-1,1 1,5 29,-25 143,6 480,10-623,0 0,-2 0,-1-1,-2 1,-1-2,-1 1,-1-1,-1-1,-2 0,-1 0,-17 23,-20 15,-2-2,-2-3,-4-2,-24 16,63-55,-2 0,0-2,-1-1,0 0,-18 6,41-21,0 0,0 0,0 0,0-1,-1 1,1-1,0 1,0-1,0 1,-1-1,1 0,0 1,-1-1,1 0,0 0,-1 0,1 0,0 0,0 0,-1 0,1-1,0 1,-1 0,1-1,0 1,0-1,0 1,-1-1,1 0,0 0,0 1,0-1,0 0,0 0,0 0,0 0,1 0,-1 0,0 0,0 0,1 0,-1-1,1 1,-1 0,1 0,0-1,-1 0,8-63,10 25,2 2,2 0,1 1,2 1,1 1,2 2,7-7,-12 14,21-30,3 2,2 2,2 2,3 3,1 2,2 2,2 3,3 2,-25 19</inkml:trace>
  <inkml:trace contextRef="#ctx0" brushRef="#br0" timeOffset="31860.046">14562 710,'-24'39,"-12"17,-1 3,7-2,12-12,10-13</inkml:trace>
  <inkml:trace contextRef="#ctx0" brushRef="#br0" timeOffset="32015.337">14534 429,'0'0</inkml:trace>
  <inkml:trace contextRef="#ctx0" brushRef="#br0" timeOffset="32466.012">14958 710,'-21'27,"2"2,1-1,2 2,0 0,2 1,2 1,0 0,-5 28,16-58,1 1,-1-1,0 0,1 1,0-1,-1 1,1-1,0 1,0-1,0 1,1-1,-1 1,0-1,1 0,0 1,0-1,0 1,0-1,0 0,0 0,0 0,1 0,-1 0,1 0,-1 0,1 0,0 0,0-1,0 1,0-1,0 1,0-1,0 0,0 0,0 0,1 0,-1 0,0 0,1-1,-1 1,1-1,-1 0,2 0,5 0,0-1,1 0,-1-1,0 0,0 0,0-1,0-1,-1 1,1-1,-1-1,0 1,0-1,0-1,-1 0,0 0,0 0,0-1,0-1,98-141,-84 113,-1-1,-2-1,-2-1,-1-1,-2 0,-2 0,-2-1,-1-1,-2 0,-2 1,-2-25,-3 52,0 1,0-1,-2 1,0-1,0 1,-1 0,-1 1,0-1,-1 1,0 0,-6-9,9 17,0-1,-1 1,1 0,-1 0,0 0,0 0,0 1,0 0,-1 0,1 0,-1 0,0 1,0-1,0 1,0 0,0 1,0-1,-1 1,1 0,-1 1,1-1,0 1,-1 0,1 0,-1 1,1-1,0 1,-1 1,1-1,-2 1,-4 3,0 1,0 0,0 1,1 0,0 1,1 0,-1 0,1 1,1 0,0 1,0 0,1 0,0 1,1 0,0 0,1 0,0 1,1-1,0 1,1 0,0 1,1-1,0 0,1 1,0-1,1 1,1-1,0 1,0-1,2 1,-1-1,4 9,8 13,2 0,1-1,1-1,2 0,2-1,0-2,2 0,1-2,1 0,2-2,0-1,1-1,2-2,32 18,122 56,-163-85</inkml:trace>
  <inkml:trace contextRef="#ctx0" brushRef="#br0" timeOffset="36767.314">0 1924,'144'-47,"3"7,1 6,103-9,-181 38,0 3,0 2,-1 4,54 11,-49-9,0-3,0-3,0-3,34-8,499-13,-355 3,473-54,-286 23,89 14,88 9,431 30,-499 27,627-28,-664 27,787-26,217-1,-842-28,103 45,114-6,-237-38,128-1,82-2,406 30,-545-27,67-2,33 0,-375 30,-284 24,-141-22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6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1,'-24'47,"-17"36,-7 8,0-6,3-14,10-18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7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87 635,'-14'24,"2"2,1-1,0 2,3-1,0 2,1-1,2 1,1-1,1 1,1 9,1-32,1-1,0 1,-1-1,2 0,-1 1,1-1,-1 1,1-1,0 0,1 1,-1-1,1 0,0 0,0 0,0 0,0 0,1-1,-1 1,1-1,0 1,0-1,1 0,-1 0,1-1,-1 1,1-1,0 1,0-1,0 0,0-1,0 1,0-1,1 1,-1-2,0 1,1 0,-1-1,1 1,2-2,12-5,-1 0,0-2,-1 0,0-2,-1 0,1 0,-2-1,0-1,0-1,0-1,-13 12,40-33,-1-2,-2-2,-1-2,-3-1,-1-2,-2-1,-3-1,15-32,-26 42,8-11,-2-1,-2-1,-2-2,-3 0,-2 0,-2-2,1-17,-14 70,0-55,0 54,0 0,0 0,0 0,0 0,0-1,0 1,0 0,0 0,-1 0,1 0,0 0,-1 0,1 0,-1 0,1 0,-1 1,0-1,1 0,-1 0,0 0,1 1,-1-1,0 0,0 1,0-1,0 0,0 1,0-1,0 1,0 0,0-1,0 1,0 0,0-1,0 1,0 0,0 0,0 0,0 0,0 0,0 0,0 0,0 1,0-1,-1 0,-3 3,1 0,-1 0,1 1,0-1,0 1,0 0,0 0,0 1,1-1,0 1,0-1,0 1,1 0,0 0,-1 2,-1 1,-19 45,2 1,3 1,2 0,2 1,-1 25,-1 44,4 2,7-1,7 75,-1-149,15 219,-1 97,-16-344,0-1,-2 0,0 0,-2 0,0 0,-2-1,0 0,-2 0,0-1,-1 0,-1-1,-1 0,-1 0,-1-2,-1 1,0-2,-1 0,-1-1,-7 5,20-18,-4 4,1-1,-1 0,-1 0,1-1,-1 0,0-1,0 0,0 0,0-1,-1 0,0 0,1-1,-11 0,17-3,0-1,0 0,1-1,-1 1,0 0,1-1,-1 0,1 1,0-1,0 0,0 0,0 0,1 0,-1-1,1 1,0 0,0-1,0 1,0-1,0 1,1-1,0 1,-1-1,1 1,1-1,-1 1,0-1,1 0,1-2,-2 1,30-183,-10 95,-13 55</inkml:trace>
  <inkml:trace contextRef="#ctx0" brushRef="#br0" timeOffset="234.36">87 183,'-15'-9,"1"-4,2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3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29,'19'0,"21"0,14 0,1-5,-3-1,-6 0,-5 1,-6 2,-4 1,-1 1,-3 0,1 1,-1 0,-5 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4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762 228,'-25'-5,"0"2,0 0,0 2,0 1,0 0,0 2,0 1,0 1,0 1,1 2,-2 0,18-5,1 0,-1 0,0 1,1 0,-1 0,1 1,0 0,0 0,0 0,1 1,-1 0,1 1,0-1,1 1,-1 0,1 0,1 1,-1 0,1 0,0 0,0 0,1 1,0-1,1 1,-1 0,2-1,-1 1,1 0,0 0,0 1,1-1,0 0,2 5,-2-10,1 1,0-1,0 0,0 0,0-1,0 1,1 0,-1 0,1 0,0-1,0 1,0-1,0 0,0 1,1-1,-1 0,1 0,-1 0,1-1,0 1,-1-1,1 1,0-1,0 0,0 0,0 0,0-1,1 1,-1-1,0 0,0 1,0-1,0-1,1 1,-1 0,0-1,0 0,0 1,1-2,119-51,309-266,-423 313,-9 5,1-1,-1 1,1 0,0 0,0 0,0 0,-1 0,1 1,0-1,0 0,0 0,0 0,0 1,1-1,-1 1,0-1,0 1,0-1,0 1,1-1,-1 1,0 0,0 0,1 0,-1 0,0 0,0 0,1 0,-1 0,0 0,0 1,1-1,-1 0,0 1,0-1,0 1,0 0,1-1,-1 1,0 0,0-1,0 1,0 0,-1 0,1 0,0 0,0 0,-14 106,2-59,9-38,-1-1,1 0,0 1,0-1,1 1,0-1,1 1,0-1,0 1,1-1,0 1,1-1,0 1,1-1,0 0,0 0,1 0,3 6,30 4,-17-15</inkml:trace>
  <inkml:trace contextRef="#ctx0" brushRef="#br0" timeOffset="439.655">1271 454,'222'-261,"-190"230,-31 31,-1-1,0 1,0-1,1 1,-1 0,0-1,1 1,-1-1,0 1,1 0,-1-1,1 1,-1-1,0 1,1 0,-1 0,1-1,-1 1,1 0,-1 0,1 0,-1 0,1-1,-1 1,1 0,0 0,-1 0,1 0,-1 0,1 0,-1 0,1 0,-1 1,1-1,-1 0,1 0,-1 0,1 1,-1-1,1 0,-1 0,1 1,-1-1,0 0,1 1,-1-1,1 1,-1-1,0 0,1 1,-1-1,0 1,0-1,1 1,-1-1,0 1,0-1,0 1,0-1,0 1,1-1,-1 1,0-1,0 1,0 0,-1-1,1 1,0-1,0 1,0-1,-12 73,9-63,1 1,0-1,0 1,1-1,0 1,0-1,2 1,-1 0,1-1,1 1,0-1,2 8,-3-16,1 1,-1 0,1-1,-1 1,1-1,0 0,0 0,0 0,0 0,0 0,0 0,1 0,-1 0,1-1,-1 0,1 1,0-1,-1 0,1 0,0 0,0-1,0 1,0-1,-1 1,1-1,0 0,0 0,0 0,0-1,0 1,0-1,0 0,-1 1,1-1,0 0,0-1,0 1,96-58,44-125,-133 170</inkml:trace>
  <inkml:trace contextRef="#ctx0" brushRef="#br0" timeOffset="966.502">2229 115,'-12'17,"1"1,0 0,2 0,0 1,1 0,0 1,2 0,0 0,0 10,5-27,0 0,0 0,0-1,1 1,-1 0,1 0,0 0,0 0,0 0,0 0,1 0,-1-1,1 1,-1 0,1 0,0 0,0-1,0 1,1 0,-1-1,1 1,-1-1,1 0,0 1,0-1,0 0,0 0,0 0,1 0,-1-1,0 1,1-1,-1 1,1-1,0 0,-1 0,1 0,0 0,0 0,0-1,0 0,0 1,-1-1,1 0,0 0,0 0,0-1,0 1,1-1,15-6,0-1,0-1,-1 0,0-1,-1-2,0 1,-1-2,0 0,-1-1,-1 0,0-2,-1 1,0-2,-2 1,0-2,6-12,12-11,56-76,-85 117,0-1,0 1,0-1,0 0,1 1,-1-1,0 1,0-1,0 1,0-1,0 1,1-1,-1 1,0-1,1 1,-1-1,0 1,1-1,-1 1,0 0,1-1,-1 1,1-1,-1 1,1 0,-1 0,1-1,-1 1,1 0,-1 0,1 0,-1-1,1 1,-1 0,1 0,-1 0,1 0,0 0,-1 0,1 0,-1 0,1 0,-1 0,1 1,-1-1,1 0,-1 0,1 0,-1 1,1-1,-1 0,1 1,-1-1,1 0,-1 1,0-1,1 0,-1 1,1-1,-1 1,0-1,0 1,1-1,-1 1,0-1,0 1,0-1,1 1,-1 0,2 45,-3-35,-1 85,-5 0,-4 0,-4 0,-20 65,18-94,-3-2,-3-1,-21 42,34-86,4-4,-1 0,0-1,-1 0,0 0,-2-1,1 0,-2-1,0 0,0 0,-2-1,1-1,-1 0,-1-1,-5 3,16-12,1 0,0 0,-1 0,1 0,-1-1,1 1,-1-1,0 0,1 0,-1 0,1 0,-1 0,1 0,-1-1,1 1,-1-1,1 0,-1 0,1 0,0 0,-1 0,1 0,0-1,0 1,0-1,0 1,0-1,0 0,0 0,1 0,-1 0,1 0,-1 0,1 0,0-1,0 1,0 0,0-1,0 1,0-1,1 1,-1-1,1 1,0-1,0 1,0-1,0 0,0 1,0-1,1 1,-1-1,1 1,0-1,0 1,0 0,0-1,1 0,5-20,2 0,1 1,0 0,2 0,0 2,2-1,0 2,1 0,13-13,-6 10,1 0,1 2,0 0,2 2,0 1,1 1,1 1,0 1,1 2,0 1,27-7,-26 9,-4 0</inkml:trace>
  <inkml:trace contextRef="#ctx0" brushRef="#br0" timeOffset="1449.255">0 765,'319'-13,"105"-25,-316 27,470-41,148 23,-288 30,-379-11,-59-1,-12 7</inkml:trace>
  <inkml:trace contextRef="#ctx0" brushRef="#br0" timeOffset="1915.495">29 962,'390'-45,"519"-47,-85 58,-381 35,-360-11,-66 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2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391 592,'-2'-4,"0"1,0-1,-1 1,0 0,1 0,-1 0,0 0,0 0,-1 0,1 1,0 0,-1 0,0 0,1 0,-1 0,0 1,0-1,0 1,0 0,0 0,0 1,0-1,-1 1,1 0,0 0,0 0,0 1,0-1,-1 1,-116 40,1 38,116-75,0 0,0 0,1 0,-1 0,1 1,0-1,0 1,1 0,0 0,-1 0,1 0,1 0,-1 0,1 0,0 1,0-1,1 0,-1 1,1-1,0 1,1-1,-1 1,1-1,1 4,3 4,0-1,1 0,1 0,0-1,0 0,1 0,0 0,1-1,0 0,1-1,0 0,0-1,1 0,0 0,0-1,1-1,0 0,0 0,1-2,-1 1,1-1,0-1,13 2,-20-5,0 1,1-1,-1 0,1 0,-1-1,0 1,1-1,-1-1,0 0,0 1,0-2,0 1,0-1,0 0,-1 0,1 0,-1-1,0 0,0 0,0 0,-1-1,1 0,-1 0,0 0,0 0,-1 0,0-1,0 0,0 1,-1-1,1 0,-1 0,-1-1,1-1,1-14</inkml:trace>
  <inkml:trace contextRef="#ctx0" brushRef="#br0" timeOffset="434.837">701 0,'-20'39,"2"0,1 1,2 1,1 0,3 1,-3 23,3-19,1 2,3-1,2 1,1 0,3 0,5 38,-5-80,1-1,0 1,1-1,-1 1,1-1,0 0,1 1,-1-1,1 0,0 0,0 0,1 0,-1 0,1 0,0-1,0 1,1-1,-1 0,1 0,0 0,0-1,1 1,-1-1,0 0,1 0,0-1,0 1,0-1,0 0,0 0,0-1,1 0,-1 0,5 1,4-6,-1 0,1-1,-1 0,-1-1,1-1,-1 0,0 0,0-1,5-6,52-31,-59 40,-8 3,0 0,0 0,1 0,-1 0,1 0,-1 0,1 1,0 0,0-1,-1 1,1 0,0 0,0 0,0 1,0-1,0 1,0 0,1-1,-1 1,0 1,0-1,0 0,0 1,0-1,0 1,0 0,0 0,0 0,-1 1,1-1,0 1,-1-1,1 1,-1 0,1 0,-1 0,0 0,0 1,0-1,1 2,15 89,-8-22,-1-53,3-5</inkml:trace>
  <inkml:trace contextRef="#ctx0" brushRef="#br0" timeOffset="717.268">1350 592,'-13'15,"0"1,2 0,0 1,0 0,2 1,0 0,1 0,1 1,0 0,2 0,0 1,1 0,1 0,1 4,2-21,0 1,1-1,-1 0,1 0,-1 0,1 1,0-1,0 0,1 0,-1 0,1 0,-1-1,1 1,0 0,0-1,0 1,0-1,1 1,-1-1,1 0,-1 0,1 0,0-1,0 1,0-1,0 1,0-1,0 0,0 0,0 0,0-1,1 1,-1-1,0 1,0-1,1 0,-1-1,0 1,0 0,2-1,9-1,0-1,0 0,-1 0,1-1,-1-1,0-1,0 0,11-7,-12 7,0 0,-1 0,0-2,0 1,-1-1,0-1,0 0,-1 0,0-1,-1 0,0-1,0 0,-1 0,-1 0,0-1,-1 0,0 0,0-1,-1 1,-1-1,0 0,-1 0,-1 0,0 0,0 0,-1 0,-1-7,-2 15,1-1,-1 1,0 0,0 0,0 0,-1 0,0 1,0-1,0 1,0 0,-1 0,1 0,-1 1,0-1,0 1,-1 1,1-1,-1 1,1 0,-1 0,0 0,1 1,-1 0,0 0,0 0,0 1,0 0,0 0,0 0,0 1,0 0,0 0,0 1,1 0,-1 0,1 0,-1 0,1 1,0 0,0 0,0 1,0-1,0 1,1 0,0 0,-3 3,-6 7</inkml:trace>
  <inkml:trace contextRef="#ctx0" brushRef="#br0" timeOffset="1080.4">2113 508,'-57'22,"1"3,1 3,2 2,-18 14,66-42,1-1,0 1,-1 1,1-1,0 1,0-1,0 1,1 0,-1 0,1 1,-1-1,1 1,0 0,1 0,-1 0,1 0,-1 0,1 1,0-1,1 0,-1 1,1 0,0-1,0 1,0 0,1 0,0-1,0 1,0 0,0 0,1 0,0-1,0 1,0 1,6 2,-1-1,1-1,0 1,1-1,0-1,0 1,0-1,0 0,1-1,0 0,0-1,0 1,0-2,1 1,-1-1,1-1,-1 0,1 0,-1-1,1 0,0-1,-1 0,1 0,-1-1,1 0,-1-1,0 0,0 0,0-1,8-5,-8 5,0 0,0 0,0-1,-1-1,0 1,0-1,0-1,-1 1,0-1,0 0,-1-1,0 0,0 0,-1 0,0-1,0 0,-1 0,0 0,0 0,-1-1,-1 1,1-3,-1 5,-1 0,0 1,0-1,-1 0,0 0,0 0,0 1,-1-1,0 0,0 0,-1 1,0-1,0 1,-1-1,1 1,-1 0,-1 0,1 0,-1 0,0 1,0-1,-1 1,0 0,0 1,0-1,0 1,-1 0,1 0,-1 0,-6-1,-43-9,29 11</inkml:trace>
  <inkml:trace contextRef="#ctx0" brushRef="#br0" timeOffset="1431.841">2649 480,'-16'5,"-1"0,1 1,0 0,0 1,1 1,0 1,0 0,1 1,0 0,1 1,-4 5,15-14,0 0,0 0,0 0,0 0,0 0,0 1,1-1,-1 1,1-1,-1 1,1-1,0 1,0 0,1 0,-1 0,0-1,1 1,0 0,-1 0,1 0,0 0,1 0,-1 0,0-1,1 1,0 0,0 0,-1-1,2 1,-1 0,0-1,0 1,1-1,0 1,-1-1,1 0,0 1,0-1,0 0,0-1,1 1,-1 0,0 0,2 0,66 74,-69-73,1-1,0 1,-1 0,0 0,1 0,-1 0,-1 0,1 0,0 0,-1 0,1 0,-1 0,0 0,0 1,0-1,-1 0,1 0,-1 0,1 0,-1 0,0 0,0 0,0 0,-1 0,1-1,-1 1,0 0,0-1,1 1,-2-1,0 2,-7 4,1 0,-1-1,-1-1,1 1,-1-2,0 1,-1-2,1 1,-1-1,0-1,0 0,0-1,0 0,0-1,0-1,-5 0,-8 1</inkml:trace>
  <inkml:trace contextRef="#ctx0" brushRef="#br0" timeOffset="1747.417">2761 818,'37'-13,"-3"2,0-1,0-2,-2-1,0-2,0-1,-2-1,0-2,1-3,-28 22,0 1,0-1,0 0,-1 0,1 0,0-1,-1 1,0 0,1-1,-1 0,0 0,-1 1,1-1,0 0,-1 0,0 0,1-1,-1 1,0 0,-1 0,1-1,-1 1,1-1,-1 1,0 0,0-1,-1 1,1 0,-1-1,1 1,-1 0,0-1,0 1,-1 0,1 0,-1 0,1 0,-1 0,0 0,0 1,0-1,0 1,-1-1,1 1,-1 0,0 0,1 0,-1 0,0 0,0 1,0-1,-2 0,-10 0,1 1,-1 1,0 0,0 0,0 2,1 0,-1 0,1 2,-1 0,1 0,0 1,1 1,-1 0,1 1,-11 8,11-7,0 1,0 0,1 1,0 1,1 0,0 0,1 1,0 0,1 1,0 0,1 1,-6 12,10-18,1 1,-1-1,2 1,-1-1,1 1,0 0,1 0,0 0,1 0,-1 0,2 0,-1 0,1 0,1 0,0-1,0 1,0 0,1-1,1 1,-1-1,1 0,1 0,0 0,5 4,1-2,0 1,0-1,1-1,0 0,1 0,0-2,0 1,1-2,0 0,0 0,1-2,-1 1,1-2,0 0,0-1,0 0,0-1,0-1,0 0,1-2,-1 1,5-3,11-1,-4-2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0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54 146,'-28'39,"23"-27,1 0,0 0,0 0,1 1,1-1,0 1,1 0,0 0,1 12,0-20,1 0,-1-1,1 1,0 0,1-1,-1 1,1-1,-1 1,1-1,1 0,-1 1,1-1,-1-1,1 1,0 0,1-1,-1 1,0-1,1 0,0 0,0 0,0-1,0 1,0-1,1 0,-1 0,5 1,-2-1,1-1,0 0,0 0,-1 0,1-1,0 0,0-1,0 0,0 0,0 0,-1-1,1 0,-1-1,1 0,-1 0,0-1,0 1,0-1,-1-1,1 1,-1-1,5-6,113-136,-92 101,-31 46,0 0,0-1,0 1,0 1,1-1,-1 0,0 0,0 0,0 1,0-1,0 0,0 1,0-1,0 1,0-1,0 1,0-1,-1 1,1 0,0 0,0-1,0 1,-1 0,1 0,0 0,-1 0,1 0,-1 0,1 0,-1 0,0 0,1 0,-1 0,0 0,0 0,1 0,-1 0,0 0,0 0,0 0,0 0,-1 0,1 1,0-1,0 0,-1 0,2 3,6 29,-7-26,1-1,-1 1,1 0,0-1,1 1,0-1,0 0,0 1,1-1,-1 0,2 0,-1 0,1-1,0 1,0-1,0 0,1 0,-1 0,1-1,0 0,1 0,-1 0,1 0,0-1,0 0,1 0,-1-1,0-1,0 0,-1 0,1-1,0 0,0 0,0 0,0-1,0 0,0 0,-1 0,1-1,0 0,-1 0,1 0,-1-1,0 0,0 0,0 0,0-1,-1 1,1-1,-1 0,0-1,0 1,0-1,0 1,-1-1,0 0,0 0,-1-1,2-2,48-163,-47 146</inkml:trace>
  <inkml:trace contextRef="#ctx0" brushRef="#br0" timeOffset="666.886">1071 288,'43'-14,"0"-2,-1-2,-1-1,-1-2,-1-2,-1-1,3-5,-39 28,0 0,1 0,-1 0,0-1,1 1,-1-1,0 0,0 1,0-1,0 0,-1 0,1 0,0 0,-1 0,0-1,1 1,-1 0,0-1,0 1,0-1,-1 1,1-1,0 1,-1-1,0 0,1 1,-1-1,0 0,-1 1,1-1,0 0,-1 1,1-1,-1 1,0-1,0 1,0-1,0 1,-1 0,1-1,0 1,-1 0,0 0,1 0,-1 0,0 0,0 0,0 1,0-1,0 1,-2-1,-4-1,-1 0,1 1,-1 0,0 0,0 1,0 1,0-1,0 1,0 1,1-1,-1 2,0-1,0 1,0 0,1 1,0 0,-1 1,1 0,0 0,-6 4,-1 2,0 0,1 1,0 1,0 0,2 1,-1 0,2 1,0 1,-9 14,15-22,1-1,0 1,0 0,1 0,0 0,0 1,1-1,0 1,0 0,1-1,0 1,0 0,1 0,0 0,0 0,1 0,0-1,0 1,1 0,0 0,0-1,1 0,0 1,0-1,1 0,0 0,0-1,1 1,-1-1,1 0,1 0,-1 0,1-1,0 0,0 0,1-1,0 1,-1-1,1-1,1 0,-1 1,0-2,8 3,13-2,1-2,-1 0,0-2,1-1,-1-1,0-2,0 0,0-2,-1-1,2-2,-2 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8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0,'-28'67,"-30"188,30-11,0-45,6-92,19-99</inkml:trace>
  <inkml:trace contextRef="#ctx0" brushRef="#br0" timeOffset="199.038">0 508,'39'0,"36"0,15 0,2 0,-5 0,-13 0,-9 0,-10 0,-11 0,-7 0,-6 0,-3 0,-6 0</inkml:trace>
  <inkml:trace contextRef="#ctx0" brushRef="#br0" timeOffset="625.46">791 479,'-9'21,"0"0,2 1,1 0,1 0,0 0,2 0,0 1,2 0,1-1,1 11,-1-31,0 0,0 1,0-1,0 0,0 0,1 0,-1 1,1-1,0 0,0 0,0 0,0 0,0 0,0 0,0 0,1-1,-1 1,0 0,1-1,0 1,-1-1,1 1,0-1,0 0,0 0,0 0,0 0,0 0,0 0,0 0,0-1,0 1,1-1,-1 0,0 1,0-1,0 0,1 0,-1-1,0 1,0 0,1-1,-1 1,0-1,2 0,10-6,-1 1,0-2,0 0,0 0,-1-1,0-1,-1 0,0-1,79-55,-88 66,1-1,-1 0,0 1,1-1,-1 1,0 0,1 0,-1 0,0 0,1 0,-1 1,0-1,1 0,-1 1,0 0,0 0,0 0,1 0,-1 0,0 0,0 0,0 0,-1 1,1-1,0 1,0 0,-1-1,1 1,-1 0,0 0,1 0,-1 0,0 0,0 0,0 0,0 1,-1-1,1 0,-1 1,1-1,-1 0,0 0,0 3,27 42,-25-45,0-1,0 1,1-1,-1 1,1-1,-1 0,1 0,-1 0,1 0,0 0,-1-1,1 1,0-1,-1 1,1-1,0 0,0 0,-1-1,1 1,0 0,0-1,-1 0,1 0,-1 1,1-1,0-1,-1 1,0 0,1-1,-1 1,0-1,0 0,0 0,2-1,60-75,16-53,-67 117,-3 1</inkml:trace>
  <inkml:trace contextRef="#ctx0" brushRef="#br0" timeOffset="903.924">1722 423,'-16'19,"1"1,0 0,2 2,0-1,2 2,0-1,1 2,2-1,0 1,-2 16,10-37,0-1,-1 0,1 1,0-1,1 0,-1 1,0-1,1 1,-1-1,1 0,0 0,-1 1,1-1,0 0,1 0,-1 0,0 0,1 0,-1 0,1 0,-1-1,1 1,0 0,0-1,0 0,-1 1,2-1,-1 0,0 0,0 0,0 0,0 0,1 0,-1-1,0 1,1-1,-1 0,0 0,1 0,-1 0,1 0,0 0,101-22,-94 18,0-1,1 0,-2-1,1 0,-1-1,0 0,0 0,-1-1,0 0,0 0,-1-1,0 0,0 0,-1-1,0 0,-1 0,0 0,-1 0,0-1,-1 0,0 0,0 0,-1 0,-1 0,0-1,0 1,-1-1,-1 1,0 0,0 0,-2-4,2 12,0 0,0-1,0 1,0 0,-1 0,1 0,-1 0,0 1,0-1,0 0,0 1,-1-1,1 1,-1 0,1 0,-1 0,0 0,0 0,0 1,0-1,0 1,0 0,0-1,-2 1,-15-3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1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5253 796,'10'34,"3"6,-1-4</inkml:trace>
  <inkml:trace contextRef="#ctx0" brushRef="#br0" timeOffset="236.147">5310 316,'0'0</inkml:trace>
  <inkml:trace contextRef="#ctx0" brushRef="#br0" timeOffset="587.583">5620 627,'-13'19,"-7"9,1 1,1 0,1 1,2 1,1 0,2 1,-6 23,17-51,0 0,0 0,1-1,-1 1,1 0,0 0,0 0,1 0,-1 0,1 0,0 0,0 0,0-1,0 1,1 0,-1-1,1 1,0-1,0 1,0-1,1 0,-1 0,1 0,0 0,0 0,0-1,0 1,0-1,0 0,1 0,-1 0,1 0,-1-1,1 1,0-1,0 0,-1 0,1 0,0-1,1 1,9 0,-1 1,1-2,0 1,0-2,0 0,-1-1,1 0,-1-1,1 0,-1-1,0-1,0 0,0-1,-1 0,0-1,0 0,6-6,1-2,-1-1,-1 0,0-1,-1-1,0 0,-2-2,0 1,-1-2,-2 0,4-8,4-1,-2-1,0-1,-3-1,0 0,-3-1,0 0,-2 0,-2-1,-1-1,-2 1,-1-1,-2 1,-2-21,-1 47,1 1,-1-1,0 1,-1 0,0 0,0 0,0 0,-1 0,-1 1,1-1,-1 1,0 0,-1 1,0-1,0 1,0 0,-1 1,0 0,0 0,0 0,0 1,-1 0,0 0,0 1,0 0,0 0,0 1,-1 0,1 0,-1 1,1 0,-1 1,0 0,1 0,-1 1,-7 2,0 0,0 1,1 1,-1 1,1 0,0 1,1 0,0 1,0 1,1 0,0 1,0 1,1 0,0 0,1 1,1 1,0 0,0 0,2 1,-1 0,2 0,0 1,1 0,0 0,1 1,1 0,0 0,1 0,1 0,1 0,0 1,1-1,1 0,0 0,1 1,1-1,1 4,4 0,1 0,1 0,0-1,2-1,0 1,1-2,1 0,0-1,1 0,1-1,0 0,2-2,-1 0,1-1,17 8,-5-4,0-2,1-2,0 0,0-2,2-2,-1-1,1-1,-1-1,2-3,2 0,0-2</inkml:trace>
  <inkml:trace contextRef="#ctx0" brushRef="#br0" timeOffset="3087.153">7371 147,'-7'57,"14"356,-29-259,22-153,-1-1,1 1,0 0,0 0,0-1,0 1,0 0,0 0,0 0,0-1,0 1,0 0,0 0,1-1,-1 1,0 0,0 0,1-1,-1 1,1 0,-1-1,0 1,1 0,-1-1,1 1,-1-1,1 1,0 0,-1-1,1 0,0 1,-1-1,1 1,0-1,-1 0,1 0,0 1,0-1,0 0,-1 0,1 0,0 0,0 0,-1 0,1 0,0 0,0 0,0 0,-1 0,1 0,0-1,0 1,-1 0,1-1,0 1,0 0,45-24,-41 20,21-12,3-4,1 0,1 2,1 1,0 2,1 1,0 1,1 2,0 2,1 1,15-1,-46 8,-1 0,1 1,0-1,-1 1,1 0,-1 0,1 0,0 0,-1 1,1-1,-1 1,1 0,-1 0,1 0,-1 1,0-1,0 1,0 0,0 0,0 0,0 0,0 0,0 1,-1-1,1 1,-1 0,0 0,0-1,0 2,0-1,0 0,-1 0,1 0,-1 1,0-1,0 1,0-1,-1 1,1-1,-1 1,0 0,0-1,0 3,-6 8,-1 0,0 0,-1-1,0 0,-1-1,0 0,-1 0,-1-1,0 0,0-1,-1 0,0-1,-13 7,-6 7,-2-2,0-2,-1-1,0-1,-2-2,-6 0,33-11,-1-1,1 0,-1-1,0 0,0 0,0-1,0-1,0 0,0 0,0-1,-1 0,2 0,-6-2,14 1,0 1,-1 0,1 0,-1-1,1 1,0-1,0 1,0-1,0 1,0-1,0 0,1 0,-1 1,0-1,1 0,-1 0,1 0,0 1,0-1,0 0,0 0,0 0,0 0,0 0,0 0,1 1,-1-1,1 0,-1 0,1 0,0 1,0-1,0 0,0 1,0-1,0 1,0-1,0 1,1-1,-1 1,0 0,1 0,-1 0,1 0,0 0,0-1,6-8,8-11</inkml:trace>
  <inkml:trace contextRef="#ctx0" brushRef="#br0" timeOffset="3402.683">8161 599,'-19'20,"1"1,1 1,0 1,2 0,1 1,1 0,-6 17,17-39,1 0,0 0,0 0,-1 0,1 0,1 0,-1 0,0 1,0-1,1 0,-1 0,1 1,0-1,0 0,0 1,0-1,0 0,0 1,0-1,1 0,-1 0,1 1,0-1,0 0,0 0,0 0,0 0,0 0,0 0,1 0,-1 0,1-1,-1 1,1 0,0-1,0 1,-1-1,1 0,0 0,0 1,0-1,1-1,-1 1,0 0,0 0,0-1,1 1,-1-1,0 0,14-3,0 0,-1-1,1-1,-1-1,0 0,-1-1,0-1,0 0,0-1,-1 0,0-1,-1 0,0-1,-1-1,0 1,-1-2,0 0,5-9,-9 12,0 0,-1 0,-1 0,1 0,-1-1,-1 0,0 0,-1 0,0 0,0-7,-1 14,-1 0,0 0,0 0,0 0,0 0,0 0,-1 0,0 0,0 0,0 0,0 1,-1-1,0 0,1 1,-1-1,0 1,-1 0,1 0,0-1,-1 1,0 1,0-1,0 0,0 1,0 0,-1-1,1 1,0 0,-1 1,-3-2,-1 0,0 1,0 0,0 1,0 0,0 0,0 1,0 0,0 0,0 1,-1 0,1 0,-3 2,-8 4</inkml:trace>
  <inkml:trace contextRef="#ctx0" brushRef="#br0" timeOffset="4184.372">8725 542,'-31'13,"0"2,1 1,1 1,0 1,2 1,0 2,1 1,-4 5,-66 87,94-111,0 0,0 0,0 0,0 1,1-1,-1 1,1-1,0 1,0-1,1 1,-1 0,1 0,-1-1,1 1,0 0,1 0,-1-1,1 1,-1 0,1-1,0 1,0-1,1 1,-1-1,1 1,0-1,0 0,0 0,0 0,0 0,1 0,0 0,-1-1,1 1,0-1,0 1,1-1,5 2,0 0,1-1,-1 0,1 0,0-1,0 0,0-1,0 0,0-1,0 0,0 0,0-1,0-1,-1 1,1-2,0 1,-1-1,10-5,6-4,1-1,-2-2,0 0,0-2,-2 0,0-1,-1-2,-1 0,-1-1,-1-1,-1-1,3-5,9-18,-1-1,-3-1,-2-2,-2 0,13-51,-27 77,0-1,-2 0,-1 0,-1 0,-1 0,-2-9,1 26,-2-1,1 1,-1 0,0-1,-1 1,0 0,-1 0,1 0,-1 0,-1 0,0 1,0-1,0 1,-1 0,0 0,0 1,-1-1,1 1,-2 1,-4-5,5 6,1 1,-1 0,-1 0,1 1,0-1,-1 1,1 0,-1 1,1 0,-1 0,0 0,0 1,1 0,-1 0,0 1,0 0,1 0,-1 1,1-1,-1 1,1 1,0-1,-1 1,1 0,1 1,-1-1,0 2,-11 6,0 2,1 0,1 0,0 2,1 0,1 0,0 2,-3 6,5-6,0 1,1 0,2 1,0 0,0 0,2 0,0 1,2 0,0 1,1-1,1 0,1 1,1 0,0-1,2 1,0-1,2 1,0-1,1 0,3-1,1-1,0-1,1 0,1 0,0-1,1 0,1-1,0-1,1 0,1-1,0 0,1-1,0-1,1 0,1-1,-8-5,1 0,0 0,0-1,0 0,0-1,0 0,1-1,-1-1,1 1,0-2,0 0,-1 0,1-1,0 0,-1-1,1-1,-1 0,0 0,0-1,14-9</inkml:trace>
  <inkml:trace contextRef="#ctx0" brushRef="#br0" timeOffset="4771.835">9205 542,'-5'9,"0"1,1-1,0 0,1 1,0 0,0 0,1 0,0 0,1 1,0-1,0 0,1 1,1-1,0 0,0 0,1 1,0-1,1 0,1 1,-3-9,1 0,-1 0,1-1,0 1,0 0,-1-1,1 1,1-1,-1 1,0-1,0 0,0 0,1 0,-1 0,0-1,1 1,-1 0,1-1,-1 0,1 0,-1 1,1-1,-1-1,1 1,-1 0,1-1,-1 1,0-1,1 0,-1 0,0 0,1 0,-1 0,70-49,-57 32,0-2,-1 1,-1-2,-1 0,-1 0,-1-1,-1 0,-1-1,3-13,-1 21,-9 50,-1-31,-2 60,3 1,3-1,3 0,8 29,12 20,-5 1,-4 1,-6 1,-4 12,-7-93,-2-1,-1 1,-1-1,-3 0,0 0,-2 0,-2-1,-1 0,-1-1,-2 0,-2 2,5-15,0 0,-1 0,-1-1,-1-1,-1 0,0 0,-1-2,0 0,-2-1,1-1,-2 0,0-1,0-2,-20 9,35-17,0-1,-1 0,1 0,-1-1,1 1,0-1,-1 0,1 0,-1 0,1-1,0 1,-1-1,1 0,0-1,0 1,0-1,-1 1,2-1,-1-1,0 1,0 0,1-1,-1 0,1 0,0 0,0 0,0 0,0-1,0 1,1-1,0 0,0 0,0 0,0 0,0 0,1 0,0 0,0-1,0 1,0-2,-4-30,2 0,2 0,1 0,1 0,3 0,0 0,3 0,1 1,10-30,-2 18,2 1,1 1,3 1,1 1,2 1,2 0,2 3,2 0,1 2,29-26,-36 39</inkml:trace>
  <inkml:trace contextRef="#ctx0" brushRef="#br0" timeOffset="-4554.057">484 429,'-8'-3,"0"0,0 1,0 0,0 0,0 1,-1 0,1 0,0 1,-1 0,1 0,0 1,-1 0,1 1,0 0,0 0,0 1,0-1,0 2,1-1,-1 1,1 1,0-1,0 1,-2 3,-10 12,2 1,0 0,2 2,0 0,2 1,0 0,2 1,1 0,1 1,0 0,3 0,0 1,1-1,2 1,1 1,1-1,2 27,-2-41,1 1,1-1,0 1,0-1,1 0,1 1,1-1,0 0,0-1,1 1,1-1,0 0,1 0,0 0,0-1,1 0,1-1,1 1,-3-3,0-1,0 0,1-1,0 1,0-2,1 1,0-1,0 0,0-1,0 0,1 0,-1-1,1-1,0 1,0-2,0 1,0-1,0-1,0 0,1 0,-1-1,0 0,0-1,7-2,10-5,-1-2,0 0,-1-2,0-1,-1-1,-1-1,0-1,-1-1,-1-1,-1 0,-1-2,0-1,-2 0,0-1,10-20,-11 18,-1-1,-1 0,-1-1,-1-1,-2 0,0 0,-3-1,1-4,-6 23,0 0,-1-1,0 1,0-1,-1 1,0-1,-1 1,-1-1,1 1,-2-1,1 1,-1 0,-1 0,0 0,0 1,-1 0,0-1,-1 1,0 1,0-1,-1 1,0 1,-1-1,-3-3,-1 4,1-1,-1 1,0 1,-1 0,1 1,-1 1,0-1,-1 2,1 0,-1 1,1 0,-1 1,0 0,1 1,-1 1,0 0,1 1,-1 0,1 1,0 1,-2 1,-4 1,0 0,1 2,0 0,0 1,1 1,0 0,1 1,0 1,1 1,1 0,-1 1,2 0,0 1,-4 8,-14 44,25-39</inkml:trace>
  <inkml:trace contextRef="#ctx0" brushRef="#br0" timeOffset="-3718.569">1189 881,'10'-144,"-9"143,-1 1,0-1,0 0,0 0,0 0,0 0,0 0,0 1,0-1,0 0,0 0,-1 0,1 0,0 0,0 1,-1-1,1 0,-1 0,1 1,-1-1,1 0,-1 1,1-1,-1 0,0 1,1-1,-1 1,0-1,1 1,-1-1,0 1,0-1,0 1,1 0,-1 0,0-1,0 1,0 0,0 0,1 0,-1 0,0 0,0 0,0 0,0 0,0 0,0 0,1 1,-1-1,0 0,0 0,0 1,1-1,-1 1,0-1,0 1,1-1,-1 1,0-1,1 1,-1 0,0 0,-35 43,-44 141,67-150,-1 0,-2-1,-1 0,-2-2,-21 29,30-53,19-30,91-130,57-69,-106 138,-34 110,3 51,-19-66,0 0,1-1,1 1,-1 0,2-1,0 0,0 1,1-1,0-1,1 1,0-1,1 0,0-1,1 1,0-1,0-1,1 1,0-2,0 1,1-1,4 2,-12-8,1 0,-1 0,0 0,0 0,0-1,0 1,1-1,-1 1,0-1,1 0,-1 0,0 0,1 0,-1-1,0 1,0-1,1 1,-1-1,0 0,0 1,0-1,0 0,0-1,0 1,0 0,0-1,0 1,-1-1,1 1,0-1,-1 0,0 1,1-1,-1 0,0 0,1-2,29-84,-28 75,14-130,-17 118</inkml:trace>
  <inkml:trace contextRef="#ctx0" brushRef="#br0" timeOffset="-2685.912">2657 712,'-10'-1,"-1"0,1 0,-1 1,1 1,0 0,-1 0,1 1,0 0,0 1,0 0,0 0,-1 2,-4 1,0 0,1 1,0 1,0 1,1 0,0 0,0 2,1-1,0 2,1-1,1 2,0-1,0 1,1 1,1 0,0 0,1 0,1 1,-5 14,10-25,0-1,0 0,0 1,0-1,0 1,1-1,-1 1,1-1,0 1,0-1,1 1,-1-1,1 1,-1-1,1 1,0-1,0 0,1 1,-1-1,1 0,0 0,-1 0,1 0,1 0,-1-1,0 1,1-1,-1 1,1-1,0 0,0 0,-1 0,2 0,-1 0,0-1,0 1,0-1,1 0,-1 0,1 0,-1-1,0 1,1-1,0 0,11-1,0-1,0 0,0-1,0-1,0 0,-1-1,0-1,0 0,0-1,-1-1,0 0,0-1,-1 0,6-6,181-176,-194 185,22-19,-26 24,0 1,-1 0,1 0,0 1,-1-1,1 0,0 0,-1 0,1 0,0 0,-1 1,1-1,0 0,-1 1,1-1,-1 0,1 1,-1-1,1 1,-1-1,1 1,-1-1,1 1,-1-1,0 1,1-1,-1 1,0 0,1-1,-1 1,0 0,0-1,0 1,1 0,-1-1,0 1,0 0,0-1,0 1,0 0,0-1,-1 1,1 0,0-1,0 1,0 0,-1-1,1 1,0-1,-1 1,2 20,-2-5,1 1,0 0,1-1,1 1,1-1,0 0,1 1,1-1,1-1,0 1,0-1,2 0,6 10,-6-19,-1 0,1 0,0-1,0 0,1 0,0-1,0 0,0-1,0 0,0 0,1-1,-1 0,1 0,1-1,13 2</inkml:trace>
  <inkml:trace contextRef="#ctx0" brushRef="#br0" timeOffset="-1580.628">3645 683,'17'280,"-11"-199,-7-81,1 1,-1-1,1 0,-1 0,1 0,-1 0,1 0,-1 0,0 0,1 0,-1 0,1 0,-1 0,1 0,-1-1,1 1,-1 0,1 0,-1 0,1-1,-1 1,1 0,-1-1,1 1,0 0,-1-1,1 1,-1-1,1 1,0 0,0-1,-1 1,1-1,0 1,0-1,-1 1,1-1,0 1,0-1,0 1,0-1,0 0,0 1,0-1,0 1,0-1,0 1,0-1,0 1,0-1,0 1,1-1,-1 1,0-1,0 1,-2-31,1 0,2 0,0 1,3-1,0 0,2 1,1 0,1 0,2 1,1 0,1 1,2 0,0 1,2 1,4-5,3-11,-22 40,-1 1,0 0,-1-1,1 1,0 0,1 0,-1 0,0 0,0 0,0 0,0 0,1 0,-1 0,1 0,-1 0,0 0,1 1,0-1,-1 0,1 0,-1 0,1 0,0 1,0-1,-1 0,1 1,0-1,0 1,0-1,0 1,0-1,0 1,0-1,0 1,0 0,0 0,0-1,0 1,0 0,0 0,0 0,0 0,0 0,0 0,0 1,0-1,0 0,0 0,0 1,0-1,0 1,0-1,0 1,0-1,0 1,-1 0,2-1,51 173,-42-159</inkml:trace>
  <inkml:trace contextRef="#ctx0" brushRef="#br0" timeOffset="-1318.873">4181 994,'5'4,"6"3,2-1</inkml:trace>
  <inkml:trace contextRef="#ctx0" brushRef="#br0" timeOffset="-1169.696">4068 458,'0'0</inkml:trace>
  <inkml:trace contextRef="#ctx0" brushRef="#br0" timeOffset="-685.867">4718 458,'-31'17,"1"2,1 0,0 2,2 2,1 0,0 2,-1 4,20-23,1 1,0 0,0 0,1 1,0-1,0 1,1 0,0 0,0 1,1-1,0 1,0 0,1 0,0 0,1 0,0 0,1 0,-1 0,2 1,-1-1,1 0,1 0,0 0,0 0,0 0,1-1,2 3,-3-7,1-1,0 0,0 1,0-1,0 0,1-1,-1 1,1 0,0-1,-1 0,1 0,0 0,0-1,1 1,-1-1,0 0,0 0,1 0,-1-1,0 1,1-1,-1 0,0 0,1-1,-1 1,1-1,6-1,0 0,-1 0,1-1,-1 0,0-1,0 0,0-1,-1 0,1 0,2-3,3-5,-1-1,-1-1,0 0,-1-1,0 0,7-16,3-2,69-113,-91 146,1 0,-1 0,1 0,-1 0,1 0,-1 0,1 0,0 0,0 0,-1 0,1 0,0 0,0 0,0 1,0-1,0 0,0 1,0-1,0 1,0-1,0 1,1-1,-1 1,0 0,0 0,0-1,0 1,1 0,-1 0,0 0,0 0,0 0,1 1,-1-1,0 0,0 1,0-1,0 0,0 1,1-1,-1 1,0 0,0-1,0 1,-1 0,1 0,0 0,0-1,0 1,0 0,-1 0,1 0,0 0,-1 0,1 0,-1 1,1-1,-1 0,0 0,0 0,1 0,-1 0,0 1,0-1,0 0,0 1,4 18,-1-1,-1 1,-1 0,0 0,-1 0,-2-1,0 1,-4 14,2 3,-60 355,-21-40,71-302,12-35,-1 1,0-1,-1 0,-1-1,0 1,-1-1,-1 0,0 0,-1-1,0 0,-1 0,-1-1,0 0,0-1,-1 0,-1-1,1 0,-11 6,19-15,1 0,0 0,-1 0,1 0,0 0,-1-1,1 1,-1-1,1 0,-1 0,0 0,1 0,-1 0,1-1,-1 1,1-1,-1 1,1-1,0 0,-1 0,1 0,0 0,0 0,0-1,-1 1,1-1,1 1,-1-1,0 0,0 0,1 0,-1 0,1 0,-1 0,1 0,0 0,-1-3,-25-94,26 66,2 0,1 0,2 0,1 0,2 0,0 1,3 1,0-1,2 1,2 1,0 0,2 1,10-12,-12 13,-2 4</inkml:trace>
  <inkml:trace contextRef="#ctx0" brushRef="#br0" timeOffset="1935.606">4181 769,'0'-5,"0"3,0 7,0 7,0 7,0 4,0 4,0 1,-5 2,-1-1,5-4,2-7</inkml:trace>
  <inkml:trace contextRef="#ctx0" brushRef="#br0" timeOffset="18875.363">174 2207,'-1'540,"-3"-479,-2 0,-3-1,-2 1,-5 7,14-61,0 0,0 0,0 0,-1 0,0 0,-1 0,1-1,-1 0,0 1,-1-2,0 1,0 0,0-1,0 0,-1 0,0-1,0 1,0-1,-3 1,8-5,-1 0,1 0,0 0,-1 0,1 0,0 0,-1 0,1 0,0-1,-1 1,1 0,0-1,0 1,0-1,-1 0,1 1,0-1,0 0,0 0,0 0,0 1,0-1,0 0,0 0,1-1,-1 1,0 0,1 0,-1 0,0 0,1-1,0 1,-1 0,1 0,0-1,-1 1,1 0,0-1,0 1,0-1,-3-57,8 27,1 0,1 0,2 0,2 1,0 1,2 0,6-7,12-35,8-23,4 2,3 2,5 1,4 4,3 1,58-62,-103 132,0 0,1 1,1 1,0 0,1 1,0 0,1 1,0 1,0 1,1 1,1 0,-17 7,1 0,-1 0,1 1,-1-1,0 1,1 0,-1-1,1 1,-1 0,1 1,-1-1,1 0,-1 1,0-1,1 1,-1 0,0-1,1 1,-1 1,0-1,0 0,0 0,0 1,0-1,0 1,0 0,0-1,-1 1,1 0,-1 0,1 0,-1 0,0 0,0 1,0-1,0 0,1 3,9 93,-11-95,0 21,-2 1,-1-1,0 0,-2 0,-1 0,-1 0,-1-1,-1 0,-1-1,0 0,-2-1,-1 0,-1 0,0-2,-2 1,0-2,-1 0,0-1,-2-1,0-1,-1-1,0 0,-1-1,-1-2,-21 10,38-19,0 1,0-1,0 0,0 0,-1 0,1-1,0 0,-1 0,0 0,1-1,-1 0,1 0,-1 0,0-1,1 0,-1 0,1 0,0-1,-1 1,1-1,-5-3,10 3,-1-1,1 1,0-1,-1 1,1-1,0 0,1 1,-1-1,0 1,1-1,-1 1,1-1,0 1,0-1,0 1,0 0,0-1,1 1,-1 0,1 0,-1 0,1 0,0 0,0 0,0 1,0-1,0 0,0 1,2-1,1-3,16-17</inkml:trace>
  <inkml:trace contextRef="#ctx0" brushRef="#br0" timeOffset="19220.007">1246 2123,'-37'28,"1"1,2 1,0 3,3 0,1 2,-1 4,27-36,1 1,-1-1,1 1,0 0,0 0,0 0,0 0,1 1,-1-1,1 1,0-1,1 1,-1 0,1 0,0 0,0-1,1 1,-1 0,1 0,0 0,0 0,1 0,0 0,0 0,0 0,0 0,1 0,-1-1,1 1,0 0,1-1,-1 0,1 1,0-1,0 0,0-1,1 1,-1 0,5 2,-2-3,-1-1,1 0,0 0,0-1,0 0,1 0,-1 0,0 0,0-1,0 0,1-1,-1 1,0-1,0-1,0 1,0-1,0 0,0 0,0 0,-1-1,1 0,-1 0,5-4,107-99,-111 100,0-1,-1 0,0 0,0-1,0 1,-1-1,0 0,-1 0,0-1,0 1,0-1,-1 1,-1-1,1 0,-2 0,1 0,-1 0,0 0,-1 0,0 1,-1-1,1 0,-2 0,1 1,-1-1,-1 1,1 0,-1 0,-1 0,1 1,-2-1,1 1,-1 0,0 1,0-1,0 1,-1 1,0-1,0 1,-1 0,1 1,-1-1,0 1,-1 1,-7-3,8 4,0 1,0 0,1 0,-1 0,0 1,0 1,0-1,0 1,0 0,0 1,0 0,-1 1,-10 4</inkml:trace>
  <inkml:trace contextRef="#ctx0" brushRef="#br0" timeOffset="19458.348">1755 2179,'-20'33,"-5"22,-5 5,4-2,6-6,6-13</inkml:trace>
  <inkml:trace contextRef="#ctx0" brushRef="#br0" timeOffset="19604.364">1755 1671,'0'0</inkml:trace>
  <inkml:trace contextRef="#ctx0" brushRef="#br0" timeOffset="19920.071">1952 2546,'227'-482,"-226"481,21-34,-22 35,1-1,-1 1,1-1,-1 1,1 0,-1-1,1 1,0 0,-1-1,1 1,-1 0,1 0,0 0,-1 0,1 0,-1 0,1-1,0 1,-1 1,1-1,0 0,-1 0,1 0,-1 0,1 0,0 0,-1 1,1-1,-1 0,1 1,-1-1,1 0,-1 1,1-1,-1 0,1 1,-1-1,1 1,-1-1,0 1,1-1,-1 1,0-1,1 1,-1 0,0-1,0 1,0-1,1 1,-1 0,0-1,0 1,0 0,0-1,0 1,0-1,0 1,0 0,-1 0,13 113,-13-102,0-1,1 0,1 1,0-1,0 0,1 1,1-1,0 0,0 0,1-1,0 1,1-1,4 7,-7-13,0 0,0-1,1 1,0-1,-1 1,1-1,0 0,0 0,1 0,-1-1,1 1,-1-1,1 0,0 0,0 0,0 0,0 0,0-1,0 0,0 0,0 0,1-1,-1 1,0-1,1 0,-1 0,0 0,1-1,-1 0,0 0,0 0,0 0,0 0,1-1,-2 0,1 0,2-1,15-14,0-2,0 0,-2-1,-1-1,0-1,-2 0,0-1,-2-1,-1-1,7-17,1 4,39-75,-49 88</inkml:trace>
  <inkml:trace contextRef="#ctx0" brushRef="#br0" timeOffset="20169.454">2940 1417,'-5'48,"-2"40,1 14,1 0,1-8,2-10,1-10,1-13,0-7,0-8,0-3,0-3,1-3,-1-4,0-3,0-1,0-6</inkml:trace>
  <inkml:trace contextRef="#ctx0" brushRef="#br0" timeOffset="20406.657">2657 1954,'43'-10,"39"-3,9 1,0 2,-12 3,-13 8,-19 2</inkml:trace>
  <inkml:trace contextRef="#ctx0" brushRef="#br0" timeOffset="20657.131">3504 1981,'-18'8,"-4"0,0 1,0 1,1 1,1 1,0 1,0 1,1 0,1 1,-1 3,17-16,0-1,1 1,-1 0,1 0,-1 0,1 0,0 0,-1 0,1 0,0 1,0-1,1 0,-1 1,1-1,-1 0,1 1,-1-1,1 1,0-1,0 1,1-1,-1 1,0-1,1 0,-1 1,1-1,0 0,0 1,0-1,0 0,0 0,0 0,1 0,-1 0,1 0,-1 0,2 1,80 51,-64-44,-13-9,0 1,0 0,-1 1,1-1,-1 1,1 0,-1 1,0-1,0 1,0 0,-1 0,0 1,1-1,-1 1,-1 0,1 0,-1 0,0 1,0-1,0 1,-1-1,0 1,0 0,-1 0,1 0,-1 0,0 0,-1 1,0-1,0 0,0 0,-1 0,1 0,-3 6,-5-1,0-1,0 0,-2-1,1 0,-1-1,0 1,-1-2,0 0,0 0,0-1,-1 0,0-1,0 0,-1-1,1 0,-1-1,0-1,0 3,-12 3</inkml:trace>
  <inkml:trace contextRef="#ctx0" brushRef="#br0" timeOffset="23021.065">4605 2574,'63'-68,"417"-485,-166 192,-313 360,0-1,0 1,0 0,0-1,0 1,0 0,0-1,1 1,-1 0,0 0,1 0,-1 0,1 0,-1 1,1-1,0 0,-1 1,1-1,0 1,-1 0,1-1,0 1,-1 0,1 0,0 0,0 0,-1 0,1 1,0-1,-1 0,1 1,0-1,-1 1,1 0,0 0,-1-1,1 1,-1 0,0 0,1 0,-1 0,0 1,0-1,1 0,-1 1,0-1,0 0,0 2,25 31,-3 1,0 1,-3 0,-1 2,-1 0,-3 1,-1 1,-1 0,-3 1,2 22,25 116,-27-138,0 52,-10-91,0 0,-1-1,0 1,1-1,-1 1,0-1,0 1,0-1,0 0,0 1,0-1,0 0,0 0,0 0,-1 0,1 0,0 0,-1 0,1 0,-1 0,1-1,-1 1,0-1,1 1,-1-1,1 1,-1-1,0 0,1 0,-1 0,0 0,1 0,-1 0,0 0,1-1,-1 1,0-1,0 1,-65-29,55 22,-60-30,-114-58,-130-45,186 98,118 36</inkml:trace>
  <inkml:trace contextRef="#ctx0" brushRef="#br0" timeOffset="23661.178">6918 1841,'-48'-5,"-1"2,0 2,0 3,0 2,1 1,-25 8,61-11,0 0,0 0,1 1,-1 1,1 0,-1 0,1 1,0 1,-5 3,16-8,-1-1,0 1,1-1,-1 1,1 0,-1-1,1 1,-1 0,1-1,0 1,-1 0,1 0,0 0,0-1,-1 1,1 0,0 0,0 0,0 0,0-1,0 1,0 0,0 0,0 0,1 0,-1-1,0 1,0 0,1 0,-1 0,0-1,1 1,-1 0,1-1,-1 1,1 0,-1-1,1 1,0-1,-1 1,1 0,0-1,-1 0,1 1,0-1,0 1,-1-1,1 0,0 0,0 1,0-1,0 0,44 17,75 17,-119-33,-1-1,1 1,0 0,0-1,0 1,-1 0,1 0,0 0,-1-1,1 1,0 0,-1 0,1 0,-1 0,0 0,1 0,-1 0,0 0,1 0,-1 0,0 0,0 0,0 0,0 1,0-1,0 0,0 0,-1 0,1 0,0 0,0 0,-1 0,1 0,-1 0,1 0,-1 0,1 0,-1-1,0 1,1 0,-1 0,0 0,0 0,-42 38,32-30,-164 139,175-148,-56 55,54-53,1 0,0-1,0 1,0 0,0 0,0 0,0 0,0 0,1 0,-1 0,1 0,-1 0,1 0,0 0,0 0,0 1,0-1,0 0,1 0,-1 0,0 0,1 0,0 0,-1 0,1 0,0 0,0 0,0 0,0-1,1 1,-1 0,0-1,1 1,-1-1,2 1,5 4,1-1,0 0,0-1,1 0,-1 0,1-1,0 0,0-1,0 0,0 0,0-1,0-1,3 0,41 7,-37-4,-13-1,0 0,0-1,0 1,0-1,1 0,-1 0,1 0,-1-1,0 0,1 0,-1 0,1 0,-1-1,1 1,-1-1,0 0,1-1,-1 1,0-1,0 0,0 0,0 0,0 0,-1-1,1 1,-1-1,1 0,1-2,1-13</inkml:trace>
  <inkml:trace contextRef="#ctx0" brushRef="#br0" timeOffset="24024.36">6750 1558,'-12'5,"1"0,1 1,-1 1,1 0,0 0,0 1,1 0,0 1,1 0,0 0,0 1,1 0,0 0,1 1,0 0,1 0,0 0,0 1,1 0,1 0,0 0,1 0,0 0,1 0,0 1,1-1,0 0,1 1,3 10,6 46,-3-1,-3 1,-3-1,-7 52,-8 5,-6-2,-12 25,1-42,27-95</inkml:trace>
  <inkml:trace contextRef="#ctx0" brushRef="#br0" timeOffset="24319.487">7229 1868,'5'39,"1"36,0 10,-1 1,-1-10,-7-8,-2-11,-1-10,1-8,-3-7,-1-3,1-2,-2-1,0 0,2-9,3-8</inkml:trace>
  <inkml:trace contextRef="#ctx0" brushRef="#br0" timeOffset="24859.993">7144 1671,'129'-31,"0"5,49 0,-74 30,-100-3,0-1,0 1,0 0,-1 0,1 0,0 1,-1 0,1-1,-1 1,0 0,0 1,0-1,0 0,0 1,0 0,0 0,-1 0,1 0,-1 0,0 0,0 0,0 1,-1-1,1 1,-1 0,-1 6,-1-1,0 0,-1 0,0 0,-1 0,0 0,0 0,-1 0,0-1,0 0,-1 0,0 0,-1 0,0-1,0 0,0 0,-6 4,-246 224,208-167,49-66,0 0,0 0,0 1,1-1,-1 0,1 0,-1 1,1-1,0 0,0 1,0-1,0 0,0 1,0-1,1 0,-1 1,1-1,0 0,0 0,0 0,0 0,0 1,0-1,0-1,1 1,-1 0,1 0,-1 0,1-1,0 1,-1-1,1 1,2 0,111 35,-32-16,-74-19,0 0,0 1,-1 1,1 0,-1 0,0 0,0 1,-1 0,1 1,-1-1,-1 2,1-1,-1 1,0 0,0 0,-1 0,0 1,0 0,-1 0,0 0,0 1,-1-1,0 1,0 0,-1 0,0 0,-1 0,0 0,-1 0,0 0,0 0,-1 1,0-1,0 0,-1 0,0 0,-3 6,-5-1,0-1,-1 0,-1-1,0 0,0 0,-1-1,-1-1,0 0,0-1,-1-1,0 0,0-1,-1 0,0-2,0 1,-1-2,1 0,-1-2,0 1,-10 1,1-1,-1 0,0-2,0-1,0-2,0 0,0-2,1-1,-1-1,1-1,-4-3,3-4,4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28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3920 1701,'-391'-326,"363"304,-2 2,0 1,-2 1,0 2,0 1,-1 2,-1 1,-1 2,1 1,-15-1,-107-12,-1 6,-1 8,1 7,-1 6,1 7,-92 22,-12 16,-43 24,208-47,2 4,1 5,2 3,2 4,2 5,2 3,-23 20,72-42,0 1,2 2,2 2,1 0,2 2,1 2,1 0,3 2,1 0,-7 21,18-33,2 1,1 0,1 0,1 0,1 1,2 0,1 1,2-1,1 0,1 1,1-1,2 0,1 0,8 24,1-4,2-1,3-1,2 0,1-2,3 0,2-2,1-1,12 11,36 36,4-5,81 68,-67-66,24 24,-6 6,92 122,-148-167,-4 2,-2 2,-4 3,-4 2,-3 1,-3 2,-5 1,-3 2,5 37,-21-66,-3 0,-3 1,-2 0,-3 0,-3 0,-2 0,-2 0,-4 0,-1-1,-3-1,-3 0,-6 9,8-33,-2-1,-1 0,-1-1,-2-1,-1-1,-2-1,0-1,-2-1,-1-2,0 0,-4 0,-57 38,-3-3,-2-4,-10 0,-716 356,792-397,1 2,1 2,1 0,0 1,2 1,-13 15,28-28,1 1,0-1,1 1,-1 1,2-1,-1 1,1 0,0 0,1 0,0 0,1 0,-1 1,2 0,0-1,0 1,0 0,1 0,1-1,0 1,0 0,1-1,1 5,9 22,3-1,0-1,3 0,0-1,2-1,2 0,1-2,1-1,4 2,22 19,2-3,2-1,2-3,2-3,1-2,8 0,24 12,3-4,1-4,2-4,2-5,1-3,44 3,28-2,1-8,0-8,78-6,402-12,31-31,283-54,11-44,-605 69,-4-17,69-36,-210 41,-4-9,-4-10,-4-9,141-95,-176 86,-6-8,-4-7,117-118,-242 204,-3-3,-1-2,-3-1,-1-2,-3-2,-2-1,-2-1,12-33,-33 55,-1-1,-2 1,-1-1,-1 0,-2-1,-2 1,-1-1,-1 1,-1-1,-2 1,-2 0,-1 0,-1 1,-1-1,-2 2,-2 0,0 0,-2 1,-1 1,-1 0,-11-10,-66-90,-6 5,-5 4,-5 4,-138-155,174 182,4-3,4-3,4-4,4-1,-15-44,51 94,2 0,2-1,3-1,1-1,3 0,3 0,1-1,3 0,2 0,3-1,2 1,7-42,8 26,2 1,4 1,2 1,3 2,3 0,3 2,2 2,3 1,3 2,48-50,63-57,134-109,-139 136,-135 124,22-16,-1-2,-2-2,0-1,-3-1,-1-2,-1-1,-3-1,-1-1,-2-2,17-41,-36 69,0-1,-1 1,0-1,-1 1,0-1,-2 0,0 1,0-1,-1 0,-1 1,-1 0,0 0,0 0,-2 0,1 1,-2-1,0 1,0 1,-2 0,1 0,-1 0,-1 1,0 0,-10-7,-36-28,-2 2,-1 4,-2 1,-2 4,-2 2,0 3,-2 3,-6 1,-261-95,-4 14,-290-50,499 134,0 5,-2 6,1 6,-92 8,158 2,-1 2,1 2,1 4,0 2,1 4,0 1,-33 18,57-18,1 1,1 3,1 0,1 3,1 0,-5 8,21-16,1-1,1 2,0 0,2 1,0 0,1 1,1 0,1 1,1 1,-4 17,-46 240,47-208,-32 325,35-287,1 0,-5 0,-4-1,-24 78,35-168,0-2,0 1,-2-1,0 0,-1 0,-1-1,0 0,-1-1,-1 0,0-1,-1 0,-1-1,0-1,0 0,-1-1,-1 0,0-1,-1-1,1-1,-11 4,-2-3,1-1,-2-1,1-1,-1-2,0 0,1-3,-1 0,-13-3,-268 0,298 0,1 0,-1-1,1 0,-1-1,1 0,0-1,1 0,-1-1,1-1,0 0,0 0,1-1,0 0,1-1,-1 0,2 0,-1-1,2 0,-1-1,1 1,1-2,0 1,0-1,1 0,1 0,0 0,0-1,-53-134,29 7,-12 33,39 91</inkml:trace>
  <inkml:trace contextRef="#ctx0" brushRef="#br0" timeOffset="2624.008">3102 3310,'-5'0,"1"0,0 0,-1 0,1 1,-1 0,1 0,0 0,0 0,-1 1,1-1,0 1,0 0,1 0,-1 1,0-1,1 1,-1 0,1 0,0 0,0 0,0 1,0-1,1 1,-2 3,-37 77,40-82,1 0,-1 0,1 0,0 0,0 0,0 0,0 0,0 0,0 0,0 0,0 0,1 0,-1 0,1 0,0 0,0 0,0 0,-1 0,2-1,-1 1,0 0,0 0,0-1,1 1,-1-1,1 0,-1 1,1-1,0 0,-1 0,1 0,0 0,0 0,0 0,0-1,0 1,0 0,0-1,0 0,0 1,0-1,2 0,3-2,0 1,0-2,0 1,0-1,0 0,0 0,-1-1,0 0,1 0,-1 0,-1-1,1 0,-1 0,0-1,0 1,0-1,-1 0,0 0,0-1,0 1,-1-1,-1 5,-1 1,0-1,1 0,-1 1,0-1,0 0,0 0,0 1,0-1,0 0,0 0,-1 0,1 0,-1-1,1 1,-1 0,0 0,0 0,0 0,0 0,0 0,-1 0,1 0,0-1,-1 1,0 0,1 0,-1 0,0 1,0-1,0 0,0 0,-1 0,1 1,0-1,-1 1,1-1,-1 1,1-1,-1 1,0 0,0 0,0 0,1 0,-1 0,0 0,0 0,0 1,0-1,-1 1,1-1,0 1,0 0,0 0,0 0,-2 0,-3 3,1 0,-1 1,1-1,-1 1,1 0,1 1,-1 0,1 0,-1 0,1 0,1 1,-1 0,1 0,0 0,0 0,1 1,0-1,-2 8,4-13,1 0,0 1,0-1,-1 0,1 1,0-1,0 0,0 0,1 1,-1-1,0 0,0 1,1-1,-1 0,0 0,1 1,0-1,-1 0,1 0,0 0,-1 0,1 0,0 0,0 0,0 0,0 0,0 0,0 0,0 0,0-1,0 1,1 0,-1-1,0 1,0-1,1 0,-1 1,0-1,0 0,1 0,-1 0,0 1,1-1,-1-1,0 1,1 0,-1 0,0 0,1-1,-1 1,0-1,0 1,0-1,1 1,-1-1,0 0,0 0,0 1,0-1,0 0,0 0,0 0,0 0,-1 0,1 0,0-1,1 1,0 0,0 0,0 0,0 0,0-1,-1 1,1-1,0 1,-1-1,1 0,-1 1,0-1,0 0,1 0,-1 0,0 0,-1 0,1 0,0 0,-1 0,1-1,-1 1,1 0,-1 0,0 0,0-1,0 1,0 0,-1-2,-2 5,0-1,0 0,0 0,0 1,0 0,0-1,0 1,1 0,-1 1,0-1,0 0,1 1,-1-1,1 1,-1 0,1 0,0 0,0 0,-1 1,1-1,-20 27,19-17</inkml:trace>
  <inkml:trace contextRef="#ctx0" brushRef="#br0" timeOffset="4151.986">2339 2350,'-33'30,"1"2,2 2,1 1,1 1,2 1,2 1,2 1,1 1,2 2,1 1,-79 146,40-92,-102 156,144-241,24-38,255-512,-49 208,-129 212,-86 117,0 1,1-1,-1 0,0 1,1-1,-1 0,1 1,-1-1,1 0,0 1,-1-1,1 1,-1-1,1 1,0-1,0 1,-1 0,1-1,0 1,0 0,-1-1,1 1,0 0,0 0,0 0,-1 0,1 0,0 0,0 0,0 0,-1 0,1 0,0 0,0 1,0-1,-1 0,1 0,0 1,-1-1,1 1,0-1,0 1,-1-1,1 1,-1-1,1 1,-1-1,1 1,-1 0,1-1,-1 1,1 0,-1-1,0 1,1 0,-1 0,0 0,0-1,1 1,-1 0,0 0,0 0,0-1,0 2,4 59,-4-56,-1 31,2-1,2 1,0-1,3 0,6 19,106 375,-104-385,-69-105,13 27,0 2,-3 2,0 2,-2 2,0 2,-2 2,-3 2,-247-85,273 97,6-1</inkml:trace>
  <inkml:trace contextRef="#ctx0" brushRef="#br0" timeOffset="6804.684">6432 5200,'-9'36,"8"-35,0 1,0 0,0-1,0 1,0 0,1 0,-1 0,0 0,1 0,-1 0,1-1,0 1,0 0,0 0,0 0,0 0,0 0,0 0,1 0,-1 0,1 0,-1 0,1 0,0 0,0 0,0-1,0 1,0 0,0-1,0 1,1-1,-1 1,1-1,-1 1,1-1,-1 0,1 0,1 1,3-1,0-1,0 1,0-1,-1 0,1-1,0 1,0-1,0-1,-1 1,1-1,0 0,-1 0,0 0,1-1,-1 0,0 0,0 0,-1-1,1 1,-1-1,1 0,-1-1,0 1,-1-1,1 0,-1 1,0-2,0 1,-1 0,1 0,-1-1,0 1,-1-1,2-5,-3 8,0-1,0 1,-1 0,1 0,0-1,-1 1,0 0,0 0,0 0,0 0,0 0,-1 0,1 0,-1 1,0-1,0 0,0 1,0-1,0 1,-1 0,1 0,0 0,-1 0,0 0,0 0,1 1,-1 0,0-1,0 1,0 0,0 0,-1 0,1 1,0-1,0 1,0 0,-1 0,1 0,0 0,0 0,0 1,-1 0,1-1,0 1,0 0,0 1,0-1,0 0,1 1,-1 0,0-1,1 1,-1 0,0 1,-8 4,1 0,0 1,1 0,0 1,0 0,1 0,0 0,1 1,0 0,0 1,1 0,1 0,-1 1,6-9,-1-1,1 1,0 0,0 0,0 0,0 0,1-1,-1 1,1 0,-1 0,1-1,0 1,0 0,1-1,-1 1,0-1,1 1,-1-1,1 0,0 0,0 0,0 0,0 0,0 0,0 0,1 0,-1-1,0 1,1-1,-1 0,1 0,0 0,-1 0,1 0,0-1,0 1,-1-1,1 1,0-1,0 0,0 0,0-1,-1 1,1 0,0-1,0 0,-1 0,1 0,0 0,-1 0,1 0,0-1,4 0,0-1,0 1,0-1,0-1,0 1,-1-1,1 0,-1-1,0 0,-1 0,1 0,-1 0,0-1,0 0,-1 0,0 0,3-6,-7 10,0 0,0 0,0 0,0 0,-1 1,1-1,-1 0,1 0,-1 1,0-1,1 0,-1 1,0-1,0 1,0-1,-1 1,1-1,0 1,0 0,-1-1,1 1,-1 0,1 0,-1 0,0 0,1 1,-1-1,0 0,1 1,-1-1,0 1,0-1,0 1,1 0,-1 0,0 0,0 0,0 0,0 0,1 1,-1-1,0 0,0 1,1-1,-1 1,0 0,0 0,1 0,-1 0,1 0,-1 0,1 0,-1 0,1 0,0 1,-1 0,0-2,0 1,0 0,0 0,0 0,0 0,0 0,1 0,-1 0,0 1,1-1,-1 1,0-1,1 1,0 0,-1 0,1-1,0 1,0 0,0 0,0 0,0 0,1 0,-1 0,1 0,-1 1,1-1,0 0,0 0,0 0,0 1,35-9,-23-4</inkml:trace>
  <inkml:trace contextRef="#ctx0" brushRef="#br0" timeOffset="7190.544">7166 5031,'-25'78,"3"1,-10 71,23-103,-4 41,4 1,4 0,6 75,0-98,-6-16,-1-33</inkml:trace>
  <inkml:trace contextRef="#ctx0" brushRef="#br0" timeOffset="7768.976">6996 5059,'33'-19,"0"1,0 2,2 1,0 1,1 3,0 0,0 3,38-5,-68 12,0 0,-1 0,1 1,0 0,-1 0,1 0,0 1,-1-1,1 1,-1 1,1-1,-1 1,1 0,-1 0,0 0,0 1,0 0,0 0,-1 0,1 1,-1 0,0-1,0 2,0-1,0 0,-1 1,0-1,0 1,0 0,0 0,-1 0,0 1,0-1,0 0,-1 1,0-1,0 1,0 0,0-1,-1 1,-3 9,-1 0,-1 0,0 0,-1-1,0 0,-1 0,-1 0,0-1,-1 0,0-1,-8 9,-1 3,-8 9,18-24,0 0,0 1,2 0,-1 0,1 0,0 1,1 0,0 0,1 1,0-1,5-6,0-1,0 1,0-1,1 1,-1-1,1 0,0 0,0 0,0 0,1 0,0 0,-1 0,1-1,0 0,1 1,-1-1,1 0,-1-1,1 1,0-1,0 1,0-1,0 0,0 0,1-1,-1 0,3 1,14 9,-9-5,1 0,-1 1,-1 0,0 1,0 0,0 0,-1 2,0-1,-1 1,0 1,-1-1,0 1,0 1,-1 0,-1 0,0 0,-1 1,0 0,1 7,-4-10,-1 0,-1 0,0 0,0 0,-1 0,0-1,-1 1,0 0,0 0,-1-1,0 1,-1-1,0 0,-1 0,0 0,0-1,-1 0,0 0,0 0,-1-1,0 1,0-2,-1 1,1-1,-2 0,-6 4,-8-1,0-1,0-1,0-1,-1-1,0-1,0-1,0-1,-1-1,1-1,0-2,0 0,0-1,0-2,0 0,1-2,0 0,-4-3,-63-31,77 29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59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249 0,'-5'14,"-1"10,0 6,-4 2,0 0,-3 0,-4-5,1-3,-2-6,-3 0,-2 1,-2-3,-2-4,-1-3,5-5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58,'-5'11,"1"0,0 0,0 1,1-1,1 1,0 0,1 0,0-1,0 1,1 0,1 3,-1-9,1-1,0 0,0 0,0 0,0 0,1 0,-1-1,1 1,1 0,-1-1,1 1,-1-1,1 0,1 0,-1 0,0 0,1 0,0-1,0 0,0 0,0 0,0 0,1 0,-1-1,1 0,3 1,0 0,0-1,1-1,-1 1,0-1,1 0,-1-1,1 0,-1-1,0 1,1-2,-1 1,0-1,0 0,0-1,0 0,0 0,0-1,-1 0,2-1,123-107,-107 86,-24 25,-1 0,0 0,1 0,-1 0,1 0,0 0,-1 1,1-1,0 0,-1 0,1 0,0 1,0-1,0 0,0 1,0-1,-1 1,1-1,0 1,0 0,0-1,0 1,1 0,-1-1,0 1,0 0,0 0,0 0,0 0,0 0,0 0,0 1,0-1,0 0,0 0,0 1,0-1,0 1,0-1,0 1,0-1,0 1,0-1,0 1,-1 0,1-1,0 1,0 0,-1 0,1 0,-1 0,1 0,-1 0,1 0,-1 0,13 48,-13-42,0-1,1 1,0-1,0 0,1 0,0 1,0-1,0 0,0 0,1-1,0 1,1-1,-1 1,1-1,0 0,0 0,1 0,-1-1,1 0,0 0,0 0,0 0,1-1,-1 0,1 0,0 0,0-1,1 0,4 0,1-1,0-1,0 0,0 0,0-1,-1-1,1 0,0 0,-1-1,1-1,-1 0,0 0,-1-1,1-1,-1 0,3-2,8-6,0-1,-1-1,-1 0,0-2,-2 0,0-1,3-5,47-112,-61 117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4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22 204,'12'1,"0"-1,0 0,0-1,-1 0,1-1,0 0,-1-1,1-1,-1 0,0 0,0-1,-1 0,1-1,-1 0,-1-1,1 0,-1 0,0-1,3-4,-10 10,0-1,0 1,0 0,-1-1,1 1,-1-1,1 0,-1 1,0-1,0 0,-1 0,1 0,0 0,-1 0,0 0,0 0,0 0,0 0,0 0,0 1,-1-1,0 0,1 0,-1 0,0 0,0 0,-1 1,1-1,0 1,-1-1,0 1,1-1,-1 1,0 0,0 0,-1 0,1 0,0 0,-1 0,1 1,-1-1,1 1,-1 0,0-1,0 1,1 0,-1 1,0-1,0 0,-3 1,0-2,1 1,-1 0,0 0,0 1,-1 0,1 0,0 0,0 1,0-1,0 2,1-1,-1 0,0 1,0 0,1 1,-1-1,1 1,0 0,0 1,0-1,0 1,0 0,1 0,0 0,0 1,0-1,0 1,1 0,-1 0,1 1,1-1,-2 4,-1-1,1 0,0 0,1 0,-1 1,2-1,-1 1,1-1,1 1,-1 0,2 0,-1 0,1 0,0 0,1-1,0 1,1 0,0 0,0 0,0-1,1 0,1 1,-1-1,1 0,1 0,0-1,0 1,0-1,1 0,0-1,0 1,2 0,12 4,0 0,1-2,1 0,-1-2,1 0,1-1,-1-1,1-2,17 2,80 3,-86-7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0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29,'0'0,"0"1,0-1,-1 1,1-1,0 1,-1-1,1 1,0-1,-1 0,1 1,0-1,-1 0,1 1,-1-1,1 0,-1 1,1-1,-1 0,1 0,-1 0,1 1,-1-1,1 0,-1 0,1 0,-1 0,1 0,-1 0,0 0,1 0,-1 0,1 0,-1-1,1 1,-1 0,1 0,-1 0,1-1,-1 1,1 0,-1 0,1-1,0 1,-1 0,1-1,-1 1,1-1,0 1,-1 0,1-1,0 1,0-1,-1 1,1-1,0 0,-5 53,-6 173,-3-129,1 6,-5-1,-17 49,-72 217,105-382,2-4</inkml:trace>
  <inkml:trace contextRef="#ctx0" brushRef="#br0" timeOffset="368.59">0 677,'39'-14,"36"-5,15 1,-3-2,-6 3,-13 5,-12 3,-12 4,-8 3,-5 1,-9-3,-2-1,-1-1,-2-2,-6-2</inkml:trace>
  <inkml:trace contextRef="#ctx0" brushRef="#br0" timeOffset="896.949">876 0,'27'332,"-55"67,34-285,-5-113,-1 0,1 1,0-1,-1 0,1 0,0 1,0-1,0 0,0 0,0 0,0 0,0 0,0 0,0 0,0-1,1 1,-1 0,0-1,1 1,-1-1,0 1,1-1,-1 0,1 1,-1-1,1 0,-1 0,0 0,1 0,-1 0,1 0,-1-1,1 1,-1 0,0-1,1 1,-1-1,0 0,1 1,-1-1,1 0,50-35,15-29,-51 48,1 0,0 1,2 0,0 2,0 0,12-5,-29 18,0 0,-1 0,1 0,0 1,0-1,0 0,0 1,0 0,0-1,0 1,-1 0,1 0,0 0,0 1,0-1,0 0,0 1,0-1,0 1,0-1,-1 1,1 0,0 0,0 0,-1 0,1 0,-1 0,1 1,-1-1,1 0,-1 1,0-1,0 1,1 0,-1-1,0 1,0 0,-1-1,1 1,0 0,0 2,16 80,-13 55,6-121,2-6</inkml:trace>
  <inkml:trace contextRef="#ctx0" brushRef="#br0" timeOffset="1249.291">1497 904,'27'2,"1"-1,-1-1,0-2,1 0,-1-2,0-1,0-1,-1-1,0-1,0-2,-1 0,0-2,7-5,-25 13,0 0,0 0,0 0,-1-1,0 0,1-1,-2 1,1-1,-1 0,0 0,0-1,0 0,-1 0,0 0,-1 0,0 0,0-1,0 1,-1-1,0 0,0 0,-1 0,0 0,-1 0,0 0,0 0,0 0,-1 0,-1-4,1 9,0 0,-1 0,1 0,0 0,-1 0,0 1,0-1,0 0,0 1,0 0,0-1,-1 1,1 0,-1 0,1 0,-1 0,0 1,0-1,0 1,0 0,0-1,0 1,0 1,0-1,0 0,-1 1,1 0,0-1,0 1,-1 1,1-1,0 0,0 1,-1 0,-6 1,0 0,0 1,0 1,0 0,0 0,1 1,-1 0,1 1,-8 6,1-1,0 1,0 0,2 1,-1 1,2 0,0 1,0 1,2 0,0 0,0 1,2 1,0-1,1 1,1 1,1 0,0 0,2 0,0 0,0 12,6-25,0 1,0-1,0 1,1-1,0 0,1 0,0 0,-1 0,2-1,-1 1,1-1,-1 0,2-1,-1 1,0-1,1 0,0 0,0-1,0 1,0-2,0 1,1 0,-1-1,1 0,0-1,-1 0,1 0,0 0,0-1,0 0,0 0,22 4</inkml:trace>
  <inkml:trace contextRef="#ctx0" brushRef="#br0" timeOffset="1697.923">2118 988,'42'-32,"-2"-1,0-2,-3-2,-1-1,9-15,36-79,-83 142,0 1,1-1,0 1,1-1,0 1,1-1,0 1,0-1,1 0,1 1,0-1,3 8,-1-9,0 0,1-1,0 1,0-1,1 0,0-1,0 0,0 0,1 0,1-1,-1 0,1-1,0 0,0 0,0-1,1 0,-1 0,1-1,0-1,0 1,0-2,0 1,0-1,1-1,-1 0,0-1,0 0,1 0,2-1,5-6,-1 0,0-1,0-1,-1 0,0-2,-1 1,0-2,-1 0,0-1,-1 0,-1-1,0 0,-1-1,-1 0,0-1,-1 0,-1-1,-1 0,0 0,-2 0,0-1,0-4,1-2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1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307 176,'-10'0,"-2"-1,-1 1,0 0,0 0,0 2,1-1,-1 2,1 0,-1 0,1 1,0 1,-7 3,16-6,1-1,-1 1,1 0,0 0,0 0,0 0,0 1,0-1,0 0,1 1,-1-1,1 1,-1 0,1-1,0 1,0 0,1 0,-1 0,0 0,1-1,0 1,-1 0,1 0,1 0,-1 0,0 0,1 0,-1 0,1 0,0 0,0 0,0-1,0 1,0 0,2 0,67 82,-61-78,-3-3,0 1,1 0,-1 0,-1 0,1 1,-1 0,0 0,0 0,-1 1,0 0,4 6,-9-10,0 1,0-1,0 0,0 1,-1-1,1 0,-1 0,0 0,1 0,-2 0,1 0,0-1,0 1,-1-1,0 1,1-1,-1 0,0 0,0 0,0 0,0-1,0 1,-1-1,1 0,0 0,-1 0,1 0,-1-1,1 1,-1-1,-1 0,-5 3,-137 33,123-34</inkml:trace>
  <inkml:trace contextRef="#ctx0" brushRef="#br0" timeOffset="267.7">985 148,'-69'26,"1"3,1 3,-54 35,20 25,99-89,-1 0,1 0,0 0,0 0,0 0,0 0,1 1,-1-1,1 0,0 1,0-1,0 1,0 0,1-1,-1 1,1 0,0-1,0 1,1 0,-1-1,1 1,-1-1,1 1,0 0,1-1,-1 0,1 1,-1-1,1 0,0 0,0 0,0 0,1 0,1 1,1 2,1-1,0 1,1-2,-1 1,1-1,0 0,0 0,0-1,1 0,-1 0,1 0,0-1,-1-1,1 1,0-1,0-1,0 1,8-2,7-4</inkml:trace>
  <inkml:trace contextRef="#ctx0" brushRef="#br0" timeOffset="564.169">1183 261,'-14'9,"1"0,0 1,0 0,1 1,1 0,-1 1,2 1,0-1,0 1,2 1,-1 0,2 0,0 1,0 0,2 0,-4 13,9-26,-1 0,1 0,0 0,0 1,0-1,0 0,0 0,1 0,-1 0,0 0,1 0,0 0,-1 0,1 0,0 0,0 0,0 0,1 0,-1 0,0-1,1 1,-1 0,1-1,-1 0,1 1,0-1,-1 0,1 0,0 1,0-2,0 1,0 0,0 0,0-1,0 1,0-1,1 1,-1-1,1 0,85-17,-71 11,-1-1,0-1,0-1,-1 0,-1-1,1 0,-1-2,-1 1,0-2,-1 1,0-2,-1 0,-1 0,0-1,-1 0,0 0,-1-2,-6 12,18-72,-20 75,0-1,0 1,0 0,-1 0,1-1,-1 1,1 0,-1 0,0 0,0 0,0 0,0 0,0 0,0 0,0 0,-1 0,1 1,-1-1,1 0,-1 1,0-1,1 1,-1 0,0 0,0-1,0 1,0 1,0-1,0 0,0 0,-1 1,1-1,-1 1,-18-2,3 5</inkml:trace>
  <inkml:trace contextRef="#ctx0" brushRef="#br0" timeOffset="804.003">1550 543,'-5'-38,"8"-28,4-6,5 3,5 9,5 10,3 14,-2 7,-1 10,2 7,-5 6</inkml:trace>
  <inkml:trace contextRef="#ctx0" brushRef="#br0" timeOffset="1134.83">1860 374,'34'-10,"0"-1,-1-2,-1-1,0-2,-1-1,-1-2,0 0,12-13,-36 28,0 0,0 0,-1-1,1 0,-1 0,0 0,-1-1,1 0,-1 0,0 0,0 0,-1-1,0 1,0-1,-1 0,0 0,0 0,0 0,-1 0,0-1,0 1,-1 0,0 0,0-1,-1 1,0 0,0 0,-1-3,-3 6,0 0,0 0,0 1,0-1,-1 1,1 1,-1-1,0 1,0 0,0 0,0 1,0 0,0 0,0 0,0 1,0 0,-1 0,1 0,0 1,0 0,0 0,0 1,0-1,0 1,0 1,1-1,-6 3,-5 1,1 0,-1 1,1 1,0 0,1 1,0 1,0 0,1 1,0 0,1 1,1 0,0 1,0 0,1 1,1 0,0 1,1 0,1 0,0 1,1 0,1 0,1 0,0 1,1-1,0 1,2 0,0 0,0 1,2-10,1 1,0-1,0 0,0 1,1-1,0 0,1 0,0-1,0 1,0-1,1 0,0 0,1 0,0-1,0 0,0 0,1 0,-1-1,1 0,1 0,-1-1,1 0,-1 0,2 0,23 10,1-2,0-1,1-2,0-1,9 0,-12-3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6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5 845,'-5'102,"6"-102,-1 0,0-1,1 1,-1 0,0-1,0 1,1 0,-1-1,1 1,-1 0,0 0,1-1,-1 1,1 0,-1 0,0 0,1-1,-1 1,1 0,-1 0,1 0,-1 0,1 0,-1 0,0 0,1 0,-1 0,1 0,-1 0,1 1,-1-1,1 0,-1 0,0 0,1 0,-1 1,1-1,-1 0,0 1,1-1,-1 0,0 0,1 1,-1-1,0 1,0-1,1 0,-1 1,0-1,0 1,0-1,1 0,-1 1,0-1,0 1,0-1,0 1,0-1,0 1,0-1,0 0,0 1,0-1,0 1,0-1,0 1,-1-1,24-34,-22 32,32-62,94-141,-93 162,66-66,-99 108,0 0,0 1,0-1,0 0,0 1,0-1,0 1,0 0,0-1,1 1,-1 0,0 0,0-1,0 1,0 0,1 0,-1 0,0 1,0-1,0 0,1 0,-1 1,0-1,0 0,0 1,0-1,0 1,0 0,0-1,0 1,0 0,0 0,0-1,0 1,-1 0,1 0,0 0,0 0,-1 0,1 0,-1 0,1 1,21 55,-17-41,2 5,0-2</inkml:trace>
  <inkml:trace contextRef="#ctx0" brushRef="#br0" timeOffset="577.063">626 845,'17'-10,"-1"-1,-1 0,0-1,-1-1,0 0,-1-1,0 0,-1-1,-1 0,0-1,7-15,-17 29,-1-1,1 1,0-1,-1 0,0 1,0-1,0 1,0-1,0 0,0 1,-1-1,1 1,-1-1,0 1,1-1,-1 1,-1-1,1 1,0 0,0-1,-1 1,1 0,-1 0,0 0,0 0,0 1,0-1,0 0,0 1,0-1,0 1,0 0,-1 0,1 0,-1 0,1 0,-1 0,1 1,-1-1,1 1,-1-1,0 1,1 0,-1 0,1 1,-1-1,0 0,1 1,-1-1,1 1,-1 0,1 0,-1 0,1 0,0 1,0-1,-1 0,1 1,0 0,0 0,-8 4,1 1,-1-1,2 2,-1-1,1 2,0-1,0 1,1 0,1 0,-1 1,2 0,-1 0,1 0,1 1,0 0,0 0,1 0,1 0,-1 0,2 1,0 2,1-7,1 0,0 1,0-1,0 0,1 0,0 0,1 0,0-1,0 1,0-1,1 1,0-1,0 0,0-1,1 1,0-1,0 0,0 0,1 0,0-1,-1 1,2-2,-1 1,0-1,5 2,5 3,1-2,0 0,0-1,0 0,1-1,-1-2,1 1,0-2,0-1,1 0,16-2,0-2,-1-2,1-1,-1-1,0-2,-1-2,0-1,-1-1,-1-1,0-3,-1 0,-1-2,-1 0,0-3,9-10,-2-1,-2-2,-1-2,-2 0,-2-2,-1-1,-2-2,0-5,-10 17,-2-1,-2-1,0 1,-3-1,0-1,-2 0,-2 0,0-9,-25-68,21 109,-1-1,-1 1,1-1,0 1,0-1,-1 1,0 0,1 0,-1-1,0 1,0 0,0 1,0-1,-1 0,1 1,0-1,-1 1,1 0,-1-1,1 1,-1 0,0 1,1-1,-1 0,0 1,0 0,1-1,-1 1,0 0,0 1,0-1,1 0,-1 1,0-1,0 1,1 0,-1 0,0 0,-10 8,1 0,0 1,0 0,1 1,0 0,1 1,0 0,1 1,0 0,1 0,1 0,0 1,1 1,0-1,1 1,1 0,0 0,-1 10,-4 4,2 1,1-1,1 2,1-1,2 0,1 1,1 0,2-1,1 1,1-1,1 0,2 0,2-1,0 0,11 21,-10-27,1-1,0 0,2-1,1 0,0-1,2-1,0 0,1-1,1-1,1-1,1 1,-17-16,-1 1,1-1,0 1,0-1,0 0,0 0,0 0,0 0,0-1,0 1,0-1,0 0,0 0,0 0,0 0,0-1,0 1,0-1,0 1,0-1,0 0,1-1,19-8</inkml:trace>
  <inkml:trace contextRef="#ctx0" brushRef="#br0" timeOffset="1281.349">2207 591,'-15'1,"0"2,-1-1,1 2,1 0,-1 0,1 2,-1 0,2 0,-1 1,1 1,0 0,0 1,1 1,0 0,1 0,0 1,1 0,0 1,1 0,-6 11,13-20,1 0,0-1,0 1,0 0,0 0,0 0,1 0,-1 0,1 0,0 0,0 0,0 0,0 0,0 0,1 0,-1 0,1 0,0 0,0 0,0-1,0 1,1 0,-1-1,1 1,-1-1,1 1,0-1,0 1,0-1,0 0,1 0,-1 0,1-1,-1 1,1 0,-1-1,1 0,0 0,0 1,-1-2,1 1,0 0,0 0,0-1,0 0,0 0,0 1,0-2,0 1,2 0,11-3,-1 0,1-1,-1-1,1 0,-1-1,-1 0,1-2,-1 1,-1-2,1 0,-1 0,-1-1,0-1,4-5,69-48,-77 58,-7 5,0 0,0-1,0 1,0 0,0 0,0 0,0 0,0 0,0 0,0 0,1 0,-1 0,0 1,1-1,-1 0,0 1,1-1,-1 1,1 0,-1-1,1 1,-1 0,1 0,-1 0,1 0,-1 0,1 0,-1 0,1 1,-1-1,1 0,-1 1,1 0,-1-1,0 1,1 0,-1-1,0 1,0 0,1 0,-1 0,0 0,0 0,0 0,0 1,0-1,0 0,0 2,7 87,-10-85,1 1,0-1,1 1,-1-1,1 1,0 0,1-1,-1 1,1 0,0-1,0 1,1-1,0 1,0-1,0 0,0 0,1 0,0 0,0 0,0-1,1 1,0-1,-1 0,1 0,1 0,-1-1,1 1,-1-1,1 0,0 0,0-1,2 1,-1-1,0-1,0 0,0-1,0 0,0 0,0 0,0 0,0-1,0 0,0 0,0-1,-1 0,1 0,0 0,-1 0,1-1,-1 0,0 0,0-1,0 1,0-2,96-93,-96 93,19-25,0-1,-2 0,-1-2,-2-1,-1 0,11-31,129-383,-153 435,7-58,-14 70,1 1,0 0,0-1,0 1,-1 0,1 0,0 0,0 0,-1 0,1 1,0-1,0 0,0 0,-1 1,1-1,0 1,0-1,0 1,0 0,0-1,0 1,0 0,0 0,0-1,0 1,0 0,0 0,1 0,-1 0,0 0,1 0,-1 1,1-1,-1 0,1 0,-1 1,-13 23,0 1,1 1,2 0,1 0,1 1,1 0,2 1,1 0,-1 16,2 355,4-380,1 0,2 0,0 0,0 0,2-1,1 0,0 1,1-2,5 9,-12-27,0 1,0 0,-1 0,1 0,0-1,0 1,1 0,-1 0,0-1,0 1,0 0,0 0,1-1,-1 1,0 0,1-1,-1 1,1 0,-1-1,0 1,1-1,-1 1,1 0,0-1,-1 1,1-1,-1 0,1 1,0-1,-1 1,1-1,0 0,0 0,-1 1,1-1,0 0,0 0,-1 0,1 0,0 0,0 0,-1 0,1 0,0 0,0 0,-1 0,1-1,0 1,0 0,-1 0,1-1,0 1,-1 0,1-1,0 1,-1-1,1 1,-1-1,1 1,-1-1,1 0,-1 1,1-1,-1 1,0-1,1 0,-1 0,-4-33,-1 16</inkml:trace>
  <inkml:trace contextRef="#ctx0" brushRef="#br0" timeOffset="1713.962">2658 421,'112'34,"1"-6,95 11,69-7,-244-27,1-1,0-2,0-1,0-1,0-3,15-2,-32 0,0 0,0-1,0-1,-1-1,0 0,0-1,-1-1,0 0,-1-1,0 0,-1-1,0-1,-1 0,0-1,-1 0,0-1,2-6,-11 18,-1 1,1-1,-1 1,0-1,1 0,-1 1,0-1,-1 0,1 0,0 0,-1 0,0 0,0 0,1 1,-2-1,1 0,0 0,-1 0,1 0,-1 0,0 0,0 0,0 1,0-1,0 0,-1 1,1-1,-1 1,0-1,0 1,0 0,0 0,0 0,0 0,0 0,-1 0,1 1,-1-1,1 1,-1-1,-2 0,-3 0,0 0,1 1,-1 0,0 0,0 0,0 1,0 1,0-1,0 1,0 0,1 1,-1 0,0 0,1 1,-1 0,1 0,0 1,-2 1,-118 86,112-80,0 1,0 0,1 1,1 1,1 0,-1 1,2 0,0 1,1 0,1 1,1 0,0 0,1 1,1 0,0 0,1 0,2 1,-1 3,5-16,-1 1,1-1,1 1,-1-1,1 0,0 1,0-1,1 0,0-1,0 1,0 0,1-1,0 0,0 0,0 0,1 0,-1 0,1-1,0 0,1 0,-1-1,1 1,-1-1,1 0,0-1,2 1,170 46,-171-48,260 17,-233-19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5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440 40,'-13'-7,"0"1,-1 1,0 0,1 0,-1 2,-1 0,1 0,0 2,-1 0,1 0,-1 1,1 1,-1 0,1 1,0 1,-1 0,2 1,-1 1,0 0,1 0,0 2,0-1,0 2,1 0,0 0,-2 3,9-8,0 1,0-1,1 1,-1 0,1 0,0 0,0 1,0-1,0 1,1 0,0 0,0 1,0-1,1 0,0 1,0 0,0-1,0 1,1 0,0 0,1 0,-1 0,1 0,0 0,1 0,-1 0,1 0,0 0,1-1,-1 1,1 0,0-1,1 1,-1-1,1 1,9 7,0-1,1 0,0 0,1-1,0-1,1 0,0-1,1-1,-1 0,1-2,1 1,0-2,-1 0,2-1,-1-1,15 1,68-10,-75-1</inkml:trace>
  <inkml:trace contextRef="#ctx0" brushRef="#br0" timeOffset="446.759">1117 96,'-43'12,"0"1,0 2,2 2,0 2,1 1,-25 19,60-36,1-1,0 2,0-1,0 0,0 1,1-1,-1 1,1 0,0 0,0 1,0-1,0 1,1-1,0 1,0 0,0 0,1 0,0 0,-1 0,2 0,-1 0,1 0,-1 0,2 1,-1-1,0 0,1 0,0 0,0 0,1 0,-1 0,1 0,0 0,0-1,1 1,-1-1,1 1,0-1,2 2,3-2,0 0,1-1,-1 0,0 0,1-1,0 0,0 0,-1-1,1-1,0 1,0-1,0-1,0 0,0 0,-1 0,1-1,0-1,-1 1,1-1,-1-1,0 0,0 0,-1 0,7-6,17-9,-1-2,-1-1,0-2,-2 0,-1-2,-2-1,20-27,24-38,-70 151,-1-47,2 0,0 1,0-1,1 1,1-1,0 0,1 1,0-1,1 0,3 10,6 4</inkml:trace>
  <inkml:trace contextRef="#ctx0" brushRef="#br0" timeOffset="863.773">1625 434,'5'-27,"1"1,2-1,0 2,2-1,1 1,1 0,1 1,1 1,1 0,13-14,-28 35,0 0,1 1,-1-1,1 0,0 1,-1-1,1 1,0-1,0 1,0-1,0 1,0-1,1 1,-1 0,0 0,1-1,-1 1,1 0,-1 0,1 1,-1-1,1 0,-1 0,1 1,0-1,0 1,-1-1,1 1,0 0,0 0,-1 0,1 0,0 0,0 0,0 0,-1 1,1-1,0 0,-1 1,1 0,0-1,-1 1,1 0,-1 0,1 0,-1 0,1 0,21 54,-20-46,0 0,0 0,1 0,0 0,1-1,0 1,0-1,0 0,1-1,1 1,-1-1,1 0,0-1,1 0,4 3,0-4,0-1,0-1,1 1,-1-2,1 0,-1-1,1 0,0-1,0 0,-1-1,1 0,0-1,-1-1,1 0,-1 0,0-1,0-1,-1 0,1-1,-1 0,0-1,0 0,-1 0,9-9,0 1,0-1,-1 0,0-1,-1-1,-1-1,-1 0,9-17,25-26,-36 51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12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481 142,'-45'280,"20"-106,-7-1,-46 135,66-253,26-66,20-52,-23 44</inkml:trace>
  <inkml:trace contextRef="#ctx0" brushRef="#br0" timeOffset="249.486">1 678,'48'0,"40"-9,9-4,-1-4,-13 0,-16 0,-14 1,-11-1,-9 3,-4-2,-3-2,-1 1,-4 4</inkml:trace>
  <inkml:trace contextRef="#ctx0" brushRef="#br0" timeOffset="616.235">932 1,'-39'73,"3"3,4 0,3 2,4 1,3 1,3 1,0 28,18-101,-2 8,0 0,0 0,2 1,0-1,1 1,1-1,0 0,1 1,1-1,1 0,0 0,4 7,-7-20,1 0,0 0,1-1,-1 1,0-1,1 1,-1-1,1 0,0 0,0 0,0 0,0-1,0 1,0-1,0 0,0 0,0 0,1 0,-1 0,1-1,-1 1,0-1,1 0,-1 0,1 0,-1-1,0 1,1-1,-1 0,0 0,1 0,-1 0,0-1,0 1,1-1,107-67,-103 63,36-30,2 3,1 2,49-24,-95 53,1 1,-1 0,0 0,1 0,-1 1,1-1,-1 0,1 1,0-1,-1 0,1 1,-1 0,1-1,0 1,-1 0,1 0,0 0,0 0,-1 0,1 1,0-1,-1 0,1 1,-1-1,1 1,0-1,-1 1,1 0,-1 0,0 0,1 0,-1 0,0 0,1 0,-1 0,0 1,0-1,0 0,0 1,0-1,0 0,-1 1,1-1,0 1,-1 0,1-1,-1 1,1 0,-1-1,0 1,-19 171,39-131,-4-29</inkml:trace>
  <inkml:trace contextRef="#ctx0" brushRef="#br0" timeOffset="950.553">1496 819,'20'-1,"-1"-1,1-1,-1-1,0-1,0-1,-1 0,1-1,-2-1,1-1,-1 0,0-1,-1-1,9-8,47-68,-71 83,1 1,0 0,-1 0,1-1,-1 1,0-1,0 1,-1-1,1 1,-1-1,1 1,-1-1,0 0,-1 1,1-1,-1 1,1-1,-1 1,0-1,0 1,-1-1,1 1,-1 0,1 0,-1-1,0 1,0 0,-1 1,-1-3,2 3,-1 0,0 0,1 0,-1 1,0-1,0 1,0-1,0 1,0 0,0 0,0 1,0-1,0 1,0-1,-1 1,1 0,0 0,0 1,0-1,-1 0,1 1,0 0,0 0,0 0,0 0,0 0,0 1,1-1,-1 1,0 0,1 0,-1 0,1 0,-2 1,-75 85,68-75,2 1,0 0,0 0,2 1,0 0,0 1,2-1,-1 1,2 0,1 1,0-1,0 1,2-1,0 1,1 0,1 8,1-18,1 0,-1-1,1 1,0-1,1 1,0-1,0 0,0-1,0 1,1-1,0 1,0-2,1 1,-1 0,1-1,0 0,0 0,0-1,1 0,2 1,138 35,-118-35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19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90,'-12'223,"-5"-116,-5-1,-22 55,26-61,18-100,0 0,0-1,0 1,0 0,0-1,0 1,1 0,-1-1,0 1,0 0,1 0,-1-1,0 1,0 0,1 0,-1-1,0 1,1 0,-1 0,0 0,1 0,-1-1,0 1,1 0,-1 0,0 0,1 0,-1 0,0 0,1 0,-1 0,0 0,1 0,-1 0,0 0,1 0,-1 1,0-1,1 0,-1 0,0 0,1 0,-1 0,0 1,1-1,-1 0,0 0,0 1,1-1,-1 0,0 0,0 1,0-1,1 0,-1 1,0-1,0 0,0 1,0-1,0 0,0 1,6-14</inkml:trace>
  <inkml:trace contextRef="#ctx0" brushRef="#br0" timeOffset="665.823">1 146,'19'-17,"2"2,0 0,1 1,0 2,1 0,0 1,1 1,0 1,0 2,1 0,0 2,1 0,-1 2,1 1,-1 1,1 1,0 1,0 1,-22-2,-1 0,0 0,0 0,1 1,-1-1,0 1,0 0,0 0,0 0,1 0,-2 0,1 1,0-1,0 1,0 0,-1 0,1 0,-1 0,1 1,-1-1,0 0,0 1,0 0,0-1,-1 1,1 0,-1 0,1 0,-1 0,0 0,0 0,-1 1,1-1,-1 0,1 0,-1 0,0 1,0-1,0 0,-1 1,-5 12,0 0,-1 0,-1-1,0 0,-1-1,-1 1,0-2,-1 1,-1-2,0 1,-13 9,-2 6,-120 106,145-133,0 0,0 0,0 1,0-1,1 0,-1 1,0-1,1 1,-1 0,1 0,0-1,-1 1,1 0,0 0,0 0,0 0,1 0,-1 1,0-1,1 0,-1 0,1 0,0 1,0-1,0 0,0 0,0 0,0 1,1-1,-1 0,1 0,-1 0,1 1,0-1,0 0,0 0,0 0,0-1,0 1,1 0,-1 0,1 0,-1-1,1 1,0-1,0 1,12 7,1-1,0 0,0-1,1-1,-1 0,2-1,-1-1,13 2,76 26,-92-28,0 0,0 1,0 1,0 0,-1 1,0 0,-1 1,0 0,0 1,0 0,-1 1,-1 0,0 0,0 1,-1 0,0 1,-1 0,0 0,-1 1,0-1,3 14,-9-20,0 1,-1 0,1 0,-2 0,1-1,0 1,-1 0,-1-1,1 0,-1 1,0-1,0 0,-1 0,1-1,-1 1,-1-1,1 0,-1 0,0 0,0-1,-1 1,-8 6,0 0,-1-2,0 0,0 0,-1-1,0-1,-11 3,3 0,-1-2,1 0,-1-2,0-1,-1 0,1-2,-1-1,0-1,1-2,-1 0,0-1,1-2,-1-1,-23-7,44 9,0 1,-1-1,1 0,1 0,-1 0,0-1,1 0,0 0,0 0,0 0,0-1,1 1,-1-1,1 0,0 0,1 0,-1-1,1 1,0-2,-4-17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28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199 570,'-23'22,"2"1,0 0,1 2,2 0,0 1,2 1,1 1,1 0,-7 22,19-47,1-1,-1 1,1-1,0 1,0-1,0 1,1 0,-1-1,0 1,1 0,0 0,0 0,0-1,0 1,0 0,0 0,1 0,-1-1,1 1,0 0,0-1,0 1,0 0,1-1,-1 0,0 1,1-1,0 0,0 0,-1 1,1-1,0-1,1 1,-1 0,0 0,1-1,-1 1,0-1,1 0,0 0,-1 0,2 0,6-2,-1-1,0 0,0 0,0-1,0 0,0-1,-1 0,1-1,-1 1,0-1,0-1,-1 0,0 0,0 0,0-1,-1 0,2-2,-5 6,8-8,0 1,-1-1,0-1,-1 0,-1 0,1-1,-2 0,0-1,-1 1,0-1,-1 0,0-1,-2 1,1-1,-2 0,0 0,-1 0,0 0,-1 0,-1 0,0 0,-1 0,-1 0,-2-5,3 14,-1 1,1 0,-1 0,-1 0,1 0,-1 1,0-1,0 1,0 0,0 0,-1 0,1 1,-1 0,0 0,0 0,0 0,-1 1,1 0,-1 0,1 0,-1 1,0-1,1 2,-1-1,0 0,0 1,0 0,0 1,1-1,-1 1,0 0,0 1,1-1,-1 1,1 0,-1 1,1-1,0 1,0 0,0 0,0 0,0 2,4-4,0 0,0 0,-1 0,1 0,0 0,0 1,0-1,0 0,1 1,-1-1,0 1,0-1,1 1,-1-1,1 1,0-1,-1 1,1 0,0-1,0 1,0-1,0 1,0 0,0-1,0 1,1-1,-1 1,1 0,-1-1,1 1,-1-1,1 1,0-1,0 0,0 1,0-1,0 0,0 1,0-1,0 0,0 0,1 0,-1 0,1 0,70 21,-50-25,0-1,-1 0,1-2,-1-1,0 0,0-2,-1 0,0-1,-1-1,9-7,3-2,-1-2,0-1,-2-1,-1-1,0-1,-2-2,-2-1,0 0,-2-2,9-18,-24 39,-1 0,0 0,0-1,-1 0,-1 0,0 0,0-1,-1 1,0 0,-1-1,-1 0,0-3,0 17,0-1,-1 0,1 0,-1 0,1 0,-1 0,1 0,-1-1,0 1,0 0,1 0,-1 0,0-1,0 1,0 0,0-1,0 1,0 0,0-1,0 0,0 1,0-1,0 1,0-1,0 0,0 0,0 0,0 0,0 0,0 0,-1 0,1 0,0 0,0 0,0 0,0-1,0 1,0 0,0-1,0 1,0-1,0 1,0-1,0 0,0 1,0-1,1 0,-1 0,0 0,0 1,1-1,-1 0,0 0,1 0,-1 0,1 0,0 0,-1 0,1 0,0 0,-1-1,-4 22,2 1,0-1,0 1,2 0,1 0,2 18,-1 3,9 166,8-2,10 0,20 49,-32-159,-3 1,-4 0,-5 0,-4 5,-2-71,-1-1,-1 1,-2 0,-1-1,-1 0,-2 0,-7 15,11-30,-1 0,-1-1,-1 1,1-1,-2-1,0 0,-1 0,0-1,-1 0,0-1,-1 0,0-1,-1-1,-12 7,22-13,0 0,0-1,0 0,-1 0,1 0,0 0,-1-1,1 1,-1-1,0 0,1-1,-1 1,0-1,1 0,-1 0,0 0,1-1,-1 0,0 1,1-2,-1 1,1-1,-1 1,1-1,0 0,0-1,0 1,0-1,0 1,1-1,-1-1,1 1,-1 0,0-2,-2-11,1-1,1 1,0 0,1-1,1 0,0 0,2 0,0 0,0 0,2 0,0 1,1-1,1 0,4-11,107-284,-88 250,-8 16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29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83 932,'-26'461,"25"-448,0 7,0-1,-2 1,0-1,-1 0,-1 0,-7 16,12-34,0-1,0 1,0-1,0 1,0-1,0 0,0 1,0-1,0 1,0-1,0 1,-1-1,1 0,0 1,0-1,0 0,-1 1,1-1,0 1,0-1,-1 0,1 1,0-1,0 0,-1 0,1 1,-1-1,1 0,0 0,-1 1,1-1,0 0,-1 0,1 0,-1 0,1 0,-1 0,1 0,0 0,-1 0,1 0,-1 0,1 0,-1 0,1 0,0 0,-1 0,1 0,-1 0,1 0,0-1,-1 1,1 0,0 0,-1-1,1 1,0 0,-1 0,1-1,0 1,-1 0,1-1,0 1,0 0,-1-1,1 1,-8-30,9 9,0 0,2 0,0 0,2 1,0-1,1 1,1 0,1 0,1 1,0 0,3-2,-1 0,29-52,3 2,3 2,3 3,3 1,47-44,-77 82,1 1,2 1,0 1,1 1,2 1,0 2,1 1,1 1,1 1,24-9,-52 25,-1 0,0 0,0 0,0 0,1 0,-1 1,1-1,-1 0,0 1,1 0,-1 0,1 0,-1 0,1 0,-1 0,1 0,-1 1,0-1,1 1,-1 0,0 0,1 0,-1 0,0 0,0 0,0 1,0-1,0 1,0-1,0 1,-1 0,1-1,0 1,-1 0,0 0,1 0,-1 1,0-1,0 0,0 1,-1 10,0 1,-1-1,0 0,-2 0,1 0,-1 0,-1-1,-1 1,0-1,0 0,-1 0,0-1,-7 9,-7 10,-2-1,-1 0,-1-2,-2-1,0-1,-2-1,0-2,-2-1,0-1,-21 10,6-10,44-19,1-1,-1 1,0-1,0 0,0 1,0-1,1 0,-1 1,0-1,0 0,0 0,0 0,0 0,0 1,0-1,0-1,0 1,0 0,0 0,1 0,-1 0,0-1,0 1,0 0,0-1,0 1,1-1,-1 1,0-1,0 1,1-1,-1 0,0 1,1-1,-1 0,1 1,-1-1,1 0,-1 0,1 0,-1 1,1-1,0 0,-1 0,1 0,0 0,0 0,35-56,-19 36</inkml:trace>
  <inkml:trace contextRef="#ctx0" brushRef="#br0" timeOffset="318.412">1212 593,'-53'35,"1"1,2 3,2 3,-33 37,77-76,0 0,1 0,0 0,-1 0,1 1,0 0,1-1,-1 1,1 0,-1 1,1-1,1 0,-1 0,0 1,1-1,0 1,0 0,0-1,1 1,0 0,0-1,0 1,0 0,1-1,-1 1,1 0,0-1,1 1,-1-1,1 0,2 4,1-2,1 0,0-1,0 0,0-1,1 1,-1-1,1 0,0-1,1 0,-1 0,0 0,1-1,-1 0,1 0,0-1,0 0,0-1,6 0,6 0,0 0,-1-2,1 0,0-2,-1 0,19-7,-19 4,0-1,-1 0,0-1,0-2,-1 1,0-2,-1 0,-1-2,0 1,11-14,-21 22,1-1,-1-1,-1 1,1-1,-1 1,0-1,-1 0,1-1,-1 1,-1 0,0-1,0 0,0 0,-1 1,0-1,0 0,-1 0,0 0,-1 0,0 0,0 0,0 1,-1-1,0 0,-1 1,0-1,0 1,-3-5,0 4,-1 0,0 1,0 1,-1-1,1 1,-1 0,-1 0,1 1,-1 1,0-1,0 1,0 1,0 0,-1 0,0 0,1 2,-1-1,0 1,0 0,0 1,0 0,0 1,1 0,-1 1,0 0,-10 5</inkml:trace>
  <inkml:trace contextRef="#ctx0" brushRef="#br0" timeOffset="565.79">1832 819,'-24'38,"-12"23,-1 6,11-10,11-18,11-16,8-12</inkml:trace>
  <inkml:trace contextRef="#ctx0" brushRef="#br0" timeOffset="820.348">1748 226,'0'0</inkml:trace>
  <inkml:trace contextRef="#ctx0" brushRef="#br0" timeOffset="1068.429">1945 1016,'29'-77,"105"-236,-93 260,-40 53,-1-1,1 0,0 0,0 1,0-1,0 0,0 1,0-1,0 1,0-1,0 1,0 0,0-1,0 1,0 0,1 0,-1 0,0 0,0 0,0 0,0 0,0 0,0 0,1 0,-1 1,0-1,0 1,0-1,0 0,0 1,0 0,0-1,0 1,0-1,-1 1,1 0,0 0,0 0,0-1,-1 1,1 0,0 0,-1 0,1 0,-1 0,0 0,1 0,-1 0,0 1,1-1,-1 0,0 0,0 0,0 0,0 1,18 168,-16-162,-1 0,1 0,0 0,0 0,1 0,0 0,1-1,0 1,0-1,0 0,1-1,0 1,1-1,-1 0,1 0,0 0,0-1,1 0,0 0,0-1,0 1,0-2,1 1,-1-1,1 0,1 0,-2-4,1 0,-1 0,0 0,-1-1,1 0,0-1,0 1,-1-1,0-1,1 1,-1-1,0 0,-1 0,1-1,-1 0,0 0,0 0,0 0,-1-1,0 0,0 0,0 0,-1 0,0-1,2-4,5-6,-1 3,0-1,-2 0,0 0,0-1,-2 0,0 0,0-1,-2 1,0-1,-1-3,0-5</inkml:trace>
  <inkml:trace contextRef="#ctx0" brushRef="#br0" timeOffset="1365.56">3103 1,'-17'96,"-23"209,13 76,26-238,1-132</inkml:trace>
  <inkml:trace contextRef="#ctx0" brushRef="#br0" timeOffset="1619.128">2765 424,'38'-9,"42"-4,16 1,-3 2,-7 3,-10 3,-12 1,-12 2,-11 1,-7 1,-9-1</inkml:trace>
  <inkml:trace contextRef="#ctx0" brushRef="#br0" timeOffset="2283.398">3809 1073,'108'-199,"123"-170,49 2,-238 328,-41 38,-1 0,1 1,0-1,0 0,0 1,0-1,0 1,0 0,0-1,0 1,0 0,0-1,0 1,0 0,0 0,0 0,0 0,0 0,0 0,0 0,0 0,0 1,1-1,-1 0,0 1,0-1,-1 0,1 1,0-1,0 1,0 0,0-1,0 1,0 0,-1-1,1 1,0 0,-1 0,1 0,0 0,-1-1,1 1,-1 0,0 0,1 0,-1 0,0 0,1 0,-1 1,4 15,-1-1,-1 1,-1 0,0 0,-1 0,-1 0,-1 11,-1 21,4 2,3 0,2 0,2-1,2 0,15 41,56 219,-54-231,-49-101,9 6,-177-210,172 209,0 1,-1 0,-1 1,0 1,-1 1,0 1,-1 1,-1 1,1 1,-24-6,-12 11,33 8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25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311 155,'-5'15,"0"0,1 0,1 1,0 0,1-1,1 1,0 0,1 1,-1 9,-2 686,8-666,-4-46,-1 0,1 1,-1-1,1 0,-1 0,1 0,0 0,-1 0,1 0,-1 0,1 0,-1 0,1 0,-1 0,1 0,-1 0,1 0,-1-1,1 1,-1 0,1 0,-1-1,1 1,-1 0,1-1,-1 1,0 0,1-1,-1 1,1 0,-1-1,0 1,0-1,1 1,-1-1,0 1,0-1,1 1,-1-1,0 1,0-1,0 1,0-1,0 1,0-1,0 1,0-1,0 0,0 1,0-1,0 1,0-1,0 1,-1-1,1 1,0-1,4-17</inkml:trace>
  <inkml:trace contextRef="#ctx0" brushRef="#br0" timeOffset="246.09">1 664,'43'-10,"38"-7,11-2,-1-2,-12 3,-13 4,-15 5,-10 3,-7 3,-5 3,-3 0,0 1,-5 0</inkml:trace>
  <inkml:trace contextRef="#ctx0" brushRef="#br0" timeOffset="800.139">820 99,'46'585,"-17"-351,-29-232,0 0,0 1,1-1,-1 0,1 0,-1 0,1 0,0 0,0-1,0 1,0 0,0 0,0 0,0-1,0 1,1-1,-1 1,1-1,-1 1,1-1,0 0,0 0,-1 0,1 0,0 0,0 0,0 0,0 0,0-1,0 1,0-1,0 0,0 0,0 1,0-1,0 0,0-1,1 1,-1 0,0-1,0 1,0-1,0 1,0-1,-1 0,1 0,0 0,1-1,168-147,-18 46,-151 102,0 0,0 0,0 0,0 0,0 1,1-1,-1 1,0-1,0 1,1 0,-1-1,0 1,1 0,-1 1,0-1,1 0,-1 1,0-1,0 1,1 0,-1 0,0 0,0 0,0 0,0 0,0 0,0 1,0-1,-1 1,1-1,0 1,-1 0,1 0,-1 0,0 0,0 0,1 0,-1 0,0 1,2 4,-1 0,0 0,0 0,0 0,-1 0,0 1,0-1,-1 0,0 1,-1-1,1 0,-2 3,-5 21,4-26,1 1,1-1,-1 0,1 1,0-1,0 1,1-1,-1 1,1 0,0-1,1 1,0 0,0-1,0 1,0-1,1 0,0 2,8 5</inkml:trace>
  <inkml:trace contextRef="#ctx0" brushRef="#br0" timeOffset="1447.822">1920 664,'-25'10,"1"2,1 1,0 0,0 2,2 0,0 2,0 0,2 2,-6 6,24-24,0 0,-1 0,1 0,0 0,0 0,0 0,-1 0,1 0,1 0,-1 0,0 1,0-1,0 0,0 1,1-1,-1 1,1-1,-1 1,1-1,0 1,-1-1,1 1,0-1,0 1,0-1,0 1,0-1,1 1,-1-1,0 1,1-1,-1 1,1-1,-1 1,1-1,0 0,0 1,0-1,-1 0,1 0,0 1,0-1,1 0,-1 0,0 0,0 0,0 0,1-1,-1 1,1 0,-1-1,0 1,1 0,-1-1,1 0,-1 1,1-1,-1 0,2 0,15-3,0-1,0 0,-1-1,0-1,0-1,-1-1,1 0,-2-1,1-1,13-11,15-10,124-72,-166 102,0 0,0 0,0 0,0 0,1 0,-1 1,0-1,1 1,-1-1,0 1,1 0,-1 0,1 0,-1 0,0 0,1 1,-1-1,0 1,1 0,-1-1,0 1,0 0,0 0,0 0,1 1,-2-1,1 0,0 1,0 0,0-1,-1 1,1 0,-1 0,1 0,-1 0,0 0,0 0,1 0,-2 0,1 0,0 1,0-1,-1 0,1 0,-1 1,0-1,1 2,-1 60,-1-57,0 1,1-1,0 1,0-1,0 1,1-1,0 1,0-1,1 1,0-1,1 0,-1 0,1 0,0 0,2 1,0-4,1-1,0 0,0 1,0-2,0 1,0-1,1 0,-1 0,1-1,-1 0,1 0,-1 0,1-1,0 0,0 0,-1-1,1 0,-1 0,1-1,-1 1,4-2,5-5,-1 0,0-1,0-1,-1 0,0 0,-1-2,0 1,-1-1,0-1,3-6,-11 15,31-33,-3-2,-1-1,-2-2,-2-1,-2 0,-1-2,12-37,-23 46,-1-1,-2 0,-2-1,-1 0,-2 0,-1 0,-2-1,-2 1,-15-22,15 59,1 0,0 0,-1 0,1 0,-1 0,1 0,-1 0,1 0,-1 0,1 1,-1-1,0 0,1 0,-1 1,0-1,0 0,0 1,0-1,0 1,1-1,-1 1,0-1,0 1,0 0,0-1,0 1,0 0,0 0,0 0,0 0,0 0,0 0,0 0,-1 0,1 0,0 1,0-1,0 0,1 1,-1-1,0 0,0 1,0-1,0 1,0 0,0-1,1 1,-1 0,0-1,0 1,1 0,-1 0,1 0,-1-1,0 1,1 0,-9 15,1 0,0 1,1 0,1 0,1 0,0 1,1-1,1 1,1 0,0 0,1 0,1 1,1-1,1 0,-2-11,0 34,2 1,1-1,3 1,1-1,2 0,1-1,3 0,1-1,2-1,2 0,1-1,7 8,37 45,-62-116,-10 12</inkml:trace>
  <inkml:trace contextRef="#ctx0" brushRef="#br0" timeOffset="1695.178">2343 409,'43'-10,"44"-7,15-1,1 2,-3 4,-8 4,-16 4,-16 1,-18 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24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1,'-4'1,"1"1,0 0,-1 0,1 0,0 0,0 0,0 1,1 0,-1-1,1 1,-1 0,1 0,0 0,0 1,0-1,0 0,1 1,0-1,-1 1,1 0,0-1,1 1,-1 0,1 0,0-1,0 2,-16 231,-18 93,22-155,13-150</inkml:trace>
  <inkml:trace contextRef="#ctx0" brushRef="#br0" timeOffset="225.75">0 508,'48'0,"40"-4,15-8,-6 0,-10 1,-14-2,-15 1,-9-2,-6 1,-7 3,-4 3,-8 2</inkml:trace>
  <inkml:trace contextRef="#ctx0" brushRef="#br0" timeOffset="525.308">1045 368,'-9'12,"-4"4,1 1,1 0,1 0,0 1,1 1,1-1,0 1,2 1,0-1,2 1,0 0,0 5,4-23,0 0,0 0,0 0,0 0,0 0,1 0,-1 0,1 0,-1 0,1 0,0 0,0 0,0-1,0 1,0 0,0-1,0 1,1 0,-1-1,1 1,-1-1,1 0,-1 0,1 1,0-1,0 0,-1 0,1-1,0 1,0 0,0-1,0 1,0-1,0 1,0-1,0 0,0 0,0 0,0 0,0 0,0 0,0-1,0 1,0-1,0 0,0 1,2-2,91-41,-81 36,0 0,0-1,-1-1,0 0,-1-1,0 0,-1 0,1-2,-2 1,0-1,-1-1,0 0,0 0,-2-1,1 0,-2 0,0 0,-1-1,0 0,-1 0,-1-1,1-12,-4 24,-1 0,1 0,-1 0,-1 0,1 0,0 0,-1 0,0 1,0-1,0 1,0-1,-1 1,1 0,-1 0,0 0,0 0,0 0,0 1,0-1,-1 1,1 0,-1 0,1 0,-1 1,0-1,0 1,0 0,0 0,0 0,0 0,0 1,-1-1,-8 0,1 0,0 0,0 1,-1 1,1 0,0 1,0 0,0 1,0 0,-4 2,-40 25,37-14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40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597 107,'-28'3,"-1"1,1 1,0 2,1 0,-1 2,2 1,-1 1,1 2,1 0,0 2,1 0,1 2,1 1,-2 2,6-5,0 1,1 0,1 2,1 0,0 0,1 1,1 1,1 1,1-1,1 2,1-1,1 2,0-1,2 1,1 0,0 0,2 1,1-1,0 20,2-39,0 0,1-1,-1 1,1 0,0-1,0 1,0-1,0 1,0-1,1 0,0 1,-1-1,1 0,1 0,-1 0,0 0,1-1,-1 1,1-1,0 1,0-1,0 0,0 0,0 0,0 0,1-1,-1 1,1-1,-1 0,1 0,-1 0,1-1,-1 1,1-1,0 0,-1 0,5 0,11-4,0 0,1-1,-2 0,1-2,-1 0,0-2,0 0,-1 0,-1-2,1 0,-2-1,1 0,3-6,10-4,25-22,-2-3,-2-2,-2-2,-3-2,19-30,4-23,-74 139,-8 7,1 2,3 0,1 0,2 1,0 26,7-54,0 0,1-1,1 1,0 0,1-1,0 1,1-1,1 0,0 0,1-1,1 1,0-1,8 10,-11-16,1-1,0 1,0-1,0-1,1 1,0-1,0 0,1 0,-1-1,1 0,0 0,0 0,0-1,1 0,-1 0,1-1,0 0,-1-1,1 1,0-1,0-1,0 0,0 0,0 0,0-1,3-1,13-4</inkml:trace>
  <inkml:trace contextRef="#ctx0" brushRef="#br0" timeOffset="536.044">1585 23,'-2'-2,"1"0,-1 1,1-1,-1 0,0 1,0-1,0 1,0 0,0 0,0 0,0 0,0 0,-1 0,1 0,0 0,0 1,-1 0,1-1,0 1,-1 0,1 0,-1 0,1 0,0 1,-1-1,1 1,0-1,-1 1,1 0,0 0,0 0,0 0,-20 7,0 2,1 0,0 1,1 2,0 0,1 1,0 0,2 2,-11 11,25-24,1 1,-1-1,1 1,0 0,0 0,0 0,0 0,1 0,0 0,0 1,0-1,0 0,1 1,-1-1,1 0,0 1,0-1,1 1,0-1,-1 0,1 0,1 1,-1-1,0 0,1 0,0 0,0 0,0 0,1-1,-1 1,1-1,0 1,0-1,0 0,1 0,-1 0,0-1,1 1,0-1,0 0,0 0,0 0,0 0,0-1,0 0,2 1,66 28,-45-20,-1 1,0 1,-1 1,-1 1,0 1,21 19,-41-30,0 0,-1 0,1 1,-1-1,0 1,-1 0,1 0,-1 0,0 0,0 0,-1 0,1 1,-1-1,0 1,-1-1,1 1,-1-1,0 1,-1-1,1 1,-1-1,0 0,-1 1,1-1,-1 0,0 0,0 1,0-1,-1-1,0 1,0 0,0-1,-1 0,1 1,-1-1,0-1,0 1,-4 2,-6 7,-1-1,0 0,-1-1,0-1,-1 0,0-1,0-1,-1-1,0-1,-1 0,1-1,-1-1,0-1,0 0,0-2,0 0,0-1,-10-1,21-1,0 0,1 0,-1 0,0-1,1 0,0-1,-1 0,2 0,-1 0,0-1,1 0,0 0,-5-6,-5-2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18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5561 672,'-15'8,"1"2,0 0,1 0,0 2,1-1,0 2,0-1,2 2,-1-1,2 1,0 1,0 0,-1 7,9-19,0 1,1 0,-1-1,1 1,0 0,0 0,0 0,1-1,-1 1,1 0,0-1,0 1,0 0,0-1,1 1,0-1,-1 0,1 0,0 1,1-1,-1 0,0-1,1 1,0 0,0-1,0 1,0-1,0 0,0 0,0 0,1-1,-1 1,1-1,-1 1,1-1,-1 0,1-1,0 1,0-1,-1 1,1-1,0 0,0-1,-1 1,1-1,1 0,7 2,-1-1,0 0,1-1,-1 0,0-1,1 0,-1 0,0-2,0 1,-1-1,1-1,-1 0,0-1,0 1,-1-2,0 1,0-2,0 1,-1-1,0 0,-1-1,1 0,-2 0,1 0,-1-1,-1 0,0 0,0-1,-1 1,0-1,1-8,-4 11,-1 0,0 1,0-1,-1 0,1 1,-2-1,1 1,-1-1,0 1,-1 0,0-1,0 1,0 0,-1 1,0-1,0 1,-1 0,0 0,0 0,0 0,-1 1,0 0,0 0,0 1,0 0,-1 0,0 0,0 1,0 0,0 0,0 0,0 1,-1 0,0 1,1 0,-1 0,1 1,-1-1,-7 2,-66 38,80-38,-1 0,0 0,0 1,1-1,-1 1,0 0,1-1,0 1,-1 0,1 0,0 0,0 0,0 0,0 0,0 0,1 0,-1 0,1 0,-1 0,1 1,0-1,0 0,0 0,0 1,0-1,0 0,0 0,1 1,0-1,-1 0,1 0,0 0,0 0,0 0,0 0,0 0,0 0,1 0,3 1,0 0,0-1,1 1,-1-1,1 0,-1 0,1-1,0 0,-1 0,1 0,0-1,0 0,0 0,0 0,-1-1,1 0,0 0,0 0,-1-1,1 1,-1-1,1-1,-1 1,0-1,0 0,0 0,0-1,1 1,40-17,-1-2,-1-1,-1-3,-2-2,-1-1,0-2,-3-2,-1-1,-1-2,26-36,-42 45,-1 0,-2-2,0 0,-2-1,-2 0,-1-1,-1-1,5-25,-15 38,-7 44,-1 96,5 0,6 0,8 30,24 176,-17-197,-5 0,-6 1,-9 103,1-207,0 0,-2 0,-1 0,-1 0,-1-1,-2 0,0 0,-2-1,0 0,-2 0,-1-1,-5 6,15-27,1 1,-1-1,0 1,0-1,0 0,0 0,0-1,0 1,-1-1,0 1,1-1,-1 0,0-1,0 1,0-1,0 1,0-1,-1 0,1-1,0 1,0-1,-1 0,1 0,0 0,0 0,-1-1,1 0,0 0,0 0,0 0,0-1,0 1,0-1,0 0,1 0,-1-1,1 1,-2-2,-7-7,1 0,1-1,0 0,1-1,0 0,1-1,0 0,1 0,1 0,0-1,1 0,1 0,0-1,1 1,1-1,0 1,1-13,0-2,2-1,2 1,0 0,2 0,1 1,1 0,2 0,10-23,30-53,-30 65</inkml:trace>
  <inkml:trace contextRef="#ctx0" brushRef="#br0" timeOffset="-1344.246">3359 785,'2'10,"1"0,0-1,0 1,1-1,0 1,0-1,1 0,1-1,-1 1,1-1,1 0,0-1,0 1,0-1,1-1,0 1,0-1,0-1,1 0,0 0,0 0,1-1,-1-1,2 1,-4-5,0-1,0 0,0 0,0-1,0 0,0 0,-1 0,1-1,-1 0,0 0,0-1,-1 1,1-2,-1 1,0 0,0-1,-1 0,0 0,0 0,0-1,-1 1,0-1,0 0,0 0,-1 0,0 0,-1 0,1 0,-1-3,1-2,0 0,0-1,-1 1,-1-1,0 1,-1-1,0 1,-1 0,0-1,-2-4,3 13,0 0,-1 0,1-1,-1 1,0 0,0 1,0-1,-1 0,1 0,-1 1,0 0,0-1,0 1,-1 0,1 0,-1 1,1-1,-1 1,0 0,0 0,0 0,0 0,0 1,0 0,-1-1,1 2,-1-1,1 0,0 1,-3 0,-78 27,60-10</inkml:trace>
  <inkml:trace contextRef="#ctx0" brushRef="#br0" timeOffset="-1082.838">3867 898,'77'-165,"-77"163,1 1,-1 0,0 0,1 0,-1-1,1 1,0 0,-1 0,1 0,0 0,0 0,-1 0,1 0,0 0,0 0,0 1,0-1,0 0,0 1,0-1,1 0,-1 1,0-1,0 1,0 0,1-1,-1 1,0 0,0 0,1 0,-1 0,0 0,1 0,-1 0,0 0,0 1,1-1,-1 0,0 1,0-1,0 1,0-1,1 1,-1 0,0-1,0 1,0 0,0 0,0 0,-1 0,1 0,0 0,0 0,-1 0,1 0,0 0,-1 0,1 0,2 6,-2-1,1 0,0 0,0 0,0-1,1 1,0-1,0 1,0-1,1 0,0 0,0-1,0 1,0-1,1 0,0 0,0 0,0-1,0 0,0 0,1 0,0 0,5 1,4-2,0 1,1-2,-1 0,1-1,-1-1,0 0,1-1,-1-1,0 0,0-1,0 0,-1-2,1 1,-1-2,0 0,-1-1,0 0,0-1,-1 0,0-1,-1 0,0-1,0 0,-1-1,-1 0,0-1,0 0,-1 0,-1-1,-1 0,0 0,0-1,-2 1,0-1,1-5,-2-4</inkml:trace>
  <inkml:trace contextRef="#ctx0" brushRef="#br0" timeOffset="49965.384">198 2421,'-17'90,"-12"156,7-73,6-70,21-291,21 62,5 1,6 2,41-90,-71 195,-6 11,2 0,-1 0,1 1,0-1,0 1,1 0,0-1,0 1,1 1,-1-1,1 1,3-3,-5 8,0 1,-1-1,1 1,-1-1,1 1,0 0,-1 0,1 0,-1 0,0 0,1 1,-1-1,0 1,0-1,0 1,0 0,0 0,0 0,0 0,-1 0,1 1,-1-1,0 0,1 1,-1-1,0 1,0-1,-1 1,1-1,0 1,-1 0,0-1,0 1,1 0,-2-1,1 2,3 6,8 37,-7-24</inkml:trace>
  <inkml:trace contextRef="#ctx0" brushRef="#br0" timeOffset="50764.795">593 2704,'-2'1,"0"0,1 0,-1 1,0-1,0 1,1 0,-1-1,0 1,1 0,0 0,-1 0,1 0,0 0,0 0,0 0,1 0,-1 1,0-1,1 0,-1 0,1 1,0 1,-3 7,-22 143,22-110,-21 73,21-101,0 0,-1 0,0-1,-2 1,0-1,0-1,-1 1,-1 0,1-8</inkml:trace>
  <inkml:trace contextRef="#ctx0" brushRef="#br0" timeOffset="51284.208">480 2704,'127'-25,"-103"24,67 10,-88-8,-1 0,1 0,-1 0,0 1,0-1,1 1,-1-1,0 1,0 0,0 0,0-1,-1 2,1-1,-1 0,1 0,-1 0,0 1,1-1,-1 1,0-1,-1 1,1-1,0 1,-1-1,0 1,1 0,-1-1,0 1,0 0,0-1,-1 1,0 1,-1 7,-1 0,0-1,-1 0,0 0,-1 0,0 0,-1-1,0 1,-4 4,-35 77,44-88,1 0,1 0,-1-1,0 1,1 0,0 0,-1 0,1 0,0 0,0-1,1 1,-1 0,1-1,-1 1,1-1,0 0,0 1,0-1,0 0,0 0,0 0,1-1,-1 1,1 0,-1-1,1 0,0 1,-1-1,1 0,0 0,0-1,0 1,0-1,0 1,0-1,0 0,-1 0,1 0,3-1,45 17,-48-14,0 0,0 0,0 0,0 0,0 0,-1 1,1-1,-1 1,0-1,1 1,-1 0,0 0,-1 0,1 0,-1 0,1 1,-1-1,0 0,0 1,0-1,-1 1,1-1,-1 1,0-1,0 1,0-1,0 1,-1-1,1 1,-1-1,0 0,0 1,0-1,-1 0,1 0,-1 2,-2 1,1 0,-1 0,0 0,0 0,0-1,-1 0,0 0,0 0,0 0,0-1,-1 0,0 0,0 0,0-1,0 0,-1 0,1-1,-3 1,-18 1,1-1,-1-1,0-2,1 0,-1-2,-10-3,-19-6,31 4</inkml:trace>
  <inkml:trace contextRef="#ctx0" brushRef="#br0" timeOffset="51899.986">1130 2618,'10'5,"12"-3,7-2,4-2,1 1,0 0,-2-5,-1-1,-1 0,-1 2,0-3,-1 0,0 1,0 1,0 3,0 1,-5 6,-6 2</inkml:trace>
  <inkml:trace contextRef="#ctx0" brushRef="#br0" timeOffset="52151.438">1073 2901,'44'-10,"32"-7,9-2,-5 4,-12 3,-12 4,-12 4,-12 2</inkml:trace>
  <inkml:trace contextRef="#ctx0" brushRef="#br0" timeOffset="52669.806">2032 2534,'-81'381,"58"-250,23-131,0 0,0-1,0 1,1 0,-1 0,0 0,0-1,0 1,1 0,-1 0,0 0,0-1,1 1,-1 0,0 0,0 0,1 0,-1 0,0 0,1 0,-1-1,0 1,0 0,1 0,-1 0,0 0,1 0,-1 0,0 1,0-1,1 0,-1 0,0 0,1 0,-1 0,0 0,0 0,1 1,-1-1,0 0,0 0,1 0,-1 1,0-1,0 0,0 0,1 0,-1 1,0-1,0 0,0 1,0-1,0 0,0 0,0 1,1-1,-1 0,0 1,14-29,-14 27,118-378,-95 318,2 1,3 0,3 3,2 0,13-14,-41 65,0 0,0 0,1 0,-1 0,1 1,0 0,1 0,-1 1,1 0,0 0,0 0,0 1,3 0,-7 2,0 0,0 0,0 1,1-1,-1 1,0 0,0 0,0 0,1 0,-1 1,0 0,0-1,0 1,0 0,0 0,0 1,0-1,0 0,0 1,0 0,-1 0,1 0,-1 0,1 0,-1 0,0 1,0-1,0 1,0 0,0-1,-1 1,2 3,2 6,-1 0,0 1,-1 0,0 0,-1 0,-1 0,0 0,0 0,-2 0,1 1,-2 2,1-2,0 11</inkml:trace>
  <inkml:trace contextRef="#ctx0" brushRef="#br0" timeOffset="58369.354">2569 2817,'-145'196,"18"-41,43-54,273-357,-10 67,-177 187,0 0,0 0,0 1,0-1,1 0,-1 1,0 0,1-1,-1 1,1 0,-1 0,1 1,0-1,-1 1,1-1,0 1,0 0,-1 0,1 0,0 0,0 0,-1 1,1-1,0 1,-1 0,1-1,-1 1,1 1,-1-1,1 0,-1 0,0 1,1 0,-1-1,0 1,0 0,0 0,0 0,-1 0,1 0,-1 1,1-1,0 2,37 131,-34-121,-1 1,-1-1,-1 1,0 0,-1 0,0 0,-1 0,-1 1,0-1,-3 11,3-25,1 0,0 0,0 0,-1 0,1-1,-1 1,1 0,-1 0,1 0,-1-1,1 1,-1 0,0 0,1-1,-1 1,0-1,0 1,1-1,-1 1,0-1,0 1,0-1,0 0,0 1,0-1,0 0,1 0,-1 1,0-1,0 0,0 0,0 0,0 0,0-1,0 1,0 0,0 0,0 0,0-1,0 1,1-1,-1 1,0 0,0-1,0 0,1 1,-1-1,0 1,0-1,1 0,-1 0,-42-40,37 35,-2-4,-1 1,0 1,0 0,-1 0,0 1,0 0,-1 1,0 0,0 1,0 0,-1 0,0 1,0 1,0 0,0 1,0 0,0 1,-1 0,0 1,-15 0,4 1</inkml:trace>
  <inkml:trace contextRef="#ctx0" brushRef="#br0" timeOffset="-3901.816">86 953,'24'414,"-45"-163,6-210,15-41,-1 0,0 0,1 0,-1 0,1 0,-1-1,0 1,1 0,-1 0,1-1,-1 1,1 0,-1-1,1 1,-1 0,1-1,-1 1,1-1,-1 1,1-1,0 1,-1-1,1 1,0-1,-1 1,1-1,0 0,0 1,0-1,-1 1,1-1,0 0,0 1,0-1,0 1,0-1,0 0,0 1,0-1,1 0,-1 1,0-1,0 1,0-1,1 1,-1-1,0 0,0 1,1-1,-1 1,1-1,8-32,1 0,1 0,2 1,1 1,1 0,2 1,2 1,0 1,23-26,10-19,3 2,3 3,3 3,18-13,-74 74,29-27,1 2,1 2,2 1,0 1,26-10,-62 33,1 0,-1 0,1 1,-1-1,1 1,-1 0,1 0,0 0,0 0,0 0,-1 1,1-1,0 1,0 0,0 0,0 0,0 0,0 0,0 1,0-1,-1 1,1 0,0-1,0 2,-1-1,1 0,0 0,-1 1,1-1,-1 1,0 0,1 0,-1 0,0 0,0 0,0 0,-1 1,1-1,-1 1,1-1,-1 1,0 0,0-1,0 1,0 0,0 2,-4 14,-1-1,-2 1,0-1,0 0,-2 0,0 0,-1-1,-1-1,-1 0,0 0,-1-1,-2 2,-13 19,-1-1,-2-1,-1-1,-2-2,0-2,-3-1,0-1,-1-2,-2-2,-16 7,54-29,0 0,0-1,-1 1,1 0,0 0,0-1,0 1,-1 0,1-1,0 1,-1-1,1 0,-1 1,1-1,0 0,-1 0,1 0,-1 0,1 0,-1 0,1 0,0-1,-1 1,1-1,0 1,-1-1,1 1,0-1,-1 1,1-1,0 0,0 0,0 0,0 0,0 0,0 0,0 0,0 0,0 0,0 0,1 0,-1-1,0 1,1 0,-1-1,1 1,-1 0,1-2,5-18,5 0</inkml:trace>
  <inkml:trace contextRef="#ctx0" brushRef="#br0" timeOffset="-3581.125">1271 841,'-35'21,"1"1,1 1,2 2,0 1,1 1,2 2,-19 25,45-52,-1 1,1-1,0 1,-1 0,1-1,0 1,1 0,-1 0,1 0,-1 1,1-1,0 0,0 0,0 1,0-1,1 1,0-1,-1 1,1-1,0 0,1 1,-1-1,1 1,-1-1,1 1,0-1,0 0,1 0,-1 1,1-1,-1 0,1 0,0-1,0 1,0 0,1 0,-1-1,1 0,0 1,7 0,0-1,0 0,0 0,0-1,1-1,-1 0,0 0,0-1,1 0,-1-1,0 0,0 0,0-1,-1-1,1 0,-1 0,3-2,0 2,0-1,0 0,0-1,-1-1,1 1,-2-2,1 1,-1-2,0 1,-1-1,0-1,0 0,-1 0,0-1,-1 1,0-2,-1 1,0-1,-1 0,0 0,-1 0,2-10,-5 14,-1-1,1 0,-1 1,-1-1,1 0,-2 1,1-1,-1 1,0-1,-1 1,0 0,-1-3,-10-13</inkml:trace>
  <inkml:trace contextRef="#ctx0" brushRef="#br0" timeOffset="-3066.149">1919 728,'-19'0,"1"0,-1 1,0 1,0 1,1 0,-1 2,1 0,0 1,0 0,1 2,-3 1,18-8,0 1,0-1,0 0,0 1,0-1,1 1,-1 0,0-1,1 1,-1 0,1 0,-1 0,1 0,0 0,0 0,0 1,0-1,1 0,-1 0,0 1,1-1,0 0,-1 1,1-1,0 1,0-1,0 0,1 1,-1-1,1 1,-1-1,1 0,0 0,0 1,0-1,0 0,0 0,0 0,0 0,1 0,-1 0,1 0,0-1,-1 1,1 0,0-1,0 1,0-1,34 20,-32-21,0 1,-1 0,1 0,-1 1,1-1,-1 1,1-1,-1 1,0 0,0 0,0 1,0-1,0 0,-1 1,1 0,-1 0,1 0,-1 0,0 0,0 0,-1 0,1 1,-1-1,1 1,-1-1,0 1,0-1,-1 1,1 0,-1-1,0 1,0 0,0 0,0-1,-1 1,0 2,-6 5,0 0,-1-1,0 0,-1 0,0-1,0 0,-1-1,0 0,0-1,-1 1,0-2,-1 0,-6 3,-27 17,39-21,-2-1,1 0,0 0,-1-1,0 1,1-2,-1 1,-1-1,1 0,0-1,0 0,-1 0,0-1,0-10,13 4</inkml:trace>
  <inkml:trace contextRef="#ctx0" brushRef="#br0" timeOffset="-2806.789">2061 869,'-24'38,"-13"23,0 5,7-3,12-13,10-14</inkml:trace>
  <inkml:trace contextRef="#ctx0" brushRef="#br0" timeOffset="-2567.77">2089 389,'0'0</inkml:trace>
  <inkml:trace contextRef="#ctx0" brushRef="#br0" timeOffset="-2267.378">2682 135,'-37'287,"23"-136,7 1,8 37,-1-170,-1 1,0-1,-1 1,-1-1,-1 0,-1 0,-1-1,-2 7,-13-8,10-17</inkml:trace>
  <inkml:trace contextRef="#ctx0" brushRef="#br0" timeOffset="-2063.524">2315 728,'34'5,"29"6,10 6,2 1,-7-4,-11-4,-5-3,-6 2,-12-1</inkml:trace>
  <inkml:trace contextRef="#ctx0" brushRef="#br0" timeOffset="-1817.585">3077 812,'-5'34,"3"16,3-1</inkml:trace>
  <inkml:trace contextRef="#ctx0" brushRef="#br0" timeOffset="-1582.778">3049 615,'0'0</inkml:trace>
  <inkml:trace contextRef="#ctx0" brushRef="#br0" timeOffset="63053.058">0 1913,'238'-46,"-213"42,45-9,0 3,1 2,22 4,-49 4,-76-33,-92-55,99 69</inkml:trace>
  <inkml:trace contextRef="#ctx0" brushRef="#br0" timeOffset="64100.674">1892 1886,'138'-26,"-45"12,-69 9,0 1,-1 1,1 1,0 1,0 1,0 1,0 2,7 1,14 2,-45-7,0 0,1 0,-1 0,0 0,1 0,-1 0,0 0,0 0,0 0,0 0,0 0,0 0,0 0,0 0,-1 0,1 0,0 0,-1 0,1 0,-1 0,1 0,-1 0,1 0,-1 0,1 0,-1 1,0-1,1 0,-1 0,0 1,0-1,0 1,0-1,0 0,1 1,-1 0,0-1,0 1,-1-1,1 0,-103-105,97 89</inkml:trace>
  <inkml:trace contextRef="#ctx0" brushRef="#br0" timeOffset="67106.613">3219 2591,'14'0,"10"0,5 0,3 0,0 0,1 0,-2-5,-1-1,0 0,-1 1,-1 1,0 2,0 1,0 1,-5 0</inkml:trace>
  <inkml:trace contextRef="#ctx0" brushRef="#br0" timeOffset="67458.787">3472 2308,'0'24,"0"13,0 5,0-1,0-1,0-3,0-4,0-2,0-1,0-2,0 0,0 0,0-1,0 1,0 0,0 0,0-4</inkml:trace>
  <inkml:trace contextRef="#ctx0" brushRef="#br0" timeOffset="68087.132">3896 2421,'0'502,"4"-542,1 0,3 0,1 1,1 1,3-1,1 2,12-22,-3 1,127-228,-79 200,-69 84,0 1,1-1,-1 1,1 0,-1 0,1 0,0 0,-1 0,1 0,0 1,-1-1,1 1,0 0,0 0,0 0,-1 0,1 0,0 1,0-1,0 1,-1 0,1 0,-1 0,1 0,0 0,-1 1,0-1,1 1,-1-1,0 1,0 0,0 0,0 0,0 0,0 0,-1 0,2 3,2 3,-1 1,0-1,-1 1,0 0,-1 0,0 0,0 0,0 1,-2-1,1 0,-1 1,0-1,-1 0,0 1,0-1,-1 0,-1 0,1 0,-2 0,-2 6,0 4</inkml:trace>
  <inkml:trace contextRef="#ctx0" brushRef="#br0" timeOffset="68474.657">4488 2563,'0'28,"0"20,0 6,0-1,-5-10,-1-7,0-10</inkml:trace>
  <inkml:trace contextRef="#ctx0" brushRef="#br0" timeOffset="69003.964">4544 2478,'38'-6,"-19"2,1 0,-1 2,0 0,1 1,-1 1,1 1,-1 1,1 0,7 3,-25-4,0-1,0 1,-1-1,1 1,0 0,0 0,0 0,0 0,-1 0,1 0,0 0,-1 1,1-1,-1 0,0 1,1 0,-1-1,0 1,0 0,0-1,0 1,0 0,0 0,-1 0,1 0,-1 0,1 0,-1 0,0 0,1 0,-1 0,0 0,-1 0,1 0,0 0,0 0,-1 0,1 0,-1 0,0 0,0-1,1 1,-1 0,0 0,-1 0,1-1,0 1,0-1,-1 1,1-1,-1 1,0 0,-21 21,20-21,-1 0,1 1,0-1,0 1,0-1,1 1,-1 0,0 0,1 0,0 0,0 1,0-1,0 1,0-1,1 1,0 0,0-1,0 1,0 0,0 0,1 0,-1 0,1 0,0 0,0-1,1 1,-1 0,1 0,0 0,0 0,0 0,2 2,75 98,-76-99,-1 0,0 1,0-1,0 0,0 0,-1 0,0 1,0-1,-1 0,0 0,1 1,-2-1,1 0,0 0,-1 0,0 0,0-1,-1 1,0 0,1-1,-1 0,-1 1,1-1,0 0,-1-1,0 1,0-1,0 0,-1 0,1 0,-1 0,1-1,-1 1,-5 0,-8 5,-2-1,1-1,-1 0,0-2,0 0,0-2,-1 0,1-1,-4-1,-1-1</inkml:trace>
  <inkml:trace contextRef="#ctx0" brushRef="#br0" timeOffset="69308.605">5391 2421,'-38'38,"-23"28,0 7,4-5,9-8,6-10,11-8,6-7,2-5,5-2,1-1,-1-1,-3 0,-2 1,-3 0,4 1,1-5,3-6</inkml:trace>
  <inkml:trace contextRef="#ctx0" brushRef="#br0" timeOffset="69991.599">5391 2675,'-360'426,"322"-368,69-70,155-147,105-125,-178 163,-112 120,-1 1,1-1,-1 1,1-1,-1 1,1 0,-1-1,1 1,0-1,-1 1,1 0,0 0,-1-1,1 1,0 0,-1 0,1 0,0 0,-1 0,1 0,0 0,-1 0,1 0,0 0,-1 0,1 0,0 0,-1 0,1 1,0-1,-1 0,1 1,0-1,-1 0,1 1,-1-1,1 1,-1-1,1 1,-1-1,1 1,-1-1,1 1,-1-1,0 1,1 0,-1-1,0 1,0-1,1 1,-1 0,0-1,0 1,0 0,0 0,5 43,-5-41,-3 344,3-346,1 0,-1 0,0 0,0 0,0 1,0-1,0 0,0 0,0 0,0 0,0 0,0 0,-1 1,1-1,0 0,-1 0,1 0,-1 0,0 0,1 0,-1 0,1-1,-1 1,0 0,0 0,0 0,0-1,1 1,-1 0,0-1,0 1,0-1,0 1,0-1,0 1,-1-1,1 0,0 1,0-1,0 0,0 0,0 0,0 0,-1 0,1 0,0 0,0-1,0 1,0 0,0-1,0 1,0 0,0-1,0 1,0-1,0 0,0 1,0-1,0 0,0 1,1-1,-2-1,-178-96,156 82</inkml:trace>
  <inkml:trace contextRef="#ctx0" brushRef="#br0" timeOffset="71106.764">3726 1998,'30'-8,"0"2,0 0,1 3,-1 0,1 2,2 2,65-5,71-22,-148 25,48-12,-69 10,0 0,0 0,0-1,0 1,0 0,-1 0,0 0,0-1,0 1,0 0,0 0,0 0,-1 1,1-1,-1 0,0 0,0 1,0-1,0 1,-1 0,1-1,-2-3,-46-63,42 51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9:2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766 429,'1'-2,"0"1,1 0,-1-1,0 1,0-1,0 0,0 1,0-1,-1 0,1 1,0-1,-1 0,1 0,-1 0,0 0,1 0,-1 1,0-1,0 0,0 0,-1 0,1 0,0 0,-1 0,1 1,-1-1,0 0,1 0,-1 1,0-1,0 0,0 1,0-1,0 1,-1-1,1 1,0 0,-1-1,1 1,-1 0,-1-1,-71-36,60 38,0 0,1 1,-1 1,0 0,0 1,1 0,0 1,-1 1,1 0,1 1,-1 0,1 1,0 0,1 1,0 1,0-1,-7 8,-47 67,63-80,1 0,0 0,0 0,0 0,0 0,0 0,1 0,-1 0,1 0,0 0,0 0,0 1,0-1,1 0,-1 0,1 0,0 0,0 0,0 0,0 0,0 0,1-1,-1 1,1 0,0-1,0 1,0-1,0 1,0-1,1 0,-1 0,1 0,72 39,-74-40,0-1,0 1,0 0,0-1,0 1,-1 0,1 0,0-1,0 1,-1 0,1 0,-1 0,1 0,0 0,-1 0,0 0,1 0,-1 0,0 1,0-1,1 0,-1 0,0 0,0 0,0 0,0 0,0 1,-1-1,1 0,0 0,0 0,-1 0,1 0,-1 0,1 0,-1 0,1 0,-1 0,0 0,1 0,-1 0,0-1,0 1,-43 40,31-31,-11 12,0 1,2 1,1 0,1 2,1 0,1 1,1 1,0 4,15-30,1 1,-1 0,0 0,1 1,0-1,0 0,0 0,0 1,0-1,0 0,1 1,0-1,0 1,0-1,0 0,0 1,1-1,-1 1,1-1,0 0,0 1,0-1,1 0,-1 0,1 0,0 0,-1 0,1 0,1-1,-1 1,0 0,1-1,-1 0,1 0,0 0,-1 0,1 0,0 0,0-1,1 1,-1-1,2 1,7 0,1 0,-1 0,1-1,0-1,-1 0,1-1,0 0,0-1,-1 0,0-1,6-2,1-2</inkml:trace>
  <inkml:trace contextRef="#ctx0" brushRef="#br0" timeOffset="302.2">1133 684,'-20'4,"-15"12,-2 8,0 4,2 2,7 2,8-1,3-6,4-1,4-1,-1 1,1 1,-2 1,0 1,-3-4,2-6</inkml:trace>
  <inkml:trace contextRef="#ctx0" brushRef="#br0" timeOffset="599.408">766 627,'4'14,"7"15,6 7,6-3,-3-2,2-6,1-8,1-1,2 0,1-1,1 1,1 2,-1 4,1 2,-6-3</inkml:trace>
  <inkml:trace contextRef="#ctx0" brushRef="#br0" timeOffset="1018.968">1640 711,'-35'9,"-5"-1,1 2,1 1,0 3,0 0,2 3,-34 19,67-33,0-1,0 1,0 0,0-1,1 1,-1 0,1 1,0-1,0 0,0 1,0-1,0 1,1-1,0 1,0 0,0 0,0 0,0 0,1-1,0 1,0 0,0 0,0 0,0 0,1 0,0 0,0 0,0 0,0-1,0 1,1 0,0-1,0 1,0-1,0 0,0 0,1 0,-1 0,1 0,0 0,0 0,0-1,0 0,0 1,1-1,-1 0,1-1,-1 1,1-1,0 1,-1-1,1 0,0-1,0 1,0-1,2 1,10-4,-1-1,0 0,0-1,0 0,0-1,-1-1,0-1,-1 0,1 0,-1-1,-1-1,0 0,0-1,-1 0,-1-1,0 0,0-1,-1 0,0-2,29-30,19-4,-56 50,1 0,-1 1,0-1,1 0,-1 1,0 0,0-1,0 1,0-1,0 1,0 0,0 0,-1 0,1-1,0 1,-1 0,0 0,1 0,-1 0,0 0,0 0,0 0,0 0,-1 0,1 0,0-1,-1 1,1 0,-1 0,0 0,0 0,0 1,0 1,-4 23,-1-2</inkml:trace>
  <inkml:trace contextRef="#ctx0" brushRef="#br0" timeOffset="1532.169">1781 1051,'31'-60,"2"1,3 2,13-13,-49 69,0 0,1 0,-1 0,0 0,0 0,1 0,-1 0,1 0,-1 0,1 0,-1 1,1-1,0 0,-1 0,1 0,0 1,-1-1,1 0,0 1,0-1,0 1,0-1,0 1,0-1,0 1,-1 0,1-1,0 1,0 0,1 0,-1 0,0-1,0 1,0 0,0 0,0 1,0-1,0 0,0 0,0 0,0 1,0-1,0 1,0-1,-1 0,1 1,0 0,0-1,0 1,0 0,-1-1,1 1,0 0,-1 0,1-1,0 1,-1 0,1 0,-1 0,1 0,5 31,-6-28,-1-1,1 0,1 0,-1 0,0 0,1 0,-1 0,1 0,0 0,0 0,0 0,1-1,-1 1,1 0,-1-1,1 1,0-1,0 1,0-1,0 0,1 0,-1 0,0 0,1 0,0-1,-1 1,1-1,0 1,0-1,0 0,2 1,4-3,-1-1,0 0,1 0,-1 0,0-1,0 0,-1-1,1 0,-1 0,1 0,-1-1,-1 0,1-1,-1 1,0-1,0 0,0-1,-1 0,0 1,2-6,4-1,74-79,-85 92,1-1,0 0,0 1,0-1,-1 1,1-1,0 1,0 0,0-1,0 1,0 0,0 0,0-1,0 1,0 0,0 0,0 0,0 0,0 0,0 1,0-1,0 0,-1 0,1 0,0 1,0-1,0 1,0-1,0 1,0-1,-1 1,1-1,0 1,0 0,-1-1,1 1,0 0,-1 0,1-1,-1 1,1 0,-1 0,1 0,-1 0,0 0,1 0,-1-1,0 1,0 0,0 0,0 0,0 0,0 0,0 0,0 0,0 0,0 1,-1 59,-1-56,-1 1,2 0,-1-1,1 1,0 0,0 0,0 0,1 0,0 0,0-1,1 1,-1 0,1 0,1 0,-1 0,1-1,0 1,0-1,1 1,-1-1,1 0,0 0,1 0,-1 0,1-1,0 1,0-1,1 0,-1 0,1-1,0 1,2 0,15 3</inkml:trace>
  <inkml:trace contextRef="#ctx0" brushRef="#br0" timeOffset="12575.03">342 6,'-6'-1,"0"-1,0 1,0 1,0-1,0 1,-1 0,1 0,0 1,0-1,0 2,0-1,0 1,0-1,0 2,0-1,1 1,-1-1,1 2,0-1,0 1,0-1,0 1,1 0,-3 3,-4 4,0 1,1 0,1 1,0 0,1 0,0 0,1 1,0 1,0 2,-20 72,4 1,3 0,5 2,1 20,9-79,1-1,2 1,1 0,2 0,1 0,1 0,2-1,1 1,7 18,-6-30,0 1,2-1,0-1,1 0,1 0,1-1,1 0,1-1,1 0,-1-5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0:52.830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0 1058,'13'2,"-1"0,1 1,-1 1,0 0,0 1,-1 0,1 1,-1 0,-1 0,8 7,-8-7,101 62,18-1,113 82,-195-120,1-2,1-3,1-1,4-2,144 74,-60 10,-75-56,105 62,-87-75,143 78,62 35,-139-70,-1 6,-101-62,1-3,1-1,1-3,16 2,-16-4,-1 1,0 2,-2 3,27 15,-69-33,29 16,-1 1,-1 1,0 2,-2 1,13 14,24 8,-64-48,0 1,0 0,0-1,0 1,0 0,-1-1,1 1,-1-1,0 1,0-1,0 1,0-1,0 0,-1 1,1-1,-1 1,1 0,-1-1,0 1,0 0,0-1,0 1,-1 0,1 0,1 1,-63-176,55 143,-1 1,-2 1,-1-1,-2 2,-1 0,-2 1,0 0,-2 1,-15-16,33 44,0-1,0 0,0 1,0-1,0 1,-1 0,1-1,-1 1,1 0,-1 0,1 0,-1 0,0 0,1 0,-1 0,0 1,0-1,0 1,0-1,1 1,-1-1,0 1,0 0,0 0,0 0,0 0,0 1,0-1,0 0,1 1,-1-1,0 1,0 0,0-1,1 1,-1 0,0 0,1 0,-1 1,1-1,-1 0,1 0,0 1,-1-1,1 2,-202 195,-92 42,143-111,151-128,0-1,0 1,0 0,0-1,0 1,1 0,-1 0,0 0,0 0,1 0,-1 0,0 0,1 0,-1 0,1 0,0 0,-1 0,1 0,0 0,-1 0,1 0,0 1,0-1,0 0,0 0,0 0,0 0,1 0,-1 1,0-1,1 0,-1 0,0 0,1 0,-1 0,1 0,0 0,-1 0,1 0,0 0,-1 0,1-1,0 1,0 0,0 0,0-1,0 1,0 0,0-1,0 1,0-1,0 0,0 1,0-1,0 0,1 1,-1-1,0 0,0 0,0 0,0 0,0 0,1 0,-1-1,0 1,0 0,1-1,52 4,-1-2,1-3,0-2,21-6,99-6,-98 9,0-2,70-20,-140 28,105-10,-87 10</inkml:trace>
  <inkml:trace contextRef="#ctx0" brushRef="#br0" timeOffset="10085.441">1638 550,'-5'17,"-56"208,-25 44,44-124,31-122,11-24,0 1,0 0,0 0,0-1,0 1,0 0,0 0,0-1,0 1,0 0,0 0,0-1,0 1,0 0,-1 0,1 0,0-1,0 1,0 0,0 0,0 0,-1-1,1 1,0 0,0 0,0 0,-1 0,1-1,0 1,0 0,-1 0,1 0,0 0,0 0,-1 0,1 0,0 0,10-44,2 1,1 0,3 2,1-1,3 2,1 0,10-13,28-56,99-147,-92 177,-65 79,1 0,-1-1,0 1,1 0,-1 0,0-1,1 1,-1 0,0 0,1 1,-1-1,0 0,1 0,-1 1,0-1,0 1,1-1,-1 1,0-1,0 1,0 0,0-1,0 1,0 0,0 0,0 0,0 0,0 0,0 0,0 0,-1 0,1 0,0 1,-1-1,1 0,-1 0,1 1,-1-1,0 0,1 1,17 56,-7 147,-12-181</inkml:trace>
  <inkml:trace contextRef="#ctx0" brushRef="#br0" timeOffset="10489.301">1920 1171,'0'24,"0"17,-4 7,-3 0,1-4,1-4,-3-9,-1-10</inkml:trace>
  <inkml:trace contextRef="#ctx0" brushRef="#br0" timeOffset="10937.454">1892 1114,'21'-7,"0"2,0 0,1 1,0 1,0 1,0 2,4 0,-23-1,1 0,0 0,-1 1,1-1,-1 1,1 0,0 0,-1 0,1 1,0-1,-1 1,1 0,-1 0,1 0,-1 1,1-1,-1 1,0 0,0-1,0 2,0-1,0 0,0 1,0-1,-1 1,1 0,-1-1,0 1,0 0,0 1,0-1,-1 0,1 1,-1-1,0 0,0 1,0 0,0-1,-1 1,1 0,-1 0,-3 3,1-1,-1 1,-1 0,1-1,-1 0,0 0,-1 0,1 0,-1-1,0 1,-1-1,1-1,-1 1,0-1,0 0,0 0,-1-1,0 1,-49 37,55-40,0-1,1 1,-1 0,1 0,-1-1,1 1,-1 0,1 0,0 0,-1 0,1 0,0-1,0 1,0 0,0 0,-1 0,1 0,1 0,-1 0,0 0,0 0,0 0,0-1,0 1,1 0,-1 0,1 0,-1 0,0 0,1-1,-1 1,1 0,-1-1,1 1,0 0,-1-1,1 1,0 0,0-1,-1 1,1-1,0 1,0-1,0 0,-1 1,1-1,0 0,0 0,0 1,0-1,0 0,0 0,0 0,0 0,58 15,-55-14,1 0,75 23,-78-24,0 1,0 0,-1 1,1-1,0 0,-1 0,1 1,-1-1,1 1,-1-1,0 1,0 0,1-1,-1 1,0 0,-1 0,1 0,0 0,0 0,-1 0,1 0,-1 0,0 0,0 0,0 0,0 0,0 0,0 0,0 0,0 0,-1 0,1 0,-1 0,0 0,0 0,1 0,-1 0,0-1,-6 11,0-2,-1 1,0-1,-1 0,0-1,0 0,-1 0,0-1,-1 0,1-1,-1 0,-1-1,0 0,1-1,-2 0,1-1,-3 1,-101 23,94-26</inkml:trace>
  <inkml:trace contextRef="#ctx0" brushRef="#br0" timeOffset="11226.182">2739 1311,'-39'29,"-26"19,-8 2,4-4,9-4,10-5,9-8,6-5,5-1,2-5,1-1,1 3,-1-4,0 1,0 3,4-3</inkml:trace>
  <inkml:trace contextRef="#ctx0" brushRef="#br0" timeOffset="11858.255">2654 1538,'-302'203,"243"-144,59-58,0 0,0 0,1 0,-1 0,0-1,1 1,-1 0,1 0,-1-1,1 1,-1 0,1-1,-1 1,1 0,0-1,-1 1,1-1,0 1,0-1,-1 1,1-1,0 0,0 1,0-1,-1 0,1 0,0 0,0 1,0-1,0 0,0 0,0 0,-1 0,1 0,0-1,0 1,0 0,0 0,0-1,-1 1,1 0,0-1,0 1,-1-1,1 1,0-1,0 1,-1-1,1 0,26-8,0-2,-1-1,0-1,-1-1,16-13,-27 18,378-243,-344 231,-47 21,0 0,-1 0,1 0,0 0,0 0,0 0,-1 1,1-1,0 0,0 0,-1 1,1-1,0 0,-1 1,1-1,0 1,-1-1,1 1,-1-1,1 1,-1-1,1 1,-1 0,1-1,-1 1,1 0,-1-1,0 1,1 0,-1 0,0-1,0 1,0 0,0 0,1 0,-1-1,0 1,0 0,0 0,-1-1,1 1,0 0,0 0,0 0,0-1,-1 1,1 0,0-1,-1 1,1 0,-1 0,1-1,-1 1,1-1,-1 1,1-1,-1 1,0-1,1 1,-1-1,0 1,-31 69,23-54,1 0,1 1,0 0,1 0,1 0,1 1,0 0,0 8,3-2,1-1,2 1,0 0,1-1,1 0,5 17,-8-40,0 1,0 0,-1 0,1 0,0 0,-1 0,1 0,-1 0,1 0,-1 0,1 0,-1 0,0 0,0 0,1 0,-1 0,0 0,0 0,0 0,0 0,0 0,-1 1,1-1,0 0,0 0,-1 0,1 0,-1 0,1 0,-1 0,1 0,-1 0,1-1,-1 1,0 0,1 0,-1 0,0-1,0 1,0 0,0-1,0 1,0 0,0-1,0 0,0 1,0-1,0 1,0-1,0 0,0 0,0 0,0 0,0 0,0 0,0 0,0 0,0 0,-1 0,1 0,0-1,0 1,0 0,0-1,0 1,0-1,0 1,0-1,-74-65,-193-154,252 209</inkml:trace>
  <inkml:trace contextRef="#ctx0" brushRef="#br0" timeOffset="13258.548">1497 154,'1'-2,"0"1,1-1,-1 0,0 1,1-1,-1 1,1 0,0-1,-1 1,1 0,0 0,0 0,0 0,0 1,-1-1,1 0,0 1,0-1,1 1,-1 0,0 0,0-1,0 1,0 1,0-1,0 0,0 0,0 1,2 0,45 6,-1 3,0 1,-1 3,0 1,-1 3,10 7,124 28,-62-43,-117-13,0 1,0 0,-1 0,1 0,-1 0,1-1,-1 1,0 0,1 0,-1-1,-1 1,1 0,0 0,0-1,-1 1,1 0,-1 0,0 0,0 0,0-1,0 1,0 0,0 1,0-1,-1 0,1 0,0 0,-1 1,0-1,1 1,-1-1,0 1,0 0,-2-5,3 5,-15-21,1 0,1-2,2 1,0-1,1-1,-4-15,12 17,5 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2:07.44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808 726,'-2'2,"0"-1,0 0,0 1,1-1,-1 1,0 0,1 0,-1-1,1 1,0 0,0 0,0 0,0 0,0 1,0-1,0 0,1 0,-1 1,1-1,-1 0,1 1,0-1,0 0,0 1,0 0,0 0,-14 349,5-274,2-1,5 1,3 21,-1-41,28 213,-28 328,28-377,-27 289,-29-341,44-2,-8-113,-3 1,-2 0,-2 0,-4 14,1 33,3 179,23-141,31 83,-22-81,-34 365,29-282,0-57,-27 85,-30-27,30 481,26-467,3 108,-19-274,-8-65,-1 0,0-1,-1 1,0 0,0 0,-1 0,-1 0,1 0,-2 0,1 1,-35 169,35-178,0 0,0 1,0-1,0 1,1 0,-1-1,1 1,0-1,0 1,0 0,0-1,0 1,0-1,1 1,0 0,-1-1,1 1,0-1,0 0,0 1,0-1,1 0,-1 1,1-1,-1 0,1 0,0 0,0 0,-1-1,2 1,-1 0,0-1,0 1,0-1,1 0,-1 0,0 0,1 0,-1 0,1 0,1-1,311 9,-288-2,0-2,1-1,-1-2,1 0,0-2,-1-1,1-1,0-2,5-2,20-3,0 3,0 2,1 2,35 4,-23-1,104 28,292-29,-163 1,-102 26,29 2,141-29,-176 27,98-26,-120 27,1-16,-146-8,1 0,-1-2,0 0,1-2,-1 0,1-2,6-2,218-16,7-8,1859 29,-1945-28,168 26,-169-27,321 28,-329-17,-87 9,1 2,-1 4,36 5,8-1,219-2,-111 28,0-45,-58 5,-143 12</inkml:trace>
  <inkml:trace contextRef="#ctx0" brushRef="#br1" timeOffset="7363.188">1175 7669,'43'-76,"73"-75,36-40,51-29,-55 101,28-28,76-80,-90 31,-1 14,64-59,-4 16,-79 55,8-2,64-60,80-88,-69 83,79-63,-255 250,-1-3,-4-1,15-25,109-128,83-64,40-58,-99 140,-135 132,64-80,-101 103,2 0,1 2,2 1,1 1,1 1,31-24,122-102,-68 14,24-14,9 1,-145 154,1-1,-1 1,1 0,-1-1,0 1,1-1,-1 1,0 0,1-1,-1 1,0-1,1 1,-1-1,0 0,0 1,0-1,0 1,1-1,-1 1,0-1,0 1,0-1,0 0,0 1,-1-1,1 1,0-1,0 1,0-1,0 1,0-1,-1 1,1-1,0 1,-1-1,1 1,0-1,-1 1,1-1,0 1,-1 0,1-1,-1 1,1 0,-1-1,1 1,-1 0,1-1,-1 1,1 0,-1 0,1 0,-1 0,1-1,-1 1,0 0,1 0,-1 0,1 0,-1 0,1 1,-1-1,0 0,1 0,-1 0,1 0,-1 1,-51-3,45 2,-169 20,40-2,136-18,-1 0,0 1,0-1,0 0,1 0,-1 1,0-1,1 1,-1-1,0 1,1-1,-1 1,0-1,1 1,-1-1,1 1,-1 0,1-1,-1 1,1 0,0-1,-1 1,1 0,0 0,0-1,-1 1,1 0,0 0,0 0,0-1,0 1,0 0,0 0,0 0,0-1,0 1,1 0,-1 0,0 0,0-1,1 1,-1 0,0 0,1-1,-1 1,1 0,-1-1,1 1,0 0,32 38,-22-28,-3-2,0 0,0 1,-1 0,-1 0,0 1,0 0,-1 0,0 1,-1-1,-1 1,1 0,-2 0,0 0,0 0,-1 0,-1 6,-20 181,14-165,1 0,3 0,0 1,2-1,4 20,3-26,-7-28,0-1,0 1,0 0,1-1,-1 1,0 0,0-1,0 1,0 0,0-1,0 1,0 0,1 0,-1-1,0 1,0 0,0 0,1-1,-1 1,0 0,0 0,1-1,-1 1,0 0,0 0,1 0,-1 0,0-1,1 1,-1 0,0 0,0 0,1 0,-1 0,0 0,1 0,-1 0,0 0,1 0,-1 0,0 0,1 0,-1 0,0 0,1 1,-1-1,0 0,1 0,-1 0,0 0,0 0,1 1,-1-1,0 0,0 0,1 1,-1-1,0 0,26-137,-8 72,3 1,3 2,23-45,-40 92,65-142,-64 139</inkml:trace>
  <inkml:trace contextRef="#ctx0" brushRef="#br1" timeOffset="15553.332">2303 5017,'-5'-24,"19"37,54 119,19 15,-8-39,-57-81,-30-63,-12-27,3-1,2-1,-5-64,14 91,-4-214,11 183,-1 60,0 1,0-1,1 1,0-1,1 1,0 0,0-1,0 1,1 0,1 0,-1 1,5-7,-5 13,0 0,0-1,0 1,0 0,1 1,-1-1,0 0,1 1,-1 0,0 0,1 0,-1 0,1 1,-1-1,0 1,1 0,-1 0,0 0,0 0,0 0,0 1,0-1,0 1,0 0,0 0,-1 0,1 1,-1-1,1 0,-1 1,0 0,1 0,2 2,10 7</inkml:trace>
  <inkml:trace contextRef="#ctx0" brushRef="#br1" timeOffset="16351.718">3008 4818,'-20'134,"5"-51,4-1,3 2,4 68,5-211,3 1,2 0,3 1,4-8,80-231,-93 297,0 0,0 0,1 0,-1 0,0 0,1 0,-1 0,1 0,-1 0,1 0,-1-1,1 1,0 0,-1 0,1-1,0 1,0 0,-1-1,1 1,0 0,0-1,0 1,0-1,0 0,0 1,0-1,0 0,0 0,0 1,0-1,0 0,0 0,0 0,0 0,0 0,0 0,0-1,0 1,0 0,0 0,0-1,0 1,0-1,0 1,-1-1,1 1,0-1,0 1,0-1,-1 0,1 1,0-1,-1 0,1 0,0 0,-1 1,1-1,-1 0,1 0,-1 0,0 0,1 0,-1 0,0 0,0 0,0 0,1 0,-1 0,0 0,-1-1,121 145,-119-143,1 1,-1 0,0 0,0-1,0 1,0 0,1 0,-1 0,0 0,-1 1,1-1,0 0,0 0,0 0,-1 1,1-1,-1 0,1 1,-1-1,1 1,-1-1,0 0,0 1,1-1,-1 1,0-1,-1 1,1-1,0 1,0-1,0 0,-1 1,1-1,-1 1,1-1,-1 0,0 0,1 1,-1-1,0 0,0 0,0 0,0 0,0 0,0 0,0 0,0 0,-1 0,1 0,0-1,0 1,-1 0,1-1,0 1,-1-1,0 1,-126 39,39-13,72-20</inkml:trace>
  <inkml:trace contextRef="#ctx0" brushRef="#br1" timeOffset="17438.095">2050 4564,'1'-7,"1"0,1 0,-1 1,1-1,0 1,1-1,0 1,0 0,0 0,1 1,-1-1,1 1,1 0,-1 0,1 1,0 0,3-2,121-62,-31 22,-96 45,-1 1,-1 0,0-1,1 1,-1 0,1 0,-1-1,0 1,1-1,-1 0,0 1,1-1,-1 0,0 0,0 1,0-1,0 0,0 0,0 0,0 0,0-1,0 1,0 0,-1 0,1-1,0 1,-1 0,1-1,-1 1,1 0,-1-1,0 1,0-1,0 1,0 0,0-1,0 1,0-1,0 1,0-1,0 1,-1 0,1-1,-1 1,1 0,-1-1,0 1,1 0,-1-1,0 1,0 0,0 0,0 0,0 0,-137-73,132 70,1 0,-1 0,1-1,0 1,0-1,0 0,1 0,0-1,0 0,0 1,1-1,-1 0,1-1,1 1,-1-1,1 1,1-1,-1 0,1 1,0-1,0-1,4-17</inkml:trace>
  <inkml:trace contextRef="#ctx0" brushRef="#br0" timeOffset="29403.337">11023 7556,'-55'90,"9"-26,-2-1,-3-3,-27 22,-22 29,94-100,9-16</inkml:trace>
  <inkml:trace contextRef="#ctx0" brushRef="#br0" timeOffset="29726.856">10572 7641,'108'119,"17"16,-107-108,-1 0,-1 1,-1 1,-1 1,-2 0,0 2,14 24,-14-43</inkml:trace>
  <inkml:trace contextRef="#ctx0" brushRef="#br0" timeOffset="31354.281">18 77,'-8'45,"3"1,2 0,2 0,1 1,3-1,4 16,9-24,-15-38,-1 0,1 0,0 1,0-1,0 0,-1 0,1 0,0 1,0-1,0 0,0 0,-1 0,1-1,0 1,0 0,0 0,-1 0,1-1,0 1,0 0,-1-1,1 1,0 0,0-1,-1 1,1-1,0 1,-1-1,1 0,-1 1,1-1,-1 0,1 1,-1-1,1 0,-1 1,0-1,1 0,-1 0,0 0,0 1,0-1,0 0,1 0,-1 0,83-245,0 76,-69 150,-6 26,-5 39,-3-28,24 161,-1-23,13 178,-34-281,-1-18,0-1,-2 1,-2-1,-1 1,-5 19,8-47,0-1,-1 1,0 0,0-1,0 1,0-1,-1 0,0 0,0 0,-1 0,1 0,-1-1,0 1,0-1,-1 0,1-1,-1 1,0-1,0 1,0-2,0 1,0 0,-1-1,1 0,-1 0,1-1,-1 0,0 0,0 0,0 0,0-1,1 0,-1 0,0-1,0 0,0 0,0 0,-1-1,2-3,0 0,1 0,-1 0,1-1,0 1,1-1,-1 0,1 0,1-1,-1 1,1-1,0 1,0-1,1 0,0 1,0-1,0 0,1 0,0 0,1 0,-1 0,1 1,1-1,0-3,-1-14,0 1,0 0,2 0,1 1,1-1,0 1,2 0,0 0,2 1,0 0,2 0,0 1,1 0,1 1,1 1,6-6,-3 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3:30.66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3958,'2'-3,"-1"0,1 1,-1-1,1 1,0-1,0 1,0 0,0 0,0 0,0 0,1 0,-1 0,1 0,0 1,-1 0,1-1,0 1,0 0,2-1,3-1,207-106,-51 16,143-29,116-47,-268 102,50-7,0-11,326-136,-165 69,-173 79,179-95,164-71,-253 125,-52 9,55-28,12-33,134-16,-252 116,-17 2,15-13,-32 10,21-19,93-40,102-36,16-8,-142 76,-26 19,14-10,32-28,-143 40,72-7,-136 60,-2-3,0-2,36-26,40-22,-124 73,0 0,1 0,-1 0,0 0,0 0,0-1,0 1,0 0,0-1,1 1,-1 0,0-1,0 1,1-1,-1 1,0-1,1 0,-1 1,0-1,1 0,-1 1,1-1,-1 0,1 0,-1 0,1 1,0-1,-1 0,1 0,0 0,0 0,-1 0,1 0,0 1,0-1,0 0,0 0,0 0,1 0,-1 0,0 0,0 0,0 1,1-1,-1 0,1 0,-1 0,0 0,1 1,-1-1,1 0,0 1,-1-1,1 0,0 1,-1-1,1 1,0-1,0 1,-1-1,1 1,0-1,0 1,0 0,0-1,0 1,-281-60,274 59,3-1,-1 1,0-1,0 1,0-1,-1 1,1 1,0-1,0 0,0 1,-1 0,1 0,0 0,0 1,-1 0,1-1,0 1,0 1,0-1,0 0,0 1,0 0,1 0,-1 0,0 1,1-1,0 1,-1 0,1 0,0 0,1 0,-1 0,0 1,1-1,0 1,0 0,0-1,-1 4,1 14,1 1,1 0,1 0,1 0,0-1,2 1,4 12,10 93,-18-126,2 38,-2 0,-1 0,-2 0,-7 29,2-19,2-1,2 1,2 0,4 27,36-176,-19 56,2 1,2 0,2 2,1 0,2 2,9-7,127-176,-46 86,-110 131</inkml:trace>
  <inkml:trace contextRef="#ctx0" brushRef="#br0" timeOffset="5634.967">4431 1305,'18'31,"58"135,-10-6,-80-255,9-251,6 322,1 0,1 0,2 1,0-1,1 1,1 0,11-22,-18 44,0 0,0 0,0 0,0 0,0 0,1 0,-1 0,0 0,1 0,-1 0,1 0,-1 0,1 0,-1 1,1-1,-1 0,1 0,0 0,0 1,-1-1,1 0,0 1,0-1,0 1,0-1,0 1,0 0,0-1,0 1,0 0,0-1,0 1,0 0,0 0,0 0,0 0,0 0,0 0,0 0,0 0,0 1,0-1,0 0,0 1,0-1,0 0,-1 1,1-1,0 1,0-1,0 1,0 0,-1-1,1 1,0 0,0 0,-1 0,1-1,-1 1,1 0,65 120,-52-109</inkml:trace>
  <inkml:trace contextRef="#ctx0" brushRef="#br0" timeOffset="6102.209">5052 1108,'0'5,"0"6,5 6,1 5,0 4,-1 2,-2 1,-1 0,0 1,-2-1,0 0,0 0,0-1,4-4,2-12,1-12,-3-12,0-2</inkml:trace>
  <inkml:trace contextRef="#ctx0" brushRef="#br0" timeOffset="6572.579">4967 1137,'27'-26,"2"2,0 1,2 1,0 2,33-16,-62 34,0 0,1 0,-1 0,0 1,1-1,0 1,-1-1,1 1,0 0,0 0,-1 0,1 0,0 1,0-1,0 1,0-1,0 1,0 0,0 0,0 1,0-1,0 1,0-1,0 1,0 0,0 0,-1 0,1 0,0 1,-1-1,1 1,-1 0,1 0,-1-1,0 2,0-1,0 0,0 0,0 1,0-1,-1 1,1-1,-1 1,1 0,-1-1,0 1,0 0,-1 0,1 0,0 0,-1 0,0 0,0 2,-21 65,17-64,1 1,0 1,1-1,-1 0,1 1,1-1,-1 1,1-1,1 1,-1 0,1-1,1 1,0 6,1-11,1 1,-1-1,1 0,-1 0,1-1,0 1,0 0,0-1,0 0,1 0,-1 0,0 0,1 0,0-1,-1 1,1-1,0 0,0 0,0-1,-1 1,1-1,0 0,0 0,0 0,0 0,0-1,0 0,0 1,0-2,48 6,-50-3,-1-1,1 0,-1 1,0-1,1 1,-1 0,0 0,1-1,-1 1,0 0,0 0,0 0,0 0,0 0,0 0,0 1,0-1,0 0,-1 0,1 1,0-1,-1 0,1 1,-1-1,0 1,1-1,-1 1,0-1,0 1,0-1,0 1,0-1,0 0,0 1,0-1,-1 1,1-1,-1 1,1-1,-1 0,1 1,-1-1,0 0,0 1,1-1,-1 0,0 0,0 0,-1 1,-53 56,35-44,-1-2,0 0,0-1,-1-1,-1-1,0-1,0-1,0-1,-16 2,15-5</inkml:trace>
  <inkml:trace contextRef="#ctx0" brushRef="#br0" timeOffset="8024.044">4176 910,'108'-59,"-90"52,95-35,98-41,-59 23,-153 60,1-1,-1 1,0 0,1-1,0 1,-1-1,1 1,-1-1,1 0,-1 1,1-1,0 1,0-1,-1 0,1 1,0-1,0 0,0 1,0-1,-1 0,1 1,0-1,0 0,0 1,0-1,1 0,-1 1,0-1,0 0,0 1,1-1,-1 0,0 1,0-1,1 1,-1-1,1 0,-1 1,0-1,1 1,-1-1,1 1,-1 0,1-1,0 1,-1-1,1 1,-1 0,1 0,0-1,-1 1,1 0,0 0,-1 0,1-1,0 1,-1 0,1 0,0 0,-1 0,1 0,0 1,-1-1,1 0,0 0,-1 0,1 0,0 1,-92-18,45 6,31 9,1 0,0-2,0 1,0-2,0 0,1-1,0 0,0-1,0 0,1-1,-10-9,-10-16,20 17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3:45.95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1087 48,'-17'-5,"0"0,0 1,-1 0,1 2,-1 0,0 1,0 1,0 0,1 1,-1 1,0 1,-7 3,-96 17,2 6,-44 19,123-36,-20 6,-1-2,0-3,0-3,-1-3,-30-1,92-6,0-1,0 1,1-1,-1 1,0-1,0 1,0-1,0 1,0-1,0 1,0-1,0 1,0-1,-1 1,1-1,0 1,0-1,0 1,0 0,-1-1,1 1,0-1,-1 1,1 0,0-1,0 1,-1 0,1-1,-1 1,1 0,0-1,-1 1,1 0,-1 0,1-1,-1 1,1 0,0 0,-1 0,1 0,-1 0,1 0,-1 0,0 0,47-21,77-16,0 4,2 6,1 6,32 2,-91 10,252-27,-249 37,-88 14,-42 7,0-3,-1-2,-51 6,47-10,-486 83,487-88,59-14,22-2,259-55,-118 34,237-51,-378 75,-460 131,41-39,378-78,6 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6:00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343,'303'-178,"-286"165,-12 9,0 0,0 0,1 0,-1 0,1 1,0 0,0 0,0 0,0 1,1 0,-1 0,0 1,1 0,4-1,-9 4,0-1,0 1,-1-1,1 1,0-1,-1 1,0 0,1 0,-1-1,0 1,0 0,0 0,0 1,0-1,0 0,-1 0,1 0,-1 0,0 1,1-1,-1 0,0 0,0 1,0-1,-1 0,1 0,0 1,-1 0,1 3,3 281,-20-140,-6-1,-9 7,-16 99,33-161,4 1,3 0,5 8,4-57,-19-83,14 25,-1 0,0 1,-1-1,0 1,-2 1,1-1,-2 1,0 0,0 1,-1 0,-1 1,0 0,0 1,-1 0,0 0,-1 1,0 1,-1 0,1 1,-1 1,-1 0,1 0,-13-2,-13 3,1 2,0 2,-1 1,1 2,0 1,-1 3,2 1,-1 2,1 1,1 2,-12 6,18-2,9-2</inkml:trace>
  <inkml:trace contextRef="#ctx0" brushRef="#br0" timeOffset="550.25">1101 823,'725'-177,"-600"142,-109 43,-30 18,8-16,-10 25,2 0,1 1,2 1,2 0,1 0,2 0,1 1,2 0,2 28,2-10,-1-32</inkml:trace>
  <inkml:trace contextRef="#ctx0" brushRef="#br0" timeOffset="955.374">2370 993,'-9'2,"-1"0,1 1,0 1,0-1,0 1,1 1,0 0,-1 0,2 0,-1 1,0 0,1 1,1 0,-1 0,1 0,-1 1,-3 4,1 0,-1 1,2 0,0 0,0 1,1-1,1 2,1-1,0 1,0 0,2 0,0 0,0 1,2-1,-1 0,2 9,1-20,-1 0,1 0,-1 1,1-1,1 0,-1 0,1 0,-1 0,1 0,0 0,0-1,1 1,-1-1,1 1,0-1,0 0,0 0,0 0,0-1,1 1,-1-1,1 1,0-1,0 0,0-1,0 1,0-1,0 0,0 0,0 0,0 0,1-1,-1 1,0-1,0 0,1 0,-1-1,0 0,0 1,1-1,1-1,15-4,0 0,-1-1,0-1,0 0,-1-2,0 0,-1-1,0-1,-1-1,0-1,-1 0,0-1,-2 0,1-2,-2 1,0-2,-2 0,11-18,-18 26,0 0,0 0,-1 0,0-1,-1 1,0-1,-1 0,0 1,-1-1,0 0,0 0,-1 1,0-1,-3-5,3 10,0 0,-1 0,0 0,0 0,0 0,-1 1,1-1,-2 1,1 0,0 0,-1 0,0 0,0 1,-1-1,1 1,-1 0,0 1,0-1,0 1,0 0,-1 0,1 0,-1 1,0 0,-5-1,4 2,0 1,-1 1,1-1,-1 1,1 1,0-1,-1 1,1 0,0 1,0 0,1 0,-1 0,1 1,-1 0,-2 2,-16 10</inkml:trace>
  <inkml:trace contextRef="#ctx0" brushRef="#br0" timeOffset="1252.86">2879 1388,'-5'-24,"3"-23,7-12,3-1,4 5,5 6,5 12,-2 8,1 4,2 1,1 4,2 2,1 3,0 5,-3 8,-7 9,-6 5</inkml:trace>
  <inkml:trace contextRef="#ctx0" brushRef="#br0" timeOffset="2333.521">3951 259,'25'265,"-23"75,-29-78,2-82,30-152,13-34,-9-13,0-1</inkml:trace>
  <inkml:trace contextRef="#ctx0" brushRef="#br0" timeOffset="2569.059">3697 852,'43'0,"24"-5,6-1,-1-1,-7 2,-11 2,-8 1,-9 1,-9 5,-6 2,-1 1,-4-2</inkml:trace>
  <inkml:trace contextRef="#ctx0" brushRef="#br0" timeOffset="2884.309">4346 1218,'-2'-1,"0"0,0 0,1 0,-1-1,0 1,1 0,-1-1,1 1,0-1,0 0,-1 1,1-1,0 0,0 0,0 1,1-1,-1 0,0 0,1 0,-1 0,1 0,0 0,0 0,0 0,0-1,0 1,0 0,0 0,1 0,-4-14,1 0,1 0,1 0,0 0,1 0,1 1,0-1,1 0,1 0,0 1,1 0,1 0,1 0,0 1,0 0,1 0,1 1,1 0,0 0,0 1,1 1,1 0,0 0,0 1,39-3,-32 16</inkml:trace>
  <inkml:trace contextRef="#ctx0" brushRef="#br0" timeOffset="3235.015">5052 767,'-43'22,"0"1,2 3,1 1,2 2,0 2,2 1,-17 21,47-48,0 1,1-1,-1 1,1 1,0-1,1 1,0-1,0 1,0 1,1-1,0 0,0 1,1 0,0-1,1 1,-1 0,1 0,1 0,0 0,0 4,1-11,0 1,0 0,0 0,0 0,0-1,1 1,-1 0,1-1,-1 1,1-1,-1 0,1 0,0 1,0-1,0 0,-1 0,1-1,0 1,0 0,0-1,0 1,1-1,-1 1,0-1,0 0,0 0,0 0,0 0,0-1,0 1,0 0,0-1,0 1,0-1,0 0,0 0,1 0,73-38,-42 14,-2-2,-1 0,-2-2,0-2,14-21,70-71,-91 112,-16 16</inkml:trace>
  <inkml:trace contextRef="#ctx0" brushRef="#br0" timeOffset="3641.832">5278 1190,'125'-314,"-113"296,-5 25,-5 37,-2-33,0-7,-1-1,1 1,0-1,1 1,-1-1,1 1,0-1,-1 0,1 1,1-1,-1 0,0 0,1 1,0-1,0 0,0-1,0 1,0 0,0 0,1-1,-1 0,1 1,0-1,0 0,-1 0,1-1,1 1,-1 0,0-1,0 0,1 0,-1 0,0 0,1 0,-1-1,1 0,-1 1,1-1,-1-1,1 1,-1 0,1-1,-1 0,0 1,1-1,1-2,9-6,0-1,-1-1,-1-1,1 0,-2 0,0-1,6-9,41-44,-39 49,-1 4</inkml:trace>
  <inkml:trace contextRef="#ctx0" brushRef="#br0" timeOffset="4107.466">6067 739,'1'-1,"-1"1,1-1,-1 1,1-1,0 1,-1-1,1 1,-1-1,1 1,0 0,0-1,-1 1,1 0,0 0,-1-1,1 1,0 0,0 0,0 0,-1 0,1 0,0 0,0 0,-1 0,1 0,0 1,0-1,-1 0,1 0,0 1,0-1,-1 0,1 1,0-1,-1 1,1-1,-1 1,1-1,0 1,-1-1,1 1,-1-1,0 1,1 0,-1-1,1 1,-1 0,-10 38,-41 23,-15 29,66-86,0-1,0 0,0 1,0-1,0 0,1 1,0-1,0 0,0 0,1 1,-1-1,1 0,0 0,0-1,0 1,1 0,-1-1,1 1,0-1,0 0,0 0,0 0,1 0,-1-1,1 1,0-1,0 0,-1 0,1 0,1-1,-1 1,0-1,0 0,1 0,42 27,-44-26,0 0,0 0,0 1,-1-1,1 1,-1-1,1 1,-1 0,0 0,0 0,0 0,-1 0,1 1,-1-1,0 0,1 1,-1-1,-1 1,1-1,-1 1,1 0,-1-1,0 1,0-1,-1 1,1 0,-1-1,1 1,-1-1,0 1,-1-1,1 0,-1 1,1-1,-1 0,0 0,0 0,0 0,0 0,-1-1,1 1,-1-1,0 1,0-1,0 0,-1 1,-50 21,29-18</inkml:trace>
  <inkml:trace contextRef="#ctx0" brushRef="#br0" timeOffset="4722.293">5165 796,'-10'0,"-3"4,1 7,2 7,3 4,3 3,2 3,1 1,1 0,0 1,1-1,4-5,7-1,5-6,6-4,2-6,3-3,-3-2</inkml:trace>
  <inkml:trace contextRef="#ctx0" brushRef="#br0" timeOffset="5787.576">6463 203,'-17'128,"9"-36,4-1,4 1,4 0,9 43,-10-107,-2 0,0 0,-2 0,-1 1,-2-1,0-1,-2 1,-8 25,13-51,0-1,0 0,0 0,0 0,0 0,1 0,-1 1,0-1,1 0,-1 0,1 0,-1 1,1-1,0 0,-1 1,1-1,0 0,0 1,0-1,0 0,0 1,0-1,0 0,1 0,-1 1,0-1,1 0,-1 1,1-1,0 0,-1 0,1 0,0 0,-1 0,1 0,0 0,0 0,0 0,0 0,0 0,0 0,0 0,0-1,1 1,-1 0,0-1,0 1,0-1,1 0,0 1,14-6</inkml:trace>
  <inkml:trace contextRef="#ctx0" brushRef="#br0" timeOffset="6500.782">7197 683,'-85'62,"2"3,4 5,-2 7,71-68,4-5,0 1,0 0,1 0,0 1,-1 0,2 0,-1 0,1 0,0 1,0-1,1 1,0 0,0 1,1-1,0 0,-1 6,4-10,1-1,-1 1,1-1,0 1,0-1,0 0,0 0,0 0,1 0,-1-1,1 1,-1 0,1-1,0 0,-1 0,1 0,0 0,0 0,0 0,0-1,0 1,-1-1,1 0,0 0,0 0,0 0,0 0,0-1,0 1,0-1,0 0,0 0,-1 0,1 0,0-1,0 0,25-7,-2-1,0-1,0-1,-1-2,0 0,12-11,10-4,17-18,-52 37,0 0,0 1,0 1,1 0,1 1,-1 0,1 1,10-3,-23 8,1 1,-1-1,1 1,0 0,0 0,-1 0,1 0,0 0,-1 0,1 0,0 0,0 0,-1 1,1-1,-1 1,1-1,0 1,-1 0,1 0,-1 0,1 0,-1 0,0 0,1 0,-1 0,0 0,0 0,0 1,0-1,0 1,0-1,0 1,0-1,-1 1,1-1,0 1,-1 0,1 1,5 73,-6-52,0-19,-1-1,1 1,1-1,-1 1,1-1,0 1,0-1,0 1,0-1,1 0,0 0,0 1,0-1,0 0,1-1,0 1,-1 0,1-1,0 0,1 1,-1-1,1-1,-1 1,1 0,0-1,0 0,0 0,0 0,0 0,1 0,-1-1,1 0,-1 0,1 0,-1-1,1 0,-1 1,1-1,-1-1,1 1,-1-1,1 0,2-1,12-7,0-1,-1-1,-1-1,0 0,0-1,-1-1,-1-1,-1 0,0-1,-1 0,0-1,-2 0,1-2,2-1,18-23,-2-2,-2-1,-1-2,-3 0,-3-1,-1-2,-2 0,-3 0,-2-2,-2 0,-3 0,-2-1,-1-34,-5 71,1 12,-1 0,1 0,-1 0,0 0,0 0,-1 0,0 0,0 0,0 0,0 0,-1 1,0-1,0 0,0 1,0-1,-1 1,0-1,2 4,0 0,0 1,0-1,0 1,0-1,0 1,-1-1,1 1,0 0,0 0,0 0,0-1,-1 1,1 0,0 0,0 0,0 1,0-1,-1 0,1 0,0 1,0-1,0 1,0-1,0 1,0-1,0 1,0 0,0-1,0 1,0 0,0 0,1-1,-1 1,0 0,0 0,1 0,-1 0,1 0,-1 0,1 0,-1 1,1-1,-23 50,12 2,2 1,2 0,3-1,2 2,2-1,3 0,2 0,3-1,1 0,4 0,16 46,61 115,-119-232,14 2,3 1</inkml:trace>
  <inkml:trace contextRef="#ctx0" brushRef="#br0" timeOffset="6739.395">7507 541,'48'5,"40"1,14 0,0-1,-8-1,-11-2,-9-1,-13 0,-7-1,-8 4,-7 2,-5 0,-4-1,-2-2,-1-1,-5-1</inkml:trace>
  <inkml:trace contextRef="#ctx0" brushRef="#br0" timeOffset="11404.164">8608 626,'5'0,"1"5,0 6,4 1,0 4,-2 4,-2 3,-2 2,-2 2,-1 2,0 0,-2-1,-4 1,-2 0,0 0,2-1,1-9,2-8</inkml:trace>
  <inkml:trace contextRef="#ctx0" brushRef="#br0" timeOffset="11675.702">8720 230,'-14'10,"0"3,2 4,3-1</inkml:trace>
  <inkml:trace contextRef="#ctx0" brushRef="#br0" timeOffset="12154.289">9030 597,'-14'18,"1"1,0 0,2 0,0 2,1-1,1 1,1 1,1-1,-3 16,9-33,0-1,0 0,1 0,-1 0,1 1,0-1,0 0,0 0,0 1,1-1,-1 0,1 0,0 0,0 0,0 1,0-1,1-1,-1 1,1 0,0 0,0 0,0-1,0 1,0-1,0 0,1 0,-1 0,1 0,0 0,-1 0,1 0,0-1,0 0,0 1,0-1,0 0,0 0,1-1,-1 1,0-1,0 0,1 1,1-2,5 2,0 0,-1-1,1 0,0-1,-1 0,1-1,-1 0,1 0,-1-1,0 0,0-1,0 0,-1 0,1-1,-1 0,0 0,0-1,-1 0,0-1,0 1,0-1,-1-1,0 0,-1 4,0-1,-1 0,1 0,-1 0,-1-1,1 1,-1-1,0 0,0 0,-1 0,1-1,-1 1,-1 0,1-1,-1 1,0-1,-1 0,0 1,0-1,0 1,-1-1,1 0,-2 1,1-1,-1 1,0 0,-1-2,1 3,0 1,-1-1,1 0,-1 1,0 0,0 0,-1 0,1 0,-1 0,0 1,0-1,0 1,-1 0,1 0,-1 1,1 0,-1-1,0 1,0 1,0-1,0 1,0 0,0 0,0 0,-1 1,1 0,0 0,0 0,-1 1,1-1,0 1,0 0,0 1,-5 1,-45 23,30-11</inkml:trace>
  <inkml:trace contextRef="#ctx0" brushRef="#br0" timeOffset="12672.001">9397 852,'91'-90,"13"-32,-103 121,-1 0,1 0,0-1,0 1,0 0,0 0,0 0,0 0,1 1,-1-1,0 0,0 0,1 1,-1-1,0 1,1-1,-1 1,0-1,1 1,-1 0,1 0,-1 0,1-1,-1 2,0-1,1 0,-1 0,1 0,-1 1,1-1,-1 0,0 1,1 0,-1-1,0 1,0 0,2 0,34 47,-23-27,-10-15,0-1,0 1,0-1,1-1,0 1,0-1,0 1,0-1,1-1,0 1,-1-1,1 0,0 0,1-1,-1 0,0 0,1 0,-1-1,1 0,0 0,-1 0,1-1,0 1,0 0,0-1,0 1,0-1,-1-1,1 1,0-1,0-1,0 1,-1-1,1 0,0-1,-1 1,0-1,0 0,0-1,0 0,0 0,-1 0,1 0,-1-1,-1 0,1 0,0 0,-1-1,0 0,-1 1,1-1,-1-1,0 1,-1 0,1-1,-1-1,0-16</inkml:trace>
  <inkml:trace contextRef="#ctx0" brushRef="#br0" timeOffset="14219.783">11007 739,'-25'25,"2"1,0 1,2 1,1 1,1 0,2 2,1 0,1 1,-1 10,13-39,1 1,0 0,1 0,-1 0,1 0,-1 0,1 1,0-1,1 0,-1 1,1-1,0 0,0 1,0-1,1 0,-1 1,1-1,0 0,1 0,-1 0,0 0,1 0,0 0,0 0,0 0,1-1,-1 1,1-1,0 1,0-1,0 0,0 0,1-1,-1 1,1-1,0 1,-1-1,4 1,5-2,1 0,-1-1,1 0,-1-1,1 0,-1-1,1 0,-1-1,0-1,0 1,-1-2,1 0,-1 0,0-1,0-1,-1 0,0 0,0-1,0 0,4-6,2 2,-5 4,0-1,-1 0,0-1,-1 0,0 0,-1-1,0 0,-1-1,0 1,3-9,-7 15,-1 1,0-1,-1 0,1 0,-1 0,0-1,0 1,0 0,-1 0,0-1,0 1,0 0,0-1,-1 1,0 0,0 0,-1 0,1 0,-1 0,0 0,-1 0,1 0,-1 1,0-1,0 1,0 0,0 0,-3-2,-2 0,1-1,-1 2,-1-1,1 1,-1 0,0 1,0 0,0 1,-1-1,1 2,-1-1,0 1,1 1,-1 0,0 0,0 1,0 1,0-1,0 1,0 1,1 0,-1 0,1 1,-1 0,1 1,-7 4,16-8,1 0,-1 0,1 1,-1-1,1 0,-1 0,0 1,1-1,-1 1,0-1,1 0,-1 1,0-1,0 1,1-1,-1 1,0-1,0 1,0-1,1 1,-1-1,0 1,0-1,0 1,0-1,0 1,0-1,0 1,0-1,0 1,-1-1,1 1,0-1,0 1,0-1,0 0,-1 1,1-1,0 1,0-1,-1 1,1-1,0 0,-1 1,1-1,-1 0,1 1,0-1,-1 0,1 1,-1-1,1 0,-1 0,1 0,-1 1,22-11,0 0,-1-1,0-1,-1-1,0-1,3-5,25-16,-6 8,-1-2,-1-2,-2-2,-1-1,-2-2,-1-1,-2-1,3-8,-30 39,1 1,-1-2,0 1,-1 0,0-1,0 1,0-1,-1 0,0 0,-1 0,0 0,0 0,-1 0,0-1,0 1,-1 0,0-3,1 10,0 0,0 0,0 0,-1 1,1-1,0 0,-1 0,1 0,0 0,-1 0,1 0,-1 1,1-1,-1 0,1 0,-1 1,0-1,1 0,-1 1,0-1,0 0,1 1,-1-1,0 1,0 0,0-1,0 1,0-1,0 1,0 0,0 0,1 0,-1 0,0 0,0 0,0 0,0 0,0 0,0 0,0 0,0 0,0 1,0-1,0 0,0 1,0-1,1 1,-1-1,0 1,0-1,1 1,-1 0,0 0,-29 44,20-12,2 0,1 1,1-1,2 1,2 1,1-1,1 0,2 0,2 0,6 31,14 39,5-1,35 82,-30-93,-5 2,-3 1,-5 1,-4 1,-2 17,-13-102,0 1,-1 0,-1-1,0 1,0-1,-1 1,-1-1,0 1,-1-1,0 0,-1 1,0-2,-1 1,0 0,-1-1,0 0,-1-1,0 1,0-1,-2 0,1-1,-1 0,0-1,-7 6,7-8,0 0,-1-1,1 0,-1 0,0-1,0 0,0-1,-1 0,1-1,-1 0,0-1,1 0,-1 0,0-1,0 0,0-1,1-1,-1 0,0 0,1-1,0 0,0-1,0 0,0 0,0-1,1-1,0 1,0-2,0 1,1-1,0 0,0-1,1 0,0 0,0-1,-1-3,4 4,1 0,0-1,1 1,0-1,0 0,1 0,0 0,0 0,1 1,0-1,1 0,0 0,0 0,1 0,0 1,1-1,0 1,0-1,1 1,0 0,4-5,116-152,8 29,-95 101</inkml:trace>
  <inkml:trace contextRef="#ctx0" brushRef="#br0" timeOffset="27928.283">12474 683,'0'283,"16"-209,-18-69,-5-27,5-2,2 0,1 0,0 0,2 0,1 0,1 1,1-1,0 1,2 1,1-1,1 1,1 1,0 0,2 0,0 2,2-1,13-13,-27 31,0 0,1 0,-1 0,1 0,-1 0,1 1,0-1,-1 1,1-1,0 1,0-1,0 1,0 0,1 0,-1 0,0 0,0 1,1-1,-1 0,0 1,1 0,-1-1,1 1,-1 0,0 0,1 1,-1-1,0 0,1 1,-1-1,0 1,1 0,-1 0,0 0,0 0,0 0,0 0,0 1,0-1,0 1,0-1,0 1,-1 0,1 0,-1-1,1 3,45 55,-37-56</inkml:trace>
  <inkml:trace contextRef="#ctx0" brushRef="#br0" timeOffset="28258.918">13123 683,'-5'38,"-6"22,-1 6,1-3,7-13,5-10,1-6,1-6,5-6,1-12,-1-13,3-10,-1-8,-2-1</inkml:trace>
  <inkml:trace contextRef="#ctx0" brushRef="#br0" timeOffset="28496.259">13236 400,'-19'5,"-6"6,5 6,6 1</inkml:trace>
  <inkml:trace contextRef="#ctx0" brushRef="#br0" timeOffset="31597.722">13885 654,'1'-3,"0"0,1 0,-1 0,0 0,-1 0,1 0,-1 0,1-1,-1 1,0 0,0 0,0 0,-1-1,1 1,-1 0,0 0,1 0,-2 0,1 0,0 0,0 0,-1 0,0 1,1-1,-1 1,0-1,0 1,-1-1,1 1,0 0,-1 0,1 0,-1 0,0 1,0-1,1 1,-1 0,0 0,0-1,0 2,0-1,-2 0,-7 3,0 1,0 0,0 1,1 0,-1 1,1 0,0 1,0 0,1 1,0 0,0 1,0 0,1 0,1 1,-1 0,1 1,0 1,-7 4,1-2,1 0,1 1,0 0,0 0,2 1,0 1,0 0,2 0,0 1,1 0,0 0,1 1,2 0,-1 0,1 7,5-18,0-1,1 1,-1 0,1 0,1-1,-1 0,1 1,0-1,1 0,-1 0,1 0,0-1,1 0,-1 1,1-2,0 1,1 0,-1-1,1 0,0 0,0-1,0 0,0 0,0 0,1 0,-1-1,1 0,0-1,0 0,-1 0,1 0,0-1,0 0,0 0,0 0,0-1,0 0,-1-1,1 0,0 0,-1 0,1 0,0-2,16-12,0-1,-2-2,0 0,-1-1,-1 0,-1-2,-1 0,-1-1,-1-1,-1-1,1-5,72-172,-82 241,-7 22,-2 55,4-1,6 0,17 93,-15-177,-1 0,-2 0,-1 0,-1 1,-2-1,-2 1,0 0,-2-1,-1 0,-2 0,-1 0,-10 25,12-41,-1-1,0-1,-1 1,-1-1,0-1,-1 1,0-1,0-1,-2 1,1-2,-1 0,-1 0,0-1,0 0,-1-1,0 0,-1-1,1-1,-1 0,0-1,-1 0,1-2,-1 1,0-2,-9 1,20-3,-1 0,1-1,-1 1,1-1,-1 0,1 0,0-1,-1 1,1-1,0 0,0 0,0 0,0-1,0 0,1 1,-1-1,1 0,0-1,0 1,0-1,0 1,0-1,1 0,0 0,0 0,0 0,0 0,1-1,-1 1,1 0,0-1,0-4,-1-4,0-1,2 1,0-1,0 0,1 1,1-1,0 1,1-1,0 1,3-7,12-29,3 0,1 1,2 2,3 0,1 2,2 1,5-2,-11 17</inkml:trace>
  <inkml:trace contextRef="#ctx0" brushRef="#br0" timeOffset="33444.184">16227 175,'8'15,"0"0,-2 1,0 0,0 0,-2 0,0 1,1 10,4 16,0-1,-2 1,-1 0,-3 1,-2-1,-1 1,-2-1,-8 40,-4 133,49-257,125-124,-140 147,1 1,0 1,1 1,1 1,0 0,1 2,0 1,1 1,0 1,1 1,10-1,-33 8,-1 1,1-1,-1 0,1 1,-1 0,1-1,0 1,-1 0,1 0,-1 1,1-1,0 0,-1 1,1 0,-1-1,1 1,-1 0,0 0,1 1,-1-1,0 0,0 1,1-1,-1 1,-1 0,1 0,0 0,0 0,-1 0,1 0,-1 0,1 0,-1 1,0-1,0 0,0 1,0-1,-1 1,1-1,-1 1,1 0,-1 0,-3 13,-1 0,0 0,-1 0,-1-1,0 0,-1 0,-1-1,-1 0,1 0,-2-1,0 0,-1-1,0 0,-1 0,0-1,0-1,-1 0,-10 5,-14 17,-2-2,-1-1,-2-2,0-2,-1-1,-2-3,-5 1,26-15</inkml:trace>
  <inkml:trace contextRef="#ctx0" brushRef="#br0" timeOffset="33765.136">17018 710,'-7'11,"2"1,-1 0,2 0,-1 0,2 0,-1 1,2-1,0 1,0 0,1-1,1 1,0 0,1 0,0 0,1 0,1-1,-1 1,6 11,-5-20,1 0,-1 0,1-1,0 1,0-1,0 0,1 0,-1-1,1 1,0-1,-1 0,1 0,0 0,0-1,0 0,0 0,1 0,-1 0,0-1,0 0,0 0,1-1,-1 1,0-1,0 0,0 0,0-1,0 0,0 0,0 0,-1 0,1-1,-1 1,1-1,-1 0,0-1,0 1,-1-1,1 0,-1 0,1 0,-1 0,-1 0,1-1,2-3,-2 1,0 0,-1 0,0 0,0-1,0 1,-1-1,0 1,0-1,-1 1,0-1,0 1,-1-1,0 1,0-1,-1 1,0 0,0-1,0 1,-1 0,0 1,-1-1,0 0,0 1,0 0,-1 0,0 0,0 0,0 1,-1 0,1 0,-1 0,-1 1,1 0,0 0,-1 1,0 0,0 0,0 0,0 1,-1 0,1 0,0 1,-1 0,-4 0,-16 2,2 3</inkml:trace>
  <inkml:trace contextRef="#ctx0" brushRef="#br0" timeOffset="34413.154">17611 626,'-26'19,"1"1,1 1,1 1,0 1,2 1,1 1,1 0,-4 11,20-33,1-1,0 1,0-1,0 1,1 0,-1-1,1 1,-1 0,1 0,0 0,0 1,1-1,-1 0,0 0,1 0,0 1,0-1,0 0,0 0,0 0,1 1,0-1,-1 0,1 0,0 0,1 0,-1 0,0 0,1 0,0 0,-1-1,1 1,0-1,0 1,1-1,-1 0,0 1,1-1,0 0,-1-1,1 1,0 0,0-1,0 0,0 0,2 1,6-1,-1 0,1 0,0-1,0-1,-1 0,1 0,0-1,-1 0,1-1,-1 0,0-1,0 0,0-1,-1 0,1 0,-1-1,-1 0,3-2,8-7,-2 0,1-2,-2 0,0 0,-1-2,-1 0,10-17,-1-6,-1 0,-3-1,-1-1,-2-1,-2-1,-3 0,-1 0,-2-1,0-33,-6 62,-2 0,0 0,-1 0,-1 0,-1 0,0 1,-1-1,-1 1,-1 0,0 0,-1 0,-2 0,7 14,0-1,0 1,-1 0,0-1,0 1,0 1,0-1,0 0,0 1,-1-1,1 1,-1 0,0 0,1 1,-1-1,0 1,0 0,0 0,0 0,0 0,0 1,-1 0,1 0,0 0,0 0,0 0,0 1,0 0,0 0,0 0,0 0,0 1,0-1,0 1,1 0,-3 2,-10 5,0 0,1 1,0 1,1 1,0 0,1 1,-10 11,12-8,-1 1,2-1,0 2,1-1,1 2,1-1,0 1,1 0,1 0,1 0,1 1,1 0,0 0,2 0,0-1,1 1,1 0,1 0,0-1,2 1,0-1,2 0,3 8,3 1,0-1,2 0,1-1,1-1,1-1,1 0,2-1,0-1,19 14,105 81,-121-100</inkml:trace>
  <inkml:trace contextRef="#ctx0" brushRef="#br0" timeOffset="34998.875">18118 710,'-6'15,"0"1,1-1,0 1,2 0,-1 0,2 0,0 0,1 0,1 1,1-1,0 0,1 1,0-1,1 0,2 3,-3-15,0-1,0 1,0-1,0 1,0-1,1 0,0 0,-1 0,1 0,0 0,1-1,-1 1,0-1,1 0,-1 0,1 0,0 0,-1-1,1 1,0-1,0 0,0 0,0-1,0 1,0-1,0 0,0 0,0 0,0-1,0 1,0-1,0 0,0 0,0 0,0-1,0 1,-1-1,1 0,-1 0,1-1,-1 1,0 0,0-1,0 0,0 0,0 0,1-2,12-13,-1 0,-1-1,-1 0,-1-1,-1-1,0 0,-2 0,5-14,41-103,-55 137,0 1,0-1,0 1,0-1,0 1,0-1,0 1,0-1,0 1,0-1,1 1,-1 0,0-1,0 1,1-1,-1 1,0 0,1-1,-1 1,0 0,1-1,-1 1,0 0,1-1,-1 1,1 0,-1 0,1 0,-1-1,0 1,1 0,-1 0,1 0,-1 0,1 0,-1 0,1 0,-1 0,1 0,-1 0,1 0,-1 0,1 0,-1 0,1 1,-1-1,0 0,1 0,-1 0,1 1,-1-1,0 0,1 1,-1-1,0 0,1 1,-1-1,1 1,5 29,-25 143,6 480,10-623,0 0,-2 0,-1-1,-2 1,-1-2,-1 1,-1-1,-1-1,-2 0,-1 0,-17 23,-20 15,-2-2,-2-3,-4-2,-24 16,63-55,-2 0,0-2,-1-1,0 0,-18 6,41-21,0 0,0 0,0 0,0-1,-1 1,1-1,0 1,0-1,0 1,-1-1,1 0,0 1,-1-1,1 0,0 0,-1 0,1 0,0 0,0 0,-1 0,1-1,0 1,-1 0,1-1,0 1,0-1,0 1,-1-1,1 0,0 0,0 1,0-1,0 0,0 0,0 0,0 0,1 0,-1 0,0 0,0 0,1 0,-1-1,1 1,-1 0,1 0,0-1,-1 0,8-63,10 25,2 2,2 0,1 1,2 1,1 1,2 2,7-7,-12 14,21-30,3 2,2 2,2 2,3 3,1 2,2 2,2 3,3 2,-25 19</inkml:trace>
  <inkml:trace contextRef="#ctx0" brushRef="#br0" timeOffset="31860.046">14562 710,'-24'39,"-12"17,-1 3,7-2,12-12,10-13</inkml:trace>
  <inkml:trace contextRef="#ctx0" brushRef="#br0" timeOffset="32015.337">14534 429,'0'0</inkml:trace>
  <inkml:trace contextRef="#ctx0" brushRef="#br0" timeOffset="32466.012">14958 710,'-21'27,"2"2,1-1,2 2,0 0,2 1,2 1,0 0,-5 28,16-58,1 1,-1-1,0 0,1 1,0-1,-1 1,1-1,0 1,0-1,0 1,1-1,-1 1,0-1,1 0,0 1,0-1,0 1,0-1,0 0,0 0,0 0,1 0,-1 0,1 0,-1 0,1 0,0 0,0-1,0 1,0-1,0 1,0-1,0 0,0 0,0 0,1 0,-1 0,0 0,1-1,-1 1,1-1,-1 0,2 0,5 0,0-1,1 0,-1-1,0 0,0 0,0-1,0-1,-1 1,1-1,-1-1,0 1,0-1,0-1,-1 0,0 0,0 0,0-1,0-1,98-141,-84 113,-1-1,-2-1,-2-1,-1-1,-2 0,-2 0,-2-1,-1-1,-2 0,-2 1,-2-25,-3 52,0 1,0-1,-2 1,0-1,0 1,-1 0,-1 1,0-1,-1 1,0 0,-6-9,9 17,0-1,-1 1,1 0,-1 0,0 0,0 0,0 1,0 0,-1 0,1 0,-1 0,0 1,0-1,0 1,0 0,0 1,0-1,-1 1,1 0,-1 1,1-1,0 1,-1 0,1 0,-1 1,1-1,0 1,-1 1,1-1,-2 1,-4 3,0 1,0 0,0 1,1 0,0 1,1 0,-1 0,1 1,1 0,0 1,0 0,1 0,0 1,1 0,0 0,1 0,0 1,1-1,0 1,1 0,0 1,1-1,0 0,1 1,0-1,1 1,1-1,0 1,0-1,2 1,-1-1,4 9,8 13,2 0,1-1,1-1,2 0,2-1,0-2,2 0,1-2,1 0,2-2,0-1,1-1,2-2,32 18,122 56,-163-85</inkml:trace>
  <inkml:trace contextRef="#ctx0" brushRef="#br0" timeOffset="36767.314">0 1924,'144'-47,"3"7,1 6,103-9,-181 38,0 3,0 2,-1 4,54 11,-49-9,0-3,0-3,0-3,34-8,499-13,-355 3,473-54,-286 23,89 14,88 9,431 30,-499 27,627-28,-664 27,787-26,217-1,-842-28,103 45,114-6,-237-38,128-1,82-2,406 30,-545-27,67-2,33 0,-375 30,-284 24,-141-22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6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1,'-24'47,"-17"36,-7 8,0-6,3-14,10-18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7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87 635,'-14'24,"2"2,1-1,0 2,3-1,0 2,1-1,2 1,1-1,1 1,1 9,1-32,1-1,0 1,-1-1,2 0,-1 1,1-1,-1 1,1-1,0 0,1 1,-1-1,1 0,0 0,0 0,0 0,0 0,1-1,-1 1,1-1,0 1,0-1,1 0,-1 0,1-1,-1 1,1-1,0 1,0-1,0 0,0-1,0 1,0-1,1 1,-1-2,0 1,1 0,-1-1,1 1,2-2,12-5,-1 0,0-2,-1 0,0-2,-1 0,1 0,-2-1,0-1,0-1,0-1,-13 12,40-33,-1-2,-2-2,-1-2,-3-1,-1-2,-2-1,-3-1,15-32,-26 42,8-11,-2-1,-2-1,-2-2,-3 0,-2 0,-2-2,1-17,-14 70,0-55,0 54,0 0,0 0,0 0,0 0,0-1,0 1,0 0,0 0,-1 0,1 0,0 0,-1 0,1 0,-1 0,1 0,-1 1,0-1,1 0,-1 0,0 0,1 1,-1-1,0 0,0 1,0-1,0 0,0 1,0-1,0 1,0 0,0-1,0 1,0 0,0-1,0 1,0 0,0 0,0 0,0 0,0 0,0 0,0 0,0 1,0-1,-1 0,-3 3,1 0,-1 0,1 1,0-1,0 1,0 0,0 0,0 1,1-1,0 1,0-1,0 1,1 0,0 0,-1 2,-1 1,-19 45,2 1,3 1,2 0,2 1,-1 25,-1 44,4 2,7-1,7 75,-1-149,15 219,-1 97,-16-344,0-1,-2 0,0 0,-2 0,0 0,-2-1,0 0,-2 0,0-1,-1 0,-1-1,-1 0,-1 0,-1-2,-1 1,0-2,-1 0,-1-1,-7 5,20-18,-4 4,1-1,-1 0,-1 0,1-1,-1 0,0-1,0 0,0 0,0-1,-1 0,0 0,1-1,-11 0,17-3,0-1,0 0,1-1,-1 1,0 0,1-1,-1 0,1 1,0-1,0 0,0 0,0 0,1 0,-1-1,1 1,0 0,0-1,0 1,0-1,0 1,1-1,0 1,-1-1,1 1,1-1,-1 1,0-1,1 0,1-2,-2 1,30-183,-10 95,-13 55</inkml:trace>
  <inkml:trace contextRef="#ctx0" brushRef="#br0" timeOffset="234.36">87 183,'-15'-9,"1"-4,2 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4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762 228,'-25'-5,"0"2,0 0,0 2,0 1,0 0,0 2,0 1,0 1,0 1,1 2,-2 0,18-5,1 0,-1 0,0 1,1 0,-1 0,1 1,0 0,0 0,0 0,1 1,-1 0,1 1,0-1,1 1,-1 0,1 0,1 1,-1 0,1 0,0 0,0 0,1 1,0-1,1 1,-1 0,2-1,-1 1,1 0,0 0,0 1,1-1,0 0,2 5,-2-10,1 1,0-1,0 0,0 0,0-1,0 1,1 0,-1 0,1 0,0-1,0 1,0-1,0 0,0 1,1-1,-1 0,1 0,-1 0,1-1,0 1,-1-1,1 1,0-1,0 0,0 0,0 0,0-1,1 1,-1-1,0 0,0 1,0-1,0-1,1 1,-1 0,0-1,0 0,0 1,1-2,119-51,309-266,-423 313,-9 5,1-1,-1 1,1 0,0 0,0 0,0 0,-1 0,1 1,0-1,0 0,0 0,0 0,0 1,1-1,-1 1,0-1,0 1,0-1,0 1,1-1,-1 1,0 0,0 0,1 0,-1 0,0 0,0 0,1 0,-1 0,0 0,0 1,1-1,-1 0,0 1,0-1,0 1,0 0,1-1,-1 1,0 0,0-1,0 1,0 0,-1 0,1 0,0 0,0 0,-14 106,2-59,9-38,-1-1,1 0,0 1,0-1,1 1,0-1,1 1,0-1,0 1,1-1,0 1,1-1,0 1,1-1,0 0,0 0,1 0,3 6,30 4,-17-15</inkml:trace>
  <inkml:trace contextRef="#ctx0" brushRef="#br0" timeOffset="439.655">1271 454,'222'-261,"-190"230,-31 31,-1-1,0 1,0-1,1 1,-1 0,0-1,1 1,-1-1,0 1,1 0,-1-1,1 1,-1-1,0 1,1 0,-1 0,1-1,-1 1,1 0,-1 0,1 0,-1 0,1-1,-1 1,1 0,0 0,-1 0,1 0,-1 0,1 0,-1 0,1 0,-1 1,1-1,-1 0,1 0,-1 0,1 1,-1-1,1 0,-1 0,1 1,-1-1,0 0,1 1,-1-1,1 1,-1-1,0 0,1 1,-1-1,0 1,0-1,1 1,-1-1,0 1,0-1,0 1,0-1,0 1,1-1,-1 1,0-1,0 1,0 0,-1-1,1 1,0-1,0 1,0-1,-12 73,9-63,1 1,0-1,0 1,1-1,0 1,0-1,2 1,-1 0,1-1,1 1,0-1,2 8,-3-16,1 1,-1 0,1-1,-1 1,1-1,0 0,0 0,0 0,0 0,0 0,0 0,1 0,-1 0,1-1,-1 0,1 1,0-1,-1 0,1 0,0 0,0-1,0 1,0-1,-1 1,1-1,0 0,0 0,0 0,0-1,0 1,0-1,0 0,-1 1,1-1,0 0,0-1,0 1,96-58,44-125,-133 170</inkml:trace>
  <inkml:trace contextRef="#ctx0" brushRef="#br0" timeOffset="966.502">2229 115,'-12'17,"1"1,0 0,2 0,0 1,1 0,0 1,2 0,0 0,0 10,5-27,0 0,0 0,0-1,1 1,-1 0,1 0,0 0,0 0,0 0,0 0,1 0,-1-1,1 1,-1 0,1 0,0 0,0-1,0 1,1 0,-1-1,1 1,-1-1,1 0,0 1,0-1,0 0,0 0,0 0,1 0,-1-1,0 1,1-1,-1 1,1-1,0 0,-1 0,1 0,0 0,0 0,0-1,0 0,0 1,-1-1,1 0,0 0,0 0,0-1,0 1,1-1,15-6,0-1,0-1,-1 0,0-1,-1-2,0 1,-1-2,0 0,-1-1,-1 0,0-2,-1 1,0-2,-2 1,0-2,6-12,12-11,56-76,-85 117,0-1,0 1,0-1,0 0,1 1,-1-1,0 1,0-1,0 1,0-1,0 1,1-1,-1 1,0-1,1 1,-1-1,0 1,1-1,-1 1,0 0,1-1,-1 1,1-1,-1 1,1 0,-1 0,1-1,-1 1,1 0,-1 0,1 0,-1-1,1 1,-1 0,1 0,-1 0,1 0,0 0,-1 0,1 0,-1 0,1 0,-1 0,1 1,-1-1,1 0,-1 0,1 0,-1 1,1-1,-1 0,1 1,-1-1,1 0,-1 1,0-1,1 0,-1 1,1-1,-1 1,0-1,0 1,1-1,-1 1,0-1,0 1,0-1,1 1,-1 0,2 45,-3-35,-1 85,-5 0,-4 0,-4 0,-20 65,18-94,-3-2,-3-1,-21 42,34-86,4-4,-1 0,0-1,-1 0,0 0,-2-1,1 0,-2-1,0 0,0 0,-2-1,1-1,-1 0,-1-1,-5 3,16-12,1 0,0 0,-1 0,1 0,-1-1,1 1,-1-1,0 0,1 0,-1 0,1 0,-1 0,1 0,-1-1,1 1,-1-1,1 0,-1 0,1 0,0 0,-1 0,1 0,0-1,0 1,0-1,0 1,0-1,0 0,0 0,1 0,-1 0,1 0,-1 0,1 0,0-1,0 1,0 0,0-1,0 1,0-1,1 1,-1-1,1 1,0-1,0 1,0-1,0 0,0 1,0-1,1 1,-1-1,1 1,0-1,0 1,0 0,0-1,1 0,5-20,2 0,1 1,0 0,2 0,0 2,2-1,0 2,1 0,13-13,-6 10,1 0,1 2,0 0,2 2,0 1,1 1,1 1,0 1,1 2,0 1,27-7,-26 9,-4 0</inkml:trace>
  <inkml:trace contextRef="#ctx0" brushRef="#br0" timeOffset="1449.255">0 765,'319'-13,"105"-25,-316 27,470-41,148 23,-288 30,-379-11,-59-1,-12 7</inkml:trace>
  <inkml:trace contextRef="#ctx0" brushRef="#br0" timeOffset="1915.495">29 962,'390'-45,"519"-47,-85 58,-381 35,-360-11,-66 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2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391 592,'-2'-4,"0"1,0-1,-1 1,0 0,1 0,-1 0,0 0,0 0,-1 0,1 1,0 0,-1 0,0 0,1 0,-1 0,0 1,0-1,0 1,0 0,0 0,0 1,0-1,-1 1,1 0,0 0,0 0,0 1,0-1,-1 1,-116 40,1 38,116-75,0 0,0 0,1 0,-1 0,1 1,0-1,0 1,1 0,0 0,-1 0,1 0,1 0,-1 0,1 0,0 1,0-1,1 0,-1 1,1-1,0 1,1-1,-1 1,1-1,1 4,3 4,0-1,1 0,1 0,0-1,0 0,1 0,0 0,1-1,0 0,1-1,0 0,0-1,1 0,0 0,0-1,1-1,0 0,0 0,1-2,-1 1,1-1,0-1,13 2,-20-5,0 1,1-1,-1 0,1 0,-1-1,0 1,1-1,-1-1,0 0,0 1,0-2,0 1,0-1,0 0,-1 0,1 0,-1-1,0 0,0 0,0 0,-1-1,1 0,-1 0,0 0,0 0,-1 0,0-1,0 0,0 1,-1-1,1 0,-1 0,-1-1,1-1,1-14</inkml:trace>
  <inkml:trace contextRef="#ctx0" brushRef="#br0" timeOffset="434.837">701 0,'-20'39,"2"0,1 1,2 1,1 0,3 1,-3 23,3-19,1 2,3-1,2 1,1 0,3 0,5 38,-5-80,1-1,0 1,1-1,-1 1,1-1,0 0,1 1,-1-1,1 0,0 0,0 0,1 0,-1 0,1 0,0-1,0 1,1-1,-1 0,1 0,0 0,0-1,1 1,-1-1,0 0,1 0,0-1,0 1,0-1,0 0,0 0,0-1,1 0,-1 0,5 1,4-6,-1 0,1-1,-1 0,-1-1,1-1,-1 0,0 0,0-1,5-6,52-31,-59 40,-8 3,0 0,0 0,1 0,-1 0,1 0,-1 0,1 1,0 0,0-1,-1 1,1 0,0 0,0 0,0 1,0-1,0 1,0 0,1-1,-1 1,0 1,0-1,0 0,0 1,0-1,0 1,0 0,0 0,0 0,-1 1,1-1,0 1,-1-1,1 1,-1 0,1 0,-1 0,0 0,0 1,0-1,1 2,15 89,-8-22,-1-53,3-5</inkml:trace>
  <inkml:trace contextRef="#ctx0" brushRef="#br0" timeOffset="717.268">1350 592,'-13'15,"0"1,2 0,0 1,0 0,2 1,0 0,1 0,1 1,0 0,2 0,0 1,1 0,1 0,1 4,2-21,0 1,1-1,-1 0,1 0,-1 0,1 1,0-1,0 0,1 0,-1 0,1 0,-1-1,1 1,0 0,0-1,0 1,0-1,1 1,-1-1,1 0,-1 0,1 0,0-1,0 1,0-1,0 1,0-1,0 0,0 0,0 0,0-1,1 1,-1-1,0 1,0-1,1 0,-1-1,0 1,0 0,2-1,9-1,0-1,0 0,-1 0,1-1,-1-1,0-1,0 0,11-7,-12 7,0 0,-1 0,0-2,0 1,-1-1,0-1,0 0,-1 0,0-1,-1 0,0-1,0 0,-1 0,-1 0,0-1,-1 0,0 0,0-1,-1 1,-1-1,0 0,-1 0,-1 0,0 0,0 0,-1 0,-1-7,-2 15,1-1,-1 1,0 0,0 0,0 0,-1 0,0 1,0-1,0 1,0 0,-1 0,1 0,-1 1,0-1,0 1,-1 1,1-1,-1 1,1 0,-1 0,0 0,1 1,-1 0,0 0,0 0,0 1,0 0,0 0,0 0,0 1,0 0,0 0,0 1,1 0,-1 0,1 0,-1 0,1 1,0 0,0 0,0 1,0-1,0 1,1 0,0 0,-3 3,-6 7</inkml:trace>
  <inkml:trace contextRef="#ctx0" brushRef="#br0" timeOffset="1080.4">2113 508,'-57'22,"1"3,1 3,2 2,-18 14,66-42,1-1,0 1,-1 1,1-1,0 1,0-1,0 1,1 0,-1 0,1 1,-1-1,1 1,0 0,1 0,-1 0,1 0,-1 0,1 1,0-1,1 0,-1 1,1 0,0-1,0 1,0 0,1 0,0-1,0 1,0 0,0 0,1 0,0-1,0 1,0 1,6 2,-1-1,1-1,0 1,1-1,0-1,0 1,0-1,0 0,1-1,0 0,0-1,0 1,0-2,1 1,-1-1,1-1,-1 0,1 0,-1-1,1 0,0-1,-1 0,1 0,-1-1,1 0,-1-1,0 0,0 0,0-1,8-5,-8 5,0 0,0 0,0-1,-1-1,0 1,0-1,0-1,-1 1,0-1,0 0,-1-1,0 0,0 0,-1 0,0-1,0 0,-1 0,0 0,0 0,-1-1,-1 1,1-3,-1 5,-1 0,0 1,0-1,-1 0,0 0,0 0,0 1,-1-1,0 0,0 0,-1 1,0-1,0 1,-1-1,1 1,-1 0,-1 0,1 0,-1 0,0 1,0-1,-1 1,0 0,0 1,0-1,0 1,-1 0,1 0,-1 0,-6-1,-43-9,29 11</inkml:trace>
  <inkml:trace contextRef="#ctx0" brushRef="#br0" timeOffset="1431.841">2649 480,'-16'5,"-1"0,1 1,0 0,0 1,1 1,0 1,0 0,1 1,0 0,1 1,-4 5,15-14,0 0,0 0,0 0,0 0,0 0,0 1,1-1,-1 1,1-1,-1 1,1-1,0 1,0 0,1 0,-1 0,0-1,1 1,0 0,-1 0,1 0,0 0,1 0,-1 0,0-1,1 1,0 0,0 0,-1-1,2 1,-1 0,0-1,0 1,1-1,0 1,-1-1,1 0,0 1,0-1,0 0,0-1,1 1,-1 0,0 0,2 0,66 74,-69-73,1-1,0 1,-1 0,0 0,1 0,-1 0,-1 0,1 0,0 0,-1 0,1 0,-1 0,0 0,0 1,0-1,-1 0,1 0,-1 0,1 0,-1 0,0 0,0 0,0 0,-1 0,1-1,-1 1,0 0,0-1,1 1,-2-1,0 2,-7 4,1 0,-1-1,-1-1,1 1,-1-2,0 1,-1-2,1 1,-1-1,0-1,0 0,0-1,0 0,0-1,0-1,-5 0,-8 1</inkml:trace>
  <inkml:trace contextRef="#ctx0" brushRef="#br0" timeOffset="1747.417">2761 818,'37'-13,"-3"2,0-1,0-2,-2-1,0-2,0-1,-2-1,0-2,1-3,-28 22,0 1,0-1,0 0,-1 0,1 0,0-1,-1 1,0 0,1-1,-1 0,0 0,-1 1,1-1,0 0,-1 0,0 0,1-1,-1 1,0 0,-1 0,1-1,-1 1,1-1,-1 1,0 0,0-1,-1 1,1 0,-1-1,1 1,-1 0,0-1,0 1,-1 0,1 0,-1 0,1 0,-1 0,0 0,0 1,0-1,0 1,-1-1,1 1,-1 0,0 0,1 0,-1 0,0 0,0 1,0-1,-2 0,-10 0,1 1,-1 1,0 0,0 0,0 2,1 0,-1 0,1 2,-1 0,1 0,0 1,1 1,-1 0,1 1,-11 8,11-7,0 1,0 0,1 1,0 1,1 0,0 0,1 1,0 0,1 1,0 0,1 1,-6 12,10-18,1 1,-1-1,2 1,-1-1,1 1,0 0,1 0,0 0,1 0,-1 0,2 0,-1 0,1 0,1 0,0-1,0 1,0 0,1-1,1 1,-1-1,1 0,1 0,0 0,5 4,1-2,0 1,0-1,1-1,0 0,1 0,0-2,0 1,1-2,0 0,0 0,1-2,-1 1,1-2,0 0,0-1,0 0,0-1,0-1,0 0,1-2,-1 1,5-3,11-1,-4-2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0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54 146,'-28'39,"23"-27,1 0,0 0,0 0,1 1,1-1,0 1,1 0,0 0,1 12,0-20,1 0,-1-1,1 1,0 0,1-1,-1 1,1-1,-1 1,1-1,1 0,-1 1,1-1,-1-1,1 1,0 0,1-1,-1 1,0-1,1 0,0 0,0 0,0-1,0 1,0-1,1 0,-1 0,5 1,-2-1,1-1,0 0,0 0,-1 0,1-1,0 0,0-1,0 0,0 0,0 0,-1-1,1 0,-1-1,1 0,-1 0,0-1,0 1,0-1,-1-1,1 1,-1-1,5-6,113-136,-92 101,-31 46,0 0,0-1,0 1,0 1,1-1,-1 0,0 0,0 0,0 1,0-1,0 0,0 1,0-1,0 1,0-1,0 1,0-1,-1 1,1 0,0 0,0-1,0 1,-1 0,1 0,0 0,-1 0,1 0,-1 0,1 0,-1 0,0 0,1 0,-1 0,0 0,0 0,1 0,-1 0,0 0,0 0,0 0,0 0,-1 0,1 1,0-1,0 0,-1 0,2 3,6 29,-7-26,1-1,-1 1,1 0,0-1,1 1,0-1,0 0,0 1,1-1,-1 0,2 0,-1 0,1-1,0 1,0-1,0 0,1 0,-1 0,1-1,0 0,1 0,-1 0,1 0,0-1,0 0,1 0,-1-1,0-1,0 0,-1 0,1-1,0 0,0 0,0 0,0-1,0 0,0 0,-1 0,1-1,0 0,-1 0,1 0,-1-1,0 0,0 0,0 0,0-1,-1 1,1-1,-1 0,0-1,0 1,0-1,0 1,-1-1,0 0,0 0,-1-1,2-2,48-163,-47 146</inkml:trace>
  <inkml:trace contextRef="#ctx0" brushRef="#br0" timeOffset="666.886">1071 288,'43'-14,"0"-2,-1-2,-1-1,-1-2,-1-2,-1-1,3-5,-39 28,0 0,1 0,-1 0,0-1,1 1,-1-1,0 0,0 1,0-1,0 0,-1 0,1 0,0 0,-1 0,0-1,1 1,-1 0,0-1,0 1,0-1,-1 1,1-1,0 1,-1-1,0 0,1 1,-1-1,0 0,-1 1,1-1,0 0,-1 1,1-1,-1 1,0-1,0 1,0-1,0 1,-1 0,1-1,0 1,-1 0,0 0,1 0,-1 0,0 0,0 0,0 1,0-1,0 1,-2-1,-4-1,-1 0,1 1,-1 0,0 0,0 1,0 1,0-1,0 1,0 1,1-1,-1 2,0-1,0 1,0 0,1 1,0 0,-1 1,1 0,0 0,-6 4,-1 2,0 0,1 1,0 1,0 0,2 1,-1 0,2 1,0 1,-9 14,15-22,1-1,0 1,0 0,1 0,0 0,0 1,1-1,0 1,0 0,1-1,0 1,0 0,1 0,0 0,0 0,1 0,0-1,0 1,1 0,0 0,0-1,1 0,0 1,0-1,1 0,0 0,0-1,1 1,-1-1,1 0,1 0,-1 0,1-1,0 0,0 0,1-1,0 1,-1-1,1-1,1 0,-1 1,0-2,8 3,13-2,1-2,-1 0,0-2,1-1,-1-1,0-2,0 0,0-2,-1-1,2-2,-2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46:48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678 346,'-1'150,"-6"0,-21 106,-33 67,50-268,7-31</inkml:trace>
  <inkml:trace contextRef="#ctx0" brushRef="#br0" timeOffset="280.022">141 346,'267'-40,"-3"-10,3-14,-188 45,-4-3,-61 16,1 0,-1 2,1 0,0 0,1 1,-1 1,0 1,1 0,-1 1,0 1,1 0,7 5</inkml:trace>
  <inkml:trace contextRef="#ctx0" brushRef="#br0" timeOffset="651.881">1355 740,'-20'27,"1"0,1 1,2 1,0 1,2 0,2 1,0 0,2 1,0 6,9-34,0 0,0 0,1 0,-1 1,1-1,0 0,0 0,0 0,0 1,1-1,0 0,0 0,0 0,0 0,1 0,0 0,-1 0,1 0,1-1,-1 1,0-1,1 0,0 1,0-1,0 0,0-1,0 1,1 0,-1-1,1 0,-1 0,1 0,0 0,0-1,0 1,0-1,0 0,0 0,1 0,-1-1,4 0,8-1,1-2,-1 0,-1-1,1 0,0-2,-1 0,0 0,-1-1,1-1,-1-1,-1 0,0 0,0-2,0 1,-2-2,1 1,-2-2,1 1,-2-2,0 1,0-1,-1-1,-3 7,1 0,-2-1,1 0,-1 0,-1 0,0 0,0-1,-1 1,0-1,0 0,-1 0,0 1,-1-1,0 0,-1 0,0 0,-1 1,1-1,-2 0,0 1,0-1,0 1,-1 0,-1 0,1 1,-1-1,-1 1,0 0,0 0,0 1,-1 0,0 0,-4-2,-3 0,0 1,0 1,-1 0,1 1,-2 0,1 2,-1 0,1 0,-4 1,13 2,0 0,-1 0,1 1,0 0,-1 0,1 0,-1 1,1 0,0 0,0 1,-1 0,1 0,0 0,1 1,-1 0,0 0,1 0,-1 1,1-1,0 1,0 1,1-1,-4 5,-6 12</inkml:trace>
  <inkml:trace contextRef="#ctx0" brushRef="#br0" timeOffset="7565.729">2202 881,'-3'-3,"0"-1,0 1,0 0,-1 0,1 1,-1-1,1 1,-1 0,0 0,0 0,0 0,-1 0,1 1,0 0,0 0,-1 0,1 1,-1-1,1 1,-1 0,1 0,0 1,-1-1,1 1,0 0,-1 0,1 1,0-1,0 1,0 0,0 0,0 0,0 0,1 1,-1 0,1-1,-1 1,1 1,0-1,0 1,-9 13,0 1,1 0,1 1,1 0,1 1,1 0,0 0,2 0,0 1,-1 13,5-29,0-1,0 1,1 0,-1-1,1 1,0 0,0-1,1 1,0-1,-1 1,1-1,1 1,-1-1,1 1,0-1,0 0,0 0,0 0,1 0,-1 0,1 0,0-1,0 1,1-1,-1 0,1 0,-1 0,1-1,0 1,0-1,0 0,0 0,1 0,-1-1,0 1,1-1,0 0,-1 0,1-1,-1 1,1-1,1 0,11-6,-1-1,0-1,-1 0,1-1,-1 0,-1-1,0-1,-1-1,0 0,0 0,-1-1,-1-1,-1 0,1 0,-2-1,3-7,-9 17,30-48,-3-1,-3-2,-2-1,-2-1,-3-1,-3 0,6-37,-13 49,-2 0,-2-1,-1 0,-3 0,-3 0,-4-39,-30-38,34 122,-1-1,1 1,-1 0,0 0,0 0,-1 0,1 0,-1 1,1-1,-1 1,0-1,0 1,0 0,0 0,0 0,0 1,-1-1,1 1,-1 0,1 0,-1 0,1 0,-1 1,0-1,1 1,-1 0,1 0,-1 0,0 0,1 1,-1 0,0-1,0 2,-8 4,1 1,0 0,0 1,1 0,0 0,1 1,0 1,0 0,1 0,0 0,1 1,0 0,0 1,2-1,-1 1,1 0,1 1,0-1,1 1,1 0,0 0,-1 7,1-2,1 0,0-1,1 1,1 0,0 0,2-1,0 1,1-1,0 1,2-1,0-1,1 1,0-1,6 8,11 17,1-2,2-1,2-1,33 32,-27-31,2-1,2-1,1-3,1-1,25 13,-44-32</inkml:trace>
  <inkml:trace contextRef="#ctx0" brushRef="#br0" timeOffset="8672.732">3133 684,'-27'11,"-1"2,1 1,1 1,1 1,0 1,1 1,1 2,1 0,-9 12,26-28,0 0,0 0,1 0,0 1,0 0,0 0,0 0,1 0,0 0,0 1,0-1,1 1,-1 0,1 0,1 0,-1 0,1 0,0 0,1 1,0-1,0 0,0 0,0 1,1-1,0 0,0 0,1 0,0 0,0 0,0 0,1-1,0 1,0-1,0 1,1-1,0 0,0-1,2 4,-1-5,0 0,-1 0,1-1,0 1,0-1,0 0,1-1,-1 1,0-1,1 0,-1 0,1-1,-1 1,1-1,-1-1,1 1,-1-1,1 0,-1 0,0 0,1-1,-1 0,0 0,0 0,0-1,0 1,-1-1,1-1,-1 1,116-116,-116 115,198-308,-191 304,-24 37,12-27,0 0,-11 18,1 0,1 1,0 0,2 1,0 0,2 0,1 1,0 0,2 0,0 0,2 0,0 0,2 0,0 0,3 7,-2-23,0-1,1 0,0 0,0 0,1 0,-1-1,1 1,0-1,1 0,-1 0,1-1,0 1,1-1,-1 0,1 0,-1-1,1 0,0 0,0 0,0-1,1 1,-1-2,1 1,-1-1,1 0,0 0,-1 0,1-1,0 0,-1-1,1 0,0 0,-1 0,1 0,-1-1,0 0,1-1,-1 0,0 1,0-2,-1 1,1-1,-1 0,1 0,-1 0,0-1,14-24,-1 0,-1-2,-2 0,0-1,-3 0,0-1,-3 0,0-2,-4 18,39-105,-43 122,-1 0,0 1,0-1,0 0,0 0,0 0,1 0,-1 0,0 1,0-1,0 0,0 0,1 0,-1 0,0 0,0 0,0 0,1 0,-1 0,0 1,0-1,1 0,-1 0,0 0,0 0,0 0,1-1,-1 1,0 0,0 0,1 0,-1 0,0 0,0 0,0 0,0 0,1 0,-6 25,-1 0,0 1,2 0,1 0,1 0,1 1,1-1,3 10,-2-32,0 1,1-1,-1 1,1-1,0 0,1 0,-1 0,1 0,0 0,0-1,0 1,0-1,0 0,1 1,0-2,-1 1,1 0,0-1,1 0,-1 0,0 0,0 0,1-1,-1 1,1-1,0 0,-1-1,1 1,0-1,-1 0,1 0,0 0,-1-1,1 0,0 0,-1 0,1 0,-1-1,0 1,1-1,-1 0,0-1,0 1,0-1,0 0,-1 0,1 0,-1 0,0 0,1-1,13-17,-1 0,-1-1,-1-1,-1 0,-1-1,8-22,-4 10,-1 3,1 1,2 0,1 2,1 0,1 1,9-7,-30 34,1 1,-1 0,0 0,1-1,-1 1,1 0,0 0,-1 0,1 0,0-1,0 1,0 0,0 0,0 0,0 1,0-1,0 0,0 0,0 1,0-1,1 0,-1 1,0-1,0 1,1 0,-1-1,0 1,1 0,-1 0,0 0,1 0,-1 0,0 0,1 0,-1 0,0 0,1 1,-1-1,0 1,1-1,-1 1,0-1,0 1,0 0,0-1,0 1,1 0,-1 0,0 0,-1 0,1 0,0 0,0 0,0 0,-1 0,1 1,0 0,0 174,7 102,3-180,-4 0,-5 0,-4 2,-2-68,-1-1,-1 0,-1-1,-2 0,-1 0,-2-1,0 0,-2-1,-2 0,0-1,-1-1,-2-1,-1 0,-2 0,17-19,0-1,-1 0,1-1,-1 1,0-1,-1 0,1 0,0-1,-1 0,0 0,0-1,0 0,-2 1,6-3,1 1,-1-1,0 0,0 0,0 0,0 0,0 0,0-1,0 0,0 1,1-1,-1 0,0 0,0 0,1-1,-1 1,1-1,-1 1,1-1,0 0,-1 0,1 0,0 0,0 0,0 0,1-1,-1 1,1-1,-1 1,1-1,0 0,0 1,0-1,0 0,-4-17,1 0,0 0,2 0,1 0,0 0,1 0,1 0,1-1,4-12,1-8,1 0,2 1,3 0,0 1,3 1,1 0,2 1,1 1,2 1,1 1,2 1,2 1,0 1,2 2,2 0,0 2,2 2,1 0,-22 18,0 1,0 0,1 0,0 1,0 1,0 0,0 1,1 0,-1 1,2 1,16-1</inkml:trace>
  <inkml:trace contextRef="#ctx0" brushRef="#br0" timeOffset="9282.291">1 1502,'848'-90,"190"0,90 43,258 49,-922 26,-442-32,-24-2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9:34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384 537,'-16'-3,"0"0,1 1,-1 1,0 0,0 2,0-1,0 2,0 0,0 1,0 1,1 0,0 1,0 1,0 0,1 1,-1 0,2 1,-1 1,1 0,1 1,-4 4,10-6,0 0,0 1,1-1,1 1,0 0,0 0,0 1,1-1,1 1,-1 0,2 0,-1 3,1-9,1-1,0 1,0-1,0 1,0 0,0-1,1 1,-1-1,1 1,0-1,0 1,1-1,-1 1,1-1,0 0,-1 0,1 0,1 0,-1 0,0 0,1-1,-1 1,1-1,0 0,0 1,0-1,0 0,0-1,0 1,1-1,-1 1,0-1,1 0,2 0,4-1,-1 0,1-1,0-1,-1 1,1-2,-1 1,1-1,-1-1,0 0,0 0,-1-1,1 0,-1 0,0-1,0 0,-1 0,0-1,2-2,141-128,-58 25,-78 105,-24 41,5-17,2-6,1 1,0-1,0 1,1 0,0 0,1 0,1 0,0 0,0-1,1 1,1 0,0-1,1 1,0-1,0 0,1 0,1-1,0 1,0-1,1-1,3 5,35 27,-31-31</inkml:trace>
  <inkml:trace contextRef="#ctx0" brushRef="#br0" timeOffset="400.305">779 481,'-5'95,"9"-56,2 1,2-1,1 0,2-1,3 3,-9-26,-5-14,0-1,-1 1,1 0,0 0,0 0,0-1,0 1,0 0,0 0,0 0,0-1,0 1,1 0,-1 0,0-1,0 1,1 0,-1 0,0-1,1 1,-1 0,1-1,-1 1,1 0,-1-1,1 1,-1-1,1 1,0-1,-1 1,1-1,0 0,-1 1,1-1,0 0,0 1,-1-1,1 0,0 0,0 0,0 0,-1 1,1-1,0 0,0-1,0 1,-1 0,1 0,0 0,0 0,-1-1,1 1,0 0,0 0,-1-1,1 1,0-1,-1 1,1-1,0 1,-1-1,1 1,-1-1,1 0,-1 1,1-1,-1 0,106-220,-60 107,-38 90</inkml:trace>
  <inkml:trace contextRef="#ctx0" brushRef="#br0" timeOffset="3772.273">1230 621,'6'4,"1"0,0 0,0-1,1 0,-1-1,1 1,-1-1,1-1,0 1,-1-2,1 1,0-1,0 0,0 0,0-1,-1 0,4-1,136-40,-142 40,-1 0,1 0,0-1,-1 0,0 0,1 0,-1 0,0 0,-1-1,1 0,-1 0,1 0,-1 0,0 0,-1-1,1 0,-1 1,0-1,0 0,0 0,-1 0,0 0,0 0,0 0,0 0,-1-1,0-3,-1 5,0 0,0 0,0 0,-1 0,1 0,-1 1,0-1,0 0,-1 1,1-1,-1 1,1 0,-1 0,0 0,0 0,0 1,-1-1,1 1,-1-1,1 1,-1 1,0-1,0 0,0 1,0 0,-2-1,-5-1,0 0,0 0,0 2,0-1,0 1,-1 1,1 0,0 0,-6 2,2 2,1 0,0 0,0 2,1 0,0 0,0 1,0 1,1 0,-2 2,8-3,1 0,0 0,0 0,1 1,0-1,0 1,1 0,0 0,0 0,1 1,0-1,0 1,1-1,0 1,1-1,0 1,0 0,1-1,0 1,0-1,1 1,0-1,1 1,0-1,0 0,1 0,0-1,0 1,0-1,1 0,1 0,2 4,129 103,-132-109,0 0,1-1,-1 1,1-1,0 0,0-1,0 1,0-1,1 0,-1-1,1 0,0 0,-1 0,1-1,0 0,0 0,0 0,0-1,1 0,8-5</inkml:trace>
  <inkml:trace contextRef="#ctx0" brushRef="#br0" timeOffset="6053.204">1964 1,'33'42,"-20"-13,0 0,-2 1,-2 1,-1-1,-1 1,2 23,-4-19,-1 0,-2 0,-2 0,-1 0,-2 0,-1 0,-1 0,-3 0,0-1,-2-1,-8 17,10-30,0 0,-2 0,0-1,-1-1,-1 1,0-2,-1 0,-1 0,-1-1,-3 1,10-9,-2 0,1 0,-1-1,0 0,-1 0,1-2,-1 1,0-1,-1-1,1 0,-1 0,0-1,0-1,0 0,-7 0,-66-7,60-2</inkml:trace>
  <inkml:trace contextRef="#ctx0" brushRef="#br0" timeOffset="12892.082">2839 254,'-173'125,"98"-67,5-5,2 4,-50 53,113-104,4-4,0-1,0 1,1-1,-1 1,0-1,0 0,-1 1,1-1,0 0,0 0,-1 0,1 0,-1 0,1 0,-1 0,1 0,-1 0,1-1,-1 1,0-1,1 1,-1-1,0 0,1 0,-1 0,0 1,1-2,-1 1,0 0,0 0,1 0,-7-8</inkml:trace>
  <inkml:trace contextRef="#ctx0" brushRef="#br0" timeOffset="13239.504">2359 254,'28'45,"100"57,-34-32,-73-52,12 13,0-1,2-3,1 0,1-2,2-2,31 14,-69-37,-1 1,1-1,0 1,0-1,-1 0,1 1,0-1,0 0,0 1,-1-1,1 0,0 0,0 0,0 0,0 0,0 0,-1 0,1 0,0 0,0 0,0 0,0-1,0 1,-1 0,1-1,0 1,0 0,-1-1,1 1,0-1,-1 1,1-1,0 0,-1 1,1-1,-1 0,1 1,-1-1,1 0,-1 1,1-1,-1 0,0 0,0 0,1 1,-1-1,0 0,0 0,0 0,0 0,0 0,0 1,0-1,0 0,0 0,0 0,0 0,-1 0,1 1,0-1,-1-1,-3-12</inkml:trace>
  <inkml:trace contextRef="#ctx0" brushRef="#br0" timeOffset="13622.97">2641 85,'-28'255,"28"170,-12-336,13-76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8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0,'-28'67,"-30"188,30-11,0-45,6-92,19-99</inkml:trace>
  <inkml:trace contextRef="#ctx0" brushRef="#br0" timeOffset="199.038">0 508,'39'0,"36"0,15 0,2 0,-5 0,-13 0,-9 0,-10 0,-11 0,-7 0,-6 0,-3 0,-6 0</inkml:trace>
  <inkml:trace contextRef="#ctx0" brushRef="#br0" timeOffset="625.46">791 479,'-9'21,"0"0,2 1,1 0,1 0,0 0,2 0,0 1,2 0,1-1,1 11,-1-31,0 0,0 1,0-1,0 0,0 0,1 0,-1 1,1-1,0 0,0 0,0 0,0 0,0 0,0 0,0 0,1-1,-1 1,0 0,1-1,0 1,-1-1,1 1,0-1,0 0,0 0,0 0,0 0,0 0,0 0,0 0,0-1,0 1,1-1,-1 0,0 1,0-1,0 0,1 0,-1-1,0 1,0 0,1-1,-1 1,0-1,2 0,10-6,-1 1,0-2,0 0,0 0,-1-1,0-1,-1 0,0-1,79-55,-88 66,1-1,-1 0,0 1,1-1,-1 1,0 0,1 0,-1 0,0 0,1 0,-1 1,0-1,1 0,-1 1,0 0,0 0,0 0,1 0,-1 0,0 0,0 0,0 0,-1 1,1-1,0 1,0 0,-1-1,1 1,-1 0,0 0,1 0,-1 0,0 0,0 0,0 0,0 1,-1-1,1 0,-1 1,1-1,-1 0,0 0,0 3,27 42,-25-45,0-1,0 1,1-1,-1 1,1-1,-1 0,1 0,-1 0,1 0,0 0,-1-1,1 1,0-1,-1 1,1-1,0 0,0 0,-1-1,1 1,0 0,0-1,-1 0,1 0,-1 1,1-1,0-1,-1 1,0 0,1-1,-1 1,0-1,0 0,0 0,2-1,60-75,16-53,-67 117,-3 1</inkml:trace>
  <inkml:trace contextRef="#ctx0" brushRef="#br0" timeOffset="903.924">1722 423,'-16'19,"1"1,0 0,2 2,0-1,2 2,0-1,1 2,2-1,0 1,-2 16,10-37,0-1,-1 0,1 1,0-1,1 0,-1 1,0-1,1 1,-1-1,1 0,0 0,-1 1,1-1,0 0,1 0,-1 0,0 0,1 0,-1 0,1 0,-1-1,1 1,0 0,0-1,0 0,-1 1,2-1,-1 0,0 0,0 0,0 0,0 0,1 0,-1-1,0 1,1-1,-1 0,0 0,1 0,-1 0,1 0,0 0,101-22,-94 18,0-1,1 0,-2-1,1 0,-1-1,0 0,0 0,-1-1,0 0,0 0,-1-1,0 0,0 0,-1-1,0 0,-1 0,0 0,-1 0,0-1,-1 0,0 0,0 0,-1 0,-1 0,0-1,0 1,-1-1,-1 1,0 0,0 0,-2-4,2 12,0 0,0-1,0 1,0 0,-1 0,1 0,-1 0,0 1,0-1,0 0,0 1,-1-1,1 1,-1 0,1 0,-1 0,0 0,0 0,0 1,0-1,0 1,0 0,0-1,-2 1,-15-3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1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5253 796,'10'34,"3"6,-1-4</inkml:trace>
  <inkml:trace contextRef="#ctx0" brushRef="#br0" timeOffset="236.147">5310 316,'0'0</inkml:trace>
  <inkml:trace contextRef="#ctx0" brushRef="#br0" timeOffset="587.583">5620 627,'-13'19,"-7"9,1 1,1 0,1 1,2 1,1 0,2 1,-6 23,17-51,0 0,0 0,1-1,-1 1,1 0,0 0,0 0,1 0,-1 0,1 0,0 0,0 0,0-1,0 1,1 0,-1-1,1 1,0-1,0 1,0-1,1 0,-1 0,1 0,0 0,0 0,0-1,0 1,0-1,0 0,1 0,-1 0,1 0,-1-1,1 1,0-1,0 0,-1 0,1 0,0-1,1 1,9 0,-1 1,1-2,0 1,0-2,0 0,-1-1,1 0,-1-1,1 0,-1-1,0-1,0 0,0-1,-1 0,0-1,0 0,6-6,1-2,-1-1,-1 0,0-1,-1-1,0 0,-2-2,0 1,-1-2,-2 0,4-8,4-1,-2-1,0-1,-3-1,0 0,-3-1,0 0,-2 0,-2-1,-1-1,-2 1,-1-1,-2 1,-2-21,-1 47,1 1,-1-1,0 1,-1 0,0 0,0 0,0 0,-1 0,-1 1,1-1,-1 1,0 0,-1 1,0-1,0 1,0 0,-1 1,0 0,0 0,0 0,0 1,-1 0,0 0,0 1,0 0,0 0,0 1,-1 0,1 0,-1 1,1 0,-1 1,0 0,1 0,-1 1,-7 2,0 0,0 1,1 1,-1 1,1 0,0 1,1 0,0 1,0 1,1 0,0 1,0 1,1 0,0 0,1 1,1 1,0 0,0 0,2 1,-1 0,2 0,0 1,1 0,0 0,1 1,1 0,0 0,1 0,1 0,1 0,0 1,1-1,1 0,0 0,1 1,1-1,1 4,4 0,1 0,1 0,0-1,2-1,0 1,1-2,1 0,0-1,1 0,1-1,0 0,2-2,-1 0,1-1,17 8,-5-4,0-2,1-2,0 0,0-2,2-2,-1-1,1-1,-1-1,2-3,2 0,0-2</inkml:trace>
  <inkml:trace contextRef="#ctx0" brushRef="#br0" timeOffset="3087.153">7371 147,'-7'57,"14"356,-29-259,22-153,-1-1,1 1,0 0,0 0,0-1,0 1,0 0,0 0,0 0,0-1,0 1,0 0,0 0,1-1,-1 1,0 0,0 0,1-1,-1 1,1 0,-1-1,0 1,1 0,-1-1,1 1,-1-1,1 1,0 0,-1-1,1 0,0 1,-1-1,1 1,0-1,-1 0,1 0,0 1,0-1,0 0,-1 0,1 0,0 0,0 0,-1 0,1 0,0 0,0 0,0 0,-1 0,1 0,0-1,0 1,-1 0,1-1,0 1,0 0,45-24,-41 20,21-12,3-4,1 0,1 2,1 1,0 2,1 1,0 1,1 2,0 2,1 1,15-1,-46 8,-1 0,1 1,0-1,-1 1,1 0,-1 0,1 0,0 0,-1 1,1-1,-1 1,1 0,-1 0,1 0,-1 1,0-1,0 1,0 0,0 0,0 0,0 0,0 0,0 1,-1-1,1 1,-1 0,0 0,0-1,0 2,0-1,0 0,-1 0,1 0,-1 1,0-1,0 1,0-1,-1 1,1-1,-1 1,0 0,0-1,0 3,-6 8,-1 0,0 0,-1-1,0 0,-1-1,0 0,-1 0,-1-1,0 0,0-1,-1 0,0-1,-13 7,-6 7,-2-2,0-2,-1-1,0-1,-2-2,-6 0,33-11,-1-1,1 0,-1-1,0 0,0 0,0-1,0-1,0 0,0 0,0-1,-1 0,2 0,-6-2,14 1,0 1,-1 0,1 0,-1-1,1 1,0-1,0 1,0-1,0 1,0-1,0 0,1 0,-1 1,0-1,1 0,-1 0,1 0,0 1,0-1,0 0,0 0,0 0,0 0,0 0,0 0,1 1,-1-1,1 0,-1 0,1 0,0 1,0-1,0 0,0 1,0-1,0 1,0-1,0 1,1-1,-1 1,0 0,1 0,-1 0,1 0,0 0,0-1,6-8,8-11</inkml:trace>
  <inkml:trace contextRef="#ctx0" brushRef="#br0" timeOffset="3402.683">8161 599,'-19'20,"1"1,1 1,0 1,2 0,1 1,1 0,-6 17,17-39,1 0,0 0,0 0,-1 0,1 0,1 0,-1 0,0 1,0-1,1 0,-1 0,1 1,0-1,0 0,0 1,0-1,0 0,0 1,0-1,1 0,-1 0,1 1,0-1,0 0,0 0,0 0,0 0,0 0,0 0,1 0,-1 0,1-1,-1 1,1 0,0-1,0 1,-1-1,1 0,0 0,0 1,0-1,1-1,-1 1,0 0,0 0,0-1,1 1,-1-1,0 0,14-3,0 0,-1-1,1-1,-1-1,0 0,-1-1,0-1,0 0,0-1,-1 0,0-1,-1 0,0-1,-1-1,0 1,-1-2,0 0,5-9,-9 12,0 0,-1 0,-1 0,1 0,-1-1,-1 0,0 0,-1 0,0 0,0-7,-1 14,-1 0,0 0,0 0,0 0,0 0,0 0,-1 0,0 0,0 0,0 0,0 1,-1-1,0 0,1 1,-1-1,0 1,-1 0,1 0,0-1,-1 1,0 1,0-1,0 0,0 1,0 0,-1-1,1 1,0 0,-1 1,-3-2,-1 0,0 1,0 0,0 1,0 0,0 0,0 1,0 0,0 0,0 1,-1 0,1 0,-3 2,-8 4</inkml:trace>
  <inkml:trace contextRef="#ctx0" brushRef="#br0" timeOffset="4184.372">8725 542,'-31'13,"0"2,1 1,1 1,0 1,2 1,0 2,1 1,-4 5,-66 87,94-111,0 0,0 0,0 0,0 1,1-1,-1 1,1-1,0 1,0-1,1 1,-1 0,1 0,-1-1,1 1,0 0,1 0,-1-1,1 1,-1 0,1-1,0 1,0-1,1 1,-1-1,1 1,0-1,0 0,0 0,0 0,0 0,1 0,0 0,-1-1,1 1,0-1,0 1,1-1,5 2,0 0,1-1,-1 0,1 0,0-1,0 0,0-1,0 0,0-1,0 0,0 0,0-1,0-1,-1 1,1-2,0 1,-1-1,10-5,6-4,1-1,-2-2,0 0,0-2,-2 0,0-1,-1-2,-1 0,-1-1,-1-1,-1-1,3-5,9-18,-1-1,-3-1,-2-2,-2 0,13-51,-27 77,0-1,-2 0,-1 0,-1 0,-1 0,-2-9,1 26,-2-1,1 1,-1 0,0-1,-1 1,0 0,-1 0,1 0,-1 0,-1 0,0 1,0-1,0 1,-1 0,0 0,0 1,-1-1,1 1,-2 1,-4-5,5 6,1 1,-1 0,-1 0,1 1,0-1,-1 1,1 0,-1 1,1 0,-1 0,0 0,0 1,1 0,-1 0,0 1,0 0,1 0,-1 1,1-1,-1 1,1 1,0-1,-1 1,1 0,1 1,-1-1,0 2,-11 6,0 2,1 0,1 0,0 2,1 0,1 0,0 2,-3 6,5-6,0 1,1 0,2 1,0 0,0 0,2 0,0 1,2 0,0 1,1-1,1 0,1 1,1 0,0-1,2 1,0-1,2 1,0-1,1 0,3-1,1-1,0-1,1 0,1 0,0-1,1 0,1-1,0-1,1 0,1-1,0 0,1-1,0-1,1 0,1-1,-8-5,1 0,0 0,0-1,0 0,0-1,0 0,1-1,-1-1,1 1,0-2,0 0,-1 0,1-1,0 0,-1-1,1-1,-1 0,0 0,0-1,14-9</inkml:trace>
  <inkml:trace contextRef="#ctx0" brushRef="#br0" timeOffset="4771.835">9205 542,'-5'9,"0"1,1-1,0 0,1 1,0 0,0 0,1 0,0 0,1 1,0-1,0 0,1 1,1-1,0 0,0 0,1 1,0-1,1 0,1 1,-3-9,1 0,-1 0,1-1,0 1,0 0,-1-1,1 1,1-1,-1 1,0-1,0 0,0 0,1 0,-1 0,0-1,1 1,-1 0,1-1,-1 0,1 0,-1 1,1-1,-1-1,1 1,-1 0,1-1,-1 1,0-1,1 0,-1 0,0 0,1 0,-1 0,70-49,-57 32,0-2,-1 1,-1-2,-1 0,-1 0,-1-1,-1 0,-1-1,3-13,-1 21,-9 50,-1-31,-2 60,3 1,3-1,3 0,8 29,12 20,-5 1,-4 1,-6 1,-4 12,-7-93,-2-1,-1 1,-1-1,-3 0,0 0,-2 0,-2-1,-1 0,-1-1,-2 0,-2 2,5-15,0 0,-1 0,-1-1,-1-1,-1 0,0 0,-1-2,0 0,-2-1,1-1,-2 0,0-1,0-2,-20 9,35-17,0-1,-1 0,1 0,-1-1,1 1,0-1,-1 0,1 0,-1 0,1-1,0 1,-1-1,1 0,0-1,0 1,0-1,-1 1,2-1,-1-1,0 1,0 0,1-1,-1 0,1 0,0 0,0 0,0 0,0-1,0 1,1-1,0 0,0 0,0 0,0 0,0 0,1 0,0 0,0-1,0 1,0-2,-4-30,2 0,2 0,1 0,1 0,3 0,0 0,3 0,1 1,10-30,-2 18,2 1,1 1,3 1,1 1,2 1,2 0,2 3,2 0,1 2,29-26,-36 39</inkml:trace>
  <inkml:trace contextRef="#ctx0" brushRef="#br0" timeOffset="-4554.057">484 429,'-8'-3,"0"0,0 1,0 0,0 0,0 1,-1 0,1 0,0 1,-1 0,1 0,0 1,-1 0,1 1,0 0,0 0,0 1,0-1,0 2,1-1,-1 1,1 1,0-1,0 1,-2 3,-10 12,2 1,0 0,2 2,0 0,2 1,0 0,2 1,1 0,1 1,0 0,3 0,0 1,1-1,2 1,1 1,1-1,2 27,-2-41,1 1,1-1,0 1,0-1,1 0,1 1,1-1,0 0,0-1,1 1,1-1,0 0,1 0,0 0,0-1,1 0,1-1,1 1,-3-3,0-1,0 0,1-1,0 1,0-2,1 1,0-1,0 0,0-1,0 0,1 0,-1-1,1-1,0 1,0-2,0 1,0-1,0-1,0 0,1 0,-1-1,0 0,0-1,7-2,10-5,-1-2,0 0,-1-2,0-1,-1-1,-1-1,0-1,-1-1,-1-1,-1 0,-1-2,0-1,-2 0,0-1,10-20,-11 18,-1-1,-1 0,-1-1,-1-1,-2 0,0 0,-3-1,1-4,-6 23,0 0,-1-1,0 1,0-1,-1 1,0-1,-1 1,-1-1,1 1,-2-1,1 1,-1 0,-1 0,0 0,0 1,-1 0,0-1,-1 1,0 1,0-1,-1 1,0 1,-1-1,-3-3,-1 4,1-1,-1 1,0 1,-1 0,1 1,-1 1,0-1,-1 2,1 0,-1 1,1 0,-1 1,0 0,1 1,-1 1,0 0,1 1,-1 0,1 1,0 1,-2 1,-4 1,0 0,1 2,0 0,0 1,1 1,0 0,1 1,0 1,1 1,1 0,-1 1,2 0,0 1,-4 8,-14 44,25-39</inkml:trace>
  <inkml:trace contextRef="#ctx0" brushRef="#br0" timeOffset="-3718.569">1189 881,'10'-144,"-9"143,-1 1,0-1,0 0,0 0,0 0,0 0,0 0,0 1,0-1,0 0,0 0,-1 0,1 0,0 0,0 1,-1-1,1 0,-1 0,1 1,-1-1,1 0,-1 1,1-1,-1 0,0 1,1-1,-1 1,0-1,1 1,-1-1,0 1,0-1,0 1,1 0,-1 0,0-1,0 1,0 0,0 0,1 0,-1 0,0 0,0 0,0 0,0 0,0 0,0 0,1 1,-1-1,0 0,0 0,0 1,1-1,-1 1,0-1,0 1,1-1,-1 1,0-1,1 1,-1 0,0 0,-35 43,-44 141,67-150,-1 0,-2-1,-1 0,-2-2,-21 29,30-53,19-30,91-130,57-69,-106 138,-34 110,3 51,-19-66,0 0,1-1,1 1,-1 0,2-1,0 0,0 1,1-1,0-1,1 1,0-1,1 0,0-1,1 1,0-1,0-1,1 1,0-2,0 1,1-1,4 2,-12-8,1 0,-1 0,0 0,0 0,0-1,0 1,1-1,-1 1,0-1,1 0,-1 0,0 0,1 0,-1-1,0 1,0-1,1 1,-1-1,0 0,0 1,0-1,0 0,0-1,0 1,0 0,0-1,0 1,-1-1,1 1,0-1,-1 0,0 1,1-1,-1 0,0 0,1-2,29-84,-28 75,14-130,-17 118</inkml:trace>
  <inkml:trace contextRef="#ctx0" brushRef="#br0" timeOffset="-2685.912">2657 712,'-10'-1,"-1"0,1 0,-1 1,1 1,0 0,-1 0,1 1,0 0,0 1,0 0,0 0,-1 2,-4 1,0 0,1 1,0 1,0 1,1 0,0 0,0 2,1-1,0 2,1-1,1 2,0-1,0 1,1 1,1 0,0 0,1 0,1 1,-5 14,10-25,0-1,0 0,0 1,0-1,0 1,1-1,-1 1,1-1,0 1,0-1,1 1,-1-1,1 1,-1-1,1 1,0-1,0 0,1 1,-1-1,1 0,0 0,-1 0,1 0,1 0,-1-1,0 1,1-1,-1 1,1-1,0 0,0 0,-1 0,2 0,-1 0,0-1,0 1,0-1,1 0,-1 0,1 0,-1-1,0 1,1-1,0 0,11-1,0-1,0 0,0-1,0-1,0 0,-1-1,0-1,0 0,0-1,-1-1,0 0,0-1,-1 0,6-6,181-176,-194 185,22-19,-26 24,0 1,-1 0,1 0,0 1,-1-1,1 0,0 0,-1 0,1 0,0 0,-1 1,1-1,0 0,-1 1,1-1,-1 0,1 1,-1-1,1 1,-1-1,1 1,-1-1,1 1,-1-1,0 1,1-1,-1 1,0 0,1-1,-1 1,0 0,0-1,0 1,1 0,-1-1,0 1,0 0,0-1,0 1,0 0,0-1,-1 1,1 0,0-1,0 1,0 0,-1-1,1 1,0-1,-1 1,2 20,-2-5,1 1,0 0,1-1,1 1,1-1,0 0,1 1,1-1,1-1,0 1,0-1,2 0,6 10,-6-19,-1 0,1 0,0-1,0 0,1 0,0-1,0 0,0-1,0 0,0 0,1-1,-1 0,1 0,1-1,13 2</inkml:trace>
  <inkml:trace contextRef="#ctx0" brushRef="#br0" timeOffset="-1580.628">3645 683,'17'280,"-11"-199,-7-81,1 1,-1-1,1 0,-1 0,1 0,-1 0,1 0,-1 0,0 0,1 0,-1 0,1 0,-1 0,1 0,-1-1,1 1,-1 0,1 0,-1 0,1-1,-1 1,1 0,-1-1,1 1,0 0,-1-1,1 1,-1-1,1 1,0 0,0-1,-1 1,1-1,0 1,0-1,-1 1,1-1,0 1,0-1,0 1,0-1,0 0,0 1,0-1,0 1,0-1,0 1,0-1,0 1,0-1,0 1,1-1,-1 1,0-1,0 1,-2-31,1 0,2 0,0 1,3-1,0 0,2 1,1 0,1 0,2 1,1 0,1 1,2 0,0 1,2 1,4-5,3-11,-22 40,-1 1,0 0,-1-1,1 1,0 0,1 0,-1 0,0 0,0 0,0 0,0 0,1 0,-1 0,1 0,-1 0,0 0,1 1,0-1,-1 0,1 0,-1 0,1 0,0 1,0-1,-1 0,1 1,0-1,0 1,0-1,0 1,0-1,0 1,0-1,0 1,0 0,0 0,0-1,0 1,0 0,0 0,0 0,0 0,0 0,0 0,0 1,0-1,0 0,0 0,0 1,0-1,0 1,0-1,0 1,0-1,0 1,-1 0,2-1,51 173,-42-159</inkml:trace>
  <inkml:trace contextRef="#ctx0" brushRef="#br0" timeOffset="-1318.873">4181 994,'5'4,"6"3,2-1</inkml:trace>
  <inkml:trace contextRef="#ctx0" brushRef="#br0" timeOffset="-1169.696">4068 458,'0'0</inkml:trace>
  <inkml:trace contextRef="#ctx0" brushRef="#br0" timeOffset="-685.867">4718 458,'-31'17,"1"2,1 0,0 2,2 2,1 0,0 2,-1 4,20-23,1 1,0 0,0 0,1 1,0-1,0 1,1 0,0 0,0 1,1-1,0 1,0 0,1 0,0 0,1 0,0 0,1 0,-1 0,2 1,-1-1,1 0,1 0,0 0,0 0,0 0,1-1,2 3,-3-7,1-1,0 0,0 1,0-1,0 0,1-1,-1 1,1 0,0-1,-1 0,1 0,0 0,0-1,1 1,-1-1,0 0,0 0,1 0,-1-1,0 1,1-1,-1 0,0 0,1-1,-1 1,1-1,6-1,0 0,-1 0,1-1,-1 0,0-1,0 0,0-1,-1 0,1 0,2-3,3-5,-1-1,-1-1,0 0,-1-1,0 0,7-16,3-2,69-113,-91 146,1 0,-1 0,1 0,-1 0,1 0,-1 0,1 0,0 0,0 0,-1 0,1 0,0 0,0 0,0 1,0-1,0 0,0 1,0-1,0 1,0-1,0 1,1-1,-1 1,0 0,0 0,0-1,0 1,1 0,-1 0,0 0,0 0,0 0,1 1,-1-1,0 0,0 1,0-1,0 0,0 1,1-1,-1 1,0 0,0-1,0 1,-1 0,1 0,0 0,0-1,0 1,0 0,-1 0,1 0,0 0,-1 0,1 0,-1 1,1-1,-1 0,0 0,0 0,1 0,-1 0,0 1,0-1,0 0,0 1,4 18,-1-1,-1 1,-1 0,0 0,-1 0,-2-1,0 1,-4 14,2 3,-60 355,-21-40,71-302,12-35,-1 1,0-1,-1 0,-1-1,0 1,-1-1,-1 0,0 0,-1-1,0 0,-1 0,-1-1,0 0,0-1,-1 0,-1-1,1 0,-11 6,19-15,1 0,0 0,-1 0,1 0,0 0,-1-1,1 1,-1-1,1 0,-1 0,0 0,1 0,-1 0,1-1,-1 1,1-1,-1 1,1-1,0 0,-1 0,1 0,0 0,0 0,0-1,-1 1,1-1,1 1,-1-1,0 0,0 0,1 0,-1 0,1 0,-1 0,1 0,0 0,-1-3,-25-94,26 66,2 0,1 0,2 0,1 0,2 0,0 1,3 1,0-1,2 1,2 1,0 0,2 1,10-12,-12 13,-2 4</inkml:trace>
  <inkml:trace contextRef="#ctx0" brushRef="#br0" timeOffset="1935.606">4181 769,'0'-5,"0"3,0 7,0 7,0 7,0 4,0 4,0 1,-5 2,-1-1,5-4,2-7</inkml:trace>
  <inkml:trace contextRef="#ctx0" brushRef="#br0" timeOffset="18875.363">174 2207,'-1'540,"-3"-479,-2 0,-3-1,-2 1,-5 7,14-61,0 0,0 0,0 0,-1 0,0 0,-1 0,1-1,-1 0,0 1,-1-2,0 1,0 0,0-1,0 0,-1 0,0-1,0 1,0-1,-3 1,8-5,-1 0,1 0,0 0,-1 0,1 0,0 0,-1 0,1 0,0-1,-1 1,1 0,0-1,0 1,0-1,-1 0,1 1,0-1,0 0,0 0,0 0,0 1,0-1,0 0,0 0,1-1,-1 1,0 0,1 0,-1 0,0 0,1-1,0 1,-1 0,1 0,0-1,-1 1,1 0,0-1,0 1,0-1,-3-57,8 27,1 0,1 0,2 0,2 1,0 1,2 0,6-7,12-35,8-23,4 2,3 2,5 1,4 4,3 1,58-62,-103 132,0 0,1 1,1 1,0 0,1 1,0 0,1 1,0 1,0 1,1 1,1 0,-17 7,1 0,-1 0,1 1,-1-1,0 1,1 0,-1-1,1 1,-1 0,1 1,-1-1,1 0,-1 1,0-1,1 1,-1 0,0-1,1 1,-1 1,0-1,0 0,0 0,0 1,0-1,0 1,0 0,0-1,-1 1,1 0,-1 0,1 0,-1 0,0 0,0 1,0-1,0 0,1 3,9 93,-11-95,0 21,-2 1,-1-1,0 0,-2 0,-1 0,-1 0,-1-1,-1 0,-1-1,0 0,-2-1,-1 0,-1 0,0-2,-2 1,0-2,-1 0,0-1,-2-1,0-1,-1-1,0 0,-1-1,-1-2,-21 10,38-19,0 1,0-1,0 0,0 0,-1 0,1-1,0 0,-1 0,0 0,1-1,-1 0,1 0,-1 0,0-1,1 0,-1 0,1 0,0-1,-1 1,1-1,-5-3,10 3,-1-1,1 1,0-1,-1 1,1-1,0 0,1 1,-1-1,0 1,1-1,-1 1,1-1,0 1,0-1,0 1,0 0,0-1,1 1,-1 0,1 0,-1 0,1 0,0 0,0 0,0 1,0-1,0 0,0 1,2-1,1-3,16-17</inkml:trace>
  <inkml:trace contextRef="#ctx0" brushRef="#br0" timeOffset="19220.007">1246 2123,'-37'28,"1"1,2 1,0 3,3 0,1 2,-1 4,27-36,1 1,-1-1,1 1,0 0,0 0,0 0,0 0,1 1,-1-1,1 1,0-1,1 1,-1 0,1 0,0 0,0-1,1 1,-1 0,1 0,0 0,0 0,1 0,0 0,0 0,0 0,0 0,1 0,-1-1,1 1,0 0,1-1,-1 0,1 1,0-1,0 0,0-1,1 1,-1 0,5 2,-2-3,-1-1,1 0,0 0,0-1,0 0,1 0,-1 0,0 0,0-1,0 0,1-1,-1 1,0-1,0-1,0 1,0-1,0 0,0 0,0 0,-1-1,1 0,-1 0,5-4,107-99,-111 100,0-1,-1 0,0 0,0-1,0 1,-1-1,0 0,-1 0,0-1,0 1,0-1,-1 1,-1-1,1 0,-2 0,1 0,-1 0,0 0,-1 0,0 1,-1-1,1 0,-2 0,1 1,-1-1,-1 1,1 0,-1 0,-1 0,1 1,-2-1,1 1,-1 0,0 1,0-1,0 1,-1 1,0-1,0 1,-1 0,1 1,-1-1,0 1,-1 1,-7-3,8 4,0 1,0 0,1 0,-1 0,0 1,0 1,0-1,0 1,0 0,0 1,0 0,-1 1,-10 4</inkml:trace>
  <inkml:trace contextRef="#ctx0" brushRef="#br0" timeOffset="19458.348">1755 2179,'-20'33,"-5"22,-5 5,4-2,6-6,6-13</inkml:trace>
  <inkml:trace contextRef="#ctx0" brushRef="#br0" timeOffset="19604.364">1755 1671,'0'0</inkml:trace>
  <inkml:trace contextRef="#ctx0" brushRef="#br0" timeOffset="19920.071">1952 2546,'227'-482,"-226"481,21-34,-22 35,1-1,-1 1,1-1,-1 1,1 0,-1-1,1 1,0 0,-1-1,1 1,-1 0,1 0,0 0,-1 0,1 0,-1 0,1-1,0 1,-1 1,1-1,0 0,-1 0,1 0,-1 0,1 0,0 0,-1 1,1-1,-1 0,1 1,-1-1,1 0,-1 1,1-1,-1 0,1 1,-1-1,1 1,-1-1,0 1,1-1,-1 1,0-1,1 1,-1 0,0-1,0 1,0-1,1 1,-1 0,0-1,0 1,0 0,0-1,0 1,0-1,0 1,0 0,-1 0,13 113,-13-102,0-1,1 0,1 1,0-1,0 0,1 1,1-1,0 0,0 0,1-1,0 1,1-1,4 7,-7-13,0 0,0-1,1 1,0-1,-1 1,1-1,0 0,0 0,1 0,-1-1,1 1,-1-1,1 0,0 0,0 0,0 0,0 0,0-1,0 0,0 0,0 0,1-1,-1 1,0-1,1 0,-1 0,0 0,1-1,-1 0,0 0,0 0,0 0,0 0,1-1,-2 0,1 0,2-1,15-14,0-2,0 0,-2-1,-1-1,0-1,-2 0,0-1,-2-1,-1-1,7-17,1 4,39-75,-49 88</inkml:trace>
  <inkml:trace contextRef="#ctx0" brushRef="#br0" timeOffset="20169.454">2940 1417,'-5'48,"-2"40,1 14,1 0,1-8,2-10,1-10,1-13,0-7,0-8,0-3,0-3,1-3,-1-4,0-3,0-1,0-6</inkml:trace>
  <inkml:trace contextRef="#ctx0" brushRef="#br0" timeOffset="20406.657">2657 1954,'43'-10,"39"-3,9 1,0 2,-12 3,-13 8,-19 2</inkml:trace>
  <inkml:trace contextRef="#ctx0" brushRef="#br0" timeOffset="20657.131">3504 1981,'-18'8,"-4"0,0 1,0 1,1 1,1 1,0 1,0 1,1 0,1 1,-1 3,17-16,0-1,1 1,-1 0,1 0,-1 0,1 0,0 0,-1 0,1 0,0 1,0-1,1 0,-1 1,1-1,-1 0,1 1,-1-1,1 1,0-1,0 1,1-1,-1 1,0-1,1 0,-1 1,1-1,0 0,0 1,0-1,0 0,0 0,0 0,1 0,-1 0,1 0,-1 0,2 1,80 51,-64-44,-13-9,0 1,0 0,-1 1,1-1,-1 1,1 0,-1 1,0-1,0 1,0 0,-1 0,0 1,1-1,-1 1,-1 0,1 0,-1 0,0 1,0-1,0 1,-1-1,0 1,0 0,-1 0,1 0,-1 0,0 0,-1 1,0-1,0 0,0 0,-1 0,1 0,-3 6,-5-1,0-1,0 0,-2-1,1 0,-1-1,0 1,-1-2,0 0,0 0,0-1,-1 0,0-1,0 0,-1-1,1 0,-1-1,0-1,0 3,-12 3</inkml:trace>
  <inkml:trace contextRef="#ctx0" brushRef="#br0" timeOffset="23021.065">4605 2574,'63'-68,"417"-485,-166 192,-313 360,0-1,0 1,0 0,0-1,0 1,0 0,0-1,1 1,-1 0,0 0,1 0,-1 0,1 0,-1 1,1-1,0 0,-1 1,1-1,0 1,-1 0,1-1,0 1,-1 0,1 0,0 0,0 0,-1 0,1 1,0-1,-1 0,1 1,0-1,-1 1,1 0,0 0,-1-1,1 1,-1 0,0 0,1 0,-1 0,0 1,0-1,1 0,-1 1,0-1,0 0,0 2,25 31,-3 1,0 1,-3 0,-1 2,-1 0,-3 1,-1 1,-1 0,-3 1,2 22,25 116,-27-138,0 52,-10-91,0 0,-1-1,0 1,1-1,-1 1,0-1,0 1,0-1,0 0,0 1,0-1,0 0,0 0,0 0,-1 0,1 0,0 0,-1 0,1 0,-1 0,1-1,-1 1,0-1,1 1,-1-1,1 1,-1-1,0 0,1 0,-1 0,0 0,1 0,-1 0,0 0,1-1,-1 1,0-1,0 1,-65-29,55 22,-60-30,-114-58,-130-45,186 98,118 36</inkml:trace>
  <inkml:trace contextRef="#ctx0" brushRef="#br0" timeOffset="23661.178">6918 1841,'-48'-5,"-1"2,0 2,0 3,0 2,1 1,-25 8,61-11,0 0,0 0,1 1,-1 1,1 0,-1 0,1 1,0 1,-5 3,16-8,-1-1,0 1,1-1,-1 1,1 0,-1-1,1 1,-1 0,1-1,0 1,-1 0,1 0,0 0,0-1,-1 1,1 0,0 0,0 0,0 0,0-1,0 1,0 0,0 0,0 0,1 0,-1-1,0 1,0 0,1 0,-1 0,0-1,1 1,-1 0,1-1,-1 1,1 0,-1-1,1 1,0-1,-1 1,1 0,0-1,-1 0,1 1,0-1,0 1,-1-1,1 0,0 0,0 1,0-1,0 0,44 17,75 17,-119-33,-1-1,1 1,0 0,0-1,0 1,-1 0,1 0,0 0,-1-1,1 1,0 0,-1 0,1 0,-1 0,0 0,1 0,-1 0,0 0,1 0,-1 0,0 0,0 0,0 0,0 1,0-1,0 0,0 0,-1 0,1 0,0 0,0 0,-1 0,1 0,-1 0,1 0,-1 0,1 0,-1-1,0 1,1 0,-1 0,0 0,0 0,-42 38,32-30,-164 139,175-148,-56 55,54-53,1 0,0-1,0 1,0 0,0 0,0 0,0 0,0 0,1 0,-1 0,1 0,-1 0,1 0,0 0,0 0,0 1,0-1,0 0,1 0,-1 0,0 0,1 0,0 0,-1 0,1 0,0 0,0 0,0 0,0-1,1 1,-1 0,0-1,1 1,-1-1,2 1,5 4,1-1,0 0,0-1,1 0,-1 0,1-1,0 0,0-1,0 0,0 0,0-1,0-1,3 0,41 7,-37-4,-13-1,0 0,0-1,0 1,0-1,1 0,-1 0,1 0,-1-1,0 0,1 0,-1 0,1 0,-1-1,1 1,-1-1,0 0,1-1,-1 1,0-1,0 0,0 0,0 0,0 0,-1-1,1 1,-1-1,1 0,1-2,1-13</inkml:trace>
  <inkml:trace contextRef="#ctx0" brushRef="#br0" timeOffset="24024.36">6750 1558,'-12'5,"1"0,1 1,-1 1,1 0,0 0,0 1,1 0,0 1,1 0,0 0,0 1,1 0,0 0,1 1,0 0,1 0,0 0,0 1,1 0,1 0,0 0,1 0,0 0,1 0,0 1,1-1,0 0,1 1,3 10,6 46,-3-1,-3 1,-3-1,-7 52,-8 5,-6-2,-12 25,1-42,27-95</inkml:trace>
  <inkml:trace contextRef="#ctx0" brushRef="#br0" timeOffset="24319.487">7229 1868,'5'39,"1"36,0 10,-1 1,-1-10,-7-8,-2-11,-1-10,1-8,-3-7,-1-3,1-2,-2-1,0 0,2-9,3-8</inkml:trace>
  <inkml:trace contextRef="#ctx0" brushRef="#br0" timeOffset="24859.993">7144 1671,'129'-31,"0"5,49 0,-74 30,-100-3,0-1,0 1,0 0,-1 0,1 0,0 1,-1 0,1-1,-1 1,0 0,0 1,0-1,0 0,0 1,0 0,0 0,-1 0,1 0,-1 0,0 0,0 0,0 1,-1-1,1 1,-1 0,-1 6,-1-1,0 0,-1 0,0 0,-1 0,0 0,0 0,-1 0,0-1,0 0,-1 0,0 0,-1 0,0-1,0 0,0 0,-6 4,-246 224,208-167,49-66,0 0,0 0,0 1,1-1,-1 0,1 0,-1 1,1-1,0 0,0 1,0-1,0 0,0 1,0-1,1 0,-1 1,1-1,0 0,0 0,0 0,0 0,0 1,0-1,0-1,1 1,-1 0,1 0,-1 0,1-1,0 1,-1-1,1 1,2 0,111 35,-32-16,-74-19,0 0,0 1,-1 1,1 0,-1 0,0 0,0 1,-1 0,1 1,-1-1,-1 2,1-1,-1 1,0 0,0 0,-1 0,0 1,0 0,-1 0,0 0,0 1,-1-1,0 1,0 0,-1 0,0 0,-1 0,0 0,-1 0,0 0,0 0,-1 1,0-1,0 0,-1 0,0 0,-3 6,-5-1,0-1,-1 0,-1-1,0 0,0 0,-1-1,-1-1,0 0,0-1,-1-1,0 0,0-1,-1 0,0-2,0 1,-1-2,1 0,-1-2,0 1,-10 1,1-1,-1 0,0-2,0-1,0-2,0 0,0-2,1-1,-1-1,1-1,-4-3,3-4,4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28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3920 1701,'-391'-326,"363"304,-2 2,0 1,-2 1,0 2,0 1,-1 2,-1 1,-1 2,1 1,-15-1,-107-12,-1 6,-1 8,1 7,-1 6,1 7,-92 22,-12 16,-43 24,208-47,2 4,1 5,2 3,2 4,2 5,2 3,-23 20,72-42,0 1,2 2,2 2,1 0,2 2,1 2,1 0,3 2,1 0,-7 21,18-33,2 1,1 0,1 0,1 0,1 1,2 0,1 1,2-1,1 0,1 1,1-1,2 0,1 0,8 24,1-4,2-1,3-1,2 0,1-2,3 0,2-2,1-1,12 11,36 36,4-5,81 68,-67-66,24 24,-6 6,92 122,-148-167,-4 2,-2 2,-4 3,-4 2,-3 1,-3 2,-5 1,-3 2,5 37,-21-66,-3 0,-3 1,-2 0,-3 0,-3 0,-2 0,-2 0,-4 0,-1-1,-3-1,-3 0,-6 9,8-33,-2-1,-1 0,-1-1,-2-1,-1-1,-2-1,0-1,-2-1,-1-2,0 0,-4 0,-57 38,-3-3,-2-4,-10 0,-716 356,792-397,1 2,1 2,1 0,0 1,2 1,-13 15,28-28,1 1,0-1,1 1,-1 1,2-1,-1 1,1 0,0 0,1 0,0 0,1 0,-1 1,2 0,0-1,0 1,0 0,1 0,1-1,0 1,0 0,1-1,1 5,9 22,3-1,0-1,3 0,0-1,2-1,2 0,1-2,1-1,4 2,22 19,2-3,2-1,2-3,2-3,1-2,8 0,24 12,3-4,1-4,2-4,2-5,1-3,44 3,28-2,1-8,0-8,78-6,402-12,31-31,283-54,11-44,-605 69,-4-17,69-36,-210 41,-4-9,-4-10,-4-9,141-95,-176 86,-6-8,-4-7,117-118,-242 204,-3-3,-1-2,-3-1,-1-2,-3-2,-2-1,-2-1,12-33,-33 55,-1-1,-2 1,-1-1,-1 0,-2-1,-2 1,-1-1,-1 1,-1-1,-2 1,-2 0,-1 0,-1 1,-1-1,-2 2,-2 0,0 0,-2 1,-1 1,-1 0,-11-10,-66-90,-6 5,-5 4,-5 4,-138-155,174 182,4-3,4-3,4-4,4-1,-15-44,51 94,2 0,2-1,3-1,1-1,3 0,3 0,1-1,3 0,2 0,3-1,2 1,7-42,8 26,2 1,4 1,2 1,3 2,3 0,3 2,2 2,3 1,3 2,48-50,63-57,134-109,-139 136,-135 124,22-16,-1-2,-2-2,0-1,-3-1,-1-2,-1-1,-3-1,-1-1,-2-2,17-41,-36 69,0-1,-1 1,0-1,-1 1,0-1,-2 0,0 1,0-1,-1 0,-1 1,-1 0,0 0,0 0,-2 0,1 1,-2-1,0 1,0 1,-2 0,1 0,-1 0,-1 1,0 0,-10-7,-36-28,-2 2,-1 4,-2 1,-2 4,-2 2,0 3,-2 3,-6 1,-261-95,-4 14,-290-50,499 134,0 5,-2 6,1 6,-92 8,158 2,-1 2,1 2,1 4,0 2,1 4,0 1,-33 18,57-18,1 1,1 3,1 0,1 3,1 0,-5 8,21-16,1-1,1 2,0 0,2 1,0 0,1 1,1 0,1 1,1 1,-4 17,-46 240,47-208,-32 325,35-287,1 0,-5 0,-4-1,-24 78,35-168,0-2,0 1,-2-1,0 0,-1 0,-1-1,0 0,-1-1,-1 0,0-1,-1 0,-1-1,0-1,0 0,-1-1,-1 0,0-1,-1-1,1-1,-11 4,-2-3,1-1,-2-1,1-1,-1-2,0 0,1-3,-1 0,-13-3,-268 0,298 0,1 0,-1-1,1 0,-1-1,1 0,0-1,1 0,-1-1,1-1,0 0,0 0,1-1,0 0,1-1,-1 0,2 0,-1-1,2 0,-1-1,1 1,1-2,0 1,0-1,1 0,1 0,0 0,0-1,-53-134,29 7,-12 33,39 91</inkml:trace>
  <inkml:trace contextRef="#ctx0" brushRef="#br0" timeOffset="2624.008">3102 3310,'-5'0,"1"0,0 0,-1 0,1 1,-1 0,1 0,0 0,0 0,-1 1,1-1,0 1,0 0,1 0,-1 1,0-1,1 1,-1 0,1 0,0 0,0 0,0 1,0-1,1 1,-2 3,-37 77,40-82,1 0,-1 0,1 0,0 0,0 0,0 0,0 0,0 0,0 0,0 0,0 0,1 0,-1 0,1 0,0 0,0 0,0 0,-1 0,2-1,-1 1,0 0,0 0,0-1,1 1,-1-1,1 0,-1 1,1-1,0 0,-1 0,1 0,0 0,0 0,0 0,0-1,0 1,0 0,0-1,0 0,0 1,0-1,2 0,3-2,0 1,0-2,0 1,0-1,0 0,0 0,-1-1,0 0,1 0,-1 0,-1-1,1 0,-1 0,0-1,0 1,0-1,-1 0,0 0,0-1,0 1,-1-1,-1 5,-1 1,0-1,1 0,-1 1,0-1,0 0,0 0,0 1,0-1,0 0,0 0,-1 0,1 0,-1-1,1 1,-1 0,0 0,0 0,0 0,0 0,0 0,-1 0,1 0,0-1,-1 1,0 0,1 0,-1 0,0 1,0-1,0 0,0 0,-1 0,1 1,0-1,-1 1,1-1,-1 1,1-1,-1 1,0 0,0 0,0 0,1 0,-1 0,0 0,0 0,0 1,0-1,-1 1,1-1,0 1,0 0,0 0,0 0,-2 0,-3 3,1 0,-1 1,1-1,-1 1,1 0,1 1,-1 0,1 0,-1 0,1 0,1 1,-1 0,1 0,0 0,0 0,1 1,0-1,-2 8,4-13,1 0,0 1,0-1,-1 0,1 1,0-1,0 0,0 0,1 1,-1-1,0 0,0 1,1-1,-1 0,0 0,1 1,0-1,-1 0,1 0,0 0,-1 0,1 0,0 0,0 0,0 0,0 0,0 0,0 0,0 0,0-1,0 1,1 0,-1-1,0 1,0-1,1 0,-1 1,0-1,0 0,1 0,-1 0,0 1,1-1,-1-1,0 1,1 0,-1 0,0 0,1-1,-1 1,0-1,0 1,0-1,1 1,-1-1,0 0,0 0,0 1,0-1,0 0,0 0,0 0,0 0,-1 0,1 0,0-1,1 1,0 0,0 0,0 0,0 0,0-1,-1 1,1-1,0 1,-1-1,1 0,-1 1,0-1,0 0,1 0,-1 0,0 0,-1 0,1 0,0 0,-1 0,1-1,-1 1,1 0,-1 0,0 0,0-1,0 1,0 0,-1-2,-2 5,0-1,0 0,0 0,0 1,0 0,0-1,0 1,1 0,-1 1,0-1,0 0,1 1,-1-1,1 1,-1 0,1 0,0 0,0 0,-1 1,1-1,-20 27,19-17</inkml:trace>
  <inkml:trace contextRef="#ctx0" brushRef="#br0" timeOffset="4151.986">2339 2350,'-33'30,"1"2,2 2,1 1,1 1,2 1,2 1,2 1,1 1,2 2,1 1,-79 146,40-92,-102 156,144-241,24-38,255-512,-49 208,-129 212,-86 117,0 1,1-1,-1 0,0 1,1-1,-1 0,1 1,-1-1,1 0,0 1,-1-1,1 1,-1-1,1 1,0-1,0 1,-1 0,1-1,0 1,0 0,-1-1,1 1,0 0,0 0,0 0,-1 0,1 0,0 0,0 0,0 0,-1 0,1 0,0 0,0 1,0-1,-1 0,1 0,0 1,-1-1,1 1,0-1,0 1,-1-1,1 1,-1-1,1 1,-1-1,1 1,-1 0,1-1,-1 1,1 0,-1-1,0 1,1 0,-1 0,0 0,0-1,1 1,-1 0,0 0,0 0,0-1,0 2,4 59,-4-56,-1 31,2-1,2 1,0-1,3 0,6 19,106 375,-104-385,-69-105,13 27,0 2,-3 2,0 2,-2 2,0 2,-2 2,-3 2,-247-85,273 97,6-1</inkml:trace>
  <inkml:trace contextRef="#ctx0" brushRef="#br0" timeOffset="6804.684">6432 5200,'-9'36,"8"-35,0 1,0 0,0-1,0 1,0 0,1 0,-1 0,0 0,1 0,-1 0,1-1,0 1,0 0,0 0,0 0,0 0,0 0,0 0,1 0,-1 0,1 0,-1 0,1 0,0 0,0 0,0-1,0 1,0 0,0-1,0 1,1-1,-1 1,1-1,-1 1,1-1,-1 0,1 0,1 1,3-1,0-1,0 1,0-1,-1 0,1-1,0 1,0-1,0-1,-1 1,1-1,0 0,-1 0,0 0,1-1,-1 0,0 0,0 0,-1-1,1 1,-1-1,1 0,-1-1,0 1,-1-1,1 0,-1 1,0-2,0 1,-1 0,1 0,-1-1,0 1,-1-1,2-5,-3 8,0-1,0 1,-1 0,1 0,0-1,-1 1,0 0,0 0,0 0,0 0,0 0,-1 0,1 0,-1 1,0-1,0 0,0 1,0-1,0 1,-1 0,1 0,0 0,-1 0,0 0,0 0,1 1,-1 0,0-1,0 1,0 0,0 0,-1 0,1 1,0-1,0 1,0 0,-1 0,1 0,0 0,0 0,0 1,-1 0,1-1,0 1,0 0,0 1,0-1,0 0,1 1,-1 0,0-1,1 1,-1 0,0 1,-8 4,1 0,0 1,1 0,0 1,0 0,1 0,0 0,1 1,0 0,0 1,1 0,1 0,-1 1,6-9,-1-1,1 1,0 0,0 0,0 0,0 0,1-1,-1 1,1 0,-1 0,1-1,0 1,0 0,1-1,-1 1,0-1,1 1,-1-1,1 0,0 0,0 0,0 0,0 0,0 0,0 0,1 0,-1-1,0 1,1-1,-1 0,1 0,0 0,-1 0,1 0,0-1,0 1,-1-1,1 1,0-1,0 0,0 0,0-1,-1 1,1 0,0-1,0 0,-1 0,1 0,0 0,-1 0,1 0,0-1,4 0,0-1,0 1,0-1,0-1,0 1,-1-1,1 0,-1-1,0 0,-1 0,1 0,-1 0,0-1,0 0,-1 0,0 0,3-6,-7 10,0 0,0 0,0 0,0 0,-1 1,1-1,-1 0,1 0,-1 1,0-1,1 0,-1 1,0-1,0 1,0-1,-1 1,1-1,0 1,0 0,-1-1,1 1,-1 0,1 0,-1 0,0 0,1 1,-1-1,0 0,1 1,-1-1,0 1,0-1,0 1,1 0,-1 0,0 0,0 0,0 0,0 0,1 1,-1-1,0 0,0 1,1-1,-1 1,0 0,0 0,1 0,-1 0,1 0,-1 0,1 0,-1 0,1 0,0 1,-1 0,0-2,0 1,0 0,0 0,0 0,0 0,0 0,1 0,-1 0,0 1,1-1,-1 1,0-1,1 1,0 0,-1 0,1-1,0 1,0 0,0 0,0 0,0 0,1 0,-1 0,1 0,-1 1,1-1,0 0,0 0,0 0,0 1,35-9,-23-4</inkml:trace>
  <inkml:trace contextRef="#ctx0" brushRef="#br0" timeOffset="7190.544">7166 5031,'-25'78,"3"1,-10 71,23-103,-4 41,4 1,4 0,6 75,0-98,-6-16,-1-33</inkml:trace>
  <inkml:trace contextRef="#ctx0" brushRef="#br0" timeOffset="7768.976">6996 5059,'33'-19,"0"1,0 2,2 1,0 1,1 3,0 0,0 3,38-5,-68 12,0 0,-1 0,1 1,0 0,-1 0,1 0,0 1,-1-1,1 1,-1 1,1-1,-1 1,1 0,-1 0,0 0,0 1,0 0,0 0,-1 0,1 1,-1 0,0-1,0 2,0-1,0 0,-1 1,0-1,0 1,0 0,0 0,-1 0,0 1,0-1,0 0,-1 1,0-1,0 1,0 0,0-1,-1 1,-3 9,-1 0,-1 0,0 0,-1-1,0 0,-1 0,-1 0,0-1,-1 0,0-1,-8 9,-1 3,-8 9,18-24,0 0,0 1,2 0,-1 0,1 0,0 1,1 0,0 0,1 1,0-1,5-6,0-1,0 1,0-1,1 1,-1-1,1 0,0 0,0 0,0 0,1 0,0 0,-1 0,1-1,0 0,1 1,-1-1,1 0,-1-1,1 1,0-1,0 1,0-1,0 0,0 0,1-1,-1 0,3 1,14 9,-9-5,1 0,-1 1,-1 0,0 1,0 0,0 0,-1 2,0-1,-1 1,0 1,-1-1,0 1,0 1,-1 0,-1 0,0 0,-1 1,0 0,1 7,-4-10,-1 0,-1 0,0 0,0 0,-1 0,0-1,-1 1,0 0,0 0,-1-1,0 1,-1-1,0 0,-1 0,0 0,0-1,-1 0,0 0,0 0,-1-1,0 1,0-2,-1 1,1-1,-2 0,-6 4,-8-1,0-1,0-1,0-1,-1-1,0-1,0-1,0-1,-1-1,1-1,0-2,0 0,0-1,0-2,0 0,1-2,0 0,-4-3,-63-31,77 29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59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249 0,'-5'14,"-1"10,0 6,-4 2,0 0,-3 0,-4-5,1-3,-2-6,-3 0,-2 1,-2-3,-2-4,-1-3,5-5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58,'-5'11,"1"0,0 0,0 1,1-1,1 1,0 0,1 0,0-1,0 1,1 0,1 3,-1-9,1-1,0 0,0 0,0 0,0 0,1 0,-1-1,1 1,1 0,-1-1,1 1,-1-1,1 0,1 0,-1 0,0 0,1 0,0-1,0 0,0 0,0 0,0 0,1 0,-1-1,1 0,3 1,0 0,0-1,1-1,-1 1,0-1,1 0,-1-1,1 0,-1-1,0 1,1-2,-1 1,0-1,0 0,0-1,0 0,0 0,0-1,-1 0,2-1,123-107,-107 86,-24 25,-1 0,0 0,1 0,-1 0,1 0,0 0,-1 1,1-1,0 0,-1 0,1 0,0 1,0-1,0 0,0 1,0-1,-1 1,1-1,0 1,0 0,0-1,0 1,1 0,-1-1,0 1,0 0,0 0,0 0,0 0,0 0,0 0,0 1,0-1,0 0,0 0,0 1,0-1,0 1,0-1,0 1,0-1,0 1,0-1,0 1,-1 0,1-1,0 1,0 0,-1 0,1 0,-1 0,1 0,-1 0,1 0,-1 0,13 48,-13-42,0-1,1 1,0-1,0 0,1 0,0 1,0-1,0 0,0 0,1-1,0 1,1-1,-1 1,1-1,0 0,0 0,1 0,-1-1,1 0,0 0,0 0,0 0,1-1,-1 0,1 0,0 0,0-1,1 0,4 0,1-1,0-1,0 0,0 0,0-1,-1-1,1 0,0 0,-1-1,1-1,-1 0,0 0,-1-1,1-1,-1 0,3-2,8-6,0-1,-1-1,-1 0,0-2,-2 0,0-1,3-5,47-112,-61 117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4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22 204,'12'1,"0"-1,0 0,0-1,-1 0,1-1,0 0,-1-1,1-1,-1 0,0 0,0-1,-1 0,1-1,-1 0,-1-1,1 0,-1 0,0-1,3-4,-10 10,0-1,0 1,0 0,-1-1,1 1,-1-1,1 0,-1 1,0-1,0 0,-1 0,1 0,0 0,-1 0,0 0,0 0,0 0,0 0,0 0,0 1,-1-1,0 0,1 0,-1 0,0 0,0 0,-1 1,1-1,0 1,-1-1,0 1,1-1,-1 1,0 0,0 0,-1 0,1 0,0 0,-1 0,1 1,-1-1,1 1,-1 0,0-1,0 1,1 0,-1 1,0-1,0 0,-3 1,0-2,1 1,-1 0,0 0,0 1,-1 0,1 0,0 0,0 1,0-1,0 2,1-1,-1 0,0 1,0 0,1 1,-1-1,1 1,0 0,0 1,0-1,0 1,0 0,1 0,0 0,0 1,0-1,0 1,1 0,-1 0,1 1,1-1,-2 4,-1-1,1 0,0 0,1 0,-1 1,2-1,-1 1,1-1,1 1,-1 0,2 0,-1 0,1 0,0 0,1-1,0 1,1 0,0 0,0 0,0-1,1 0,1 1,-1-1,1 0,1 0,0-1,0 1,0-1,1 0,0-1,0 1,2 0,12 4,0 0,1-2,1 0,-1-2,1 0,1-1,-1-1,1-2,17 2,80 3,-86-7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0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29,'0'0,"0"1,0-1,-1 1,1-1,0 1,-1-1,1 1,0-1,-1 0,1 1,0-1,-1 0,1 1,-1-1,1 0,-1 1,1-1,-1 0,1 0,-1 0,1 1,-1-1,1 0,-1 0,1 0,-1 0,1 0,-1 0,0 0,1 0,-1 0,1 0,-1-1,1 1,-1 0,1 0,-1 0,1-1,-1 1,1 0,-1 0,1-1,0 1,-1 0,1-1,-1 1,1-1,0 1,-1 0,1-1,0 1,0-1,-1 1,1-1,0 0,-5 53,-6 173,-3-129,1 6,-5-1,-17 49,-72 217,105-382,2-4</inkml:trace>
  <inkml:trace contextRef="#ctx0" brushRef="#br0" timeOffset="368.59">0 677,'39'-14,"36"-5,15 1,-3-2,-6 3,-13 5,-12 3,-12 4,-8 3,-5 1,-9-3,-2-1,-1-1,-2-2,-6-2</inkml:trace>
  <inkml:trace contextRef="#ctx0" brushRef="#br0" timeOffset="896.949">876 0,'27'332,"-55"67,34-285,-5-113,-1 0,1 1,0-1,-1 0,1 0,0 1,0-1,0 0,0 0,0 0,0 0,0 0,0 0,0 0,0-1,1 1,-1 0,0-1,1 1,-1-1,0 1,1-1,-1 0,1 1,-1-1,1 0,-1 0,0 0,1 0,-1 0,1 0,-1-1,1 1,-1 0,0-1,1 1,-1-1,0 0,1 1,-1-1,1 0,50-35,15-29,-51 48,1 0,0 1,2 0,0 2,0 0,12-5,-29 18,0 0,-1 0,1 0,0 1,0-1,0 0,0 1,0 0,0-1,0 1,-1 0,1 0,0 0,0 1,0-1,0 0,0 1,0-1,0 1,0-1,-1 1,1 0,0 0,0 0,-1 0,1 0,-1 0,1 1,-1-1,1 0,-1 1,0-1,0 1,1 0,-1-1,0 1,0 0,-1-1,1 1,0 0,0 2,16 80,-13 55,6-121,2-6</inkml:trace>
  <inkml:trace contextRef="#ctx0" brushRef="#br0" timeOffset="1249.291">1497 904,'27'2,"1"-1,-1-1,0-2,1 0,-1-2,0-1,0-1,-1-1,0-1,0-2,-1 0,0-2,7-5,-25 13,0 0,0 0,0 0,-1-1,0 0,1-1,-2 1,1-1,-1 0,0 0,0-1,0 0,-1 0,0 0,-1 0,0 0,0-1,0 1,-1-1,0 0,0 0,-1 0,0 0,-1 0,0 0,0 0,0 0,-1 0,-1-4,1 9,0 0,-1 0,1 0,0 0,-1 0,0 1,0-1,0 0,0 1,0 0,0-1,-1 1,1 0,-1 0,1 0,-1 0,0 1,0-1,0 1,0 0,0-1,0 1,0 1,0-1,0 0,-1 1,1 0,0-1,0 1,-1 1,1-1,0 0,0 1,-1 0,-6 1,0 0,0 1,0 1,0 0,0 0,1 1,-1 0,1 1,-8 6,1-1,0 1,0 0,2 1,-1 1,2 0,0 1,0 1,2 0,0 0,0 1,2 1,0-1,1 1,1 1,1 0,0 0,2 0,0 0,0 12,6-25,0 1,0-1,0 1,1-1,0 0,1 0,0 0,-1 0,2-1,-1 1,1-1,-1 0,2-1,-1 1,0-1,1 0,0 0,0-1,0 1,0-2,0 1,1 0,-1-1,1 0,0-1,-1 0,1 0,0 0,0-1,0 0,0 0,22 4</inkml:trace>
  <inkml:trace contextRef="#ctx0" brushRef="#br0" timeOffset="1697.923">2118 988,'42'-32,"-2"-1,0-2,-3-2,-1-1,9-15,36-79,-83 142,0 1,1-1,0 1,1-1,0 1,1-1,0 1,0-1,1 0,1 1,0-1,3 8,-1-9,0 0,1-1,0 1,0-1,1 0,0-1,0 0,0 0,1 0,1-1,-1 0,1-1,0 0,0 0,0-1,1 0,-1 0,1-1,0-1,0 1,0-2,0 1,0-1,1-1,-1 0,0-1,0 0,1 0,2-1,5-6,-1 0,0-1,0-1,-1 0,0-2,-1 1,0-2,-1 0,0-1,-1 0,-1-1,0 0,-1-1,-1 0,0-1,-1 0,-1-1,-1 0,0 0,-2 0,0-1,0-4,1-2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6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5 845,'-5'102,"6"-102,-1 0,0-1,1 1,-1 0,0-1,0 1,1 0,-1-1,1 1,-1 0,0 0,1-1,-1 1,1 0,-1 0,0 0,1-1,-1 1,1 0,-1 0,1 0,-1 0,1 0,-1 0,0 0,1 0,-1 0,1 0,-1 0,1 1,-1-1,1 0,-1 0,0 0,1 0,-1 1,1-1,-1 0,0 1,1-1,-1 0,0 0,1 1,-1-1,0 1,0-1,1 0,-1 1,0-1,0 1,0-1,1 0,-1 1,0-1,0 1,0-1,0 1,0-1,0 1,0-1,0 0,0 1,0-1,0 1,0-1,0 1,-1-1,24-34,-22 32,32-62,94-141,-93 162,66-66,-99 108,0 0,0 1,0-1,0 0,0 1,0-1,0 1,0 0,0-1,1 1,-1 0,0 0,0-1,0 1,0 0,1 0,-1 0,0 1,0-1,0 0,1 0,-1 1,0-1,0 0,0 1,0-1,0 1,0 0,0-1,0 1,0 0,0 0,0-1,0 1,-1 0,1 0,0 0,0 0,-1 0,1 0,-1 0,1 1,21 55,-17-41,2 5,0-2</inkml:trace>
  <inkml:trace contextRef="#ctx0" brushRef="#br0" timeOffset="577.063">626 845,'17'-10,"-1"-1,-1 0,0-1,-1-1,0 0,-1-1,0 0,-1-1,-1 0,0-1,7-15,-17 29,-1-1,1 1,0-1,-1 0,0 1,0-1,0 1,0-1,0 0,0 1,-1-1,1 1,-1-1,0 1,1-1,-1 1,-1-1,1 1,0 0,0-1,-1 1,1 0,-1 0,0 0,0 0,0 1,0-1,0 0,0 1,0-1,0 1,0 0,-1 0,1 0,-1 0,1 0,-1 0,1 1,-1-1,1 1,-1-1,0 1,1 0,-1 0,1 1,-1-1,0 0,1 1,-1-1,1 1,-1 0,1 0,-1 0,1 0,0 1,0-1,-1 0,1 1,0 0,0 0,-8 4,1 1,-1-1,2 2,-1-1,1 2,0-1,0 1,1 0,1 0,-1 1,2 0,-1 0,1 0,1 1,0 0,0 0,1 0,1 0,-1 0,2 1,0 2,1-7,1 0,0 1,0-1,0 0,1 0,0 0,1 0,0-1,0 1,0-1,1 1,0-1,0 0,0-1,1 1,0-1,0 0,0 0,1 0,0-1,-1 1,2-2,-1 1,0-1,5 2,5 3,1-2,0 0,0-1,0 0,1-1,-1-2,1 1,0-2,0-1,1 0,16-2,0-2,-1-2,1-1,-1-1,0-2,-1-2,0-1,-1-1,-1-1,0-3,-1 0,-1-2,-1 0,0-3,9-10,-2-1,-2-2,-1-2,-2 0,-2-2,-1-1,-2-2,0-5,-10 17,-2-1,-2-1,0 1,-3-1,0-1,-2 0,-2 0,0-9,-25-68,21 109,-1-1,-1 1,1-1,0 1,0-1,-1 1,0 0,1 0,-1-1,0 1,0 0,0 1,0-1,-1 0,1 1,0-1,-1 1,1 0,-1-1,1 1,-1 0,0 1,1-1,-1 0,0 1,0 0,1-1,-1 1,0 0,0 1,0-1,1 0,-1 1,0-1,0 1,1 0,-1 0,0 0,-10 8,1 0,0 1,0 0,1 1,0 0,1 1,0 0,1 1,0 0,1 0,1 0,0 1,1 1,0-1,1 1,1 0,0 0,-1 10,-4 4,2 1,1-1,1 2,1-1,2 0,1 1,1 0,2-1,1 1,1-1,1 0,2 0,2-1,0 0,11 21,-10-27,1-1,0 0,2-1,1 0,0-1,2-1,0 0,1-1,1-1,1-1,1 1,-17-16,-1 1,1-1,0 1,0-1,0 0,0 0,0 0,0 0,0-1,0 1,0-1,0 0,0 0,0 0,0 0,0-1,0 1,0-1,0 1,0-1,0 0,1-1,19-8</inkml:trace>
  <inkml:trace contextRef="#ctx0" brushRef="#br0" timeOffset="1281.349">2207 591,'-15'1,"0"2,-1-1,1 2,1 0,-1 0,1 2,-1 0,2 0,-1 1,1 1,0 0,0 1,1 1,0 0,1 0,0 1,1 0,0 1,1 0,-6 11,13-20,1 0,0-1,0 1,0 0,0 0,0 0,1 0,-1 0,1 0,0 0,0 0,0 0,0 0,0 0,1 0,-1 0,1 0,0 0,0 0,0-1,0 1,1 0,-1-1,1 1,-1-1,1 1,0-1,0 1,0-1,0 0,1 0,-1 0,1-1,-1 1,1 0,-1-1,1 0,0 0,0 1,-1-2,1 1,0 0,0 0,0-1,0 0,0 0,0 1,0-2,0 1,2 0,11-3,-1 0,1-1,-1-1,1 0,-1-1,-1 0,1-2,-1 1,-1-2,1 0,-1 0,-1-1,0-1,4-5,69-48,-77 58,-7 5,0 0,0-1,0 1,0 0,0 0,0 0,0 0,0 0,0 0,0 0,1 0,-1 0,0 1,1-1,-1 0,0 1,1-1,-1 1,1 0,-1-1,1 1,-1 0,1 0,-1 0,1 0,-1 0,1 0,-1 0,1 1,-1-1,1 0,-1 1,1 0,-1-1,0 1,1 0,-1-1,0 1,0 0,1 0,-1 0,0 0,0 0,0 0,0 1,0-1,0 0,0 2,7 87,-10-85,1 1,0-1,1 1,-1-1,1 1,0 0,1-1,-1 1,1 0,0-1,0 1,1-1,0 1,0-1,0 0,0 0,1 0,0 0,0 0,0-1,1 1,0-1,-1 0,1 0,1 0,-1-1,1 1,-1-1,1 0,0 0,0-1,2 1,-1-1,0-1,0 0,0-1,0 0,0 0,0 0,0 0,0-1,0 0,0 0,0-1,-1 0,1 0,0 0,-1 0,1-1,-1 0,0 0,0-1,0 1,0-2,96-93,-96 93,19-25,0-1,-2 0,-1-2,-2-1,-1 0,11-31,129-383,-153 435,7-58,-14 70,1 1,0 0,0-1,0 1,-1 0,1 0,0 0,0 0,-1 0,1 1,0-1,0 0,0 0,-1 1,1-1,0 1,0-1,0 1,0 0,0-1,0 1,0 0,0 0,0-1,0 1,0 0,0 0,1 0,-1 0,0 0,1 0,-1 1,1-1,-1 0,1 0,-1 1,-13 23,0 1,1 1,2 0,1 0,1 1,1 0,2 1,1 0,-1 16,2 355,4-380,1 0,2 0,0 0,0 0,2-1,1 0,0 1,1-2,5 9,-12-27,0 1,0 0,-1 0,1 0,0-1,0 1,1 0,-1 0,0-1,0 1,0 0,0 0,1-1,-1 1,0 0,1-1,-1 1,1 0,-1-1,0 1,1-1,-1 1,1 0,0-1,-1 1,1-1,-1 0,1 1,0-1,-1 1,1-1,0 0,0 0,-1 1,1-1,0 0,0 0,-1 0,1 0,0 0,0 0,-1 0,1 0,0 0,0 0,-1 0,1-1,0 1,0 0,-1 0,1-1,0 1,-1 0,1-1,0 1,-1-1,1 1,-1-1,1 1,-1-1,1 0,-1 1,1-1,-1 1,0-1,1 0,-1 0,-4-33,-1 16</inkml:trace>
  <inkml:trace contextRef="#ctx0" brushRef="#br0" timeOffset="1713.962">2658 421,'112'34,"1"-6,95 11,69-7,-244-27,1-1,0-2,0-1,0-1,0-3,15-2,-32 0,0 0,0-1,0-1,-1-1,0 0,0-1,-1-1,0 0,-1-1,0 0,-1-1,0-1,-1 0,0-1,-1 0,0-1,2-6,-11 18,-1 1,1-1,-1 1,0-1,1 0,-1 1,0-1,-1 0,1 0,0 0,-1 0,0 0,0 0,1 1,-2-1,1 0,0 0,-1 0,1 0,-1 0,0 0,0 0,0 1,0-1,0 0,-1 1,1-1,-1 1,0-1,0 1,0 0,0 0,0 0,0 0,0 0,-1 0,1 1,-1-1,1 1,-1-1,-2 0,-3 0,0 0,1 1,-1 0,0 0,0 0,0 1,0 1,0-1,0 1,0 0,1 1,-1 0,0 0,1 1,-1 0,1 0,0 1,-2 1,-118 86,112-80,0 1,0 0,1 1,1 1,1 0,-1 1,2 0,0 1,1 0,1 1,1 0,0 0,1 1,1 0,0 0,1 0,2 1,-1 3,5-16,-1 1,1-1,1 1,-1-1,1 0,0 1,0-1,1 0,0-1,0 1,0 0,1-1,0 0,0 0,0 0,1 0,-1 0,1-1,0 0,1 0,-1-1,1 1,-1-1,1 0,0-1,2 1,170 46,-171-48,260 17,-233-19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5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440 40,'-13'-7,"0"1,-1 1,0 0,1 0,-1 2,-1 0,1 0,0 2,-1 0,1 0,-1 1,1 1,-1 0,1 1,0 1,-1 0,2 1,-1 1,0 0,1 0,0 2,0-1,0 2,1 0,0 0,-2 3,9-8,0 1,0-1,1 1,-1 0,1 0,0 0,0 1,0-1,0 1,1 0,0 0,0 1,0-1,1 0,0 1,0 0,0-1,0 1,1 0,0 0,1 0,-1 0,1 0,0 0,1 0,-1 0,1 0,0 0,1-1,-1 1,1 0,0-1,1 1,-1-1,1 1,9 7,0-1,1 0,0 0,1-1,0-1,1 0,0-1,1-1,-1 0,1-2,1 1,0-2,-1 0,2-1,-1-1,15 1,68-10,-75-1</inkml:trace>
  <inkml:trace contextRef="#ctx0" brushRef="#br0" timeOffset="446.759">1117 96,'-43'12,"0"1,0 2,2 2,0 2,1 1,-25 19,60-36,1-1,0 2,0-1,0 0,0 1,1-1,-1 1,1 0,0 0,0 1,0-1,0 1,1-1,0 1,0 0,0 0,1 0,0 0,-1 0,2 0,-1 0,1 0,-1 0,2 1,-1-1,0 0,1 0,0 0,0 0,1 0,-1 0,1 0,0 0,0-1,1 1,-1-1,1 1,0-1,2 2,3-2,0 0,1-1,-1 0,0 0,1-1,0 0,0 0,-1-1,1-1,0 1,0-1,0-1,0 0,0 0,-1 0,1-1,0-1,-1 1,1-1,-1-1,0 0,0 0,-1 0,7-6,17-9,-1-2,-1-1,0-2,-2 0,-1-2,-2-1,20-27,24-38,-70 151,-1-47,2 0,0 1,0-1,1 1,1-1,0 0,1 1,0-1,1 0,3 10,6 4</inkml:trace>
  <inkml:trace contextRef="#ctx0" brushRef="#br0" timeOffset="863.773">1625 434,'5'-27,"1"1,2-1,0 2,2-1,1 1,1 0,1 1,1 1,1 0,13-14,-28 35,0 0,1 1,-1-1,1 0,0 1,-1-1,1 1,0-1,0 1,0-1,0 1,0-1,1 1,-1 0,0 0,1-1,-1 1,1 0,-1 0,1 1,-1-1,1 0,-1 0,1 1,0-1,0 1,-1-1,1 1,0 0,0 0,-1 0,1 0,0 0,0 0,0 0,-1 1,1-1,0 0,-1 1,1 0,0-1,-1 1,1 0,-1 0,1 0,-1 0,1 0,21 54,-20-46,0 0,0 0,1 0,0 0,1-1,0 1,0-1,0 0,1-1,1 1,-1-1,1 0,0-1,1 0,4 3,0-4,0-1,0-1,1 1,-1-2,1 0,-1-1,1 0,0-1,0 0,-1-1,1 0,0-1,-1-1,1 0,-1 0,0-1,0-1,-1 0,1-1,-1 0,0-1,0 0,-1 0,9-9,0 1,0-1,-1 0,0-1,-1-1,-1-1,-1 0,9-17,25-26,-36 51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12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481 142,'-45'280,"20"-106,-7-1,-46 135,66-253,26-66,20-52,-23 44</inkml:trace>
  <inkml:trace contextRef="#ctx0" brushRef="#br0" timeOffset="249.486">1 678,'48'0,"40"-9,9-4,-1-4,-13 0,-16 0,-14 1,-11-1,-9 3,-4-2,-3-2,-1 1,-4 4</inkml:trace>
  <inkml:trace contextRef="#ctx0" brushRef="#br0" timeOffset="616.235">932 1,'-39'73,"3"3,4 0,3 2,4 1,3 1,3 1,0 28,18-101,-2 8,0 0,0 0,2 1,0-1,1 1,1-1,0 0,1 1,1-1,1 0,0 0,4 7,-7-20,1 0,0 0,1-1,-1 1,0-1,1 1,-1-1,1 0,0 0,0 0,0 0,0-1,0 1,0-1,0 0,0 0,0 0,1 0,-1 0,1-1,-1 1,0-1,1 0,-1 0,1 0,-1-1,0 1,1-1,-1 0,0 0,1 0,-1 0,0-1,0 1,1-1,107-67,-103 63,36-30,2 3,1 2,49-24,-95 53,1 1,-1 0,0 0,1 0,-1 1,1-1,-1 0,1 1,0-1,-1 0,1 1,-1 0,1-1,0 1,-1 0,1 0,0 0,0 0,-1 0,1 1,0-1,-1 0,1 1,-1-1,1 1,0-1,-1 1,1 0,-1 0,0 0,1 0,-1 0,0 0,1 0,-1 0,0 1,0-1,0 0,0 1,0-1,0 0,-1 1,1-1,0 1,-1 0,1-1,-1 1,1 0,-1-1,0 1,-19 171,39-131,-4-29</inkml:trace>
  <inkml:trace contextRef="#ctx0" brushRef="#br0" timeOffset="950.553">1496 819,'20'-1,"-1"-1,1-1,-1-1,0-1,0-1,-1 0,1-1,-2-1,1-1,-1 0,0-1,-1-1,9-8,47-68,-71 83,1 1,0 0,-1 0,1-1,-1 1,0-1,0 1,-1-1,1 1,-1-1,1 1,-1-1,0 0,-1 1,1-1,-1 1,1-1,-1 1,0-1,0 1,-1-1,1 1,-1 0,1 0,-1-1,0 1,0 0,-1 1,-1-3,2 3,-1 0,0 0,1 0,-1 1,0-1,0 1,0-1,0 1,0 0,0 0,0 1,0-1,0 1,0-1,-1 1,1 0,0 0,0 1,0-1,-1 0,1 1,0 0,0 0,0 0,0 0,0 0,0 1,1-1,-1 1,0 0,1 0,-1 0,1 0,-2 1,-75 85,68-75,2 1,0 0,0 0,2 1,0 0,0 1,2-1,-1 1,2 0,1 1,0-1,0 1,2-1,0 1,1 0,1 8,1-18,1 0,-1-1,1 1,0-1,1 1,0-1,0 0,0-1,0 1,1-1,0 1,0-2,1 1,-1 0,1-1,0 0,0 0,0-1,1 0,2 1,138 35,-118-35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1:15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85,'-1'0,"1"-1,-1 1,1-1,-1 1,1 0,-1 0,1-1,-1 1,1 0,-1 0,1-1,-1 1,1 0,-1 0,0 0,1 0,-1 0,1 0,-1 0,1 0,-1 0,0 0,1 0,-1 1,1-1,-1 0,1 0,-1 0,1 1,-1-1,1 0,-1 1,1-1,-1 0,1 1,-1-1,1 1,0-1,-1 1,1-1,0 1,-1-1,1 1,0-1,0 1,-1-1,1 1,0-1,0 1,0-1,0 1,0 0,0-1,0 1,0-1,0 1,0-1,0 2,-6 38,6-39,-12 142,-22 29,25-75,10-93,-1-1,1 0,-1 0,1 0,0 0,0 0,0 0,0 0,1 0,-1 0,1 0,0 0,0-1,0 1,0-1,0 0,0 1,1-1,-1 0,1 0,0-1,-1 1,1 0,0-1,0 0,0 0,0 1,2-1,11 0,-1 0,1-2,-1 1,0-2,0 0,1-1,-1 0,-1-1,1-1,-1-1,1 0,2-2,9-4,-2 0</inkml:trace>
  <inkml:trace contextRef="#ctx0" brushRef="#br0" timeOffset="419.64">422 1,'-7'3,"0"0,0 0,0 1,1 0,0 1,0 0,0-1,0 2,1-1,0 1,0 0,0 0,1 0,0 0,0 1,1 0,-1 0,2 0,-3 7,-30 147,34-153,-97 569,64-362,23-87,11-128,0-10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19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90,'-12'223,"-5"-116,-5-1,-22 55,26-61,18-100,0 0,0-1,0 1,0 0,0-1,0 1,1 0,-1-1,0 1,0 0,1 0,-1-1,0 1,0 0,1 0,-1-1,0 1,1 0,-1 0,0 0,1 0,-1-1,0 1,1 0,-1 0,0 0,1 0,-1 0,0 0,1 0,-1 0,0 0,1 0,-1 0,0 0,1 0,-1 1,0-1,1 0,-1 0,0 0,1 0,-1 0,0 1,1-1,-1 0,0 0,0 1,1-1,-1 0,0 0,0 1,0-1,1 0,-1 1,0-1,0 0,0 1,0-1,0 0,0 1,6-14</inkml:trace>
  <inkml:trace contextRef="#ctx0" brushRef="#br0" timeOffset="665.823">1 146,'19'-17,"2"2,0 0,1 1,0 2,1 0,0 1,1 1,0 1,0 2,1 0,0 2,1 0,-1 2,1 1,-1 1,1 1,0 1,0 1,-22-2,-1 0,0 0,0 0,1 1,-1-1,0 1,0 0,0 0,0 0,1 0,-2 0,1 1,0-1,0 1,0 0,-1 0,1 0,-1 0,1 1,-1-1,0 0,0 1,0 0,0-1,-1 1,1 0,-1 0,1 0,-1 0,0 0,0 0,-1 1,1-1,-1 0,1 0,-1 0,0 1,0-1,0 0,-1 1,-5 12,0 0,-1 0,-1-1,0 0,-1-1,-1 1,0-2,-1 1,-1-2,0 1,-13 9,-2 6,-120 106,145-133,0 0,0 0,0 1,0-1,1 0,-1 1,0-1,1 1,-1 0,1 0,0-1,-1 1,1 0,0 0,0 0,0 0,1 0,-1 1,0-1,1 0,-1 0,1 0,0 1,0-1,0 0,0 0,0 0,0 1,1-1,-1 0,1 0,-1 0,1 1,0-1,0 0,0 0,0 0,0-1,0 1,1 0,-1 0,1 0,-1-1,1 1,0-1,0 1,12 7,1-1,0 0,0-1,1-1,-1 0,2-1,-1-1,13 2,76 26,-92-28,0 0,0 1,0 1,0 0,-1 1,0 0,-1 1,0 0,0 1,0 0,-1 1,-1 0,0 0,0 1,-1 0,0 1,-1 0,0 0,-1 1,0-1,3 14,-9-20,0 1,-1 0,1 0,-2 0,1-1,0 1,-1 0,-1-1,1 0,-1 1,0-1,0 0,-1 0,1-1,-1 1,-1-1,1 0,-1 0,0 0,0-1,-1 1,-8 6,0 0,-1-2,0 0,0 0,-1-1,0-1,-11 3,3 0,-1-2,1 0,-1-2,0-1,-1 0,1-2,-1-1,0-1,1-2,-1 0,0-1,1-2,-1-1,-23-7,44 9,0 1,-1-1,1 0,1 0,-1 0,0-1,1 0,0 0,0 0,0 0,0-1,1 1,-1-1,1 0,0 0,1 0,-1-1,1 1,0-2,-4-17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28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199 570,'-23'22,"2"1,0 0,1 2,2 0,0 1,2 1,1 1,1 0,-7 22,19-47,1-1,-1 1,1-1,0 1,0-1,0 1,1 0,-1-1,0 1,1 0,0 0,0 0,0-1,0 1,0 0,0 0,1 0,-1-1,1 1,0 0,0-1,0 1,0 0,1-1,-1 0,0 1,1-1,0 0,0 0,-1 1,1-1,0-1,1 1,-1 0,0 0,1-1,-1 1,0-1,1 0,0 0,-1 0,2 0,6-2,-1-1,0 0,0 0,0-1,0 0,0-1,-1 0,1-1,-1 1,0-1,0-1,-1 0,0 0,0 0,0-1,-1 0,2-2,-5 6,8-8,0 1,-1-1,0-1,-1 0,-1 0,1-1,-2 0,0-1,-1 1,0-1,-1 0,0-1,-2 1,1-1,-2 0,0 0,-1 0,0 0,-1 0,-1 0,0 0,-1 0,-1 0,-2-5,3 14,-1 1,1 0,-1 0,-1 0,1 0,-1 1,0-1,0 1,0 0,0 0,-1 0,1 1,-1 0,0 0,0 0,0 0,-1 1,1 0,-1 0,1 0,-1 1,0-1,1 2,-1-1,0 0,0 1,0 0,0 1,1-1,-1 1,0 0,0 1,1-1,-1 1,1 0,-1 1,1-1,0 1,0 0,0 0,0 0,0 2,4-4,0 0,0 0,-1 0,1 0,0 0,0 1,0-1,0 0,1 1,-1-1,0 1,0-1,1 1,-1-1,1 1,0-1,-1 1,1 0,0-1,0 1,0-1,0 1,0 0,0-1,0 1,1-1,-1 1,1 0,-1-1,1 1,-1-1,1 1,0-1,0 0,0 1,0-1,0 0,0 1,0-1,0 0,0 0,1 0,-1 0,1 0,70 21,-50-25,0-1,-1 0,1-2,-1-1,0 0,0-2,-1 0,0-1,-1-1,9-7,3-2,-1-2,0-1,-2-1,-1-1,0-1,-2-2,-2-1,0 0,-2-2,9-18,-24 39,-1 0,0 0,0-1,-1 0,-1 0,0 0,0-1,-1 1,0 0,-1-1,-1 0,0-3,0 17,0-1,-1 0,1 0,-1 0,1 0,-1 0,1 0,-1-1,0 1,0 0,1 0,-1 0,0-1,0 1,0 0,0-1,0 1,0 0,0-1,0 0,0 1,0-1,0 1,0-1,0 0,0 0,0 0,0 0,0 0,0 0,-1 0,1 0,0 0,0 0,0 0,0-1,0 1,0 0,0-1,0 1,0-1,0 1,0-1,0 0,0 1,0-1,1 0,-1 0,0 0,0 1,1-1,-1 0,0 0,1 0,-1 0,1 0,0 0,-1 0,1 0,0 0,-1-1,-4 22,2 1,0-1,0 1,2 0,1 0,2 18,-1 3,9 166,8-2,10 0,20 49,-32-159,-3 1,-4 0,-5 0,-4 5,-2-71,-1-1,-1 1,-2 0,-1-1,-1 0,-2 0,-7 15,11-30,-1 0,-1-1,-1 1,1-1,-2-1,0 0,-1 0,0-1,-1 0,0-1,-1 0,0-1,-1-1,-12 7,22-13,0 0,0-1,0 0,-1 0,1 0,0 0,-1-1,1 1,-1-1,0 0,1-1,-1 1,0-1,1 0,-1 0,0 0,1-1,-1 0,0 1,1-2,-1 1,1-1,-1 1,1-1,0 0,0-1,0 1,0-1,0 1,1-1,-1-1,1 1,-1 0,0-2,-2-11,1-1,1 1,0 0,1-1,1 0,0 0,2 0,0 0,0 0,2 0,0 1,1-1,1 0,4-11,107-284,-88 250,-8 16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29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83 932,'-26'461,"25"-448,0 7,0-1,-2 1,0-1,-1 0,-1 0,-7 16,12-34,0-1,0 1,0-1,0 1,0-1,0 0,0 1,0-1,0 1,0-1,0 1,-1-1,1 0,0 1,0-1,0 0,-1 1,1-1,0 1,0-1,-1 0,1 1,0-1,0 0,-1 0,1 1,-1-1,1 0,0 0,-1 1,1-1,0 0,-1 0,1 0,-1 0,1 0,-1 0,1 0,0 0,-1 0,1 0,-1 0,1 0,-1 0,1 0,0 0,-1 0,1 0,-1 0,1 0,0-1,-1 1,1 0,0 0,-1-1,1 1,0 0,-1 0,1-1,0 1,-1 0,1-1,0 1,0 0,-1-1,1 1,-8-30,9 9,0 0,2 0,0 0,2 1,0-1,1 1,1 0,1 0,1 1,0 0,3-2,-1 0,29-52,3 2,3 2,3 3,3 1,47-44,-77 82,1 1,2 1,0 1,1 1,2 1,0 2,1 1,1 1,1 1,24-9,-52 25,-1 0,0 0,0 0,0 0,1 0,-1 1,1-1,-1 0,0 1,1 0,-1 0,1 0,-1 0,1 0,-1 0,1 0,-1 1,0-1,1 1,-1 0,0 0,1 0,-1 0,0 0,0 0,0 1,0-1,0 1,0-1,0 1,-1 0,1-1,0 1,-1 0,0 0,1 0,-1 1,0-1,0 0,0 1,-1 10,0 1,-1-1,0 0,-2 0,1 0,-1 0,-1-1,-1 1,0-1,0 0,-1 0,0-1,-7 9,-7 10,-2-1,-1 0,-1-2,-2-1,0-1,-2-1,0-2,-2-1,0-1,-21 10,6-10,44-19,1-1,-1 1,0-1,0 0,0 1,0-1,1 0,-1 1,0-1,0 0,0 0,0 0,0 0,0 1,0-1,0-1,0 1,0 0,0 0,1 0,-1 0,0-1,0 1,0 0,0-1,0 1,1-1,-1 1,0-1,0 1,1-1,-1 0,0 1,1-1,-1 0,1 1,-1-1,1 0,-1 0,1 0,-1 1,1-1,0 0,-1 0,1 0,0 0,0 0,35-56,-19 36</inkml:trace>
  <inkml:trace contextRef="#ctx0" brushRef="#br0" timeOffset="318.412">1212 593,'-53'35,"1"1,2 3,2 3,-33 37,77-76,0 0,1 0,0 0,-1 0,1 1,0 0,1-1,-1 1,1 0,-1 1,1-1,1 0,-1 0,0 1,1-1,0 1,0 0,0-1,1 1,0 0,0-1,0 1,0 0,1-1,-1 1,1 0,0-1,1 1,-1-1,1 0,2 4,1-2,1 0,0-1,0 0,0-1,1 1,-1-1,1 0,0-1,1 0,-1 0,0 0,1-1,-1 0,1 0,0-1,0 0,0-1,6 0,6 0,0 0,-1-2,1 0,0-2,-1 0,19-7,-19 4,0-1,-1 0,0-1,0-2,-1 1,0-2,-1 0,-1-2,0 1,11-14,-21 22,1-1,-1-1,-1 1,1-1,-1 1,0-1,-1 0,1-1,-1 1,-1 0,0-1,0 0,0 0,-1 1,0-1,0 0,-1 0,0 0,-1 0,0 0,0 0,0 1,-1-1,0 0,-1 1,0-1,0 1,-3-5,0 4,-1 0,0 1,0 1,-1-1,1 1,-1 0,-1 0,1 1,-1 1,0-1,0 1,0 1,0 0,-1 0,0 0,1 2,-1-1,0 1,0 0,0 1,0 0,0 1,1 0,-1 1,0 0,-10 5</inkml:trace>
  <inkml:trace contextRef="#ctx0" brushRef="#br0" timeOffset="565.79">1832 819,'-24'38,"-12"23,-1 6,11-10,11-18,11-16,8-12</inkml:trace>
  <inkml:trace contextRef="#ctx0" brushRef="#br0" timeOffset="820.348">1748 226,'0'0</inkml:trace>
  <inkml:trace contextRef="#ctx0" brushRef="#br0" timeOffset="1068.429">1945 1016,'29'-77,"105"-236,-93 260,-40 53,-1-1,1 0,0 0,0 1,0-1,0 0,0 1,0-1,0 1,0-1,0 1,0 0,0-1,0 1,0 0,1 0,-1 0,0 0,0 0,0 0,0 0,0 0,0 0,1 0,-1 1,0-1,0 1,0-1,0 0,0 1,0 0,0-1,0 1,0-1,-1 1,1 0,0 0,0 0,0-1,-1 1,1 0,0 0,-1 0,1 0,-1 0,0 0,1 0,-1 0,0 1,1-1,-1 0,0 0,0 0,0 0,0 1,18 168,-16-162,-1 0,1 0,0 0,0 0,1 0,0 0,1-1,0 1,0-1,0 0,1-1,0 1,1-1,-1 0,1 0,0 0,0-1,1 0,0 0,0-1,0 1,0-2,1 1,-1-1,1 0,1 0,-2-4,1 0,-1 0,0 0,-1-1,1 0,0-1,0 1,-1-1,0-1,1 1,-1-1,0 0,-1 0,1-1,-1 0,0 0,0 0,0 0,-1-1,0 0,0 0,0 0,-1 0,0-1,2-4,5-6,-1 3,0-1,-2 0,0 0,0-1,-2 0,0 0,0-1,-2 1,0-1,-1-3,0-5</inkml:trace>
  <inkml:trace contextRef="#ctx0" brushRef="#br0" timeOffset="1365.56">3103 1,'-17'96,"-23"209,13 76,26-238,1-132</inkml:trace>
  <inkml:trace contextRef="#ctx0" brushRef="#br0" timeOffset="1619.128">2765 424,'38'-9,"42"-4,16 1,-3 2,-7 3,-10 3,-12 1,-12 2,-11 1,-7 1,-9-1</inkml:trace>
  <inkml:trace contextRef="#ctx0" brushRef="#br0" timeOffset="2283.398">3809 1073,'108'-199,"123"-170,49 2,-238 328,-41 38,-1 0,1 1,0-1,0 0,0 1,0-1,0 1,0 0,0-1,0 1,0 0,0-1,0 1,0 0,0 0,0 0,0 0,0 0,0 0,0 0,0 0,0 1,1-1,-1 0,0 1,0-1,-1 0,1 1,0-1,0 1,0 0,0-1,0 1,0 0,-1-1,1 1,0 0,-1 0,1 0,0 0,-1-1,1 1,-1 0,0 0,1 0,-1 0,0 0,1 0,-1 1,4 15,-1-1,-1 1,-1 0,0 0,-1 0,-1 0,-1 11,-1 21,4 2,3 0,2 0,2-1,2 0,15 41,56 219,-54-231,-49-101,9 6,-177-210,172 209,0 1,-1 0,-1 1,0 1,-1 1,0 1,-1 1,-1 1,1 1,-24-6,-12 11,33 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25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311 155,'-5'15,"0"0,1 0,1 1,0 0,1-1,1 1,0 0,1 1,-1 9,-2 686,8-666,-4-46,-1 0,1 1,-1-1,1 0,-1 0,1 0,0 0,-1 0,1 0,-1 0,1 0,-1 0,1 0,-1 0,1 0,-1 0,1 0,-1-1,1 1,-1 0,1 0,-1-1,1 1,-1 0,1-1,-1 1,0 0,1-1,-1 1,1 0,-1-1,0 1,0-1,1 1,-1-1,0 1,0-1,1 1,-1-1,0 1,0-1,0 1,0-1,0 1,0-1,0 1,0-1,0 0,0 1,0-1,0 1,0-1,0 1,-1-1,1 1,0-1,4-17</inkml:trace>
  <inkml:trace contextRef="#ctx0" brushRef="#br0" timeOffset="246.09">1 664,'43'-10,"38"-7,11-2,-1-2,-12 3,-13 4,-15 5,-10 3,-7 3,-5 3,-3 0,0 1,-5 0</inkml:trace>
  <inkml:trace contextRef="#ctx0" brushRef="#br0" timeOffset="800.139">820 99,'46'585,"-17"-351,-29-232,0 0,0 1,1-1,-1 0,1 0,-1 0,1 0,0 0,0-1,0 1,0 0,0 0,0 0,0-1,0 1,1-1,-1 1,1-1,-1 1,1-1,0 0,0 0,-1 0,1 0,0 0,0 0,0 0,0 0,0-1,0 1,0-1,0 0,0 0,0 1,0-1,0 0,0-1,1 1,-1 0,0-1,0 1,0-1,0 1,0-1,-1 0,1 0,0 0,1-1,168-147,-18 46,-151 102,0 0,0 0,0 0,0 0,0 1,1-1,-1 1,0-1,0 1,1 0,-1-1,0 1,1 0,-1 1,0-1,1 0,-1 1,0-1,0 1,1 0,-1 0,0 0,0 0,0 0,0 0,0 0,0 1,0-1,-1 1,1-1,0 1,-1 0,1 0,-1 0,0 0,0 0,1 0,-1 0,0 1,2 4,-1 0,0 0,0 0,0 0,-1 0,0 1,0-1,-1 0,0 1,-1-1,1 0,-2 3,-5 21,4-26,1 1,1-1,-1 0,1 1,0-1,0 1,1-1,-1 1,1 0,0-1,1 1,0 0,0-1,0 1,0-1,1 0,0 2,8 5</inkml:trace>
  <inkml:trace contextRef="#ctx0" brushRef="#br0" timeOffset="1447.822">1920 664,'-25'10,"1"2,1 1,0 0,0 2,2 0,0 2,0 0,2 2,-6 6,24-24,0 0,-1 0,1 0,0 0,0 0,0 0,-1 0,1 0,1 0,-1 0,0 1,0-1,0 0,0 1,1-1,-1 1,1-1,-1 1,1-1,0 1,-1-1,1 1,0-1,0 1,0-1,0 1,0-1,1 1,-1-1,0 1,1-1,-1 1,1-1,-1 1,1-1,0 0,0 1,0-1,-1 0,1 0,0 1,0-1,1 0,-1 0,0 0,0 0,0 0,1-1,-1 1,1 0,-1-1,0 1,1 0,-1-1,1 0,-1 1,1-1,-1 0,2 0,15-3,0-1,0 0,-1-1,0-1,0-1,-1-1,1 0,-2-1,1-1,13-11,15-10,124-72,-166 102,0 0,0 0,0 0,0 0,1 0,-1 1,0-1,1 1,-1-1,0 1,1 0,-1 0,1 0,-1 0,0 0,1 1,-1-1,0 1,1 0,-1-1,0 1,0 0,0 0,0 0,1 1,-2-1,1 0,0 1,0 0,0-1,-1 1,1 0,-1 0,1 0,-1 0,0 0,0 0,1 0,-2 0,1 0,0 1,0-1,-1 0,1 0,-1 1,0-1,1 2,-1 60,-1-57,0 1,1-1,0 1,0-1,0 1,1-1,0 1,0-1,1 1,0-1,1 0,-1 0,1 0,0 0,2 1,0-4,1-1,0 0,0 1,0-2,0 1,0-1,1 0,-1 0,1-1,-1 0,1 0,-1 0,1-1,0 0,0 0,-1-1,1 0,-1 0,1-1,-1 1,4-2,5-5,-1 0,0-1,0-1,-1 0,0 0,-1-2,0 1,-1-1,0-1,3-6,-11 15,31-33,-3-2,-1-1,-2-2,-2-1,-2 0,-1-2,12-37,-23 46,-1-1,-2 0,-2-1,-1 0,-2 0,-1 0,-2-1,-2 1,-15-22,15 59,1 0,0 0,-1 0,1 0,-1 0,1 0,-1 0,1 0,-1 0,1 1,-1-1,0 0,1 0,-1 1,0-1,0 0,0 1,0-1,0 1,1-1,-1 1,0-1,0 1,0 0,0-1,0 1,0 0,0 0,0 0,0 0,0 0,0 0,0 0,-1 0,1 0,0 1,0-1,0 0,1 1,-1-1,0 0,0 1,0-1,0 1,0 0,0-1,1 1,-1 0,0-1,0 1,1 0,-1 0,1 0,-1-1,0 1,1 0,-9 15,1 0,0 1,1 0,1 0,1 0,0 1,1-1,1 1,1 0,0 0,1 0,1 1,1-1,1 0,-2-11,0 34,2 1,1-1,3 1,1-1,2 0,1-1,3 0,1-1,2-1,2 0,1-1,7 8,37 45,-62-116,-10 12</inkml:trace>
  <inkml:trace contextRef="#ctx0" brushRef="#br0" timeOffset="1695.178">2343 409,'43'-10,"44"-7,15-1,1 2,-3 4,-8 4,-16 4,-16 1,-18 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24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1,'-4'1,"1"1,0 0,-1 0,1 0,0 0,0 0,0 1,1 0,-1-1,1 1,-1 0,1 0,0 0,0 1,0-1,0 0,1 1,0-1,-1 1,1 0,0-1,1 1,-1 0,1 0,0-1,0 2,-16 231,-18 93,22-155,13-150</inkml:trace>
  <inkml:trace contextRef="#ctx0" brushRef="#br0" timeOffset="225.75">0 508,'48'0,"40"-4,15-8,-6 0,-10 1,-14-2,-15 1,-9-2,-6 1,-7 3,-4 3,-8 2</inkml:trace>
  <inkml:trace contextRef="#ctx0" brushRef="#br0" timeOffset="525.308">1045 368,'-9'12,"-4"4,1 1,1 0,1 0,0 1,1 1,1-1,0 1,2 1,0-1,2 1,0 0,0 5,4-23,0 0,0 0,0 0,0 0,0 0,1 0,-1 0,1 0,-1 0,1 0,0 0,0 0,0-1,0 1,0 0,0-1,0 1,1 0,-1-1,1 1,-1-1,1 0,-1 0,1 1,0-1,0 0,-1 0,1-1,0 1,0 0,0-1,0 1,0-1,0 1,0-1,0 0,0 0,0 0,0 0,0 0,0 0,0-1,0 1,0-1,0 0,0 1,2-2,91-41,-81 36,0 0,0-1,-1-1,0 0,-1-1,0 0,-1 0,1-2,-2 1,0-1,-1-1,0 0,0 0,-2-1,1 0,-2 0,0 0,-1-1,0 0,-1 0,-1-1,1-12,-4 24,-1 0,1 0,-1 0,-1 0,1 0,0 0,-1 0,0 1,0-1,0 1,0-1,-1 1,1 0,-1 0,0 0,0 0,0 0,0 1,0-1,-1 1,1 0,-1 0,1 0,-1 1,0-1,0 1,0 0,0 0,0 0,0 0,0 1,-1-1,-8 0,1 0,0 0,0 1,-1 1,1 0,0 1,0 0,0 1,0 0,-4 2,-40 25,37-14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40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597 107,'-28'3,"-1"1,1 1,0 2,1 0,-1 2,2 1,-1 1,1 2,1 0,0 2,1 0,1 2,1 1,-2 2,6-5,0 1,1 0,1 2,1 0,0 0,1 1,1 1,1 1,1-1,1 2,1-1,1 2,0-1,2 1,1 0,0 0,2 1,1-1,0 20,2-39,0 0,1-1,-1 1,1 0,0-1,0 1,0-1,0 1,0-1,1 0,0 1,-1-1,1 0,1 0,-1 0,0 0,1-1,-1 1,1-1,0 1,0-1,0 0,0 0,0 0,0 0,1-1,-1 1,1-1,-1 0,1 0,-1 0,1-1,-1 1,1-1,0 0,-1 0,5 0,11-4,0 0,1-1,-2 0,1-2,-1 0,0-2,0 0,-1 0,-1-2,1 0,-2-1,1 0,3-6,10-4,25-22,-2-3,-2-2,-2-2,-3-2,19-30,4-23,-74 139,-8 7,1 2,3 0,1 0,2 1,0 26,7-54,0 0,1-1,1 1,0 0,1-1,0 1,1-1,1 0,0 0,1-1,1 1,0-1,8 10,-11-16,1-1,0 1,0-1,0-1,1 1,0-1,0 0,1 0,-1-1,1 0,0 0,0 0,0-1,1 0,-1 0,1-1,0 0,-1-1,1 1,0-1,0-1,0 0,0 0,0 0,0-1,3-1,13-4</inkml:trace>
  <inkml:trace contextRef="#ctx0" brushRef="#br0" timeOffset="536.044">1585 23,'-2'-2,"1"0,-1 1,1-1,-1 0,0 1,0-1,0 1,0 0,0 0,0 0,0 0,0 0,-1 0,1 0,0 0,0 1,-1 0,1-1,0 1,-1 0,1 0,-1 0,1 0,0 1,-1-1,1 1,0-1,-1 1,1 0,0 0,0 0,0 0,-20 7,0 2,1 0,0 1,1 2,0 0,1 1,0 0,2 2,-11 11,25-24,1 1,-1-1,1 1,0 0,0 0,0 0,0 0,1 0,0 0,0 1,0-1,0 0,1 1,-1-1,1 0,0 1,0-1,1 1,0-1,-1 0,1 0,1 1,-1-1,0 0,1 0,0 0,0 0,0 0,1-1,-1 1,1-1,0 1,0-1,0 0,1 0,-1 0,0-1,1 1,0-1,0 0,0 0,0 0,0 0,0-1,0 0,2 1,66 28,-45-20,-1 1,0 1,-1 1,-1 1,0 1,21 19,-41-30,0 0,-1 0,1 1,-1-1,0 1,-1 0,1 0,-1 0,0 0,0 0,-1 0,1 1,-1-1,0 1,-1-1,1 1,-1-1,0 1,-1-1,1 1,-1-1,0 0,-1 1,1-1,-1 0,0 0,0 1,0-1,-1-1,0 1,0 0,0-1,-1 0,1 1,-1-1,0-1,0 1,-4 2,-6 7,-1-1,0 0,-1-1,0-1,-1 0,0-1,0-1,-1-1,0-1,-1 0,1-1,-1-1,0-1,0 0,0-2,0 0,0-1,-10-1,21-1,0 0,1 0,-1 0,0-1,1 0,0-1,-1 0,2 0,-1 0,0-1,1 0,0 0,-5-6,-5-2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18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5561 672,'-15'8,"1"2,0 0,1 0,0 2,1-1,0 2,0-1,2 2,-1-1,2 1,0 1,0 0,-1 7,9-19,0 1,1 0,-1-1,1 1,0 0,0 0,0 0,1-1,-1 1,1 0,0-1,0 1,0 0,0-1,1 1,0-1,-1 0,1 0,0 1,1-1,-1 0,0-1,1 1,0 0,0-1,0 1,0-1,0 0,0 0,0 0,1-1,-1 1,1-1,-1 1,1-1,-1 0,1-1,0 1,0-1,-1 1,1-1,0 0,0-1,-1 1,1-1,1 0,7 2,-1-1,0 0,1-1,-1 0,0-1,1 0,-1 0,0-2,0 1,-1-1,1-1,-1 0,0-1,0 1,-1-2,0 1,0-2,0 1,-1-1,0 0,-1-1,1 0,-2 0,1 0,-1-1,-1 0,0 0,0-1,-1 1,0-1,1-8,-4 11,-1 0,0 1,0-1,-1 0,1 1,-2-1,1 1,-1-1,0 1,-1 0,0-1,0 1,0 0,-1 1,0-1,0 1,-1 0,0 0,0 0,0 0,-1 1,0 0,0 0,0 1,0 0,-1 0,0 0,0 1,0 0,0 0,0 0,0 1,-1 0,0 1,1 0,-1 0,1 1,-1-1,-7 2,-66 38,80-38,-1 0,0 0,0 1,1-1,-1 1,0 0,1-1,0 1,-1 0,1 0,0 0,0 0,0 0,0 0,0 0,1 0,-1 0,1 0,-1 0,1 1,0-1,0 0,0 0,0 1,0-1,0 0,0 0,1 1,0-1,-1 0,1 0,0 0,0 0,0 0,0 0,0 0,0 0,1 0,3 1,0 0,0-1,1 1,-1-1,1 0,-1 0,1-1,0 0,-1 0,1 0,0-1,0 0,0 0,0 0,-1-1,1 0,0 0,0 0,-1-1,1 1,-1-1,1-1,-1 1,0-1,0 0,0 0,0-1,1 1,40-17,-1-2,-1-1,-1-3,-2-2,-1-1,0-2,-3-2,-1-1,-1-2,26-36,-42 45,-1 0,-2-2,0 0,-2-1,-2 0,-1-1,-1-1,5-25,-15 38,-7 44,-1 96,5 0,6 0,8 30,24 176,-17-197,-5 0,-6 1,-9 103,1-207,0 0,-2 0,-1 0,-1 0,-1-1,-2 0,0 0,-2-1,0 0,-2 0,-1-1,-5 6,15-27,1 1,-1-1,0 1,0-1,0 0,0 0,0-1,0 1,-1-1,0 1,1-1,-1 0,0-1,0 1,0-1,0 1,0-1,-1 0,1-1,0 1,0-1,-1 0,1 0,0 0,0 0,-1-1,1 0,0 0,0 0,0 0,0-1,0 1,0-1,0 0,1 0,-1-1,1 1,-2-2,-7-7,1 0,1-1,0 0,1-1,0 0,1-1,0 0,1 0,1 0,0-1,1 0,1 0,0-1,1 1,1-1,0 1,1-13,0-2,2-1,2 1,0 0,2 0,1 1,1 0,2 0,10-23,30-53,-30 65</inkml:trace>
  <inkml:trace contextRef="#ctx0" brushRef="#br0" timeOffset="-1344.246">3359 785,'2'10,"1"0,0-1,0 1,1-1,0 1,0-1,1 0,1-1,-1 1,1-1,1 0,0-1,0 1,0-1,1-1,0 1,0-1,0-1,1 0,0 0,0 0,1-1,-1-1,2 1,-4-5,0-1,0 0,0 0,0-1,0 0,0 0,-1 0,1-1,-1 0,0 0,0-1,-1 1,1-2,-1 1,0 0,0-1,-1 0,0 0,0 0,0-1,-1 1,0-1,0 0,0 0,-1 0,0 0,-1 0,1 0,-1-3,1-2,0 0,0-1,-1 1,-1-1,0 1,-1-1,0 1,-1 0,0-1,-2-4,3 13,0 0,-1 0,1-1,-1 1,0 0,0 1,0-1,-1 0,1 0,-1 1,0 0,0-1,0 1,-1 0,1 0,-1 1,1-1,-1 1,0 0,0 0,0 0,0 0,0 1,0 0,-1-1,1 2,-1-1,1 0,0 1,-3 0,-78 27,60-10</inkml:trace>
  <inkml:trace contextRef="#ctx0" brushRef="#br0" timeOffset="-1082.838">3867 898,'77'-165,"-77"163,1 1,-1 0,0 0,1 0,-1-1,1 1,0 0,-1 0,1 0,0 0,0 0,-1 0,1 0,0 0,0 0,0 1,0-1,0 0,0 1,0-1,1 0,-1 1,0-1,0 1,0 0,1-1,-1 1,0 0,0 0,1 0,-1 0,0 0,1 0,-1 0,0 0,0 1,1-1,-1 0,0 1,0-1,0 1,0-1,1 1,-1 0,0-1,0 1,0 0,0 0,0 0,-1 0,1 0,0 0,0 0,-1 0,1 0,0 0,-1 0,1 0,2 6,-2-1,1 0,0 0,0 0,0-1,1 1,0-1,0 1,0-1,1 0,0 0,0-1,0 1,0-1,1 0,0 0,0 0,0-1,0 0,0 0,1 0,0 0,5 1,4-2,0 1,1-2,-1 0,1-1,-1-1,0 0,1-1,-1-1,0 0,0-1,0 0,-1-2,1 1,-1-2,0 0,-1-1,0 0,0-1,-1 0,0-1,-1 0,0-1,0 0,-1-1,-1 0,0-1,0 0,-1 0,-1-1,-1 0,0 0,0-1,-2 1,0-1,1-5,-2-4</inkml:trace>
  <inkml:trace contextRef="#ctx0" brushRef="#br0" timeOffset="49965.384">198 2421,'-17'90,"-12"156,7-73,6-70,21-291,21 62,5 1,6 2,41-90,-71 195,-6 11,2 0,-1 0,1 1,0-1,0 1,1 0,0-1,0 1,1 1,-1-1,1 1,3-3,-5 8,0 1,-1-1,1 1,-1-1,1 1,0 0,-1 0,1 0,-1 0,0 0,1 1,-1-1,0 1,0-1,0 1,0 0,0 0,0 0,0 0,-1 0,1 1,-1-1,0 0,1 1,-1-1,0 1,0-1,-1 1,1-1,0 1,-1 0,0-1,0 1,1 0,-2-1,1 2,3 6,8 37,-7-24</inkml:trace>
  <inkml:trace contextRef="#ctx0" brushRef="#br0" timeOffset="50764.795">593 2704,'-2'1,"0"0,1 0,-1 1,0-1,0 1,1 0,-1-1,0 1,1 0,0 0,-1 0,1 0,0 0,0 0,0 0,1 0,-1 1,0-1,1 0,-1 0,1 1,0 1,-3 7,-22 143,22-110,-21 73,21-101,0 0,-1 0,0-1,-2 1,0-1,0-1,-1 1,-1 0,1-8</inkml:trace>
  <inkml:trace contextRef="#ctx0" brushRef="#br0" timeOffset="51284.208">480 2704,'127'-25,"-103"24,67 10,-88-8,-1 0,1 0,-1 0,0 1,0-1,1 1,-1-1,0 1,0 0,0 0,0-1,-1 2,1-1,-1 0,1 0,-1 0,0 1,1-1,-1 1,0-1,-1 1,1-1,0 1,-1-1,0 1,1 0,-1-1,0 1,0 0,0-1,-1 1,0 1,-1 7,-1 0,0-1,-1 0,0 0,-1 0,0 0,-1-1,0 1,-4 4,-35 77,44-88,1 0,1 0,-1-1,0 1,1 0,0 0,-1 0,1 0,0 0,0-1,1 1,-1 0,1-1,-1 1,1-1,0 0,0 1,0-1,0 0,0 0,0 0,1-1,-1 1,1 0,-1-1,1 0,0 1,-1-1,1 0,0 0,0-1,0 1,0-1,0 1,0-1,0 0,-1 0,1 0,3-1,45 17,-48-14,0 0,0 0,0 0,0 0,0 0,-1 1,1-1,-1 1,0-1,1 1,-1 0,0 0,-1 0,1 0,-1 0,1 1,-1-1,0 0,0 1,0-1,-1 1,1-1,-1 1,0-1,0 1,0-1,0 1,-1-1,1 1,-1-1,0 0,0 1,0-1,-1 0,1 0,-1 2,-2 1,1 0,-1 0,0 0,0 0,0-1,-1 0,0 0,0 0,0 0,0-1,-1 0,0 0,0 0,0-1,0 0,-1 0,1-1,-3 1,-18 1,1-1,-1-1,0-2,1 0,-1-2,-10-3,-19-6,31 4</inkml:trace>
  <inkml:trace contextRef="#ctx0" brushRef="#br0" timeOffset="51899.986">1130 2618,'10'5,"12"-3,7-2,4-2,1 1,0 0,-2-5,-1-1,-1 0,-1 2,0-3,-1 0,0 1,0 1,0 3,0 1,-5 6,-6 2</inkml:trace>
  <inkml:trace contextRef="#ctx0" brushRef="#br0" timeOffset="52151.438">1073 2901,'44'-10,"32"-7,9-2,-5 4,-12 3,-12 4,-12 4,-12 2</inkml:trace>
  <inkml:trace contextRef="#ctx0" brushRef="#br0" timeOffset="52669.806">2032 2534,'-81'381,"58"-250,23-131,0 0,0-1,0 1,1 0,-1 0,0 0,0-1,0 1,1 0,-1 0,0 0,0-1,1 1,-1 0,0 0,0 0,1 0,-1 0,0 0,1 0,-1-1,0 1,0 0,1 0,-1 0,0 0,1 0,-1 0,0 1,0-1,1 0,-1 0,0 0,1 0,-1 0,0 0,0 0,1 1,-1-1,0 0,0 0,1 0,-1 1,0-1,0 0,0 0,1 0,-1 1,0-1,0 0,0 1,0-1,0 0,0 0,0 1,1-1,-1 0,0 1,14-29,-14 27,118-378,-95 318,2 1,3 0,3 3,2 0,13-14,-41 65,0 0,0 0,1 0,-1 0,1 1,0 0,1 0,-1 1,1 0,0 0,0 0,0 1,3 0,-7 2,0 0,0 0,0 1,1-1,-1 1,0 0,0 0,0 0,1 0,-1 1,0 0,0-1,0 1,0 0,0 0,0 1,0-1,0 0,0 1,0 0,-1 0,1 0,-1 0,1 0,-1 0,0 1,0-1,0 1,0 0,0-1,-1 1,2 3,2 6,-1 0,0 1,-1 0,0 0,-1 0,-1 0,0 0,0 0,-2 0,1 1,-2 2,1-2,0 11</inkml:trace>
  <inkml:trace contextRef="#ctx0" brushRef="#br0" timeOffset="58369.354">2569 2817,'-145'196,"18"-41,43-54,273-357,-10 67,-177 187,0 0,0 0,0 1,0-1,1 0,-1 1,0 0,1-1,-1 1,1 0,-1 0,1 1,0-1,-1 1,1-1,0 1,0 0,-1 0,1 0,0 0,0 0,-1 1,1-1,0 1,-1 0,1-1,-1 1,1 1,-1-1,1 0,-1 0,0 1,1 0,-1-1,0 1,0 0,0 0,0 0,-1 0,1 0,-1 1,1-1,0 2,37 131,-34-121,-1 1,-1-1,-1 1,0 0,-1 0,0 0,-1 0,-1 1,0-1,-3 11,3-25,1 0,0 0,0 0,-1 0,1-1,-1 1,1 0,-1 0,1 0,-1-1,1 1,-1 0,0 0,1-1,-1 1,0-1,0 1,1-1,-1 1,0-1,0 1,0-1,0 0,0 1,0-1,0 0,1 0,-1 1,0-1,0 0,0 0,0 0,0 0,0-1,0 1,0 0,0 0,0 0,0-1,0 1,1-1,-1 1,0 0,0-1,0 0,1 1,-1-1,0 1,0-1,1 0,-1 0,-42-40,37 35,-2-4,-1 1,0 1,0 0,-1 0,0 1,0 0,-1 1,0 0,0 1,0 0,-1 0,0 1,0 1,0 0,0 1,0 0,0 1,-1 0,0 1,-15 0,4 1</inkml:trace>
  <inkml:trace contextRef="#ctx0" brushRef="#br0" timeOffset="-3901.816">86 953,'24'414,"-45"-163,6-210,15-41,-1 0,0 0,1 0,-1 0,1 0,-1-1,0 1,1 0,-1 0,1-1,-1 1,1 0,-1-1,1 1,-1 0,1-1,-1 1,1-1,-1 1,1-1,0 1,-1-1,1 1,0-1,-1 1,1-1,0 0,0 1,0-1,-1 1,1-1,0 0,0 1,0-1,0 1,0-1,0 0,0 1,0-1,1 0,-1 1,0-1,0 1,0-1,1 1,-1-1,0 0,0 1,1-1,-1 1,1-1,8-32,1 0,1 0,2 1,1 1,1 0,2 1,2 1,0 1,23-26,10-19,3 2,3 3,3 3,18-13,-74 74,29-27,1 2,1 2,2 1,0 1,26-10,-62 33,1 0,-1 0,1 1,-1-1,1 1,-1 0,1 0,0 0,0 0,0 0,-1 1,1-1,0 1,0 0,0 0,0 0,0 0,0 0,0 1,0-1,-1 1,1 0,0-1,0 2,-1-1,1 0,0 0,-1 1,1-1,-1 1,0 0,1 0,-1 0,0 0,0 0,0 0,-1 1,1-1,-1 1,1-1,-1 1,0 0,0-1,0 1,0 0,0 2,-4 14,-1-1,-2 1,0-1,0 0,-2 0,0 0,-1-1,-1-1,-1 0,0 0,-1-1,-2 2,-13 19,-1-1,-2-1,-1-1,-2-2,0-2,-3-1,0-1,-1-2,-2-2,-16 7,54-29,0 0,0-1,-1 1,1 0,0 0,0-1,0 1,-1 0,1-1,0 1,-1-1,1 0,-1 1,1-1,0 0,-1 0,1 0,-1 0,1 0,-1 0,1 0,0-1,-1 1,1-1,0 1,-1-1,1 1,0-1,-1 1,1-1,0 0,0 0,0 0,0 0,0 0,0 0,0 0,0 0,0 0,0 0,1 0,-1-1,0 1,1 0,-1-1,1 1,-1 0,1-2,5-18,5 0</inkml:trace>
  <inkml:trace contextRef="#ctx0" brushRef="#br0" timeOffset="-3581.125">1271 841,'-35'21,"1"1,1 1,2 2,0 1,1 1,2 2,-19 25,45-52,-1 1,1-1,0 1,-1 0,1-1,0 1,1 0,-1 0,1 0,-1 1,1-1,0 0,0 0,0 1,0-1,1 1,0-1,-1 1,1-1,0 0,1 1,-1-1,1 1,-1-1,1 1,0-1,0 0,1 0,-1 1,1-1,-1 0,1 0,0-1,0 1,0 0,1 0,-1-1,1 0,0 1,7 0,0-1,0 0,0 0,0-1,1-1,-1 0,0 0,0-1,1 0,-1-1,0 0,0 0,0-1,-1-1,1 0,-1 0,3-2,0 2,0-1,0 0,0-1,-1-1,1 1,-2-2,1 1,-1-2,0 1,-1-1,0-1,0 0,-1 0,0-1,-1 1,0-2,-1 1,0-1,-1 0,0 0,-1 0,2-10,-5 14,-1-1,1 0,-1 1,-1-1,1 0,-2 1,1-1,-1 1,0-1,-1 1,0 0,-1-3,-10-13</inkml:trace>
  <inkml:trace contextRef="#ctx0" brushRef="#br0" timeOffset="-3066.149">1919 728,'-19'0,"1"0,-1 1,0 1,0 1,1 0,-1 2,1 0,0 1,0 0,1 2,-3 1,18-8,0 1,0-1,0 0,0 1,0-1,1 1,-1 0,0-1,1 1,-1 0,1 0,-1 0,1 0,0 0,0 0,0 1,0-1,1 0,-1 0,0 1,1-1,0 0,-1 1,1-1,0 1,0-1,0 0,1 1,-1-1,1 1,-1-1,1 0,0 0,0 1,0-1,0 0,0 0,0 0,0 0,1 0,-1 0,1 0,0-1,-1 1,1 0,0-1,0 1,0-1,34 20,-32-21,0 1,-1 0,1 0,-1 1,1-1,-1 1,1-1,-1 1,0 0,0 0,0 1,0-1,0 0,-1 1,1 0,-1 0,1 0,-1 0,0 0,0 0,-1 0,1 1,-1-1,1 1,-1-1,0 1,0-1,-1 1,1 0,-1-1,0 1,0 0,0 0,0-1,-1 1,0 2,-6 5,0 0,-1-1,0 0,-1 0,0-1,0 0,-1-1,0 0,0-1,-1 1,0-2,-1 0,-6 3,-27 17,39-21,-2-1,1 0,0 0,-1-1,0 1,1-2,-1 1,-1-1,1 0,0-1,0 0,-1 0,0-1,0-10,13 4</inkml:trace>
  <inkml:trace contextRef="#ctx0" brushRef="#br0" timeOffset="-2806.789">2061 869,'-24'38,"-13"23,0 5,7-3,12-13,10-14</inkml:trace>
  <inkml:trace contextRef="#ctx0" brushRef="#br0" timeOffset="-2567.77">2089 389,'0'0</inkml:trace>
  <inkml:trace contextRef="#ctx0" brushRef="#br0" timeOffset="-2267.378">2682 135,'-37'287,"23"-136,7 1,8 37,-1-170,-1 1,0-1,-1 1,-1-1,-1 0,-1 0,-1-1,-2 7,-13-8,10-17</inkml:trace>
  <inkml:trace contextRef="#ctx0" brushRef="#br0" timeOffset="-2063.524">2315 728,'34'5,"29"6,10 6,2 1,-7-4,-11-4,-5-3,-6 2,-12-1</inkml:trace>
  <inkml:trace contextRef="#ctx0" brushRef="#br0" timeOffset="-1817.585">3077 812,'-5'34,"3"16,3-1</inkml:trace>
  <inkml:trace contextRef="#ctx0" brushRef="#br0" timeOffset="-1582.778">3049 615,'0'0</inkml:trace>
  <inkml:trace contextRef="#ctx0" brushRef="#br0" timeOffset="63053.058">0 1913,'238'-46,"-213"42,45-9,0 3,1 2,22 4,-49 4,-76-33,-92-55,99 69</inkml:trace>
  <inkml:trace contextRef="#ctx0" brushRef="#br0" timeOffset="64100.674">1892 1886,'138'-26,"-45"12,-69 9,0 1,-1 1,1 1,0 1,0 1,0 1,0 2,7 1,14 2,-45-7,0 0,1 0,-1 0,0 0,1 0,-1 0,0 0,0 0,0 0,0 0,0 0,0 0,0 0,0 0,-1 0,1 0,0 0,-1 0,1 0,-1 0,1 0,-1 0,1 0,-1 0,1 0,-1 1,0-1,1 0,-1 0,0 1,0-1,0 1,0-1,0 0,1 1,-1 0,0-1,0 1,-1-1,1 0,-103-105,97 89</inkml:trace>
  <inkml:trace contextRef="#ctx0" brushRef="#br0" timeOffset="67106.613">3219 2591,'14'0,"10"0,5 0,3 0,0 0,1 0,-2-5,-1-1,0 0,-1 1,-1 1,0 2,0 1,0 1,-5 0</inkml:trace>
  <inkml:trace contextRef="#ctx0" brushRef="#br0" timeOffset="67458.787">3472 2308,'0'24,"0"13,0 5,0-1,0-1,0-3,0-4,0-2,0-1,0-2,0 0,0 0,0-1,0 1,0 0,0 0,0-4</inkml:trace>
  <inkml:trace contextRef="#ctx0" brushRef="#br0" timeOffset="68087.132">3896 2421,'0'502,"4"-542,1 0,3 0,1 1,1 1,3-1,1 2,12-22,-3 1,127-228,-79 200,-69 84,0 1,1-1,-1 1,1 0,-1 0,1 0,0 0,-1 0,1 0,0 1,-1-1,1 1,0 0,0 0,0 0,-1 0,1 0,0 1,0-1,0 1,-1 0,1 0,-1 0,1 0,0 0,-1 1,0-1,1 1,-1-1,0 1,0 0,0 0,0 0,0 0,0 0,-1 0,2 3,2 3,-1 1,0-1,-1 1,0 0,-1 0,0 0,0 0,0 1,-2-1,1 0,-1 1,0-1,-1 0,0 1,0-1,-1 0,-1 0,1 0,-2 0,-2 6,0 4</inkml:trace>
  <inkml:trace contextRef="#ctx0" brushRef="#br0" timeOffset="68474.657">4488 2563,'0'28,"0"20,0 6,0-1,-5-10,-1-7,0-10</inkml:trace>
  <inkml:trace contextRef="#ctx0" brushRef="#br0" timeOffset="69003.964">4544 2478,'38'-6,"-19"2,1 0,-1 2,0 0,1 1,-1 1,1 1,-1 1,1 0,7 3,-25-4,0-1,0 1,-1-1,1 1,0 0,0 0,0 0,0 0,-1 0,1 0,0 0,-1 1,1-1,-1 0,0 1,1 0,-1-1,0 1,0 0,0-1,0 1,0 0,0 0,-1 0,1 0,-1 0,1 0,-1 0,0 0,1 0,-1 0,0 0,-1 0,1 0,0 0,0 0,-1 0,1 0,-1 0,0 0,0-1,1 1,-1 0,0 0,-1 0,1-1,0 1,0-1,-1 1,1-1,-1 1,0 0,-21 21,20-21,-1 0,1 1,0-1,0 1,0-1,1 1,-1 0,0 0,1 0,0 0,0 1,0-1,0 1,0-1,1 1,0 0,0-1,0 1,0 0,0 0,1 0,-1 0,1 0,0 0,0-1,1 1,-1 0,1 0,0 0,0 0,0 0,2 2,75 98,-76-99,-1 0,0 1,0-1,0 0,0 0,-1 0,0 1,0-1,-1 0,0 0,1 1,-2-1,1 0,0 0,-1 0,0 0,0-1,-1 1,0 0,1-1,-1 0,-1 1,1-1,0 0,-1-1,0 1,0-1,0 0,-1 0,1 0,-1 0,1-1,-1 1,-5 0,-8 5,-2-1,1-1,-1 0,0-2,0 0,0-2,-1 0,1-1,-4-1,-1-1</inkml:trace>
  <inkml:trace contextRef="#ctx0" brushRef="#br0" timeOffset="69308.605">5391 2421,'-38'38,"-23"28,0 7,4-5,9-8,6-10,11-8,6-7,2-5,5-2,1-1,-1-1,-3 0,-2 1,-3 0,4 1,1-5,3-6</inkml:trace>
  <inkml:trace contextRef="#ctx0" brushRef="#br0" timeOffset="69991.599">5391 2675,'-360'426,"322"-368,69-70,155-147,105-125,-178 163,-112 120,-1 1,1-1,-1 1,1-1,-1 1,1 0,-1-1,1 1,0-1,-1 1,1 0,0 0,-1-1,1 1,0 0,-1 0,1 0,0 0,-1 0,1 0,0 0,-1 0,1 0,0 0,-1 0,1 0,0 0,-1 0,1 1,0-1,-1 0,1 1,0-1,-1 0,1 1,-1-1,1 1,-1-1,1 1,-1-1,1 1,-1-1,1 1,-1-1,0 1,1 0,-1-1,0 1,0-1,1 1,-1 0,0-1,0 1,0 0,0 0,5 43,-5-41,-3 344,3-346,1 0,-1 0,0 0,0 0,0 1,0-1,0 0,0 0,0 0,0 0,0 0,0 0,-1 1,1-1,0 0,-1 0,1 0,-1 0,0 0,1 0,-1 0,1-1,-1 1,0 0,0 0,0 0,0-1,1 1,-1 0,0-1,0 1,0-1,0 1,0-1,0 1,-1-1,1 0,0 1,0-1,0 0,0 0,0 0,0 0,-1 0,1 0,0 0,0-1,0 1,0 0,0-1,0 1,0 0,0-1,0 1,0-1,0 0,0 1,0-1,0 0,0 1,1-1,-2-1,-178-96,156 82</inkml:trace>
  <inkml:trace contextRef="#ctx0" brushRef="#br0" timeOffset="71106.764">3726 1998,'30'-8,"0"2,0 0,1 3,-1 0,1 2,2 2,65-5,71-22,-148 25,48-12,-69 10,0 0,0 0,0-1,0 1,0 0,-1 0,0 0,0-1,0 1,0 0,0 0,0 0,-1 1,1-1,-1 0,0 0,0 1,0-1,0 1,-1 0,1-1,-2-3,-46-63,42 51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0:52.830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0 1058,'13'2,"-1"0,1 1,-1 1,0 0,0 1,-1 0,1 1,-1 0,-1 0,8 7,-8-7,101 62,18-1,113 82,-195-120,1-2,1-3,1-1,4-2,144 74,-60 10,-75-56,105 62,-87-75,143 78,62 35,-139-70,-1 6,-101-62,1-3,1-1,1-3,16 2,-16-4,-1 1,0 2,-2 3,27 15,-69-33,29 16,-1 1,-1 1,0 2,-2 1,13 14,24 8,-64-48,0 1,0 0,0-1,0 1,0 0,-1-1,1 1,-1-1,0 1,0-1,0 1,0-1,0 0,-1 1,1-1,-1 1,1 0,-1-1,0 1,0 0,0-1,0 1,-1 0,1 0,1 1,-63-176,55 143,-1 1,-2 1,-1-1,-2 2,-1 0,-2 1,0 0,-2 1,-15-16,33 44,0-1,0 0,0 1,0-1,0 1,-1 0,1-1,-1 1,1 0,-1 0,1 0,-1 0,0 0,1 0,-1 0,0 1,0-1,0 1,0-1,1 1,-1-1,0 1,0 0,0 0,0 0,0 0,0 1,0-1,0 0,1 1,-1-1,0 1,0 0,0-1,1 1,-1 0,0 0,1 0,-1 1,1-1,-1 0,1 0,0 1,-1-1,1 2,-202 195,-92 42,143-111,151-128,0-1,0 1,0 0,0-1,0 1,1 0,-1 0,0 0,0 0,1 0,-1 0,0 0,1 0,-1 0,1 0,0 0,-1 0,1 0,0 0,-1 0,1 0,0 1,0-1,0 0,0 0,0 0,0 0,1 0,-1 1,0-1,1 0,-1 0,0 0,1 0,-1 0,1 0,0 0,-1 0,1 0,0 0,-1 0,1-1,0 1,0 0,0 0,0-1,0 1,0 0,0-1,0 1,0-1,0 0,0 1,0-1,0 0,1 1,-1-1,0 0,0 0,0 0,0 0,0 0,1 0,-1-1,0 1,0 0,1-1,52 4,-1-2,1-3,0-2,21-6,99-6,-98 9,0-2,70-20,-140 28,105-10,-87 10</inkml:trace>
  <inkml:trace contextRef="#ctx0" brushRef="#br0" timeOffset="10085.441">1638 550,'-5'17,"-56"208,-25 44,44-124,31-122,11-24,0 1,0 0,0 0,0-1,0 1,0 0,0 0,0-1,0 1,0 0,0 0,0-1,0 1,0 0,-1 0,1 0,0-1,0 1,0 0,0 0,0 0,-1-1,1 1,0 0,0 0,0 0,-1 0,1-1,0 1,0 0,-1 0,1 0,0 0,0 0,-1 0,1 0,0 0,10-44,2 1,1 0,3 2,1-1,3 2,1 0,10-13,28-56,99-147,-92 177,-65 79,1 0,-1-1,0 1,1 0,-1 0,0-1,1 1,-1 0,0 0,1 1,-1-1,0 0,1 0,-1 1,0-1,0 1,1-1,-1 1,0-1,0 1,0 0,0-1,0 1,0 0,0 0,0 0,0 0,0 0,0 0,0 0,-1 0,1 0,0 1,-1-1,1 0,-1 0,1 1,-1-1,0 0,1 1,17 56,-7 147,-12-181</inkml:trace>
  <inkml:trace contextRef="#ctx0" brushRef="#br0" timeOffset="10489.301">1920 1171,'0'24,"0"17,-4 7,-3 0,1-4,1-4,-3-9,-1-10</inkml:trace>
  <inkml:trace contextRef="#ctx0" brushRef="#br0" timeOffset="10937.454">1892 1114,'21'-7,"0"2,0 0,1 1,0 1,0 1,0 2,4 0,-23-1,1 0,0 0,-1 1,1-1,-1 1,1 0,0 0,-1 0,1 1,0-1,-1 1,1 0,-1 0,1 0,-1 1,1-1,-1 1,0 0,0-1,0 2,0-1,0 0,0 1,0-1,-1 1,1 0,-1-1,0 1,0 0,0 1,0-1,-1 0,1 1,-1-1,0 0,0 1,0 0,0-1,-1 1,1 0,-1 0,-3 3,1-1,-1 1,-1 0,1-1,-1 0,0 0,-1 0,1 0,-1-1,0 1,-1-1,1-1,-1 1,0-1,0 0,0 0,-1-1,0 1,-49 37,55-40,0-1,1 1,-1 0,1 0,-1-1,1 1,-1 0,1 0,0 0,-1 0,1 0,0-1,0 1,0 0,0 0,-1 0,1 0,1 0,-1 0,0 0,0 0,0 0,0-1,0 1,1 0,-1 0,1 0,-1 0,0 0,1-1,-1 1,1 0,-1-1,1 1,0 0,-1-1,1 1,0 0,0-1,-1 1,1-1,0 1,0-1,0 0,-1 1,1-1,0 0,0 0,0 1,0-1,0 0,0 0,0 0,0 0,58 15,-55-14,1 0,75 23,-78-24,0 1,0 0,-1 1,1-1,0 0,-1 0,1 1,-1-1,1 1,-1-1,0 1,0 0,1-1,-1 1,0 0,-1 0,1 0,0 0,0 0,-1 0,1 0,-1 0,0 0,0 0,0 0,0 0,0 0,0 0,0 0,0 0,-1 0,1 0,-1 0,0 0,0 0,1 0,-1 0,0-1,-6 11,0-2,-1 1,0-1,-1 0,0-1,0 0,-1 0,0-1,-1 0,1-1,-1 0,-1-1,0 0,1-1,-2 0,1-1,-3 1,-101 23,94-26</inkml:trace>
  <inkml:trace contextRef="#ctx0" brushRef="#br0" timeOffset="11226.182">2739 1311,'-39'29,"-26"19,-8 2,4-4,9-4,10-5,9-8,6-5,5-1,2-5,1-1,1 3,-1-4,0 1,0 3,4-3</inkml:trace>
  <inkml:trace contextRef="#ctx0" brushRef="#br0" timeOffset="11858.255">2654 1538,'-302'203,"243"-144,59-58,0 0,0 0,1 0,-1 0,0-1,1 1,-1 0,1 0,-1-1,1 1,-1 0,1-1,-1 1,1 0,0-1,-1 1,1-1,0 1,0-1,-1 1,1-1,0 0,0 1,0-1,-1 0,1 0,0 0,0 1,0-1,0 0,0 0,0 0,-1 0,1 0,0-1,0 1,0 0,0 0,0-1,-1 1,1 0,0-1,0 1,-1-1,1 1,0-1,0 1,-1-1,1 0,26-8,0-2,-1-1,0-1,-1-1,16-13,-27 18,378-243,-344 231,-47 21,0 0,-1 0,1 0,0 0,0 0,0 0,-1 1,1-1,0 0,0 0,-1 1,1-1,0 0,-1 1,1-1,0 1,-1-1,1 1,-1-1,1 1,-1-1,1 1,-1 0,1-1,-1 1,1 0,-1-1,0 1,1 0,-1 0,0-1,0 1,0 0,0 0,1 0,-1-1,0 1,0 0,0 0,-1-1,1 1,0 0,0 0,0 0,0-1,-1 1,1 0,0-1,-1 1,1 0,-1 0,1-1,-1 1,1-1,-1 1,1-1,-1 1,0-1,1 1,-1-1,0 1,-31 69,23-54,1 0,1 1,0 0,1 0,1 0,1 1,0 0,0 8,3-2,1-1,2 1,0 0,1-1,1 0,5 17,-8-40,0 1,0 0,-1 0,1 0,0 0,-1 0,1 0,-1 0,1 0,-1 0,1 0,-1 0,0 0,0 0,1 0,-1 0,0 0,0 0,0 0,0 0,0 0,-1 1,1-1,0 0,0 0,-1 0,1 0,-1 0,1 0,-1 0,1 0,-1 0,1-1,-1 1,0 0,1 0,-1 0,0-1,0 1,0 0,0-1,0 1,0 0,0-1,0 0,0 1,0-1,0 1,0-1,0 0,0 0,0 0,0 0,0 0,0 0,0 0,0 0,0 0,-1 0,1 0,0-1,0 1,0 0,0-1,0 1,0-1,0 1,0-1,-74-65,-193-154,252 209</inkml:trace>
  <inkml:trace contextRef="#ctx0" brushRef="#br0" timeOffset="13258.548">1497 154,'1'-2,"0"1,1-1,-1 0,0 1,1-1,-1 1,1 0,0-1,-1 1,1 0,0 0,0 0,0 0,0 1,-1-1,1 0,0 1,0-1,1 1,-1 0,0 0,0-1,0 1,0 1,0-1,0 0,0 0,0 1,2 0,45 6,-1 3,0 1,-1 3,0 1,-1 3,10 7,124 28,-62-43,-117-13,0 1,0 0,-1 0,1 0,-1 0,1-1,-1 1,0 0,1 0,-1-1,-1 1,1 0,0 0,0-1,-1 1,1 0,-1 0,0 0,0 0,0-1,0 1,0 0,0 1,0-1,-1 0,1 0,0 0,-1 1,0-1,1 1,-1-1,0 1,0 0,-2-5,3 5,-15-21,1 0,1-2,2 1,0-1,1-1,-4-15,12 17,5 4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2:07.44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808 726,'-2'2,"0"-1,0 0,0 1,1-1,-1 1,0 0,1 0,-1-1,1 1,0 0,0 0,0 0,0 0,0 1,0-1,0 0,1 0,-1 1,1-1,-1 0,1 1,0-1,0 0,0 1,0 0,0 0,-14 349,5-274,2-1,5 1,3 21,-1-41,28 213,-28 328,28-377,-27 289,-29-341,44-2,-8-113,-3 1,-2 0,-2 0,-4 14,1 33,3 179,23-141,31 83,-22-81,-34 365,29-282,0-57,-27 85,-30-27,30 481,26-467,3 108,-19-274,-8-65,-1 0,0-1,-1 1,0 0,0 0,-1 0,-1 0,1 0,-2 0,1 1,-35 169,35-178,0 0,0 1,0-1,0 1,1 0,-1-1,1 1,0-1,0 1,0 0,0-1,0 1,0-1,1 1,0 0,-1-1,1 1,0-1,0 0,0 1,0-1,1 0,-1 1,1-1,-1 0,1 0,0 0,0 0,-1-1,2 1,-1 0,0-1,0 1,0-1,1 0,-1 0,0 0,1 0,-1 0,1 0,1-1,311 9,-288-2,0-2,1-1,-1-2,1 0,0-2,-1-1,1-1,0-2,5-2,20-3,0 3,0 2,1 2,35 4,-23-1,104 28,292-29,-163 1,-102 26,29 2,141-29,-176 27,98-26,-120 27,1-16,-146-8,1 0,-1-2,0 0,1-2,-1 0,1-2,6-2,218-16,7-8,1859 29,-1945-28,168 26,-169-27,321 28,-329-17,-87 9,1 2,-1 4,36 5,8-1,219-2,-111 28,0-45,-58 5,-143 12</inkml:trace>
  <inkml:trace contextRef="#ctx0" brushRef="#br1" timeOffset="7363.188">1175 7669,'43'-76,"73"-75,36-40,51-29,-55 101,28-28,76-80,-90 31,-1 14,64-59,-4 16,-79 55,8-2,64-60,80-88,-69 83,79-63,-255 250,-1-3,-4-1,15-25,109-128,83-64,40-58,-99 140,-135 132,64-80,-101 103,2 0,1 2,2 1,1 1,1 1,31-24,122-102,-68 14,24-14,9 1,-145 154,1-1,-1 1,1 0,-1-1,0 1,1-1,-1 1,0 0,1-1,-1 1,0-1,1 1,-1-1,0 0,0 1,0-1,0 1,1-1,-1 1,0-1,0 1,0-1,0 0,0 1,-1-1,1 1,0-1,0 1,0-1,0 1,0-1,-1 1,1-1,0 1,-1-1,1 1,0-1,-1 1,1-1,0 1,-1 0,1-1,-1 1,1 0,-1-1,1 1,-1 0,1-1,-1 1,1 0,-1 0,1 0,-1 0,1-1,-1 1,0 0,1 0,-1 0,1 0,-1 0,1 1,-1-1,0 0,1 0,-1 0,1 0,-1 1,-51-3,45 2,-169 20,40-2,136-18,-1 0,0 1,0-1,0 0,1 0,-1 1,0-1,1 1,-1-1,0 1,1-1,-1 1,0-1,1 1,-1-1,1 1,-1 0,1-1,-1 1,1 0,0-1,-1 1,1 0,0 0,0-1,-1 1,1 0,0 0,0 0,0-1,0 1,0 0,0 0,0 0,0-1,0 1,1 0,-1 0,0 0,0-1,1 1,-1 0,0 0,1-1,-1 1,1 0,-1-1,1 1,0 0,32 38,-22-28,-3-2,0 0,0 1,-1 0,-1 0,0 1,0 0,-1 0,0 1,-1-1,-1 1,1 0,-2 0,0 0,0 0,-1 0,-1 6,-20 181,14-165,1 0,3 0,0 1,2-1,4 20,3-26,-7-28,0-1,0 1,0 0,1-1,-1 1,0 0,0-1,0 1,0 0,0-1,0 1,0 0,1 0,-1-1,0 1,0 0,0 0,1-1,-1 1,0 0,0 0,1-1,-1 1,0 0,0 0,1 0,-1 0,0-1,1 1,-1 0,0 0,0 0,1 0,-1 0,0 0,1 0,-1 0,0 0,1 0,-1 0,0 0,1 0,-1 0,0 0,1 1,-1-1,0 0,1 0,-1 0,0 0,0 0,1 1,-1-1,0 0,0 0,1 1,-1-1,0 0,26-137,-8 72,3 1,3 2,23-45,-40 92,65-142,-64 139</inkml:trace>
  <inkml:trace contextRef="#ctx0" brushRef="#br1" timeOffset="15553.332">2303 5017,'-5'-24,"19"37,54 119,19 15,-8-39,-57-81,-30-63,-12-27,3-1,2-1,-5-64,14 91,-4-214,11 183,-1 60,0 1,0-1,1 1,0-1,1 1,0 0,0-1,0 1,1 0,1 0,-1 1,5-7,-5 13,0 0,0-1,0 1,0 0,1 1,-1-1,0 0,1 1,-1 0,0 0,1 0,-1 0,1 1,-1-1,0 1,1 0,-1 0,0 0,0 0,0 0,0 1,0-1,0 1,0 0,0 0,-1 0,1 1,-1-1,1 0,-1 1,0 0,1 0,2 2,10 7</inkml:trace>
  <inkml:trace contextRef="#ctx0" brushRef="#br1" timeOffset="16351.718">3008 4818,'-20'134,"5"-51,4-1,3 2,4 68,5-211,3 1,2 0,3 1,4-8,80-231,-93 297,0 0,0 0,1 0,-1 0,0 0,1 0,-1 0,1 0,-1 0,1 0,-1-1,1 1,0 0,-1 0,1-1,0 1,0 0,-1-1,1 1,0 0,0-1,0 1,0-1,0 0,0 1,0-1,0 0,0 0,0 1,0-1,0 0,0 0,0 0,0 0,0 0,0 0,0-1,0 1,0 0,0 0,0-1,0 1,0-1,0 1,-1-1,1 1,0-1,0 1,0-1,-1 0,1 1,0-1,-1 0,1 0,0 0,-1 1,1-1,-1 0,1 0,-1 0,0 0,1 0,-1 0,0 0,0 0,0 0,1 0,-1 0,0 0,-1-1,121 145,-119-143,1 1,-1 0,0 0,0-1,0 1,0 0,1 0,-1 0,0 0,-1 1,1-1,0 0,0 0,0 0,-1 1,1-1,-1 0,1 1,-1-1,1 1,-1-1,0 0,0 1,1-1,-1 1,0-1,-1 1,1-1,0 1,0-1,0 0,-1 1,1-1,-1 1,1-1,-1 0,0 0,1 1,-1-1,0 0,0 0,0 0,0 0,0 0,0 0,0 0,0 0,-1 0,1 0,0-1,0 1,-1 0,1-1,0 1,-1-1,0 1,-126 39,39-13,72-20</inkml:trace>
  <inkml:trace contextRef="#ctx0" brushRef="#br1" timeOffset="17438.095">2050 4564,'1'-7,"1"0,1 0,-1 1,1-1,0 1,1-1,0 1,0 0,0 0,1 1,-1-1,1 1,1 0,-1 0,1 1,0 0,3-2,121-62,-31 22,-96 45,-1 1,-1 0,0-1,1 1,-1 0,1 0,-1-1,0 1,1-1,-1 0,0 1,1-1,-1 0,0 0,0 1,0-1,0 0,0 0,0 0,0 0,0-1,0 1,0 0,-1 0,1-1,0 1,-1 0,1-1,-1 1,1 0,-1-1,0 1,0-1,0 1,0 0,0-1,0 1,0-1,0 1,0-1,0 1,-1 0,1-1,-1 1,1 0,-1-1,0 1,1 0,-1-1,0 1,0 0,0 0,0 0,0 0,-137-73,132 70,1 0,-1 0,1-1,0 1,0-1,0 0,1 0,0-1,0 0,0 1,1-1,-1 0,1-1,1 1,-1-1,1 1,1-1,-1 0,1 1,0-1,0-1,4-17</inkml:trace>
  <inkml:trace contextRef="#ctx0" brushRef="#br0" timeOffset="29403.337">11023 7556,'-55'90,"9"-26,-2-1,-3-3,-27 22,-22 29,94-100,9-16</inkml:trace>
  <inkml:trace contextRef="#ctx0" brushRef="#br0" timeOffset="29726.856">10572 7641,'108'119,"17"16,-107-108,-1 0,-1 1,-1 1,-1 1,-2 0,0 2,14 24,-14-43</inkml:trace>
  <inkml:trace contextRef="#ctx0" brushRef="#br0" timeOffset="31354.281">18 77,'-8'45,"3"1,2 0,2 0,1 1,3-1,4 16,9-24,-15-38,-1 0,1 0,0 1,0-1,0 0,-1 0,1 0,0 1,0-1,0 0,0 0,-1 0,1-1,0 1,0 0,0 0,-1 0,1-1,0 1,0 0,-1-1,1 1,0 0,0-1,-1 1,1-1,0 1,-1-1,1 0,-1 1,1-1,-1 0,1 1,-1-1,1 0,-1 1,0-1,1 0,-1 0,0 0,0 1,0-1,0 0,1 0,-1 0,83-245,0 76,-69 150,-6 26,-5 39,-3-28,24 161,-1-23,13 178,-34-281,-1-18,0-1,-2 1,-2-1,-1 1,-5 19,8-47,0-1,-1 1,0 0,0-1,0 1,0-1,-1 0,0 0,0 0,-1 0,1 0,-1-1,0 1,0-1,-1 0,1-1,-1 1,0-1,0 1,0-2,0 1,0 0,-1-1,1 0,-1 0,1-1,-1 0,0 0,0 0,0 0,0-1,1 0,-1 0,0-1,0 0,0 0,0 0,-1-1,2-3,0 0,1 0,-1 0,1-1,0 1,1-1,-1 0,1 0,1-1,-1 1,1-1,0 1,0-1,1 0,0 1,0-1,0 0,1 0,0 0,1 0,-1 0,1 1,1-1,0-3,-1-14,0 1,0 0,2 0,1 1,1-1,0 1,2 0,0 0,2 1,0 0,2 0,0 1,1 0,1 1,1 1,6-6,-3 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3:30.66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3958,'2'-3,"-1"0,1 1,-1-1,1 1,0-1,0 1,0 0,0 0,0 0,0 0,1 0,-1 0,1 0,0 1,-1 0,1-1,0 1,0 0,2-1,3-1,207-106,-51 16,143-29,116-47,-268 102,50-7,0-11,326-136,-165 69,-173 79,179-95,164-71,-253 125,-52 9,55-28,12-33,134-16,-252 116,-17 2,15-13,-32 10,21-19,93-40,102-36,16-8,-142 76,-26 19,14-10,32-28,-143 40,72-7,-136 60,-2-3,0-2,36-26,40-22,-124 73,0 0,1 0,-1 0,0 0,0 0,0-1,0 1,0 0,0-1,1 1,-1 0,0-1,0 1,1-1,-1 1,0-1,1 0,-1 1,0-1,1 0,-1 1,1-1,-1 0,1 0,-1 0,1 1,0-1,-1 0,1 0,0 0,0 0,-1 0,1 0,0 1,0-1,0 0,0 0,0 0,1 0,-1 0,0 0,0 0,0 1,1-1,-1 0,1 0,-1 0,0 0,1 1,-1-1,1 0,0 1,-1-1,1 0,0 1,-1-1,1 1,0-1,0 1,-1-1,1 1,0-1,0 1,0 0,0-1,0 1,-281-60,274 59,3-1,-1 1,0-1,0 1,0-1,-1 1,1 1,0-1,0 0,0 1,-1 0,1 0,0 0,0 1,-1 0,1-1,0 1,0 1,0-1,0 0,0 1,0 0,1 0,-1 0,0 1,1-1,0 1,-1 0,1 0,0 0,1 0,-1 0,0 1,1-1,0 1,0 0,0-1,-1 4,1 14,1 1,1 0,1 0,1 0,0-1,2 1,4 12,10 93,-18-126,2 38,-2 0,-1 0,-2 0,-7 29,2-19,2-1,2 1,2 0,4 27,36-176,-19 56,2 1,2 0,2 2,1 0,2 2,9-7,127-176,-46 86,-110 131</inkml:trace>
  <inkml:trace contextRef="#ctx0" brushRef="#br0" timeOffset="5634.967">4431 1305,'18'31,"58"135,-10-6,-80-255,9-251,6 322,1 0,1 0,2 1,0-1,1 1,1 0,11-22,-18 44,0 0,0 0,0 0,0 0,0 0,1 0,-1 0,0 0,1 0,-1 0,1 0,-1 0,1 0,-1 1,1-1,-1 0,1 0,0 0,0 1,-1-1,1 0,0 1,0-1,0 1,0-1,0 1,0 0,0-1,0 1,0 0,0-1,0 1,0 0,0 0,0 0,0 0,0 0,0 0,0 0,0 0,0 1,0-1,0 0,0 1,0-1,0 0,-1 1,1-1,0 1,0-1,0 1,0 0,-1-1,1 1,0 0,0 0,-1 0,1-1,-1 1,1 0,65 120,-52-109</inkml:trace>
  <inkml:trace contextRef="#ctx0" brushRef="#br0" timeOffset="6102.209">5052 1108,'0'5,"0"6,5 6,1 5,0 4,-1 2,-2 1,-1 0,0 1,-2-1,0 0,0 0,0-1,4-4,2-12,1-12,-3-12,0-2</inkml:trace>
  <inkml:trace contextRef="#ctx0" brushRef="#br0" timeOffset="6572.579">4967 1137,'27'-26,"2"2,0 1,2 1,0 2,33-16,-62 34,0 0,1 0,-1 0,0 1,1-1,0 1,-1-1,1 1,0 0,0 0,-1 0,1 0,0 1,0-1,0 1,0-1,0 1,0 0,0 0,0 1,0-1,0 1,0-1,0 1,0 0,0 0,-1 0,1 0,0 1,-1-1,1 1,-1 0,1 0,-1-1,0 2,0-1,0 0,0 0,0 1,0-1,-1 1,1-1,-1 1,1 0,-1-1,0 1,0 0,-1 0,1 0,0 0,-1 0,0 0,0 2,-21 65,17-64,1 1,0 1,1-1,-1 0,1 1,1-1,-1 1,1-1,1 1,-1 0,1-1,1 1,0 6,1-11,1 1,-1-1,1 0,-1 0,1-1,0 1,0 0,0-1,0 0,1 0,-1 0,0 0,1 0,0-1,-1 1,1-1,0 0,0 0,0-1,-1 1,1-1,0 0,0 0,0 0,0 0,0-1,0 0,0 1,0-2,48 6,-50-3,-1-1,1 0,-1 1,0-1,1 1,-1 0,0 0,1-1,-1 1,0 0,0 0,0 0,0 0,0 0,0 0,0 1,0-1,0 0,-1 0,1 1,0-1,-1 0,1 1,-1-1,0 1,1-1,-1 1,0-1,0 1,0-1,0 1,0-1,0 0,0 1,0-1,-1 1,1-1,-1 1,1-1,-1 0,1 1,-1-1,0 0,0 1,1-1,-1 0,0 0,0 0,-1 1,-53 56,35-44,-1-2,0 0,0-1,-1-1,-1-1,0-1,0-1,0-1,-16 2,15-5</inkml:trace>
  <inkml:trace contextRef="#ctx0" brushRef="#br0" timeOffset="8024.044">4176 910,'108'-59,"-90"52,95-35,98-41,-59 23,-153 60,1-1,-1 1,0 0,1-1,0 1,-1-1,1 1,-1-1,1 0,-1 1,1-1,0 1,0-1,-1 0,1 1,0-1,0 0,0 1,0-1,-1 0,1 1,0-1,0 0,0 1,0-1,1 0,-1 1,0-1,0 0,0 1,1-1,-1 0,0 1,0-1,1 1,-1-1,1 0,-1 1,0-1,1 1,-1-1,1 1,-1 0,1-1,0 1,-1-1,1 1,-1 0,1 0,0-1,-1 1,1 0,0 0,-1 0,1-1,0 1,-1 0,1 0,0 0,-1 0,1 0,0 1,-1-1,1 0,0 0,-1 0,1 0,0 1,-92-18,45 6,31 9,1 0,0-2,0 1,0-2,0 0,1-1,0 0,0-1,0 0,1-1,-10-9,-10-16,20 17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1:28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9285 347,'-23'5,"1"1,0 1,0 1,1 1,0 1,0 0,1 2,1 1,0 0,0 1,2 1,0 1,-10 12,11-3,1 0,1 2,2 0,0 0,2 1,1 1,1-1,2 1,1 1,-2 27,4-37,-1 5,1 1,1 0,2 0,0 0,2 0,1 0,1-1,1 1,1-1,1 0,1-1,1 1,2-2,0 1,8 9,-7-11,1-2,1 0,0 0,2-1,0-1,1-1,5 3,-22-19,0-1,1 0,-1 0,0 1,1-1,-1 0,1 1,-1-1,1 0,-1 0,0 0,1 0,-1 1,1-1,-1 0,1 0,-1 0,1 0,-1 0,1 0,-1 0,1 0,-1 0,1 0,-1 0,0-1,1 1,-1 0,1 0,-1 0,1-1,-1 1,0 0,1 0,-1-1,1 1,-1 0,0-1,1 1,-1 0,0-1,0 1,1-1,-1 1,0-1,0 1,0 0,1-1,-1 1,0-1,0 1,0-1,0 1,0-1,0 1,0-1,0 1,0-1,0 1,0-1,0 1,-1 0,1-1,0 1,0-1,0 1,-1-1,1 1,0-1,0-15</inkml:trace>
  <inkml:trace contextRef="#ctx0" brushRef="#br0" timeOffset="352.27">9624 628,'-114'390,"68"-179,45-209,0 0,0 0,-1 1,2-1,-1 0,0 1,0-1,1 0,0 1,-1-1,1 1,0-1,0 1,0-1,0 1,1-1,-1 0,1 1,-1-1,1 1,0-1,0 0,0 0,0 1,0-1,1 0,-1 0,1 0,-1 0,1-1,0 1,0 0,0-1,0 1,0-1,0 1,0-1,0 0,0 0,1 0,-1 0,0-1,1 1,-1-1,1 1,-1-1,1 0,1 0,64-36,-49 23</inkml:trace>
  <inkml:trace contextRef="#ctx0" brushRef="#br0" timeOffset="718.539">9991 601,'-24'92,"3"2,4 0,5 1,4 1,3 35,24-52,-23-87,-5-15,0 0,-2 0,-1 1,-1 1,-1 0,-1 1,-4-4,7 12,6 2,-1 1,0 1,-1-1,0 1,0 1,-1-1,0 2,0-1,-1 1,1 0,-1 1,-1 0,1 1,-1 0,0 1,1 0,-1 0,-1 1,1 1,-11-1,-19 29,29-9</inkml:trace>
  <inkml:trace contextRef="#ctx0" brushRef="#br0" timeOffset="1318.767">10189 741,'-6'23,"2"0,0-1,1 1,2 0,0 0,2 1,0-1,2 0,5 21,-8-38,0 0,0-1,1 1,0 0,0 0,1-1,-1 1,1 0,1-1,-1 0,1 1,0-1,0 0,0 0,1-1,-1 1,1-1,0 0,1 0,-1 0,1 0,0-1,0 0,0 0,0 0,0 0,1-1,-1 0,1 0,-1-1,1 1,0-1,0 0,0-1,0 0,-1 0,1 0,0 0,0-1,2 0,5-7,0 0,-1 0,0-1,0-1,-1 0,0-1,-1 0,0 0,0-1,-2 0,1-1,2-8,0 6,88-104,-103 151,-7 6,7-31,0 1,0 0,1-1,0 1,1 0,0 1,0-1,1 0,0 0,0 1,1-1,0 1,0-1,1 0,0 1,1-1,0 0,0 0,0 0,1 0,1 0,-1 0,1-1,1 0,-1 0,1 0,5 6,-5-10,0-1,0 1,1-1,-1 1,1-1,-1-1,1 1,0-1,0 0,-1-1,1 1,0-1,0 0,0 0,0-1,-1 0,1 0,0 0,-1-1,1 0,-1 0,1 0,-1-1,0 0,1 0,9-6,1 0,-1-2,-1 0,0 0,-1-1,0-1,6-8,-11 12,30-34,-2-1,-1-2,-3-1,23-45,-51 83,0-1,0 0,-1 0,0 0,0-1,-1 1,-1-1,0 1,0-1,-1 0,-1 1,1-1,-2 1,-2-11,-3 3</inkml:trace>
  <inkml:trace contextRef="#ctx0" brushRef="#br0" timeOffset="-1116.204">7620 1052,'173'-11,"163"-53,-248 48,-83 10</inkml:trace>
  <inkml:trace contextRef="#ctx0" brushRef="#br0" timeOffset="-846.094">8016 628,'4'39,"3"31,-1 9,-6 1,-3-9,-1-12,0-10,1-10,1-6,1-3,0-4,1 1,0-1,5-5,1 0,0-5</inkml:trace>
  <inkml:trace contextRef="#ctx0" brushRef="#br0" timeOffset="4587.445">11882 911,'-5'-4,"-1"1,0 0,-1 0,1 1,0-1,-1 1,1 0,-1 1,0 0,0 0,1 1,-1-1,0 1,0 1,0-1,0 1,1 0,-1 1,1 0,-1 0,1 0,-1 1,-4 1,0 0,0 0,1 1,-1 0,1 1,0 0,1 1,0 0,0 0,0 1,1 0,0 0,1 1,0 0,0 1,1-1,0 1,1 0,0 1,0 0,1-1,1 1,0 1,0-1,1 0,0 1,1 0,2-9,-1 0,0 0,1 1,0-1,0 0,0 0,0 0,0 0,0 0,1 0,0 0,-1 0,1 0,0-1,1 1,-1-1,0 1,1-1,-1 0,1 0,0 0,-1 0,1-1,0 1,0-1,0 0,0 1,1-1,-1-1,3 2,3-1,-1 0,1 0,-1 0,1-1,-1 0,1-1,-1 0,1 0,-1-1,0 0,5-2,14-8,-1-2,0-1,-1-1,0-1,-2-1,0-1,-1-1,-1-1,1-3,-16 18,0-1,0 0,-1-1,0 0,0 1,-1-1,0-1,-1 1,1-1,1-7,-5 25,1 1,0-1,1 0,0-1,0 1,1 0,0-1,1 1,-1-1,2 0,-1 0,5 5,4 11,1-2,0 0,2-1,0 0,16 14,-15-21</inkml:trace>
  <inkml:trace contextRef="#ctx0" brushRef="#br0" timeOffset="4967.418">12249 882,'3'2,"1"0,-2 0,1 0,0 0,0 0,-1 1,1-1,-1 1,0 0,0 0,0 0,0 0,0 0,0 0,-1 0,0 0,0 1,0-1,1 3,39 192,-16-141,-24-56,0 0,0 0,0 0,0-1,0 1,0 0,1 0,-1-1,0 1,0-1,1 1,-1-1,0 1,1-1,-1 0,0 0,1 0,-1 0,0 0,1 0,-1 0,1 0,-1 0,0-1,1 1,-1 0,0-1,0 1,1-1,-1 0,0 1,0-1,0 0,0 0,0 0,0 0,0 0,0 0,0 0,0 0,0 0,-1 0,1-1,17-21,-2 0,-1-1,-1-1,-1 0,-1-1,-1-3,2 1,21-41,-22 52</inkml:trace>
  <inkml:trace contextRef="#ctx0" brushRef="#br0" timeOffset="5302.38">12757 1052,'25'-12,"-1"-1,0-1,-1-1,-1-1,0-1,19-19,-38 34,1 0,-1 0,0 0,0-1,0 0,0 1,0-1,-1 0,1 0,-1 0,0 0,0-1,0 1,0-1,-1 1,0-1,1 0,-1 1,0-1,-1 0,1 0,-1 0,1 0,-1 1,0-1,-1 0,1 0,-1 0,0 0,1 0,-2 1,1-1,0 0,-1 1,0-1,0 1,0 0,0-1,0 1,0 0,-1 0,-3 0,0-1,0 2,0-1,-1 0,1 1,-1 0,1 1,-1 0,0 0,1 0,-1 0,0 1,0 1,1-1,-1 1,0 0,0 0,1 1,-1 0,1 0,0 1,0-1,-2 2,-9 5,0 0,0 1,1 1,1 1,0 0,0 1,-7 9,16-16,0 0,1 0,0 1,0-1,1 1,0 1,0-1,1 1,0-1,0 1,0 0,1 0,1 0,-1 0,1 0,0 0,1 1,0-1,1 0,-1 0,1 1,1-1,0 0,0 0,0 0,1-1,1 1,-1-1,1 1,0-1,1 0,-1 0,1-1,1 0,-1 0,1 0,1 0,11 6,0-1,1 0,1-2,0 0,0-2,0 0,1-1,0-1,0-1,0-1,1 0,-1-2,9-1,68-15,-72 10</inkml:trace>
  <inkml:trace contextRef="#ctx0" brushRef="#br0" timeOffset="5868.896">13067 205,'28'23,"-2"2,-1 0,-1 2,-1 1,-1 1,-2 0,-1 2,-1 0,-1 1,-3 1,0 0,-2 1,-2 0,0 1,-3 0,-1 1,-2-1,-1 4,0-10,-1-1,-2 1,-1 0,-2 0,0-1,-2 0,-1 1,-1-2,-2 1,0-1,-2 0,-1-1,-1 0,-6 6,5-12,-1-1,-1 0,-1-1,0-1,-2-1,0 0,0-1,-2-1,0-1,-67 31,63-35</inkml:trace>
  <inkml:trace contextRef="#ctx0" brushRef="#br0" timeOffset="12860.017">509 1870,'159'-25,"136"-9,-170 35,196-10,-6-27,49 8,60 17,-185-13,99-7,25 2,449 30,-593-29,324 27,-124 0,-165-26,49 16,-207 0,0 5,80 5,-147 1,201-27,86-3,-71 3,-10-2,-55 13,-145 10,-1 2,1 1,0 2,0 1,3 3,106-4,25-26,142 25,-114-25,181 27,-145 27,258-15,-270 4,213-12,-225-6,101 30,-5 1,663-30,-633 28,353-26,-592-13,-83 8,1 1,0 1,-1 1,1-1,0 2,0 0,-1 1,1 0,10 3,21 12,-25-6</inkml:trace>
  <inkml:trace contextRef="#ctx0" brushRef="#br0" timeOffset="19109.401">7508 1813,'-369'0,"347"1,0 1,1 0,-1 2,1 0,0 2,0 0,1 1,0 1,0 1,-14 9,32-16,0 1,1-1,-1 1,0-1,1 1,0 0,-1-1,1 1,0 0,1 0,-1 0,0 0,1 0,0 0,-1 0,1 0,1 0,-1 0,0 0,1 0,-1 0,1 0,0 0,0 0,0 0,0 0,1-1,-1 1,1 0,0-1,0 1,7 19,2 18,-11-31,1 0,0-1,1 1,0-1,1 1,0-1,0 0,0 0,1 0,0-1,1 1,0-1,0 0,0 0,1-1,0 0,0 0,1 0,0 0,0-1,0 0,0-1,1 0,4 2,127 24,-127-28,-1 0,0 0,0 1,0 1,0 0,-1 0,1 1,-1 0,0 1,0 0,-1 1,0 0,6 5,-10-1,-1 0,-1-1,1 1,-2 0,1 1,-2-1,1 0,-2 1,1-1,-2 0,1 1,-2-1,1 0,-2 1,-1 6,-2-4,-1 0,1-1,-2 0,0 0,-1-1,0 0,-1-1,0 0,0 0,-2-1,1 0,-1-1,0-1,-1 0,0 0,0-1,-1-1,0 0,-13 3,16-6,1-1,0 0,-1-1,0 0,1 0,-1-1,1-1,-1 0,0 0,1-1,0 0,-1-1,1 0,0-1,0 0,1-1,-1 0,1 0,0-1,-2-1,-7-4</inkml:trace>
  <inkml:trace contextRef="#ctx0" brushRef="#br0" timeOffset="20761.04">368 121,'0'-6,"-1"1,1 0,-1 0,0 0,0-1,-1 1,0 0,0 1,0-1,0 0,-1 0,1 1,-1 0,0-1,-1 1,1 0,-1 1,0-1,0 1,0-1,0 1,0 0,-1 1,0-1,1 1,-1 0,0 0,0 0,0 1,0-1,0 1,-1 1,1-1,0 1,0 0,-1 0,1 0,0 1,0 0,0 0,-1 0,1 0,0 1,-4-1,1 0,-1 1,0 0,1 0,0 0,0 1,0 1,0-1,0 1,0 1,1-1,0 1,0 1,0-1,1 1,0 0,0 1,0-1,1 1,0 0,0 1,1-1,-1 3,1 7,2 0,-1 0,2 1,0-1,2 1,-1-1,2 1,1-1,0 0,2 5,8 69,-10 76,-6 0,-11 32,-25 394,67-207,0-138,1 22,-30-268,1 1,-1-1,1 0,-1 1,1-1,0 0,0 1,0-1,0 0,0 1,1-1,-1 1,1-1,-1 0,1 0,0 1,0-1,0 0,0 0,0 0,1 0,-1 0,1 0,-1 0,1-1,0 1,-1 0,1-1,0 0,0 1,0-1,0 0,0 0,1 0,-1 0,0 0,0-1,1 1,-1-1,0 1,1-1,-1 0,1 0,0 0,225-20,-172 20,-32 0</inkml:trace>
  <inkml:trace contextRef="#ctx0" brushRef="#br0" timeOffset="25578">13462 8,'82'20,"57"-31,-136 14,1 0,-1-1,0 1,0 1,0-1,0 0,0 1,-1-1,0 1,1 0,-1 0,-1 0,1 0,0 0,-1 0,0 1,0-1,0 0,-1 1,0-1,1 0,-1 1,-1-1,1 1,-1-1,0 0,0 1,0 1,0 7,7 208,30 53,-27-171,-4 0,-7 74,0-33,2 787,-25-787,25-141,0 0,0 0,0 1,0-1,-1 0,1 0,-1 1,0-1,0 0,0 0,0 0,-1 0,1 0,-1 0,0 0,0-1,0 1,0-1,0 1,0-1,-1 0,1 0,-1 0,0 0,1 0,-1 0,0-1,0 0,0 1,0-1,0 0,-3 0,-165 2,99-6,-72 2,155 1</inkml:trace>
  <inkml:trace contextRef="#ctx0" brushRef="#br0" timeOffset="26509.455">14479 459,'-9'-7,"0"1,0 1,-1-1,0 2,0-1,0 1,0 1,0 0,-1 0,0 1,1 0,-1 1,0 0,0 1,0 0,1 1,-1 0,0 1,0 0,-8 3,5 0,0 0,0 2,0-1,1 1,0 1,1 1,0-1,0 2,1 0,0 0,-9 12,17-20,1 0,-1 0,1 0,0 1,0-1,0 1,0-1,0 1,1 0,-1-1,1 1,0 0,0 0,0 0,0 0,0 0,1 0,-1 1,1-1,0 0,0 0,0 0,0 0,0 0,1 1,0-1,-1 0,1 0,0 0,1 0,-1 0,0-1,1 1,0 0,-1-1,1 1,0-1,0 1,1-1,-1 0,0 0,1 0,-1 0,1 0,0-1,0 1,0 0,8-2,-1 0,1 0,0-1,-1 0,1-1,-1 0,0 0,0-1,0-1,0 0,0 0,0-1,-1 0,8-6,9-2,33-15,1 3,1 2,29-5,-65 20,-22 6,-1 1,1-1,-1 0,1 1,0 0,0-1,0 1,0 0,-1 0,1 1,1-1,-1 1,0-1,0 1,0 0,0 0,0 1,0-1,0 0,0 1,0 0,0 0,0 0,0 0,0 0,-1 1,1-1,0 1,-1-1,1 1,-1 0,0 0,0 0,1 1,-1-1,-1 0,1 1,0 0,0-1,-1 1,0 0,1 0,-1-1,1 18,-1 0,0 0,-2 0,0 0,-1 0,-1 0,-1-1,-1 1,0-1,-2 0,0-1,-1 1,-1-2,-10 17,13-22,-31 53,-3-1,-2-3,-3-1,-3-3,-2-1,-3-3,-3-1,-28 25,-75 84,157-159,0-1,1 1,-1-1,1 1,-1-1,1 1,-1 0,1-1,0 1,0 0,0 0,0 0,0 0,1 0,-1 0,0 0,1 1,0-1,-1 0,1 0,0 0,0 0,0 1,1-1,-1 0,0 0,1 0,-1 0,1 0,0 0,0 0,0 0,0 0,0 0,0 0,0 0,2 1,16 3,1-2</inkml:trace>
  <inkml:trace contextRef="#ctx0" brushRef="#br0" timeOffset="26863.665">14817 1249,'-37'12,"1"1,1 2,0 2,1 1,0 2,2 1,1 1,0 2,2 1,1 1,1 1,1 2,-8 13,31-39,0 0,1 0,-1 0,1 1,0-1,0 1,0 0,0 0,1-1,0 1,-1 0,1 0,1 0,-1 1,1-1,-1 0,1 0,0 0,1 0,-1 0,1 0,0 0,0 0,0 0,0 0,1 0,-1 0,1 0,0-1,0 1,1-1,-1 0,1 1,0-1,-1 0,1 0,1-1,-1 1,0-1,1 1,0-1,6 2,-1 0,1-1,0 0,1-1,-1 0,0-1,0 0,1 0,-1-1,0-1,1 1,-1-2,0 1,1-2,3-1,150-57,-150 55,13-6,-1-1,0-1,0-1,-1-2,-2 0,1-1,-2-2,0 0,-2-1,14-18,-32 36,0 0,0 0,0 1,0-2,0 1,0 0,-1 0,0-1,1 1,-1 0,0-1,-1 1,1-1,-1 1,0-1,1 0,-1 1,-1-1,1 1,-1-1,1 0,-1 1,0 0,0-1,0 1,-1-1,1 1,-1 0,0 0,0 0,0 0,0 0,-1 1,1-1,-1 0,1 1,-1 0,0 0,0 0,0 0,0 0,-1 0,1 1,0 0,-1-1,-2 1,-18-6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25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51,'0'11,"-1"-4,1 0,-1 0,2 0,-1 0,1-1,0 1,0 0,1 0,0-1,0 1,1-1,-1 1,1-1,3 4,-5-9,0 0,-1-1,1 1,0 0,0-1,0 1,0-1,0 1,0-1,0 1,0-1,0 0,0 1,0-1,0 0,0 0,0 0,0 0,0 0,0 0,0 0,0 0,0 0,0 0,0-1,1 1,-1 0,-1-1,1 1,0-1,0 1,0-1,0 0,0 1,0-1,0 0,-1 1,1-1,0 0,-1 0,1 0,-1 0,1 0,0 0,26-43,9-52,-36 95,0 1,0-1,0 0,0 0,0 0,0 1,0-1,0 0,-1 1,1-1,0 0,0 0,-1 1,1-1,-1 0,1 1,0-1,-1 1,0-1,1 1,-1-1,1 1,-1-1,1 1,-1-1,0 1,1 0,-1-1,0 1,0 0,1 0,-1-1,0 1,0 0,1 0,-1 0,0 0,0 0,1 0,-1 0,0 0,0 0,1 0,-1 1,0-1,0 0,1 0,-1 1,0-1,1 1,-1-1,1 0,-1 1,-36 23,33-21,3-3,0 1,-1-1,1 1,0-1,0 1,0-1,0 1,-1 0,1 0,0-1,0 1,0 0,1 0,-1 0,0 0,0 0,0 0,1 0,-1 0,0 1,1-1,-1 0,1 0,0 0,-1 1,1-1,0 0,0 1,0-1,-1 0,2 0,-1 1,0-1,0 0,0 1,0-1,1 0,-1 0,1 1,-1-1,1 0,0 1,11 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29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1049,'20'1,"1"0,-1-1,1-1,-1-1,0-1,0-1,0-1,0 0,-1-2,0 0,0-1,0-1,13-9,11-19,-1-1,-2-3,-2-1,-2-1,-2-2,-2-2,23-45,-7 20,-4-2,-3-2,-3-2,-4-1,7-32,-3 5,-17 133,53 181,-62-180,5 3,-3 0,0 0,-2 2,-1-1,-2 1,-2 1,0 0,-2 0,-2 0,-1 32,-7-47,-1-1,-1 0,-1 0,0-1,-1 0,-1 0,0-1,-2 0,1-1,-2 0,0-1,-1-1,0 0,-5 2,-6 8,-1-2,-1-1,-1-2,0 0,-1-2,-1-1,-1-1,0-2,-9 2,35-12,1 0,-1 0,0 0,0 0,0-1,0 1,0-1,-1-1,1 1,0-1,0 0,0 0,-1 0,1-1,0 1,0-1,0-1,0 1,0-1,0 0,0 0,0 0,1-1,-1 0,1 1,0-2,0 1,0 0,0-1,0 0,1 0,0 0,0 0,0 0,-1-2,-1-19,2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29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29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89 114,'-15'38,"-4"23,0 5,5-4,3-7,4-18,4-15</inkml:trace>
  <inkml:trace contextRef="#ctx0" brushRef="#br0" timeOffset="549.606">314 368,'75'-155,"-36"61,-39 93,0 1,1-1,-1 0,0 0,0 1,1-1,-1 0,0 1,1-1,-1 0,0 1,1-1,-1 1,1-1,-1 0,1 1,0-1,-1 1,1 0,-1-1,1 1,0-1,-1 1,1 0,0-1,0 1,-1 0,1 0,0 0,0 0,-1 0,1 0,0 0,0 0,-1 0,1 0,0 0,0 0,-1 0,1 0,0 1,-1-1,1 0,0 1,-1-1,1 0,0 1,-1-1,1 1,0-1,-1 1,1-1,-1 1,1 0,-1-1,0 1,1-1,-1 1,0 0,1 0,16 44,-17-35,1-1,0 1,1-1,0 0,1 0,-1 0,2 0,-1 0,1 0,1-1,-1 0,1 0,1 0,0-1,0 1,0-1,1-1,0 1,0-1,0 0,1-1,0 0,0 0,1-1,-1 0,1 0,0-1,0 0,7 1,-6-6,0 0,1 0,-1-1,0-1,-1 0,1 0,-1-1,0 0,0-1,0 0,-1 0,1-1,-2 0,1 0,-1-1,0 0,-1 0,1 0,-2-1,1 0,-1 0,-1-1,0 0,3-9,12-39,-12 33</inkml:trace>
  <inkml:trace contextRef="#ctx0" brushRef="#br0" timeOffset="828.814">1330 1,'-28'11,"0"1,1 2,1 1,0 1,1 1,1 1,0 1,2 1,-12 14,30-31,0-1,1 1,-1 0,1 1,0-1,0 1,0-1,0 1,1 0,-1 0,1 0,0 0,0 1,1-1,-1 0,1 1,0-1,0 1,1 0,-1-1,1 1,0-1,0 1,0 0,1-1,0 1,0-1,0 1,0-1,1 1,0-1,0 0,0 0,0 0,1 0,-1 0,1 0,0-1,0 1,0-1,1 0,-1 0,1 0,1 1,9 1,-1-1,1-1,0 0,-1-1,1-1,0 0,0 0,0-2,0 1,0-2,0 0,0-1,0 0,-1-1,1 0,-1-1,0-1,7-4,36-18,-32 16</inkml:trace>
  <inkml:trace contextRef="#ctx0" brushRef="#br0" timeOffset="1184.251">1471 255,'21'2,"0"-1,0-1,0 0,0-2,-1-1,1 0,0-1,-1-1,0-1,0-1,-1-1,18-9,-33 15,-1 0,1 1,0-1,-1 0,0-1,1 1,-1-1,0 1,0-1,0 0,-1 0,1 0,-1-1,0 1,0 0,0-1,0 0,0 1,-1-1,1 0,-1 0,0 0,-1 0,1 0,0 0,-1 0,0 0,0 0,-1 0,1 0,-1 0,1 0,-1 0,-1 0,1 0,0 1,-1-1,0 0,0 1,0-1,0 1,0 0,-1-1,0 1,0 0,1 1,-2-1,-2-2,1 3,0 0,-1 0,1 1,-1 0,1 0,-1 0,1 0,-1 1,0 0,1 0,-1 1,1-1,-1 1,1 1,-1-1,1 1,0 0,-1 0,1 0,0 1,0 0,1 0,-1 0,-3 3,-93 101,94-99,1-1,0 1,1-1,-1 2,1-1,1 1,0-1,0 1,1 0,0 1,0-1,1 0,0 1,1-1,0 1,1 0,0-1,0 1,1 0,0-1,1 1,0-1,0 1,1-1,0 0,1 0,4 8,-1-8,0 0,1-1,0 0,0 0,1-1,0 0,0 0,1-1,0 0,0-1,0 0,1 0,0-1,0-1,0 0,3 0,183 8,-169-12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37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70,'0'0,"0"1,0-1,0 1,0-1,0 1,0-1,0 1,0-1,0 1,0-1,0 1,0-1,0 1,-1-1,1 1,0-1,0 1,-1-1,1 1,0-1,0 1,-1-1,1 0,-1 1,1-1,0 0,-1 1,1-1,-1 0,1 0,-1 1,1-1,-1 0,1 0,-1 0,1 1,-1-1,1 0,-1 0,1 0,-1 0,1 0,-1 0,1 0,-1 0,1 0,-1-1,1 1,-1 0,1 0,-1 0,1-1,-1 1,1 0,-1 0,1-1,-1 1,1 0,0-1,-1 1,1-1,0 1,-1 0,1-1,0 1,-148 365,17-88,82-174,67-171,126-256,-7 88,1 61,-137 173,-1 1,1 0,-1 0,1 0,-1 0,1 0,-1 0,1 0,0 0,0 0,0 0,-1 1,1-1,0 0,0 0,0 1,0-1,0 1,0-1,1 1,-1-1,0 1,0 0,0-1,0 1,1 0,-1 0,0 0,0 0,0 0,0 0,1 0,-1 0,0 1,0-1,0 0,0 1,1-1,-1 1,0-1,0 1,0-1,0 1,0 0,0-1,-1 1,1 0,0 0,0 0,0 0,-1 0,1 0,0 0,-1 0,9 194,53 50,-27-140,-34-103,0-1,0 1,0 0,-1 0,1 0,-1 0,1 0,-1 0,0 0,0 0,0 0,0 0,0 0,0 0,-1 0,1 0,-1 0,1 0,-1 0,0 0,0 0,0 0,0 0,0-1,0 1,0 0,-1-1,1 1,0-1,-1 1,1-1,-1 0,0 0,0 0,1 0,-1 0,0 0,0 0,0 0,0-1,0 1,0-1,0 1,0-1,0 0,0 0,0 0,0 0,0 0,0 0,0-1,0 1,0-1,0 1,-1-2,-15-4,0-1,0-1,1-1,0-1,0 0,1-1,1 0,0-2,0 0,1 0,0-3,-100-66,113 82,0 0,0 0,0-1,0 1,0 0,0-1,0 1,0 0,0-1,0 1,0-1,0 1,1-1,-1 0,0 1,0-1,1 0,-1 1,0-1,1 0,-1 0,0 0,1 0,-1 0,1 0,0 0,-1 0,1 0,0 0,0 0,-1 0,1 0,0 0,0 0,0 0,0 0,0 0,0 0,1 0,-1 0,0 0,0 0,1 0,-1 0,1 0,-1 0,1 0,-1 1,1-1,0 0,-1 0,1 0,0 1,-1-1,1 0,0 1,0-1,0 0,0 1,0-1,0 1,0 0,0-1,0 1,13-8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39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330 395,'27'-11,"-27"11,-1 0,1 0,0 0,-1 0,1 0,0 0,-1 0,1 0,0 0,-1 0,1 0,0 0,-1-1,1 1,0 0,-1 0,1 0,0 0,-1-1,1 1,0 0,0 0,-1 0,1-1,0 1,0 0,0-1,-1 1,1 0,0 0,0-1,0 1,0 0,0-1,-1 1,1 0,0-1,0 1,0 0,0-1,0 1,0 0,0-1,0 1,0 0,0-1,0 1,1 0,-1-1,0 1,0 0,0-1,0 1,0 0,1 0,-1-1,0 1,0 0,1-1,-1 1,-12 0,-1 0,1 1,0 0,-1 1,1 0,0 1,1 1,-1 0,0 0,-4 3,-36 12,-108 33,191-36,-24-15,54 9,-50-9,0 0,0 0,0 1,-1 1,1 0,0 0,-1 1,0 0,0 1,0 0,0 1,4 3,-13-8,1 0,-1 1,1 0,-1-1,1 1,-1 0,0 0,0 0,0 0,0 0,0 0,0 0,-1 0,1 0,-1 0,1 0,-1 0,0 1,0-1,0 0,0 0,0 0,0 0,-1 1,1-1,-1 0,1 0,-1 0,0 0,0 0,0 0,0 0,0 0,0 0,-2 0,-59 59,45-48,14-10,-12 9,0 0,1 1,0 0,1 1,1 0,0 1,1 1,1 0,0 0,1 2,8-15,0 1,0-1,0 1,1-1,-1 1,1-1,0 1,0-1,1 1,-1-1,1 1,-1-1,1 1,0-1,0 1,1-1,-1 0,1 0,-1 0,1 0,0 0,0 0,1 0,-1-1,0 1,1-1,0 1,-1-1,1 0,0 0,0 0,0-1,1 1,-1-1,0 1,1-1,-1 0,0 0,1-1,-1 1,1-1,1 0,48 0,-28-6</inkml:trace>
  <inkml:trace contextRef="#ctx0" brushRef="#br0" timeOffset="4818.575">245 1,'-1'311,"-27"-113,11-74,-5 203,-26-73,24-152,22-90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51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54,'-18'4,"-1"0,1 1,0 1,0 1,0 0,1 1,1 1,-1 1,1 0,1 1,0 1,0 1,2 0,-3 3,11-10,0 0,1 0,0 1,0-1,1 1,0 0,0 0,0 0,1 1,0-1,1 1,-1-1,1 1,1-1,0 1,0 0,0-1,1 1,0-1,0 1,1-1,0 1,1-1,-1 0,1 0,1 0,-1 0,1-1,0 1,1-1,-1 0,1 0,4 3,-2-7,0 0,0-1,0 1,1-1,-1-1,0 1,1-1,-1-1,0 1,0-1,1 0,-1-1,0 0,0 0,0-1,0 1,-1-1,1-1,-1 1,0-1,0-1,0 1,0-1,-1 0,0 0,1-1,14-13,0 0,-2-1,0-1,-1-1,-1 0,-2-2,0 1,-1-2,8-22,-19 44,1 0,-1 0,0 0,0-1,0 1,-1-1,1 1,-1-1,0 1,0-1,0 0,0 1,-1-1,0 0,1 0,-1 0,-1 0,1 1,0-1,-1 0,0 0,0 1,0-1,0 0,-1 1,1-1,-1 1,0 0,0 0,0-1,-1 1,1 1,-1-1,1 0,-1 0,0 1,0 0,0-1,-1 1,0 0,-21 0,0 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51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1 528,'32'-87,"5"1,3 2,19-26,-37 75,-12 64,-10 4,-2-28,1 0,0 0,0 0,0 0,1 0,0 1,0-1,0 0,1 0,0 0,0 0,0 0,0 0,1 0,0 0,0 0,0 0,1-1,-1 1,1-1,0 0,0 0,1 0,-1 0,1-1,0 1,0-1,0 0,1 0,2 2,-1-4,0 1,-1-1,1-1,0 1,0-1,0 0,0 0,-1 0,1-1,0 0,0 0,0-1,-1 1,1-1,-1 0,1-1,-1 1,0-1,0 0,0-1,-1 1,1-1,-1 0,2-2,5-6,-1 0,0-1,-1-1,-1 1,0-1,-1-1,0 1,1-7,-1 4,-3 3,1 1,0 0,1 0,1 0,0 1,1 0,0 1,0-1,1 1,3-1,1 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46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1751 789,'-24'-2,"-1"1,0 1,0 1,0 2,1 0,0 2,-1 0,1 2,1 1,-9 4,25-10,1 1,0 0,0 1,0 0,0-1,1 2,-1-1,1 1,0-1,0 2,1-1,-1 0,1 1,1 0,-1 0,1 0,0 0,0 0,1 1,-1 0,2-1,-1 1,1 0,0 0,0 0,1-1,0 1,0 0,0 0,1 0,0 0,1 0,-1 0,2-1,0 4,-2-6,0-1,1 0,-1 1,1-1,0 0,-1 0,1 0,1 0,-1-1,0 1,1-1,-1 1,1-1,0 0,0 0,0 0,0 0,0 0,0-1,0 1,0-1,1 0,-1 0,1 0,-1-1,1 1,-1-1,1 0,-1 1,1-2,-1 1,1 0,-1-1,1 0,-1 0,1 0,-1 0,0 0,0 0,1-1,-1 0,0 0,2-1,149-106,-141 98,0-1,-2 0,1-1,-1 0,-1-1,0 0,-1-1,3-8,-24 129,12-101,0 1,1-1,-1 1,1-1,1 0,-1 0,1 1,0-1,0 0,0 0,1-1,0 1,0 0,0-1,0 0,1 0,0 0,0 0,0 0,0-1,0 0,1 0,0 0,-1 0,1-1,0 1,0-1,0-1,1 1,-1-1,0 0,1 0,-1 0,0-1,1 0,-1 0,1 0,-1-1,1 0,-1 0,0 0,4-1,18-8,1-1,-1-1,-1-1,0-2,-1 0,0-2,-2-1,0 0,-1-2,-1-1,0 0,-2-1,9-16,-20 30,0-1,-1 0,0-1,-1 0,0 0,-1 0,0-1,0 0,-1 1,-1-2,0 1,0 0,-1-1,-1 1,0-1,0 0,-1 1,-1-1,0 0,0 1,-2-5,2 13,0 1,0-1,0 1,-1-1,1 1,0-1,-1 1,0 0,0 0,0-1,0 1,0 1,0-1,0 0,0 0,-1 1,1 0,-1-1,1 1,-1 0,0 0,1 0,-1 1,0-1,0 1,1-1,-1 1,0 0,0 0,0 0,1 0,-1 1,0-1,0 1,0 0,-1 0,-93 46,89-43,1 0,-1 1,1 0,0 0,1 1,-1 0,1 0,0 0,1 1,-1 0,1 0,1 1,-1-1,1 1,1 0,-1 0,1 0,1 1,0-1,0 1,0-1,1 1,0 5,2-10,1-1,-1 1,1-1,-1 1,1-1,0 0,1 0,-1 0,0 0,1 0,0-1,-1 1,1-1,0 0,0 0,1 0,-1 0,0 0,1-1,-1 1,1-1,-1 0,1 0,-1 0,1-1,1 1,106 4,-92-6,172-20,-189 20,0 0,0 0,0 0,0 1,0-1,0 0,1 1,-1 0,0-1,0 1,1 0,-1 0,0 0,1 0,-1 1,0-1,0 1,1-1,-1 1,0 0,0 0,0 0,0 0,0 0,0 0,0 1,0-1,-1 1,1-1,0 1,-1-1,1 1,-1 0,0 0,1 0,-1 0,0 0,0 0,-1 0,1 0,0 0,-1 1,1-1,-1 1,-11 57,8-54,0 1,1 0,0 0,1 0,-1 0,1 0,1 0,-1 1,1-1,1 0,-1 0,1 0,0 1,1-1,-1 0,2-1,-1 1,1 0,0 0,3 4,1-7,1 0,-1 0,1-1,0 0,0 0,0-1,1 0,-1 0,0-1,1 0,-1 0,1-1,0 0,-1-1,1 0,3-1,17-2,-1-2,0-1,-1-1,1-1,-2-1,1-2,-1 0,-1-2,-1-1,13-10,-5 3,-2-1,0-1,-2-2,-1-1,-1-1,-1-1,-1-1,-2-1,2-6,1-53,-25 88,0 0,0 0,0 0,0 0,-1 0,1 0,0 0,-1 0,1 0,-1 1,0-1,0 0,1 0,-1 1,0-1,-1 0,1 1,0-1,0 1,-1-1,1 1,-1 0,1-1,-1 1,1 0,-1 0,0 0,0 1,1-1,-1 0,0 0,0 1,0 0,0-1,0 1,0 0,0 0,0 0,0 0,0 0,1 0,-1 0,0 1,0-1,0 1,-14 5,0 0,1 1,0 1,0 0,1 1,0 1,1 0,0 1,0 0,1 1,0 0,2 1,-1 1,1-1,1 2,1-1,0 1,1 0,-6 17,8-23,1 0,-1 1,1 0,1 0,0 0,1 1,0-1,0 1,1-1,0 1,1-1,0 1,1 0,0-1,1 1,0-1,0 0,1 0,1 1,0-2,0 1,1 0,0-1,0 0,1 0,0-1,1 1,0-1,0-1,1 1,6 3,10 1,0-1,0-1,1-2,1 0,0-1,0-2,0-1,0-1,1-1,-1-1,1-2,15-2,-12 3</inkml:trace>
  <inkml:trace contextRef="#ctx0" brushRef="#br0" timeOffset="-1916.928">142 422,'-1'319,"-27"-99,27-199,0-14,0 0,1 0,0 0,0 0,0 0,1 0,0 0,0 0,1 0,0-1,0 1,0 0,1 0,4-1</inkml:trace>
  <inkml:trace contextRef="#ctx0" brushRef="#br0" timeOffset="-1364.607">57 506,'34'-13,"-1"2,1 1,1 2,-1 2,1 0,1 3,-1 1,0 1,20 3,-51-3,0 1,1-1,-1 1,0 0,1 0,-1 0,0 1,1-1,-1 1,0 0,0 0,0 1,0-1,0 1,0 0,0 0,0 0,0 1,-1-1,0 1,1 0,-1 0,0 0,0 0,0 1,-1-1,1 1,-1-1,0 1,0 0,1 2,-2 5,-1-1,0 0,0 1,-1-1,0 0,-1 0,0 0,0 0,-1 0,-1 0,0 0,0-1,-2 2,2-5,1 0,-1 0,1 1,1-1,-1 1,1 0,0 0,0 0,1-1,0 2,0-1,1 0,0 0,0 0,0 0,1 0,0 0,1 0,0 0,0 0,0-1,1 1,0-1,0 1,0-1,1 0,1 2,54 35,-54-41,0 0,0 1,0 0,0 0,-1 0,1 1,-1-1,0 1,0 0,0 1,-1-1,1 0,-1 1,0 0,0 0,-1 0,1 0,-1 0,0 1,0 3,-1 0,1 0,-2 0,1 1,-2-1,1 0,-1 0,0 0,-1 0,0 0,0 0,-1 0,-1-1,1 1,-1-1,0 0,-1 0,0 0,-1-1,1 0,-1 0,0 0,-1-1,0 0,0 0,0 0,-1-1,0 0,0 0,-3 1,-1 1,1-2,-1 1,0-2,0 0,0 0,0-1,-1 0,1-1,-1-1,0 0,0-1,-3 0,-23 0,27 2,1 0,0-1,-1-1,1 0,-1 0,1-1,0-1,0 0,-1 0,1-1,0 0,1-1,-1-1,1 1,0-2,0 1,0-1,1-1,0 0,-3-3,0-9</inkml:trace>
  <inkml:trace contextRef="#ctx0" brushRef="#br0" timeOffset="6636.084">1808 2341,'0'24,"5"8,1-7,0-6</inkml:trace>
  <inkml:trace contextRef="#ctx0" brushRef="#br0" timeOffset="6869.197">1836 2030,'0'0</inkml:trace>
  <inkml:trace contextRef="#ctx0" brushRef="#br0" timeOffset="7222.898">2316 2087,'-20'12,"2"0,-1 2,2 0,0 1,1 1,0 0,1 2,1-1,1 2,0 0,2 0,0 1,1 0,1 1,-1 7,9-23,0 0,0 1,1-1,0 0,0 1,0-1,0 0,1 0,0 1,0-1,1 0,-1 0,1 0,0 0,1 0,-1 0,1-1,0 1,0-1,0 0,1 0,-1 0,1 0,0-1,0 1,1-1,-1 0,0 0,1-1,0 1,0-1,0 0,0 0,0-1,0 1,0-1,0 0,1-1,-1 1,0-1,1 0,-1 0,0-1,3 0,7-1,1 0,-1-1,0 0,0-2,0 0,-1 0,1-1,-1-1,-1-1,1 0,-1 0,-1-1,0-1,0 0,0-1,0-1,10-13,-1 0,0-1,-2 0,-2-2,0 0,-2-2,2-6,3-10,-3-1,-1-1,-3 0,-2-1,-2 0,-2-1,-2 0,-2-45,-3 86,-1 0,0-1,-1 1,0 0,0 0,-1 0,0 0,-1 1,0-1,0 1,-6-8,9 14,-1-1,0 1,0-1,-1 1,1 0,0-1,-1 1,1 0,-1 1,0-1,0 0,0 1,0 0,0-1,0 1,0 0,0 1,0-1,0 0,0 1,-1 0,1 0,0 0,0 0,-1 0,1 1,0-1,0 1,0 0,0 0,0 0,0 1,0-1,0 1,-1 0,-6 6,0 1,0 1,1 0,0 0,0 0,2 1,-1 1,1-1,1 1,0 1,0-1,2 1,-1 0,2 0,0 0,0 0,1 0,1 1,0-1,1 1,1 8,-1 2,1 1,2 0,0-1,1 0,2 0,1 0,0 0,2-1,0-1,2 1,1-1,0-1,1-1,2 1,0-2,1 0,1-1,0-1,2 0,0-2,0 0,2-1,0-1,0 0,1-2,0-1,1-1,1-1,-1 0,1-2,0-1,1-1,-1-1,8 0,-7-3</inkml:trace>
  <inkml:trace contextRef="#ctx0" brushRef="#br0" timeOffset="5501.986">1 2116,'0'363,"2"-397,2-1,1 1,1 1,2-1,2 1,0 0,3 1,0 0,18-27,74-89,-104 147,-1-1,1 1,0 0,0 0,-1 0,1-1,0 1,0 0,0 0,0 1,0-1,0 0,1 0,-1 0,0 1,0-1,0 0,1 1,-1-1,0 1,1 0,-1-1,0 1,1 0,-1 0,1 0,-1 0,0 0,1 0,-1 0,0 1,1-1,-1 0,0 1,1-1,-1 1,0-1,1 1,-1 0,0 0,0-1,0 1,0 0,0 0,0 0,0 0,0 0,0 0,0 1,-1-1,1 0,0 0,-1 0,1 1,-1-1,0 0,1 1,-1-1,0 0,0 1,1 0,3 12,2-1,0 1,1-1,0 0,1-1,0 0,1 0,0 0,1-2,1 2,6 2</inkml:trace>
  <inkml:trace contextRef="#ctx0" brushRef="#br0" timeOffset="6036.786">594 1833,'0'0</inkml:trace>
  <inkml:trace contextRef="#ctx0" brushRef="#br0" timeOffset="5767.101">678 2341,'0'14,"5"-9,2-11,-1-4</inkml:trace>
  <inkml:trace contextRef="#ctx0" brushRef="#br0" timeOffset="6384.076">1131 2030,'-16'9,"1"0,0 1,1 0,0 1,0 1,2 0,-1 1,1 0,1 1,1 0,0 1,1 0,0 0,1 1,-4 13,11-26,0-1,0 1,1 0,-1 0,1 0,0-1,-1 1,1 0,1 0,-1 0,0 0,1 0,-1-1,1 1,0 0,0-1,0 1,0 0,1-1,-1 1,1-1,-1 0,1 1,0-1,0 0,0 0,0 0,0 0,0 0,1-1,-1 1,1-1,-1 0,1 1,-1-1,1 0,0 0,1 0,5 1,0 0,0-1,0 1,0-2,0 1,-1-2,1 1,0-1,0 0,0-1,8-2,3-5,-1 0,0-2,-1 0,0-1,-1-1,0-1,-1 0,-1-1,8-10,8-5,-18 16,29-22,-41 35,0 1,0 0,1 0,-1 0,0-1,0 1,0 0,0 0,1 0,-1 1,0-1,0 0,0 0,0 1,0-1,0 0,0 1,0-1,0 1,0 0,0-1,0 1,0 0,0-1,0 1,0 0,0 0,-1 0,1 0,0 0,-1 0,1 0,-1 0,1 0,-1 0,0 0,1 0,-1 0,0 0,0 1,1-1,-1 0,0 1,5 22,-1-1,-1 1,-1 0,-1 0,-1 0,-2 9,1 9,-2 486,4-504,-1-1,0 1,-2-1,-1 0,-1 0,-1 0,-1 0,-1 0,-1-1,-1 0,-1-1,0 0,-2-1,0 0,-2 0,0-2,-8 9,20-26,1 1,-1 0,0 0,1-1,-1 1,0-1,0 0,0 1,0-1,-1 0,1 0,0 0,0-1,-1 1,1 0,0-1,-1 0,1 1,0-1,-1 0,1 0,-1 0,1-1,0 1,-1 0,1-1,0 0,-1 1,1-1,0 0,0 0,0-1,0 1,0 0,0-1,0 1,0-1,0 1,1-1,-1 0,0 0,1 0,0 0,-1 0,1 0,0 0,0 0,0-1,0-1,-5-16,0 0,2 0,0 0,1-1,1 1,1-1,1 0,1 0,1 1,1-1,0 1,4-10,3-11,1 0,3 2,1-1,1 2,3 0,1 1,16-20,73-67,-96 108</inkml:trace>
  <inkml:trace contextRef="#ctx0" brushRef="#br0" timeOffset="2167.019">5617 676,'-34'38,"-15"23,0 5,9-3,11-8,5-14,8-13</inkml:trace>
  <inkml:trace contextRef="#ctx0" brushRef="#br0" timeOffset="2414.182">5392 591,'38'34,"23"25,5 7,-4-2,-7-13,-8-9,-8-8,-10-4,-5-8,-7-7</inkml:trace>
  <inkml:trace contextRef="#ctx0" brushRef="#br0" timeOffset="2663.213">6040 902,'29'-10,"-2"-1,1-1,-2-1,1-1,-2-2,12-9,35-52,-70 75,-1 0,0-1,1 1,-1-1,0 1,0-1,0 1,-1-1,1 0,0 0,-1 1,0-1,0 0,0 0,0 1,0-1,0 0,-1 0,1 1,-1-1,0 0,0 1,0-1,0 1,0-1,-1 1,1 0,-1-1,0 1,1 0,-1 0,0 0,0 0,0 0,0 1,-2-1,-3 0,0 0,0 1,-1 0,1 0,0 1,-1 0,1 0,-1 1,1 0,0 0,0 1,-1 0,1 0,0 1,0-1,1 2,-1-1,1 1,0 0,-1 0,2 0,-1 1,0 0,1 1,0-1,0 1,1 0,-7 4,0 0,1 0,1 1,-1 1,2-1,0 1,0 1,1 0,1 0,0 0,1 1,0 0,1 0,0 0,2 0,-1 0,2 1,0-1,1 1,0 0,1 5,4-13,-1-1,1 0,0 0,0 0,1-1,0 1,0-1,0-1,0 1,1-1,0 0,0-1,0 1,0-1,0-1,1 1,0-1,-1-1,1 1,0-1,-1-1,1 0,0 0,0 0,0-1,-1 0,1 0,0-1,-1 0,5-2,63-18,-44 12</inkml:trace>
  <inkml:trace contextRef="#ctx0" brushRef="#br0" timeOffset="3081.139">6661 648,'-10'11,"-1"1,2 0,0 1,0 0,1 1,1 0,0 0,1 0,0 1,2 0,-1 0,2 0,0 0,1 1,0 3,2-17,0 0,0 0,0 1,0-1,0 0,0 0,1 0,-1 1,1-1,0 0,0 0,0 0,0 0,0 0,0 0,0 0,0 0,1-1,-1 1,1 0,0-1,-1 1,1-1,0 0,0 1,0-1,0 0,0 0,0 0,0 0,0-1,0 1,0-1,0 1,1-1,-1 0,0 1,0-1,1-1,-1 1,0 0,1 0,91-34,-77 23,-1 0,0-2,0 1,-1-2,-1 0,0-1,-1 0,-1-1,-1 0,0-1,0 0,-2-1,-1 0,0 0,-1-1,-1 0,0-3,4-6,-2 0,0-1,-3 1,0-1,-2 0,-1-1,-1 1,-1 0,-2-1,-1 1,-1 0,-2 1,-1-1,-1 1,-4-9,11 34,0-1,0 0,0 0,-1 1,1-1,-1 1,0-1,0 1,-1 0,1 0,0 0,-1 0,0 0,0 1,0-1,0 1,0 0,0-1,-1 1,1 1,-1-1,1 1,-1-1,0 1,1 0,-1 0,0 1,0-1,0 1,0 0,0 0,1 0,-1 0,0 1,0-1,0 1,0 0,1 0,-1 1,0-1,1 1,-1 0,-7 11,2 1,0 0,0 1,2 0,-1 0,2 1,0-1,1 1,1 1,0-1,1 1,1-1,1 1,0 0,1 0,1 0,0-1,3 11,-1 4,2 0,2 0,0 0,2 0,1-1,2-1,1 0,1-1,1 0,2-1,13 17,-6-15,1-1,2-1,1-1,1-2,1-1,31 19,81 23,-114-56</inkml:trace>
  <inkml:trace contextRef="#ctx0" brushRef="#br0" timeOffset="1535.213">4037 281,'52'-36,"-1"-1,-3-3,34-36,-3-16,-75 118,65 478,-52-394,-4 2,-6 0,-4 0,-5 0,-8 32,5-115,-2 0,0 0,-2-1,-1 0,-2-1,0 0,-2-1,-1-1,-1 0,-1 0,-1-2,-1 0,-1-2,-4 3,23-21,-1 0,-1 0,1 0,0-1,-1 1,1-1,-1 1,0-1,0 0,0 0,0 0,0-1,-1 1,1-1,0 1,-1-1,1 0,-1 0,1-1,-1 1,1-1,-1 0,0 0,1 0,-1 0,1-1,-1 1,1-1,-1 0,1 0,-1 0,1 0,0-1,0 0,-1 1,1-1,0 0,0-1,1 1,-1 0,0-1,1 1,0-1,-1 0,1 0,0 0,1 0,-1 0,0-2,-2-17,1 0,1 0,0 0,2-1,1 1,1-1,0 1,2 0,1 0,0 0,9-20,0-13,2 0,3 1,1 1,4 1,1 1,2 1,3 2,29-36,-51 76,2 1,-1 0,1 1,0 0,0 1,0 0,1 0,0 1,0 0,0 1,0 0,1 1,-1 0,1 1,-1 1,1-1,0 2,-1 0,1 0,-1 1,1 0,-1 1,0 0,8 4,91 8,-82-14,-4-1</inkml:trace>
  <inkml:trace contextRef="#ctx0" brushRef="#br0" timeOffset="1731.019">5053 732,'-20'38,"-5"18,1 4,4-3,6-7,10-12,6-12</inkml:trace>
  <inkml:trace contextRef="#ctx0" brushRef="#br0" timeOffset="1917.021">4968 309,'0'0</inkml:trace>
  <inkml:trace contextRef="#ctx0" brushRef="#br0" timeOffset="9083.363">3641 1607,'6'21,"28"119,40 216,-45-110,-29-171,22-97,-9 2,0 1,2 0,0 1,1 1,1 0,0 1,1 1,1 1,1 0,-1 1,2 2,0 0,0 1,1 1,0 1,1 1,0 1,0 1,19-2,-38 6,-1 1,0-1,0 1,1 0,-1 0,0 0,0 1,0-1,1 1,-1 0,0 0,0 0,0 0,0 0,0 1,0-1,0 1,-1 0,1 0,-1 0,1 0,-1 0,0 0,1 1,-1-1,0 1,-1 0,1-1,0 1,-1 0,0 0,1 0,-1 0,-1 0,1 0,0 1,-1-1,1 0,-1 0,0 1,0-1,0 0,-1 3,-4 13,-1-1,0 1,-1-1,-1-1,-1 0,-1 0,0 0,-1-1,-1-1,0 0,-1-1,0 0,-2-1,1 0,-1-1,-1-1,0 0,-5 0,-134 82,115-92,28-9</inkml:trace>
  <inkml:trace contextRef="#ctx0" brushRef="#br0" timeOffset="9435.187">4686 2143,'-23'16,"1"0,1 1,0 1,2 1,0 1,1 0,1 2,1 0,-7 13,21-31,-1-1,1 1,0-1,0 1,1 0,-1 0,1 0,0 0,0 0,0 0,0 0,1 0,0 0,-1 0,2 0,-1 1,0-1,1 0,0 0,0 0,0 0,0 0,1 0,-1-1,1 1,0 0,0-1,1 1,-1-1,1 0,-1 0,1 0,0 0,0 0,1 0,-1-1,0 0,1 1,0-1,-1-1,1 1,0 0,4 0,4-1,0 0,1-1,-1 0,1-1,-1-1,0 0,0-1,0 0,0 0,0-2,-1 1,1-1,-1-1,0 0,-1-1,0 0,5-2,-1 0,-1-1,0-1,0 0,-1-1,0 0,-1-1,-1 0,0-1,0 0,-2 0,0-1,0 0,4-15,-11 23,0 0,-1 0,1-1,-1 1,-1 0,0 0,0 0,0 0,-1 0,0 0,0 0,0 1,-1-1,0 1,-1-1,1 1,-1 0,-1 0,1 1,-1-1,0 1,0 0,0 0,-1 1,1-1,-1 1,0 1,-2-1,-11-5</inkml:trace>
  <inkml:trace contextRef="#ctx0" brushRef="#br0" timeOffset="9919.129">5335 2030,'-39'21,"1"2,1 2,1 1,2 1,0 3,-17 20,46-47,0 0,1 1,-1-1,1 1,0 0,0 0,0 1,1-1,-1 1,1-1,1 1,-1 0,0 1,1-1,0 0,0 1,1-1,0 1,0-1,0 1,0-1,1 1,0 0,0 0,1-1,-1 1,1-1,0 1,1 0,-1-1,1 0,1 1,-1-1,0 0,1 0,2 3,6-2,0 0,-1-1,2 0,-1-1,0-1,1 1,0-2,0 0,0 0,0-1,0 0,0-1,0-1,0 0,0 0,0-1,-1-1,1 0,0 0,-1-1,8-5,5-1,0-1,-1-1,-1-1,0-1,-1-1,0-1,-1-1,-1-1,-1 0,0-2,-2 0,0 0,-1-2,-1 0,-1 0,2-10,104-266,-111 270,-1-1,-1 0,-1 0,-2 0,-1 0,-1 0,-2-1,0 1,-6-27,7 52,0 0,0 0,-1-1,1 1,-1 0,0 0,0-1,0 1,-1 0,0 0,1 0,-1 1,-1-1,1 0,0 1,-1-1,0 1,0 0,0 0,0 0,0 0,-1 1,1-1,-1 1,1 0,-1 0,0 0,0 0,0 1,0 0,0 0,-1 0,1 0,0 0,0 1,-1 0,1 0,0 0,-1 0,1 1,0 0,0 0,0 0,-1 0,-14 10,1 1,0 1,1 0,1 1,0 1,0 1,2 0,0 1,1 0,0 1,2 1,0 0,1 0,1 1,1 0,1 1,1 0,0 0,-1 15,3-20,0 0,1 1,1-1,0 1,2-1,0 1,0-1,2 1,0-1,0 1,2-1,0 0,1 0,1-1,0 1,1-1,1 0,8 11,-6-12,1 0,1-1,0 0,1-1,0 0,1-1,0-1,1 0,0-1,1 0,0-2,0 1,0-2,1-1,0 0,0-1,13 2,-1-4</inkml:trace>
  <inkml:trace contextRef="#ctx0" brushRef="#br0" timeOffset="10452.136">6097 1974,'-13'17,"0"1,1 0,1 1,1 0,1 1,0 0,2 1,0 0,1 0,-2 19,7-38,1 1,-1 0,1-1,0 1,-1 0,1-1,1 1,-1 0,0 0,1-1,-1 1,1 0,0-1,0 1,0-1,0 1,0-1,0 0,1 1,-1-1,1 0,0 0,0 0,0 0,0 0,0 0,0 0,0-1,0 1,1-1,-1 0,1 0,-1 0,1 0,-1 0,1 0,0-1,-1 1,1-1,0 1,-1-1,1 0,0 0,0-1,-1 1,1-1,13-3,0-2,0 0,-1-2,0 1,0-2,-1 0,0 0,0-1,-1-1,-1 0,0-1,0-1,-1 0,-1 0,0-1,2-5,111-194,-123 213,0 1,0-1,0 1,1-1,-1 1,0-1,0 1,1-1,-1 1,0-1,0 0,1 1,-1-1,0 0,1 1,-1-1,1 0,-1 1,0-1,1 0,-1 1,1-1,-1 0,1 0,-1 0,1 0,-1 1,1-1,-1 0,1 0,-1 0,1 0,-1 0,1 0,-1 0,1 0,-1 0,0-1,1 1,-1 0,1 0,-1 0,1-1,-1 1,1 0,-1 0,0-1,1 1,-1 0,1-1,-1 1,0 0,1-1,-1 1,0-1,0 1,1 0,-1-1,0 1,0-1,0 1,1-1,-1 1,0-1,0 1,0-1,0 1,0-1,0 1,0-1,2 42,-2-35,15 312,-11-288,7 32,-2 0,-3 1,-3 0,-2 1,-4-1,-2 0,-3 2,2-33,-1-1,-1-1,-2 1,-1-2,-1 1,-2-2,0 1,-2-2,-2 0,0-1,-1-1,-2-1,0 0,-2-2,-1-1,0 0,-1-2,-1-1,-1-1,-1-1,-6 1,32-15,-1-1,1 1,-1-1,0 1,1-1,-1 0,0 0,0-1,0 1,0 0,1-1,-1 0,0 0,0 0,0 0,0 0,0 0,0-1,0 1,0-1,0 0,1 0,-1 0,0 0,1-1,-1 1,1-1,-1 1,1-1,0 0,-1 0,1 0,0 0,0 0,1-1,-1 1,0-1,1 1,-1-1,1 0,0 1,0-1,0 0,0 0,1 0,-1 1,1-1,-1 0,1 0,0 0,0 0,1 0,-1-2,7-17,2 0,0 0,1 0,1 1,1 1,1 0,1 1,0 0,1 1,3-1,64-71,4 4,4 4,3 4,68-42,-116 89,-9 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14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29,'0'4,"10"3,7-1,6-1,4-1,2-2,1-6,1-2,-2 0,1 1,-1 1,0-3,-1-1,0 1,1 2,-1 2,-5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03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818 189,'-8'11,"1"0,0 0,0 1,1 0,1 0,0 0,0 1,2 0,-1 0,0 6,-3 10,-66 319,57-276,10-42,0-1,-2 0,-1-1,-1 1,-2-2,-12 23,11-44,19-34,-1 10</inkml:trace>
  <inkml:trace contextRef="#ctx0" brushRef="#br0" timeOffset="352.656">169 359,'44'-40,"9"13,1 3,1 2,1 3,0 2,2 2,0 3,44-2,-49 4,255-35,-128 17,-126 23,-54 10,-4 1</inkml:trace>
  <inkml:trace contextRef="#ctx0" brushRef="#br0" timeOffset="568.954">198 1036,'43'-5,"48"-11,18-2,0-4,-9 2,-12 5,-16-1,-10 4,-12-2,-9 1,-6 4,-10 3</inkml:trace>
  <inkml:trace contextRef="#ctx0" brushRef="#br0" timeOffset="1255.505">1439 415,'81'-35,"-1"-3,-3-3,59-43,-108 66,-7 6,1-1,-2-1,0-1,-1-1,0-1,-1 0,9-14,1-33,-148 562,93-390,-1 20,-6-2,-6-1,-5-1,-32 57,16-95,59-85,0 1,0 0,0 0,0-1,0 1,-1-1,1 0,0 0,-1 1,1-2,-1 1,1 0,-1 0,1-1,-1 1,1-1,-1 0,0 0,1 0,-1 0,0 0,1-1,-1 1,1-1,-1 0,1 0,-1 1,1-2,0 1,-1 0,1 0,0-1,0 1,0-1,0 0,0 1,0-2,-7-7,1-1,1 0,0-1,0 0,2 0,-1 0,1 0,1-1,0 0,1 0,0 0,1 0,1-1,0-5,1 3,0 1,2 0,0-1,0 1,1 0,1 0,1 1,0-1,1 1,0 0,1 0,1 1,0 0,1 0,0 1,1 0,0 1,1 0,0 0,1 1,0 1,1 0,0 1,0 0,0 1,15-6,189-46,21-10,-235 68,-3 1,0 1,-1 0,1-1,1 1,-1 0,0-1,0 1,0-1,0 1,0 0,0-1,1 1,-1-1,0 1,1-1,-1 1,0-1,1 1,-1-1,0 1,1-1,-1 1,1-1,-1 0,1 1,-1-1,1 0,-1 1,1-1,-1 0,1 0,0 1,-1-1,1 0,-1 0,1 0,0 0,-1 0,1 0,0 0,-1 0,1 0,-1 0,1 0,0 0,-1-1,1 1,-1 0,1 0,-1-1,1 1,-1 0,1-1,-1 1,1 0,-1-1,1 1,-1-1,1 1,-1-1,0 1,1-1,-1 1,0-1,1 1,-1-1,-5 11,0 1,1-1,0 1,1 0,0 0,1 0,0 0,0 1,2-1,-1 1,1-1,1 0,0 1,1-1,2 9,2-1</inkml:trace>
  <inkml:trace contextRef="#ctx0" brushRef="#br0" timeOffset="3803.716">0 1742,'520'-93,"189"-64,-178 48,-425 83,-116 28,-3 3</inkml:trace>
  <inkml:trace contextRef="#ctx0" brushRef="#br0" timeOffset="4133.792">56 1996,'617'-129,"323"-77,-660 140,-231 52,-37 9</inkml:trace>
  <inkml:trace contextRef="#ctx0" brushRef="#br0" timeOffset="4451.721">141 2221,'39'-5,"50"-6,25-6,12-5,0-4,-9-2,-3-1,-8 0,-7 0,-1-1,-4 6,-7 2,-4 4,-12 6,-18 4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14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1,'15'4,"9"3,5-1,3-2,1 0,-1-2,-1-1,0-5,-2-2,0-1,0 2,-1 2,0 0,-5 2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09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339 621,'26'168,"5"61,-14-50,-17-164,-10-40,4-19,3 1,1-1,2 1,4-29,22-107,-23 159,1 0,0 0,2 0,0 1,1 0,1 0,1 1,9-14,-16 29,-1 0,1 1,0-1,0 1,1-1,-1 1,0 0,1 0,0 0,-1 0,1 1,0-1,0 1,0-1,0 1,0 0,0 0,0 0,0 1,0-1,1 1,-1 0,0 0,0 0,0 0,1 0,-1 1,0-1,0 1,0 0,0 0,0 0,0 1,0-1,0 1,0-1,-1 1,1 0,5 3,-1 1,0 0,0 0,0 0,-1 1,0 0,0 0,-1 1,0-1,0 1,-1 0,4 9,8 25,-9-23</inkml:trace>
  <inkml:trace contextRef="#ctx0" brushRef="#br0" timeOffset="469.127">875 932,'5'9,"1"14,0 6,-1 5,-1 0,-2-1,-1-1,-1-1,0-1,0 0,0-2,0 0,-1 0,1 0,0-10,0-7</inkml:trace>
  <inkml:trace contextRef="#ctx0" brushRef="#br0" timeOffset="986.383">819 1016,'21'-8,"12"-5,2 1,-1 1,2 3,-1 0,1 2,3 2,-38 3,1 0,0 0,0 0,0 1,0-1,0 1,0 0,0-1,0 1,0 0,0 0,0 0,0 0,0 1,0-1,0 1,0-1,0 1,0-1,0 1,0 0,0 0,0 0,-1 0,1 0,0 1,-1-1,1 0,-1 1,1-1,-1 1,0 0,0-1,0 1,0 0,0 0,0 0,0-1,0 1,-1 0,1 0,-1 0,1 0,-1 0,0 0,0 1,0-1,0 0,0 0,-1 0,1 0,0 0,-1 0,0 0,-110 116,110-117,0 0,0 0,0 0,1 0,-1 0,0 0,0 1,1-1,-1 0,1 0,-1 0,1 1,0-1,0 0,-1 1,1-1,0 0,0 1,0-1,0 0,0 1,1-1,-1 0,0 1,1-1,-1 0,1 0,-1 1,1-1,-1 0,1 0,0 0,0 0,-1 0,1 0,0 0,0 0,0 0,0 0,0 0,0-1,1 1,-1 0,0-1,1 1,61 16,-58-17,-1 0,0 0,-1 0,1 0,0 1,0-1,-1 1,1 0,0 0,-1 1,1-1,-1 1,1-1,-1 1,0 0,0 0,0 0,0 1,0-1,0 1,-1 0,1 0,-1 0,0 0,1 0,-2 0,1 0,0 1,-1-1,1 1,-1 0,0-1,0 1,0 0,-1-1,0 1,1 0,-1 0,0-1,-1 1,1 0,-1 0,0 0,-5 10,-1-1,0 0,-1-1,0 1,-1-2,-1 1,0-1,0-1,-1 0,0 0,-1-1,-8 5,11-6,-1-1,0 0,0 0,-1-1,0-1,0 1,0-2,0 0,-12 3,5-6</inkml:trace>
  <inkml:trace contextRef="#ctx0" brushRef="#br0" timeOffset="1350.46">1750 932,'-128'150,"-168"284,210-339,64-72</inkml:trace>
  <inkml:trace contextRef="#ctx0" brushRef="#br0" timeOffset="2101.693">1834 1129,'-298'367,"183"-202,142-188,135-176,110-95,-271 292,0 1,-1-1,1 1,0 0,0-1,0 1,0 0,0 0,0-1,0 1,0 0,1 0,-1 0,0 0,1 0,-1 1,0-1,1 0,-1 1,1-1,0 1,-1-1,1 1,-1 0,1-1,-1 1,1 0,0 0,-1 0,1 1,0-1,-1 0,1 0,-1 1,1-1,-1 1,1 0,-1-1,1 1,-1 0,0 0,1 0,-1 0,0 0,0 0,1 0,1 12,0 0,-1 0,-1 1,0-1,-1 0,0 1,-1-1,-1 7,-1 19,3-28,-1 0,1 0,1 0,0 0,0 0,1 0,1 0,0-1,0 1,5 8,34 69,-41-88,-1 1,0-1,1 0,-1 1,0-1,0 0,1 1,-1-1,0 1,0-1,0 0,0 1,1-1,-1 1,0-1,0 1,0-1,0 1,0-1,0 0,0 1,0-1,0 1,-1-1,1 1,0-1,0 1,0-1,0 0,-1 1,1-1,0 0,0 1,-1-1,1 1,0-1,-1 0,1 0,0 1,-1-1,1 0,0 1,-1-1,1 0,-1 0,1 0,0 0,-1 1,1-1,-1 0,1 0,-1 0,1 0,-1 0,1 0,-1 0,1 0,0 0,-1 0,1 0,-1-1,1 1,-1 0,1 0,0 0,-1 0,1-1,-40-12,33 10,-204-66,187 65,2 2</inkml:trace>
  <inkml:trace contextRef="#ctx0" brushRef="#br0" timeOffset="3200.215">226 367,'-27'-12,"27"12,0 1,1-1,-1 0,0 0,1 0,-1 0,0 0,1 0,-1 0,0-1,1 1,-1 0,0 0,1 0,-1 0,0 0,1 0,-1-1,0 1,1 0,-1 0,0 0,0-1,1 1,-1 0,0 0,0-1,1 1,-1 0,0-1,0 1,0 0,0-1,0 1,1 0,-1-1,0 1,0 0,0-1,0 1,0 0,0-1,0 1,0 0,0-1,0 1,0 0,-1-1,1 1,0 0,0-1,0 1,0 0,0-1,-1 1,1 0,0 0,0-1,-1 1,1 0,0-1,182-7,-1-7,158 8,-287-2,-52 9,1 0,0 0,-1-1,1 1,0-1,-1 1,1 0,0-1,-1 1,1-1,-1 0,1 1,-1-1,1 1,-1-1,1 0,-1 1,0-1,1 0,-1 1,0-1,0 0,1 0,-1 1,0-1,0 0,0 0,0 0,0 1,0-1,0 0,0 0,0 1,-1-1,1 0,0 0,0 1,-1-1,1 0,0 1,-1-1,1 0,-1 1,1-1,-1 0,1 1,-1-1,1 1,-1-1,0 1,1-1,-1 1,0 0,1-1,-1 1,0 0,1-1,-1 1,0 0,0 0,1 0,-1 0,0 0,-21-13,0 1,0 1,-1 1,0 1,-1 1,0 2,-1 0,-4 0,-81-23,65 17,24 8</inkml:trace>
  <inkml:trace contextRef="#ctx0" brushRef="#br0" timeOffset="3851.374">1 0,'22'129,"11"66,-6 100,5 123,-33 242,12-636,10-49,-11 6</inkml:trace>
  <inkml:trace contextRef="#ctx0" brushRef="#br0" timeOffset="4667.423">2230 57,'50'233,"-30"-45,-8-59,-6 1,-8 91,0-58,2 186,6-299,0-32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17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208 452,'-1'0,"-17"6,0 1,1 1,0 1,0 0,0 2,2-1,-1 2,1 0,1 1,0 0,-1 4,13-16,1 1,0-1,0 0,0 1,0-1,0 0,0 1,0 0,0-1,1 1,-1-1,1 1,-1 0,1-1,0 1,-1 0,1-1,0 1,0 0,0 0,0-1,1 1,-1 0,0-1,1 1,-1 0,1-1,0 1,-1-1,1 1,0-1,0 1,0-1,0 1,0-1,0 0,0 0,1 1,-1-1,0 0,1 0,-1 0,1 0,-1-1,1 1,0 0,-1-1,1 1,-1-1,1 1,161 21,-158-22,0 0,0 0,0 0,0 0,0 1,-1 0,1 0,0 0,0 0,-1 1,1 0,0 0,-1 0,0 1,1-1,-1 1,0 0,-1 0,1 1,0-1,-1 1,0 0,0 0,0 0,0 0,-1 0,1 0,-1 1,0 0,-1-1,1 1,-1 0,0 0,0-1,0 1,-1 0,1 0,-1 4,-6 2,0 1,-1-1,0 0,-1-1,0 1,0-2,-1 1,-1-1,1 0,-1-1,-1-1,0 1,0-1,0-1,-1 0,1-1,-1 0,-1-1,1 0,-1-1,0 0,1-1,-1-1,0 0,-15 1,4-2</inkml:trace>
  <inkml:trace contextRef="#ctx0" brushRef="#br0" timeOffset="289.176">858 0,'-41'101,"5"1,5 2,-16 96,13 58,30-218,4-31,0 0,-1-1,0 1,-1-1,0 1,0-1,-1 0,0 0,0 0,-1 0,-3 6,-4-1</inkml:trace>
  <inkml:trace contextRef="#ctx0" brushRef="#br0" timeOffset="453.309">462 537,'38'-19,"28"-7,6 2,2 4,-8 6,-9 10,-11 6,-8 2,-5 6,-4 0,-2 0,-6-3</inkml:trace>
  <inkml:trace contextRef="#ctx0" brushRef="#br0" timeOffset="1035.305">1281 932,'-19'14,"-2"5,3-6,9-4,6-9,9-5,3-1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16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0,'-19'5,"-1"0,1 2,0 0,0 1,1 0,0 2,1 0,0 1,0 1,1 1,1 0,0 1,1 0,1 1,0 1,1 0,0 1,2 0,0 1,1 0,0 0,2 1,0 0,1 0,1 1,1 0,-1 10,5-21,-1 0,1 0,1 0,0 0,0-1,1 1,0 0,0 0,1-1,0 1,1-1,0 0,0 0,1 0,0-1,0 1,0-1,1 0,0-1,1 1,0-1,0-1,0 1,1-1,4 3,0 0,1-1,0-1,0 0,0 0,0-2,1 0,0 0,0-1,0-1,0 0,1-1,-1-1,14-1,40-22,-49 11</inkml:trace>
  <inkml:trace contextRef="#ctx0" brushRef="#br0" timeOffset="311.594">959 0,'-36'30,"1"2,1 1,2 2,1 1,2 1,1 1,3 2,-14 28,34-58,1 1,0 0,1 1,0-1,0 0,2 1,-1 0,1-1,1 1,0 0,1 2,0-9,-1 0,2 0,-1-1,0 1,1 0,0 0,0-1,0 1,1-1,-1 0,1 0,0 0,0 0,1 0,-1 0,1-1,0 0,-1 0,2 0,-1 0,0 0,0-1,1 0,0 0,-1 0,5 0,6 1,0-1,0 0,0-2,0 0,0 0,0-2,-1 1,1-2,0 0,-1-1,1 0,-1-1,0-1,-1 0,1-1,-1-1,-1 0,1 0,-1-1,-1-1,0 0,0-1,-1 0,0 0,-1-1,4 0,-1 1,-1-1,0-1,0 0,-1-1,-1 0,-1 0,0-1,0 0,-2 0,0-1,-1 0,0 0,-1 0,-1-1,-1 1,0-1,-1-9,-2 19,-1 0,0 0,0 1,-1-1,1 1,-1-1,-1 1,0 0,1 0,-2 0,1 1,-1-1,0 1,0 0,0 1,-1-1,1 1,-1 0,0 0,-1 1,1 0,0 0,-1 0,0 1,1 0,-1 0,0 1,0 0,0 0,0 1,-4-1,-14 5</inkml:trace>
  <inkml:trace contextRef="#ctx0" brushRef="#br0" timeOffset="880.254">1326 593,'22'-59,"2"2,3 0,2 1,17-21,-41 68,0 1,1-1,0 1,1 1,0-1,0 1,1 0,0 1,0 0,0 0,1 1,-1 0,2 0,-8 5,1 1,-1 0,0-1,0 1,0 0,0 0,0 0,0 0,0 1,0-1,-1 0,1 1,0-1,-1 1,1 0,-1 0,0-1,1 1,-1 0,0 0,0 0,0 0,0 0,-1 1,1-1,-1 0,1 0,-1 0,0 1,1-1,-1 0,0 0,-1 1,1-1,0 0,-1 0,1 1,-1-1,0 2,1 8,1 0,0-1,1 1,0-1,1 0,0 0,0 0,1 0,1 0,0-1,1 0,-1 0,2 0,0-1,0 0,0 0,1-1,1 0,-1 0,1-1,0 0,1-1,0 0,3 2,-9-7,0 0,1 0,0 0,-1-1,1 1,-1-1,1 0,0 0,-1-1,1 1,-1-1,1 0,-1 0,1-1,-1 1,0-1,0 0,0 0,0-1,0 1,0-1,0 0,-1 0,1 0,1-3,72-94,-62 71,-1-1,-2 0,-1-1,-1-1,3-17,-12 45,1 0,-1 0,0 0,-1 0,1 0,-1 0,1 0,-1 0,0 0,-1 0,1 0,-1 0,0 0,0 0,0 0,0 0,-1 0,1 0,-1 1,0-1,0 0,-1 1,1 0,-1 0,0 0,1 0,-1 0,-1 0,1 1,0-1,-1 1,1 0,-1 0,1 0,-1 0,0 1,0 0,0 0,0 0,0 0,0 0,0 1,-3 0,-11 7,3 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6:00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343,'303'-178,"-286"165,-12 9,0 0,0 0,1 0,-1 0,1 1,0 0,0 0,0 0,0 1,1 0,-1 0,0 1,1 0,4-1,-9 4,0-1,0 1,-1-1,1 1,0-1,-1 1,0 0,1 0,-1-1,0 1,0 0,0 0,0 1,0-1,0 0,-1 0,1 0,-1 0,0 1,1-1,-1 0,0 0,0 1,0-1,-1 0,1 0,0 1,-1 0,1 3,3 281,-20-140,-6-1,-9 7,-16 99,33-161,4 1,3 0,5 8,4-57,-19-83,14 25,-1 0,0 1,-1-1,0 1,-2 1,1-1,-2 1,0 0,0 1,-1 0,-1 1,0 0,0 1,-1 0,0 0,-1 1,0 1,-1 0,1 1,-1 1,-1 0,1 0,-13-2,-13 3,1 2,0 2,-1 1,1 2,0 1,-1 3,2 1,-1 2,1 1,1 2,-12 6,18-2,9-2</inkml:trace>
  <inkml:trace contextRef="#ctx0" brushRef="#br0" timeOffset="550.25">1101 823,'725'-177,"-600"142,-109 43,-30 18,8-16,-10 25,2 0,1 1,2 1,2 0,1 0,2 0,1 1,2 0,2 28,2-10,-1-32</inkml:trace>
  <inkml:trace contextRef="#ctx0" brushRef="#br0" timeOffset="955.374">2370 993,'-9'2,"-1"0,1 1,0 1,0-1,0 1,1 1,0 0,-1 0,2 0,-1 1,0 0,1 1,1 0,-1 0,1 0,-1 1,-3 4,1 0,-1 1,2 0,0 0,0 1,1-1,1 2,1-1,0 1,0 0,2 0,0 0,0 1,2-1,-1 0,2 9,1-20,-1 0,1 0,-1 1,1-1,1 0,-1 0,1 0,-1 0,1 0,0 0,0-1,1 1,-1-1,1 1,0-1,0 0,0 0,0 0,0-1,1 1,-1-1,1 1,0-1,0 0,0-1,0 1,0-1,0 0,0 0,0 0,0 0,1-1,-1 1,0-1,0 0,1 0,-1-1,0 0,0 1,1-1,1-1,15-4,0 0,-1-1,0-1,0 0,-1-2,0 0,-1-1,0-1,-1-1,0-1,-1 0,0-1,-2 0,1-2,-2 1,0-2,-2 0,11-18,-18 26,0 0,0 0,-1 0,0-1,-1 1,0-1,-1 0,0 1,-1-1,0 0,0 0,-1 1,0-1,-3-5,3 10,0 0,-1 0,0 0,0 0,0 0,-1 1,1-1,-2 1,1 0,0 0,-1 0,0 0,0 1,-1-1,1 1,-1 0,0 1,0-1,0 1,0 0,-1 0,1 0,-1 1,0 0,-5-1,4 2,0 1,-1 1,1-1,-1 1,1 1,0-1,-1 1,1 0,0 1,0 0,1 0,-1 0,1 1,-1 0,-2 2,-16 10</inkml:trace>
  <inkml:trace contextRef="#ctx0" brushRef="#br0" timeOffset="1252.86">2879 1388,'-5'-24,"3"-23,7-12,3-1,4 5,5 6,5 12,-2 8,1 4,2 1,1 4,2 2,1 3,0 5,-3 8,-7 9,-6 5</inkml:trace>
  <inkml:trace contextRef="#ctx0" brushRef="#br0" timeOffset="2333.521">3951 259,'25'265,"-23"75,-29-78,2-82,30-152,13-34,-9-13,0-1</inkml:trace>
  <inkml:trace contextRef="#ctx0" brushRef="#br0" timeOffset="2569.059">3697 852,'43'0,"24"-5,6-1,-1-1,-7 2,-11 2,-8 1,-9 1,-9 5,-6 2,-1 1,-4-2</inkml:trace>
  <inkml:trace contextRef="#ctx0" brushRef="#br0" timeOffset="2884.309">4346 1218,'-2'-1,"0"0,0 0,1 0,-1-1,0 1,1 0,-1-1,1 1,0-1,0 0,-1 1,1-1,0 0,0 0,0 1,1-1,-1 0,0 0,1 0,-1 0,1 0,0 0,0 0,0 0,0-1,0 1,0 0,0 0,1 0,-4-14,1 0,1 0,1 0,0 0,1 0,1 1,0-1,1 0,1 0,0 1,1 0,1 0,1 0,0 1,0 0,1 0,1 1,1 0,0 0,0 1,1 1,1 0,0 0,0 1,39-3,-32 16</inkml:trace>
  <inkml:trace contextRef="#ctx0" brushRef="#br0" timeOffset="3235.015">5052 767,'-43'22,"0"1,2 3,1 1,2 2,0 2,2 1,-17 21,47-48,0 1,1-1,-1 1,1 1,0-1,1 1,0-1,0 1,0 1,1-1,0 0,0 1,1 0,0-1,1 1,-1 0,1 0,1 0,0 0,0 4,1-11,0 1,0 0,0 0,0 0,0-1,1 1,-1 0,1-1,-1 1,1-1,-1 0,1 0,0 1,0-1,0 0,-1 0,1-1,0 1,0 0,0-1,0 1,1-1,-1 1,0-1,0 0,0 0,0 0,0 0,0-1,0 1,0 0,0-1,0 1,0-1,0 0,0 0,1 0,73-38,-42 14,-2-2,-1 0,-2-2,0-2,14-21,70-71,-91 112,-16 16</inkml:trace>
  <inkml:trace contextRef="#ctx0" brushRef="#br0" timeOffset="3641.832">5278 1190,'125'-314,"-113"296,-5 25,-5 37,-2-33,0-7,-1-1,1 1,0-1,1 1,-1-1,1 1,0-1,-1 0,1 1,1-1,-1 0,0 0,1 1,0-1,0 0,0-1,0 1,0 0,0 0,1-1,-1 0,1 1,0-1,0 0,-1 0,1-1,1 1,-1 0,0-1,0 0,1 0,-1 0,0 0,1 0,-1-1,1 0,-1 1,1-1,-1-1,1 1,-1 0,1-1,-1 0,0 1,1-1,1-2,9-6,0-1,-1-1,-1-1,1 0,-2 0,0-1,6-9,41-44,-39 49,-1 4</inkml:trace>
  <inkml:trace contextRef="#ctx0" brushRef="#br0" timeOffset="4107.466">6067 739,'1'-1,"-1"1,1-1,-1 1,1-1,0 1,-1-1,1 1,-1-1,1 1,0 0,0-1,-1 1,1 0,0 0,-1-1,1 1,0 0,0 0,0 0,-1 0,1 0,0 0,0 0,-1 0,1 0,0 1,0-1,-1 0,1 0,0 1,0-1,-1 0,1 1,0-1,-1 1,1-1,-1 1,1-1,0 1,-1-1,1 1,-1-1,0 1,1 0,-1-1,1 1,-1 0,-10 38,-41 23,-15 29,66-86,0-1,0 0,0 1,0-1,0 0,1 1,0-1,0 0,0 0,1 1,-1-1,1 0,0 0,0-1,0 1,1 0,-1-1,1 1,0-1,0 0,0 0,0 0,1 0,-1-1,1 1,0-1,0 0,-1 0,1 0,1-1,-1 1,0-1,0 0,1 0,42 27,-44-26,0 0,0 0,0 1,-1-1,1 1,-1-1,1 1,-1 0,0 0,0 0,0 0,-1 0,1 1,-1-1,0 0,1 1,-1-1,-1 1,1-1,-1 1,1 0,-1-1,0 1,0-1,-1 1,1 0,-1-1,1 1,-1-1,0 1,-1-1,1 0,-1 1,1-1,-1 0,0 0,0 0,0 0,0 0,-1-1,1 1,-1-1,0 1,0-1,0 0,-1 1,-50 21,29-18</inkml:trace>
  <inkml:trace contextRef="#ctx0" brushRef="#br0" timeOffset="4722.293">5165 796,'-10'0,"-3"4,1 7,2 7,3 4,3 3,2 3,1 1,1 0,0 1,1-1,4-5,7-1,5-6,6-4,2-6,3-3,-3-2</inkml:trace>
  <inkml:trace contextRef="#ctx0" brushRef="#br0" timeOffset="5787.576">6463 203,'-17'128,"9"-36,4-1,4 1,4 0,9 43,-10-107,-2 0,0 0,-2 0,-1 1,-2-1,0-1,-2 1,-8 25,13-51,0-1,0 0,0 0,0 0,0 0,1 0,-1 1,0-1,1 0,-1 0,1 0,-1 1,1-1,0 0,-1 1,1-1,0 0,0 1,0-1,0 0,0 1,0-1,0 0,1 0,-1 1,0-1,1 0,-1 1,1-1,0 0,-1 0,1 0,0 0,-1 0,1 0,0 0,0 0,0 0,0 0,0 0,0 0,0 0,0-1,1 1,-1 0,0-1,0 1,0-1,1 0,0 1,14-6</inkml:trace>
  <inkml:trace contextRef="#ctx0" brushRef="#br0" timeOffset="6500.782">7197 683,'-85'62,"2"3,4 5,-2 7,71-68,4-5,0 1,0 0,1 0,0 1,-1 0,2 0,-1 0,1 0,0 1,0-1,1 1,0 0,0 1,1-1,0 0,-1 6,4-10,1-1,-1 1,1-1,0 1,0-1,0 0,0 0,0 0,1 0,-1-1,1 1,-1 0,1-1,0 0,-1 0,1 0,0 0,0 0,0 0,0-1,0 1,-1-1,1 0,0 0,0 0,0 0,0 0,0-1,0 1,0-1,0 0,0 0,-1 0,1 0,0-1,0 0,25-7,-2-1,0-1,0-1,-1-2,0 0,12-11,10-4,17-18,-52 37,0 0,0 1,0 1,1 0,1 1,-1 0,1 1,10-3,-23 8,1 1,-1-1,1 1,0 0,0 0,-1 0,1 0,0 0,-1 0,1 0,0 0,0 0,-1 1,1-1,-1 1,1-1,0 1,-1 0,1 0,-1 0,1 0,-1 0,0 0,1 0,-1 0,0 0,0 0,0 1,0-1,0 1,0-1,0 1,0-1,-1 1,1-1,0 1,-1 0,1 1,5 73,-6-52,0-19,-1-1,1 1,1-1,-1 1,1-1,0 1,0-1,0 1,0-1,1 0,0 0,0 1,0-1,0 0,1-1,0 1,-1 0,1-1,0 0,1 1,-1-1,1-1,-1 1,1 0,0-1,0 0,0 0,0 0,0 0,1 0,-1-1,1 0,-1 0,1 0,-1-1,1 0,-1 1,1-1,-1-1,1 1,-1-1,1 0,2-1,12-7,0-1,-1-1,-1-1,0 0,0-1,-1-1,-1-1,-1 0,0-1,-1 0,0-1,-2 0,1-2,2-1,18-23,-2-2,-2-1,-1-2,-3 0,-3-1,-1-2,-2 0,-3 0,-2-2,-2 0,-3 0,-2-1,-1-34,-5 71,1 12,-1 0,1 0,-1 0,0 0,0 0,-1 0,0 0,0 0,0 0,0 0,-1 1,0-1,0 0,0 1,0-1,-1 1,0-1,2 4,0 0,0 1,0-1,0 1,0-1,0 1,-1-1,1 1,0 0,0 0,0 0,0-1,-1 1,1 0,0 0,0 0,0 1,0-1,-1 0,1 0,0 1,0-1,0 1,0-1,0 1,0-1,0 1,0 0,0-1,0 1,0 0,0 0,1-1,-1 1,0 0,0 0,1 0,-1 0,1 0,-1 0,1 0,-1 1,1-1,-23 50,12 2,2 1,2 0,3-1,2 2,2-1,3 0,2 0,3-1,1 0,4 0,16 46,61 115,-119-232,14 2,3 1</inkml:trace>
  <inkml:trace contextRef="#ctx0" brushRef="#br0" timeOffset="6739.395">7507 541,'48'5,"40"1,14 0,0-1,-8-1,-11-2,-9-1,-13 0,-7-1,-8 4,-7 2,-5 0,-4-1,-2-2,-1-1,-5-1</inkml:trace>
  <inkml:trace contextRef="#ctx0" brushRef="#br0" timeOffset="11404.164">8608 626,'5'0,"1"5,0 6,4 1,0 4,-2 4,-2 3,-2 2,-2 2,-1 2,0 0,-2-1,-4 1,-2 0,0 0,2-1,1-9,2-8</inkml:trace>
  <inkml:trace contextRef="#ctx0" brushRef="#br0" timeOffset="11675.702">8720 230,'-14'10,"0"3,2 4,3-1</inkml:trace>
  <inkml:trace contextRef="#ctx0" brushRef="#br0" timeOffset="12154.289">9030 597,'-14'18,"1"1,0 0,2 0,0 2,1-1,1 1,1 1,1-1,-3 16,9-33,0-1,0 0,1 0,-1 0,1 1,0-1,0 0,0 0,0 1,1-1,-1 0,1 0,0 0,0 0,0 1,0-1,1-1,-1 1,1 0,0 0,0 0,0-1,0 1,0-1,0 0,1 0,-1 0,1 0,0 0,-1 0,1 0,0-1,0 0,0 1,0-1,0 0,0 0,1-1,-1 1,0-1,0 0,1 1,1-2,5 2,0 0,-1-1,1 0,0-1,-1 0,1-1,-1 0,1 0,-1-1,0 0,0-1,0 0,-1 0,1-1,-1 0,0 0,0-1,-1 0,0-1,0 1,0-1,-1-1,0 0,-1 4,0-1,-1 0,1 0,-1 0,-1-1,1 1,-1-1,0 0,0 0,-1 0,1-1,-1 1,-1 0,1-1,-1 1,0-1,-1 0,0 1,0-1,0 1,-1-1,1 0,-2 1,1-1,-1 1,0 0,-1-2,1 3,0 1,-1-1,1 0,-1 1,0 0,0 0,-1 0,1 0,-1 0,0 1,0-1,0 1,-1 0,1 0,-1 1,1 0,-1-1,0 1,0 1,0-1,0 1,0 0,0 0,0 0,-1 1,1 0,0 0,0 0,-1 1,1-1,0 1,0 0,0 1,-5 1,-45 23,30-11</inkml:trace>
  <inkml:trace contextRef="#ctx0" brushRef="#br0" timeOffset="12672.001">9397 852,'91'-90,"13"-32,-103 121,-1 0,1 0,0-1,0 1,0 0,0 0,0 0,0 0,1 1,-1-1,0 0,0 0,1 1,-1-1,0 1,1-1,-1 1,0-1,1 1,-1 0,1 0,-1 0,1-1,-1 2,0-1,1 0,-1 0,1 0,-1 1,1-1,-1 0,0 1,1 0,-1-1,0 1,0 0,2 0,34 47,-23-27,-10-15,0-1,0 1,0-1,1-1,0 1,0-1,0 1,0-1,1-1,0 1,-1-1,1 0,0 0,1-1,-1 0,0 0,1 0,-1-1,1 0,0 0,-1 0,1-1,0 1,0 0,0-1,0 1,0-1,-1-1,1 1,0-1,0-1,0 1,-1-1,1 0,0-1,-1 1,0-1,0 0,0-1,0 0,0 0,-1 0,1 0,-1-1,-1 0,1 0,0 0,-1-1,0 0,-1 1,1-1,-1-1,0 1,-1 0,1-1,-1-1,0-16</inkml:trace>
  <inkml:trace contextRef="#ctx0" brushRef="#br0" timeOffset="14219.783">11007 739,'-25'25,"2"1,0 1,2 1,1 1,1 0,2 2,1 0,1 1,-1 10,13-39,1 1,0 0,1 0,-1 0,1 0,-1 0,1 1,0-1,1 0,-1 1,1-1,0 0,0 1,0-1,1 0,-1 1,1-1,0 0,1 0,-1 0,0 0,1 0,0 0,0 0,0 0,1-1,-1 1,1-1,0 1,0-1,0 0,0 0,1-1,-1 1,1-1,0 1,-1-1,4 1,5-2,1 0,-1-1,1 0,-1-1,1 0,-1-1,1 0,-1-1,0-1,0 1,-1-2,1 0,-1 0,0-1,0-1,-1 0,0 0,0-1,0 0,4-6,2 2,-5 4,0-1,-1 0,0-1,-1 0,0 0,-1-1,0 0,-1-1,0 1,3-9,-7 15,-1 1,0-1,-1 0,1 0,-1 0,0-1,0 1,0 0,-1 0,0-1,0 1,0 0,0-1,-1 1,0 0,0 0,-1 0,1 0,-1 0,0 0,-1 0,1 0,-1 1,0-1,0 1,0 0,0 0,-3-2,-2 0,1-1,-1 2,-1-1,1 1,-1 0,0 1,0 0,0 1,-1-1,1 2,-1-1,0 1,1 1,-1 0,0 0,0 1,0 1,0-1,0 1,0 1,1 0,-1 0,1 1,-1 0,1 1,-7 4,16-8,1 0,-1 0,1 1,-1-1,1 0,-1 0,0 1,1-1,-1 1,0-1,1 0,-1 1,0-1,0 1,1-1,-1 1,0-1,0 1,0-1,1 1,-1-1,0 1,0-1,0 1,0-1,0 1,0-1,0 1,0-1,0 1,-1-1,1 1,0-1,0 1,0-1,0 0,-1 1,1-1,0 1,0-1,-1 1,1-1,0 0,-1 1,1-1,-1 0,1 1,0-1,-1 0,1 1,-1-1,1 0,-1 0,1 0,-1 1,22-11,0 0,-1-1,0-1,-1-1,0-1,3-5,25-16,-6 8,-1-2,-1-2,-2-2,-1-1,-2-2,-1-1,-2-1,3-8,-30 39,1 1,-1-2,0 1,-1 0,0-1,0 1,0-1,-1 0,0 0,-1 0,0 0,0 0,-1 0,0-1,0 1,-1 0,0-3,1 10,0 0,0 0,0 0,-1 1,1-1,0 0,-1 0,1 0,0 0,-1 0,1 0,-1 1,1-1,-1 0,1 0,-1 1,0-1,1 0,-1 1,0-1,0 0,1 1,-1-1,0 1,0 0,0-1,0 1,0-1,0 1,0 0,0 0,1 0,-1 0,0 0,0 0,0 0,0 0,0 0,0 0,0 0,0 0,0 1,0-1,0 0,0 1,0-1,1 1,-1-1,0 1,0-1,1 1,-1 0,0 0,-29 44,20-12,2 0,1 1,1-1,2 1,2 1,1-1,1 0,2 0,2 0,6 31,14 39,5-1,35 82,-30-93,-5 2,-3 1,-5 1,-4 1,-2 17,-13-102,0 1,-1 0,-1-1,0 1,0-1,-1 1,-1-1,0 1,-1-1,0 0,-1 1,0-2,-1 1,0 0,-1-1,0 0,-1-1,0 1,0-1,-2 0,1-1,-1 0,0-1,-7 6,7-8,0 0,-1-1,1 0,-1 0,0-1,0 0,0-1,-1 0,1-1,-1 0,0-1,1 0,-1 0,0-1,0 0,0-1,1-1,-1 0,0 0,1-1,0 0,0-1,0 0,0 0,0-1,1-1,0 1,0-2,0 1,1-1,0 0,0-1,1 0,0 0,0-1,-1-3,4 4,1 0,0-1,1 1,0-1,0 0,1 0,0 0,0 0,1 1,0-1,1 0,0 0,0 0,1 0,0 1,1-1,0 1,0-1,1 1,0 0,4-5,116-152,8 29,-95 101</inkml:trace>
  <inkml:trace contextRef="#ctx0" brushRef="#br0" timeOffset="27928.283">12474 683,'0'283,"16"-209,-18-69,-5-27,5-2,2 0,1 0,0 0,2 0,1 0,1 1,1-1,0 1,2 1,1-1,1 1,1 1,0 0,2 0,0 2,2-1,13-13,-27 31,0 0,1 0,-1 0,1 0,-1 0,1 1,0-1,-1 1,1-1,0 1,0-1,0 1,0 0,1 0,-1 0,0 0,0 1,1-1,-1 0,0 1,1 0,-1-1,1 1,-1 0,0 0,1 1,-1-1,0 0,1 1,-1-1,0 1,1 0,-1 0,0 0,0 0,0 0,0 0,0 1,0-1,0 1,0-1,0 1,-1 0,1 0,-1-1,1 3,45 55,-37-56</inkml:trace>
  <inkml:trace contextRef="#ctx0" brushRef="#br0" timeOffset="28258.918">13123 683,'-5'38,"-6"22,-1 6,1-3,7-13,5-10,1-6,1-6,5-6,1-12,-1-13,3-10,-1-8,-2-1</inkml:trace>
  <inkml:trace contextRef="#ctx0" brushRef="#br0" timeOffset="28496.259">13236 400,'-19'5,"-6"6,5 6,6 1</inkml:trace>
  <inkml:trace contextRef="#ctx0" brushRef="#br0" timeOffset="31597.722">13885 654,'1'-3,"0"0,1 0,-1 0,0 0,-1 0,1 0,-1 0,1-1,-1 1,0 0,0 0,0 0,-1-1,1 1,-1 0,0 0,1 0,-2 0,1 0,0 0,0 0,-1 0,0 1,1-1,-1 1,0-1,0 1,-1-1,1 1,0 0,-1 0,1 0,-1 0,0 1,0-1,1 1,-1 0,0 0,0-1,0 2,0-1,-2 0,-7 3,0 1,0 0,0 1,1 0,-1 1,1 0,0 1,0 0,1 1,0 0,0 1,0 0,1 0,1 1,-1 0,1 1,0 1,-7 4,1-2,1 0,1 1,0 0,0 0,2 1,0 1,0 0,2 0,0 1,1 0,0 0,1 1,2 0,-1 0,1 7,5-18,0-1,1 1,-1 0,1 0,1-1,-1 0,1 1,0-1,1 0,-1 0,1 0,0-1,1 0,-1 1,1-2,0 1,1 0,-1-1,1 0,0 0,0-1,0 0,0 0,0 0,1 0,-1-1,1 0,0-1,0 0,-1 0,1 0,0-1,0 0,0 0,0 0,0-1,0 0,-1-1,1 0,0 0,-1 0,1 0,0-2,16-12,0-1,-2-2,0 0,-1-1,-1 0,-1-2,-1 0,-1-1,-1-1,-1-1,1-5,72-172,-82 241,-7 22,-2 55,4-1,6 0,17 93,-15-177,-1 0,-2 0,-1 0,-1 1,-2-1,-2 1,0 0,-2-1,-1 0,-2 0,-1 0,-10 25,12-41,-1-1,0-1,-1 1,-1-1,0-1,-1 1,0-1,0-1,-2 1,1-2,-1 0,-1 0,0-1,0 0,-1-1,0 0,-1-1,1-1,-1 0,0-1,-1 0,1-2,-1 1,0-2,-9 1,20-3,-1 0,1-1,-1 1,1-1,-1 0,1 0,0-1,-1 1,1-1,0 0,0 0,0 0,0-1,0 0,1 1,-1-1,1 0,0-1,0 1,0-1,0 1,0-1,1 0,0 0,0 0,0 0,0 0,1-1,-1 1,1 0,0-1,0-4,-1-4,0-1,2 1,0-1,0 0,1 1,1-1,0 1,1-1,0 1,3-7,12-29,3 0,1 1,2 2,3 0,1 2,2 1,5-2,-11 17</inkml:trace>
  <inkml:trace contextRef="#ctx0" brushRef="#br0" timeOffset="33444.184">16227 175,'8'15,"0"0,-2 1,0 0,0 0,-2 0,0 1,1 10,4 16,0-1,-2 1,-1 0,-3 1,-2-1,-1 1,-2-1,-8 40,-4 133,49-257,125-124,-140 147,1 1,0 1,1 1,1 1,0 0,1 2,0 1,1 1,0 1,1 1,10-1,-33 8,-1 1,1-1,-1 0,1 1,-1 0,1-1,0 1,-1 0,1 0,-1 1,1-1,0 0,-1 1,1 0,-1-1,1 1,-1 0,0 0,1 1,-1-1,0 0,0 1,1-1,-1 1,-1 0,1 0,0 0,0 0,-1 0,1 0,-1 0,1 0,-1 1,0-1,0 0,0 1,0-1,-1 1,1-1,-1 1,1 0,-1 0,-3 13,-1 0,0 0,-1 0,-1-1,0 0,-1 0,-1-1,-1 0,1 0,-2-1,0 0,-1-1,0 0,-1 0,0-1,0-1,-1 0,-10 5,-14 17,-2-2,-1-1,-2-2,0-2,-1-1,-2-3,-5 1,26-15</inkml:trace>
  <inkml:trace contextRef="#ctx0" brushRef="#br0" timeOffset="33765.136">17018 710,'-7'11,"2"1,-1 0,2 0,-1 0,2 0,-1 1,2-1,0 1,0 0,1-1,1 1,0 0,1 0,0 0,1 0,1-1,-1 1,6 11,-5-20,1 0,-1 0,1-1,0 1,0-1,0 0,1 0,-1-1,1 1,0-1,-1 0,1 0,0 0,0-1,0 0,0 0,1 0,-1 0,0-1,0 0,0 0,1-1,-1 1,0-1,0 0,0 0,0-1,0 0,0 0,0 0,-1 0,1-1,-1 1,1-1,-1 0,0-1,0 1,-1-1,1 0,-1 0,1 0,-1 0,-1 0,1-1,2-3,-2 1,0 0,-1 0,0 0,0-1,0 1,-1-1,0 1,0-1,-1 1,0-1,0 1,-1-1,0 1,0-1,-1 1,0 0,0-1,0 1,-1 0,0 1,-1-1,0 0,0 1,0 0,-1 0,0 0,0 0,0 1,-1 0,1 0,-1 0,-1 1,1 0,0 0,-1 1,0 0,0 0,0 0,0 1,-1 0,1 0,0 1,-1 0,-4 0,-16 2,2 3</inkml:trace>
  <inkml:trace contextRef="#ctx0" brushRef="#br0" timeOffset="34413.154">17611 626,'-26'19,"1"1,1 1,1 1,0 1,2 1,1 1,1 0,-4 11,20-33,1-1,0 1,0-1,0 1,1 0,-1-1,1 1,-1 0,1 0,0 0,0 1,1-1,-1 0,0 0,1 0,0 1,0-1,0 0,0 0,0 0,1 1,0-1,-1 0,1 0,0 0,1 0,-1 0,0 0,1 0,0 0,-1-1,1 1,0-1,0 1,1-1,-1 0,0 1,1-1,0 0,-1-1,1 1,0 0,0-1,0 0,0 0,2 1,6-1,-1 0,1 0,0-1,0-1,-1 0,1 0,0-1,-1 0,1-1,-1 0,0-1,0 0,0-1,-1 0,1 0,-1-1,-1 0,3-2,8-7,-2 0,1-2,-2 0,0 0,-1-2,-1 0,10-17,-1-6,-1 0,-3-1,-1-1,-2-1,-2-1,-3 0,-1 0,-2-1,0-33,-6 62,-2 0,0 0,-1 0,-1 0,-1 0,0 1,-1-1,-1 1,-1 0,0 0,-1 0,-2 0,7 14,0-1,0 1,-1 0,0-1,0 1,0 1,0-1,0 0,0 1,-1-1,1 1,-1 0,0 0,1 1,-1-1,0 1,0 0,0 0,0 0,0 0,0 1,-1 0,1 0,0 0,0 0,0 0,0 1,0 0,0 0,0 0,0 0,0 1,0-1,0 1,1 0,-3 2,-10 5,0 0,1 1,0 1,1 1,0 0,1 1,-10 11,12-8,-1 1,2-1,0 2,1-1,1 2,1-1,0 1,1 0,1 0,1 0,1 1,1 0,0 0,2 0,0-1,1 1,1 0,1 0,0-1,2 1,0-1,2 0,3 8,3 1,0-1,2 0,1-1,1-1,1-1,1 0,2-1,0-1,19 14,105 81,-121-100</inkml:trace>
  <inkml:trace contextRef="#ctx0" brushRef="#br0" timeOffset="34998.875">18118 710,'-6'15,"0"1,1-1,0 1,2 0,-1 0,2 0,0 0,1 0,1 1,1-1,0 0,1 1,0-1,1 0,2 3,-3-15,0-1,0 1,0-1,0 1,0-1,1 0,0 0,-1 0,1 0,0 0,1-1,-1 1,0-1,1 0,-1 0,1 0,0 0,-1-1,1 1,0-1,0 0,0 0,0-1,0 1,0-1,0 0,0 0,0 0,0-1,0 1,0-1,0 0,0 0,0 0,0-1,0 1,-1-1,1 0,-1 0,1-1,-1 1,0 0,0-1,0 0,0 0,0 0,1-2,12-13,-1 0,-1-1,-1 0,-1-1,-1-1,0 0,-2 0,5-14,41-103,-55 137,0 1,0-1,0 1,0-1,0 1,0-1,0 1,0-1,0 1,0-1,1 1,-1 0,0-1,0 1,1-1,-1 1,0 0,1-1,-1 1,0 0,1-1,-1 1,0 0,1-1,-1 1,1 0,-1 0,1 0,-1-1,0 1,1 0,-1 0,1 0,-1 0,1 0,-1 0,1 0,-1 0,1 0,-1 0,1 0,-1 0,1 0,-1 0,1 1,-1-1,0 0,1 0,-1 0,1 1,-1-1,0 0,1 1,-1-1,0 0,1 1,-1-1,1 1,5 29,-25 143,6 480,10-623,0 0,-2 0,-1-1,-2 1,-1-2,-1 1,-1-1,-1-1,-2 0,-1 0,-17 23,-20 15,-2-2,-2-3,-4-2,-24 16,63-55,-2 0,0-2,-1-1,0 0,-18 6,41-21,0 0,0 0,0 0,0-1,-1 1,1-1,0 1,0-1,0 1,-1-1,1 0,0 1,-1-1,1 0,0 0,-1 0,1 0,0 0,0 0,-1 0,1-1,0 1,-1 0,1-1,0 1,0-1,0 1,-1-1,1 0,0 0,0 1,0-1,0 0,0 0,0 0,0 0,1 0,-1 0,0 0,0 0,1 0,-1-1,1 1,-1 0,1 0,0-1,-1 0,8-63,10 25,2 2,2 0,1 1,2 1,1 1,2 2,7-7,-12 14,21-30,3 2,2 2,2 2,3 3,1 2,2 2,2 3,3 2,-25 19</inkml:trace>
  <inkml:trace contextRef="#ctx0" brushRef="#br0" timeOffset="31860.046">14562 710,'-24'39,"-12"17,-1 3,7-2,12-12,10-13</inkml:trace>
  <inkml:trace contextRef="#ctx0" brushRef="#br0" timeOffset="32015.337">14534 429,'0'0</inkml:trace>
  <inkml:trace contextRef="#ctx0" brushRef="#br0" timeOffset="32466.012">14958 710,'-21'27,"2"2,1-1,2 2,0 0,2 1,2 1,0 0,-5 28,16-58,1 1,-1-1,0 0,1 1,0-1,-1 1,1-1,0 1,0-1,0 1,1-1,-1 1,0-1,1 0,0 1,0-1,0 1,0-1,0 0,0 0,0 0,1 0,-1 0,1 0,-1 0,1 0,0 0,0-1,0 1,0-1,0 1,0-1,0 0,0 0,0 0,1 0,-1 0,0 0,1-1,-1 1,1-1,-1 0,2 0,5 0,0-1,1 0,-1-1,0 0,0 0,0-1,0-1,-1 1,1-1,-1-1,0 1,0-1,0-1,-1 0,0 0,0 0,0-1,0-1,98-141,-84 113,-1-1,-2-1,-2-1,-1-1,-2 0,-2 0,-2-1,-1-1,-2 0,-2 1,-2-25,-3 52,0 1,0-1,-2 1,0-1,0 1,-1 0,-1 1,0-1,-1 1,0 0,-6-9,9 17,0-1,-1 1,1 0,-1 0,0 0,0 0,0 1,0 0,-1 0,1 0,-1 0,0 1,0-1,0 1,0 0,0 1,0-1,-1 1,1 0,-1 1,1-1,0 1,-1 0,1 0,-1 1,1-1,0 1,-1 1,1-1,-2 1,-4 3,0 1,0 0,0 1,1 0,0 1,1 0,-1 0,1 1,1 0,0 1,0 0,1 0,0 1,1 0,0 0,1 0,0 1,1-1,0 1,1 0,0 1,1-1,0 0,1 1,0-1,1 1,1-1,0 1,0-1,2 1,-1-1,4 9,8 13,2 0,1-1,1-1,2 0,2-1,0-2,2 0,1-2,1 0,2-2,0-1,1-1,2-2,32 18,122 56,-163-85</inkml:trace>
  <inkml:trace contextRef="#ctx0" brushRef="#br0" timeOffset="36767.314">0 1924,'144'-47,"3"7,1 6,103-9,-181 38,0 3,0 2,-1 4,54 11,-49-9,0-3,0-3,0-3,34-8,499-13,-355 3,473-54,-286 23,89 14,88 9,431 30,-499 27,627-28,-664 27,787-26,217-1,-842-28,103 45,114-6,-237-38,128-1,82-2,406 30,-545-27,67-2,33 0,-375 30,-284 24,-141-22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6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1,'-24'47,"-17"36,-7 8,0-6,3-14,10-18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7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87 635,'-14'24,"2"2,1-1,0 2,3-1,0 2,1-1,2 1,1-1,1 1,1 9,1-32,1-1,0 1,-1-1,2 0,-1 1,1-1,-1 1,1-1,0 0,1 1,-1-1,1 0,0 0,0 0,0 0,0 0,1-1,-1 1,1-1,0 1,0-1,1 0,-1 0,1-1,-1 1,1-1,0 1,0-1,0 0,0-1,0 1,0-1,1 1,-1-2,0 1,1 0,-1-1,1 1,2-2,12-5,-1 0,0-2,-1 0,0-2,-1 0,1 0,-2-1,0-1,0-1,0-1,-13 12,40-33,-1-2,-2-2,-1-2,-3-1,-1-2,-2-1,-3-1,15-32,-26 42,8-11,-2-1,-2-1,-2-2,-3 0,-2 0,-2-2,1-17,-14 70,0-55,0 54,0 0,0 0,0 0,0 0,0-1,0 1,0 0,0 0,-1 0,1 0,0 0,-1 0,1 0,-1 0,1 0,-1 1,0-1,1 0,-1 0,0 0,1 1,-1-1,0 0,0 1,0-1,0 0,0 1,0-1,0 1,0 0,0-1,0 1,0 0,0-1,0 1,0 0,0 0,0 0,0 0,0 0,0 0,0 0,0 1,0-1,-1 0,-3 3,1 0,-1 0,1 1,0-1,0 1,0 0,0 0,0 1,1-1,0 1,0-1,0 1,1 0,0 0,-1 2,-1 1,-19 45,2 1,3 1,2 0,2 1,-1 25,-1 44,4 2,7-1,7 75,-1-149,15 219,-1 97,-16-344,0-1,-2 0,0 0,-2 0,0 0,-2-1,0 0,-2 0,0-1,-1 0,-1-1,-1 0,-1 0,-1-2,-1 1,0-2,-1 0,-1-1,-7 5,20-18,-4 4,1-1,-1 0,-1 0,1-1,-1 0,0-1,0 0,0 0,0-1,-1 0,0 0,1-1,-11 0,17-3,0-1,0 0,1-1,-1 1,0 0,1-1,-1 0,1 1,0-1,0 0,0 0,0 0,1 0,-1-1,1 1,0 0,0-1,0 1,0-1,0 1,1-1,0 1,-1-1,1 1,1-1,-1 1,0-1,1 0,1-2,-2 1,30-183,-10 95,-13 55</inkml:trace>
  <inkml:trace contextRef="#ctx0" brushRef="#br0" timeOffset="234.36">87 183,'-15'-9,"1"-4,2 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4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762 228,'-25'-5,"0"2,0 0,0 2,0 1,0 0,0 2,0 1,0 1,0 1,1 2,-2 0,18-5,1 0,-1 0,0 1,1 0,-1 0,1 1,0 0,0 0,0 0,1 1,-1 0,1 1,0-1,1 1,-1 0,1 0,1 1,-1 0,1 0,0 0,0 0,1 1,0-1,1 1,-1 0,2-1,-1 1,1 0,0 0,0 1,1-1,0 0,2 5,-2-10,1 1,0-1,0 0,0 0,0-1,0 1,1 0,-1 0,1 0,0-1,0 1,0-1,0 0,0 1,1-1,-1 0,1 0,-1 0,1-1,0 1,-1-1,1 1,0-1,0 0,0 0,0 0,0-1,1 1,-1-1,0 0,0 1,0-1,0-1,1 1,-1 0,0-1,0 0,0 1,1-2,119-51,309-266,-423 313,-9 5,1-1,-1 1,1 0,0 0,0 0,0 0,-1 0,1 1,0-1,0 0,0 0,0 0,0 1,1-1,-1 1,0-1,0 1,0-1,0 1,1-1,-1 1,0 0,0 0,1 0,-1 0,0 0,0 0,1 0,-1 0,0 0,0 1,1-1,-1 0,0 1,0-1,0 1,0 0,1-1,-1 1,0 0,0-1,0 1,0 0,-1 0,1 0,0 0,0 0,-14 106,2-59,9-38,-1-1,1 0,0 1,0-1,1 1,0-1,1 1,0-1,0 1,1-1,0 1,1-1,0 1,1-1,0 0,0 0,1 0,3 6,30 4,-17-15</inkml:trace>
  <inkml:trace contextRef="#ctx0" brushRef="#br0" timeOffset="439.655">1271 454,'222'-261,"-190"230,-31 31,-1-1,0 1,0-1,1 1,-1 0,0-1,1 1,-1-1,0 1,1 0,-1-1,1 1,-1-1,0 1,1 0,-1 0,1-1,-1 1,1 0,-1 0,1 0,-1 0,1-1,-1 1,1 0,0 0,-1 0,1 0,-1 0,1 0,-1 0,1 0,-1 1,1-1,-1 0,1 0,-1 0,1 1,-1-1,1 0,-1 0,1 1,-1-1,0 0,1 1,-1-1,1 1,-1-1,0 0,1 1,-1-1,0 1,0-1,1 1,-1-1,0 1,0-1,0 1,0-1,0 1,1-1,-1 1,0-1,0 1,0 0,-1-1,1 1,0-1,0 1,0-1,-12 73,9-63,1 1,0-1,0 1,1-1,0 1,0-1,2 1,-1 0,1-1,1 1,0-1,2 8,-3-16,1 1,-1 0,1-1,-1 1,1-1,0 0,0 0,0 0,0 0,0 0,0 0,1 0,-1 0,1-1,-1 0,1 1,0-1,-1 0,1 0,0 0,0-1,0 1,0-1,-1 1,1-1,0 0,0 0,0 0,0-1,0 1,0-1,0 0,-1 1,1-1,0 0,0-1,0 1,96-58,44-125,-133 170</inkml:trace>
  <inkml:trace contextRef="#ctx0" brushRef="#br0" timeOffset="966.502">2229 115,'-12'17,"1"1,0 0,2 0,0 1,1 0,0 1,2 0,0 0,0 10,5-27,0 0,0 0,0-1,1 1,-1 0,1 0,0 0,0 0,0 0,0 0,1 0,-1-1,1 1,-1 0,1 0,0 0,0-1,0 1,1 0,-1-1,1 1,-1-1,1 0,0 1,0-1,0 0,0 0,0 0,1 0,-1-1,0 1,1-1,-1 1,1-1,0 0,-1 0,1 0,0 0,0 0,0-1,0 0,0 1,-1-1,1 0,0 0,0 0,0-1,0 1,1-1,15-6,0-1,0-1,-1 0,0-1,-1-2,0 1,-1-2,0 0,-1-1,-1 0,0-2,-1 1,0-2,-2 1,0-2,6-12,12-11,56-76,-85 117,0-1,0 1,0-1,0 0,1 1,-1-1,0 1,0-1,0 1,0-1,0 1,1-1,-1 1,0-1,1 1,-1-1,0 1,1-1,-1 1,0 0,1-1,-1 1,1-1,-1 1,1 0,-1 0,1-1,-1 1,1 0,-1 0,1 0,-1-1,1 1,-1 0,1 0,-1 0,1 0,0 0,-1 0,1 0,-1 0,1 0,-1 0,1 1,-1-1,1 0,-1 0,1 0,-1 1,1-1,-1 0,1 1,-1-1,1 0,-1 1,0-1,1 0,-1 1,1-1,-1 1,0-1,0 1,1-1,-1 1,0-1,0 1,0-1,1 1,-1 0,2 45,-3-35,-1 85,-5 0,-4 0,-4 0,-20 65,18-94,-3-2,-3-1,-21 42,34-86,4-4,-1 0,0-1,-1 0,0 0,-2-1,1 0,-2-1,0 0,0 0,-2-1,1-1,-1 0,-1-1,-5 3,16-12,1 0,0 0,-1 0,1 0,-1-1,1 1,-1-1,0 0,1 0,-1 0,1 0,-1 0,1 0,-1-1,1 1,-1-1,1 0,-1 0,1 0,0 0,-1 0,1 0,0-1,0 1,0-1,0 1,0-1,0 0,0 0,1 0,-1 0,1 0,-1 0,1 0,0-1,0 1,0 0,0-1,0 1,0-1,1 1,-1-1,1 1,0-1,0 1,0-1,0 0,0 1,0-1,1 1,-1-1,1 1,0-1,0 1,0 0,0-1,1 0,5-20,2 0,1 1,0 0,2 0,0 2,2-1,0 2,1 0,13-13,-6 10,1 0,1 2,0 0,2 2,0 1,1 1,1 1,0 1,1 2,0 1,27-7,-26 9,-4 0</inkml:trace>
  <inkml:trace contextRef="#ctx0" brushRef="#br0" timeOffset="1449.255">0 765,'319'-13,"105"-25,-316 27,470-41,148 23,-288 30,-379-11,-59-1,-12 7</inkml:trace>
  <inkml:trace contextRef="#ctx0" brushRef="#br0" timeOffset="1915.495">29 962,'390'-45,"519"-47,-85 58,-381 35,-360-11,-66 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2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391 592,'-2'-4,"0"1,0-1,-1 1,0 0,1 0,-1 0,0 0,0 0,-1 0,1 1,0 0,-1 0,0 0,1 0,-1 0,0 1,0-1,0 1,0 0,0 0,0 1,0-1,-1 1,1 0,0 0,0 0,0 1,0-1,-1 1,-116 40,1 38,116-75,0 0,0 0,1 0,-1 0,1 1,0-1,0 1,1 0,0 0,-1 0,1 0,1 0,-1 0,1 0,0 1,0-1,1 0,-1 1,1-1,0 1,1-1,-1 1,1-1,1 4,3 4,0-1,1 0,1 0,0-1,0 0,1 0,0 0,1-1,0 0,1-1,0 0,0-1,1 0,0 0,0-1,1-1,0 0,0 0,1-2,-1 1,1-1,0-1,13 2,-20-5,0 1,1-1,-1 0,1 0,-1-1,0 1,1-1,-1-1,0 0,0 1,0-2,0 1,0-1,0 0,-1 0,1 0,-1-1,0 0,0 0,0 0,-1-1,1 0,-1 0,0 0,0 0,-1 0,0-1,0 0,0 1,-1-1,1 0,-1 0,-1-1,1-1,1-14</inkml:trace>
  <inkml:trace contextRef="#ctx0" brushRef="#br0" timeOffset="434.837">701 0,'-20'39,"2"0,1 1,2 1,1 0,3 1,-3 23,3-19,1 2,3-1,2 1,1 0,3 0,5 38,-5-80,1-1,0 1,1-1,-1 1,1-1,0 0,1 1,-1-1,1 0,0 0,0 0,1 0,-1 0,1 0,0-1,0 1,1-1,-1 0,1 0,0 0,0-1,1 1,-1-1,0 0,1 0,0-1,0 1,0-1,0 0,0 0,0-1,1 0,-1 0,5 1,4-6,-1 0,1-1,-1 0,-1-1,1-1,-1 0,0 0,0-1,5-6,52-31,-59 40,-8 3,0 0,0 0,1 0,-1 0,1 0,-1 0,1 1,0 0,0-1,-1 1,1 0,0 0,0 0,0 1,0-1,0 1,0 0,1-1,-1 1,0 1,0-1,0 0,0 1,0-1,0 1,0 0,0 0,0 0,-1 1,1-1,0 1,-1-1,1 1,-1 0,1 0,-1 0,0 0,0 1,0-1,1 2,15 89,-8-22,-1-53,3-5</inkml:trace>
  <inkml:trace contextRef="#ctx0" brushRef="#br0" timeOffset="717.268">1350 592,'-13'15,"0"1,2 0,0 1,0 0,2 1,0 0,1 0,1 1,0 0,2 0,0 1,1 0,1 0,1 4,2-21,0 1,1-1,-1 0,1 0,-1 0,1 1,0-1,0 0,1 0,-1 0,1 0,-1-1,1 1,0 0,0-1,0 1,0-1,1 1,-1-1,1 0,-1 0,1 0,0-1,0 1,0-1,0 1,0-1,0 0,0 0,0 0,0-1,1 1,-1-1,0 1,0-1,1 0,-1-1,0 1,0 0,2-1,9-1,0-1,0 0,-1 0,1-1,-1-1,0-1,0 0,11-7,-12 7,0 0,-1 0,0-2,0 1,-1-1,0-1,0 0,-1 0,0-1,-1 0,0-1,0 0,-1 0,-1 0,0-1,-1 0,0 0,0-1,-1 1,-1-1,0 0,-1 0,-1 0,0 0,0 0,-1 0,-1-7,-2 15,1-1,-1 1,0 0,0 0,0 0,-1 0,0 1,0-1,0 1,0 0,-1 0,1 0,-1 1,0-1,0 1,-1 1,1-1,-1 1,1 0,-1 0,0 0,1 1,-1 0,0 0,0 0,0 1,0 0,0 0,0 0,0 1,0 0,0 0,0 1,1 0,-1 0,1 0,-1 0,1 1,0 0,0 0,0 1,0-1,0 1,1 0,0 0,-3 3,-6 7</inkml:trace>
  <inkml:trace contextRef="#ctx0" brushRef="#br0" timeOffset="1080.4">2113 508,'-57'22,"1"3,1 3,2 2,-18 14,66-42,1-1,0 1,-1 1,1-1,0 1,0-1,0 1,1 0,-1 0,1 1,-1-1,1 1,0 0,1 0,-1 0,1 0,-1 0,1 1,0-1,1 0,-1 1,1 0,0-1,0 1,0 0,1 0,0-1,0 1,0 0,0 0,1 0,0-1,0 1,0 1,6 2,-1-1,1-1,0 1,1-1,0-1,0 1,0-1,0 0,1-1,0 0,0-1,0 1,0-2,1 1,-1-1,1-1,-1 0,1 0,-1-1,1 0,0-1,-1 0,1 0,-1-1,1 0,-1-1,0 0,0 0,0-1,8-5,-8 5,0 0,0 0,0-1,-1-1,0 1,0-1,0-1,-1 1,0-1,0 0,-1-1,0 0,0 0,-1 0,0-1,0 0,-1 0,0 0,0 0,-1-1,-1 1,1-3,-1 5,-1 0,0 1,0-1,-1 0,0 0,0 0,0 1,-1-1,0 0,0 0,-1 1,0-1,0 1,-1-1,1 1,-1 0,-1 0,1 0,-1 0,0 1,0-1,-1 1,0 0,0 1,0-1,0 1,-1 0,1 0,-1 0,-6-1,-43-9,29 11</inkml:trace>
  <inkml:trace contextRef="#ctx0" brushRef="#br0" timeOffset="1431.841">2649 480,'-16'5,"-1"0,1 1,0 0,0 1,1 1,0 1,0 0,1 1,0 0,1 1,-4 5,15-14,0 0,0 0,0 0,0 0,0 0,0 1,1-1,-1 1,1-1,-1 1,1-1,0 1,0 0,1 0,-1 0,0-1,1 1,0 0,-1 0,1 0,0 0,1 0,-1 0,0-1,1 1,0 0,0 0,-1-1,2 1,-1 0,0-1,0 1,1-1,0 1,-1-1,1 0,0 1,0-1,0 0,0-1,1 1,-1 0,0 0,2 0,66 74,-69-73,1-1,0 1,-1 0,0 0,1 0,-1 0,-1 0,1 0,0 0,-1 0,1 0,-1 0,0 0,0 1,0-1,-1 0,1 0,-1 0,1 0,-1 0,0 0,0 0,0 0,-1 0,1-1,-1 1,0 0,0-1,1 1,-2-1,0 2,-7 4,1 0,-1-1,-1-1,1 1,-1-2,0 1,-1-2,1 1,-1-1,0-1,0 0,0-1,0 0,0-1,0-1,-5 0,-8 1</inkml:trace>
  <inkml:trace contextRef="#ctx0" brushRef="#br0" timeOffset="1747.417">2761 818,'37'-13,"-3"2,0-1,0-2,-2-1,0-2,0-1,-2-1,0-2,1-3,-28 22,0 1,0-1,0 0,-1 0,1 0,0-1,-1 1,0 0,1-1,-1 0,0 0,-1 1,1-1,0 0,-1 0,0 0,1-1,-1 1,0 0,-1 0,1-1,-1 1,1-1,-1 1,0 0,0-1,-1 1,1 0,-1-1,1 1,-1 0,0-1,0 1,-1 0,1 0,-1 0,1 0,-1 0,0 0,0 1,0-1,0 1,-1-1,1 1,-1 0,0 0,1 0,-1 0,0 0,0 1,0-1,-2 0,-10 0,1 1,-1 1,0 0,0 0,0 2,1 0,-1 0,1 2,-1 0,1 0,0 1,1 1,-1 0,1 1,-11 8,11-7,0 1,0 0,1 1,0 1,1 0,0 0,1 1,0 0,1 1,0 0,1 1,-6 12,10-18,1 1,-1-1,2 1,-1-1,1 1,0 0,1 0,0 0,1 0,-1 0,2 0,-1 0,1 0,1 0,0-1,0 1,0 0,1-1,1 1,-1-1,1 0,1 0,0 0,5 4,1-2,0 1,0-1,1-1,0 0,1 0,0-2,0 1,1-2,0 0,0 0,1-2,-1 1,1-2,0 0,0-1,0 0,0-1,0-1,0 0,1-2,-1 1,5-3,11-1,-4-2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0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54 146,'-28'39,"23"-27,1 0,0 0,0 0,1 1,1-1,0 1,1 0,0 0,1 12,0-20,1 0,-1-1,1 1,0 0,1-1,-1 1,1-1,-1 1,1-1,1 0,-1 1,1-1,-1-1,1 1,0 0,1-1,-1 1,0-1,1 0,0 0,0 0,0-1,0 1,0-1,1 0,-1 0,5 1,-2-1,1-1,0 0,0 0,-1 0,1-1,0 0,0-1,0 0,0 0,0 0,-1-1,1 0,-1-1,1 0,-1 0,0-1,0 1,0-1,-1-1,1 1,-1-1,5-6,113-136,-92 101,-31 46,0 0,0-1,0 1,0 1,1-1,-1 0,0 0,0 0,0 1,0-1,0 0,0 1,0-1,0 1,0-1,0 1,0-1,-1 1,1 0,0 0,0-1,0 1,-1 0,1 0,0 0,-1 0,1 0,-1 0,1 0,-1 0,0 0,1 0,-1 0,0 0,0 0,1 0,-1 0,0 0,0 0,0 0,0 0,-1 0,1 1,0-1,0 0,-1 0,2 3,6 29,-7-26,1-1,-1 1,1 0,0-1,1 1,0-1,0 0,0 1,1-1,-1 0,2 0,-1 0,1-1,0 1,0-1,0 0,1 0,-1 0,1-1,0 0,1 0,-1 0,1 0,0-1,0 0,1 0,-1-1,0-1,0 0,-1 0,1-1,0 0,0 0,0 0,0-1,0 0,0 0,-1 0,1-1,0 0,-1 0,1 0,-1-1,0 0,0 0,0 0,0-1,-1 1,1-1,-1 0,0-1,0 1,0-1,0 1,-1-1,0 0,0 0,-1-1,2-2,48-163,-47 146</inkml:trace>
  <inkml:trace contextRef="#ctx0" brushRef="#br0" timeOffset="666.886">1071 288,'43'-14,"0"-2,-1-2,-1-1,-1-2,-1-2,-1-1,3-5,-39 28,0 0,1 0,-1 0,0-1,1 1,-1-1,0 0,0 1,0-1,0 0,-1 0,1 0,0 0,-1 0,0-1,1 1,-1 0,0-1,0 1,0-1,-1 1,1-1,0 1,-1-1,0 0,1 1,-1-1,0 0,-1 1,1-1,0 0,-1 1,1-1,-1 1,0-1,0 1,0-1,0 1,-1 0,1-1,0 1,-1 0,0 0,1 0,-1 0,0 0,0 0,0 1,0-1,0 1,-2-1,-4-1,-1 0,1 1,-1 0,0 0,0 1,0 1,0-1,0 1,0 1,1-1,-1 2,0-1,0 1,0 0,1 1,0 0,-1 1,1 0,0 0,-6 4,-1 2,0 0,1 1,0 1,0 0,2 1,-1 0,2 1,0 1,-9 14,15-22,1-1,0 1,0 0,1 0,0 0,0 1,1-1,0 1,0 0,1-1,0 1,0 0,1 0,0 0,0 0,1 0,0-1,0 1,1 0,0 0,0-1,1 0,0 1,0-1,1 0,0 0,0-1,1 1,-1-1,1 0,1 0,-1 0,1-1,0 0,0 0,1-1,0 1,-1-1,1-1,1 0,-1 1,0-2,8 3,13-2,1-2,-1 0,0-2,1-1,-1-1,0-2,0 0,0-2,-1-1,2-2,-2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17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0,'-10'10,"0"0,1 0,0 1,0 0,2 0,-1 1,1 1,1-1,0 1,1 0,1 0,0 0,0 1,1-1,1 1,0 0,1 0,1 0,0 0,1 0,0-1,1 1,1 0,0 0,3 4,52 208,-54-209,0 0,1 0,1 0,1 0,0-1,1 0,6 8,-13-23,-1 0,1 0,0 0,0 0,0 0,0 0,0-1,0 1,0 0,1 0,-1-1,0 1,0-1,0 1,1-1,-1 1,0-1,1 0,-1 0,0 1,1-1,-1 0,0 0,1 0,-1-1,0 1,1 0,-1 0,0-1,1 1,-1-1,0 1,0-1,0 0,1 1,-1-1,0 0,0 0,0 0,0 0,0 0,38-47,-37 45,50-83,-4-1,28-76,-46 109,-30 53,0 1,0-1,0 1,0 0,1-1,-1 1,0-1,0 1,0 0,1-1,-1 1,0 0,1 0,-1-1,0 1,1 0,-1 0,0-1,1 1,-1 0,1 0,-1 0,0-1,1 1,-1 0,1 0,-1 0,0 0,1 0,-1 0,1 0,-1 0,1 0,-1 0,0 0,1 0,-1 1,1-1,-1 0,0 0,1 0,-1 0,0 1,1-1,-1 0,1 0,-1 1,0-1,0 0,1 1,-1-1,0 0,0 1,1-1,-1 0,0 1,0-1,0 1,0-1,1 0,-1 1,0-1,0 1,0-1,0 1,0-1,0 0,0 1,0 0,3 34,-3-33,2 34,0-1,3 1,1-1,1 0,8 21,-12-50,-1 1,1-1,0 0,0 0,1 0,-1-1,1 1,1-1,-1 0,1 0,0-1,0 1,0-1,1 0,-1 0,1-1,0 0,0 0,0 0,1-1,-1 1,1-2,-1 1,1-1,-1 0,1 0,0-1,0 1,-1-2,1 1,0-1,0 0,-1 0,1-1,-1 0,1 0,-1-1,0 1,0-1,0-1,0 1,-1-1,2-1,18-18,-1-1,-1 0,-1-2,-2-1,0-1,-2 0,-1-2,0 3,-2-1,-1 0,-1-1,-1-1,-2 0,-1 0,-1-1,-2 0,-1-1,-1 1,-2-20,-2 27</inkml:trace>
  <inkml:trace contextRef="#ctx0" brushRef="#br0" timeOffset="902.281">1122 537,'-15'10,"0"1,0 1,1 1,1 0,0 0,1 2,0-1,1 2,1-1,0 1,1 1,1 0,-112 225,104-222,22-39,200-301,-151 241,8 0,-62 78,-1 0,1 1,-1-1,1 1,0-1,0 0,-1 1,1 0,0-1,0 1,0-1,-1 1,1 0,0 0,0-1,0 1,0 0,0 0,0 0,0 0,-1 0,1 0,0 0,0 0,0 1,0-1,0 0,0 0,-1 1,1-1,0 1,0-1,0 1,-1-1,1 1,0-1,-1 1,1-1,0 1,-1 0,1 0,-1-1,1 1,-1 0,1 0,-1-1,0 1,1 0,-1 0,0 0,0 0,0 0,0 0,1-1,-1 1,0 0,0 0,-1 1,13 56,-12 69,11 67,3-123,-48-98,-71-115,27 58,64 73</inkml:trace>
  <inkml:trace contextRef="#ctx0" brushRef="#br0" timeOffset="1283.307">1489 509,'-3'35,"0"0,3 0,1 0,1 0,2-1,2 1,1-1,4 9,16 12,-27-54,1 0,0 0,0 0,0-1,1 1,-1 0,0-1,0 1,0 0,0-1,1 1,-1-1,0 0,1 1,-1-1,0 0,1 0,-1 0,0 0,1 0,-1 0,0 0,1-1,-1 1,0 0,0-1,1 1,-1-1,0 1,0-1,0 0,0 1,1-1,-1 0,0 0,0 0,-1 0,1 0,0 0,0 0,0 0,-1 0,2-1,13-19,-1-1,-1-1,0 0,-2-1,-1 0,-1 0,0-1,-2-1,-1-3,46-159,-37 143,-10 33</inkml:trace>
  <inkml:trace contextRef="#ctx0" brushRef="#br0" timeOffset="1799.611">2251 396,'-17'-3,"0"0,0 1,0 1,0 1,0 1,0 0,0 1,0 1,1 0,-1 1,1 1,-11 5,25-9,0-1,0 1,0-1,0 1,1 0,-1-1,0 1,0 0,1 0,-1 0,1 1,-1-1,1 0,-1 1,1-1,0 1,0-1,-1 1,1-1,0 1,1 0,-1 0,0-1,0 1,1 0,-1 0,1 0,-1 0,1 0,0 0,0 0,0-1,0 1,0 0,0 0,1 0,-1 0,1 0,-1 0,1 0,0 0,0-1,0 1,-1 0,2-1,-1 1,0-1,0 1,0-1,1 1,-1-1,1 1,44 12,-41-14,-1 1,0 0,1 0,-1 0,0 0,0 1,0 0,0 0,0 0,0 0,0 0,-1 1,1 0,-1-1,3 4,-5-3,-1-1,1 1,-1 0,0 0,1 0,-1 0,-1 0,1 0,0 0,-1 0,1 0,-1 0,0 0,0-1,0 1,0 0,-1-1,1 1,-1 0,1-1,-1 0,0 1,0-1,0 0,0 0,-1 0,-1 1,-4 7,-15 17,-46 69,68-93,-1 0,1 1,0-1,0 0,0 0,0 1,0-1,1 0,-1 1,1-1,0 1,0-1,1 0,-1 1,1-1,-1 1,1-1,0 0,0 0,0 1,1-1,-1 0,1 0,0 0,0-1,0 1,0 0,0-1,1 1,1 1,0-1,-1-1,0 1,1-1,0 0,-1 0,1 0,0-1,0 1,0-1,0 0,0 0,0-1,0 1,0-1,1 0,-1 0,0 0,0 0,0-1,0 0,0 0,0 0,0 0,4-2,17-8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8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0,'-28'67,"-30"188,30-11,0-45,6-92,19-99</inkml:trace>
  <inkml:trace contextRef="#ctx0" brushRef="#br0" timeOffset="199.038">0 508,'39'0,"36"0,15 0,2 0,-5 0,-13 0,-9 0,-10 0,-11 0,-7 0,-6 0,-3 0,-6 0</inkml:trace>
  <inkml:trace contextRef="#ctx0" brushRef="#br0" timeOffset="625.46">791 479,'-9'21,"0"0,2 1,1 0,1 0,0 0,2 0,0 1,2 0,1-1,1 11,-1-31,0 0,0 1,0-1,0 0,0 0,1 0,-1 1,1-1,0 0,0 0,0 0,0 0,0 0,0 0,0 0,1-1,-1 1,0 0,1-1,0 1,-1-1,1 1,0-1,0 0,0 0,0 0,0 0,0 0,0 0,0 0,0-1,0 1,1-1,-1 0,0 1,0-1,0 0,1 0,-1-1,0 1,0 0,1-1,-1 1,0-1,2 0,10-6,-1 1,0-2,0 0,0 0,-1-1,0-1,-1 0,0-1,79-55,-88 66,1-1,-1 0,0 1,1-1,-1 1,0 0,1 0,-1 0,0 0,1 0,-1 1,0-1,1 0,-1 1,0 0,0 0,0 0,1 0,-1 0,0 0,0 0,0 0,-1 1,1-1,0 1,0 0,-1-1,1 1,-1 0,0 0,1 0,-1 0,0 0,0 0,0 0,0 1,-1-1,1 0,-1 1,1-1,-1 0,0 0,0 3,27 42,-25-45,0-1,0 1,1-1,-1 1,1-1,-1 0,1 0,-1 0,1 0,0 0,-1-1,1 1,0-1,-1 1,1-1,0 0,0 0,-1-1,1 1,0 0,0-1,-1 0,1 0,-1 1,1-1,0-1,-1 1,0 0,1-1,-1 1,0-1,0 0,0 0,2-1,60-75,16-53,-67 117,-3 1</inkml:trace>
  <inkml:trace contextRef="#ctx0" brushRef="#br0" timeOffset="903.924">1722 423,'-16'19,"1"1,0 0,2 2,0-1,2 2,0-1,1 2,2-1,0 1,-2 16,10-37,0-1,-1 0,1 1,0-1,1 0,-1 1,0-1,1 1,-1-1,1 0,0 0,-1 1,1-1,0 0,1 0,-1 0,0 0,1 0,-1 0,1 0,-1-1,1 1,0 0,0-1,0 0,-1 1,2-1,-1 0,0 0,0 0,0 0,0 0,1 0,-1-1,0 1,1-1,-1 0,0 0,1 0,-1 0,1 0,0 0,101-22,-94 18,0-1,1 0,-2-1,1 0,-1-1,0 0,0 0,-1-1,0 0,0 0,-1-1,0 0,0 0,-1-1,0 0,-1 0,0 0,-1 0,0-1,-1 0,0 0,0 0,-1 0,-1 0,0-1,0 1,-1-1,-1 1,0 0,0 0,-2-4,2 12,0 0,0-1,0 1,0 0,-1 0,1 0,-1 0,0 1,0-1,0 0,0 1,-1-1,1 1,-1 0,1 0,-1 0,0 0,0 0,0 1,0-1,0 1,0 0,0-1,-2 1,-15-3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1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5253 796,'10'34,"3"6,-1-4</inkml:trace>
  <inkml:trace contextRef="#ctx0" brushRef="#br0" timeOffset="236.147">5310 316,'0'0</inkml:trace>
  <inkml:trace contextRef="#ctx0" brushRef="#br0" timeOffset="587.583">5620 627,'-13'19,"-7"9,1 1,1 0,1 1,2 1,1 0,2 1,-6 23,17-51,0 0,0 0,1-1,-1 1,1 0,0 0,0 0,1 0,-1 0,1 0,0 0,0 0,0-1,0 1,1 0,-1-1,1 1,0-1,0 1,0-1,1 0,-1 0,1 0,0 0,0 0,0-1,0 1,0-1,0 0,1 0,-1 0,1 0,-1-1,1 1,0-1,0 0,-1 0,1 0,0-1,1 1,9 0,-1 1,1-2,0 1,0-2,0 0,-1-1,1 0,-1-1,1 0,-1-1,0-1,0 0,0-1,-1 0,0-1,0 0,6-6,1-2,-1-1,-1 0,0-1,-1-1,0 0,-2-2,0 1,-1-2,-2 0,4-8,4-1,-2-1,0-1,-3-1,0 0,-3-1,0 0,-2 0,-2-1,-1-1,-2 1,-1-1,-2 1,-2-21,-1 47,1 1,-1-1,0 1,-1 0,0 0,0 0,0 0,-1 0,-1 1,1-1,-1 1,0 0,-1 1,0-1,0 1,0 0,-1 1,0 0,0 0,0 0,0 1,-1 0,0 0,0 1,0 0,0 0,0 1,-1 0,1 0,-1 1,1 0,-1 1,0 0,1 0,-1 1,-7 2,0 0,0 1,1 1,-1 1,1 0,0 1,1 0,0 1,0 1,1 0,0 1,0 1,1 0,0 0,1 1,1 1,0 0,0 0,2 1,-1 0,2 0,0 1,1 0,0 0,1 1,1 0,0 0,1 0,1 0,1 0,0 1,1-1,1 0,0 0,1 1,1-1,1 4,4 0,1 0,1 0,0-1,2-1,0 1,1-2,1 0,0-1,1 0,1-1,0 0,2-2,-1 0,1-1,17 8,-5-4,0-2,1-2,0 0,0-2,2-2,-1-1,1-1,-1-1,2-3,2 0,0-2</inkml:trace>
  <inkml:trace contextRef="#ctx0" brushRef="#br0" timeOffset="3087.153">7371 147,'-7'57,"14"356,-29-259,22-153,-1-1,1 1,0 0,0 0,0-1,0 1,0 0,0 0,0 0,0-1,0 1,0 0,0 0,1-1,-1 1,0 0,0 0,1-1,-1 1,1 0,-1-1,0 1,1 0,-1-1,1 1,-1-1,1 1,0 0,-1-1,1 0,0 1,-1-1,1 1,0-1,-1 0,1 0,0 1,0-1,0 0,-1 0,1 0,0 0,0 0,-1 0,1 0,0 0,0 0,0 0,-1 0,1 0,0-1,0 1,-1 0,1-1,0 1,0 0,45-24,-41 20,21-12,3-4,1 0,1 2,1 1,0 2,1 1,0 1,1 2,0 2,1 1,15-1,-46 8,-1 0,1 1,0-1,-1 1,1 0,-1 0,1 0,0 0,-1 1,1-1,-1 1,1 0,-1 0,1 0,-1 1,0-1,0 1,0 0,0 0,0 0,0 0,0 0,0 1,-1-1,1 1,-1 0,0 0,0-1,0 2,0-1,0 0,-1 0,1 0,-1 1,0-1,0 1,0-1,-1 1,1-1,-1 1,0 0,0-1,0 3,-6 8,-1 0,0 0,-1-1,0 0,-1-1,0 0,-1 0,-1-1,0 0,0-1,-1 0,0-1,-13 7,-6 7,-2-2,0-2,-1-1,0-1,-2-2,-6 0,33-11,-1-1,1 0,-1-1,0 0,0 0,0-1,0-1,0 0,0 0,0-1,-1 0,2 0,-6-2,14 1,0 1,-1 0,1 0,-1-1,1 1,0-1,0 1,0-1,0 1,0-1,0 0,1 0,-1 1,0-1,1 0,-1 0,1 0,0 1,0-1,0 0,0 0,0 0,0 0,0 0,0 0,1 1,-1-1,1 0,-1 0,1 0,0 1,0-1,0 0,0 1,0-1,0 1,0-1,0 1,1-1,-1 1,0 0,1 0,-1 0,1 0,0 0,0-1,6-8,8-11</inkml:trace>
  <inkml:trace contextRef="#ctx0" brushRef="#br0" timeOffset="3402.683">8161 599,'-19'20,"1"1,1 1,0 1,2 0,1 1,1 0,-6 17,17-39,1 0,0 0,0 0,-1 0,1 0,1 0,-1 0,0 1,0-1,1 0,-1 0,1 1,0-1,0 0,0 1,0-1,0 0,0 1,0-1,1 0,-1 0,1 1,0-1,0 0,0 0,0 0,0 0,0 0,0 0,1 0,-1 0,1-1,-1 1,1 0,0-1,0 1,-1-1,1 0,0 0,0 1,0-1,1-1,-1 1,0 0,0 0,0-1,1 1,-1-1,0 0,14-3,0 0,-1-1,1-1,-1-1,0 0,-1-1,0-1,0 0,0-1,-1 0,0-1,-1 0,0-1,-1-1,0 1,-1-2,0 0,5-9,-9 12,0 0,-1 0,-1 0,1 0,-1-1,-1 0,0 0,-1 0,0 0,0-7,-1 14,-1 0,0 0,0 0,0 0,0 0,0 0,-1 0,0 0,0 0,0 0,0 1,-1-1,0 0,1 1,-1-1,0 1,-1 0,1 0,0-1,-1 1,0 1,0-1,0 0,0 1,0 0,-1-1,1 1,0 0,-1 1,-3-2,-1 0,0 1,0 0,0 1,0 0,0 0,0 1,0 0,0 0,0 1,-1 0,1 0,-3 2,-8 4</inkml:trace>
  <inkml:trace contextRef="#ctx0" brushRef="#br0" timeOffset="4184.372">8725 542,'-31'13,"0"2,1 1,1 1,0 1,2 1,0 2,1 1,-4 5,-66 87,94-111,0 0,0 0,0 0,0 1,1-1,-1 1,1-1,0 1,0-1,1 1,-1 0,1 0,-1-1,1 1,0 0,1 0,-1-1,1 1,-1 0,1-1,0 1,0-1,1 1,-1-1,1 1,0-1,0 0,0 0,0 0,0 0,1 0,0 0,-1-1,1 1,0-1,0 1,1-1,5 2,0 0,1-1,-1 0,1 0,0-1,0 0,0-1,0 0,0-1,0 0,0 0,0-1,0-1,-1 1,1-2,0 1,-1-1,10-5,6-4,1-1,-2-2,0 0,0-2,-2 0,0-1,-1-2,-1 0,-1-1,-1-1,-1-1,3-5,9-18,-1-1,-3-1,-2-2,-2 0,13-51,-27 77,0-1,-2 0,-1 0,-1 0,-1 0,-2-9,1 26,-2-1,1 1,-1 0,0-1,-1 1,0 0,-1 0,1 0,-1 0,-1 0,0 1,0-1,0 1,-1 0,0 0,0 1,-1-1,1 1,-2 1,-4-5,5 6,1 1,-1 0,-1 0,1 1,0-1,-1 1,1 0,-1 1,1 0,-1 0,0 0,0 1,1 0,-1 0,0 1,0 0,1 0,-1 1,1-1,-1 1,1 1,0-1,-1 1,1 0,1 1,-1-1,0 2,-11 6,0 2,1 0,1 0,0 2,1 0,1 0,0 2,-3 6,5-6,0 1,1 0,2 1,0 0,0 0,2 0,0 1,2 0,0 1,1-1,1 0,1 1,1 0,0-1,2 1,0-1,2 1,0-1,1 0,3-1,1-1,0-1,1 0,1 0,0-1,1 0,1-1,0-1,1 0,1-1,0 0,1-1,0-1,1 0,1-1,-8-5,1 0,0 0,0-1,0 0,0-1,0 0,1-1,-1-1,1 1,0-2,0 0,-1 0,1-1,0 0,-1-1,1-1,-1 0,0 0,0-1,14-9</inkml:trace>
  <inkml:trace contextRef="#ctx0" brushRef="#br0" timeOffset="4771.835">9205 542,'-5'9,"0"1,1-1,0 0,1 1,0 0,0 0,1 0,0 0,1 1,0-1,0 0,1 1,1-1,0 0,0 0,1 1,0-1,1 0,1 1,-3-9,1 0,-1 0,1-1,0 1,0 0,-1-1,1 1,1-1,-1 1,0-1,0 0,0 0,1 0,-1 0,0-1,1 1,-1 0,1-1,-1 0,1 0,-1 1,1-1,-1-1,1 1,-1 0,1-1,-1 1,0-1,1 0,-1 0,0 0,1 0,-1 0,70-49,-57 32,0-2,-1 1,-1-2,-1 0,-1 0,-1-1,-1 0,-1-1,3-13,-1 21,-9 50,-1-31,-2 60,3 1,3-1,3 0,8 29,12 20,-5 1,-4 1,-6 1,-4 12,-7-93,-2-1,-1 1,-1-1,-3 0,0 0,-2 0,-2-1,-1 0,-1-1,-2 0,-2 2,5-15,0 0,-1 0,-1-1,-1-1,-1 0,0 0,-1-2,0 0,-2-1,1-1,-2 0,0-1,0-2,-20 9,35-17,0-1,-1 0,1 0,-1-1,1 1,0-1,-1 0,1 0,-1 0,1-1,0 1,-1-1,1 0,0-1,0 1,0-1,-1 1,2-1,-1-1,0 1,0 0,1-1,-1 0,1 0,0 0,0 0,0 0,0-1,0 1,1-1,0 0,0 0,0 0,0 0,0 0,1 0,0 0,0-1,0 1,0-2,-4-30,2 0,2 0,1 0,1 0,3 0,0 0,3 0,1 1,10-30,-2 18,2 1,1 1,3 1,1 1,2 1,2 0,2 3,2 0,1 2,29-26,-36 39</inkml:trace>
  <inkml:trace contextRef="#ctx0" brushRef="#br0" timeOffset="-4554.057">484 429,'-8'-3,"0"0,0 1,0 0,0 0,0 1,-1 0,1 0,0 1,-1 0,1 0,0 1,-1 0,1 1,0 0,0 0,0 1,0-1,0 2,1-1,-1 1,1 1,0-1,0 1,-2 3,-10 12,2 1,0 0,2 2,0 0,2 1,0 0,2 1,1 0,1 1,0 0,3 0,0 1,1-1,2 1,1 1,1-1,2 27,-2-41,1 1,1-1,0 1,0-1,1 0,1 1,1-1,0 0,0-1,1 1,1-1,0 0,1 0,0 0,0-1,1 0,1-1,1 1,-3-3,0-1,0 0,1-1,0 1,0-2,1 1,0-1,0 0,0-1,0 0,1 0,-1-1,1-1,0 1,0-2,0 1,0-1,0-1,0 0,1 0,-1-1,0 0,0-1,7-2,10-5,-1-2,0 0,-1-2,0-1,-1-1,-1-1,0-1,-1-1,-1-1,-1 0,-1-2,0-1,-2 0,0-1,10-20,-11 18,-1-1,-1 0,-1-1,-1-1,-2 0,0 0,-3-1,1-4,-6 23,0 0,-1-1,0 1,0-1,-1 1,0-1,-1 1,-1-1,1 1,-2-1,1 1,-1 0,-1 0,0 0,0 1,-1 0,0-1,-1 1,0 1,0-1,-1 1,0 1,-1-1,-3-3,-1 4,1-1,-1 1,0 1,-1 0,1 1,-1 1,0-1,-1 2,1 0,-1 1,1 0,-1 1,0 0,1 1,-1 1,0 0,1 1,-1 0,1 1,0 1,-2 1,-4 1,0 0,1 2,0 0,0 1,1 1,0 0,1 1,0 1,1 1,1 0,-1 1,2 0,0 1,-4 8,-14 44,25-39</inkml:trace>
  <inkml:trace contextRef="#ctx0" brushRef="#br0" timeOffset="-3718.569">1189 881,'10'-144,"-9"143,-1 1,0-1,0 0,0 0,0 0,0 0,0 0,0 1,0-1,0 0,0 0,-1 0,1 0,0 0,0 1,-1-1,1 0,-1 0,1 1,-1-1,1 0,-1 1,1-1,-1 0,0 1,1-1,-1 1,0-1,1 1,-1-1,0 1,0-1,0 1,1 0,-1 0,0-1,0 1,0 0,0 0,1 0,-1 0,0 0,0 0,0 0,0 0,0 0,0 0,1 1,-1-1,0 0,0 0,0 1,1-1,-1 1,0-1,0 1,1-1,-1 1,0-1,1 1,-1 0,0 0,-35 43,-44 141,67-150,-1 0,-2-1,-1 0,-2-2,-21 29,30-53,19-30,91-130,57-69,-106 138,-34 110,3 51,-19-66,0 0,1-1,1 1,-1 0,2-1,0 0,0 1,1-1,0-1,1 1,0-1,1 0,0-1,1 1,0-1,0-1,1 1,0-2,0 1,1-1,4 2,-12-8,1 0,-1 0,0 0,0 0,0-1,0 1,1-1,-1 1,0-1,1 0,-1 0,0 0,1 0,-1-1,0 1,0-1,1 1,-1-1,0 0,0 1,0-1,0 0,0-1,0 1,0 0,0-1,0 1,-1-1,1 1,0-1,-1 0,0 1,1-1,-1 0,0 0,1-2,29-84,-28 75,14-130,-17 118</inkml:trace>
  <inkml:trace contextRef="#ctx0" brushRef="#br0" timeOffset="-2685.912">2657 712,'-10'-1,"-1"0,1 0,-1 1,1 1,0 0,-1 0,1 1,0 0,0 1,0 0,0 0,-1 2,-4 1,0 0,1 1,0 1,0 1,1 0,0 0,0 2,1-1,0 2,1-1,1 2,0-1,0 1,1 1,1 0,0 0,1 0,1 1,-5 14,10-25,0-1,0 0,0 1,0-1,0 1,1-1,-1 1,1-1,0 1,0-1,1 1,-1-1,1 1,-1-1,1 1,0-1,0 0,1 1,-1-1,1 0,0 0,-1 0,1 0,1 0,-1-1,0 1,1-1,-1 1,1-1,0 0,0 0,-1 0,2 0,-1 0,0-1,0 1,0-1,1 0,-1 0,1 0,-1-1,0 1,1-1,0 0,11-1,0-1,0 0,0-1,0-1,0 0,-1-1,0-1,0 0,0-1,-1-1,0 0,0-1,-1 0,6-6,181-176,-194 185,22-19,-26 24,0 1,-1 0,1 0,0 1,-1-1,1 0,0 0,-1 0,1 0,0 0,-1 1,1-1,0 0,-1 1,1-1,-1 0,1 1,-1-1,1 1,-1-1,1 1,-1-1,1 1,-1-1,0 1,1-1,-1 1,0 0,1-1,-1 1,0 0,0-1,0 1,1 0,-1-1,0 1,0 0,0-1,0 1,0 0,0-1,-1 1,1 0,0-1,0 1,0 0,-1-1,1 1,0-1,-1 1,2 20,-2-5,1 1,0 0,1-1,1 1,1-1,0 0,1 1,1-1,1-1,0 1,0-1,2 0,6 10,-6-19,-1 0,1 0,0-1,0 0,1 0,0-1,0 0,0-1,0 0,0 0,1-1,-1 0,1 0,1-1,13 2</inkml:trace>
  <inkml:trace contextRef="#ctx0" brushRef="#br0" timeOffset="-1580.628">3645 683,'17'280,"-11"-199,-7-81,1 1,-1-1,1 0,-1 0,1 0,-1 0,1 0,-1 0,0 0,1 0,-1 0,1 0,-1 0,1 0,-1-1,1 1,-1 0,1 0,-1 0,1-1,-1 1,1 0,-1-1,1 1,0 0,-1-1,1 1,-1-1,1 1,0 0,0-1,-1 1,1-1,0 1,0-1,-1 1,1-1,0 1,0-1,0 1,0-1,0 0,0 1,0-1,0 1,0-1,0 1,0-1,0 1,0-1,0 1,1-1,-1 1,0-1,0 1,-2-31,1 0,2 0,0 1,3-1,0 0,2 1,1 0,1 0,2 1,1 0,1 1,2 0,0 1,2 1,4-5,3-11,-22 40,-1 1,0 0,-1-1,1 1,0 0,1 0,-1 0,0 0,0 0,0 0,0 0,1 0,-1 0,1 0,-1 0,0 0,1 1,0-1,-1 0,1 0,-1 0,1 0,0 1,0-1,-1 0,1 1,0-1,0 1,0-1,0 1,0-1,0 1,0-1,0 1,0 0,0 0,0-1,0 1,0 0,0 0,0 0,0 0,0 0,0 0,0 1,0-1,0 0,0 0,0 1,0-1,0 1,0-1,0 1,0-1,0 1,-1 0,2-1,51 173,-42-159</inkml:trace>
  <inkml:trace contextRef="#ctx0" brushRef="#br0" timeOffset="-1318.873">4181 994,'5'4,"6"3,2-1</inkml:trace>
  <inkml:trace contextRef="#ctx0" brushRef="#br0" timeOffset="-1169.696">4068 458,'0'0</inkml:trace>
  <inkml:trace contextRef="#ctx0" brushRef="#br0" timeOffset="-685.867">4718 458,'-31'17,"1"2,1 0,0 2,2 2,1 0,0 2,-1 4,20-23,1 1,0 0,0 0,1 1,0-1,0 1,1 0,0 0,0 1,1-1,0 1,0 0,1 0,0 0,1 0,0 0,1 0,-1 0,2 1,-1-1,1 0,1 0,0 0,0 0,0 0,1-1,2 3,-3-7,1-1,0 0,0 1,0-1,0 0,1-1,-1 1,1 0,0-1,-1 0,1 0,0 0,0-1,1 1,-1-1,0 0,0 0,1 0,-1-1,0 1,1-1,-1 0,0 0,1-1,-1 1,1-1,6-1,0 0,-1 0,1-1,-1 0,0-1,0 0,0-1,-1 0,1 0,2-3,3-5,-1-1,-1-1,0 0,-1-1,0 0,7-16,3-2,69-113,-91 146,1 0,-1 0,1 0,-1 0,1 0,-1 0,1 0,0 0,0 0,-1 0,1 0,0 0,0 0,0 1,0-1,0 0,0 1,0-1,0 1,0-1,0 1,1-1,-1 1,0 0,0 0,0-1,0 1,1 0,-1 0,0 0,0 0,0 0,1 1,-1-1,0 0,0 1,0-1,0 0,0 1,1-1,-1 1,0 0,0-1,0 1,-1 0,1 0,0 0,0-1,0 1,0 0,-1 0,1 0,0 0,-1 0,1 0,-1 1,1-1,-1 0,0 0,0 0,1 0,-1 0,0 1,0-1,0 0,0 1,4 18,-1-1,-1 1,-1 0,0 0,-1 0,-2-1,0 1,-4 14,2 3,-60 355,-21-40,71-302,12-35,-1 1,0-1,-1 0,-1-1,0 1,-1-1,-1 0,0 0,-1-1,0 0,-1 0,-1-1,0 0,0-1,-1 0,-1-1,1 0,-11 6,19-15,1 0,0 0,-1 0,1 0,0 0,-1-1,1 1,-1-1,1 0,-1 0,0 0,1 0,-1 0,1-1,-1 1,1-1,-1 1,1-1,0 0,-1 0,1 0,0 0,0 0,0-1,-1 1,1-1,1 1,-1-1,0 0,0 0,1 0,-1 0,1 0,-1 0,1 0,0 0,-1-3,-25-94,26 66,2 0,1 0,2 0,1 0,2 0,0 1,3 1,0-1,2 1,2 1,0 0,2 1,10-12,-12 13,-2 4</inkml:trace>
  <inkml:trace contextRef="#ctx0" brushRef="#br0" timeOffset="1935.606">4181 769,'0'-5,"0"3,0 7,0 7,0 7,0 4,0 4,0 1,-5 2,-1-1,5-4,2-7</inkml:trace>
  <inkml:trace contextRef="#ctx0" brushRef="#br0" timeOffset="18875.363">174 2207,'-1'540,"-3"-479,-2 0,-3-1,-2 1,-5 7,14-61,0 0,0 0,0 0,-1 0,0 0,-1 0,1-1,-1 0,0 1,-1-2,0 1,0 0,0-1,0 0,-1 0,0-1,0 1,0-1,-3 1,8-5,-1 0,1 0,0 0,-1 0,1 0,0 0,-1 0,1 0,0-1,-1 1,1 0,0-1,0 1,0-1,-1 0,1 1,0-1,0 0,0 0,0 0,0 1,0-1,0 0,0 0,1-1,-1 1,0 0,1 0,-1 0,0 0,1-1,0 1,-1 0,1 0,0-1,-1 1,1 0,0-1,0 1,0-1,-3-57,8 27,1 0,1 0,2 0,2 1,0 1,2 0,6-7,12-35,8-23,4 2,3 2,5 1,4 4,3 1,58-62,-103 132,0 0,1 1,1 1,0 0,1 1,0 0,1 1,0 1,0 1,1 1,1 0,-17 7,1 0,-1 0,1 1,-1-1,0 1,1 0,-1-1,1 1,-1 0,1 1,-1-1,1 0,-1 1,0-1,1 1,-1 0,0-1,1 1,-1 1,0-1,0 0,0 0,0 1,0-1,0 1,0 0,0-1,-1 1,1 0,-1 0,1 0,-1 0,0 0,0 1,0-1,0 0,1 3,9 93,-11-95,0 21,-2 1,-1-1,0 0,-2 0,-1 0,-1 0,-1-1,-1 0,-1-1,0 0,-2-1,-1 0,-1 0,0-2,-2 1,0-2,-1 0,0-1,-2-1,0-1,-1-1,0 0,-1-1,-1-2,-21 10,38-19,0 1,0-1,0 0,0 0,-1 0,1-1,0 0,-1 0,0 0,1-1,-1 0,1 0,-1 0,0-1,1 0,-1 0,1 0,0-1,-1 1,1-1,-5-3,10 3,-1-1,1 1,0-1,-1 1,1-1,0 0,1 1,-1-1,0 1,1-1,-1 1,1-1,0 1,0-1,0 1,0 0,0-1,1 1,-1 0,1 0,-1 0,1 0,0 0,0 0,0 1,0-1,0 0,0 1,2-1,1-3,16-17</inkml:trace>
  <inkml:trace contextRef="#ctx0" brushRef="#br0" timeOffset="19220.007">1246 2123,'-37'28,"1"1,2 1,0 3,3 0,1 2,-1 4,27-36,1 1,-1-1,1 1,0 0,0 0,0 0,0 0,1 1,-1-1,1 1,0-1,1 1,-1 0,1 0,0 0,0-1,1 1,-1 0,1 0,0 0,0 0,1 0,0 0,0 0,0 0,0 0,1 0,-1-1,1 1,0 0,1-1,-1 0,1 1,0-1,0 0,0-1,1 1,-1 0,5 2,-2-3,-1-1,1 0,0 0,0-1,0 0,1 0,-1 0,0 0,0-1,0 0,1-1,-1 1,0-1,0-1,0 1,0-1,0 0,0 0,0 0,-1-1,1 0,-1 0,5-4,107-99,-111 100,0-1,-1 0,0 0,0-1,0 1,-1-1,0 0,-1 0,0-1,0 1,0-1,-1 1,-1-1,1 0,-2 0,1 0,-1 0,0 0,-1 0,0 1,-1-1,1 0,-2 0,1 1,-1-1,-1 1,1 0,-1 0,-1 0,1 1,-2-1,1 1,-1 0,0 1,0-1,0 1,-1 1,0-1,0 1,-1 0,1 1,-1-1,0 1,-1 1,-7-3,8 4,0 1,0 0,1 0,-1 0,0 1,0 1,0-1,0 1,0 0,0 1,0 0,-1 1,-10 4</inkml:trace>
  <inkml:trace contextRef="#ctx0" brushRef="#br0" timeOffset="19458.348">1755 2179,'-20'33,"-5"22,-5 5,4-2,6-6,6-13</inkml:trace>
  <inkml:trace contextRef="#ctx0" brushRef="#br0" timeOffset="19604.364">1755 1671,'0'0</inkml:trace>
  <inkml:trace contextRef="#ctx0" brushRef="#br0" timeOffset="19920.071">1952 2546,'227'-482,"-226"481,21-34,-22 35,1-1,-1 1,1-1,-1 1,1 0,-1-1,1 1,0 0,-1-1,1 1,-1 0,1 0,0 0,-1 0,1 0,-1 0,1-1,0 1,-1 1,1-1,0 0,-1 0,1 0,-1 0,1 0,0 0,-1 1,1-1,-1 0,1 1,-1-1,1 0,-1 1,1-1,-1 0,1 1,-1-1,1 1,-1-1,0 1,1-1,-1 1,0-1,1 1,-1 0,0-1,0 1,0-1,1 1,-1 0,0-1,0 1,0 0,0-1,0 1,0-1,0 1,0 0,-1 0,13 113,-13-102,0-1,1 0,1 1,0-1,0 0,1 1,1-1,0 0,0 0,1-1,0 1,1-1,4 7,-7-13,0 0,0-1,1 1,0-1,-1 1,1-1,0 0,0 0,1 0,-1-1,1 1,-1-1,1 0,0 0,0 0,0 0,0 0,0-1,0 0,0 0,0 0,1-1,-1 1,0-1,1 0,-1 0,0 0,1-1,-1 0,0 0,0 0,0 0,0 0,1-1,-2 0,1 0,2-1,15-14,0-2,0 0,-2-1,-1-1,0-1,-2 0,0-1,-2-1,-1-1,7-17,1 4,39-75,-49 88</inkml:trace>
  <inkml:trace contextRef="#ctx0" brushRef="#br0" timeOffset="20169.454">2940 1417,'-5'48,"-2"40,1 14,1 0,1-8,2-10,1-10,1-13,0-7,0-8,0-3,0-3,1-3,-1-4,0-3,0-1,0-6</inkml:trace>
  <inkml:trace contextRef="#ctx0" brushRef="#br0" timeOffset="20406.657">2657 1954,'43'-10,"39"-3,9 1,0 2,-12 3,-13 8,-19 2</inkml:trace>
  <inkml:trace contextRef="#ctx0" brushRef="#br0" timeOffset="20657.131">3504 1981,'-18'8,"-4"0,0 1,0 1,1 1,1 1,0 1,0 1,1 0,1 1,-1 3,17-16,0-1,1 1,-1 0,1 0,-1 0,1 0,0 0,-1 0,1 0,0 1,0-1,1 0,-1 1,1-1,-1 0,1 1,-1-1,1 1,0-1,0 1,1-1,-1 1,0-1,1 0,-1 1,1-1,0 0,0 1,0-1,0 0,0 0,0 0,1 0,-1 0,1 0,-1 0,2 1,80 51,-64-44,-13-9,0 1,0 0,-1 1,1-1,-1 1,1 0,-1 1,0-1,0 1,0 0,-1 0,0 1,1-1,-1 1,-1 0,1 0,-1 0,0 1,0-1,0 1,-1-1,0 1,0 0,-1 0,1 0,-1 0,0 0,-1 1,0-1,0 0,0 0,-1 0,1 0,-3 6,-5-1,0-1,0 0,-2-1,1 0,-1-1,0 1,-1-2,0 0,0 0,0-1,-1 0,0-1,0 0,-1-1,1 0,-1-1,0-1,0 3,-12 3</inkml:trace>
  <inkml:trace contextRef="#ctx0" brushRef="#br0" timeOffset="23021.065">4605 2574,'63'-68,"417"-485,-166 192,-313 360,0-1,0 1,0 0,0-1,0 1,0 0,0-1,1 1,-1 0,0 0,1 0,-1 0,1 0,-1 1,1-1,0 0,-1 1,1-1,0 1,-1 0,1-1,0 1,-1 0,1 0,0 0,0 0,-1 0,1 1,0-1,-1 0,1 1,0-1,-1 1,1 0,0 0,-1-1,1 1,-1 0,0 0,1 0,-1 0,0 1,0-1,1 0,-1 1,0-1,0 0,0 2,25 31,-3 1,0 1,-3 0,-1 2,-1 0,-3 1,-1 1,-1 0,-3 1,2 22,25 116,-27-138,0 52,-10-91,0 0,-1-1,0 1,1-1,-1 1,0-1,0 1,0-1,0 0,0 1,0-1,0 0,0 0,0 0,-1 0,1 0,0 0,-1 0,1 0,-1 0,1-1,-1 1,0-1,1 1,-1-1,1 1,-1-1,0 0,1 0,-1 0,0 0,1 0,-1 0,0 0,1-1,-1 1,0-1,0 1,-65-29,55 22,-60-30,-114-58,-130-45,186 98,118 36</inkml:trace>
  <inkml:trace contextRef="#ctx0" brushRef="#br0" timeOffset="23661.178">6918 1841,'-48'-5,"-1"2,0 2,0 3,0 2,1 1,-25 8,61-11,0 0,0 0,1 1,-1 1,1 0,-1 0,1 1,0 1,-5 3,16-8,-1-1,0 1,1-1,-1 1,1 0,-1-1,1 1,-1 0,1-1,0 1,-1 0,1 0,0 0,0-1,-1 1,1 0,0 0,0 0,0 0,0-1,0 1,0 0,0 0,0 0,1 0,-1-1,0 1,0 0,1 0,-1 0,0-1,1 1,-1 0,1-1,-1 1,1 0,-1-1,1 1,0-1,-1 1,1 0,0-1,-1 0,1 1,0-1,0 1,-1-1,1 0,0 0,0 1,0-1,0 0,44 17,75 17,-119-33,-1-1,1 1,0 0,0-1,0 1,-1 0,1 0,0 0,-1-1,1 1,0 0,-1 0,1 0,-1 0,0 0,1 0,-1 0,0 0,1 0,-1 0,0 0,0 0,0 0,0 1,0-1,0 0,0 0,-1 0,1 0,0 0,0 0,-1 0,1 0,-1 0,1 0,-1 0,1 0,-1-1,0 1,1 0,-1 0,0 0,0 0,-42 38,32-30,-164 139,175-148,-56 55,54-53,1 0,0-1,0 1,0 0,0 0,0 0,0 0,0 0,1 0,-1 0,1 0,-1 0,1 0,0 0,0 0,0 1,0-1,0 0,1 0,-1 0,0 0,1 0,0 0,-1 0,1 0,0 0,0 0,0 0,0-1,1 1,-1 0,0-1,1 1,-1-1,2 1,5 4,1-1,0 0,0-1,1 0,-1 0,1-1,0 0,0-1,0 0,0 0,0-1,0-1,3 0,41 7,-37-4,-13-1,0 0,0-1,0 1,0-1,1 0,-1 0,1 0,-1-1,0 0,1 0,-1 0,1 0,-1-1,1 1,-1-1,0 0,1-1,-1 1,0-1,0 0,0 0,0 0,0 0,-1-1,1 1,-1-1,1 0,1-2,1-13</inkml:trace>
  <inkml:trace contextRef="#ctx0" brushRef="#br0" timeOffset="24024.36">6750 1558,'-12'5,"1"0,1 1,-1 1,1 0,0 0,0 1,1 0,0 1,1 0,0 0,0 1,1 0,0 0,1 1,0 0,1 0,0 0,0 1,1 0,1 0,0 0,1 0,0 0,1 0,0 1,1-1,0 0,1 1,3 10,6 46,-3-1,-3 1,-3-1,-7 52,-8 5,-6-2,-12 25,1-42,27-95</inkml:trace>
  <inkml:trace contextRef="#ctx0" brushRef="#br0" timeOffset="24319.487">7229 1868,'5'39,"1"36,0 10,-1 1,-1-10,-7-8,-2-11,-1-10,1-8,-3-7,-1-3,1-2,-2-1,0 0,2-9,3-8</inkml:trace>
  <inkml:trace contextRef="#ctx0" brushRef="#br0" timeOffset="24859.993">7144 1671,'129'-31,"0"5,49 0,-74 30,-100-3,0-1,0 1,0 0,-1 0,1 0,0 1,-1 0,1-1,-1 1,0 0,0 1,0-1,0 0,0 1,0 0,0 0,-1 0,1 0,-1 0,0 0,0 0,0 1,-1-1,1 1,-1 0,-1 6,-1-1,0 0,-1 0,0 0,-1 0,0 0,0 0,-1 0,0-1,0 0,-1 0,0 0,-1 0,0-1,0 0,0 0,-6 4,-246 224,208-167,49-66,0 0,0 0,0 1,1-1,-1 0,1 0,-1 1,1-1,0 0,0 1,0-1,0 0,0 1,0-1,1 0,-1 1,1-1,0 0,0 0,0 0,0 0,0 1,0-1,0-1,1 1,-1 0,1 0,-1 0,1-1,0 1,-1-1,1 1,2 0,111 35,-32-16,-74-19,0 0,0 1,-1 1,1 0,-1 0,0 0,0 1,-1 0,1 1,-1-1,-1 2,1-1,-1 1,0 0,0 0,-1 0,0 1,0 0,-1 0,0 0,0 1,-1-1,0 1,0 0,-1 0,0 0,-1 0,0 0,-1 0,0 0,0 0,-1 1,0-1,0 0,-1 0,0 0,-3 6,-5-1,0-1,-1 0,-1-1,0 0,0 0,-1-1,-1-1,0 0,0-1,-1-1,0 0,0-1,-1 0,0-2,0 1,-1-2,1 0,-1-2,0 1,-10 1,1-1,-1 0,0-2,0-1,0-2,0 0,0-2,1-1,-1-1,1-1,-4-3,3-4,4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28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3920 1701,'-391'-326,"363"304,-2 2,0 1,-2 1,0 2,0 1,-1 2,-1 1,-1 2,1 1,-15-1,-107-12,-1 6,-1 8,1 7,-1 6,1 7,-92 22,-12 16,-43 24,208-47,2 4,1 5,2 3,2 4,2 5,2 3,-23 20,72-42,0 1,2 2,2 2,1 0,2 2,1 2,1 0,3 2,1 0,-7 21,18-33,2 1,1 0,1 0,1 0,1 1,2 0,1 1,2-1,1 0,1 1,1-1,2 0,1 0,8 24,1-4,2-1,3-1,2 0,1-2,3 0,2-2,1-1,12 11,36 36,4-5,81 68,-67-66,24 24,-6 6,92 122,-148-167,-4 2,-2 2,-4 3,-4 2,-3 1,-3 2,-5 1,-3 2,5 37,-21-66,-3 0,-3 1,-2 0,-3 0,-3 0,-2 0,-2 0,-4 0,-1-1,-3-1,-3 0,-6 9,8-33,-2-1,-1 0,-1-1,-2-1,-1-1,-2-1,0-1,-2-1,-1-2,0 0,-4 0,-57 38,-3-3,-2-4,-10 0,-716 356,792-397,1 2,1 2,1 0,0 1,2 1,-13 15,28-28,1 1,0-1,1 1,-1 1,2-1,-1 1,1 0,0 0,1 0,0 0,1 0,-1 1,2 0,0-1,0 1,0 0,1 0,1-1,0 1,0 0,1-1,1 5,9 22,3-1,0-1,3 0,0-1,2-1,2 0,1-2,1-1,4 2,22 19,2-3,2-1,2-3,2-3,1-2,8 0,24 12,3-4,1-4,2-4,2-5,1-3,44 3,28-2,1-8,0-8,78-6,402-12,31-31,283-54,11-44,-605 69,-4-17,69-36,-210 41,-4-9,-4-10,-4-9,141-95,-176 86,-6-8,-4-7,117-118,-242 204,-3-3,-1-2,-3-1,-1-2,-3-2,-2-1,-2-1,12-33,-33 55,-1-1,-2 1,-1-1,-1 0,-2-1,-2 1,-1-1,-1 1,-1-1,-2 1,-2 0,-1 0,-1 1,-1-1,-2 2,-2 0,0 0,-2 1,-1 1,-1 0,-11-10,-66-90,-6 5,-5 4,-5 4,-138-155,174 182,4-3,4-3,4-4,4-1,-15-44,51 94,2 0,2-1,3-1,1-1,3 0,3 0,1-1,3 0,2 0,3-1,2 1,7-42,8 26,2 1,4 1,2 1,3 2,3 0,3 2,2 2,3 1,3 2,48-50,63-57,134-109,-139 136,-135 124,22-16,-1-2,-2-2,0-1,-3-1,-1-2,-1-1,-3-1,-1-1,-2-2,17-41,-36 69,0-1,-1 1,0-1,-1 1,0-1,-2 0,0 1,0-1,-1 0,-1 1,-1 0,0 0,0 0,-2 0,1 1,-2-1,0 1,0 1,-2 0,1 0,-1 0,-1 1,0 0,-10-7,-36-28,-2 2,-1 4,-2 1,-2 4,-2 2,0 3,-2 3,-6 1,-261-95,-4 14,-290-50,499 134,0 5,-2 6,1 6,-92 8,158 2,-1 2,1 2,1 4,0 2,1 4,0 1,-33 18,57-18,1 1,1 3,1 0,1 3,1 0,-5 8,21-16,1-1,1 2,0 0,2 1,0 0,1 1,1 0,1 1,1 1,-4 17,-46 240,47-208,-32 325,35-287,1 0,-5 0,-4-1,-24 78,35-168,0-2,0 1,-2-1,0 0,-1 0,-1-1,0 0,-1-1,-1 0,0-1,-1 0,-1-1,0-1,0 0,-1-1,-1 0,0-1,-1-1,1-1,-11 4,-2-3,1-1,-2-1,1-1,-1-2,0 0,1-3,-1 0,-13-3,-268 0,298 0,1 0,-1-1,1 0,-1-1,1 0,0-1,1 0,-1-1,1-1,0 0,0 0,1-1,0 0,1-1,-1 0,2 0,-1-1,2 0,-1-1,1 1,1-2,0 1,0-1,1 0,1 0,0 0,0-1,-53-134,29 7,-12 33,39 91</inkml:trace>
  <inkml:trace contextRef="#ctx0" brushRef="#br0" timeOffset="2624.008">3102 3310,'-5'0,"1"0,0 0,-1 0,1 1,-1 0,1 0,0 0,0 0,-1 1,1-1,0 1,0 0,1 0,-1 1,0-1,1 1,-1 0,1 0,0 0,0 0,0 1,0-1,1 1,-2 3,-37 77,40-82,1 0,-1 0,1 0,0 0,0 0,0 0,0 0,0 0,0 0,0 0,0 0,1 0,-1 0,1 0,0 0,0 0,0 0,-1 0,2-1,-1 1,0 0,0 0,0-1,1 1,-1-1,1 0,-1 1,1-1,0 0,-1 0,1 0,0 0,0 0,0 0,0-1,0 1,0 0,0-1,0 0,0 1,0-1,2 0,3-2,0 1,0-2,0 1,0-1,0 0,0 0,-1-1,0 0,1 0,-1 0,-1-1,1 0,-1 0,0-1,0 1,0-1,-1 0,0 0,0-1,0 1,-1-1,-1 5,-1 1,0-1,1 0,-1 1,0-1,0 0,0 0,0 1,0-1,0 0,0 0,-1 0,1 0,-1-1,1 1,-1 0,0 0,0 0,0 0,0 0,0 0,-1 0,1 0,0-1,-1 1,0 0,1 0,-1 0,0 1,0-1,0 0,0 0,-1 0,1 1,0-1,-1 1,1-1,-1 1,1-1,-1 1,0 0,0 0,0 0,1 0,-1 0,0 0,0 0,0 1,0-1,-1 1,1-1,0 1,0 0,0 0,0 0,-2 0,-3 3,1 0,-1 1,1-1,-1 1,1 0,1 1,-1 0,1 0,-1 0,1 0,1 1,-1 0,1 0,0 0,0 0,1 1,0-1,-2 8,4-13,1 0,0 1,0-1,-1 0,1 1,0-1,0 0,0 0,1 1,-1-1,0 0,0 1,1-1,-1 0,0 0,1 1,0-1,-1 0,1 0,0 0,-1 0,1 0,0 0,0 0,0 0,0 0,0 0,0 0,0 0,0-1,0 1,1 0,-1-1,0 1,0-1,1 0,-1 1,0-1,0 0,1 0,-1 0,0 1,1-1,-1-1,0 1,1 0,-1 0,0 0,1-1,-1 1,0-1,0 1,0-1,1 1,-1-1,0 0,0 0,0 1,0-1,0 0,0 0,0 0,0 0,-1 0,1 0,0-1,1 1,0 0,0 0,0 0,0 0,0-1,-1 1,1-1,0 1,-1-1,1 0,-1 1,0-1,0 0,1 0,-1 0,0 0,-1 0,1 0,0 0,-1 0,1-1,-1 1,1 0,-1 0,0 0,0-1,0 1,0 0,-1-2,-2 5,0-1,0 0,0 0,0 1,0 0,0-1,0 1,1 0,-1 1,0-1,0 0,1 1,-1-1,1 1,-1 0,1 0,0 0,0 0,-1 1,1-1,-20 27,19-17</inkml:trace>
  <inkml:trace contextRef="#ctx0" brushRef="#br0" timeOffset="4151.986">2339 2350,'-33'30,"1"2,2 2,1 1,1 1,2 1,2 1,2 1,1 1,2 2,1 1,-79 146,40-92,-102 156,144-241,24-38,255-512,-49 208,-129 212,-86 117,0 1,1-1,-1 0,0 1,1-1,-1 0,1 1,-1-1,1 0,0 1,-1-1,1 1,-1-1,1 1,0-1,0 1,-1 0,1-1,0 1,0 0,-1-1,1 1,0 0,0 0,0 0,-1 0,1 0,0 0,0 0,0 0,-1 0,1 0,0 0,0 1,0-1,-1 0,1 0,0 1,-1-1,1 1,0-1,0 1,-1-1,1 1,-1-1,1 1,-1-1,1 1,-1 0,1-1,-1 1,1 0,-1-1,0 1,1 0,-1 0,0 0,0-1,1 1,-1 0,0 0,0 0,0-1,0 2,4 59,-4-56,-1 31,2-1,2 1,0-1,3 0,6 19,106 375,-104-385,-69-105,13 27,0 2,-3 2,0 2,-2 2,0 2,-2 2,-3 2,-247-85,273 97,6-1</inkml:trace>
  <inkml:trace contextRef="#ctx0" brushRef="#br0" timeOffset="6804.684">6432 5200,'-9'36,"8"-35,0 1,0 0,0-1,0 1,0 0,1 0,-1 0,0 0,1 0,-1 0,1-1,0 1,0 0,0 0,0 0,0 0,0 0,0 0,1 0,-1 0,1 0,-1 0,1 0,0 0,0 0,0-1,0 1,0 0,0-1,0 1,1-1,-1 1,1-1,-1 1,1-1,-1 0,1 0,1 1,3-1,0-1,0 1,0-1,-1 0,1-1,0 1,0-1,0-1,-1 1,1-1,0 0,-1 0,0 0,1-1,-1 0,0 0,0 0,-1-1,1 1,-1-1,1 0,-1-1,0 1,-1-1,1 0,-1 1,0-2,0 1,-1 0,1 0,-1-1,0 1,-1-1,2-5,-3 8,0-1,0 1,-1 0,1 0,0-1,-1 1,0 0,0 0,0 0,0 0,0 0,-1 0,1 0,-1 1,0-1,0 0,0 1,0-1,0 1,-1 0,1 0,0 0,-1 0,0 0,0 0,1 1,-1 0,0-1,0 1,0 0,0 0,-1 0,1 1,0-1,0 1,0 0,-1 0,1 0,0 0,0 0,0 1,-1 0,1-1,0 1,0 0,0 1,0-1,0 0,1 1,-1 0,0-1,1 1,-1 0,0 1,-8 4,1 0,0 1,1 0,0 1,0 0,1 0,0 0,1 1,0 0,0 1,1 0,1 0,-1 1,6-9,-1-1,1 1,0 0,0 0,0 0,0 0,1-1,-1 1,1 0,-1 0,1-1,0 1,0 0,1-1,-1 1,0-1,1 1,-1-1,1 0,0 0,0 0,0 0,0 0,0 0,0 0,1 0,-1-1,0 1,1-1,-1 0,1 0,0 0,-1 0,1 0,0-1,0 1,-1-1,1 1,0-1,0 0,0 0,0-1,-1 1,1 0,0-1,0 0,-1 0,1 0,0 0,-1 0,1 0,0-1,4 0,0-1,0 1,0-1,0-1,0 1,-1-1,1 0,-1-1,0 0,-1 0,1 0,-1 0,0-1,0 0,-1 0,0 0,3-6,-7 10,0 0,0 0,0 0,0 0,-1 1,1-1,-1 0,1 0,-1 1,0-1,1 0,-1 1,0-1,0 1,0-1,-1 1,1-1,0 1,0 0,-1-1,1 1,-1 0,1 0,-1 0,0 0,1 1,-1-1,0 0,1 1,-1-1,0 1,0-1,0 1,1 0,-1 0,0 0,0 0,0 0,0 0,1 1,-1-1,0 0,0 1,1-1,-1 1,0 0,0 0,1 0,-1 0,1 0,-1 0,1 0,-1 0,1 0,0 1,-1 0,0-2,0 1,0 0,0 0,0 0,0 0,0 0,1 0,-1 0,0 1,1-1,-1 1,0-1,1 1,0 0,-1 0,1-1,0 1,0 0,0 0,0 0,0 0,1 0,-1 0,1 0,-1 1,1-1,0 0,0 0,0 0,0 1,35-9,-23-4</inkml:trace>
  <inkml:trace contextRef="#ctx0" brushRef="#br0" timeOffset="7190.544">7166 5031,'-25'78,"3"1,-10 71,23-103,-4 41,4 1,4 0,6 75,0-98,-6-16,-1-33</inkml:trace>
  <inkml:trace contextRef="#ctx0" brushRef="#br0" timeOffset="7768.976">6996 5059,'33'-19,"0"1,0 2,2 1,0 1,1 3,0 0,0 3,38-5,-68 12,0 0,-1 0,1 1,0 0,-1 0,1 0,0 1,-1-1,1 1,-1 1,1-1,-1 1,1 0,-1 0,0 0,0 1,0 0,0 0,-1 0,1 1,-1 0,0-1,0 2,0-1,0 0,-1 1,0-1,0 1,0 0,0 0,-1 0,0 1,0-1,0 0,-1 1,0-1,0 1,0 0,0-1,-1 1,-3 9,-1 0,-1 0,0 0,-1-1,0 0,-1 0,-1 0,0-1,-1 0,0-1,-8 9,-1 3,-8 9,18-24,0 0,0 1,2 0,-1 0,1 0,0 1,1 0,0 0,1 1,0-1,5-6,0-1,0 1,0-1,1 1,-1-1,1 0,0 0,0 0,0 0,1 0,0 0,-1 0,1-1,0 0,1 1,-1-1,1 0,-1-1,1 1,0-1,0 1,0-1,0 0,0 0,1-1,-1 0,3 1,14 9,-9-5,1 0,-1 1,-1 0,0 1,0 0,0 0,-1 2,0-1,-1 1,0 1,-1-1,0 1,0 1,-1 0,-1 0,0 0,-1 1,0 0,1 7,-4-10,-1 0,-1 0,0 0,0 0,-1 0,0-1,-1 1,0 0,0 0,-1-1,0 1,-1-1,0 0,-1 0,0 0,0-1,-1 0,0 0,0 0,-1-1,0 1,0-2,-1 1,1-1,-2 0,-6 4,-8-1,0-1,0-1,0-1,-1-1,0-1,0-1,0-1,-1-1,1-1,0-2,0 0,0-1,0-2,0 0,1-2,0 0,-4-3,-63-31,77 29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59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249 0,'-5'14,"-1"10,0 6,-4 2,0 0,-3 0,-4-5,1-3,-2-6,-3 0,-2 1,-2-3,-2-4,-1-3,5-5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58,'-5'11,"1"0,0 0,0 1,1-1,1 1,0 0,1 0,0-1,0 1,1 0,1 3,-1-9,1-1,0 0,0 0,0 0,0 0,1 0,-1-1,1 1,1 0,-1-1,1 1,-1-1,1 0,1 0,-1 0,0 0,1 0,0-1,0 0,0 0,0 0,0 0,1 0,-1-1,1 0,3 1,0 0,0-1,1-1,-1 1,0-1,1 0,-1-1,1 0,-1-1,0 1,1-2,-1 1,0-1,0 0,0-1,0 0,0 0,0-1,-1 0,2-1,123-107,-107 86,-24 25,-1 0,0 0,1 0,-1 0,1 0,0 0,-1 1,1-1,0 0,-1 0,1 0,0 1,0-1,0 0,0 1,0-1,-1 1,1-1,0 1,0 0,0-1,0 1,1 0,-1-1,0 1,0 0,0 0,0 0,0 0,0 0,0 0,0 1,0-1,0 0,0 0,0 1,0-1,0 1,0-1,0 1,0-1,0 1,0-1,0 1,-1 0,1-1,0 1,0 0,-1 0,1 0,-1 0,1 0,-1 0,1 0,-1 0,13 48,-13-42,0-1,1 1,0-1,0 0,1 0,0 1,0-1,0 0,0 0,1-1,0 1,1-1,-1 1,1-1,0 0,0 0,1 0,-1-1,1 0,0 0,0 0,0 0,1-1,-1 0,1 0,0 0,0-1,1 0,4 0,1-1,0-1,0 0,0 0,0-1,-1-1,1 0,0 0,-1-1,1-1,-1 0,0 0,-1-1,1-1,-1 0,3-2,8-6,0-1,-1-1,-1 0,0-2,-2 0,0-1,3-5,47-112,-61 117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4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22 204,'12'1,"0"-1,0 0,0-1,-1 0,1-1,0 0,-1-1,1-1,-1 0,0 0,0-1,-1 0,1-1,-1 0,-1-1,1 0,-1 0,0-1,3-4,-10 10,0-1,0 1,0 0,-1-1,1 1,-1-1,1 0,-1 1,0-1,0 0,-1 0,1 0,0 0,-1 0,0 0,0 0,0 0,0 0,0 0,0 1,-1-1,0 0,1 0,-1 0,0 0,0 0,-1 1,1-1,0 1,-1-1,0 1,1-1,-1 1,0 0,0 0,-1 0,1 0,0 0,-1 0,1 1,-1-1,1 1,-1 0,0-1,0 1,1 0,-1 1,0-1,0 0,-3 1,0-2,1 1,-1 0,0 0,0 1,-1 0,1 0,0 0,0 1,0-1,0 2,1-1,-1 0,0 1,0 0,1 1,-1-1,1 1,0 0,0 1,0-1,0 1,0 0,1 0,0 0,0 1,0-1,0 1,1 0,-1 0,1 1,1-1,-2 4,-1-1,1 0,0 0,1 0,-1 1,2-1,-1 1,1-1,1 1,-1 0,2 0,-1 0,1 0,0 0,1-1,0 1,1 0,0 0,0 0,0-1,1 0,1 1,-1-1,1 0,1 0,0-1,0 1,0-1,1 0,0-1,0 1,2 0,12 4,0 0,1-2,1 0,-1-2,1 0,1-1,-1-1,1-2,17 2,80 3,-86-7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0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29,'0'0,"0"1,0-1,-1 1,1-1,0 1,-1-1,1 1,0-1,-1 0,1 1,0-1,-1 0,1 1,-1-1,1 0,-1 1,1-1,-1 0,1 0,-1 0,1 1,-1-1,1 0,-1 0,1 0,-1 0,1 0,-1 0,0 0,1 0,-1 0,1 0,-1-1,1 1,-1 0,1 0,-1 0,1-1,-1 1,1 0,-1 0,1-1,0 1,-1 0,1-1,-1 1,1-1,0 1,-1 0,1-1,0 1,0-1,-1 1,1-1,0 0,-5 53,-6 173,-3-129,1 6,-5-1,-17 49,-72 217,105-382,2-4</inkml:trace>
  <inkml:trace contextRef="#ctx0" brushRef="#br0" timeOffset="368.59">0 677,'39'-14,"36"-5,15 1,-3-2,-6 3,-13 5,-12 3,-12 4,-8 3,-5 1,-9-3,-2-1,-1-1,-2-2,-6-2</inkml:trace>
  <inkml:trace contextRef="#ctx0" brushRef="#br0" timeOffset="896.949">876 0,'27'332,"-55"67,34-285,-5-113,-1 0,1 1,0-1,-1 0,1 0,0 1,0-1,0 0,0 0,0 0,0 0,0 0,0 0,0 0,0-1,1 1,-1 0,0-1,1 1,-1-1,0 1,1-1,-1 0,1 1,-1-1,1 0,-1 0,0 0,1 0,-1 0,1 0,-1-1,1 1,-1 0,0-1,1 1,-1-1,0 0,1 1,-1-1,1 0,50-35,15-29,-51 48,1 0,0 1,2 0,0 2,0 0,12-5,-29 18,0 0,-1 0,1 0,0 1,0-1,0 0,0 1,0 0,0-1,0 1,-1 0,1 0,0 0,0 1,0-1,0 0,0 1,0-1,0 1,0-1,-1 1,1 0,0 0,0 0,-1 0,1 0,-1 0,1 1,-1-1,1 0,-1 1,0-1,0 1,1 0,-1-1,0 1,0 0,-1-1,1 1,0 0,0 2,16 80,-13 55,6-121,2-6</inkml:trace>
  <inkml:trace contextRef="#ctx0" brushRef="#br0" timeOffset="1249.291">1497 904,'27'2,"1"-1,-1-1,0-2,1 0,-1-2,0-1,0-1,-1-1,0-1,0-2,-1 0,0-2,7-5,-25 13,0 0,0 0,0 0,-1-1,0 0,1-1,-2 1,1-1,-1 0,0 0,0-1,0 0,-1 0,0 0,-1 0,0 0,0-1,0 1,-1-1,0 0,0 0,-1 0,0 0,-1 0,0 0,0 0,0 0,-1 0,-1-4,1 9,0 0,-1 0,1 0,0 0,-1 0,0 1,0-1,0 0,0 1,0 0,0-1,-1 1,1 0,-1 0,1 0,-1 0,0 1,0-1,0 1,0 0,0-1,0 1,0 1,0-1,0 0,-1 1,1 0,0-1,0 1,-1 1,1-1,0 0,0 1,-1 0,-6 1,0 0,0 1,0 1,0 0,0 0,1 1,-1 0,1 1,-8 6,1-1,0 1,0 0,2 1,-1 1,2 0,0 1,0 1,2 0,0 0,0 1,2 1,0-1,1 1,1 1,1 0,0 0,2 0,0 0,0 12,6-25,0 1,0-1,0 1,1-1,0 0,1 0,0 0,-1 0,2-1,-1 1,1-1,-1 0,2-1,-1 1,0-1,1 0,0 0,0-1,0 1,0-2,0 1,1 0,-1-1,1 0,0-1,-1 0,1 0,0 0,0-1,0 0,0 0,22 4</inkml:trace>
  <inkml:trace contextRef="#ctx0" brushRef="#br0" timeOffset="1697.923">2118 988,'42'-32,"-2"-1,0-2,-3-2,-1-1,9-15,36-79,-83 142,0 1,1-1,0 1,1-1,0 1,1-1,0 1,0-1,1 0,1 1,0-1,3 8,-1-9,0 0,1-1,0 1,0-1,1 0,0-1,0 0,0 0,1 0,1-1,-1 0,1-1,0 0,0 0,0-1,1 0,-1 0,1-1,0-1,0 1,0-2,0 1,0-1,1-1,-1 0,0-1,0 0,1 0,2-1,5-6,-1 0,0-1,0-1,-1 0,0-2,-1 1,0-2,-1 0,0-1,-1 0,-1-1,0 0,-1-1,-1 0,0-1,-1 0,-1-1,-1 0,0 0,-2 0,0-1,0-4,1-2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6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5 845,'-5'102,"6"-102,-1 0,0-1,1 1,-1 0,0-1,0 1,1 0,-1-1,1 1,-1 0,0 0,1-1,-1 1,1 0,-1 0,0 0,1-1,-1 1,1 0,-1 0,1 0,-1 0,1 0,-1 0,0 0,1 0,-1 0,1 0,-1 0,1 1,-1-1,1 0,-1 0,0 0,1 0,-1 1,1-1,-1 0,0 1,1-1,-1 0,0 0,1 1,-1-1,0 1,0-1,1 0,-1 1,0-1,0 1,0-1,1 0,-1 1,0-1,0 1,0-1,0 1,0-1,0 1,0-1,0 0,0 1,0-1,0 1,0-1,0 1,-1-1,24-34,-22 32,32-62,94-141,-93 162,66-66,-99 108,0 0,0 1,0-1,0 0,0 1,0-1,0 1,0 0,0-1,1 1,-1 0,0 0,0-1,0 1,0 0,1 0,-1 0,0 1,0-1,0 0,1 0,-1 1,0-1,0 0,0 1,0-1,0 1,0 0,0-1,0 1,0 0,0 0,0-1,0 1,-1 0,1 0,0 0,0 0,-1 0,1 0,-1 0,1 1,21 55,-17-41,2 5,0-2</inkml:trace>
  <inkml:trace contextRef="#ctx0" brushRef="#br0" timeOffset="577.063">626 845,'17'-10,"-1"-1,-1 0,0-1,-1-1,0 0,-1-1,0 0,-1-1,-1 0,0-1,7-15,-17 29,-1-1,1 1,0-1,-1 0,0 1,0-1,0 1,0-1,0 0,0 1,-1-1,1 1,-1-1,0 1,1-1,-1 1,-1-1,1 1,0 0,0-1,-1 1,1 0,-1 0,0 0,0 0,0 1,0-1,0 0,0 1,0-1,0 1,0 0,-1 0,1 0,-1 0,1 0,-1 0,1 1,-1-1,1 1,-1-1,0 1,1 0,-1 0,1 1,-1-1,0 0,1 1,-1-1,1 1,-1 0,1 0,-1 0,1 0,0 1,0-1,-1 0,1 1,0 0,0 0,-8 4,1 1,-1-1,2 2,-1-1,1 2,0-1,0 1,1 0,1 0,-1 1,2 0,-1 0,1 0,1 1,0 0,0 0,1 0,1 0,-1 0,2 1,0 2,1-7,1 0,0 1,0-1,0 0,1 0,0 0,1 0,0-1,0 1,0-1,1 1,0-1,0 0,0-1,1 1,0-1,0 0,0 0,1 0,0-1,-1 1,2-2,-1 1,0-1,5 2,5 3,1-2,0 0,0-1,0 0,1-1,-1-2,1 1,0-2,0-1,1 0,16-2,0-2,-1-2,1-1,-1-1,0-2,-1-2,0-1,-1-1,-1-1,0-3,-1 0,-1-2,-1 0,0-3,9-10,-2-1,-2-2,-1-2,-2 0,-2-2,-1-1,-2-2,0-5,-10 17,-2-1,-2-1,0 1,-3-1,0-1,-2 0,-2 0,0-9,-25-68,21 109,-1-1,-1 1,1-1,0 1,0-1,-1 1,0 0,1 0,-1-1,0 1,0 0,0 1,0-1,-1 0,1 1,0-1,-1 1,1 0,-1-1,1 1,-1 0,0 1,1-1,-1 0,0 1,0 0,1-1,-1 1,0 0,0 1,0-1,1 0,-1 1,0-1,0 1,1 0,-1 0,0 0,-10 8,1 0,0 1,0 0,1 1,0 0,1 1,0 0,1 1,0 0,1 0,1 0,0 1,1 1,0-1,1 1,1 0,0 0,-1 10,-4 4,2 1,1-1,1 2,1-1,2 0,1 1,1 0,2-1,1 1,1-1,1 0,2 0,2-1,0 0,11 21,-10-27,1-1,0 0,2-1,1 0,0-1,2-1,0 0,1-1,1-1,1-1,1 1,-17-16,-1 1,1-1,0 1,0-1,0 0,0 0,0 0,0 0,0-1,0 1,0-1,0 0,0 0,0 0,0 0,0-1,0 1,0-1,0 1,0-1,0 0,1-1,19-8</inkml:trace>
  <inkml:trace contextRef="#ctx0" brushRef="#br0" timeOffset="1281.349">2207 591,'-15'1,"0"2,-1-1,1 2,1 0,-1 0,1 2,-1 0,2 0,-1 1,1 1,0 0,0 1,1 1,0 0,1 0,0 1,1 0,0 1,1 0,-6 11,13-20,1 0,0-1,0 1,0 0,0 0,0 0,1 0,-1 0,1 0,0 0,0 0,0 0,0 0,0 0,1 0,-1 0,1 0,0 0,0 0,0-1,0 1,1 0,-1-1,1 1,-1-1,1 1,0-1,0 1,0-1,0 0,1 0,-1 0,1-1,-1 1,1 0,-1-1,1 0,0 0,0 1,-1-2,1 1,0 0,0 0,0-1,0 0,0 0,0 1,0-2,0 1,2 0,11-3,-1 0,1-1,-1-1,1 0,-1-1,-1 0,1-2,-1 1,-1-2,1 0,-1 0,-1-1,0-1,4-5,69-48,-77 58,-7 5,0 0,0-1,0 1,0 0,0 0,0 0,0 0,0 0,0 0,0 0,1 0,-1 0,0 1,1-1,-1 0,0 1,1-1,-1 1,1 0,-1-1,1 1,-1 0,1 0,-1 0,1 0,-1 0,1 0,-1 0,1 1,-1-1,1 0,-1 1,1 0,-1-1,0 1,1 0,-1-1,0 1,0 0,1 0,-1 0,0 0,0 0,0 0,0 1,0-1,0 0,0 2,7 87,-10-85,1 1,0-1,1 1,-1-1,1 1,0 0,1-1,-1 1,1 0,0-1,0 1,1-1,0 1,0-1,0 0,0 0,1 0,0 0,0 0,0-1,1 1,0-1,-1 0,1 0,1 0,-1-1,1 1,-1-1,1 0,0 0,0-1,2 1,-1-1,0-1,0 0,0-1,0 0,0 0,0 0,0 0,0-1,0 0,0 0,0-1,-1 0,1 0,0 0,-1 0,1-1,-1 0,0 0,0-1,0 1,0-2,96-93,-96 93,19-25,0-1,-2 0,-1-2,-2-1,-1 0,11-31,129-383,-153 435,7-58,-14 70,1 1,0 0,0-1,0 1,-1 0,1 0,0 0,0 0,-1 0,1 1,0-1,0 0,0 0,-1 1,1-1,0 1,0-1,0 1,0 0,0-1,0 1,0 0,0 0,0-1,0 1,0 0,0 0,1 0,-1 0,0 0,1 0,-1 1,1-1,-1 0,1 0,-1 1,-13 23,0 1,1 1,2 0,1 0,1 1,1 0,2 1,1 0,-1 16,2 355,4-380,1 0,2 0,0 0,0 0,2-1,1 0,0 1,1-2,5 9,-12-27,0 1,0 0,-1 0,1 0,0-1,0 1,1 0,-1 0,0-1,0 1,0 0,0 0,1-1,-1 1,0 0,1-1,-1 1,1 0,-1-1,0 1,1-1,-1 1,1 0,0-1,-1 1,1-1,-1 0,1 1,0-1,-1 1,1-1,0 0,0 0,-1 1,1-1,0 0,0 0,-1 0,1 0,0 0,0 0,-1 0,1 0,0 0,0 0,-1 0,1-1,0 1,0 0,-1 0,1-1,0 1,-1 0,1-1,0 1,-1-1,1 1,-1-1,1 1,-1-1,1 0,-1 1,1-1,-1 1,0-1,1 0,-1 0,-4-33,-1 16</inkml:trace>
  <inkml:trace contextRef="#ctx0" brushRef="#br0" timeOffset="1713.962">2658 421,'112'34,"1"-6,95 11,69-7,-244-27,1-1,0-2,0-1,0-1,0-3,15-2,-32 0,0 0,0-1,0-1,-1-1,0 0,0-1,-1-1,0 0,-1-1,0 0,-1-1,0-1,-1 0,0-1,-1 0,0-1,2-6,-11 18,-1 1,1-1,-1 1,0-1,1 0,-1 1,0-1,-1 0,1 0,0 0,-1 0,0 0,0 0,1 1,-2-1,1 0,0 0,-1 0,1 0,-1 0,0 0,0 0,0 1,0-1,0 0,-1 1,1-1,-1 1,0-1,0 1,0 0,0 0,0 0,0 0,0 0,-1 0,1 1,-1-1,1 1,-1-1,-2 0,-3 0,0 0,1 1,-1 0,0 0,0 0,0 1,0 1,0-1,0 1,0 0,1 1,-1 0,0 0,1 1,-1 0,1 0,0 1,-2 1,-118 86,112-80,0 1,0 0,1 1,1 1,1 0,-1 1,2 0,0 1,1 0,1 1,1 0,0 0,1 1,1 0,0 0,1 0,2 1,-1 3,5-16,-1 1,1-1,1 1,-1-1,1 0,0 1,0-1,1 0,0-1,0 1,0 0,1-1,0 0,0 0,0 0,1 0,-1 0,1-1,0 0,1 0,-1-1,1 1,-1-1,1 0,0-1,2 1,170 46,-171-48,260 17,-233-19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5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440 40,'-13'-7,"0"1,-1 1,0 0,1 0,-1 2,-1 0,1 0,0 2,-1 0,1 0,-1 1,1 1,-1 0,1 1,0 1,-1 0,2 1,-1 1,0 0,1 0,0 2,0-1,0 2,1 0,0 0,-2 3,9-8,0 1,0-1,1 1,-1 0,1 0,0 0,0 1,0-1,0 1,1 0,0 0,0 1,0-1,1 0,0 1,0 0,0-1,0 1,1 0,0 0,1 0,-1 0,1 0,0 0,1 0,-1 0,1 0,0 0,1-1,-1 1,1 0,0-1,1 1,-1-1,1 1,9 7,0-1,1 0,0 0,1-1,0-1,1 0,0-1,1-1,-1 0,1-2,1 1,0-2,-1 0,2-1,-1-1,15 1,68-10,-75-1</inkml:trace>
  <inkml:trace contextRef="#ctx0" brushRef="#br0" timeOffset="446.759">1117 96,'-43'12,"0"1,0 2,2 2,0 2,1 1,-25 19,60-36,1-1,0 2,0-1,0 0,0 1,1-1,-1 1,1 0,0 0,0 1,0-1,0 1,1-1,0 1,0 0,0 0,1 0,0 0,-1 0,2 0,-1 0,1 0,-1 0,2 1,-1-1,0 0,1 0,0 0,0 0,1 0,-1 0,1 0,0 0,0-1,1 1,-1-1,1 1,0-1,2 2,3-2,0 0,1-1,-1 0,0 0,1-1,0 0,0 0,-1-1,1-1,0 1,0-1,0-1,0 0,0 0,-1 0,1-1,0-1,-1 1,1-1,-1-1,0 0,0 0,-1 0,7-6,17-9,-1-2,-1-1,0-2,-2 0,-1-2,-2-1,20-27,24-38,-70 151,-1-47,2 0,0 1,0-1,1 1,1-1,0 0,1 1,0-1,1 0,3 10,6 4</inkml:trace>
  <inkml:trace contextRef="#ctx0" brushRef="#br0" timeOffset="863.773">1625 434,'5'-27,"1"1,2-1,0 2,2-1,1 1,1 0,1 1,1 1,1 0,13-14,-28 35,0 0,1 1,-1-1,1 0,0 1,-1-1,1 1,0-1,0 1,0-1,0 1,0-1,1 1,-1 0,0 0,1-1,-1 1,1 0,-1 0,1 1,-1-1,1 0,-1 0,1 1,0-1,0 1,-1-1,1 1,0 0,0 0,-1 0,1 0,0 0,0 0,0 0,-1 1,1-1,0 0,-1 1,1 0,0-1,-1 1,1 0,-1 0,1 0,-1 0,1 0,21 54,-20-46,0 0,0 0,1 0,0 0,1-1,0 1,0-1,0 0,1-1,1 1,-1-1,1 0,0-1,1 0,4 3,0-4,0-1,0-1,1 1,-1-2,1 0,-1-1,1 0,0-1,0 0,-1-1,1 0,0-1,-1-1,1 0,-1 0,0-1,0-1,-1 0,1-1,-1 0,0-1,0 0,-1 0,9-9,0 1,0-1,-1 0,0-1,-1-1,-1-1,-1 0,9-17,25-26,-36 51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12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481 142,'-45'280,"20"-106,-7-1,-46 135,66-253,26-66,20-52,-23 44</inkml:trace>
  <inkml:trace contextRef="#ctx0" brushRef="#br0" timeOffset="249.486">1 678,'48'0,"40"-9,9-4,-1-4,-13 0,-16 0,-14 1,-11-1,-9 3,-4-2,-3-2,-1 1,-4 4</inkml:trace>
  <inkml:trace contextRef="#ctx0" brushRef="#br0" timeOffset="616.235">932 1,'-39'73,"3"3,4 0,3 2,4 1,3 1,3 1,0 28,18-101,-2 8,0 0,0 0,2 1,0-1,1 1,1-1,0 0,1 1,1-1,1 0,0 0,4 7,-7-20,1 0,0 0,1-1,-1 1,0-1,1 1,-1-1,1 0,0 0,0 0,0 0,0-1,0 1,0-1,0 0,0 0,0 0,1 0,-1 0,1-1,-1 1,0-1,1 0,-1 0,1 0,-1-1,0 1,1-1,-1 0,0 0,1 0,-1 0,0-1,0 1,1-1,107-67,-103 63,36-30,2 3,1 2,49-24,-95 53,1 1,-1 0,0 0,1 0,-1 1,1-1,-1 0,1 1,0-1,-1 0,1 1,-1 0,1-1,0 1,-1 0,1 0,0 0,0 0,-1 0,1 1,0-1,-1 0,1 1,-1-1,1 1,0-1,-1 1,1 0,-1 0,0 0,1 0,-1 0,0 0,1 0,-1 0,0 1,0-1,0 0,0 1,0-1,0 0,-1 1,1-1,0 1,-1 0,1-1,-1 1,1 0,-1-1,0 1,-19 171,39-131,-4-29</inkml:trace>
  <inkml:trace contextRef="#ctx0" brushRef="#br0" timeOffset="950.553">1496 819,'20'-1,"-1"-1,1-1,-1-1,0-1,0-1,-1 0,1-1,-2-1,1-1,-1 0,0-1,-1-1,9-8,47-68,-71 83,1 1,0 0,-1 0,1-1,-1 1,0-1,0 1,-1-1,1 1,-1-1,1 1,-1-1,0 0,-1 1,1-1,-1 1,1-1,-1 1,0-1,0 1,-1-1,1 1,-1 0,1 0,-1-1,0 1,0 0,-1 1,-1-3,2 3,-1 0,0 0,1 0,-1 1,0-1,0 1,0-1,0 1,0 0,0 0,0 1,0-1,0 1,0-1,-1 1,1 0,0 0,0 1,0-1,-1 0,1 1,0 0,0 0,0 0,0 0,0 0,0 1,1-1,-1 1,0 0,1 0,-1 0,1 0,-2 1,-75 85,68-75,2 1,0 0,0 0,2 1,0 0,0 1,2-1,-1 1,2 0,1 1,0-1,0 1,2-1,0 1,1 0,1 8,1-18,1 0,-1-1,1 1,0-1,1 1,0-1,0 0,0-1,0 1,1-1,0 1,0-2,1 1,-1 0,1-1,0 0,0 0,0-1,1 0,2 1,138 35,-118-35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16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86,'-17'76,"-18"158,-38 130,3-52,73-252,-3-59,0 0,0 0,0 0,1 0,-1 0,1 0,-1 0,1 0,-1 0,1 0,-1 0,1 0,0 0,-1-1,1 1,0 0,0 0,0-1,0 1,0 0,0-1,0 1,0-1,0 1,0-1,0 0,0 1,0-1,0 0,0 0,0 0,0 0,0 0,1 0,-1 0,0 0,0 0,0 0,0-1,0 1,0 0,0-1,0 1,0-1,0 1,0-1,0 1,0-1,0 0,0 0,65-63,-44 39</inkml:trace>
  <inkml:trace contextRef="#ctx0" brushRef="#br0" timeOffset="378.945">512 1,'37'228,"2"72,-34-253,-2 1,-2 0,-2 0,-2 0,-3-1,-1 1,-3-1,-2 1,12-48,0-1,-1 0,1 1,-1-1,1 1,-1-1,1 1,-1 0,0-1,1 1,-1-1,0 1,1 0,-1 0,0-1,1 1,-1 0,0 0,1 0,-1 0,0-1,1 1,-1 0,0 1,0-1,1 0,-1 0,0 0,1 0,-1 0,0 1,1-1,-1 0,0 1,1-1,-1 0,1 1,-1-1,0 1,1-1,-1 1,1-1,-1 1,1-1,0 1,-1 0,1-1,0 1,-1-1,1 1,0 0,0-1,-1 1,1 0,0 0,-40-89,27 57,0 2,-2 0,-1 1,-1 0,-14-16,20 29,-1 0,0 1,-2 0,1 0,-2 2,0 0,0 0,-1 2,0 0,-1 0,0 2,-1 0,1 1,-1 1,-1 1,-1-1,15 6,0 0,1 0,-1 0,1 1,-1 0,1-1,-1 2,1-1,0 0,-1 1,1 0,0 0,0 0,0 0,0 1,1-1,-1 1,1 0,-1 0,1 1,0-1,0 1,1-1,-1 1,1 0,-1 0,1 0,1 0,-1 1,-1 3,-3 16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19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90,'-12'223,"-5"-116,-5-1,-22 55,26-61,18-100,0 0,0-1,0 1,0 0,0-1,0 1,1 0,-1-1,0 1,0 0,1 0,-1-1,0 1,0 0,1 0,-1-1,0 1,1 0,-1 0,0 0,1 0,-1-1,0 1,1 0,-1 0,0 0,1 0,-1 0,0 0,1 0,-1 0,0 0,1 0,-1 0,0 0,1 0,-1 1,0-1,1 0,-1 0,0 0,1 0,-1 0,0 1,1-1,-1 0,0 0,0 1,1-1,-1 0,0 0,0 1,0-1,1 0,-1 1,0-1,0 0,0 1,0-1,0 0,0 1,6-14</inkml:trace>
  <inkml:trace contextRef="#ctx0" brushRef="#br0" timeOffset="665.823">1 146,'19'-17,"2"2,0 0,1 1,0 2,1 0,0 1,1 1,0 1,0 2,1 0,0 2,1 0,-1 2,1 1,-1 1,1 1,0 1,0 1,-22-2,-1 0,0 0,0 0,1 1,-1-1,0 1,0 0,0 0,0 0,1 0,-2 0,1 1,0-1,0 1,0 0,-1 0,1 0,-1 0,1 1,-1-1,0 0,0 1,0 0,0-1,-1 1,1 0,-1 0,1 0,-1 0,0 0,0 0,-1 1,1-1,-1 0,1 0,-1 0,0 1,0-1,0 0,-1 1,-5 12,0 0,-1 0,-1-1,0 0,-1-1,-1 1,0-2,-1 1,-1-2,0 1,-13 9,-2 6,-120 106,145-133,0 0,0 0,0 1,0-1,1 0,-1 1,0-1,1 1,-1 0,1 0,0-1,-1 1,1 0,0 0,0 0,0 0,1 0,-1 1,0-1,1 0,-1 0,1 0,0 1,0-1,0 0,0 0,0 0,0 1,1-1,-1 0,1 0,-1 0,1 1,0-1,0 0,0 0,0 0,0-1,0 1,1 0,-1 0,1 0,-1-1,1 1,0-1,0 1,12 7,1-1,0 0,0-1,1-1,-1 0,2-1,-1-1,13 2,76 26,-92-28,0 0,0 1,0 1,0 0,-1 1,0 0,-1 1,0 0,0 1,0 0,-1 1,-1 0,0 0,0 1,-1 0,0 1,-1 0,0 0,-1 1,0-1,3 14,-9-20,0 1,-1 0,1 0,-2 0,1-1,0 1,-1 0,-1-1,1 0,-1 1,0-1,0 0,-1 0,1-1,-1 1,-1-1,1 0,-1 0,0 0,0-1,-1 1,-8 6,0 0,-1-2,0 0,0 0,-1-1,0-1,-11 3,3 0,-1-2,1 0,-1-2,0-1,-1 0,1-2,-1-1,0-1,1-2,-1 0,0-1,1-2,-1-1,-23-7,44 9,0 1,-1-1,1 0,1 0,-1 0,0-1,1 0,0 0,0 0,0 0,0-1,1 1,-1-1,1 0,0 0,1 0,-1-1,1 1,0-2,-4-17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28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199 570,'-23'22,"2"1,0 0,1 2,2 0,0 1,2 1,1 1,1 0,-7 22,19-47,1-1,-1 1,1-1,0 1,0-1,0 1,1 0,-1-1,0 1,1 0,0 0,0 0,0-1,0 1,0 0,0 0,1 0,-1-1,1 1,0 0,0-1,0 1,0 0,1-1,-1 0,0 1,1-1,0 0,0 0,-1 1,1-1,0-1,1 1,-1 0,0 0,1-1,-1 1,0-1,1 0,0 0,-1 0,2 0,6-2,-1-1,0 0,0 0,0-1,0 0,0-1,-1 0,1-1,-1 1,0-1,0-1,-1 0,0 0,0 0,0-1,-1 0,2-2,-5 6,8-8,0 1,-1-1,0-1,-1 0,-1 0,1-1,-2 0,0-1,-1 1,0-1,-1 0,0-1,-2 1,1-1,-2 0,0 0,-1 0,0 0,-1 0,-1 0,0 0,-1 0,-1 0,-2-5,3 14,-1 1,1 0,-1 0,-1 0,1 0,-1 1,0-1,0 1,0 0,0 0,-1 0,1 1,-1 0,0 0,0 0,0 0,-1 1,1 0,-1 0,1 0,-1 1,0-1,1 2,-1-1,0 0,0 1,0 0,0 1,1-1,-1 1,0 0,0 1,1-1,-1 1,1 0,-1 1,1-1,0 1,0 0,0 0,0 0,0 2,4-4,0 0,0 0,-1 0,1 0,0 0,0 1,0-1,0 0,1 1,-1-1,0 1,0-1,1 1,-1-1,1 1,0-1,-1 1,1 0,0-1,0 1,0-1,0 1,0 0,0-1,0 1,1-1,-1 1,1 0,-1-1,1 1,-1-1,1 1,0-1,0 0,0 1,0-1,0 0,0 1,0-1,0 0,0 0,1 0,-1 0,1 0,70 21,-50-25,0-1,-1 0,1-2,-1-1,0 0,0-2,-1 0,0-1,-1-1,9-7,3-2,-1-2,0-1,-2-1,-1-1,0-1,-2-2,-2-1,0 0,-2-2,9-18,-24 39,-1 0,0 0,0-1,-1 0,-1 0,0 0,0-1,-1 1,0 0,-1-1,-1 0,0-3,0 17,0-1,-1 0,1 0,-1 0,1 0,-1 0,1 0,-1-1,0 1,0 0,1 0,-1 0,0-1,0 1,0 0,0-1,0 1,0 0,0-1,0 0,0 1,0-1,0 1,0-1,0 0,0 0,0 0,0 0,0 0,0 0,-1 0,1 0,0 0,0 0,0 0,0-1,0 1,0 0,0-1,0 1,0-1,0 1,0-1,0 0,0 1,0-1,1 0,-1 0,0 0,0 1,1-1,-1 0,0 0,1 0,-1 0,1 0,0 0,-1 0,1 0,0 0,-1-1,-4 22,2 1,0-1,0 1,2 0,1 0,2 18,-1 3,9 166,8-2,10 0,20 49,-32-159,-3 1,-4 0,-5 0,-4 5,-2-71,-1-1,-1 1,-2 0,-1-1,-1 0,-2 0,-7 15,11-30,-1 0,-1-1,-1 1,1-1,-2-1,0 0,-1 0,0-1,-1 0,0-1,-1 0,0-1,-1-1,-12 7,22-13,0 0,0-1,0 0,-1 0,1 0,0 0,-1-1,1 1,-1-1,0 0,1-1,-1 1,0-1,1 0,-1 0,0 0,1-1,-1 0,0 1,1-2,-1 1,1-1,-1 1,1-1,0 0,0-1,0 1,0-1,0 1,1-1,-1-1,1 1,-1 0,0-2,-2-11,1-1,1 1,0 0,1-1,1 0,0 0,2 0,0 0,0 0,2 0,0 1,1-1,1 0,4-11,107-284,-88 250,-8 16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29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83 932,'-26'461,"25"-448,0 7,0-1,-2 1,0-1,-1 0,-1 0,-7 16,12-34,0-1,0 1,0-1,0 1,0-1,0 0,0 1,0-1,0 1,0-1,0 1,-1-1,1 0,0 1,0-1,0 0,-1 1,1-1,0 1,0-1,-1 0,1 1,0-1,0 0,-1 0,1 1,-1-1,1 0,0 0,-1 1,1-1,0 0,-1 0,1 0,-1 0,1 0,-1 0,1 0,0 0,-1 0,1 0,-1 0,1 0,-1 0,1 0,0 0,-1 0,1 0,-1 0,1 0,0-1,-1 1,1 0,0 0,-1-1,1 1,0 0,-1 0,1-1,0 1,-1 0,1-1,0 1,0 0,-1-1,1 1,-8-30,9 9,0 0,2 0,0 0,2 1,0-1,1 1,1 0,1 0,1 1,0 0,3-2,-1 0,29-52,3 2,3 2,3 3,3 1,47-44,-77 82,1 1,2 1,0 1,1 1,2 1,0 2,1 1,1 1,1 1,24-9,-52 25,-1 0,0 0,0 0,0 0,1 0,-1 1,1-1,-1 0,0 1,1 0,-1 0,1 0,-1 0,1 0,-1 0,1 0,-1 1,0-1,1 1,-1 0,0 0,1 0,-1 0,0 0,0 0,0 1,0-1,0 1,0-1,0 1,-1 0,1-1,0 1,-1 0,0 0,1 0,-1 1,0-1,0 0,0 1,-1 10,0 1,-1-1,0 0,-2 0,1 0,-1 0,-1-1,-1 1,0-1,0 0,-1 0,0-1,-7 9,-7 10,-2-1,-1 0,-1-2,-2-1,0-1,-2-1,0-2,-2-1,0-1,-21 10,6-10,44-19,1-1,-1 1,0-1,0 0,0 1,0-1,1 0,-1 1,0-1,0 0,0 0,0 0,0 0,0 1,0-1,0-1,0 1,0 0,0 0,1 0,-1 0,0-1,0 1,0 0,0-1,0 1,1-1,-1 1,0-1,0 1,1-1,-1 0,0 1,1-1,-1 0,1 1,-1-1,1 0,-1 0,1 0,-1 1,1-1,0 0,-1 0,1 0,0 0,0 0,35-56,-19 36</inkml:trace>
  <inkml:trace contextRef="#ctx0" brushRef="#br0" timeOffset="318.412">1212 593,'-53'35,"1"1,2 3,2 3,-33 37,77-76,0 0,1 0,0 0,-1 0,1 1,0 0,1-1,-1 1,1 0,-1 1,1-1,1 0,-1 0,0 1,1-1,0 1,0 0,0-1,1 1,0 0,0-1,0 1,0 0,1-1,-1 1,1 0,0-1,1 1,-1-1,1 0,2 4,1-2,1 0,0-1,0 0,0-1,1 1,-1-1,1 0,0-1,1 0,-1 0,0 0,1-1,-1 0,1 0,0-1,0 0,0-1,6 0,6 0,0 0,-1-2,1 0,0-2,-1 0,19-7,-19 4,0-1,-1 0,0-1,0-2,-1 1,0-2,-1 0,-1-2,0 1,11-14,-21 22,1-1,-1-1,-1 1,1-1,-1 1,0-1,-1 0,1-1,-1 1,-1 0,0-1,0 0,0 0,-1 1,0-1,0 0,-1 0,0 0,-1 0,0 0,0 0,0 1,-1-1,0 0,-1 1,0-1,0 1,-3-5,0 4,-1 0,0 1,0 1,-1-1,1 1,-1 0,-1 0,1 1,-1 1,0-1,0 1,0 1,0 0,-1 0,0 0,1 2,-1-1,0 1,0 0,0 1,0 0,0 1,1 0,-1 1,0 0,-10 5</inkml:trace>
  <inkml:trace contextRef="#ctx0" brushRef="#br0" timeOffset="565.79">1832 819,'-24'38,"-12"23,-1 6,11-10,11-18,11-16,8-12</inkml:trace>
  <inkml:trace contextRef="#ctx0" brushRef="#br0" timeOffset="820.348">1748 226,'0'0</inkml:trace>
  <inkml:trace contextRef="#ctx0" brushRef="#br0" timeOffset="1068.429">1945 1016,'29'-77,"105"-236,-93 260,-40 53,-1-1,1 0,0 0,0 1,0-1,0 0,0 1,0-1,0 1,0-1,0 1,0 0,0-1,0 1,0 0,1 0,-1 0,0 0,0 0,0 0,0 0,0 0,0 0,1 0,-1 1,0-1,0 1,0-1,0 0,0 1,0 0,0-1,0 1,0-1,-1 1,1 0,0 0,0 0,0-1,-1 1,1 0,0 0,-1 0,1 0,-1 0,0 0,1 0,-1 0,0 1,1-1,-1 0,0 0,0 0,0 0,0 1,18 168,-16-162,-1 0,1 0,0 0,0 0,1 0,0 0,1-1,0 1,0-1,0 0,1-1,0 1,1-1,-1 0,1 0,0 0,0-1,1 0,0 0,0-1,0 1,0-2,1 1,-1-1,1 0,1 0,-2-4,1 0,-1 0,0 0,-1-1,1 0,0-1,0 1,-1-1,0-1,1 1,-1-1,0 0,-1 0,1-1,-1 0,0 0,0 0,0 0,-1-1,0 0,0 0,0 0,-1 0,0-1,2-4,5-6,-1 3,0-1,-2 0,0 0,0-1,-2 0,0 0,0-1,-2 1,0-1,-1-3,0-5</inkml:trace>
  <inkml:trace contextRef="#ctx0" brushRef="#br0" timeOffset="1365.56">3103 1,'-17'96,"-23"209,13 76,26-238,1-132</inkml:trace>
  <inkml:trace contextRef="#ctx0" brushRef="#br0" timeOffset="1619.128">2765 424,'38'-9,"42"-4,16 1,-3 2,-7 3,-10 3,-12 1,-12 2,-11 1,-7 1,-9-1</inkml:trace>
  <inkml:trace contextRef="#ctx0" brushRef="#br0" timeOffset="2283.398">3809 1073,'108'-199,"123"-170,49 2,-238 328,-41 38,-1 0,1 1,0-1,0 0,0 1,0-1,0 1,0 0,0-1,0 1,0 0,0-1,0 1,0 0,0 0,0 0,0 0,0 0,0 0,0 0,0 0,0 1,1-1,-1 0,0 1,0-1,-1 0,1 1,0-1,0 1,0 0,0-1,0 1,0 0,-1-1,1 1,0 0,-1 0,1 0,0 0,-1-1,1 1,-1 0,0 0,1 0,-1 0,0 0,1 0,-1 1,4 15,-1-1,-1 1,-1 0,0 0,-1 0,-1 0,-1 11,-1 21,4 2,3 0,2 0,2-1,2 0,15 41,56 219,-54-231,-49-101,9 6,-177-210,172 209,0 1,-1 0,-1 1,0 1,-1 1,0 1,-1 1,-1 1,1 1,-24-6,-12 11,33 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25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311 155,'-5'15,"0"0,1 0,1 1,0 0,1-1,1 1,0 0,1 1,-1 9,-2 686,8-666,-4-46,-1 0,1 1,-1-1,1 0,-1 0,1 0,0 0,-1 0,1 0,-1 0,1 0,-1 0,1 0,-1 0,1 0,-1 0,1 0,-1-1,1 1,-1 0,1 0,-1-1,1 1,-1 0,1-1,-1 1,0 0,1-1,-1 1,1 0,-1-1,0 1,0-1,1 1,-1-1,0 1,0-1,1 1,-1-1,0 1,0-1,0 1,0-1,0 1,0-1,0 1,0-1,0 0,0 1,0-1,0 1,0-1,0 1,-1-1,1 1,0-1,4-17</inkml:trace>
  <inkml:trace contextRef="#ctx0" brushRef="#br0" timeOffset="246.09">1 664,'43'-10,"38"-7,11-2,-1-2,-12 3,-13 4,-15 5,-10 3,-7 3,-5 3,-3 0,0 1,-5 0</inkml:trace>
  <inkml:trace contextRef="#ctx0" brushRef="#br0" timeOffset="800.139">820 99,'46'585,"-17"-351,-29-232,0 0,0 1,1-1,-1 0,1 0,-1 0,1 0,0 0,0-1,0 1,0 0,0 0,0 0,0-1,0 1,1-1,-1 1,1-1,-1 1,1-1,0 0,0 0,-1 0,1 0,0 0,0 0,0 0,0 0,0-1,0 1,0-1,0 0,0 0,0 1,0-1,0 0,0-1,1 1,-1 0,0-1,0 1,0-1,0 1,0-1,-1 0,1 0,0 0,1-1,168-147,-18 46,-151 102,0 0,0 0,0 0,0 0,0 1,1-1,-1 1,0-1,0 1,1 0,-1-1,0 1,1 0,-1 1,0-1,1 0,-1 1,0-1,0 1,1 0,-1 0,0 0,0 0,0 0,0 0,0 0,0 1,0-1,-1 1,1-1,0 1,-1 0,1 0,-1 0,0 0,0 0,1 0,-1 0,0 1,2 4,-1 0,0 0,0 0,0 0,-1 0,0 1,0-1,-1 0,0 1,-1-1,1 0,-2 3,-5 21,4-26,1 1,1-1,-1 0,1 1,0-1,0 1,1-1,-1 1,1 0,0-1,1 1,0 0,0-1,0 1,0-1,1 0,0 2,8 5</inkml:trace>
  <inkml:trace contextRef="#ctx0" brushRef="#br0" timeOffset="1447.822">1920 664,'-25'10,"1"2,1 1,0 0,0 2,2 0,0 2,0 0,2 2,-6 6,24-24,0 0,-1 0,1 0,0 0,0 0,0 0,-1 0,1 0,1 0,-1 0,0 1,0-1,0 0,0 1,1-1,-1 1,1-1,-1 1,1-1,0 1,-1-1,1 1,0-1,0 1,0-1,0 1,0-1,1 1,-1-1,0 1,1-1,-1 1,1-1,-1 1,1-1,0 0,0 1,0-1,-1 0,1 0,0 1,0-1,1 0,-1 0,0 0,0 0,0 0,1-1,-1 1,1 0,-1-1,0 1,1 0,-1-1,1 0,-1 1,1-1,-1 0,2 0,15-3,0-1,0 0,-1-1,0-1,0-1,-1-1,1 0,-2-1,1-1,13-11,15-10,124-72,-166 102,0 0,0 0,0 0,0 0,1 0,-1 1,0-1,1 1,-1-1,0 1,1 0,-1 0,1 0,-1 0,0 0,1 1,-1-1,0 1,1 0,-1-1,0 1,0 0,0 0,0 0,1 1,-2-1,1 0,0 1,0 0,0-1,-1 1,1 0,-1 0,1 0,-1 0,0 0,0 0,1 0,-2 0,1 0,0 1,0-1,-1 0,1 0,-1 1,0-1,1 2,-1 60,-1-57,0 1,1-1,0 1,0-1,0 1,1-1,0 1,0-1,1 1,0-1,1 0,-1 0,1 0,0 0,2 1,0-4,1-1,0 0,0 1,0-2,0 1,0-1,1 0,-1 0,1-1,-1 0,1 0,-1 0,1-1,0 0,0 0,-1-1,1 0,-1 0,1-1,-1 1,4-2,5-5,-1 0,0-1,0-1,-1 0,0 0,-1-2,0 1,-1-1,0-1,3-6,-11 15,31-33,-3-2,-1-1,-2-2,-2-1,-2 0,-1-2,12-37,-23 46,-1-1,-2 0,-2-1,-1 0,-2 0,-1 0,-2-1,-2 1,-15-22,15 59,1 0,0 0,-1 0,1 0,-1 0,1 0,-1 0,1 0,-1 0,1 1,-1-1,0 0,1 0,-1 1,0-1,0 0,0 1,0-1,0 1,1-1,-1 1,0-1,0 1,0 0,0-1,0 1,0 0,0 0,0 0,0 0,0 0,0 0,0 0,-1 0,1 0,0 1,0-1,0 0,1 1,-1-1,0 0,0 1,0-1,0 1,0 0,0-1,1 1,-1 0,0-1,0 1,1 0,-1 0,1 0,-1-1,0 1,1 0,-9 15,1 0,0 1,1 0,1 0,1 0,0 1,1-1,1 1,1 0,0 0,1 0,1 1,1-1,1 0,-2-11,0 34,2 1,1-1,3 1,1-1,2 0,1-1,3 0,1-1,2-1,2 0,1-1,7 8,37 45,-62-116,-10 12</inkml:trace>
  <inkml:trace contextRef="#ctx0" brushRef="#br0" timeOffset="1695.178">2343 409,'43'-10,"44"-7,15-1,1 2,-3 4,-8 4,-16 4,-16 1,-18 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24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1,'-4'1,"1"1,0 0,-1 0,1 0,0 0,0 0,0 1,1 0,-1-1,1 1,-1 0,1 0,0 0,0 1,0-1,0 0,1 1,0-1,-1 1,1 0,0-1,1 1,-1 0,1 0,0-1,0 2,-16 231,-18 93,22-155,13-150</inkml:trace>
  <inkml:trace contextRef="#ctx0" brushRef="#br0" timeOffset="225.75">0 508,'48'0,"40"-4,15-8,-6 0,-10 1,-14-2,-15 1,-9-2,-6 1,-7 3,-4 3,-8 2</inkml:trace>
  <inkml:trace contextRef="#ctx0" brushRef="#br0" timeOffset="525.308">1045 368,'-9'12,"-4"4,1 1,1 0,1 0,0 1,1 1,1-1,0 1,2 1,0-1,2 1,0 0,0 5,4-23,0 0,0 0,0 0,0 0,0 0,1 0,-1 0,1 0,-1 0,1 0,0 0,0 0,0-1,0 1,0 0,0-1,0 1,1 0,-1-1,1 1,-1-1,1 0,-1 0,1 1,0-1,0 0,-1 0,1-1,0 1,0 0,0-1,0 1,0-1,0 1,0-1,0 0,0 0,0 0,0 0,0 0,0 0,0-1,0 1,0-1,0 0,0 1,2-2,91-41,-81 36,0 0,0-1,-1-1,0 0,-1-1,0 0,-1 0,1-2,-2 1,0-1,-1-1,0 0,0 0,-2-1,1 0,-2 0,0 0,-1-1,0 0,-1 0,-1-1,1-12,-4 24,-1 0,1 0,-1 0,-1 0,1 0,0 0,-1 0,0 1,0-1,0 1,0-1,-1 1,1 0,-1 0,0 0,0 0,0 0,0 1,0-1,-1 1,1 0,-1 0,1 0,-1 1,0-1,0 1,0 0,0 0,0 0,0 0,0 1,-1-1,-8 0,1 0,0 0,0 1,-1 1,1 0,0 1,0 0,0 1,0 0,-4 2,-40 25,37-14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40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597 107,'-28'3,"-1"1,1 1,0 2,1 0,-1 2,2 1,-1 1,1 2,1 0,0 2,1 0,1 2,1 1,-2 2,6-5,0 1,1 0,1 2,1 0,0 0,1 1,1 1,1 1,1-1,1 2,1-1,1 2,0-1,2 1,1 0,0 0,2 1,1-1,0 20,2-39,0 0,1-1,-1 1,1 0,0-1,0 1,0-1,0 1,0-1,1 0,0 1,-1-1,1 0,1 0,-1 0,0 0,1-1,-1 1,1-1,0 1,0-1,0 0,0 0,0 0,0 0,1-1,-1 1,1-1,-1 0,1 0,-1 0,1-1,-1 1,1-1,0 0,-1 0,5 0,11-4,0 0,1-1,-2 0,1-2,-1 0,0-2,0 0,-1 0,-1-2,1 0,-2-1,1 0,3-6,10-4,25-22,-2-3,-2-2,-2-2,-3-2,19-30,4-23,-74 139,-8 7,1 2,3 0,1 0,2 1,0 26,7-54,0 0,1-1,1 1,0 0,1-1,0 1,1-1,1 0,0 0,1-1,1 1,0-1,8 10,-11-16,1-1,0 1,0-1,0-1,1 1,0-1,0 0,1 0,-1-1,1 0,0 0,0 0,0-1,1 0,-1 0,1-1,0 0,-1-1,1 1,0-1,0-1,0 0,0 0,0 0,0-1,3-1,13-4</inkml:trace>
  <inkml:trace contextRef="#ctx0" brushRef="#br0" timeOffset="536.044">1585 23,'-2'-2,"1"0,-1 1,1-1,-1 0,0 1,0-1,0 1,0 0,0 0,0 0,0 0,0 0,-1 0,1 0,0 0,0 1,-1 0,1-1,0 1,-1 0,1 0,-1 0,1 0,0 1,-1-1,1 1,0-1,-1 1,1 0,0 0,0 0,0 0,-20 7,0 2,1 0,0 1,1 2,0 0,1 1,0 0,2 2,-11 11,25-24,1 1,-1-1,1 1,0 0,0 0,0 0,0 0,1 0,0 0,0 1,0-1,0 0,1 1,-1-1,1 0,0 1,0-1,1 1,0-1,-1 0,1 0,1 1,-1-1,0 0,1 0,0 0,0 0,0 0,1-1,-1 1,1-1,0 1,0-1,0 0,1 0,-1 0,0-1,1 1,0-1,0 0,0 0,0 0,0 0,0-1,0 0,2 1,66 28,-45-20,-1 1,0 1,-1 1,-1 1,0 1,21 19,-41-30,0 0,-1 0,1 1,-1-1,0 1,-1 0,1 0,-1 0,0 0,0 0,-1 0,1 1,-1-1,0 1,-1-1,1 1,-1-1,0 1,-1-1,1 1,-1-1,0 0,-1 1,1-1,-1 0,0 0,0 1,0-1,-1-1,0 1,0 0,0-1,-1 0,1 1,-1-1,0-1,0 1,-4 2,-6 7,-1-1,0 0,-1-1,0-1,-1 0,0-1,0-1,-1-1,0-1,-1 0,1-1,-1-1,0-1,0 0,0-2,0 0,0-1,-10-1,21-1,0 0,1 0,-1 0,0-1,1 0,0-1,-1 0,2 0,-1 0,0-1,1 0,0 0,-5-6,-5-2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18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5561 672,'-15'8,"1"2,0 0,1 0,0 2,1-1,0 2,0-1,2 2,-1-1,2 1,0 1,0 0,-1 7,9-19,0 1,1 0,-1-1,1 1,0 0,0 0,0 0,1-1,-1 1,1 0,0-1,0 1,0 0,0-1,1 1,0-1,-1 0,1 0,0 1,1-1,-1 0,0-1,1 1,0 0,0-1,0 1,0-1,0 0,0 0,0 0,1-1,-1 1,1-1,-1 1,1-1,-1 0,1-1,0 1,0-1,-1 1,1-1,0 0,0-1,-1 1,1-1,1 0,7 2,-1-1,0 0,1-1,-1 0,0-1,1 0,-1 0,0-2,0 1,-1-1,1-1,-1 0,0-1,0 1,-1-2,0 1,0-2,0 1,-1-1,0 0,-1-1,1 0,-2 0,1 0,-1-1,-1 0,0 0,0-1,-1 1,0-1,1-8,-4 11,-1 0,0 1,0-1,-1 0,1 1,-2-1,1 1,-1-1,0 1,-1 0,0-1,0 1,0 0,-1 1,0-1,0 1,-1 0,0 0,0 0,0 0,-1 1,0 0,0 0,0 1,0 0,-1 0,0 0,0 1,0 0,0 0,0 0,0 1,-1 0,0 1,1 0,-1 0,1 1,-1-1,-7 2,-66 38,80-38,-1 0,0 0,0 1,1-1,-1 1,0 0,1-1,0 1,-1 0,1 0,0 0,0 0,0 0,0 0,0 0,1 0,-1 0,1 0,-1 0,1 1,0-1,0 0,0 0,0 1,0-1,0 0,0 0,1 1,0-1,-1 0,1 0,0 0,0 0,0 0,0 0,0 0,0 0,1 0,3 1,0 0,0-1,1 1,-1-1,1 0,-1 0,1-1,0 0,-1 0,1 0,0-1,0 0,0 0,0 0,-1-1,1 0,0 0,0 0,-1-1,1 1,-1-1,1-1,-1 1,0-1,0 0,0 0,0-1,1 1,40-17,-1-2,-1-1,-1-3,-2-2,-1-1,0-2,-3-2,-1-1,-1-2,26-36,-42 45,-1 0,-2-2,0 0,-2-1,-2 0,-1-1,-1-1,5-25,-15 38,-7 44,-1 96,5 0,6 0,8 30,24 176,-17-197,-5 0,-6 1,-9 103,1-207,0 0,-2 0,-1 0,-1 0,-1-1,-2 0,0 0,-2-1,0 0,-2 0,-1-1,-5 6,15-27,1 1,-1-1,0 1,0-1,0 0,0 0,0-1,0 1,-1-1,0 1,1-1,-1 0,0-1,0 1,0-1,0 1,0-1,-1 0,1-1,0 1,0-1,-1 0,1 0,0 0,0 0,-1-1,1 0,0 0,0 0,0 0,0-1,0 1,0-1,0 0,1 0,-1-1,1 1,-2-2,-7-7,1 0,1-1,0 0,1-1,0 0,1-1,0 0,1 0,1 0,0-1,1 0,1 0,0-1,1 1,1-1,0 1,1-13,0-2,2-1,2 1,0 0,2 0,1 1,1 0,2 0,10-23,30-53,-30 65</inkml:trace>
  <inkml:trace contextRef="#ctx0" brushRef="#br0" timeOffset="-1344.246">3359 785,'2'10,"1"0,0-1,0 1,1-1,0 1,0-1,1 0,1-1,-1 1,1-1,1 0,0-1,0 1,0-1,1-1,0 1,0-1,0-1,1 0,0 0,0 0,1-1,-1-1,2 1,-4-5,0-1,0 0,0 0,0-1,0 0,0 0,-1 0,1-1,-1 0,0 0,0-1,-1 1,1-2,-1 1,0 0,0-1,-1 0,0 0,0 0,0-1,-1 1,0-1,0 0,0 0,-1 0,0 0,-1 0,1 0,-1-3,1-2,0 0,0-1,-1 1,-1-1,0 1,-1-1,0 1,-1 0,0-1,-2-4,3 13,0 0,-1 0,1-1,-1 1,0 0,0 1,0-1,-1 0,1 0,-1 1,0 0,0-1,0 1,-1 0,1 0,-1 1,1-1,-1 1,0 0,0 0,0 0,0 0,0 1,0 0,-1-1,1 2,-1-1,1 0,0 1,-3 0,-78 27,60-10</inkml:trace>
  <inkml:trace contextRef="#ctx0" brushRef="#br0" timeOffset="-1082.838">3867 898,'77'-165,"-77"163,1 1,-1 0,0 0,1 0,-1-1,1 1,0 0,-1 0,1 0,0 0,0 0,-1 0,1 0,0 0,0 0,0 1,0-1,0 0,0 1,0-1,1 0,-1 1,0-1,0 1,0 0,1-1,-1 1,0 0,0 0,1 0,-1 0,0 0,1 0,-1 0,0 0,0 1,1-1,-1 0,0 1,0-1,0 1,0-1,1 1,-1 0,0-1,0 1,0 0,0 0,0 0,-1 0,1 0,0 0,0 0,-1 0,1 0,0 0,-1 0,1 0,2 6,-2-1,1 0,0 0,0 0,0-1,1 1,0-1,0 1,0-1,1 0,0 0,0-1,0 1,0-1,1 0,0 0,0 0,0-1,0 0,0 0,1 0,0 0,5 1,4-2,0 1,1-2,-1 0,1-1,-1-1,0 0,1-1,-1-1,0 0,0-1,0 0,-1-2,1 1,-1-2,0 0,-1-1,0 0,0-1,-1 0,0-1,-1 0,0-1,0 0,-1-1,-1 0,0-1,0 0,-1 0,-1-1,-1 0,0 0,0-1,-2 1,0-1,1-5,-2-4</inkml:trace>
  <inkml:trace contextRef="#ctx0" brushRef="#br0" timeOffset="49965.384">198 2421,'-17'90,"-12"156,7-73,6-70,21-291,21 62,5 1,6 2,41-90,-71 195,-6 11,2 0,-1 0,1 1,0-1,0 1,1 0,0-1,0 1,1 1,-1-1,1 1,3-3,-5 8,0 1,-1-1,1 1,-1-1,1 1,0 0,-1 0,1 0,-1 0,0 0,1 1,-1-1,0 1,0-1,0 1,0 0,0 0,0 0,0 0,-1 0,1 1,-1-1,0 0,1 1,-1-1,0 1,0-1,-1 1,1-1,0 1,-1 0,0-1,0 1,1 0,-2-1,1 2,3 6,8 37,-7-24</inkml:trace>
  <inkml:trace contextRef="#ctx0" brushRef="#br0" timeOffset="50764.795">593 2704,'-2'1,"0"0,1 0,-1 1,0-1,0 1,1 0,-1-1,0 1,1 0,0 0,-1 0,1 0,0 0,0 0,0 0,1 0,-1 1,0-1,1 0,-1 0,1 1,0 1,-3 7,-22 143,22-110,-21 73,21-101,0 0,-1 0,0-1,-2 1,0-1,0-1,-1 1,-1 0,1-8</inkml:trace>
  <inkml:trace contextRef="#ctx0" brushRef="#br0" timeOffset="51284.208">480 2704,'127'-25,"-103"24,67 10,-88-8,-1 0,1 0,-1 0,0 1,0-1,1 1,-1-1,0 1,0 0,0 0,0-1,-1 2,1-1,-1 0,1 0,-1 0,0 1,1-1,-1 1,0-1,-1 1,1-1,0 1,-1-1,0 1,1 0,-1-1,0 1,0 0,0-1,-1 1,0 1,-1 7,-1 0,0-1,-1 0,0 0,-1 0,0 0,-1-1,0 1,-4 4,-35 77,44-88,1 0,1 0,-1-1,0 1,1 0,0 0,-1 0,1 0,0 0,0-1,1 1,-1 0,1-1,-1 1,1-1,0 0,0 1,0-1,0 0,0 0,0 0,1-1,-1 1,1 0,-1-1,1 0,0 1,-1-1,1 0,0 0,0-1,0 1,0-1,0 1,0-1,0 0,-1 0,1 0,3-1,45 17,-48-14,0 0,0 0,0 0,0 0,0 0,-1 1,1-1,-1 1,0-1,1 1,-1 0,0 0,-1 0,1 0,-1 0,1 1,-1-1,0 0,0 1,0-1,-1 1,1-1,-1 1,0-1,0 1,0-1,0 1,-1-1,1 1,-1-1,0 0,0 1,0-1,-1 0,1 0,-1 2,-2 1,1 0,-1 0,0 0,0 0,0-1,-1 0,0 0,0 0,0 0,0-1,-1 0,0 0,0 0,0-1,0 0,-1 0,1-1,-3 1,-18 1,1-1,-1-1,0-2,1 0,-1-2,-10-3,-19-6,31 4</inkml:trace>
  <inkml:trace contextRef="#ctx0" brushRef="#br0" timeOffset="51899.986">1130 2618,'10'5,"12"-3,7-2,4-2,1 1,0 0,-2-5,-1-1,-1 0,-1 2,0-3,-1 0,0 1,0 1,0 3,0 1,-5 6,-6 2</inkml:trace>
  <inkml:trace contextRef="#ctx0" brushRef="#br0" timeOffset="52151.438">1073 2901,'44'-10,"32"-7,9-2,-5 4,-12 3,-12 4,-12 4,-12 2</inkml:trace>
  <inkml:trace contextRef="#ctx0" brushRef="#br0" timeOffset="52669.806">2032 2534,'-81'381,"58"-250,23-131,0 0,0-1,0 1,1 0,-1 0,0 0,0-1,0 1,1 0,-1 0,0 0,0-1,1 1,-1 0,0 0,0 0,1 0,-1 0,0 0,1 0,-1-1,0 1,0 0,1 0,-1 0,0 0,1 0,-1 0,0 1,0-1,1 0,-1 0,0 0,1 0,-1 0,0 0,0 0,1 1,-1-1,0 0,0 0,1 0,-1 1,0-1,0 0,0 0,1 0,-1 1,0-1,0 0,0 1,0-1,0 0,0 0,0 1,1-1,-1 0,0 1,14-29,-14 27,118-378,-95 318,2 1,3 0,3 3,2 0,13-14,-41 65,0 0,0 0,1 0,-1 0,1 1,0 0,1 0,-1 1,1 0,0 0,0 0,0 1,3 0,-7 2,0 0,0 0,0 1,1-1,-1 1,0 0,0 0,0 0,1 0,-1 1,0 0,0-1,0 1,0 0,0 0,0 1,0-1,0 0,0 1,0 0,-1 0,1 0,-1 0,1 0,-1 0,0 1,0-1,0 1,0 0,0-1,-1 1,2 3,2 6,-1 0,0 1,-1 0,0 0,-1 0,-1 0,0 0,0 0,-2 0,1 1,-2 2,1-2,0 11</inkml:trace>
  <inkml:trace contextRef="#ctx0" brushRef="#br0" timeOffset="58369.354">2569 2817,'-145'196,"18"-41,43-54,273-357,-10 67,-177 187,0 0,0 0,0 1,0-1,1 0,-1 1,0 0,1-1,-1 1,1 0,-1 0,1 1,0-1,-1 1,1-1,0 1,0 0,-1 0,1 0,0 0,0 0,-1 1,1-1,0 1,-1 0,1-1,-1 1,1 1,-1-1,1 0,-1 0,0 1,1 0,-1-1,0 1,0 0,0 0,0 0,-1 0,1 0,-1 1,1-1,0 2,37 131,-34-121,-1 1,-1-1,-1 1,0 0,-1 0,0 0,-1 0,-1 1,0-1,-3 11,3-25,1 0,0 0,0 0,-1 0,1-1,-1 1,1 0,-1 0,1 0,-1-1,1 1,-1 0,0 0,1-1,-1 1,0-1,0 1,1-1,-1 1,0-1,0 1,0-1,0 0,0 1,0-1,0 0,1 0,-1 1,0-1,0 0,0 0,0 0,0 0,0-1,0 1,0 0,0 0,0 0,0-1,0 1,1-1,-1 1,0 0,0-1,0 0,1 1,-1-1,0 1,0-1,1 0,-1 0,-42-40,37 35,-2-4,-1 1,0 1,0 0,-1 0,0 1,0 0,-1 1,0 0,0 1,0 0,-1 0,0 1,0 1,0 0,0 1,0 0,0 1,-1 0,0 1,-15 0,4 1</inkml:trace>
  <inkml:trace contextRef="#ctx0" brushRef="#br0" timeOffset="-3901.816">86 953,'24'414,"-45"-163,6-210,15-41,-1 0,0 0,1 0,-1 0,1 0,-1-1,0 1,1 0,-1 0,1-1,-1 1,1 0,-1-1,1 1,-1 0,1-1,-1 1,1-1,-1 1,1-1,0 1,-1-1,1 1,0-1,-1 1,1-1,0 0,0 1,0-1,-1 1,1-1,0 0,0 1,0-1,0 1,0-1,0 0,0 1,0-1,1 0,-1 1,0-1,0 1,0-1,1 1,-1-1,0 0,0 1,1-1,-1 1,1-1,8-32,1 0,1 0,2 1,1 1,1 0,2 1,2 1,0 1,23-26,10-19,3 2,3 3,3 3,18-13,-74 74,29-27,1 2,1 2,2 1,0 1,26-10,-62 33,1 0,-1 0,1 1,-1-1,1 1,-1 0,1 0,0 0,0 0,0 0,-1 1,1-1,0 1,0 0,0 0,0 0,0 0,0 0,0 1,0-1,-1 1,1 0,0-1,0 2,-1-1,1 0,0 0,-1 1,1-1,-1 1,0 0,1 0,-1 0,0 0,0 0,0 0,-1 1,1-1,-1 1,1-1,-1 1,0 0,0-1,0 1,0 0,0 2,-4 14,-1-1,-2 1,0-1,0 0,-2 0,0 0,-1-1,-1-1,-1 0,0 0,-1-1,-2 2,-13 19,-1-1,-2-1,-1-1,-2-2,0-2,-3-1,0-1,-1-2,-2-2,-16 7,54-29,0 0,0-1,-1 1,1 0,0 0,0-1,0 1,-1 0,1-1,0 1,-1-1,1 0,-1 1,1-1,0 0,-1 0,1 0,-1 0,1 0,-1 0,1 0,0-1,-1 1,1-1,0 1,-1-1,1 1,0-1,-1 1,1-1,0 0,0 0,0 0,0 0,0 0,0 0,0 0,0 0,0 0,0 0,1 0,-1-1,0 1,1 0,-1-1,1 1,-1 0,1-2,5-18,5 0</inkml:trace>
  <inkml:trace contextRef="#ctx0" brushRef="#br0" timeOffset="-3581.125">1271 841,'-35'21,"1"1,1 1,2 2,0 1,1 1,2 2,-19 25,45-52,-1 1,1-1,0 1,-1 0,1-1,0 1,1 0,-1 0,1 0,-1 1,1-1,0 0,0 0,0 1,0-1,1 1,0-1,-1 1,1-1,0 0,1 1,-1-1,1 1,-1-1,1 1,0-1,0 0,1 0,-1 1,1-1,-1 0,1 0,0-1,0 1,0 0,1 0,-1-1,1 0,0 1,7 0,0-1,0 0,0 0,0-1,1-1,-1 0,0 0,0-1,1 0,-1-1,0 0,0 0,0-1,-1-1,1 0,-1 0,3-2,0 2,0-1,0 0,0-1,-1-1,1 1,-2-2,1 1,-1-2,0 1,-1-1,0-1,0 0,-1 0,0-1,-1 1,0-2,-1 1,0-1,-1 0,0 0,-1 0,2-10,-5 14,-1-1,1 0,-1 1,-1-1,1 0,-2 1,1-1,-1 1,0-1,-1 1,0 0,-1-3,-10-13</inkml:trace>
  <inkml:trace contextRef="#ctx0" brushRef="#br0" timeOffset="-3066.149">1919 728,'-19'0,"1"0,-1 1,0 1,0 1,1 0,-1 2,1 0,0 1,0 0,1 2,-3 1,18-8,0 1,0-1,0 0,0 1,0-1,1 1,-1 0,0-1,1 1,-1 0,1 0,-1 0,1 0,0 0,0 0,0 1,0-1,1 0,-1 0,0 1,1-1,0 0,-1 1,1-1,0 1,0-1,0 0,1 1,-1-1,1 1,-1-1,1 0,0 0,0 1,0-1,0 0,0 0,0 0,0 0,1 0,-1 0,1 0,0-1,-1 1,1 0,0-1,0 1,0-1,34 20,-32-21,0 1,-1 0,1 0,-1 1,1-1,-1 1,1-1,-1 1,0 0,0 0,0 1,0-1,0 0,-1 1,1 0,-1 0,1 0,-1 0,0 0,0 0,-1 0,1 1,-1-1,1 1,-1-1,0 1,0-1,-1 1,1 0,-1-1,0 1,0 0,0 0,0-1,-1 1,0 2,-6 5,0 0,-1-1,0 0,-1 0,0-1,0 0,-1-1,0 0,0-1,-1 1,0-2,-1 0,-6 3,-27 17,39-21,-2-1,1 0,0 0,-1-1,0 1,1-2,-1 1,-1-1,1 0,0-1,0 0,-1 0,0-1,0-10,13 4</inkml:trace>
  <inkml:trace contextRef="#ctx0" brushRef="#br0" timeOffset="-2806.789">2061 869,'-24'38,"-13"23,0 5,7-3,12-13,10-14</inkml:trace>
  <inkml:trace contextRef="#ctx0" brushRef="#br0" timeOffset="-2567.77">2089 389,'0'0</inkml:trace>
  <inkml:trace contextRef="#ctx0" brushRef="#br0" timeOffset="-2267.378">2682 135,'-37'287,"23"-136,7 1,8 37,-1-170,-1 1,0-1,-1 1,-1-1,-1 0,-1 0,-1-1,-2 7,-13-8,10-17</inkml:trace>
  <inkml:trace contextRef="#ctx0" brushRef="#br0" timeOffset="-2063.524">2315 728,'34'5,"29"6,10 6,2 1,-7-4,-11-4,-5-3,-6 2,-12-1</inkml:trace>
  <inkml:trace contextRef="#ctx0" brushRef="#br0" timeOffset="-1817.585">3077 812,'-5'34,"3"16,3-1</inkml:trace>
  <inkml:trace contextRef="#ctx0" brushRef="#br0" timeOffset="-1582.778">3049 615,'0'0</inkml:trace>
  <inkml:trace contextRef="#ctx0" brushRef="#br0" timeOffset="63053.058">0 1913,'238'-46,"-213"42,45-9,0 3,1 2,22 4,-49 4,-76-33,-92-55,99 69</inkml:trace>
  <inkml:trace contextRef="#ctx0" brushRef="#br0" timeOffset="64100.674">1892 1886,'138'-26,"-45"12,-69 9,0 1,-1 1,1 1,0 1,0 1,0 1,0 2,7 1,14 2,-45-7,0 0,1 0,-1 0,0 0,1 0,-1 0,0 0,0 0,0 0,0 0,0 0,0 0,0 0,0 0,-1 0,1 0,0 0,-1 0,1 0,-1 0,1 0,-1 0,1 0,-1 0,1 0,-1 1,0-1,1 0,-1 0,0 1,0-1,0 1,0-1,0 0,1 1,-1 0,0-1,0 1,-1-1,1 0,-103-105,97 89</inkml:trace>
  <inkml:trace contextRef="#ctx0" brushRef="#br0" timeOffset="67106.613">3219 2591,'14'0,"10"0,5 0,3 0,0 0,1 0,-2-5,-1-1,0 0,-1 1,-1 1,0 2,0 1,0 1,-5 0</inkml:trace>
  <inkml:trace contextRef="#ctx0" brushRef="#br0" timeOffset="67458.787">3472 2308,'0'24,"0"13,0 5,0-1,0-1,0-3,0-4,0-2,0-1,0-2,0 0,0 0,0-1,0 1,0 0,0 0,0-4</inkml:trace>
  <inkml:trace contextRef="#ctx0" brushRef="#br0" timeOffset="68087.132">3896 2421,'0'502,"4"-542,1 0,3 0,1 1,1 1,3-1,1 2,12-22,-3 1,127-228,-79 200,-69 84,0 1,1-1,-1 1,1 0,-1 0,1 0,0 0,-1 0,1 0,0 1,-1-1,1 1,0 0,0 0,0 0,-1 0,1 0,0 1,0-1,0 1,-1 0,1 0,-1 0,1 0,0 0,-1 1,0-1,1 1,-1-1,0 1,0 0,0 0,0 0,0 0,0 0,-1 0,2 3,2 3,-1 1,0-1,-1 1,0 0,-1 0,0 0,0 0,0 1,-2-1,1 0,-1 1,0-1,-1 0,0 1,0-1,-1 0,-1 0,1 0,-2 0,-2 6,0 4</inkml:trace>
  <inkml:trace contextRef="#ctx0" brushRef="#br0" timeOffset="68474.657">4488 2563,'0'28,"0"20,0 6,0-1,-5-10,-1-7,0-10</inkml:trace>
  <inkml:trace contextRef="#ctx0" brushRef="#br0" timeOffset="69003.964">4544 2478,'38'-6,"-19"2,1 0,-1 2,0 0,1 1,-1 1,1 1,-1 1,1 0,7 3,-25-4,0-1,0 1,-1-1,1 1,0 0,0 0,0 0,0 0,-1 0,1 0,0 0,-1 1,1-1,-1 0,0 1,1 0,-1-1,0 1,0 0,0-1,0 1,0 0,0 0,-1 0,1 0,-1 0,1 0,-1 0,0 0,1 0,-1 0,0 0,-1 0,1 0,0 0,0 0,-1 0,1 0,-1 0,0 0,0-1,1 1,-1 0,0 0,-1 0,1-1,0 1,0-1,-1 1,1-1,-1 1,0 0,-21 21,20-21,-1 0,1 1,0-1,0 1,0-1,1 1,-1 0,0 0,1 0,0 0,0 1,0-1,0 1,0-1,1 1,0 0,0-1,0 1,0 0,0 0,1 0,-1 0,1 0,0 0,0-1,1 1,-1 0,1 0,0 0,0 0,0 0,2 2,75 98,-76-99,-1 0,0 1,0-1,0 0,0 0,-1 0,0 1,0-1,-1 0,0 0,1 1,-2-1,1 0,0 0,-1 0,0 0,0-1,-1 1,0 0,1-1,-1 0,-1 1,1-1,0 0,-1-1,0 1,0-1,0 0,-1 0,1 0,-1 0,1-1,-1 1,-5 0,-8 5,-2-1,1-1,-1 0,0-2,0 0,0-2,-1 0,1-1,-4-1,-1-1</inkml:trace>
  <inkml:trace contextRef="#ctx0" brushRef="#br0" timeOffset="69308.605">5391 2421,'-38'38,"-23"28,0 7,4-5,9-8,6-10,11-8,6-7,2-5,5-2,1-1,-1-1,-3 0,-2 1,-3 0,4 1,1-5,3-6</inkml:trace>
  <inkml:trace contextRef="#ctx0" brushRef="#br0" timeOffset="69991.599">5391 2675,'-360'426,"322"-368,69-70,155-147,105-125,-178 163,-112 120,-1 1,1-1,-1 1,1-1,-1 1,1 0,-1-1,1 1,0-1,-1 1,1 0,0 0,-1-1,1 1,0 0,-1 0,1 0,0 0,-1 0,1 0,0 0,-1 0,1 0,0 0,-1 0,1 0,0 0,-1 0,1 1,0-1,-1 0,1 1,0-1,-1 0,1 1,-1-1,1 1,-1-1,1 1,-1-1,1 1,-1-1,1 1,-1-1,0 1,1 0,-1-1,0 1,0-1,1 1,-1 0,0-1,0 1,0 0,0 0,5 43,-5-41,-3 344,3-346,1 0,-1 0,0 0,0 0,0 1,0-1,0 0,0 0,0 0,0 0,0 0,0 0,-1 1,1-1,0 0,-1 0,1 0,-1 0,0 0,1 0,-1 0,1-1,-1 1,0 0,0 0,0 0,0-1,1 1,-1 0,0-1,0 1,0-1,0 1,0-1,0 1,-1-1,1 0,0 1,0-1,0 0,0 0,0 0,0 0,-1 0,1 0,0 0,0-1,0 1,0 0,0-1,0 1,0 0,0-1,0 1,0-1,0 0,0 1,0-1,0 0,0 1,1-1,-2-1,-178-96,156 82</inkml:trace>
  <inkml:trace contextRef="#ctx0" brushRef="#br0" timeOffset="71106.764">3726 1998,'30'-8,"0"2,0 0,1 3,-1 0,1 2,2 2,65-5,71-22,-148 25,48-12,-69 10,0 0,0 0,0-1,0 1,0 0,-1 0,0 0,0-1,0 1,0 0,0 0,0 0,-1 1,1-1,-1 0,0 0,0 1,0-1,0 1,-1 0,1-1,-2-3,-46-63,42 51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0:52.830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0 1058,'13'2,"-1"0,1 1,-1 1,0 0,0 1,-1 0,1 1,-1 0,-1 0,8 7,-8-7,101 62,18-1,113 82,-195-120,1-2,1-3,1-1,4-2,144 74,-60 10,-75-56,105 62,-87-75,143 78,62 35,-139-70,-1 6,-101-62,1-3,1-1,1-3,16 2,-16-4,-1 1,0 2,-2 3,27 15,-69-33,29 16,-1 1,-1 1,0 2,-2 1,13 14,24 8,-64-48,0 1,0 0,0-1,0 1,0 0,-1-1,1 1,-1-1,0 1,0-1,0 1,0-1,0 0,-1 1,1-1,-1 1,1 0,-1-1,0 1,0 0,0-1,0 1,-1 0,1 0,1 1,-63-176,55 143,-1 1,-2 1,-1-1,-2 2,-1 0,-2 1,0 0,-2 1,-15-16,33 44,0-1,0 0,0 1,0-1,0 1,-1 0,1-1,-1 1,1 0,-1 0,1 0,-1 0,0 0,1 0,-1 0,0 1,0-1,0 1,0-1,1 1,-1-1,0 1,0 0,0 0,0 0,0 0,0 1,0-1,0 0,1 1,-1-1,0 1,0 0,0-1,1 1,-1 0,0 0,1 0,-1 1,1-1,-1 0,1 0,0 1,-1-1,1 2,-202 195,-92 42,143-111,151-128,0-1,0 1,0 0,0-1,0 1,1 0,-1 0,0 0,0 0,1 0,-1 0,0 0,1 0,-1 0,1 0,0 0,-1 0,1 0,0 0,-1 0,1 0,0 1,0-1,0 0,0 0,0 0,0 0,1 0,-1 1,0-1,1 0,-1 0,0 0,1 0,-1 0,1 0,0 0,-1 0,1 0,0 0,-1 0,1-1,0 1,0 0,0 0,0-1,0 1,0 0,0-1,0 1,0-1,0 0,0 1,0-1,0 0,1 1,-1-1,0 0,0 0,0 0,0 0,0 0,1 0,-1-1,0 1,0 0,1-1,52 4,-1-2,1-3,0-2,21-6,99-6,-98 9,0-2,70-20,-140 28,105-10,-87 10</inkml:trace>
  <inkml:trace contextRef="#ctx0" brushRef="#br0" timeOffset="10085.441">1638 550,'-5'17,"-56"208,-25 44,44-124,31-122,11-24,0 1,0 0,0 0,0-1,0 1,0 0,0 0,0-1,0 1,0 0,0 0,0-1,0 1,0 0,-1 0,1 0,0-1,0 1,0 0,0 0,0 0,-1-1,1 1,0 0,0 0,0 0,-1 0,1-1,0 1,0 0,-1 0,1 0,0 0,0 0,-1 0,1 0,0 0,10-44,2 1,1 0,3 2,1-1,3 2,1 0,10-13,28-56,99-147,-92 177,-65 79,1 0,-1-1,0 1,1 0,-1 0,0-1,1 1,-1 0,0 0,1 1,-1-1,0 0,1 0,-1 1,0-1,0 1,1-1,-1 1,0-1,0 1,0 0,0-1,0 1,0 0,0 0,0 0,0 0,0 0,0 0,0 0,-1 0,1 0,0 1,-1-1,1 0,-1 0,1 1,-1-1,0 0,1 1,17 56,-7 147,-12-181</inkml:trace>
  <inkml:trace contextRef="#ctx0" brushRef="#br0" timeOffset="10489.301">1920 1171,'0'24,"0"17,-4 7,-3 0,1-4,1-4,-3-9,-1-10</inkml:trace>
  <inkml:trace contextRef="#ctx0" brushRef="#br0" timeOffset="10937.454">1892 1114,'21'-7,"0"2,0 0,1 1,0 1,0 1,0 2,4 0,-23-1,1 0,0 0,-1 1,1-1,-1 1,1 0,0 0,-1 0,1 1,0-1,-1 1,1 0,-1 0,1 0,-1 1,1-1,-1 1,0 0,0-1,0 2,0-1,0 0,0 1,0-1,-1 1,1 0,-1-1,0 1,0 0,0 1,0-1,-1 0,1 1,-1-1,0 0,0 1,0 0,0-1,-1 1,1 0,-1 0,-3 3,1-1,-1 1,-1 0,1-1,-1 0,0 0,-1 0,1 0,-1-1,0 1,-1-1,1-1,-1 1,0-1,0 0,0 0,-1-1,0 1,-49 37,55-40,0-1,1 1,-1 0,1 0,-1-1,1 1,-1 0,1 0,0 0,-1 0,1 0,0-1,0 1,0 0,0 0,-1 0,1 0,1 0,-1 0,0 0,0 0,0 0,0-1,0 1,1 0,-1 0,1 0,-1 0,0 0,1-1,-1 1,1 0,-1-1,1 1,0 0,-1-1,1 1,0 0,0-1,-1 1,1-1,0 1,0-1,0 0,-1 1,1-1,0 0,0 0,0 1,0-1,0 0,0 0,0 0,0 0,58 15,-55-14,1 0,75 23,-78-24,0 1,0 0,-1 1,1-1,0 0,-1 0,1 1,-1-1,1 1,-1-1,0 1,0 0,1-1,-1 1,0 0,-1 0,1 0,0 0,0 0,-1 0,1 0,-1 0,0 0,0 0,0 0,0 0,0 0,0 0,0 0,0 0,-1 0,1 0,-1 0,0 0,0 0,1 0,-1 0,0-1,-6 11,0-2,-1 1,0-1,-1 0,0-1,0 0,-1 0,0-1,-1 0,1-1,-1 0,-1-1,0 0,1-1,-2 0,1-1,-3 1,-101 23,94-26</inkml:trace>
  <inkml:trace contextRef="#ctx0" brushRef="#br0" timeOffset="11226.182">2739 1311,'-39'29,"-26"19,-8 2,4-4,9-4,10-5,9-8,6-5,5-1,2-5,1-1,1 3,-1-4,0 1,0 3,4-3</inkml:trace>
  <inkml:trace contextRef="#ctx0" brushRef="#br0" timeOffset="11858.255">2654 1538,'-302'203,"243"-144,59-58,0 0,0 0,1 0,-1 0,0-1,1 1,-1 0,1 0,-1-1,1 1,-1 0,1-1,-1 1,1 0,0-1,-1 1,1-1,0 1,0-1,-1 1,1-1,0 0,0 1,0-1,-1 0,1 0,0 0,0 1,0-1,0 0,0 0,0 0,-1 0,1 0,0-1,0 1,0 0,0 0,0-1,-1 1,1 0,0-1,0 1,-1-1,1 1,0-1,0 1,-1-1,1 0,26-8,0-2,-1-1,0-1,-1-1,16-13,-27 18,378-243,-344 231,-47 21,0 0,-1 0,1 0,0 0,0 0,0 0,-1 1,1-1,0 0,0 0,-1 1,1-1,0 0,-1 1,1-1,0 1,-1-1,1 1,-1-1,1 1,-1-1,1 1,-1 0,1-1,-1 1,1 0,-1-1,0 1,1 0,-1 0,0-1,0 1,0 0,0 0,1 0,-1-1,0 1,0 0,0 0,-1-1,1 1,0 0,0 0,0 0,0-1,-1 1,1 0,0-1,-1 1,1 0,-1 0,1-1,-1 1,1-1,-1 1,1-1,-1 1,0-1,1 1,-1-1,0 1,-31 69,23-54,1 0,1 1,0 0,1 0,1 0,1 1,0 0,0 8,3-2,1-1,2 1,0 0,1-1,1 0,5 17,-8-40,0 1,0 0,-1 0,1 0,0 0,-1 0,1 0,-1 0,1 0,-1 0,1 0,-1 0,0 0,0 0,1 0,-1 0,0 0,0 0,0 0,0 0,0 0,-1 1,1-1,0 0,0 0,-1 0,1 0,-1 0,1 0,-1 0,1 0,-1 0,1-1,-1 1,0 0,1 0,-1 0,0-1,0 1,0 0,0-1,0 1,0 0,0-1,0 0,0 1,0-1,0 1,0-1,0 0,0 0,0 0,0 0,0 0,0 0,0 0,0 0,0 0,-1 0,1 0,0-1,0 1,0 0,0-1,0 1,0-1,0 1,0-1,-74-65,-193-154,252 209</inkml:trace>
  <inkml:trace contextRef="#ctx0" brushRef="#br0" timeOffset="13258.548">1497 154,'1'-2,"0"1,1-1,-1 0,0 1,1-1,-1 1,1 0,0-1,-1 1,1 0,0 0,0 0,0 0,0 1,-1-1,1 0,0 1,0-1,1 1,-1 0,0 0,0-1,0 1,0 1,0-1,0 0,0 0,0 1,2 0,45 6,-1 3,0 1,-1 3,0 1,-1 3,10 7,124 28,-62-43,-117-13,0 1,0 0,-1 0,1 0,-1 0,1-1,-1 1,0 0,1 0,-1-1,-1 1,1 0,0 0,0-1,-1 1,1 0,-1 0,0 0,0 0,0-1,0 1,0 0,0 1,0-1,-1 0,1 0,0 0,-1 1,0-1,1 1,-1-1,0 1,0 0,-2-5,3 5,-15-21,1 0,1-2,2 1,0-1,1-1,-4-15,12 17,5 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2:07.44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808 726,'-2'2,"0"-1,0 0,0 1,1-1,-1 1,0 0,1 0,-1-1,1 1,0 0,0 0,0 0,0 0,0 1,0-1,0 0,1 0,-1 1,1-1,-1 0,1 1,0-1,0 0,0 1,0 0,0 0,-14 349,5-274,2-1,5 1,3 21,-1-41,28 213,-28 328,28-377,-27 289,-29-341,44-2,-8-113,-3 1,-2 0,-2 0,-4 14,1 33,3 179,23-141,31 83,-22-81,-34 365,29-282,0-57,-27 85,-30-27,30 481,26-467,3 108,-19-274,-8-65,-1 0,0-1,-1 1,0 0,0 0,-1 0,-1 0,1 0,-2 0,1 1,-35 169,35-178,0 0,0 1,0-1,0 1,1 0,-1-1,1 1,0-1,0 1,0 0,0-1,0 1,0-1,1 1,0 0,-1-1,1 1,0-1,0 0,0 1,0-1,1 0,-1 1,1-1,-1 0,1 0,0 0,0 0,-1-1,2 1,-1 0,0-1,0 1,0-1,1 0,-1 0,0 0,1 0,-1 0,1 0,1-1,311 9,-288-2,0-2,1-1,-1-2,1 0,0-2,-1-1,1-1,0-2,5-2,20-3,0 3,0 2,1 2,35 4,-23-1,104 28,292-29,-163 1,-102 26,29 2,141-29,-176 27,98-26,-120 27,1-16,-146-8,1 0,-1-2,0 0,1-2,-1 0,1-2,6-2,218-16,7-8,1859 29,-1945-28,168 26,-169-27,321 28,-329-17,-87 9,1 2,-1 4,36 5,8-1,219-2,-111 28,0-45,-58 5,-143 12</inkml:trace>
  <inkml:trace contextRef="#ctx0" brushRef="#br1" timeOffset="7363.188">1175 7669,'43'-76,"73"-75,36-40,51-29,-55 101,28-28,76-80,-90 31,-1 14,64-59,-4 16,-79 55,8-2,64-60,80-88,-69 83,79-63,-255 250,-1-3,-4-1,15-25,109-128,83-64,40-58,-99 140,-135 132,64-80,-101 103,2 0,1 2,2 1,1 1,1 1,31-24,122-102,-68 14,24-14,9 1,-145 154,1-1,-1 1,1 0,-1-1,0 1,1-1,-1 1,0 0,1-1,-1 1,0-1,1 1,-1-1,0 0,0 1,0-1,0 1,1-1,-1 1,0-1,0 1,0-1,0 0,0 1,-1-1,1 1,0-1,0 1,0-1,0 1,0-1,-1 1,1-1,0 1,-1-1,1 1,0-1,-1 1,1-1,0 1,-1 0,1-1,-1 1,1 0,-1-1,1 1,-1 0,1-1,-1 1,1 0,-1 0,1 0,-1 0,1-1,-1 1,0 0,1 0,-1 0,1 0,-1 0,1 1,-1-1,0 0,1 0,-1 0,1 0,-1 1,-51-3,45 2,-169 20,40-2,136-18,-1 0,0 1,0-1,0 0,1 0,-1 1,0-1,1 1,-1-1,0 1,1-1,-1 1,0-1,1 1,-1-1,1 1,-1 0,1-1,-1 1,1 0,0-1,-1 1,1 0,0 0,0-1,-1 1,1 0,0 0,0 0,0-1,0 1,0 0,0 0,0 0,0-1,0 1,1 0,-1 0,0 0,0-1,1 1,-1 0,0 0,1-1,-1 1,1 0,-1-1,1 1,0 0,32 38,-22-28,-3-2,0 0,0 1,-1 0,-1 0,0 1,0 0,-1 0,0 1,-1-1,-1 1,1 0,-2 0,0 0,0 0,-1 0,-1 6,-20 181,14-165,1 0,3 0,0 1,2-1,4 20,3-26,-7-28,0-1,0 1,0 0,1-1,-1 1,0 0,0-1,0 1,0 0,0-1,0 1,0 0,1 0,-1-1,0 1,0 0,0 0,1-1,-1 1,0 0,0 0,1-1,-1 1,0 0,0 0,1 0,-1 0,0-1,1 1,-1 0,0 0,0 0,1 0,-1 0,0 0,1 0,-1 0,0 0,1 0,-1 0,0 0,1 0,-1 0,0 0,1 1,-1-1,0 0,1 0,-1 0,0 0,0 0,1 1,-1-1,0 0,0 0,1 1,-1-1,0 0,26-137,-8 72,3 1,3 2,23-45,-40 92,65-142,-64 139</inkml:trace>
  <inkml:trace contextRef="#ctx0" brushRef="#br1" timeOffset="15553.332">2303 5017,'-5'-24,"19"37,54 119,19 15,-8-39,-57-81,-30-63,-12-27,3-1,2-1,-5-64,14 91,-4-214,11 183,-1 60,0 1,0-1,1 1,0-1,1 1,0 0,0-1,0 1,1 0,1 0,-1 1,5-7,-5 13,0 0,0-1,0 1,0 0,1 1,-1-1,0 0,1 1,-1 0,0 0,1 0,-1 0,1 1,-1-1,0 1,1 0,-1 0,0 0,0 0,0 0,0 1,0-1,0 1,0 0,0 0,-1 0,1 1,-1-1,1 0,-1 1,0 0,1 0,2 2,10 7</inkml:trace>
  <inkml:trace contextRef="#ctx0" brushRef="#br1" timeOffset="16351.718">3008 4818,'-20'134,"5"-51,4-1,3 2,4 68,5-211,3 1,2 0,3 1,4-8,80-231,-93 297,0 0,0 0,1 0,-1 0,0 0,1 0,-1 0,1 0,-1 0,1 0,-1-1,1 1,0 0,-1 0,1-1,0 1,0 0,-1-1,1 1,0 0,0-1,0 1,0-1,0 0,0 1,0-1,0 0,0 0,0 1,0-1,0 0,0 0,0 0,0 0,0 0,0 0,0-1,0 1,0 0,0 0,0-1,0 1,0-1,0 1,-1-1,1 1,0-1,0 1,0-1,-1 0,1 1,0-1,-1 0,1 0,0 0,-1 1,1-1,-1 0,1 0,-1 0,0 0,1 0,-1 0,0 0,0 0,0 0,1 0,-1 0,0 0,-1-1,121 145,-119-143,1 1,-1 0,0 0,0-1,0 1,0 0,1 0,-1 0,0 0,-1 1,1-1,0 0,0 0,0 0,-1 1,1-1,-1 0,1 1,-1-1,1 1,-1-1,0 0,0 1,1-1,-1 1,0-1,-1 1,1-1,0 1,0-1,0 0,-1 1,1-1,-1 1,1-1,-1 0,0 0,1 1,-1-1,0 0,0 0,0 0,0 0,0 0,0 0,0 0,0 0,-1 0,1 0,0-1,0 1,-1 0,1-1,0 1,-1-1,0 1,-126 39,39-13,72-20</inkml:trace>
  <inkml:trace contextRef="#ctx0" brushRef="#br1" timeOffset="17438.095">2050 4564,'1'-7,"1"0,1 0,-1 1,1-1,0 1,1-1,0 1,0 0,0 0,1 1,-1-1,1 1,1 0,-1 0,1 1,0 0,3-2,121-62,-31 22,-96 45,-1 1,-1 0,0-1,1 1,-1 0,1 0,-1-1,0 1,1-1,-1 0,0 1,1-1,-1 0,0 0,0 1,0-1,0 0,0 0,0 0,0 0,0-1,0 1,0 0,-1 0,1-1,0 1,-1 0,1-1,-1 1,1 0,-1-1,0 1,0-1,0 1,0 0,0-1,0 1,0-1,0 1,0-1,0 1,-1 0,1-1,-1 1,1 0,-1-1,0 1,1 0,-1-1,0 1,0 0,0 0,0 0,0 0,-137-73,132 70,1 0,-1 0,1-1,0 1,0-1,0 0,1 0,0-1,0 0,0 1,1-1,-1 0,1-1,1 1,-1-1,1 1,1-1,-1 0,1 1,0-1,0-1,4-17</inkml:trace>
  <inkml:trace contextRef="#ctx0" brushRef="#br0" timeOffset="29403.337">11023 7556,'-55'90,"9"-26,-2-1,-3-3,-27 22,-22 29,94-100,9-16</inkml:trace>
  <inkml:trace contextRef="#ctx0" brushRef="#br0" timeOffset="29726.856">10572 7641,'108'119,"17"16,-107-108,-1 0,-1 1,-1 1,-1 1,-2 0,0 2,14 24,-14-43</inkml:trace>
  <inkml:trace contextRef="#ctx0" brushRef="#br0" timeOffset="31354.281">18 77,'-8'45,"3"1,2 0,2 0,1 1,3-1,4 16,9-24,-15-38,-1 0,1 0,0 1,0-1,0 0,-1 0,1 0,0 1,0-1,0 0,0 0,-1 0,1-1,0 1,0 0,0 0,-1 0,1-1,0 1,0 0,-1-1,1 1,0 0,0-1,-1 1,1-1,0 1,-1-1,1 0,-1 1,1-1,-1 0,1 1,-1-1,1 0,-1 1,0-1,1 0,-1 0,0 0,0 1,0-1,0 0,1 0,-1 0,83-245,0 76,-69 150,-6 26,-5 39,-3-28,24 161,-1-23,13 178,-34-281,-1-18,0-1,-2 1,-2-1,-1 1,-5 19,8-47,0-1,-1 1,0 0,0-1,0 1,0-1,-1 0,0 0,0 0,-1 0,1 0,-1-1,0 1,0-1,-1 0,1-1,-1 1,0-1,0 1,0-2,0 1,0 0,-1-1,1 0,-1 0,1-1,-1 0,0 0,0 0,0 0,0-1,1 0,-1 0,0-1,0 0,0 0,0 0,-1-1,2-3,0 0,1 0,-1 0,1-1,0 1,1-1,-1 0,1 0,1-1,-1 1,1-1,0 1,0-1,1 0,0 1,0-1,0 0,1 0,0 0,1 0,-1 0,1 1,1-1,0-3,-1-14,0 1,0 0,2 0,1 1,1-1,0 1,2 0,0 0,2 1,0 0,2 0,0 1,1 0,1 1,1 1,6-6,-3 6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3:30.66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3958,'2'-3,"-1"0,1 1,-1-1,1 1,0-1,0 1,0 0,0 0,0 0,0 0,1 0,-1 0,1 0,0 1,-1 0,1-1,0 1,0 0,2-1,3-1,207-106,-51 16,143-29,116-47,-268 102,50-7,0-11,326-136,-165 69,-173 79,179-95,164-71,-253 125,-52 9,55-28,12-33,134-16,-252 116,-17 2,15-13,-32 10,21-19,93-40,102-36,16-8,-142 76,-26 19,14-10,32-28,-143 40,72-7,-136 60,-2-3,0-2,36-26,40-22,-124 73,0 0,1 0,-1 0,0 0,0 0,0-1,0 1,0 0,0-1,1 1,-1 0,0-1,0 1,1-1,-1 1,0-1,1 0,-1 1,0-1,1 0,-1 1,1-1,-1 0,1 0,-1 0,1 1,0-1,-1 0,1 0,0 0,0 0,-1 0,1 0,0 1,0-1,0 0,0 0,0 0,1 0,-1 0,0 0,0 0,0 1,1-1,-1 0,1 0,-1 0,0 0,1 1,-1-1,1 0,0 1,-1-1,1 0,0 1,-1-1,1 1,0-1,0 1,-1-1,1 1,0-1,0 1,0 0,0-1,0 1,-281-60,274 59,3-1,-1 1,0-1,0 1,0-1,-1 1,1 1,0-1,0 0,0 1,-1 0,1 0,0 0,0 1,-1 0,1-1,0 1,0 1,0-1,0 0,0 1,0 0,1 0,-1 0,0 1,1-1,0 1,-1 0,1 0,0 0,1 0,-1 0,0 1,1-1,0 1,0 0,0-1,-1 4,1 14,1 1,1 0,1 0,1 0,0-1,2 1,4 12,10 93,-18-126,2 38,-2 0,-1 0,-2 0,-7 29,2-19,2-1,2 1,2 0,4 27,36-176,-19 56,2 1,2 0,2 2,1 0,2 2,9-7,127-176,-46 86,-110 131</inkml:trace>
  <inkml:trace contextRef="#ctx0" brushRef="#br0" timeOffset="5634.967">4431 1305,'18'31,"58"135,-10-6,-80-255,9-251,6 322,1 0,1 0,2 1,0-1,1 1,1 0,11-22,-18 44,0 0,0 0,0 0,0 0,0 0,1 0,-1 0,0 0,1 0,-1 0,1 0,-1 0,1 0,-1 1,1-1,-1 0,1 0,0 0,0 1,-1-1,1 0,0 1,0-1,0 1,0-1,0 1,0 0,0-1,0 1,0 0,0-1,0 1,0 0,0 0,0 0,0 0,0 0,0 0,0 0,0 0,0 1,0-1,0 0,0 1,0-1,0 0,-1 1,1-1,0 1,0-1,0 1,0 0,-1-1,1 1,0 0,0 0,-1 0,1-1,-1 1,1 0,65 120,-52-109</inkml:trace>
  <inkml:trace contextRef="#ctx0" brushRef="#br0" timeOffset="6102.209">5052 1108,'0'5,"0"6,5 6,1 5,0 4,-1 2,-2 1,-1 0,0 1,-2-1,0 0,0 0,0-1,4-4,2-12,1-12,-3-12,0-2</inkml:trace>
  <inkml:trace contextRef="#ctx0" brushRef="#br0" timeOffset="6572.579">4967 1137,'27'-26,"2"2,0 1,2 1,0 2,33-16,-62 34,0 0,1 0,-1 0,0 1,1-1,0 1,-1-1,1 1,0 0,0 0,-1 0,1 0,0 1,0-1,0 1,0-1,0 1,0 0,0 0,0 1,0-1,0 1,0-1,0 1,0 0,0 0,-1 0,1 0,0 1,-1-1,1 1,-1 0,1 0,-1-1,0 2,0-1,0 0,0 0,0 1,0-1,-1 1,1-1,-1 1,1 0,-1-1,0 1,0 0,-1 0,1 0,0 0,-1 0,0 0,0 2,-21 65,17-64,1 1,0 1,1-1,-1 0,1 1,1-1,-1 1,1-1,1 1,-1 0,1-1,1 1,0 6,1-11,1 1,-1-1,1 0,-1 0,1-1,0 1,0 0,0-1,0 0,1 0,-1 0,0 0,1 0,0-1,-1 1,1-1,0 0,0 0,0-1,-1 1,1-1,0 0,0 0,0 0,0 0,0-1,0 0,0 1,0-2,48 6,-50-3,-1-1,1 0,-1 1,0-1,1 1,-1 0,0 0,1-1,-1 1,0 0,0 0,0 0,0 0,0 0,0 0,0 1,0-1,0 0,-1 0,1 1,0-1,-1 0,1 1,-1-1,0 1,1-1,-1 1,0-1,0 1,0-1,0 1,0-1,0 0,0 1,0-1,-1 1,1-1,-1 1,1-1,-1 0,1 1,-1-1,0 0,0 1,1-1,-1 0,0 0,0 0,-1 1,-53 56,35-44,-1-2,0 0,0-1,-1-1,-1-1,0-1,0-1,0-1,-16 2,15-5</inkml:trace>
  <inkml:trace contextRef="#ctx0" brushRef="#br0" timeOffset="8024.044">4176 910,'108'-59,"-90"52,95-35,98-41,-59 23,-153 60,1-1,-1 1,0 0,1-1,0 1,-1-1,1 1,-1-1,1 0,-1 1,1-1,0 1,0-1,-1 0,1 1,0-1,0 0,0 1,0-1,-1 0,1 1,0-1,0 0,0 1,0-1,1 0,-1 1,0-1,0 0,0 1,1-1,-1 0,0 1,0-1,1 1,-1-1,1 0,-1 1,0-1,1 1,-1-1,1 1,-1 0,1-1,0 1,-1-1,1 1,-1 0,1 0,0-1,-1 1,1 0,0 0,-1 0,1-1,0 1,-1 0,1 0,0 0,-1 0,1 0,0 1,-1-1,1 0,0 0,-1 0,1 0,0 1,-92-18,45 6,31 9,1 0,0-2,0 1,0-2,0 0,1-1,0 0,0-1,0 0,1-1,-10-9,-10-16,20 17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24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58,'30'17,"-6"-14,0 0,0-1,0-1,0-2,1 0,-1-2,-1 0,13-5,16 0,142-22,-131 16,66-1,-129 25,-11-4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25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51,'0'11,"-1"-4,1 0,-1 0,2 0,-1 0,1-1,0 1,0 0,1 0,0-1,0 1,1-1,-1 1,1-1,3 4,-5-9,0 0,-1-1,1 1,0 0,0-1,0 1,0-1,0 1,0-1,0 1,0-1,0 0,0 1,0-1,0 0,0 0,0 0,0 0,0 0,0 0,0 0,0 0,0 0,0 0,0-1,1 1,-1 0,-1-1,1 1,0-1,0 1,0-1,0 0,0 1,0-1,0 0,-1 1,1-1,0 0,-1 0,1 0,-1 0,1 0,0 0,26-43,9-52,-36 95,0 1,0-1,0 0,0 0,0 0,0 1,0-1,0 0,-1 1,1-1,0 0,0 0,-1 1,1-1,-1 0,1 1,0-1,-1 1,0-1,1 1,-1-1,1 1,-1-1,1 1,-1-1,0 1,1 0,-1-1,0 1,0 0,1 0,-1-1,0 1,0 0,1 0,-1 0,0 0,0 0,1 0,-1 0,0 0,0 0,1 0,-1 1,0-1,0 0,1 0,-1 1,0-1,1 1,-1-1,1 0,-1 1,-36 23,33-21,3-3,0 1,-1-1,1 1,0-1,0 1,0-1,0 1,-1 0,1 0,0-1,0 1,0 0,1 0,-1 0,0 0,0 0,0 0,1 0,-1 0,0 1,1-1,-1 0,1 0,0 0,-1 1,1-1,0 0,0 1,0-1,-1 0,2 0,-1 1,0-1,0 0,0 1,0-1,1 0,-1 0,1 1,-1-1,1 0,0 1,11 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29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1049,'20'1,"1"0,-1-1,1-1,-1-1,0-1,0-1,0-1,0 0,-1-2,0 0,0-1,0-1,13-9,11-19,-1-1,-2-3,-2-1,-2-1,-2-2,-2-2,23-45,-7 20,-4-2,-3-2,-3-2,-4-1,7-32,-3 5,-17 133,53 181,-62-180,5 3,-3 0,0 0,-2 2,-1-1,-2 1,-2 1,0 0,-2 0,-2 0,-1 32,-7-47,-1-1,-1 0,-1 0,0-1,-1 0,-1 0,0-1,-2 0,1-1,-2 0,0-1,-1-1,0 0,-5 2,-6 8,-1-2,-1-1,-1-2,0 0,-1-2,-1-1,-1-1,0-2,-9 2,35-12,1 0,-1 0,0 0,0 0,0-1,0 1,0-1,-1-1,1 1,0-1,0 0,0 0,-1 0,1-1,0 1,0-1,0-1,0 1,0-1,0 0,0 0,0 0,1-1,-1 0,1 1,0-2,0 1,0 0,0-1,0 0,1 0,0 0,0 0,0 0,-1-2,-1-19,2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29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29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89 114,'-15'38,"-4"23,0 5,5-4,3-7,4-18,4-15</inkml:trace>
  <inkml:trace contextRef="#ctx0" brushRef="#br0" timeOffset="549.606">314 368,'75'-155,"-36"61,-39 93,0 1,1-1,-1 0,0 0,0 1,1-1,-1 0,0 1,1-1,-1 0,0 1,1-1,-1 1,1-1,-1 0,1 1,0-1,-1 1,1 0,-1-1,1 1,0-1,-1 1,1 0,0-1,0 1,-1 0,1 0,0 0,0 0,-1 0,1 0,0 0,0 0,-1 0,1 0,0 0,0 0,-1 0,1 0,0 1,-1-1,1 0,0 1,-1-1,1 0,0 1,-1-1,1 1,0-1,-1 1,1-1,-1 1,1 0,-1-1,0 1,1-1,-1 1,0 0,1 0,16 44,-17-35,1-1,0 1,1-1,0 0,1 0,-1 0,2 0,-1 0,1 0,1-1,-1 0,1 0,1 0,0-1,0 1,0-1,1-1,0 1,0-1,0 0,1-1,0 0,0 0,1-1,-1 0,1 0,0-1,0 0,7 1,-6-6,0 0,1 0,-1-1,0-1,-1 0,1 0,-1-1,0 0,0-1,0 0,-1 0,1-1,-2 0,1 0,-1-1,0 0,-1 0,1 0,-2-1,1 0,-1 0,-1-1,0 0,3-9,12-39,-12 33</inkml:trace>
  <inkml:trace contextRef="#ctx0" brushRef="#br0" timeOffset="828.814">1330 1,'-28'11,"0"1,1 2,1 1,0 1,1 1,1 1,0 1,2 1,-12 14,30-31,0-1,1 1,-1 0,1 1,0-1,0 1,0-1,0 1,1 0,-1 0,1 0,0 0,0 1,1-1,-1 0,1 1,0-1,0 1,1 0,-1-1,1 1,0-1,0 1,0 0,1-1,0 1,0-1,0 1,0-1,1 1,0-1,0 0,0 0,0 0,1 0,-1 0,1 0,0-1,0 1,0-1,1 0,-1 0,1 0,1 1,9 1,-1-1,1-1,0 0,-1-1,1-1,0 0,0 0,0-2,0 1,0-2,0 0,0-1,0 0,-1-1,1 0,-1-1,0-1,7-4,36-18,-32 16</inkml:trace>
  <inkml:trace contextRef="#ctx0" brushRef="#br0" timeOffset="1184.251">1471 255,'21'2,"0"-1,0-1,0 0,0-2,-1-1,1 0,0-1,-1-1,0-1,0-1,-1-1,18-9,-33 15,-1 0,1 1,0-1,-1 0,0-1,1 1,-1-1,0 1,0-1,0 0,-1 0,1 0,-1-1,0 1,0 0,0-1,0 0,0 1,-1-1,1 0,-1 0,0 0,-1 0,1 0,0 0,-1 0,0 0,0 0,-1 0,1 0,-1 0,1 0,-1 0,-1 0,1 0,0 1,-1-1,0 0,0 1,0-1,0 1,0 0,-1-1,0 1,0 0,1 1,-2-1,-2-2,1 3,0 0,-1 0,1 1,-1 0,1 0,-1 0,1 0,-1 1,0 0,1 0,-1 1,1-1,-1 1,1 1,-1-1,1 1,0 0,-1 0,1 0,0 1,0 0,1 0,-1 0,-3 3,-93 101,94-99,1-1,0 1,1-1,-1 2,1-1,1 1,0-1,0 1,1 0,0 1,0-1,1 0,0 1,1-1,0 1,1 0,0-1,0 1,1 0,0-1,1 1,0-1,0 1,1-1,0 0,1 0,4 8,-1-8,0 0,1-1,0 0,0 0,1-1,0 0,0 0,1-1,0 0,0-1,0 0,1 0,0-1,0-1,0 0,3 0,183 8,-169-12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37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70,'0'0,"0"1,0-1,0 1,0-1,0 1,0-1,0 1,0-1,0 1,0-1,0 1,0-1,0 1,-1-1,1 1,0-1,0 1,-1-1,1 1,0-1,0 1,-1-1,1 0,-1 1,1-1,0 0,-1 1,1-1,-1 0,1 0,-1 1,1-1,-1 0,1 0,-1 0,1 1,-1-1,1 0,-1 0,1 0,-1 0,1 0,-1 0,1 0,-1 0,1 0,-1-1,1 1,-1 0,1 0,-1 0,1-1,-1 1,1 0,-1 0,1-1,-1 1,1 0,0-1,-1 1,1-1,0 1,-1 0,1-1,0 1,-148 365,17-88,82-174,67-171,126-256,-7 88,1 61,-137 173,-1 1,1 0,-1 0,1 0,-1 0,1 0,-1 0,1 0,0 0,0 0,0 0,-1 1,1-1,0 0,0 0,0 1,0-1,0 1,0-1,1 1,-1-1,0 1,0 0,0-1,0 1,1 0,-1 0,0 0,0 0,0 0,0 0,1 0,-1 0,0 1,0-1,0 0,0 1,1-1,-1 1,0-1,0 1,0-1,0 1,0 0,0-1,-1 1,1 0,0 0,0 0,0 0,-1 0,1 0,0 0,-1 0,9 194,53 50,-27-140,-34-103,0-1,0 1,0 0,-1 0,1 0,-1 0,1 0,-1 0,0 0,0 0,0 0,0 0,0 0,0 0,-1 0,1 0,-1 0,1 0,-1 0,0 0,0 0,0 0,0 0,0-1,0 1,0 0,-1-1,1 1,0-1,-1 1,1-1,-1 0,0 0,0 0,1 0,-1 0,0 0,0 0,0 0,0-1,0 1,0-1,0 1,0-1,0 0,0 0,0 0,0 0,0 0,0 0,0-1,0 1,0-1,0 1,-1-2,-15-4,0-1,0-1,1-1,0-1,0 0,1-1,1 0,0-2,0 0,1 0,0-3,-100-66,113 82,0 0,0 0,0-1,0 1,0 0,0-1,0 1,0 0,0-1,0 1,0-1,0 1,1-1,-1 0,0 1,0-1,1 0,-1 1,0-1,1 0,-1 0,0 0,1 0,-1 0,1 0,0 0,-1 0,1 0,0 0,0 0,-1 0,1 0,0 0,0 0,0 0,0 0,0 0,0 0,1 0,-1 0,0 0,0 0,1 0,-1 0,1 0,-1 0,1 0,-1 1,1-1,0 0,-1 0,1 0,0 1,-1-1,1 0,0 1,0-1,0 0,0 1,0-1,0 1,0 0,0-1,0 1,13-8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39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330 395,'27'-11,"-27"11,-1 0,1 0,0 0,-1 0,1 0,0 0,-1 0,1 0,0 0,-1 0,1 0,0 0,-1-1,1 1,0 0,-1 0,1 0,0 0,-1-1,1 1,0 0,0 0,-1 0,1-1,0 1,0 0,0-1,-1 1,1 0,0 0,0-1,0 1,0 0,0-1,-1 1,1 0,0-1,0 1,0 0,0-1,0 1,0 0,0-1,0 1,0 0,0-1,0 1,1 0,-1-1,0 1,0 0,0-1,0 1,0 0,1 0,-1-1,0 1,0 0,1-1,-1 1,-12 0,-1 0,1 1,0 0,-1 1,1 0,0 1,1 1,-1 0,0 0,-4 3,-36 12,-108 33,191-36,-24-15,54 9,-50-9,0 0,0 0,0 1,-1 1,1 0,0 0,-1 1,0 0,0 1,0 0,0 1,4 3,-13-8,1 0,-1 1,1 0,-1-1,1 1,-1 0,0 0,0 0,0 0,0 0,0 0,0 0,-1 0,1 0,-1 0,1 0,-1 0,0 1,0-1,0 0,0 0,0 0,0 0,-1 1,1-1,-1 0,1 0,-1 0,0 0,0 0,0 0,0 0,0 0,0 0,-2 0,-59 59,45-48,14-10,-12 9,0 0,1 1,0 0,1 1,1 0,0 1,1 1,1 0,0 0,1 2,8-15,0 1,0-1,0 1,1-1,-1 1,1-1,0 1,0-1,1 1,-1-1,1 1,-1-1,1 1,0-1,0 1,1-1,-1 0,1 0,-1 0,1 0,0 0,0 0,1 0,-1-1,0 1,1-1,0 1,-1-1,1 0,0 0,0 0,0-1,1 1,-1-1,0 1,1-1,-1 0,0 0,1-1,-1 1,1-1,1 0,48 0,-28-6</inkml:trace>
  <inkml:trace contextRef="#ctx0" brushRef="#br0" timeOffset="4818.575">245 1,'-1'311,"-27"-113,11-74,-5 203,-26-73,24-152,22-90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51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54,'-18'4,"-1"0,1 1,0 1,0 1,0 0,1 1,1 1,-1 1,1 0,1 1,0 1,0 1,2 0,-3 3,11-10,0 0,1 0,0 1,0-1,1 1,0 0,0 0,0 0,1 1,0-1,1 1,-1-1,1 1,1-1,0 1,0 0,0-1,1 1,0-1,0 1,1-1,0 1,1-1,-1 0,1 0,1 0,-1 0,1-1,0 1,1-1,-1 0,1 0,4 3,-2-7,0 0,0-1,0 1,1-1,-1-1,0 1,1-1,-1-1,0 1,0-1,1 0,-1-1,0 0,0 0,0-1,0 1,-1-1,1-1,-1 1,0-1,0-1,0 1,0-1,-1 0,0 0,1-1,14-13,0 0,-2-1,0-1,-1-1,-1 0,-2-2,0 1,-1-2,8-22,-19 44,1 0,-1 0,0 0,0-1,0 1,-1-1,1 1,-1-1,0 1,0-1,0 0,0 1,-1-1,0 0,1 0,-1 0,-1 0,1 1,0-1,-1 0,0 0,0 1,0-1,0 0,-1 1,1-1,-1 1,0 0,0 0,0-1,-1 1,1 1,-1-1,1 0,-1 0,0 1,0 0,0-1,-1 1,0 0,-21 0,0 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51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1 528,'32'-87,"5"1,3 2,19-26,-37 75,-12 64,-10 4,-2-28,1 0,0 0,0 0,0 0,1 0,0 1,0-1,0 0,1 0,0 0,0 0,0 0,0 0,1 0,0 0,0 0,0 0,1-1,-1 1,1-1,0 0,0 0,1 0,-1 0,1-1,0 1,0-1,0 0,1 0,2 2,-1-4,0 1,-1-1,1-1,0 1,0-1,0 0,0 0,-1 0,1-1,0 0,0 0,0-1,-1 1,1-1,-1 0,1-1,-1 1,0-1,0 0,0-1,-1 1,1-1,-1 0,2-2,5-6,-1 0,0-1,-1-1,-1 1,0-1,-1-1,0 1,1-7,-1 4,-3 3,1 1,0 0,1 0,1 0,0 1,1 0,0 1,0-1,1 1,3-1,1 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46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1751 789,'-24'-2,"-1"1,0 1,0 1,0 2,1 0,0 2,-1 0,1 2,1 1,-9 4,25-10,1 1,0 0,0 1,0 0,0-1,1 2,-1-1,1 1,0-1,0 2,1-1,-1 0,1 1,1 0,-1 0,1 0,0 0,0 0,1 1,-1 0,2-1,-1 1,1 0,0 0,0 0,1-1,0 1,0 0,0 0,1 0,0 0,1 0,-1 0,2-1,0 4,-2-6,0-1,1 0,-1 1,1-1,0 0,-1 0,1 0,1 0,-1-1,0 1,1-1,-1 1,1-1,0 0,0 0,0 0,0 0,0 0,0-1,0 1,0-1,1 0,-1 0,1 0,-1-1,1 1,-1-1,1 0,-1 1,1-2,-1 1,1 0,-1-1,1 0,-1 0,1 0,-1 0,0 0,0 0,1-1,-1 0,0 0,2-1,149-106,-141 98,0-1,-2 0,1-1,-1 0,-1-1,0 0,-1-1,3-8,-24 129,12-101,0 1,1-1,-1 1,1-1,1 0,-1 0,1 1,0-1,0 0,0 0,1-1,0 1,0 0,0-1,0 0,1 0,0 0,0 0,0 0,0-1,0 0,1 0,0 0,-1 0,1-1,0 1,0-1,0-1,1 1,-1-1,0 0,1 0,-1 0,0-1,1 0,-1 0,1 0,-1-1,1 0,-1 0,0 0,4-1,18-8,1-1,-1-1,-1-1,0-2,-1 0,0-2,-2-1,0 0,-1-2,-1-1,0 0,-2-1,9-16,-20 30,0-1,-1 0,0-1,-1 0,0 0,-1 0,0-1,0 0,-1 1,-1-2,0 1,0 0,-1-1,-1 1,0-1,0 0,-1 1,-1-1,0 0,0 1,-2-5,2 13,0 1,0-1,0 1,-1-1,1 1,0-1,-1 1,0 0,0 0,0-1,0 1,0 1,0-1,0 0,0 0,-1 1,1 0,-1-1,1 1,-1 0,0 0,1 0,-1 1,0-1,0 1,1-1,-1 1,0 0,0 0,0 0,1 0,-1 1,0-1,0 1,0 0,-1 0,-93 46,89-43,1 0,-1 1,1 0,0 0,1 1,-1 0,1 0,0 0,1 1,-1 0,1 0,1 1,-1-1,1 1,1 0,-1 0,1 0,1 1,0-1,0 1,0-1,1 1,0 5,2-10,1-1,-1 1,1-1,-1 1,1-1,0 0,1 0,-1 0,0 0,1 0,0-1,-1 1,1-1,0 0,0 0,1 0,-1 0,0 0,1-1,-1 1,1-1,-1 0,1 0,-1 0,1-1,1 1,106 4,-92-6,172-20,-189 20,0 0,0 0,0 0,0 1,0-1,0 0,1 1,-1 0,0-1,0 1,1 0,-1 0,0 0,1 0,-1 1,0-1,0 1,1-1,-1 1,0 0,0 0,0 0,0 0,0 0,0 0,0 1,0-1,-1 1,1-1,0 1,-1-1,1 1,-1 0,0 0,1 0,-1 0,0 0,0 0,-1 0,1 0,0 0,-1 1,1-1,-1 1,-11 57,8-54,0 1,1 0,0 0,1 0,-1 0,1 0,1 0,-1 1,1-1,1 0,-1 0,1 0,0 1,1-1,-1 0,2-1,-1 1,1 0,0 0,3 4,1-7,1 0,-1 0,1-1,0 0,0 0,0-1,1 0,-1 0,0-1,1 0,-1 0,1-1,0 0,-1-1,1 0,3-1,17-2,-1-2,0-1,-1-1,1-1,-2-1,1-2,-1 0,-1-2,-1-1,13-10,-5 3,-2-1,0-1,-2-2,-1-1,-1-1,-1-1,-1-1,-2-1,2-6,1-53,-25 88,0 0,0 0,0 0,0 0,-1 0,1 0,0 0,-1 0,1 0,-1 1,0-1,0 0,1 0,-1 1,0-1,-1 0,1 1,0-1,0 1,-1-1,1 1,-1 0,1-1,-1 1,1 0,-1 0,0 0,0 1,1-1,-1 0,0 0,0 1,0 0,0-1,0 1,0 0,0 0,0 0,0 0,0 0,1 0,-1 0,0 1,0-1,0 1,-14 5,0 0,1 1,0 1,0 0,1 1,0 1,1 0,0 1,0 0,1 1,0 0,2 1,-1 1,1-1,1 2,1-1,0 1,1 0,-6 17,8-23,1 0,-1 1,1 0,1 0,0 0,1 1,0-1,0 1,1-1,0 1,1-1,0 1,1 0,0-1,1 1,0-1,0 0,1 0,1 1,0-2,0 1,1 0,0-1,0 0,1 0,0-1,1 1,0-1,0-1,1 1,6 3,10 1,0-1,0-1,1-2,1 0,0-1,0-2,0-1,0-1,1-1,-1-1,1-2,15-2,-12 3</inkml:trace>
  <inkml:trace contextRef="#ctx0" brushRef="#br0" timeOffset="-1916.928">142 422,'-1'319,"-27"-99,27-199,0-14,0 0,1 0,0 0,0 0,0 0,1 0,0 0,0 0,1 0,0-1,0 1,0 0,1 0,4-1</inkml:trace>
  <inkml:trace contextRef="#ctx0" brushRef="#br0" timeOffset="-1364.607">57 506,'34'-13,"-1"2,1 1,1 2,-1 2,1 0,1 3,-1 1,0 1,20 3,-51-3,0 1,1-1,-1 1,0 0,1 0,-1 0,0 1,1-1,-1 1,0 0,0 0,0 1,0-1,0 1,0 0,0 0,0 0,0 1,-1-1,0 1,1 0,-1 0,0 0,0 0,0 1,-1-1,1 1,-1-1,0 1,0 0,1 2,-2 5,-1-1,0 0,0 1,-1-1,0 0,-1 0,0 0,0 0,-1 0,-1 0,0 0,0-1,-2 2,2-5,1 0,-1 0,1 1,1-1,-1 1,1 0,0 0,0 0,1-1,0 2,0-1,1 0,0 0,0 0,0 0,1 0,0 0,1 0,0 0,0 0,0-1,1 1,0-1,0 1,0-1,1 0,1 2,54 35,-54-41,0 0,0 1,0 0,0 0,-1 0,1 1,-1-1,0 1,0 0,0 1,-1-1,1 0,-1 1,0 0,0 0,-1 0,1 0,-1 0,0 1,0 3,-1 0,1 0,-2 0,1 1,-2-1,1 0,-1 0,0 0,-1 0,0 0,0 0,-1 0,-1-1,1 1,-1-1,0 0,-1 0,0 0,-1-1,1 0,-1 0,0 0,-1-1,0 0,0 0,0 0,-1-1,0 0,0 0,-3 1,-1 1,1-2,-1 1,0-2,0 0,0 0,0-1,-1 0,1-1,-1-1,0 0,0-1,-3 0,-23 0,27 2,1 0,0-1,-1-1,1 0,-1 0,1-1,0-1,0 0,-1 0,1-1,0 0,1-1,-1-1,1 1,0-2,0 1,0-1,1-1,0 0,-3-3,0-9</inkml:trace>
  <inkml:trace contextRef="#ctx0" brushRef="#br0" timeOffset="6636.084">1808 2341,'0'24,"5"8,1-7,0-6</inkml:trace>
  <inkml:trace contextRef="#ctx0" brushRef="#br0" timeOffset="6869.197">1836 2030,'0'0</inkml:trace>
  <inkml:trace contextRef="#ctx0" brushRef="#br0" timeOffset="7222.898">2316 2087,'-20'12,"2"0,-1 2,2 0,0 1,1 1,0 0,1 2,1-1,1 2,0 0,2 0,0 1,1 0,1 1,-1 7,9-23,0 0,0 1,1-1,0 0,0 1,0-1,0 0,1 0,0 1,0-1,1 0,-1 0,1 0,0 0,1 0,-1 0,1-1,0 1,0-1,0 0,1 0,-1 0,1 0,0-1,0 1,1-1,-1 0,0 0,1-1,0 1,0-1,0 0,0 0,0-1,0 1,0-1,0 0,1-1,-1 1,0-1,1 0,-1 0,0-1,3 0,7-1,1 0,-1-1,0 0,0-2,0 0,-1 0,1-1,-1-1,-1-1,1 0,-1 0,-1-1,0-1,0 0,0-1,0-1,10-13,-1 0,0-1,-2 0,-2-2,0 0,-2-2,2-6,3-10,-3-1,-1-1,-3 0,-2-1,-2 0,-2-1,-2 0,-2-45,-3 86,-1 0,0-1,-1 1,0 0,0 0,-1 0,0 0,-1 1,0-1,0 1,-6-8,9 14,-1-1,0 1,0-1,-1 1,1 0,0-1,-1 1,1 0,-1 1,0-1,0 0,0 1,0 0,0-1,0 1,0 0,0 1,0-1,0 0,0 1,-1 0,1 0,0 0,0 0,-1 0,1 1,0-1,0 1,0 0,0 0,0 0,0 1,0-1,0 1,-1 0,-6 6,0 1,0 1,1 0,0 0,0 0,2 1,-1 1,1-1,1 1,0 1,0-1,2 1,-1 0,2 0,0 0,0 0,1 0,1 1,0-1,1 1,1 8,-1 2,1 1,2 0,0-1,1 0,2 0,1 0,0 0,2-1,0-1,2 1,1-1,0-1,1-1,2 1,0-2,1 0,1-1,0-1,2 0,0-2,0 0,2-1,0-1,0 0,1-2,0-1,1-1,1-1,-1 0,1-2,0-1,1-1,-1-1,8 0,-7-3</inkml:trace>
  <inkml:trace contextRef="#ctx0" brushRef="#br0" timeOffset="5501.986">1 2116,'0'363,"2"-397,2-1,1 1,1 1,2-1,2 1,0 0,3 1,0 0,18-27,74-89,-104 147,-1-1,1 1,0 0,0 0,-1 0,1-1,0 1,0 0,0 0,0 1,0-1,0 0,1 0,-1 0,0 1,0-1,0 0,1 1,-1-1,0 1,1 0,-1-1,0 1,1 0,-1 0,1 0,-1 0,0 0,1 0,-1 0,0 1,1-1,-1 0,0 1,1-1,-1 1,0-1,1 1,-1 0,0 0,0-1,0 1,0 0,0 0,0 0,0 0,0 0,0 0,0 1,-1-1,1 0,0 0,-1 0,1 1,-1-1,0 0,1 1,-1-1,0 0,0 1,1 0,3 12,2-1,0 1,1-1,0 0,1-1,0 0,1 0,0 0,1-2,1 2,6 2</inkml:trace>
  <inkml:trace contextRef="#ctx0" brushRef="#br0" timeOffset="6036.786">594 1833,'0'0</inkml:trace>
  <inkml:trace contextRef="#ctx0" brushRef="#br0" timeOffset="5767.101">678 2341,'0'14,"5"-9,2-11,-1-4</inkml:trace>
  <inkml:trace contextRef="#ctx0" brushRef="#br0" timeOffset="6384.076">1131 2030,'-16'9,"1"0,0 1,1 0,0 1,0 1,2 0,-1 1,1 0,1 1,1 0,0 1,1 0,0 0,1 1,-4 13,11-26,0-1,0 1,1 0,-1 0,1 0,0-1,-1 1,1 0,1 0,-1 0,0 0,1 0,-1-1,1 1,0 0,0-1,0 1,0 0,1-1,-1 1,1-1,-1 0,1 1,0-1,0 0,0 0,0 0,0 0,0 0,1-1,-1 1,1-1,-1 0,1 1,-1-1,1 0,0 0,1 0,5 1,0 0,0-1,0 1,0-2,0 1,-1-2,1 1,0-1,0 0,0-1,8-2,3-5,-1 0,0-2,-1 0,0-1,-1-1,0-1,-1 0,-1-1,8-10,8-5,-18 16,29-22,-41 35,0 1,0 0,1 0,-1 0,0-1,0 1,0 0,0 0,1 0,-1 1,0-1,0 0,0 0,0 1,0-1,0 0,0 1,0-1,0 1,0 0,0-1,0 1,0 0,0-1,0 1,0 0,0 0,-1 0,1 0,0 0,-1 0,1 0,-1 0,1 0,-1 0,0 0,1 0,-1 0,0 0,0 1,1-1,-1 0,0 1,5 22,-1-1,-1 1,-1 0,-1 0,-1 0,-2 9,1 9,-2 486,4-504,-1-1,0 1,-2-1,-1 0,-1 0,-1 0,-1 0,-1 0,-1-1,-1 0,-1-1,0 0,-2-1,0 0,-2 0,0-2,-8 9,20-26,1 1,-1 0,0 0,1-1,-1 1,0-1,0 0,0 1,0-1,-1 0,1 0,0 0,0-1,-1 1,1 0,0-1,-1 0,1 1,0-1,-1 0,1 0,-1 0,1-1,0 1,-1 0,1-1,0 0,-1 1,1-1,0 0,0 0,0-1,0 1,0 0,0-1,0 1,0-1,0 1,1-1,-1 0,0 0,1 0,0 0,-1 0,1 0,0 0,0 0,0-1,0-1,-5-16,0 0,2 0,0 0,1-1,1 1,1-1,1 0,1 0,1 1,1-1,0 1,4-10,3-11,1 0,3 2,1-1,1 2,3 0,1 1,16-20,73-67,-96 108</inkml:trace>
  <inkml:trace contextRef="#ctx0" brushRef="#br0" timeOffset="2167.019">5617 676,'-34'38,"-15"23,0 5,9-3,11-8,5-14,8-13</inkml:trace>
  <inkml:trace contextRef="#ctx0" brushRef="#br0" timeOffset="2414.182">5392 591,'38'34,"23"25,5 7,-4-2,-7-13,-8-9,-8-8,-10-4,-5-8,-7-7</inkml:trace>
  <inkml:trace contextRef="#ctx0" brushRef="#br0" timeOffset="2663.213">6040 902,'29'-10,"-2"-1,1-1,-2-1,1-1,-2-2,12-9,35-52,-70 75,-1 0,0-1,1 1,-1-1,0 1,0-1,0 1,-1-1,1 0,0 0,-1 1,0-1,0 0,0 0,0 1,0-1,0 0,-1 0,1 1,-1-1,0 0,0 1,0-1,0 1,0-1,-1 1,1 0,-1-1,0 1,1 0,-1 0,0 0,0 0,0 0,0 1,-2-1,-3 0,0 0,0 1,-1 0,1 0,0 1,-1 0,1 0,-1 1,1 0,0 0,0 1,-1 0,1 0,0 1,0-1,1 2,-1-1,1 1,0 0,-1 0,2 0,-1 1,0 0,1 1,0-1,0 1,1 0,-7 4,0 0,1 0,1 1,-1 1,2-1,0 1,0 1,1 0,1 0,0 0,1 1,0 0,1 0,0 0,2 0,-1 0,2 1,0-1,1 1,0 0,1 5,4-13,-1-1,1 0,0 0,0 0,1-1,0 1,0-1,0-1,0 1,1-1,0 0,0-1,0 1,0-1,0-1,1 1,0-1,-1-1,1 1,0-1,-1-1,1 0,0 0,0 0,0-1,-1 0,1 0,0-1,-1 0,5-2,63-18,-44 12</inkml:trace>
  <inkml:trace contextRef="#ctx0" brushRef="#br0" timeOffset="3081.139">6661 648,'-10'11,"-1"1,2 0,0 1,0 0,1 1,1 0,0 0,1 0,0 1,2 0,-1 0,2 0,0 0,1 1,0 3,2-17,0 0,0 0,0 1,0-1,0 0,0 0,1 0,-1 1,1-1,0 0,0 0,0 0,0 0,0 0,0 0,0 0,0 0,1-1,-1 1,1 0,0-1,-1 1,1-1,0 0,0 1,0-1,0 0,0 0,0 0,0 0,0-1,0 1,0-1,0 1,1-1,-1 0,0 1,0-1,1-1,-1 1,0 0,1 0,91-34,-77 23,-1 0,0-2,0 1,-1-2,-1 0,0-1,-1 0,-1-1,-1 0,0-1,0 0,-2-1,-1 0,0 0,-1-1,-1 0,0-3,4-6,-2 0,0-1,-3 1,0-1,-2 0,-1-1,-1 1,-1 0,-2-1,-1 1,-1 0,-2 1,-1-1,-1 1,-4-9,11 34,0-1,0 0,0 0,-1 1,1-1,-1 1,0-1,0 1,-1 0,1 0,0 0,-1 0,0 0,0 1,0-1,0 1,0 0,0-1,-1 1,1 1,-1-1,1 1,-1-1,0 1,1 0,-1 0,0 1,0-1,0 1,0 0,0 0,1 0,-1 0,0 1,0-1,0 1,0 0,1 0,-1 1,0-1,1 1,-1 0,-7 11,2 1,0 0,0 1,2 0,-1 0,2 1,0-1,1 1,1 1,0-1,1 1,1-1,1 1,0 0,1 0,1 0,0-1,3 11,-1 4,2 0,2 0,0 0,2 0,1-1,2-1,1 0,1-1,1 0,2-1,13 17,-6-15,1-1,2-1,1-1,1-2,1-1,31 19,81 23,-114-56</inkml:trace>
  <inkml:trace contextRef="#ctx0" brushRef="#br0" timeOffset="1535.213">4037 281,'52'-36,"-1"-1,-3-3,34-36,-3-16,-75 118,65 478,-52-394,-4 2,-6 0,-4 0,-5 0,-8 32,5-115,-2 0,0 0,-2-1,-1 0,-2-1,0 0,-2-1,-1-1,-1 0,-1 0,-1-2,-1 0,-1-2,-4 3,23-21,-1 0,-1 0,1 0,0-1,-1 1,1-1,-1 1,0-1,0 0,0 0,0 0,0-1,-1 1,1-1,0 1,-1-1,1 0,-1 0,1-1,-1 1,1-1,-1 0,0 0,1 0,-1 0,1-1,-1 1,1-1,-1 0,1 0,-1 0,1 0,0-1,0 0,-1 1,1-1,0 0,0-1,1 1,-1 0,0-1,1 1,0-1,-1 0,1 0,0 0,1 0,-1 0,0-2,-2-17,1 0,1 0,0 0,2-1,1 1,1-1,0 1,2 0,1 0,0 0,9-20,0-13,2 0,3 1,1 1,4 1,1 1,2 1,3 2,29-36,-51 76,2 1,-1 0,1 1,0 0,0 1,0 0,1 0,0 1,0 0,0 1,0 0,1 1,-1 0,1 1,-1 1,1-1,0 2,-1 0,1 0,-1 1,1 0,-1 1,0 0,8 4,91 8,-82-14,-4-1</inkml:trace>
  <inkml:trace contextRef="#ctx0" brushRef="#br0" timeOffset="1731.019">5053 732,'-20'38,"-5"18,1 4,4-3,6-7,10-12,6-12</inkml:trace>
  <inkml:trace contextRef="#ctx0" brushRef="#br0" timeOffset="1917.021">4968 309,'0'0</inkml:trace>
  <inkml:trace contextRef="#ctx0" brushRef="#br0" timeOffset="9083.363">3641 1607,'6'21,"28"119,40 216,-45-110,-29-171,22-97,-9 2,0 1,2 0,0 1,1 1,1 0,0 1,1 1,1 1,1 0,-1 1,2 2,0 0,0 1,1 1,0 1,1 1,0 1,0 1,19-2,-38 6,-1 1,0-1,0 1,1 0,-1 0,0 0,0 1,0-1,1 1,-1 0,0 0,0 0,0 0,0 0,0 1,0-1,0 1,-1 0,1 0,-1 0,1 0,-1 0,0 0,1 1,-1-1,0 1,-1 0,1-1,0 1,-1 0,0 0,1 0,-1 0,-1 0,1 0,0 1,-1-1,1 0,-1 0,0 1,0-1,0 0,-1 3,-4 13,-1-1,0 1,-1-1,-1-1,-1 0,-1 0,0 0,-1-1,-1-1,0 0,-1-1,0 0,-2-1,1 0,-1-1,-1-1,0 0,-5 0,-134 82,115-92,28-9</inkml:trace>
  <inkml:trace contextRef="#ctx0" brushRef="#br0" timeOffset="9435.187">4686 2143,'-23'16,"1"0,1 1,0 1,2 1,0 1,1 0,1 2,1 0,-7 13,21-31,-1-1,1 1,0-1,0 1,1 0,-1 0,1 0,0 0,0 0,0 0,0 0,1 0,0 0,-1 0,2 0,-1 1,0-1,1 0,0 0,0 0,0 0,0 0,1 0,-1-1,1 1,0 0,0-1,1 1,-1-1,1 0,-1 0,1 0,0 0,0 0,1 0,-1-1,0 0,1 1,0-1,-1-1,1 1,0 0,4 0,4-1,0 0,1-1,-1 0,1-1,-1-1,0 0,0-1,0 0,0 0,0-2,-1 1,1-1,-1-1,0 0,-1-1,0 0,5-2,-1 0,-1-1,0-1,0 0,-1-1,0 0,-1-1,-1 0,0-1,0 0,-2 0,0-1,0 0,4-15,-11 23,0 0,-1 0,1-1,-1 1,-1 0,0 0,0 0,0 0,-1 0,0 0,0 0,0 1,-1-1,0 1,-1-1,1 1,-1 0,-1 0,1 1,-1-1,0 1,0 0,0 0,-1 1,1-1,-1 1,0 1,-2-1,-11-5</inkml:trace>
  <inkml:trace contextRef="#ctx0" brushRef="#br0" timeOffset="9919.129">5335 2030,'-39'21,"1"2,1 2,1 1,2 1,0 3,-17 20,46-47,0 0,1 1,-1-1,1 1,0 0,0 0,0 1,1-1,-1 1,1-1,1 1,-1 0,0 1,1-1,0 0,0 1,1-1,0 1,0-1,0 1,0-1,1 1,0 0,0 0,1-1,-1 1,1-1,0 1,1 0,-1-1,1 0,1 1,-1-1,0 0,1 0,2 3,6-2,0 0,-1-1,2 0,-1-1,0-1,1 1,0-2,0 0,0 0,0-1,0 0,0-1,0-1,0 0,0 0,0-1,-1-1,1 0,0 0,-1-1,8-5,5-1,0-1,-1-1,-1-1,0-1,-1-1,0-1,-1-1,-1-1,-1 0,0-2,-2 0,0 0,-1-2,-1 0,-1 0,2-10,104-266,-111 270,-1-1,-1 0,-1 0,-2 0,-1 0,-1 0,-2-1,0 1,-6-27,7 52,0 0,0 0,-1-1,1 1,-1 0,0 0,0-1,0 1,-1 0,0 0,1 0,-1 1,-1-1,1 0,0 1,-1-1,0 1,0 0,0 0,0 0,0 0,-1 1,1-1,-1 1,1 0,-1 0,0 0,0 0,0 1,0 0,0 0,-1 0,1 0,0 0,0 1,-1 0,1 0,0 0,-1 0,1 1,0 0,0 0,0 0,-1 0,-14 10,1 1,0 1,1 0,1 1,0 1,0 1,2 0,0 1,1 0,0 1,2 1,0 0,1 0,1 1,1 0,1 1,1 0,0 0,-1 15,3-20,0 0,1 1,1-1,0 1,2-1,0 1,0-1,2 1,0-1,0 1,2-1,0 0,1 0,1-1,0 1,1-1,1 0,8 11,-6-12,1 0,1-1,0 0,1-1,0 0,1-1,0-1,1 0,0-1,1 0,0-2,0 1,0-2,1-1,0 0,0-1,13 2,-1-4</inkml:trace>
  <inkml:trace contextRef="#ctx0" brushRef="#br0" timeOffset="10452.136">6097 1974,'-13'17,"0"1,1 0,1 1,1 0,1 1,0 0,2 1,0 0,1 0,-2 19,7-38,1 1,-1 0,1-1,0 1,-1 0,1-1,1 1,-1 0,0 0,1-1,-1 1,1 0,0-1,0 1,0-1,0 1,0-1,0 0,1 1,-1-1,1 0,0 0,0 0,0 0,0 0,0 0,0 0,0-1,0 1,1-1,-1 0,1 0,-1 0,1 0,-1 0,1 0,0-1,-1 1,1-1,0 1,-1-1,1 0,0 0,0-1,-1 1,1-1,13-3,0-2,0 0,-1-2,0 1,0-2,-1 0,0 0,0-1,-1-1,-1 0,0-1,0-1,-1 0,-1 0,0-1,2-5,111-194,-123 213,0 1,0-1,0 1,1-1,-1 1,0-1,0 1,1-1,-1 1,0-1,0 0,1 1,-1-1,0 0,1 1,-1-1,1 0,-1 1,0-1,1 0,-1 1,1-1,-1 0,1 0,-1 0,1 0,-1 1,1-1,-1 0,1 0,-1 0,1 0,-1 0,1 0,-1 0,1 0,-1 0,0-1,1 1,-1 0,1 0,-1 0,1-1,-1 1,1 0,-1 0,0-1,1 1,-1 0,1-1,-1 1,0 0,1-1,-1 1,0-1,0 1,1 0,-1-1,0 1,0-1,0 1,1-1,-1 1,0-1,0 1,0-1,0 1,0-1,0 1,0-1,2 42,-2-35,15 312,-11-288,7 32,-2 0,-3 1,-3 0,-2 1,-4-1,-2 0,-3 2,2-33,-1-1,-1-1,-2 1,-1-2,-1 1,-2-2,0 1,-2-2,-2 0,0-1,-1-1,-2-1,0 0,-2-2,-1-1,0 0,-1-2,-1-1,-1-1,-1-1,-6 1,32-15,-1-1,1 1,-1-1,0 1,1-1,-1 0,0 0,0-1,0 1,0 0,1-1,-1 0,0 0,0 0,0 0,0 0,0 0,0-1,0 1,0-1,0 0,1 0,-1 0,0 0,1-1,-1 1,1-1,-1 1,1-1,0 0,-1 0,1 0,0 0,0 0,1-1,-1 1,0-1,1 1,-1-1,1 0,0 1,0-1,0 0,0 0,1 0,-1 1,1-1,-1 0,1 0,0 0,0 0,1 0,-1-2,7-17,2 0,0 0,1 0,1 1,1 1,1 0,1 1,0 0,1 1,3-1,64-71,4 4,4 4,3 4,68-42,-116 89,-9 5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14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29,'0'4,"10"3,7-1,6-1,4-1,2-2,1-6,1-2,-2 0,1 1,-1 1,0-3,-1-1,0 1,1 2,-1 2,-5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24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30,'43'0,"39"-4,9-3,0 1,-12 1,-13 1,-10 2,-8 1,-9 0,-5 1,-4 1,-2-1,-2 0,-4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14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1,'15'4,"9"3,5-1,3-2,1 0,-1-2,-1-1,0-5,-2-2,0-1,0 2,-1 2,0 0,-5 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09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339 621,'26'168,"5"61,-14-50,-17-164,-10-40,4-19,3 1,1-1,2 1,4-29,22-107,-23 159,1 0,0 0,2 0,0 1,1 0,1 0,1 1,9-14,-16 29,-1 0,1 1,0-1,0 1,1-1,-1 1,0 0,1 0,0 0,-1 0,1 1,0-1,0 1,0-1,0 1,0 0,0 0,0 0,0 1,0-1,1 1,-1 0,0 0,0 0,0 0,1 0,-1 1,0-1,0 1,0 0,0 0,0 0,0 1,0-1,0 1,0-1,-1 1,1 0,5 3,-1 1,0 0,0 0,0 0,-1 1,0 0,0 0,-1 1,0-1,0 1,-1 0,4 9,8 25,-9-23</inkml:trace>
  <inkml:trace contextRef="#ctx0" brushRef="#br0" timeOffset="469.127">875 932,'5'9,"1"14,0 6,-1 5,-1 0,-2-1,-1-1,-1-1,0-1,0 0,0-2,0 0,-1 0,1 0,0-10,0-7</inkml:trace>
  <inkml:trace contextRef="#ctx0" brushRef="#br0" timeOffset="986.383">819 1016,'21'-8,"12"-5,2 1,-1 1,2 3,-1 0,1 2,3 2,-38 3,1 0,0 0,0 0,0 1,0-1,0 1,0 0,0-1,0 1,0 0,0 0,0 0,0 0,0 1,0-1,0 1,0-1,0 1,0-1,0 1,0 0,0 0,0 0,-1 0,1 0,0 1,-1-1,1 0,-1 1,1-1,-1 1,0 0,0-1,0 1,0 0,0 0,0 0,0-1,0 1,-1 0,1 0,-1 0,1 0,-1 0,0 0,0 1,0-1,0 0,0 0,-1 0,1 0,0 0,-1 0,0 0,-110 116,110-117,0 0,0 0,0 0,1 0,-1 0,0 0,0 1,1-1,-1 0,1 0,-1 0,1 1,0-1,0 0,-1 1,1-1,0 0,0 1,0-1,0 0,0 1,1-1,-1 0,0 1,1-1,-1 0,1 0,-1 1,1-1,-1 0,1 0,0 0,0 0,-1 0,1 0,0 0,0 0,0 0,0 0,0 0,0-1,1 1,-1 0,0-1,1 1,61 16,-58-17,-1 0,0 0,-1 0,1 0,0 1,0-1,-1 1,1 0,0 0,-1 1,1-1,-1 1,1-1,-1 1,0 0,0 0,0 0,0 1,0-1,0 1,-1 0,1 0,-1 0,0 0,1 0,-2 0,1 0,0 1,-1-1,1 1,-1 0,0-1,0 1,0 0,-1-1,0 1,1 0,-1 0,0-1,-1 1,1 0,-1 0,0 0,-5 10,-1-1,0 0,-1-1,0 1,-1-2,-1 1,0-1,0-1,-1 0,0 0,-1-1,-8 5,11-6,-1-1,0 0,0 0,-1-1,0-1,0 1,0-2,0 0,-12 3,5-6</inkml:trace>
  <inkml:trace contextRef="#ctx0" brushRef="#br0" timeOffset="1350.46">1750 932,'-128'150,"-168"284,210-339,64-72</inkml:trace>
  <inkml:trace contextRef="#ctx0" brushRef="#br0" timeOffset="2101.693">1834 1129,'-298'367,"183"-202,142-188,135-176,110-95,-271 292,0 1,-1-1,1 1,0 0,0-1,0 1,0 0,0 0,0-1,0 1,0 0,1 0,-1 0,0 0,1 0,-1 1,0-1,1 0,-1 1,1-1,0 1,-1-1,1 1,-1 0,1-1,-1 1,1 0,0 0,-1 0,1 1,0-1,-1 0,1 0,-1 1,1-1,-1 1,1 0,-1-1,1 1,-1 0,0 0,1 0,-1 0,0 0,0 0,1 0,1 12,0 0,-1 0,-1 1,0-1,-1 0,0 1,-1-1,-1 7,-1 19,3-28,-1 0,1 0,1 0,0 0,0 0,1 0,1 0,0-1,0 1,5 8,34 69,-41-88,-1 1,0-1,1 0,-1 1,0-1,0 0,1 1,-1-1,0 1,0-1,0 0,0 1,1-1,-1 1,0-1,0 1,0-1,0 1,0-1,0 0,0 1,0-1,0 1,-1-1,1 1,0-1,0 1,0-1,0 0,-1 1,1-1,0 0,0 1,-1-1,1 1,0-1,-1 0,1 0,0 1,-1-1,1 0,0 1,-1-1,1 0,-1 0,1 0,0 0,-1 1,1-1,-1 0,1 0,-1 0,1 0,-1 0,1 0,-1 0,1 0,0 0,-1 0,1 0,-1-1,1 1,-1 0,1 0,0 0,-1 0,1-1,-40-12,33 10,-204-66,187 65,2 2</inkml:trace>
  <inkml:trace contextRef="#ctx0" brushRef="#br0" timeOffset="3200.215">226 367,'-27'-12,"27"12,0 1,1-1,-1 0,0 0,1 0,-1 0,0 0,1 0,-1 0,0-1,1 1,-1 0,0 0,1 0,-1 0,0 0,1 0,-1-1,0 1,1 0,-1 0,0 0,0-1,1 1,-1 0,0 0,0-1,1 1,-1 0,0-1,0 1,0 0,0-1,0 1,1 0,-1-1,0 1,0 0,0-1,0 1,0 0,0-1,0 1,0 0,0-1,0 1,0 0,-1-1,1 1,0 0,0-1,0 1,0 0,0-1,-1 1,1 0,0 0,0-1,-1 1,1 0,0-1,182-7,-1-7,158 8,-287-2,-52 9,1 0,0 0,-1-1,1 1,0-1,-1 1,1 0,0-1,-1 1,1-1,-1 0,1 1,-1-1,1 1,-1-1,1 0,-1 1,0-1,1 0,-1 1,0-1,0 0,1 0,-1 1,0-1,0 0,0 0,0 0,0 1,0-1,0 0,0 0,0 1,-1-1,1 0,0 0,0 1,-1-1,1 0,0 1,-1-1,1 0,-1 1,1-1,-1 0,1 1,-1-1,1 1,-1-1,0 1,1-1,-1 1,0 0,1-1,-1 1,0 0,1-1,-1 1,0 0,0 0,1 0,-1 0,0 0,-21-13,0 1,0 1,-1 1,0 1,-1 1,0 2,-1 0,-4 0,-81-23,65 17,24 8</inkml:trace>
  <inkml:trace contextRef="#ctx0" brushRef="#br0" timeOffset="3851.374">1 0,'22'129,"11"66,-6 100,5 123,-33 242,12-636,10-49,-11 6</inkml:trace>
  <inkml:trace contextRef="#ctx0" brushRef="#br0" timeOffset="4667.423">2230 57,'50'233,"-30"-45,-8-59,-6 1,-8 91,0-58,2 186,6-299,0-32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17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208 452,'-1'0,"-17"6,0 1,1 1,0 1,0 0,0 2,2-1,-1 2,1 0,1 1,0 0,-1 4,13-16,1 1,0-1,0 0,0 1,0-1,0 0,0 1,0 0,0-1,1 1,-1-1,1 1,-1 0,1-1,0 1,-1 0,1-1,0 1,0 0,0 0,0-1,1 1,-1 0,0-1,1 1,-1 0,1-1,0 1,-1-1,1 1,0-1,0 1,0-1,0 1,0-1,0 0,0 0,1 1,-1-1,0 0,1 0,-1 0,1 0,-1-1,1 1,0 0,-1-1,1 1,-1-1,1 1,161 21,-158-22,0 0,0 0,0 0,0 0,0 1,-1 0,1 0,0 0,0 0,-1 1,1 0,0 0,-1 0,0 1,1-1,-1 1,0 0,-1 0,1 1,0-1,-1 1,0 0,0 0,0 0,0 0,-1 0,1 0,-1 1,0 0,-1-1,1 1,-1 0,0 0,0-1,0 1,-1 0,1 0,-1 4,-6 2,0 1,-1-1,0 0,-1-1,0 1,0-2,-1 1,-1-1,1 0,-1-1,-1-1,0 1,0-1,0-1,-1 0,1-1,-1 0,-1-1,1 0,-1-1,0 0,1-1,-1-1,0 0,-15 1,4-2</inkml:trace>
  <inkml:trace contextRef="#ctx0" brushRef="#br0" timeOffset="289.176">858 0,'-41'101,"5"1,5 2,-16 96,13 58,30-218,4-31,0 0,-1-1,0 1,-1-1,0 1,0-1,-1 0,0 0,0 0,-1 0,-3 6,-4-1</inkml:trace>
  <inkml:trace contextRef="#ctx0" brushRef="#br0" timeOffset="453.309">462 537,'38'-19,"28"-7,6 2,2 4,-8 6,-9 10,-11 6,-8 2,-5 6,-4 0,-2 0,-6-3</inkml:trace>
  <inkml:trace contextRef="#ctx0" brushRef="#br0" timeOffset="1035.305">1281 932,'-19'14,"-2"5,3-6,9-4,6-9,9-5,3-1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16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0,'-19'5,"-1"0,1 2,0 0,0 1,1 0,0 2,1 0,0 1,0 1,1 1,1 0,0 1,1 0,1 1,0 1,1 0,0 1,2 0,0 1,1 0,0 0,2 1,0 0,1 0,1 1,1 0,-1 10,5-21,-1 0,1 0,1 0,0 0,0-1,1 1,0 0,0 0,1-1,0 1,1-1,0 0,0 0,1 0,0-1,0 1,0-1,1 0,0-1,1 1,0-1,0-1,0 1,1-1,4 3,0 0,1-1,0-1,0 0,0 0,0-2,1 0,0 0,0-1,0-1,0 0,1-1,-1-1,14-1,40-22,-49 11</inkml:trace>
  <inkml:trace contextRef="#ctx0" brushRef="#br0" timeOffset="311.594">959 0,'-36'30,"1"2,1 1,2 2,1 1,2 1,1 1,3 2,-14 28,34-58,1 1,0 0,1 1,0-1,0 0,2 1,-1 0,1-1,1 1,0 0,1 2,0-9,-1 0,2 0,-1-1,0 1,1 0,0 0,0-1,0 1,1-1,-1 0,1 0,0 0,0 0,1 0,-1 0,1-1,0 0,-1 0,2 0,-1 0,0 0,0-1,1 0,0 0,-1 0,5 0,6 1,0-1,0 0,0-2,0 0,0 0,0-2,-1 1,1-2,0 0,-1-1,1 0,-1-1,0-1,-1 0,1-1,-1-1,-1 0,1 0,-1-1,-1-1,0 0,0-1,-1 0,0 0,-1-1,4 0,-1 1,-1-1,0-1,0 0,-1-1,-1 0,-1 0,0-1,0 0,-2 0,0-1,-1 0,0 0,-1 0,-1-1,-1 1,0-1,-1-9,-2 19,-1 0,0 0,0 1,-1-1,1 1,-1-1,-1 1,0 0,1 0,-2 0,1 1,-1-1,0 1,0 0,0 1,-1-1,1 1,-1 0,0 0,-1 1,1 0,0 0,-1 0,0 1,1 0,-1 0,0 1,0 0,0 0,0 1,-4-1,-14 5</inkml:trace>
  <inkml:trace contextRef="#ctx0" brushRef="#br0" timeOffset="880.254">1326 593,'22'-59,"2"2,3 0,2 1,17-21,-41 68,0 1,1-1,0 1,1 1,0-1,0 1,1 0,0 1,0 0,0 0,1 1,-1 0,2 0,-8 5,1 1,-1 0,0-1,0 1,0 0,0 0,0 0,0 0,0 1,0-1,-1 0,1 1,0-1,-1 1,1 0,-1 0,0-1,1 1,-1 0,0 0,0 0,0 0,0 0,-1 1,1-1,-1 0,1 0,-1 0,0 1,1-1,-1 0,0 0,-1 1,1-1,0 0,-1 0,1 1,-1-1,0 2,1 8,1 0,0-1,1 1,0-1,1 0,0 0,0 0,1 0,1 0,0-1,1 0,-1 0,2 0,0-1,0 0,0 0,1-1,1 0,-1 0,1-1,0 0,1-1,0 0,3 2,-9-7,0 0,1 0,0 0,-1-1,1 1,-1-1,1 0,0 0,-1-1,1 1,-1-1,1 0,-1 0,1-1,-1 1,0-1,0 0,0 0,0-1,0 1,0-1,0 0,-1 0,1 0,1-3,72-94,-62 71,-1-1,-2 0,-1-1,-1-1,3-17,-12 45,1 0,-1 0,0 0,-1 0,1 0,-1 0,1 0,-1 0,0 0,-1 0,1 0,-1 0,0 0,0 0,0 0,0 0,-1 0,1 0,-1 1,0-1,0 0,-1 1,1 0,-1 0,0 0,1 0,-1 0,-1 0,1 1,0-1,-1 1,1 0,-1 0,1 0,-1 0,0 1,0 0,0 0,0 0,0 0,0 0,0 1,-3 0,-11 7,3 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45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656 508,'-22'-8,"0"1,0 1,-1 0,1 2,-1 1,0 0,0 2,0 1,0 1,0 0,0 2,0 1,1 1,-1 0,1 2,1 1,-1 0,-11 8,-107 46,139-62,0 1,0 0,0-1,0 1,0 0,0 0,0 0,1 0,-1 0,0 0,0 0,1 0,-1 0,1 0,-1 0,1 0,-1 1,1-1,0 0,-1 0,1 1,0-1,0 0,0 0,0 1,0-1,0 0,0 0,1 1,-1-1,0 0,1 0,-1 0,1 1,-1-1,1 0,-1 0,1 0,0 0,0 0,0 0,-1 0,1 0,0 0,0-1,0 1,0 0,1 0,60 27,143 9,-203-37,1-1,-1 1,0 0,1 0,-1 0,1 0,-1 0,0 1,1-1,-1 1,1-1,-1 1,0 0,0 0,0 0,1 0,-1 0,0 1,0-1,0 1,-1-1,1 1,0 0,-1-1,1 1,-1 0,1 0,-1 0,0 0,0 1,0-1,0 0,0 0,0 1,-1-1,1 0,-1 1,0-1,1 1,-1-1,0 0,-1 2,-6 9,-2-1,1 0,-2 0,1-1,-2 0,1-1,-1 0,-1-1,-2 2,4-4,-215 156,219-159,0 0,1 1,-1-1,1 1,0 0,1 1,-1-1,1 1,0 0,0 0,1 0,0 1,0-1,0 1,1-1,0 1,1 0,-1 0,1 0,0 0,1 0,0 0,0 0,0 1,1-1,0 0,1 0,-1-1,1 1,1 0,-1 0,1-1,0 0,1 2,0-1,0 0,0 0,1-1,-1 0,2 0,-1 0,0 0,1-1,0 0,0 0,1-1,-1 1,1-1,0-1,0 0,1 1,-1-2,1 1,-1-1,1-1,0 1,-1-1,1-1,0 1,0-1,0 0,0-1,-1 0,1-1,0 1,-1-1,1-1,-1 1,3-2,13-17,-4 0</inkml:trace>
  <inkml:trace contextRef="#ctx0" brushRef="#br0" timeOffset="383.789">429 0,'-7'55,"3"0,1 0,3 0,7 46,-1 17,-15 213,-4-208,-7 72,5 94,-11-1,-13-116,31-148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47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0 579,'18'2,"-1"-2,1 0,-1-1,0-1,1 0,-1-2,0 0,-1 0,1-2,-1 0,0-1,0-1,-1 0,0-1,0 0,-1-2,-1 0,1 0,-2-1,0 0,1-3,193-211,-29 50,-176 174,0 0,0 0,0-1,0 1,1 0,-1 0,1 0,0 0,0 1,-1-1,1 0,0 1,0-1,1 1,-1 0,0-1,0 1,1 0,-1 0,0 1,1-1,-1 1,1-1,-1 1,1 0,-1-1,1 1,0 1,-1-1,1 0,-1 0,1 1,-1 0,0-1,1 1,-1 0,0 0,1 1,-1-1,0 0,0 1,0-1,1 2,2 9,0 0,0 0,-1 1,-1 0,0 0,-1 0,-1 0,0 0,0 1,-2-1,1 0,-2 0,1 0,-2 0,-1 4,4-17,-7 57,-3-1,-2 0,-2-1,-3 0,-21 45,32-88,-1 0,0-1,-1 1,0-2,-1 1,-1-1,1 0,-1-1,-1 0,0-1,0 0,-1-1,1 0,-2 0,1-1,-1-1,0-1,0 1,0-2,0 0,-1 0,1-2,-1 1,0-2,0 0,1 0,-1-2,0 1,1-2,0 0,-5-2,3-2,0-1,1-1,0-1,1 0,0 0,0-2,1 1,-10-13,19 20,-1 0,1 0,-1-1,1 1,0-1,1 1,-1-1,1 0,0 0,0 0,0 0,1 0,0 0,0-1,0 1,1 0,0-1,0 1,0-1,0 1,1-1,5-11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48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50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12,'-178'396,"133"-289,45-107,0-1,0 1,0 0,1 0,-1-1,0 1,0 0,0 0,0-1,1 1,-1 0,0 0,0 0,0-1,1 1,-1 0,0 0,0 0,1 0,-1 0,0-1,0 1,1 0,-1 0,0 0,1 0,-1 0,0 0,0 0,1 0,-1 0,0 0,1 0,-1 0,0 0,0 0,1 0,-1 0,0 1,0-1,1 0,-1 0,0 0,0 0,1 0,-1 1,0-1,0 0,1 0,-1 1,0-1,0 0,0 0,0 0,0 1,1-1,-1 0,0 1,0-1,20-23,50-74,-4-4,27-62,-40 70,-31 63,-22 29,0 1,1-1,-1 1,0-1,1 1,-1-1,1 1,-1 0,0-1,1 1,-1 0,1-1,-1 1,1 0,-1-1,1 1,-1 0,1 0,-1 0,1 0,-1 0,1-1,-1 1,1 0,0 0,-1 0,1 0,-1 0,1 1,-1-1,1 0,-1 0,1 0,-1 0,1 1,-1-1,1 0,-1 0,1 1,-1-1,1 0,-1 1,1-1,-1 1,0-1,1 0,-1 1,0-1,1 1,-1-1,0 1,0-1,1 1,-1-1,0 1,0-1,0 1,0 0,0-1,0 1,10 181,-10-165,2 0,0-1,1 1,0-1,1 0,1 0,1 0,1 0,0-1,0 0,2-1,0 1,0-2,1 1,1-2,0 1,8 5,-15-15,0-1,0 0,0-1,0 1,0-1,0 1,0-1,1-1,-1 1,0-1,1 1,-1-1,0 0,1-1,-1 1,0-1,0 0,1 0,-1 0,0 0,0-1,0 0,0 0,0 0,-1 0,1-1,0 1,4-4,0-1,0 1,-1-1,0 0,0-1,0 0,-1 0,0 0,-1-1,0 0,1-3,3-7,-2 1,0-1,-2-1,0 1,-1-1,-1 0,0 0,-2 0,0 0,-2 0,0 0,-1 0,-1-2,-4-2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50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192 21,'-15'8,"0"1,1 1,1 1,0 0,0 1,1 0,1 0,0 2,0-1,2 1,-1 1,2 0,0 0,1 1,0 0,2 0,-3 8,8-20,-1 1,1 0,-1-1,1 1,1-1,-1 1,1-1,0 1,0-1,0 1,0-1,1 1,0-1,-1 0,2 0,-1 0,0 0,1-1,0 1,0 0,0-1,0 0,1 0,-1 0,1 0,0 0,-1-1,1 0,0 0,1 0,-1 0,0 0,1-1,-1 0,0 0,1 0,0-1,1 1,10 1,-1-1,1 0,0-1,-1 0,1-2,0 0,-1 0,0-2,0 0,5-2,-13 4,0-1,-1 0,1 0,-1-1,0 0,0 0,0 0,0 0,-1-1,1 0,-1-1,-1 1,1-1,-1 0,0 0,0 0,-1 0,1-1,-2 1,1-1,-1 0,0 0,0-2,1 0,-1-1,-1 1,0-1,0 1,-1-1,0 0,-1 1,0-1,-1 1,1-1,-2 1,1 0,-2 0,1 0,-1 0,0 0,-1 1,0 0,0 0,-1 0,0 1,0-1,-1 2,0-1,0 1,-4-3,-12-4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48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276 1,'-32'15,"0"2,1 1,1 1,0 2,2 1,-26 24,51-42,-1-1,1 1,0 0,0 0,0 0,0 1,0-1,1 1,0 0,0-1,1 1,-1 0,1 0,0 0,0 0,0 0,1 0,0 0,0 0,0 1,1-1,-1 0,1 0,1 0,-1 0,1-1,-1 1,1 0,1 0,-1-1,1 0,0 1,0-1,0 0,0 0,1-1,-1 1,1-1,0 1,0-1,0 0,3 0,3 4,0-1,1-1,-1 1,1-2,1 0,-1 0,1-1,-1 0,1-1,0 0,0-1,0-1,0 0,0 0,4-1,9-5</inkml:trace>
  <inkml:trace contextRef="#ctx0" brushRef="#br0" timeOffset="362.294">445 171,'6'10,"0"1,1-1,0 0,1 0,0-1,1 0,-1 0,2-1,-1 0,1-1,0 0,1-1,1 1,-6-4,1 0,-1 0,0 0,1-1,-1 0,1-1,0 1,-1-1,1-1,0 1,0-1,0 0,-1-1,1 0,0 0,0 0,-1-1,1 0,-1 0,1 0,-1-1,0 0,0-1,0 1,2-2,-1 1,1-1,-1 0,0-1,-1 0,1 0,-1 0,-1-1,1 0,-1 0,0 0,-1-1,1 0,-2 0,1 0,-1 0,0 0,-1-1,0 1,0-1,-1 0,0 0,0 1,-1-1,0 0,-1 0,0 0,-1-4,0 11,1-1,-1 0,0 1,0-1,0 1,0 0,0 0,0-1,-1 2,1-1,-1 0,1 0,-1 1,0-1,0 1,0 0,1 0,-1 0,0 0,-1 0,1 1,0-1,0 1,0 0,0 0,0 0,0 1,0-1,0 0,0 1,0 0,0 0,-2 1,-92 49,84-40,1-1,0 2,1-1,0 2,1-1,1 2,0-1,0 1,2 0,0 1,0 0,1 0,1 0,1 1,0 0,1 0,0 0,2 0,0 0,1 0,0 1,1-1,1 0,0 0,3 4,-1-11,1 0,0-1,1 0,0 0,0 0,0-1,1 0,0 0,1-1,0 1,-1-2,2 1,-1-1,1-1,0 1,0-1,0-1,0 0,1 0,-1-1,1 0,0 0,0-1,-1-1,6 0,14 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24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304 1,'-179'635,"153"-533,-62 181,88-283,-2 1,1 1,0 0,0 0,0 0,0 0,0 0,1 0,-1 0,1 0,-1 0,1 0,0 0,-1 0,1 0,0 0,0 0,1 1,-1-1,0 0,1 0,-1 0,1 0,0 0,0 0,-1 0,1 0,0-1,1 1,-1 0,0 0,1-1,-1 1,1-1,-1 1,1-1,-1 0,1 1,0-1,1 0,53-10,-26-2</inkml:trace>
  <inkml:trace contextRef="#ctx0" brushRef="#br0" timeOffset="378.936">1066 170,'-69'63,"4"2,2 3,3 3,-11 21,59-76,0 1,1-1,0 2,2-1,0 1,1 1,1 0,0 0,2 0,0 1,1-1,1 1,1 0,1 0,1 1,0-1,4 16,-2-29,1 1,0-1,0 0,1 0,-1 0,2-1,-1 1,1-1,0 0,0-1,1 1,0-1,0 0,0 0,0-1,1 1,0-1,0-1,0 0,0 0,0 0,1-1,-1 0,6 1,16 3,0-2,1-1,-1-1,1-2,25-2,-24-2,0 0,0-2,0-2,-1 0,0-2,-1-2,0 0,-1-2,0-1,-1-1,-1-2,0 0,-2-2,0-1,-1 0,-2-2,0-1,-1 0,11-20,-24 33,0 0,-1-1,0 0,-1 0,0 0,-1-1,-1 1,0-1,0 0,-1 0,-1-1,0 1,-1 0,-1 0,0 0,0 0,-2 0,1 0,-2 0,0 0,0 1,-1 0,0 0,-1 0,-1 0,0 1,0 0,-1 1,-1 0,0 0,0 0,0 1,-2 1,1 0,-1 0,0 1,0 0,-10-4,9 6,-1 1,0 0,0 1,0 0,-1 1,1 1,0 0,-1 0,1 2,-1-1,1 2,0 0,-1 0,1 1,0 1,0 0,1 1,0 1,-1-1,2 2,-1 0,1 0,0 1,0 0,1 1,0 1,1-1,-4 6,-49 55,37-41</inkml:trace>
  <inkml:trace contextRef="#ctx0" brushRef="#br0" timeOffset="732.256">2280 255,'-25'10,"1"1,0 2,1 0,1 2,0 0,1 2,0 0,-5 8,8-9,-10 6,2 1,1 1,0 1,2 2,1 0,2 1,0 1,2 1,1 1,-6 16,21-40,-1 0,1 1,0-1,1 0,0 1,0-1,1 0,0 1,0-1,0 1,1-1,0 0,1 1,0-1,0 0,0 0,1 0,0 0,0-1,1 1,0-1,0 0,0 0,1 0,0 0,0-1,0 0,1 0,0 0,0-1,0 0,6 3,10 3,0-2,0 0,1-1,0-1,0-2,1 0,-1-1,1-2,0 0,-1-2,1 0,0-2,-1 0,0-2,0 0,0-2,0 0,-1-2,-1 0,1-2,-1 0,-1-1,0-2,-1 0,-1 0,0-2,-1 0,0-1,-1-1,-2-1,5-7,-4 5,-1-1,-2-1,0 0,-1-1,-2 0,0-1,-1 0,-2 0,-1 0,0-1,-2 0,-1 0,-2 0,0 0,-1 0,-2 0,-1 1,-3-13,4 29,0-1,-1 2,0-1,0 0,-1 1,0-1,0 1,-1 1,0-1,-1 1,0 0,0 0,0 1,0 0,-1 1,0-1,-1 1,1 1,-1 0,0 0,0 0,0 1,0 1,-1-1,1 2,-1-1,1 1,-1 1,0 0,1 0,-1 1,0 0,-1 1,-24 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47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81,'-4'38,"-3"18,1 4,1-3,2-7,1-7,1-11</inkml:trace>
  <inkml:trace contextRef="#ctx0" brushRef="#br0" timeOffset="583.41">255 505,'65'-97,"-4"-2,-5-3,4-20,-57 113,6-13,-4 26,-6 34,-2-26,2-1,-1 1,2-1,-1 1,2 0,0-1,0 1,1-1,0 1,1-1,0 0,1 0,0 0,1-1,0 1,0-1,2 0,-1-1,1 1,0-1,1-1,2 3,-5-8,0 0,0 0,0-1,0 0,1 0,-1 0,0-1,1 0,-1 0,1 0,0-1,-1 1,1-1,-1-1,1 1,0-1,-1 0,1 0,-1-1,0 1,1-1,-1-1,0 1,0-1,0 1,-1-1,1-1,-1 1,1-1,-1 0,0 0,-1 0,1 0,2-4,13-17,-1-1,-1 0,-2-1,0-1,-2-1,-1 0,-2-1,2-7,-7 10,-1 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52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27 677,'-1'270,"-25"-95,46-194,38-140,39-140,-91 285,59-89,-64 102,0 1,0-1,0 0,0 1,0-1,0 1,0 0,0-1,0 1,0 0,0-1,0 1,0 0,0 0,0 0,1 0,-1 0,0 0,0 0,0 0,0 1,0-1,0 0,0 1,0-1,0 1,0-1,0 1,0-1,0 1,0 0,0-1,-1 1,1 0,0 0,0 0,-1-1,1 1,0 0,-1 0,1 0,-1 0,1 0,-1 0,0 0,19 50,3 20,-10-52</inkml:trace>
  <inkml:trace contextRef="#ctx0" brushRef="#br0" timeOffset="289.55">591 620,'-28'49,"12"-25,2 0,0 1,1 0,2 1,1 1,1 0,1 0,1 1,1 0,1 13,4-38,1 0,0 0,0 0,0 1,1-1,-1 0,1 0,-1 0,1 0,0 0,0 0,1 0,-1 0,1 0,-1-1,1 1,0 0,0-1,0 0,0 1,0-1,1 0,-1 0,1 0,-1 0,1-1,0 1,0-1,0 1,0-1,0 0,0 0,0-1,0 1,0 0,0-1,0 0,0 0,1 0,1 0,9-2,0-1,0 0,-1-1,1-1,-1 0,0-1,0 0,-1-1,0 0,0-1,-1 0,0-1,0 0,-1-1,0 0,0-1,-1 0,-1 0,0-1,-1 0,0-1,-1 1,0-1,-1-1,3-10,-5 16,-1 0,1 0,-2 0,1 0,-1 0,0 0,-1-1,0 1,0 0,-1 0,0 0,-1-1,1 1,-2 0,1 1,-1-1,0 0,-1 1,1 0,-1-1,-1 1,0 1,0-1,0 1,-1 0,1 0,-1 0,-1 1,1 0,-1 0,0 1,0 0,-4-2,-12-3</inkml:trace>
  <inkml:trace contextRef="#ctx0" brushRef="#br0" timeOffset="582.891">1071 140,'5'34,"-4"44,-1 14,-1 1,-1-11,1-9,0-13,0-11,6-9,1-8,0-3,-1-2,-1-1,3-1,0 2,0-1,2-3,1-6</inkml:trace>
  <inkml:trace contextRef="#ctx0" brushRef="#br0" timeOffset="821.895">789 592,'38'-5,"42"-1,17 0,-4 1,-8 1,-8 2,-13 1,-13 1,-14 0</inkml:trace>
  <inkml:trace contextRef="#ctx0" brushRef="#br0" timeOffset="1422.803">1805 507,'-60'34,"2"3,2 2,2 2,-35 35,82-71,0 1,1-1,-1 1,1 1,1-1,-1 1,1 0,0 0,1 0,-1 1,2-1,-1 1,1 0,0 0,1 1,-1-1,2 0,-1 5,3-10,-1-1,1 0,0-1,0 1,1 0,-1 0,0 0,1-1,-1 1,1 0,-1-1,1 0,0 1,0-1,-1 0,1 0,0 0,0 0,0 0,0 0,0-1,0 1,1-1,-1 1,0-1,0 0,0 0,0 0,1 0,-1 0,1-1,69-9,-49 1,-2-1,1 0,-1-2,-1 0,0-2,-1 0,0-1,-2-1,16-16,35-29,-67 63,1-1,-1 0,1 0,-1 1,1-1,-1 1,0-1,0 1,0 0,0-1,0 1,0 0,0 0,-1-1,1 1,-1 0,1 0,-1 0,1 0,-1 0,0 0,0 0,0 0,0 0,-1 0,1 0,0 0,-1 0,0-1,1 1,-2 1,-2 17,2-17,0 1,0-1,0 1,1-1,-1 1,1-1,0 1,0 0,0 0,1 0,0-1,-1 1,1 0,0 0,1 0,-1 0,1-1,0 1,0 0,0 0,0-1,0 1,1-1,0 1,0-1,0 0,0 1,0-1,1 0,-1-1,1 1,0 0,0-1,0 1,0-1,0 0,0 0,1 0,0 0,2-1,0 0,0 0,0 0,1-1,-1 0,0 0,1 0,-1-1,0 0,0 0,0 0,0-1,0 0,0-1,0 1,-1-1,1 0,-1 0,1-1,-1 1,-1-1,1-1,0 1,-1 0,0-1,4-5,80-150,-83 148,35-88,-4-1,-5-2,-4-1,2-43,-21 32,-8 115,0 1,0 0,0-1,0 1,0-1,0 1,-1-1,1 1,0-1,0 1,-1 0,1-1,0 1,-1-1,1 0,0 1,-1-1,1 1,-1-1,1 0,-1 1,1-1,-1 0,1 1,-1-1,1 0,-1 0,1 1,-1-1,1 0,-1 0,0 0,1 0,-1 0,1 0,-1 0,0 0,1 0,-1 0,1 0,-1 0,1 0,-1-1,0 1,1 0,-1 0,1-1,-1 1,1 0,-1-1,1 1,-1 0,1-1,0 1,-1-1,1 1,0-1,-1 1,1-1,0 1,-1-1,1 1,0-1,0 1,0-1,-1 1,1-1,0 0,-26 47,25-45,-19 41,2 1,1 0,3 1,1 1,3 0,1 1,2 0,3 0,1 4,2-27,2 0,1 0,0 0,2-1,0 1,2-1,0 0,5 8,75 151,-69-167,-12-18</inkml:trace>
  <inkml:trace contextRef="#ctx0" brushRef="#br0" timeOffset="1634.128">1974 480,'43'0,"34"0,13 0,-4-5,-12-2,-13 1,-13 1,-9 1,-7 2,-4 1,-2 0,-5 1</inkml:trace>
  <inkml:trace contextRef="#ctx0" brushRef="#br0" timeOffset="1854.085">2679 733,'0'29,"0"4,-4-2,-3-13,1-13,2-8</inkml:trace>
  <inkml:trace contextRef="#ctx0" brushRef="#br0" timeOffset="2234.301">2849 592,'-3'16,"1"0,0 0,1 1,1-1,1 1,0-1,1 0,1 1,0-1,1 0,1-1,0 1,1-1,2 2,-6-14,-1-1,1 1,-1-1,1 0,0 0,0 0,0 0,0 0,0 0,0 0,0-1,1 1,-1-1,1 1,-1-1,1 0,-1 0,1 0,0-1,-1 1,1-1,0 1,0-1,0 0,-1 0,1 0,0 0,0-1,0 1,-1-1,1 1,0-1,-1 0,1 0,-1 0,1-1,-1 1,1-1,0 0,5-4,0 0,-1 0,1-1,-1 0,-1 0,1-1,-1 1,0-2,-1 1,3-7,-4 10,-1 0,0 0,-1 0,1 0,-1 0,0-1,0 1,-1-1,0 1,0-1,0 1,0-1,-1 0,0 0,0 1,-1-1,0 0,0 1,0-1,0 0,-1 1,0 0,0-1,-1 1,1 0,-1 0,0 0,0 1,-1-1,0 1,-2-3,-11-1</inkml:trace>
  <inkml:trace contextRef="#ctx0" brushRef="#br0" timeOffset="2637.153">3159 958,'5'-11,"73"-153,-77 163,0 0,0-1,1 1,-1 0,0 0,0 0,1 0,-1 0,1 0,-1 0,1 0,-1 0,1 1,-1-1,1 1,0-1,-1 1,1 0,0 0,-1-1,1 1,0 0,-1 0,1 1,0-1,-1 0,1 1,0-1,-1 1,1-1,-1 1,1 0,-1-1,1 1,-1 0,1 0,-1 0,0 0,1 0,-1 1,0-1,0 0,0 1,1 0,26 16,-22-16,0 0,0 0,1-1,-1 0,0-1,1 1,-1-1,0 0,1-1,-1 0,0 0,0 0,1-1,-1 1,0-1,0-1,-1 1,1-1,0 0,-1-1,0 1,0-1,0 0,0 0,0-1,-1 1,0-1,0 0,0 0,-1-1,0 1,0-1,0 0,0 1,-1-1,2-6,-1 2,1 3,-1-1,-1 1,1 0,-1-1,0 0,-1 1,0-1,0 0,-1 0,0 0,0 1,-1-1,0 0,-1-4,-3-5</inkml:trace>
  <inkml:trace contextRef="#ctx0" brushRef="#br0" timeOffset="3171.121">2623 140,'0'0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6:28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0 368,'15'4,"23"3,11-1,1-1,-3-2,-4-1,-5-1,-4 0,-4-1,-1 0,-1-1,-6-4,-1-1,-4-5,-5-1</inkml:trace>
  <inkml:trace contextRef="#ctx0" brushRef="#br0" timeOffset="254.17">0 678,'44'10,"37"3,15-6,1-4,-11-7,-11-7,-14-3,-11-3,-15 1</inkml:trace>
  <inkml:trace contextRef="#ctx0" brushRef="#br0" timeOffset="500.578">1439 1,'-66'31,"1"3,2 2,1 4,2 2,-13 15,58-47,0 1,1 0,1 1,0 1,0 0,1 0,1 1,1 1,0 0,0 1,2 0,0 0,1 1,0-1,1 2,1-1,1 1,-2 16,7-28,-1-1,1 0,0 1,0-1,1 1,0-1,0 0,0 0,0 0,1 0,0-1,0 1,0 0,1-1,-1 0,1 0,0 0,0-1,1 1,-1-1,1 0,-1 0,1 0,0-1,0 0,0 0,2 0,149 29,-111-31,1-2,0-2,-1-2,0-2,0-2,-1-2,-1-2,0-1,0-3,-2-1,23-15,-43 22,-1-1,-1 0,0-1,-1-2,-1 1,0-2,-1 0,3-6,-14 17,0 0,0-1,-1 0,0 0,0 0,-1 0,0-1,0 1,-1-1,0 0,0 0,-1 1,0-1,0 0,-1 0,0-1,0 1,-1 0,0 0,0 1,-1-1,0 0,0 0,-1 1,-3-7,-2 3,0 1,0-1,-2 1,1 1,-1-1,0 2,-1-1,0 2,0-1,-1 2,0-1,0 2,0-1,-1 2,0 0,0 0,0 1,0 1,-9-1,-21-4</inkml:trace>
  <inkml:trace contextRef="#ctx0" brushRef="#br0" timeOffset="739.418">705 368,'201'-28,"0"9,197 7,-288 14,-1 1,0-4,0-5,-1-5,32-10,-102 13,-7 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6:21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367 542,'-30'14,"1"0,1 2,0 2,1 0,1 2,0 1,-13 15,31-28,0 1,1 0,0 0,0 1,1 0,0 0,1 0,0 1,1 0,0 0,1 0,0 0,0 0,1 1,0 10,2-15,-1 0,1 0,1 0,-1 0,1 0,0 0,1 0,-1-1,2 1,-1 0,1-1,0 1,0-1,0 0,1 0,0 0,0 0,1-1,0 0,0 0,0 0,0 0,1-1,-1 0,1 0,2 0,-2-1,0-1,0 0,1 0,-1-1,0 0,1 0,0 0,-1-1,1 0,-1 0,1-1,-1 0,1 0,-1 0,1-1,-1 0,0 0,0-1,0 1,0-2,1 1,112-85,-94 64,-1-2,-2-1,0 0,-2-2,-1 0,-2-1,0-1,-3-1,0 0,-2 0,-1-2,-2 1,-1-1,-2-1,-1 1,-2-1,-1 0,-2 0,-2 0,-2-18,3 39,0-1,0 0,-1 1,-1 0,0-1,-1 1,-1 0,0 1,-1-1,0 1,-1 0,-1 0,0 1,0 0,-1 1,-6-6,12 15,0 0,0-1,0 1,-1 0,1 0,-1 1,0-1,1 1,-1 0,0 0,0 0,0 0,0 1,0 0,1-1,-1 1,0 1,0-1,0 1,0-1,0 1,0 0,1 0,-1 1,0-1,1 1,-1 0,1 0,-1 0,1 0,0 1,0-1,0 1,-2 3,-5 4,0 1,0 1,1 0,1 0,0 1,1 0,0 1,-3 9,2-1,2 1,0 0,1 0,1 1,1-1,2 1,0-1,1 1,2 0,0-1,1 0,2 1,0-1,8 20,8 13,2 0,3-1,2-2,3 0,10 10,78 119,-102-170,-13-16</inkml:trace>
  <inkml:trace contextRef="#ctx0" brushRef="#br0" timeOffset="600.074">1101 654,'-67'218,"65"-202,0-1,0 1,2 0,0 0,1 0,0-1,1 1,1 0,4 11,13-78,29-173,-40 200,1 0,1 0,1 1,1 1,1 0,1 1,11-11,-25 30,0 0,0-1,0 1,0 1,0-1,1 0,-1 0,1 0,-1 1,1-1,0 1,-1-1,1 1,0 0,0-1,0 1,0 0,0 0,0 0,0 1,1-1,-1 1,0-1,0 1,1 0,-1-1,0 1,0 0,1 1,-1-1,0 0,1 1,-1-1,0 1,0 0,0-1,0 1,0 0,0 0,0 1,0-1,0 0,0 1,0-1,-1 1,1-1,-1 1,1 0,-1 0,0 0,1 0,-1 1,27 90,-16-79</inkml:trace>
  <inkml:trace contextRef="#ctx0" brushRef="#br0" timeOffset="1070.62">1580 824,'5'14,"-3"20,-3 8,0 2,0-2,-5-2,-2-5,2-7</inkml:trace>
  <inkml:trace contextRef="#ctx0" brushRef="#br0" timeOffset="1538.331">1609 824,'23'-4,"-12"1,0 1,0 0,1 0,-1 2,0-1,0 1,1 1,-1 0,0 0,0 1,0 1,0-1,0 2,9 4,-18-8,-1 1,0 0,0 0,0-1,0 1,0 0,1 0,-2 0,1 0,0 0,0 0,0 1,0-1,-1 0,1 0,0 1,-1-1,1 0,-1 0,0 1,1-1,-1 1,0-1,0 0,0 1,0-1,0 1,0-1,0 0,0 1,-1-1,1 1,-1-1,1 0,-1 0,1 1,-1-1,0 0,1 0,-1 1,0-1,0 0,0 0,-50 42,46-40,-10 7,10-9,1 2,-1-1,1 0,-1 1,1 0,0 0,0 1,0-1,0 1,1-1,-1 1,1 0,0 1,0-1,0 0,1 1,0 0,0 0,0-1,0 1,1 1,2-4,1 0,-1 1,1-1,0 0,0 0,0 0,0 0,0-1,0 1,1 0,-1-1,0 0,1 1,-1-1,1 0,0 0,-1-1,1 1,0 0,-1-1,1 0,0 1,0-1,-1 0,4-1,23 7,-28-6,1 1,-1-1,1 1,-1 0,1 0,-1-1,0 1,1 0,-1 0,0 0,0 0,0 0,0 1,0-1,0 0,0 0,0 1,0-1,-1 1,1-1,0 0,-1 1,0-1,1 1,-1 0,0-1,1 1,-1-1,0 1,0-1,0 1,-1 0,1-1,0 1,-1-1,1 1,0-1,-1 1,0-1,1 0,-1 1,0-1,0 1,0-1,0 0,-48 58,33-47,1-1,-2 0,1-1,-1-1,-1-1,0 0,0-1,-4 0,0 1</inkml:trace>
  <inkml:trace contextRef="#ctx0" brushRef="#br0" timeOffset="1813.954">2286 824,'-29'38,"-28"28,-10 6,2-3,7-14,14-11,9-14,6-6,8-3,7-5</inkml:trace>
  <inkml:trace contextRef="#ctx0" brushRef="#br0" timeOffset="2233.641">2314 824,'1'0,"1"0,0 0,-1 1,1-1,-1 0,1 1,-1 0,1-1,-1 1,0 0,1 0,-1-1,0 1,1 0,-1 1,0-1,0 0,0 0,0 0,0 1,0-1,0 0,-1 1,1-1,0 1,-1-1,1 1,-1-1,1 1,-1-1,0 1,0-1,0 1,0 0,0-1,0 1,0-1,0 1,-1 0,-11 64,-85 135,56-91,22-75,7-22</inkml:trace>
  <inkml:trace contextRef="#ctx0" brushRef="#br0" timeOffset="2953.402">2427 880,'10'19,"7"12,2 4,2-3,-3-2,1-2,-4 0,-3-1,0-4,-1-2,-3 1,2 1,-1 1,-1-3</inkml:trace>
  <inkml:trace contextRef="#ctx0" brushRef="#br0" timeOffset="3198.295">2343 1191,'38'0,"18"-5,4-1,-4 0,-11 1</inkml:trace>
  <inkml:trace contextRef="#ctx0" brushRef="#br0" timeOffset="4215.597">1213 316,'256'-29,"-125"45,-199-59,36 26,19 12,1-1,0 0,1-1,-1-1,2 1,-1-2,1 1,0-2,1 1,0-1,-5-7,5-3</inkml:trace>
  <inkml:trace contextRef="#ctx0" brushRef="#br0" timeOffset="4767.142">0 1445,'1506'0,"-1474"-2,-1-1,0-2,0-1,-1-1,1-1,12-7,-24 9</inkml:trace>
  <inkml:trace contextRef="#ctx0" brushRef="#br0" timeOffset="5403.801">791 1755,'-32'12,"1"1,1 2,1 1,0 2,1 0,1 2,0 1,-12 14,36-32,-1-1,2 1,-1 0,0 0,0 1,1-1,0 0,0 1,0-1,0 1,0 0,1 0,-1 0,1 0,0 0,1 0,-1 0,0 0,1 0,0 0,0 0,1 0,-1 0,1 0,-1 0,1 0,1 0,-1 0,0 0,1 0,0-1,0 1,0-1,0 1,1-1,-1 0,1 0,0 0,0 0,0 0,0-1,0 1,4 1,-1-1,1 0,-1-1,1 0,0 0,0-1,-1 1,1-2,0 1,0-1,0 0,0 0,0-1,0 0,0 0,-1 0,1-1,0 0,-1-1,1 1,0-2,122-75,-118 71,30-22,-2-2,-2-1,-1-2,-2-2,-1-1,-2-1,12-21,-36 48,0 1,0-1,-1 0,-1-1,0 0,0 0,-1 0,-1 0,0 0,-1-1,-1 1,0-1,0 1,-2-1,0 0,0 1,-1-1,-1 1,0 0,-1 0,0 0,-1 0,2 8,0 1,-1 0,1 0,-1 0,0 0,0 0,0 1,-1 0,1 0,-1 0,0 0,1 1,-1 0,-1 0,1 0,0 1,0 0,0 0,-1 0,1 0,-1 1,1 0,0 0,-1 0,1 1,-1 0,1 0,0 0,0 1,-1-1,1 1,0 1,1-1,-1 1,0 0,1 0,-1 0,1 0,0 1,0 0,1 0,-1 0,1 0,-1 1,-13 11,1 2,0 0,2 0,0 2,1 0,1 0,1 1,0 1,2-1,1 2,0-1,2 1,0 0,2 1,1-1,0 5,5-16,1 0,1 0,0-1,0 1,1-1,1 0,0 0,0-1,1 0,0 0,1 0,0-1,1 0,-1-1,2 0,-1 0,1-1,0 0,1-1,0 0,0 0,0-1,0-1,1 0,0-1,11 3,-6-2,0-1,1 0,-1-1,0-1,1 0,-1-1,1-1,-1-1,1-1,2-1,18-14,-25 7</inkml:trace>
  <inkml:trace contextRef="#ctx0" brushRef="#br0" timeOffset="5699.004">1552 1473,'-69'108,"23"-41,4 1,3 3,-1 10,19 20,21-98,0 0,0 0,0-1,1 1,-1 0,1 0,0-1,0 1,0 0,0-1,0 1,0-1,1 0,-1 1,1-1,0 0,0 0,0 0,0 0,0 0,0 0,0-1,0 1,1-1,-1 1,1-1,-1 0,1 0,0 0,-1 0,1-1,0 1,-1-1,1 1,0-1,12-1,1 0,-1-1,0 0,0-1,0-1,0-1,0 0,-1-1,2-1,1 0,6-4,-4 0</inkml:trace>
  <inkml:trace contextRef="#ctx0" brushRef="#br0" timeOffset="5937.024">1185 1840,'39'0,"31"0,14-5,-3-1,-10 0,-18 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6:00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343,'303'-178,"-286"165,-12 9,0 0,0 0,1 0,-1 0,1 1,0 0,0 0,0 0,0 1,1 0,-1 0,0 1,1 0,4-1,-9 4,0-1,0 1,-1-1,1 1,0-1,-1 1,0 0,1 0,-1-1,0 1,0 0,0 0,0 1,0-1,0 0,-1 0,1 0,-1 0,0 1,1-1,-1 0,0 0,0 1,0-1,-1 0,1 0,0 1,-1 0,1 3,3 281,-20-140,-6-1,-9 7,-16 99,33-161,4 1,3 0,5 8,4-57,-19-83,14 25,-1 0,0 1,-1-1,0 1,-2 1,1-1,-2 1,0 0,0 1,-1 0,-1 1,0 0,0 1,-1 0,0 0,-1 1,0 1,-1 0,1 1,-1 1,-1 0,1 0,-13-2,-13 3,1 2,0 2,-1 1,1 2,0 1,-1 3,2 1,-1 2,1 1,1 2,-12 6,18-2,9-2</inkml:trace>
  <inkml:trace contextRef="#ctx0" brushRef="#br0" timeOffset="550.25">1101 823,'725'-177,"-600"142,-109 43,-30 18,8-16,-10 25,2 0,1 1,2 1,2 0,1 0,2 0,1 1,2 0,2 28,2-10,-1-32</inkml:trace>
  <inkml:trace contextRef="#ctx0" brushRef="#br0" timeOffset="955.374">2370 993,'-9'2,"-1"0,1 1,0 1,0-1,0 1,1 1,0 0,-1 0,2 0,-1 1,0 0,1 1,1 0,-1 0,1 0,-1 1,-3 4,1 0,-1 1,2 0,0 0,0 1,1-1,1 2,1-1,0 1,0 0,2 0,0 0,0 1,2-1,-1 0,2 9,1-20,-1 0,1 0,-1 1,1-1,1 0,-1 0,1 0,-1 0,1 0,0 0,0-1,1 1,-1-1,1 1,0-1,0 0,0 0,0 0,0-1,1 1,-1-1,1 1,0-1,0 0,0-1,0 1,0-1,0 0,0 0,0 0,0 0,1-1,-1 1,0-1,0 0,1 0,-1-1,0 0,0 1,1-1,1-1,15-4,0 0,-1-1,0-1,0 0,-1-2,0 0,-1-1,0-1,-1-1,0-1,-1 0,0-1,-2 0,1-2,-2 1,0-2,-2 0,11-18,-18 26,0 0,0 0,-1 0,0-1,-1 1,0-1,-1 0,0 1,-1-1,0 0,0 0,-1 1,0-1,-3-5,3 10,0 0,-1 0,0 0,0 0,0 0,-1 1,1-1,-2 1,1 0,0 0,-1 0,0 0,0 1,-1-1,1 1,-1 0,0 1,0-1,0 1,0 0,-1 0,1 0,-1 1,0 0,-5-1,4 2,0 1,-1 1,1-1,-1 1,1 1,0-1,-1 1,1 0,0 1,0 0,1 0,-1 0,1 1,-1 0,-2 2,-16 10</inkml:trace>
  <inkml:trace contextRef="#ctx0" brushRef="#br0" timeOffset="1252.86">2879 1388,'-5'-24,"3"-23,7-12,3-1,4 5,5 6,5 12,-2 8,1 4,2 1,1 4,2 2,1 3,0 5,-3 8,-7 9,-6 5</inkml:trace>
  <inkml:trace contextRef="#ctx0" brushRef="#br0" timeOffset="2333.521">3951 259,'25'265,"-23"75,-29-78,2-82,30-152,13-34,-9-13,0-1</inkml:trace>
  <inkml:trace contextRef="#ctx0" brushRef="#br0" timeOffset="2569.059">3697 852,'43'0,"24"-5,6-1,-1-1,-7 2,-11 2,-8 1,-9 1,-9 5,-6 2,-1 1,-4-2</inkml:trace>
  <inkml:trace contextRef="#ctx0" brushRef="#br0" timeOffset="2884.309">4346 1218,'-2'-1,"0"0,0 0,1 0,-1-1,0 1,1 0,-1-1,1 1,0-1,0 0,-1 1,1-1,0 0,0 0,0 1,1-1,-1 0,0 0,1 0,-1 0,1 0,0 0,0 0,0 0,0-1,0 1,0 0,0 0,1 0,-4-14,1 0,1 0,1 0,0 0,1 0,1 1,0-1,1 0,1 0,0 1,1 0,1 0,1 0,0 1,0 0,1 0,1 1,1 0,0 0,0 1,1 1,1 0,0 0,0 1,39-3,-32 16</inkml:trace>
  <inkml:trace contextRef="#ctx0" brushRef="#br0" timeOffset="3235.015">5052 767,'-43'22,"0"1,2 3,1 1,2 2,0 2,2 1,-17 21,47-48,0 1,1-1,-1 1,1 1,0-1,1 1,0-1,0 1,0 1,1-1,0 0,0 1,1 0,0-1,1 1,-1 0,1 0,1 0,0 0,0 4,1-11,0 1,0 0,0 0,0 0,0-1,1 1,-1 0,1-1,-1 1,1-1,-1 0,1 0,0 1,0-1,0 0,-1 0,1-1,0 1,0 0,0-1,0 1,1-1,-1 1,0-1,0 0,0 0,0 0,0 0,0-1,0 1,0 0,0-1,0 1,0-1,0 0,0 0,1 0,73-38,-42 14,-2-2,-1 0,-2-2,0-2,14-21,70-71,-91 112,-16 16</inkml:trace>
  <inkml:trace contextRef="#ctx0" brushRef="#br0" timeOffset="3641.832">5278 1190,'125'-314,"-113"296,-5 25,-5 37,-2-33,0-7,-1-1,1 1,0-1,1 1,-1-1,1 1,0-1,-1 0,1 1,1-1,-1 0,0 0,1 1,0-1,0 0,0-1,0 1,0 0,0 0,1-1,-1 0,1 1,0-1,0 0,-1 0,1-1,1 1,-1 0,0-1,0 0,1 0,-1 0,0 0,1 0,-1-1,1 0,-1 1,1-1,-1-1,1 1,-1 0,1-1,-1 0,0 1,1-1,1-2,9-6,0-1,-1-1,-1-1,1 0,-2 0,0-1,6-9,41-44,-39 49,-1 4</inkml:trace>
  <inkml:trace contextRef="#ctx0" brushRef="#br0" timeOffset="4107.466">6067 739,'1'-1,"-1"1,1-1,-1 1,1-1,0 1,-1-1,1 1,-1-1,1 1,0 0,0-1,-1 1,1 0,0 0,-1-1,1 1,0 0,0 0,0 0,-1 0,1 0,0 0,0 0,-1 0,1 0,0 1,0-1,-1 0,1 0,0 1,0-1,-1 0,1 1,0-1,-1 1,1-1,-1 1,1-1,0 1,-1-1,1 1,-1-1,0 1,1 0,-1-1,1 1,-1 0,-10 38,-41 23,-15 29,66-86,0-1,0 0,0 1,0-1,0 0,1 1,0-1,0 0,0 0,1 1,-1-1,1 0,0 0,0-1,0 1,1 0,-1-1,1 1,0-1,0 0,0 0,0 0,1 0,-1-1,1 1,0-1,0 0,-1 0,1 0,1-1,-1 1,0-1,0 0,1 0,42 27,-44-26,0 0,0 0,0 1,-1-1,1 1,-1-1,1 1,-1 0,0 0,0 0,0 0,-1 0,1 1,-1-1,0 0,1 1,-1-1,-1 1,1-1,-1 1,1 0,-1-1,0 1,0-1,-1 1,1 0,-1-1,1 1,-1-1,0 1,-1-1,1 0,-1 1,1-1,-1 0,0 0,0 0,0 0,0 0,-1-1,1 1,-1-1,0 1,0-1,0 0,-1 1,-50 21,29-18</inkml:trace>
  <inkml:trace contextRef="#ctx0" brushRef="#br0" timeOffset="4722.293">5165 796,'-10'0,"-3"4,1 7,2 7,3 4,3 3,2 3,1 1,1 0,0 1,1-1,4-5,7-1,5-6,6-4,2-6,3-3,-3-2</inkml:trace>
  <inkml:trace contextRef="#ctx0" brushRef="#br0" timeOffset="5787.576">6463 203,'-17'128,"9"-36,4-1,4 1,4 0,9 43,-10-107,-2 0,0 0,-2 0,-1 1,-2-1,0-1,-2 1,-8 25,13-51,0-1,0 0,0 0,0 0,0 0,1 0,-1 1,0-1,1 0,-1 0,1 0,-1 1,1-1,0 0,-1 1,1-1,0 0,0 1,0-1,0 0,0 1,0-1,0 0,1 0,-1 1,0-1,1 0,-1 1,1-1,0 0,-1 0,1 0,0 0,-1 0,1 0,0 0,0 0,0 0,0 0,0 0,0 0,0 0,0-1,1 1,-1 0,0-1,0 1,0-1,1 0,0 1,14-6</inkml:trace>
  <inkml:trace contextRef="#ctx0" brushRef="#br0" timeOffset="6500.782">7197 683,'-85'62,"2"3,4 5,-2 7,71-68,4-5,0 1,0 0,1 0,0 1,-1 0,2 0,-1 0,1 0,0 1,0-1,1 1,0 0,0 1,1-1,0 0,-1 6,4-10,1-1,-1 1,1-1,0 1,0-1,0 0,0 0,0 0,1 0,-1-1,1 1,-1 0,1-1,0 0,-1 0,1 0,0 0,0 0,0 0,0-1,0 1,-1-1,1 0,0 0,0 0,0 0,0 0,0-1,0 1,0-1,0 0,0 0,-1 0,1 0,0-1,0 0,25-7,-2-1,0-1,0-1,-1-2,0 0,12-11,10-4,17-18,-52 37,0 0,0 1,0 1,1 0,1 1,-1 0,1 1,10-3,-23 8,1 1,-1-1,1 1,0 0,0 0,-1 0,1 0,0 0,-1 0,1 0,0 0,0 0,-1 1,1-1,-1 1,1-1,0 1,-1 0,1 0,-1 0,1 0,-1 0,0 0,1 0,-1 0,0 0,0 0,0 1,0-1,0 1,0-1,0 1,0-1,-1 1,1-1,0 1,-1 0,1 1,5 73,-6-52,0-19,-1-1,1 1,1-1,-1 1,1-1,0 1,0-1,0 1,0-1,1 0,0 0,0 1,0-1,0 0,1-1,0 1,-1 0,1-1,0 0,1 1,-1-1,1-1,-1 1,1 0,0-1,0 0,0 0,0 0,0 0,1 0,-1-1,1 0,-1 0,1 0,-1-1,1 0,-1 1,1-1,-1-1,1 1,-1-1,1 0,2-1,12-7,0-1,-1-1,-1-1,0 0,0-1,-1-1,-1-1,-1 0,0-1,-1 0,0-1,-2 0,1-2,2-1,18-23,-2-2,-2-1,-1-2,-3 0,-3-1,-1-2,-2 0,-3 0,-2-2,-2 0,-3 0,-2-1,-1-34,-5 71,1 12,-1 0,1 0,-1 0,0 0,0 0,-1 0,0 0,0 0,0 0,0 0,-1 1,0-1,0 0,0 1,0-1,-1 1,0-1,2 4,0 0,0 1,0-1,0 1,0-1,0 1,-1-1,1 1,0 0,0 0,0 0,0-1,-1 1,1 0,0 0,0 0,0 1,0-1,-1 0,1 0,0 1,0-1,0 1,0-1,0 1,0-1,0 1,0 0,0-1,0 1,0 0,0 0,1-1,-1 1,0 0,0 0,1 0,-1 0,1 0,-1 0,1 0,-1 1,1-1,-23 50,12 2,2 1,2 0,3-1,2 2,2-1,3 0,2 0,3-1,1 0,4 0,16 46,61 115,-119-232,14 2,3 1</inkml:trace>
  <inkml:trace contextRef="#ctx0" brushRef="#br0" timeOffset="6739.395">7507 541,'48'5,"40"1,14 0,0-1,-8-1,-11-2,-9-1,-13 0,-7-1,-8 4,-7 2,-5 0,-4-1,-2-2,-1-1,-5-1</inkml:trace>
  <inkml:trace contextRef="#ctx0" brushRef="#br0" timeOffset="11404.164">8608 626,'5'0,"1"5,0 6,4 1,0 4,-2 4,-2 3,-2 2,-2 2,-1 2,0 0,-2-1,-4 1,-2 0,0 0,2-1,1-9,2-8</inkml:trace>
  <inkml:trace contextRef="#ctx0" brushRef="#br0" timeOffset="11675.702">8720 230,'-14'10,"0"3,2 4,3-1</inkml:trace>
  <inkml:trace contextRef="#ctx0" brushRef="#br0" timeOffset="12154.289">9030 597,'-14'18,"1"1,0 0,2 0,0 2,1-1,1 1,1 1,1-1,-3 16,9-33,0-1,0 0,1 0,-1 0,1 1,0-1,0 0,0 0,0 1,1-1,-1 0,1 0,0 0,0 0,0 1,0-1,1-1,-1 1,1 0,0 0,0 0,0-1,0 1,0-1,0 0,1 0,-1 0,1 0,0 0,-1 0,1 0,0-1,0 0,0 1,0-1,0 0,0 0,1-1,-1 1,0-1,0 0,1 1,1-2,5 2,0 0,-1-1,1 0,0-1,-1 0,1-1,-1 0,1 0,-1-1,0 0,0-1,0 0,-1 0,1-1,-1 0,0 0,0-1,-1 0,0-1,0 1,0-1,-1-1,0 0,-1 4,0-1,-1 0,1 0,-1 0,-1-1,1 1,-1-1,0 0,0 0,-1 0,1-1,-1 1,-1 0,1-1,-1 1,0-1,-1 0,0 1,0-1,0 1,-1-1,1 0,-2 1,1-1,-1 1,0 0,-1-2,1 3,0 1,-1-1,1 0,-1 1,0 0,0 0,-1 0,1 0,-1 0,0 1,0-1,0 1,-1 0,1 0,-1 1,1 0,-1-1,0 1,0 1,0-1,0 1,0 0,0 0,0 0,-1 1,1 0,0 0,0 0,-1 1,1-1,0 1,0 0,0 1,-5 1,-45 23,30-11</inkml:trace>
  <inkml:trace contextRef="#ctx0" brushRef="#br0" timeOffset="12672.001">9397 852,'91'-90,"13"-32,-103 121,-1 0,1 0,0-1,0 1,0 0,0 0,0 0,0 0,1 1,-1-1,0 0,0 0,1 1,-1-1,0 1,1-1,-1 1,0-1,1 1,-1 0,1 0,-1 0,1-1,-1 2,0-1,1 0,-1 0,1 0,-1 1,1-1,-1 0,0 1,1 0,-1-1,0 1,0 0,2 0,34 47,-23-27,-10-15,0-1,0 1,0-1,1-1,0 1,0-1,0 1,0-1,1-1,0 1,-1-1,1 0,0 0,1-1,-1 0,0 0,1 0,-1-1,1 0,0 0,-1 0,1-1,0 1,0 0,0-1,0 1,0-1,-1-1,1 1,0-1,0-1,0 1,-1-1,1 0,0-1,-1 1,0-1,0 0,0-1,0 0,0 0,-1 0,1 0,-1-1,-1 0,1 0,0 0,-1-1,0 0,-1 1,1-1,-1-1,0 1,-1 0,1-1,-1-1,0-16</inkml:trace>
  <inkml:trace contextRef="#ctx0" brushRef="#br0" timeOffset="14219.783">11007 739,'-25'25,"2"1,0 1,2 1,1 1,1 0,2 2,1 0,1 1,-1 10,13-39,1 1,0 0,1 0,-1 0,1 0,-1 0,1 1,0-1,1 0,-1 1,1-1,0 0,0 1,0-1,1 0,-1 1,1-1,0 0,1 0,-1 0,0 0,1 0,0 0,0 0,0 0,1-1,-1 1,1-1,0 1,0-1,0 0,0 0,1-1,-1 1,1-1,0 1,-1-1,4 1,5-2,1 0,-1-1,1 0,-1-1,1 0,-1-1,1 0,-1-1,0-1,0 1,-1-2,1 0,-1 0,0-1,0-1,-1 0,0 0,0-1,0 0,4-6,2 2,-5 4,0-1,-1 0,0-1,-1 0,0 0,-1-1,0 0,-1-1,0 1,3-9,-7 15,-1 1,0-1,-1 0,1 0,-1 0,0-1,0 1,0 0,-1 0,0-1,0 1,0 0,0-1,-1 1,0 0,0 0,-1 0,1 0,-1 0,0 0,-1 0,1 0,-1 1,0-1,0 1,0 0,0 0,-3-2,-2 0,1-1,-1 2,-1-1,1 1,-1 0,0 1,0 0,0 1,-1-1,1 2,-1-1,0 1,1 1,-1 0,0 0,0 1,0 1,0-1,0 1,0 1,1 0,-1 0,1 1,-1 0,1 1,-7 4,16-8,1 0,-1 0,1 1,-1-1,1 0,-1 0,0 1,1-1,-1 1,0-1,1 0,-1 1,0-1,0 1,1-1,-1 1,0-1,0 1,0-1,1 1,-1-1,0 1,0-1,0 1,0-1,0 1,0-1,0 1,0-1,0 1,-1-1,1 1,0-1,0 1,0-1,0 0,-1 1,1-1,0 1,0-1,-1 1,1-1,0 0,-1 1,1-1,-1 0,1 1,0-1,-1 0,1 1,-1-1,1 0,-1 0,1 0,-1 1,22-11,0 0,-1-1,0-1,-1-1,0-1,3-5,25-16,-6 8,-1-2,-1-2,-2-2,-1-1,-2-2,-1-1,-2-1,3-8,-30 39,1 1,-1-2,0 1,-1 0,0-1,0 1,0-1,-1 0,0 0,-1 0,0 0,0 0,-1 0,0-1,0 1,-1 0,0-3,1 10,0 0,0 0,0 0,-1 1,1-1,0 0,-1 0,1 0,0 0,-1 0,1 0,-1 1,1-1,-1 0,1 0,-1 1,0-1,1 0,-1 1,0-1,0 0,1 1,-1-1,0 1,0 0,0-1,0 1,0-1,0 1,0 0,0 0,1 0,-1 0,0 0,0 0,0 0,0 0,0 0,0 0,0 0,0 0,0 1,0-1,0 0,0 1,0-1,1 1,-1-1,0 1,0-1,1 1,-1 0,0 0,-29 44,20-12,2 0,1 1,1-1,2 1,2 1,1-1,1 0,2 0,2 0,6 31,14 39,5-1,35 82,-30-93,-5 2,-3 1,-5 1,-4 1,-2 17,-13-102,0 1,-1 0,-1-1,0 1,0-1,-1 1,-1-1,0 1,-1-1,0 0,-1 1,0-2,-1 1,0 0,-1-1,0 0,-1-1,0 1,0-1,-2 0,1-1,-1 0,0-1,-7 6,7-8,0 0,-1-1,1 0,-1 0,0-1,0 0,0-1,-1 0,1-1,-1 0,0-1,1 0,-1 0,0-1,0 0,0-1,1-1,-1 0,0 0,1-1,0 0,0-1,0 0,0 0,0-1,1-1,0 1,0-2,0 1,1-1,0 0,0-1,1 0,0 0,0-1,-1-3,4 4,1 0,0-1,1 1,0-1,0 0,1 0,0 0,0 0,1 1,0-1,1 0,0 0,0 0,1 0,0 1,1-1,0 1,0-1,1 1,0 0,4-5,116-152,8 29,-95 101</inkml:trace>
  <inkml:trace contextRef="#ctx0" brushRef="#br0" timeOffset="27928.283">12474 683,'0'283,"16"-209,-18-69,-5-27,5-2,2 0,1 0,0 0,2 0,1 0,1 1,1-1,0 1,2 1,1-1,1 1,1 1,0 0,2 0,0 2,2-1,13-13,-27 31,0 0,1 0,-1 0,1 0,-1 0,1 1,0-1,-1 1,1-1,0 1,0-1,0 1,0 0,1 0,-1 0,0 0,0 1,1-1,-1 0,0 1,1 0,-1-1,1 1,-1 0,0 0,1 1,-1-1,0 0,1 1,-1-1,0 1,1 0,-1 0,0 0,0 0,0 0,0 0,0 1,0-1,0 1,0-1,0 1,-1 0,1 0,-1-1,1 3,45 55,-37-56</inkml:trace>
  <inkml:trace contextRef="#ctx0" brushRef="#br0" timeOffset="28258.918">13123 683,'-5'38,"-6"22,-1 6,1-3,7-13,5-10,1-6,1-6,5-6,1-12,-1-13,3-10,-1-8,-2-1</inkml:trace>
  <inkml:trace contextRef="#ctx0" brushRef="#br0" timeOffset="28496.259">13236 400,'-19'5,"-6"6,5 6,6 1</inkml:trace>
  <inkml:trace contextRef="#ctx0" brushRef="#br0" timeOffset="31597.722">13885 654,'1'-3,"0"0,1 0,-1 0,0 0,-1 0,1 0,-1 0,1-1,-1 1,0 0,0 0,0 0,-1-1,1 1,-1 0,0 0,1 0,-2 0,1 0,0 0,0 0,-1 0,0 1,1-1,-1 1,0-1,0 1,-1-1,1 1,0 0,-1 0,1 0,-1 0,0 1,0-1,1 1,-1 0,0 0,0-1,0 2,0-1,-2 0,-7 3,0 1,0 0,0 1,1 0,-1 1,1 0,0 1,0 0,1 1,0 0,0 1,0 0,1 0,1 1,-1 0,1 1,0 1,-7 4,1-2,1 0,1 1,0 0,0 0,2 1,0 1,0 0,2 0,0 1,1 0,0 0,1 1,2 0,-1 0,1 7,5-18,0-1,1 1,-1 0,1 0,1-1,-1 0,1 1,0-1,1 0,-1 0,1 0,0-1,1 0,-1 1,1-2,0 1,1 0,-1-1,1 0,0 0,0-1,0 0,0 0,0 0,1 0,-1-1,1 0,0-1,0 0,-1 0,1 0,0-1,0 0,0 0,0 0,0-1,0 0,-1-1,1 0,0 0,-1 0,1 0,0-2,16-12,0-1,-2-2,0 0,-1-1,-1 0,-1-2,-1 0,-1-1,-1-1,-1-1,1-5,72-172,-82 241,-7 22,-2 55,4-1,6 0,17 93,-15-177,-1 0,-2 0,-1 0,-1 1,-2-1,-2 1,0 0,-2-1,-1 0,-2 0,-1 0,-10 25,12-41,-1-1,0-1,-1 1,-1-1,0-1,-1 1,0-1,0-1,-2 1,1-2,-1 0,-1 0,0-1,0 0,-1-1,0 0,-1-1,1-1,-1 0,0-1,-1 0,1-2,-1 1,0-2,-9 1,20-3,-1 0,1-1,-1 1,1-1,-1 0,1 0,0-1,-1 1,1-1,0 0,0 0,0 0,0-1,0 0,1 1,-1-1,1 0,0-1,0 1,0-1,0 1,0-1,1 0,0 0,0 0,0 0,0 0,1-1,-1 1,1 0,0-1,0-4,-1-4,0-1,2 1,0-1,0 0,1 1,1-1,0 1,1-1,0 1,3-7,12-29,3 0,1 1,2 2,3 0,1 2,2 1,5-2,-11 17</inkml:trace>
  <inkml:trace contextRef="#ctx0" brushRef="#br0" timeOffset="33444.184">16227 175,'8'15,"0"0,-2 1,0 0,0 0,-2 0,0 1,1 10,4 16,0-1,-2 1,-1 0,-3 1,-2-1,-1 1,-2-1,-8 40,-4 133,49-257,125-124,-140 147,1 1,0 1,1 1,1 1,0 0,1 2,0 1,1 1,0 1,1 1,10-1,-33 8,-1 1,1-1,-1 0,1 1,-1 0,1-1,0 1,-1 0,1 0,-1 1,1-1,0 0,-1 1,1 0,-1-1,1 1,-1 0,0 0,1 1,-1-1,0 0,0 1,1-1,-1 1,-1 0,1 0,0 0,0 0,-1 0,1 0,-1 0,1 0,-1 1,0-1,0 0,0 1,0-1,-1 1,1-1,-1 1,1 0,-1 0,-3 13,-1 0,0 0,-1 0,-1-1,0 0,-1 0,-1-1,-1 0,1 0,-2-1,0 0,-1-1,0 0,-1 0,0-1,0-1,-1 0,-10 5,-14 17,-2-2,-1-1,-2-2,0-2,-1-1,-2-3,-5 1,26-15</inkml:trace>
  <inkml:trace contextRef="#ctx0" brushRef="#br0" timeOffset="33765.136">17018 710,'-7'11,"2"1,-1 0,2 0,-1 0,2 0,-1 1,2-1,0 1,0 0,1-1,1 1,0 0,1 0,0 0,1 0,1-1,-1 1,6 11,-5-20,1 0,-1 0,1-1,0 1,0-1,0 0,1 0,-1-1,1 1,0-1,-1 0,1 0,0 0,0-1,0 0,0 0,1 0,-1 0,0-1,0 0,0 0,1-1,-1 1,0-1,0 0,0 0,0-1,0 0,0 0,0 0,-1 0,1-1,-1 1,1-1,-1 0,0-1,0 1,-1-1,1 0,-1 0,1 0,-1 0,-1 0,1-1,2-3,-2 1,0 0,-1 0,0 0,0-1,0 1,-1-1,0 1,0-1,-1 1,0-1,0 1,-1-1,0 1,0-1,-1 1,0 0,0-1,0 1,-1 0,0 1,-1-1,0 0,0 1,0 0,-1 0,0 0,0 0,0 1,-1 0,1 0,-1 0,-1 1,1 0,0 0,-1 1,0 0,0 0,0 0,0 1,-1 0,1 0,0 1,-1 0,-4 0,-16 2,2 3</inkml:trace>
  <inkml:trace contextRef="#ctx0" brushRef="#br0" timeOffset="34413.154">17611 626,'-26'19,"1"1,1 1,1 1,0 1,2 1,1 1,1 0,-4 11,20-33,1-1,0 1,0-1,0 1,1 0,-1-1,1 1,-1 0,1 0,0 0,0 1,1-1,-1 0,0 0,1 0,0 1,0-1,0 0,0 0,0 0,1 1,0-1,-1 0,1 0,0 0,1 0,-1 0,0 0,1 0,0 0,-1-1,1 1,0-1,0 1,1-1,-1 0,0 1,1-1,0 0,-1-1,1 1,0 0,0-1,0 0,0 0,2 1,6-1,-1 0,1 0,0-1,0-1,-1 0,1 0,0-1,-1 0,1-1,-1 0,0-1,0 0,0-1,-1 0,1 0,-1-1,-1 0,3-2,8-7,-2 0,1-2,-2 0,0 0,-1-2,-1 0,10-17,-1-6,-1 0,-3-1,-1-1,-2-1,-2-1,-3 0,-1 0,-2-1,0-33,-6 62,-2 0,0 0,-1 0,-1 0,-1 0,0 1,-1-1,-1 1,-1 0,0 0,-1 0,-2 0,7 14,0-1,0 1,-1 0,0-1,0 1,0 1,0-1,0 0,0 1,-1-1,1 1,-1 0,0 0,1 1,-1-1,0 1,0 0,0 0,0 0,0 0,0 1,-1 0,1 0,0 0,0 0,0 0,0 1,0 0,0 0,0 0,0 0,0 1,0-1,0 1,1 0,-3 2,-10 5,0 0,1 1,0 1,1 1,0 0,1 1,-10 11,12-8,-1 1,2-1,0 2,1-1,1 2,1-1,0 1,1 0,1 0,1 0,1 1,1 0,0 0,2 0,0-1,1 1,1 0,1 0,0-1,2 1,0-1,2 0,3 8,3 1,0-1,2 0,1-1,1-1,1-1,1 0,2-1,0-1,19 14,105 81,-121-100</inkml:trace>
  <inkml:trace contextRef="#ctx0" brushRef="#br0" timeOffset="34998.875">18118 710,'-6'15,"0"1,1-1,0 1,2 0,-1 0,2 0,0 0,1 0,1 1,1-1,0 0,1 1,0-1,1 0,2 3,-3-15,0-1,0 1,0-1,0 1,0-1,1 0,0 0,-1 0,1 0,0 0,1-1,-1 1,0-1,1 0,-1 0,1 0,0 0,-1-1,1 1,0-1,0 0,0 0,0-1,0 1,0-1,0 0,0 0,0 0,0-1,0 1,0-1,0 0,0 0,0 0,0-1,0 1,-1-1,1 0,-1 0,1-1,-1 1,0 0,0-1,0 0,0 0,0 0,1-2,12-13,-1 0,-1-1,-1 0,-1-1,-1-1,0 0,-2 0,5-14,41-103,-55 137,0 1,0-1,0 1,0-1,0 1,0-1,0 1,0-1,0 1,0-1,1 1,-1 0,0-1,0 1,1-1,-1 1,0 0,1-1,-1 1,0 0,1-1,-1 1,0 0,1-1,-1 1,1 0,-1 0,1 0,-1-1,0 1,1 0,-1 0,1 0,-1 0,1 0,-1 0,1 0,-1 0,1 0,-1 0,1 0,-1 0,1 0,-1 0,1 1,-1-1,0 0,1 0,-1 0,1 1,-1-1,0 0,1 1,-1-1,0 0,1 1,-1-1,1 1,5 29,-25 143,6 480,10-623,0 0,-2 0,-1-1,-2 1,-1-2,-1 1,-1-1,-1-1,-2 0,-1 0,-17 23,-20 15,-2-2,-2-3,-4-2,-24 16,63-55,-2 0,0-2,-1-1,0 0,-18 6,41-21,0 0,0 0,0 0,0-1,-1 1,1-1,0 1,0-1,0 1,-1-1,1 0,0 1,-1-1,1 0,0 0,-1 0,1 0,0 0,0 0,-1 0,1-1,0 1,-1 0,1-1,0 1,0-1,0 1,-1-1,1 0,0 0,0 1,0-1,0 0,0 0,0 0,0 0,1 0,-1 0,0 0,0 0,1 0,-1-1,1 1,-1 0,1 0,0-1,-1 0,8-63,10 25,2 2,2 0,1 1,2 1,1 1,2 2,7-7,-12 14,21-30,3 2,2 2,2 2,3 3,1 2,2 2,2 3,3 2,-25 19</inkml:trace>
  <inkml:trace contextRef="#ctx0" brushRef="#br0" timeOffset="31860.046">14562 710,'-24'39,"-12"17,-1 3,7-2,12-12,10-13</inkml:trace>
  <inkml:trace contextRef="#ctx0" brushRef="#br0" timeOffset="32015.337">14534 429,'0'0</inkml:trace>
  <inkml:trace contextRef="#ctx0" brushRef="#br0" timeOffset="32466.012">14958 710,'-21'27,"2"2,1-1,2 2,0 0,2 1,2 1,0 0,-5 28,16-58,1 1,-1-1,0 0,1 1,0-1,-1 1,1-1,0 1,0-1,0 1,1-1,-1 1,0-1,1 0,0 1,0-1,0 1,0-1,0 0,0 0,0 0,1 0,-1 0,1 0,-1 0,1 0,0 0,0-1,0 1,0-1,0 1,0-1,0 0,0 0,0 0,1 0,-1 0,0 0,1-1,-1 1,1-1,-1 0,2 0,5 0,0-1,1 0,-1-1,0 0,0 0,0-1,0-1,-1 1,1-1,-1-1,0 1,0-1,0-1,-1 0,0 0,0 0,0-1,0-1,98-141,-84 113,-1-1,-2-1,-2-1,-1-1,-2 0,-2 0,-2-1,-1-1,-2 0,-2 1,-2-25,-3 52,0 1,0-1,-2 1,0-1,0 1,-1 0,-1 1,0-1,-1 1,0 0,-6-9,9 17,0-1,-1 1,1 0,-1 0,0 0,0 0,0 1,0 0,-1 0,1 0,-1 0,0 1,0-1,0 1,0 0,0 1,0-1,-1 1,1 0,-1 1,1-1,0 1,-1 0,1 0,-1 1,1-1,0 1,-1 1,1-1,-2 1,-4 3,0 1,0 0,0 1,1 0,0 1,1 0,-1 0,1 1,1 0,0 1,0 0,1 0,0 1,1 0,0 0,1 0,0 1,1-1,0 1,1 0,0 1,1-1,0 0,1 1,0-1,1 1,1-1,0 1,0-1,2 1,-1-1,4 9,8 13,2 0,1-1,1-1,2 0,2-1,0-2,2 0,1-2,1 0,2-2,0-1,1-1,2-2,32 18,122 56,-163-85</inkml:trace>
  <inkml:trace contextRef="#ctx0" brushRef="#br0" timeOffset="36767.314">0 1924,'144'-47,"3"7,1 6,103-9,-181 38,0 3,0 2,-1 4,54 11,-49-9,0-3,0-3,0-3,34-8,499-13,-355 3,473-54,-286 23,89 14,88 9,431 30,-499 27,627-28,-664 27,787-26,217-1,-842-28,103 45,114-6,-237-38,128-1,82-2,406 30,-545-27,67-2,33 0,-375 30,-284 24,-141-22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6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1,'-24'47,"-17"36,-7 8,0-6,3-14,10-18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7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87 635,'-14'24,"2"2,1-1,0 2,3-1,0 2,1-1,2 1,1-1,1 1,1 9,1-32,1-1,0 1,-1-1,2 0,-1 1,1-1,-1 1,1-1,0 0,1 1,-1-1,1 0,0 0,0 0,0 0,0 0,1-1,-1 1,1-1,0 1,0-1,1 0,-1 0,1-1,-1 1,1-1,0 1,0-1,0 0,0-1,0 1,0-1,1 1,-1-2,0 1,1 0,-1-1,1 1,2-2,12-5,-1 0,0-2,-1 0,0-2,-1 0,1 0,-2-1,0-1,0-1,0-1,-13 12,40-33,-1-2,-2-2,-1-2,-3-1,-1-2,-2-1,-3-1,15-32,-26 42,8-11,-2-1,-2-1,-2-2,-3 0,-2 0,-2-2,1-17,-14 70,0-55,0 54,0 0,0 0,0 0,0 0,0-1,0 1,0 0,0 0,-1 0,1 0,0 0,-1 0,1 0,-1 0,1 0,-1 1,0-1,1 0,-1 0,0 0,1 1,-1-1,0 0,0 1,0-1,0 0,0 1,0-1,0 1,0 0,0-1,0 1,0 0,0-1,0 1,0 0,0 0,0 0,0 0,0 0,0 0,0 0,0 1,0-1,-1 0,-3 3,1 0,-1 0,1 1,0-1,0 1,0 0,0 0,0 1,1-1,0 1,0-1,0 1,1 0,0 0,-1 2,-1 1,-19 45,2 1,3 1,2 0,2 1,-1 25,-1 44,4 2,7-1,7 75,-1-149,15 219,-1 97,-16-344,0-1,-2 0,0 0,-2 0,0 0,-2-1,0 0,-2 0,0-1,-1 0,-1-1,-1 0,-1 0,-1-2,-1 1,0-2,-1 0,-1-1,-7 5,20-18,-4 4,1-1,-1 0,-1 0,1-1,-1 0,0-1,0 0,0 0,0-1,-1 0,0 0,1-1,-11 0,17-3,0-1,0 0,1-1,-1 1,0 0,1-1,-1 0,1 1,0-1,0 0,0 0,0 0,1 0,-1-1,1 1,0 0,0-1,0 1,0-1,0 1,1-1,0 1,-1-1,1 1,1-1,-1 1,0-1,1 0,1-2,-2 1,30-183,-10 95,-13 55</inkml:trace>
  <inkml:trace contextRef="#ctx0" brushRef="#br0" timeOffset="234.36">87 183,'-15'-9,"1"-4,2 1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4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762 228,'-25'-5,"0"2,0 0,0 2,0 1,0 0,0 2,0 1,0 1,0 1,1 2,-2 0,18-5,1 0,-1 0,0 1,1 0,-1 0,1 1,0 0,0 0,0 0,1 1,-1 0,1 1,0-1,1 1,-1 0,1 0,1 1,-1 0,1 0,0 0,0 0,1 1,0-1,1 1,-1 0,2-1,-1 1,1 0,0 0,0 1,1-1,0 0,2 5,-2-10,1 1,0-1,0 0,0 0,0-1,0 1,1 0,-1 0,1 0,0-1,0 1,0-1,0 0,0 1,1-1,-1 0,1 0,-1 0,1-1,0 1,-1-1,1 1,0-1,0 0,0 0,0 0,0-1,1 1,-1-1,0 0,0 1,0-1,0-1,1 1,-1 0,0-1,0 0,0 1,1-2,119-51,309-266,-423 313,-9 5,1-1,-1 1,1 0,0 0,0 0,0 0,-1 0,1 1,0-1,0 0,0 0,0 0,0 1,1-1,-1 1,0-1,0 1,0-1,0 1,1-1,-1 1,0 0,0 0,1 0,-1 0,0 0,0 0,1 0,-1 0,0 0,0 1,1-1,-1 0,0 1,0-1,0 1,0 0,1-1,-1 1,0 0,0-1,0 1,0 0,-1 0,1 0,0 0,0 0,-14 106,2-59,9-38,-1-1,1 0,0 1,0-1,1 1,0-1,1 1,0-1,0 1,1-1,0 1,1-1,0 1,1-1,0 0,0 0,1 0,3 6,30 4,-17-15</inkml:trace>
  <inkml:trace contextRef="#ctx0" brushRef="#br0" timeOffset="439.655">1271 454,'222'-261,"-190"230,-31 31,-1-1,0 1,0-1,1 1,-1 0,0-1,1 1,-1-1,0 1,1 0,-1-1,1 1,-1-1,0 1,1 0,-1 0,1-1,-1 1,1 0,-1 0,1 0,-1 0,1-1,-1 1,1 0,0 0,-1 0,1 0,-1 0,1 0,-1 0,1 0,-1 1,1-1,-1 0,1 0,-1 0,1 1,-1-1,1 0,-1 0,1 1,-1-1,0 0,1 1,-1-1,1 1,-1-1,0 0,1 1,-1-1,0 1,0-1,1 1,-1-1,0 1,0-1,0 1,0-1,0 1,1-1,-1 1,0-1,0 1,0 0,-1-1,1 1,0-1,0 1,0-1,-12 73,9-63,1 1,0-1,0 1,1-1,0 1,0-1,2 1,-1 0,1-1,1 1,0-1,2 8,-3-16,1 1,-1 0,1-1,-1 1,1-1,0 0,0 0,0 0,0 0,0 0,0 0,1 0,-1 0,1-1,-1 0,1 1,0-1,-1 0,1 0,0 0,0-1,0 1,0-1,-1 1,1-1,0 0,0 0,0 0,0-1,0 1,0-1,0 0,-1 1,1-1,0 0,0-1,0 1,96-58,44-125,-133 170</inkml:trace>
  <inkml:trace contextRef="#ctx0" brushRef="#br0" timeOffset="966.502">2229 115,'-12'17,"1"1,0 0,2 0,0 1,1 0,0 1,2 0,0 0,0 10,5-27,0 0,0 0,0-1,1 1,-1 0,1 0,0 0,0 0,0 0,0 0,1 0,-1-1,1 1,-1 0,1 0,0 0,0-1,0 1,1 0,-1-1,1 1,-1-1,1 0,0 1,0-1,0 0,0 0,0 0,1 0,-1-1,0 1,1-1,-1 1,1-1,0 0,-1 0,1 0,0 0,0 0,0-1,0 0,0 1,-1-1,1 0,0 0,0 0,0-1,0 1,1-1,15-6,0-1,0-1,-1 0,0-1,-1-2,0 1,-1-2,0 0,-1-1,-1 0,0-2,-1 1,0-2,-2 1,0-2,6-12,12-11,56-76,-85 117,0-1,0 1,0-1,0 0,1 1,-1-1,0 1,0-1,0 1,0-1,0 1,1-1,-1 1,0-1,1 1,-1-1,0 1,1-1,-1 1,0 0,1-1,-1 1,1-1,-1 1,1 0,-1 0,1-1,-1 1,1 0,-1 0,1 0,-1-1,1 1,-1 0,1 0,-1 0,1 0,0 0,-1 0,1 0,-1 0,1 0,-1 0,1 1,-1-1,1 0,-1 0,1 0,-1 1,1-1,-1 0,1 1,-1-1,1 0,-1 1,0-1,1 0,-1 1,1-1,-1 1,0-1,0 1,1-1,-1 1,0-1,0 1,0-1,1 1,-1 0,2 45,-3-35,-1 85,-5 0,-4 0,-4 0,-20 65,18-94,-3-2,-3-1,-21 42,34-86,4-4,-1 0,0-1,-1 0,0 0,-2-1,1 0,-2-1,0 0,0 0,-2-1,1-1,-1 0,-1-1,-5 3,16-12,1 0,0 0,-1 0,1 0,-1-1,1 1,-1-1,0 0,1 0,-1 0,1 0,-1 0,1 0,-1-1,1 1,-1-1,1 0,-1 0,1 0,0 0,-1 0,1 0,0-1,0 1,0-1,0 1,0-1,0 0,0 0,1 0,-1 0,1 0,-1 0,1 0,0-1,0 1,0 0,0-1,0 1,0-1,1 1,-1-1,1 1,0-1,0 1,0-1,0 0,0 1,0-1,1 1,-1-1,1 1,0-1,0 1,0 0,0-1,1 0,5-20,2 0,1 1,0 0,2 0,0 2,2-1,0 2,1 0,13-13,-6 10,1 0,1 2,0 0,2 2,0 1,1 1,1 1,0 1,1 2,0 1,27-7,-26 9,-4 0</inkml:trace>
  <inkml:trace contextRef="#ctx0" brushRef="#br0" timeOffset="1449.255">0 765,'319'-13,"105"-25,-316 27,470-41,148 23,-288 30,-379-11,-59-1,-12 7</inkml:trace>
  <inkml:trace contextRef="#ctx0" brushRef="#br0" timeOffset="1915.495">29 962,'390'-45,"519"-47,-85 58,-381 35,-360-11,-66 4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2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391 592,'-2'-4,"0"1,0-1,-1 1,0 0,1 0,-1 0,0 0,0 0,-1 0,1 1,0 0,-1 0,0 0,1 0,-1 0,0 1,0-1,0 1,0 0,0 0,0 1,0-1,-1 1,1 0,0 0,0 0,0 1,0-1,-1 1,-116 40,1 38,116-75,0 0,0 0,1 0,-1 0,1 1,0-1,0 1,1 0,0 0,-1 0,1 0,1 0,-1 0,1 0,0 1,0-1,1 0,-1 1,1-1,0 1,1-1,-1 1,1-1,1 4,3 4,0-1,1 0,1 0,0-1,0 0,1 0,0 0,1-1,0 0,1-1,0 0,0-1,1 0,0 0,0-1,1-1,0 0,0 0,1-2,-1 1,1-1,0-1,13 2,-20-5,0 1,1-1,-1 0,1 0,-1-1,0 1,1-1,-1-1,0 0,0 1,0-2,0 1,0-1,0 0,-1 0,1 0,-1-1,0 0,0 0,0 0,-1-1,1 0,-1 0,0 0,0 0,-1 0,0-1,0 0,0 1,-1-1,1 0,-1 0,-1-1,1-1,1-14</inkml:trace>
  <inkml:trace contextRef="#ctx0" brushRef="#br0" timeOffset="434.837">701 0,'-20'39,"2"0,1 1,2 1,1 0,3 1,-3 23,3-19,1 2,3-1,2 1,1 0,3 0,5 38,-5-80,1-1,0 1,1-1,-1 1,1-1,0 0,1 1,-1-1,1 0,0 0,0 0,1 0,-1 0,1 0,0-1,0 1,1-1,-1 0,1 0,0 0,0-1,1 1,-1-1,0 0,1 0,0-1,0 1,0-1,0 0,0 0,0-1,1 0,-1 0,5 1,4-6,-1 0,1-1,-1 0,-1-1,1-1,-1 0,0 0,0-1,5-6,52-31,-59 40,-8 3,0 0,0 0,1 0,-1 0,1 0,-1 0,1 1,0 0,0-1,-1 1,1 0,0 0,0 0,0 1,0-1,0 1,0 0,1-1,-1 1,0 1,0-1,0 0,0 1,0-1,0 1,0 0,0 0,0 0,-1 1,1-1,0 1,-1-1,1 1,-1 0,1 0,-1 0,0 0,0 1,0-1,1 2,15 89,-8-22,-1-53,3-5</inkml:trace>
  <inkml:trace contextRef="#ctx0" brushRef="#br0" timeOffset="717.268">1350 592,'-13'15,"0"1,2 0,0 1,0 0,2 1,0 0,1 0,1 1,0 0,2 0,0 1,1 0,1 0,1 4,2-21,0 1,1-1,-1 0,1 0,-1 0,1 1,0-1,0 0,1 0,-1 0,1 0,-1-1,1 1,0 0,0-1,0 1,0-1,1 1,-1-1,1 0,-1 0,1 0,0-1,0 1,0-1,0 1,0-1,0 0,0 0,0 0,0-1,1 1,-1-1,0 1,0-1,1 0,-1-1,0 1,0 0,2-1,9-1,0-1,0 0,-1 0,1-1,-1-1,0-1,0 0,11-7,-12 7,0 0,-1 0,0-2,0 1,-1-1,0-1,0 0,-1 0,0-1,-1 0,0-1,0 0,-1 0,-1 0,0-1,-1 0,0 0,0-1,-1 1,-1-1,0 0,-1 0,-1 0,0 0,0 0,-1 0,-1-7,-2 15,1-1,-1 1,0 0,0 0,0 0,-1 0,0 1,0-1,0 1,0 0,-1 0,1 0,-1 1,0-1,0 1,-1 1,1-1,-1 1,1 0,-1 0,0 0,1 1,-1 0,0 0,0 0,0 1,0 0,0 0,0 0,0 1,0 0,0 0,0 1,1 0,-1 0,1 0,-1 0,1 1,0 0,0 0,0 1,0-1,0 1,1 0,0 0,-3 3,-6 7</inkml:trace>
  <inkml:trace contextRef="#ctx0" brushRef="#br0" timeOffset="1080.4">2113 508,'-57'22,"1"3,1 3,2 2,-18 14,66-42,1-1,0 1,-1 1,1-1,0 1,0-1,0 1,1 0,-1 0,1 1,-1-1,1 1,0 0,1 0,-1 0,1 0,-1 0,1 1,0-1,1 0,-1 1,1 0,0-1,0 1,0 0,1 0,0-1,0 1,0 0,0 0,1 0,0-1,0 1,0 1,6 2,-1-1,1-1,0 1,1-1,0-1,0 1,0-1,0 0,1-1,0 0,0-1,0 1,0-2,1 1,-1-1,1-1,-1 0,1 0,-1-1,1 0,0-1,-1 0,1 0,-1-1,1 0,-1-1,0 0,0 0,0-1,8-5,-8 5,0 0,0 0,0-1,-1-1,0 1,0-1,0-1,-1 1,0-1,0 0,-1-1,0 0,0 0,-1 0,0-1,0 0,-1 0,0 0,0 0,-1-1,-1 1,1-3,-1 5,-1 0,0 1,0-1,-1 0,0 0,0 0,0 1,-1-1,0 0,0 0,-1 1,0-1,0 1,-1-1,1 1,-1 0,-1 0,1 0,-1 0,0 1,0-1,-1 1,0 0,0 1,0-1,0 1,-1 0,1 0,-1 0,-6-1,-43-9,29 11</inkml:trace>
  <inkml:trace contextRef="#ctx0" brushRef="#br0" timeOffset="1431.841">2649 480,'-16'5,"-1"0,1 1,0 0,0 1,1 1,0 1,0 0,1 1,0 0,1 1,-4 5,15-14,0 0,0 0,0 0,0 0,0 0,0 1,1-1,-1 1,1-1,-1 1,1-1,0 1,0 0,1 0,-1 0,0-1,1 1,0 0,-1 0,1 0,0 0,1 0,-1 0,0-1,1 1,0 0,0 0,-1-1,2 1,-1 0,0-1,0 1,1-1,0 1,-1-1,1 0,0 1,0-1,0 0,0-1,1 1,-1 0,0 0,2 0,66 74,-69-73,1-1,0 1,-1 0,0 0,1 0,-1 0,-1 0,1 0,0 0,-1 0,1 0,-1 0,0 0,0 1,0-1,-1 0,1 0,-1 0,1 0,-1 0,0 0,0 0,0 0,-1 0,1-1,-1 1,0 0,0-1,1 1,-2-1,0 2,-7 4,1 0,-1-1,-1-1,1 1,-1-2,0 1,-1-2,1 1,-1-1,0-1,0 0,0-1,0 0,0-1,0-1,-5 0,-8 1</inkml:trace>
  <inkml:trace contextRef="#ctx0" brushRef="#br0" timeOffset="1747.417">2761 818,'37'-13,"-3"2,0-1,0-2,-2-1,0-2,0-1,-2-1,0-2,1-3,-28 22,0 1,0-1,0 0,-1 0,1 0,0-1,-1 1,0 0,1-1,-1 0,0 0,-1 1,1-1,0 0,-1 0,0 0,1-1,-1 1,0 0,-1 0,1-1,-1 1,1-1,-1 1,0 0,0-1,-1 1,1 0,-1-1,1 1,-1 0,0-1,0 1,-1 0,1 0,-1 0,1 0,-1 0,0 0,0 1,0-1,0 1,-1-1,1 1,-1 0,0 0,1 0,-1 0,0 0,0 1,0-1,-2 0,-10 0,1 1,-1 1,0 0,0 0,0 2,1 0,-1 0,1 2,-1 0,1 0,0 1,1 1,-1 0,1 1,-11 8,11-7,0 1,0 0,1 1,0 1,1 0,0 0,1 1,0 0,1 1,0 0,1 1,-6 12,10-18,1 1,-1-1,2 1,-1-1,1 1,0 0,1 0,0 0,1 0,-1 0,2 0,-1 0,1 0,1 0,0-1,0 1,0 0,1-1,1 1,-1-1,1 0,1 0,0 0,5 4,1-2,0 1,0-1,1-1,0 0,1 0,0-2,0 1,1-2,0 0,0 0,1-2,-1 1,1-2,0 0,0-1,0 0,0-1,0-1,0 0,1-2,-1 1,5-3,11-1,-4-2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0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54 146,'-28'39,"23"-27,1 0,0 0,0 0,1 1,1-1,0 1,1 0,0 0,1 12,0-20,1 0,-1-1,1 1,0 0,1-1,-1 1,1-1,-1 1,1-1,1 0,-1 1,1-1,-1-1,1 1,0 0,1-1,-1 1,0-1,1 0,0 0,0 0,0-1,0 1,0-1,1 0,-1 0,5 1,-2-1,1-1,0 0,0 0,-1 0,1-1,0 0,0-1,0 0,0 0,0 0,-1-1,1 0,-1-1,1 0,-1 0,0-1,0 1,0-1,-1-1,1 1,-1-1,5-6,113-136,-92 101,-31 46,0 0,0-1,0 1,0 1,1-1,-1 0,0 0,0 0,0 1,0-1,0 0,0 1,0-1,0 1,0-1,0 1,0-1,-1 1,1 0,0 0,0-1,0 1,-1 0,1 0,0 0,-1 0,1 0,-1 0,1 0,-1 0,0 0,1 0,-1 0,0 0,0 0,1 0,-1 0,0 0,0 0,0 0,0 0,-1 0,1 1,0-1,0 0,-1 0,2 3,6 29,-7-26,1-1,-1 1,1 0,0-1,1 1,0-1,0 0,0 1,1-1,-1 0,2 0,-1 0,1-1,0 1,0-1,0 0,1 0,-1 0,1-1,0 0,1 0,-1 0,1 0,0-1,0 0,1 0,-1-1,0-1,0 0,-1 0,1-1,0 0,0 0,0 0,0-1,0 0,0 0,-1 0,1-1,0 0,-1 0,1 0,-1-1,0 0,0 0,0 0,0-1,-1 1,1-1,-1 0,0-1,0 1,0-1,0 1,-1-1,0 0,0 0,-1-1,2-2,48-163,-47 146</inkml:trace>
  <inkml:trace contextRef="#ctx0" brushRef="#br0" timeOffset="666.886">1071 288,'43'-14,"0"-2,-1-2,-1-1,-1-2,-1-2,-1-1,3-5,-39 28,0 0,1 0,-1 0,0-1,1 1,-1-1,0 0,0 1,0-1,0 0,-1 0,1 0,0 0,-1 0,0-1,1 1,-1 0,0-1,0 1,0-1,-1 1,1-1,0 1,-1-1,0 0,1 1,-1-1,0 0,-1 1,1-1,0 0,-1 1,1-1,-1 1,0-1,0 1,0-1,0 1,-1 0,1-1,0 1,-1 0,0 0,1 0,-1 0,0 0,0 0,0 1,0-1,0 1,-2-1,-4-1,-1 0,1 1,-1 0,0 0,0 1,0 1,0-1,0 1,0 1,1-1,-1 2,0-1,0 1,0 0,1 1,0 0,-1 1,1 0,0 0,-6 4,-1 2,0 0,1 1,0 1,0 0,2 1,-1 0,2 1,0 1,-9 14,15-22,1-1,0 1,0 0,1 0,0 0,0 1,1-1,0 1,0 0,1-1,0 1,0 0,1 0,0 0,0 0,1 0,0-1,0 1,1 0,0 0,0-1,1 0,0 1,0-1,1 0,0 0,0-1,1 1,-1-1,1 0,1 0,-1 0,1-1,0 0,0 0,1-1,0 1,-1-1,1-1,1 0,-1 1,0-2,8 3,13-2,1-2,-1 0,0-2,1-1,-1-1,0-2,0 0,0-2,-1-1,2-2,-2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33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1,'-24'34,"-13"15,-4 5,-1-2,2-11,9-6,3-10,3-4,0-1,5-4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8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0,'-28'67,"-30"188,30-11,0-45,6-92,19-99</inkml:trace>
  <inkml:trace contextRef="#ctx0" brushRef="#br0" timeOffset="199.038">0 508,'39'0,"36"0,15 0,2 0,-5 0,-13 0,-9 0,-10 0,-11 0,-7 0,-6 0,-3 0,-6 0</inkml:trace>
  <inkml:trace contextRef="#ctx0" brushRef="#br0" timeOffset="625.46">791 479,'-9'21,"0"0,2 1,1 0,1 0,0 0,2 0,0 1,2 0,1-1,1 11,-1-31,0 0,0 1,0-1,0 0,0 0,1 0,-1 1,1-1,0 0,0 0,0 0,0 0,0 0,0 0,0 0,1-1,-1 1,0 0,1-1,0 1,-1-1,1 1,0-1,0 0,0 0,0 0,0 0,0 0,0 0,0 0,0-1,0 1,1-1,-1 0,0 1,0-1,0 0,1 0,-1-1,0 1,0 0,1-1,-1 1,0-1,2 0,10-6,-1 1,0-2,0 0,0 0,-1-1,0-1,-1 0,0-1,79-55,-88 66,1-1,-1 0,0 1,1-1,-1 1,0 0,1 0,-1 0,0 0,1 0,-1 1,0-1,1 0,-1 1,0 0,0 0,0 0,1 0,-1 0,0 0,0 0,0 0,-1 1,1-1,0 1,0 0,-1-1,1 1,-1 0,0 0,1 0,-1 0,0 0,0 0,0 0,0 1,-1-1,1 0,-1 1,1-1,-1 0,0 0,0 3,27 42,-25-45,0-1,0 1,1-1,-1 1,1-1,-1 0,1 0,-1 0,1 0,0 0,-1-1,1 1,0-1,-1 1,1-1,0 0,0 0,-1-1,1 1,0 0,0-1,-1 0,1 0,-1 1,1-1,0-1,-1 1,0 0,1-1,-1 1,0-1,0 0,0 0,2-1,60-75,16-53,-67 117,-3 1</inkml:trace>
  <inkml:trace contextRef="#ctx0" brushRef="#br0" timeOffset="903.924">1722 423,'-16'19,"1"1,0 0,2 2,0-1,2 2,0-1,1 2,2-1,0 1,-2 16,10-37,0-1,-1 0,1 1,0-1,1 0,-1 1,0-1,1 1,-1-1,1 0,0 0,-1 1,1-1,0 0,1 0,-1 0,0 0,1 0,-1 0,1 0,-1-1,1 1,0 0,0-1,0 0,-1 1,2-1,-1 0,0 0,0 0,0 0,0 0,1 0,-1-1,0 1,1-1,-1 0,0 0,1 0,-1 0,1 0,0 0,101-22,-94 18,0-1,1 0,-2-1,1 0,-1-1,0 0,0 0,-1-1,0 0,0 0,-1-1,0 0,0 0,-1-1,0 0,-1 0,0 0,-1 0,0-1,-1 0,0 0,0 0,-1 0,-1 0,0-1,0 1,-1-1,-1 1,0 0,0 0,-2-4,2 12,0 0,0-1,0 1,0 0,-1 0,1 0,-1 0,0 1,0-1,0 0,0 1,-1-1,1 1,-1 0,1 0,-1 0,0 0,0 0,0 1,0-1,0 1,0 0,0-1,-2 1,-15-3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1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5253 796,'10'34,"3"6,-1-4</inkml:trace>
  <inkml:trace contextRef="#ctx0" brushRef="#br0" timeOffset="236.147">5310 316,'0'0</inkml:trace>
  <inkml:trace contextRef="#ctx0" brushRef="#br0" timeOffset="587.583">5620 627,'-13'19,"-7"9,1 1,1 0,1 1,2 1,1 0,2 1,-6 23,17-51,0 0,0 0,1-1,-1 1,1 0,0 0,0 0,1 0,-1 0,1 0,0 0,0 0,0-1,0 1,1 0,-1-1,1 1,0-1,0 1,0-1,1 0,-1 0,1 0,0 0,0 0,0-1,0 1,0-1,0 0,1 0,-1 0,1 0,-1-1,1 1,0-1,0 0,-1 0,1 0,0-1,1 1,9 0,-1 1,1-2,0 1,0-2,0 0,-1-1,1 0,-1-1,1 0,-1-1,0-1,0 0,0-1,-1 0,0-1,0 0,6-6,1-2,-1-1,-1 0,0-1,-1-1,0 0,-2-2,0 1,-1-2,-2 0,4-8,4-1,-2-1,0-1,-3-1,0 0,-3-1,0 0,-2 0,-2-1,-1-1,-2 1,-1-1,-2 1,-2-21,-1 47,1 1,-1-1,0 1,-1 0,0 0,0 0,0 0,-1 0,-1 1,1-1,-1 1,0 0,-1 1,0-1,0 1,0 0,-1 1,0 0,0 0,0 0,0 1,-1 0,0 0,0 1,0 0,0 0,0 1,-1 0,1 0,-1 1,1 0,-1 1,0 0,1 0,-1 1,-7 2,0 0,0 1,1 1,-1 1,1 0,0 1,1 0,0 1,0 1,1 0,0 1,0 1,1 0,0 0,1 1,1 1,0 0,0 0,2 1,-1 0,2 0,0 1,1 0,0 0,1 1,1 0,0 0,1 0,1 0,1 0,0 1,1-1,1 0,0 0,1 1,1-1,1 4,4 0,1 0,1 0,0-1,2-1,0 1,1-2,1 0,0-1,1 0,1-1,0 0,2-2,-1 0,1-1,17 8,-5-4,0-2,1-2,0 0,0-2,2-2,-1-1,1-1,-1-1,2-3,2 0,0-2</inkml:trace>
  <inkml:trace contextRef="#ctx0" brushRef="#br0" timeOffset="3087.153">7371 147,'-7'57,"14"356,-29-259,22-153,-1-1,1 1,0 0,0 0,0-1,0 1,0 0,0 0,0 0,0-1,0 1,0 0,0 0,1-1,-1 1,0 0,0 0,1-1,-1 1,1 0,-1-1,0 1,1 0,-1-1,1 1,-1-1,1 1,0 0,-1-1,1 0,0 1,-1-1,1 1,0-1,-1 0,1 0,0 1,0-1,0 0,-1 0,1 0,0 0,0 0,-1 0,1 0,0 0,0 0,0 0,-1 0,1 0,0-1,0 1,-1 0,1-1,0 1,0 0,45-24,-41 20,21-12,3-4,1 0,1 2,1 1,0 2,1 1,0 1,1 2,0 2,1 1,15-1,-46 8,-1 0,1 1,0-1,-1 1,1 0,-1 0,1 0,0 0,-1 1,1-1,-1 1,1 0,-1 0,1 0,-1 1,0-1,0 1,0 0,0 0,0 0,0 0,0 0,0 1,-1-1,1 1,-1 0,0 0,0-1,0 2,0-1,0 0,-1 0,1 0,-1 1,0-1,0 1,0-1,-1 1,1-1,-1 1,0 0,0-1,0 3,-6 8,-1 0,0 0,-1-1,0 0,-1-1,0 0,-1 0,-1-1,0 0,0-1,-1 0,0-1,-13 7,-6 7,-2-2,0-2,-1-1,0-1,-2-2,-6 0,33-11,-1-1,1 0,-1-1,0 0,0 0,0-1,0-1,0 0,0 0,0-1,-1 0,2 0,-6-2,14 1,0 1,-1 0,1 0,-1-1,1 1,0-1,0 1,0-1,0 1,0-1,0 0,1 0,-1 1,0-1,1 0,-1 0,1 0,0 1,0-1,0 0,0 0,0 0,0 0,0 0,0 0,1 1,-1-1,1 0,-1 0,1 0,0 1,0-1,0 0,0 1,0-1,0 1,0-1,0 1,1-1,-1 1,0 0,1 0,-1 0,1 0,0 0,0-1,6-8,8-11</inkml:trace>
  <inkml:trace contextRef="#ctx0" brushRef="#br0" timeOffset="3402.683">8161 599,'-19'20,"1"1,1 1,0 1,2 0,1 1,1 0,-6 17,17-39,1 0,0 0,0 0,-1 0,1 0,1 0,-1 0,0 1,0-1,1 0,-1 0,1 1,0-1,0 0,0 1,0-1,0 0,0 1,0-1,1 0,-1 0,1 1,0-1,0 0,0 0,0 0,0 0,0 0,0 0,1 0,-1 0,1-1,-1 1,1 0,0-1,0 1,-1-1,1 0,0 0,0 1,0-1,1-1,-1 1,0 0,0 0,0-1,1 1,-1-1,0 0,14-3,0 0,-1-1,1-1,-1-1,0 0,-1-1,0-1,0 0,0-1,-1 0,0-1,-1 0,0-1,-1-1,0 1,-1-2,0 0,5-9,-9 12,0 0,-1 0,-1 0,1 0,-1-1,-1 0,0 0,-1 0,0 0,0-7,-1 14,-1 0,0 0,0 0,0 0,0 0,0 0,-1 0,0 0,0 0,0 0,0 1,-1-1,0 0,1 1,-1-1,0 1,-1 0,1 0,0-1,-1 1,0 1,0-1,0 0,0 1,0 0,-1-1,1 1,0 0,-1 1,-3-2,-1 0,0 1,0 0,0 1,0 0,0 0,0 1,0 0,0 0,0 1,-1 0,1 0,-3 2,-8 4</inkml:trace>
  <inkml:trace contextRef="#ctx0" brushRef="#br0" timeOffset="4184.372">8725 542,'-31'13,"0"2,1 1,1 1,0 1,2 1,0 2,1 1,-4 5,-66 87,94-111,0 0,0 0,0 0,0 1,1-1,-1 1,1-1,0 1,0-1,1 1,-1 0,1 0,-1-1,1 1,0 0,1 0,-1-1,1 1,-1 0,1-1,0 1,0-1,1 1,-1-1,1 1,0-1,0 0,0 0,0 0,0 0,1 0,0 0,-1-1,1 1,0-1,0 1,1-1,5 2,0 0,1-1,-1 0,1 0,0-1,0 0,0-1,0 0,0-1,0 0,0 0,0-1,0-1,-1 1,1-2,0 1,-1-1,10-5,6-4,1-1,-2-2,0 0,0-2,-2 0,0-1,-1-2,-1 0,-1-1,-1-1,-1-1,3-5,9-18,-1-1,-3-1,-2-2,-2 0,13-51,-27 77,0-1,-2 0,-1 0,-1 0,-1 0,-2-9,1 26,-2-1,1 1,-1 0,0-1,-1 1,0 0,-1 0,1 0,-1 0,-1 0,0 1,0-1,0 1,-1 0,0 0,0 1,-1-1,1 1,-2 1,-4-5,5 6,1 1,-1 0,-1 0,1 1,0-1,-1 1,1 0,-1 1,1 0,-1 0,0 0,0 1,1 0,-1 0,0 1,0 0,1 0,-1 1,1-1,-1 1,1 1,0-1,-1 1,1 0,1 1,-1-1,0 2,-11 6,0 2,1 0,1 0,0 2,1 0,1 0,0 2,-3 6,5-6,0 1,1 0,2 1,0 0,0 0,2 0,0 1,2 0,0 1,1-1,1 0,1 1,1 0,0-1,2 1,0-1,2 1,0-1,1 0,3-1,1-1,0-1,1 0,1 0,0-1,1 0,1-1,0-1,1 0,1-1,0 0,1-1,0-1,1 0,1-1,-8-5,1 0,0 0,0-1,0 0,0-1,0 0,1-1,-1-1,1 1,0-2,0 0,-1 0,1-1,0 0,-1-1,1-1,-1 0,0 0,0-1,14-9</inkml:trace>
  <inkml:trace contextRef="#ctx0" brushRef="#br0" timeOffset="4771.835">9205 542,'-5'9,"0"1,1-1,0 0,1 1,0 0,0 0,1 0,0 0,1 1,0-1,0 0,1 1,1-1,0 0,0 0,1 1,0-1,1 0,1 1,-3-9,1 0,-1 0,1-1,0 1,0 0,-1-1,1 1,1-1,-1 1,0-1,0 0,0 0,1 0,-1 0,0-1,1 1,-1 0,1-1,-1 0,1 0,-1 1,1-1,-1-1,1 1,-1 0,1-1,-1 1,0-1,1 0,-1 0,0 0,1 0,-1 0,70-49,-57 32,0-2,-1 1,-1-2,-1 0,-1 0,-1-1,-1 0,-1-1,3-13,-1 21,-9 50,-1-31,-2 60,3 1,3-1,3 0,8 29,12 20,-5 1,-4 1,-6 1,-4 12,-7-93,-2-1,-1 1,-1-1,-3 0,0 0,-2 0,-2-1,-1 0,-1-1,-2 0,-2 2,5-15,0 0,-1 0,-1-1,-1-1,-1 0,0 0,-1-2,0 0,-2-1,1-1,-2 0,0-1,0-2,-20 9,35-17,0-1,-1 0,1 0,-1-1,1 1,0-1,-1 0,1 0,-1 0,1-1,0 1,-1-1,1 0,0-1,0 1,0-1,-1 1,2-1,-1-1,0 1,0 0,1-1,-1 0,1 0,0 0,0 0,0 0,0-1,0 1,1-1,0 0,0 0,0 0,0 0,0 0,1 0,0 0,0-1,0 1,0-2,-4-30,2 0,2 0,1 0,1 0,3 0,0 0,3 0,1 1,10-30,-2 18,2 1,1 1,3 1,1 1,2 1,2 0,2 3,2 0,1 2,29-26,-36 39</inkml:trace>
  <inkml:trace contextRef="#ctx0" brushRef="#br0" timeOffset="-4554.057">484 429,'-8'-3,"0"0,0 1,0 0,0 0,0 1,-1 0,1 0,0 1,-1 0,1 0,0 1,-1 0,1 1,0 0,0 0,0 1,0-1,0 2,1-1,-1 1,1 1,0-1,0 1,-2 3,-10 12,2 1,0 0,2 2,0 0,2 1,0 0,2 1,1 0,1 1,0 0,3 0,0 1,1-1,2 1,1 1,1-1,2 27,-2-41,1 1,1-1,0 1,0-1,1 0,1 1,1-1,0 0,0-1,1 1,1-1,0 0,1 0,0 0,0-1,1 0,1-1,1 1,-3-3,0-1,0 0,1-1,0 1,0-2,1 1,0-1,0 0,0-1,0 0,1 0,-1-1,1-1,0 1,0-2,0 1,0-1,0-1,0 0,1 0,-1-1,0 0,0-1,7-2,10-5,-1-2,0 0,-1-2,0-1,-1-1,-1-1,0-1,-1-1,-1-1,-1 0,-1-2,0-1,-2 0,0-1,10-20,-11 18,-1-1,-1 0,-1-1,-1-1,-2 0,0 0,-3-1,1-4,-6 23,0 0,-1-1,0 1,0-1,-1 1,0-1,-1 1,-1-1,1 1,-2-1,1 1,-1 0,-1 0,0 0,0 1,-1 0,0-1,-1 1,0 1,0-1,-1 1,0 1,-1-1,-3-3,-1 4,1-1,-1 1,0 1,-1 0,1 1,-1 1,0-1,-1 2,1 0,-1 1,1 0,-1 1,0 0,1 1,-1 1,0 0,1 1,-1 0,1 1,0 1,-2 1,-4 1,0 0,1 2,0 0,0 1,1 1,0 0,1 1,0 1,1 1,1 0,-1 1,2 0,0 1,-4 8,-14 44,25-39</inkml:trace>
  <inkml:trace contextRef="#ctx0" brushRef="#br0" timeOffset="-3718.569">1189 881,'10'-144,"-9"143,-1 1,0-1,0 0,0 0,0 0,0 0,0 0,0 1,0-1,0 0,0 0,-1 0,1 0,0 0,0 1,-1-1,1 0,-1 0,1 1,-1-1,1 0,-1 1,1-1,-1 0,0 1,1-1,-1 1,0-1,1 1,-1-1,0 1,0-1,0 1,1 0,-1 0,0-1,0 1,0 0,0 0,1 0,-1 0,0 0,0 0,0 0,0 0,0 0,0 0,1 1,-1-1,0 0,0 0,0 1,1-1,-1 1,0-1,0 1,1-1,-1 1,0-1,1 1,-1 0,0 0,-35 43,-44 141,67-150,-1 0,-2-1,-1 0,-2-2,-21 29,30-53,19-30,91-130,57-69,-106 138,-34 110,3 51,-19-66,0 0,1-1,1 1,-1 0,2-1,0 0,0 1,1-1,0-1,1 1,0-1,1 0,0-1,1 1,0-1,0-1,1 1,0-2,0 1,1-1,4 2,-12-8,1 0,-1 0,0 0,0 0,0-1,0 1,1-1,-1 1,0-1,1 0,-1 0,0 0,1 0,-1-1,0 1,0-1,1 1,-1-1,0 0,0 1,0-1,0 0,0-1,0 1,0 0,0-1,0 1,-1-1,1 1,0-1,-1 0,0 1,1-1,-1 0,0 0,1-2,29-84,-28 75,14-130,-17 118</inkml:trace>
  <inkml:trace contextRef="#ctx0" brushRef="#br0" timeOffset="-2685.912">2657 712,'-10'-1,"-1"0,1 0,-1 1,1 1,0 0,-1 0,1 1,0 0,0 1,0 0,0 0,-1 2,-4 1,0 0,1 1,0 1,0 1,1 0,0 0,0 2,1-1,0 2,1-1,1 2,0-1,0 1,1 1,1 0,0 0,1 0,1 1,-5 14,10-25,0-1,0 0,0 1,0-1,0 1,1-1,-1 1,1-1,0 1,0-1,1 1,-1-1,1 1,-1-1,1 1,0-1,0 0,1 1,-1-1,1 0,0 0,-1 0,1 0,1 0,-1-1,0 1,1-1,-1 1,1-1,0 0,0 0,-1 0,2 0,-1 0,0-1,0 1,0-1,1 0,-1 0,1 0,-1-1,0 1,1-1,0 0,11-1,0-1,0 0,0-1,0-1,0 0,-1-1,0-1,0 0,0-1,-1-1,0 0,0-1,-1 0,6-6,181-176,-194 185,22-19,-26 24,0 1,-1 0,1 0,0 1,-1-1,1 0,0 0,-1 0,1 0,0 0,-1 1,1-1,0 0,-1 1,1-1,-1 0,1 1,-1-1,1 1,-1-1,1 1,-1-1,1 1,-1-1,0 1,1-1,-1 1,0 0,1-1,-1 1,0 0,0-1,0 1,1 0,-1-1,0 1,0 0,0-1,0 1,0 0,0-1,-1 1,1 0,0-1,0 1,0 0,-1-1,1 1,0-1,-1 1,2 20,-2-5,1 1,0 0,1-1,1 1,1-1,0 0,1 1,1-1,1-1,0 1,0-1,2 0,6 10,-6-19,-1 0,1 0,0-1,0 0,1 0,0-1,0 0,0-1,0 0,0 0,1-1,-1 0,1 0,1-1,13 2</inkml:trace>
  <inkml:trace contextRef="#ctx0" brushRef="#br0" timeOffset="-1580.628">3645 683,'17'280,"-11"-199,-7-81,1 1,-1-1,1 0,-1 0,1 0,-1 0,1 0,-1 0,0 0,1 0,-1 0,1 0,-1 0,1 0,-1-1,1 1,-1 0,1 0,-1 0,1-1,-1 1,1 0,-1-1,1 1,0 0,-1-1,1 1,-1-1,1 1,0 0,0-1,-1 1,1-1,0 1,0-1,-1 1,1-1,0 1,0-1,0 1,0-1,0 0,0 1,0-1,0 1,0-1,0 1,0-1,0 1,0-1,0 1,1-1,-1 1,0-1,0 1,-2-31,1 0,2 0,0 1,3-1,0 0,2 1,1 0,1 0,2 1,1 0,1 1,2 0,0 1,2 1,4-5,3-11,-22 40,-1 1,0 0,-1-1,1 1,0 0,1 0,-1 0,0 0,0 0,0 0,0 0,1 0,-1 0,1 0,-1 0,0 0,1 1,0-1,-1 0,1 0,-1 0,1 0,0 1,0-1,-1 0,1 1,0-1,0 1,0-1,0 1,0-1,0 1,0-1,0 1,0 0,0 0,0-1,0 1,0 0,0 0,0 0,0 0,0 0,0 0,0 1,0-1,0 0,0 0,0 1,0-1,0 1,0-1,0 1,0-1,0 1,-1 0,2-1,51 173,-42-159</inkml:trace>
  <inkml:trace contextRef="#ctx0" brushRef="#br0" timeOffset="-1318.873">4181 994,'5'4,"6"3,2-1</inkml:trace>
  <inkml:trace contextRef="#ctx0" brushRef="#br0" timeOffset="-1169.696">4068 458,'0'0</inkml:trace>
  <inkml:trace contextRef="#ctx0" brushRef="#br0" timeOffset="-685.867">4718 458,'-31'17,"1"2,1 0,0 2,2 2,1 0,0 2,-1 4,20-23,1 1,0 0,0 0,1 1,0-1,0 1,1 0,0 0,0 1,1-1,0 1,0 0,1 0,0 0,1 0,0 0,1 0,-1 0,2 1,-1-1,1 0,1 0,0 0,0 0,0 0,1-1,2 3,-3-7,1-1,0 0,0 1,0-1,0 0,1-1,-1 1,1 0,0-1,-1 0,1 0,0 0,0-1,1 1,-1-1,0 0,0 0,1 0,-1-1,0 1,1-1,-1 0,0 0,1-1,-1 1,1-1,6-1,0 0,-1 0,1-1,-1 0,0-1,0 0,0-1,-1 0,1 0,2-3,3-5,-1-1,-1-1,0 0,-1-1,0 0,7-16,3-2,69-113,-91 146,1 0,-1 0,1 0,-1 0,1 0,-1 0,1 0,0 0,0 0,-1 0,1 0,0 0,0 0,0 1,0-1,0 0,0 1,0-1,0 1,0-1,0 1,1-1,-1 1,0 0,0 0,0-1,0 1,1 0,-1 0,0 0,0 0,0 0,1 1,-1-1,0 0,0 1,0-1,0 0,0 1,1-1,-1 1,0 0,0-1,0 1,-1 0,1 0,0 0,0-1,0 1,0 0,-1 0,1 0,0 0,-1 0,1 0,-1 1,1-1,-1 0,0 0,0 0,1 0,-1 0,0 1,0-1,0 0,0 1,4 18,-1-1,-1 1,-1 0,0 0,-1 0,-2-1,0 1,-4 14,2 3,-60 355,-21-40,71-302,12-35,-1 1,0-1,-1 0,-1-1,0 1,-1-1,-1 0,0 0,-1-1,0 0,-1 0,-1-1,0 0,0-1,-1 0,-1-1,1 0,-11 6,19-15,1 0,0 0,-1 0,1 0,0 0,-1-1,1 1,-1-1,1 0,-1 0,0 0,1 0,-1 0,1-1,-1 1,1-1,-1 1,1-1,0 0,-1 0,1 0,0 0,0 0,0-1,-1 1,1-1,1 1,-1-1,0 0,0 0,1 0,-1 0,1 0,-1 0,1 0,0 0,-1-3,-25-94,26 66,2 0,1 0,2 0,1 0,2 0,0 1,3 1,0-1,2 1,2 1,0 0,2 1,10-12,-12 13,-2 4</inkml:trace>
  <inkml:trace contextRef="#ctx0" brushRef="#br0" timeOffset="1935.606">4181 769,'0'-5,"0"3,0 7,0 7,0 7,0 4,0 4,0 1,-5 2,-1-1,5-4,2-7</inkml:trace>
  <inkml:trace contextRef="#ctx0" brushRef="#br0" timeOffset="18875.363">174 2207,'-1'540,"-3"-479,-2 0,-3-1,-2 1,-5 7,14-61,0 0,0 0,0 0,-1 0,0 0,-1 0,1-1,-1 0,0 1,-1-2,0 1,0 0,0-1,0 0,-1 0,0-1,0 1,0-1,-3 1,8-5,-1 0,1 0,0 0,-1 0,1 0,0 0,-1 0,1 0,0-1,-1 1,1 0,0-1,0 1,0-1,-1 0,1 1,0-1,0 0,0 0,0 0,0 1,0-1,0 0,0 0,1-1,-1 1,0 0,1 0,-1 0,0 0,1-1,0 1,-1 0,1 0,0-1,-1 1,1 0,0-1,0 1,0-1,-3-57,8 27,1 0,1 0,2 0,2 1,0 1,2 0,6-7,12-35,8-23,4 2,3 2,5 1,4 4,3 1,58-62,-103 132,0 0,1 1,1 1,0 0,1 1,0 0,1 1,0 1,0 1,1 1,1 0,-17 7,1 0,-1 0,1 1,-1-1,0 1,1 0,-1-1,1 1,-1 0,1 1,-1-1,1 0,-1 1,0-1,1 1,-1 0,0-1,1 1,-1 1,0-1,0 0,0 0,0 1,0-1,0 1,0 0,0-1,-1 1,1 0,-1 0,1 0,-1 0,0 0,0 1,0-1,0 0,1 3,9 93,-11-95,0 21,-2 1,-1-1,0 0,-2 0,-1 0,-1 0,-1-1,-1 0,-1-1,0 0,-2-1,-1 0,-1 0,0-2,-2 1,0-2,-1 0,0-1,-2-1,0-1,-1-1,0 0,-1-1,-1-2,-21 10,38-19,0 1,0-1,0 0,0 0,-1 0,1-1,0 0,-1 0,0 0,1-1,-1 0,1 0,-1 0,0-1,1 0,-1 0,1 0,0-1,-1 1,1-1,-5-3,10 3,-1-1,1 1,0-1,-1 1,1-1,0 0,1 1,-1-1,0 1,1-1,-1 1,1-1,0 1,0-1,0 1,0 0,0-1,1 1,-1 0,1 0,-1 0,1 0,0 0,0 0,0 1,0-1,0 0,0 1,2-1,1-3,16-17</inkml:trace>
  <inkml:trace contextRef="#ctx0" brushRef="#br0" timeOffset="19220.007">1246 2123,'-37'28,"1"1,2 1,0 3,3 0,1 2,-1 4,27-36,1 1,-1-1,1 1,0 0,0 0,0 0,0 0,1 1,-1-1,1 1,0-1,1 1,-1 0,1 0,0 0,0-1,1 1,-1 0,1 0,0 0,0 0,1 0,0 0,0 0,0 0,0 0,1 0,-1-1,1 1,0 0,1-1,-1 0,1 1,0-1,0 0,0-1,1 1,-1 0,5 2,-2-3,-1-1,1 0,0 0,0-1,0 0,1 0,-1 0,0 0,0-1,0 0,1-1,-1 1,0-1,0-1,0 1,0-1,0 0,0 0,0 0,-1-1,1 0,-1 0,5-4,107-99,-111 100,0-1,-1 0,0 0,0-1,0 1,-1-1,0 0,-1 0,0-1,0 1,0-1,-1 1,-1-1,1 0,-2 0,1 0,-1 0,0 0,-1 0,0 1,-1-1,1 0,-2 0,1 1,-1-1,-1 1,1 0,-1 0,-1 0,1 1,-2-1,1 1,-1 0,0 1,0-1,0 1,-1 1,0-1,0 1,-1 0,1 1,-1-1,0 1,-1 1,-7-3,8 4,0 1,0 0,1 0,-1 0,0 1,0 1,0-1,0 1,0 0,0 1,0 0,-1 1,-10 4</inkml:trace>
  <inkml:trace contextRef="#ctx0" brushRef="#br0" timeOffset="19458.348">1755 2179,'-20'33,"-5"22,-5 5,4-2,6-6,6-13</inkml:trace>
  <inkml:trace contextRef="#ctx0" brushRef="#br0" timeOffset="19604.364">1755 1671,'0'0</inkml:trace>
  <inkml:trace contextRef="#ctx0" brushRef="#br0" timeOffset="19920.071">1952 2546,'227'-482,"-226"481,21-34,-22 35,1-1,-1 1,1-1,-1 1,1 0,-1-1,1 1,0 0,-1-1,1 1,-1 0,1 0,0 0,-1 0,1 0,-1 0,1-1,0 1,-1 1,1-1,0 0,-1 0,1 0,-1 0,1 0,0 0,-1 1,1-1,-1 0,1 1,-1-1,1 0,-1 1,1-1,-1 0,1 1,-1-1,1 1,-1-1,0 1,1-1,-1 1,0-1,1 1,-1 0,0-1,0 1,0-1,1 1,-1 0,0-1,0 1,0 0,0-1,0 1,0-1,0 1,0 0,-1 0,13 113,-13-102,0-1,1 0,1 1,0-1,0 0,1 1,1-1,0 0,0 0,1-1,0 1,1-1,4 7,-7-13,0 0,0-1,1 1,0-1,-1 1,1-1,0 0,0 0,1 0,-1-1,1 1,-1-1,1 0,0 0,0 0,0 0,0 0,0-1,0 0,0 0,0 0,1-1,-1 1,0-1,1 0,-1 0,0 0,1-1,-1 0,0 0,0 0,0 0,0 0,1-1,-2 0,1 0,2-1,15-14,0-2,0 0,-2-1,-1-1,0-1,-2 0,0-1,-2-1,-1-1,7-17,1 4,39-75,-49 88</inkml:trace>
  <inkml:trace contextRef="#ctx0" brushRef="#br0" timeOffset="20169.454">2940 1417,'-5'48,"-2"40,1 14,1 0,1-8,2-10,1-10,1-13,0-7,0-8,0-3,0-3,1-3,-1-4,0-3,0-1,0-6</inkml:trace>
  <inkml:trace contextRef="#ctx0" brushRef="#br0" timeOffset="20406.657">2657 1954,'43'-10,"39"-3,9 1,0 2,-12 3,-13 8,-19 2</inkml:trace>
  <inkml:trace contextRef="#ctx0" brushRef="#br0" timeOffset="20657.131">3504 1981,'-18'8,"-4"0,0 1,0 1,1 1,1 1,0 1,0 1,1 0,1 1,-1 3,17-16,0-1,1 1,-1 0,1 0,-1 0,1 0,0 0,-1 0,1 0,0 1,0-1,1 0,-1 1,1-1,-1 0,1 1,-1-1,1 1,0-1,0 1,1-1,-1 1,0-1,1 0,-1 1,1-1,0 0,0 1,0-1,0 0,0 0,0 0,1 0,-1 0,1 0,-1 0,2 1,80 51,-64-44,-13-9,0 1,0 0,-1 1,1-1,-1 1,1 0,-1 1,0-1,0 1,0 0,-1 0,0 1,1-1,-1 1,-1 0,1 0,-1 0,0 1,0-1,0 1,-1-1,0 1,0 0,-1 0,1 0,-1 0,0 0,-1 1,0-1,0 0,0 0,-1 0,1 0,-3 6,-5-1,0-1,0 0,-2-1,1 0,-1-1,0 1,-1-2,0 0,0 0,0-1,-1 0,0-1,0 0,-1-1,1 0,-1-1,0-1,0 3,-12 3</inkml:trace>
  <inkml:trace contextRef="#ctx0" brushRef="#br0" timeOffset="23021.065">4605 2574,'63'-68,"417"-485,-166 192,-313 360,0-1,0 1,0 0,0-1,0 1,0 0,0-1,1 1,-1 0,0 0,1 0,-1 0,1 0,-1 1,1-1,0 0,-1 1,1-1,0 1,-1 0,1-1,0 1,-1 0,1 0,0 0,0 0,-1 0,1 1,0-1,-1 0,1 1,0-1,-1 1,1 0,0 0,-1-1,1 1,-1 0,0 0,1 0,-1 0,0 1,0-1,1 0,-1 1,0-1,0 0,0 2,25 31,-3 1,0 1,-3 0,-1 2,-1 0,-3 1,-1 1,-1 0,-3 1,2 22,25 116,-27-138,0 52,-10-91,0 0,-1-1,0 1,1-1,-1 1,0-1,0 1,0-1,0 0,0 1,0-1,0 0,0 0,0 0,-1 0,1 0,0 0,-1 0,1 0,-1 0,1-1,-1 1,0-1,1 1,-1-1,1 1,-1-1,0 0,1 0,-1 0,0 0,1 0,-1 0,0 0,1-1,-1 1,0-1,0 1,-65-29,55 22,-60-30,-114-58,-130-45,186 98,118 36</inkml:trace>
  <inkml:trace contextRef="#ctx0" brushRef="#br0" timeOffset="23661.178">6918 1841,'-48'-5,"-1"2,0 2,0 3,0 2,1 1,-25 8,61-11,0 0,0 0,1 1,-1 1,1 0,-1 0,1 1,0 1,-5 3,16-8,-1-1,0 1,1-1,-1 1,1 0,-1-1,1 1,-1 0,1-1,0 1,-1 0,1 0,0 0,0-1,-1 1,1 0,0 0,0 0,0 0,0-1,0 1,0 0,0 0,0 0,1 0,-1-1,0 1,0 0,1 0,-1 0,0-1,1 1,-1 0,1-1,-1 1,1 0,-1-1,1 1,0-1,-1 1,1 0,0-1,-1 0,1 1,0-1,0 1,-1-1,1 0,0 0,0 1,0-1,0 0,44 17,75 17,-119-33,-1-1,1 1,0 0,0-1,0 1,-1 0,1 0,0 0,-1-1,1 1,0 0,-1 0,1 0,-1 0,0 0,1 0,-1 0,0 0,1 0,-1 0,0 0,0 0,0 0,0 1,0-1,0 0,0 0,-1 0,1 0,0 0,0 0,-1 0,1 0,-1 0,1 0,-1 0,1 0,-1-1,0 1,1 0,-1 0,0 0,0 0,-42 38,32-30,-164 139,175-148,-56 55,54-53,1 0,0-1,0 1,0 0,0 0,0 0,0 0,0 0,1 0,-1 0,1 0,-1 0,1 0,0 0,0 0,0 1,0-1,0 0,1 0,-1 0,0 0,1 0,0 0,-1 0,1 0,0 0,0 0,0 0,0-1,1 1,-1 0,0-1,1 1,-1-1,2 1,5 4,1-1,0 0,0-1,1 0,-1 0,1-1,0 0,0-1,0 0,0 0,0-1,0-1,3 0,41 7,-37-4,-13-1,0 0,0-1,0 1,0-1,1 0,-1 0,1 0,-1-1,0 0,1 0,-1 0,1 0,-1-1,1 1,-1-1,0 0,1-1,-1 1,0-1,0 0,0 0,0 0,0 0,-1-1,1 1,-1-1,1 0,1-2,1-13</inkml:trace>
  <inkml:trace contextRef="#ctx0" brushRef="#br0" timeOffset="24024.36">6750 1558,'-12'5,"1"0,1 1,-1 1,1 0,0 0,0 1,1 0,0 1,1 0,0 0,0 1,1 0,0 0,1 1,0 0,1 0,0 0,0 1,1 0,1 0,0 0,1 0,0 0,1 0,0 1,1-1,0 0,1 1,3 10,6 46,-3-1,-3 1,-3-1,-7 52,-8 5,-6-2,-12 25,1-42,27-95</inkml:trace>
  <inkml:trace contextRef="#ctx0" brushRef="#br0" timeOffset="24319.487">7229 1868,'5'39,"1"36,0 10,-1 1,-1-10,-7-8,-2-11,-1-10,1-8,-3-7,-1-3,1-2,-2-1,0 0,2-9,3-8</inkml:trace>
  <inkml:trace contextRef="#ctx0" brushRef="#br0" timeOffset="24859.993">7144 1671,'129'-31,"0"5,49 0,-74 30,-100-3,0-1,0 1,0 0,-1 0,1 0,0 1,-1 0,1-1,-1 1,0 0,0 1,0-1,0 0,0 1,0 0,0 0,-1 0,1 0,-1 0,0 0,0 0,0 1,-1-1,1 1,-1 0,-1 6,-1-1,0 0,-1 0,0 0,-1 0,0 0,0 0,-1 0,0-1,0 0,-1 0,0 0,-1 0,0-1,0 0,0 0,-6 4,-246 224,208-167,49-66,0 0,0 0,0 1,1-1,-1 0,1 0,-1 1,1-1,0 0,0 1,0-1,0 0,0 1,0-1,1 0,-1 1,1-1,0 0,0 0,0 0,0 0,0 1,0-1,0-1,1 1,-1 0,1 0,-1 0,1-1,0 1,-1-1,1 1,2 0,111 35,-32-16,-74-19,0 0,0 1,-1 1,1 0,-1 0,0 0,0 1,-1 0,1 1,-1-1,-1 2,1-1,-1 1,0 0,0 0,-1 0,0 1,0 0,-1 0,0 0,0 1,-1-1,0 1,0 0,-1 0,0 0,-1 0,0 0,-1 0,0 0,0 0,-1 1,0-1,0 0,-1 0,0 0,-3 6,-5-1,0-1,-1 0,-1-1,0 0,0 0,-1-1,-1-1,0 0,0-1,-1-1,0 0,0-1,-1 0,0-2,0 1,-1-2,1 0,-1-2,0 1,-10 1,1-1,-1 0,0-2,0-1,0-2,0 0,0-2,1-1,-1-1,1-1,-4-3,3-4,4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28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3920 1701,'-391'-326,"363"304,-2 2,0 1,-2 1,0 2,0 1,-1 2,-1 1,-1 2,1 1,-15-1,-107-12,-1 6,-1 8,1 7,-1 6,1 7,-92 22,-12 16,-43 24,208-47,2 4,1 5,2 3,2 4,2 5,2 3,-23 20,72-42,0 1,2 2,2 2,1 0,2 2,1 2,1 0,3 2,1 0,-7 21,18-33,2 1,1 0,1 0,1 0,1 1,2 0,1 1,2-1,1 0,1 1,1-1,2 0,1 0,8 24,1-4,2-1,3-1,2 0,1-2,3 0,2-2,1-1,12 11,36 36,4-5,81 68,-67-66,24 24,-6 6,92 122,-148-167,-4 2,-2 2,-4 3,-4 2,-3 1,-3 2,-5 1,-3 2,5 37,-21-66,-3 0,-3 1,-2 0,-3 0,-3 0,-2 0,-2 0,-4 0,-1-1,-3-1,-3 0,-6 9,8-33,-2-1,-1 0,-1-1,-2-1,-1-1,-2-1,0-1,-2-1,-1-2,0 0,-4 0,-57 38,-3-3,-2-4,-10 0,-716 356,792-397,1 2,1 2,1 0,0 1,2 1,-13 15,28-28,1 1,0-1,1 1,-1 1,2-1,-1 1,1 0,0 0,1 0,0 0,1 0,-1 1,2 0,0-1,0 1,0 0,1 0,1-1,0 1,0 0,1-1,1 5,9 22,3-1,0-1,3 0,0-1,2-1,2 0,1-2,1-1,4 2,22 19,2-3,2-1,2-3,2-3,1-2,8 0,24 12,3-4,1-4,2-4,2-5,1-3,44 3,28-2,1-8,0-8,78-6,402-12,31-31,283-54,11-44,-605 69,-4-17,69-36,-210 41,-4-9,-4-10,-4-9,141-95,-176 86,-6-8,-4-7,117-118,-242 204,-3-3,-1-2,-3-1,-1-2,-3-2,-2-1,-2-1,12-33,-33 55,-1-1,-2 1,-1-1,-1 0,-2-1,-2 1,-1-1,-1 1,-1-1,-2 1,-2 0,-1 0,-1 1,-1-1,-2 2,-2 0,0 0,-2 1,-1 1,-1 0,-11-10,-66-90,-6 5,-5 4,-5 4,-138-155,174 182,4-3,4-3,4-4,4-1,-15-44,51 94,2 0,2-1,3-1,1-1,3 0,3 0,1-1,3 0,2 0,3-1,2 1,7-42,8 26,2 1,4 1,2 1,3 2,3 0,3 2,2 2,3 1,3 2,48-50,63-57,134-109,-139 136,-135 124,22-16,-1-2,-2-2,0-1,-3-1,-1-2,-1-1,-3-1,-1-1,-2-2,17-41,-36 69,0-1,-1 1,0-1,-1 1,0-1,-2 0,0 1,0-1,-1 0,-1 1,-1 0,0 0,0 0,-2 0,1 1,-2-1,0 1,0 1,-2 0,1 0,-1 0,-1 1,0 0,-10-7,-36-28,-2 2,-1 4,-2 1,-2 4,-2 2,0 3,-2 3,-6 1,-261-95,-4 14,-290-50,499 134,0 5,-2 6,1 6,-92 8,158 2,-1 2,1 2,1 4,0 2,1 4,0 1,-33 18,57-18,1 1,1 3,1 0,1 3,1 0,-5 8,21-16,1-1,1 2,0 0,2 1,0 0,1 1,1 0,1 1,1 1,-4 17,-46 240,47-208,-32 325,35-287,1 0,-5 0,-4-1,-24 78,35-168,0-2,0 1,-2-1,0 0,-1 0,-1-1,0 0,-1-1,-1 0,0-1,-1 0,-1-1,0-1,0 0,-1-1,-1 0,0-1,-1-1,1-1,-11 4,-2-3,1-1,-2-1,1-1,-1-2,0 0,1-3,-1 0,-13-3,-268 0,298 0,1 0,-1-1,1 0,-1-1,1 0,0-1,1 0,-1-1,1-1,0 0,0 0,1-1,0 0,1-1,-1 0,2 0,-1-1,2 0,-1-1,1 1,1-2,0 1,0-1,1 0,1 0,0 0,0-1,-53-134,29 7,-12 33,39 91</inkml:trace>
  <inkml:trace contextRef="#ctx0" brushRef="#br0" timeOffset="2624.008">3102 3310,'-5'0,"1"0,0 0,-1 0,1 1,-1 0,1 0,0 0,0 0,-1 1,1-1,0 1,0 0,1 0,-1 1,0-1,1 1,-1 0,1 0,0 0,0 0,0 1,0-1,1 1,-2 3,-37 77,40-82,1 0,-1 0,1 0,0 0,0 0,0 0,0 0,0 0,0 0,0 0,0 0,1 0,-1 0,1 0,0 0,0 0,0 0,-1 0,2-1,-1 1,0 0,0 0,0-1,1 1,-1-1,1 0,-1 1,1-1,0 0,-1 0,1 0,0 0,0 0,0 0,0-1,0 1,0 0,0-1,0 0,0 1,0-1,2 0,3-2,0 1,0-2,0 1,0-1,0 0,0 0,-1-1,0 0,1 0,-1 0,-1-1,1 0,-1 0,0-1,0 1,0-1,-1 0,0 0,0-1,0 1,-1-1,-1 5,-1 1,0-1,1 0,-1 1,0-1,0 0,0 0,0 1,0-1,0 0,0 0,-1 0,1 0,-1-1,1 1,-1 0,0 0,0 0,0 0,0 0,0 0,-1 0,1 0,0-1,-1 1,0 0,1 0,-1 0,0 1,0-1,0 0,0 0,-1 0,1 1,0-1,-1 1,1-1,-1 1,1-1,-1 1,0 0,0 0,0 0,1 0,-1 0,0 0,0 0,0 1,0-1,-1 1,1-1,0 1,0 0,0 0,0 0,-2 0,-3 3,1 0,-1 1,1-1,-1 1,1 0,1 1,-1 0,1 0,-1 0,1 0,1 1,-1 0,1 0,0 0,0 0,1 1,0-1,-2 8,4-13,1 0,0 1,0-1,-1 0,1 1,0-1,0 0,0 0,1 1,-1-1,0 0,0 1,1-1,-1 0,0 0,1 1,0-1,-1 0,1 0,0 0,-1 0,1 0,0 0,0 0,0 0,0 0,0 0,0 0,0 0,0-1,0 1,1 0,-1-1,0 1,0-1,1 0,-1 1,0-1,0 0,1 0,-1 0,0 1,1-1,-1-1,0 1,1 0,-1 0,0 0,1-1,-1 1,0-1,0 1,0-1,1 1,-1-1,0 0,0 0,0 1,0-1,0 0,0 0,0 0,0 0,-1 0,1 0,0-1,1 1,0 0,0 0,0 0,0 0,0-1,-1 1,1-1,0 1,-1-1,1 0,-1 1,0-1,0 0,1 0,-1 0,0 0,-1 0,1 0,0 0,-1 0,1-1,-1 1,1 0,-1 0,0 0,0-1,0 1,0 0,-1-2,-2 5,0-1,0 0,0 0,0 1,0 0,0-1,0 1,1 0,-1 1,0-1,0 0,1 1,-1-1,1 1,-1 0,1 0,0 0,0 0,-1 1,1-1,-20 27,19-17</inkml:trace>
  <inkml:trace contextRef="#ctx0" brushRef="#br0" timeOffset="4151.986">2339 2350,'-33'30,"1"2,2 2,1 1,1 1,2 1,2 1,2 1,1 1,2 2,1 1,-79 146,40-92,-102 156,144-241,24-38,255-512,-49 208,-129 212,-86 117,0 1,1-1,-1 0,0 1,1-1,-1 0,1 1,-1-1,1 0,0 1,-1-1,1 1,-1-1,1 1,0-1,0 1,-1 0,1-1,0 1,0 0,-1-1,1 1,0 0,0 0,0 0,-1 0,1 0,0 0,0 0,0 0,-1 0,1 0,0 0,0 1,0-1,-1 0,1 0,0 1,-1-1,1 1,0-1,0 1,-1-1,1 1,-1-1,1 1,-1-1,1 1,-1 0,1-1,-1 1,1 0,-1-1,0 1,1 0,-1 0,0 0,0-1,1 1,-1 0,0 0,0 0,0-1,0 2,4 59,-4-56,-1 31,2-1,2 1,0-1,3 0,6 19,106 375,-104-385,-69-105,13 27,0 2,-3 2,0 2,-2 2,0 2,-2 2,-3 2,-247-85,273 97,6-1</inkml:trace>
  <inkml:trace contextRef="#ctx0" brushRef="#br0" timeOffset="6804.684">6432 5200,'-9'36,"8"-35,0 1,0 0,0-1,0 1,0 0,1 0,-1 0,0 0,1 0,-1 0,1-1,0 1,0 0,0 0,0 0,0 0,0 0,0 0,1 0,-1 0,1 0,-1 0,1 0,0 0,0 0,0-1,0 1,0 0,0-1,0 1,1-1,-1 1,1-1,-1 1,1-1,-1 0,1 0,1 1,3-1,0-1,0 1,0-1,-1 0,1-1,0 1,0-1,0-1,-1 1,1-1,0 0,-1 0,0 0,1-1,-1 0,0 0,0 0,-1-1,1 1,-1-1,1 0,-1-1,0 1,-1-1,1 0,-1 1,0-2,0 1,-1 0,1 0,-1-1,0 1,-1-1,2-5,-3 8,0-1,0 1,-1 0,1 0,0-1,-1 1,0 0,0 0,0 0,0 0,0 0,-1 0,1 0,-1 1,0-1,0 0,0 1,0-1,0 1,-1 0,1 0,0 0,-1 0,0 0,0 0,1 1,-1 0,0-1,0 1,0 0,0 0,-1 0,1 1,0-1,0 1,0 0,-1 0,1 0,0 0,0 0,0 1,-1 0,1-1,0 1,0 0,0 1,0-1,0 0,1 1,-1 0,0-1,1 1,-1 0,0 1,-8 4,1 0,0 1,1 0,0 1,0 0,1 0,0 0,1 1,0 0,0 1,1 0,1 0,-1 1,6-9,-1-1,1 1,0 0,0 0,0 0,0 0,1-1,-1 1,1 0,-1 0,1-1,0 1,0 0,1-1,-1 1,0-1,1 1,-1-1,1 0,0 0,0 0,0 0,0 0,0 0,0 0,1 0,-1-1,0 1,1-1,-1 0,1 0,0 0,-1 0,1 0,0-1,0 1,-1-1,1 1,0-1,0 0,0 0,0-1,-1 1,1 0,0-1,0 0,-1 0,1 0,0 0,-1 0,1 0,0-1,4 0,0-1,0 1,0-1,0-1,0 1,-1-1,1 0,-1-1,0 0,-1 0,1 0,-1 0,0-1,0 0,-1 0,0 0,3-6,-7 10,0 0,0 0,0 0,0 0,-1 1,1-1,-1 0,1 0,-1 1,0-1,1 0,-1 1,0-1,0 1,0-1,-1 1,1-1,0 1,0 0,-1-1,1 1,-1 0,1 0,-1 0,0 0,1 1,-1-1,0 0,1 1,-1-1,0 1,0-1,0 1,1 0,-1 0,0 0,0 0,0 0,0 0,1 1,-1-1,0 0,0 1,1-1,-1 1,0 0,0 0,1 0,-1 0,1 0,-1 0,1 0,-1 0,1 0,0 1,-1 0,0-2,0 1,0 0,0 0,0 0,0 0,0 0,1 0,-1 0,0 1,1-1,-1 1,0-1,1 1,0 0,-1 0,1-1,0 1,0 0,0 0,0 0,0 0,1 0,-1 0,1 0,-1 1,1-1,0 0,0 0,0 0,0 1,35-9,-23-4</inkml:trace>
  <inkml:trace contextRef="#ctx0" brushRef="#br0" timeOffset="7190.544">7166 5031,'-25'78,"3"1,-10 71,23-103,-4 41,4 1,4 0,6 75,0-98,-6-16,-1-33</inkml:trace>
  <inkml:trace contextRef="#ctx0" brushRef="#br0" timeOffset="7768.976">6996 5059,'33'-19,"0"1,0 2,2 1,0 1,1 3,0 0,0 3,38-5,-68 12,0 0,-1 0,1 1,0 0,-1 0,1 0,0 1,-1-1,1 1,-1 1,1-1,-1 1,1 0,-1 0,0 0,0 1,0 0,0 0,-1 0,1 1,-1 0,0-1,0 2,0-1,0 0,-1 1,0-1,0 1,0 0,0 0,-1 0,0 1,0-1,0 0,-1 1,0-1,0 1,0 0,0-1,-1 1,-3 9,-1 0,-1 0,0 0,-1-1,0 0,-1 0,-1 0,0-1,-1 0,0-1,-8 9,-1 3,-8 9,18-24,0 0,0 1,2 0,-1 0,1 0,0 1,1 0,0 0,1 1,0-1,5-6,0-1,0 1,0-1,1 1,-1-1,1 0,0 0,0 0,0 0,1 0,0 0,-1 0,1-1,0 0,1 1,-1-1,1 0,-1-1,1 1,0-1,0 1,0-1,0 0,0 0,1-1,-1 0,3 1,14 9,-9-5,1 0,-1 1,-1 0,0 1,0 0,0 0,-1 2,0-1,-1 1,0 1,-1-1,0 1,0 1,-1 0,-1 0,0 0,-1 1,0 0,1 7,-4-10,-1 0,-1 0,0 0,0 0,-1 0,0-1,-1 1,0 0,0 0,-1-1,0 1,-1-1,0 0,-1 0,0 0,0-1,-1 0,0 0,0 0,-1-1,0 1,0-2,-1 1,1-1,-2 0,-6 4,-8-1,0-1,0-1,0-1,-1-1,0-1,0-1,0-1,-1-1,1-1,0-2,0 0,0-1,0-2,0 0,1-2,0 0,-4-3,-63-31,77 29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59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249 0,'-5'14,"-1"10,0 6,-4 2,0 0,-3 0,-4-5,1-3,-2-6,-3 0,-2 1,-2-3,-2-4,-1-3,5-5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58,'-5'11,"1"0,0 0,0 1,1-1,1 1,0 0,1 0,0-1,0 1,1 0,1 3,-1-9,1-1,0 0,0 0,0 0,0 0,1 0,-1-1,1 1,1 0,-1-1,1 1,-1-1,1 0,1 0,-1 0,0 0,1 0,0-1,0 0,0 0,0 0,0 0,1 0,-1-1,1 0,3 1,0 0,0-1,1-1,-1 1,0-1,1 0,-1-1,1 0,-1-1,0 1,1-2,-1 1,0-1,0 0,0-1,0 0,0 0,0-1,-1 0,2-1,123-107,-107 86,-24 25,-1 0,0 0,1 0,-1 0,1 0,0 0,-1 1,1-1,0 0,-1 0,1 0,0 1,0-1,0 0,0 1,0-1,-1 1,1-1,0 1,0 0,0-1,0 1,1 0,-1-1,0 1,0 0,0 0,0 0,0 0,0 0,0 0,0 1,0-1,0 0,0 0,0 1,0-1,0 1,0-1,0 1,0-1,0 1,0-1,0 1,-1 0,1-1,0 1,0 0,-1 0,1 0,-1 0,1 0,-1 0,1 0,-1 0,13 48,-13-42,0-1,1 1,0-1,0 0,1 0,0 1,0-1,0 0,0 0,1-1,0 1,1-1,-1 1,1-1,0 0,0 0,1 0,-1-1,1 0,0 0,0 0,0 0,1-1,-1 0,1 0,0 0,0-1,1 0,4 0,1-1,0-1,0 0,0 0,0-1,-1-1,1 0,0 0,-1-1,1-1,-1 0,0 0,-1-1,1-1,-1 0,3-2,8-6,0-1,-1-1,-1 0,0-2,-2 0,0-1,3-5,47-112,-61 117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4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22 204,'12'1,"0"-1,0 0,0-1,-1 0,1-1,0 0,-1-1,1-1,-1 0,0 0,0-1,-1 0,1-1,-1 0,-1-1,1 0,-1 0,0-1,3-4,-10 10,0-1,0 1,0 0,-1-1,1 1,-1-1,1 0,-1 1,0-1,0 0,-1 0,1 0,0 0,-1 0,0 0,0 0,0 0,0 0,0 0,0 1,-1-1,0 0,1 0,-1 0,0 0,0 0,-1 1,1-1,0 1,-1-1,0 1,1-1,-1 1,0 0,0 0,-1 0,1 0,0 0,-1 0,1 1,-1-1,1 1,-1 0,0-1,0 1,1 0,-1 1,0-1,0 0,-3 1,0-2,1 1,-1 0,0 0,0 1,-1 0,1 0,0 0,0 1,0-1,0 2,1-1,-1 0,0 1,0 0,1 1,-1-1,1 1,0 0,0 1,0-1,0 1,0 0,1 0,0 0,0 1,0-1,0 1,1 0,-1 0,1 1,1-1,-2 4,-1-1,1 0,0 0,1 0,-1 1,2-1,-1 1,1-1,1 1,-1 0,2 0,-1 0,1 0,0 0,1-1,0 1,1 0,0 0,0 0,0-1,1 0,1 1,-1-1,1 0,1 0,0-1,0 1,0-1,1 0,0-1,0 1,2 0,12 4,0 0,1-2,1 0,-1-2,1 0,1-1,-1-1,1-2,17 2,80 3,-86-7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0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29,'0'0,"0"1,0-1,-1 1,1-1,0 1,-1-1,1 1,0-1,-1 0,1 1,0-1,-1 0,1 1,-1-1,1 0,-1 1,1-1,-1 0,1 0,-1 0,1 1,-1-1,1 0,-1 0,1 0,-1 0,1 0,-1 0,0 0,1 0,-1 0,1 0,-1-1,1 1,-1 0,1 0,-1 0,1-1,-1 1,1 0,-1 0,1-1,0 1,-1 0,1-1,-1 1,1-1,0 1,-1 0,1-1,0 1,0-1,-1 1,1-1,0 0,-5 53,-6 173,-3-129,1 6,-5-1,-17 49,-72 217,105-382,2-4</inkml:trace>
  <inkml:trace contextRef="#ctx0" brushRef="#br0" timeOffset="368.59">0 677,'39'-14,"36"-5,15 1,-3-2,-6 3,-13 5,-12 3,-12 4,-8 3,-5 1,-9-3,-2-1,-1-1,-2-2,-6-2</inkml:trace>
  <inkml:trace contextRef="#ctx0" brushRef="#br0" timeOffset="896.949">876 0,'27'332,"-55"67,34-285,-5-113,-1 0,1 1,0-1,-1 0,1 0,0 1,0-1,0 0,0 0,0 0,0 0,0 0,0 0,0 0,0-1,1 1,-1 0,0-1,1 1,-1-1,0 1,1-1,-1 0,1 1,-1-1,1 0,-1 0,0 0,1 0,-1 0,1 0,-1-1,1 1,-1 0,0-1,1 1,-1-1,0 0,1 1,-1-1,1 0,50-35,15-29,-51 48,1 0,0 1,2 0,0 2,0 0,12-5,-29 18,0 0,-1 0,1 0,0 1,0-1,0 0,0 1,0 0,0-1,0 1,-1 0,1 0,0 0,0 1,0-1,0 0,0 1,0-1,0 1,0-1,-1 1,1 0,0 0,0 0,-1 0,1 0,-1 0,1 1,-1-1,1 0,-1 1,0-1,0 1,1 0,-1-1,0 1,0 0,-1-1,1 1,0 0,0 2,16 80,-13 55,6-121,2-6</inkml:trace>
  <inkml:trace contextRef="#ctx0" brushRef="#br0" timeOffset="1249.291">1497 904,'27'2,"1"-1,-1-1,0-2,1 0,-1-2,0-1,0-1,-1-1,0-1,0-2,-1 0,0-2,7-5,-25 13,0 0,0 0,0 0,-1-1,0 0,1-1,-2 1,1-1,-1 0,0 0,0-1,0 0,-1 0,0 0,-1 0,0 0,0-1,0 1,-1-1,0 0,0 0,-1 0,0 0,-1 0,0 0,0 0,0 0,-1 0,-1-4,1 9,0 0,-1 0,1 0,0 0,-1 0,0 1,0-1,0 0,0 1,0 0,0-1,-1 1,1 0,-1 0,1 0,-1 0,0 1,0-1,0 1,0 0,0-1,0 1,0 1,0-1,0 0,-1 1,1 0,0-1,0 1,-1 1,1-1,0 0,0 1,-1 0,-6 1,0 0,0 1,0 1,0 0,0 0,1 1,-1 0,1 1,-8 6,1-1,0 1,0 0,2 1,-1 1,2 0,0 1,0 1,2 0,0 0,0 1,2 1,0-1,1 1,1 1,1 0,0 0,2 0,0 0,0 12,6-25,0 1,0-1,0 1,1-1,0 0,1 0,0 0,-1 0,2-1,-1 1,1-1,-1 0,2-1,-1 1,0-1,1 0,0 0,0-1,0 1,0-2,0 1,1 0,-1-1,1 0,0-1,-1 0,1 0,0 0,0-1,0 0,0 0,22 4</inkml:trace>
  <inkml:trace contextRef="#ctx0" brushRef="#br0" timeOffset="1697.923">2118 988,'42'-32,"-2"-1,0-2,-3-2,-1-1,9-15,36-79,-83 142,0 1,1-1,0 1,1-1,0 1,1-1,0 1,0-1,1 0,1 1,0-1,3 8,-1-9,0 0,1-1,0 1,0-1,1 0,0-1,0 0,0 0,1 0,1-1,-1 0,1-1,0 0,0 0,0-1,1 0,-1 0,1-1,0-1,0 1,0-2,0 1,0-1,1-1,-1 0,0-1,0 0,1 0,2-1,5-6,-1 0,0-1,0-1,-1 0,0-2,-1 1,0-2,-1 0,0-1,-1 0,-1-1,0 0,-1-1,-1 0,0-1,-1 0,-1-1,-1 0,0 0,-2 0,0-1,0-4,1-2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6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5 845,'-5'102,"6"-102,-1 0,0-1,1 1,-1 0,0-1,0 1,1 0,-1-1,1 1,-1 0,0 0,1-1,-1 1,1 0,-1 0,0 0,1-1,-1 1,1 0,-1 0,1 0,-1 0,1 0,-1 0,0 0,1 0,-1 0,1 0,-1 0,1 1,-1-1,1 0,-1 0,0 0,1 0,-1 1,1-1,-1 0,0 1,1-1,-1 0,0 0,1 1,-1-1,0 1,0-1,1 0,-1 1,0-1,0 1,0-1,1 0,-1 1,0-1,0 1,0-1,0 1,0-1,0 1,0-1,0 0,0 1,0-1,0 1,0-1,0 1,-1-1,24-34,-22 32,32-62,94-141,-93 162,66-66,-99 108,0 0,0 1,0-1,0 0,0 1,0-1,0 1,0 0,0-1,1 1,-1 0,0 0,0-1,0 1,0 0,1 0,-1 0,0 1,0-1,0 0,1 0,-1 1,0-1,0 0,0 1,0-1,0 1,0 0,0-1,0 1,0 0,0 0,0-1,0 1,-1 0,1 0,0 0,0 0,-1 0,1 0,-1 0,1 1,21 55,-17-41,2 5,0-2</inkml:trace>
  <inkml:trace contextRef="#ctx0" brushRef="#br0" timeOffset="577.063">626 845,'17'-10,"-1"-1,-1 0,0-1,-1-1,0 0,-1-1,0 0,-1-1,-1 0,0-1,7-15,-17 29,-1-1,1 1,0-1,-1 0,0 1,0-1,0 1,0-1,0 0,0 1,-1-1,1 1,-1-1,0 1,1-1,-1 1,-1-1,1 1,0 0,0-1,-1 1,1 0,-1 0,0 0,0 0,0 1,0-1,0 0,0 1,0-1,0 1,0 0,-1 0,1 0,-1 0,1 0,-1 0,1 1,-1-1,1 1,-1-1,0 1,1 0,-1 0,1 1,-1-1,0 0,1 1,-1-1,1 1,-1 0,1 0,-1 0,1 0,0 1,0-1,-1 0,1 1,0 0,0 0,-8 4,1 1,-1-1,2 2,-1-1,1 2,0-1,0 1,1 0,1 0,-1 1,2 0,-1 0,1 0,1 1,0 0,0 0,1 0,1 0,-1 0,2 1,0 2,1-7,1 0,0 1,0-1,0 0,1 0,0 0,1 0,0-1,0 1,0-1,1 1,0-1,0 0,0-1,1 1,0-1,0 0,0 0,1 0,0-1,-1 1,2-2,-1 1,0-1,5 2,5 3,1-2,0 0,0-1,0 0,1-1,-1-2,1 1,0-2,0-1,1 0,16-2,0-2,-1-2,1-1,-1-1,0-2,-1-2,0-1,-1-1,-1-1,0-3,-1 0,-1-2,-1 0,0-3,9-10,-2-1,-2-2,-1-2,-2 0,-2-2,-1-1,-2-2,0-5,-10 17,-2-1,-2-1,0 1,-3-1,0-1,-2 0,-2 0,0-9,-25-68,21 109,-1-1,-1 1,1-1,0 1,0-1,-1 1,0 0,1 0,-1-1,0 1,0 0,0 1,0-1,-1 0,1 1,0-1,-1 1,1 0,-1-1,1 1,-1 0,0 1,1-1,-1 0,0 1,0 0,1-1,-1 1,0 0,0 1,0-1,1 0,-1 1,0-1,0 1,1 0,-1 0,0 0,-10 8,1 0,0 1,0 0,1 1,0 0,1 1,0 0,1 1,0 0,1 0,1 0,0 1,1 1,0-1,1 1,1 0,0 0,-1 10,-4 4,2 1,1-1,1 2,1-1,2 0,1 1,1 0,2-1,1 1,1-1,1 0,2 0,2-1,0 0,11 21,-10-27,1-1,0 0,2-1,1 0,0-1,2-1,0 0,1-1,1-1,1-1,1 1,-17-16,-1 1,1-1,0 1,0-1,0 0,0 0,0 0,0 0,0-1,0 1,0-1,0 0,0 0,0 0,0 0,0-1,0 1,0-1,0 1,0-1,0 0,1-1,19-8</inkml:trace>
  <inkml:trace contextRef="#ctx0" brushRef="#br0" timeOffset="1281.349">2207 591,'-15'1,"0"2,-1-1,1 2,1 0,-1 0,1 2,-1 0,2 0,-1 1,1 1,0 0,0 1,1 1,0 0,1 0,0 1,1 0,0 1,1 0,-6 11,13-20,1 0,0-1,0 1,0 0,0 0,0 0,1 0,-1 0,1 0,0 0,0 0,0 0,0 0,0 0,1 0,-1 0,1 0,0 0,0 0,0-1,0 1,1 0,-1-1,1 1,-1-1,1 1,0-1,0 1,0-1,0 0,1 0,-1 0,1-1,-1 1,1 0,-1-1,1 0,0 0,0 1,-1-2,1 1,0 0,0 0,0-1,0 0,0 0,0 1,0-2,0 1,2 0,11-3,-1 0,1-1,-1-1,1 0,-1-1,-1 0,1-2,-1 1,-1-2,1 0,-1 0,-1-1,0-1,4-5,69-48,-77 58,-7 5,0 0,0-1,0 1,0 0,0 0,0 0,0 0,0 0,0 0,0 0,1 0,-1 0,0 1,1-1,-1 0,0 1,1-1,-1 1,1 0,-1-1,1 1,-1 0,1 0,-1 0,1 0,-1 0,1 0,-1 0,1 1,-1-1,1 0,-1 1,1 0,-1-1,0 1,1 0,-1-1,0 1,0 0,1 0,-1 0,0 0,0 0,0 0,0 1,0-1,0 0,0 2,7 87,-10-85,1 1,0-1,1 1,-1-1,1 1,0 0,1-1,-1 1,1 0,0-1,0 1,1-1,0 1,0-1,0 0,0 0,1 0,0 0,0 0,0-1,1 1,0-1,-1 0,1 0,1 0,-1-1,1 1,-1-1,1 0,0 0,0-1,2 1,-1-1,0-1,0 0,0-1,0 0,0 0,0 0,0 0,0-1,0 0,0 0,0-1,-1 0,1 0,0 0,-1 0,1-1,-1 0,0 0,0-1,0 1,0-2,96-93,-96 93,19-25,0-1,-2 0,-1-2,-2-1,-1 0,11-31,129-383,-153 435,7-58,-14 70,1 1,0 0,0-1,0 1,-1 0,1 0,0 0,0 0,-1 0,1 1,0-1,0 0,0 0,-1 1,1-1,0 1,0-1,0 1,0 0,0-1,0 1,0 0,0 0,0-1,0 1,0 0,0 0,1 0,-1 0,0 0,1 0,-1 1,1-1,-1 0,1 0,-1 1,-13 23,0 1,1 1,2 0,1 0,1 1,1 0,2 1,1 0,-1 16,2 355,4-380,1 0,2 0,0 0,0 0,2-1,1 0,0 1,1-2,5 9,-12-27,0 1,0 0,-1 0,1 0,0-1,0 1,1 0,-1 0,0-1,0 1,0 0,0 0,1-1,-1 1,0 0,1-1,-1 1,1 0,-1-1,0 1,1-1,-1 1,1 0,0-1,-1 1,1-1,-1 0,1 1,0-1,-1 1,1-1,0 0,0 0,-1 1,1-1,0 0,0 0,-1 0,1 0,0 0,0 0,-1 0,1 0,0 0,0 0,-1 0,1-1,0 1,0 0,-1 0,1-1,0 1,-1 0,1-1,0 1,-1-1,1 1,-1-1,1 1,-1-1,1 0,-1 1,1-1,-1 1,0-1,1 0,-1 0,-4-33,-1 16</inkml:trace>
  <inkml:trace contextRef="#ctx0" brushRef="#br0" timeOffset="1713.962">2658 421,'112'34,"1"-6,95 11,69-7,-244-27,1-1,0-2,0-1,0-1,0-3,15-2,-32 0,0 0,0-1,0-1,-1-1,0 0,0-1,-1-1,0 0,-1-1,0 0,-1-1,0-1,-1 0,0-1,-1 0,0-1,2-6,-11 18,-1 1,1-1,-1 1,0-1,1 0,-1 1,0-1,-1 0,1 0,0 0,-1 0,0 0,0 0,1 1,-2-1,1 0,0 0,-1 0,1 0,-1 0,0 0,0 0,0 1,0-1,0 0,-1 1,1-1,-1 1,0-1,0 1,0 0,0 0,0 0,0 0,0 0,-1 0,1 1,-1-1,1 1,-1-1,-2 0,-3 0,0 0,1 1,-1 0,0 0,0 0,0 1,0 1,0-1,0 1,0 0,1 1,-1 0,0 0,1 1,-1 0,1 0,0 1,-2 1,-118 86,112-80,0 1,0 0,1 1,1 1,1 0,-1 1,2 0,0 1,1 0,1 1,1 0,0 0,1 1,1 0,0 0,1 0,2 1,-1 3,5-16,-1 1,1-1,1 1,-1-1,1 0,0 1,0-1,1 0,0-1,0 1,0 0,1-1,0 0,0 0,0 0,1 0,-1 0,1-1,0 0,1 0,-1-1,1 1,-1-1,1 0,0-1,2 1,170 46,-171-48,260 17,-233-19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5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440 40,'-13'-7,"0"1,-1 1,0 0,1 0,-1 2,-1 0,1 0,0 2,-1 0,1 0,-1 1,1 1,-1 0,1 1,0 1,-1 0,2 1,-1 1,0 0,1 0,0 2,0-1,0 2,1 0,0 0,-2 3,9-8,0 1,0-1,1 1,-1 0,1 0,0 0,0 1,0-1,0 1,1 0,0 0,0 1,0-1,1 0,0 1,0 0,0-1,0 1,1 0,0 0,1 0,-1 0,1 0,0 0,1 0,-1 0,1 0,0 0,1-1,-1 1,1 0,0-1,1 1,-1-1,1 1,9 7,0-1,1 0,0 0,1-1,0-1,1 0,0-1,1-1,-1 0,1-2,1 1,0-2,-1 0,2-1,-1-1,15 1,68-10,-75-1</inkml:trace>
  <inkml:trace contextRef="#ctx0" brushRef="#br0" timeOffset="446.759">1117 96,'-43'12,"0"1,0 2,2 2,0 2,1 1,-25 19,60-36,1-1,0 2,0-1,0 0,0 1,1-1,-1 1,1 0,0 0,0 1,0-1,0 1,1-1,0 1,0 0,0 0,1 0,0 0,-1 0,2 0,-1 0,1 0,-1 0,2 1,-1-1,0 0,1 0,0 0,0 0,1 0,-1 0,1 0,0 0,0-1,1 1,-1-1,1 1,0-1,2 2,3-2,0 0,1-1,-1 0,0 0,1-1,0 0,0 0,-1-1,1-1,0 1,0-1,0-1,0 0,0 0,-1 0,1-1,0-1,-1 1,1-1,-1-1,0 0,0 0,-1 0,7-6,17-9,-1-2,-1-1,0-2,-2 0,-1-2,-2-1,20-27,24-38,-70 151,-1-47,2 0,0 1,0-1,1 1,1-1,0 0,1 1,0-1,1 0,3 10,6 4</inkml:trace>
  <inkml:trace contextRef="#ctx0" brushRef="#br0" timeOffset="863.773">1625 434,'5'-27,"1"1,2-1,0 2,2-1,1 1,1 0,1 1,1 1,1 0,13-14,-28 35,0 0,1 1,-1-1,1 0,0 1,-1-1,1 1,0-1,0 1,0-1,0 1,0-1,1 1,-1 0,0 0,1-1,-1 1,1 0,-1 0,1 1,-1-1,1 0,-1 0,1 1,0-1,0 1,-1-1,1 1,0 0,0 0,-1 0,1 0,0 0,0 0,0 0,-1 1,1-1,0 0,-1 1,1 0,0-1,-1 1,1 0,-1 0,1 0,-1 0,1 0,21 54,-20-46,0 0,0 0,1 0,0 0,1-1,0 1,0-1,0 0,1-1,1 1,-1-1,1 0,0-1,1 0,4 3,0-4,0-1,0-1,1 1,-1-2,1 0,-1-1,1 0,0-1,0 0,-1-1,1 0,0-1,-1-1,1 0,-1 0,0-1,0-1,-1 0,1-1,-1 0,0-1,0 0,-1 0,9-9,0 1,0-1,-1 0,0-1,-1-1,-1-1,-1 0,9-17,25-26,-36 51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12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481 142,'-45'280,"20"-106,-7-1,-46 135,66-253,26-66,20-52,-23 44</inkml:trace>
  <inkml:trace contextRef="#ctx0" brushRef="#br0" timeOffset="249.486">1 678,'48'0,"40"-9,9-4,-1-4,-13 0,-16 0,-14 1,-11-1,-9 3,-4-2,-3-2,-1 1,-4 4</inkml:trace>
  <inkml:trace contextRef="#ctx0" brushRef="#br0" timeOffset="616.235">932 1,'-39'73,"3"3,4 0,3 2,4 1,3 1,3 1,0 28,18-101,-2 8,0 0,0 0,2 1,0-1,1 1,1-1,0 0,1 1,1-1,1 0,0 0,4 7,-7-20,1 0,0 0,1-1,-1 1,0-1,1 1,-1-1,1 0,0 0,0 0,0 0,0-1,0 1,0-1,0 0,0 0,0 0,1 0,-1 0,1-1,-1 1,0-1,1 0,-1 0,1 0,-1-1,0 1,1-1,-1 0,0 0,1 0,-1 0,0-1,0 1,1-1,107-67,-103 63,36-30,2 3,1 2,49-24,-95 53,1 1,-1 0,0 0,1 0,-1 1,1-1,-1 0,1 1,0-1,-1 0,1 1,-1 0,1-1,0 1,-1 0,1 0,0 0,0 0,-1 0,1 1,0-1,-1 0,1 1,-1-1,1 1,0-1,-1 1,1 0,-1 0,0 0,1 0,-1 0,0 0,1 0,-1 0,0 1,0-1,0 0,0 1,0-1,0 0,-1 1,1-1,0 1,-1 0,1-1,-1 1,1 0,-1-1,0 1,-19 171,39-131,-4-29</inkml:trace>
  <inkml:trace contextRef="#ctx0" brushRef="#br0" timeOffset="950.553">1496 819,'20'-1,"-1"-1,1-1,-1-1,0-1,0-1,-1 0,1-1,-2-1,1-1,-1 0,0-1,-1-1,9-8,47-68,-71 83,1 1,0 0,-1 0,1-1,-1 1,0-1,0 1,-1-1,1 1,-1-1,1 1,-1-1,0 0,-1 1,1-1,-1 1,1-1,-1 1,0-1,0 1,-1-1,1 1,-1 0,1 0,-1-1,0 1,0 0,-1 1,-1-3,2 3,-1 0,0 0,1 0,-1 1,0-1,0 1,0-1,0 1,0 0,0 0,0 1,0-1,0 1,0-1,-1 1,1 0,0 0,0 1,0-1,-1 0,1 1,0 0,0 0,0 0,0 0,0 0,0 1,1-1,-1 1,0 0,1 0,-1 0,1 0,-2 1,-75 85,68-75,2 1,0 0,0 0,2 1,0 0,0 1,2-1,-1 1,2 0,1 1,0-1,0 1,2-1,0 1,1 0,1 8,1-18,1 0,-1-1,1 1,0-1,1 1,0-1,0 0,0-1,0 1,1-1,0 1,0-2,1 1,-1 0,1-1,0 0,0 0,0-1,1 0,2 1,138 35,-118-35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47:01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28,'-1'1,"-1"0,0 0,0 1,1-1,-1 0,1 1,-1-1,1 1,0-1,0 1,-1 0,1-1,0 1,0 0,1 0,-1 0,0 0,1 0,-1 0,1 0,-1 0,1 0,0 0,0 0,0 0,0 1,-1 6,-29 199,1 117,12-36,17-176,5-89</inkml:trace>
  <inkml:trace contextRef="#ctx0" brushRef="#br0" timeOffset="4902.604">1091 141,'-1'-3,"-1"-1,0 1,0 0,0 0,0-1,-1 1,1 1,-1-1,0 0,0 1,0-1,0 1,0 0,0 0,-1 0,1 0,-1 1,1-1,-1 1,1 0,-1 0,0 0,0 1,0-1,1 1,-4 0,-16-3,-1 2,1 0,0 2,-1 0,1 2,0 0,0 2,0 1,1 0,-1 2,2 0,-18 10,33-13,0 0,0 0,1 1,0-1,0 1,0 0,1 1,0-1,0 1,0 0,1 0,0 0,1 0,-1 0,2 1,-1-1,1 1,0-1,0 6,-2 2,11 86,2-41,-9-30,-2-26,0-1,0 1,0 0,1-1,0 1,-1 0,1 0,1-1,-1 1,0 0,1 0,0-1,0 1,0-1,0 1,1-1,-1 1,1-1,0 0,0 1,0-1,0 0,1 0,-1-1,1 1,0 0,-1-1,1 0,0 0,1 0,-1 0,0 0,1 0,-1-1,1 0,-1 1,196-26,-193 25,-1 0,1 0,-1 1,1-1,-1 1,0 1,0-1,0 1,0 0,0 0,-1 0,1 1,-1 0,0-1,0 1,0 1,0-1,-1 1,0-1,0 1,0 0,-1 0,1 0,-1 1,0-1,-1 0,1 5,2-4,-2 0,1 1,-1-1,0 1,0-1,0 1,-1 0,0 0,-1 0,1 0,-1-1,-1 1,1 0,-1 0,-1 0,1 0,-1-1,0 1,0-1,-1 1,0-1,0 0,-1 0,1 0,-1-1,-5 6,-14 8,-1-2,-1 0,0-1,-1-2,-1-1,0 0,-1-3,0 0,-29 6,35-10,0-1,0-2,-1 0,0-1,1-1,-1-1,-18-2,18-3,5-1</inkml:trace>
  <inkml:trace contextRef="#ctx0" brushRef="#br0" timeOffset="5304.285">1345 846,'-10'25,"-2"11,-1 6,8-5,5-13,6-11,3-13,5-10,4-9,-1-1</inkml:trace>
  <inkml:trace contextRef="#ctx0" brushRef="#br0" timeOffset="5720.747">1880 1,'-21'57,"13"186,10-147,-19 228,-13-139,19-27,11-146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3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0,'-9'202,"5"-156,-3-1,-1 0,-3 0,-1-1,-2-1,-2 0,-5 6,-88 184,103-188,6-44,0 0,0 0,0-1,1 1,-1 0,0 0,0-1,1 1,-1 0,1-1,-1 1,1 0,-1-1,1 1,-1-1,1 1,0-1,-1 1,1-1,-1 1,1-1,0 0,0 1,-1-1,1 0,0 1,0-1,-1 0,1 0,0 0,0 0,0 0,-1 0,1 0,0 0,0 0,0 0,-1 0,1-1,0 1,0 0,-1 0,1-1,0 1,-1-1,1 1,0 0,-1-1,1 0,0 1,-1-1,1 1,-1-1,15-7</inkml:trace>
  <inkml:trace contextRef="#ctx0" brushRef="#br0" timeOffset="242.428">1 424,'569'-58,"-552"56,0 0,0-1,-1-1,0-1,1 0,-1-1,-1-1,0 0,0-1,0-1,-1 0,0-1,-1 0,0-1,5-7,2-1,-4 3</inkml:trace>
  <inkml:trace contextRef="#ctx0" brushRef="#br0" timeOffset="614.137">1017 29,'-88'362,"78"-317,2 0,2 1,2 0,2 0,2 0,5 28,-6-73,1 0,0 1,0-1,0 0,0 0,0 0,0 1,1-1,-1 0,0 0,1 0,-1 0,0 0,1 0,0 0,-1 1,1-1,-1-1,1 1,0 0,0 0,0 0,-1 0,1 0,0-1,0 1,0 0,0-1,0 1,0-1,1 1,-1-1,0 1,0-1,0 0,0 0,0 0,1 1,-1-1,0 0,0 0,0-1,0 1,1 0,-1 0,0-1,0 1,0 0,0-1,0 1,0-1,0 1,1-1,58-44,-52 37,194-133,-150 121,-51 20,0 0,1 0,-1 0,0 0,0 0,0 1,0-1,0 0,1 0,-1 1,0-1,0 1,0-1,0 1,0-1,0 1,0 0,0-1,0 1,-1 0,1 0,0 0,0-1,-1 1,1 0,0 0,-1 0,1 0,-1 0,1 1,-1-1,0 0,1 0,-1 0,0 0,0 0,0 0,0 1,0-1,0 0,0 0,0 0,0 0,0 1,-1-1,1 0,-33 143,32-141,0 0,0 0,1 0,0 0,-1 0,1 1,0-1,0 0,1 0,-1 0,1 1,0-1,-1 0,1 0,1 0,-1 0,0 0,1 0,-1-1,1 1,0 0,1 0,12 9</inkml:trace>
  <inkml:trace contextRef="#ctx0" brushRef="#br0" timeOffset="927.602">1525 650,'39'-9,"0"-2,-1-2,-1-1,0-2,0-1,-2-2,19-14,-3-26,-50 57,0 1,0-1,-1 1,1-1,-1 0,1 1,-1-1,0 0,1 1,-1-1,0 0,0 1,0-1,0 0,-1 1,1-1,0 0,-1 1,1-1,-1 0,1 1,-1-1,0 1,0-1,0 1,0 0,0-1,0 1,0 0,0 0,0-1,-1 1,1 0,0 0,-1 0,1 1,-1-1,1 0,-1 0,1 1,-1-1,0 1,0-1,-8 0,-1 0,1 0,-1 1,1 0,-1 1,1 0,-1 0,1 1,0 1,0 0,0 0,0 1,0 0,1 1,0 0,0 0,0 1,-8 7,6-6,0 1,0 0,1 1,0 0,0 1,1 0,0 0,1 1,0 0,1 0,0 1,1 0,0 1,1-1,0 1,1 0,1 0,0 0,0 8,3-16,1 1,-1-1,2 0,-1 0,0 0,1 0,0 0,0 0,1-1,-1 1,1 0,0-1,0 0,0 0,1 0,0 0,-1-1,1 1,1-1,-1 0,0 0,1 0,-1-1,1 1,0-1,10 4,-1 0,1-1,0 0,0-1,0-1,1 0,14 0,70-7,-73-3</inkml:trace>
  <inkml:trace contextRef="#ctx0" brushRef="#br0" timeOffset="1344.293">2089 706,'155'-91,"-48"-7,-44 55,-64 76,-3-13,1-1,1 1,0-1,2 1,0 0,1 0,1-1,-1-14,0 0,0-1,0 1,0-1,1 1,0-1,0 0,0 0,0 0,1 0,-1 0,1 0,0 0,0-1,1 0,-1 0,1 0,-1 0,1 0,0 0,0-1,0 0,1 0,-1 0,0-1,1 1,-1-1,1 0,-1 0,1 0,0-1,1 0,14-1,-1-1,1-1,0-1,-1-1,0 0,0-2,-1 0,0-1,0-1,0 0,-1-1,-1-1,0-1,0-1,-1 0,-1 0,0-2,-1 0,-1 0,0-1,7-14,-8 16,-2 2,0 0,-1 0,0-1,-1 0,-1-1,0 1,0-1,2-12,-4 3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19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90,'-12'223,"-5"-116,-5-1,-22 55,26-61,18-100,0 0,0-1,0 1,0 0,0-1,0 1,1 0,-1-1,0 1,0 0,1 0,-1-1,0 1,0 0,1 0,-1-1,0 1,1 0,-1 0,0 0,1 0,-1-1,0 1,1 0,-1 0,0 0,1 0,-1 0,0 0,1 0,-1 0,0 0,1 0,-1 0,0 0,1 0,-1 1,0-1,1 0,-1 0,0 0,1 0,-1 0,0 1,1-1,-1 0,0 0,0 1,1-1,-1 0,0 0,0 1,0-1,1 0,-1 1,0-1,0 0,0 1,0-1,0 0,0 1,6-14</inkml:trace>
  <inkml:trace contextRef="#ctx0" brushRef="#br0" timeOffset="665.823">1 146,'19'-17,"2"2,0 0,1 1,0 2,1 0,0 1,1 1,0 1,0 2,1 0,0 2,1 0,-1 2,1 1,-1 1,1 1,0 1,0 1,-22-2,-1 0,0 0,0 0,1 1,-1-1,0 1,0 0,0 0,0 0,1 0,-2 0,1 1,0-1,0 1,0 0,-1 0,1 0,-1 0,1 1,-1-1,0 0,0 1,0 0,0-1,-1 1,1 0,-1 0,1 0,-1 0,0 0,0 0,-1 1,1-1,-1 0,1 0,-1 0,0 1,0-1,0 0,-1 1,-5 12,0 0,-1 0,-1-1,0 0,-1-1,-1 1,0-2,-1 1,-1-2,0 1,-13 9,-2 6,-120 106,145-133,0 0,0 0,0 1,0-1,1 0,-1 1,0-1,1 1,-1 0,1 0,0-1,-1 1,1 0,0 0,0 0,0 0,1 0,-1 1,0-1,1 0,-1 0,1 0,0 1,0-1,0 0,0 0,0 0,0 1,1-1,-1 0,1 0,-1 0,1 1,0-1,0 0,0 0,0 0,0-1,0 1,1 0,-1 0,1 0,-1-1,1 1,0-1,0 1,12 7,1-1,0 0,0-1,1-1,-1 0,2-1,-1-1,13 2,76 26,-92-28,0 0,0 1,0 1,0 0,-1 1,0 0,-1 1,0 0,0 1,0 0,-1 1,-1 0,0 0,0 1,-1 0,0 1,-1 0,0 0,-1 1,0-1,3 14,-9-20,0 1,-1 0,1 0,-2 0,1-1,0 1,-1 0,-1-1,1 0,-1 1,0-1,0 0,-1 0,1-1,-1 1,-1-1,1 0,-1 0,0 0,0-1,-1 1,-8 6,0 0,-1-2,0 0,0 0,-1-1,0-1,-11 3,3 0,-1-2,1 0,-1-2,0-1,-1 0,1-2,-1-1,0-1,1-2,-1 0,0-1,1-2,-1-1,-23-7,44 9,0 1,-1-1,1 0,1 0,-1 0,0-1,1 0,0 0,0 0,0 0,0-1,1 1,-1-1,1 0,0 0,1 0,-1-1,1 1,0-2,-4-17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28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199 570,'-23'22,"2"1,0 0,1 2,2 0,0 1,2 1,1 1,1 0,-7 22,19-47,1-1,-1 1,1-1,0 1,0-1,0 1,1 0,-1-1,0 1,1 0,0 0,0 0,0-1,0 1,0 0,0 0,1 0,-1-1,1 1,0 0,0-1,0 1,0 0,1-1,-1 0,0 1,1-1,0 0,0 0,-1 1,1-1,0-1,1 1,-1 0,0 0,1-1,-1 1,0-1,1 0,0 0,-1 0,2 0,6-2,-1-1,0 0,0 0,0-1,0 0,0-1,-1 0,1-1,-1 1,0-1,0-1,-1 0,0 0,0 0,0-1,-1 0,2-2,-5 6,8-8,0 1,-1-1,0-1,-1 0,-1 0,1-1,-2 0,0-1,-1 1,0-1,-1 0,0-1,-2 1,1-1,-2 0,0 0,-1 0,0 0,-1 0,-1 0,0 0,-1 0,-1 0,-2-5,3 14,-1 1,1 0,-1 0,-1 0,1 0,-1 1,0-1,0 1,0 0,0 0,-1 0,1 1,-1 0,0 0,0 0,0 0,-1 1,1 0,-1 0,1 0,-1 1,0-1,1 2,-1-1,0 0,0 1,0 0,0 1,1-1,-1 1,0 0,0 1,1-1,-1 1,1 0,-1 1,1-1,0 1,0 0,0 0,0 0,0 2,4-4,0 0,0 0,-1 0,1 0,0 0,0 1,0-1,0 0,1 1,-1-1,0 1,0-1,1 1,-1-1,1 1,0-1,-1 1,1 0,0-1,0 1,0-1,0 1,0 0,0-1,0 1,1-1,-1 1,1 0,-1-1,1 1,-1-1,1 1,0-1,0 0,0 1,0-1,0 0,0 1,0-1,0 0,0 0,1 0,-1 0,1 0,70 21,-50-25,0-1,-1 0,1-2,-1-1,0 0,0-2,-1 0,0-1,-1-1,9-7,3-2,-1-2,0-1,-2-1,-1-1,0-1,-2-2,-2-1,0 0,-2-2,9-18,-24 39,-1 0,0 0,0-1,-1 0,-1 0,0 0,0-1,-1 1,0 0,-1-1,-1 0,0-3,0 17,0-1,-1 0,1 0,-1 0,1 0,-1 0,1 0,-1-1,0 1,0 0,1 0,-1 0,0-1,0 1,0 0,0-1,0 1,0 0,0-1,0 0,0 1,0-1,0 1,0-1,0 0,0 0,0 0,0 0,0 0,0 0,-1 0,1 0,0 0,0 0,0 0,0-1,0 1,0 0,0-1,0 1,0-1,0 1,0-1,0 0,0 1,0-1,1 0,-1 0,0 0,0 1,1-1,-1 0,0 0,1 0,-1 0,1 0,0 0,-1 0,1 0,0 0,-1-1,-4 22,2 1,0-1,0 1,2 0,1 0,2 18,-1 3,9 166,8-2,10 0,20 49,-32-159,-3 1,-4 0,-5 0,-4 5,-2-71,-1-1,-1 1,-2 0,-1-1,-1 0,-2 0,-7 15,11-30,-1 0,-1-1,-1 1,1-1,-2-1,0 0,-1 0,0-1,-1 0,0-1,-1 0,0-1,-1-1,-12 7,22-13,0 0,0-1,0 0,-1 0,1 0,0 0,-1-1,1 1,-1-1,0 0,1-1,-1 1,0-1,1 0,-1 0,0 0,1-1,-1 0,0 1,1-2,-1 1,1-1,-1 1,1-1,0 0,0-1,0 1,0-1,0 1,1-1,-1-1,1 1,-1 0,0-2,-2-11,1-1,1 1,0 0,1-1,1 0,0 0,2 0,0 0,0 0,2 0,0 1,1-1,1 0,4-11,107-284,-88 250,-8 16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29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83 932,'-26'461,"25"-448,0 7,0-1,-2 1,0-1,-1 0,-1 0,-7 16,12-34,0-1,0 1,0-1,0 1,0-1,0 0,0 1,0-1,0 1,0-1,0 1,-1-1,1 0,0 1,0-1,0 0,-1 1,1-1,0 1,0-1,-1 0,1 1,0-1,0 0,-1 0,1 1,-1-1,1 0,0 0,-1 1,1-1,0 0,-1 0,1 0,-1 0,1 0,-1 0,1 0,0 0,-1 0,1 0,-1 0,1 0,-1 0,1 0,0 0,-1 0,1 0,-1 0,1 0,0-1,-1 1,1 0,0 0,-1-1,1 1,0 0,-1 0,1-1,0 1,-1 0,1-1,0 1,0 0,-1-1,1 1,-8-30,9 9,0 0,2 0,0 0,2 1,0-1,1 1,1 0,1 0,1 1,0 0,3-2,-1 0,29-52,3 2,3 2,3 3,3 1,47-44,-77 82,1 1,2 1,0 1,1 1,2 1,0 2,1 1,1 1,1 1,24-9,-52 25,-1 0,0 0,0 0,0 0,1 0,-1 1,1-1,-1 0,0 1,1 0,-1 0,1 0,-1 0,1 0,-1 0,1 0,-1 1,0-1,1 1,-1 0,0 0,1 0,-1 0,0 0,0 0,0 1,0-1,0 1,0-1,0 1,-1 0,1-1,0 1,-1 0,0 0,1 0,-1 1,0-1,0 0,0 1,-1 10,0 1,-1-1,0 0,-2 0,1 0,-1 0,-1-1,-1 1,0-1,0 0,-1 0,0-1,-7 9,-7 10,-2-1,-1 0,-1-2,-2-1,0-1,-2-1,0-2,-2-1,0-1,-21 10,6-10,44-19,1-1,-1 1,0-1,0 0,0 1,0-1,1 0,-1 1,0-1,0 0,0 0,0 0,0 0,0 1,0-1,0-1,0 1,0 0,0 0,1 0,-1 0,0-1,0 1,0 0,0-1,0 1,1-1,-1 1,0-1,0 1,1-1,-1 0,0 1,1-1,-1 0,1 1,-1-1,1 0,-1 0,1 0,-1 1,1-1,0 0,-1 0,1 0,0 0,0 0,35-56,-19 36</inkml:trace>
  <inkml:trace contextRef="#ctx0" brushRef="#br0" timeOffset="318.412">1212 593,'-53'35,"1"1,2 3,2 3,-33 37,77-76,0 0,1 0,0 0,-1 0,1 1,0 0,1-1,-1 1,1 0,-1 1,1-1,1 0,-1 0,0 1,1-1,0 1,0 0,0-1,1 1,0 0,0-1,0 1,0 0,1-1,-1 1,1 0,0-1,1 1,-1-1,1 0,2 4,1-2,1 0,0-1,0 0,0-1,1 1,-1-1,1 0,0-1,1 0,-1 0,0 0,1-1,-1 0,1 0,0-1,0 0,0-1,6 0,6 0,0 0,-1-2,1 0,0-2,-1 0,19-7,-19 4,0-1,-1 0,0-1,0-2,-1 1,0-2,-1 0,-1-2,0 1,11-14,-21 22,1-1,-1-1,-1 1,1-1,-1 1,0-1,-1 0,1-1,-1 1,-1 0,0-1,0 0,0 0,-1 1,0-1,0 0,-1 0,0 0,-1 0,0 0,0 0,0 1,-1-1,0 0,-1 1,0-1,0 1,-3-5,0 4,-1 0,0 1,0 1,-1-1,1 1,-1 0,-1 0,1 1,-1 1,0-1,0 1,0 1,0 0,-1 0,0 0,1 2,-1-1,0 1,0 0,0 1,0 0,0 1,1 0,-1 1,0 0,-10 5</inkml:trace>
  <inkml:trace contextRef="#ctx0" brushRef="#br0" timeOffset="565.79">1832 819,'-24'38,"-12"23,-1 6,11-10,11-18,11-16,8-12</inkml:trace>
  <inkml:trace contextRef="#ctx0" brushRef="#br0" timeOffset="820.348">1748 226,'0'0</inkml:trace>
  <inkml:trace contextRef="#ctx0" brushRef="#br0" timeOffset="1068.429">1945 1016,'29'-77,"105"-236,-93 260,-40 53,-1-1,1 0,0 0,0 1,0-1,0 0,0 1,0-1,0 1,0-1,0 1,0 0,0-1,0 1,0 0,1 0,-1 0,0 0,0 0,0 0,0 0,0 0,0 0,1 0,-1 1,0-1,0 1,0-1,0 0,0 1,0 0,0-1,0 1,0-1,-1 1,1 0,0 0,0 0,0-1,-1 1,1 0,0 0,-1 0,1 0,-1 0,0 0,1 0,-1 0,0 1,1-1,-1 0,0 0,0 0,0 0,0 1,18 168,-16-162,-1 0,1 0,0 0,0 0,1 0,0 0,1-1,0 1,0-1,0 0,1-1,0 1,1-1,-1 0,1 0,0 0,0-1,1 0,0 0,0-1,0 1,0-2,1 1,-1-1,1 0,1 0,-2-4,1 0,-1 0,0 0,-1-1,1 0,0-1,0 1,-1-1,0-1,1 1,-1-1,0 0,-1 0,1-1,-1 0,0 0,0 0,0 0,-1-1,0 0,0 0,0 0,-1 0,0-1,2-4,5-6,-1 3,0-1,-2 0,0 0,0-1,-2 0,0 0,0-1,-2 1,0-1,-1-3,0-5</inkml:trace>
  <inkml:trace contextRef="#ctx0" brushRef="#br0" timeOffset="1365.56">3103 1,'-17'96,"-23"209,13 76,26-238,1-132</inkml:trace>
  <inkml:trace contextRef="#ctx0" brushRef="#br0" timeOffset="1619.128">2765 424,'38'-9,"42"-4,16 1,-3 2,-7 3,-10 3,-12 1,-12 2,-11 1,-7 1,-9-1</inkml:trace>
  <inkml:trace contextRef="#ctx0" brushRef="#br0" timeOffset="2283.398">3809 1073,'108'-199,"123"-170,49 2,-238 328,-41 38,-1 0,1 1,0-1,0 0,0 1,0-1,0 1,0 0,0-1,0 1,0 0,0-1,0 1,0 0,0 0,0 0,0 0,0 0,0 0,0 0,0 0,0 1,1-1,-1 0,0 1,0-1,-1 0,1 1,0-1,0 1,0 0,0-1,0 1,0 0,-1-1,1 1,0 0,-1 0,1 0,0 0,-1-1,1 1,-1 0,0 0,1 0,-1 0,0 0,1 0,-1 1,4 15,-1-1,-1 1,-1 0,0 0,-1 0,-1 0,-1 11,-1 21,4 2,3 0,2 0,2-1,2 0,15 41,56 219,-54-231,-49-101,9 6,-177-210,172 209,0 1,-1 0,-1 1,0 1,-1 1,0 1,-1 1,-1 1,1 1,-24-6,-12 11,33 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25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311 155,'-5'15,"0"0,1 0,1 1,0 0,1-1,1 1,0 0,1 1,-1 9,-2 686,8-666,-4-46,-1 0,1 1,-1-1,1 0,-1 0,1 0,0 0,-1 0,1 0,-1 0,1 0,-1 0,1 0,-1 0,1 0,-1 0,1 0,-1-1,1 1,-1 0,1 0,-1-1,1 1,-1 0,1-1,-1 1,0 0,1-1,-1 1,1 0,-1-1,0 1,0-1,1 1,-1-1,0 1,0-1,1 1,-1-1,0 1,0-1,0 1,0-1,0 1,0-1,0 1,0-1,0 0,0 1,0-1,0 1,0-1,0 1,-1-1,1 1,0-1,4-17</inkml:trace>
  <inkml:trace contextRef="#ctx0" brushRef="#br0" timeOffset="246.09">1 664,'43'-10,"38"-7,11-2,-1-2,-12 3,-13 4,-15 5,-10 3,-7 3,-5 3,-3 0,0 1,-5 0</inkml:trace>
  <inkml:trace contextRef="#ctx0" brushRef="#br0" timeOffset="800.139">820 99,'46'585,"-17"-351,-29-232,0 0,0 1,1-1,-1 0,1 0,-1 0,1 0,0 0,0-1,0 1,0 0,0 0,0 0,0-1,0 1,1-1,-1 1,1-1,-1 1,1-1,0 0,0 0,-1 0,1 0,0 0,0 0,0 0,0 0,0-1,0 1,0-1,0 0,0 0,0 1,0-1,0 0,0-1,1 1,-1 0,0-1,0 1,0-1,0 1,0-1,-1 0,1 0,0 0,1-1,168-147,-18 46,-151 102,0 0,0 0,0 0,0 0,0 1,1-1,-1 1,0-1,0 1,1 0,-1-1,0 1,1 0,-1 1,0-1,1 0,-1 1,0-1,0 1,1 0,-1 0,0 0,0 0,0 0,0 0,0 0,0 1,0-1,-1 1,1-1,0 1,-1 0,1 0,-1 0,0 0,0 0,1 0,-1 0,0 1,2 4,-1 0,0 0,0 0,0 0,-1 0,0 1,0-1,-1 0,0 1,-1-1,1 0,-2 3,-5 21,4-26,1 1,1-1,-1 0,1 1,0-1,0 1,1-1,-1 1,1 0,0-1,1 1,0 0,0-1,0 1,0-1,1 0,0 2,8 5</inkml:trace>
  <inkml:trace contextRef="#ctx0" brushRef="#br0" timeOffset="1447.822">1920 664,'-25'10,"1"2,1 1,0 0,0 2,2 0,0 2,0 0,2 2,-6 6,24-24,0 0,-1 0,1 0,0 0,0 0,0 0,-1 0,1 0,1 0,-1 0,0 1,0-1,0 0,0 1,1-1,-1 1,1-1,-1 1,1-1,0 1,-1-1,1 1,0-1,0 1,0-1,0 1,0-1,1 1,-1-1,0 1,1-1,-1 1,1-1,-1 1,1-1,0 0,0 1,0-1,-1 0,1 0,0 1,0-1,1 0,-1 0,0 0,0 0,0 0,1-1,-1 1,1 0,-1-1,0 1,1 0,-1-1,1 0,-1 1,1-1,-1 0,2 0,15-3,0-1,0 0,-1-1,0-1,0-1,-1-1,1 0,-2-1,1-1,13-11,15-10,124-72,-166 102,0 0,0 0,0 0,0 0,1 0,-1 1,0-1,1 1,-1-1,0 1,1 0,-1 0,1 0,-1 0,0 0,1 1,-1-1,0 1,1 0,-1-1,0 1,0 0,0 0,0 0,1 1,-2-1,1 0,0 1,0 0,0-1,-1 1,1 0,-1 0,1 0,-1 0,0 0,0 0,1 0,-2 0,1 0,0 1,0-1,-1 0,1 0,-1 1,0-1,1 2,-1 60,-1-57,0 1,1-1,0 1,0-1,0 1,1-1,0 1,0-1,1 1,0-1,1 0,-1 0,1 0,0 0,2 1,0-4,1-1,0 0,0 1,0-2,0 1,0-1,1 0,-1 0,1-1,-1 0,1 0,-1 0,1-1,0 0,0 0,-1-1,1 0,-1 0,1-1,-1 1,4-2,5-5,-1 0,0-1,0-1,-1 0,0 0,-1-2,0 1,-1-1,0-1,3-6,-11 15,31-33,-3-2,-1-1,-2-2,-2-1,-2 0,-1-2,12-37,-23 46,-1-1,-2 0,-2-1,-1 0,-2 0,-1 0,-2-1,-2 1,-15-22,15 59,1 0,0 0,-1 0,1 0,-1 0,1 0,-1 0,1 0,-1 0,1 1,-1-1,0 0,1 0,-1 1,0-1,0 0,0 1,0-1,0 1,1-1,-1 1,0-1,0 1,0 0,0-1,0 1,0 0,0 0,0 0,0 0,0 0,0 0,0 0,-1 0,1 0,0 1,0-1,0 0,1 1,-1-1,0 0,0 1,0-1,0 1,0 0,0-1,1 1,-1 0,0-1,0 1,1 0,-1 0,1 0,-1-1,0 1,1 0,-9 15,1 0,0 1,1 0,1 0,1 0,0 1,1-1,1 1,1 0,0 0,1 0,1 1,1-1,1 0,-2-11,0 34,2 1,1-1,3 1,1-1,2 0,1-1,3 0,1-1,2-1,2 0,1-1,7 8,37 45,-62-116,-10 12</inkml:trace>
  <inkml:trace contextRef="#ctx0" brushRef="#br0" timeOffset="1695.178">2343 409,'43'-10,"44"-7,15-1,1 2,-3 4,-8 4,-16 4,-16 1,-18 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24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1,'-4'1,"1"1,0 0,-1 0,1 0,0 0,0 0,0 1,1 0,-1-1,1 1,-1 0,1 0,0 0,0 1,0-1,0 0,1 1,0-1,-1 1,1 0,0-1,1 1,-1 0,1 0,0-1,0 2,-16 231,-18 93,22-155,13-150</inkml:trace>
  <inkml:trace contextRef="#ctx0" brushRef="#br0" timeOffset="225.75">0 508,'48'0,"40"-4,15-8,-6 0,-10 1,-14-2,-15 1,-9-2,-6 1,-7 3,-4 3,-8 2</inkml:trace>
  <inkml:trace contextRef="#ctx0" brushRef="#br0" timeOffset="525.308">1045 368,'-9'12,"-4"4,1 1,1 0,1 0,0 1,1 1,1-1,0 1,2 1,0-1,2 1,0 0,0 5,4-23,0 0,0 0,0 0,0 0,0 0,1 0,-1 0,1 0,-1 0,1 0,0 0,0 0,0-1,0 1,0 0,0-1,0 1,1 0,-1-1,1 1,-1-1,1 0,-1 0,1 1,0-1,0 0,-1 0,1-1,0 1,0 0,0-1,0 1,0-1,0 1,0-1,0 0,0 0,0 0,0 0,0 0,0 0,0-1,0 1,0-1,0 0,0 1,2-2,91-41,-81 36,0 0,0-1,-1-1,0 0,-1-1,0 0,-1 0,1-2,-2 1,0-1,-1-1,0 0,0 0,-2-1,1 0,-2 0,0 0,-1-1,0 0,-1 0,-1-1,1-12,-4 24,-1 0,1 0,-1 0,-1 0,1 0,0 0,-1 0,0 1,0-1,0 1,0-1,-1 1,1 0,-1 0,0 0,0 0,0 0,0 1,0-1,-1 1,1 0,-1 0,1 0,-1 1,0-1,0 1,0 0,0 0,0 0,0 0,0 1,-1-1,-8 0,1 0,0 0,0 1,-1 1,1 0,0 1,0 0,0 1,0 0,-4 2,-40 25,37-14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40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597 107,'-28'3,"-1"1,1 1,0 2,1 0,-1 2,2 1,-1 1,1 2,1 0,0 2,1 0,1 2,1 1,-2 2,6-5,0 1,1 0,1 2,1 0,0 0,1 1,1 1,1 1,1-1,1 2,1-1,1 2,0-1,2 1,1 0,0 0,2 1,1-1,0 20,2-39,0 0,1-1,-1 1,1 0,0-1,0 1,0-1,0 1,0-1,1 0,0 1,-1-1,1 0,1 0,-1 0,0 0,1-1,-1 1,1-1,0 1,0-1,0 0,0 0,0 0,0 0,1-1,-1 1,1-1,-1 0,1 0,-1 0,1-1,-1 1,1-1,0 0,-1 0,5 0,11-4,0 0,1-1,-2 0,1-2,-1 0,0-2,0 0,-1 0,-1-2,1 0,-2-1,1 0,3-6,10-4,25-22,-2-3,-2-2,-2-2,-3-2,19-30,4-23,-74 139,-8 7,1 2,3 0,1 0,2 1,0 26,7-54,0 0,1-1,1 1,0 0,1-1,0 1,1-1,1 0,0 0,1-1,1 1,0-1,8 10,-11-16,1-1,0 1,0-1,0-1,1 1,0-1,0 0,1 0,-1-1,1 0,0 0,0 0,0-1,1 0,-1 0,1-1,0 0,-1-1,1 1,0-1,0-1,0 0,0 0,0 0,0-1,3-1,13-4</inkml:trace>
  <inkml:trace contextRef="#ctx0" brushRef="#br0" timeOffset="536.044">1585 23,'-2'-2,"1"0,-1 1,1-1,-1 0,0 1,0-1,0 1,0 0,0 0,0 0,0 0,0 0,-1 0,1 0,0 0,0 1,-1 0,1-1,0 1,-1 0,1 0,-1 0,1 0,0 1,-1-1,1 1,0-1,-1 1,1 0,0 0,0 0,0 0,-20 7,0 2,1 0,0 1,1 2,0 0,1 1,0 0,2 2,-11 11,25-24,1 1,-1-1,1 1,0 0,0 0,0 0,0 0,1 0,0 0,0 1,0-1,0 0,1 1,-1-1,1 0,0 1,0-1,1 1,0-1,-1 0,1 0,1 1,-1-1,0 0,1 0,0 0,0 0,0 0,1-1,-1 1,1-1,0 1,0-1,0 0,1 0,-1 0,0-1,1 1,0-1,0 0,0 0,0 0,0 0,0-1,0 0,2 1,66 28,-45-20,-1 1,0 1,-1 1,-1 1,0 1,21 19,-41-30,0 0,-1 0,1 1,-1-1,0 1,-1 0,1 0,-1 0,0 0,0 0,-1 0,1 1,-1-1,0 1,-1-1,1 1,-1-1,0 1,-1-1,1 1,-1-1,0 0,-1 1,1-1,-1 0,0 0,0 1,0-1,-1-1,0 1,0 0,0-1,-1 0,1 1,-1-1,0-1,0 1,-4 2,-6 7,-1-1,0 0,-1-1,0-1,-1 0,0-1,0-1,-1-1,0-1,-1 0,1-1,-1-1,0-1,0 0,0-2,0 0,0-1,-10-1,21-1,0 0,1 0,-1 0,0-1,1 0,0-1,-1 0,2 0,-1 0,0-1,1 0,0 0,-5-6,-5-2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18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5561 672,'-15'8,"1"2,0 0,1 0,0 2,1-1,0 2,0-1,2 2,-1-1,2 1,0 1,0 0,-1 7,9-19,0 1,1 0,-1-1,1 1,0 0,0 0,0 0,1-1,-1 1,1 0,0-1,0 1,0 0,0-1,1 1,0-1,-1 0,1 0,0 1,1-1,-1 0,0-1,1 1,0 0,0-1,0 1,0-1,0 0,0 0,0 0,1-1,-1 1,1-1,-1 1,1-1,-1 0,1-1,0 1,0-1,-1 1,1-1,0 0,0-1,-1 1,1-1,1 0,7 2,-1-1,0 0,1-1,-1 0,0-1,1 0,-1 0,0-2,0 1,-1-1,1-1,-1 0,0-1,0 1,-1-2,0 1,0-2,0 1,-1-1,0 0,-1-1,1 0,-2 0,1 0,-1-1,-1 0,0 0,0-1,-1 1,0-1,1-8,-4 11,-1 0,0 1,0-1,-1 0,1 1,-2-1,1 1,-1-1,0 1,-1 0,0-1,0 1,0 0,-1 1,0-1,0 1,-1 0,0 0,0 0,0 0,-1 1,0 0,0 0,0 1,0 0,-1 0,0 0,0 1,0 0,0 0,0 0,0 1,-1 0,0 1,1 0,-1 0,1 1,-1-1,-7 2,-66 38,80-38,-1 0,0 0,0 1,1-1,-1 1,0 0,1-1,0 1,-1 0,1 0,0 0,0 0,0 0,0 0,0 0,1 0,-1 0,1 0,-1 0,1 1,0-1,0 0,0 0,0 1,0-1,0 0,0 0,1 1,0-1,-1 0,1 0,0 0,0 0,0 0,0 0,0 0,0 0,1 0,3 1,0 0,0-1,1 1,-1-1,1 0,-1 0,1-1,0 0,-1 0,1 0,0-1,0 0,0 0,0 0,-1-1,1 0,0 0,0 0,-1-1,1 1,-1-1,1-1,-1 1,0-1,0 0,0 0,0-1,1 1,40-17,-1-2,-1-1,-1-3,-2-2,-1-1,0-2,-3-2,-1-1,-1-2,26-36,-42 45,-1 0,-2-2,0 0,-2-1,-2 0,-1-1,-1-1,5-25,-15 38,-7 44,-1 96,5 0,6 0,8 30,24 176,-17-197,-5 0,-6 1,-9 103,1-207,0 0,-2 0,-1 0,-1 0,-1-1,-2 0,0 0,-2-1,0 0,-2 0,-1-1,-5 6,15-27,1 1,-1-1,0 1,0-1,0 0,0 0,0-1,0 1,-1-1,0 1,1-1,-1 0,0-1,0 1,0-1,0 1,0-1,-1 0,1-1,0 1,0-1,-1 0,1 0,0 0,0 0,-1-1,1 0,0 0,0 0,0 0,0-1,0 1,0-1,0 0,1 0,-1-1,1 1,-2-2,-7-7,1 0,1-1,0 0,1-1,0 0,1-1,0 0,1 0,1 0,0-1,1 0,1 0,0-1,1 1,1-1,0 1,1-13,0-2,2-1,2 1,0 0,2 0,1 1,1 0,2 0,10-23,30-53,-30 65</inkml:trace>
  <inkml:trace contextRef="#ctx0" brushRef="#br0" timeOffset="-1344.246">3359 785,'2'10,"1"0,0-1,0 1,1-1,0 1,0-1,1 0,1-1,-1 1,1-1,1 0,0-1,0 1,0-1,1-1,0 1,0-1,0-1,1 0,0 0,0 0,1-1,-1-1,2 1,-4-5,0-1,0 0,0 0,0-1,0 0,0 0,-1 0,1-1,-1 0,0 0,0-1,-1 1,1-2,-1 1,0 0,0-1,-1 0,0 0,0 0,0-1,-1 1,0-1,0 0,0 0,-1 0,0 0,-1 0,1 0,-1-3,1-2,0 0,0-1,-1 1,-1-1,0 1,-1-1,0 1,-1 0,0-1,-2-4,3 13,0 0,-1 0,1-1,-1 1,0 0,0 1,0-1,-1 0,1 0,-1 1,0 0,0-1,0 1,-1 0,1 0,-1 1,1-1,-1 1,0 0,0 0,0 0,0 0,0 1,0 0,-1-1,1 2,-1-1,1 0,0 1,-3 0,-78 27,60-10</inkml:trace>
  <inkml:trace contextRef="#ctx0" brushRef="#br0" timeOffset="-1082.838">3867 898,'77'-165,"-77"163,1 1,-1 0,0 0,1 0,-1-1,1 1,0 0,-1 0,1 0,0 0,0 0,-1 0,1 0,0 0,0 0,0 1,0-1,0 0,0 1,0-1,1 0,-1 1,0-1,0 1,0 0,1-1,-1 1,0 0,0 0,1 0,-1 0,0 0,1 0,-1 0,0 0,0 1,1-1,-1 0,0 1,0-1,0 1,0-1,1 1,-1 0,0-1,0 1,0 0,0 0,0 0,-1 0,1 0,0 0,0 0,-1 0,1 0,0 0,-1 0,1 0,2 6,-2-1,1 0,0 0,0 0,0-1,1 1,0-1,0 1,0-1,1 0,0 0,0-1,0 1,0-1,1 0,0 0,0 0,0-1,0 0,0 0,1 0,0 0,5 1,4-2,0 1,1-2,-1 0,1-1,-1-1,0 0,1-1,-1-1,0 0,0-1,0 0,-1-2,1 1,-1-2,0 0,-1-1,0 0,0-1,-1 0,0-1,-1 0,0-1,0 0,-1-1,-1 0,0-1,0 0,-1 0,-1-1,-1 0,0 0,0-1,-2 1,0-1,1-5,-2-4</inkml:trace>
  <inkml:trace contextRef="#ctx0" brushRef="#br0" timeOffset="49965.384">198 2421,'-17'90,"-12"156,7-73,6-70,21-291,21 62,5 1,6 2,41-90,-71 195,-6 11,2 0,-1 0,1 1,0-1,0 1,1 0,0-1,0 1,1 1,-1-1,1 1,3-3,-5 8,0 1,-1-1,1 1,-1-1,1 1,0 0,-1 0,1 0,-1 0,0 0,1 1,-1-1,0 1,0-1,0 1,0 0,0 0,0 0,0 0,-1 0,1 1,-1-1,0 0,1 1,-1-1,0 1,0-1,-1 1,1-1,0 1,-1 0,0-1,0 1,1 0,-2-1,1 2,3 6,8 37,-7-24</inkml:trace>
  <inkml:trace contextRef="#ctx0" brushRef="#br0" timeOffset="50764.795">593 2704,'-2'1,"0"0,1 0,-1 1,0-1,0 1,1 0,-1-1,0 1,1 0,0 0,-1 0,1 0,0 0,0 0,0 0,1 0,-1 1,0-1,1 0,-1 0,1 1,0 1,-3 7,-22 143,22-110,-21 73,21-101,0 0,-1 0,0-1,-2 1,0-1,0-1,-1 1,-1 0,1-8</inkml:trace>
  <inkml:trace contextRef="#ctx0" brushRef="#br0" timeOffset="51284.208">480 2704,'127'-25,"-103"24,67 10,-88-8,-1 0,1 0,-1 0,0 1,0-1,1 1,-1-1,0 1,0 0,0 0,0-1,-1 2,1-1,-1 0,1 0,-1 0,0 1,1-1,-1 1,0-1,-1 1,1-1,0 1,-1-1,0 1,1 0,-1-1,0 1,0 0,0-1,-1 1,0 1,-1 7,-1 0,0-1,-1 0,0 0,-1 0,0 0,-1-1,0 1,-4 4,-35 77,44-88,1 0,1 0,-1-1,0 1,1 0,0 0,-1 0,1 0,0 0,0-1,1 1,-1 0,1-1,-1 1,1-1,0 0,0 1,0-1,0 0,0 0,0 0,1-1,-1 1,1 0,-1-1,1 0,0 1,-1-1,1 0,0 0,0-1,0 1,0-1,0 1,0-1,0 0,-1 0,1 0,3-1,45 17,-48-14,0 0,0 0,0 0,0 0,0 0,-1 1,1-1,-1 1,0-1,1 1,-1 0,0 0,-1 0,1 0,-1 0,1 1,-1-1,0 0,0 1,0-1,-1 1,1-1,-1 1,0-1,0 1,0-1,0 1,-1-1,1 1,-1-1,0 0,0 1,0-1,-1 0,1 0,-1 2,-2 1,1 0,-1 0,0 0,0 0,0-1,-1 0,0 0,0 0,0 0,0-1,-1 0,0 0,0 0,0-1,0 0,-1 0,1-1,-3 1,-18 1,1-1,-1-1,0-2,1 0,-1-2,-10-3,-19-6,31 4</inkml:trace>
  <inkml:trace contextRef="#ctx0" brushRef="#br0" timeOffset="51899.986">1130 2618,'10'5,"12"-3,7-2,4-2,1 1,0 0,-2-5,-1-1,-1 0,-1 2,0-3,-1 0,0 1,0 1,0 3,0 1,-5 6,-6 2</inkml:trace>
  <inkml:trace contextRef="#ctx0" brushRef="#br0" timeOffset="52151.438">1073 2901,'44'-10,"32"-7,9-2,-5 4,-12 3,-12 4,-12 4,-12 2</inkml:trace>
  <inkml:trace contextRef="#ctx0" brushRef="#br0" timeOffset="52669.806">2032 2534,'-81'381,"58"-250,23-131,0 0,0-1,0 1,1 0,-1 0,0 0,0-1,0 1,1 0,-1 0,0 0,0-1,1 1,-1 0,0 0,0 0,1 0,-1 0,0 0,1 0,-1-1,0 1,0 0,1 0,-1 0,0 0,1 0,-1 0,0 1,0-1,1 0,-1 0,0 0,1 0,-1 0,0 0,0 0,1 1,-1-1,0 0,0 0,1 0,-1 1,0-1,0 0,0 0,1 0,-1 1,0-1,0 0,0 1,0-1,0 0,0 0,0 1,1-1,-1 0,0 1,14-29,-14 27,118-378,-95 318,2 1,3 0,3 3,2 0,13-14,-41 65,0 0,0 0,1 0,-1 0,1 1,0 0,1 0,-1 1,1 0,0 0,0 0,0 1,3 0,-7 2,0 0,0 0,0 1,1-1,-1 1,0 0,0 0,0 0,1 0,-1 1,0 0,0-1,0 1,0 0,0 0,0 1,0-1,0 0,0 1,0 0,-1 0,1 0,-1 0,1 0,-1 0,0 1,0-1,0 1,0 0,0-1,-1 1,2 3,2 6,-1 0,0 1,-1 0,0 0,-1 0,-1 0,0 0,0 0,-2 0,1 1,-2 2,1-2,0 11</inkml:trace>
  <inkml:trace contextRef="#ctx0" brushRef="#br0" timeOffset="58369.354">2569 2817,'-145'196,"18"-41,43-54,273-357,-10 67,-177 187,0 0,0 0,0 1,0-1,1 0,-1 1,0 0,1-1,-1 1,1 0,-1 0,1 1,0-1,-1 1,1-1,0 1,0 0,-1 0,1 0,0 0,0 0,-1 1,1-1,0 1,-1 0,1-1,-1 1,1 1,-1-1,1 0,-1 0,0 1,1 0,-1-1,0 1,0 0,0 0,0 0,-1 0,1 0,-1 1,1-1,0 2,37 131,-34-121,-1 1,-1-1,-1 1,0 0,-1 0,0 0,-1 0,-1 1,0-1,-3 11,3-25,1 0,0 0,0 0,-1 0,1-1,-1 1,1 0,-1 0,1 0,-1-1,1 1,-1 0,0 0,1-1,-1 1,0-1,0 1,1-1,-1 1,0-1,0 1,0-1,0 0,0 1,0-1,0 0,1 0,-1 1,0-1,0 0,0 0,0 0,0 0,0-1,0 1,0 0,0 0,0 0,0-1,0 1,1-1,-1 1,0 0,0-1,0 0,1 1,-1-1,0 1,0-1,1 0,-1 0,-42-40,37 35,-2-4,-1 1,0 1,0 0,-1 0,0 1,0 0,-1 1,0 0,0 1,0 0,-1 0,0 1,0 1,0 0,0 1,0 0,0 1,-1 0,0 1,-15 0,4 1</inkml:trace>
  <inkml:trace contextRef="#ctx0" brushRef="#br0" timeOffset="-3901.816">86 953,'24'414,"-45"-163,6-210,15-41,-1 0,0 0,1 0,-1 0,1 0,-1-1,0 1,1 0,-1 0,1-1,-1 1,1 0,-1-1,1 1,-1 0,1-1,-1 1,1-1,-1 1,1-1,0 1,-1-1,1 1,0-1,-1 1,1-1,0 0,0 1,0-1,-1 1,1-1,0 0,0 1,0-1,0 1,0-1,0 0,0 1,0-1,1 0,-1 1,0-1,0 1,0-1,1 1,-1-1,0 0,0 1,1-1,-1 1,1-1,8-32,1 0,1 0,2 1,1 1,1 0,2 1,2 1,0 1,23-26,10-19,3 2,3 3,3 3,18-13,-74 74,29-27,1 2,1 2,2 1,0 1,26-10,-62 33,1 0,-1 0,1 1,-1-1,1 1,-1 0,1 0,0 0,0 0,0 0,-1 1,1-1,0 1,0 0,0 0,0 0,0 0,0 0,0 1,0-1,-1 1,1 0,0-1,0 2,-1-1,1 0,0 0,-1 1,1-1,-1 1,0 0,1 0,-1 0,0 0,0 0,0 0,-1 1,1-1,-1 1,1-1,-1 1,0 0,0-1,0 1,0 0,0 2,-4 14,-1-1,-2 1,0-1,0 0,-2 0,0 0,-1-1,-1-1,-1 0,0 0,-1-1,-2 2,-13 19,-1-1,-2-1,-1-1,-2-2,0-2,-3-1,0-1,-1-2,-2-2,-16 7,54-29,0 0,0-1,-1 1,1 0,0 0,0-1,0 1,-1 0,1-1,0 1,-1-1,1 0,-1 1,1-1,0 0,-1 0,1 0,-1 0,1 0,-1 0,1 0,0-1,-1 1,1-1,0 1,-1-1,1 1,0-1,-1 1,1-1,0 0,0 0,0 0,0 0,0 0,0 0,0 0,0 0,0 0,0 0,1 0,-1-1,0 1,1 0,-1-1,1 1,-1 0,1-2,5-18,5 0</inkml:trace>
  <inkml:trace contextRef="#ctx0" brushRef="#br0" timeOffset="-3581.125">1271 841,'-35'21,"1"1,1 1,2 2,0 1,1 1,2 2,-19 25,45-52,-1 1,1-1,0 1,-1 0,1-1,0 1,1 0,-1 0,1 0,-1 1,1-1,0 0,0 0,0 1,0-1,1 1,0-1,-1 1,1-1,0 0,1 1,-1-1,1 1,-1-1,1 1,0-1,0 0,1 0,-1 1,1-1,-1 0,1 0,0-1,0 1,0 0,1 0,-1-1,1 0,0 1,7 0,0-1,0 0,0 0,0-1,1-1,-1 0,0 0,0-1,1 0,-1-1,0 0,0 0,0-1,-1-1,1 0,-1 0,3-2,0 2,0-1,0 0,0-1,-1-1,1 1,-2-2,1 1,-1-2,0 1,-1-1,0-1,0 0,-1 0,0-1,-1 1,0-2,-1 1,0-1,-1 0,0 0,-1 0,2-10,-5 14,-1-1,1 0,-1 1,-1-1,1 0,-2 1,1-1,-1 1,0-1,-1 1,0 0,-1-3,-10-13</inkml:trace>
  <inkml:trace contextRef="#ctx0" brushRef="#br0" timeOffset="-3066.149">1919 728,'-19'0,"1"0,-1 1,0 1,0 1,1 0,-1 2,1 0,0 1,0 0,1 2,-3 1,18-8,0 1,0-1,0 0,0 1,0-1,1 1,-1 0,0-1,1 1,-1 0,1 0,-1 0,1 0,0 0,0 0,0 1,0-1,1 0,-1 0,0 1,1-1,0 0,-1 1,1-1,0 1,0-1,0 0,1 1,-1-1,1 1,-1-1,1 0,0 0,0 1,0-1,0 0,0 0,0 0,0 0,1 0,-1 0,1 0,0-1,-1 1,1 0,0-1,0 1,0-1,34 20,-32-21,0 1,-1 0,1 0,-1 1,1-1,-1 1,1-1,-1 1,0 0,0 0,0 1,0-1,0 0,-1 1,1 0,-1 0,1 0,-1 0,0 0,0 0,-1 0,1 1,-1-1,1 1,-1-1,0 1,0-1,-1 1,1 0,-1-1,0 1,0 0,0 0,0-1,-1 1,0 2,-6 5,0 0,-1-1,0 0,-1 0,0-1,0 0,-1-1,0 0,0-1,-1 1,0-2,-1 0,-6 3,-27 17,39-21,-2-1,1 0,0 0,-1-1,0 1,1-2,-1 1,-1-1,1 0,0-1,0 0,-1 0,0-1,0-10,13 4</inkml:trace>
  <inkml:trace contextRef="#ctx0" brushRef="#br0" timeOffset="-2806.789">2061 869,'-24'38,"-13"23,0 5,7-3,12-13,10-14</inkml:trace>
  <inkml:trace contextRef="#ctx0" brushRef="#br0" timeOffset="-2567.77">2089 389,'0'0</inkml:trace>
  <inkml:trace contextRef="#ctx0" brushRef="#br0" timeOffset="-2267.378">2682 135,'-37'287,"23"-136,7 1,8 37,-1-170,-1 1,0-1,-1 1,-1-1,-1 0,-1 0,-1-1,-2 7,-13-8,10-17</inkml:trace>
  <inkml:trace contextRef="#ctx0" brushRef="#br0" timeOffset="-2063.524">2315 728,'34'5,"29"6,10 6,2 1,-7-4,-11-4,-5-3,-6 2,-12-1</inkml:trace>
  <inkml:trace contextRef="#ctx0" brushRef="#br0" timeOffset="-1817.585">3077 812,'-5'34,"3"16,3-1</inkml:trace>
  <inkml:trace contextRef="#ctx0" brushRef="#br0" timeOffset="-1582.778">3049 615,'0'0</inkml:trace>
  <inkml:trace contextRef="#ctx0" brushRef="#br0" timeOffset="63053.058">0 1913,'238'-46,"-213"42,45-9,0 3,1 2,22 4,-49 4,-76-33,-92-55,99 69</inkml:trace>
  <inkml:trace contextRef="#ctx0" brushRef="#br0" timeOffset="64100.674">1892 1886,'138'-26,"-45"12,-69 9,0 1,-1 1,1 1,0 1,0 1,0 1,0 2,7 1,14 2,-45-7,0 0,1 0,-1 0,0 0,1 0,-1 0,0 0,0 0,0 0,0 0,0 0,0 0,0 0,0 0,-1 0,1 0,0 0,-1 0,1 0,-1 0,1 0,-1 0,1 0,-1 0,1 0,-1 1,0-1,1 0,-1 0,0 1,0-1,0 1,0-1,0 0,1 1,-1 0,0-1,0 1,-1-1,1 0,-103-105,97 89</inkml:trace>
  <inkml:trace contextRef="#ctx0" brushRef="#br0" timeOffset="67106.613">3219 2591,'14'0,"10"0,5 0,3 0,0 0,1 0,-2-5,-1-1,0 0,-1 1,-1 1,0 2,0 1,0 1,-5 0</inkml:trace>
  <inkml:trace contextRef="#ctx0" brushRef="#br0" timeOffset="67458.787">3472 2308,'0'24,"0"13,0 5,0-1,0-1,0-3,0-4,0-2,0-1,0-2,0 0,0 0,0-1,0 1,0 0,0 0,0-4</inkml:trace>
  <inkml:trace contextRef="#ctx0" brushRef="#br0" timeOffset="68087.132">3896 2421,'0'502,"4"-542,1 0,3 0,1 1,1 1,3-1,1 2,12-22,-3 1,127-228,-79 200,-69 84,0 1,1-1,-1 1,1 0,-1 0,1 0,0 0,-1 0,1 0,0 1,-1-1,1 1,0 0,0 0,0 0,-1 0,1 0,0 1,0-1,0 1,-1 0,1 0,-1 0,1 0,0 0,-1 1,0-1,1 1,-1-1,0 1,0 0,0 0,0 0,0 0,0 0,-1 0,2 3,2 3,-1 1,0-1,-1 1,0 0,-1 0,0 0,0 0,0 1,-2-1,1 0,-1 1,0-1,-1 0,0 1,0-1,-1 0,-1 0,1 0,-2 0,-2 6,0 4</inkml:trace>
  <inkml:trace contextRef="#ctx0" brushRef="#br0" timeOffset="68474.657">4488 2563,'0'28,"0"20,0 6,0-1,-5-10,-1-7,0-10</inkml:trace>
  <inkml:trace contextRef="#ctx0" brushRef="#br0" timeOffset="69003.964">4544 2478,'38'-6,"-19"2,1 0,-1 2,0 0,1 1,-1 1,1 1,-1 1,1 0,7 3,-25-4,0-1,0 1,-1-1,1 1,0 0,0 0,0 0,0 0,-1 0,1 0,0 0,-1 1,1-1,-1 0,0 1,1 0,-1-1,0 1,0 0,0-1,0 1,0 0,0 0,-1 0,1 0,-1 0,1 0,-1 0,0 0,1 0,-1 0,0 0,-1 0,1 0,0 0,0 0,-1 0,1 0,-1 0,0 0,0-1,1 1,-1 0,0 0,-1 0,1-1,0 1,0-1,-1 1,1-1,-1 1,0 0,-21 21,20-21,-1 0,1 1,0-1,0 1,0-1,1 1,-1 0,0 0,1 0,0 0,0 1,0-1,0 1,0-1,1 1,0 0,0-1,0 1,0 0,0 0,1 0,-1 0,1 0,0 0,0-1,1 1,-1 0,1 0,0 0,0 0,0 0,2 2,75 98,-76-99,-1 0,0 1,0-1,0 0,0 0,-1 0,0 1,0-1,-1 0,0 0,1 1,-2-1,1 0,0 0,-1 0,0 0,0-1,-1 1,0 0,1-1,-1 0,-1 1,1-1,0 0,-1-1,0 1,0-1,0 0,-1 0,1 0,-1 0,1-1,-1 1,-5 0,-8 5,-2-1,1-1,-1 0,0-2,0 0,0-2,-1 0,1-1,-4-1,-1-1</inkml:trace>
  <inkml:trace contextRef="#ctx0" brushRef="#br0" timeOffset="69308.605">5391 2421,'-38'38,"-23"28,0 7,4-5,9-8,6-10,11-8,6-7,2-5,5-2,1-1,-1-1,-3 0,-2 1,-3 0,4 1,1-5,3-6</inkml:trace>
  <inkml:trace contextRef="#ctx0" brushRef="#br0" timeOffset="69991.599">5391 2675,'-360'426,"322"-368,69-70,155-147,105-125,-178 163,-112 120,-1 1,1-1,-1 1,1-1,-1 1,1 0,-1-1,1 1,0-1,-1 1,1 0,0 0,-1-1,1 1,0 0,-1 0,1 0,0 0,-1 0,1 0,0 0,-1 0,1 0,0 0,-1 0,1 0,0 0,-1 0,1 1,0-1,-1 0,1 1,0-1,-1 0,1 1,-1-1,1 1,-1-1,1 1,-1-1,1 1,-1-1,1 1,-1-1,0 1,1 0,-1-1,0 1,0-1,1 1,-1 0,0-1,0 1,0 0,0 0,5 43,-5-41,-3 344,3-346,1 0,-1 0,0 0,0 0,0 1,0-1,0 0,0 0,0 0,0 0,0 0,0 0,-1 1,1-1,0 0,-1 0,1 0,-1 0,0 0,1 0,-1 0,1-1,-1 1,0 0,0 0,0 0,0-1,1 1,-1 0,0-1,0 1,0-1,0 1,0-1,0 1,-1-1,1 0,0 1,0-1,0 0,0 0,0 0,0 0,-1 0,1 0,0 0,0-1,0 1,0 0,0-1,0 1,0 0,0-1,0 1,0-1,0 0,0 1,0-1,0 0,0 1,1-1,-2-1,-178-96,156 82</inkml:trace>
  <inkml:trace contextRef="#ctx0" brushRef="#br0" timeOffset="71106.764">3726 1998,'30'-8,"0"2,0 0,1 3,-1 0,1 2,2 2,65-5,71-22,-148 25,48-12,-69 10,0 0,0 0,0-1,0 1,0 0,-1 0,0 0,0-1,0 1,0 0,0 0,0 0,-1 1,1-1,-1 0,0 0,0 1,0-1,0 1,-1 0,1-1,-2-3,-46-63,42 51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0:52.830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0 1058,'13'2,"-1"0,1 1,-1 1,0 0,0 1,-1 0,1 1,-1 0,-1 0,8 7,-8-7,101 62,18-1,113 82,-195-120,1-2,1-3,1-1,4-2,144 74,-60 10,-75-56,105 62,-87-75,143 78,62 35,-139-70,-1 6,-101-62,1-3,1-1,1-3,16 2,-16-4,-1 1,0 2,-2 3,27 15,-69-33,29 16,-1 1,-1 1,0 2,-2 1,13 14,24 8,-64-48,0 1,0 0,0-1,0 1,0 0,-1-1,1 1,-1-1,0 1,0-1,0 1,0-1,0 0,-1 1,1-1,-1 1,1 0,-1-1,0 1,0 0,0-1,0 1,-1 0,1 0,1 1,-63-176,55 143,-1 1,-2 1,-1-1,-2 2,-1 0,-2 1,0 0,-2 1,-15-16,33 44,0-1,0 0,0 1,0-1,0 1,-1 0,1-1,-1 1,1 0,-1 0,1 0,-1 0,0 0,1 0,-1 0,0 1,0-1,0 1,0-1,1 1,-1-1,0 1,0 0,0 0,0 0,0 0,0 1,0-1,0 0,1 1,-1-1,0 1,0 0,0-1,1 1,-1 0,0 0,1 0,-1 1,1-1,-1 0,1 0,0 1,-1-1,1 2,-202 195,-92 42,143-111,151-128,0-1,0 1,0 0,0-1,0 1,1 0,-1 0,0 0,0 0,1 0,-1 0,0 0,1 0,-1 0,1 0,0 0,-1 0,1 0,0 0,-1 0,1 0,0 1,0-1,0 0,0 0,0 0,0 0,1 0,-1 1,0-1,1 0,-1 0,0 0,1 0,-1 0,1 0,0 0,-1 0,1 0,0 0,-1 0,1-1,0 1,0 0,0 0,0-1,0 1,0 0,0-1,0 1,0-1,0 0,0 1,0-1,0 0,1 1,-1-1,0 0,0 0,0 0,0 0,0 0,1 0,-1-1,0 1,0 0,1-1,52 4,-1-2,1-3,0-2,21-6,99-6,-98 9,0-2,70-20,-140 28,105-10,-87 10</inkml:trace>
  <inkml:trace contextRef="#ctx0" brushRef="#br0" timeOffset="10085.441">1638 550,'-5'17,"-56"208,-25 44,44-124,31-122,11-24,0 1,0 0,0 0,0-1,0 1,0 0,0 0,0-1,0 1,0 0,0 0,0-1,0 1,0 0,-1 0,1 0,0-1,0 1,0 0,0 0,0 0,-1-1,1 1,0 0,0 0,0 0,-1 0,1-1,0 1,0 0,-1 0,1 0,0 0,0 0,-1 0,1 0,0 0,10-44,2 1,1 0,3 2,1-1,3 2,1 0,10-13,28-56,99-147,-92 177,-65 79,1 0,-1-1,0 1,1 0,-1 0,0-1,1 1,-1 0,0 0,1 1,-1-1,0 0,1 0,-1 1,0-1,0 1,1-1,-1 1,0-1,0 1,0 0,0-1,0 1,0 0,0 0,0 0,0 0,0 0,0 0,0 0,-1 0,1 0,0 1,-1-1,1 0,-1 0,1 1,-1-1,0 0,1 1,17 56,-7 147,-12-181</inkml:trace>
  <inkml:trace contextRef="#ctx0" brushRef="#br0" timeOffset="10489.301">1920 1171,'0'24,"0"17,-4 7,-3 0,1-4,1-4,-3-9,-1-10</inkml:trace>
  <inkml:trace contextRef="#ctx0" brushRef="#br0" timeOffset="10937.454">1892 1114,'21'-7,"0"2,0 0,1 1,0 1,0 1,0 2,4 0,-23-1,1 0,0 0,-1 1,1-1,-1 1,1 0,0 0,-1 0,1 1,0-1,-1 1,1 0,-1 0,1 0,-1 1,1-1,-1 1,0 0,0-1,0 2,0-1,0 0,0 1,0-1,-1 1,1 0,-1-1,0 1,0 0,0 1,0-1,-1 0,1 1,-1-1,0 0,0 1,0 0,0-1,-1 1,1 0,-1 0,-3 3,1-1,-1 1,-1 0,1-1,-1 0,0 0,-1 0,1 0,-1-1,0 1,-1-1,1-1,-1 1,0-1,0 0,0 0,-1-1,0 1,-49 37,55-40,0-1,1 1,-1 0,1 0,-1-1,1 1,-1 0,1 0,0 0,-1 0,1 0,0-1,0 1,0 0,0 0,-1 0,1 0,1 0,-1 0,0 0,0 0,0 0,0-1,0 1,1 0,-1 0,1 0,-1 0,0 0,1-1,-1 1,1 0,-1-1,1 1,0 0,-1-1,1 1,0 0,0-1,-1 1,1-1,0 1,0-1,0 0,-1 1,1-1,0 0,0 0,0 1,0-1,0 0,0 0,0 0,0 0,58 15,-55-14,1 0,75 23,-78-24,0 1,0 0,-1 1,1-1,0 0,-1 0,1 1,-1-1,1 1,-1-1,0 1,0 0,1-1,-1 1,0 0,-1 0,1 0,0 0,0 0,-1 0,1 0,-1 0,0 0,0 0,0 0,0 0,0 0,0 0,0 0,0 0,-1 0,1 0,-1 0,0 0,0 0,1 0,-1 0,0-1,-6 11,0-2,-1 1,0-1,-1 0,0-1,0 0,-1 0,0-1,-1 0,1-1,-1 0,-1-1,0 0,1-1,-2 0,1-1,-3 1,-101 23,94-26</inkml:trace>
  <inkml:trace contextRef="#ctx0" brushRef="#br0" timeOffset="11226.182">2739 1311,'-39'29,"-26"19,-8 2,4-4,9-4,10-5,9-8,6-5,5-1,2-5,1-1,1 3,-1-4,0 1,0 3,4-3</inkml:trace>
  <inkml:trace contextRef="#ctx0" brushRef="#br0" timeOffset="11858.255">2654 1538,'-302'203,"243"-144,59-58,0 0,0 0,1 0,-1 0,0-1,1 1,-1 0,1 0,-1-1,1 1,-1 0,1-1,-1 1,1 0,0-1,-1 1,1-1,0 1,0-1,-1 1,1-1,0 0,0 1,0-1,-1 0,1 0,0 0,0 1,0-1,0 0,0 0,0 0,-1 0,1 0,0-1,0 1,0 0,0 0,0-1,-1 1,1 0,0-1,0 1,-1-1,1 1,0-1,0 1,-1-1,1 0,26-8,0-2,-1-1,0-1,-1-1,16-13,-27 18,378-243,-344 231,-47 21,0 0,-1 0,1 0,0 0,0 0,0 0,-1 1,1-1,0 0,0 0,-1 1,1-1,0 0,-1 1,1-1,0 1,-1-1,1 1,-1-1,1 1,-1-1,1 1,-1 0,1-1,-1 1,1 0,-1-1,0 1,1 0,-1 0,0-1,0 1,0 0,0 0,1 0,-1-1,0 1,0 0,0 0,-1-1,1 1,0 0,0 0,0 0,0-1,-1 1,1 0,0-1,-1 1,1 0,-1 0,1-1,-1 1,1-1,-1 1,1-1,-1 1,0-1,1 1,-1-1,0 1,-31 69,23-54,1 0,1 1,0 0,1 0,1 0,1 1,0 0,0 8,3-2,1-1,2 1,0 0,1-1,1 0,5 17,-8-40,0 1,0 0,-1 0,1 0,0 0,-1 0,1 0,-1 0,1 0,-1 0,1 0,-1 0,0 0,0 0,1 0,-1 0,0 0,0 0,0 0,0 0,0 0,-1 1,1-1,0 0,0 0,-1 0,1 0,-1 0,1 0,-1 0,1 0,-1 0,1-1,-1 1,0 0,1 0,-1 0,0-1,0 1,0 0,0-1,0 1,0 0,0-1,0 0,0 1,0-1,0 1,0-1,0 0,0 0,0 0,0 0,0 0,0 0,0 0,0 0,0 0,-1 0,1 0,0-1,0 1,0 0,0-1,0 1,0-1,0 1,0-1,-74-65,-193-154,252 209</inkml:trace>
  <inkml:trace contextRef="#ctx0" brushRef="#br0" timeOffset="13258.548">1497 154,'1'-2,"0"1,1-1,-1 0,0 1,1-1,-1 1,1 0,0-1,-1 1,1 0,0 0,0 0,0 0,0 1,-1-1,1 0,0 1,0-1,1 1,-1 0,0 0,0-1,0 1,0 1,0-1,0 0,0 0,0 1,2 0,45 6,-1 3,0 1,-1 3,0 1,-1 3,10 7,124 28,-62-43,-117-13,0 1,0 0,-1 0,1 0,-1 0,1-1,-1 1,0 0,1 0,-1-1,-1 1,1 0,0 0,0-1,-1 1,1 0,-1 0,0 0,0 0,0-1,0 1,0 0,0 1,0-1,-1 0,1 0,0 0,-1 1,0-1,1 1,-1-1,0 1,0 0,-2-5,3 5,-15-21,1 0,1-2,2 1,0-1,1-1,-4-15,12 17,5 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2:07.44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808 726,'-2'2,"0"-1,0 0,0 1,1-1,-1 1,0 0,1 0,-1-1,1 1,0 0,0 0,0 0,0 0,0 1,0-1,0 0,1 0,-1 1,1-1,-1 0,1 1,0-1,0 0,0 1,0 0,0 0,-14 349,5-274,2-1,5 1,3 21,-1-41,28 213,-28 328,28-377,-27 289,-29-341,44-2,-8-113,-3 1,-2 0,-2 0,-4 14,1 33,3 179,23-141,31 83,-22-81,-34 365,29-282,0-57,-27 85,-30-27,30 481,26-467,3 108,-19-274,-8-65,-1 0,0-1,-1 1,0 0,0 0,-1 0,-1 0,1 0,-2 0,1 1,-35 169,35-178,0 0,0 1,0-1,0 1,1 0,-1-1,1 1,0-1,0 1,0 0,0-1,0 1,0-1,1 1,0 0,-1-1,1 1,0-1,0 0,0 1,0-1,1 0,-1 1,1-1,-1 0,1 0,0 0,0 0,-1-1,2 1,-1 0,0-1,0 1,0-1,1 0,-1 0,0 0,1 0,-1 0,1 0,1-1,311 9,-288-2,0-2,1-1,-1-2,1 0,0-2,-1-1,1-1,0-2,5-2,20-3,0 3,0 2,1 2,35 4,-23-1,104 28,292-29,-163 1,-102 26,29 2,141-29,-176 27,98-26,-120 27,1-16,-146-8,1 0,-1-2,0 0,1-2,-1 0,1-2,6-2,218-16,7-8,1859 29,-1945-28,168 26,-169-27,321 28,-329-17,-87 9,1 2,-1 4,36 5,8-1,219-2,-111 28,0-45,-58 5,-143 12</inkml:trace>
  <inkml:trace contextRef="#ctx0" brushRef="#br1" timeOffset="7363.188">1175 7669,'43'-76,"73"-75,36-40,51-29,-55 101,28-28,76-80,-90 31,-1 14,64-59,-4 16,-79 55,8-2,64-60,80-88,-69 83,79-63,-255 250,-1-3,-4-1,15-25,109-128,83-64,40-58,-99 140,-135 132,64-80,-101 103,2 0,1 2,2 1,1 1,1 1,31-24,122-102,-68 14,24-14,9 1,-145 154,1-1,-1 1,1 0,-1-1,0 1,1-1,-1 1,0 0,1-1,-1 1,0-1,1 1,-1-1,0 0,0 1,0-1,0 1,1-1,-1 1,0-1,0 1,0-1,0 0,0 1,-1-1,1 1,0-1,0 1,0-1,0 1,0-1,-1 1,1-1,0 1,-1-1,1 1,0-1,-1 1,1-1,0 1,-1 0,1-1,-1 1,1 0,-1-1,1 1,-1 0,1-1,-1 1,1 0,-1 0,1 0,-1 0,1-1,-1 1,0 0,1 0,-1 0,1 0,-1 0,1 1,-1-1,0 0,1 0,-1 0,1 0,-1 1,-51-3,45 2,-169 20,40-2,136-18,-1 0,0 1,0-1,0 0,1 0,-1 1,0-1,1 1,-1-1,0 1,1-1,-1 1,0-1,1 1,-1-1,1 1,-1 0,1-1,-1 1,1 0,0-1,-1 1,1 0,0 0,0-1,-1 1,1 0,0 0,0 0,0-1,0 1,0 0,0 0,0 0,0-1,0 1,1 0,-1 0,0 0,0-1,1 1,-1 0,0 0,1-1,-1 1,1 0,-1-1,1 1,0 0,32 38,-22-28,-3-2,0 0,0 1,-1 0,-1 0,0 1,0 0,-1 0,0 1,-1-1,-1 1,1 0,-2 0,0 0,0 0,-1 0,-1 6,-20 181,14-165,1 0,3 0,0 1,2-1,4 20,3-26,-7-28,0-1,0 1,0 0,1-1,-1 1,0 0,0-1,0 1,0 0,0-1,0 1,0 0,1 0,-1-1,0 1,0 0,0 0,1-1,-1 1,0 0,0 0,1-1,-1 1,0 0,0 0,1 0,-1 0,0-1,1 1,-1 0,0 0,0 0,1 0,-1 0,0 0,1 0,-1 0,0 0,1 0,-1 0,0 0,1 0,-1 0,0 0,1 1,-1-1,0 0,1 0,-1 0,0 0,0 0,1 1,-1-1,0 0,0 0,1 1,-1-1,0 0,26-137,-8 72,3 1,3 2,23-45,-40 92,65-142,-64 139</inkml:trace>
  <inkml:trace contextRef="#ctx0" brushRef="#br1" timeOffset="15553.332">2303 5017,'-5'-24,"19"37,54 119,19 15,-8-39,-57-81,-30-63,-12-27,3-1,2-1,-5-64,14 91,-4-214,11 183,-1 60,0 1,0-1,1 1,0-1,1 1,0 0,0-1,0 1,1 0,1 0,-1 1,5-7,-5 13,0 0,0-1,0 1,0 0,1 1,-1-1,0 0,1 1,-1 0,0 0,1 0,-1 0,1 1,-1-1,0 1,1 0,-1 0,0 0,0 0,0 0,0 1,0-1,0 1,0 0,0 0,-1 0,1 1,-1-1,1 0,-1 1,0 0,1 0,2 2,10 7</inkml:trace>
  <inkml:trace contextRef="#ctx0" brushRef="#br1" timeOffset="16351.718">3008 4818,'-20'134,"5"-51,4-1,3 2,4 68,5-211,3 1,2 0,3 1,4-8,80-231,-93 297,0 0,0 0,1 0,-1 0,0 0,1 0,-1 0,1 0,-1 0,1 0,-1-1,1 1,0 0,-1 0,1-1,0 1,0 0,-1-1,1 1,0 0,0-1,0 1,0-1,0 0,0 1,0-1,0 0,0 0,0 1,0-1,0 0,0 0,0 0,0 0,0 0,0 0,0-1,0 1,0 0,0 0,0-1,0 1,0-1,0 1,-1-1,1 1,0-1,0 1,0-1,-1 0,1 1,0-1,-1 0,1 0,0 0,-1 1,1-1,-1 0,1 0,-1 0,0 0,1 0,-1 0,0 0,0 0,0 0,1 0,-1 0,0 0,-1-1,121 145,-119-143,1 1,-1 0,0 0,0-1,0 1,0 0,1 0,-1 0,0 0,-1 1,1-1,0 0,0 0,0 0,-1 1,1-1,-1 0,1 1,-1-1,1 1,-1-1,0 0,0 1,1-1,-1 1,0-1,-1 1,1-1,0 1,0-1,0 0,-1 1,1-1,-1 1,1-1,-1 0,0 0,1 1,-1-1,0 0,0 0,0 0,0 0,0 0,0 0,0 0,0 0,-1 0,1 0,0-1,0 1,-1 0,1-1,0 1,-1-1,0 1,-126 39,39-13,72-20</inkml:trace>
  <inkml:trace contextRef="#ctx0" brushRef="#br1" timeOffset="17438.095">2050 4564,'1'-7,"1"0,1 0,-1 1,1-1,0 1,1-1,0 1,0 0,0 0,1 1,-1-1,1 1,1 0,-1 0,1 1,0 0,3-2,121-62,-31 22,-96 45,-1 1,-1 0,0-1,1 1,-1 0,1 0,-1-1,0 1,1-1,-1 0,0 1,1-1,-1 0,0 0,0 1,0-1,0 0,0 0,0 0,0 0,0-1,0 1,0 0,-1 0,1-1,0 1,-1 0,1-1,-1 1,1 0,-1-1,0 1,0-1,0 1,0 0,0-1,0 1,0-1,0 1,0-1,0 1,-1 0,1-1,-1 1,1 0,-1-1,0 1,1 0,-1-1,0 1,0 0,0 0,0 0,0 0,-137-73,132 70,1 0,-1 0,1-1,0 1,0-1,0 0,1 0,0-1,0 0,0 1,1-1,-1 0,1-1,1 1,-1-1,1 1,1-1,-1 0,1 1,0-1,0-1,4-17</inkml:trace>
  <inkml:trace contextRef="#ctx0" brushRef="#br0" timeOffset="29403.337">11023 7556,'-55'90,"9"-26,-2-1,-3-3,-27 22,-22 29,94-100,9-16</inkml:trace>
  <inkml:trace contextRef="#ctx0" brushRef="#br0" timeOffset="29726.856">10572 7641,'108'119,"17"16,-107-108,-1 0,-1 1,-1 1,-1 1,-2 0,0 2,14 24,-14-43</inkml:trace>
  <inkml:trace contextRef="#ctx0" brushRef="#br0" timeOffset="31354.281">18 77,'-8'45,"3"1,2 0,2 0,1 1,3-1,4 16,9-24,-15-38,-1 0,1 0,0 1,0-1,0 0,-1 0,1 0,0 1,0-1,0 0,0 0,-1 0,1-1,0 1,0 0,0 0,-1 0,1-1,0 1,0 0,-1-1,1 1,0 0,0-1,-1 1,1-1,0 1,-1-1,1 0,-1 1,1-1,-1 0,1 1,-1-1,1 0,-1 1,0-1,1 0,-1 0,0 0,0 1,0-1,0 0,1 0,-1 0,83-245,0 76,-69 150,-6 26,-5 39,-3-28,24 161,-1-23,13 178,-34-281,-1-18,0-1,-2 1,-2-1,-1 1,-5 19,8-47,0-1,-1 1,0 0,0-1,0 1,0-1,-1 0,0 0,0 0,-1 0,1 0,-1-1,0 1,0-1,-1 0,1-1,-1 1,0-1,0 1,0-2,0 1,0 0,-1-1,1 0,-1 0,1-1,-1 0,0 0,0 0,0 0,0-1,1 0,-1 0,0-1,0 0,0 0,0 0,-1-1,2-3,0 0,1 0,-1 0,1-1,0 1,1-1,-1 0,1 0,1-1,-1 1,1-1,0 1,0-1,1 0,0 1,0-1,0 0,1 0,0 0,1 0,-1 0,1 1,1-1,0-3,-1-14,0 1,0 0,2 0,1 1,1-1,0 1,2 0,0 0,2 1,0 0,2 0,0 1,1 0,1 1,1 1,6-6,-3 6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3:30.66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3958,'2'-3,"-1"0,1 1,-1-1,1 1,0-1,0 1,0 0,0 0,0 0,0 0,1 0,-1 0,1 0,0 1,-1 0,1-1,0 1,0 0,2-1,3-1,207-106,-51 16,143-29,116-47,-268 102,50-7,0-11,326-136,-165 69,-173 79,179-95,164-71,-253 125,-52 9,55-28,12-33,134-16,-252 116,-17 2,15-13,-32 10,21-19,93-40,102-36,16-8,-142 76,-26 19,14-10,32-28,-143 40,72-7,-136 60,-2-3,0-2,36-26,40-22,-124 73,0 0,1 0,-1 0,0 0,0 0,0-1,0 1,0 0,0-1,1 1,-1 0,0-1,0 1,1-1,-1 1,0-1,1 0,-1 1,0-1,1 0,-1 1,1-1,-1 0,1 0,-1 0,1 1,0-1,-1 0,1 0,0 0,0 0,-1 0,1 0,0 1,0-1,0 0,0 0,0 0,1 0,-1 0,0 0,0 0,0 1,1-1,-1 0,1 0,-1 0,0 0,1 1,-1-1,1 0,0 1,-1-1,1 0,0 1,-1-1,1 1,0-1,0 1,-1-1,1 1,0-1,0 1,0 0,0-1,0 1,-281-60,274 59,3-1,-1 1,0-1,0 1,0-1,-1 1,1 1,0-1,0 0,0 1,-1 0,1 0,0 0,0 1,-1 0,1-1,0 1,0 1,0-1,0 0,0 1,0 0,1 0,-1 0,0 1,1-1,0 1,-1 0,1 0,0 0,1 0,-1 0,0 1,1-1,0 1,0 0,0-1,-1 4,1 14,1 1,1 0,1 0,1 0,0-1,2 1,4 12,10 93,-18-126,2 38,-2 0,-1 0,-2 0,-7 29,2-19,2-1,2 1,2 0,4 27,36-176,-19 56,2 1,2 0,2 2,1 0,2 2,9-7,127-176,-46 86,-110 131</inkml:trace>
  <inkml:trace contextRef="#ctx0" brushRef="#br0" timeOffset="5634.967">4431 1305,'18'31,"58"135,-10-6,-80-255,9-251,6 322,1 0,1 0,2 1,0-1,1 1,1 0,11-22,-18 44,0 0,0 0,0 0,0 0,0 0,1 0,-1 0,0 0,1 0,-1 0,1 0,-1 0,1 0,-1 1,1-1,-1 0,1 0,0 0,0 1,-1-1,1 0,0 1,0-1,0 1,0-1,0 1,0 0,0-1,0 1,0 0,0-1,0 1,0 0,0 0,0 0,0 0,0 0,0 0,0 0,0 0,0 1,0-1,0 0,0 1,0-1,0 0,-1 1,1-1,0 1,0-1,0 1,0 0,-1-1,1 1,0 0,0 0,-1 0,1-1,-1 1,1 0,65 120,-52-109</inkml:trace>
  <inkml:trace contextRef="#ctx0" brushRef="#br0" timeOffset="6102.209">5052 1108,'0'5,"0"6,5 6,1 5,0 4,-1 2,-2 1,-1 0,0 1,-2-1,0 0,0 0,0-1,4-4,2-12,1-12,-3-12,0-2</inkml:trace>
  <inkml:trace contextRef="#ctx0" brushRef="#br0" timeOffset="6572.579">4967 1137,'27'-26,"2"2,0 1,2 1,0 2,33-16,-62 34,0 0,1 0,-1 0,0 1,1-1,0 1,-1-1,1 1,0 0,0 0,-1 0,1 0,0 1,0-1,0 1,0-1,0 1,0 0,0 0,0 1,0-1,0 1,0-1,0 1,0 0,0 0,-1 0,1 0,0 1,-1-1,1 1,-1 0,1 0,-1-1,0 2,0-1,0 0,0 0,0 1,0-1,-1 1,1-1,-1 1,1 0,-1-1,0 1,0 0,-1 0,1 0,0 0,-1 0,0 0,0 2,-21 65,17-64,1 1,0 1,1-1,-1 0,1 1,1-1,-1 1,1-1,1 1,-1 0,1-1,1 1,0 6,1-11,1 1,-1-1,1 0,-1 0,1-1,0 1,0 0,0-1,0 0,1 0,-1 0,0 0,1 0,0-1,-1 1,1-1,0 0,0 0,0-1,-1 1,1-1,0 0,0 0,0 0,0 0,0-1,0 0,0 1,0-2,48 6,-50-3,-1-1,1 0,-1 1,0-1,1 1,-1 0,0 0,1-1,-1 1,0 0,0 0,0 0,0 0,0 0,0 0,0 1,0-1,0 0,-1 0,1 1,0-1,-1 0,1 1,-1-1,0 1,1-1,-1 1,0-1,0 1,0-1,0 1,0-1,0 0,0 1,0-1,-1 1,1-1,-1 1,1-1,-1 0,1 1,-1-1,0 0,0 1,1-1,-1 0,0 0,0 0,-1 1,-53 56,35-44,-1-2,0 0,0-1,-1-1,-1-1,0-1,0-1,0-1,-16 2,15-5</inkml:trace>
  <inkml:trace contextRef="#ctx0" brushRef="#br0" timeOffset="8024.044">4176 910,'108'-59,"-90"52,95-35,98-41,-59 23,-153 60,1-1,-1 1,0 0,1-1,0 1,-1-1,1 1,-1-1,1 0,-1 1,1-1,0 1,0-1,-1 0,1 1,0-1,0 0,0 1,0-1,-1 0,1 1,0-1,0 0,0 1,0-1,1 0,-1 1,0-1,0 0,0 1,1-1,-1 0,0 1,0-1,1 1,-1-1,1 0,-1 1,0-1,1 1,-1-1,1 1,-1 0,1-1,0 1,-1-1,1 1,-1 0,1 0,0-1,-1 1,1 0,0 0,-1 0,1-1,0 1,-1 0,1 0,0 0,-1 0,1 0,0 1,-1-1,1 0,0 0,-1 0,1 0,0 1,-92-18,45 6,31 9,1 0,0-2,0 1,0-2,0 0,1-1,0 0,0-1,0 0,1-1,-10-9,-10-16,20 17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2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909 144,'-31'-33,"7"17,-1 2,-1 1,0 1,-1 1,0 1,-1 1,0 2,0 1,0 1,-1 1,0 2,0 1,0 1,-10 2,26-1,0 1,1 0,-1 1,1 1,-1 0,1 0,0 1,1 1,-1 0,1 0,0 1,1 1,0 0,0 0,0 1,1 0,1 0,-1 1,2 1,-1-1,0 3,4-9,0 0,0 0,1 1,-1-1,1 1,0 0,0 0,0 0,1 0,0 0,0 1,0-1,1 1,0-1,0 1,0-1,1 1,-1 0,1 0,1-1,-1 1,1 0,0-1,0 1,1-1,0 1,0-1,0 0,0 0,1 0,0 0,0 0,0 0,4 3,7 0,0-2,0 0,0 0,1-1,0-1,0-1,0 0,1 0,-1-2,1 0,-1-1,0 0,1-1,-1-1,8-2,58-19,-104 16,2 6,0 2,0 0,0 1,0 1,0 2,0-1,1 2,0 1,0 1,0 0,1 1,1 2,-7 3,10-7,0 1,1 0,-1 1,2 0,-1 2,1-1,1 1,0 1,0 0,2 1,-1 0,1 1,1 0,1 0,0 1,1 0,0 0,1 1,1 0,-1 7,4-15,1 0,0 0,0 0,1 0,0 0,1 0,-1 0,1 1,1-1,0 0,0-1,0 1,1 0,1-1,-1 1,1-1,0 0,0 0,1-1,0 1,1-1,-1 0,1 0,0-1,0 0,1 0,2 2,5 0,0 1,1-2,0 0,-1-1,2-1,-1 0,0-1,1 0,0-2,-1 0,1 0,0-1,0-1,-1-1,17-3,119-33,-132 33</inkml:trace>
  <inkml:trace contextRef="#ctx0" brushRef="#br0" timeOffset="383.561">1304 455,'-27'34,"-149"161,57-55,49-52,70-88,-1 1,1-1,-1 1,1-1,-1 1,0-1,1 0,-1 1,1-1,-1 0,0 0,1 1,-1-1,0 0,1 0,-1 0,0 0,1 0,-1 0,0 0,1 0,-1 0,0 0,1 0,-1 0,0 0,1-1,-1 1,0 0,1 0,-1-1,1 1,-1 0,1-1,-1 1,1-1,-1 1,1-1,-1 1,1-1,-1 1,1-1,0 1,-1-1,1 0,0 1,-1-1,1 0,0 1,0-1,0 0,0 1,0-1,0 0,-5-14</inkml:trace>
  <inkml:trace contextRef="#ctx0" brushRef="#br0" timeOffset="650.04">966 371,'205'251,"-88"-88,-88-136,-13-20</inkml:trace>
  <inkml:trace contextRef="#ctx0" brushRef="#br0" timeOffset="1079.601">1840 427,'-20'2,"-1"1,0 0,1 2,-1 0,1 2,1 0,-5 3,12-6,2-1,-1 1,0 0,1 1,-1 0,1 1,1 0,-1 0,1 1,0 0,1 1,-1 0,1 0,1 1,0 0,0 0,1 1,0-1,1 1,0 1,0-1,1 1,0 0,1 0,1 0,-1 0,2 1,0-1,0 0,1 11,1-17,0 0,1-1,-1 1,1 0,0-1,0 0,1 0,-1 1,1-1,0-1,0 1,0 0,1-1,-1 0,1 1,0-1,0-1,0 1,0-1,0 1,0-1,1 0,-1-1,1 1,0-1,-1 0,1 0,0 0,0-1,0 1,-1-1,1-1,0 1,0 0,0-1,-1 0,1-1,0 1,-1-1,1 1,-1-1,0-1,1 1,0-1,29-18,-1-1,-1-1,-2-2,0-1,10-13,-12 10,-2-2,-1-2,-1 0,-2-1,3-8,-26 42,1-1,0 1,0-1,0 1,0-1,0 1,0-1,0 1,0-1,0 0,0 1,0-1,0 1,1-1,-1 1,0-1,0 1,0-1,1 1,-1-1,0 1,1 0,-1-1,0 1,1-1,-1 1,1 0,-1-1,1 1,-1 0,0-1,1 1,-1 0,1 0,-1 0,1-1,0 1,-1 0,1 0,-1 0,1 0,-1 0,1 0,-1 0,1 0,-1 0,1 0,-1 0,1 0,0 1,-1-1,1 0,-1 0,1 1,-1-1,0 0,1 0,-1 1,1-1,3 36,4 81,-3-91</inkml:trace>
  <inkml:trace contextRef="#ctx0" brushRef="#br0" timeOffset="1596.766">2207 878,'25'-71,"2"0,4 2,26-41,-51 98,72-102,-78 113,1 0,0 0,-1 1,1-1,0 0,0 0,0 1,0-1,-1 0,1 1,0-1,0 1,0-1,1 1,-1-1,0 1,0 0,0 0,0 0,0-1,0 1,0 0,1 0,-1 0,0 1,0-1,0 0,0 0,0 1,0-1,0 0,0 1,0-1,0 1,0 0,0-1,0 1,0 0,0-1,0 1,-1 0,1 0,0 0,-1 0,1-1,0 1,-1 0,1 1,17 56,-15-47,25 67,-27-76,0 0,1 1,-1-1,0 0,1 0,-1 0,1-1,-1 1,1 0,0 0,0-1,0 1,0-1,0 0,0 0,0 0,0 0,1 0,-1 0,0 0,1-1,-1 1,0-1,1 1,-1-1,1 0,-1 0,1 0,-1-1,0 1,1 0,0-1,11-5,0-1,0-1,0 0,-1-1,0 0,-1-1,0 0,8-10,8-6,105-76,-132 101,0 1,-1-1,1 1,0-1,-1 0,1 1,0 0,0-1,0 1,-1-1,1 1,0 0,0-1,0 1,0 0,0 0,0 0,0 0,-1 0,1 0,0 0,0 0,0 0,0 0,0 1,0-1,0 0,-1 0,1 1,0-1,0 1,0-1,-1 1,1-1,0 1,-1-1,1 1,0 0,-1-1,1 1,-1 0,1 0,-1-1,1 1,-1 0,1 0,-1 0,0-1,0 1,1 0,-1 1,2 52,-3-43,0 1,0-1,1 0,0 1,1-1,0 0,0 0,1 1,1-1,0 0,1-1,0 1,0-1,1 1,0-2,1 1,0 0,8 7,4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25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51,'0'11,"-1"-4,1 0,-1 0,2 0,-1 0,1-1,0 1,0 0,1 0,0-1,0 1,1-1,-1 1,1-1,3 4,-5-9,0 0,-1-1,1 1,0 0,0-1,0 1,0-1,0 1,0-1,0 1,0-1,0 0,0 1,0-1,0 0,0 0,0 0,0 0,0 0,0 0,0 0,0 0,0 0,0 0,0-1,1 1,-1 0,-1-1,1 1,0-1,0 1,0-1,0 0,0 1,0-1,0 0,-1 1,1-1,0 0,-1 0,1 0,-1 0,1 0,0 0,26-43,9-52,-36 95,0 1,0-1,0 0,0 0,0 0,0 1,0-1,0 0,-1 1,1-1,0 0,0 0,-1 1,1-1,-1 0,1 1,0-1,-1 1,0-1,1 1,-1-1,1 1,-1-1,1 1,-1-1,0 1,1 0,-1-1,0 1,0 0,1 0,-1-1,0 1,0 0,1 0,-1 0,0 0,0 0,1 0,-1 0,0 0,0 0,1 0,-1 1,0-1,0 0,1 0,-1 1,0-1,1 1,-1-1,1 0,-1 1,-36 23,33-21,3-3,0 1,-1-1,1 1,0-1,0 1,0-1,0 1,-1 0,1 0,0-1,0 1,0 0,1 0,-1 0,0 0,0 0,0 0,1 0,-1 0,0 1,1-1,-1 0,1 0,0 0,-1 1,1-1,0 0,0 1,0-1,-1 0,2 0,-1 1,0-1,0 0,0 1,0-1,1 0,-1 0,1 1,-1-1,1 0,0 1,11 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29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1049,'20'1,"1"0,-1-1,1-1,-1-1,0-1,0-1,0-1,0 0,-1-2,0 0,0-1,0-1,13-9,11-19,-1-1,-2-3,-2-1,-2-1,-2-2,-2-2,23-45,-7 20,-4-2,-3-2,-3-2,-4-1,7-32,-3 5,-17 133,53 181,-62-180,5 3,-3 0,0 0,-2 2,-1-1,-2 1,-2 1,0 0,-2 0,-2 0,-1 32,-7-47,-1-1,-1 0,-1 0,0-1,-1 0,-1 0,0-1,-2 0,1-1,-2 0,0-1,-1-1,0 0,-5 2,-6 8,-1-2,-1-1,-1-2,0 0,-1-2,-1-1,-1-1,0-2,-9 2,35-12,1 0,-1 0,0 0,0 0,0-1,0 1,0-1,-1-1,1 1,0-1,0 0,0 0,-1 0,1-1,0 1,0-1,0-1,0 1,0-1,0 0,0 0,0 0,1-1,-1 0,1 1,0-2,0 1,0 0,0-1,0 0,1 0,0 0,0 0,0 0,-1-2,-1-19,2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29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29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89 114,'-15'38,"-4"23,0 5,5-4,3-7,4-18,4-15</inkml:trace>
  <inkml:trace contextRef="#ctx0" brushRef="#br0" timeOffset="549.606">314 368,'75'-155,"-36"61,-39 93,0 1,1-1,-1 0,0 0,0 1,1-1,-1 0,0 1,1-1,-1 0,0 1,1-1,-1 1,1-1,-1 0,1 1,0-1,-1 1,1 0,-1-1,1 1,0-1,-1 1,1 0,0-1,0 1,-1 0,1 0,0 0,0 0,-1 0,1 0,0 0,0 0,-1 0,1 0,0 0,0 0,-1 0,1 0,0 1,-1-1,1 0,0 1,-1-1,1 0,0 1,-1-1,1 1,0-1,-1 1,1-1,-1 1,1 0,-1-1,0 1,1-1,-1 1,0 0,1 0,16 44,-17-35,1-1,0 1,1-1,0 0,1 0,-1 0,2 0,-1 0,1 0,1-1,-1 0,1 0,1 0,0-1,0 1,0-1,1-1,0 1,0-1,0 0,1-1,0 0,0 0,1-1,-1 0,1 0,0-1,0 0,7 1,-6-6,0 0,1 0,-1-1,0-1,-1 0,1 0,-1-1,0 0,0-1,0 0,-1 0,1-1,-2 0,1 0,-1-1,0 0,-1 0,1 0,-2-1,1 0,-1 0,-1-1,0 0,3-9,12-39,-12 33</inkml:trace>
  <inkml:trace contextRef="#ctx0" brushRef="#br0" timeOffset="828.814">1330 1,'-28'11,"0"1,1 2,1 1,0 1,1 1,1 1,0 1,2 1,-12 14,30-31,0-1,1 1,-1 0,1 1,0-1,0 1,0-1,0 1,1 0,-1 0,1 0,0 0,0 1,1-1,-1 0,1 1,0-1,0 1,1 0,-1-1,1 1,0-1,0 1,0 0,1-1,0 1,0-1,0 1,0-1,1 1,0-1,0 0,0 0,0 0,1 0,-1 0,1 0,0-1,0 1,0-1,1 0,-1 0,1 0,1 1,9 1,-1-1,1-1,0 0,-1-1,1-1,0 0,0 0,0-2,0 1,0-2,0 0,0-1,0 0,-1-1,1 0,-1-1,0-1,7-4,36-18,-32 16</inkml:trace>
  <inkml:trace contextRef="#ctx0" brushRef="#br0" timeOffset="1184.251">1471 255,'21'2,"0"-1,0-1,0 0,0-2,-1-1,1 0,0-1,-1-1,0-1,0-1,-1-1,18-9,-33 15,-1 0,1 1,0-1,-1 0,0-1,1 1,-1-1,0 1,0-1,0 0,-1 0,1 0,-1-1,0 1,0 0,0-1,0 0,0 1,-1-1,1 0,-1 0,0 0,-1 0,1 0,0 0,-1 0,0 0,0 0,-1 0,1 0,-1 0,1 0,-1 0,-1 0,1 0,0 1,-1-1,0 0,0 1,0-1,0 1,0 0,-1-1,0 1,0 0,1 1,-2-1,-2-2,1 3,0 0,-1 0,1 1,-1 0,1 0,-1 0,1 0,-1 1,0 0,1 0,-1 1,1-1,-1 1,1 1,-1-1,1 1,0 0,-1 0,1 0,0 1,0 0,1 0,-1 0,-3 3,-93 101,94-99,1-1,0 1,1-1,-1 2,1-1,1 1,0-1,0 1,1 0,0 1,0-1,1 0,0 1,1-1,0 1,1 0,0-1,0 1,1 0,0-1,1 1,0-1,0 1,1-1,0 0,1 0,4 8,-1-8,0 0,1-1,0 0,0 0,1-1,0 0,0 0,1-1,0 0,0-1,0 0,1 0,0-1,0-1,0 0,3 0,183 8,-169-12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37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70,'0'0,"0"1,0-1,0 1,0-1,0 1,0-1,0 1,0-1,0 1,0-1,0 1,0-1,0 1,-1-1,1 1,0-1,0 1,-1-1,1 1,0-1,0 1,-1-1,1 0,-1 1,1-1,0 0,-1 1,1-1,-1 0,1 0,-1 1,1-1,-1 0,1 0,-1 0,1 1,-1-1,1 0,-1 0,1 0,-1 0,1 0,-1 0,1 0,-1 0,1 0,-1-1,1 1,-1 0,1 0,-1 0,1-1,-1 1,1 0,-1 0,1-1,-1 1,1 0,0-1,-1 1,1-1,0 1,-1 0,1-1,0 1,-148 365,17-88,82-174,67-171,126-256,-7 88,1 61,-137 173,-1 1,1 0,-1 0,1 0,-1 0,1 0,-1 0,1 0,0 0,0 0,0 0,-1 1,1-1,0 0,0 0,0 1,0-1,0 1,0-1,1 1,-1-1,0 1,0 0,0-1,0 1,1 0,-1 0,0 0,0 0,0 0,0 0,1 0,-1 0,0 1,0-1,0 0,0 1,1-1,-1 1,0-1,0 1,0-1,0 1,0 0,0-1,-1 1,1 0,0 0,0 0,0 0,-1 0,1 0,0 0,-1 0,9 194,53 50,-27-140,-34-103,0-1,0 1,0 0,-1 0,1 0,-1 0,1 0,-1 0,0 0,0 0,0 0,0 0,0 0,0 0,-1 0,1 0,-1 0,1 0,-1 0,0 0,0 0,0 0,0 0,0-1,0 1,0 0,-1-1,1 1,0-1,-1 1,1-1,-1 0,0 0,0 0,1 0,-1 0,0 0,0 0,0 0,0-1,0 1,0-1,0 1,0-1,0 0,0 0,0 0,0 0,0 0,0 0,0-1,0 1,0-1,0 1,-1-2,-15-4,0-1,0-1,1-1,0-1,0 0,1-1,1 0,0-2,0 0,1 0,0-3,-100-66,113 82,0 0,0 0,0-1,0 1,0 0,0-1,0 1,0 0,0-1,0 1,0-1,0 1,1-1,-1 0,0 1,0-1,1 0,-1 1,0-1,1 0,-1 0,0 0,1 0,-1 0,1 0,0 0,-1 0,1 0,0 0,0 0,-1 0,1 0,0 0,0 0,0 0,0 0,0 0,0 0,1 0,-1 0,0 0,0 0,1 0,-1 0,1 0,-1 0,1 0,-1 1,1-1,0 0,-1 0,1 0,0 1,-1-1,1 0,0 1,0-1,0 0,0 1,0-1,0 1,0 0,0-1,0 1,13-8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39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330 395,'27'-11,"-27"11,-1 0,1 0,0 0,-1 0,1 0,0 0,-1 0,1 0,0 0,-1 0,1 0,0 0,-1-1,1 1,0 0,-1 0,1 0,0 0,-1-1,1 1,0 0,0 0,-1 0,1-1,0 1,0 0,0-1,-1 1,1 0,0 0,0-1,0 1,0 0,0-1,-1 1,1 0,0-1,0 1,0 0,0-1,0 1,0 0,0-1,0 1,0 0,0-1,0 1,1 0,-1-1,0 1,0 0,0-1,0 1,0 0,1 0,-1-1,0 1,0 0,1-1,-1 1,-12 0,-1 0,1 1,0 0,-1 1,1 0,0 1,1 1,-1 0,0 0,-4 3,-36 12,-108 33,191-36,-24-15,54 9,-50-9,0 0,0 0,0 1,-1 1,1 0,0 0,-1 1,0 0,0 1,0 0,0 1,4 3,-13-8,1 0,-1 1,1 0,-1-1,1 1,-1 0,0 0,0 0,0 0,0 0,0 0,0 0,-1 0,1 0,-1 0,1 0,-1 0,0 1,0-1,0 0,0 0,0 0,0 0,-1 1,1-1,-1 0,1 0,-1 0,0 0,0 0,0 0,0 0,0 0,0 0,-2 0,-59 59,45-48,14-10,-12 9,0 0,1 1,0 0,1 1,1 0,0 1,1 1,1 0,0 0,1 2,8-15,0 1,0-1,0 1,1-1,-1 1,1-1,0 1,0-1,1 1,-1-1,1 1,-1-1,1 1,0-1,0 1,1-1,-1 0,1 0,-1 0,1 0,0 0,0 0,1 0,-1-1,0 1,1-1,0 1,-1-1,1 0,0 0,0 0,0-1,1 1,-1-1,0 1,1-1,-1 0,0 0,1-1,-1 1,1-1,1 0,48 0,-28-6</inkml:trace>
  <inkml:trace contextRef="#ctx0" brushRef="#br0" timeOffset="4818.575">245 1,'-1'311,"-27"-113,11-74,-5 203,-26-73,24-152,22-90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51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54,'-18'4,"-1"0,1 1,0 1,0 1,0 0,1 1,1 1,-1 1,1 0,1 1,0 1,0 1,2 0,-3 3,11-10,0 0,1 0,0 1,0-1,1 1,0 0,0 0,0 0,1 1,0-1,1 1,-1-1,1 1,1-1,0 1,0 0,0-1,1 1,0-1,0 1,1-1,0 1,1-1,-1 0,1 0,1 0,-1 0,1-1,0 1,1-1,-1 0,1 0,4 3,-2-7,0 0,0-1,0 1,1-1,-1-1,0 1,1-1,-1-1,0 1,0-1,1 0,-1-1,0 0,0 0,0-1,0 1,-1-1,1-1,-1 1,0-1,0-1,0 1,0-1,-1 0,0 0,1-1,14-13,0 0,-2-1,0-1,-1-1,-1 0,-2-2,0 1,-1-2,8-22,-19 44,1 0,-1 0,0 0,0-1,0 1,-1-1,1 1,-1-1,0 1,0-1,0 0,0 1,-1-1,0 0,1 0,-1 0,-1 0,1 1,0-1,-1 0,0 0,0 1,0-1,0 0,-1 1,1-1,-1 1,0 0,0 0,0-1,-1 1,1 1,-1-1,1 0,-1 0,0 1,0 0,0-1,-1 1,0 0,-21 0,0 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51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1 528,'32'-87,"5"1,3 2,19-26,-37 75,-12 64,-10 4,-2-28,1 0,0 0,0 0,0 0,1 0,0 1,0-1,0 0,1 0,0 0,0 0,0 0,0 0,1 0,0 0,0 0,0 0,1-1,-1 1,1-1,0 0,0 0,1 0,-1 0,1-1,0 1,0-1,0 0,1 0,2 2,-1-4,0 1,-1-1,1-1,0 1,0-1,0 0,0 0,-1 0,1-1,0 0,0 0,0-1,-1 1,1-1,-1 0,1-1,-1 1,0-1,0 0,0-1,-1 1,1-1,-1 0,2-2,5-6,-1 0,0-1,-1-1,-1 1,0-1,-1-1,0 1,1-7,-1 4,-3 3,1 1,0 0,1 0,1 0,0 1,1 0,0 1,0-1,1 1,3-1,1 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46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1751 789,'-24'-2,"-1"1,0 1,0 1,0 2,1 0,0 2,-1 0,1 2,1 1,-9 4,25-10,1 1,0 0,0 1,0 0,0-1,1 2,-1-1,1 1,0-1,0 2,1-1,-1 0,1 1,1 0,-1 0,1 0,0 0,0 0,1 1,-1 0,2-1,-1 1,1 0,0 0,0 0,1-1,0 1,0 0,0 0,1 0,0 0,1 0,-1 0,2-1,0 4,-2-6,0-1,1 0,-1 1,1-1,0 0,-1 0,1 0,1 0,-1-1,0 1,1-1,-1 1,1-1,0 0,0 0,0 0,0 0,0 0,0-1,0 1,0-1,1 0,-1 0,1 0,-1-1,1 1,-1-1,1 0,-1 1,1-2,-1 1,1 0,-1-1,1 0,-1 0,1 0,-1 0,0 0,0 0,1-1,-1 0,0 0,2-1,149-106,-141 98,0-1,-2 0,1-1,-1 0,-1-1,0 0,-1-1,3-8,-24 129,12-101,0 1,1-1,-1 1,1-1,1 0,-1 0,1 1,0-1,0 0,0 0,1-1,0 1,0 0,0-1,0 0,1 0,0 0,0 0,0 0,0-1,0 0,1 0,0 0,-1 0,1-1,0 1,0-1,0-1,1 1,-1-1,0 0,1 0,-1 0,0-1,1 0,-1 0,1 0,-1-1,1 0,-1 0,0 0,4-1,18-8,1-1,-1-1,-1-1,0-2,-1 0,0-2,-2-1,0 0,-1-2,-1-1,0 0,-2-1,9-16,-20 30,0-1,-1 0,0-1,-1 0,0 0,-1 0,0-1,0 0,-1 1,-1-2,0 1,0 0,-1-1,-1 1,0-1,0 0,-1 1,-1-1,0 0,0 1,-2-5,2 13,0 1,0-1,0 1,-1-1,1 1,0-1,-1 1,0 0,0 0,0-1,0 1,0 1,0-1,0 0,0 0,-1 1,1 0,-1-1,1 1,-1 0,0 0,1 0,-1 1,0-1,0 1,1-1,-1 1,0 0,0 0,0 0,1 0,-1 1,0-1,0 1,0 0,-1 0,-93 46,89-43,1 0,-1 1,1 0,0 0,1 1,-1 0,1 0,0 0,1 1,-1 0,1 0,1 1,-1-1,1 1,1 0,-1 0,1 0,1 1,0-1,0 1,0-1,1 1,0 5,2-10,1-1,-1 1,1-1,-1 1,1-1,0 0,1 0,-1 0,0 0,1 0,0-1,-1 1,1-1,0 0,0 0,1 0,-1 0,0 0,1-1,-1 1,1-1,-1 0,1 0,-1 0,1-1,1 1,106 4,-92-6,172-20,-189 20,0 0,0 0,0 0,0 1,0-1,0 0,1 1,-1 0,0-1,0 1,1 0,-1 0,0 0,1 0,-1 1,0-1,0 1,1-1,-1 1,0 0,0 0,0 0,0 0,0 0,0 0,0 1,0-1,-1 1,1-1,0 1,-1-1,1 1,-1 0,0 0,1 0,-1 0,0 0,0 0,-1 0,1 0,0 0,-1 1,1-1,-1 1,-11 57,8-54,0 1,1 0,0 0,1 0,-1 0,1 0,1 0,-1 1,1-1,1 0,-1 0,1 0,0 1,1-1,-1 0,2-1,-1 1,1 0,0 0,3 4,1-7,1 0,-1 0,1-1,0 0,0 0,0-1,1 0,-1 0,0-1,1 0,-1 0,1-1,0 0,-1-1,1 0,3-1,17-2,-1-2,0-1,-1-1,1-1,-2-1,1-2,-1 0,-1-2,-1-1,13-10,-5 3,-2-1,0-1,-2-2,-1-1,-1-1,-1-1,-1-1,-2-1,2-6,1-53,-25 88,0 0,0 0,0 0,0 0,-1 0,1 0,0 0,-1 0,1 0,-1 1,0-1,0 0,1 0,-1 1,0-1,-1 0,1 1,0-1,0 1,-1-1,1 1,-1 0,1-1,-1 1,1 0,-1 0,0 0,0 1,1-1,-1 0,0 0,0 1,0 0,0-1,0 1,0 0,0 0,0 0,0 0,0 0,1 0,-1 0,0 1,0-1,0 1,-14 5,0 0,1 1,0 1,0 0,1 1,0 1,1 0,0 1,0 0,1 1,0 0,2 1,-1 1,1-1,1 2,1-1,0 1,1 0,-6 17,8-23,1 0,-1 1,1 0,1 0,0 0,1 1,0-1,0 1,1-1,0 1,1-1,0 1,1 0,0-1,1 1,0-1,0 0,1 0,1 1,0-2,0 1,1 0,0-1,0 0,1 0,0-1,1 1,0-1,0-1,1 1,6 3,10 1,0-1,0-1,1-2,1 0,0-1,0-2,0-1,0-1,1-1,-1-1,1-2,15-2,-12 3</inkml:trace>
  <inkml:trace contextRef="#ctx0" brushRef="#br0" timeOffset="-1916.928">142 422,'-1'319,"-27"-99,27-199,0-14,0 0,1 0,0 0,0 0,0 0,1 0,0 0,0 0,1 0,0-1,0 1,0 0,1 0,4-1</inkml:trace>
  <inkml:trace contextRef="#ctx0" brushRef="#br0" timeOffset="-1364.607">57 506,'34'-13,"-1"2,1 1,1 2,-1 2,1 0,1 3,-1 1,0 1,20 3,-51-3,0 1,1-1,-1 1,0 0,1 0,-1 0,0 1,1-1,-1 1,0 0,0 0,0 1,0-1,0 1,0 0,0 0,0 0,0 1,-1-1,0 1,1 0,-1 0,0 0,0 0,0 1,-1-1,1 1,-1-1,0 1,0 0,1 2,-2 5,-1-1,0 0,0 1,-1-1,0 0,-1 0,0 0,0 0,-1 0,-1 0,0 0,0-1,-2 2,2-5,1 0,-1 0,1 1,1-1,-1 1,1 0,0 0,0 0,1-1,0 2,0-1,1 0,0 0,0 0,0 0,1 0,0 0,1 0,0 0,0 0,0-1,1 1,0-1,0 1,0-1,1 0,1 2,54 35,-54-41,0 0,0 1,0 0,0 0,-1 0,1 1,-1-1,0 1,0 0,0 1,-1-1,1 0,-1 1,0 0,0 0,-1 0,1 0,-1 0,0 1,0 3,-1 0,1 0,-2 0,1 1,-2-1,1 0,-1 0,0 0,-1 0,0 0,0 0,-1 0,-1-1,1 1,-1-1,0 0,-1 0,0 0,-1-1,1 0,-1 0,0 0,-1-1,0 0,0 0,0 0,-1-1,0 0,0 0,-3 1,-1 1,1-2,-1 1,0-2,0 0,0 0,0-1,-1 0,1-1,-1-1,0 0,0-1,-3 0,-23 0,27 2,1 0,0-1,-1-1,1 0,-1 0,1-1,0-1,0 0,-1 0,1-1,0 0,1-1,-1-1,1 1,0-2,0 1,0-1,1-1,0 0,-3-3,0-9</inkml:trace>
  <inkml:trace contextRef="#ctx0" brushRef="#br0" timeOffset="6636.084">1808 2341,'0'24,"5"8,1-7,0-6</inkml:trace>
  <inkml:trace contextRef="#ctx0" brushRef="#br0" timeOffset="6869.197">1836 2030,'0'0</inkml:trace>
  <inkml:trace contextRef="#ctx0" brushRef="#br0" timeOffset="7222.898">2316 2087,'-20'12,"2"0,-1 2,2 0,0 1,1 1,0 0,1 2,1-1,1 2,0 0,2 0,0 1,1 0,1 1,-1 7,9-23,0 0,0 1,1-1,0 0,0 1,0-1,0 0,1 0,0 1,0-1,1 0,-1 0,1 0,0 0,1 0,-1 0,1-1,0 1,0-1,0 0,1 0,-1 0,1 0,0-1,0 1,1-1,-1 0,0 0,1-1,0 1,0-1,0 0,0 0,0-1,0 1,0-1,0 0,1-1,-1 1,0-1,1 0,-1 0,0-1,3 0,7-1,1 0,-1-1,0 0,0-2,0 0,-1 0,1-1,-1-1,-1-1,1 0,-1 0,-1-1,0-1,0 0,0-1,0-1,10-13,-1 0,0-1,-2 0,-2-2,0 0,-2-2,2-6,3-10,-3-1,-1-1,-3 0,-2-1,-2 0,-2-1,-2 0,-2-45,-3 86,-1 0,0-1,-1 1,0 0,0 0,-1 0,0 0,-1 1,0-1,0 1,-6-8,9 14,-1-1,0 1,0-1,-1 1,1 0,0-1,-1 1,1 0,-1 1,0-1,0 0,0 1,0 0,0-1,0 1,0 0,0 1,0-1,0 0,0 1,-1 0,1 0,0 0,0 0,-1 0,1 1,0-1,0 1,0 0,0 0,0 0,0 1,0-1,0 1,-1 0,-6 6,0 1,0 1,1 0,0 0,0 0,2 1,-1 1,1-1,1 1,0 1,0-1,2 1,-1 0,2 0,0 0,0 0,1 0,1 1,0-1,1 1,1 8,-1 2,1 1,2 0,0-1,1 0,2 0,1 0,0 0,2-1,0-1,2 1,1-1,0-1,1-1,2 1,0-2,1 0,1-1,0-1,2 0,0-2,0 0,2-1,0-1,0 0,1-2,0-1,1-1,1-1,-1 0,1-2,0-1,1-1,-1-1,8 0,-7-3</inkml:trace>
  <inkml:trace contextRef="#ctx0" brushRef="#br0" timeOffset="5501.986">1 2116,'0'363,"2"-397,2-1,1 1,1 1,2-1,2 1,0 0,3 1,0 0,18-27,74-89,-104 147,-1-1,1 1,0 0,0 0,-1 0,1-1,0 1,0 0,0 0,0 1,0-1,0 0,1 0,-1 0,0 1,0-1,0 0,1 1,-1-1,0 1,1 0,-1-1,0 1,1 0,-1 0,1 0,-1 0,0 0,1 0,-1 0,0 1,1-1,-1 0,0 1,1-1,-1 1,0-1,1 1,-1 0,0 0,0-1,0 1,0 0,0 0,0 0,0 0,0 0,0 0,0 1,-1-1,1 0,0 0,-1 0,1 1,-1-1,0 0,1 1,-1-1,0 0,0 1,1 0,3 12,2-1,0 1,1-1,0 0,1-1,0 0,1 0,0 0,1-2,1 2,6 2</inkml:trace>
  <inkml:trace contextRef="#ctx0" brushRef="#br0" timeOffset="6036.786">594 1833,'0'0</inkml:trace>
  <inkml:trace contextRef="#ctx0" brushRef="#br0" timeOffset="5767.101">678 2341,'0'14,"5"-9,2-11,-1-4</inkml:trace>
  <inkml:trace contextRef="#ctx0" brushRef="#br0" timeOffset="6384.076">1131 2030,'-16'9,"1"0,0 1,1 0,0 1,0 1,2 0,-1 1,1 0,1 1,1 0,0 1,1 0,0 0,1 1,-4 13,11-26,0-1,0 1,1 0,-1 0,1 0,0-1,-1 1,1 0,1 0,-1 0,0 0,1 0,-1-1,1 1,0 0,0-1,0 1,0 0,1-1,-1 1,1-1,-1 0,1 1,0-1,0 0,0 0,0 0,0 0,0 0,1-1,-1 1,1-1,-1 0,1 1,-1-1,1 0,0 0,1 0,5 1,0 0,0-1,0 1,0-2,0 1,-1-2,1 1,0-1,0 0,0-1,8-2,3-5,-1 0,0-2,-1 0,0-1,-1-1,0-1,-1 0,-1-1,8-10,8-5,-18 16,29-22,-41 35,0 1,0 0,1 0,-1 0,0-1,0 1,0 0,0 0,1 0,-1 1,0-1,0 0,0 0,0 1,0-1,0 0,0 1,0-1,0 1,0 0,0-1,0 1,0 0,0-1,0 1,0 0,0 0,-1 0,1 0,0 0,-1 0,1 0,-1 0,1 0,-1 0,0 0,1 0,-1 0,0 0,0 1,1-1,-1 0,0 1,5 22,-1-1,-1 1,-1 0,-1 0,-1 0,-2 9,1 9,-2 486,4-504,-1-1,0 1,-2-1,-1 0,-1 0,-1 0,-1 0,-1 0,-1-1,-1 0,-1-1,0 0,-2-1,0 0,-2 0,0-2,-8 9,20-26,1 1,-1 0,0 0,1-1,-1 1,0-1,0 0,0 1,0-1,-1 0,1 0,0 0,0-1,-1 1,1 0,0-1,-1 0,1 1,0-1,-1 0,1 0,-1 0,1-1,0 1,-1 0,1-1,0 0,-1 1,1-1,0 0,0 0,0-1,0 1,0 0,0-1,0 1,0-1,0 1,1-1,-1 0,0 0,1 0,0 0,-1 0,1 0,0 0,0 0,0-1,0-1,-5-16,0 0,2 0,0 0,1-1,1 1,1-1,1 0,1 0,1 1,1-1,0 1,4-10,3-11,1 0,3 2,1-1,1 2,3 0,1 1,16-20,73-67,-96 108</inkml:trace>
  <inkml:trace contextRef="#ctx0" brushRef="#br0" timeOffset="2167.019">5617 676,'-34'38,"-15"23,0 5,9-3,11-8,5-14,8-13</inkml:trace>
  <inkml:trace contextRef="#ctx0" brushRef="#br0" timeOffset="2414.182">5392 591,'38'34,"23"25,5 7,-4-2,-7-13,-8-9,-8-8,-10-4,-5-8,-7-7</inkml:trace>
  <inkml:trace contextRef="#ctx0" brushRef="#br0" timeOffset="2663.213">6040 902,'29'-10,"-2"-1,1-1,-2-1,1-1,-2-2,12-9,35-52,-70 75,-1 0,0-1,1 1,-1-1,0 1,0-1,0 1,-1-1,1 0,0 0,-1 1,0-1,0 0,0 0,0 1,0-1,0 0,-1 0,1 1,-1-1,0 0,0 1,0-1,0 1,0-1,-1 1,1 0,-1-1,0 1,1 0,-1 0,0 0,0 0,0 0,0 1,-2-1,-3 0,0 0,0 1,-1 0,1 0,0 1,-1 0,1 0,-1 1,1 0,0 0,0 1,-1 0,1 0,0 1,0-1,1 2,-1-1,1 1,0 0,-1 0,2 0,-1 1,0 0,1 1,0-1,0 1,1 0,-7 4,0 0,1 0,1 1,-1 1,2-1,0 1,0 1,1 0,1 0,0 0,1 1,0 0,1 0,0 0,2 0,-1 0,2 1,0-1,1 1,0 0,1 5,4-13,-1-1,1 0,0 0,0 0,1-1,0 1,0-1,0-1,0 1,1-1,0 0,0-1,0 1,0-1,0-1,1 1,0-1,-1-1,1 1,0-1,-1-1,1 0,0 0,0 0,0-1,-1 0,1 0,0-1,-1 0,5-2,63-18,-44 12</inkml:trace>
  <inkml:trace contextRef="#ctx0" brushRef="#br0" timeOffset="3081.139">6661 648,'-10'11,"-1"1,2 0,0 1,0 0,1 1,1 0,0 0,1 0,0 1,2 0,-1 0,2 0,0 0,1 1,0 3,2-17,0 0,0 0,0 1,0-1,0 0,0 0,1 0,-1 1,1-1,0 0,0 0,0 0,0 0,0 0,0 0,0 0,0 0,1-1,-1 1,1 0,0-1,-1 1,1-1,0 0,0 1,0-1,0 0,0 0,0 0,0 0,0-1,0 1,0-1,0 1,1-1,-1 0,0 1,0-1,1-1,-1 1,0 0,1 0,91-34,-77 23,-1 0,0-2,0 1,-1-2,-1 0,0-1,-1 0,-1-1,-1 0,0-1,0 0,-2-1,-1 0,0 0,-1-1,-1 0,0-3,4-6,-2 0,0-1,-3 1,0-1,-2 0,-1-1,-1 1,-1 0,-2-1,-1 1,-1 0,-2 1,-1-1,-1 1,-4-9,11 34,0-1,0 0,0 0,-1 1,1-1,-1 1,0-1,0 1,-1 0,1 0,0 0,-1 0,0 0,0 1,0-1,0 1,0 0,0-1,-1 1,1 1,-1-1,1 1,-1-1,0 1,1 0,-1 0,0 1,0-1,0 1,0 0,0 0,1 0,-1 0,0 1,0-1,0 1,0 0,1 0,-1 1,0-1,1 1,-1 0,-7 11,2 1,0 0,0 1,2 0,-1 0,2 1,0-1,1 1,1 1,0-1,1 1,1-1,1 1,0 0,1 0,1 0,0-1,3 11,-1 4,2 0,2 0,0 0,2 0,1-1,2-1,1 0,1-1,1 0,2-1,13 17,-6-15,1-1,2-1,1-1,1-2,1-1,31 19,81 23,-114-56</inkml:trace>
  <inkml:trace contextRef="#ctx0" brushRef="#br0" timeOffset="1535.213">4037 281,'52'-36,"-1"-1,-3-3,34-36,-3-16,-75 118,65 478,-52-394,-4 2,-6 0,-4 0,-5 0,-8 32,5-115,-2 0,0 0,-2-1,-1 0,-2-1,0 0,-2-1,-1-1,-1 0,-1 0,-1-2,-1 0,-1-2,-4 3,23-21,-1 0,-1 0,1 0,0-1,-1 1,1-1,-1 1,0-1,0 0,0 0,0 0,0-1,-1 1,1-1,0 1,-1-1,1 0,-1 0,1-1,-1 1,1-1,-1 0,0 0,1 0,-1 0,1-1,-1 1,1-1,-1 0,1 0,-1 0,1 0,0-1,0 0,-1 1,1-1,0 0,0-1,1 1,-1 0,0-1,1 1,0-1,-1 0,1 0,0 0,1 0,-1 0,0-2,-2-17,1 0,1 0,0 0,2-1,1 1,1-1,0 1,2 0,1 0,0 0,9-20,0-13,2 0,3 1,1 1,4 1,1 1,2 1,3 2,29-36,-51 76,2 1,-1 0,1 1,0 0,0 1,0 0,1 0,0 1,0 0,0 1,0 0,1 1,-1 0,1 1,-1 1,1-1,0 2,-1 0,1 0,-1 1,1 0,-1 1,0 0,8 4,91 8,-82-14,-4-1</inkml:trace>
  <inkml:trace contextRef="#ctx0" brushRef="#br0" timeOffset="1731.019">5053 732,'-20'38,"-5"18,1 4,4-3,6-7,10-12,6-12</inkml:trace>
  <inkml:trace contextRef="#ctx0" brushRef="#br0" timeOffset="1917.021">4968 309,'0'0</inkml:trace>
  <inkml:trace contextRef="#ctx0" brushRef="#br0" timeOffset="9083.363">3641 1607,'6'21,"28"119,40 216,-45-110,-29-171,22-97,-9 2,0 1,2 0,0 1,1 1,1 0,0 1,1 1,1 1,1 0,-1 1,2 2,0 0,0 1,1 1,0 1,1 1,0 1,0 1,19-2,-38 6,-1 1,0-1,0 1,1 0,-1 0,0 0,0 1,0-1,1 1,-1 0,0 0,0 0,0 0,0 0,0 1,0-1,0 1,-1 0,1 0,-1 0,1 0,-1 0,0 0,1 1,-1-1,0 1,-1 0,1-1,0 1,-1 0,0 0,1 0,-1 0,-1 0,1 0,0 1,-1-1,1 0,-1 0,0 1,0-1,0 0,-1 3,-4 13,-1-1,0 1,-1-1,-1-1,-1 0,-1 0,0 0,-1-1,-1-1,0 0,-1-1,0 0,-2-1,1 0,-1-1,-1-1,0 0,-5 0,-134 82,115-92,28-9</inkml:trace>
  <inkml:trace contextRef="#ctx0" brushRef="#br0" timeOffset="9435.187">4686 2143,'-23'16,"1"0,1 1,0 1,2 1,0 1,1 0,1 2,1 0,-7 13,21-31,-1-1,1 1,0-1,0 1,1 0,-1 0,1 0,0 0,0 0,0 0,0 0,1 0,0 0,-1 0,2 0,-1 1,0-1,1 0,0 0,0 0,0 0,0 0,1 0,-1-1,1 1,0 0,0-1,1 1,-1-1,1 0,-1 0,1 0,0 0,0 0,1 0,-1-1,0 0,1 1,0-1,-1-1,1 1,0 0,4 0,4-1,0 0,1-1,-1 0,1-1,-1-1,0 0,0-1,0 0,0 0,0-2,-1 1,1-1,-1-1,0 0,-1-1,0 0,5-2,-1 0,-1-1,0-1,0 0,-1-1,0 0,-1-1,-1 0,0-1,0 0,-2 0,0-1,0 0,4-15,-11 23,0 0,-1 0,1-1,-1 1,-1 0,0 0,0 0,0 0,-1 0,0 0,0 0,0 1,-1-1,0 1,-1-1,1 1,-1 0,-1 0,1 1,-1-1,0 1,0 0,0 0,-1 1,1-1,-1 1,0 1,-2-1,-11-5</inkml:trace>
  <inkml:trace contextRef="#ctx0" brushRef="#br0" timeOffset="9919.129">5335 2030,'-39'21,"1"2,1 2,1 1,2 1,0 3,-17 20,46-47,0 0,1 1,-1-1,1 1,0 0,0 0,0 1,1-1,-1 1,1-1,1 1,-1 0,0 1,1-1,0 0,0 1,1-1,0 1,0-1,0 1,0-1,1 1,0 0,0 0,1-1,-1 1,1-1,0 1,1 0,-1-1,1 0,1 1,-1-1,0 0,1 0,2 3,6-2,0 0,-1-1,2 0,-1-1,0-1,1 1,0-2,0 0,0 0,0-1,0 0,0-1,0-1,0 0,0 0,0-1,-1-1,1 0,0 0,-1-1,8-5,5-1,0-1,-1-1,-1-1,0-1,-1-1,0-1,-1-1,-1-1,-1 0,0-2,-2 0,0 0,-1-2,-1 0,-1 0,2-10,104-266,-111 270,-1-1,-1 0,-1 0,-2 0,-1 0,-1 0,-2-1,0 1,-6-27,7 52,0 0,0 0,-1-1,1 1,-1 0,0 0,0-1,0 1,-1 0,0 0,1 0,-1 1,-1-1,1 0,0 1,-1-1,0 1,0 0,0 0,0 0,0 0,-1 1,1-1,-1 1,1 0,-1 0,0 0,0 0,0 1,0 0,0 0,-1 0,1 0,0 0,0 1,-1 0,1 0,0 0,-1 0,1 1,0 0,0 0,0 0,-1 0,-14 10,1 1,0 1,1 0,1 1,0 1,0 1,2 0,0 1,1 0,0 1,2 1,0 0,1 0,1 1,1 0,1 1,1 0,0 0,-1 15,3-20,0 0,1 1,1-1,0 1,2-1,0 1,0-1,2 1,0-1,0 1,2-1,0 0,1 0,1-1,0 1,1-1,1 0,8 11,-6-12,1 0,1-1,0 0,1-1,0 0,1-1,0-1,1 0,0-1,1 0,0-2,0 1,0-2,1-1,0 0,0-1,13 2,-1-4</inkml:trace>
  <inkml:trace contextRef="#ctx0" brushRef="#br0" timeOffset="10452.136">6097 1974,'-13'17,"0"1,1 0,1 1,1 0,1 1,0 0,2 1,0 0,1 0,-2 19,7-38,1 1,-1 0,1-1,0 1,-1 0,1-1,1 1,-1 0,0 0,1-1,-1 1,1 0,0-1,0 1,0-1,0 1,0-1,0 0,1 1,-1-1,1 0,0 0,0 0,0 0,0 0,0 0,0 0,0-1,0 1,1-1,-1 0,1 0,-1 0,1 0,-1 0,1 0,0-1,-1 1,1-1,0 1,-1-1,1 0,0 0,0-1,-1 1,1-1,13-3,0-2,0 0,-1-2,0 1,0-2,-1 0,0 0,0-1,-1-1,-1 0,0-1,0-1,-1 0,-1 0,0-1,2-5,111-194,-123 213,0 1,0-1,0 1,1-1,-1 1,0-1,0 1,1-1,-1 1,0-1,0 0,1 1,-1-1,0 0,1 1,-1-1,1 0,-1 1,0-1,1 0,-1 1,1-1,-1 0,1 0,-1 0,1 0,-1 1,1-1,-1 0,1 0,-1 0,1 0,-1 0,1 0,-1 0,1 0,-1 0,0-1,1 1,-1 0,1 0,-1 0,1-1,-1 1,1 0,-1 0,0-1,1 1,-1 0,1-1,-1 1,0 0,1-1,-1 1,0-1,0 1,1 0,-1-1,0 1,0-1,0 1,1-1,-1 1,0-1,0 1,0-1,0 1,0-1,0 1,0-1,2 42,-2-35,15 312,-11-288,7 32,-2 0,-3 1,-3 0,-2 1,-4-1,-2 0,-3 2,2-33,-1-1,-1-1,-2 1,-1-2,-1 1,-2-2,0 1,-2-2,-2 0,0-1,-1-1,-2-1,0 0,-2-2,-1-1,0 0,-1-2,-1-1,-1-1,-1-1,-6 1,32-15,-1-1,1 1,-1-1,0 1,1-1,-1 0,0 0,0-1,0 1,0 0,1-1,-1 0,0 0,0 0,0 0,0 0,0 0,0-1,0 1,0-1,0 0,1 0,-1 0,0 0,1-1,-1 1,1-1,-1 1,1-1,0 0,-1 0,1 0,0 0,0 0,1-1,-1 1,0-1,1 1,-1-1,1 0,0 1,0-1,0 0,0 0,1 0,-1 1,1-1,-1 0,1 0,0 0,0 0,1 0,-1-2,7-17,2 0,0 0,1 0,1 1,1 1,1 0,1 1,0 0,1 1,3-1,64-71,4 4,4 4,3 4,68-42,-116 89,-9 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14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29,'0'4,"10"3,7-1,6-1,4-1,2-2,1-6,1-2,-2 0,1 1,-1 1,0-3,-1-1,0 1,1 2,-1 2,-5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8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41,'0'0,"1"0,-1 0,1 0,-1-1,1 1,-1 1,1-1,-1 0,1 0,0 0,-1 0,1 0,-1 0,1 0,-1 1,1-1,-1 0,0 1,1-1,-1 0,1 0,-1 1,0-1,1 1,-1-1,0 0,1 1,-1-1,0 1,1-1,-1 1,0-1,0 1,0-1,0 1,1-1,-1 1,0-1,0 1,0-1,0 1,0-1,0 1,0-1,0 1,0-1,-1 1,1 0,0-1,0 0,0 1,-1-1,1 1,0-1,0 1,-1-1,1 1,0-1,-1 0,1 1,-1-1,1 0,0 1,-1-1,15 2,0 0,1-2,-1 0,1 0,-1-1,1-1,-1 0,12-4,44-6,221-20,-239 27,-35-1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14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1,'15'4,"9"3,5-1,3-2,1 0,-1-2,-1-1,0-5,-2-2,0-1,0 2,-1 2,0 0,-5 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09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339 621,'26'168,"5"61,-14-50,-17-164,-10-40,4-19,3 1,1-1,2 1,4-29,22-107,-23 159,1 0,0 0,2 0,0 1,1 0,1 0,1 1,9-14,-16 29,-1 0,1 1,0-1,0 1,1-1,-1 1,0 0,1 0,0 0,-1 0,1 1,0-1,0 1,0-1,0 1,0 0,0 0,0 0,0 1,0-1,1 1,-1 0,0 0,0 0,0 0,1 0,-1 1,0-1,0 1,0 0,0 0,0 0,0 1,0-1,0 1,0-1,-1 1,1 0,5 3,-1 1,0 0,0 0,0 0,-1 1,0 0,0 0,-1 1,0-1,0 1,-1 0,4 9,8 25,-9-23</inkml:trace>
  <inkml:trace contextRef="#ctx0" brushRef="#br0" timeOffset="469.127">875 932,'5'9,"1"14,0 6,-1 5,-1 0,-2-1,-1-1,-1-1,0-1,0 0,0-2,0 0,-1 0,1 0,0-10,0-7</inkml:trace>
  <inkml:trace contextRef="#ctx0" brushRef="#br0" timeOffset="986.383">819 1016,'21'-8,"12"-5,2 1,-1 1,2 3,-1 0,1 2,3 2,-38 3,1 0,0 0,0 0,0 1,0-1,0 1,0 0,0-1,0 1,0 0,0 0,0 0,0 0,0 1,0-1,0 1,0-1,0 1,0-1,0 1,0 0,0 0,0 0,-1 0,1 0,0 1,-1-1,1 0,-1 1,1-1,-1 1,0 0,0-1,0 1,0 0,0 0,0 0,0-1,0 1,-1 0,1 0,-1 0,1 0,-1 0,0 0,0 1,0-1,0 0,0 0,-1 0,1 0,0 0,-1 0,0 0,-110 116,110-117,0 0,0 0,0 0,1 0,-1 0,0 0,0 1,1-1,-1 0,1 0,-1 0,1 1,0-1,0 0,-1 1,1-1,0 0,0 1,0-1,0 0,0 1,1-1,-1 0,0 1,1-1,-1 0,1 0,-1 1,1-1,-1 0,1 0,0 0,0 0,-1 0,1 0,0 0,0 0,0 0,0 0,0 0,0-1,1 1,-1 0,0-1,1 1,61 16,-58-17,-1 0,0 0,-1 0,1 0,0 1,0-1,-1 1,1 0,0 0,-1 1,1-1,-1 1,1-1,-1 1,0 0,0 0,0 0,0 1,0-1,0 1,-1 0,1 0,-1 0,0 0,1 0,-2 0,1 0,0 1,-1-1,1 1,-1 0,0-1,0 1,0 0,-1-1,0 1,1 0,-1 0,0-1,-1 1,1 0,-1 0,0 0,-5 10,-1-1,0 0,-1-1,0 1,-1-2,-1 1,0-1,0-1,-1 0,0 0,-1-1,-8 5,11-6,-1-1,0 0,0 0,-1-1,0-1,0 1,0-2,0 0,-12 3,5-6</inkml:trace>
  <inkml:trace contextRef="#ctx0" brushRef="#br0" timeOffset="1350.46">1750 932,'-128'150,"-168"284,210-339,64-72</inkml:trace>
  <inkml:trace contextRef="#ctx0" brushRef="#br0" timeOffset="2101.693">1834 1129,'-298'367,"183"-202,142-188,135-176,110-95,-271 292,0 1,-1-1,1 1,0 0,0-1,0 1,0 0,0 0,0-1,0 1,0 0,1 0,-1 0,0 0,1 0,-1 1,0-1,1 0,-1 1,1-1,0 1,-1-1,1 1,-1 0,1-1,-1 1,1 0,0 0,-1 0,1 1,0-1,-1 0,1 0,-1 1,1-1,-1 1,1 0,-1-1,1 1,-1 0,0 0,1 0,-1 0,0 0,0 0,1 0,1 12,0 0,-1 0,-1 1,0-1,-1 0,0 1,-1-1,-1 7,-1 19,3-28,-1 0,1 0,1 0,0 0,0 0,1 0,1 0,0-1,0 1,5 8,34 69,-41-88,-1 1,0-1,1 0,-1 1,0-1,0 0,1 1,-1-1,0 1,0-1,0 0,0 1,1-1,-1 1,0-1,0 1,0-1,0 1,0-1,0 0,0 1,0-1,0 1,-1-1,1 1,0-1,0 1,0-1,0 0,-1 1,1-1,0 0,0 1,-1-1,1 1,0-1,-1 0,1 0,0 1,-1-1,1 0,0 1,-1-1,1 0,-1 0,1 0,0 0,-1 1,1-1,-1 0,1 0,-1 0,1 0,-1 0,1 0,-1 0,1 0,0 0,-1 0,1 0,-1-1,1 1,-1 0,1 0,0 0,-1 0,1-1,-40-12,33 10,-204-66,187 65,2 2</inkml:trace>
  <inkml:trace contextRef="#ctx0" brushRef="#br0" timeOffset="3200.215">226 367,'-27'-12,"27"12,0 1,1-1,-1 0,0 0,1 0,-1 0,0 0,1 0,-1 0,0-1,1 1,-1 0,0 0,1 0,-1 0,0 0,1 0,-1-1,0 1,1 0,-1 0,0 0,0-1,1 1,-1 0,0 0,0-1,1 1,-1 0,0-1,0 1,0 0,0-1,0 1,1 0,-1-1,0 1,0 0,0-1,0 1,0 0,0-1,0 1,0 0,0-1,0 1,0 0,-1-1,1 1,0 0,0-1,0 1,0 0,0-1,-1 1,1 0,0 0,0-1,-1 1,1 0,0-1,182-7,-1-7,158 8,-287-2,-52 9,1 0,0 0,-1-1,1 1,0-1,-1 1,1 0,0-1,-1 1,1-1,-1 0,1 1,-1-1,1 1,-1-1,1 0,-1 1,0-1,1 0,-1 1,0-1,0 0,1 0,-1 1,0-1,0 0,0 0,0 0,0 1,0-1,0 0,0 0,0 1,-1-1,1 0,0 0,0 1,-1-1,1 0,0 1,-1-1,1 0,-1 1,1-1,-1 0,1 1,-1-1,1 1,-1-1,0 1,1-1,-1 1,0 0,1-1,-1 1,0 0,1-1,-1 1,0 0,0 0,1 0,-1 0,0 0,-21-13,0 1,0 1,-1 1,0 1,-1 1,0 2,-1 0,-4 0,-81-23,65 17,24 8</inkml:trace>
  <inkml:trace contextRef="#ctx0" brushRef="#br0" timeOffset="3851.374">1 0,'22'129,"11"66,-6 100,5 123,-33 242,12-636,10-49,-11 6</inkml:trace>
  <inkml:trace contextRef="#ctx0" brushRef="#br0" timeOffset="4667.423">2230 57,'50'233,"-30"-45,-8-59,-6 1,-8 91,0-58,2 186,6-299,0-32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17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208 452,'-1'0,"-17"6,0 1,1 1,0 1,0 0,0 2,2-1,-1 2,1 0,1 1,0 0,-1 4,13-16,1 1,0-1,0 0,0 1,0-1,0 0,0 1,0 0,0-1,1 1,-1-1,1 1,-1 0,1-1,0 1,-1 0,1-1,0 1,0 0,0 0,0-1,1 1,-1 0,0-1,1 1,-1 0,1-1,0 1,-1-1,1 1,0-1,0 1,0-1,0 1,0-1,0 0,0 0,1 1,-1-1,0 0,1 0,-1 0,1 0,-1-1,1 1,0 0,-1-1,1 1,-1-1,1 1,161 21,-158-22,0 0,0 0,0 0,0 0,0 1,-1 0,1 0,0 0,0 0,-1 1,1 0,0 0,-1 0,0 1,1-1,-1 1,0 0,-1 0,1 1,0-1,-1 1,0 0,0 0,0 0,0 0,-1 0,1 0,-1 1,0 0,-1-1,1 1,-1 0,0 0,0-1,0 1,-1 0,1 0,-1 4,-6 2,0 1,-1-1,0 0,-1-1,0 1,0-2,-1 1,-1-1,1 0,-1-1,-1-1,0 1,0-1,0-1,-1 0,1-1,-1 0,-1-1,1 0,-1-1,0 0,1-1,-1-1,0 0,-15 1,4-2</inkml:trace>
  <inkml:trace contextRef="#ctx0" brushRef="#br0" timeOffset="289.176">858 0,'-41'101,"5"1,5 2,-16 96,13 58,30-218,4-31,0 0,-1-1,0 1,-1-1,0 1,0-1,-1 0,0 0,0 0,-1 0,-3 6,-4-1</inkml:trace>
  <inkml:trace contextRef="#ctx0" brushRef="#br0" timeOffset="453.309">462 537,'38'-19,"28"-7,6 2,2 4,-8 6,-9 10,-11 6,-8 2,-5 6,-4 0,-2 0,-6-3</inkml:trace>
  <inkml:trace contextRef="#ctx0" brushRef="#br0" timeOffset="1035.305">1281 932,'-19'14,"-2"5,3-6,9-4,6-9,9-5,3-1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16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0,'-19'5,"-1"0,1 2,0 0,0 1,1 0,0 2,1 0,0 1,0 1,1 1,1 0,0 1,1 0,1 1,0 1,1 0,0 1,2 0,0 1,1 0,0 0,2 1,0 0,1 0,1 1,1 0,-1 10,5-21,-1 0,1 0,1 0,0 0,0-1,1 1,0 0,0 0,1-1,0 1,1-1,0 0,0 0,1 0,0-1,0 1,0-1,1 0,0-1,1 1,0-1,0-1,0 1,1-1,4 3,0 0,1-1,0-1,0 0,0 0,0-2,1 0,0 0,0-1,0-1,0 0,1-1,-1-1,14-1,40-22,-49 11</inkml:trace>
  <inkml:trace contextRef="#ctx0" brushRef="#br0" timeOffset="311.594">959 0,'-36'30,"1"2,1 1,2 2,1 1,2 1,1 1,3 2,-14 28,34-58,1 1,0 0,1 1,0-1,0 0,2 1,-1 0,1-1,1 1,0 0,1 2,0-9,-1 0,2 0,-1-1,0 1,1 0,0 0,0-1,0 1,1-1,-1 0,1 0,0 0,0 0,1 0,-1 0,1-1,0 0,-1 0,2 0,-1 0,0 0,0-1,1 0,0 0,-1 0,5 0,6 1,0-1,0 0,0-2,0 0,0 0,0-2,-1 1,1-2,0 0,-1-1,1 0,-1-1,0-1,-1 0,1-1,-1-1,-1 0,1 0,-1-1,-1-1,0 0,0-1,-1 0,0 0,-1-1,4 0,-1 1,-1-1,0-1,0 0,-1-1,-1 0,-1 0,0-1,0 0,-2 0,0-1,-1 0,0 0,-1 0,-1-1,-1 1,0-1,-1-9,-2 19,-1 0,0 0,0 1,-1-1,1 1,-1-1,-1 1,0 0,1 0,-2 0,1 1,-1-1,0 1,0 0,0 1,-1-1,1 1,-1 0,0 0,-1 1,1 0,0 0,-1 0,0 1,1 0,-1 0,0 1,0 0,0 0,0 1,-4-1,-14 5</inkml:trace>
  <inkml:trace contextRef="#ctx0" brushRef="#br0" timeOffset="880.254">1326 593,'22'-59,"2"2,3 0,2 1,17-21,-41 68,0 1,1-1,0 1,1 1,0-1,0 1,1 0,0 1,0 0,0 0,1 1,-1 0,2 0,-8 5,1 1,-1 0,0-1,0 1,0 0,0 0,0 0,0 0,0 1,0-1,-1 0,1 1,0-1,-1 1,1 0,-1 0,0-1,1 1,-1 0,0 0,0 0,0 0,0 0,-1 1,1-1,-1 0,1 0,-1 0,0 1,1-1,-1 0,0 0,-1 1,1-1,0 0,-1 0,1 1,-1-1,0 2,1 8,1 0,0-1,1 1,0-1,1 0,0 0,0 0,1 0,1 0,0-1,1 0,-1 0,2 0,0-1,0 0,0 0,1-1,1 0,-1 0,1-1,0 0,1-1,0 0,3 2,-9-7,0 0,1 0,0 0,-1-1,1 1,-1-1,1 0,0 0,-1-1,1 1,-1-1,1 0,-1 0,1-1,-1 1,0-1,0 0,0 0,0-1,0 1,0-1,0 0,-1 0,1 0,1-3,72-94,-62 71,-1-1,-2 0,-1-1,-1-1,3-17,-12 45,1 0,-1 0,0 0,-1 0,1 0,-1 0,1 0,-1 0,0 0,-1 0,1 0,-1 0,0 0,0 0,0 0,0 0,-1 0,1 0,-1 1,0-1,0 0,-1 1,1 0,-1 0,0 0,1 0,-1 0,-1 0,1 1,0-1,-1 1,1 0,-1 0,1 0,-1 0,0 1,0 0,0 0,0 0,0 0,0 0,0 1,-3 0,-11 7,3 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45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656 508,'-22'-8,"0"1,0 1,-1 0,1 2,-1 1,0 0,0 2,0 1,0 1,0 0,0 2,0 1,1 1,-1 0,1 2,1 1,-1 0,-11 8,-107 46,139-62,0 1,0 0,0-1,0 1,0 0,0 0,0 0,1 0,-1 0,0 0,0 0,1 0,-1 0,1 0,-1 0,1 0,-1 1,1-1,0 0,-1 0,1 1,0-1,0 0,0 0,0 1,0-1,0 0,0 0,1 1,-1-1,0 0,1 0,-1 0,1 1,-1-1,1 0,-1 0,1 0,0 0,0 0,0 0,-1 0,1 0,0 0,0-1,0 1,0 0,1 0,60 27,143 9,-203-37,1-1,-1 1,0 0,1 0,-1 0,1 0,-1 0,0 1,1-1,-1 1,1-1,-1 1,0 0,0 0,0 0,1 0,-1 0,0 1,0-1,0 1,-1-1,1 1,0 0,-1-1,1 1,-1 0,1 0,-1 0,0 0,0 1,0-1,0 0,0 0,0 1,-1-1,1 0,-1 1,0-1,1 1,-1-1,0 0,-1 2,-6 9,-2-1,1 0,-2 0,1-1,-2 0,1-1,-1 0,-1-1,-2 2,4-4,-215 156,219-159,0 0,1 1,-1-1,1 1,0 0,1 1,-1-1,1 1,0 0,0 0,1 0,0 1,0-1,0 1,1-1,0 1,1 0,-1 0,1 0,0 0,1 0,0 0,0 0,0 1,1-1,0 0,1 0,-1-1,1 1,1 0,-1 0,1-1,0 0,1 2,0-1,0 0,0 0,1-1,-1 0,2 0,-1 0,0 0,1-1,0 0,0 0,1-1,-1 1,1-1,0-1,0 0,1 1,-1-2,1 1,-1-1,1-1,0 1,-1-1,1-1,0 1,0-1,0 0,0-1,-1 0,1-1,0 1,-1-1,1-1,-1 1,3-2,13-17,-4 0</inkml:trace>
  <inkml:trace contextRef="#ctx0" brushRef="#br0" timeOffset="383.789">429 0,'-7'55,"3"0,1 0,3 0,7 46,-1 17,-15 213,-4-208,-7 72,5 94,-11-1,-13-116,31-148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47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0 579,'18'2,"-1"-2,1 0,-1-1,0-1,1 0,-1-2,0 0,-1 0,1-2,-1 0,0-1,0-1,-1 0,0-1,0 0,-1-2,-1 0,1 0,-2-1,0 0,1-3,193-211,-29 50,-176 174,0 0,0 0,0-1,0 1,1 0,-1 0,1 0,0 0,0 1,-1-1,1 0,0 1,0-1,1 1,-1 0,0-1,0 1,1 0,-1 0,0 1,1-1,-1 1,1-1,-1 1,1 0,-1-1,1 1,0 1,-1-1,1 0,-1 0,1 1,-1 0,0-1,1 1,-1 0,0 0,1 1,-1-1,0 0,0 1,0-1,1 2,2 9,0 0,0 0,-1 1,-1 0,0 0,-1 0,-1 0,0 0,0 1,-2-1,1 0,-2 0,1 0,-2 0,-1 4,4-17,-7 57,-3-1,-2 0,-2-1,-3 0,-21 45,32-88,-1 0,0-1,-1 1,0-2,-1 1,-1-1,1 0,-1-1,-1 0,0-1,0 0,-1-1,1 0,-2 0,1-1,-1-1,0-1,0 1,0-2,0 0,-1 0,1-2,-1 1,0-2,0 0,1 0,-1-2,0 1,1-2,0 0,-5-2,3-2,0-1,1-1,0-1,1 0,0 0,0-2,1 1,-10-13,19 20,-1 0,1 0,-1-1,1 1,0-1,1 1,-1-1,1 0,0 0,0 0,0 0,1 0,0 0,0-1,0 1,1 0,0-1,0 1,0-1,0 1,1-1,5-11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48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50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12,'-178'396,"133"-289,45-107,0-1,0 1,0 0,1 0,-1-1,0 1,0 0,0 0,0-1,1 1,-1 0,0 0,0 0,0-1,1 1,-1 0,0 0,0 0,1 0,-1 0,0-1,0 1,1 0,-1 0,0 0,1 0,-1 0,0 0,0 0,1 0,-1 0,0 0,1 0,-1 0,0 0,0 0,1 0,-1 0,0 1,0-1,1 0,-1 0,0 0,0 0,1 0,-1 1,0-1,0 0,1 0,-1 1,0-1,0 0,0 0,0 0,0 1,1-1,-1 0,0 1,0-1,20-23,50-74,-4-4,27-62,-40 70,-31 63,-22 29,0 1,1-1,-1 1,0-1,1 1,-1-1,1 1,-1 0,0-1,1 1,-1 0,1-1,-1 1,1 0,-1-1,1 1,-1 0,1 0,-1 0,1 0,-1 0,1-1,-1 1,1 0,0 0,-1 0,1 0,-1 0,1 1,-1-1,1 0,-1 0,1 0,-1 0,1 1,-1-1,1 0,-1 0,1 1,-1-1,1 0,-1 1,1-1,-1 1,0-1,1 0,-1 1,0-1,1 1,-1-1,0 1,0-1,1 1,-1-1,0 1,0-1,0 1,0 0,0-1,0 1,10 181,-10-165,2 0,0-1,1 1,0-1,1 0,1 0,1 0,1 0,0-1,0 0,2-1,0 1,0-2,1 1,1-2,0 1,8 5,-15-15,0-1,0 0,0-1,0 1,0-1,0 1,0-1,1-1,-1 1,0-1,1 1,-1-1,0 0,1-1,-1 1,0-1,0 0,1 0,-1 0,0 0,0-1,0 0,0 0,0 0,-1 0,1-1,0 1,4-4,0-1,0 1,-1-1,0 0,0-1,0 0,-1 0,0 0,-1-1,0 0,1-3,3-7,-2 1,0-1,-2-1,0 1,-1-1,-1 0,0 0,-2 0,0 0,-2 0,0 0,-1 0,-1-2,-4-2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50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192 21,'-15'8,"0"1,1 1,1 1,0 0,0 1,1 0,1 0,0 2,0-1,2 1,-1 1,2 0,0 0,1 1,0 0,2 0,-3 8,8-20,-1 1,1 0,-1-1,1 1,1-1,-1 1,1-1,0 1,0-1,0 1,0-1,1 1,0-1,-1 0,2 0,-1 0,0 0,1-1,0 1,0 0,0-1,0 0,1 0,-1 0,1 0,0 0,-1-1,1 0,0 0,1 0,-1 0,0 0,1-1,-1 0,0 0,1 0,0-1,1 1,10 1,-1-1,1 0,0-1,-1 0,1-2,0 0,-1 0,0-2,0 0,5-2,-13 4,0-1,-1 0,1 0,-1-1,0 0,0 0,0 0,0 0,-1-1,1 0,-1-1,-1 1,1-1,-1 0,0 0,0 0,-1 0,1-1,-2 1,1-1,-1 0,0 0,0-2,1 0,-1-1,-1 1,0-1,0 1,-1-1,0 0,-1 1,0-1,-1 1,1-1,-2 1,1 0,-2 0,1 0,-1 0,0 0,-1 1,0 0,0 0,-1 0,0 1,0-1,-1 2,0-1,0 1,-4-3,-12-4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48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276 1,'-32'15,"0"2,1 1,1 1,0 2,2 1,-26 24,51-42,-1-1,1 1,0 0,0 0,0 0,0 1,0-1,1 1,0 0,0-1,1 1,-1 0,1 0,0 0,0 0,0 0,1 0,0 0,0 0,0 1,1-1,-1 0,1 0,1 0,-1 0,1-1,-1 1,1 0,1 0,-1-1,1 0,0 1,0-1,0 0,0 0,1-1,-1 1,1-1,0 1,0-1,0 0,3 0,3 4,0-1,1-1,-1 1,1-2,1 0,-1 0,1-1,-1 0,1-1,0 0,0-1,0-1,0 0,0 0,4-1,9-5</inkml:trace>
  <inkml:trace contextRef="#ctx0" brushRef="#br0" timeOffset="362.294">445 171,'6'10,"0"1,1-1,0 0,1 0,0-1,1 0,-1 0,2-1,-1 0,1-1,0 0,1-1,1 1,-6-4,1 0,-1 0,0 0,1-1,-1 0,1-1,0 1,-1-1,1-1,0 1,0-1,0 0,-1-1,1 0,0 0,0 0,-1-1,1 0,-1 0,1 0,-1-1,0 0,0-1,0 1,2-2,-1 1,1-1,-1 0,0-1,-1 0,1 0,-1 0,-1-1,1 0,-1 0,0 0,-1-1,1 0,-2 0,1 0,-1 0,0 0,-1-1,0 1,0-1,-1 0,0 0,0 1,-1-1,0 0,-1 0,0 0,-1-4,0 11,1-1,-1 0,0 1,0-1,0 1,0 0,0 0,0-1,-1 2,1-1,-1 0,1 0,-1 1,0-1,0 1,0 0,1 0,-1 0,0 0,-1 0,1 1,0-1,0 1,0 0,0 0,0 0,0 1,0-1,0 0,0 1,0 0,0 0,-2 1,-92 49,84-40,1-1,0 2,1-1,0 2,1-1,1 2,0-1,0 1,2 0,0 1,0 0,1 0,1 0,1 1,0 0,1 0,0 0,2 0,0 0,1 0,0 1,1-1,1 0,0 0,3 4,-1-11,1 0,0-1,1 0,0 0,0 0,0-1,1 0,0 0,1-1,0 1,-1-2,2 1,-1-1,1-1,0 1,0-1,0-1,0 0,1 0,-1-1,1 0,0 0,0-1,-1-1,6 0,14 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8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58,'19'0,"16"-5,6-1,2-1,-2 2,-3 2,-3 1,-3 0,-2 2,-1 0,-2 0,1-4,-5-7,-7-1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47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81,'-4'38,"-3"18,1 4,1-3,2-7,1-7,1-11</inkml:trace>
  <inkml:trace contextRef="#ctx0" brushRef="#br0" timeOffset="583.41">255 505,'65'-97,"-4"-2,-5-3,4-20,-57 113,6-13,-4 26,-6 34,-2-26,2-1,-1 1,2-1,-1 1,2 0,0-1,0 1,1-1,0 1,1-1,0 0,1 0,0 0,1-1,0 1,0-1,2 0,-1-1,1 1,0-1,1-1,2 3,-5-8,0 0,0 0,0-1,0 0,1 0,-1 0,0-1,1 0,-1 0,1 0,0-1,-1 1,1-1,-1-1,1 1,0-1,-1 0,1 0,-1-1,0 1,1-1,-1-1,0 1,0-1,0 1,-1-1,1-1,-1 1,1-1,-1 0,0 0,-1 0,1 0,2-4,13-17,-1-1,-1 0,-2-1,0-1,-2-1,-1 0,-2-1,2-7,-7 10,-1 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52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27 677,'-1'270,"-25"-95,46-194,38-140,39-140,-91 285,59-89,-64 102,0 1,0-1,0 0,0 1,0-1,0 1,0 0,0-1,0 1,0 0,0-1,0 1,0 0,0 0,0 0,1 0,-1 0,0 0,0 0,0 0,0 1,0-1,0 0,0 1,0-1,0 1,0-1,0 1,0-1,0 1,0 0,0-1,-1 1,1 0,0 0,0 0,-1-1,1 1,0 0,-1 0,1 0,-1 0,1 0,-1 0,0 0,19 50,3 20,-10-52</inkml:trace>
  <inkml:trace contextRef="#ctx0" brushRef="#br0" timeOffset="289.55">591 620,'-28'49,"12"-25,2 0,0 1,1 0,2 1,1 1,1 0,1 0,1 1,1 0,1 13,4-38,1 0,0 0,0 0,0 1,1-1,-1 0,1 0,-1 0,1 0,0 0,0 0,1 0,-1 0,1 0,-1-1,1 1,0 0,0-1,0 0,0 1,0-1,1 0,-1 0,1 0,-1 0,1-1,0 1,0-1,0 1,0-1,0 0,0 0,0-1,0 1,0 0,0-1,0 0,0 0,1 0,1 0,9-2,0-1,0 0,-1-1,1-1,-1 0,0-1,0 0,-1-1,0 0,0-1,-1 0,0-1,0 0,-1-1,0 0,0-1,-1 0,-1 0,0-1,-1 0,0-1,-1 1,0-1,-1-1,3-10,-5 16,-1 0,1 0,-2 0,1 0,-1 0,0 0,-1-1,0 1,0 0,-1 0,0 0,-1-1,1 1,-2 0,1 1,-1-1,0 0,-1 1,1 0,-1-1,-1 1,0 1,0-1,0 1,-1 0,1 0,-1 0,-1 1,1 0,-1 0,0 1,0 0,-4-2,-12-3</inkml:trace>
  <inkml:trace contextRef="#ctx0" brushRef="#br0" timeOffset="582.891">1071 140,'5'34,"-4"44,-1 14,-1 1,-1-11,1-9,0-13,0-11,6-9,1-8,0-3,-1-2,-1-1,3-1,0 2,0-1,2-3,1-6</inkml:trace>
  <inkml:trace contextRef="#ctx0" brushRef="#br0" timeOffset="821.895">789 592,'38'-5,"42"-1,17 0,-4 1,-8 1,-8 2,-13 1,-13 1,-14 0</inkml:trace>
  <inkml:trace contextRef="#ctx0" brushRef="#br0" timeOffset="1422.803">1805 507,'-60'34,"2"3,2 2,2 2,-35 35,82-71,0 1,1-1,-1 1,1 1,1-1,-1 1,1 0,0 0,1 0,-1 1,2-1,-1 1,1 0,0 0,1 1,-1-1,2 0,-1 5,3-10,-1-1,1 0,0-1,0 1,1 0,-1 0,0 0,1-1,-1 1,1 0,-1-1,1 0,0 1,0-1,-1 0,1 0,0 0,0 0,0 0,0 0,0-1,0 1,1-1,-1 1,0-1,0 0,0 0,0 0,1 0,-1 0,1-1,69-9,-49 1,-2-1,1 0,-1-2,-1 0,0-2,-1 0,0-1,-2-1,16-16,35-29,-67 63,1-1,-1 0,1 0,-1 1,1-1,-1 1,0-1,0 1,0 0,0-1,0 1,0 0,0 0,-1-1,1 1,-1 0,1 0,-1 0,1 0,-1 0,0 0,0 0,0 0,0 0,-1 0,1 0,0 0,-1 0,0-1,1 1,-2 1,-2 17,2-17,0 1,0-1,0 1,1-1,-1 1,1-1,0 1,0 0,0 0,1 0,0-1,-1 1,1 0,0 0,1 0,-1 0,1-1,0 1,0 0,0 0,0-1,0 1,1-1,0 1,0-1,0 0,0 1,0-1,1 0,-1-1,1 1,0 0,0-1,0 1,0-1,0 0,0 0,1 0,0 0,2-1,0 0,0 0,0 0,1-1,-1 0,0 0,1 0,-1-1,0 0,0 0,0 0,0-1,0 0,0-1,0 1,-1-1,1 0,-1 0,1-1,-1 1,-1-1,1-1,0 1,-1 0,0-1,4-5,80-150,-83 148,35-88,-4-1,-5-2,-4-1,2-43,-21 32,-8 115,0 1,0 0,0-1,0 1,0-1,0 1,-1-1,1 1,0-1,0 1,-1 0,1-1,0 1,-1-1,1 0,0 1,-1-1,1 1,-1-1,1 0,-1 1,1-1,-1 0,1 1,-1-1,1 0,-1 0,1 1,-1-1,1 0,-1 0,0 0,1 0,-1 0,1 0,-1 0,0 0,1 0,-1 0,1 0,-1 0,1 0,-1-1,0 1,1 0,-1 0,1-1,-1 1,1 0,-1-1,1 1,-1 0,1-1,0 1,-1-1,1 1,0-1,-1 1,1-1,0 1,-1-1,1 1,0-1,0 1,0-1,-1 1,1-1,0 0,-26 47,25-45,-19 41,2 1,1 0,3 1,1 1,3 0,1 1,2 0,3 0,1 4,2-27,2 0,1 0,0 0,2-1,0 1,2-1,0 0,5 8,75 151,-69-167,-12-18</inkml:trace>
  <inkml:trace contextRef="#ctx0" brushRef="#br0" timeOffset="1634.128">1974 480,'43'0,"34"0,13 0,-4-5,-12-2,-13 1,-13 1,-9 1,-7 2,-4 1,-2 0,-5 1</inkml:trace>
  <inkml:trace contextRef="#ctx0" brushRef="#br0" timeOffset="1854.085">2679 733,'0'29,"0"4,-4-2,-3-13,1-13,2-8</inkml:trace>
  <inkml:trace contextRef="#ctx0" brushRef="#br0" timeOffset="2234.301">2849 592,'-3'16,"1"0,0 0,1 1,1-1,1 1,0-1,1 0,1 1,0-1,1 0,1-1,0 1,1-1,2 2,-6-14,-1-1,1 1,-1-1,1 0,0 0,0 0,0 0,0 0,0 0,0 0,0-1,1 1,-1-1,1 1,-1-1,1 0,-1 0,1 0,0-1,-1 1,1-1,0 1,0-1,0 0,-1 0,1 0,0 0,0-1,0 1,-1-1,1 1,0-1,-1 0,1 0,-1 0,1-1,-1 1,1-1,0 0,5-4,0 0,-1 0,1-1,-1 0,-1 0,1-1,-1 1,0-2,-1 1,3-7,-4 10,-1 0,0 0,-1 0,1 0,-1 0,0-1,0 1,-1-1,0 1,0-1,0 1,0-1,-1 0,0 0,0 1,-1-1,0 0,0 1,0-1,0 0,-1 1,0 0,0-1,-1 1,1 0,-1 0,0 0,0 1,-1-1,0 1,-2-3,-11-1</inkml:trace>
  <inkml:trace contextRef="#ctx0" brushRef="#br0" timeOffset="2637.153">3159 958,'5'-11,"73"-153,-77 163,0 0,0-1,1 1,-1 0,0 0,0 0,1 0,-1 0,1 0,-1 0,1 0,-1 0,1 1,-1-1,1 1,0-1,-1 1,1 0,0 0,-1-1,1 1,0 0,-1 0,1 1,0-1,-1 0,1 1,0-1,-1 1,1-1,-1 1,1 0,-1-1,1 1,-1 0,1 0,-1 0,0 0,1 0,-1 1,0-1,0 0,0 1,1 0,26 16,-22-16,0 0,0 0,1-1,-1 0,0-1,1 1,-1-1,0 0,1-1,-1 0,0 0,0 0,1-1,-1 1,0-1,0-1,-1 1,1-1,0 0,-1-1,0 1,0-1,0 0,0 0,0-1,-1 1,0-1,0 0,0 0,-1-1,0 1,0-1,0 0,0 1,-1-1,2-6,-1 2,1 3,-1-1,-1 1,1 0,-1-1,0 0,-1 1,0-1,0 0,-1 0,0 0,0 1,-1-1,0 0,-1-4,-3-5</inkml:trace>
  <inkml:trace contextRef="#ctx0" brushRef="#br0" timeOffset="3171.121">2623 140,'0'0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6:28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0 368,'15'4,"23"3,11-1,1-1,-3-2,-4-1,-5-1,-4 0,-4-1,-1 0,-1-1,-6-4,-1-1,-4-5,-5-1</inkml:trace>
  <inkml:trace contextRef="#ctx0" brushRef="#br0" timeOffset="254.17">0 678,'44'10,"37"3,15-6,1-4,-11-7,-11-7,-14-3,-11-3,-15 1</inkml:trace>
  <inkml:trace contextRef="#ctx0" brushRef="#br0" timeOffset="500.578">1439 1,'-66'31,"1"3,2 2,1 4,2 2,-13 15,58-47,0 1,1 0,1 1,0 1,0 0,1 0,1 1,1 1,0 0,0 1,2 0,0 0,1 1,0-1,1 2,1-1,1 1,-2 16,7-28,-1-1,1 0,0 1,0-1,1 1,0-1,0 0,0 0,0 0,1 0,0-1,0 1,0 0,1-1,-1 0,1 0,0 0,0-1,1 1,-1-1,1 0,-1 0,1 0,0-1,0 0,0 0,2 0,149 29,-111-31,1-2,0-2,-1-2,0-2,0-2,-1-2,-1-2,0-1,0-3,-2-1,23-15,-43 22,-1-1,-1 0,0-1,-1-2,-1 1,0-2,-1 0,3-6,-14 17,0 0,0-1,-1 0,0 0,0 0,-1 0,0-1,0 1,-1-1,0 0,0 0,-1 1,0-1,0 0,-1 0,0-1,0 1,-1 0,0 0,0 1,-1-1,0 0,0 0,-1 1,-3-7,-2 3,0 1,0-1,-2 1,1 1,-1-1,0 2,-1-1,0 2,0-1,-1 2,0-1,0 2,0-1,-1 2,0 0,0 0,0 1,0 1,-9-1,-21-4</inkml:trace>
  <inkml:trace contextRef="#ctx0" brushRef="#br0" timeOffset="739.418">705 368,'201'-28,"0"9,197 7,-288 14,-1 1,0-4,0-5,-1-5,32-10,-102 13,-7 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6:21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367 542,'-30'14,"1"0,1 2,0 2,1 0,1 2,0 1,-13 15,31-28,0 1,1 0,0 0,0 1,1 0,0 0,1 0,0 1,1 0,0 0,1 0,0 0,0 0,1 1,0 10,2-15,-1 0,1 0,1 0,-1 0,1 0,0 0,1 0,-1-1,2 1,-1 0,1-1,0 1,0-1,0 0,1 0,0 0,0 0,1-1,0 0,0 0,0 0,0 0,1-1,-1 0,1 0,2 0,-2-1,0-1,0 0,1 0,-1-1,0 0,1 0,0 0,-1-1,1 0,-1 0,1-1,-1 0,1 0,-1 0,1-1,-1 0,0 0,0-1,0 1,0-2,1 1,112-85,-94 64,-1-2,-2-1,0 0,-2-2,-1 0,-2-1,0-1,-3-1,0 0,-2 0,-1-2,-2 1,-1-1,-2-1,-1 1,-2-1,-1 0,-2 0,-2 0,-2-18,3 39,0-1,0 0,-1 1,-1 0,0-1,-1 1,-1 0,0 1,-1-1,0 1,-1 0,-1 0,0 1,0 0,-1 1,-6-6,12 15,0 0,0-1,0 1,-1 0,1 0,-1 1,0-1,1 1,-1 0,0 0,0 0,0 0,0 1,0 0,1-1,-1 1,0 1,0-1,0 1,0-1,0 1,0 0,1 0,-1 1,0-1,1 1,-1 0,1 0,-1 0,1 0,0 1,0-1,0 1,-2 3,-5 4,0 1,0 1,1 0,1 0,0 1,1 0,0 1,-3 9,2-1,2 1,0 0,1 0,1 1,1-1,2 1,0-1,1 1,2 0,0-1,1 0,2 1,0-1,8 20,8 13,2 0,3-1,2-2,3 0,10 10,78 119,-102-170,-13-16</inkml:trace>
  <inkml:trace contextRef="#ctx0" brushRef="#br0" timeOffset="600.074">1101 654,'-67'218,"65"-202,0-1,0 1,2 0,0 0,1 0,0-1,1 1,1 0,4 11,13-78,29-173,-40 200,1 0,1 0,1 1,1 1,1 0,1 1,11-11,-25 30,0 0,0-1,0 1,0 1,0-1,1 0,-1 0,1 0,-1 1,1-1,0 1,-1-1,1 1,0 0,0-1,0 1,0 0,0 0,0 0,0 1,1-1,-1 1,0-1,0 1,1 0,-1-1,0 1,0 0,1 1,-1-1,0 0,1 1,-1-1,0 1,0 0,0-1,0 1,0 0,0 0,0 1,0-1,0 0,0 1,0-1,-1 1,1-1,-1 1,1 0,-1 0,0 0,1 0,-1 1,27 90,-16-79</inkml:trace>
  <inkml:trace contextRef="#ctx0" brushRef="#br0" timeOffset="1070.62">1580 824,'5'14,"-3"20,-3 8,0 2,0-2,-5-2,-2-5,2-7</inkml:trace>
  <inkml:trace contextRef="#ctx0" brushRef="#br0" timeOffset="1538.331">1609 824,'23'-4,"-12"1,0 1,0 0,1 0,-1 2,0-1,0 1,1 1,-1 0,0 0,0 1,0 1,0-1,0 2,9 4,-18-8,-1 1,0 0,0 0,0-1,0 1,0 0,1 0,-2 0,1 0,0 0,0 0,0 1,0-1,-1 0,1 0,0 1,-1-1,1 0,-1 0,0 1,1-1,-1 1,0-1,0 0,0 1,0-1,0 1,0-1,0 0,0 1,-1-1,1 1,-1-1,1 0,-1 0,1 1,-1-1,0 0,1 0,-1 1,0-1,0 0,0 0,-50 42,46-40,-10 7,10-9,1 2,-1-1,1 0,-1 1,1 0,0 0,0 1,0-1,0 1,1-1,-1 1,1 0,0 1,0-1,0 0,1 1,0 0,0 0,0-1,0 1,1 1,2-4,1 0,-1 1,1-1,0 0,0 0,0 0,0 0,0-1,0 1,1 0,-1-1,0 0,1 1,-1-1,1 0,0 0,-1-1,1 1,0 0,-1-1,1 0,0 1,0-1,-1 0,4-1,23 7,-28-6,1 1,-1-1,1 1,-1 0,1 0,-1-1,0 1,1 0,-1 0,0 0,0 0,0 0,0 1,0-1,0 0,0 0,0 1,0-1,-1 1,1-1,0 0,-1 1,0-1,1 1,-1 0,0-1,1 1,-1-1,0 1,0-1,0 1,-1 0,1-1,0 1,-1-1,1 1,0-1,-1 1,0-1,1 0,-1 1,0-1,0 1,0-1,0 0,-48 58,33-47,1-1,-2 0,1-1,-1-1,-1-1,0 0,0-1,-4 0,0 1</inkml:trace>
  <inkml:trace contextRef="#ctx0" brushRef="#br0" timeOffset="1813.954">2286 824,'-29'38,"-28"28,-10 6,2-3,7-14,14-11,9-14,6-6,8-3,7-5</inkml:trace>
  <inkml:trace contextRef="#ctx0" brushRef="#br0" timeOffset="2233.641">2314 824,'1'0,"1"0,0 0,-1 1,1-1,-1 0,1 1,-1 0,1-1,-1 1,0 0,1 0,-1-1,0 1,1 0,-1 1,0-1,0 0,0 0,0 0,0 1,0-1,0 0,-1 1,1-1,0 1,-1-1,1 1,-1-1,1 1,-1-1,0 1,0-1,0 1,0 0,0-1,0 1,0-1,0 1,-1 0,-11 64,-85 135,56-91,22-75,7-22</inkml:trace>
  <inkml:trace contextRef="#ctx0" brushRef="#br0" timeOffset="2953.402">2427 880,'10'19,"7"12,2 4,2-3,-3-2,1-2,-4 0,-3-1,0-4,-1-2,-3 1,2 1,-1 1,-1-3</inkml:trace>
  <inkml:trace contextRef="#ctx0" brushRef="#br0" timeOffset="3198.295">2343 1191,'38'0,"18"-5,4-1,-4 0,-11 1</inkml:trace>
  <inkml:trace contextRef="#ctx0" brushRef="#br0" timeOffset="4215.597">1213 316,'256'-29,"-125"45,-199-59,36 26,19 12,1-1,0 0,1-1,-1-1,2 1,-1-2,1 1,0-2,1 1,0-1,-5-7,5-3</inkml:trace>
  <inkml:trace contextRef="#ctx0" brushRef="#br0" timeOffset="4767.142">0 1445,'1506'0,"-1474"-2,-1-1,0-2,0-1,-1-1,1-1,12-7,-24 9</inkml:trace>
  <inkml:trace contextRef="#ctx0" brushRef="#br0" timeOffset="5403.801">791 1755,'-32'12,"1"1,1 2,1 1,0 2,1 0,1 2,0 1,-12 14,36-32,-1-1,2 1,-1 0,0 0,0 1,1-1,0 0,0 1,0-1,0 1,0 0,1 0,-1 0,1 0,0 0,1 0,-1 0,0 0,1 0,0 0,0 0,1 0,-1 0,1 0,-1 0,1 0,1 0,-1 0,0 0,1 0,0-1,0 1,0-1,0 1,1-1,-1 0,1 0,0 0,0 0,0 0,0-1,0 1,4 1,-1-1,1 0,-1-1,1 0,0 0,0-1,-1 1,1-2,0 1,0-1,0 0,0 0,0-1,0 0,0 0,-1 0,1-1,0 0,-1-1,1 1,0-2,122-75,-118 71,30-22,-2-2,-2-1,-1-2,-2-2,-1-1,-2-1,12-21,-36 48,0 1,0-1,-1 0,-1-1,0 0,0 0,-1 0,-1 0,0 0,-1-1,-1 1,0-1,0 1,-2-1,0 0,0 1,-1-1,-1 1,0 0,-1 0,0 0,-1 0,2 8,0 1,-1 0,1 0,-1 0,0 0,0 0,0 1,-1 0,1 0,-1 0,0 0,1 1,-1 0,-1 0,1 0,0 1,0 0,0 0,-1 0,1 0,-1 1,1 0,0 0,-1 0,1 1,-1 0,1 0,0 0,0 1,-1-1,1 1,0 1,1-1,-1 1,0 0,1 0,-1 0,1 0,0 1,0 0,1 0,-1 0,1 0,-1 1,-13 11,1 2,0 0,2 0,0 2,1 0,1 0,1 1,0 1,2-1,1 2,0-1,2 1,0 0,2 1,1-1,0 5,5-16,1 0,1 0,0-1,0 1,1-1,1 0,0 0,0-1,1 0,0 0,1 0,0-1,1 0,-1-1,2 0,-1 0,1-1,0 0,1-1,0 0,0 0,0-1,0-1,1 0,0-1,11 3,-6-2,0-1,1 0,-1-1,0-1,1 0,-1-1,1-1,-1-1,1-1,2-1,18-14,-25 7</inkml:trace>
  <inkml:trace contextRef="#ctx0" brushRef="#br0" timeOffset="5699.004">1552 1473,'-69'108,"23"-41,4 1,3 3,-1 10,19 20,21-98,0 0,0 0,0-1,1 1,-1 0,1 0,0-1,0 1,0 0,0-1,0 1,0-1,1 0,-1 1,1-1,0 0,0 0,0 0,0 0,0 0,0 0,0-1,0 1,1-1,-1 1,1-1,-1 0,1 0,0 0,-1 0,1-1,0 1,-1-1,1 1,0-1,12-1,1 0,-1-1,0 0,0-1,0-1,0-1,0 0,-1-1,2-1,1 0,6-4,-4 0</inkml:trace>
  <inkml:trace contextRef="#ctx0" brushRef="#br0" timeOffset="5937.024">1185 1840,'39'0,"31"0,14-5,-3-1,-10 0,-18 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6:42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0 997,'51'-35,"-1"-1,-3-3,0-2,-3-2,-2-2,-1-1,-3-3,-2 0,10-22,191-345,-220 383,-13 25,-1-1,1 1,1 0,0 0,0 0,0 1,1-1,0 1,1 1,-1-1,6-3,-10 10,0 1,-1-1,1 0,0 1,0-1,-1 1,1-1,0 1,-1 0,1 0,-1 0,1 0,-1 0,1 0,-1 0,0 0,0 1,1-1,-1 0,0 1,0-1,0 1,-1-1,1 1,0 0,-1-1,1 1,0 0,-1-1,0 1,1 0,-1 0,0 0,0-1,0 1,0 0,0-1,6 35,-2 1,-1 0,-2 0,-2 0,-1 1,-7 32,7-50,-14 96,-5-2,-5 0,-7 3,25-89,-1-1,-2 1,-1-2,-1 0,-1 0,-6 7,14-23,-1-1,0 0,-1 0,1-1,-2 0,1-1,-1 1,0-1,0-1,-1 0,0 0,0-1,-1-1,1 1,-1-2,0 1,-6 0,9-4,0 0,0 0,0 0,0-1,0-1,0 1,0-1,0 0,1-1,-1 0,1 0,0-1,0 0,0 0,0 0,1-1,0 0,0-1,0 1,0-1,1 0,0 0,0-1,1 0,0 0,0 0,1 0,-1 0,2-1,-3-6,-2-17</inkml:trace>
  <inkml:trace contextRef="#ctx0" brushRef="#br0" timeOffset="469.067">1270 517,'-34'23,"17"0,1 2,1 0,1 0,1 1,1 1,1 0,2 1,1 0,1 1,1-1,2 3,2-24,0 1,1-1,0 1,0-1,1 1,0-1,1 1,-1-1,1 1,1-1,-1 1,2-1,-1 0,1 0,-1 0,2 0,-1 0,1-1,0 0,1 0,-1 0,1 0,0 0,1-1,-1 0,1 0,0-1,0 1,1-1,-1-1,1 1,0-1,0 0,0-1,0 0,1 0,5 1,5-5,-1 0,1-2,-1 0,0 0,-1-2,1 0,-1-1,0 0,0-2,-1 0,0 0,-1-1,0-1,-1-1,0 0,2-3,7-4,0-1,-2-1,0-1,-2 0,0-2,-2 0,-1 0,0-2,-2 0,-1 0,-1-1,-1-1,-2 0,-1 0,-1-1,-1 1,-1-2,-4 23,1 0,-1-1,0 1,-1 0,1 0,-2 0,1 0,-1 0,0 1,0-1,-1 0,0 1,0-1,0 1,-1 0,0 0,0 0,-1 1,1 0,-1 0,0 0,-1 0,1 1,-1-1,0 2,0-1,0 0,-1 1,1 1,-1-1,0 1,-6-2,-68 2,46 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7:25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1 193,'369'30,"-230"-1,-139-30,0 1,0 0,-1-1,1 1,0-1,0 1,0 0,0-1,0 1,0-1,0 1,0 0,0-1,0 1,0-1,0 1,0-1,0 1,0 0,0-1,1 1,-1-1,0 1,0 0,0-1,1 1,-1 0,0-1,0 1,1 0,-1-1,0 1,1 0,-1 0,0-1,1 1,-1 0,0 0,1 0,-1 0,1-1,-1 1,0 0,1 0,-1 0,1 0,-1 0,0 0,1 0,-1 0,1 0,-1 0,1 0,-1 0,0 1,1-1,-1 0,0 0,1 0,-1 0,1 1,-1-1,-23-34,21 31,-123-147,115 111,15 27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7:1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0,'23'109,"34"99,23 155,-47-273,-33-89,0-1,-1 1,1 0,0-1,0 1,0 0,0-1,-1 1,1 0,0 0,0-1,0 1,1 0,-1-1,0 1,0 0,0 0,0-1,1 1,-1 0,0-1,1 1,-1-1,0 1,1 0,-1-1,1 1,-1-1,1 1,-1-1,1 1,-1-1,1 1,0-1,-1 0,1 1,0-1,-1 0,1 0,0 1,-1-1,1 0,0 0,-1 0,1 0,0 0,0 0,-1 0,1 0,0 0,-1 0,1 0,0-1,0 1,-1 0,1 0,0-1,-1 1,1 0,-1-1,1 1,0-1,-1 1,1-1,-1 1,1-1,-1 1,1-1,13-34,-2-1,-1 0,-1-1,-3 0,0-7,5-16,6-188,7 77,-24 148</inkml:trace>
  <inkml:trace contextRef="#ctx0" brushRef="#br0" timeOffset="502.287">564 509,'0'5,"0"11,0 7,0 5,0 3,0 0,0 0,0 0,0-1,0-1,0 0,0-1,0 1,0-11,0-7</inkml:trace>
  <inkml:trace contextRef="#ctx0" brushRef="#br0" timeOffset="6884.589">536 593,'56'-17,"73"-6,-126 21,0 0,0 1,0-1,0 1,0 0,1 0,-1 0,0 0,0 0,1 1,-1-1,1 1,-1 0,0 0,1 0,-1 1,0-1,1 1,-1 0,0 0,0 0,1 0,-1 1,0-1,0 1,-1-1,1 1,0 0,0 1,-1-1,1 0,-1 1,0-1,0 1,0-1,0 1,0 0,-1 0,1 0,-1 0,0 0,1 1,-2-1,1 0,0 1,-1-1,1 0,-1 1,-1 0,0 0,0 0,0 0,-1-1,0 1,1 0,-1-1,0 0,-1 1,1-1,-1 0,1 0,-1 0,0-1,0 1,0-1,-1 1,1-1,-1 0,-34 36,37-37,1 0,-1 0,1 0,0 1,-1-1,1 0,0 0,0 0,-1 1,1-1,0 0,0 0,1 0,-1 1,0-1,0 0,0 0,1 0,-1 1,1-1,-1 0,1 0,-1 0,1 0,0 0,-1 0,1 0,0 0,0 0,0 0,0-1,0 1,0 0,0-1,0 1,0 0,0-1,0 1,1-1,57 23,-42-18,-14-5,0 1,0-1,0 0,0 1,0 0,0 0,0 0,0 0,-1 0,1 1,0-1,-1 1,1 0,-1-1,0 1,0 0,1 0,-1 1,0-1,-1 0,1 1,0-1,-1 1,1 0,-1-1,0 1,0 0,0 0,0 0,-1 0,1 0,-1-1,0 1,1 0,-1 0,-1 0,1 0,0 0,-1 0,1 0,-1 0,0 0,0 0,0 0,-8 6,0 0,-1-1,0 0,0-1,0 0,-1 0,0-1,0-1,-1 0,0 0,0-1,0-1,0 0,0-1,-1 0,1 0,-7-2,-68-11,72 2</inkml:trace>
  <inkml:trace contextRef="#ctx0" brushRef="#br0" timeOffset="8517.777">1185 226,'24'5,"22"1,9 0,-1-1,-5-2,-6 0,-5-2,-4-1,-3 0,-3 0,0 0,-6 4,-1 3,-5-1</inkml:trace>
  <inkml:trace contextRef="#ctx0" brushRef="#br0" timeOffset="8793.263">1242 424,'43'9,"34"4,8-1,-6-2,-10-3,-19-3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7:29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0 194,'504'0,"-511"-2,0 0,1 0,-1-1,1 0,0 0,0 0,0-1,0 0,1 0,-1 0,1-1,0 0,0 0,1 0,-1-1,0-1,0 0,0 0,1-1,0 1,0-1,0 0,1 0,0-1,1 1,-1-1,2 1,-2-9,2-6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7:27.3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37,'31'30,"-1"2,-2 1,-1 1,-2 1,-1 1,-2 2,-1 0,-3 1,-1 1,10 34,38 136,-58-248,17-85,44-86,-44 147,2 1,3 1,30-45,-48 88</inkml:trace>
  <inkml:trace contextRef="#ctx0" brushRef="#br0" timeOffset="1097.703">763 489,'-357'482,"457"-597,83-112,-179 223,8-12,1 1,1 1,1 0,0 1,1 1,0 0,16-8,-31 19,1 0,0 0,0 1,0-1,0 1,0 0,0-1,0 1,0 0,0 0,0 0,0 0,0 1,0-1,0 1,0-1,0 1,0-1,-1 1,1 0,0 0,0 0,-1 0,1 0,0 0,-1 1,1-1,-1 1,0-1,1 1,-1-1,0 1,0 0,0-1,0 1,0 0,0 0,-1 0,1 0,0 1,14 83,-6 59,-4-125,-2-7,0-1,0 0,-2 0,1 1,-2-1,1 1,-2-1,0 1,0-1,-2 8,2-18,0 0,0 0,0 0,-1 0,1 0,0 0,-1 0,1 0,-1 0,0-1,0 1,0-1,1 1,-1-1,-1 0,1 0,0 0,0 0,0 0,0 0,-1-1,1 1,0-1,-1 1,1-1,0 0,-1 0,1 0,-1 0,1 0,0-1,-1 1,1-1,-1 0,-79-31,78 30,-180-116,163 101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6:00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343,'303'-178,"-286"165,-12 9,0 0,0 0,1 0,-1 0,1 1,0 0,0 0,0 0,0 1,1 0,-1 0,0 1,1 0,4-1,-9 4,0-1,0 1,-1-1,1 1,0-1,-1 1,0 0,1 0,-1-1,0 1,0 0,0 0,0 1,0-1,0 0,-1 0,1 0,-1 0,0 1,1-1,-1 0,0 0,0 1,0-1,-1 0,1 0,0 1,-1 0,1 3,3 281,-20-140,-6-1,-9 7,-16 99,33-161,4 1,3 0,5 8,4-57,-19-83,14 25,-1 0,0 1,-1-1,0 1,-2 1,1-1,-2 1,0 0,0 1,-1 0,-1 1,0 0,0 1,-1 0,0 0,-1 1,0 1,-1 0,1 1,-1 1,-1 0,1 0,-13-2,-13 3,1 2,0 2,-1 1,1 2,0 1,-1 3,2 1,-1 2,1 1,1 2,-12 6,18-2,9-2</inkml:trace>
  <inkml:trace contextRef="#ctx0" brushRef="#br0" timeOffset="550.25">1101 823,'725'-177,"-600"142,-109 43,-30 18,8-16,-10 25,2 0,1 1,2 1,2 0,1 0,2 0,1 1,2 0,2 28,2-10,-1-32</inkml:trace>
  <inkml:trace contextRef="#ctx0" brushRef="#br0" timeOffset="955.374">2370 993,'-9'2,"-1"0,1 1,0 1,0-1,0 1,1 1,0 0,-1 0,2 0,-1 1,0 0,1 1,1 0,-1 0,1 0,-1 1,-3 4,1 0,-1 1,2 0,0 0,0 1,1-1,1 2,1-1,0 1,0 0,2 0,0 0,0 1,2-1,-1 0,2 9,1-20,-1 0,1 0,-1 1,1-1,1 0,-1 0,1 0,-1 0,1 0,0 0,0-1,1 1,-1-1,1 1,0-1,0 0,0 0,0 0,0-1,1 1,-1-1,1 1,0-1,0 0,0-1,0 1,0-1,0 0,0 0,0 0,0 0,1-1,-1 1,0-1,0 0,1 0,-1-1,0 0,0 1,1-1,1-1,15-4,0 0,-1-1,0-1,0 0,-1-2,0 0,-1-1,0-1,-1-1,0-1,-1 0,0-1,-2 0,1-2,-2 1,0-2,-2 0,11-18,-18 26,0 0,0 0,-1 0,0-1,-1 1,0-1,-1 0,0 1,-1-1,0 0,0 0,-1 1,0-1,-3-5,3 10,0 0,-1 0,0 0,0 0,0 0,-1 1,1-1,-2 1,1 0,0 0,-1 0,0 0,0 1,-1-1,1 1,-1 0,0 1,0-1,0 1,0 0,-1 0,1 0,-1 1,0 0,-5-1,4 2,0 1,-1 1,1-1,-1 1,1 1,0-1,-1 1,1 0,0 1,0 0,1 0,-1 0,1 1,-1 0,-2 2,-16 10</inkml:trace>
  <inkml:trace contextRef="#ctx0" brushRef="#br0" timeOffset="1252.86">2879 1388,'-5'-24,"3"-23,7-12,3-1,4 5,5 6,5 12,-2 8,1 4,2 1,1 4,2 2,1 3,0 5,-3 8,-7 9,-6 5</inkml:trace>
  <inkml:trace contextRef="#ctx0" brushRef="#br0" timeOffset="2333.521">3951 259,'25'265,"-23"75,-29-78,2-82,30-152,13-34,-9-13,0-1</inkml:trace>
  <inkml:trace contextRef="#ctx0" brushRef="#br0" timeOffset="2569.059">3697 852,'43'0,"24"-5,6-1,-1-1,-7 2,-11 2,-8 1,-9 1,-9 5,-6 2,-1 1,-4-2</inkml:trace>
  <inkml:trace contextRef="#ctx0" brushRef="#br0" timeOffset="2884.309">4346 1218,'-2'-1,"0"0,0 0,1 0,-1-1,0 1,1 0,-1-1,1 1,0-1,0 0,-1 1,1-1,0 0,0 0,0 1,1-1,-1 0,0 0,1 0,-1 0,1 0,0 0,0 0,0 0,0-1,0 1,0 0,0 0,1 0,-4-14,1 0,1 0,1 0,0 0,1 0,1 1,0-1,1 0,1 0,0 1,1 0,1 0,1 0,0 1,0 0,1 0,1 1,1 0,0 0,0 1,1 1,1 0,0 0,0 1,39-3,-32 16</inkml:trace>
  <inkml:trace contextRef="#ctx0" brushRef="#br0" timeOffset="3235.015">5052 767,'-43'22,"0"1,2 3,1 1,2 2,0 2,2 1,-17 21,47-48,0 1,1-1,-1 1,1 1,0-1,1 1,0-1,0 1,0 1,1-1,0 0,0 1,1 0,0-1,1 1,-1 0,1 0,1 0,0 0,0 4,1-11,0 1,0 0,0 0,0 0,0-1,1 1,-1 0,1-1,-1 1,1-1,-1 0,1 0,0 1,0-1,0 0,-1 0,1-1,0 1,0 0,0-1,0 1,1-1,-1 1,0-1,0 0,0 0,0 0,0 0,0-1,0 1,0 0,0-1,0 1,0-1,0 0,0 0,1 0,73-38,-42 14,-2-2,-1 0,-2-2,0-2,14-21,70-71,-91 112,-16 16</inkml:trace>
  <inkml:trace contextRef="#ctx0" brushRef="#br0" timeOffset="3641.832">5278 1190,'125'-314,"-113"296,-5 25,-5 37,-2-33,0-7,-1-1,1 1,0-1,1 1,-1-1,1 1,0-1,-1 0,1 1,1-1,-1 0,0 0,1 1,0-1,0 0,0-1,0 1,0 0,0 0,1-1,-1 0,1 1,0-1,0 0,-1 0,1-1,1 1,-1 0,0-1,0 0,1 0,-1 0,0 0,1 0,-1-1,1 0,-1 1,1-1,-1-1,1 1,-1 0,1-1,-1 0,0 1,1-1,1-2,9-6,0-1,-1-1,-1-1,1 0,-2 0,0-1,6-9,41-44,-39 49,-1 4</inkml:trace>
  <inkml:trace contextRef="#ctx0" brushRef="#br0" timeOffset="4107.466">6067 739,'1'-1,"-1"1,1-1,-1 1,1-1,0 1,-1-1,1 1,-1-1,1 1,0 0,0-1,-1 1,1 0,0 0,-1-1,1 1,0 0,0 0,0 0,-1 0,1 0,0 0,0 0,-1 0,1 0,0 1,0-1,-1 0,1 0,0 1,0-1,-1 0,1 1,0-1,-1 1,1-1,-1 1,1-1,0 1,-1-1,1 1,-1-1,0 1,1 0,-1-1,1 1,-1 0,-10 38,-41 23,-15 29,66-86,0-1,0 0,0 1,0-1,0 0,1 1,0-1,0 0,0 0,1 1,-1-1,1 0,0 0,0-1,0 1,1 0,-1-1,1 1,0-1,0 0,0 0,0 0,1 0,-1-1,1 1,0-1,0 0,-1 0,1 0,1-1,-1 1,0-1,0 0,1 0,42 27,-44-26,0 0,0 0,0 1,-1-1,1 1,-1-1,1 1,-1 0,0 0,0 0,0 0,-1 0,1 1,-1-1,0 0,1 1,-1-1,-1 1,1-1,-1 1,1 0,-1-1,0 1,0-1,-1 1,1 0,-1-1,1 1,-1-1,0 1,-1-1,1 0,-1 1,1-1,-1 0,0 0,0 0,0 0,0 0,-1-1,1 1,-1-1,0 1,0-1,0 0,-1 1,-50 21,29-18</inkml:trace>
  <inkml:trace contextRef="#ctx0" brushRef="#br0" timeOffset="4722.293">5165 796,'-10'0,"-3"4,1 7,2 7,3 4,3 3,2 3,1 1,1 0,0 1,1-1,4-5,7-1,5-6,6-4,2-6,3-3,-3-2</inkml:trace>
  <inkml:trace contextRef="#ctx0" brushRef="#br0" timeOffset="5787.576">6463 203,'-17'128,"9"-36,4-1,4 1,4 0,9 43,-10-107,-2 0,0 0,-2 0,-1 1,-2-1,0-1,-2 1,-8 25,13-51,0-1,0 0,0 0,0 0,0 0,1 0,-1 1,0-1,1 0,-1 0,1 0,-1 1,1-1,0 0,-1 1,1-1,0 0,0 1,0-1,0 0,0 1,0-1,0 0,1 0,-1 1,0-1,1 0,-1 1,1-1,0 0,-1 0,1 0,0 0,-1 0,1 0,0 0,0 0,0 0,0 0,0 0,0 0,0 0,0-1,1 1,-1 0,0-1,0 1,0-1,1 0,0 1,14-6</inkml:trace>
  <inkml:trace contextRef="#ctx0" brushRef="#br0" timeOffset="6500.782">7197 683,'-85'62,"2"3,4 5,-2 7,71-68,4-5,0 1,0 0,1 0,0 1,-1 0,2 0,-1 0,1 0,0 1,0-1,1 1,0 0,0 1,1-1,0 0,-1 6,4-10,1-1,-1 1,1-1,0 1,0-1,0 0,0 0,0 0,1 0,-1-1,1 1,-1 0,1-1,0 0,-1 0,1 0,0 0,0 0,0 0,0-1,0 1,-1-1,1 0,0 0,0 0,0 0,0 0,0-1,0 1,0-1,0 0,0 0,-1 0,1 0,0-1,0 0,25-7,-2-1,0-1,0-1,-1-2,0 0,12-11,10-4,17-18,-52 37,0 0,0 1,0 1,1 0,1 1,-1 0,1 1,10-3,-23 8,1 1,-1-1,1 1,0 0,0 0,-1 0,1 0,0 0,-1 0,1 0,0 0,0 0,-1 1,1-1,-1 1,1-1,0 1,-1 0,1 0,-1 0,1 0,-1 0,0 0,1 0,-1 0,0 0,0 0,0 1,0-1,0 1,0-1,0 1,0-1,-1 1,1-1,0 1,-1 0,1 1,5 73,-6-52,0-19,-1-1,1 1,1-1,-1 1,1-1,0 1,0-1,0 1,0-1,1 0,0 0,0 1,0-1,0 0,1-1,0 1,-1 0,1-1,0 0,1 1,-1-1,1-1,-1 1,1 0,0-1,0 0,0 0,0 0,0 0,1 0,-1-1,1 0,-1 0,1 0,-1-1,1 0,-1 1,1-1,-1-1,1 1,-1-1,1 0,2-1,12-7,0-1,-1-1,-1-1,0 0,0-1,-1-1,-1-1,-1 0,0-1,-1 0,0-1,-2 0,1-2,2-1,18-23,-2-2,-2-1,-1-2,-3 0,-3-1,-1-2,-2 0,-3 0,-2-2,-2 0,-3 0,-2-1,-1-34,-5 71,1 12,-1 0,1 0,-1 0,0 0,0 0,-1 0,0 0,0 0,0 0,0 0,-1 1,0-1,0 0,0 1,0-1,-1 1,0-1,2 4,0 0,0 1,0-1,0 1,0-1,0 1,-1-1,1 1,0 0,0 0,0 0,0-1,-1 1,1 0,0 0,0 0,0 1,0-1,-1 0,1 0,0 1,0-1,0 1,0-1,0 1,0-1,0 1,0 0,0-1,0 1,0 0,0 0,1-1,-1 1,0 0,0 0,1 0,-1 0,1 0,-1 0,1 0,-1 1,1-1,-23 50,12 2,2 1,2 0,3-1,2 2,2-1,3 0,2 0,3-1,1 0,4 0,16 46,61 115,-119-232,14 2,3 1</inkml:trace>
  <inkml:trace contextRef="#ctx0" brushRef="#br0" timeOffset="6739.395">7507 541,'48'5,"40"1,14 0,0-1,-8-1,-11-2,-9-1,-13 0,-7-1,-8 4,-7 2,-5 0,-4-1,-2-2,-1-1,-5-1</inkml:trace>
  <inkml:trace contextRef="#ctx0" brushRef="#br0" timeOffset="11404.164">8608 626,'5'0,"1"5,0 6,4 1,0 4,-2 4,-2 3,-2 2,-2 2,-1 2,0 0,-2-1,-4 1,-2 0,0 0,2-1,1-9,2-8</inkml:trace>
  <inkml:trace contextRef="#ctx0" brushRef="#br0" timeOffset="11675.702">8720 230,'-14'10,"0"3,2 4,3-1</inkml:trace>
  <inkml:trace contextRef="#ctx0" brushRef="#br0" timeOffset="12154.289">9030 597,'-14'18,"1"1,0 0,2 0,0 2,1-1,1 1,1 1,1-1,-3 16,9-33,0-1,0 0,1 0,-1 0,1 1,0-1,0 0,0 0,0 1,1-1,-1 0,1 0,0 0,0 0,0 1,0-1,1-1,-1 1,1 0,0 0,0 0,0-1,0 1,0-1,0 0,1 0,-1 0,1 0,0 0,-1 0,1 0,0-1,0 0,0 1,0-1,0 0,0 0,1-1,-1 1,0-1,0 0,1 1,1-2,5 2,0 0,-1-1,1 0,0-1,-1 0,1-1,-1 0,1 0,-1-1,0 0,0-1,0 0,-1 0,1-1,-1 0,0 0,0-1,-1 0,0-1,0 1,0-1,-1-1,0 0,-1 4,0-1,-1 0,1 0,-1 0,-1-1,1 1,-1-1,0 0,0 0,-1 0,1-1,-1 1,-1 0,1-1,-1 1,0-1,-1 0,0 1,0-1,0 1,-1-1,1 0,-2 1,1-1,-1 1,0 0,-1-2,1 3,0 1,-1-1,1 0,-1 1,0 0,0 0,-1 0,1 0,-1 0,0 1,0-1,0 1,-1 0,1 0,-1 1,1 0,-1-1,0 1,0 1,0-1,0 1,0 0,0 0,0 0,-1 1,1 0,0 0,0 0,-1 1,1-1,0 1,0 0,0 1,-5 1,-45 23,30-11</inkml:trace>
  <inkml:trace contextRef="#ctx0" brushRef="#br0" timeOffset="12672.001">9397 852,'91'-90,"13"-32,-103 121,-1 0,1 0,0-1,0 1,0 0,0 0,0 0,0 0,1 1,-1-1,0 0,0 0,1 1,-1-1,0 1,1-1,-1 1,0-1,1 1,-1 0,1 0,-1 0,1-1,-1 2,0-1,1 0,-1 0,1 0,-1 1,1-1,-1 0,0 1,1 0,-1-1,0 1,0 0,2 0,34 47,-23-27,-10-15,0-1,0 1,0-1,1-1,0 1,0-1,0 1,0-1,1-1,0 1,-1-1,1 0,0 0,1-1,-1 0,0 0,1 0,-1-1,1 0,0 0,-1 0,1-1,0 1,0 0,0-1,0 1,0-1,-1-1,1 1,0-1,0-1,0 1,-1-1,1 0,0-1,-1 1,0-1,0 0,0-1,0 0,0 0,-1 0,1 0,-1-1,-1 0,1 0,0 0,-1-1,0 0,-1 1,1-1,-1-1,0 1,-1 0,1-1,-1-1,0-16</inkml:trace>
  <inkml:trace contextRef="#ctx0" brushRef="#br0" timeOffset="14219.783">11007 739,'-25'25,"2"1,0 1,2 1,1 1,1 0,2 2,1 0,1 1,-1 10,13-39,1 1,0 0,1 0,-1 0,1 0,-1 0,1 1,0-1,1 0,-1 1,1-1,0 0,0 1,0-1,1 0,-1 1,1-1,0 0,1 0,-1 0,0 0,1 0,0 0,0 0,0 0,1-1,-1 1,1-1,0 1,0-1,0 0,0 0,1-1,-1 1,1-1,0 1,-1-1,4 1,5-2,1 0,-1-1,1 0,-1-1,1 0,-1-1,1 0,-1-1,0-1,0 1,-1-2,1 0,-1 0,0-1,0-1,-1 0,0 0,0-1,0 0,4-6,2 2,-5 4,0-1,-1 0,0-1,-1 0,0 0,-1-1,0 0,-1-1,0 1,3-9,-7 15,-1 1,0-1,-1 0,1 0,-1 0,0-1,0 1,0 0,-1 0,0-1,0 1,0 0,0-1,-1 1,0 0,0 0,-1 0,1 0,-1 0,0 0,-1 0,1 0,-1 1,0-1,0 1,0 0,0 0,-3-2,-2 0,1-1,-1 2,-1-1,1 1,-1 0,0 1,0 0,0 1,-1-1,1 2,-1-1,0 1,1 1,-1 0,0 0,0 1,0 1,0-1,0 1,0 1,1 0,-1 0,1 1,-1 0,1 1,-7 4,16-8,1 0,-1 0,1 1,-1-1,1 0,-1 0,0 1,1-1,-1 1,0-1,1 0,-1 1,0-1,0 1,1-1,-1 1,0-1,0 1,0-1,1 1,-1-1,0 1,0-1,0 1,0-1,0 1,0-1,0 1,0-1,0 1,-1-1,1 1,0-1,0 1,0-1,0 0,-1 1,1-1,0 1,0-1,-1 1,1-1,0 0,-1 1,1-1,-1 0,1 1,0-1,-1 0,1 1,-1-1,1 0,-1 0,1 0,-1 1,22-11,0 0,-1-1,0-1,-1-1,0-1,3-5,25-16,-6 8,-1-2,-1-2,-2-2,-1-1,-2-2,-1-1,-2-1,3-8,-30 39,1 1,-1-2,0 1,-1 0,0-1,0 1,0-1,-1 0,0 0,-1 0,0 0,0 0,-1 0,0-1,0 1,-1 0,0-3,1 10,0 0,0 0,0 0,-1 1,1-1,0 0,-1 0,1 0,0 0,-1 0,1 0,-1 1,1-1,-1 0,1 0,-1 1,0-1,1 0,-1 1,0-1,0 0,1 1,-1-1,0 1,0 0,0-1,0 1,0-1,0 1,0 0,0 0,1 0,-1 0,0 0,0 0,0 0,0 0,0 0,0 0,0 0,0 0,0 1,0-1,0 0,0 1,0-1,1 1,-1-1,0 1,0-1,1 1,-1 0,0 0,-29 44,20-12,2 0,1 1,1-1,2 1,2 1,1-1,1 0,2 0,2 0,6 31,14 39,5-1,35 82,-30-93,-5 2,-3 1,-5 1,-4 1,-2 17,-13-102,0 1,-1 0,-1-1,0 1,0-1,-1 1,-1-1,0 1,-1-1,0 0,-1 1,0-2,-1 1,0 0,-1-1,0 0,-1-1,0 1,0-1,-2 0,1-1,-1 0,0-1,-7 6,7-8,0 0,-1-1,1 0,-1 0,0-1,0 0,0-1,-1 0,1-1,-1 0,0-1,1 0,-1 0,0-1,0 0,0-1,1-1,-1 0,0 0,1-1,0 0,0-1,0 0,0 0,0-1,1-1,0 1,0-2,0 1,1-1,0 0,0-1,1 0,0 0,0-1,-1-3,4 4,1 0,0-1,1 1,0-1,0 0,1 0,0 0,0 0,1 1,0-1,1 0,0 0,0 0,1 0,0 1,1-1,0 1,0-1,1 1,0 0,4-5,116-152,8 29,-95 101</inkml:trace>
  <inkml:trace contextRef="#ctx0" brushRef="#br0" timeOffset="27928.283">12474 683,'0'283,"16"-209,-18-69,-5-27,5-2,2 0,1 0,0 0,2 0,1 0,1 1,1-1,0 1,2 1,1-1,1 1,1 1,0 0,2 0,0 2,2-1,13-13,-27 31,0 0,1 0,-1 0,1 0,-1 0,1 1,0-1,-1 1,1-1,0 1,0-1,0 1,0 0,1 0,-1 0,0 0,0 1,1-1,-1 0,0 1,1 0,-1-1,1 1,-1 0,0 0,1 1,-1-1,0 0,1 1,-1-1,0 1,1 0,-1 0,0 0,0 0,0 0,0 0,0 1,0-1,0 1,0-1,0 1,-1 0,1 0,-1-1,1 3,45 55,-37-56</inkml:trace>
  <inkml:trace contextRef="#ctx0" brushRef="#br0" timeOffset="28258.918">13123 683,'-5'38,"-6"22,-1 6,1-3,7-13,5-10,1-6,1-6,5-6,1-12,-1-13,3-10,-1-8,-2-1</inkml:trace>
  <inkml:trace contextRef="#ctx0" brushRef="#br0" timeOffset="28496.259">13236 400,'-19'5,"-6"6,5 6,6 1</inkml:trace>
  <inkml:trace contextRef="#ctx0" brushRef="#br0" timeOffset="31597.722">13885 654,'1'-3,"0"0,1 0,-1 0,0 0,-1 0,1 0,-1 0,1-1,-1 1,0 0,0 0,0 0,-1-1,1 1,-1 0,0 0,1 0,-2 0,1 0,0 0,0 0,-1 0,0 1,1-1,-1 1,0-1,0 1,-1-1,1 1,0 0,-1 0,1 0,-1 0,0 1,0-1,1 1,-1 0,0 0,0-1,0 2,0-1,-2 0,-7 3,0 1,0 0,0 1,1 0,-1 1,1 0,0 1,0 0,1 1,0 0,0 1,0 0,1 0,1 1,-1 0,1 1,0 1,-7 4,1-2,1 0,1 1,0 0,0 0,2 1,0 1,0 0,2 0,0 1,1 0,0 0,1 1,2 0,-1 0,1 7,5-18,0-1,1 1,-1 0,1 0,1-1,-1 0,1 1,0-1,1 0,-1 0,1 0,0-1,1 0,-1 1,1-2,0 1,1 0,-1-1,1 0,0 0,0-1,0 0,0 0,0 0,1 0,-1-1,1 0,0-1,0 0,-1 0,1 0,0-1,0 0,0 0,0 0,0-1,0 0,-1-1,1 0,0 0,-1 0,1 0,0-2,16-12,0-1,-2-2,0 0,-1-1,-1 0,-1-2,-1 0,-1-1,-1-1,-1-1,1-5,72-172,-82 241,-7 22,-2 55,4-1,6 0,17 93,-15-177,-1 0,-2 0,-1 0,-1 1,-2-1,-2 1,0 0,-2-1,-1 0,-2 0,-1 0,-10 25,12-41,-1-1,0-1,-1 1,-1-1,0-1,-1 1,0-1,0-1,-2 1,1-2,-1 0,-1 0,0-1,0 0,-1-1,0 0,-1-1,1-1,-1 0,0-1,-1 0,1-2,-1 1,0-2,-9 1,20-3,-1 0,1-1,-1 1,1-1,-1 0,1 0,0-1,-1 1,1-1,0 0,0 0,0 0,0-1,0 0,1 1,-1-1,1 0,0-1,0 1,0-1,0 1,0-1,1 0,0 0,0 0,0 0,0 0,1-1,-1 1,1 0,0-1,0-4,-1-4,0-1,2 1,0-1,0 0,1 1,1-1,0 1,1-1,0 1,3-7,12-29,3 0,1 1,2 2,3 0,1 2,2 1,5-2,-11 17</inkml:trace>
  <inkml:trace contextRef="#ctx0" brushRef="#br0" timeOffset="33444.184">16227 175,'8'15,"0"0,-2 1,0 0,0 0,-2 0,0 1,1 10,4 16,0-1,-2 1,-1 0,-3 1,-2-1,-1 1,-2-1,-8 40,-4 133,49-257,125-124,-140 147,1 1,0 1,1 1,1 1,0 0,1 2,0 1,1 1,0 1,1 1,10-1,-33 8,-1 1,1-1,-1 0,1 1,-1 0,1-1,0 1,-1 0,1 0,-1 1,1-1,0 0,-1 1,1 0,-1-1,1 1,-1 0,0 0,1 1,-1-1,0 0,0 1,1-1,-1 1,-1 0,1 0,0 0,0 0,-1 0,1 0,-1 0,1 0,-1 1,0-1,0 0,0 1,0-1,-1 1,1-1,-1 1,1 0,-1 0,-3 13,-1 0,0 0,-1 0,-1-1,0 0,-1 0,-1-1,-1 0,1 0,-2-1,0 0,-1-1,0 0,-1 0,0-1,0-1,-1 0,-10 5,-14 17,-2-2,-1-1,-2-2,0-2,-1-1,-2-3,-5 1,26-15</inkml:trace>
  <inkml:trace contextRef="#ctx0" brushRef="#br0" timeOffset="33765.136">17018 710,'-7'11,"2"1,-1 0,2 0,-1 0,2 0,-1 1,2-1,0 1,0 0,1-1,1 1,0 0,1 0,0 0,1 0,1-1,-1 1,6 11,-5-20,1 0,-1 0,1-1,0 1,0-1,0 0,1 0,-1-1,1 1,0-1,-1 0,1 0,0 0,0-1,0 0,0 0,1 0,-1 0,0-1,0 0,0 0,1-1,-1 1,0-1,0 0,0 0,0-1,0 0,0 0,0 0,-1 0,1-1,-1 1,1-1,-1 0,0-1,0 1,-1-1,1 0,-1 0,1 0,-1 0,-1 0,1-1,2-3,-2 1,0 0,-1 0,0 0,0-1,0 1,-1-1,0 1,0-1,-1 1,0-1,0 1,-1-1,0 1,0-1,-1 1,0 0,0-1,0 1,-1 0,0 1,-1-1,0 0,0 1,0 0,-1 0,0 0,0 0,0 1,-1 0,1 0,-1 0,-1 1,1 0,0 0,-1 1,0 0,0 0,0 0,0 1,-1 0,1 0,0 1,-1 0,-4 0,-16 2,2 3</inkml:trace>
  <inkml:trace contextRef="#ctx0" brushRef="#br0" timeOffset="34413.154">17611 626,'-26'19,"1"1,1 1,1 1,0 1,2 1,1 1,1 0,-4 11,20-33,1-1,0 1,0-1,0 1,1 0,-1-1,1 1,-1 0,1 0,0 0,0 1,1-1,-1 0,0 0,1 0,0 1,0-1,0 0,0 0,0 0,1 1,0-1,-1 0,1 0,0 0,1 0,-1 0,0 0,1 0,0 0,-1-1,1 1,0-1,0 1,1-1,-1 0,0 1,1-1,0 0,-1-1,1 1,0 0,0-1,0 0,0 0,2 1,6-1,-1 0,1 0,0-1,0-1,-1 0,1 0,0-1,-1 0,1-1,-1 0,0-1,0 0,0-1,-1 0,1 0,-1-1,-1 0,3-2,8-7,-2 0,1-2,-2 0,0 0,-1-2,-1 0,10-17,-1-6,-1 0,-3-1,-1-1,-2-1,-2-1,-3 0,-1 0,-2-1,0-33,-6 62,-2 0,0 0,-1 0,-1 0,-1 0,0 1,-1-1,-1 1,-1 0,0 0,-1 0,-2 0,7 14,0-1,0 1,-1 0,0-1,0 1,0 1,0-1,0 0,0 1,-1-1,1 1,-1 0,0 0,1 1,-1-1,0 1,0 0,0 0,0 0,0 0,0 1,-1 0,1 0,0 0,0 0,0 0,0 1,0 0,0 0,0 0,0 0,0 1,0-1,0 1,1 0,-3 2,-10 5,0 0,1 1,0 1,1 1,0 0,1 1,-10 11,12-8,-1 1,2-1,0 2,1-1,1 2,1-1,0 1,1 0,1 0,1 0,1 1,1 0,0 0,2 0,0-1,1 1,1 0,1 0,0-1,2 1,0-1,2 0,3 8,3 1,0-1,2 0,1-1,1-1,1-1,1 0,2-1,0-1,19 14,105 81,-121-100</inkml:trace>
  <inkml:trace contextRef="#ctx0" brushRef="#br0" timeOffset="34998.875">18118 710,'-6'15,"0"1,1-1,0 1,2 0,-1 0,2 0,0 0,1 0,1 1,1-1,0 0,1 1,0-1,1 0,2 3,-3-15,0-1,0 1,0-1,0 1,0-1,1 0,0 0,-1 0,1 0,0 0,1-1,-1 1,0-1,1 0,-1 0,1 0,0 0,-1-1,1 1,0-1,0 0,0 0,0-1,0 1,0-1,0 0,0 0,0 0,0-1,0 1,0-1,0 0,0 0,0 0,0-1,0 1,-1-1,1 0,-1 0,1-1,-1 1,0 0,0-1,0 0,0 0,0 0,1-2,12-13,-1 0,-1-1,-1 0,-1-1,-1-1,0 0,-2 0,5-14,41-103,-55 137,0 1,0-1,0 1,0-1,0 1,0-1,0 1,0-1,0 1,0-1,1 1,-1 0,0-1,0 1,1-1,-1 1,0 0,1-1,-1 1,0 0,1-1,-1 1,0 0,1-1,-1 1,1 0,-1 0,1 0,-1-1,0 1,1 0,-1 0,1 0,-1 0,1 0,-1 0,1 0,-1 0,1 0,-1 0,1 0,-1 0,1 0,-1 0,1 1,-1-1,0 0,1 0,-1 0,1 1,-1-1,0 0,1 1,-1-1,0 0,1 1,-1-1,1 1,5 29,-25 143,6 480,10-623,0 0,-2 0,-1-1,-2 1,-1-2,-1 1,-1-1,-1-1,-2 0,-1 0,-17 23,-20 15,-2-2,-2-3,-4-2,-24 16,63-55,-2 0,0-2,-1-1,0 0,-18 6,41-21,0 0,0 0,0 0,0-1,-1 1,1-1,0 1,0-1,0 1,-1-1,1 0,0 1,-1-1,1 0,0 0,-1 0,1 0,0 0,0 0,-1 0,1-1,0 1,-1 0,1-1,0 1,0-1,0 1,-1-1,1 0,0 0,0 1,0-1,0 0,0 0,0 0,0 0,1 0,-1 0,0 0,0 0,1 0,-1-1,1 1,-1 0,1 0,0-1,-1 0,8-63,10 25,2 2,2 0,1 1,2 1,1 1,2 2,7-7,-12 14,21-30,3 2,2 2,2 2,3 3,1 2,2 2,2 3,3 2,-25 19</inkml:trace>
  <inkml:trace contextRef="#ctx0" brushRef="#br0" timeOffset="31860.046">14562 710,'-24'39,"-12"17,-1 3,7-2,12-12,10-13</inkml:trace>
  <inkml:trace contextRef="#ctx0" brushRef="#br0" timeOffset="32015.337">14534 429,'0'0</inkml:trace>
  <inkml:trace contextRef="#ctx0" brushRef="#br0" timeOffset="32466.012">14958 710,'-21'27,"2"2,1-1,2 2,0 0,2 1,2 1,0 0,-5 28,16-58,1 1,-1-1,0 0,1 1,0-1,-1 1,1-1,0 1,0-1,0 1,1-1,-1 1,0-1,1 0,0 1,0-1,0 1,0-1,0 0,0 0,0 0,1 0,-1 0,1 0,-1 0,1 0,0 0,0-1,0 1,0-1,0 1,0-1,0 0,0 0,0 0,1 0,-1 0,0 0,1-1,-1 1,1-1,-1 0,2 0,5 0,0-1,1 0,-1-1,0 0,0 0,0-1,0-1,-1 1,1-1,-1-1,0 1,0-1,0-1,-1 0,0 0,0 0,0-1,0-1,98-141,-84 113,-1-1,-2-1,-2-1,-1-1,-2 0,-2 0,-2-1,-1-1,-2 0,-2 1,-2-25,-3 52,0 1,0-1,-2 1,0-1,0 1,-1 0,-1 1,0-1,-1 1,0 0,-6-9,9 17,0-1,-1 1,1 0,-1 0,0 0,0 0,0 1,0 0,-1 0,1 0,-1 0,0 1,0-1,0 1,0 0,0 1,0-1,-1 1,1 0,-1 1,1-1,0 1,-1 0,1 0,-1 1,1-1,0 1,-1 1,1-1,-2 1,-4 3,0 1,0 0,0 1,1 0,0 1,1 0,-1 0,1 1,1 0,0 1,0 0,1 0,0 1,1 0,0 0,1 0,0 1,1-1,0 1,1 0,0 1,1-1,0 0,1 1,0-1,1 1,1-1,0 1,0-1,2 1,-1-1,4 9,8 13,2 0,1-1,1-1,2 0,2-1,0-2,2 0,1-2,1 0,2-2,0-1,1-1,2-2,32 18,122 56,-163-85</inkml:trace>
  <inkml:trace contextRef="#ctx0" brushRef="#br0" timeOffset="36767.314">0 1924,'144'-47,"3"7,1 6,103-9,-181 38,0 3,0 2,-1 4,54 11,-49-9,0-3,0-3,0-3,34-8,499-13,-355 3,473-54,-286 23,89 14,88 9,431 30,-499 27,627-28,-664 27,787-26,217-1,-842-28,103 45,114-6,-237-38,128-1,82-2,406 30,-545-27,67-2,33 0,-375 30,-284 24,-141-22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371 236,'-14'-2,"0"0,1 1,-1 1,0 0,0 1,1 0,-1 1,0 1,1 0,0 1,0 0,0 1,0 1,1 0,0 0,0 1,0 1,-6 5,9-6,0-1,0 1,1 1,0 0,0 0,1 0,0 1,1 0,0 0,0 1,1 0,0 0,1 0,0 1,0-1,1 1,1 0,0 0,0 0,1 0,0 0,1 2,0-10,0 0,1 1,-1-1,0 0,1 0,0 0,0 0,0 0,0 0,0 0,1-1,-1 1,1 0,0-1,0 1,0-1,0 1,0-1,0 0,1 0,-1 0,1 0,0-1,-1 1,1 0,0-1,0 0,0 0,0 0,0 0,0 0,0-1,1 1,5-1,0 1,0-2,0 1,0-1,0 0,-1-1,1 0,0-1,-1 1,0-2,3 0,19-14,0-2,-2 0,0-2,-1-1,-2-1,0-2,-1 0,11-19,16-13,-50 58,-1 0,1 0,0 0,-1 1,1-1,0 0,-1 0,1 1,0-1,-1 0,1 1,0-1,-1 1,1-1,-1 1,1-1,-1 1,1-1,-1 1,0-1,1 1,-1 0,0-1,1 1,-1 0,0-1,0 1,1 0,-1-1,0 1,0 0,0 0,0-1,0 1,0 0,0 0,0-1,0 1,-1 0,1-1,0 1,0 0,-1-1,1 1,0 1,0 17,0 1,2-1,0 0,1 1,1-1,0-1,2 1,0-1,1 0,1 0,1-1,0 0,1 0,7 7,-12-20,-1 0,2-1,-1 1,0-1,1 0,-1-1,1 1,0-1,0 0,0-1,0 1,0-1,0 0,0-1,0 0,1 0,1 0,16 0</inkml:trace>
  <inkml:trace contextRef="#ctx0" brushRef="#br0" timeOffset="347.42">879 180,'23'154,"30"44,-53-196,0-1,1 0,-1 0,0 0,1 0,-1 0,0 0,1 0,-1 0,1 0,0 0,-1 0,1 0,0 0,0 0,0 0,-1-1,1 1,0 0,0 0,0-1,0 1,0-1,0 1,0-1,1 0,-1 1,0-1,0 0,0 0,0 1,0-1,1 0,-1 0,0 0,0-1,0 1,0 0,1 0,-1-1,0 1,0 0,0-1,0 1,0-1,0 1,0-1,0 0,0 0,0 1,0-1,38-50,-21 13,-1 0,-3-1,-1-1,-2 0,-1-5,11-32,-8 18,-9 34</inkml:trace>
  <inkml:trace contextRef="#ctx0" brushRef="#br0" timeOffset="702.169">1641 378,'9'-14,"0"0,-1-1,-1 0,0-1,-1 1,-1-1,-1 0,0-1,-1 1,0-1,-1 0,-1 1,-1-1,-1 0,0 0,-1 1,-1-1,-3-12,4 25,-1 0,0 0,1 0,-1 0,-1 0,1 1,0-1,-1 1,0 0,0 0,0 0,0 1,0 0,0-1,-1 1,1 0,-1 1,1-1,-1 1,0 0,0 0,0 1,1-1,-1 1,0 0,0 1,0-1,0 1,1 0,-1 0,-11 2,1 1,0 0,0 2,1-1,-1 2,2 0,-1 1,-10 7,15-9,-1 0,1 0,1 1,-1 0,1 1,0 0,1 0,0 0,0 1,1 0,0 1,0-1,1 1,1 0,-1 1,2-1,-1 1,2 0,-1-1,1 1,1 0,0 0,1 1,0-1,0 0,2 0,0 6,3 0,0-1,1 0,0 0,2 0,0-1,0 0,1-1,1 0,1 0,0-1,1-1,0 0,0 0,2-1,-1-1,1 0,8 4,19 9,1-1,1-2,1-3,1-1,35 8,-74-22,-1-1,1 0,0 0,-1 0,1 0,0-1,0 0,-1 0,1-1,0 0,0 0,-1 0,1-1,-1 1,1-1,1-1,12-8</inkml:trace>
  <inkml:trace contextRef="#ctx0" brushRef="#br0" timeOffset="1818">1641 293,'5'0,"-3"0,-3 5,-5 1,-6 0,-2 4,-3 0,-3 3,-4-1,-1-1,-3 0,0 0,-1-7,0-5,5-6,6-7,7-7,5 2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6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1,'-24'47,"-17"36,-7 8,0-6,3-14,10-18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7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87 635,'-14'24,"2"2,1-1,0 2,3-1,0 2,1-1,2 1,1-1,1 1,1 9,1-32,1-1,0 1,-1-1,2 0,-1 1,1-1,-1 1,1-1,0 0,1 1,-1-1,1 0,0 0,0 0,0 0,0 0,1-1,-1 1,1-1,0 1,0-1,1 0,-1 0,1-1,-1 1,1-1,0 1,0-1,0 0,0-1,0 1,0-1,1 1,-1-2,0 1,1 0,-1-1,1 1,2-2,12-5,-1 0,0-2,-1 0,0-2,-1 0,1 0,-2-1,0-1,0-1,0-1,-13 12,40-33,-1-2,-2-2,-1-2,-3-1,-1-2,-2-1,-3-1,15-32,-26 42,8-11,-2-1,-2-1,-2-2,-3 0,-2 0,-2-2,1-17,-14 70,0-55,0 54,0 0,0 0,0 0,0 0,0-1,0 1,0 0,0 0,-1 0,1 0,0 0,-1 0,1 0,-1 0,1 0,-1 1,0-1,1 0,-1 0,0 0,1 1,-1-1,0 0,0 1,0-1,0 0,0 1,0-1,0 1,0 0,0-1,0 1,0 0,0-1,0 1,0 0,0 0,0 0,0 0,0 0,0 0,0 0,0 1,0-1,-1 0,-3 3,1 0,-1 0,1 1,0-1,0 1,0 0,0 0,0 1,1-1,0 1,0-1,0 1,1 0,0 0,-1 2,-1 1,-19 45,2 1,3 1,2 0,2 1,-1 25,-1 44,4 2,7-1,7 75,-1-149,15 219,-1 97,-16-344,0-1,-2 0,0 0,-2 0,0 0,-2-1,0 0,-2 0,0-1,-1 0,-1-1,-1 0,-1 0,-1-2,-1 1,0-2,-1 0,-1-1,-7 5,20-18,-4 4,1-1,-1 0,-1 0,1-1,-1 0,0-1,0 0,0 0,0-1,-1 0,0 0,1-1,-11 0,17-3,0-1,0 0,1-1,-1 1,0 0,1-1,-1 0,1 1,0-1,0 0,0 0,0 0,1 0,-1-1,1 1,0 0,0-1,0 1,0-1,0 1,1-1,0 1,-1-1,1 1,1-1,-1 1,0-1,1 0,1-2,-2 1,30-183,-10 95,-13 55</inkml:trace>
  <inkml:trace contextRef="#ctx0" brushRef="#br0" timeOffset="234.36">87 183,'-15'-9,"1"-4,2 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4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762 228,'-25'-5,"0"2,0 0,0 2,0 1,0 0,0 2,0 1,0 1,0 1,1 2,-2 0,18-5,1 0,-1 0,0 1,1 0,-1 0,1 1,0 0,0 0,0 0,1 1,-1 0,1 1,0-1,1 1,-1 0,1 0,1 1,-1 0,1 0,0 0,0 0,1 1,0-1,1 1,-1 0,2-1,-1 1,1 0,0 0,0 1,1-1,0 0,2 5,-2-10,1 1,0-1,0 0,0 0,0-1,0 1,1 0,-1 0,1 0,0-1,0 1,0-1,0 0,0 1,1-1,-1 0,1 0,-1 0,1-1,0 1,-1-1,1 1,0-1,0 0,0 0,0 0,0-1,1 1,-1-1,0 0,0 1,0-1,0-1,1 1,-1 0,0-1,0 0,0 1,1-2,119-51,309-266,-423 313,-9 5,1-1,-1 1,1 0,0 0,0 0,0 0,-1 0,1 1,0-1,0 0,0 0,0 0,0 1,1-1,-1 1,0-1,0 1,0-1,0 1,1-1,-1 1,0 0,0 0,1 0,-1 0,0 0,0 0,1 0,-1 0,0 0,0 1,1-1,-1 0,0 1,0-1,0 1,0 0,1-1,-1 1,0 0,0-1,0 1,0 0,-1 0,1 0,0 0,0 0,-14 106,2-59,9-38,-1-1,1 0,0 1,0-1,1 1,0-1,1 1,0-1,0 1,1-1,0 1,1-1,0 1,1-1,0 0,0 0,1 0,3 6,30 4,-17-15</inkml:trace>
  <inkml:trace contextRef="#ctx0" brushRef="#br0" timeOffset="439.655">1271 454,'222'-261,"-190"230,-31 31,-1-1,0 1,0-1,1 1,-1 0,0-1,1 1,-1-1,0 1,1 0,-1-1,1 1,-1-1,0 1,1 0,-1 0,1-1,-1 1,1 0,-1 0,1 0,-1 0,1-1,-1 1,1 0,0 0,-1 0,1 0,-1 0,1 0,-1 0,1 0,-1 1,1-1,-1 0,1 0,-1 0,1 1,-1-1,1 0,-1 0,1 1,-1-1,0 0,1 1,-1-1,1 1,-1-1,0 0,1 1,-1-1,0 1,0-1,1 1,-1-1,0 1,0-1,0 1,0-1,0 1,1-1,-1 1,0-1,0 1,0 0,-1-1,1 1,0-1,0 1,0-1,-12 73,9-63,1 1,0-1,0 1,1-1,0 1,0-1,2 1,-1 0,1-1,1 1,0-1,2 8,-3-16,1 1,-1 0,1-1,-1 1,1-1,0 0,0 0,0 0,0 0,0 0,0 0,1 0,-1 0,1-1,-1 0,1 1,0-1,-1 0,1 0,0 0,0-1,0 1,0-1,-1 1,1-1,0 0,0 0,0 0,0-1,0 1,0-1,0 0,-1 1,1-1,0 0,0-1,0 1,96-58,44-125,-133 170</inkml:trace>
  <inkml:trace contextRef="#ctx0" brushRef="#br0" timeOffset="966.502">2229 115,'-12'17,"1"1,0 0,2 0,0 1,1 0,0 1,2 0,0 0,0 10,5-27,0 0,0 0,0-1,1 1,-1 0,1 0,0 0,0 0,0 0,0 0,1 0,-1-1,1 1,-1 0,1 0,0 0,0-1,0 1,1 0,-1-1,1 1,-1-1,1 0,0 1,0-1,0 0,0 0,0 0,1 0,-1-1,0 1,1-1,-1 1,1-1,0 0,-1 0,1 0,0 0,0 0,0-1,0 0,0 1,-1-1,1 0,0 0,0 0,0-1,0 1,1-1,15-6,0-1,0-1,-1 0,0-1,-1-2,0 1,-1-2,0 0,-1-1,-1 0,0-2,-1 1,0-2,-2 1,0-2,6-12,12-11,56-76,-85 117,0-1,0 1,0-1,0 0,1 1,-1-1,0 1,0-1,0 1,0-1,0 1,1-1,-1 1,0-1,1 1,-1-1,0 1,1-1,-1 1,0 0,1-1,-1 1,1-1,-1 1,1 0,-1 0,1-1,-1 1,1 0,-1 0,1 0,-1-1,1 1,-1 0,1 0,-1 0,1 0,0 0,-1 0,1 0,-1 0,1 0,-1 0,1 1,-1-1,1 0,-1 0,1 0,-1 1,1-1,-1 0,1 1,-1-1,1 0,-1 1,0-1,1 0,-1 1,1-1,-1 1,0-1,0 1,1-1,-1 1,0-1,0 1,0-1,1 1,-1 0,2 45,-3-35,-1 85,-5 0,-4 0,-4 0,-20 65,18-94,-3-2,-3-1,-21 42,34-86,4-4,-1 0,0-1,-1 0,0 0,-2-1,1 0,-2-1,0 0,0 0,-2-1,1-1,-1 0,-1-1,-5 3,16-12,1 0,0 0,-1 0,1 0,-1-1,1 1,-1-1,0 0,1 0,-1 0,1 0,-1 0,1 0,-1-1,1 1,-1-1,1 0,-1 0,1 0,0 0,-1 0,1 0,0-1,0 1,0-1,0 1,0-1,0 0,0 0,1 0,-1 0,1 0,-1 0,1 0,0-1,0 1,0 0,0-1,0 1,0-1,1 1,-1-1,1 1,0-1,0 1,0-1,0 0,0 1,0-1,1 1,-1-1,1 1,0-1,0 1,0 0,0-1,1 0,5-20,2 0,1 1,0 0,2 0,0 2,2-1,0 2,1 0,13-13,-6 10,1 0,1 2,0 0,2 2,0 1,1 1,1 1,0 1,1 2,0 1,27-7,-26 9,-4 0</inkml:trace>
  <inkml:trace contextRef="#ctx0" brushRef="#br0" timeOffset="1449.255">0 765,'319'-13,"105"-25,-316 27,470-41,148 23,-288 30,-379-11,-59-1,-12 7</inkml:trace>
  <inkml:trace contextRef="#ctx0" brushRef="#br0" timeOffset="1915.495">29 962,'390'-45,"519"-47,-85 58,-381 35,-360-11,-66 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2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391 592,'-2'-4,"0"1,0-1,-1 1,0 0,1 0,-1 0,0 0,0 0,-1 0,1 1,0 0,-1 0,0 0,1 0,-1 0,0 1,0-1,0 1,0 0,0 0,0 1,0-1,-1 1,1 0,0 0,0 0,0 1,0-1,-1 1,-116 40,1 38,116-75,0 0,0 0,1 0,-1 0,1 1,0-1,0 1,1 0,0 0,-1 0,1 0,1 0,-1 0,1 0,0 1,0-1,1 0,-1 1,1-1,0 1,1-1,-1 1,1-1,1 4,3 4,0-1,1 0,1 0,0-1,0 0,1 0,0 0,1-1,0 0,1-1,0 0,0-1,1 0,0 0,0-1,1-1,0 0,0 0,1-2,-1 1,1-1,0-1,13 2,-20-5,0 1,1-1,-1 0,1 0,-1-1,0 1,1-1,-1-1,0 0,0 1,0-2,0 1,0-1,0 0,-1 0,1 0,-1-1,0 0,0 0,0 0,-1-1,1 0,-1 0,0 0,0 0,-1 0,0-1,0 0,0 1,-1-1,1 0,-1 0,-1-1,1-1,1-14</inkml:trace>
  <inkml:trace contextRef="#ctx0" brushRef="#br0" timeOffset="434.837">701 0,'-20'39,"2"0,1 1,2 1,1 0,3 1,-3 23,3-19,1 2,3-1,2 1,1 0,3 0,5 38,-5-80,1-1,0 1,1-1,-1 1,1-1,0 0,1 1,-1-1,1 0,0 0,0 0,1 0,-1 0,1 0,0-1,0 1,1-1,-1 0,1 0,0 0,0-1,1 1,-1-1,0 0,1 0,0-1,0 1,0-1,0 0,0 0,0-1,1 0,-1 0,5 1,4-6,-1 0,1-1,-1 0,-1-1,1-1,-1 0,0 0,0-1,5-6,52-31,-59 40,-8 3,0 0,0 0,1 0,-1 0,1 0,-1 0,1 1,0 0,0-1,-1 1,1 0,0 0,0 0,0 1,0-1,0 1,0 0,1-1,-1 1,0 1,0-1,0 0,0 1,0-1,0 1,0 0,0 0,0 0,-1 1,1-1,0 1,-1-1,1 1,-1 0,1 0,-1 0,0 0,0 1,0-1,1 2,15 89,-8-22,-1-53,3-5</inkml:trace>
  <inkml:trace contextRef="#ctx0" brushRef="#br0" timeOffset="717.268">1350 592,'-13'15,"0"1,2 0,0 1,0 0,2 1,0 0,1 0,1 1,0 0,2 0,0 1,1 0,1 0,1 4,2-21,0 1,1-1,-1 0,1 0,-1 0,1 1,0-1,0 0,1 0,-1 0,1 0,-1-1,1 1,0 0,0-1,0 1,0-1,1 1,-1-1,1 0,-1 0,1 0,0-1,0 1,0-1,0 1,0-1,0 0,0 0,0 0,0-1,1 1,-1-1,0 1,0-1,1 0,-1-1,0 1,0 0,2-1,9-1,0-1,0 0,-1 0,1-1,-1-1,0-1,0 0,11-7,-12 7,0 0,-1 0,0-2,0 1,-1-1,0-1,0 0,-1 0,0-1,-1 0,0-1,0 0,-1 0,-1 0,0-1,-1 0,0 0,0-1,-1 1,-1-1,0 0,-1 0,-1 0,0 0,0 0,-1 0,-1-7,-2 15,1-1,-1 1,0 0,0 0,0 0,-1 0,0 1,0-1,0 1,0 0,-1 0,1 0,-1 1,0-1,0 1,-1 1,1-1,-1 1,1 0,-1 0,0 0,1 1,-1 0,0 0,0 0,0 1,0 0,0 0,0 0,0 1,0 0,0 0,0 1,1 0,-1 0,1 0,-1 0,1 1,0 0,0 0,0 1,0-1,0 1,1 0,0 0,-3 3,-6 7</inkml:trace>
  <inkml:trace contextRef="#ctx0" brushRef="#br0" timeOffset="1080.4">2113 508,'-57'22,"1"3,1 3,2 2,-18 14,66-42,1-1,0 1,-1 1,1-1,0 1,0-1,0 1,1 0,-1 0,1 1,-1-1,1 1,0 0,1 0,-1 0,1 0,-1 0,1 1,0-1,1 0,-1 1,1 0,0-1,0 1,0 0,1 0,0-1,0 1,0 0,0 0,1 0,0-1,0 1,0 1,6 2,-1-1,1-1,0 1,1-1,0-1,0 1,0-1,0 0,1-1,0 0,0-1,0 1,0-2,1 1,-1-1,1-1,-1 0,1 0,-1-1,1 0,0-1,-1 0,1 0,-1-1,1 0,-1-1,0 0,0 0,0-1,8-5,-8 5,0 0,0 0,0-1,-1-1,0 1,0-1,0-1,-1 1,0-1,0 0,-1-1,0 0,0 0,-1 0,0-1,0 0,-1 0,0 0,0 0,-1-1,-1 1,1-3,-1 5,-1 0,0 1,0-1,-1 0,0 0,0 0,0 1,-1-1,0 0,0 0,-1 1,0-1,0 1,-1-1,1 1,-1 0,-1 0,1 0,-1 0,0 1,0-1,-1 1,0 0,0 1,0-1,0 1,-1 0,1 0,-1 0,-6-1,-43-9,29 11</inkml:trace>
  <inkml:trace contextRef="#ctx0" brushRef="#br0" timeOffset="1431.841">2649 480,'-16'5,"-1"0,1 1,0 0,0 1,1 1,0 1,0 0,1 1,0 0,1 1,-4 5,15-14,0 0,0 0,0 0,0 0,0 0,0 1,1-1,-1 1,1-1,-1 1,1-1,0 1,0 0,1 0,-1 0,0-1,1 1,0 0,-1 0,1 0,0 0,1 0,-1 0,0-1,1 1,0 0,0 0,-1-1,2 1,-1 0,0-1,0 1,1-1,0 1,-1-1,1 0,0 1,0-1,0 0,0-1,1 1,-1 0,0 0,2 0,66 74,-69-73,1-1,0 1,-1 0,0 0,1 0,-1 0,-1 0,1 0,0 0,-1 0,1 0,-1 0,0 0,0 1,0-1,-1 0,1 0,-1 0,1 0,-1 0,0 0,0 0,0 0,-1 0,1-1,-1 1,0 0,0-1,1 1,-2-1,0 2,-7 4,1 0,-1-1,-1-1,1 1,-1-2,0 1,-1-2,1 1,-1-1,0-1,0 0,0-1,0 0,0-1,0-1,-5 0,-8 1</inkml:trace>
  <inkml:trace contextRef="#ctx0" brushRef="#br0" timeOffset="1747.417">2761 818,'37'-13,"-3"2,0-1,0-2,-2-1,0-2,0-1,-2-1,0-2,1-3,-28 22,0 1,0-1,0 0,-1 0,1 0,0-1,-1 1,0 0,1-1,-1 0,0 0,-1 1,1-1,0 0,-1 0,0 0,1-1,-1 1,0 0,-1 0,1-1,-1 1,1-1,-1 1,0 0,0-1,-1 1,1 0,-1-1,1 1,-1 0,0-1,0 1,-1 0,1 0,-1 0,1 0,-1 0,0 0,0 1,0-1,0 1,-1-1,1 1,-1 0,0 0,1 0,-1 0,0 0,0 1,0-1,-2 0,-10 0,1 1,-1 1,0 0,0 0,0 2,1 0,-1 0,1 2,-1 0,1 0,0 1,1 1,-1 0,1 1,-11 8,11-7,0 1,0 0,1 1,0 1,1 0,0 0,1 1,0 0,1 1,0 0,1 1,-6 12,10-18,1 1,-1-1,2 1,-1-1,1 1,0 0,1 0,0 0,1 0,-1 0,2 0,-1 0,1 0,1 0,0-1,0 1,0 0,1-1,1 1,-1-1,1 0,1 0,0 0,5 4,1-2,0 1,0-1,1-1,0 0,1 0,0-2,0 1,1-2,0 0,0 0,1-2,-1 1,1-2,0 0,0-1,0 0,0-1,0-1,0 0,1-2,-1 1,5-3,11-1,-4-2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0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54 146,'-28'39,"23"-27,1 0,0 0,0 0,1 1,1-1,0 1,1 0,0 0,1 12,0-20,1 0,-1-1,1 1,0 0,1-1,-1 1,1-1,-1 1,1-1,1 0,-1 1,1-1,-1-1,1 1,0 0,1-1,-1 1,0-1,1 0,0 0,0 0,0-1,0 1,0-1,1 0,-1 0,5 1,-2-1,1-1,0 0,0 0,-1 0,1-1,0 0,0-1,0 0,0 0,0 0,-1-1,1 0,-1-1,1 0,-1 0,0-1,0 1,0-1,-1-1,1 1,-1-1,5-6,113-136,-92 101,-31 46,0 0,0-1,0 1,0 1,1-1,-1 0,0 0,0 0,0 1,0-1,0 0,0 1,0-1,0 1,0-1,0 1,0-1,-1 1,1 0,0 0,0-1,0 1,-1 0,1 0,0 0,-1 0,1 0,-1 0,1 0,-1 0,0 0,1 0,-1 0,0 0,0 0,1 0,-1 0,0 0,0 0,0 0,0 0,-1 0,1 1,0-1,0 0,-1 0,2 3,6 29,-7-26,1-1,-1 1,1 0,0-1,1 1,0-1,0 0,0 1,1-1,-1 0,2 0,-1 0,1-1,0 1,0-1,0 0,1 0,-1 0,1-1,0 0,1 0,-1 0,1 0,0-1,0 0,1 0,-1-1,0-1,0 0,-1 0,1-1,0 0,0 0,0 0,0-1,0 0,0 0,-1 0,1-1,0 0,-1 0,1 0,-1-1,0 0,0 0,0 0,0-1,-1 1,1-1,-1 0,0-1,0 1,0-1,0 1,-1-1,0 0,0 0,-1-1,2-2,48-163,-47 146</inkml:trace>
  <inkml:trace contextRef="#ctx0" brushRef="#br0" timeOffset="666.886">1071 288,'43'-14,"0"-2,-1-2,-1-1,-1-2,-1-2,-1-1,3-5,-39 28,0 0,1 0,-1 0,0-1,1 1,-1-1,0 0,0 1,0-1,0 0,-1 0,1 0,0 0,-1 0,0-1,1 1,-1 0,0-1,0 1,0-1,-1 1,1-1,0 1,-1-1,0 0,1 1,-1-1,0 0,-1 1,1-1,0 0,-1 1,1-1,-1 1,0-1,0 1,0-1,0 1,-1 0,1-1,0 1,-1 0,0 0,1 0,-1 0,0 0,0 0,0 1,0-1,0 1,-2-1,-4-1,-1 0,1 1,-1 0,0 0,0 1,0 1,0-1,0 1,0 1,1-1,-1 2,0-1,0 1,0 0,1 1,0 0,-1 1,1 0,0 0,-6 4,-1 2,0 0,1 1,0 1,0 0,2 1,-1 0,2 1,0 1,-9 14,15-22,1-1,0 1,0 0,1 0,0 0,0 1,1-1,0 1,0 0,1-1,0 1,0 0,1 0,0 0,0 0,1 0,0-1,0 1,1 0,0 0,0-1,1 0,0 1,0-1,1 0,0 0,0-1,1 1,-1-1,1 0,1 0,-1 0,1-1,0 0,0 0,1-1,0 1,-1-1,1-1,1 0,-1 1,0-2,8 3,13-2,1-2,-1 0,0-2,1-1,-1-1,0-2,0 0,0-2,-1-1,2-2,-2 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8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0,'-28'67,"-30"188,30-11,0-45,6-92,19-99</inkml:trace>
  <inkml:trace contextRef="#ctx0" brushRef="#br0" timeOffset="199.038">0 508,'39'0,"36"0,15 0,2 0,-5 0,-13 0,-9 0,-10 0,-11 0,-7 0,-6 0,-3 0,-6 0</inkml:trace>
  <inkml:trace contextRef="#ctx0" brushRef="#br0" timeOffset="625.46">791 479,'-9'21,"0"0,2 1,1 0,1 0,0 0,2 0,0 1,2 0,1-1,1 11,-1-31,0 0,0 1,0-1,0 0,0 0,1 0,-1 1,1-1,0 0,0 0,0 0,0 0,0 0,0 0,0 0,1-1,-1 1,0 0,1-1,0 1,-1-1,1 1,0-1,0 0,0 0,0 0,0 0,0 0,0 0,0 0,0-1,0 1,1-1,-1 0,0 1,0-1,0 0,1 0,-1-1,0 1,0 0,1-1,-1 1,0-1,2 0,10-6,-1 1,0-2,0 0,0 0,-1-1,0-1,-1 0,0-1,79-55,-88 66,1-1,-1 0,0 1,1-1,-1 1,0 0,1 0,-1 0,0 0,1 0,-1 1,0-1,1 0,-1 1,0 0,0 0,0 0,1 0,-1 0,0 0,0 0,0 0,-1 1,1-1,0 1,0 0,-1-1,1 1,-1 0,0 0,1 0,-1 0,0 0,0 0,0 0,0 1,-1-1,1 0,-1 1,1-1,-1 0,0 0,0 3,27 42,-25-45,0-1,0 1,1-1,-1 1,1-1,-1 0,1 0,-1 0,1 0,0 0,-1-1,1 1,0-1,-1 1,1-1,0 0,0 0,-1-1,1 1,0 0,0-1,-1 0,1 0,-1 1,1-1,0-1,-1 1,0 0,1-1,-1 1,0-1,0 0,0 0,2-1,60-75,16-53,-67 117,-3 1</inkml:trace>
  <inkml:trace contextRef="#ctx0" brushRef="#br0" timeOffset="903.924">1722 423,'-16'19,"1"1,0 0,2 2,0-1,2 2,0-1,1 2,2-1,0 1,-2 16,10-37,0-1,-1 0,1 1,0-1,1 0,-1 1,0-1,1 1,-1-1,1 0,0 0,-1 1,1-1,0 0,1 0,-1 0,0 0,1 0,-1 0,1 0,-1-1,1 1,0 0,0-1,0 0,-1 1,2-1,-1 0,0 0,0 0,0 0,0 0,1 0,-1-1,0 1,1-1,-1 0,0 0,1 0,-1 0,1 0,0 0,101-22,-94 18,0-1,1 0,-2-1,1 0,-1-1,0 0,0 0,-1-1,0 0,0 0,-1-1,0 0,0 0,-1-1,0 0,-1 0,0 0,-1 0,0-1,-1 0,0 0,0 0,-1 0,-1 0,0-1,0 1,-1-1,-1 1,0 0,0 0,-2-4,2 12,0 0,0-1,0 1,0 0,-1 0,1 0,-1 0,0 1,0-1,0 0,0 1,-1-1,1 1,-1 0,1 0,-1 0,0 0,0 0,0 1,0-1,0 1,0 0,0-1,-2 1,-15-3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1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5253 796,'10'34,"3"6,-1-4</inkml:trace>
  <inkml:trace contextRef="#ctx0" brushRef="#br0" timeOffset="236.147">5310 316,'0'0</inkml:trace>
  <inkml:trace contextRef="#ctx0" brushRef="#br0" timeOffset="587.583">5620 627,'-13'19,"-7"9,1 1,1 0,1 1,2 1,1 0,2 1,-6 23,17-51,0 0,0 0,1-1,-1 1,1 0,0 0,0 0,1 0,-1 0,1 0,0 0,0 0,0-1,0 1,1 0,-1-1,1 1,0-1,0 1,0-1,1 0,-1 0,1 0,0 0,0 0,0-1,0 1,0-1,0 0,1 0,-1 0,1 0,-1-1,1 1,0-1,0 0,-1 0,1 0,0-1,1 1,9 0,-1 1,1-2,0 1,0-2,0 0,-1-1,1 0,-1-1,1 0,-1-1,0-1,0 0,0-1,-1 0,0-1,0 0,6-6,1-2,-1-1,-1 0,0-1,-1-1,0 0,-2-2,0 1,-1-2,-2 0,4-8,4-1,-2-1,0-1,-3-1,0 0,-3-1,0 0,-2 0,-2-1,-1-1,-2 1,-1-1,-2 1,-2-21,-1 47,1 1,-1-1,0 1,-1 0,0 0,0 0,0 0,-1 0,-1 1,1-1,-1 1,0 0,-1 1,0-1,0 1,0 0,-1 1,0 0,0 0,0 0,0 1,-1 0,0 0,0 1,0 0,0 0,0 1,-1 0,1 0,-1 1,1 0,-1 1,0 0,1 0,-1 1,-7 2,0 0,0 1,1 1,-1 1,1 0,0 1,1 0,0 1,0 1,1 0,0 1,0 1,1 0,0 0,1 1,1 1,0 0,0 0,2 1,-1 0,2 0,0 1,1 0,0 0,1 1,1 0,0 0,1 0,1 0,1 0,0 1,1-1,1 0,0 0,1 1,1-1,1 4,4 0,1 0,1 0,0-1,2-1,0 1,1-2,1 0,0-1,1 0,1-1,0 0,2-2,-1 0,1-1,17 8,-5-4,0-2,1-2,0 0,0-2,2-2,-1-1,1-1,-1-1,2-3,2 0,0-2</inkml:trace>
  <inkml:trace contextRef="#ctx0" brushRef="#br0" timeOffset="3087.153">7371 147,'-7'57,"14"356,-29-259,22-153,-1-1,1 1,0 0,0 0,0-1,0 1,0 0,0 0,0 0,0-1,0 1,0 0,0 0,1-1,-1 1,0 0,0 0,1-1,-1 1,1 0,-1-1,0 1,1 0,-1-1,1 1,-1-1,1 1,0 0,-1-1,1 0,0 1,-1-1,1 1,0-1,-1 0,1 0,0 1,0-1,0 0,-1 0,1 0,0 0,0 0,-1 0,1 0,0 0,0 0,0 0,-1 0,1 0,0-1,0 1,-1 0,1-1,0 1,0 0,45-24,-41 20,21-12,3-4,1 0,1 2,1 1,0 2,1 1,0 1,1 2,0 2,1 1,15-1,-46 8,-1 0,1 1,0-1,-1 1,1 0,-1 0,1 0,0 0,-1 1,1-1,-1 1,1 0,-1 0,1 0,-1 1,0-1,0 1,0 0,0 0,0 0,0 0,0 0,0 1,-1-1,1 1,-1 0,0 0,0-1,0 2,0-1,0 0,-1 0,1 0,-1 1,0-1,0 1,0-1,-1 1,1-1,-1 1,0 0,0-1,0 3,-6 8,-1 0,0 0,-1-1,0 0,-1-1,0 0,-1 0,-1-1,0 0,0-1,-1 0,0-1,-13 7,-6 7,-2-2,0-2,-1-1,0-1,-2-2,-6 0,33-11,-1-1,1 0,-1-1,0 0,0 0,0-1,0-1,0 0,0 0,0-1,-1 0,2 0,-6-2,14 1,0 1,-1 0,1 0,-1-1,1 1,0-1,0 1,0-1,0 1,0-1,0 0,1 0,-1 1,0-1,1 0,-1 0,1 0,0 1,0-1,0 0,0 0,0 0,0 0,0 0,0 0,1 1,-1-1,1 0,-1 0,1 0,0 1,0-1,0 0,0 1,0-1,0 1,0-1,0 1,1-1,-1 1,0 0,1 0,-1 0,1 0,0 0,0-1,6-8,8-11</inkml:trace>
  <inkml:trace contextRef="#ctx0" brushRef="#br0" timeOffset="3402.683">8161 599,'-19'20,"1"1,1 1,0 1,2 0,1 1,1 0,-6 17,17-39,1 0,0 0,0 0,-1 0,1 0,1 0,-1 0,0 1,0-1,1 0,-1 0,1 1,0-1,0 0,0 1,0-1,0 0,0 1,0-1,1 0,-1 0,1 1,0-1,0 0,0 0,0 0,0 0,0 0,0 0,1 0,-1 0,1-1,-1 1,1 0,0-1,0 1,-1-1,1 0,0 0,0 1,0-1,1-1,-1 1,0 0,0 0,0-1,1 1,-1-1,0 0,14-3,0 0,-1-1,1-1,-1-1,0 0,-1-1,0-1,0 0,0-1,-1 0,0-1,-1 0,0-1,-1-1,0 1,-1-2,0 0,5-9,-9 12,0 0,-1 0,-1 0,1 0,-1-1,-1 0,0 0,-1 0,0 0,0-7,-1 14,-1 0,0 0,0 0,0 0,0 0,0 0,-1 0,0 0,0 0,0 0,0 1,-1-1,0 0,1 1,-1-1,0 1,-1 0,1 0,0-1,-1 1,0 1,0-1,0 0,0 1,0 0,-1-1,1 1,0 0,-1 1,-3-2,-1 0,0 1,0 0,0 1,0 0,0 0,0 1,0 0,0 0,0 1,-1 0,1 0,-3 2,-8 4</inkml:trace>
  <inkml:trace contextRef="#ctx0" brushRef="#br0" timeOffset="4184.372">8725 542,'-31'13,"0"2,1 1,1 1,0 1,2 1,0 2,1 1,-4 5,-66 87,94-111,0 0,0 0,0 0,0 1,1-1,-1 1,1-1,0 1,0-1,1 1,-1 0,1 0,-1-1,1 1,0 0,1 0,-1-1,1 1,-1 0,1-1,0 1,0-1,1 1,-1-1,1 1,0-1,0 0,0 0,0 0,0 0,1 0,0 0,-1-1,1 1,0-1,0 1,1-1,5 2,0 0,1-1,-1 0,1 0,0-1,0 0,0-1,0 0,0-1,0 0,0 0,0-1,0-1,-1 1,1-2,0 1,-1-1,10-5,6-4,1-1,-2-2,0 0,0-2,-2 0,0-1,-1-2,-1 0,-1-1,-1-1,-1-1,3-5,9-18,-1-1,-3-1,-2-2,-2 0,13-51,-27 77,0-1,-2 0,-1 0,-1 0,-1 0,-2-9,1 26,-2-1,1 1,-1 0,0-1,-1 1,0 0,-1 0,1 0,-1 0,-1 0,0 1,0-1,0 1,-1 0,0 0,0 1,-1-1,1 1,-2 1,-4-5,5 6,1 1,-1 0,-1 0,1 1,0-1,-1 1,1 0,-1 1,1 0,-1 0,0 0,0 1,1 0,-1 0,0 1,0 0,1 0,-1 1,1-1,-1 1,1 1,0-1,-1 1,1 0,1 1,-1-1,0 2,-11 6,0 2,1 0,1 0,0 2,1 0,1 0,0 2,-3 6,5-6,0 1,1 0,2 1,0 0,0 0,2 0,0 1,2 0,0 1,1-1,1 0,1 1,1 0,0-1,2 1,0-1,2 1,0-1,1 0,3-1,1-1,0-1,1 0,1 0,0-1,1 0,1-1,0-1,1 0,1-1,0 0,1-1,0-1,1 0,1-1,-8-5,1 0,0 0,0-1,0 0,0-1,0 0,1-1,-1-1,1 1,0-2,0 0,-1 0,1-1,0 0,-1-1,1-1,-1 0,0 0,0-1,14-9</inkml:trace>
  <inkml:trace contextRef="#ctx0" brushRef="#br0" timeOffset="4771.835">9205 542,'-5'9,"0"1,1-1,0 0,1 1,0 0,0 0,1 0,0 0,1 1,0-1,0 0,1 1,1-1,0 0,0 0,1 1,0-1,1 0,1 1,-3-9,1 0,-1 0,1-1,0 1,0 0,-1-1,1 1,1-1,-1 1,0-1,0 0,0 0,1 0,-1 0,0-1,1 1,-1 0,1-1,-1 0,1 0,-1 1,1-1,-1-1,1 1,-1 0,1-1,-1 1,0-1,1 0,-1 0,0 0,1 0,-1 0,70-49,-57 32,0-2,-1 1,-1-2,-1 0,-1 0,-1-1,-1 0,-1-1,3-13,-1 21,-9 50,-1-31,-2 60,3 1,3-1,3 0,8 29,12 20,-5 1,-4 1,-6 1,-4 12,-7-93,-2-1,-1 1,-1-1,-3 0,0 0,-2 0,-2-1,-1 0,-1-1,-2 0,-2 2,5-15,0 0,-1 0,-1-1,-1-1,-1 0,0 0,-1-2,0 0,-2-1,1-1,-2 0,0-1,0-2,-20 9,35-17,0-1,-1 0,1 0,-1-1,1 1,0-1,-1 0,1 0,-1 0,1-1,0 1,-1-1,1 0,0-1,0 1,0-1,-1 1,2-1,-1-1,0 1,0 0,1-1,-1 0,1 0,0 0,0 0,0 0,0-1,0 1,1-1,0 0,0 0,0 0,0 0,0 0,1 0,0 0,0-1,0 1,0-2,-4-30,2 0,2 0,1 0,1 0,3 0,0 0,3 0,1 1,10-30,-2 18,2 1,1 1,3 1,1 1,2 1,2 0,2 3,2 0,1 2,29-26,-36 39</inkml:trace>
  <inkml:trace contextRef="#ctx0" brushRef="#br0" timeOffset="-4554.057">484 429,'-8'-3,"0"0,0 1,0 0,0 0,0 1,-1 0,1 0,0 1,-1 0,1 0,0 1,-1 0,1 1,0 0,0 0,0 1,0-1,0 2,1-1,-1 1,1 1,0-1,0 1,-2 3,-10 12,2 1,0 0,2 2,0 0,2 1,0 0,2 1,1 0,1 1,0 0,3 0,0 1,1-1,2 1,1 1,1-1,2 27,-2-41,1 1,1-1,0 1,0-1,1 0,1 1,1-1,0 0,0-1,1 1,1-1,0 0,1 0,0 0,0-1,1 0,1-1,1 1,-3-3,0-1,0 0,1-1,0 1,0-2,1 1,0-1,0 0,0-1,0 0,1 0,-1-1,1-1,0 1,0-2,0 1,0-1,0-1,0 0,1 0,-1-1,0 0,0-1,7-2,10-5,-1-2,0 0,-1-2,0-1,-1-1,-1-1,0-1,-1-1,-1-1,-1 0,-1-2,0-1,-2 0,0-1,10-20,-11 18,-1-1,-1 0,-1-1,-1-1,-2 0,0 0,-3-1,1-4,-6 23,0 0,-1-1,0 1,0-1,-1 1,0-1,-1 1,-1-1,1 1,-2-1,1 1,-1 0,-1 0,0 0,0 1,-1 0,0-1,-1 1,0 1,0-1,-1 1,0 1,-1-1,-3-3,-1 4,1-1,-1 1,0 1,-1 0,1 1,-1 1,0-1,-1 2,1 0,-1 1,1 0,-1 1,0 0,1 1,-1 1,0 0,1 1,-1 0,1 1,0 1,-2 1,-4 1,0 0,1 2,0 0,0 1,1 1,0 0,1 1,0 1,1 1,1 0,-1 1,2 0,0 1,-4 8,-14 44,25-39</inkml:trace>
  <inkml:trace contextRef="#ctx0" brushRef="#br0" timeOffset="-3718.569">1189 881,'10'-144,"-9"143,-1 1,0-1,0 0,0 0,0 0,0 0,0 0,0 1,0-1,0 0,0 0,-1 0,1 0,0 0,0 1,-1-1,1 0,-1 0,1 1,-1-1,1 0,-1 1,1-1,-1 0,0 1,1-1,-1 1,0-1,1 1,-1-1,0 1,0-1,0 1,1 0,-1 0,0-1,0 1,0 0,0 0,1 0,-1 0,0 0,0 0,0 0,0 0,0 0,0 0,1 1,-1-1,0 0,0 0,0 1,1-1,-1 1,0-1,0 1,1-1,-1 1,0-1,1 1,-1 0,0 0,-35 43,-44 141,67-150,-1 0,-2-1,-1 0,-2-2,-21 29,30-53,19-30,91-130,57-69,-106 138,-34 110,3 51,-19-66,0 0,1-1,1 1,-1 0,2-1,0 0,0 1,1-1,0-1,1 1,0-1,1 0,0-1,1 1,0-1,0-1,1 1,0-2,0 1,1-1,4 2,-12-8,1 0,-1 0,0 0,0 0,0-1,0 1,1-1,-1 1,0-1,1 0,-1 0,0 0,1 0,-1-1,0 1,0-1,1 1,-1-1,0 0,0 1,0-1,0 0,0-1,0 1,0 0,0-1,0 1,-1-1,1 1,0-1,-1 0,0 1,1-1,-1 0,0 0,1-2,29-84,-28 75,14-130,-17 118</inkml:trace>
  <inkml:trace contextRef="#ctx0" brushRef="#br0" timeOffset="-2685.912">2657 712,'-10'-1,"-1"0,1 0,-1 1,1 1,0 0,-1 0,1 1,0 0,0 1,0 0,0 0,-1 2,-4 1,0 0,1 1,0 1,0 1,1 0,0 0,0 2,1-1,0 2,1-1,1 2,0-1,0 1,1 1,1 0,0 0,1 0,1 1,-5 14,10-25,0-1,0 0,0 1,0-1,0 1,1-1,-1 1,1-1,0 1,0-1,1 1,-1-1,1 1,-1-1,1 1,0-1,0 0,1 1,-1-1,1 0,0 0,-1 0,1 0,1 0,-1-1,0 1,1-1,-1 1,1-1,0 0,0 0,-1 0,2 0,-1 0,0-1,0 1,0-1,1 0,-1 0,1 0,-1-1,0 1,1-1,0 0,11-1,0-1,0 0,0-1,0-1,0 0,-1-1,0-1,0 0,0-1,-1-1,0 0,0-1,-1 0,6-6,181-176,-194 185,22-19,-26 24,0 1,-1 0,1 0,0 1,-1-1,1 0,0 0,-1 0,1 0,0 0,-1 1,1-1,0 0,-1 1,1-1,-1 0,1 1,-1-1,1 1,-1-1,1 1,-1-1,1 1,-1-1,0 1,1-1,-1 1,0 0,1-1,-1 1,0 0,0-1,0 1,1 0,-1-1,0 1,0 0,0-1,0 1,0 0,0-1,-1 1,1 0,0-1,0 1,0 0,-1-1,1 1,0-1,-1 1,2 20,-2-5,1 1,0 0,1-1,1 1,1-1,0 0,1 1,1-1,1-1,0 1,0-1,2 0,6 10,-6-19,-1 0,1 0,0-1,0 0,1 0,0-1,0 0,0-1,0 0,0 0,1-1,-1 0,1 0,1-1,13 2</inkml:trace>
  <inkml:trace contextRef="#ctx0" brushRef="#br0" timeOffset="-1580.628">3645 683,'17'280,"-11"-199,-7-81,1 1,-1-1,1 0,-1 0,1 0,-1 0,1 0,-1 0,0 0,1 0,-1 0,1 0,-1 0,1 0,-1-1,1 1,-1 0,1 0,-1 0,1-1,-1 1,1 0,-1-1,1 1,0 0,-1-1,1 1,-1-1,1 1,0 0,0-1,-1 1,1-1,0 1,0-1,-1 1,1-1,0 1,0-1,0 1,0-1,0 0,0 1,0-1,0 1,0-1,0 1,0-1,0 1,0-1,0 1,1-1,-1 1,0-1,0 1,-2-31,1 0,2 0,0 1,3-1,0 0,2 1,1 0,1 0,2 1,1 0,1 1,2 0,0 1,2 1,4-5,3-11,-22 40,-1 1,0 0,-1-1,1 1,0 0,1 0,-1 0,0 0,0 0,0 0,0 0,1 0,-1 0,1 0,-1 0,0 0,1 1,0-1,-1 0,1 0,-1 0,1 0,0 1,0-1,-1 0,1 1,0-1,0 1,0-1,0 1,0-1,0 1,0-1,0 1,0 0,0 0,0-1,0 1,0 0,0 0,0 0,0 0,0 0,0 0,0 1,0-1,0 0,0 0,0 1,0-1,0 1,0-1,0 1,0-1,0 1,-1 0,2-1,51 173,-42-159</inkml:trace>
  <inkml:trace contextRef="#ctx0" brushRef="#br0" timeOffset="-1318.873">4181 994,'5'4,"6"3,2-1</inkml:trace>
  <inkml:trace contextRef="#ctx0" brushRef="#br0" timeOffset="-1169.696">4068 458,'0'0</inkml:trace>
  <inkml:trace contextRef="#ctx0" brushRef="#br0" timeOffset="-685.867">4718 458,'-31'17,"1"2,1 0,0 2,2 2,1 0,0 2,-1 4,20-23,1 1,0 0,0 0,1 1,0-1,0 1,1 0,0 0,0 1,1-1,0 1,0 0,1 0,0 0,1 0,0 0,1 0,-1 0,2 1,-1-1,1 0,1 0,0 0,0 0,0 0,1-1,2 3,-3-7,1-1,0 0,0 1,0-1,0 0,1-1,-1 1,1 0,0-1,-1 0,1 0,0 0,0-1,1 1,-1-1,0 0,0 0,1 0,-1-1,0 1,1-1,-1 0,0 0,1-1,-1 1,1-1,6-1,0 0,-1 0,1-1,-1 0,0-1,0 0,0-1,-1 0,1 0,2-3,3-5,-1-1,-1-1,0 0,-1-1,0 0,7-16,3-2,69-113,-91 146,1 0,-1 0,1 0,-1 0,1 0,-1 0,1 0,0 0,0 0,-1 0,1 0,0 0,0 0,0 1,0-1,0 0,0 1,0-1,0 1,0-1,0 1,1-1,-1 1,0 0,0 0,0-1,0 1,1 0,-1 0,0 0,0 0,0 0,1 1,-1-1,0 0,0 1,0-1,0 0,0 1,1-1,-1 1,0 0,0-1,0 1,-1 0,1 0,0 0,0-1,0 1,0 0,-1 0,1 0,0 0,-1 0,1 0,-1 1,1-1,-1 0,0 0,0 0,1 0,-1 0,0 1,0-1,0 0,0 1,4 18,-1-1,-1 1,-1 0,0 0,-1 0,-2-1,0 1,-4 14,2 3,-60 355,-21-40,71-302,12-35,-1 1,0-1,-1 0,-1-1,0 1,-1-1,-1 0,0 0,-1-1,0 0,-1 0,-1-1,0 0,0-1,-1 0,-1-1,1 0,-11 6,19-15,1 0,0 0,-1 0,1 0,0 0,-1-1,1 1,-1-1,1 0,-1 0,0 0,1 0,-1 0,1-1,-1 1,1-1,-1 1,1-1,0 0,-1 0,1 0,0 0,0 0,0-1,-1 1,1-1,1 1,-1-1,0 0,0 0,1 0,-1 0,1 0,-1 0,1 0,0 0,-1-3,-25-94,26 66,2 0,1 0,2 0,1 0,2 0,0 1,3 1,0-1,2 1,2 1,0 0,2 1,10-12,-12 13,-2 4</inkml:trace>
  <inkml:trace contextRef="#ctx0" brushRef="#br0" timeOffset="1935.606">4181 769,'0'-5,"0"3,0 7,0 7,0 7,0 4,0 4,0 1,-5 2,-1-1,5-4,2-7</inkml:trace>
  <inkml:trace contextRef="#ctx0" brushRef="#br0" timeOffset="18875.363">174 2207,'-1'540,"-3"-479,-2 0,-3-1,-2 1,-5 7,14-61,0 0,0 0,0 0,-1 0,0 0,-1 0,1-1,-1 0,0 1,-1-2,0 1,0 0,0-1,0 0,-1 0,0-1,0 1,0-1,-3 1,8-5,-1 0,1 0,0 0,-1 0,1 0,0 0,-1 0,1 0,0-1,-1 1,1 0,0-1,0 1,0-1,-1 0,1 1,0-1,0 0,0 0,0 0,0 1,0-1,0 0,0 0,1-1,-1 1,0 0,1 0,-1 0,0 0,1-1,0 1,-1 0,1 0,0-1,-1 1,1 0,0-1,0 1,0-1,-3-57,8 27,1 0,1 0,2 0,2 1,0 1,2 0,6-7,12-35,8-23,4 2,3 2,5 1,4 4,3 1,58-62,-103 132,0 0,1 1,1 1,0 0,1 1,0 0,1 1,0 1,0 1,1 1,1 0,-17 7,1 0,-1 0,1 1,-1-1,0 1,1 0,-1-1,1 1,-1 0,1 1,-1-1,1 0,-1 1,0-1,1 1,-1 0,0-1,1 1,-1 1,0-1,0 0,0 0,0 1,0-1,0 1,0 0,0-1,-1 1,1 0,-1 0,1 0,-1 0,0 0,0 1,0-1,0 0,1 3,9 93,-11-95,0 21,-2 1,-1-1,0 0,-2 0,-1 0,-1 0,-1-1,-1 0,-1-1,0 0,-2-1,-1 0,-1 0,0-2,-2 1,0-2,-1 0,0-1,-2-1,0-1,-1-1,0 0,-1-1,-1-2,-21 10,38-19,0 1,0-1,0 0,0 0,-1 0,1-1,0 0,-1 0,0 0,1-1,-1 0,1 0,-1 0,0-1,1 0,-1 0,1 0,0-1,-1 1,1-1,-5-3,10 3,-1-1,1 1,0-1,-1 1,1-1,0 0,1 1,-1-1,0 1,1-1,-1 1,1-1,0 1,0-1,0 1,0 0,0-1,1 1,-1 0,1 0,-1 0,1 0,0 0,0 0,0 1,0-1,0 0,0 1,2-1,1-3,16-17</inkml:trace>
  <inkml:trace contextRef="#ctx0" brushRef="#br0" timeOffset="19220.007">1246 2123,'-37'28,"1"1,2 1,0 3,3 0,1 2,-1 4,27-36,1 1,-1-1,1 1,0 0,0 0,0 0,0 0,1 1,-1-1,1 1,0-1,1 1,-1 0,1 0,0 0,0-1,1 1,-1 0,1 0,0 0,0 0,1 0,0 0,0 0,0 0,0 0,1 0,-1-1,1 1,0 0,1-1,-1 0,1 1,0-1,0 0,0-1,1 1,-1 0,5 2,-2-3,-1-1,1 0,0 0,0-1,0 0,1 0,-1 0,0 0,0-1,0 0,1-1,-1 1,0-1,0-1,0 1,0-1,0 0,0 0,0 0,-1-1,1 0,-1 0,5-4,107-99,-111 100,0-1,-1 0,0 0,0-1,0 1,-1-1,0 0,-1 0,0-1,0 1,0-1,-1 1,-1-1,1 0,-2 0,1 0,-1 0,0 0,-1 0,0 1,-1-1,1 0,-2 0,1 1,-1-1,-1 1,1 0,-1 0,-1 0,1 1,-2-1,1 1,-1 0,0 1,0-1,0 1,-1 1,0-1,0 1,-1 0,1 1,-1-1,0 1,-1 1,-7-3,8 4,0 1,0 0,1 0,-1 0,0 1,0 1,0-1,0 1,0 0,0 1,0 0,-1 1,-10 4</inkml:trace>
  <inkml:trace contextRef="#ctx0" brushRef="#br0" timeOffset="19458.348">1755 2179,'-20'33,"-5"22,-5 5,4-2,6-6,6-13</inkml:trace>
  <inkml:trace contextRef="#ctx0" brushRef="#br0" timeOffset="19604.364">1755 1671,'0'0</inkml:trace>
  <inkml:trace contextRef="#ctx0" brushRef="#br0" timeOffset="19920.071">1952 2546,'227'-482,"-226"481,21-34,-22 35,1-1,-1 1,1-1,-1 1,1 0,-1-1,1 1,0 0,-1-1,1 1,-1 0,1 0,0 0,-1 0,1 0,-1 0,1-1,0 1,-1 1,1-1,0 0,-1 0,1 0,-1 0,1 0,0 0,-1 1,1-1,-1 0,1 1,-1-1,1 0,-1 1,1-1,-1 0,1 1,-1-1,1 1,-1-1,0 1,1-1,-1 1,0-1,1 1,-1 0,0-1,0 1,0-1,1 1,-1 0,0-1,0 1,0 0,0-1,0 1,0-1,0 1,0 0,-1 0,13 113,-13-102,0-1,1 0,1 1,0-1,0 0,1 1,1-1,0 0,0 0,1-1,0 1,1-1,4 7,-7-13,0 0,0-1,1 1,0-1,-1 1,1-1,0 0,0 0,1 0,-1-1,1 1,-1-1,1 0,0 0,0 0,0 0,0 0,0-1,0 0,0 0,0 0,1-1,-1 1,0-1,1 0,-1 0,0 0,1-1,-1 0,0 0,0 0,0 0,0 0,1-1,-2 0,1 0,2-1,15-14,0-2,0 0,-2-1,-1-1,0-1,-2 0,0-1,-2-1,-1-1,7-17,1 4,39-75,-49 88</inkml:trace>
  <inkml:trace contextRef="#ctx0" brushRef="#br0" timeOffset="20169.454">2940 1417,'-5'48,"-2"40,1 14,1 0,1-8,2-10,1-10,1-13,0-7,0-8,0-3,0-3,1-3,-1-4,0-3,0-1,0-6</inkml:trace>
  <inkml:trace contextRef="#ctx0" brushRef="#br0" timeOffset="20406.657">2657 1954,'43'-10,"39"-3,9 1,0 2,-12 3,-13 8,-19 2</inkml:trace>
  <inkml:trace contextRef="#ctx0" brushRef="#br0" timeOffset="20657.131">3504 1981,'-18'8,"-4"0,0 1,0 1,1 1,1 1,0 1,0 1,1 0,1 1,-1 3,17-16,0-1,1 1,-1 0,1 0,-1 0,1 0,0 0,-1 0,1 0,0 1,0-1,1 0,-1 1,1-1,-1 0,1 1,-1-1,1 1,0-1,0 1,1-1,-1 1,0-1,1 0,-1 1,1-1,0 0,0 1,0-1,0 0,0 0,0 0,1 0,-1 0,1 0,-1 0,2 1,80 51,-64-44,-13-9,0 1,0 0,-1 1,1-1,-1 1,1 0,-1 1,0-1,0 1,0 0,-1 0,0 1,1-1,-1 1,-1 0,1 0,-1 0,0 1,0-1,0 1,-1-1,0 1,0 0,-1 0,1 0,-1 0,0 0,-1 1,0-1,0 0,0 0,-1 0,1 0,-3 6,-5-1,0-1,0 0,-2-1,1 0,-1-1,0 1,-1-2,0 0,0 0,0-1,-1 0,0-1,0 0,-1-1,1 0,-1-1,0-1,0 3,-12 3</inkml:trace>
  <inkml:trace contextRef="#ctx0" brushRef="#br0" timeOffset="23021.065">4605 2574,'63'-68,"417"-485,-166 192,-313 360,0-1,0 1,0 0,0-1,0 1,0 0,0-1,1 1,-1 0,0 0,1 0,-1 0,1 0,-1 1,1-1,0 0,-1 1,1-1,0 1,-1 0,1-1,0 1,-1 0,1 0,0 0,0 0,-1 0,1 1,0-1,-1 0,1 1,0-1,-1 1,1 0,0 0,-1-1,1 1,-1 0,0 0,1 0,-1 0,0 1,0-1,1 0,-1 1,0-1,0 0,0 2,25 31,-3 1,0 1,-3 0,-1 2,-1 0,-3 1,-1 1,-1 0,-3 1,2 22,25 116,-27-138,0 52,-10-91,0 0,-1-1,0 1,1-1,-1 1,0-1,0 1,0-1,0 0,0 1,0-1,0 0,0 0,0 0,-1 0,1 0,0 0,-1 0,1 0,-1 0,1-1,-1 1,0-1,1 1,-1-1,1 1,-1-1,0 0,1 0,-1 0,0 0,1 0,-1 0,0 0,1-1,-1 1,0-1,0 1,-65-29,55 22,-60-30,-114-58,-130-45,186 98,118 36</inkml:trace>
  <inkml:trace contextRef="#ctx0" brushRef="#br0" timeOffset="23661.178">6918 1841,'-48'-5,"-1"2,0 2,0 3,0 2,1 1,-25 8,61-11,0 0,0 0,1 1,-1 1,1 0,-1 0,1 1,0 1,-5 3,16-8,-1-1,0 1,1-1,-1 1,1 0,-1-1,1 1,-1 0,1-1,0 1,-1 0,1 0,0 0,0-1,-1 1,1 0,0 0,0 0,0 0,0-1,0 1,0 0,0 0,0 0,1 0,-1-1,0 1,0 0,1 0,-1 0,0-1,1 1,-1 0,1-1,-1 1,1 0,-1-1,1 1,0-1,-1 1,1 0,0-1,-1 0,1 1,0-1,0 1,-1-1,1 0,0 0,0 1,0-1,0 0,44 17,75 17,-119-33,-1-1,1 1,0 0,0-1,0 1,-1 0,1 0,0 0,-1-1,1 1,0 0,-1 0,1 0,-1 0,0 0,1 0,-1 0,0 0,1 0,-1 0,0 0,0 0,0 0,0 1,0-1,0 0,0 0,-1 0,1 0,0 0,0 0,-1 0,1 0,-1 0,1 0,-1 0,1 0,-1-1,0 1,1 0,-1 0,0 0,0 0,-42 38,32-30,-164 139,175-148,-56 55,54-53,1 0,0-1,0 1,0 0,0 0,0 0,0 0,0 0,1 0,-1 0,1 0,-1 0,1 0,0 0,0 0,0 1,0-1,0 0,1 0,-1 0,0 0,1 0,0 0,-1 0,1 0,0 0,0 0,0 0,0-1,1 1,-1 0,0-1,1 1,-1-1,2 1,5 4,1-1,0 0,0-1,1 0,-1 0,1-1,0 0,0-1,0 0,0 0,0-1,0-1,3 0,41 7,-37-4,-13-1,0 0,0-1,0 1,0-1,1 0,-1 0,1 0,-1-1,0 0,1 0,-1 0,1 0,-1-1,1 1,-1-1,0 0,1-1,-1 1,0-1,0 0,0 0,0 0,0 0,-1-1,1 1,-1-1,1 0,1-2,1-13</inkml:trace>
  <inkml:trace contextRef="#ctx0" brushRef="#br0" timeOffset="24024.36">6750 1558,'-12'5,"1"0,1 1,-1 1,1 0,0 0,0 1,1 0,0 1,1 0,0 0,0 1,1 0,0 0,1 1,0 0,1 0,0 0,0 1,1 0,1 0,0 0,1 0,0 0,1 0,0 1,1-1,0 0,1 1,3 10,6 46,-3-1,-3 1,-3-1,-7 52,-8 5,-6-2,-12 25,1-42,27-95</inkml:trace>
  <inkml:trace contextRef="#ctx0" brushRef="#br0" timeOffset="24319.487">7229 1868,'5'39,"1"36,0 10,-1 1,-1-10,-7-8,-2-11,-1-10,1-8,-3-7,-1-3,1-2,-2-1,0 0,2-9,3-8</inkml:trace>
  <inkml:trace contextRef="#ctx0" brushRef="#br0" timeOffset="24859.993">7144 1671,'129'-31,"0"5,49 0,-74 30,-100-3,0-1,0 1,0 0,-1 0,1 0,0 1,-1 0,1-1,-1 1,0 0,0 1,0-1,0 0,0 1,0 0,0 0,-1 0,1 0,-1 0,0 0,0 0,0 1,-1-1,1 1,-1 0,-1 6,-1-1,0 0,-1 0,0 0,-1 0,0 0,0 0,-1 0,0-1,0 0,-1 0,0 0,-1 0,0-1,0 0,0 0,-6 4,-246 224,208-167,49-66,0 0,0 0,0 1,1-1,-1 0,1 0,-1 1,1-1,0 0,0 1,0-1,0 0,0 1,0-1,1 0,-1 1,1-1,0 0,0 0,0 0,0 0,0 1,0-1,0-1,1 1,-1 0,1 0,-1 0,1-1,0 1,-1-1,1 1,2 0,111 35,-32-16,-74-19,0 0,0 1,-1 1,1 0,-1 0,0 0,0 1,-1 0,1 1,-1-1,-1 2,1-1,-1 1,0 0,0 0,-1 0,0 1,0 0,-1 0,0 0,0 1,-1-1,0 1,0 0,-1 0,0 0,-1 0,0 0,-1 0,0 0,0 0,-1 1,0-1,0 0,-1 0,0 0,-3 6,-5-1,0-1,-1 0,-1-1,0 0,0 0,-1-1,-1-1,0 0,0-1,-1-1,0 0,0-1,-1 0,0-2,0 1,-1-2,1 0,-1-2,0 1,-10 1,1-1,-1 0,0-2,0-1,0-2,0 0,0-2,1-1,-1-1,1-1,-4-3,3-4,4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28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3920 1701,'-391'-326,"363"304,-2 2,0 1,-2 1,0 2,0 1,-1 2,-1 1,-1 2,1 1,-15-1,-107-12,-1 6,-1 8,1 7,-1 6,1 7,-92 22,-12 16,-43 24,208-47,2 4,1 5,2 3,2 4,2 5,2 3,-23 20,72-42,0 1,2 2,2 2,1 0,2 2,1 2,1 0,3 2,1 0,-7 21,18-33,2 1,1 0,1 0,1 0,1 1,2 0,1 1,2-1,1 0,1 1,1-1,2 0,1 0,8 24,1-4,2-1,3-1,2 0,1-2,3 0,2-2,1-1,12 11,36 36,4-5,81 68,-67-66,24 24,-6 6,92 122,-148-167,-4 2,-2 2,-4 3,-4 2,-3 1,-3 2,-5 1,-3 2,5 37,-21-66,-3 0,-3 1,-2 0,-3 0,-3 0,-2 0,-2 0,-4 0,-1-1,-3-1,-3 0,-6 9,8-33,-2-1,-1 0,-1-1,-2-1,-1-1,-2-1,0-1,-2-1,-1-2,0 0,-4 0,-57 38,-3-3,-2-4,-10 0,-716 356,792-397,1 2,1 2,1 0,0 1,2 1,-13 15,28-28,1 1,0-1,1 1,-1 1,2-1,-1 1,1 0,0 0,1 0,0 0,1 0,-1 1,2 0,0-1,0 1,0 0,1 0,1-1,0 1,0 0,1-1,1 5,9 22,3-1,0-1,3 0,0-1,2-1,2 0,1-2,1-1,4 2,22 19,2-3,2-1,2-3,2-3,1-2,8 0,24 12,3-4,1-4,2-4,2-5,1-3,44 3,28-2,1-8,0-8,78-6,402-12,31-31,283-54,11-44,-605 69,-4-17,69-36,-210 41,-4-9,-4-10,-4-9,141-95,-176 86,-6-8,-4-7,117-118,-242 204,-3-3,-1-2,-3-1,-1-2,-3-2,-2-1,-2-1,12-33,-33 55,-1-1,-2 1,-1-1,-1 0,-2-1,-2 1,-1-1,-1 1,-1-1,-2 1,-2 0,-1 0,-1 1,-1-1,-2 2,-2 0,0 0,-2 1,-1 1,-1 0,-11-10,-66-90,-6 5,-5 4,-5 4,-138-155,174 182,4-3,4-3,4-4,4-1,-15-44,51 94,2 0,2-1,3-1,1-1,3 0,3 0,1-1,3 0,2 0,3-1,2 1,7-42,8 26,2 1,4 1,2 1,3 2,3 0,3 2,2 2,3 1,3 2,48-50,63-57,134-109,-139 136,-135 124,22-16,-1-2,-2-2,0-1,-3-1,-1-2,-1-1,-3-1,-1-1,-2-2,17-41,-36 69,0-1,-1 1,0-1,-1 1,0-1,-2 0,0 1,0-1,-1 0,-1 1,-1 0,0 0,0 0,-2 0,1 1,-2-1,0 1,0 1,-2 0,1 0,-1 0,-1 1,0 0,-10-7,-36-28,-2 2,-1 4,-2 1,-2 4,-2 2,0 3,-2 3,-6 1,-261-95,-4 14,-290-50,499 134,0 5,-2 6,1 6,-92 8,158 2,-1 2,1 2,1 4,0 2,1 4,0 1,-33 18,57-18,1 1,1 3,1 0,1 3,1 0,-5 8,21-16,1-1,1 2,0 0,2 1,0 0,1 1,1 0,1 1,1 1,-4 17,-46 240,47-208,-32 325,35-287,1 0,-5 0,-4-1,-24 78,35-168,0-2,0 1,-2-1,0 0,-1 0,-1-1,0 0,-1-1,-1 0,0-1,-1 0,-1-1,0-1,0 0,-1-1,-1 0,0-1,-1-1,1-1,-11 4,-2-3,1-1,-2-1,1-1,-1-2,0 0,1-3,-1 0,-13-3,-268 0,298 0,1 0,-1-1,1 0,-1-1,1 0,0-1,1 0,-1-1,1-1,0 0,0 0,1-1,0 0,1-1,-1 0,2 0,-1-1,2 0,-1-1,1 1,1-2,0 1,0-1,1 0,1 0,0 0,0-1,-53-134,29 7,-12 33,39 91</inkml:trace>
  <inkml:trace contextRef="#ctx0" brushRef="#br0" timeOffset="2624.008">3102 3310,'-5'0,"1"0,0 0,-1 0,1 1,-1 0,1 0,0 0,0 0,-1 1,1-1,0 1,0 0,1 0,-1 1,0-1,1 1,-1 0,1 0,0 0,0 0,0 1,0-1,1 1,-2 3,-37 77,40-82,1 0,-1 0,1 0,0 0,0 0,0 0,0 0,0 0,0 0,0 0,0 0,1 0,-1 0,1 0,0 0,0 0,0 0,-1 0,2-1,-1 1,0 0,0 0,0-1,1 1,-1-1,1 0,-1 1,1-1,0 0,-1 0,1 0,0 0,0 0,0 0,0-1,0 1,0 0,0-1,0 0,0 1,0-1,2 0,3-2,0 1,0-2,0 1,0-1,0 0,0 0,-1-1,0 0,1 0,-1 0,-1-1,1 0,-1 0,0-1,0 1,0-1,-1 0,0 0,0-1,0 1,-1-1,-1 5,-1 1,0-1,1 0,-1 1,0-1,0 0,0 0,0 1,0-1,0 0,0 0,-1 0,1 0,-1-1,1 1,-1 0,0 0,0 0,0 0,0 0,0 0,-1 0,1 0,0-1,-1 1,0 0,1 0,-1 0,0 1,0-1,0 0,0 0,-1 0,1 1,0-1,-1 1,1-1,-1 1,1-1,-1 1,0 0,0 0,0 0,1 0,-1 0,0 0,0 0,0 1,0-1,-1 1,1-1,0 1,0 0,0 0,0 0,-2 0,-3 3,1 0,-1 1,1-1,-1 1,1 0,1 1,-1 0,1 0,-1 0,1 0,1 1,-1 0,1 0,0 0,0 0,1 1,0-1,-2 8,4-13,1 0,0 1,0-1,-1 0,1 1,0-1,0 0,0 0,1 1,-1-1,0 0,0 1,1-1,-1 0,0 0,1 1,0-1,-1 0,1 0,0 0,-1 0,1 0,0 0,0 0,0 0,0 0,0 0,0 0,0 0,0-1,0 1,1 0,-1-1,0 1,0-1,1 0,-1 1,0-1,0 0,1 0,-1 0,0 1,1-1,-1-1,0 1,1 0,-1 0,0 0,1-1,-1 1,0-1,0 1,0-1,1 1,-1-1,0 0,0 0,0 1,0-1,0 0,0 0,0 0,0 0,-1 0,1 0,0-1,1 1,0 0,0 0,0 0,0 0,0-1,-1 1,1-1,0 1,-1-1,1 0,-1 1,0-1,0 0,1 0,-1 0,0 0,-1 0,1 0,0 0,-1 0,1-1,-1 1,1 0,-1 0,0 0,0-1,0 1,0 0,-1-2,-2 5,0-1,0 0,0 0,0 1,0 0,0-1,0 1,1 0,-1 1,0-1,0 0,1 1,-1-1,1 1,-1 0,1 0,0 0,0 0,-1 1,1-1,-20 27,19-17</inkml:trace>
  <inkml:trace contextRef="#ctx0" brushRef="#br0" timeOffset="4151.986">2339 2350,'-33'30,"1"2,2 2,1 1,1 1,2 1,2 1,2 1,1 1,2 2,1 1,-79 146,40-92,-102 156,144-241,24-38,255-512,-49 208,-129 212,-86 117,0 1,1-1,-1 0,0 1,1-1,-1 0,1 1,-1-1,1 0,0 1,-1-1,1 1,-1-1,1 1,0-1,0 1,-1 0,1-1,0 1,0 0,-1-1,1 1,0 0,0 0,0 0,-1 0,1 0,0 0,0 0,0 0,-1 0,1 0,0 0,0 1,0-1,-1 0,1 0,0 1,-1-1,1 1,0-1,0 1,-1-1,1 1,-1-1,1 1,-1-1,1 1,-1 0,1-1,-1 1,1 0,-1-1,0 1,1 0,-1 0,0 0,0-1,1 1,-1 0,0 0,0 0,0-1,0 2,4 59,-4-56,-1 31,2-1,2 1,0-1,3 0,6 19,106 375,-104-385,-69-105,13 27,0 2,-3 2,0 2,-2 2,0 2,-2 2,-3 2,-247-85,273 97,6-1</inkml:trace>
  <inkml:trace contextRef="#ctx0" brushRef="#br0" timeOffset="6804.684">6432 5200,'-9'36,"8"-35,0 1,0 0,0-1,0 1,0 0,1 0,-1 0,0 0,1 0,-1 0,1-1,0 1,0 0,0 0,0 0,0 0,0 0,0 0,1 0,-1 0,1 0,-1 0,1 0,0 0,0 0,0-1,0 1,0 0,0-1,0 1,1-1,-1 1,1-1,-1 1,1-1,-1 0,1 0,1 1,3-1,0-1,0 1,0-1,-1 0,1-1,0 1,0-1,0-1,-1 1,1-1,0 0,-1 0,0 0,1-1,-1 0,0 0,0 0,-1-1,1 1,-1-1,1 0,-1-1,0 1,-1-1,1 0,-1 1,0-2,0 1,-1 0,1 0,-1-1,0 1,-1-1,2-5,-3 8,0-1,0 1,-1 0,1 0,0-1,-1 1,0 0,0 0,0 0,0 0,0 0,-1 0,1 0,-1 1,0-1,0 0,0 1,0-1,0 1,-1 0,1 0,0 0,-1 0,0 0,0 0,1 1,-1 0,0-1,0 1,0 0,0 0,-1 0,1 1,0-1,0 1,0 0,-1 0,1 0,0 0,0 0,0 1,-1 0,1-1,0 1,0 0,0 1,0-1,0 0,1 1,-1 0,0-1,1 1,-1 0,0 1,-8 4,1 0,0 1,1 0,0 1,0 0,1 0,0 0,1 1,0 0,0 1,1 0,1 0,-1 1,6-9,-1-1,1 1,0 0,0 0,0 0,0 0,1-1,-1 1,1 0,-1 0,1-1,0 1,0 0,1-1,-1 1,0-1,1 1,-1-1,1 0,0 0,0 0,0 0,0 0,0 0,0 0,1 0,-1-1,0 1,1-1,-1 0,1 0,0 0,-1 0,1 0,0-1,0 1,-1-1,1 1,0-1,0 0,0 0,0-1,-1 1,1 0,0-1,0 0,-1 0,1 0,0 0,-1 0,1 0,0-1,4 0,0-1,0 1,0-1,0-1,0 1,-1-1,1 0,-1-1,0 0,-1 0,1 0,-1 0,0-1,0 0,-1 0,0 0,3-6,-7 10,0 0,0 0,0 0,0 0,-1 1,1-1,-1 0,1 0,-1 1,0-1,1 0,-1 1,0-1,0 1,0-1,-1 1,1-1,0 1,0 0,-1-1,1 1,-1 0,1 0,-1 0,0 0,1 1,-1-1,0 0,1 1,-1-1,0 1,0-1,0 1,1 0,-1 0,0 0,0 0,0 0,0 0,1 1,-1-1,0 0,0 1,1-1,-1 1,0 0,0 0,1 0,-1 0,1 0,-1 0,1 0,-1 0,1 0,0 1,-1 0,0-2,0 1,0 0,0 0,0 0,0 0,0 0,1 0,-1 0,0 1,1-1,-1 1,0-1,1 1,0 0,-1 0,1-1,0 1,0 0,0 0,0 0,0 0,1 0,-1 0,1 0,-1 1,1-1,0 0,0 0,0 0,0 1,35-9,-23-4</inkml:trace>
  <inkml:trace contextRef="#ctx0" brushRef="#br0" timeOffset="7190.544">7166 5031,'-25'78,"3"1,-10 71,23-103,-4 41,4 1,4 0,6 75,0-98,-6-16,-1-33</inkml:trace>
  <inkml:trace contextRef="#ctx0" brushRef="#br0" timeOffset="7768.976">6996 5059,'33'-19,"0"1,0 2,2 1,0 1,1 3,0 0,0 3,38-5,-68 12,0 0,-1 0,1 1,0 0,-1 0,1 0,0 1,-1-1,1 1,-1 1,1-1,-1 1,1 0,-1 0,0 0,0 1,0 0,0 0,-1 0,1 1,-1 0,0-1,0 2,0-1,0 0,-1 1,0-1,0 1,0 0,0 0,-1 0,0 1,0-1,0 0,-1 1,0-1,0 1,0 0,0-1,-1 1,-3 9,-1 0,-1 0,0 0,-1-1,0 0,-1 0,-1 0,0-1,-1 0,0-1,-8 9,-1 3,-8 9,18-24,0 0,0 1,2 0,-1 0,1 0,0 1,1 0,0 0,1 1,0-1,5-6,0-1,0 1,0-1,1 1,-1-1,1 0,0 0,0 0,0 0,1 0,0 0,-1 0,1-1,0 0,1 1,-1-1,1 0,-1-1,1 1,0-1,0 1,0-1,0 0,0 0,1-1,-1 0,3 1,14 9,-9-5,1 0,-1 1,-1 0,0 1,0 0,0 0,-1 2,0-1,-1 1,0 1,-1-1,0 1,0 1,-1 0,-1 0,0 0,-1 1,0 0,1 7,-4-10,-1 0,-1 0,0 0,0 0,-1 0,0-1,-1 1,0 0,0 0,-1-1,0 1,-1-1,0 0,-1 0,0 0,0-1,-1 0,0 0,0 0,-1-1,0 1,0-2,-1 1,1-1,-2 0,-6 4,-8-1,0-1,0-1,0-1,-1-1,0-1,0-1,0-1,-1-1,1-1,0-2,0 0,0-1,0-2,0 0,1-2,0 0,-4-3,-63-31,77 29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59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249 0,'-5'14,"-1"10,0 6,-4 2,0 0,-3 0,-4-5,1-3,-2-6,-3 0,-2 1,-2-3,-2-4,-1-3,5-5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58,'-5'11,"1"0,0 0,0 1,1-1,1 1,0 0,1 0,0-1,0 1,1 0,1 3,-1-9,1-1,0 0,0 0,0 0,0 0,1 0,-1-1,1 1,1 0,-1-1,1 1,-1-1,1 0,1 0,-1 0,0 0,1 0,0-1,0 0,0 0,0 0,0 0,1 0,-1-1,1 0,3 1,0 0,0-1,1-1,-1 1,0-1,1 0,-1-1,1 0,-1-1,0 1,1-2,-1 1,0-1,0 0,0-1,0 0,0 0,0-1,-1 0,2-1,123-107,-107 86,-24 25,-1 0,0 0,1 0,-1 0,1 0,0 0,-1 1,1-1,0 0,-1 0,1 0,0 1,0-1,0 0,0 1,0-1,-1 1,1-1,0 1,0 0,0-1,0 1,1 0,-1-1,0 1,0 0,0 0,0 0,0 0,0 0,0 0,0 1,0-1,0 0,0 0,0 1,0-1,0 1,0-1,0 1,0-1,0 1,0-1,0 1,-1 0,1-1,0 1,0 0,-1 0,1 0,-1 0,1 0,-1 0,1 0,-1 0,13 48,-13-42,0-1,1 1,0-1,0 0,1 0,0 1,0-1,0 0,0 0,1-1,0 1,1-1,-1 1,1-1,0 0,0 0,1 0,-1-1,1 0,0 0,0 0,0 0,1-1,-1 0,1 0,0 0,0-1,1 0,4 0,1-1,0-1,0 0,0 0,0-1,-1-1,1 0,0 0,-1-1,1-1,-1 0,0 0,-1-1,1-1,-1 0,3-2,8-6,0-1,-1-1,-1 0,0-2,-2 0,0-1,3-5,47-112,-61 117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10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796 923,'-15'-6,"1"1,-1 1,0 0,0 1,-1 1,1 0,0 1,-1 1,1 0,-1 1,1 1,0 0,-1 1,1 0,-10 5,18-6,0 0,1 0,-1 0,1 1,0-1,0 2,0-1,0 1,0 0,0 0,1 0,0 1,0 0,0 0,1 0,0 1,0-1,0 1,1 0,-1 0,1 0,1 1,-1-1,1 1,0-1,1 1,0 0,0 0,0 0,1 0,0-1,0 1,0 0,1 0,0 0,1 0,1 5,9 8,0-1,1 0,1-1,1 0,1-1,0-1,1 0,0-2,2 0,-1 0,12 4,27 24,-32-24,-2 1,0 0,-1 2,-2 1,0 0,0 3,-18-22,-1-1,1 1,-1-1,0 1,0 0,0-1,0 1,-1 0,1 0,-1 0,1-1,-1 1,0 0,0 0,-1 0,1 0,-1 0,1 0,-1-1,0 1,0 0,0-1,0 1,0 0,-1-1,1 1,-1-1,0 0,1 0,-1 1,0-1,-1 0,1-1,0 1,-2 1,-93 48,56-41,0-2,-1-1,0-3,0-1,-39-3,57 0</inkml:trace>
  <inkml:trace contextRef="#ctx0" brushRef="#br0" timeOffset="281.824">569 810,'39'-10,"31"-7,9-1,1 2,-9 4,-12 4,-10 4,-10 1,-5 3,-5 0,-2 1,-6 5,-2 1,-3 4,-6 1</inkml:trace>
  <inkml:trace contextRef="#ctx0" brushRef="#br0" timeOffset="602.06">1924 1036,'-62'43,"-31"19,-3 4,8-4,11-8,13-9,13-7,10-5,8-3,4-3,2-5,6-7</inkml:trace>
  <inkml:trace contextRef="#ctx0" brushRef="#br0" timeOffset="885.621">1275 1120,'112'75,"3"-5,24 6,-86-53,-43-21,-1 2,1-1,-1 1,-1 1,1 0,-1 0,1 0,-1 1,-1 1,1-1,-1 1,1 1,-44-42,21 17</inkml:trace>
  <inkml:trace contextRef="#ctx0" brushRef="#br0" timeOffset="1119.186">1641 810,'-40'130,"6"1,6 2,-4 63,7 5,15-57,10-121</inkml:trace>
  <inkml:trace contextRef="#ctx0" brushRef="#br0" timeOffset="9636.013">6919 1008,'-77'11,"1"3,0 3,1 4,0 3,-14 31,88-54,-1 1,1-1,-1 1,1-1,0 1,-1 0,1 0,0-1,0 1,0 0,1 0,-1 0,0 0,1 0,-1 0,1 0,0 1,0-1,0 0,0 0,0 0,0 0,0 0,1 0,-1 0,1 0,-1 0,1 0,0 0,0 0,0 0,0 0,0 0,0-1,1 1,-1 0,0-1,1 1,0-1,-1 0,1 1,0-1,-1 0,1 0,0 0,2 0,225 94,-227-95,0 1,1-1,-1 1,0 0,0-1,0 1,0 0,0 1,0-1,0 0,-1 0,1 1,0-1,-1 1,1 0,-1-1,0 1,1 0,-1 0,0 0,0 0,0 0,0 0,0 0,-1 0,1 0,-1 0,1 0,-1 1,0-1,0 0,0 0,0 1,0-1,0 0,-1 0,1 0,-1 0,1 1,-1-1,0 0,0 0,0 0,0 0,0 0,-1-1,1 1,0 0,-1-1,0 1,-12 7,0-1,-1-1,0 0,0-2,0 1,-1-2,1 0,-1-1,0 0,0-1,-1-1,-25 5,14-2,4-1</inkml:trace>
  <inkml:trace contextRef="#ctx0" brushRef="#br0" timeOffset="9905.71">7427 1036,'-280'175,"200"-99,78-74,0 1,0-1,1 0,-1 1,1-1,0 1,-1 0,1-1,1 1,-1 0,0 0,1-1,-1 1,1 0,0 0,0 0,0 0,0 0,0-1,1 1,-1 0,1 0,0 0,0-1,0 1,0 0,0-1,1 1,-1-1,1 1,0-1,-1 0,1 0,0 0,0 0,2 1,3 1,0 0,1-1,-1 0,1 0,0-1,0 0,0 0,0-1,0 1,1-2,-1 0,0 0,0 0,7-2,2 2,132-8,-121 1</inkml:trace>
  <inkml:trace contextRef="#ctx0" brushRef="#br0" timeOffset="10186.904">7766 1149,'-11'5,"0"1,0 0,0 1,1 0,0 0,1 1,-1 1,1-1,1 2,0-1,0 1,1 0,0 1,1-1,0 1,1 1,0-1,0 1,2 0,-1 0,0 10,4-18,0 0,1 1,0-1,0 0,0 0,0 0,1 0,-1 0,1 0,0 0,1 0,-1-1,0 1,1-1,0 0,0 0,0 0,0 0,0 0,1 0,-1-1,1 0,0 0,0 0,0 0,0 0,0-1,0 0,0 0,0 0,2 0,4 1,0 0,0-1,1 0,-1-1,0 0,0-1,0 0,1 0,-1-1,0 0,-1-1,9-3,-9 3,-1-1,0 1,1-1,-2-1,1 1,0-1,-1-1,0 1,0-1,0 0,-1-1,0 0,0 0,-1 0,0-1,0 1,-1-1,0 0,0-1,-1 1,0-1,0 0,-1 1,0-1,-1 0,1-5,-1 8,0-1,-1 1,1 0,-1 0,0 0,-1-1,0 1,0 0,0 0,0 0,-1 0,0 0,-1 1,1-1,-1 0,0 1,0 0,-1 0,1 0,-1 0,-1 0,1 1,0 0,-1 0,0 0,0 0,0 1,0 0,-1 0,0 0,-1 0,-16-4</inkml:trace>
  <inkml:trace contextRef="#ctx0" brushRef="#br0" timeOffset="10488.584">8190 1487,'4'-38,"8"-27,5-8,0 4,-2 10,0 13,-2 11,-3 7,1 7,-1 3,3 4,-2 10,-1 5</inkml:trace>
  <inkml:trace contextRef="#ctx0" brushRef="#br0" timeOffset="10788.587">8471 1319,'29'-8,"-1"-2,0 0,-1-2,-1-1,0-1,0-2,-1 0,-2-1,20-18,-38 31,1 0,-1-1,-1 1,1-1,-1 0,0 0,0 0,0-1,-1 1,1-1,-1 0,-1 0,1 0,-1 0,0-1,-1 1,1-1,-1 1,-1-1,1 1,-1-5,-3 7,0 1,-1-1,1 1,-1 1,0-1,1 0,-1 1,-1 0,1 0,0 0,0 0,-1 1,1-1,-1 1,1 0,-1 1,0-1,1 1,-1 0,1 0,-1 0,0 1,1-1,-1 1,1 1,-1-1,1 0,-1 1,-2 2,-5 0,1 0,0 1,0 1,0 0,0 0,1 1,1 0,-1 1,1 0,0 1,1 0,0 0,0 0,1 1,0 1,1-1,0 1,1 0,0 0,0 1,2-1,-1 1,1 0,1 0,0 0,1 0,0 0,1 1,1-1,-1 0,2 0,0 0,0 0,1 0,4 10,-2-14,-1 0,1 0,1-1,-1 1,1-1,0-1,1 1,0-1,0 0,0-1,1 1,0-2,0 1,0-1,0 0,1-1,-1 1,1-2,0 1,0-2,0 1,0-1,0 0,0-1,1 0,-1 0,3-2,13 2</inkml:trace>
  <inkml:trace contextRef="#ctx0" brushRef="#br0" timeOffset="11138.944">9092 388,'35'85,"-4"2,-3 1,-5 1,-3 2,-4-1,0 50,-14-105,-1 0,-2 0,-2 0,-1-1,-1 1,-3-1,0 0,-2-1,-1 0,-2 0,-2-1,-11 19,16-39,0 1,0-1,-1-1,-1 1,0-2,-1 0,0-1,0 0,-1 0,0-2,0 0,-1 0,0-2,0 0,-2 0,-8 5</inkml:trace>
  <inkml:trace contextRef="#ctx0" brushRef="#br0" timeOffset="6789.05">2996 669,'-2'-2,"-1"0,0 0,0 0,0 0,0 1,0-1,0 1,0 0,-1 0,1 0,0 0,-1 1,1-1,0 1,-1 0,1 0,-1 0,1 1,0-1,-1 1,1-1,0 1,-1 0,1 1,0-1,0 0,0 1,0 0,-1 0,-79 63,61-40,2 1,1 1,1 1,1 0,2 2,1 0,1 0,1 1,2 1,1 0,2 0,1 1,2-1,1 1,1 0,2 9,-1-23,1 0,1-1,1 1,1 0,0-1,1 0,1 0,1 0,0 0,1-1,1 0,1 0,3 4,47 61,-44-76,-2-7</inkml:trace>
  <inkml:trace contextRef="#ctx0" brushRef="#br0" timeOffset="7431.472">3222 810,'37'1,"0"-1,-1-3,1 0,-1-3,0 0,0-3,-1-1,0-1,-1-2,0-2,26-15,-59 29,0 0,-1 0,1 0,0 0,-1 0,1 0,0 0,0 0,0 0,0 0,0 0,0 1,0-1,1 0,-1 1,0-1,0 1,0-1,1 1,-1 0,0-1,1 1,-1 0,0 0,0 0,1 0,-1 0,0 0,1 0,-1 1,0-1,0 0,1 1,-1-1,0 1,0-1,0 1,1 0,-1-1,0 1,0 0,0 0,0 0,-1 0,1 0,0 0,0 0,0 0,0 1,-19 111,-9 27,6 2,5 20,-15 126,32-283,0 0,-1 0,1 0,-1 0,0 0,-1 1,1-1,-1 0,0 0,0 0,-1 0,1 0,-1 0,0-1,-1 1,1-1,-1 1,0-1,0 0,0 0,0 0,-1 0,0-1,0 1,0-1,0 0,0 0,0 0,-1-1,0 0,1 0,-1 0,-2 1,-9-1,1-1,0 0,0-1,-1 0,1-2,0 1,0-2,-1 0,2-1,-1 0,-12-7,19 8,1 0,0-1,0 0,0 0,1 0,0-1,0 0,0 0,0-1,1 0,0 0,0 0,0 0,1-1,0 0,0 0,1 0,0 0,0-1,0 1,1-1,1 0,-2-5,3 5,0 0,0 0,1 0,0 0,0 0,1 0,0 0,0 1,1-1,0 1,1 0,-1 0,1 0,1 0,-1 0,1 1,0 0,0 0,1 0,0 1,0 0,3-2,157-92,-156 94,131-42,-99 36,58-1,-77 17</inkml:trace>
  <inkml:trace contextRef="#ctx0" brushRef="#br0" timeOffset="7636.056">4040 1403,'-4'34,"2"15,7 0,8-8,1-17,-2-12</inkml:trace>
  <inkml:trace contextRef="#ctx0" brushRef="#br0" timeOffset="7786.131">4182 810,'0'0</inkml:trace>
  <inkml:trace contextRef="#ctx0" brushRef="#br0" timeOffset="8149.683">4267 1544,'200'-285,"-176"258,-4 48,-9 58,-12-72,1 0,0 0,0 0,1 0,-1 0,2 0,-1 0,1 0,0 0,0-1,1 1,0-1,0 1,1-1,0 0,0-1,0 1,1-1,-1 1,1-1,0 0,1-1,0 0,-2 0,1 0,1-1,-1 0,0 0,1-1,0 1,-1-1,1-1,0 1,0-1,0 0,0 0,0 0,1-1,-1 0,0 0,0-1,0 0,0 0,0 0,0-1,0 0,-1 0,1 0,0-1,-1 0,0 0,0 0,0-1,1 0,104-133,-94 116</inkml:trace>
  <inkml:trace contextRef="#ctx0" brushRef="#br0" timeOffset="8750.764">5113 1149,'0'0,"-18"14,0 0,0 1,2 1,0 1,0 0,2 1,0 1,1 0,1 1,1 0,-6 16,16-34,0 0,1-1,-1 1,1 0,-1 0,1 0,0 0,0 0,0 0,0 0,0-1,0 1,0 0,1 0,-1 0,1 0,-1 0,1 0,0-1,0 1,-1 0,1-1,1 1,-1 0,0-1,0 0,0 1,1-1,-1 0,1 1,-1-1,1 0,-1 0,1 0,0 0,0 0,-1-1,1 1,0-1,0 1,0-1,0 1,82-9,-68 0,0 1,0-2,0 0,-1-1,-1-1,0 0,0-1,-1 0,-1-1,0-1,0 0,5-10,-17 23,0 1,0-1,1 1,-1-1,0 1,0 0,0-1,1 1,-1-1,0 1,0-1,1 1,-1-1,0 1,1 0,-1-1,0 1,1 0,-1-1,1 1,-1 0,1 0,-1-1,0 1,1 0,-1 0,1 0,-1 0,1 0,-1-1,1 1,-1 0,1 0,-1 0,1 0,-1 0,1 1,-1-1,1 0,-1 0,1 0,-1 0,1 0,-1 1,1-1,-1 0,1 1,-1-1,0 0,1 0,-1 1,1-1,-1 1,0-1,0 0,1 1,8 31,-7-22,-1-4,0 1,0-1,0 1,0-1,1 1,0-1,1 0,-1 0,1 0,0 0,1-1,-1 1,1-1,0 0,1 0,-1 0,1 0,0-1,0 0,0 0,1 0,-1-1,1 0,0 0,0 0,0-1,1 0,-1 0,0 0,1-1,-1 0,1 0,-1-1,4 0,4-2,1-1,-1-1,0 0,0-1,-1-1,1 0,-1-1,0 0,-1-1,0 0,0-1,0-1,-2 1,5-7,129-165,-128 158,-2-2,0 0,-2-1,-1 0,-1-1,-1 0,-1-1,-2 0,-1 0,-1 0,-1 0,-1-1,-2 0,-3-21,4 45,-1-1,0 0,-1 1,0-1,1 1,-2-1,1 1,-1-1,0 1,0 0,0 0,-1 0,1 0,-1 0,0 1,-1-1,1 1,-1 0,0 0,0 0,0 0,-1 1,1-1,-1 1,0 0,0 1,0-1,0 1,0 0,-3 0,-3 1,0 0,0 0,-1 1,1 1,0 0,-1 0,1 1,0 1,0 0,0 0,1 1,-1 0,1 1,0 0,0 1,0 0,1 1,0 0,0 0,1 1,0 0,0 0,1 1,0 0,1 0,0 1,0 0,1 0,0 0,1 0,0 1,0 0,1 0,1 0,0 0,1 0,-1 7,-1 6,1-1,0 1,2 0,1 0,0-1,2 1,1-1,1 1,1-1,1-1,0 1,2-1,1-1,1 1,11 16,4-2,1 0,2-2,2-1,1-1,1-2,20 13,31 6,-59-41</inkml:trace>
  <inkml:trace contextRef="#ctx0" brushRef="#br0" timeOffset="13455.454">11096 669,'-45'44,"2"1,1 2,3 2,2 2,1 3,26-43,0 1,1 1,1-1,0 1,1 1,0 0,1 0,1 0,0 0,1 1,0 0,1 0,1 0,0 0,1 0,1 0,1 1,0-1,1 3,5-9,0 0,1-1,0 0,0 0,1-1,0 0,1 0,-1-1,1 0,0-1,1 0,-1 0,1-2,0 1,0-1,0-1,1 0,-1 0,0-1,1 0,-1-1,1-1,8-1,5-1,0-2,0-1,0 0,-1-2,0-1,0-1,-1-1,-1-1,0-1,0-1,-1 0,-1-2,-1-1,0 0,-1-1,-1-1,0-1,-2 0,0-1,-2-1,0 0,6-17,-13 25,0 1,-1-1,0 0,-2-1,0 1,0-1,-1 0,-1 1,0-1,-2-11,1 20,0 0,-1 0,0 0,0 0,-1 0,1 0,-1 0,-1 1,1-1,-1 1,0-1,0 1,0 0,-1 0,0 0,0 1,0-1,0 1,-1 0,0 0,0 1,0-1,0 1,0 0,-1 1,-5-3,0 2,0 0,-1 0,0 2,1-1,-1 1,0 1,0 0,0 1,-2 1,-25 4</inkml:trace>
  <inkml:trace contextRef="#ctx0" brushRef="#br0" timeOffset="13871.16">11801 726,'-7'15,"-1"0,2 1,0 0,0 1,2-1,0 1,1 0,1 0,0 0,1 0,1 1,1-1,0 0,2 0,0 0,0 0,2-1,3 10,-4-18,0 0,1 0,0-1,1 1,-1-1,1-1,1 1,-1-1,1 0,0 0,1-1,-1 0,1 0,0-1,0 0,1 0,-1-1,1 0,0 0,-1-1,1-1,0 1,0-1,1-1,5 0,6 0,0-1,0-1,0-1,0-1,-1-1,1 0,-1-2,-1 0,1-1,11-8,-14 7,-1-1,0-1,-1 0,-1-1,0-1,0 0,-1-1,-1 0,0-1,-1-1,-1 1,0-2,-1 1,5-16,-11 26,-1 0,-1 0,1 0,-1 0,0 0,0-1,-1 1,1 0,-2-1,1 1,-1 0,0-1,0 1,0 0,-1 0,0 0,0 0,-1 0,0 1,0-1,0 1,0-1,-1 1,0 0,0 1,-1-1,1 1,-1-1,0 1,-1 0,-7-6,-1 1,0 0,-1 1,0 1,0 0,0 1,-1 1,0 0,0 1,0 1,-1 0,-148 7,121 3</inkml:trace>
  <inkml:trace contextRef="#ctx0" brushRef="#br0" timeOffset="12816.836">9685 1093,'5'0,"16"-5,9-1,4 0,2 1,-2 1,0 2,-2 1,-2 1,-1 0,0 5,-1 1,0 0,-5-5,-2-4,-4-1</inkml:trace>
  <inkml:trace contextRef="#ctx0" brushRef="#br0" timeOffset="13136.399">10419 613,'-1'377,"-25"-170,-4 2,30-208,0 1,0 0,0 0,1 0,-1 0,1 0,-1 0,1 0,-1-1,1 1,0 0,0 0,0-1,0 1,0-1,0 1,1-1,-1 1,0-1,1 0,-1 1,1-1,-1 0,1 0,0 0,-1 0,1 0,0-1,0 1,0-1,-1 1,1-1,0 1,0-1,0 0,0 0,0 0,0 0,0 0,0-1,1 1,18-3</inkml:trace>
  <inkml:trace contextRef="#ctx0" brushRef="#br0" timeOffset="17024.851">429 2053,'72'-18,"267"2,223-39,-320 26,182 3,51-1,-1 28,-212-29,-57 15,-74 1,-1 5,97 9,-67-1,577-1,-434-28,477 28,-262 0,-316-28,54 17,98-8,-100-7,214 14,-267-3,1 9,9 9,-11-1,969-2,-802-29,12 17,134-22,42 6,-69 17,-404 0,-58 5</inkml:trace>
  <inkml:trace contextRef="#ctx0" brushRef="#br0" timeOffset="17708.2">6468 2024,'-215'241,"86"-98,127-141,0-1,-1 0,1 1,0-1,0 1,0 0,1-1,-1 1,0 0,1 0,-1 0,1 0,0 0,-1 1,1-1,0 0,0 1,1-1,-1 0,0 1,1-1,0 1,-1-1,1 1,0-1,0 1,0-1,1 1,-1-1,1 1,-1-1,1 1,0-1,0 0,0 1,0-1,0 0,0 0,1 0,-1 0,1 1,10 0,0-1,0 0,0 0,0-1,0-1,0 0,0-1,0 0,0-1,0 0,0-1,6-2,-18 5,290-72,-217 38,-56 23</inkml:trace>
  <inkml:trace contextRef="#ctx0" brushRef="#br0" timeOffset="17952.038">6892 2080,'-34'43,"-30"44,-9 15,3 6,9-6,9-11,10-12,11-8,7-13,6-6,8-7,-1-7,3-5,2-2,2-3,2-1,1-5</inkml:trace>
  <inkml:trace contextRef="#ctx0" brushRef="#br0" timeOffset="19091.754">569 302,'-4'-6,"-1"0,0 0,0 0,0 1,-1-1,0 2,0-1,0 0,-1 1,0 0,1 1,-1 0,-1 0,1 0,0 1,-1 0,1 0,-1 1,0 0,1 0,-1 1,0 0,1 0,-1 1,0 0,1 0,-1 1,1 0,-7 2,-9 13,1 1,0 1,2 1,0 1,1 1,2 0,0 1,1 1,1 0,2 1,0 1,2 0,1 1,-1 4,-5 36,2 0,4 1,2 0,3 0,3 1,7 52,-4-29,0 15,-13 366,-7-73,-8 26,27-386,-2-20,1 0,0 0,2 0,1-1,0 1,2 0,0-1,1 1,1-1,0-1,6 11,-10-27,0 0,0 0,0 0,1 0,-1 0,0 0,1-1,-1 0,1 1,-1-1,1 0,0 0,0 0,-1-1,1 1,0 0,0-1,0 0,0 0,0 0,-1 0,1 0,0-1,0 1,0-1,-1 0,1 0,0 0,0 0,-1 0,1 0,-1-1,1 1,-1-1,0 0,0 0,1 0,36-14,154 7,-168 9</inkml:trace>
  <inkml:trace contextRef="#ctx0" brushRef="#br0" timeOffset="20356.123">12395 21,'12'-5,"1"1,-1 1,1 0,0 1,1 0,-1 1,0 1,0 0,0 1,0 0,1 1,-1 0,-1 1,1 1,0 0,-1 0,0 1,4 3,-9 0,0 0,0 0,-1 0,-1 1,0 0,0 0,0 0,-1 1,-1-1,1 1,-2 0,1 0,-1 0,-1 1,0-1,-1 0,1 1,-2-1,0 0,0 0,-1 1,-1 2,-23 273,-1 39,15-42,-32 185,-20-189,18-65,42 65,21-184,-18-92,0 0,0 0,0 0,0 0,-1 0,1-1,-1 1,1-1,-1 1,0-1,0 1,0-1,0 0,-1 0,1 0,0 0,-1 0,0-1,1 1,-1-1,0 0,0 0,1 0,-1 0,0 0,0 0,0-1,0 1,0-1,-1 0,1 0,0 0,0-1,0 1,0-1,0 1,0-1,-1-1,-28 4,-255 64,184-42,86-18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4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22 204,'12'1,"0"-1,0 0,0-1,-1 0,1-1,0 0,-1-1,1-1,-1 0,0 0,0-1,-1 0,1-1,-1 0,-1-1,1 0,-1 0,0-1,3-4,-10 10,0-1,0 1,0 0,-1-1,1 1,-1-1,1 0,-1 1,0-1,0 0,-1 0,1 0,0 0,-1 0,0 0,0 0,0 0,0 0,0 0,0 1,-1-1,0 0,1 0,-1 0,0 0,0 0,-1 1,1-1,0 1,-1-1,0 1,1-1,-1 1,0 0,0 0,-1 0,1 0,0 0,-1 0,1 1,-1-1,1 1,-1 0,0-1,0 1,1 0,-1 1,0-1,0 0,-3 1,0-2,1 1,-1 0,0 0,0 1,-1 0,1 0,0 0,0 1,0-1,0 2,1-1,-1 0,0 1,0 0,1 1,-1-1,1 1,0 0,0 1,0-1,0 1,0 0,1 0,0 0,0 1,0-1,0 1,1 0,-1 0,1 1,1-1,-2 4,-1-1,1 0,0 0,1 0,-1 1,2-1,-1 1,1-1,1 1,-1 0,2 0,-1 0,1 0,0 0,1-1,0 1,1 0,0 0,0 0,0-1,1 0,1 1,-1-1,1 0,1 0,0-1,0 1,0-1,1 0,0-1,0 1,2 0,12 4,0 0,1-2,1 0,-1-2,1 0,1-1,-1-1,1-2,17 2,80 3,-86-7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0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29,'0'0,"0"1,0-1,-1 1,1-1,0 1,-1-1,1 1,0-1,-1 0,1 1,0-1,-1 0,1 1,-1-1,1 0,-1 1,1-1,-1 0,1 0,-1 0,1 1,-1-1,1 0,-1 0,1 0,-1 0,1 0,-1 0,0 0,1 0,-1 0,1 0,-1-1,1 1,-1 0,1 0,-1 0,1-1,-1 1,1 0,-1 0,1-1,0 1,-1 0,1-1,-1 1,1-1,0 1,-1 0,1-1,0 1,0-1,-1 1,1-1,0 0,-5 53,-6 173,-3-129,1 6,-5-1,-17 49,-72 217,105-382,2-4</inkml:trace>
  <inkml:trace contextRef="#ctx0" brushRef="#br0" timeOffset="368.59">0 677,'39'-14,"36"-5,15 1,-3-2,-6 3,-13 5,-12 3,-12 4,-8 3,-5 1,-9-3,-2-1,-1-1,-2-2,-6-2</inkml:trace>
  <inkml:trace contextRef="#ctx0" brushRef="#br0" timeOffset="896.949">876 0,'27'332,"-55"67,34-285,-5-113,-1 0,1 1,0-1,-1 0,1 0,0 1,0-1,0 0,0 0,0 0,0 0,0 0,0 0,0 0,0-1,1 1,-1 0,0-1,1 1,-1-1,0 1,1-1,-1 0,1 1,-1-1,1 0,-1 0,0 0,1 0,-1 0,1 0,-1-1,1 1,-1 0,0-1,1 1,-1-1,0 0,1 1,-1-1,1 0,50-35,15-29,-51 48,1 0,0 1,2 0,0 2,0 0,12-5,-29 18,0 0,-1 0,1 0,0 1,0-1,0 0,0 1,0 0,0-1,0 1,-1 0,1 0,0 0,0 1,0-1,0 0,0 1,0-1,0 1,0-1,-1 1,1 0,0 0,0 0,-1 0,1 0,-1 0,1 1,-1-1,1 0,-1 1,0-1,0 1,1 0,-1-1,0 1,0 0,-1-1,1 1,0 0,0 2,16 80,-13 55,6-121,2-6</inkml:trace>
  <inkml:trace contextRef="#ctx0" brushRef="#br0" timeOffset="1249.291">1497 904,'27'2,"1"-1,-1-1,0-2,1 0,-1-2,0-1,0-1,-1-1,0-1,0-2,-1 0,0-2,7-5,-25 13,0 0,0 0,0 0,-1-1,0 0,1-1,-2 1,1-1,-1 0,0 0,0-1,0 0,-1 0,0 0,-1 0,0 0,0-1,0 1,-1-1,0 0,0 0,-1 0,0 0,-1 0,0 0,0 0,0 0,-1 0,-1-4,1 9,0 0,-1 0,1 0,0 0,-1 0,0 1,0-1,0 0,0 1,0 0,0-1,-1 1,1 0,-1 0,1 0,-1 0,0 1,0-1,0 1,0 0,0-1,0 1,0 1,0-1,0 0,-1 1,1 0,0-1,0 1,-1 1,1-1,0 0,0 1,-1 0,-6 1,0 0,0 1,0 1,0 0,0 0,1 1,-1 0,1 1,-8 6,1-1,0 1,0 0,2 1,-1 1,2 0,0 1,0 1,2 0,0 0,0 1,2 1,0-1,1 1,1 1,1 0,0 0,2 0,0 0,0 12,6-25,0 1,0-1,0 1,1-1,0 0,1 0,0 0,-1 0,2-1,-1 1,1-1,-1 0,2-1,-1 1,0-1,1 0,0 0,0-1,0 1,0-2,0 1,1 0,-1-1,1 0,0-1,-1 0,1 0,0 0,0-1,0 0,0 0,22 4</inkml:trace>
  <inkml:trace contextRef="#ctx0" brushRef="#br0" timeOffset="1697.923">2118 988,'42'-32,"-2"-1,0-2,-3-2,-1-1,9-15,36-79,-83 142,0 1,1-1,0 1,1-1,0 1,1-1,0 1,0-1,1 0,1 1,0-1,3 8,-1-9,0 0,1-1,0 1,0-1,1 0,0-1,0 0,0 0,1 0,1-1,-1 0,1-1,0 0,0 0,0-1,1 0,-1 0,1-1,0-1,0 1,0-2,0 1,0-1,1-1,-1 0,0-1,0 0,1 0,2-1,5-6,-1 0,0-1,0-1,-1 0,0-2,-1 1,0-2,-1 0,0-1,-1 0,-1-1,0 0,-1-1,-1 0,0-1,-1 0,-1-1,-1 0,0 0,-2 0,0-1,0-4,1-2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6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5 845,'-5'102,"6"-102,-1 0,0-1,1 1,-1 0,0-1,0 1,1 0,-1-1,1 1,-1 0,0 0,1-1,-1 1,1 0,-1 0,0 0,1-1,-1 1,1 0,-1 0,1 0,-1 0,1 0,-1 0,0 0,1 0,-1 0,1 0,-1 0,1 1,-1-1,1 0,-1 0,0 0,1 0,-1 1,1-1,-1 0,0 1,1-1,-1 0,0 0,1 1,-1-1,0 1,0-1,1 0,-1 1,0-1,0 1,0-1,1 0,-1 1,0-1,0 1,0-1,0 1,0-1,0 1,0-1,0 0,0 1,0-1,0 1,0-1,0 1,-1-1,24-34,-22 32,32-62,94-141,-93 162,66-66,-99 108,0 0,0 1,0-1,0 0,0 1,0-1,0 1,0 0,0-1,1 1,-1 0,0 0,0-1,0 1,0 0,1 0,-1 0,0 1,0-1,0 0,1 0,-1 1,0-1,0 0,0 1,0-1,0 1,0 0,0-1,0 1,0 0,0 0,0-1,0 1,-1 0,1 0,0 0,0 0,-1 0,1 0,-1 0,1 1,21 55,-17-41,2 5,0-2</inkml:trace>
  <inkml:trace contextRef="#ctx0" brushRef="#br0" timeOffset="577.063">626 845,'17'-10,"-1"-1,-1 0,0-1,-1-1,0 0,-1-1,0 0,-1-1,-1 0,0-1,7-15,-17 29,-1-1,1 1,0-1,-1 0,0 1,0-1,0 1,0-1,0 0,0 1,-1-1,1 1,-1-1,0 1,1-1,-1 1,-1-1,1 1,0 0,0-1,-1 1,1 0,-1 0,0 0,0 0,0 1,0-1,0 0,0 1,0-1,0 1,0 0,-1 0,1 0,-1 0,1 0,-1 0,1 1,-1-1,1 1,-1-1,0 1,1 0,-1 0,1 1,-1-1,0 0,1 1,-1-1,1 1,-1 0,1 0,-1 0,1 0,0 1,0-1,-1 0,1 1,0 0,0 0,-8 4,1 1,-1-1,2 2,-1-1,1 2,0-1,0 1,1 0,1 0,-1 1,2 0,-1 0,1 0,1 1,0 0,0 0,1 0,1 0,-1 0,2 1,0 2,1-7,1 0,0 1,0-1,0 0,1 0,0 0,1 0,0-1,0 1,0-1,1 1,0-1,0 0,0-1,1 1,0-1,0 0,0 0,1 0,0-1,-1 1,2-2,-1 1,0-1,5 2,5 3,1-2,0 0,0-1,0 0,1-1,-1-2,1 1,0-2,0-1,1 0,16-2,0-2,-1-2,1-1,-1-1,0-2,-1-2,0-1,-1-1,-1-1,0-3,-1 0,-1-2,-1 0,0-3,9-10,-2-1,-2-2,-1-2,-2 0,-2-2,-1-1,-2-2,0-5,-10 17,-2-1,-2-1,0 1,-3-1,0-1,-2 0,-2 0,0-9,-25-68,21 109,-1-1,-1 1,1-1,0 1,0-1,-1 1,0 0,1 0,-1-1,0 1,0 0,0 1,0-1,-1 0,1 1,0-1,-1 1,1 0,-1-1,1 1,-1 0,0 1,1-1,-1 0,0 1,0 0,1-1,-1 1,0 0,0 1,0-1,1 0,-1 1,0-1,0 1,1 0,-1 0,0 0,-10 8,1 0,0 1,0 0,1 1,0 0,1 1,0 0,1 1,0 0,1 0,1 0,0 1,1 1,0-1,1 1,1 0,0 0,-1 10,-4 4,2 1,1-1,1 2,1-1,2 0,1 1,1 0,2-1,1 1,1-1,1 0,2 0,2-1,0 0,11 21,-10-27,1-1,0 0,2-1,1 0,0-1,2-1,0 0,1-1,1-1,1-1,1 1,-17-16,-1 1,1-1,0 1,0-1,0 0,0 0,0 0,0 0,0-1,0 1,0-1,0 0,0 0,0 0,0 0,0-1,0 1,0-1,0 1,0-1,0 0,1-1,19-8</inkml:trace>
  <inkml:trace contextRef="#ctx0" brushRef="#br0" timeOffset="1281.349">2207 591,'-15'1,"0"2,-1-1,1 2,1 0,-1 0,1 2,-1 0,2 0,-1 1,1 1,0 0,0 1,1 1,0 0,1 0,0 1,1 0,0 1,1 0,-6 11,13-20,1 0,0-1,0 1,0 0,0 0,0 0,1 0,-1 0,1 0,0 0,0 0,0 0,0 0,0 0,1 0,-1 0,1 0,0 0,0 0,0-1,0 1,1 0,-1-1,1 1,-1-1,1 1,0-1,0 1,0-1,0 0,1 0,-1 0,1-1,-1 1,1 0,-1-1,1 0,0 0,0 1,-1-2,1 1,0 0,0 0,0-1,0 0,0 0,0 1,0-2,0 1,2 0,11-3,-1 0,1-1,-1-1,1 0,-1-1,-1 0,1-2,-1 1,-1-2,1 0,-1 0,-1-1,0-1,4-5,69-48,-77 58,-7 5,0 0,0-1,0 1,0 0,0 0,0 0,0 0,0 0,0 0,0 0,1 0,-1 0,0 1,1-1,-1 0,0 1,1-1,-1 1,1 0,-1-1,1 1,-1 0,1 0,-1 0,1 0,-1 0,1 0,-1 0,1 1,-1-1,1 0,-1 1,1 0,-1-1,0 1,1 0,-1-1,0 1,0 0,1 0,-1 0,0 0,0 0,0 0,0 1,0-1,0 0,0 2,7 87,-10-85,1 1,0-1,1 1,-1-1,1 1,0 0,1-1,-1 1,1 0,0-1,0 1,1-1,0 1,0-1,0 0,0 0,1 0,0 0,0 0,0-1,1 1,0-1,-1 0,1 0,1 0,-1-1,1 1,-1-1,1 0,0 0,0-1,2 1,-1-1,0-1,0 0,0-1,0 0,0 0,0 0,0 0,0-1,0 0,0 0,0-1,-1 0,1 0,0 0,-1 0,1-1,-1 0,0 0,0-1,0 1,0-2,96-93,-96 93,19-25,0-1,-2 0,-1-2,-2-1,-1 0,11-31,129-383,-153 435,7-58,-14 70,1 1,0 0,0-1,0 1,-1 0,1 0,0 0,0 0,-1 0,1 1,0-1,0 0,0 0,-1 1,1-1,0 1,0-1,0 1,0 0,0-1,0 1,0 0,0 0,0-1,0 1,0 0,0 0,1 0,-1 0,0 0,1 0,-1 1,1-1,-1 0,1 0,-1 1,-13 23,0 1,1 1,2 0,1 0,1 1,1 0,2 1,1 0,-1 16,2 355,4-380,1 0,2 0,0 0,0 0,2-1,1 0,0 1,1-2,5 9,-12-27,0 1,0 0,-1 0,1 0,0-1,0 1,1 0,-1 0,0-1,0 1,0 0,0 0,1-1,-1 1,0 0,1-1,-1 1,1 0,-1-1,0 1,1-1,-1 1,1 0,0-1,-1 1,1-1,-1 0,1 1,0-1,-1 1,1-1,0 0,0 0,-1 1,1-1,0 0,0 0,-1 0,1 0,0 0,0 0,-1 0,1 0,0 0,0 0,-1 0,1-1,0 1,0 0,-1 0,1-1,0 1,-1 0,1-1,0 1,-1-1,1 1,-1-1,1 1,-1-1,1 0,-1 1,1-1,-1 1,0-1,1 0,-1 0,-4-33,-1 16</inkml:trace>
  <inkml:trace contextRef="#ctx0" brushRef="#br0" timeOffset="1713.962">2658 421,'112'34,"1"-6,95 11,69-7,-244-27,1-1,0-2,0-1,0-1,0-3,15-2,-32 0,0 0,0-1,0-1,-1-1,0 0,0-1,-1-1,0 0,-1-1,0 0,-1-1,0-1,-1 0,0-1,-1 0,0-1,2-6,-11 18,-1 1,1-1,-1 1,0-1,1 0,-1 1,0-1,-1 0,1 0,0 0,-1 0,0 0,0 0,1 1,-2-1,1 0,0 0,-1 0,1 0,-1 0,0 0,0 0,0 1,0-1,0 0,-1 1,1-1,-1 1,0-1,0 1,0 0,0 0,0 0,0 0,0 0,-1 0,1 1,-1-1,1 1,-1-1,-2 0,-3 0,0 0,1 1,-1 0,0 0,0 0,0 1,0 1,0-1,0 1,0 0,1 1,-1 0,0 0,1 1,-1 0,1 0,0 1,-2 1,-118 86,112-80,0 1,0 0,1 1,1 1,1 0,-1 1,2 0,0 1,1 0,1 1,1 0,0 0,1 1,1 0,0 0,1 0,2 1,-1 3,5-16,-1 1,1-1,1 1,-1-1,1 0,0 1,0-1,1 0,0-1,0 1,0 0,1-1,0 0,0 0,0 0,1 0,-1 0,1-1,0 0,1 0,-1-1,1 1,-1-1,1 0,0-1,2 1,170 46,-171-48,260 17,-233-19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05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440 40,'-13'-7,"0"1,-1 1,0 0,1 0,-1 2,-1 0,1 0,0 2,-1 0,1 0,-1 1,1 1,-1 0,1 1,0 1,-1 0,2 1,-1 1,0 0,1 0,0 2,0-1,0 2,1 0,0 0,-2 3,9-8,0 1,0-1,1 1,-1 0,1 0,0 0,0 1,0-1,0 1,1 0,0 0,0 1,0-1,1 0,0 1,0 0,0-1,0 1,1 0,0 0,1 0,-1 0,1 0,0 0,1 0,-1 0,1 0,0 0,1-1,-1 1,1 0,0-1,1 1,-1-1,1 1,9 7,0-1,1 0,0 0,1-1,0-1,1 0,0-1,1-1,-1 0,1-2,1 1,0-2,-1 0,2-1,-1-1,15 1,68-10,-75-1</inkml:trace>
  <inkml:trace contextRef="#ctx0" brushRef="#br0" timeOffset="446.759">1117 96,'-43'12,"0"1,0 2,2 2,0 2,1 1,-25 19,60-36,1-1,0 2,0-1,0 0,0 1,1-1,-1 1,1 0,0 0,0 1,0-1,0 1,1-1,0 1,0 0,0 0,1 0,0 0,-1 0,2 0,-1 0,1 0,-1 0,2 1,-1-1,0 0,1 0,0 0,0 0,1 0,-1 0,1 0,0 0,0-1,1 1,-1-1,1 1,0-1,2 2,3-2,0 0,1-1,-1 0,0 0,1-1,0 0,0 0,-1-1,1-1,0 1,0-1,0-1,0 0,0 0,-1 0,1-1,0-1,-1 1,1-1,-1-1,0 0,0 0,-1 0,7-6,17-9,-1-2,-1-1,0-2,-2 0,-1-2,-2-1,20-27,24-38,-70 151,-1-47,2 0,0 1,0-1,1 1,1-1,0 0,1 1,0-1,1 0,3 10,6 4</inkml:trace>
  <inkml:trace contextRef="#ctx0" brushRef="#br0" timeOffset="863.773">1625 434,'5'-27,"1"1,2-1,0 2,2-1,1 1,1 0,1 1,1 1,1 0,13-14,-28 35,0 0,1 1,-1-1,1 0,0 1,-1-1,1 1,0-1,0 1,0-1,0 1,0-1,1 1,-1 0,0 0,1-1,-1 1,1 0,-1 0,1 1,-1-1,1 0,-1 0,1 1,0-1,0 1,-1-1,1 1,0 0,0 0,-1 0,1 0,0 0,0 0,0 0,-1 1,1-1,0 0,-1 1,1 0,0-1,-1 1,1 0,-1 0,1 0,-1 0,1 0,21 54,-20-46,0 0,0 0,1 0,0 0,1-1,0 1,0-1,0 0,1-1,1 1,-1-1,1 0,0-1,1 0,4 3,0-4,0-1,0-1,1 1,-1-2,1 0,-1-1,1 0,0-1,0 0,-1-1,1 0,0-1,-1-1,1 0,-1 0,0-1,0-1,-1 0,1-1,-1 0,0-1,0 0,-1 0,9-9,0 1,0-1,-1 0,0-1,-1-1,-1-1,-1 0,9-17,25-26,-36 51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12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481 142,'-45'280,"20"-106,-7-1,-46 135,66-253,26-66,20-52,-23 44</inkml:trace>
  <inkml:trace contextRef="#ctx0" brushRef="#br0" timeOffset="249.486">1 678,'48'0,"40"-9,9-4,-1-4,-13 0,-16 0,-14 1,-11-1,-9 3,-4-2,-3-2,-1 1,-4 4</inkml:trace>
  <inkml:trace contextRef="#ctx0" brushRef="#br0" timeOffset="616.235">932 1,'-39'73,"3"3,4 0,3 2,4 1,3 1,3 1,0 28,18-101,-2 8,0 0,0 0,2 1,0-1,1 1,1-1,0 0,1 1,1-1,1 0,0 0,4 7,-7-20,1 0,0 0,1-1,-1 1,0-1,1 1,-1-1,1 0,0 0,0 0,0 0,0-1,0 1,0-1,0 0,0 0,0 0,1 0,-1 0,1-1,-1 1,0-1,1 0,-1 0,1 0,-1-1,0 1,1-1,-1 0,0 0,1 0,-1 0,0-1,0 1,1-1,107-67,-103 63,36-30,2 3,1 2,49-24,-95 53,1 1,-1 0,0 0,1 0,-1 1,1-1,-1 0,1 1,0-1,-1 0,1 1,-1 0,1-1,0 1,-1 0,1 0,0 0,0 0,-1 0,1 1,0-1,-1 0,1 1,-1-1,1 1,0-1,-1 1,1 0,-1 0,0 0,1 0,-1 0,0 0,1 0,-1 0,0 1,0-1,0 0,0 1,0-1,0 0,-1 1,1-1,0 1,-1 0,1-1,-1 1,1 0,-1-1,0 1,-19 171,39-131,-4-29</inkml:trace>
  <inkml:trace contextRef="#ctx0" brushRef="#br0" timeOffset="950.553">1496 819,'20'-1,"-1"-1,1-1,-1-1,0-1,0-1,-1 0,1-1,-2-1,1-1,-1 0,0-1,-1-1,9-8,47-68,-71 83,1 1,0 0,-1 0,1-1,-1 1,0-1,0 1,-1-1,1 1,-1-1,1 1,-1-1,0 0,-1 1,1-1,-1 1,1-1,-1 1,0-1,0 1,-1-1,1 1,-1 0,1 0,-1-1,0 1,0 0,-1 1,-1-3,2 3,-1 0,0 0,1 0,-1 1,0-1,0 1,0-1,0 1,0 0,0 0,0 1,0-1,0 1,0-1,-1 1,1 0,0 0,0 1,0-1,-1 0,1 1,0 0,0 0,0 0,0 0,0 0,0 1,1-1,-1 1,0 0,1 0,-1 0,1 0,-2 1,-75 85,68-75,2 1,0 0,0 0,2 1,0 0,0 1,2-1,-1 1,2 0,1 1,0-1,0 1,2-1,0 1,1 0,1 8,1-18,1 0,-1-1,1 1,0-1,1 1,0-1,0 0,0-1,0 1,1-1,0 1,0-2,1 1,-1 0,1-1,0 0,0 0,0-1,1 0,2 1,138 35,-118-35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19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90,'-12'223,"-5"-116,-5-1,-22 55,26-61,18-100,0 0,0-1,0 1,0 0,0-1,0 1,1 0,-1-1,0 1,0 0,1 0,-1-1,0 1,0 0,1 0,-1-1,0 1,1 0,-1 0,0 0,1 0,-1-1,0 1,1 0,-1 0,0 0,1 0,-1 0,0 0,1 0,-1 0,0 0,1 0,-1 0,0 0,1 0,-1 1,0-1,1 0,-1 0,0 0,1 0,-1 0,0 1,1-1,-1 0,0 0,0 1,1-1,-1 0,0 0,0 1,0-1,1 0,-1 1,0-1,0 0,0 1,0-1,0 0,0 1,6-14</inkml:trace>
  <inkml:trace contextRef="#ctx0" brushRef="#br0" timeOffset="665.823">1 146,'19'-17,"2"2,0 0,1 1,0 2,1 0,0 1,1 1,0 1,0 2,1 0,0 2,1 0,-1 2,1 1,-1 1,1 1,0 1,0 1,-22-2,-1 0,0 0,0 0,1 1,-1-1,0 1,0 0,0 0,0 0,1 0,-2 0,1 1,0-1,0 1,0 0,-1 0,1 0,-1 0,1 1,-1-1,0 0,0 1,0 0,0-1,-1 1,1 0,-1 0,1 0,-1 0,0 0,0 0,-1 1,1-1,-1 0,1 0,-1 0,0 1,0-1,0 0,-1 1,-5 12,0 0,-1 0,-1-1,0 0,-1-1,-1 1,0-2,-1 1,-1-2,0 1,-13 9,-2 6,-120 106,145-133,0 0,0 0,0 1,0-1,1 0,-1 1,0-1,1 1,-1 0,1 0,0-1,-1 1,1 0,0 0,0 0,0 0,1 0,-1 1,0-1,1 0,-1 0,1 0,0 1,0-1,0 0,0 0,0 0,0 1,1-1,-1 0,1 0,-1 0,1 1,0-1,0 0,0 0,0 0,0-1,0 1,1 0,-1 0,1 0,-1-1,1 1,0-1,0 1,12 7,1-1,0 0,0-1,1-1,-1 0,2-1,-1-1,13 2,76 26,-92-28,0 0,0 1,0 1,0 0,-1 1,0 0,-1 1,0 0,0 1,0 0,-1 1,-1 0,0 0,0 1,-1 0,0 1,-1 0,0 0,-1 1,0-1,3 14,-9-20,0 1,-1 0,1 0,-2 0,1-1,0 1,-1 0,-1-1,1 0,-1 1,0-1,0 0,-1 0,1-1,-1 1,-1-1,1 0,-1 0,0 0,0-1,-1 1,-8 6,0 0,-1-2,0 0,0 0,-1-1,0-1,-11 3,3 0,-1-2,1 0,-1-2,0-1,-1 0,1-2,-1-1,0-1,1-2,-1 0,0-1,1-2,-1-1,-23-7,44 9,0 1,-1-1,1 0,1 0,-1 0,0-1,1 0,0 0,0 0,0 0,0-1,1 1,-1-1,1 0,0 0,1 0,-1-1,1 1,0-2,-4-17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28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199 570,'-23'22,"2"1,0 0,1 2,2 0,0 1,2 1,1 1,1 0,-7 22,19-47,1-1,-1 1,1-1,0 1,0-1,0 1,1 0,-1-1,0 1,1 0,0 0,0 0,0-1,0 1,0 0,0 0,1 0,-1-1,1 1,0 0,0-1,0 1,0 0,1-1,-1 0,0 1,1-1,0 0,0 0,-1 1,1-1,0-1,1 1,-1 0,0 0,1-1,-1 1,0-1,1 0,0 0,-1 0,2 0,6-2,-1-1,0 0,0 0,0-1,0 0,0-1,-1 0,1-1,-1 1,0-1,0-1,-1 0,0 0,0 0,0-1,-1 0,2-2,-5 6,8-8,0 1,-1-1,0-1,-1 0,-1 0,1-1,-2 0,0-1,-1 1,0-1,-1 0,0-1,-2 1,1-1,-2 0,0 0,-1 0,0 0,-1 0,-1 0,0 0,-1 0,-1 0,-2-5,3 14,-1 1,1 0,-1 0,-1 0,1 0,-1 1,0-1,0 1,0 0,0 0,-1 0,1 1,-1 0,0 0,0 0,0 0,-1 1,1 0,-1 0,1 0,-1 1,0-1,1 2,-1-1,0 0,0 1,0 0,0 1,1-1,-1 1,0 0,0 1,1-1,-1 1,1 0,-1 1,1-1,0 1,0 0,0 0,0 0,0 2,4-4,0 0,0 0,-1 0,1 0,0 0,0 1,0-1,0 0,1 1,-1-1,0 1,0-1,1 1,-1-1,1 1,0-1,-1 1,1 0,0-1,0 1,0-1,0 1,0 0,0-1,0 1,1-1,-1 1,1 0,-1-1,1 1,-1-1,1 1,0-1,0 0,0 1,0-1,0 0,0 1,0-1,0 0,0 0,1 0,-1 0,1 0,70 21,-50-25,0-1,-1 0,1-2,-1-1,0 0,0-2,-1 0,0-1,-1-1,9-7,3-2,-1-2,0-1,-2-1,-1-1,0-1,-2-2,-2-1,0 0,-2-2,9-18,-24 39,-1 0,0 0,0-1,-1 0,-1 0,0 0,0-1,-1 1,0 0,-1-1,-1 0,0-3,0 17,0-1,-1 0,1 0,-1 0,1 0,-1 0,1 0,-1-1,0 1,0 0,1 0,-1 0,0-1,0 1,0 0,0-1,0 1,0 0,0-1,0 0,0 1,0-1,0 1,0-1,0 0,0 0,0 0,0 0,0 0,0 0,-1 0,1 0,0 0,0 0,0 0,0-1,0 1,0 0,0-1,0 1,0-1,0 1,0-1,0 0,0 1,0-1,1 0,-1 0,0 0,0 1,1-1,-1 0,0 0,1 0,-1 0,1 0,0 0,-1 0,1 0,0 0,-1-1,-4 22,2 1,0-1,0 1,2 0,1 0,2 18,-1 3,9 166,8-2,10 0,20 49,-32-159,-3 1,-4 0,-5 0,-4 5,-2-71,-1-1,-1 1,-2 0,-1-1,-1 0,-2 0,-7 15,11-30,-1 0,-1-1,-1 1,1-1,-2-1,0 0,-1 0,0-1,-1 0,0-1,-1 0,0-1,-1-1,-12 7,22-13,0 0,0-1,0 0,-1 0,1 0,0 0,-1-1,1 1,-1-1,0 0,1-1,-1 1,0-1,1 0,-1 0,0 0,1-1,-1 0,0 1,1-2,-1 1,1-1,-1 1,1-1,0 0,0-1,0 1,0-1,0 1,1-1,-1-1,1 1,-1 0,0-2,-2-11,1-1,1 1,0 0,1-1,1 0,0 0,2 0,0 0,0 0,2 0,0 1,1-1,1 0,4-11,107-284,-88 250,-8 16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29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83 932,'-26'461,"25"-448,0 7,0-1,-2 1,0-1,-1 0,-1 0,-7 16,12-34,0-1,0 1,0-1,0 1,0-1,0 0,0 1,0-1,0 1,0-1,0 1,-1-1,1 0,0 1,0-1,0 0,-1 1,1-1,0 1,0-1,-1 0,1 1,0-1,0 0,-1 0,1 1,-1-1,1 0,0 0,-1 1,1-1,0 0,-1 0,1 0,-1 0,1 0,-1 0,1 0,0 0,-1 0,1 0,-1 0,1 0,-1 0,1 0,0 0,-1 0,1 0,-1 0,1 0,0-1,-1 1,1 0,0 0,-1-1,1 1,0 0,-1 0,1-1,0 1,-1 0,1-1,0 1,0 0,-1-1,1 1,-8-30,9 9,0 0,2 0,0 0,2 1,0-1,1 1,1 0,1 0,1 1,0 0,3-2,-1 0,29-52,3 2,3 2,3 3,3 1,47-44,-77 82,1 1,2 1,0 1,1 1,2 1,0 2,1 1,1 1,1 1,24-9,-52 25,-1 0,0 0,0 0,0 0,1 0,-1 1,1-1,-1 0,0 1,1 0,-1 0,1 0,-1 0,1 0,-1 0,1 0,-1 1,0-1,1 1,-1 0,0 0,1 0,-1 0,0 0,0 0,0 1,0-1,0 1,0-1,0 1,-1 0,1-1,0 1,-1 0,0 0,1 0,-1 1,0-1,0 0,0 1,-1 10,0 1,-1-1,0 0,-2 0,1 0,-1 0,-1-1,-1 1,0-1,0 0,-1 0,0-1,-7 9,-7 10,-2-1,-1 0,-1-2,-2-1,0-1,-2-1,0-2,-2-1,0-1,-21 10,6-10,44-19,1-1,-1 1,0-1,0 0,0 1,0-1,1 0,-1 1,0-1,0 0,0 0,0 0,0 0,0 1,0-1,0-1,0 1,0 0,0 0,1 0,-1 0,0-1,0 1,0 0,0-1,0 1,1-1,-1 1,0-1,0 1,1-1,-1 0,0 1,1-1,-1 0,1 1,-1-1,1 0,-1 0,1 0,-1 1,1-1,0 0,-1 0,1 0,0 0,0 0,35-56,-19 36</inkml:trace>
  <inkml:trace contextRef="#ctx0" brushRef="#br0" timeOffset="318.412">1212 593,'-53'35,"1"1,2 3,2 3,-33 37,77-76,0 0,1 0,0 0,-1 0,1 1,0 0,1-1,-1 1,1 0,-1 1,1-1,1 0,-1 0,0 1,1-1,0 1,0 0,0-1,1 1,0 0,0-1,0 1,0 0,1-1,-1 1,1 0,0-1,1 1,-1-1,1 0,2 4,1-2,1 0,0-1,0 0,0-1,1 1,-1-1,1 0,0-1,1 0,-1 0,0 0,1-1,-1 0,1 0,0-1,0 0,0-1,6 0,6 0,0 0,-1-2,1 0,0-2,-1 0,19-7,-19 4,0-1,-1 0,0-1,0-2,-1 1,0-2,-1 0,-1-2,0 1,11-14,-21 22,1-1,-1-1,-1 1,1-1,-1 1,0-1,-1 0,1-1,-1 1,-1 0,0-1,0 0,0 0,-1 1,0-1,0 0,-1 0,0 0,-1 0,0 0,0 0,0 1,-1-1,0 0,-1 1,0-1,0 1,-3-5,0 4,-1 0,0 1,0 1,-1-1,1 1,-1 0,-1 0,1 1,-1 1,0-1,0 1,0 1,0 0,-1 0,0 0,1 2,-1-1,0 1,0 0,0 1,0 0,0 1,1 0,-1 1,0 0,-10 5</inkml:trace>
  <inkml:trace contextRef="#ctx0" brushRef="#br0" timeOffset="565.79">1832 819,'-24'38,"-12"23,-1 6,11-10,11-18,11-16,8-12</inkml:trace>
  <inkml:trace contextRef="#ctx0" brushRef="#br0" timeOffset="820.348">1748 226,'0'0</inkml:trace>
  <inkml:trace contextRef="#ctx0" brushRef="#br0" timeOffset="1068.429">1945 1016,'29'-77,"105"-236,-93 260,-40 53,-1-1,1 0,0 0,0 1,0-1,0 0,0 1,0-1,0 1,0-1,0 1,0 0,0-1,0 1,0 0,1 0,-1 0,0 0,0 0,0 0,0 0,0 0,0 0,1 0,-1 1,0-1,0 1,0-1,0 0,0 1,0 0,0-1,0 1,0-1,-1 1,1 0,0 0,0 0,0-1,-1 1,1 0,0 0,-1 0,1 0,-1 0,0 0,1 0,-1 0,0 1,1-1,-1 0,0 0,0 0,0 0,0 1,18 168,-16-162,-1 0,1 0,0 0,0 0,1 0,0 0,1-1,0 1,0-1,0 0,1-1,0 1,1-1,-1 0,1 0,0 0,0-1,1 0,0 0,0-1,0 1,0-2,1 1,-1-1,1 0,1 0,-2-4,1 0,-1 0,0 0,-1-1,1 0,0-1,0 1,-1-1,0-1,1 1,-1-1,0 0,-1 0,1-1,-1 0,0 0,0 0,0 0,-1-1,0 0,0 0,0 0,-1 0,0-1,2-4,5-6,-1 3,0-1,-2 0,0 0,0-1,-2 0,0 0,0-1,-2 1,0-1,-1-3,0-5</inkml:trace>
  <inkml:trace contextRef="#ctx0" brushRef="#br0" timeOffset="1365.56">3103 1,'-17'96,"-23"209,13 76,26-238,1-132</inkml:trace>
  <inkml:trace contextRef="#ctx0" brushRef="#br0" timeOffset="1619.128">2765 424,'38'-9,"42"-4,16 1,-3 2,-7 3,-10 3,-12 1,-12 2,-11 1,-7 1,-9-1</inkml:trace>
  <inkml:trace contextRef="#ctx0" brushRef="#br0" timeOffset="2283.398">3809 1073,'108'-199,"123"-170,49 2,-238 328,-41 38,-1 0,1 1,0-1,0 0,0 1,0-1,0 1,0 0,0-1,0 1,0 0,0-1,0 1,0 0,0 0,0 0,0 0,0 0,0 0,0 0,0 0,0 1,1-1,-1 0,0 1,0-1,-1 0,1 1,0-1,0 1,0 0,0-1,0 1,0 0,-1-1,1 1,0 0,-1 0,1 0,0 0,-1-1,1 1,-1 0,0 0,1 0,-1 0,0 0,1 0,-1 1,4 15,-1-1,-1 1,-1 0,0 0,-1 0,-1 0,-1 11,-1 21,4 2,3 0,2 0,2-1,2 0,15 41,56 219,-54-231,-49-101,9 6,-177-210,172 209,0 1,-1 0,-1 1,0 1,-1 1,0 1,-1 1,-1 1,1 1,-24-6,-12 11,33 8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25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311 155,'-5'15,"0"0,1 0,1 1,0 0,1-1,1 1,0 0,1 1,-1 9,-2 686,8-666,-4-46,-1 0,1 1,-1-1,1 0,-1 0,1 0,0 0,-1 0,1 0,-1 0,1 0,-1 0,1 0,-1 0,1 0,-1 0,1 0,-1-1,1 1,-1 0,1 0,-1-1,1 1,-1 0,1-1,-1 1,0 0,1-1,-1 1,1 0,-1-1,0 1,0-1,1 1,-1-1,0 1,0-1,1 1,-1-1,0 1,0-1,0 1,0-1,0 1,0-1,0 1,0-1,0 0,0 1,0-1,0 1,0-1,0 1,-1-1,1 1,0-1,4-17</inkml:trace>
  <inkml:trace contextRef="#ctx0" brushRef="#br0" timeOffset="246.09">1 664,'43'-10,"38"-7,11-2,-1-2,-12 3,-13 4,-15 5,-10 3,-7 3,-5 3,-3 0,0 1,-5 0</inkml:trace>
  <inkml:trace contextRef="#ctx0" brushRef="#br0" timeOffset="800.139">820 99,'46'585,"-17"-351,-29-232,0 0,0 1,1-1,-1 0,1 0,-1 0,1 0,0 0,0-1,0 1,0 0,0 0,0 0,0-1,0 1,1-1,-1 1,1-1,-1 1,1-1,0 0,0 0,-1 0,1 0,0 0,0 0,0 0,0 0,0-1,0 1,0-1,0 0,0 0,0 1,0-1,0 0,0-1,1 1,-1 0,0-1,0 1,0-1,0 1,0-1,-1 0,1 0,0 0,1-1,168-147,-18 46,-151 102,0 0,0 0,0 0,0 0,0 1,1-1,-1 1,0-1,0 1,1 0,-1-1,0 1,1 0,-1 1,0-1,1 0,-1 1,0-1,0 1,1 0,-1 0,0 0,0 0,0 0,0 0,0 0,0 1,0-1,-1 1,1-1,0 1,-1 0,1 0,-1 0,0 0,0 0,1 0,-1 0,0 1,2 4,-1 0,0 0,0 0,0 0,-1 0,0 1,0-1,-1 0,0 1,-1-1,1 0,-2 3,-5 21,4-26,1 1,1-1,-1 0,1 1,0-1,0 1,1-1,-1 1,1 0,0-1,1 1,0 0,0-1,0 1,0-1,1 0,0 2,8 5</inkml:trace>
  <inkml:trace contextRef="#ctx0" brushRef="#br0" timeOffset="1447.822">1920 664,'-25'10,"1"2,1 1,0 0,0 2,2 0,0 2,0 0,2 2,-6 6,24-24,0 0,-1 0,1 0,0 0,0 0,0 0,-1 0,1 0,1 0,-1 0,0 1,0-1,0 0,0 1,1-1,-1 1,1-1,-1 1,1-1,0 1,-1-1,1 1,0-1,0 1,0-1,0 1,0-1,1 1,-1-1,0 1,1-1,-1 1,1-1,-1 1,1-1,0 0,0 1,0-1,-1 0,1 0,0 1,0-1,1 0,-1 0,0 0,0 0,0 0,1-1,-1 1,1 0,-1-1,0 1,1 0,-1-1,1 0,-1 1,1-1,-1 0,2 0,15-3,0-1,0 0,-1-1,0-1,0-1,-1-1,1 0,-2-1,1-1,13-11,15-10,124-72,-166 102,0 0,0 0,0 0,0 0,1 0,-1 1,0-1,1 1,-1-1,0 1,1 0,-1 0,1 0,-1 0,0 0,1 1,-1-1,0 1,1 0,-1-1,0 1,0 0,0 0,0 0,1 1,-2-1,1 0,0 1,0 0,0-1,-1 1,1 0,-1 0,1 0,-1 0,0 0,0 0,1 0,-2 0,1 0,0 1,0-1,-1 0,1 0,-1 1,0-1,1 2,-1 60,-1-57,0 1,1-1,0 1,0-1,0 1,1-1,0 1,0-1,1 1,0-1,1 0,-1 0,1 0,0 0,2 1,0-4,1-1,0 0,0 1,0-2,0 1,0-1,1 0,-1 0,1-1,-1 0,1 0,-1 0,1-1,0 0,0 0,-1-1,1 0,-1 0,1-1,-1 1,4-2,5-5,-1 0,0-1,0-1,-1 0,0 0,-1-2,0 1,-1-1,0-1,3-6,-11 15,31-33,-3-2,-1-1,-2-2,-2-1,-2 0,-1-2,12-37,-23 46,-1-1,-2 0,-2-1,-1 0,-2 0,-1 0,-2-1,-2 1,-15-22,15 59,1 0,0 0,-1 0,1 0,-1 0,1 0,-1 0,1 0,-1 0,1 1,-1-1,0 0,1 0,-1 1,0-1,0 0,0 1,0-1,0 1,1-1,-1 1,0-1,0 1,0 0,0-1,0 1,0 0,0 0,0 0,0 0,0 0,0 0,0 0,-1 0,1 0,0 1,0-1,0 0,1 1,-1-1,0 0,0 1,0-1,0 1,0 0,0-1,1 1,-1 0,0-1,0 1,1 0,-1 0,1 0,-1-1,0 1,1 0,-9 15,1 0,0 1,1 0,1 0,1 0,0 1,1-1,1 1,1 0,0 0,1 0,1 1,1-1,1 0,-2-11,0 34,2 1,1-1,3 1,1-1,2 0,1-1,3 0,1-1,2-1,2 0,1-1,7 8,37 45,-62-116,-10 12</inkml:trace>
  <inkml:trace contextRef="#ctx0" brushRef="#br0" timeOffset="1695.178">2343 409,'43'-10,"44"-7,15-1,1 2,-3 4,-8 4,-16 4,-16 1,-18 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24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1,'-4'1,"1"1,0 0,-1 0,1 0,0 0,0 0,0 1,1 0,-1-1,1 1,-1 0,1 0,0 0,0 1,0-1,0 0,1 1,0-1,-1 1,1 0,0-1,1 1,-1 0,1 0,0-1,0 2,-16 231,-18 93,22-155,13-150</inkml:trace>
  <inkml:trace contextRef="#ctx0" brushRef="#br0" timeOffset="225.75">0 508,'48'0,"40"-4,15-8,-6 0,-10 1,-14-2,-15 1,-9-2,-6 1,-7 3,-4 3,-8 2</inkml:trace>
  <inkml:trace contextRef="#ctx0" brushRef="#br0" timeOffset="525.308">1045 368,'-9'12,"-4"4,1 1,1 0,1 0,0 1,1 1,1-1,0 1,2 1,0-1,2 1,0 0,0 5,4-23,0 0,0 0,0 0,0 0,0 0,1 0,-1 0,1 0,-1 0,1 0,0 0,0 0,0-1,0 1,0 0,0-1,0 1,1 0,-1-1,1 1,-1-1,1 0,-1 0,1 1,0-1,0 0,-1 0,1-1,0 1,0 0,0-1,0 1,0-1,0 1,0-1,0 0,0 0,0 0,0 0,0 0,0 0,0-1,0 1,0-1,0 0,0 1,2-2,91-41,-81 36,0 0,0-1,-1-1,0 0,-1-1,0 0,-1 0,1-2,-2 1,0-1,-1-1,0 0,0 0,-2-1,1 0,-2 0,0 0,-1-1,0 0,-1 0,-1-1,1-12,-4 24,-1 0,1 0,-1 0,-1 0,1 0,0 0,-1 0,0 1,0-1,0 1,0-1,-1 1,1 0,-1 0,0 0,0 0,0 0,0 1,0-1,-1 1,1 0,-1 0,1 0,-1 1,0-1,0 1,0 0,0 0,0 0,0 0,0 1,-1-1,-8 0,1 0,0 0,0 1,-1 1,1 0,0 1,0 0,0 1,0 0,-4 2,-40 25,37-14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32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1,'-35'5,"0"2,0 1,1 2,0 1,1 2,1 1,0 1,1 2,0 2,-27 21,45-30,0 0,1 1,0 0,1 1,0 0,1 1,0 0,-4 8,14-19,0-1,0 1,0 0,0 0,0-1,0 1,1 0,-1-1,1 1,-1 0,1-1,-1 1,1 0,0-1,0 1,0-1,0 0,0 1,0-1,0 0,0 1,1-1,-1 0,0 0,1 0,-1 0,1 0,-1-1,1 1,0 0,-1-1,1 1,0-1,-1 1,1-1,0 0,-1 0,1 0,0 0,0 0,-1 0,1 0,0-1,0 1,-1 0,1-1,-1 0,1 1,0-1,-1 0,1 0,-1 0,1 0,247-111,-166 73,2 3,0 3,3 5,1 3,-83 23,3 0,0-1,0 1,0 1,0 0,0 0,0 1,1 0,-1 1,0 0,0 0,5 2,-13-3,1 1,0 0,-1 0,0 0,1 1,-1-1,1 0,-1 0,0 1,0-1,0 1,0-1,0 1,0-1,0 1,0 0,-1-1,1 1,-1 0,1 0,-1-1,0 1,0 0,1 0,-1 0,0 0,-1-1,1 1,0 0,0 0,-1 0,1-1,-1 1,0 0,0 0,-29 60,-152 163,77-105,-130 133,150-168,4 3,5 4,1 6,-19 79,93-176,0 1,0-1,0 1,0 0,0-1,0 1,1 0,-1 0,1 0,-1-1,1 1,0 0,-1 0,1 0,0 0,0 0,0-1,1 1,-1 0,0 0,1 0,-1 0,1 0,-1-1,1 1,0 0,0-1,0 1,0 0,0-1,0 1,1-1,-1 0,0 1,1-1,-1 0,1 0,-1 0,1 0,0 1,15 3</inkml:trace>
  <inkml:trace contextRef="#ctx0" brushRef="#br0" timeOffset="284.647">700 1045,'-10'11,"1"1,0 1,0-1,2 1,-1 1,2-1,0 1,0 1,2-1,0 1,0 0,1-1,1 2,1-1,0 0,1 0,0 4,2-14,0 0,0 0,0-1,1 1,-1-1,1 1,0-1,0 0,1 0,-1 0,1-1,0 1,0-1,0 0,1 0,-1 0,1-1,-1 0,1 0,0 0,0 0,0-1,0 1,0-1,5 0,133-4,-125 2,0-1,0-1,0-1,0-1,-1 0,0-1,0-1,0 0,-1-1,0-1,0-1,-1 0,0-1,-1-1,0 0,-1-1,-1 0,10-14,-19 22,-1-1,1 1,-1-1,-1 0,1 1,-1-1,0 0,-1 0,1 0,-1 0,0 0,-1 0,1 1,-1-1,0 0,-1 0,1 1,-1-1,0 0,-1 1,1 0,-1 0,0-1,0 2,-1-1,0 0,0 1,0-1,0 1,0 0,-1 1,0-1,0 1,0 0,0 0,0 0,-1 1,1 0,-1 0,-4-1,-9-1,-1 2,1 0,-1 1,1 0,-1 2,1 0,-1 2,1 0,-8 3,-4 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40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597 107,'-28'3,"-1"1,1 1,0 2,1 0,-1 2,2 1,-1 1,1 2,1 0,0 2,1 0,1 2,1 1,-2 2,6-5,0 1,1 0,1 2,1 0,0 0,1 1,1 1,1 1,1-1,1 2,1-1,1 2,0-1,2 1,1 0,0 0,2 1,1-1,0 20,2-39,0 0,1-1,-1 1,1 0,0-1,0 1,0-1,0 1,0-1,1 0,0 1,-1-1,1 0,1 0,-1 0,0 0,1-1,-1 1,1-1,0 1,0-1,0 0,0 0,0 0,0 0,1-1,-1 1,1-1,-1 0,1 0,-1 0,1-1,-1 1,1-1,0 0,-1 0,5 0,11-4,0 0,1-1,-2 0,1-2,-1 0,0-2,0 0,-1 0,-1-2,1 0,-2-1,1 0,3-6,10-4,25-22,-2-3,-2-2,-2-2,-3-2,19-30,4-23,-74 139,-8 7,1 2,3 0,1 0,2 1,0 26,7-54,0 0,1-1,1 1,0 0,1-1,0 1,1-1,1 0,0 0,1-1,1 1,0-1,8 10,-11-16,1-1,0 1,0-1,0-1,1 1,0-1,0 0,1 0,-1-1,1 0,0 0,0 0,0-1,1 0,-1 0,1-1,0 0,-1-1,1 1,0-1,0-1,0 0,0 0,0 0,0-1,3-1,13-4</inkml:trace>
  <inkml:trace contextRef="#ctx0" brushRef="#br0" timeOffset="536.044">1585 23,'-2'-2,"1"0,-1 1,1-1,-1 0,0 1,0-1,0 1,0 0,0 0,0 0,0 0,0 0,-1 0,1 0,0 0,0 1,-1 0,1-1,0 1,-1 0,1 0,-1 0,1 0,0 1,-1-1,1 1,0-1,-1 1,1 0,0 0,0 0,0 0,-20 7,0 2,1 0,0 1,1 2,0 0,1 1,0 0,2 2,-11 11,25-24,1 1,-1-1,1 1,0 0,0 0,0 0,0 0,1 0,0 0,0 1,0-1,0 0,1 1,-1-1,1 0,0 1,0-1,1 1,0-1,-1 0,1 0,1 1,-1-1,0 0,1 0,0 0,0 0,0 0,1-1,-1 1,1-1,0 1,0-1,0 0,1 0,-1 0,0-1,1 1,0-1,0 0,0 0,0 0,0 0,0-1,0 0,2 1,66 28,-45-20,-1 1,0 1,-1 1,-1 1,0 1,21 19,-41-30,0 0,-1 0,1 1,-1-1,0 1,-1 0,1 0,-1 0,0 0,0 0,-1 0,1 1,-1-1,0 1,-1-1,1 1,-1-1,0 1,-1-1,1 1,-1-1,0 0,-1 1,1-1,-1 0,0 0,0 1,0-1,-1-1,0 1,0 0,0-1,-1 0,1 1,-1-1,0-1,0 1,-4 2,-6 7,-1-1,0 0,-1-1,0-1,-1 0,0-1,0-1,-1-1,0-1,-1 0,1-1,-1-1,0-1,0 0,0-2,0 0,0-1,-10-1,21-1,0 0,1 0,-1 0,0-1,1 0,0-1,-1 0,2 0,-1 0,0-1,1 0,0 0,-5-6,-5-2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9:18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5561 672,'-15'8,"1"2,0 0,1 0,0 2,1-1,0 2,0-1,2 2,-1-1,2 1,0 1,0 0,-1 7,9-19,0 1,1 0,-1-1,1 1,0 0,0 0,0 0,1-1,-1 1,1 0,0-1,0 1,0 0,0-1,1 1,0-1,-1 0,1 0,0 1,1-1,-1 0,0-1,1 1,0 0,0-1,0 1,0-1,0 0,0 0,0 0,1-1,-1 1,1-1,-1 1,1-1,-1 0,1-1,0 1,0-1,-1 1,1-1,0 0,0-1,-1 1,1-1,1 0,7 2,-1-1,0 0,1-1,-1 0,0-1,1 0,-1 0,0-2,0 1,-1-1,1-1,-1 0,0-1,0 1,-1-2,0 1,0-2,0 1,-1-1,0 0,-1-1,1 0,-2 0,1 0,-1-1,-1 0,0 0,0-1,-1 1,0-1,1-8,-4 11,-1 0,0 1,0-1,-1 0,1 1,-2-1,1 1,-1-1,0 1,-1 0,0-1,0 1,0 0,-1 1,0-1,0 1,-1 0,0 0,0 0,0 0,-1 1,0 0,0 0,0 1,0 0,-1 0,0 0,0 1,0 0,0 0,0 0,0 1,-1 0,0 1,1 0,-1 0,1 1,-1-1,-7 2,-66 38,80-38,-1 0,0 0,0 1,1-1,-1 1,0 0,1-1,0 1,-1 0,1 0,0 0,0 0,0 0,0 0,0 0,1 0,-1 0,1 0,-1 0,1 1,0-1,0 0,0 0,0 1,0-1,0 0,0 0,1 1,0-1,-1 0,1 0,0 0,0 0,0 0,0 0,0 0,0 0,1 0,3 1,0 0,0-1,1 1,-1-1,1 0,-1 0,1-1,0 0,-1 0,1 0,0-1,0 0,0 0,0 0,-1-1,1 0,0 0,0 0,-1-1,1 1,-1-1,1-1,-1 1,0-1,0 0,0 0,0-1,1 1,40-17,-1-2,-1-1,-1-3,-2-2,-1-1,0-2,-3-2,-1-1,-1-2,26-36,-42 45,-1 0,-2-2,0 0,-2-1,-2 0,-1-1,-1-1,5-25,-15 38,-7 44,-1 96,5 0,6 0,8 30,24 176,-17-197,-5 0,-6 1,-9 103,1-207,0 0,-2 0,-1 0,-1 0,-1-1,-2 0,0 0,-2-1,0 0,-2 0,-1-1,-5 6,15-27,1 1,-1-1,0 1,0-1,0 0,0 0,0-1,0 1,-1-1,0 1,1-1,-1 0,0-1,0 1,0-1,0 1,0-1,-1 0,1-1,0 1,0-1,-1 0,1 0,0 0,0 0,-1-1,1 0,0 0,0 0,0 0,0-1,0 1,0-1,0 0,1 0,-1-1,1 1,-2-2,-7-7,1 0,1-1,0 0,1-1,0 0,1-1,0 0,1 0,1 0,0-1,1 0,1 0,0-1,1 1,1-1,0 1,1-13,0-2,2-1,2 1,0 0,2 0,1 1,1 0,2 0,10-23,30-53,-30 65</inkml:trace>
  <inkml:trace contextRef="#ctx0" brushRef="#br0" timeOffset="-1344.246">3359 785,'2'10,"1"0,0-1,0 1,1-1,0 1,0-1,1 0,1-1,-1 1,1-1,1 0,0-1,0 1,0-1,1-1,0 1,0-1,0-1,1 0,0 0,0 0,1-1,-1-1,2 1,-4-5,0-1,0 0,0 0,0-1,0 0,0 0,-1 0,1-1,-1 0,0 0,0-1,-1 1,1-2,-1 1,0 0,0-1,-1 0,0 0,0 0,0-1,-1 1,0-1,0 0,0 0,-1 0,0 0,-1 0,1 0,-1-3,1-2,0 0,0-1,-1 1,-1-1,0 1,-1-1,0 1,-1 0,0-1,-2-4,3 13,0 0,-1 0,1-1,-1 1,0 0,0 1,0-1,-1 0,1 0,-1 1,0 0,0-1,0 1,-1 0,1 0,-1 1,1-1,-1 1,0 0,0 0,0 0,0 0,0 1,0 0,-1-1,1 2,-1-1,1 0,0 1,-3 0,-78 27,60-10</inkml:trace>
  <inkml:trace contextRef="#ctx0" brushRef="#br0" timeOffset="-1082.838">3867 898,'77'-165,"-77"163,1 1,-1 0,0 0,1 0,-1-1,1 1,0 0,-1 0,1 0,0 0,0 0,-1 0,1 0,0 0,0 0,0 1,0-1,0 0,0 1,0-1,1 0,-1 1,0-1,0 1,0 0,1-1,-1 1,0 0,0 0,1 0,-1 0,0 0,1 0,-1 0,0 0,0 1,1-1,-1 0,0 1,0-1,0 1,0-1,1 1,-1 0,0-1,0 1,0 0,0 0,0 0,-1 0,1 0,0 0,0 0,-1 0,1 0,0 0,-1 0,1 0,2 6,-2-1,1 0,0 0,0 0,0-1,1 1,0-1,0 1,0-1,1 0,0 0,0-1,0 1,0-1,1 0,0 0,0 0,0-1,0 0,0 0,1 0,0 0,5 1,4-2,0 1,1-2,-1 0,1-1,-1-1,0 0,1-1,-1-1,0 0,0-1,0 0,-1-2,1 1,-1-2,0 0,-1-1,0 0,0-1,-1 0,0-1,-1 0,0-1,0 0,-1-1,-1 0,0-1,0 0,-1 0,-1-1,-1 0,0 0,0-1,-2 1,0-1,1-5,-2-4</inkml:trace>
  <inkml:trace contextRef="#ctx0" brushRef="#br0" timeOffset="49965.384">198 2421,'-17'90,"-12"156,7-73,6-70,21-291,21 62,5 1,6 2,41-90,-71 195,-6 11,2 0,-1 0,1 1,0-1,0 1,1 0,0-1,0 1,1 1,-1-1,1 1,3-3,-5 8,0 1,-1-1,1 1,-1-1,1 1,0 0,-1 0,1 0,-1 0,0 0,1 1,-1-1,0 1,0-1,0 1,0 0,0 0,0 0,0 0,-1 0,1 1,-1-1,0 0,1 1,-1-1,0 1,0-1,-1 1,1-1,0 1,-1 0,0-1,0 1,1 0,-2-1,1 2,3 6,8 37,-7-24</inkml:trace>
  <inkml:trace contextRef="#ctx0" brushRef="#br0" timeOffset="50764.795">593 2704,'-2'1,"0"0,1 0,-1 1,0-1,0 1,1 0,-1-1,0 1,1 0,0 0,-1 0,1 0,0 0,0 0,0 0,1 0,-1 1,0-1,1 0,-1 0,1 1,0 1,-3 7,-22 143,22-110,-21 73,21-101,0 0,-1 0,0-1,-2 1,0-1,0-1,-1 1,-1 0,1-8</inkml:trace>
  <inkml:trace contextRef="#ctx0" brushRef="#br0" timeOffset="51284.208">480 2704,'127'-25,"-103"24,67 10,-88-8,-1 0,1 0,-1 0,0 1,0-1,1 1,-1-1,0 1,0 0,0 0,0-1,-1 2,1-1,-1 0,1 0,-1 0,0 1,1-1,-1 1,0-1,-1 1,1-1,0 1,-1-1,0 1,1 0,-1-1,0 1,0 0,0-1,-1 1,0 1,-1 7,-1 0,0-1,-1 0,0 0,-1 0,0 0,-1-1,0 1,-4 4,-35 77,44-88,1 0,1 0,-1-1,0 1,1 0,0 0,-1 0,1 0,0 0,0-1,1 1,-1 0,1-1,-1 1,1-1,0 0,0 1,0-1,0 0,0 0,0 0,1-1,-1 1,1 0,-1-1,1 0,0 1,-1-1,1 0,0 0,0-1,0 1,0-1,0 1,0-1,0 0,-1 0,1 0,3-1,45 17,-48-14,0 0,0 0,0 0,0 0,0 0,-1 1,1-1,-1 1,0-1,1 1,-1 0,0 0,-1 0,1 0,-1 0,1 1,-1-1,0 0,0 1,0-1,-1 1,1-1,-1 1,0-1,0 1,0-1,0 1,-1-1,1 1,-1-1,0 0,0 1,0-1,-1 0,1 0,-1 2,-2 1,1 0,-1 0,0 0,0 0,0-1,-1 0,0 0,0 0,0 0,0-1,-1 0,0 0,0 0,0-1,0 0,-1 0,1-1,-3 1,-18 1,1-1,-1-1,0-2,1 0,-1-2,-10-3,-19-6,31 4</inkml:trace>
  <inkml:trace contextRef="#ctx0" brushRef="#br0" timeOffset="51899.986">1130 2618,'10'5,"12"-3,7-2,4-2,1 1,0 0,-2-5,-1-1,-1 0,-1 2,0-3,-1 0,0 1,0 1,0 3,0 1,-5 6,-6 2</inkml:trace>
  <inkml:trace contextRef="#ctx0" brushRef="#br0" timeOffset="52151.438">1073 2901,'44'-10,"32"-7,9-2,-5 4,-12 3,-12 4,-12 4,-12 2</inkml:trace>
  <inkml:trace contextRef="#ctx0" brushRef="#br0" timeOffset="52669.806">2032 2534,'-81'381,"58"-250,23-131,0 0,0-1,0 1,1 0,-1 0,0 0,0-1,0 1,1 0,-1 0,0 0,0-1,1 1,-1 0,0 0,0 0,1 0,-1 0,0 0,1 0,-1-1,0 1,0 0,1 0,-1 0,0 0,1 0,-1 0,0 1,0-1,1 0,-1 0,0 0,1 0,-1 0,0 0,0 0,1 1,-1-1,0 0,0 0,1 0,-1 1,0-1,0 0,0 0,1 0,-1 1,0-1,0 0,0 1,0-1,0 0,0 0,0 1,1-1,-1 0,0 1,14-29,-14 27,118-378,-95 318,2 1,3 0,3 3,2 0,13-14,-41 65,0 0,0 0,1 0,-1 0,1 1,0 0,1 0,-1 1,1 0,0 0,0 0,0 1,3 0,-7 2,0 0,0 0,0 1,1-1,-1 1,0 0,0 0,0 0,1 0,-1 1,0 0,0-1,0 1,0 0,0 0,0 1,0-1,0 0,0 1,0 0,-1 0,1 0,-1 0,1 0,-1 0,0 1,0-1,0 1,0 0,0-1,-1 1,2 3,2 6,-1 0,0 1,-1 0,0 0,-1 0,-1 0,0 0,0 0,-2 0,1 1,-2 2,1-2,0 11</inkml:trace>
  <inkml:trace contextRef="#ctx0" brushRef="#br0" timeOffset="58369.354">2569 2817,'-145'196,"18"-41,43-54,273-357,-10 67,-177 187,0 0,0 0,0 1,0-1,1 0,-1 1,0 0,1-1,-1 1,1 0,-1 0,1 1,0-1,-1 1,1-1,0 1,0 0,-1 0,1 0,0 0,0 0,-1 1,1-1,0 1,-1 0,1-1,-1 1,1 1,-1-1,1 0,-1 0,0 1,1 0,-1-1,0 1,0 0,0 0,0 0,-1 0,1 0,-1 1,1-1,0 2,37 131,-34-121,-1 1,-1-1,-1 1,0 0,-1 0,0 0,-1 0,-1 1,0-1,-3 11,3-25,1 0,0 0,0 0,-1 0,1-1,-1 1,1 0,-1 0,1 0,-1-1,1 1,-1 0,0 0,1-1,-1 1,0-1,0 1,1-1,-1 1,0-1,0 1,0-1,0 0,0 1,0-1,0 0,1 0,-1 1,0-1,0 0,0 0,0 0,0 0,0-1,0 1,0 0,0 0,0 0,0-1,0 1,1-1,-1 1,0 0,0-1,0 0,1 1,-1-1,0 1,0-1,1 0,-1 0,-42-40,37 35,-2-4,-1 1,0 1,0 0,-1 0,0 1,0 0,-1 1,0 0,0 1,0 0,-1 0,0 1,0 1,0 0,0 1,0 0,0 1,-1 0,0 1,-15 0,4 1</inkml:trace>
  <inkml:trace contextRef="#ctx0" brushRef="#br0" timeOffset="-3901.816">86 953,'24'414,"-45"-163,6-210,15-41,-1 0,0 0,1 0,-1 0,1 0,-1-1,0 1,1 0,-1 0,1-1,-1 1,1 0,-1-1,1 1,-1 0,1-1,-1 1,1-1,-1 1,1-1,0 1,-1-1,1 1,0-1,-1 1,1-1,0 0,0 1,0-1,-1 1,1-1,0 0,0 1,0-1,0 1,0-1,0 0,0 1,0-1,1 0,-1 1,0-1,0 1,0-1,1 1,-1-1,0 0,0 1,1-1,-1 1,1-1,8-32,1 0,1 0,2 1,1 1,1 0,2 1,2 1,0 1,23-26,10-19,3 2,3 3,3 3,18-13,-74 74,29-27,1 2,1 2,2 1,0 1,26-10,-62 33,1 0,-1 0,1 1,-1-1,1 1,-1 0,1 0,0 0,0 0,0 0,-1 1,1-1,0 1,0 0,0 0,0 0,0 0,0 0,0 1,0-1,-1 1,1 0,0-1,0 2,-1-1,1 0,0 0,-1 1,1-1,-1 1,0 0,1 0,-1 0,0 0,0 0,0 0,-1 1,1-1,-1 1,1-1,-1 1,0 0,0-1,0 1,0 0,0 2,-4 14,-1-1,-2 1,0-1,0 0,-2 0,0 0,-1-1,-1-1,-1 0,0 0,-1-1,-2 2,-13 19,-1-1,-2-1,-1-1,-2-2,0-2,-3-1,0-1,-1-2,-2-2,-16 7,54-29,0 0,0-1,-1 1,1 0,0 0,0-1,0 1,-1 0,1-1,0 1,-1-1,1 0,-1 1,1-1,0 0,-1 0,1 0,-1 0,1 0,-1 0,1 0,0-1,-1 1,1-1,0 1,-1-1,1 1,0-1,-1 1,1-1,0 0,0 0,0 0,0 0,0 0,0 0,0 0,0 0,0 0,0 0,1 0,-1-1,0 1,1 0,-1-1,1 1,-1 0,1-2,5-18,5 0</inkml:trace>
  <inkml:trace contextRef="#ctx0" brushRef="#br0" timeOffset="-3581.125">1271 841,'-35'21,"1"1,1 1,2 2,0 1,1 1,2 2,-19 25,45-52,-1 1,1-1,0 1,-1 0,1-1,0 1,1 0,-1 0,1 0,-1 1,1-1,0 0,0 0,0 1,0-1,1 1,0-1,-1 1,1-1,0 0,1 1,-1-1,1 1,-1-1,1 1,0-1,0 0,1 0,-1 1,1-1,-1 0,1 0,0-1,0 1,0 0,1 0,-1-1,1 0,0 1,7 0,0-1,0 0,0 0,0-1,1-1,-1 0,0 0,0-1,1 0,-1-1,0 0,0 0,0-1,-1-1,1 0,-1 0,3-2,0 2,0-1,0 0,0-1,-1-1,1 1,-2-2,1 1,-1-2,0 1,-1-1,0-1,0 0,-1 0,0-1,-1 1,0-2,-1 1,0-1,-1 0,0 0,-1 0,2-10,-5 14,-1-1,1 0,-1 1,-1-1,1 0,-2 1,1-1,-1 1,0-1,-1 1,0 0,-1-3,-10-13</inkml:trace>
  <inkml:trace contextRef="#ctx0" brushRef="#br0" timeOffset="-3066.149">1919 728,'-19'0,"1"0,-1 1,0 1,0 1,1 0,-1 2,1 0,0 1,0 0,1 2,-3 1,18-8,0 1,0-1,0 0,0 1,0-1,1 1,-1 0,0-1,1 1,-1 0,1 0,-1 0,1 0,0 0,0 0,0 1,0-1,1 0,-1 0,0 1,1-1,0 0,-1 1,1-1,0 1,0-1,0 0,1 1,-1-1,1 1,-1-1,1 0,0 0,0 1,0-1,0 0,0 0,0 0,0 0,1 0,-1 0,1 0,0-1,-1 1,1 0,0-1,0 1,0-1,34 20,-32-21,0 1,-1 0,1 0,-1 1,1-1,-1 1,1-1,-1 1,0 0,0 0,0 1,0-1,0 0,-1 1,1 0,-1 0,1 0,-1 0,0 0,0 0,-1 0,1 1,-1-1,1 1,-1-1,0 1,0-1,-1 1,1 0,-1-1,0 1,0 0,0 0,0-1,-1 1,0 2,-6 5,0 0,-1-1,0 0,-1 0,0-1,0 0,-1-1,0 0,0-1,-1 1,0-2,-1 0,-6 3,-27 17,39-21,-2-1,1 0,0 0,-1-1,0 1,1-2,-1 1,-1-1,1 0,0-1,0 0,-1 0,0-1,0-10,13 4</inkml:trace>
  <inkml:trace contextRef="#ctx0" brushRef="#br0" timeOffset="-2806.789">2061 869,'-24'38,"-13"23,0 5,7-3,12-13,10-14</inkml:trace>
  <inkml:trace contextRef="#ctx0" brushRef="#br0" timeOffset="-2567.77">2089 389,'0'0</inkml:trace>
  <inkml:trace contextRef="#ctx0" brushRef="#br0" timeOffset="-2267.378">2682 135,'-37'287,"23"-136,7 1,8 37,-1-170,-1 1,0-1,-1 1,-1-1,-1 0,-1 0,-1-1,-2 7,-13-8,10-17</inkml:trace>
  <inkml:trace contextRef="#ctx0" brushRef="#br0" timeOffset="-2063.524">2315 728,'34'5,"29"6,10 6,2 1,-7-4,-11-4,-5-3,-6 2,-12-1</inkml:trace>
  <inkml:trace contextRef="#ctx0" brushRef="#br0" timeOffset="-1817.585">3077 812,'-5'34,"3"16,3-1</inkml:trace>
  <inkml:trace contextRef="#ctx0" brushRef="#br0" timeOffset="-1582.778">3049 615,'0'0</inkml:trace>
  <inkml:trace contextRef="#ctx0" brushRef="#br0" timeOffset="63053.058">0 1913,'238'-46,"-213"42,45-9,0 3,1 2,22 4,-49 4,-76-33,-92-55,99 69</inkml:trace>
  <inkml:trace contextRef="#ctx0" brushRef="#br0" timeOffset="64100.674">1892 1886,'138'-26,"-45"12,-69 9,0 1,-1 1,1 1,0 1,0 1,0 1,0 2,7 1,14 2,-45-7,0 0,1 0,-1 0,0 0,1 0,-1 0,0 0,0 0,0 0,0 0,0 0,0 0,0 0,0 0,-1 0,1 0,0 0,-1 0,1 0,-1 0,1 0,-1 0,1 0,-1 0,1 0,-1 1,0-1,1 0,-1 0,0 1,0-1,0 1,0-1,0 0,1 1,-1 0,0-1,0 1,-1-1,1 0,-103-105,97 89</inkml:trace>
  <inkml:trace contextRef="#ctx0" brushRef="#br0" timeOffset="67106.613">3219 2591,'14'0,"10"0,5 0,3 0,0 0,1 0,-2-5,-1-1,0 0,-1 1,-1 1,0 2,0 1,0 1,-5 0</inkml:trace>
  <inkml:trace contextRef="#ctx0" brushRef="#br0" timeOffset="67458.787">3472 2308,'0'24,"0"13,0 5,0-1,0-1,0-3,0-4,0-2,0-1,0-2,0 0,0 0,0-1,0 1,0 0,0 0,0-4</inkml:trace>
  <inkml:trace contextRef="#ctx0" brushRef="#br0" timeOffset="68087.132">3896 2421,'0'502,"4"-542,1 0,3 0,1 1,1 1,3-1,1 2,12-22,-3 1,127-228,-79 200,-69 84,0 1,1-1,-1 1,1 0,-1 0,1 0,0 0,-1 0,1 0,0 1,-1-1,1 1,0 0,0 0,0 0,-1 0,1 0,0 1,0-1,0 1,-1 0,1 0,-1 0,1 0,0 0,-1 1,0-1,1 1,-1-1,0 1,0 0,0 0,0 0,0 0,0 0,-1 0,2 3,2 3,-1 1,0-1,-1 1,0 0,-1 0,0 0,0 0,0 1,-2-1,1 0,-1 1,0-1,-1 0,0 1,0-1,-1 0,-1 0,1 0,-2 0,-2 6,0 4</inkml:trace>
  <inkml:trace contextRef="#ctx0" brushRef="#br0" timeOffset="68474.657">4488 2563,'0'28,"0"20,0 6,0-1,-5-10,-1-7,0-10</inkml:trace>
  <inkml:trace contextRef="#ctx0" brushRef="#br0" timeOffset="69003.964">4544 2478,'38'-6,"-19"2,1 0,-1 2,0 0,1 1,-1 1,1 1,-1 1,1 0,7 3,-25-4,0-1,0 1,-1-1,1 1,0 0,0 0,0 0,0 0,-1 0,1 0,0 0,-1 1,1-1,-1 0,0 1,1 0,-1-1,0 1,0 0,0-1,0 1,0 0,0 0,-1 0,1 0,-1 0,1 0,-1 0,0 0,1 0,-1 0,0 0,-1 0,1 0,0 0,0 0,-1 0,1 0,-1 0,0 0,0-1,1 1,-1 0,0 0,-1 0,1-1,0 1,0-1,-1 1,1-1,-1 1,0 0,-21 21,20-21,-1 0,1 1,0-1,0 1,0-1,1 1,-1 0,0 0,1 0,0 0,0 1,0-1,0 1,0-1,1 1,0 0,0-1,0 1,0 0,0 0,1 0,-1 0,1 0,0 0,0-1,1 1,-1 0,1 0,0 0,0 0,0 0,2 2,75 98,-76-99,-1 0,0 1,0-1,0 0,0 0,-1 0,0 1,0-1,-1 0,0 0,1 1,-2-1,1 0,0 0,-1 0,0 0,0-1,-1 1,0 0,1-1,-1 0,-1 1,1-1,0 0,-1-1,0 1,0-1,0 0,-1 0,1 0,-1 0,1-1,-1 1,-5 0,-8 5,-2-1,1-1,-1 0,0-2,0 0,0-2,-1 0,1-1,-4-1,-1-1</inkml:trace>
  <inkml:trace contextRef="#ctx0" brushRef="#br0" timeOffset="69308.605">5391 2421,'-38'38,"-23"28,0 7,4-5,9-8,6-10,11-8,6-7,2-5,5-2,1-1,-1-1,-3 0,-2 1,-3 0,4 1,1-5,3-6</inkml:trace>
  <inkml:trace contextRef="#ctx0" brushRef="#br0" timeOffset="69991.599">5391 2675,'-360'426,"322"-368,69-70,155-147,105-125,-178 163,-112 120,-1 1,1-1,-1 1,1-1,-1 1,1 0,-1-1,1 1,0-1,-1 1,1 0,0 0,-1-1,1 1,0 0,-1 0,1 0,0 0,-1 0,1 0,0 0,-1 0,1 0,0 0,-1 0,1 0,0 0,-1 0,1 1,0-1,-1 0,1 1,0-1,-1 0,1 1,-1-1,1 1,-1-1,1 1,-1-1,1 1,-1-1,1 1,-1-1,0 1,1 0,-1-1,0 1,0-1,1 1,-1 0,0-1,0 1,0 0,0 0,5 43,-5-41,-3 344,3-346,1 0,-1 0,0 0,0 0,0 1,0-1,0 0,0 0,0 0,0 0,0 0,0 0,-1 1,1-1,0 0,-1 0,1 0,-1 0,0 0,1 0,-1 0,1-1,-1 1,0 0,0 0,0 0,0-1,1 1,-1 0,0-1,0 1,0-1,0 1,0-1,0 1,-1-1,1 0,0 1,0-1,0 0,0 0,0 0,0 0,-1 0,1 0,0 0,0-1,0 1,0 0,0-1,0 1,0 0,0-1,0 1,0-1,0 0,0 1,0-1,0 0,0 1,1-1,-2-1,-178-96,156 82</inkml:trace>
  <inkml:trace contextRef="#ctx0" brushRef="#br0" timeOffset="71106.764">3726 1998,'30'-8,"0"2,0 0,1 3,-1 0,1 2,2 2,65-5,71-22,-148 25,48-12,-69 10,0 0,0 0,0-1,0 1,0 0,-1 0,0 0,0-1,0 1,0 0,0 0,0 0,-1 1,1-1,-1 0,0 0,0 1,0-1,0 1,-1 0,1-1,-2-3,-46-63,42 51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0:52.830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0 1058,'13'2,"-1"0,1 1,-1 1,0 0,0 1,-1 0,1 1,-1 0,-1 0,8 7,-8-7,101 62,18-1,113 82,-195-120,1-2,1-3,1-1,4-2,144 74,-60 10,-75-56,105 62,-87-75,143 78,62 35,-139-70,-1 6,-101-62,1-3,1-1,1-3,16 2,-16-4,-1 1,0 2,-2 3,27 15,-69-33,29 16,-1 1,-1 1,0 2,-2 1,13 14,24 8,-64-48,0 1,0 0,0-1,0 1,0 0,-1-1,1 1,-1-1,0 1,0-1,0 1,0-1,0 0,-1 1,1-1,-1 1,1 0,-1-1,0 1,0 0,0-1,0 1,-1 0,1 0,1 1,-63-176,55 143,-1 1,-2 1,-1-1,-2 2,-1 0,-2 1,0 0,-2 1,-15-16,33 44,0-1,0 0,0 1,0-1,0 1,-1 0,1-1,-1 1,1 0,-1 0,1 0,-1 0,0 0,1 0,-1 0,0 1,0-1,0 1,0-1,1 1,-1-1,0 1,0 0,0 0,0 0,0 0,0 1,0-1,0 0,1 1,-1-1,0 1,0 0,0-1,1 1,-1 0,0 0,1 0,-1 1,1-1,-1 0,1 0,0 1,-1-1,1 2,-202 195,-92 42,143-111,151-128,0-1,0 1,0 0,0-1,0 1,1 0,-1 0,0 0,0 0,1 0,-1 0,0 0,1 0,-1 0,1 0,0 0,-1 0,1 0,0 0,-1 0,1 0,0 1,0-1,0 0,0 0,0 0,0 0,1 0,-1 1,0-1,1 0,-1 0,0 0,1 0,-1 0,1 0,0 0,-1 0,1 0,0 0,-1 0,1-1,0 1,0 0,0 0,0-1,0 1,0 0,0-1,0 1,0-1,0 0,0 1,0-1,0 0,1 1,-1-1,0 0,0 0,0 0,0 0,0 0,1 0,-1-1,0 1,0 0,1-1,52 4,-1-2,1-3,0-2,21-6,99-6,-98 9,0-2,70-20,-140 28,105-10,-87 10</inkml:trace>
  <inkml:trace contextRef="#ctx0" brushRef="#br0" timeOffset="10085.441">1638 550,'-5'17,"-56"208,-25 44,44-124,31-122,11-24,0 1,0 0,0 0,0-1,0 1,0 0,0 0,0-1,0 1,0 0,0 0,0-1,0 1,0 0,-1 0,1 0,0-1,0 1,0 0,0 0,0 0,-1-1,1 1,0 0,0 0,0 0,-1 0,1-1,0 1,0 0,-1 0,1 0,0 0,0 0,-1 0,1 0,0 0,10-44,2 1,1 0,3 2,1-1,3 2,1 0,10-13,28-56,99-147,-92 177,-65 79,1 0,-1-1,0 1,1 0,-1 0,0-1,1 1,-1 0,0 0,1 1,-1-1,0 0,1 0,-1 1,0-1,0 1,1-1,-1 1,0-1,0 1,0 0,0-1,0 1,0 0,0 0,0 0,0 0,0 0,0 0,0 0,-1 0,1 0,0 1,-1-1,1 0,-1 0,1 1,-1-1,0 0,1 1,17 56,-7 147,-12-181</inkml:trace>
  <inkml:trace contextRef="#ctx0" brushRef="#br0" timeOffset="10489.301">1920 1171,'0'24,"0"17,-4 7,-3 0,1-4,1-4,-3-9,-1-10</inkml:trace>
  <inkml:trace contextRef="#ctx0" brushRef="#br0" timeOffset="10937.454">1892 1114,'21'-7,"0"2,0 0,1 1,0 1,0 1,0 2,4 0,-23-1,1 0,0 0,-1 1,1-1,-1 1,1 0,0 0,-1 0,1 1,0-1,-1 1,1 0,-1 0,1 0,-1 1,1-1,-1 1,0 0,0-1,0 2,0-1,0 0,0 1,0-1,-1 1,1 0,-1-1,0 1,0 0,0 1,0-1,-1 0,1 1,-1-1,0 0,0 1,0 0,0-1,-1 1,1 0,-1 0,-3 3,1-1,-1 1,-1 0,1-1,-1 0,0 0,-1 0,1 0,-1-1,0 1,-1-1,1-1,-1 1,0-1,0 0,0 0,-1-1,0 1,-49 37,55-40,0-1,1 1,-1 0,1 0,-1-1,1 1,-1 0,1 0,0 0,-1 0,1 0,0-1,0 1,0 0,0 0,-1 0,1 0,1 0,-1 0,0 0,0 0,0 0,0-1,0 1,1 0,-1 0,1 0,-1 0,0 0,1-1,-1 1,1 0,-1-1,1 1,0 0,-1-1,1 1,0 0,0-1,-1 1,1-1,0 1,0-1,0 0,-1 1,1-1,0 0,0 0,0 1,0-1,0 0,0 0,0 0,0 0,58 15,-55-14,1 0,75 23,-78-24,0 1,0 0,-1 1,1-1,0 0,-1 0,1 1,-1-1,1 1,-1-1,0 1,0 0,1-1,-1 1,0 0,-1 0,1 0,0 0,0 0,-1 0,1 0,-1 0,0 0,0 0,0 0,0 0,0 0,0 0,0 0,0 0,-1 0,1 0,-1 0,0 0,0 0,1 0,-1 0,0-1,-6 11,0-2,-1 1,0-1,-1 0,0-1,0 0,-1 0,0-1,-1 0,1-1,-1 0,-1-1,0 0,1-1,-2 0,1-1,-3 1,-101 23,94-26</inkml:trace>
  <inkml:trace contextRef="#ctx0" brushRef="#br0" timeOffset="11226.182">2739 1311,'-39'29,"-26"19,-8 2,4-4,9-4,10-5,9-8,6-5,5-1,2-5,1-1,1 3,-1-4,0 1,0 3,4-3</inkml:trace>
  <inkml:trace contextRef="#ctx0" brushRef="#br0" timeOffset="11858.255">2654 1538,'-302'203,"243"-144,59-58,0 0,0 0,1 0,-1 0,0-1,1 1,-1 0,1 0,-1-1,1 1,-1 0,1-1,-1 1,1 0,0-1,-1 1,1-1,0 1,0-1,-1 1,1-1,0 0,0 1,0-1,-1 0,1 0,0 0,0 1,0-1,0 0,0 0,0 0,-1 0,1 0,0-1,0 1,0 0,0 0,0-1,-1 1,1 0,0-1,0 1,-1-1,1 1,0-1,0 1,-1-1,1 0,26-8,0-2,-1-1,0-1,-1-1,16-13,-27 18,378-243,-344 231,-47 21,0 0,-1 0,1 0,0 0,0 0,0 0,-1 1,1-1,0 0,0 0,-1 1,1-1,0 0,-1 1,1-1,0 1,-1-1,1 1,-1-1,1 1,-1-1,1 1,-1 0,1-1,-1 1,1 0,-1-1,0 1,1 0,-1 0,0-1,0 1,0 0,0 0,1 0,-1-1,0 1,0 0,0 0,-1-1,1 1,0 0,0 0,0 0,0-1,-1 1,1 0,0-1,-1 1,1 0,-1 0,1-1,-1 1,1-1,-1 1,1-1,-1 1,0-1,1 1,-1-1,0 1,-31 69,23-54,1 0,1 1,0 0,1 0,1 0,1 1,0 0,0 8,3-2,1-1,2 1,0 0,1-1,1 0,5 17,-8-40,0 1,0 0,-1 0,1 0,0 0,-1 0,1 0,-1 0,1 0,-1 0,1 0,-1 0,0 0,0 0,1 0,-1 0,0 0,0 0,0 0,0 0,0 0,-1 1,1-1,0 0,0 0,-1 0,1 0,-1 0,1 0,-1 0,1 0,-1 0,1-1,-1 1,0 0,1 0,-1 0,0-1,0 1,0 0,0-1,0 1,0 0,0-1,0 0,0 1,0-1,0 1,0-1,0 0,0 0,0 0,0 0,0 0,0 0,0 0,0 0,0 0,-1 0,1 0,0-1,0 1,0 0,0-1,0 1,0-1,0 1,0-1,-74-65,-193-154,252 209</inkml:trace>
  <inkml:trace contextRef="#ctx0" brushRef="#br0" timeOffset="13258.548">1497 154,'1'-2,"0"1,1-1,-1 0,0 1,1-1,-1 1,1 0,0-1,-1 1,1 0,0 0,0 0,0 0,0 1,-1-1,1 0,0 1,0-1,1 1,-1 0,0 0,0-1,0 1,0 1,0-1,0 0,0 0,0 1,2 0,45 6,-1 3,0 1,-1 3,0 1,-1 3,10 7,124 28,-62-43,-117-13,0 1,0 0,-1 0,1 0,-1 0,1-1,-1 1,0 0,1 0,-1-1,-1 1,1 0,0 0,0-1,-1 1,1 0,-1 0,0 0,0 0,0-1,0 1,0 0,0 1,0-1,-1 0,1 0,0 0,-1 1,0-1,1 1,-1-1,0 1,0 0,-2-5,3 5,-15-21,1 0,1-2,2 1,0-1,1-1,-4-15,12 17,5 4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2:07.44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808 726,'-2'2,"0"-1,0 0,0 1,1-1,-1 1,0 0,1 0,-1-1,1 1,0 0,0 0,0 0,0 0,0 1,0-1,0 0,1 0,-1 1,1-1,-1 0,1 1,0-1,0 0,0 1,0 0,0 0,-14 349,5-274,2-1,5 1,3 21,-1-41,28 213,-28 328,28-377,-27 289,-29-341,44-2,-8-113,-3 1,-2 0,-2 0,-4 14,1 33,3 179,23-141,31 83,-22-81,-34 365,29-282,0-57,-27 85,-30-27,30 481,26-467,3 108,-19-274,-8-65,-1 0,0-1,-1 1,0 0,0 0,-1 0,-1 0,1 0,-2 0,1 1,-35 169,35-178,0 0,0 1,0-1,0 1,1 0,-1-1,1 1,0-1,0 1,0 0,0-1,0 1,0-1,1 1,0 0,-1-1,1 1,0-1,0 0,0 1,0-1,1 0,-1 1,1-1,-1 0,1 0,0 0,0 0,-1-1,2 1,-1 0,0-1,0 1,0-1,1 0,-1 0,0 0,1 0,-1 0,1 0,1-1,311 9,-288-2,0-2,1-1,-1-2,1 0,0-2,-1-1,1-1,0-2,5-2,20-3,0 3,0 2,1 2,35 4,-23-1,104 28,292-29,-163 1,-102 26,29 2,141-29,-176 27,98-26,-120 27,1-16,-146-8,1 0,-1-2,0 0,1-2,-1 0,1-2,6-2,218-16,7-8,1859 29,-1945-28,168 26,-169-27,321 28,-329-17,-87 9,1 2,-1 4,36 5,8-1,219-2,-111 28,0-45,-58 5,-143 12</inkml:trace>
  <inkml:trace contextRef="#ctx0" brushRef="#br1" timeOffset="7363.188">1175 7669,'43'-76,"73"-75,36-40,51-29,-55 101,28-28,76-80,-90 31,-1 14,64-59,-4 16,-79 55,8-2,64-60,80-88,-69 83,79-63,-255 250,-1-3,-4-1,15-25,109-128,83-64,40-58,-99 140,-135 132,64-80,-101 103,2 0,1 2,2 1,1 1,1 1,31-24,122-102,-68 14,24-14,9 1,-145 154,1-1,-1 1,1 0,-1-1,0 1,1-1,-1 1,0 0,1-1,-1 1,0-1,1 1,-1-1,0 0,0 1,0-1,0 1,1-1,-1 1,0-1,0 1,0-1,0 0,0 1,-1-1,1 1,0-1,0 1,0-1,0 1,0-1,-1 1,1-1,0 1,-1-1,1 1,0-1,-1 1,1-1,0 1,-1 0,1-1,-1 1,1 0,-1-1,1 1,-1 0,1-1,-1 1,1 0,-1 0,1 0,-1 0,1-1,-1 1,0 0,1 0,-1 0,1 0,-1 0,1 1,-1-1,0 0,1 0,-1 0,1 0,-1 1,-51-3,45 2,-169 20,40-2,136-18,-1 0,0 1,0-1,0 0,1 0,-1 1,0-1,1 1,-1-1,0 1,1-1,-1 1,0-1,1 1,-1-1,1 1,-1 0,1-1,-1 1,1 0,0-1,-1 1,1 0,0 0,0-1,-1 1,1 0,0 0,0 0,0-1,0 1,0 0,0 0,0 0,0-1,0 1,1 0,-1 0,0 0,0-1,1 1,-1 0,0 0,1-1,-1 1,1 0,-1-1,1 1,0 0,32 38,-22-28,-3-2,0 0,0 1,-1 0,-1 0,0 1,0 0,-1 0,0 1,-1-1,-1 1,1 0,-2 0,0 0,0 0,-1 0,-1 6,-20 181,14-165,1 0,3 0,0 1,2-1,4 20,3-26,-7-28,0-1,0 1,0 0,1-1,-1 1,0 0,0-1,0 1,0 0,0-1,0 1,0 0,1 0,-1-1,0 1,0 0,0 0,1-1,-1 1,0 0,0 0,1-1,-1 1,0 0,0 0,1 0,-1 0,0-1,1 1,-1 0,0 0,0 0,1 0,-1 0,0 0,1 0,-1 0,0 0,1 0,-1 0,0 0,1 0,-1 0,0 0,1 1,-1-1,0 0,1 0,-1 0,0 0,0 0,1 1,-1-1,0 0,0 0,1 1,-1-1,0 0,26-137,-8 72,3 1,3 2,23-45,-40 92,65-142,-64 139</inkml:trace>
  <inkml:trace contextRef="#ctx0" brushRef="#br1" timeOffset="15553.332">2303 5017,'-5'-24,"19"37,54 119,19 15,-8-39,-57-81,-30-63,-12-27,3-1,2-1,-5-64,14 91,-4-214,11 183,-1 60,0 1,0-1,1 1,0-1,1 1,0 0,0-1,0 1,1 0,1 0,-1 1,5-7,-5 13,0 0,0-1,0 1,0 0,1 1,-1-1,0 0,1 1,-1 0,0 0,1 0,-1 0,1 1,-1-1,0 1,1 0,-1 0,0 0,0 0,0 0,0 1,0-1,0 1,0 0,0 0,-1 0,1 1,-1-1,1 0,-1 1,0 0,1 0,2 2,10 7</inkml:trace>
  <inkml:trace contextRef="#ctx0" brushRef="#br1" timeOffset="16351.718">3008 4818,'-20'134,"5"-51,4-1,3 2,4 68,5-211,3 1,2 0,3 1,4-8,80-231,-93 297,0 0,0 0,1 0,-1 0,0 0,1 0,-1 0,1 0,-1 0,1 0,-1-1,1 1,0 0,-1 0,1-1,0 1,0 0,-1-1,1 1,0 0,0-1,0 1,0-1,0 0,0 1,0-1,0 0,0 0,0 1,0-1,0 0,0 0,0 0,0 0,0 0,0 0,0-1,0 1,0 0,0 0,0-1,0 1,0-1,0 1,-1-1,1 1,0-1,0 1,0-1,-1 0,1 1,0-1,-1 0,1 0,0 0,-1 1,1-1,-1 0,1 0,-1 0,0 0,1 0,-1 0,0 0,0 0,0 0,1 0,-1 0,0 0,-1-1,121 145,-119-143,1 1,-1 0,0 0,0-1,0 1,0 0,1 0,-1 0,0 0,-1 1,1-1,0 0,0 0,0 0,-1 1,1-1,-1 0,1 1,-1-1,1 1,-1-1,0 0,0 1,1-1,-1 1,0-1,-1 1,1-1,0 1,0-1,0 0,-1 1,1-1,-1 1,1-1,-1 0,0 0,1 1,-1-1,0 0,0 0,0 0,0 0,0 0,0 0,0 0,0 0,-1 0,1 0,0-1,0 1,-1 0,1-1,0 1,-1-1,0 1,-126 39,39-13,72-20</inkml:trace>
  <inkml:trace contextRef="#ctx0" brushRef="#br1" timeOffset="17438.095">2050 4564,'1'-7,"1"0,1 0,-1 1,1-1,0 1,1-1,0 1,0 0,0 0,1 1,-1-1,1 1,1 0,-1 0,1 1,0 0,3-2,121-62,-31 22,-96 45,-1 1,-1 0,0-1,1 1,-1 0,1 0,-1-1,0 1,1-1,-1 0,0 1,1-1,-1 0,0 0,0 1,0-1,0 0,0 0,0 0,0 0,0-1,0 1,0 0,-1 0,1-1,0 1,-1 0,1-1,-1 1,1 0,-1-1,0 1,0-1,0 1,0 0,0-1,0 1,0-1,0 1,0-1,0 1,-1 0,1-1,-1 1,1 0,-1-1,0 1,1 0,-1-1,0 1,0 0,0 0,0 0,0 0,-137-73,132 70,1 0,-1 0,1-1,0 1,0-1,0 0,1 0,0-1,0 0,0 1,1-1,-1 0,1-1,1 1,-1-1,1 1,1-1,-1 0,1 1,0-1,0-1,4-17</inkml:trace>
  <inkml:trace contextRef="#ctx0" brushRef="#br0" timeOffset="29403.337">11023 7556,'-55'90,"9"-26,-2-1,-3-3,-27 22,-22 29,94-100,9-16</inkml:trace>
  <inkml:trace contextRef="#ctx0" brushRef="#br0" timeOffset="29726.856">10572 7641,'108'119,"17"16,-107-108,-1 0,-1 1,-1 1,-1 1,-2 0,0 2,14 24,-14-43</inkml:trace>
  <inkml:trace contextRef="#ctx0" brushRef="#br0" timeOffset="31354.281">18 77,'-8'45,"3"1,2 0,2 0,1 1,3-1,4 16,9-24,-15-38,-1 0,1 0,0 1,0-1,0 0,-1 0,1 0,0 1,0-1,0 0,0 0,-1 0,1-1,0 1,0 0,0 0,-1 0,1-1,0 1,0 0,-1-1,1 1,0 0,0-1,-1 1,1-1,0 1,-1-1,1 0,-1 1,1-1,-1 0,1 1,-1-1,1 0,-1 1,0-1,1 0,-1 0,0 0,0 1,0-1,0 0,1 0,-1 0,83-245,0 76,-69 150,-6 26,-5 39,-3-28,24 161,-1-23,13 178,-34-281,-1-18,0-1,-2 1,-2-1,-1 1,-5 19,8-47,0-1,-1 1,0 0,0-1,0 1,0-1,-1 0,0 0,0 0,-1 0,1 0,-1-1,0 1,0-1,-1 0,1-1,-1 1,0-1,0 1,0-2,0 1,0 0,-1-1,1 0,-1 0,1-1,-1 0,0 0,0 0,0 0,0-1,1 0,-1 0,0-1,0 0,0 0,0 0,-1-1,2-3,0 0,1 0,-1 0,1-1,0 1,1-1,-1 0,1 0,1-1,-1 1,1-1,0 1,0-1,1 0,0 1,0-1,0 0,1 0,0 0,1 0,-1 0,1 1,1-1,0-3,-1-14,0 1,0 0,2 0,1 1,1-1,0 1,2 0,0 0,2 1,0 0,2 0,0 1,1 0,1 1,1 1,6-6,-3 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3:30.66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3958,'2'-3,"-1"0,1 1,-1-1,1 1,0-1,0 1,0 0,0 0,0 0,0 0,1 0,-1 0,1 0,0 1,-1 0,1-1,0 1,0 0,2-1,3-1,207-106,-51 16,143-29,116-47,-268 102,50-7,0-11,326-136,-165 69,-173 79,179-95,164-71,-253 125,-52 9,55-28,12-33,134-16,-252 116,-17 2,15-13,-32 10,21-19,93-40,102-36,16-8,-142 76,-26 19,14-10,32-28,-143 40,72-7,-136 60,-2-3,0-2,36-26,40-22,-124 73,0 0,1 0,-1 0,0 0,0 0,0-1,0 1,0 0,0-1,1 1,-1 0,0-1,0 1,1-1,-1 1,0-1,1 0,-1 1,0-1,1 0,-1 1,1-1,-1 0,1 0,-1 0,1 1,0-1,-1 0,1 0,0 0,0 0,-1 0,1 0,0 1,0-1,0 0,0 0,0 0,1 0,-1 0,0 0,0 0,0 1,1-1,-1 0,1 0,-1 0,0 0,1 1,-1-1,1 0,0 1,-1-1,1 0,0 1,-1-1,1 1,0-1,0 1,-1-1,1 1,0-1,0 1,0 0,0-1,0 1,-281-60,274 59,3-1,-1 1,0-1,0 1,0-1,-1 1,1 1,0-1,0 0,0 1,-1 0,1 0,0 0,0 1,-1 0,1-1,0 1,0 1,0-1,0 0,0 1,0 0,1 0,-1 0,0 1,1-1,0 1,-1 0,1 0,0 0,1 0,-1 0,0 1,1-1,0 1,0 0,0-1,-1 4,1 14,1 1,1 0,1 0,1 0,0-1,2 1,4 12,10 93,-18-126,2 38,-2 0,-1 0,-2 0,-7 29,2-19,2-1,2 1,2 0,4 27,36-176,-19 56,2 1,2 0,2 2,1 0,2 2,9-7,127-176,-46 86,-110 131</inkml:trace>
  <inkml:trace contextRef="#ctx0" brushRef="#br0" timeOffset="5634.967">4431 1305,'18'31,"58"135,-10-6,-80-255,9-251,6 322,1 0,1 0,2 1,0-1,1 1,1 0,11-22,-18 44,0 0,0 0,0 0,0 0,0 0,1 0,-1 0,0 0,1 0,-1 0,1 0,-1 0,1 0,-1 1,1-1,-1 0,1 0,0 0,0 1,-1-1,1 0,0 1,0-1,0 1,0-1,0 1,0 0,0-1,0 1,0 0,0-1,0 1,0 0,0 0,0 0,0 0,0 0,0 0,0 0,0 0,0 1,0-1,0 0,0 1,0-1,0 0,-1 1,1-1,0 1,0-1,0 1,0 0,-1-1,1 1,0 0,0 0,-1 0,1-1,-1 1,1 0,65 120,-52-109</inkml:trace>
  <inkml:trace contextRef="#ctx0" brushRef="#br0" timeOffset="6102.209">5052 1108,'0'5,"0"6,5 6,1 5,0 4,-1 2,-2 1,-1 0,0 1,-2-1,0 0,0 0,0-1,4-4,2-12,1-12,-3-12,0-2</inkml:trace>
  <inkml:trace contextRef="#ctx0" brushRef="#br0" timeOffset="6572.579">4967 1137,'27'-26,"2"2,0 1,2 1,0 2,33-16,-62 34,0 0,1 0,-1 0,0 1,1-1,0 1,-1-1,1 1,0 0,0 0,-1 0,1 0,0 1,0-1,0 1,0-1,0 1,0 0,0 0,0 1,0-1,0 1,0-1,0 1,0 0,0 0,-1 0,1 0,0 1,-1-1,1 1,-1 0,1 0,-1-1,0 2,0-1,0 0,0 0,0 1,0-1,-1 1,1-1,-1 1,1 0,-1-1,0 1,0 0,-1 0,1 0,0 0,-1 0,0 0,0 2,-21 65,17-64,1 1,0 1,1-1,-1 0,1 1,1-1,-1 1,1-1,1 1,-1 0,1-1,1 1,0 6,1-11,1 1,-1-1,1 0,-1 0,1-1,0 1,0 0,0-1,0 0,1 0,-1 0,0 0,1 0,0-1,-1 1,1-1,0 0,0 0,0-1,-1 1,1-1,0 0,0 0,0 0,0 0,0-1,0 0,0 1,0-2,48 6,-50-3,-1-1,1 0,-1 1,0-1,1 1,-1 0,0 0,1-1,-1 1,0 0,0 0,0 0,0 0,0 0,0 0,0 1,0-1,0 0,-1 0,1 1,0-1,-1 0,1 1,-1-1,0 1,1-1,-1 1,0-1,0 1,0-1,0 1,0-1,0 0,0 1,0-1,-1 1,1-1,-1 1,1-1,-1 0,1 1,-1-1,0 0,0 1,1-1,-1 0,0 0,0 0,-1 1,-53 56,35-44,-1-2,0 0,0-1,-1-1,-1-1,0-1,0-1,0-1,-16 2,15-5</inkml:trace>
  <inkml:trace contextRef="#ctx0" brushRef="#br0" timeOffset="8024.044">4176 910,'108'-59,"-90"52,95-35,98-41,-59 23,-153 60,1-1,-1 1,0 0,1-1,0 1,-1-1,1 1,-1-1,1 0,-1 1,1-1,0 1,0-1,-1 0,1 1,0-1,0 0,0 1,0-1,-1 0,1 1,0-1,0 0,0 1,0-1,1 0,-1 1,0-1,0 0,0 1,1-1,-1 0,0 1,0-1,1 1,-1-1,1 0,-1 1,0-1,1 1,-1-1,1 1,-1 0,1-1,0 1,-1-1,1 1,-1 0,1 0,0-1,-1 1,1 0,0 0,-1 0,1-1,0 1,-1 0,1 0,0 0,-1 0,1 0,0 1,-1-1,1 0,0 0,-1 0,1 0,0 1,-92-18,45 6,31 9,1 0,0-2,0 1,0-2,0 0,1-1,0 0,0-1,0 0,1-1,-10-9,-10-16,20 17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25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51,'0'11,"-1"-4,1 0,-1 0,2 0,-1 0,1-1,0 1,0 0,1 0,0-1,0 1,1-1,-1 1,1-1,3 4,-5-9,0 0,-1-1,1 1,0 0,0-1,0 1,0-1,0 1,0-1,0 1,0-1,0 0,0 1,0-1,0 0,0 0,0 0,0 0,0 0,0 0,0 0,0 0,0 0,0 0,0-1,1 1,-1 0,-1-1,1 1,0-1,0 1,0-1,0 0,0 1,0-1,0 0,-1 1,1-1,0 0,-1 0,1 0,-1 0,1 0,0 0,26-43,9-52,-36 95,0 1,0-1,0 0,0 0,0 0,0 1,0-1,0 0,-1 1,1-1,0 0,0 0,-1 1,1-1,-1 0,1 1,0-1,-1 1,0-1,1 1,-1-1,1 1,-1-1,1 1,-1-1,0 1,1 0,-1-1,0 1,0 0,1 0,-1-1,0 1,0 0,1 0,-1 0,0 0,0 0,1 0,-1 0,0 0,0 0,1 0,-1 1,0-1,0 0,1 0,-1 1,0-1,1 1,-1-1,1 0,-1 1,-36 23,33-21,3-3,0 1,-1-1,1 1,0-1,0 1,0-1,0 1,-1 0,1 0,0-1,0 1,0 0,1 0,-1 0,0 0,0 0,0 0,1 0,-1 0,0 1,1-1,-1 0,1 0,0 0,-1 1,1-1,0 0,0 1,0-1,-1 0,2 0,-1 1,0-1,0 0,0 1,0-1,1 0,-1 0,1 1,-1-1,1 0,0 1,11 2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29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1049,'20'1,"1"0,-1-1,1-1,-1-1,0-1,0-1,0-1,0 0,-1-2,0 0,0-1,0-1,13-9,11-19,-1-1,-2-3,-2-1,-2-1,-2-2,-2-2,23-45,-7 20,-4-2,-3-2,-3-2,-4-1,7-32,-3 5,-17 133,53 181,-62-180,5 3,-3 0,0 0,-2 2,-1-1,-2 1,-2 1,0 0,-2 0,-2 0,-1 32,-7-47,-1-1,-1 0,-1 0,0-1,-1 0,-1 0,0-1,-2 0,1-1,-2 0,0-1,-1-1,0 0,-5 2,-6 8,-1-2,-1-1,-1-2,0 0,-1-2,-1-1,-1-1,0-2,-9 2,35-12,1 0,-1 0,0 0,0 0,0-1,0 1,0-1,-1-1,1 1,0-1,0 0,0 0,-1 0,1-1,0 1,0-1,0-1,0 1,0-1,0 0,0 0,0 0,1-1,-1 0,1 1,0-2,0 1,0 0,0-1,0 0,1 0,0 0,0 0,0 0,-1-2,-1-19,2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29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29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89 114,'-15'38,"-4"23,0 5,5-4,3-7,4-18,4-15</inkml:trace>
  <inkml:trace contextRef="#ctx0" brushRef="#br0" timeOffset="549.606">314 368,'75'-155,"-36"61,-39 93,0 1,1-1,-1 0,0 0,0 1,1-1,-1 0,0 1,1-1,-1 0,0 1,1-1,-1 1,1-1,-1 0,1 1,0-1,-1 1,1 0,-1-1,1 1,0-1,-1 1,1 0,0-1,0 1,-1 0,1 0,0 0,0 0,-1 0,1 0,0 0,0 0,-1 0,1 0,0 0,0 0,-1 0,1 0,0 1,-1-1,1 0,0 1,-1-1,1 0,0 1,-1-1,1 1,0-1,-1 1,1-1,-1 1,1 0,-1-1,0 1,1-1,-1 1,0 0,1 0,16 44,-17-35,1-1,0 1,1-1,0 0,1 0,-1 0,2 0,-1 0,1 0,1-1,-1 0,1 0,1 0,0-1,0 1,0-1,1-1,0 1,0-1,0 0,1-1,0 0,0 0,1-1,-1 0,1 0,0-1,0 0,7 1,-6-6,0 0,1 0,-1-1,0-1,-1 0,1 0,-1-1,0 0,0-1,0 0,-1 0,1-1,-2 0,1 0,-1-1,0 0,-1 0,1 0,-2-1,1 0,-1 0,-1-1,0 0,3-9,12-39,-12 33</inkml:trace>
  <inkml:trace contextRef="#ctx0" brushRef="#br0" timeOffset="828.814">1330 1,'-28'11,"0"1,1 2,1 1,0 1,1 1,1 1,0 1,2 1,-12 14,30-31,0-1,1 1,-1 0,1 1,0-1,0 1,0-1,0 1,1 0,-1 0,1 0,0 0,0 1,1-1,-1 0,1 1,0-1,0 1,1 0,-1-1,1 1,0-1,0 1,0 0,1-1,0 1,0-1,0 1,0-1,1 1,0-1,0 0,0 0,0 0,1 0,-1 0,1 0,0-1,0 1,0-1,1 0,-1 0,1 0,1 1,9 1,-1-1,1-1,0 0,-1-1,1-1,0 0,0 0,0-2,0 1,0-2,0 0,0-1,0 0,-1-1,1 0,-1-1,0-1,7-4,36-18,-32 16</inkml:trace>
  <inkml:trace contextRef="#ctx0" brushRef="#br0" timeOffset="1184.251">1471 255,'21'2,"0"-1,0-1,0 0,0-2,-1-1,1 0,0-1,-1-1,0-1,0-1,-1-1,18-9,-33 15,-1 0,1 1,0-1,-1 0,0-1,1 1,-1-1,0 1,0-1,0 0,-1 0,1 0,-1-1,0 1,0 0,0-1,0 0,0 1,-1-1,1 0,-1 0,0 0,-1 0,1 0,0 0,-1 0,0 0,0 0,-1 0,1 0,-1 0,1 0,-1 0,-1 0,1 0,0 1,-1-1,0 0,0 1,0-1,0 1,0 0,-1-1,0 1,0 0,1 1,-2-1,-2-2,1 3,0 0,-1 0,1 1,-1 0,1 0,-1 0,1 0,-1 1,0 0,1 0,-1 1,1-1,-1 1,1 1,-1-1,1 1,0 0,-1 0,1 0,0 1,0 0,1 0,-1 0,-3 3,-93 101,94-99,1-1,0 1,1-1,-1 2,1-1,1 1,0-1,0 1,1 0,0 1,0-1,1 0,0 1,1-1,0 1,1 0,0-1,0 1,1 0,0-1,1 1,0-1,0 1,1-1,0 0,1 0,4 8,-1-8,0 0,1-1,0 0,0 0,1-1,0 0,0 0,1-1,0 0,0-1,0 0,1 0,0-1,0-1,0 0,3 0,183 8,-169-12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37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70,'0'0,"0"1,0-1,0 1,0-1,0 1,0-1,0 1,0-1,0 1,0-1,0 1,0-1,0 1,-1-1,1 1,0-1,0 1,-1-1,1 1,0-1,0 1,-1-1,1 0,-1 1,1-1,0 0,-1 1,1-1,-1 0,1 0,-1 1,1-1,-1 0,1 0,-1 0,1 1,-1-1,1 0,-1 0,1 0,-1 0,1 0,-1 0,1 0,-1 0,1 0,-1-1,1 1,-1 0,1 0,-1 0,1-1,-1 1,1 0,-1 0,1-1,-1 1,1 0,0-1,-1 1,1-1,0 1,-1 0,1-1,0 1,-148 365,17-88,82-174,67-171,126-256,-7 88,1 61,-137 173,-1 1,1 0,-1 0,1 0,-1 0,1 0,-1 0,1 0,0 0,0 0,0 0,-1 1,1-1,0 0,0 0,0 1,0-1,0 1,0-1,1 1,-1-1,0 1,0 0,0-1,0 1,1 0,-1 0,0 0,0 0,0 0,0 0,1 0,-1 0,0 1,0-1,0 0,0 1,1-1,-1 1,0-1,0 1,0-1,0 1,0 0,0-1,-1 1,1 0,0 0,0 0,0 0,-1 0,1 0,0 0,-1 0,9 194,53 50,-27-140,-34-103,0-1,0 1,0 0,-1 0,1 0,-1 0,1 0,-1 0,0 0,0 0,0 0,0 0,0 0,0 0,-1 0,1 0,-1 0,1 0,-1 0,0 0,0 0,0 0,0 0,0-1,0 1,0 0,-1-1,1 1,0-1,-1 1,1-1,-1 0,0 0,0 0,1 0,-1 0,0 0,0 0,0 0,0-1,0 1,0-1,0 1,0-1,0 0,0 0,0 0,0 0,0 0,0 0,0-1,0 1,0-1,0 1,-1-2,-15-4,0-1,0-1,1-1,0-1,0 0,1-1,1 0,0-2,0 0,1 0,0-3,-100-66,113 82,0 0,0 0,0-1,0 1,0 0,0-1,0 1,0 0,0-1,0 1,0-1,0 1,1-1,-1 0,0 1,0-1,1 0,-1 1,0-1,1 0,-1 0,0 0,1 0,-1 0,1 0,0 0,-1 0,1 0,0 0,0 0,-1 0,1 0,0 0,0 0,0 0,0 0,0 0,0 0,1 0,-1 0,0 0,0 0,1 0,-1 0,1 0,-1 0,1 0,-1 1,1-1,0 0,-1 0,1 0,0 1,-1-1,1 0,0 1,0-1,0 0,0 1,0-1,0 1,0 0,0-1,0 1,13-8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42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1130,'27'-6,"-1"-2,1-2,-2 0,0-1,0-2,-1 0,-1-2,0 0,-1-2,0 0,-2-2,0 0,15-21,215-330,-158 249,-91 119,0 1,0 0,0 0,0 0,0 0,1 0,-1 1,0-1,0 0,1 0,-1 1,0-1,1 1,-1-1,1 1,-1 0,1-1,-1 1,1 0,-1 0,1 0,-1 0,1 0,-1 1,1-1,-1 0,0 1,1-1,-1 1,1-1,-1 1,0 0,0-1,1 1,-1 0,0 0,0 0,0 0,0 0,0 0,0 0,0 1,0-1,0 0,-1 0,1 1,0-1,-1 1,23 73,-21-68,5 42,-1 1,-3 0,-1 0,-3 0,-2-1,-3 1,-10 48,14-85,0-1,0 0,-1 0,0 0,-1 0,-1-1,0 1,0-1,-1 0,0-1,-1 1,0-1,-1-1,0 1,-1-1,0-1,0 0,-1 0,0 0,0-2,-1 2,4-5,0 1,-1-1,1 0,-1-1,1 0,-1 0,0 0,1-1,-1 0,0-1,0 0,0 0,0-1,0 0,1 0,-1 0,0-1,1-1,-1 1,1-1,0 0,0-1,0 0,0 0,0 0,1-1,0 0,0 0,0-1,1 0,0 1,0-2,-2-3,-10-69,17 54</inkml:trace>
  <inkml:trace contextRef="#ctx0" brushRef="#br0" timeOffset="333.234">1300 791,'-7'6,"-15"11,1 2,0 1,2 0,0 1,1 1,2 1,0 0,-6 15,20-36,0 1,0-1,1 0,-1 1,1-1,-1 1,1 0,0-1,0 1,0 0,1 0,-1 0,1 0,-1-1,1 1,0 0,0 0,0 0,1 0,-1 0,1 0,0 0,-1-1,1 1,0 0,1 0,-1-1,0 1,1-1,-1 1,1-1,0 0,0 0,0 0,0 0,0 0,1 0,-1 0,0 0,1-1,-1 0,1 1,1-1,8-2,1 0,-1-1,0 0,1-1,-1-1,0 0,-1 0,1-1,-1-1,0 0,0-1,-1 0,0 0,0-1,-1 0,0-1,0 0,0-1,-3 3,1 0,-1-1,-1 1,1-1,-2 0,1-1,-1 1,0-1,-1 0,1 0,-2 0,0 0,0 0,0-1,-1-1,-1 6,1 0,-1 0,0 0,-1-1,1 1,-1 0,0 0,0 0,-1 0,1 0,-1 0,0 0,0 1,-1-1,0 1,0-1,0 1,0 0,0 0,-1 1,0-1,0 0,0 1,0 0,0 0,-1 1,1-1,-2 0,-11-4</inkml:trace>
  <inkml:trace contextRef="#ctx0" brushRef="#br0" timeOffset="2518.09">2682 481,'-1'0,"-1"0,1 0,-1 1,1-1,0 0,-1 1,1-1,0 1,-1 0,1-1,0 1,0 0,0 0,0 0,0 0,-1-1,2 2,-1-1,0 0,0 0,0 0,0 0,1 0,-1 1,1-1,-1 0,1 1,-1-1,1 0,0 1,-1-1,1 1,0-1,0 1,0-1,0 0,0 1,1-1,-1 1,0-1,1 0,-1 1,1-1,0 1,-2 6,-55 395,28-180,28-223,1-1,-1 0,1 1,0-1,-1 1,1-1,0 1,-1-1,1 1,0 0,0-1,-1 1,1 0,0 0,0-1,0 1,0 0,-1 0,1 0,0 0,0 0,0 0,0 0,-1 0,1 1,0-1,0 0,0 0,-1 1,1-1,0 0,0 1,-1-1,1 1,0-1,-1 1,1-1,0 1,-1 0,1-1,-1 1,1 0,-1-1,1 1,-1 0,0 0,1-1,-1 1,0 0,0 0,1 0,-1-1,0 1,0 0,0 0,0 0,0 0,0 0,0-1,0 1,-1 0,1 0,0 0,0-1,-1 1,1 0,0 0,-1-1,28-73,-17 47</inkml:trace>
  <inkml:trace contextRef="#ctx0" brushRef="#br0" timeOffset="2770.064">2258 368,'49'0,"38"0,16-5,-6-1,-10 0,-14-4,-11 0,-10 2,-10 2,-11 7,-17 3,-10 6,-6 1</inkml:trace>
  <inkml:trace contextRef="#ctx0" brushRef="#br0" timeOffset="3015.756">2343 1130,'43'5,"34"-3,8-3,-5-5,-7-2,-11-4,-11 0,-10-3,-6 1,-10 3</inkml:trace>
  <inkml:trace contextRef="#ctx0" brushRef="#br0" timeOffset="3697.792">3190 227,'39'8,"1"-3,0 0,0-3,0-2,1-1,-1-2,0-1,-1-3,5-2,-36 8,0-1,0 0,0 0,0-1,-1 0,1 0,-1-1,0 0,0 0,0-1,0 0,-1 0,0-1,0 1,0-1,-1 0,0-1,0 0,-1 1,0-1,0-1,0 1,-1-1,0 1,0-1,-1 0,0 0,-1 0,0-2,-1 8,0-1,-1 0,0 0,1 1,-1-1,0 0,0 1,-1-1,1 1,-1 0,1-1,-1 1,0 0,0 0,1 0,-2 0,1 0,0 0,0 1,0-1,-1 1,1-1,-1 1,1 0,-1 0,0 0,1 0,-1 1,0-1,0 1,1-1,-1 1,0 0,0 0,0 1,1-1,-1 0,0 1,0 0,1-1,-1 1,0 0,1 1,-1-1,1 0,-1 1,1-1,0 1,0 0,0 0,0 0,0 0,0 0,0 0,-1 2,-11 14,1 0,0 1,2 0,0 0,1 1,1 1,1 0,0 0,2 1,1-1,0 1,0 19,-6 49,3 1,5 0,4 15,2-35,-4 1,-3-1,-3 0,-3-1,-16 61,23-116,-1 0,0 0,-1 0,-1-1,0 1,-1-1,-1-1,0 1,0-1,-2-1,1 1,-2-2,1 1,-2-2,1 1,-2-1,0-1,10-6,-1 1,0-2,-1 1,1 0,0-1,-1 0,0 0,1 0,-1 0,0-1,0 0,0 0,0 0,0-1,0 1,0-1,0 0,0-1,0 1,0-1,0 0,0 0,0-1,1 0,-1 1,0-2,1 1,0 0,-1-1,1 0,0 0,0 0,0 0,1-1,-1 0,1 1,-2-4,0-6,1 1,0-1,1 0,1 0,0 0,1-1,0 1,1 0,1 0,0-1,0 1,2 0,-1 0,2 0,0 1,0-1,1 1,1 0,4-7,5-12,2 1,1 0,1 2,1 0,2 1,1 1,0 1,2 1,1 1,1 2,1 0,3 1,-17 10,0 0,0 1,1 1,0 1,0 0,1 1,0 0,8-1,172-47,-151 32,-47 95,5-54</inkml:trace>
  <inkml:trace contextRef="#ctx0" brushRef="#br0" timeOffset="4087.716">1948 1497,'779'-149,"23"32,-382 71,-462 47,18 0</inkml:trace>
  <inkml:trace contextRef="#ctx0" brushRef="#br0" timeOffset="8252.481">2032 1695,'56'0,"144"-12,157-71,-308 74,0 2,1 2,-1 2,1 3,30 3,27 0,130-31,-79 0,11-1,1 1,-19 10,-132 14</inkml:trace>
  <inkml:trace contextRef="#ctx0" brushRef="#br0" timeOffset="9438.271">2118 1836,'-1'0,"0"1,1-1,-1 1,0 0,1 0,-1-1,1 1,-1 0,1 0,-1 0,1 0,0 0,-1-1,1 1,0 0,0 0,0 0,0 0,0 0,0 0,0 0,0 0,0 0,0 0,0 0,0 0,1 0,-1-1,0 1,1 0,-1 0,1 0,-1 0,1-1,-1 1,1 0,0 0,-1-1,1 1,0 0,0-1,-1 1,1-1,0 1,0-1,0 0,0 1,-1-1,2 1,44 15,-18-14,0-2,-1-1,1-1,-1-1,1-1,-1-2,9-3,69-12,374-45,-56 9,-157 27,-15 31,-109-29,-7 6,-126 18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39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330 395,'27'-11,"-27"11,-1 0,1 0,0 0,-1 0,1 0,0 0,-1 0,1 0,0 0,-1 0,1 0,0 0,-1-1,1 1,0 0,-1 0,1 0,0 0,-1-1,1 1,0 0,0 0,-1 0,1-1,0 1,0 0,0-1,-1 1,1 0,0 0,0-1,0 1,0 0,0-1,-1 1,1 0,0-1,0 1,0 0,0-1,0 1,0 0,0-1,0 1,0 0,0-1,0 1,1 0,-1-1,0 1,0 0,0-1,0 1,0 0,1 0,-1-1,0 1,0 0,1-1,-1 1,-12 0,-1 0,1 1,0 0,-1 1,1 0,0 1,1 1,-1 0,0 0,-4 3,-36 12,-108 33,191-36,-24-15,54 9,-50-9,0 0,0 0,0 1,-1 1,1 0,0 0,-1 1,0 0,0 1,0 0,0 1,4 3,-13-8,1 0,-1 1,1 0,-1-1,1 1,-1 0,0 0,0 0,0 0,0 0,0 0,0 0,-1 0,1 0,-1 0,1 0,-1 0,0 1,0-1,0 0,0 0,0 0,0 0,-1 1,1-1,-1 0,1 0,-1 0,0 0,0 0,0 0,0 0,0 0,0 0,-2 0,-59 59,45-48,14-10,-12 9,0 0,1 1,0 0,1 1,1 0,0 1,1 1,1 0,0 0,1 2,8-15,0 1,0-1,0 1,1-1,-1 1,1-1,0 1,0-1,1 1,-1-1,1 1,-1-1,1 1,0-1,0 1,1-1,-1 0,1 0,-1 0,1 0,0 0,0 0,1 0,-1-1,0 1,1-1,0 1,-1-1,1 0,0 0,0 0,0-1,1 1,-1-1,0 1,1-1,-1 0,0 0,1-1,-1 1,1-1,1 0,48 0,-28-6</inkml:trace>
  <inkml:trace contextRef="#ctx0" brushRef="#br0" timeOffset="4818.575">245 1,'-1'311,"-27"-113,11-74,-5 203,-26-73,24-152,22-90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51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54,'-18'4,"-1"0,1 1,0 1,0 1,0 0,1 1,1 1,-1 1,1 0,1 1,0 1,0 1,2 0,-3 3,11-10,0 0,1 0,0 1,0-1,1 1,0 0,0 0,0 0,1 1,0-1,1 1,-1-1,1 1,1-1,0 1,0 0,0-1,1 1,0-1,0 1,1-1,0 1,1-1,-1 0,1 0,1 0,-1 0,1-1,0 1,1-1,-1 0,1 0,4 3,-2-7,0 0,0-1,0 1,1-1,-1-1,0 1,1-1,-1-1,0 1,0-1,1 0,-1-1,0 0,0 0,0-1,0 1,-1-1,1-1,-1 1,0-1,0-1,0 1,0-1,-1 0,0 0,1-1,14-13,0 0,-2-1,0-1,-1-1,-1 0,-2-2,0 1,-1-2,8-22,-19 44,1 0,-1 0,0 0,0-1,0 1,-1-1,1 1,-1-1,0 1,0-1,0 0,0 1,-1-1,0 0,1 0,-1 0,-1 0,1 1,0-1,-1 0,0 0,0 1,0-1,0 0,-1 1,1-1,-1 1,0 0,0 0,0-1,-1 1,1 1,-1-1,1 0,-1 0,0 1,0 0,0-1,-1 1,0 0,-21 0,0 5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51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1 528,'32'-87,"5"1,3 2,19-26,-37 75,-12 64,-10 4,-2-28,1 0,0 0,0 0,0 0,1 0,0 1,0-1,0 0,1 0,0 0,0 0,0 0,0 0,1 0,0 0,0 0,0 0,1-1,-1 1,1-1,0 0,0 0,1 0,-1 0,1-1,0 1,0-1,0 0,1 0,2 2,-1-4,0 1,-1-1,1-1,0 1,0-1,0 0,0 0,-1 0,1-1,0 0,0 0,0-1,-1 1,1-1,-1 0,1-1,-1 1,0-1,0 0,0-1,-1 1,1-1,-1 0,2-2,5-6,-1 0,0-1,-1-1,-1 1,0-1,-1-1,0 1,1-7,-1 4,-3 3,1 1,0 0,1 0,1 0,0 1,1 0,0 1,0-1,1 1,3-1,1 2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4:46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1751 789,'-24'-2,"-1"1,0 1,0 1,0 2,1 0,0 2,-1 0,1 2,1 1,-9 4,25-10,1 1,0 0,0 1,0 0,0-1,1 2,-1-1,1 1,0-1,0 2,1-1,-1 0,1 1,1 0,-1 0,1 0,0 0,0 0,1 1,-1 0,2-1,-1 1,1 0,0 0,0 0,1-1,0 1,0 0,0 0,1 0,0 0,1 0,-1 0,2-1,0 4,-2-6,0-1,1 0,-1 1,1-1,0 0,-1 0,1 0,1 0,-1-1,0 1,1-1,-1 1,1-1,0 0,0 0,0 0,0 0,0 0,0-1,0 1,0-1,1 0,-1 0,1 0,-1-1,1 1,-1-1,1 0,-1 1,1-2,-1 1,1 0,-1-1,1 0,-1 0,1 0,-1 0,0 0,0 0,1-1,-1 0,0 0,2-1,149-106,-141 98,0-1,-2 0,1-1,-1 0,-1-1,0 0,-1-1,3-8,-24 129,12-101,0 1,1-1,-1 1,1-1,1 0,-1 0,1 1,0-1,0 0,0 0,1-1,0 1,0 0,0-1,0 0,1 0,0 0,0 0,0 0,0-1,0 0,1 0,0 0,-1 0,1-1,0 1,0-1,0-1,1 1,-1-1,0 0,1 0,-1 0,0-1,1 0,-1 0,1 0,-1-1,1 0,-1 0,0 0,4-1,18-8,1-1,-1-1,-1-1,0-2,-1 0,0-2,-2-1,0 0,-1-2,-1-1,0 0,-2-1,9-16,-20 30,0-1,-1 0,0-1,-1 0,0 0,-1 0,0-1,0 0,-1 1,-1-2,0 1,0 0,-1-1,-1 1,0-1,0 0,-1 1,-1-1,0 0,0 1,-2-5,2 13,0 1,0-1,0 1,-1-1,1 1,0-1,-1 1,0 0,0 0,0-1,0 1,0 1,0-1,0 0,0 0,-1 1,1 0,-1-1,1 1,-1 0,0 0,1 0,-1 1,0-1,0 1,1-1,-1 1,0 0,0 0,0 0,1 0,-1 1,0-1,0 1,0 0,-1 0,-93 46,89-43,1 0,-1 1,1 0,0 0,1 1,-1 0,1 0,0 0,1 1,-1 0,1 0,1 1,-1-1,1 1,1 0,-1 0,1 0,1 1,0-1,0 1,0-1,1 1,0 5,2-10,1-1,-1 1,1-1,-1 1,1-1,0 0,1 0,-1 0,0 0,1 0,0-1,-1 1,1-1,0 0,0 0,1 0,-1 0,0 0,1-1,-1 1,1-1,-1 0,1 0,-1 0,1-1,1 1,106 4,-92-6,172-20,-189 20,0 0,0 0,0 0,0 1,0-1,0 0,1 1,-1 0,0-1,0 1,1 0,-1 0,0 0,1 0,-1 1,0-1,0 1,1-1,-1 1,0 0,0 0,0 0,0 0,0 0,0 0,0 1,0-1,-1 1,1-1,0 1,-1-1,1 1,-1 0,0 0,1 0,-1 0,0 0,0 0,-1 0,1 0,0 0,-1 1,1-1,-1 1,-11 57,8-54,0 1,1 0,0 0,1 0,-1 0,1 0,1 0,-1 1,1-1,1 0,-1 0,1 0,0 1,1-1,-1 0,2-1,-1 1,1 0,0 0,3 4,1-7,1 0,-1 0,1-1,0 0,0 0,0-1,1 0,-1 0,0-1,1 0,-1 0,1-1,0 0,-1-1,1 0,3-1,17-2,-1-2,0-1,-1-1,1-1,-2-1,1-2,-1 0,-1-2,-1-1,13-10,-5 3,-2-1,0-1,-2-2,-1-1,-1-1,-1-1,-1-1,-2-1,2-6,1-53,-25 88,0 0,0 0,0 0,0 0,-1 0,1 0,0 0,-1 0,1 0,-1 1,0-1,0 0,1 0,-1 1,0-1,-1 0,1 1,0-1,0 1,-1-1,1 1,-1 0,1-1,-1 1,1 0,-1 0,0 0,0 1,1-1,-1 0,0 0,0 1,0 0,0-1,0 1,0 0,0 0,0 0,0 0,0 0,1 0,-1 0,0 1,0-1,0 1,-14 5,0 0,1 1,0 1,0 0,1 1,0 1,1 0,0 1,0 0,1 1,0 0,2 1,-1 1,1-1,1 2,1-1,0 1,1 0,-6 17,8-23,1 0,-1 1,1 0,1 0,0 0,1 1,0-1,0 1,1-1,0 1,1-1,0 1,1 0,0-1,1 1,0-1,0 0,1 0,1 1,0-2,0 1,1 0,0-1,0 0,1 0,0-1,1 1,0-1,0-1,1 1,6 3,10 1,0-1,0-1,1-2,1 0,0-1,0-2,0-1,0-1,1-1,-1-1,1-2,15-2,-12 3</inkml:trace>
  <inkml:trace contextRef="#ctx0" brushRef="#br0" timeOffset="-1916.928">142 422,'-1'319,"-27"-99,27-199,0-14,0 0,1 0,0 0,0 0,0 0,1 0,0 0,0 0,1 0,0-1,0 1,0 0,1 0,4-1</inkml:trace>
  <inkml:trace contextRef="#ctx0" brushRef="#br0" timeOffset="-1364.607">57 506,'34'-13,"-1"2,1 1,1 2,-1 2,1 0,1 3,-1 1,0 1,20 3,-51-3,0 1,1-1,-1 1,0 0,1 0,-1 0,0 1,1-1,-1 1,0 0,0 0,0 1,0-1,0 1,0 0,0 0,0 0,0 1,-1-1,0 1,1 0,-1 0,0 0,0 0,0 1,-1-1,1 1,-1-1,0 1,0 0,1 2,-2 5,-1-1,0 0,0 1,-1-1,0 0,-1 0,0 0,0 0,-1 0,-1 0,0 0,0-1,-2 2,2-5,1 0,-1 0,1 1,1-1,-1 1,1 0,0 0,0 0,1-1,0 2,0-1,1 0,0 0,0 0,0 0,1 0,0 0,1 0,0 0,0 0,0-1,1 1,0-1,0 1,0-1,1 0,1 2,54 35,-54-41,0 0,0 1,0 0,0 0,-1 0,1 1,-1-1,0 1,0 0,0 1,-1-1,1 0,-1 1,0 0,0 0,-1 0,1 0,-1 0,0 1,0 3,-1 0,1 0,-2 0,1 1,-2-1,1 0,-1 0,0 0,-1 0,0 0,0 0,-1 0,-1-1,1 1,-1-1,0 0,-1 0,0 0,-1-1,1 0,-1 0,0 0,-1-1,0 0,0 0,0 0,-1-1,0 0,0 0,-3 1,-1 1,1-2,-1 1,0-2,0 0,0 0,0-1,-1 0,1-1,-1-1,0 0,0-1,-3 0,-23 0,27 2,1 0,0-1,-1-1,1 0,-1 0,1-1,0-1,0 0,-1 0,1-1,0 0,1-1,-1-1,1 1,0-2,0 1,0-1,1-1,0 0,-3-3,0-9</inkml:trace>
  <inkml:trace contextRef="#ctx0" brushRef="#br0" timeOffset="6636.084">1808 2341,'0'24,"5"8,1-7,0-6</inkml:trace>
  <inkml:trace contextRef="#ctx0" brushRef="#br0" timeOffset="6869.197">1836 2030,'0'0</inkml:trace>
  <inkml:trace contextRef="#ctx0" brushRef="#br0" timeOffset="7222.898">2316 2087,'-20'12,"2"0,-1 2,2 0,0 1,1 1,0 0,1 2,1-1,1 2,0 0,2 0,0 1,1 0,1 1,-1 7,9-23,0 0,0 1,1-1,0 0,0 1,0-1,0 0,1 0,0 1,0-1,1 0,-1 0,1 0,0 0,1 0,-1 0,1-1,0 1,0-1,0 0,1 0,-1 0,1 0,0-1,0 1,1-1,-1 0,0 0,1-1,0 1,0-1,0 0,0 0,0-1,0 1,0-1,0 0,1-1,-1 1,0-1,1 0,-1 0,0-1,3 0,7-1,1 0,-1-1,0 0,0-2,0 0,-1 0,1-1,-1-1,-1-1,1 0,-1 0,-1-1,0-1,0 0,0-1,0-1,10-13,-1 0,0-1,-2 0,-2-2,0 0,-2-2,2-6,3-10,-3-1,-1-1,-3 0,-2-1,-2 0,-2-1,-2 0,-2-45,-3 86,-1 0,0-1,-1 1,0 0,0 0,-1 0,0 0,-1 1,0-1,0 1,-6-8,9 14,-1-1,0 1,0-1,-1 1,1 0,0-1,-1 1,1 0,-1 1,0-1,0 0,0 1,0 0,0-1,0 1,0 0,0 1,0-1,0 0,0 1,-1 0,1 0,0 0,0 0,-1 0,1 1,0-1,0 1,0 0,0 0,0 0,0 1,0-1,0 1,-1 0,-6 6,0 1,0 1,1 0,0 0,0 0,2 1,-1 1,1-1,1 1,0 1,0-1,2 1,-1 0,2 0,0 0,0 0,1 0,1 1,0-1,1 1,1 8,-1 2,1 1,2 0,0-1,1 0,2 0,1 0,0 0,2-1,0-1,2 1,1-1,0-1,1-1,2 1,0-2,1 0,1-1,0-1,2 0,0-2,0 0,2-1,0-1,0 0,1-2,0-1,1-1,1-1,-1 0,1-2,0-1,1-1,-1-1,8 0,-7-3</inkml:trace>
  <inkml:trace contextRef="#ctx0" brushRef="#br0" timeOffset="5501.986">1 2116,'0'363,"2"-397,2-1,1 1,1 1,2-1,2 1,0 0,3 1,0 0,18-27,74-89,-104 147,-1-1,1 1,0 0,0 0,-1 0,1-1,0 1,0 0,0 0,0 1,0-1,0 0,1 0,-1 0,0 1,0-1,0 0,1 1,-1-1,0 1,1 0,-1-1,0 1,1 0,-1 0,1 0,-1 0,0 0,1 0,-1 0,0 1,1-1,-1 0,0 1,1-1,-1 1,0-1,1 1,-1 0,0 0,0-1,0 1,0 0,0 0,0 0,0 0,0 0,0 0,0 1,-1-1,1 0,0 0,-1 0,1 1,-1-1,0 0,1 1,-1-1,0 0,0 1,1 0,3 12,2-1,0 1,1-1,0 0,1-1,0 0,1 0,0 0,1-2,1 2,6 2</inkml:trace>
  <inkml:trace contextRef="#ctx0" brushRef="#br0" timeOffset="6036.786">594 1833,'0'0</inkml:trace>
  <inkml:trace contextRef="#ctx0" brushRef="#br0" timeOffset="5767.101">678 2341,'0'14,"5"-9,2-11,-1-4</inkml:trace>
  <inkml:trace contextRef="#ctx0" brushRef="#br0" timeOffset="6384.076">1131 2030,'-16'9,"1"0,0 1,1 0,0 1,0 1,2 0,-1 1,1 0,1 1,1 0,0 1,1 0,0 0,1 1,-4 13,11-26,0-1,0 1,1 0,-1 0,1 0,0-1,-1 1,1 0,1 0,-1 0,0 0,1 0,-1-1,1 1,0 0,0-1,0 1,0 0,1-1,-1 1,1-1,-1 0,1 1,0-1,0 0,0 0,0 0,0 0,0 0,1-1,-1 1,1-1,-1 0,1 1,-1-1,1 0,0 0,1 0,5 1,0 0,0-1,0 1,0-2,0 1,-1-2,1 1,0-1,0 0,0-1,8-2,3-5,-1 0,0-2,-1 0,0-1,-1-1,0-1,-1 0,-1-1,8-10,8-5,-18 16,29-22,-41 35,0 1,0 0,1 0,-1 0,0-1,0 1,0 0,0 0,1 0,-1 1,0-1,0 0,0 0,0 1,0-1,0 0,0 1,0-1,0 1,0 0,0-1,0 1,0 0,0-1,0 1,0 0,0 0,-1 0,1 0,0 0,-1 0,1 0,-1 0,1 0,-1 0,0 0,1 0,-1 0,0 0,0 1,1-1,-1 0,0 1,5 22,-1-1,-1 1,-1 0,-1 0,-1 0,-2 9,1 9,-2 486,4-504,-1-1,0 1,-2-1,-1 0,-1 0,-1 0,-1 0,-1 0,-1-1,-1 0,-1-1,0 0,-2-1,0 0,-2 0,0-2,-8 9,20-26,1 1,-1 0,0 0,1-1,-1 1,0-1,0 0,0 1,0-1,-1 0,1 0,0 0,0-1,-1 1,1 0,0-1,-1 0,1 1,0-1,-1 0,1 0,-1 0,1-1,0 1,-1 0,1-1,0 0,-1 1,1-1,0 0,0 0,0-1,0 1,0 0,0-1,0 1,0-1,0 1,1-1,-1 0,0 0,1 0,0 0,-1 0,1 0,0 0,0 0,0-1,0-1,-5-16,0 0,2 0,0 0,1-1,1 1,1-1,1 0,1 0,1 1,1-1,0 1,4-10,3-11,1 0,3 2,1-1,1 2,3 0,1 1,16-20,73-67,-96 108</inkml:trace>
  <inkml:trace contextRef="#ctx0" brushRef="#br0" timeOffset="2167.019">5617 676,'-34'38,"-15"23,0 5,9-3,11-8,5-14,8-13</inkml:trace>
  <inkml:trace contextRef="#ctx0" brushRef="#br0" timeOffset="2414.182">5392 591,'38'34,"23"25,5 7,-4-2,-7-13,-8-9,-8-8,-10-4,-5-8,-7-7</inkml:trace>
  <inkml:trace contextRef="#ctx0" brushRef="#br0" timeOffset="2663.213">6040 902,'29'-10,"-2"-1,1-1,-2-1,1-1,-2-2,12-9,35-52,-70 75,-1 0,0-1,1 1,-1-1,0 1,0-1,0 1,-1-1,1 0,0 0,-1 1,0-1,0 0,0 0,0 1,0-1,0 0,-1 0,1 1,-1-1,0 0,0 1,0-1,0 1,0-1,-1 1,1 0,-1-1,0 1,1 0,-1 0,0 0,0 0,0 0,0 1,-2-1,-3 0,0 0,0 1,-1 0,1 0,0 1,-1 0,1 0,-1 1,1 0,0 0,0 1,-1 0,1 0,0 1,0-1,1 2,-1-1,1 1,0 0,-1 0,2 0,-1 1,0 0,1 1,0-1,0 1,1 0,-7 4,0 0,1 0,1 1,-1 1,2-1,0 1,0 1,1 0,1 0,0 0,1 1,0 0,1 0,0 0,2 0,-1 0,2 1,0-1,1 1,0 0,1 5,4-13,-1-1,1 0,0 0,0 0,1-1,0 1,0-1,0-1,0 1,1-1,0 0,0-1,0 1,0-1,0-1,1 1,0-1,-1-1,1 1,0-1,-1-1,1 0,0 0,0 0,0-1,-1 0,1 0,0-1,-1 0,5-2,63-18,-44 12</inkml:trace>
  <inkml:trace contextRef="#ctx0" brushRef="#br0" timeOffset="3081.139">6661 648,'-10'11,"-1"1,2 0,0 1,0 0,1 1,1 0,0 0,1 0,0 1,2 0,-1 0,2 0,0 0,1 1,0 3,2-17,0 0,0 0,0 1,0-1,0 0,0 0,1 0,-1 1,1-1,0 0,0 0,0 0,0 0,0 0,0 0,0 0,0 0,1-1,-1 1,1 0,0-1,-1 1,1-1,0 0,0 1,0-1,0 0,0 0,0 0,0 0,0-1,0 1,0-1,0 1,1-1,-1 0,0 1,0-1,1-1,-1 1,0 0,1 0,91-34,-77 23,-1 0,0-2,0 1,-1-2,-1 0,0-1,-1 0,-1-1,-1 0,0-1,0 0,-2-1,-1 0,0 0,-1-1,-1 0,0-3,4-6,-2 0,0-1,-3 1,0-1,-2 0,-1-1,-1 1,-1 0,-2-1,-1 1,-1 0,-2 1,-1-1,-1 1,-4-9,11 34,0-1,0 0,0 0,-1 1,1-1,-1 1,0-1,0 1,-1 0,1 0,0 0,-1 0,0 0,0 1,0-1,0 1,0 0,0-1,-1 1,1 1,-1-1,1 1,-1-1,0 1,1 0,-1 0,0 1,0-1,0 1,0 0,0 0,1 0,-1 0,0 1,0-1,0 1,0 0,1 0,-1 1,0-1,1 1,-1 0,-7 11,2 1,0 0,0 1,2 0,-1 0,2 1,0-1,1 1,1 1,0-1,1 1,1-1,1 1,0 0,1 0,1 0,0-1,3 11,-1 4,2 0,2 0,0 0,2 0,1-1,2-1,1 0,1-1,1 0,2-1,13 17,-6-15,1-1,2-1,1-1,1-2,1-1,31 19,81 23,-114-56</inkml:trace>
  <inkml:trace contextRef="#ctx0" brushRef="#br0" timeOffset="1535.213">4037 281,'52'-36,"-1"-1,-3-3,34-36,-3-16,-75 118,65 478,-52-394,-4 2,-6 0,-4 0,-5 0,-8 32,5-115,-2 0,0 0,-2-1,-1 0,-2-1,0 0,-2-1,-1-1,-1 0,-1 0,-1-2,-1 0,-1-2,-4 3,23-21,-1 0,-1 0,1 0,0-1,-1 1,1-1,-1 1,0-1,0 0,0 0,0 0,0-1,-1 1,1-1,0 1,-1-1,1 0,-1 0,1-1,-1 1,1-1,-1 0,0 0,1 0,-1 0,1-1,-1 1,1-1,-1 0,1 0,-1 0,1 0,0-1,0 0,-1 1,1-1,0 0,0-1,1 1,-1 0,0-1,1 1,0-1,-1 0,1 0,0 0,1 0,-1 0,0-2,-2-17,1 0,1 0,0 0,2-1,1 1,1-1,0 1,2 0,1 0,0 0,9-20,0-13,2 0,3 1,1 1,4 1,1 1,2 1,3 2,29-36,-51 76,2 1,-1 0,1 1,0 0,0 1,0 0,1 0,0 1,0 0,0 1,0 0,1 1,-1 0,1 1,-1 1,1-1,0 2,-1 0,1 0,-1 1,1 0,-1 1,0 0,8 4,91 8,-82-14,-4-1</inkml:trace>
  <inkml:trace contextRef="#ctx0" brushRef="#br0" timeOffset="1731.019">5053 732,'-20'38,"-5"18,1 4,4-3,6-7,10-12,6-12</inkml:trace>
  <inkml:trace contextRef="#ctx0" brushRef="#br0" timeOffset="1917.021">4968 309,'0'0</inkml:trace>
  <inkml:trace contextRef="#ctx0" brushRef="#br0" timeOffset="9083.363">3641 1607,'6'21,"28"119,40 216,-45-110,-29-171,22-97,-9 2,0 1,2 0,0 1,1 1,1 0,0 1,1 1,1 1,1 0,-1 1,2 2,0 0,0 1,1 1,0 1,1 1,0 1,0 1,19-2,-38 6,-1 1,0-1,0 1,1 0,-1 0,0 0,0 1,0-1,1 1,-1 0,0 0,0 0,0 0,0 0,0 1,0-1,0 1,-1 0,1 0,-1 0,1 0,-1 0,0 0,1 1,-1-1,0 1,-1 0,1-1,0 1,-1 0,0 0,1 0,-1 0,-1 0,1 0,0 1,-1-1,1 0,-1 0,0 1,0-1,0 0,-1 3,-4 13,-1-1,0 1,-1-1,-1-1,-1 0,-1 0,0 0,-1-1,-1-1,0 0,-1-1,0 0,-2-1,1 0,-1-1,-1-1,0 0,-5 0,-134 82,115-92,28-9</inkml:trace>
  <inkml:trace contextRef="#ctx0" brushRef="#br0" timeOffset="9435.187">4686 2143,'-23'16,"1"0,1 1,0 1,2 1,0 1,1 0,1 2,1 0,-7 13,21-31,-1-1,1 1,0-1,0 1,1 0,-1 0,1 0,0 0,0 0,0 0,0 0,1 0,0 0,-1 0,2 0,-1 1,0-1,1 0,0 0,0 0,0 0,0 0,1 0,-1-1,1 1,0 0,0-1,1 1,-1-1,1 0,-1 0,1 0,0 0,0 0,1 0,-1-1,0 0,1 1,0-1,-1-1,1 1,0 0,4 0,4-1,0 0,1-1,-1 0,1-1,-1-1,0 0,0-1,0 0,0 0,0-2,-1 1,1-1,-1-1,0 0,-1-1,0 0,5-2,-1 0,-1-1,0-1,0 0,-1-1,0 0,-1-1,-1 0,0-1,0 0,-2 0,0-1,0 0,4-15,-11 23,0 0,-1 0,1-1,-1 1,-1 0,0 0,0 0,0 0,-1 0,0 0,0 0,0 1,-1-1,0 1,-1-1,1 1,-1 0,-1 0,1 1,-1-1,0 1,0 0,0 0,-1 1,1-1,-1 1,0 1,-2-1,-11-5</inkml:trace>
  <inkml:trace contextRef="#ctx0" brushRef="#br0" timeOffset="9919.129">5335 2030,'-39'21,"1"2,1 2,1 1,2 1,0 3,-17 20,46-47,0 0,1 1,-1-1,1 1,0 0,0 0,0 1,1-1,-1 1,1-1,1 1,-1 0,0 1,1-1,0 0,0 1,1-1,0 1,0-1,0 1,0-1,1 1,0 0,0 0,1-1,-1 1,1-1,0 1,1 0,-1-1,1 0,1 1,-1-1,0 0,1 0,2 3,6-2,0 0,-1-1,2 0,-1-1,0-1,1 1,0-2,0 0,0 0,0-1,0 0,0-1,0-1,0 0,0 0,0-1,-1-1,1 0,0 0,-1-1,8-5,5-1,0-1,-1-1,-1-1,0-1,-1-1,0-1,-1-1,-1-1,-1 0,0-2,-2 0,0 0,-1-2,-1 0,-1 0,2-10,104-266,-111 270,-1-1,-1 0,-1 0,-2 0,-1 0,-1 0,-2-1,0 1,-6-27,7 52,0 0,0 0,-1-1,1 1,-1 0,0 0,0-1,0 1,-1 0,0 0,1 0,-1 1,-1-1,1 0,0 1,-1-1,0 1,0 0,0 0,0 0,0 0,-1 1,1-1,-1 1,1 0,-1 0,0 0,0 0,0 1,0 0,0 0,-1 0,1 0,0 0,0 1,-1 0,1 0,0 0,-1 0,1 1,0 0,0 0,0 0,-1 0,-14 10,1 1,0 1,1 0,1 1,0 1,0 1,2 0,0 1,1 0,0 1,2 1,0 0,1 0,1 1,1 0,1 1,1 0,0 0,-1 15,3-20,0 0,1 1,1-1,0 1,2-1,0 1,0-1,2 1,0-1,0 1,2-1,0 0,1 0,1-1,0 1,1-1,1 0,8 11,-6-12,1 0,1-1,0 0,1-1,0 0,1-1,0-1,1 0,0-1,1 0,0-2,0 1,0-2,1-1,0 0,0-1,13 2,-1-4</inkml:trace>
  <inkml:trace contextRef="#ctx0" brushRef="#br0" timeOffset="10452.136">6097 1974,'-13'17,"0"1,1 0,1 1,1 0,1 1,0 0,2 1,0 0,1 0,-2 19,7-38,1 1,-1 0,1-1,0 1,-1 0,1-1,1 1,-1 0,0 0,1-1,-1 1,1 0,0-1,0 1,0-1,0 1,0-1,0 0,1 1,-1-1,1 0,0 0,0 0,0 0,0 0,0 0,0 0,0-1,0 1,1-1,-1 0,1 0,-1 0,1 0,-1 0,1 0,0-1,-1 1,1-1,0 1,-1-1,1 0,0 0,0-1,-1 1,1-1,13-3,0-2,0 0,-1-2,0 1,0-2,-1 0,0 0,0-1,-1-1,-1 0,0-1,0-1,-1 0,-1 0,0-1,2-5,111-194,-123 213,0 1,0-1,0 1,1-1,-1 1,0-1,0 1,1-1,-1 1,0-1,0 0,1 1,-1-1,0 0,1 1,-1-1,1 0,-1 1,0-1,1 0,-1 1,1-1,-1 0,1 0,-1 0,1 0,-1 1,1-1,-1 0,1 0,-1 0,1 0,-1 0,1 0,-1 0,1 0,-1 0,0-1,1 1,-1 0,1 0,-1 0,1-1,-1 1,1 0,-1 0,0-1,1 1,-1 0,1-1,-1 1,0 0,1-1,-1 1,0-1,0 1,1 0,-1-1,0 1,0-1,0 1,1-1,-1 1,0-1,0 1,0-1,0 1,0-1,0 1,0-1,2 42,-2-35,15 312,-11-288,7 32,-2 0,-3 1,-3 0,-2 1,-4-1,-2 0,-3 2,2-33,-1-1,-1-1,-2 1,-1-2,-1 1,-2-2,0 1,-2-2,-2 0,0-1,-1-1,-2-1,0 0,-2-2,-1-1,0 0,-1-2,-1-1,-1-1,-1-1,-6 1,32-15,-1-1,1 1,-1-1,0 1,1-1,-1 0,0 0,0-1,0 1,0 0,1-1,-1 0,0 0,0 0,0 0,0 0,0 0,0-1,0 1,0-1,0 0,1 0,-1 0,0 0,1-1,-1 1,1-1,-1 1,1-1,0 0,-1 0,1 0,0 0,0 0,1-1,-1 1,0-1,1 1,-1-1,1 0,0 1,0-1,0 0,0 0,1 0,-1 1,1-1,-1 0,1 0,0 0,0 0,1 0,-1-2,7-17,2 0,0 0,1 0,1 1,1 1,1 0,1 1,0 0,1 1,3-1,64-71,4 4,4 4,3 4,68-42,-116 89,-9 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14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29,'0'4,"10"3,7-1,6-1,4-1,2-2,1-6,1-2,-2 0,1 1,-1 1,0-3,-1-1,0 1,1 2,-1 2,-5 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14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1,'15'4,"9"3,5-1,3-2,1 0,-1-2,-1-1,0-5,-2-2,0-1,0 2,-1 2,0 0,-5 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09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339 621,'26'168,"5"61,-14-50,-17-164,-10-40,4-19,3 1,1-1,2 1,4-29,22-107,-23 159,1 0,0 0,2 0,0 1,1 0,1 0,1 1,9-14,-16 29,-1 0,1 1,0-1,0 1,1-1,-1 1,0 0,1 0,0 0,-1 0,1 1,0-1,0 1,0-1,0 1,0 0,0 0,0 0,0 1,0-1,1 1,-1 0,0 0,0 0,0 0,1 0,-1 1,0-1,0 1,0 0,0 0,0 0,0 1,0-1,0 1,0-1,-1 1,1 0,5 3,-1 1,0 0,0 0,0 0,-1 1,0 0,0 0,-1 1,0-1,0 1,-1 0,4 9,8 25,-9-23</inkml:trace>
  <inkml:trace contextRef="#ctx0" brushRef="#br0" timeOffset="469.127">875 932,'5'9,"1"14,0 6,-1 5,-1 0,-2-1,-1-1,-1-1,0-1,0 0,0-2,0 0,-1 0,1 0,0-10,0-7</inkml:trace>
  <inkml:trace contextRef="#ctx0" brushRef="#br0" timeOffset="986.383">819 1016,'21'-8,"12"-5,2 1,-1 1,2 3,-1 0,1 2,3 2,-38 3,1 0,0 0,0 0,0 1,0-1,0 1,0 0,0-1,0 1,0 0,0 0,0 0,0 0,0 1,0-1,0 1,0-1,0 1,0-1,0 1,0 0,0 0,0 0,-1 0,1 0,0 1,-1-1,1 0,-1 1,1-1,-1 1,0 0,0-1,0 1,0 0,0 0,0 0,0-1,0 1,-1 0,1 0,-1 0,1 0,-1 0,0 0,0 1,0-1,0 0,0 0,-1 0,1 0,0 0,-1 0,0 0,-110 116,110-117,0 0,0 0,0 0,1 0,-1 0,0 0,0 1,1-1,-1 0,1 0,-1 0,1 1,0-1,0 0,-1 1,1-1,0 0,0 1,0-1,0 0,0 1,1-1,-1 0,0 1,1-1,-1 0,1 0,-1 1,1-1,-1 0,1 0,0 0,0 0,-1 0,1 0,0 0,0 0,0 0,0 0,0 0,0-1,1 1,-1 0,0-1,1 1,61 16,-58-17,-1 0,0 0,-1 0,1 0,0 1,0-1,-1 1,1 0,0 0,-1 1,1-1,-1 1,1-1,-1 1,0 0,0 0,0 0,0 1,0-1,0 1,-1 0,1 0,-1 0,0 0,1 0,-2 0,1 0,0 1,-1-1,1 1,-1 0,0-1,0 1,0 0,-1-1,0 1,1 0,-1 0,0-1,-1 1,1 0,-1 0,0 0,-5 10,-1-1,0 0,-1-1,0 1,-1-2,-1 1,0-1,0-1,-1 0,0 0,-1-1,-8 5,11-6,-1-1,0 0,0 0,-1-1,0-1,0 1,0-2,0 0,-12 3,5-6</inkml:trace>
  <inkml:trace contextRef="#ctx0" brushRef="#br0" timeOffset="1350.46">1750 932,'-128'150,"-168"284,210-339,64-72</inkml:trace>
  <inkml:trace contextRef="#ctx0" brushRef="#br0" timeOffset="2101.693">1834 1129,'-298'367,"183"-202,142-188,135-176,110-95,-271 292,0 1,-1-1,1 1,0 0,0-1,0 1,0 0,0 0,0-1,0 1,0 0,1 0,-1 0,0 0,1 0,-1 1,0-1,1 0,-1 1,1-1,0 1,-1-1,1 1,-1 0,1-1,-1 1,1 0,0 0,-1 0,1 1,0-1,-1 0,1 0,-1 1,1-1,-1 1,1 0,-1-1,1 1,-1 0,0 0,1 0,-1 0,0 0,0 0,1 0,1 12,0 0,-1 0,-1 1,0-1,-1 0,0 1,-1-1,-1 7,-1 19,3-28,-1 0,1 0,1 0,0 0,0 0,1 0,1 0,0-1,0 1,5 8,34 69,-41-88,-1 1,0-1,1 0,-1 1,0-1,0 0,1 1,-1-1,0 1,0-1,0 0,0 1,1-1,-1 1,0-1,0 1,0-1,0 1,0-1,0 0,0 1,0-1,0 1,-1-1,1 1,0-1,0 1,0-1,0 0,-1 1,1-1,0 0,0 1,-1-1,1 1,0-1,-1 0,1 0,0 1,-1-1,1 0,0 1,-1-1,1 0,-1 0,1 0,0 0,-1 1,1-1,-1 0,1 0,-1 0,1 0,-1 0,1 0,-1 0,1 0,0 0,-1 0,1 0,-1-1,1 1,-1 0,1 0,0 0,-1 0,1-1,-40-12,33 10,-204-66,187 65,2 2</inkml:trace>
  <inkml:trace contextRef="#ctx0" brushRef="#br0" timeOffset="3200.215">226 367,'-27'-12,"27"12,0 1,1-1,-1 0,0 0,1 0,-1 0,0 0,1 0,-1 0,0-1,1 1,-1 0,0 0,1 0,-1 0,0 0,1 0,-1-1,0 1,1 0,-1 0,0 0,0-1,1 1,-1 0,0 0,0-1,1 1,-1 0,0-1,0 1,0 0,0-1,0 1,1 0,-1-1,0 1,0 0,0-1,0 1,0 0,0-1,0 1,0 0,0-1,0 1,0 0,-1-1,1 1,0 0,0-1,0 1,0 0,0-1,-1 1,1 0,0 0,0-1,-1 1,1 0,0-1,182-7,-1-7,158 8,-287-2,-52 9,1 0,0 0,-1-1,1 1,0-1,-1 1,1 0,0-1,-1 1,1-1,-1 0,1 1,-1-1,1 1,-1-1,1 0,-1 1,0-1,1 0,-1 1,0-1,0 0,1 0,-1 1,0-1,0 0,0 0,0 0,0 1,0-1,0 0,0 0,0 1,-1-1,1 0,0 0,0 1,-1-1,1 0,0 1,-1-1,1 0,-1 1,1-1,-1 0,1 1,-1-1,1 1,-1-1,0 1,1-1,-1 1,0 0,1-1,-1 1,0 0,1-1,-1 1,0 0,0 0,1 0,-1 0,0 0,-21-13,0 1,0 1,-1 1,0 1,-1 1,0 2,-1 0,-4 0,-81-23,65 17,24 8</inkml:trace>
  <inkml:trace contextRef="#ctx0" brushRef="#br0" timeOffset="3851.374">1 0,'22'129,"11"66,-6 100,5 123,-33 242,12-636,10-49,-11 6</inkml:trace>
  <inkml:trace contextRef="#ctx0" brushRef="#br0" timeOffset="4667.423">2230 57,'50'233,"-30"-45,-8-59,-6 1,-8 91,0-58,2 186,6-299,0-32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17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208 452,'-1'0,"-17"6,0 1,1 1,0 1,0 0,0 2,2-1,-1 2,1 0,1 1,0 0,-1 4,13-16,1 1,0-1,0 0,0 1,0-1,0 0,0 1,0 0,0-1,1 1,-1-1,1 1,-1 0,1-1,0 1,-1 0,1-1,0 1,0 0,0 0,0-1,1 1,-1 0,0-1,1 1,-1 0,1-1,0 1,-1-1,1 1,0-1,0 1,0-1,0 1,0-1,0 0,0 0,1 1,-1-1,0 0,1 0,-1 0,1 0,-1-1,1 1,0 0,-1-1,1 1,-1-1,1 1,161 21,-158-22,0 0,0 0,0 0,0 0,0 1,-1 0,1 0,0 0,0 0,-1 1,1 0,0 0,-1 0,0 1,1-1,-1 1,0 0,-1 0,1 1,0-1,-1 1,0 0,0 0,0 0,0 0,-1 0,1 0,-1 1,0 0,-1-1,1 1,-1 0,0 0,0-1,0 1,-1 0,1 0,-1 4,-6 2,0 1,-1-1,0 0,-1-1,0 1,0-2,-1 1,-1-1,1 0,-1-1,-1-1,0 1,0-1,0-1,-1 0,1-1,-1 0,-1-1,1 0,-1-1,0 0,1-1,-1-1,0 0,-15 1,4-2</inkml:trace>
  <inkml:trace contextRef="#ctx0" brushRef="#br0" timeOffset="289.176">858 0,'-41'101,"5"1,5 2,-16 96,13 58,30-218,4-31,0 0,-1-1,0 1,-1-1,0 1,0-1,-1 0,0 0,0 0,-1 0,-3 6,-4-1</inkml:trace>
  <inkml:trace contextRef="#ctx0" brushRef="#br0" timeOffset="453.309">462 537,'38'-19,"28"-7,6 2,2 4,-8 6,-9 10,-11 6,-8 2,-5 6,-4 0,-2 0,-6-3</inkml:trace>
  <inkml:trace contextRef="#ctx0" brushRef="#br0" timeOffset="1035.305">1281 932,'-19'14,"-2"5,3-6,9-4,6-9,9-5,3-1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16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0,'-19'5,"-1"0,1 2,0 0,0 1,1 0,0 2,1 0,0 1,0 1,1 1,1 0,0 1,1 0,1 1,0 1,1 0,0 1,2 0,0 1,1 0,0 0,2 1,0 0,1 0,1 1,1 0,-1 10,5-21,-1 0,1 0,1 0,0 0,0-1,1 1,0 0,0 0,1-1,0 1,1-1,0 0,0 0,1 0,0-1,0 1,0-1,1 0,0-1,1 1,0-1,0-1,0 1,1-1,4 3,0 0,1-1,0-1,0 0,0 0,0-2,1 0,0 0,0-1,0-1,0 0,1-1,-1-1,14-1,40-22,-49 11</inkml:trace>
  <inkml:trace contextRef="#ctx0" brushRef="#br0" timeOffset="311.594">959 0,'-36'30,"1"2,1 1,2 2,1 1,2 1,1 1,3 2,-14 28,34-58,1 1,0 0,1 1,0-1,0 0,2 1,-1 0,1-1,1 1,0 0,1 2,0-9,-1 0,2 0,-1-1,0 1,1 0,0 0,0-1,0 1,1-1,-1 0,1 0,0 0,0 0,1 0,-1 0,1-1,0 0,-1 0,2 0,-1 0,0 0,0-1,1 0,0 0,-1 0,5 0,6 1,0-1,0 0,0-2,0 0,0 0,0-2,-1 1,1-2,0 0,-1-1,1 0,-1-1,0-1,-1 0,1-1,-1-1,-1 0,1 0,-1-1,-1-1,0 0,0-1,-1 0,0 0,-1-1,4 0,-1 1,-1-1,0-1,0 0,-1-1,-1 0,-1 0,0-1,0 0,-2 0,0-1,-1 0,0 0,-1 0,-1-1,-1 1,0-1,-1-9,-2 19,-1 0,0 0,0 1,-1-1,1 1,-1-1,-1 1,0 0,1 0,-2 0,1 1,-1-1,0 1,0 0,0 1,-1-1,1 1,-1 0,0 0,-1 1,1 0,0 0,-1 0,0 1,1 0,-1 0,0 1,0 0,0 0,0 1,-4-1,-14 5</inkml:trace>
  <inkml:trace contextRef="#ctx0" brushRef="#br0" timeOffset="880.254">1326 593,'22'-59,"2"2,3 0,2 1,17-21,-41 68,0 1,1-1,0 1,1 1,0-1,0 1,1 0,0 1,0 0,0 0,1 1,-1 0,2 0,-8 5,1 1,-1 0,0-1,0 1,0 0,0 0,0 0,0 0,0 1,0-1,-1 0,1 1,0-1,-1 1,1 0,-1 0,0-1,1 1,-1 0,0 0,0 0,0 0,0 0,-1 1,1-1,-1 0,1 0,-1 0,0 1,1-1,-1 0,0 0,-1 1,1-1,0 0,-1 0,1 1,-1-1,0 2,1 8,1 0,0-1,1 1,0-1,1 0,0 0,0 0,1 0,1 0,0-1,1 0,-1 0,2 0,0-1,0 0,0 0,1-1,1 0,-1 0,1-1,0 0,1-1,0 0,3 2,-9-7,0 0,1 0,0 0,-1-1,1 1,-1-1,1 0,0 0,-1-1,1 1,-1-1,1 0,-1 0,1-1,-1 1,0-1,0 0,0 0,0-1,0 1,0-1,0 0,-1 0,1 0,1-3,72-94,-62 71,-1-1,-2 0,-1-1,-1-1,3-17,-12 45,1 0,-1 0,0 0,-1 0,1 0,-1 0,1 0,-1 0,0 0,-1 0,1 0,-1 0,0 0,0 0,0 0,0 0,-1 0,1 0,-1 1,0-1,0 0,-1 1,1 0,-1 0,0 0,1 0,-1 0,-1 0,1 1,0-1,-1 1,1 0,-1 0,1 0,-1 0,0 1,0 0,0 0,0 0,0 0,0 0,0 1,-3 0,-11 7,3 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45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656 508,'-22'-8,"0"1,0 1,-1 0,1 2,-1 1,0 0,0 2,0 1,0 1,0 0,0 2,0 1,1 1,-1 0,1 2,1 1,-1 0,-11 8,-107 46,139-62,0 1,0 0,0-1,0 1,0 0,0 0,0 0,1 0,-1 0,0 0,0 0,1 0,-1 0,1 0,-1 0,1 0,-1 1,1-1,0 0,-1 0,1 1,0-1,0 0,0 0,0 1,0-1,0 0,0 0,1 1,-1-1,0 0,1 0,-1 0,1 1,-1-1,1 0,-1 0,1 0,0 0,0 0,0 0,-1 0,1 0,0 0,0-1,0 1,0 0,1 0,60 27,143 9,-203-37,1-1,-1 1,0 0,1 0,-1 0,1 0,-1 0,0 1,1-1,-1 1,1-1,-1 1,0 0,0 0,0 0,1 0,-1 0,0 1,0-1,0 1,-1-1,1 1,0 0,-1-1,1 1,-1 0,1 0,-1 0,0 0,0 1,0-1,0 0,0 0,0 1,-1-1,1 0,-1 1,0-1,1 1,-1-1,0 0,-1 2,-6 9,-2-1,1 0,-2 0,1-1,-2 0,1-1,-1 0,-1-1,-2 2,4-4,-215 156,219-159,0 0,1 1,-1-1,1 1,0 0,1 1,-1-1,1 1,0 0,0 0,1 0,0 1,0-1,0 1,1-1,0 1,1 0,-1 0,1 0,0 0,1 0,0 0,0 0,0 1,1-1,0 0,1 0,-1-1,1 1,1 0,-1 0,1-1,0 0,1 2,0-1,0 0,0 0,1-1,-1 0,2 0,-1 0,0 0,1-1,0 0,0 0,1-1,-1 1,1-1,0-1,0 0,1 1,-1-2,1 1,-1-1,1-1,0 1,-1-1,1-1,0 1,0-1,0 0,0-1,-1 0,1-1,0 1,-1-1,1-1,-1 1,3-2,13-17,-4 0</inkml:trace>
  <inkml:trace contextRef="#ctx0" brushRef="#br0" timeOffset="383.789">429 0,'-7'55,"3"0,1 0,3 0,7 46,-1 17,-15 213,-4-208,-7 72,5 94,-11-1,-13-116,31-148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01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69,'29'0,"24"0,7 0,-1-5,-6-2,-7 1,-7 1,-5 1,-4 2,-2 1,0 0,-1-3,0-2,0 0,0 1,-4-3,-6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47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0 579,'18'2,"-1"-2,1 0,-1-1,0-1,1 0,-1-2,0 0,-1 0,1-2,-1 0,0-1,0-1,-1 0,0-1,0 0,-1-2,-1 0,1 0,-2-1,0 0,1-3,193-211,-29 50,-176 174,0 0,0 0,0-1,0 1,1 0,-1 0,1 0,0 0,0 1,-1-1,1 0,0 1,0-1,1 1,-1 0,0-1,0 1,1 0,-1 0,0 1,1-1,-1 1,1-1,-1 1,1 0,-1-1,1 1,0 1,-1-1,1 0,-1 0,1 1,-1 0,0-1,1 1,-1 0,0 0,1 1,-1-1,0 0,0 1,0-1,1 2,2 9,0 0,0 0,-1 1,-1 0,0 0,-1 0,-1 0,0 0,0 1,-2-1,1 0,-2 0,1 0,-2 0,-1 4,4-17,-7 57,-3-1,-2 0,-2-1,-3 0,-21 45,32-88,-1 0,0-1,-1 1,0-2,-1 1,-1-1,1 0,-1-1,-1 0,0-1,0 0,-1-1,1 0,-2 0,1-1,-1-1,0-1,0 1,0-2,0 0,-1 0,1-2,-1 1,0-2,0 0,1 0,-1-2,0 1,1-2,0 0,-5-2,3-2,0-1,1-1,0-1,1 0,0 0,0-2,1 1,-10-13,19 20,-1 0,1 0,-1-1,1 1,0-1,1 1,-1-1,1 0,0 0,0 0,0 0,1 0,0 0,0-1,0 1,1 0,0-1,0 1,0-1,0 1,1-1,5-11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48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50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12,'-178'396,"133"-289,45-107,0-1,0 1,0 0,1 0,-1-1,0 1,0 0,0 0,0-1,1 1,-1 0,0 0,0 0,0-1,1 1,-1 0,0 0,0 0,1 0,-1 0,0-1,0 1,1 0,-1 0,0 0,1 0,-1 0,0 0,0 0,1 0,-1 0,0 0,1 0,-1 0,0 0,0 0,1 0,-1 0,0 1,0-1,1 0,-1 0,0 0,0 0,1 0,-1 1,0-1,0 0,1 0,-1 1,0-1,0 0,0 0,0 0,0 1,1-1,-1 0,0 1,0-1,20-23,50-74,-4-4,27-62,-40 70,-31 63,-22 29,0 1,1-1,-1 1,0-1,1 1,-1-1,1 1,-1 0,0-1,1 1,-1 0,1-1,-1 1,1 0,-1-1,1 1,-1 0,1 0,-1 0,1 0,-1 0,1-1,-1 1,1 0,0 0,-1 0,1 0,-1 0,1 1,-1-1,1 0,-1 0,1 0,-1 0,1 1,-1-1,1 0,-1 0,1 1,-1-1,1 0,-1 1,1-1,-1 1,0-1,1 0,-1 1,0-1,1 1,-1-1,0 1,0-1,1 1,-1-1,0 1,0-1,0 1,0 0,0-1,0 1,10 181,-10-165,2 0,0-1,1 1,0-1,1 0,1 0,1 0,1 0,0-1,0 0,2-1,0 1,0-2,1 1,1-2,0 1,8 5,-15-15,0-1,0 0,0-1,0 1,0-1,0 1,0-1,1-1,-1 1,0-1,1 1,-1-1,0 0,1-1,-1 1,0-1,0 0,1 0,-1 0,0 0,0-1,0 0,0 0,0 0,-1 0,1-1,0 1,4-4,0-1,0 1,-1-1,0 0,0-1,0 0,-1 0,0 0,-1-1,0 0,1-3,3-7,-2 1,0-1,-2-1,0 1,-1-1,-1 0,0 0,-2 0,0 0,-2 0,0 0,-1 0,-1-2,-4-2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50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192 21,'-15'8,"0"1,1 1,1 1,0 0,0 1,1 0,1 0,0 2,0-1,2 1,-1 1,2 0,0 0,1 1,0 0,2 0,-3 8,8-20,-1 1,1 0,-1-1,1 1,1-1,-1 1,1-1,0 1,0-1,0 1,0-1,1 1,0-1,-1 0,2 0,-1 0,0 0,1-1,0 1,0 0,0-1,0 0,1 0,-1 0,1 0,0 0,-1-1,1 0,0 0,1 0,-1 0,0 0,1-1,-1 0,0 0,1 0,0-1,1 1,10 1,-1-1,1 0,0-1,-1 0,1-2,0 0,-1 0,0-2,0 0,5-2,-13 4,0-1,-1 0,1 0,-1-1,0 0,0 0,0 0,0 0,-1-1,1 0,-1-1,-1 1,1-1,-1 0,0 0,0 0,-1 0,1-1,-2 1,1-1,-1 0,0 0,0-2,1 0,-1-1,-1 1,0-1,0 1,-1-1,0 0,-1 1,0-1,-1 1,1-1,-2 1,1 0,-2 0,1 0,-1 0,0 0,-1 1,0 0,0 0,-1 0,0 1,0-1,-1 2,0-1,0 1,-4-3,-12-4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48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276 1,'-32'15,"0"2,1 1,1 1,0 2,2 1,-26 24,51-42,-1-1,1 1,0 0,0 0,0 0,0 1,0-1,1 1,0 0,0-1,1 1,-1 0,1 0,0 0,0 0,0 0,1 0,0 0,0 0,0 1,1-1,-1 0,1 0,1 0,-1 0,1-1,-1 1,1 0,1 0,-1-1,1 0,0 1,0-1,0 0,0 0,1-1,-1 1,1-1,0 1,0-1,0 0,3 0,3 4,0-1,1-1,-1 1,1-2,1 0,-1 0,1-1,-1 0,1-1,0 0,0-1,0-1,0 0,0 0,4-1,9-5</inkml:trace>
  <inkml:trace contextRef="#ctx0" brushRef="#br0" timeOffset="362.294">445 171,'6'10,"0"1,1-1,0 0,1 0,0-1,1 0,-1 0,2-1,-1 0,1-1,0 0,1-1,1 1,-6-4,1 0,-1 0,0 0,1-1,-1 0,1-1,0 1,-1-1,1-1,0 1,0-1,0 0,-1-1,1 0,0 0,0 0,-1-1,1 0,-1 0,1 0,-1-1,0 0,0-1,0 1,2-2,-1 1,1-1,-1 0,0-1,-1 0,1 0,-1 0,-1-1,1 0,-1 0,0 0,-1-1,1 0,-2 0,1 0,-1 0,0 0,-1-1,0 1,0-1,-1 0,0 0,0 1,-1-1,0 0,-1 0,0 0,-1-4,0 11,1-1,-1 0,0 1,0-1,0 1,0 0,0 0,0-1,-1 2,1-1,-1 0,1 0,-1 1,0-1,0 1,0 0,1 0,-1 0,0 0,-1 0,1 1,0-1,0 1,0 0,0 0,0 0,0 1,0-1,0 0,0 1,0 0,0 0,-2 1,-92 49,84-40,1-1,0 2,1-1,0 2,1-1,1 2,0-1,0 1,2 0,0 1,0 0,1 0,1 0,1 1,0 0,1 0,0 0,2 0,0 0,1 0,0 1,1-1,1 0,0 0,3 4,-1-11,1 0,0-1,1 0,0 0,0 0,0-1,1 0,0 0,1-1,0 1,-1-2,2 1,-1-1,1-1,0 1,0-1,0-1,0 0,1 0,-1-1,1 0,0 0,0-1,-1-1,6 0,14 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47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81,'-4'38,"-3"18,1 4,1-3,2-7,1-7,1-11</inkml:trace>
  <inkml:trace contextRef="#ctx0" brushRef="#br0" timeOffset="583.41">255 505,'65'-97,"-4"-2,-5-3,4-20,-57 113,6-13,-4 26,-6 34,-2-26,2-1,-1 1,2-1,-1 1,2 0,0-1,0 1,1-1,0 1,1-1,0 0,1 0,0 0,1-1,0 1,0-1,2 0,-1-1,1 1,0-1,1-1,2 3,-5-8,0 0,0 0,0-1,0 0,1 0,-1 0,0-1,1 0,-1 0,1 0,0-1,-1 1,1-1,-1-1,1 1,0-1,-1 0,1 0,-1-1,0 1,1-1,-1-1,0 1,0-1,0 1,-1-1,1-1,-1 1,1-1,-1 0,0 0,-1 0,1 0,2-4,13-17,-1-1,-1 0,-2-1,0-1,-2-1,-1 0,-2-1,2-7,-7 10,-1 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5:52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27 677,'-1'270,"-25"-95,46-194,38-140,39-140,-91 285,59-89,-64 102,0 1,0-1,0 0,0 1,0-1,0 1,0 0,0-1,0 1,0 0,0-1,0 1,0 0,0 0,0 0,1 0,-1 0,0 0,0 0,0 0,0 1,0-1,0 0,0 1,0-1,0 1,0-1,0 1,0-1,0 1,0 0,0-1,-1 1,1 0,0 0,0 0,-1-1,1 1,0 0,-1 0,1 0,-1 0,1 0,-1 0,0 0,19 50,3 20,-10-52</inkml:trace>
  <inkml:trace contextRef="#ctx0" brushRef="#br0" timeOffset="289.55">591 620,'-28'49,"12"-25,2 0,0 1,1 0,2 1,1 1,1 0,1 0,1 1,1 0,1 13,4-38,1 0,0 0,0 0,0 1,1-1,-1 0,1 0,-1 0,1 0,0 0,0 0,1 0,-1 0,1 0,-1-1,1 1,0 0,0-1,0 0,0 1,0-1,1 0,-1 0,1 0,-1 0,1-1,0 1,0-1,0 1,0-1,0 0,0 0,0-1,0 1,0 0,0-1,0 0,0 0,1 0,1 0,9-2,0-1,0 0,-1-1,1-1,-1 0,0-1,0 0,-1-1,0 0,0-1,-1 0,0-1,0 0,-1-1,0 0,0-1,-1 0,-1 0,0-1,-1 0,0-1,-1 1,0-1,-1-1,3-10,-5 16,-1 0,1 0,-2 0,1 0,-1 0,0 0,-1-1,0 1,0 0,-1 0,0 0,-1-1,1 1,-2 0,1 1,-1-1,0 0,-1 1,1 0,-1-1,-1 1,0 1,0-1,0 1,-1 0,1 0,-1 0,-1 1,1 0,-1 0,0 1,0 0,-4-2,-12-3</inkml:trace>
  <inkml:trace contextRef="#ctx0" brushRef="#br0" timeOffset="582.891">1071 140,'5'34,"-4"44,-1 14,-1 1,-1-11,1-9,0-13,0-11,6-9,1-8,0-3,-1-2,-1-1,3-1,0 2,0-1,2-3,1-6</inkml:trace>
  <inkml:trace contextRef="#ctx0" brushRef="#br0" timeOffset="821.895">789 592,'38'-5,"42"-1,17 0,-4 1,-8 1,-8 2,-13 1,-13 1,-14 0</inkml:trace>
  <inkml:trace contextRef="#ctx0" brushRef="#br0" timeOffset="1422.803">1805 507,'-60'34,"2"3,2 2,2 2,-35 35,82-71,0 1,1-1,-1 1,1 1,1-1,-1 1,1 0,0 0,1 0,-1 1,2-1,-1 1,1 0,0 0,1 1,-1-1,2 0,-1 5,3-10,-1-1,1 0,0-1,0 1,1 0,-1 0,0 0,1-1,-1 1,1 0,-1-1,1 0,0 1,0-1,-1 0,1 0,0 0,0 0,0 0,0 0,0-1,0 1,1-1,-1 1,0-1,0 0,0 0,0 0,1 0,-1 0,1-1,69-9,-49 1,-2-1,1 0,-1-2,-1 0,0-2,-1 0,0-1,-2-1,16-16,35-29,-67 63,1-1,-1 0,1 0,-1 1,1-1,-1 1,0-1,0 1,0 0,0-1,0 1,0 0,0 0,-1-1,1 1,-1 0,1 0,-1 0,1 0,-1 0,0 0,0 0,0 0,0 0,-1 0,1 0,0 0,-1 0,0-1,1 1,-2 1,-2 17,2-17,0 1,0-1,0 1,1-1,-1 1,1-1,0 1,0 0,0 0,1 0,0-1,-1 1,1 0,0 0,1 0,-1 0,1-1,0 1,0 0,0 0,0-1,0 1,1-1,0 1,0-1,0 0,0 1,0-1,1 0,-1-1,1 1,0 0,0-1,0 1,0-1,0 0,0 0,1 0,0 0,2-1,0 0,0 0,0 0,1-1,-1 0,0 0,1 0,-1-1,0 0,0 0,0 0,0-1,0 0,0-1,0 1,-1-1,1 0,-1 0,1-1,-1 1,-1-1,1-1,0 1,-1 0,0-1,4-5,80-150,-83 148,35-88,-4-1,-5-2,-4-1,2-43,-21 32,-8 115,0 1,0 0,0-1,0 1,0-1,0 1,-1-1,1 1,0-1,0 1,-1 0,1-1,0 1,-1-1,1 0,0 1,-1-1,1 1,-1-1,1 0,-1 1,1-1,-1 0,1 1,-1-1,1 0,-1 0,1 1,-1-1,1 0,-1 0,0 0,1 0,-1 0,1 0,-1 0,0 0,1 0,-1 0,1 0,-1 0,1 0,-1-1,0 1,1 0,-1 0,1-1,-1 1,1 0,-1-1,1 1,-1 0,1-1,0 1,-1-1,1 1,0-1,-1 1,1-1,0 1,-1-1,1 1,0-1,0 1,0-1,-1 1,1-1,0 0,-26 47,25-45,-19 41,2 1,1 0,3 1,1 1,3 0,1 1,2 0,3 0,1 4,2-27,2 0,1 0,0 0,2-1,0 1,2-1,0 0,5 8,75 151,-69-167,-12-18</inkml:trace>
  <inkml:trace contextRef="#ctx0" brushRef="#br0" timeOffset="1634.128">1974 480,'43'0,"34"0,13 0,-4-5,-12-2,-13 1,-13 1,-9 1,-7 2,-4 1,-2 0,-5 1</inkml:trace>
  <inkml:trace contextRef="#ctx0" brushRef="#br0" timeOffset="1854.085">2679 733,'0'29,"0"4,-4-2,-3-13,1-13,2-8</inkml:trace>
  <inkml:trace contextRef="#ctx0" brushRef="#br0" timeOffset="2234.301">2849 592,'-3'16,"1"0,0 0,1 1,1-1,1 1,0-1,1 0,1 1,0-1,1 0,1-1,0 1,1-1,2 2,-6-14,-1-1,1 1,-1-1,1 0,0 0,0 0,0 0,0 0,0 0,0 0,0-1,1 1,-1-1,1 1,-1-1,1 0,-1 0,1 0,0-1,-1 1,1-1,0 1,0-1,0 0,-1 0,1 0,0 0,0-1,0 1,-1-1,1 1,0-1,-1 0,1 0,-1 0,1-1,-1 1,1-1,0 0,5-4,0 0,-1 0,1-1,-1 0,-1 0,1-1,-1 1,0-2,-1 1,3-7,-4 10,-1 0,0 0,-1 0,1 0,-1 0,0-1,0 1,-1-1,0 1,0-1,0 1,0-1,-1 0,0 0,0 1,-1-1,0 0,0 1,0-1,0 0,-1 1,0 0,0-1,-1 1,1 0,-1 0,0 0,0 1,-1-1,0 1,-2-3,-11-1</inkml:trace>
  <inkml:trace contextRef="#ctx0" brushRef="#br0" timeOffset="2637.153">3159 958,'5'-11,"73"-153,-77 163,0 0,0-1,1 1,-1 0,0 0,0 0,1 0,-1 0,1 0,-1 0,1 0,-1 0,1 1,-1-1,1 1,0-1,-1 1,1 0,0 0,-1-1,1 1,0 0,-1 0,1 1,0-1,-1 0,1 1,0-1,-1 1,1-1,-1 1,1 0,-1-1,1 1,-1 0,1 0,-1 0,0 0,1 0,-1 1,0-1,0 0,0 1,1 0,26 16,-22-16,0 0,0 0,1-1,-1 0,0-1,1 1,-1-1,0 0,1-1,-1 0,0 0,0 0,1-1,-1 1,0-1,0-1,-1 1,1-1,0 0,-1-1,0 1,0-1,0 0,0 0,0-1,-1 1,0-1,0 0,0 0,-1-1,0 1,0-1,0 0,0 1,-1-1,2-6,-1 2,1 3,-1-1,-1 1,1 0,-1-1,0 0,-1 1,0-1,0 0,-1 0,0 0,0 1,-1-1,0 0,-1-4,-3-5</inkml:trace>
  <inkml:trace contextRef="#ctx0" brushRef="#br0" timeOffset="3171.121">2623 140,'0'0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6:28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0 368,'15'4,"23"3,11-1,1-1,-3-2,-4-1,-5-1,-4 0,-4-1,-1 0,-1-1,-6-4,-1-1,-4-5,-5-1</inkml:trace>
  <inkml:trace contextRef="#ctx0" brushRef="#br0" timeOffset="254.17">0 678,'44'10,"37"3,15-6,1-4,-11-7,-11-7,-14-3,-11-3,-15 1</inkml:trace>
  <inkml:trace contextRef="#ctx0" brushRef="#br0" timeOffset="500.578">1439 1,'-66'31,"1"3,2 2,1 4,2 2,-13 15,58-47,0 1,1 0,1 1,0 1,0 0,1 0,1 1,1 1,0 0,0 1,2 0,0 0,1 1,0-1,1 2,1-1,1 1,-2 16,7-28,-1-1,1 0,0 1,0-1,1 1,0-1,0 0,0 0,0 0,1 0,0-1,0 1,0 0,1-1,-1 0,1 0,0 0,0-1,1 1,-1-1,1 0,-1 0,1 0,0-1,0 0,0 0,2 0,149 29,-111-31,1-2,0-2,-1-2,0-2,0-2,-1-2,-1-2,0-1,0-3,-2-1,23-15,-43 22,-1-1,-1 0,0-1,-1-2,-1 1,0-2,-1 0,3-6,-14 17,0 0,0-1,-1 0,0 0,0 0,-1 0,0-1,0 1,-1-1,0 0,0 0,-1 1,0-1,0 0,-1 0,0-1,0 1,-1 0,0 0,0 1,-1-1,0 0,0 0,-1 1,-3-7,-2 3,0 1,0-1,-2 1,1 1,-1-1,0 2,-1-1,0 2,0-1,-1 2,0-1,0 2,0-1,-1 2,0 0,0 0,0 1,0 1,-9-1,-21-4</inkml:trace>
  <inkml:trace contextRef="#ctx0" brushRef="#br0" timeOffset="739.418">705 368,'201'-28,"0"9,197 7,-288 14,-1 1,0-4,0-5,-1-5,32-10,-102 13,-7 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6:21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367 542,'-30'14,"1"0,1 2,0 2,1 0,1 2,0 1,-13 15,31-28,0 1,1 0,0 0,0 1,1 0,0 0,1 0,0 1,1 0,0 0,1 0,0 0,0 0,1 1,0 10,2-15,-1 0,1 0,1 0,-1 0,1 0,0 0,1 0,-1-1,2 1,-1 0,1-1,0 1,0-1,0 0,1 0,0 0,0 0,1-1,0 0,0 0,0 0,0 0,1-1,-1 0,1 0,2 0,-2-1,0-1,0 0,1 0,-1-1,0 0,1 0,0 0,-1-1,1 0,-1 0,1-1,-1 0,1 0,-1 0,1-1,-1 0,0 0,0-1,0 1,0-2,1 1,112-85,-94 64,-1-2,-2-1,0 0,-2-2,-1 0,-2-1,0-1,-3-1,0 0,-2 0,-1-2,-2 1,-1-1,-2-1,-1 1,-2-1,-1 0,-2 0,-2 0,-2-18,3 39,0-1,0 0,-1 1,-1 0,0-1,-1 1,-1 0,0 1,-1-1,0 1,-1 0,-1 0,0 1,0 0,-1 1,-6-6,12 15,0 0,0-1,0 1,-1 0,1 0,-1 1,0-1,1 1,-1 0,0 0,0 0,0 0,0 1,0 0,1-1,-1 1,0 1,0-1,0 1,0-1,0 1,0 0,1 0,-1 1,0-1,1 1,-1 0,1 0,-1 0,1 0,0 1,0-1,0 1,-2 3,-5 4,0 1,0 1,1 0,1 0,0 1,1 0,0 1,-3 9,2-1,2 1,0 0,1 0,1 1,1-1,2 1,0-1,1 1,2 0,0-1,1 0,2 1,0-1,8 20,8 13,2 0,3-1,2-2,3 0,10 10,78 119,-102-170,-13-16</inkml:trace>
  <inkml:trace contextRef="#ctx0" brushRef="#br0" timeOffset="600.074">1101 654,'-67'218,"65"-202,0-1,0 1,2 0,0 0,1 0,0-1,1 1,1 0,4 11,13-78,29-173,-40 200,1 0,1 0,1 1,1 1,1 0,1 1,11-11,-25 30,0 0,0-1,0 1,0 1,0-1,1 0,-1 0,1 0,-1 1,1-1,0 1,-1-1,1 1,0 0,0-1,0 1,0 0,0 0,0 0,0 1,1-1,-1 1,0-1,0 1,1 0,-1-1,0 1,0 0,1 1,-1-1,0 0,1 1,-1-1,0 1,0 0,0-1,0 1,0 0,0 0,0 1,0-1,0 0,0 1,0-1,-1 1,1-1,-1 1,1 0,-1 0,0 0,1 0,-1 1,27 90,-16-79</inkml:trace>
  <inkml:trace contextRef="#ctx0" brushRef="#br0" timeOffset="1070.62">1580 824,'5'14,"-3"20,-3 8,0 2,0-2,-5-2,-2-5,2-7</inkml:trace>
  <inkml:trace contextRef="#ctx0" brushRef="#br0" timeOffset="1538.331">1609 824,'23'-4,"-12"1,0 1,0 0,1 0,-1 2,0-1,0 1,1 1,-1 0,0 0,0 1,0 1,0-1,0 2,9 4,-18-8,-1 1,0 0,0 0,0-1,0 1,0 0,1 0,-2 0,1 0,0 0,0 0,0 1,0-1,-1 0,1 0,0 1,-1-1,1 0,-1 0,0 1,1-1,-1 1,0-1,0 0,0 1,0-1,0 1,0-1,0 0,0 1,-1-1,1 1,-1-1,1 0,-1 0,1 1,-1-1,0 0,1 0,-1 1,0-1,0 0,0 0,-50 42,46-40,-10 7,10-9,1 2,-1-1,1 0,-1 1,1 0,0 0,0 1,0-1,0 1,1-1,-1 1,1 0,0 1,0-1,0 0,1 1,0 0,0 0,0-1,0 1,1 1,2-4,1 0,-1 1,1-1,0 0,0 0,0 0,0 0,0-1,0 1,1 0,-1-1,0 0,1 1,-1-1,1 0,0 0,-1-1,1 1,0 0,-1-1,1 0,0 1,0-1,-1 0,4-1,23 7,-28-6,1 1,-1-1,1 1,-1 0,1 0,-1-1,0 1,1 0,-1 0,0 0,0 0,0 0,0 1,0-1,0 0,0 0,0 1,0-1,-1 1,1-1,0 0,-1 1,0-1,1 1,-1 0,0-1,1 1,-1-1,0 1,0-1,0 1,-1 0,1-1,0 1,-1-1,1 1,0-1,-1 1,0-1,1 0,-1 1,0-1,0 1,0-1,0 0,-48 58,33-47,1-1,-2 0,1-1,-1-1,-1-1,0 0,0-1,-4 0,0 1</inkml:trace>
  <inkml:trace contextRef="#ctx0" brushRef="#br0" timeOffset="1813.954">2286 824,'-29'38,"-28"28,-10 6,2-3,7-14,14-11,9-14,6-6,8-3,7-5</inkml:trace>
  <inkml:trace contextRef="#ctx0" brushRef="#br0" timeOffset="2233.641">2314 824,'1'0,"1"0,0 0,-1 1,1-1,-1 0,1 1,-1 0,1-1,-1 1,0 0,1 0,-1-1,0 1,1 0,-1 1,0-1,0 0,0 0,0 0,0 1,0-1,0 0,-1 1,1-1,0 1,-1-1,1 1,-1-1,1 1,-1-1,0 1,0-1,0 1,0 0,0-1,0 1,0-1,0 1,-1 0,-11 64,-85 135,56-91,22-75,7-22</inkml:trace>
  <inkml:trace contextRef="#ctx0" brushRef="#br0" timeOffset="2953.402">2427 880,'10'19,"7"12,2 4,2-3,-3-2,1-2,-4 0,-3-1,0-4,-1-2,-3 1,2 1,-1 1,-1-3</inkml:trace>
  <inkml:trace contextRef="#ctx0" brushRef="#br0" timeOffset="3198.295">2343 1191,'38'0,"18"-5,4-1,-4 0,-11 1</inkml:trace>
  <inkml:trace contextRef="#ctx0" brushRef="#br0" timeOffset="4215.597">1213 316,'256'-29,"-125"45,-199-59,36 26,19 12,1-1,0 0,1-1,-1-1,2 1,-1-2,1 1,0-2,1 1,0-1,-5-7,5-3</inkml:trace>
  <inkml:trace contextRef="#ctx0" brushRef="#br0" timeOffset="4767.142">0 1445,'1506'0,"-1474"-2,-1-1,0-2,0-1,-1-1,1-1,12-7,-24 9</inkml:trace>
  <inkml:trace contextRef="#ctx0" brushRef="#br0" timeOffset="5403.801">791 1755,'-32'12,"1"1,1 2,1 1,0 2,1 0,1 2,0 1,-12 14,36-32,-1-1,2 1,-1 0,0 0,0 1,1-1,0 0,0 1,0-1,0 1,0 0,1 0,-1 0,1 0,0 0,1 0,-1 0,0 0,1 0,0 0,0 0,1 0,-1 0,1 0,-1 0,1 0,1 0,-1 0,0 0,1 0,0-1,0 1,0-1,0 1,1-1,-1 0,1 0,0 0,0 0,0 0,0-1,0 1,4 1,-1-1,1 0,-1-1,1 0,0 0,0-1,-1 1,1-2,0 1,0-1,0 0,0 0,0-1,0 0,0 0,-1 0,1-1,0 0,-1-1,1 1,0-2,122-75,-118 71,30-22,-2-2,-2-1,-1-2,-2-2,-1-1,-2-1,12-21,-36 48,0 1,0-1,-1 0,-1-1,0 0,0 0,-1 0,-1 0,0 0,-1-1,-1 1,0-1,0 1,-2-1,0 0,0 1,-1-1,-1 1,0 0,-1 0,0 0,-1 0,2 8,0 1,-1 0,1 0,-1 0,0 0,0 0,0 1,-1 0,1 0,-1 0,0 0,1 1,-1 0,-1 0,1 0,0 1,0 0,0 0,-1 0,1 0,-1 1,1 0,0 0,-1 0,1 1,-1 0,1 0,0 0,0 1,-1-1,1 1,0 1,1-1,-1 1,0 0,1 0,-1 0,1 0,0 1,0 0,1 0,-1 0,1 0,-1 1,-13 11,1 2,0 0,2 0,0 2,1 0,1 0,1 1,0 1,2-1,1 2,0-1,2 1,0 0,2 1,1-1,0 5,5-16,1 0,1 0,0-1,0 1,1-1,1 0,0 0,0-1,1 0,0 0,1 0,0-1,1 0,-1-1,2 0,-1 0,1-1,0 0,1-1,0 0,0 0,0-1,0-1,1 0,0-1,11 3,-6-2,0-1,1 0,-1-1,0-1,1 0,-1-1,1-1,-1-1,1-1,2-1,18-14,-25 7</inkml:trace>
  <inkml:trace contextRef="#ctx0" brushRef="#br0" timeOffset="5699.004">1552 1473,'-69'108,"23"-41,4 1,3 3,-1 10,19 20,21-98,0 0,0 0,0-1,1 1,-1 0,1 0,0-1,0 1,0 0,0-1,0 1,0-1,1 0,-1 1,1-1,0 0,0 0,0 0,0 0,0 0,0 0,0-1,0 1,1-1,-1 1,1-1,-1 0,1 0,0 0,-1 0,1-1,0 1,-1-1,1 1,0-1,12-1,1 0,-1-1,0 0,0-1,0-1,0-1,0 0,-1-1,2-1,1 0,6-4,-4 0</inkml:trace>
  <inkml:trace contextRef="#ctx0" brushRef="#br0" timeOffset="5937.024">1185 1840,'39'0,"31"0,14-5,-3-1,-10 0,-18 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6:42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0 997,'51'-35,"-1"-1,-3-3,0-2,-3-2,-2-2,-1-1,-3-3,-2 0,10-22,191-345,-220 383,-13 25,-1-1,1 1,1 0,0 0,0 0,0 1,1-1,0 1,1 1,-1-1,6-3,-10 10,0 1,-1-1,1 0,0 1,0-1,-1 1,1-1,0 1,-1 0,1 0,-1 0,1 0,-1 0,1 0,-1 0,0 0,0 1,1-1,-1 0,0 1,0-1,0 1,-1-1,1 1,0 0,-1-1,1 1,0 0,-1-1,0 1,1 0,-1 0,0 0,0-1,0 1,0 0,0-1,6 35,-2 1,-1 0,-2 0,-2 0,-1 1,-7 32,7-50,-14 96,-5-2,-5 0,-7 3,25-89,-1-1,-2 1,-1-2,-1 0,-1 0,-6 7,14-23,-1-1,0 0,-1 0,1-1,-2 0,1-1,-1 1,0-1,0-1,-1 0,0 0,0-1,-1-1,1 1,-1-2,0 1,-6 0,9-4,0 0,0 0,0 0,0-1,0-1,0 1,0-1,0 0,1-1,-1 0,1 0,0-1,0 0,0 0,0 0,1-1,0 0,0-1,0 1,0-1,1 0,0 0,0-1,1 0,0 0,0 0,1 0,-1 0,2-1,-3-6,-2-17</inkml:trace>
  <inkml:trace contextRef="#ctx0" brushRef="#br0" timeOffset="469.067">1270 517,'-34'23,"17"0,1 2,1 0,1 0,1 1,1 1,1 0,2 1,1 0,1 1,1-1,2 3,2-24,0 1,1-1,0 1,0-1,1 1,0-1,1 1,-1-1,1 1,1-1,-1 1,2-1,-1 0,1 0,-1 0,2 0,-1 0,1-1,0 0,1 0,-1 0,1 0,0 0,1-1,-1 0,1 0,0-1,0 1,1-1,-1-1,1 1,0-1,0 0,0-1,0 0,1 0,5 1,5-5,-1 0,1-2,-1 0,0 0,-1-2,1 0,-1-1,0 0,0-2,-1 0,0 0,-1-1,0-1,-1-1,0 0,2-3,7-4,0-1,-2-1,0-1,-2 0,0-2,-2 0,-1 0,0-2,-2 0,-1 0,-1-1,-1-1,-2 0,-1 0,-1-1,-1 1,-1-2,-4 23,1 0,-1-1,0 1,-1 0,1 0,-2 0,1 0,-1 0,0 1,0-1,-1 0,0 1,0-1,0 1,-1 0,0 0,0 0,-1 1,1 0,-1 0,0 0,-1 0,1 1,-1-1,0 2,0-1,0 0,-1 1,1 1,-1-1,0 1,-6-2,-68 2,46 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01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87,'38'-5,"32"-6,14-2,-2-2,-11 0,-13 3,-11 4,-9 3,-11 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7:25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1 193,'369'30,"-230"-1,-139-30,0 1,0 0,-1-1,1 1,0-1,0 1,0 0,0-1,0 1,0-1,0 1,0 0,0-1,0 1,0-1,0 1,0-1,0 1,0 0,0-1,1 1,-1-1,0 1,0 0,0-1,1 1,-1 0,0-1,0 1,1 0,-1-1,0 1,1 0,-1 0,0-1,1 1,-1 0,0 0,1 0,-1 0,1-1,-1 1,0 0,1 0,-1 0,1 0,-1 0,0 0,1 0,-1 0,1 0,-1 0,1 0,-1 0,0 1,1-1,-1 0,0 0,1 0,-1 0,1 1,-1-1,-23-34,21 31,-123-147,115 111,15 27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7:1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0,'23'109,"34"99,23 155,-47-273,-33-89,0-1,-1 1,1 0,0-1,0 1,0 0,0-1,-1 1,1 0,0 0,0-1,0 1,1 0,-1-1,0 1,0 0,0 0,0-1,1 1,-1 0,0-1,1 1,-1-1,0 1,1 0,-1-1,1 1,-1-1,1 1,-1-1,1 1,-1-1,1 1,0-1,-1 0,1 1,0-1,-1 0,1 0,0 1,-1-1,1 0,0 0,-1 0,1 0,0 0,0 0,-1 0,1 0,0 0,-1 0,1 0,0-1,0 1,-1 0,1 0,0-1,-1 1,1 0,-1-1,1 1,0-1,-1 1,1-1,-1 1,1-1,-1 1,1-1,13-34,-2-1,-1 0,-1-1,-3 0,0-7,5-16,6-188,7 77,-24 148</inkml:trace>
  <inkml:trace contextRef="#ctx0" brushRef="#br0" timeOffset="502.287">564 509,'0'5,"0"11,0 7,0 5,0 3,0 0,0 0,0 0,0-1,0-1,0 0,0-1,0 1,0-11,0-7</inkml:trace>
  <inkml:trace contextRef="#ctx0" brushRef="#br0" timeOffset="6884.589">536 593,'56'-17,"73"-6,-126 21,0 0,0 1,0-1,0 1,0 0,1 0,-1 0,0 0,0 0,1 1,-1-1,1 1,-1 0,0 0,1 0,-1 1,0-1,1 1,-1 0,0 0,0 0,1 0,-1 1,0-1,0 1,-1-1,1 1,0 0,0 1,-1-1,1 0,-1 1,0-1,0 1,0-1,0 1,0 0,-1 0,1 0,-1 0,0 0,1 1,-2-1,1 0,0 1,-1-1,1 0,-1 1,-1 0,0 0,0 0,0 0,-1-1,0 1,1 0,-1-1,0 0,-1 1,1-1,-1 0,1 0,-1 0,0-1,0 1,0-1,-1 1,1-1,-1 0,-34 36,37-37,1 0,-1 0,1 0,0 1,-1-1,1 0,0 0,0 0,-1 1,1-1,0 0,0 0,1 0,-1 1,0-1,0 0,0 0,1 0,-1 1,1-1,-1 0,1 0,-1 0,1 0,0 0,-1 0,1 0,0 0,0 0,0 0,0-1,0 1,0 0,0-1,0 1,0 0,0-1,0 1,1-1,57 23,-42-18,-14-5,0 1,0-1,0 0,0 1,0 0,0 0,0 0,0 0,-1 0,1 1,0-1,-1 1,1 0,-1-1,0 1,0 0,1 0,-1 1,0-1,-1 0,1 1,0-1,-1 1,1 0,-1-1,0 1,0 0,0 0,0 0,-1 0,1 0,-1-1,0 1,1 0,-1 0,-1 0,1 0,0 0,-1 0,1 0,-1 0,0 0,0 0,0 0,-8 6,0 0,-1-1,0 0,0-1,0 0,-1 0,0-1,0-1,-1 0,0 0,0-1,0-1,0 0,0-1,-1 0,1 0,-7-2,-68-11,72 2</inkml:trace>
  <inkml:trace contextRef="#ctx0" brushRef="#br0" timeOffset="8517.777">1185 226,'24'5,"22"1,9 0,-1-1,-5-2,-6 0,-5-2,-4-1,-3 0,-3 0,0 0,-6 4,-1 3,-5-1</inkml:trace>
  <inkml:trace contextRef="#ctx0" brushRef="#br0" timeOffset="8793.263">1242 424,'43'9,"34"4,8-1,-6-2,-10-3,-19-3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7:29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0 194,'504'0,"-511"-2,0 0,1 0,-1-1,1 0,0 0,0 0,0-1,0 0,1 0,-1 0,1-1,0 0,0 0,1 0,-1-1,0-1,0 0,0 0,1-1,0 1,0-1,0 0,1 0,0-1,1 1,-1-1,2 1,-2-9,2-6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7:27.3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37,'31'30,"-1"2,-2 1,-1 1,-2 1,-1 1,-2 2,-1 0,-3 1,-1 1,10 34,38 136,-58-248,17-85,44-86,-44 147,2 1,3 1,30-45,-48 88</inkml:trace>
  <inkml:trace contextRef="#ctx0" brushRef="#br0" timeOffset="1097.703">763 489,'-357'482,"457"-597,83-112,-179 223,8-12,1 1,1 1,1 0,0 1,1 1,0 0,16-8,-31 19,1 0,0 0,0 1,0-1,0 1,0 0,0-1,0 1,0 0,0 0,0 0,0 0,0 1,0-1,0 1,0-1,0 1,0-1,-1 1,1 0,0 0,0 0,-1 0,1 0,0 0,-1 1,1-1,-1 1,0-1,1 1,-1-1,0 1,0 0,0-1,0 1,0 0,0 0,-1 0,1 0,0 1,14 83,-6 59,-4-125,-2-7,0-1,0 0,-2 0,1 1,-2-1,1 1,-2-1,0 1,0-1,-2 8,2-18,0 0,0 0,0 0,-1 0,1 0,0 0,-1 0,1 0,-1 0,0-1,0 1,0-1,1 1,-1-1,-1 0,1 0,0 0,0 0,0 0,0 0,-1-1,1 1,0-1,-1 1,1-1,0 0,-1 0,1 0,-1 0,1 0,0-1,-1 1,1-1,-1 0,-79-31,78 30,-180-116,163 101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7:39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17 215,'-1'0,"0"-1,1 1,-1 0,0 0,0 0,1-1,-1 1,0 0,1 0,-1-1,0 1,1-1,-1 1,0-1,1 1,-1-1,1 1,-1-1,1 1,-1-1,1 0,0 1,-1-1,1 0,0 1,-1-1,1 0,0 1,0-1,0 0,0 0,-1 1,1-1,0 0,0 0,0 1,1-1,-1 0,0 0,0 1,0-1,0 0,1 0,-1 1,0-1,1 0,-1 1,1-1,-1 1,1-1,-1 0,38-18,-1 13,0 3,-1 0,1 3,26 2,3 0,143 0,-179 6,-40-9,-137-83,27 12,109 62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7:41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0 220,'0'-1,"1"1,-1 0,0 0,1 0,-1 0,1-1,-1 1,0 0,1 0,-1 0,1 0,-1 0,0 0,1 0,-1 0,0 0,1 0,-1 1,1-1,-1 0,0 0,1 0,-1 0,0 0,1 1,-1-1,0 0,1 0,-1 1,0-1,0 0,1 0,-1 1,0-1,0 0,1 1,-1-1,0 0,0 1,0-1,0 1,1-1,-1 0,0 1,0-1,0 0,0 1,0-1,0 1,0-1,0 0,0 1,0-1,-1 1,1-1,0 0,0 1,0-1,0 0,0 1,-1-1,1 0,0 1,0-1,-1 0,1 1,0-1,0 0,-1 1,38 6,281 11,129-1,-373-8,-92-21,0-2,2 0,-1-1,2 0,0-1,0-1,2 0,0-1,1-1,1 0,-1-5,-11-35,15 33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7:40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488 31,'-15'-6,"0"0,0 2,-1-1,1 2,-1 0,0 1,0 1,0 0,0 1,0 1,1 0,-1 1,0 1,0 0,1 2,0-1,0 2,-3 1,4 1,1 0,0 0,0 1,1 1,0 0,0 1,2 0,-1 1,1 0,1 0,0 1,1 0,0 1,1 0,0 3,3-8,0 0,1 0,0 0,1 1,0-1,0 1,1-1,1 1,0-1,0 1,0 0,1-1,1 1,0-1,0 1,1-1,0 0,0 0,1 0,0 0,1-1,0 1,0-1,6 6,-5-8,0 0,0 0,1-1,-1 0,1 0,0 0,1-1,-1 0,1-1,0 0,-1 0,1 0,1-1,-1-1,0 1,0-1,1 0,-1-1,0 0,1-1,2 0,7-1,-1-1,1-1,-1 0,0-1,0-1,0-1,-1 0,0-1,6-5,1 0,-1-2,-1 0,0-1,-1-1,-1-1,-1-1,7-9,74-112,-98 141,-1 0,0 0,0-1,1 1,-1 0,0 0,1-1,-1 1,1 0,-1-1,1 1,-1 0,1-1,-1 1,1-1,-1 1,1-1,0 1,-1-1,1 0,0 1,0-1,-1 0,1 1,0-1,0 0,-1 0,1 0,0 0,0 0,0 0,-1 0,1 0,0 0,0 0,0 0,-1 0,1 0,0-1,0 1,-1 0,1-1,0 1,0-1,-1 1,1 0,-1-1,1 1,0-1,-1 0,1 1,-1-1,1 0,-1 1,1-1,-1 0,0 1,1-1,-1 0,0 0,0 1,1-1,-1 0,0 0,0 1,0-2,5 19,-1 1,-1-1,-1 1,0-1,-1 1,-1 0,-1 5,5 72,58 176,-55-247</inkml:trace>
  <inkml:trace contextRef="#ctx0" brushRef="#br0" timeOffset="603.37">1109 482,'-60'69,"3"2,3 2,-13 29,57-79,11-22,0-1,0 1,1-1,-1 1,0-1,0 0,1 1,-1-1,0 0,1 0,-1 0,0 0,1 0,-1 0,0 0,1 0,-1-1,0 1,1 0,-1-1,0 1,0-1,0 0,1 1,-1-1,0 0,0 0,0 0,0 1,0-1,0-1,129-128,148-129,-198 196,-79 63,0-1,0 1,0 0,0 0,0-1,0 1,0 0,0 0,0 0,0 0,0 0,0 0,0 1,0-1,0 0,0 0,0 1,-1-1,1 0,0 1,0-1,0 1,0-1,-1 1,1 0,0-1,0 1,-1 0,1-1,-1 1,1 0,0 0,-1 0,0 0,1-1,-1 1,1 0,-1 0,0 0,0 0,1 0,-1 0,0 0,0 0,0 0,0 0,0 0,0 0,-6 48,0-28,0-1,2 1,1 0,0 0,2 1,0-1,2 0,0 0,2 8,-1-20,-1-8,0 0,0 1,0-1,-1 1,1 0,0-1,-1 1,1-1,-1 1,0 0,1 0,-1-1,0 1,0 0,0-1,0 1,-1 0,1 0,0-1,-1 1,1 0,-1-1,1 1,-1-1,0 1,0-1,0 1,0-1,0 1,0-1,0 0,0 1,0-1,-1 0,1 0,0 0,-1 0,1 0,-2 0,-126-47,-56-25,166 66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7:37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0,'-29'8,"0"0,0 2,1 2,0 0,1 2,0 1,2 1,0 1,0 1,2 1,0 1,-3 6,18-13,0 0,1 0,0 1,1 0,1 0,0 1,1-1,0 1,2 0,-1 0,2 1,0-1,1 0,1 0,0 1,1-1,2 7,-4-16,1 1,0-1,0 0,1 0,0-1,0 1,0 0,1 0,0-1,0 0,0 1,1-1,-1-1,1 1,1 0,-1-1,0 0,1 0,0 0,0-1,0 1,1-1,-1 0,1-1,-1 1,1-1,0 0,0-1,0 0,0 0,0 0,0 0,1-1,-1 0,1 0,7-1,0 0,-1-1,1-1,-1 0,1-1,-1 0,0-1,-1 0,1-1,-1 0,0-1,-1-1,1 0,-1 0,-1-1,2-3,144-175,-124 144,-4 1,-1-2,-2-1,-2 0,7-22,-27 59,6-14,-8 26,-9 32,2 1,2 0,1 0,1 0,3 0,1 3,-1 24,0-28,2-1,1 1,1-1,3 0,0 0,2-1,7 14,16 58,-25-88</inkml:trace>
  <inkml:trace contextRef="#ctx0" brushRef="#br0" timeOffset="270.168">1139 254,'-10'39,"-3"21,1 7,2-5,4-7,1-9,3-6,1-7,-4-7,-1-5,1-5</inkml:trace>
  <inkml:trace contextRef="#ctx0" brushRef="#br0" timeOffset="699.04">1055 254,'25'-6,"4"-3,1 2,0 1,0 1,0 2,0 1,13 1,-41 1,0 0,0-1,0 1,0 0,0 0,0 0,0 1,1-1,-1 0,0 1,0 0,0-1,0 1,0 0,-1 0,1 0,0 0,0 0,-1 0,1 1,0-1,-1 0,1 1,-1 0,0-1,1 1,-1 0,0-1,0 1,0 0,0 0,-1 0,1 0,0 0,-1 0,0 0,1 0,-1 0,0 0,0 0,0 1,0-1,0 0,-1 0,1 0,-1 0,1 0,-1 0,-3 8,-1 0,0 0,-1-1,0 0,-1 0,1-1,-2 1,1-1,-8 6,-28 32,42-45,0 1,-1 0,1-1,0 1,0 0,0 0,0 0,0 0,0 0,1 0,-1 0,1 0,-1 0,1 1,0-1,0 0,0 0,0 0,0 0,0 1,1-1,-1 0,1 0,-1 0,1 0,0 0,0 0,0 0,0 0,0 0,0-1,1 1,-1 0,1-1,-1 1,1-1,-1 1,1-1,0 0,0 1,86 43,-73-38,-11-7,-1 0,0 1,1-1,-1 1,0 0,0 0,0 1,0-1,0 1,0-1,0 1,0 0,0 0,-1 0,1 0,-1 1,1-1,-1 1,0-1,0 1,0 0,-1 0,1 0,0 0,-1 0,0 0,0 0,0 1,0-1,-1 0,1 1,-1-1,0 0,1 1,-2-1,1 0,0 1,-1-1,0 1,-6 7,-1-1,0 0,-1 0,0-1,0 0,-1-1,-1 0,1 0,-1-1,0-1,-1 0,1 0,-1-1,0-1,-5 1,-22 13,28-13,0 1,-1-2,1 0,-1 0,0-1,0 0,0-1,0-1,0 0,-1 0,1-1,0-1,-5-1,-7-4</inkml:trace>
  <inkml:trace contextRef="#ctx0" brushRef="#br0" timeOffset="1749.898">1675 170,'39'0,"26"5,8 1,-5 0,-8-1,-10-2,-8-1,-8-1,-3 0,-8-1</inkml:trace>
  <inkml:trace contextRef="#ctx0" brushRef="#br0" timeOffset="1948.091">1703 424,'43'4,"39"-2,9-2,0-1,-7-6,-12 0,-19-1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37:36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368 367,'2'-2,"0"-1,0 1,-1 0,1-1,-1 0,1 1,-1-1,0 0,0 0,0 0,-1 1,1-1,0 0,-1 0,0 0,0 0,0 0,0 0,0 0,-1 0,1 0,-1 0,0 0,0 0,0 1,0-1,-1 0,1 0,0 1,-1-1,0 1,0 0,0-1,0 1,0 0,0 0,0 0,-1 1,1-1,-1 0,0 1,1 0,-1-1,-1 1,-12 0,-1 1,1 1,-1 0,0 1,1 1,0 0,0 2,0 0,0 0,1 2,0-1,0 2,0 0,1 1,1 1,-1 0,1 0,1 2,0 0,9-10,0 0,0 1,0-1,0 1,1 0,-1 0,1 0,0 0,0 0,0 0,0 1,1-1,-1 1,1-1,0 1,0 0,0-1,0 1,1 0,0 0,-1 0,2-1,-1 1,0 0,1 0,-1-1,1 1,0 0,0 0,1-1,-1 1,1-1,-1 0,1 1,0-1,1 0,-1 0,0 0,1 0,0-1,0 1,-1-1,2 1,-1-1,0 0,0 0,1 0,-1-1,1 1,3 0,0 0,-5-2,1 0,-1 1,1-1,-1 0,0 1,1-1,-1 1,1 0,-1 0,0 0,0 0,1 0,-1 1,0-1,0 0,0 1,-1 0,1-1,0 1,0 0,-1 0,0 0,1 0,-1 0,0 0,0 1,0-1,0 0,0 1,0-1,-1 0,1 1,-1-1,0 1,0-1,0 1,0-1,0 1,0-1,-1 1,0 1,-64 127,59-122,1 1,0 0,1 1,0-1,1 1,0 0,1 0,0 0,1 0,0 0,0 0,1 0,1 0,0 1,0-1,1 0,1 0,0-1,0 1,1 0,0-1,1 0,0 0,1 0,0-1,0 0,1 0,0-1,1 1,2 1,-4-7,-1 0,1 0,0 0,1-1,-1 1,0-1,1-1,-1 0,1 1,-1-2,1 1,-1-1,1 0,0 0,-1-1,1 0,-1 0,1-1,-1 0,0 0,1 0,-1-1,0 0,-1 0,1 0,0-1,-1 0,2-2,7-12</inkml:trace>
  <inkml:trace contextRef="#ctx0" brushRef="#br0" timeOffset="489.691">226 0,'-8'12,"1"0,0 1,0 0,1 0,1 1,1 0,0-1,0 1,1 1,1-1,1 0,0 1,0-1,2 1,0 7,18 331,4-28,-12-225,-5 1,-4 0,-5 21,-24 74,26-180,0 0,-2 0,1 0,-2-1,0 0,-1 1,-6 12,1-14,10-14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8:15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254 231,'74'-19,"137"-67,-108 39,-100 48,1-1,-1 1,1 0,-1 0,1 0,-1 1,0-1,1 1,-1 0,0 0,0 0,0 0,0 0,-1 1,1-1,0 1,-1 0,0-1,0 1,0 0,0 1,0-1,-1 0,1 0,-1 1,0-1,0 1,0-1,0 1,-1 0,1-1,-1 1,0 0,1 0,62 286,-55-231,-4 0,-1 0,-6 54,1-9,2-104,1 1,-1-1,0 1,1 0,-1-1,0 1,1 0,-1-1,0 1,0 0,0 0,0-1,0 1,0 0,0-1,0 1,0 0,0 0,0-1,0 1,0 0,0 0,-1-1,1 1,0 0,0-1,-1 1,1-1,-1 1,1 0,-1-1,1 1,-1-1,1 1,-1-1,1 1,-1-1,1 1,-1-1,0 0,1 1,-1-1,0 0,1 0,-1 1,0-1,1 0,-1 0,0 0,0 0,1 0,-1 0,0 0,0 0,1 0,-1 0,0-1,1 1,-1 0,0 0,1-1,-1 1,0 0,1-1,-1 1,-10-7,-1 0,0 0,0 1,0 1,-1 0,1 1,-1 0,0 1,0 1,-14-1,-5 1,-1 3,1 1,-1 1,1 1,0 2,0 2,1 0,0 3,-22 10,19-8,0 2,1 1,1 2,1 1,0 1,2 2,-3 4,20-16</inkml:trace>
  <inkml:trace contextRef="#ctx0" brushRef="#br0" timeOffset="1932.481">565 456,'132'-48,"76"-21,-107 36,-101 32,1 1,0 0,-1-1,1 1,-1 0,1-1,0 1,-1 0,1 0,0 0,-1 0,1 0,0 0,0-1,-1 1,1 1,0-1,-1 0,1 0,0 0,-1 0,1 0,0 1,-1-1,1 0,0 1,-1-1,1 0,-1 1,1-1,-1 1,1-1,-1 1,1-1,-1 1,1-1,-1 1,1-1,-1 1,0 0,0-1,1 1,-1 0,0-1,0 1,0 0,1-1,-1 1,0 0,0-1,0 1,0 0,0-1,0 1,-1 0,1 0,0-1,0 1,-1 0,-16 51,10-35,-10 71,15-62</inkml:trace>
  <inkml:trace contextRef="#ctx0" brushRef="#br0" timeOffset="2700.567">1355 485,'-19'9,"1"2,1 0,0 1,0 1,1 0,1 1,0 1,1 1,-7 10,16-18,0 0,1 1,0 0,1 0,0 0,0 0,1 0,0 1,1-1,0 1,0-1,1 1,0 6,0-12,1-1,-1 1,0 0,1-1,0 1,-1-1,2 1,-1-1,0 1,1-1,-1 0,1 0,0 0,0 0,0 0,0 0,1 0,-1-1,1 1,0-1,0 0,0 0,0 0,0 0,0 0,0 0,1-1,-1 0,0 0,1 0,-1 0,1 0,0-1,-1 1,1-1,1 0,11-3,-1-1,-1 0,1-1,-1 0,1-1,-2-1,1 0,-1-1,0-1,0 0,-1 0,-1-1,1-1,-2 0,1 0,-2-1,1-1,-2 1,0-2,0 1,4-12,-9 20,0 1,0-1,0 0,-1 0,0 0,0 0,0 0,-1-1,1 1,-1 0,-1-1,1 1,-1-1,0 1,0-1,0 1,-1-1,0 1,0-1,0 1,-1 0,0-1,0 1,0 0,0 0,-1 0,0 1,0-1,-1 1,1-1,-1 1,0 0,0 1,0-1,0 0,-1 1,1 0,-1 0,0 1,0-1,0 1,0 0,0 1,-1-1,1 1,0 0,-3 0,-6 4,1 0,0 1,0 1,0 0,0 1,1 0,0 1,0 0,0 1,1 1,1 0,-1 0,2 1,-1 0,1 0,1 1,0 1,0-1,1 1,1 1,0-1,0 1,-2 10,-1 2</inkml:trace>
  <inkml:trace contextRef="#ctx0" brushRef="#br0" timeOffset="3478.89">1835 598,'-22'198,"5"-151,1-83,14 21,1 0,0 1,1-1,1 0,0 0,1 0,0 1,2-1,-1 1,2 0,0 0,1 0,0 0,1 1,0 0,1 1,3-4,5-5,-4 5,-1 1,2 0,0 1,1 0,0 1,1 1,0 0,1 1,4-2,-19 13,0-1,0 0,1 0,-1 0,0 1,0-1,1 0,-1 1,0 0,1-1,-1 1,1 0,-1-1,0 1,1 0,-1 0,1 0,-1 0,1 0,-1 1,0-1,1 0,-1 1,0-1,1 1,-1-1,0 1,1 0,-1-1,0 1,0 0,0 0,0 0,0 0,0 0,0 0,0 0,0 0,0 0,-1 1,1-1,0 0,-1 1,1-1,-1 0,1 1,-1-1,0 0,0 1,1-1,-1 1,0-1,0 0,-1 1,1-1,-38 125,36-106,3-4</inkml:trace>
  <inkml:trace contextRef="#ctx0" brushRef="#br0" timeOffset="6029.512">2879 598,'0'282,"-4"-256,-9-32,10-12,0 1,1-1,2 0,-1 0,2 1,1-1,0 0,1 1,0-1,2 1,0 0,1 0,1 1,0-1,1 2,1-1,1 1,0 0,0 1,12-10,-14 11,2 1,0 0,0 0,1 2,1-1,0 1,0 1,12-7,-22 16,0 0,0 0,0 0,0 1,0-1,0 0,0 1,0-1,0 1,-1 0,1 0,0 0,0 0,0 0,-1 0,1 0,-1 1,1-1,-1 1,1-1,-1 1,0-1,0 1,1 0,-1-1,-1 1,1 0,0 0,0 0,-1 0,1 0,-1 0,1 0,-1 0,0 0,0 0,0 0,0 0,11 24,-1-11</inkml:trace>
  <inkml:trace contextRef="#ctx0" brushRef="#br0" timeOffset="6346.946">3443 541,'-8'20,"1"1,0 0,2 0,0 0,1 1,1 0,2 0,0-1,1 1,1 0,2 12,-3-31,0 0,1-1,-1 1,0 0,1-1,0 1,0 0,-1-1,1 1,1-1,-1 0,0 1,1-1,-1 0,1 0,0 0,-1 0,1 0,0 0,0 0,1 0,-1-1,0 1,0-1,1 0,-1 0,1 0,-1 0,1 0,0 0,-1-1,1 1,0-1,-1 0,1 1,0-1,-1-1,1 1,0 0,-1-1,1 1,0-1,-1 0,1 0,-1 0,1 0,-1 0,0 0,1-1,-1 1,0-1,0 0,0 0,3-3,0-1,0 0,-1 0,0 0,0 0,0-1,-1 0,0 0,-1 0,1 0,-1 0,-1 0,1-1,-1 1,0 0,-1-1,0 1,0-1,-1 1,0-1,0 1,0 0,-1-1,0 1,-1 0,0 0,0 0,0 1,-1-1,0 1,0 0,0 0,-1 0,-4-4,-5 0</inkml:trace>
  <inkml:trace contextRef="#ctx0" brushRef="#br0" timeOffset="6763.726">3867 32,'-8'22,"2"0,0 0,2 0,0 1,1 0,2 0,0-1,2 1,1 16,-1 10,0 397,-6-395,-1-33</inkml:trace>
  <inkml:trace contextRef="#ctx0" brushRef="#br0" timeOffset="7016.192">3641 541,'43'-5,"34"-6,13-2,-4 2,-12 3,-13-2,-13 0,-9 2,-7 2,-4 3,-7 1</inkml:trace>
  <inkml:trace contextRef="#ctx0" brushRef="#br0" timeOffset="7751.896">4403 399,'-41'35,"0"2,3 1,1 3,2 0,-10 18,43-57,0-1,0 1,1 0,-1-1,0 1,1 0,-1 0,1 0,0 0,0 0,0 0,0 0,0 0,0 0,0 1,1-1,-1 0,1 1,0-1,-1 0,1 1,0-1,1 1,-1-1,0 0,1 1,-1-1,1 0,0 0,-1 1,1-1,0 0,1 0,-1 0,0 0,0 0,1 0,-1 0,1-1,0 1,0 0,-1-1,1 0,2 2,7-3,0-1,0-1,0 1,0-2,0 1,0-2,-1 1,0-1,0-1,0 0,0 0,0-1,0-1,13-9,-1-1,-1-1,0 0,-1-2,-1 0,9-14,1 1,-29 32,0 0,0 0,0 0,1 1,-1-1,0 0,0 0,1 1,-1-1,1 0,-1 1,0-1,1 0,-1 1,1-1,0 0,-1 1,1-1,-1 1,1-1,0 1,-1-1,1 1,0 0,0-1,-1 1,1 0,0 0,0-1,0 1,-1 0,1 0,0 0,0 0,0 0,-1 0,1 0,0 0,0 1,0-1,-1 0,1 0,0 1,0-1,-1 0,1 1,0-1,0 1,-1-1,1 1,-1-1,1 1,0-1,-1 1,1 0,-1-1,1 1,-1 0,0-1,1 1,-1 0,0 0,1-1,-1 1,0 0,0 0,0 0,-6 54,4-47,0 0,1-1,-1 1,1 0,1 0,0 0,0 0,0 0,1 0,0 0,1 0,0 0,0 0,0-1,1 1,0-1,1 0,0 0,0 0,0 0,5 5,-1-8,0 0,0 0,0-1,0 0,1-1,-1 1,1-2,0 1,-1-1,1-1,0 1,0-2,-1 1,1-1,0 0,-1-1,1 0,-1 0,1-1,-1 0,0-1,0 1,0-2,5-3,-1 0,0-1,0 0,-1-1,0 0,-1-1,0 0,-1-1,0 0,-1 0,0-1,-1 0,-1 0,6-14,52-203,-56 184,-1 0,-3 0,-2 0,-2 0,-4-33,-4 51,8 28,0 1,0-1,0 0,0 1,0-1,0 0,0 1,0-1,0 0,-1 0,1 1,0-1,0 0,0 1,0-1,0 0,-1 1,1-1,0 0,0 0,0 1,-1-1,1 0,0 0,-1 0,1 1,0-1,0 0,-1 0,1 0,0 0,-1 0,1 1,0-1,-1 0,1 0,0 0,-1 0,1 0,0 0,-1 0,1 0,0 0,-1 0,1 0,0-1,-1 1,1 0,0 0,0 0,-1 0,1 0,0-1,-1 1,1 0,0 0,0 0,-1-1,1 1,0 0,-9 167,11-109,-1 590,3-623,9-30,-8-8</inkml:trace>
  <inkml:trace contextRef="#ctx0" brushRef="#br0" timeOffset="8014.585">4657 428,'39'-10,"26"-2,12-1,-1 4,-11 2,-5 2,-8 3,-9 6,-7 2,-4 0,-3 0,-7 3,-2 0,-4 3,0 0,1 2,-1 0</inkml:trace>
  <inkml:trace contextRef="#ctx0" brushRef="#br0" timeOffset="8264.037">5532 569,'0'38,"5"18,6-1,1-10</inkml:trace>
  <inkml:trace contextRef="#ctx0" brushRef="#br0" timeOffset="8499.394">5504 315</inkml:trace>
  <inkml:trace contextRef="#ctx0" brushRef="#br0" timeOffset="8688.013">5842 569,'-7'11,"1"0,-1 1,2-1,0 2,0-1,1 0,0 1,1 0,1 0,0 0,1 0,0 0,1 0,0 0,1 0,1 0,2 8,-4-19,1 1,0-1,0 0,-1 0,1 0,1 1,-1-1,0 0,0 0,1-1,-1 1,1 0,0 0,0-1,-1 1,1-1,0 1,0-1,0 0,0 0,1 0,-1 0,0 0,0-1,1 1,-1 0,0-1,1 0,-1 0,1 1,-1-1,0-1,1 1,-1 0,2-1,2-1,0 0,0 0,0-1,0 0,-1 0,1-1,-1 1,0-1,0 0,0 0,-1-1,1 0,-1 1,5-8,0 1,-1-1,0-1,-1 1,-1-1,0 0,0-1,-2 0,1 0,-2 0,0 0,-1 0,0 0,-1-1,0 1,-1-1,-3-13,-14-13,4 30</inkml:trace>
  <inkml:trace contextRef="#ctx0" brushRef="#br0" timeOffset="9136.354">6153 710,'15'-27,"1"0,2 2,0 0,2 1,7-6,-26 28,0 0,0 1,-1-1,1 0,0 1,0-1,1 1,-1-1,0 1,0-1,1 1,-1 0,1 0,-1 0,1-1,0 2,-1-1,1 0,0 0,0 0,-1 1,1-1,0 1,0 0,0-1,0 1,0 0,0 0,-1 0,1 0,0 0,0 1,0-1,0 1,0-1,-1 1,1 0,0-1,0 1,-1 0,1 0,-1 0,1 0,-1 1,1-1,-1 0,1 1,-1-1,0 1,1 0,3 13,44 87,-47-99,1 0,0 0,0 0,0 0,0 0,0-1,1 1,-1-1,1 0,-1 0,1-1,0 1,0-1,0 1,0-1,0 0,0-1,0 1,0-1,0 0,1 0,-1 0,0 0,0-1,0 0,2 0,9-4,-1-1,0-1,0 0,-1 0,0-2,0 1,-1-2,0 1,0-2,-1 0,1-2,28-67,-32 58</inkml:trace>
  <inkml:trace contextRef="#ctx0" brushRef="#br0" timeOffset="11767.841">7903 569,'-6'-1,"-1"1,1 0,0 0,-1 1,1 0,-1 0,1 1,0-1,0 1,0 0,0 1,0 0,0 0,1 0,0 0,-1 1,1 0,0 0,1 1,-1-1,1 1,0 0,0 0,0 0,1 1,0-1,-2 6,-1-4,0 2,1-1,0 0,0 1,1 0,1 0,-1 0,1 1,1-1,0 1,0 0,1-1,0 1,0 0,2 0,-1 0,1-1,0 1,1 0,0-1,1 1,1 4,-3-12,1-1,-1 1,0-1,1 0,-1 0,0 1,1-1,-1 0,1 0,0 0,-1-1,1 1,0 0,0-1,-1 1,1-1,0 1,0-1,0 0,0 0,-1 0,1 0,0 0,0 0,0 0,0-1,-1 1,1-1,0 1,0-1,-1 0,1 1,0-1,-1 0,1 0,-1 0,1-1,0 1,54-50,-55 51,125-149,-87 92,-44 75,1 1,0-1,1 0,1 1,1 0,1-1,0 1,2 2,-2-17,0 0,1-1,-1 1,1 0,0 0,0 0,1 0,-1-1,1 1,0-1,0 1,0-1,0 0,0 0,1 0,0 0,-1 0,1 0,0-1,1 1,-1-1,0 0,1 0,-1 0,1 0,-1-1,1 1,0-1,0 0,-1 0,1-1,0 1,0-1,0 0,0 0,0 0,0 0,0-1,0 1,0-1,-1 0,1 0,0-1,0 1,-1-1,1 0,-1 0,14-8,-2-1,0-1,0-1,-1 0,0 0,-1-2,-1 0,0 0,5-11,16-17,2-1,-3-1,-1-2,-3-1,1-5,1-7,-16 37,-1-1,-1 0,-1-1,-1 0,-1-1,-2 0,0-1,-2 1,-1-1,0-19,-3 44,-1 0,0 1,0-1,0 1,0-1,0 1,0-1,-1 1,1-1,0 1,-1-1,1 1,-1-1,0 1,1-1,-1 1,0 0,0-1,0 1,0 0,0 0,0 0,0 0,0 0,0 0,-1 0,1 0,0 0,-1 0,1 1,-1-1,1 0,-1 1,1 0,-1-1,1 1,-1 0,1 0,-1-1,1 1,-1 1,0-1,1 0,-1 0,1 0,-1 1,1-1,-1 1,1-1,-1 1,1 0,0 0,-1-1,1 1,0 0,0 0,-1 0,1 0,0 1,0-1,0 0,0 0,0 2,-19 18,2 1,0 1,2 0,0 2,1-1,2 2,1 0,1 1,-2 8,4-11,1 0,1 0,2 1,0 0,2 0,0 1,2-1,1 0,2 15,-2-30,1 0,0 0,1 0,0 0,1 0,0-1,0 1,1-1,0 0,1 0,0 0,0-1,1 1,0-1,1-1,0 1,0-1,0 0,1-1,0 0,0 0,1-1,-1 0,1 0,3 1,-5-3,0 0,1 0,-1-1,1 0,-1 0,1-1,0 0,0 0,-1-1,1 0,0 0,0-1,0 0,-1 0,1-1,-1 0,1 0,-1-1,1 0,-1 0,0 0,-1-1,1-1,-1 1,1-1,-1 0,-1 0,1-1,-1 1,0-1,0 0,0-1,-1 1,0-1,0 0,-1 0,0 0,0-1,-1 1,0-1,1-5,-2 4,-1 0,0 1,0-1,0 1,-1-1,-1 1,1-1,-1 1,-1 0,0-1,0 1,0 1,-1-1,0 0,-1 1,1 0,-2 0,1 0,-1 1,0 0,0 0,0 0,-1 1,0 0,0 0,-1 0,1 1,-1 0,0 1,0 0,-8-2,7 3,0 0,-1 0,1 1,-1 1,1 0,-1 0,1 1,-1 0,1 0,0 1,0 0,-1 1,-5 3,-12 5</inkml:trace>
  <inkml:trace contextRef="#ctx0" brushRef="#br0" timeOffset="12147.804">8975 485,'-14'9,"1"1,-1 0,2 1,0 1,0 0,1 0,0 1,1 1,1 0,0 0,1 1,0 0,2 0,-1 1,0 6,6-18,0 0,1 0,0 1,-1-1,1 0,1 0,-1 1,1-1,-1 0,1 0,0 1,1-1,-1 0,1 0,0-1,0 1,0 0,0 0,1-1,-1 0,1 1,0-1,0 0,0 0,0 0,1-1,-1 1,1-1,0 0,0 0,-1 0,1-1,0 1,1-1,-1 0,0 0,0 0,0-1,1 1,-1-1,0 0,0 0,1-1,-1 1,0-1,0 0,1 0,1-2,0 2,-2-1,1 0,0-1,0 1,-1-1,1 0,-1 0,0-1,0 1,0-1,0 0,-1 0,0 0,1 0,-1-1,-1 1,1-1,-1 0,0 0,0 0,0 0,-1 0,1 0,-1-3,2-3,-2-1,1 0,-1 1,-1-1,0 0,0 0,-1 1,-1-1,0 0,-3-7,4 15,0-1,-1 0,0 1,0-1,0 1,-1 0,1-1,-1 1,0 0,0 1,0-1,-1 0,1 1,-1 0,0 0,0 0,0 0,0 1,-1 0,1-1,-1 2,1-1,-4 0,-4 2</inkml:trace>
  <inkml:trace contextRef="#ctx0" brushRef="#br0" timeOffset="12851.523">9201 569,'-7'18,"0"-5,0 1,2 0,0 0,0 1,1-1,1 1,1 0,0 0,0 9,2-22,0 0,0 0,0 0,0 0,0 0,1 0,-1 1,1-1,-1 0,1 0,0 0,0 0,0-1,0 1,0 0,0 0,0 0,1-1,-1 1,1-1,-1 1,1-1,-1 1,1-1,0 0,0 0,0 0,0 0,-1 0,1 0,1-1,-1 1,0-1,0 1,0-1,0 0,0 0,0 0,0 0,0 0,1 0,-1 0,0-1,0 1,0-1,93-38,85-110,-180 148,0 1,0-1,0 1,0-1,1 1,-1-1,0 1,0 0,1-1,-1 1,0-1,1 1,-1 0,0-1,1 1,-1 0,1-1,-1 1,1 0,-1-1,0 1,1 0,-1 0,1 0,-1 0,1-1,-1 1,1 0,0 0,-1 0,1 0,-1 0,1 0,-1 0,1 0,-1 1,1-1,-1 0,1 0,-1 0,1 0,-1 1,0-1,1 0,-1 1,1-1,-1 0,1 1,-1-1,0 0,1 1,-1-1,0 1,1-1,-1 0,0 1,0-1,0 1,1-1,-1 1,0-1,0 1,0-1,0 1,0 0,-3 35,1-33,0 0,0 0,0 0,1 0,0 0,-1 1,1-1,0 0,0 0,1 1,-1-1,1 1,0-1,-1 1,2-1,-1 1,0-1,1 1,-1-1,1 0,0 1,0-1,1 0,-1 0,0 0,1 0,0 0,0 0,0 0,0 0,0-1,1 1,-1-1,1 1,0-1,-1 0,1 0,0 0,0-1,2 1,3 0,1 0,0-1,0 0,0-1,0 1,-1-2,1 1,0-2,0 1,0-1,-1 0,1-1,-1 0,0 0,1-1,-2 0,1 0,0-1,3-3,123-120,-133 127,24-31,-1-1,-2-1,-2-1,-1-1,-1-1,-3 0,0-1,5-28,-20 65,4-10,0-1,0 0,-1 0,-1 0,0 0,-1-1,0 1,-1 0,0-1,-1 1,0 0,-1-2,1 13,1 1,0-1,-1 0,1 0,-1 0,1 1,-1-1,1 0,-1 1,1-1,-1 0,0 1,1-1,-1 1,0-1,0 1,1-1,-1 1,0 0,0-1,0 1,1 0,-1 0,0-1,0 1,0 0,0 0,0 0,0 0,1 0,-1 0,0 0,0 1,0-1,0 0,0 0,1 1,-1-1,0 0,0 1,0-1,1 1,-1-1,0 1,1-1,-1 1,0 0,1-1,-1 1,1 0,-1-1,1 1,-1 0,1 0,0 0,-1 0,-27 44,18-16,1 0,1 1,2-1,1 1,1 1,2-1,1 0,1 1,2-1,1 0,4 19,13 177,-11-175,-7-45,0 0,0 0,-1 0,0 0,0 0,-1 0,0 0,0 0,0 0,0 0,-1 0,0 0,-1 0,1 0,-1 0,0 0,-2 3,-21 8,11-16</inkml:trace>
  <inkml:trace contextRef="#ctx0" brushRef="#br0" timeOffset="13099.987">9680 343,'44'-5,"42"-1,12 0,-1 1,-13 1,-15 2,-10 1,-11 1,-12 0</inkml:trace>
  <inkml:trace contextRef="#ctx0" brushRef="#br0" timeOffset="15753.527">11205 598,'-3'-3,"0"1,1 0,-1 1,0-1,0 0,0 1,0-1,0 1,0 0,-1 0,1 1,0-1,-1 1,1-1,0 1,-1 0,1 0,0 0,-1 1,1-1,0 1,-1 0,1 0,0 0,0 0,0 1,0-1,0 1,-1 0,-76 63,75-62,1 2,0-1,0 0,0 1,0 0,1 0,0 0,0 0,0 0,1 1,0-1,0 1,0-1,1 1,0 0,0 0,0 0,1 0,-1 0,2 0,-1 0,1 0,-1-1,2 1,-1 0,1 0,-1-1,2 1,-1-1,1 1,0-1,-1-3,0 0,1 0,0-1,-1 0,1 1,0-1,-1 0,1 0,0 0,0-1,0 1,0-1,0 1,0-1,0 0,0 0,0-1,0 1,0 0,-1-1,1 0,0 0,0 0,0 0,-1 0,1 0,0-1,1-1,73-50,-56 31,-1-2,0 0,-2 0,-1-2,-1 0,12-26,-12 17,-4 57,1 37,-11-44,1-1,1 1,0 0,0-1,2 0,0 0,0 0,1-1,1 0,8 11,-13-20,1 1,-1-1,1 0,-1 0,1 0,0 0,1-1,-1 0,0 0,1 0,0 0,0-1,0 0,0 0,0 0,0 0,0-1,1 0,-1 0,1 0,-1-1,1 0,11-4</inkml:trace>
  <inkml:trace contextRef="#ctx0" brushRef="#br0" timeOffset="17282.649">13632 456,'-29'38,"-9"18,-3 4,5-4,9-5,4-13,6-7,1-5,-1-1,2-6</inkml:trace>
  <inkml:trace contextRef="#ctx0" brushRef="#br0" timeOffset="17556.431">13322 485,'19'9,"21"18,8 4,1 2,-8 0,-6-6,-9-2,-4-6,-6-1,-1 1,2 2,3-2,-2 0,0-3,3-4,2-10,-3-4</inkml:trace>
  <inkml:trace contextRef="#ctx0" brushRef="#br0" timeOffset="17917.848">13999 710,'10'2,"0"0,0 0,0-1,0 0,0-1,0 0,0-1,0 0,0 0,0-1,-1 0,1-1,-1 0,1-1,-1 1,0-2,0 0,0 0,-1 0,0-1,0 0,0-1,-1 0,0 0,0 0,-1-1,0 0,0 0,-1-1,0 0,0 0,1-6,-5 12,0 1,-1-1,0 0,1 0,-1 0,0 0,0 0,0 1,-1-1,1 0,-1 0,1 0,-1 0,0 1,0-1,-1 0,1 1,0-1,-1 1,1-1,-1 1,0 0,0 0,0 0,0 0,0 0,0 0,-1 0,1 1,-1-1,1 1,-1 0,0-1,1 1,-1 1,0-1,0 0,-3-1,-1 1,0 0,0 0,0 0,0 1,0 0,0 0,1 1,-1 0,0 0,0 0,0 1,1 0,-1 1,-2 0,-8 7,1 1,0 0,1 1,0 1,1 0,0 1,1 0,0 1,2 1,0 0,0 1,-2 6,10-18,-1 1,1-1,0 1,1-1,-1 1,1 0,0 0,1 0,-1 0,1 1,0-1,1 0,0 0,0 1,0-1,0 0,1 0,0 1,1-1,0 0,-1 0,2 0,-1-1,1 1,0 0,0-1,0 0,1 1,0-1,0-1,0 1,0-1,1 1,0-1,0-1,0 1,0-1,1 1,-1-2,4 2,8 0,-1-1,1 0,0-2,0 0,-1-1,1 0,0-1,0-1,-1-1,1-1,-1 0,0-1,13-6,-7 1</inkml:trace>
  <inkml:trace contextRef="#ctx0" brushRef="#br0" timeOffset="18387.613">14563 625,'-14'8,"-1"0,1 1,0 1,1 0,0 1,1 0,0 1,-6 8,14-16,1 0,0 0,0 1,0-1,0 1,1-1,-1 1,1 0,1 0,-1 0,1 0,-1 0,2 1,-1-1,0 0,1 0,0 1,0-1,1 0,0 0,-1 1,2-1,-1 0,1 0,-1 0,1 0,1 0,1 2,1-2,1 0,-1-1,1 0,1 0,-1 0,1-1,-1 0,1 0,0 0,0-1,0 0,0-1,0 1,1-1,-1-1,0 1,1-1,-1-1,0 1,1-1,-1-1,0 1,0-1,0 0,0-1,0 0,-1 0,1 0,-1-1,2 0,8-11,1 0,-2 0,0-2,-1 1,0-2,-2 0,0-1,-1 0,-1 0,0-2,2-9,7-9,-17 35,73-186,-72 181,-1-1,-1 1,0-1,0 0,-1 1,0-1,0 0,-1 1,-1-1,0 1,0-1,0 1,-1 0,-1 0,0 0,0 0,-1 0,0 1,-4-6,5 10,1 0,-1 0,0 1,0-1,0 1,0 0,0 0,-1 1,1-1,-1 1,0 0,0 0,0 1,0-1,0 1,0 0,0 1,0-1,0 1,-1 0,1 0,0 0,0 1,0 0,0 0,0 0,0 1,0 0,0 0,-1 1,-5 1,0 1,1 1,0 0,0 0,1 1,0 0,0 1,0 0,1 0,0 1,1 0,0 0,-1 2,2 1,0 0,0 1,1-1,1 1,0 0,1 0,1 1,0-1,0 1,1-1,1 1,1-1,0 1,0-1,1 1,1-1,0 0,1 0,0 0,1 0,1-1,0 0,1 0,0 0,7 8,7 11,2-1,1-1,2-1,0-1,15 9,124 101,-152-127</inkml:trace>
  <inkml:trace contextRef="#ctx0" brushRef="#br0" timeOffset="16717.207">12165 287,'68'-27,"-1"-4,-2-2,16-14,27-41,-77 62,-39 54,-21 154,-80 516,96-638,-3-1,-3 0,-2-2,-2 0,-3-1,-7 6,28-50,0 0,-2-1,1 1,-1-1,-1 0,0-1,-1 0,0 0,0 0,-1-2,0 1,-1-1,0-1,0 1,-1-2,1 0,-1 0,-8 1,18-7,0 1,0-1,-1-1,1 1,0 0,-1 0,1-1,0 0,0 1,0-1,0 0,0 0,0 0,0 0,0 0,0-1,0 1,0-1,1 1,-1-1,0 1,1-1,0 0,-1 0,1 0,0 0,0 0,0 0,0 0,0 0,1 0,-1-1,0 1,1 0,0 0,0-3,3-85,9 49,3 0,1 1,2 1,2 0,1 2,2 0,2 2,1 0,2 2,1 1,1 1,16-11,-26 25,1 2,0 0,1 1,1 2,0 0,0 1,1 1,1 2,1 0,67 9,-17 4,-50-10,-2 0</inkml:trace>
  <inkml:trace contextRef="#ctx0" brushRef="#br0" timeOffset="16901.105">12983 710,'-15'38,"1"13,2 3,8-8,10-17,3-13</inkml:trace>
  <inkml:trace contextRef="#ctx0" brushRef="#br0" timeOffset="17051.299">12983 287</inkml:trace>
  <inkml:trace contextRef="#ctx0" brushRef="#br0" timeOffset="26340.2">17414 625,'-5'34,"-1"20,4 1,4-8</inkml:trace>
  <inkml:trace contextRef="#ctx0" brushRef="#br0" timeOffset="26502.275">17441 258,'0'0</inkml:trace>
  <inkml:trace contextRef="#ctx0" brushRef="#br0" timeOffset="26825.475">17894 428,'-19'4,"-79"27,95-30,0 1,0-1,0 1,0 0,0 0,1 0,-1 0,1 0,-1 0,1 1,0-1,-1 1,1 0,1 0,-1 0,0 0,1 0,-1 0,1 0,0 0,0 0,0 1,1-1,-1 0,1 1,-1 2,4 1,-1 0,1 0,0 0,1 0,0-1,0 1,0-1,1 0,0 0,0-1,0 1,1-1,-1 0,1-1,1 1,-1-1,1 0,-1-1,1 0,2 1,11 8,-5-3,65 51,-78-58,0 0,0 0,0 0,0 1,0-1,-1 1,1-1,-1 1,1 0,-1-1,0 1,0 0,0 0,-1 0,1 0,0 0,-1 0,0 0,0 0,0 0,0 0,-1 0,1-1,-1 1,1 0,-1 0,0 0,0 0,0 0,-1 0,-4 3,1 0,-1-1,-1 1,1-1,-1 0,0-1,0 0,0 0,0 0,-1-1,0 0,1-1,-1 0,0 0,0 0,0-1,-1 0,1-1,0 0,0 0,0-1,0 0,-4-1,-13-3</inkml:trace>
  <inkml:trace contextRef="#ctx0" brushRef="#br0" timeOffset="25475.576">15918 485,'-7'-3,"-1"1,1 1,-1-1,0 1,1 1,-1-1,0 2,0-1,0 1,1 0,-1 0,1 1,-1 0,1 0,-1 1,1 0,0 0,0 1,1 0,-1 0,1 1,0-1,0 2,0-1,1 0,-1 1,2 0,-1 0,0 1,1-1,0 1,-2 6,-10 17,2 0,0 1,2 0,2 1,1 0,-4 25,12-54,0-1,0 0,1 1,-1-1,1 0,-1 1,1-1,0 1,0-1,0 1,0-1,0 0,1 1,-1-1,1 1,-1-1,1 0,0 1,0-1,0 0,0 0,1 0,-1 0,1 0,-1 0,1 0,-1 0,1-1,0 1,0 0,0-1,0 0,0 1,0-1,0 0,1 0,-1 0,0-1,1 1,-1 0,0-1,1 1,-1-1,3 0,9-4,0 0,0-1,-1 0,0-1,0-1,0 0,-1-1,0 0,0-1,-1 0,0-1,-1 0,0 0,0-1,-1-1,12-9,190-199,-182 192,-29 27,1 1,-1-1,0 1,0-1,1 1,-1-1,0 1,0 0,1-1,-1 1,1 0,-1-1,0 1,1 0,-1-1,1 1,-1 0,1 0,-1-1,0 1,1 0,-1 0,1 0,-1 0,1 0,-1-1,1 1,0 0,-1 0,1 0,-1 1,1-1,-1 0,1 0,-1 0,1 0,-1 0,1 1,-1-1,0 0,1 0,-1 1,1-1,-1 0,0 1,1-1,-1 0,1 1,-1-1,0 0,0 1,1-1,-1 1,0-1,0 1,1-1,-1 1,0-1,0 1,0-1,0 1,0-1,0 1,0-1,0 1,0-1,0 1,-16 163,18-148,1 0,0-1,1 1,0-1,2 1,-1-1,2-1,0 1,1-1,0 0,1-1,1 0,0 0,1-1,0-1,1 1,2 0,-11-9,0-1,1 0,-1 0,1 0,0 0,-1 0,1-1,0 0,0 1,0-1,0-1,0 1,0-1,0 1,0-1,0-1,1 1,-1 0,0-1,0 0,0 0,21-8</inkml:trace>
  <inkml:trace contextRef="#ctx0" brushRef="#br0" timeOffset="25757.402">16849 456,'-9'24,"-9"22,-5 9,0-1,1-10,3-7,5-5,0-3,2-2,-1-1,1 1,-1-1,-5-4,2-5</inkml:trace>
  <inkml:trace contextRef="#ctx0" brushRef="#br0" timeOffset="26103.422">16623 428,'209'313,"-71"-94,-135-216,0 0,-1-1,1 1,0-1,0 0,0 0,1 0,-1 0,1-1,-1 1,1-1,-1 0,1 0,-1 0,1 0,0-1,0 1,-1-1,1 0,0 0,3-1,14-3</inkml:trace>
  <inkml:trace contextRef="#ctx0" brushRef="#br0" timeOffset="29407.421">0 1416,'368'-47,"-141"20,-164 19,0 3,0 3,47 4,-4 0,199 26,187 1,19-47,-208 5,52 13,-122 2,850-2,-671-28,463 28,-439-28,-8 16,70-6,-115-8,7 14,-115-4,112 14,-198 3,241 28,946-30,-856 0,-81-26,122 27,-178-28,769 28,169 0,-894-29,322 30,-453-29,88 26,-122-25,355 27,-521 13,-83-10,0 0,1-1,0 0,-1-1,1-1,0 0,0-1,-1 0,12-3,20-4,1 1,1 2,-1 3,1 1,29 4,23-1,35 3,-121 1,-7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47:42.9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85,'-16'14,"1"0,0 1,1 1,1 1,1 0,0 0,1 1,1 1,0-1,2 2,0-1,1 1,1 1,1-1,1 1,1 0,0 0,2 2,-24 380,26-279,-1-100</inkml:trace>
  <inkml:trace contextRef="#ctx0" brushRef="#br0" timeOffset="351.339">538 198,'-15'13,"-2"-1,1 2,0 0,0 0,2 2,0 0,0 0,2 2,0-1,1 1,0 1,2 0,-1 3,10-20,-1 0,1 0,-1-1,1 1,0 0,0 0,0 0,0 0,0 0,0 0,0 0,1-1,-1 1,0 0,1 0,0 0,-1-1,1 1,0 0,0-1,0 1,0-1,0 1,1-1,-1 1,0-1,1 0,-1 1,1-1,-1 0,1 0,0 0,-1 0,1-1,0 1,-1 0,1-1,1 1,74 6,-72-7,86-4,-57 0,-1 3,1 0,-1 2,1 2,-1 1,0 1,25 8,-54-12,0 1,1-1,-1 0,0 1,0 0,0 0,0 0,0 0,-1 1,1 0,-1 0,1 0,-1 0,0 0,0 0,-1 1,1-1,-1 1,1 0,-1 0,0 0,-1 0,1 0,-1 1,1-1,-1 0,-1 1,1-1,-1 0,1 1,-1-1,-1 1,1-1,0 1,-1-1,0 0,0 1,-1-1,1 0,-1 0,0 0,-1 3,-9 7,-1 0,0-1,-1-1,0 0,-1-1,-1-1,1 0,-2-1,1-1,-1 0,0-1,-1-1,-4 0,13-2,-36 9,24-10</inkml:trace>
  <inkml:trace contextRef="#ctx0" brushRef="#br0" timeOffset="600.121">566 85,'39'-10,"26"-3,8 1,-5 2,-8 3,-10 3,-4 7,-4 2,-6 1,-3 0,-3-2,-1-1,-7-2</inkml:trace>
  <inkml:trace contextRef="#ctx0" brushRef="#br0" timeOffset="863.978">1441 734,'-10'20,"-3"5</inkml:trace>
  <inkml:trace contextRef="#ctx0" brushRef="#br0" timeOffset="1134.016">1893 1,'-5'43,"-6"48,-2 18,2 0,3-9,2-12,3-16,2-10,0-12,1-4,1-5,-1-5,1-4,-1-3,0 0,1-7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01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0,'-236'645,"222"-604,-19 101,34-141,-1 1,0 0,0-1,1 1,-1-1,1 1,0-1,-1 1,1-1,0 0,0 1,-1-1,1 0,1 1,-1-1,0 0,0 0,0 0,0 0,1 0,-1 0,0 0,1-1,-1 1,1 0,-1-1,1 1,-1-1,1 1,0-1,-1 0,1 0,-1 0,1 0,0 0,-1 0,1 0,-1 0,1-1,-1 1,1-1,-1 1,1-1,-1 0,1 1,-1-1,1 0,-1 0,0 0,0 0,1 0,-1 0,0 0,0 0,0-1,0 1,0 0,0-1,17-14</inkml:trace>
  <inkml:trace contextRef="#ctx0" brushRef="#br0" timeOffset="299.311">820 0,'-69'77,"4"2,4 3,3 3,4 2,-2 12,45-77,1 1,1 0,0 0,2 1,1 0,1 1,3-20,1 1,1 0,-1 0,1 0,0 0,0 0,1 0,-1 0,1-1,1 1,-1 0,1 0,0-1,0 1,1-1,-1 0,1 0,1 0,-1 0,1 0,-1 0,1-1,1 0,-1 0,0 0,1 0,4 1,-1-1,0 0,1-1,-1 0,1 0,0-1,0 0,0-1,0 0,0 0,0-1,1 0,-1 0,0-1,0-1,0 1,0-2,0 1,-1-1,1 0,-1-1,8-4,7-4,-1-1,0-1,-1-1,0-1,-1 0,-1-2,3-4,-8 6,0 0,0-2,-2 1,0-2,-1 0,-1 0,-1-1,-1 0,0 0,-2-1,3-13,-6 21,-1 1,0 0,-1-1,-1 0,0 1,0-1,-1 1,-1-1,0 1,-1 0,0-1,-1 1,0 1,-1-1,-1 1,1-1,-2 1,1 1,-2 0,-5-7,8 12,-1 0,1 1,-1 0,0 0,0 0,-1 1,1 0,-1 0,1 1,-1 0,0 0,0 0,0 1,0 0,0 0,0 1,0 0,0 0,0 1,0 0,0 0,0 1,0 0,0 0,0 0,1 1,-1 0,1 0,0 1,0-1,0 1,0 1,1-1,0 1,-24 16,5-4</inkml:trace>
  <inkml:trace contextRef="#ctx0" brushRef="#br0" timeOffset="687.949">1526 198,'-38'1,"1"2,-1 1,1 2,0 2,0 1,1 2,0 2,-19 10,45-20,1 1,-1 0,1 0,0 1,1 0,-1 0,1 1,0 1,0-1,1 1,0 0,0 1,1 0,0 0,0 0,1 1,0-1,0 1,1 1,0-1,1 1,0-1,0 1,1 0,1 0,-1 0,2 0,-1 0,1 0,1 6,2-6,0 0,1 0,0 0,0 0,1-1,1 0,-1 1,1-2,1 1,0-1,0 0,0-1,1 1,0-1,1-1,0 0,0 0,0-1,0 0,1 0,0-1,0 0,0-1,0 0,5 0,5 3,1-1,1 0,-1-2,0 0,1-1,0-2,-1 0,1-1,-1-1,1-1,-1-1,0-1,0-1,-1 0,1-2,-1 0,-1-2,0 0,0-1,-1-1,-1 0,0-2,8-7,-17 13,0 0,0 0,-1-1,0 0,0-1,-1 1,0-1,-1 0,0-1,-1 1,0-1,0 0,-1 0,-1 0,0-1,0 1,-1-1,-1 1,0 0,0-1,-2-4,-2 3,0 1,0 0,-1 0,-1 0,0 0,0 1,-1 0,-1 1,0-1,0 2,-1-1,-1 1,1 0,-1 1,-1 0,1 1,-1 0,-1 0,1 1,-1 1,0 0,0 1,-1 0,1 1,-1 0,0 1,0 0,0 1,-6 1,-103 20,95-8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8:15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254 231,'74'-19,"137"-67,-108 39,-100 48,1-1,-1 1,1 0,-1 0,1 0,-1 1,0-1,1 1,-1 0,0 0,0 0,0 0,0 0,-1 1,1-1,0 1,-1 0,0-1,0 1,0 0,0 1,0-1,-1 0,1 0,-1 1,0-1,0 1,0-1,0 1,-1 0,1-1,-1 1,0 0,1 0,62 286,-55-231,-4 0,-1 0,-6 54,1-9,2-104,1 1,-1-1,0 1,1 0,-1-1,0 1,1 0,-1-1,0 1,0 0,0 0,0-1,0 1,0 0,0-1,0 1,0 0,0 0,0-1,0 1,0 0,0 0,-1-1,1 1,0 0,0-1,-1 1,1-1,-1 1,1 0,-1-1,1 1,-1-1,1 1,-1-1,1 1,-1-1,1 1,-1-1,0 0,1 1,-1-1,0 0,1 0,-1 1,0-1,1 0,-1 0,0 0,0 0,1 0,-1 0,0 0,0 0,1 0,-1 0,0-1,1 1,-1 0,0 0,1-1,-1 1,0 0,1-1,-1 1,-10-7,-1 0,0 0,0 1,0 1,-1 0,1 1,-1 0,0 1,0 1,-14-1,-5 1,-1 3,1 1,-1 1,1 1,0 2,0 2,1 0,0 3,-22 10,19-8,0 2,1 1,1 2,1 1,0 1,2 2,-3 4,20-16</inkml:trace>
  <inkml:trace contextRef="#ctx0" brushRef="#br0" timeOffset="1932.481">565 456,'132'-48,"76"-21,-107 36,-101 32,1 1,0 0,-1-1,1 1,-1 0,1-1,0 1,-1 0,1 0,0 0,-1 0,1 0,0 0,0-1,-1 1,1 1,0-1,-1 0,1 0,0 0,-1 0,1 0,0 1,-1-1,1 0,0 1,-1-1,1 0,-1 1,1-1,-1 1,1-1,-1 1,1-1,-1 1,1-1,-1 1,1-1,-1 1,0 0,0-1,1 1,-1 0,0-1,0 1,0 0,1-1,-1 1,0 0,0-1,0 1,0 0,0-1,0 1,-1 0,1 0,0-1,0 1,-1 0,-16 51,10-35,-10 71,15-62</inkml:trace>
  <inkml:trace contextRef="#ctx0" brushRef="#br0" timeOffset="2700.567">1355 485,'-19'9,"1"2,1 0,0 1,0 1,1 0,1 1,0 1,1 1,-7 10,16-18,0 0,1 1,0 0,1 0,0 0,0 0,1 0,0 1,1-1,0 1,0-1,1 1,0 6,0-12,1-1,-1 1,0 0,1-1,0 1,-1-1,2 1,-1-1,0 1,1-1,-1 0,1 0,0 0,0 0,0 0,0 0,1 0,-1-1,1 1,0-1,0 0,0 0,0 0,0 0,0 0,0 0,1-1,-1 0,0 0,1 0,-1 0,1 0,0-1,-1 1,1-1,1 0,11-3,-1-1,-1 0,1-1,-1 0,1-1,-2-1,1 0,-1-1,0-1,0 0,-1 0,-1-1,1-1,-2 0,1 0,-2-1,1-1,-2 1,0-2,0 1,4-12,-9 20,0 1,0-1,0 0,-1 0,0 0,0 0,0 0,-1-1,1 1,-1 0,-1-1,1 1,-1-1,0 1,0-1,0 1,-1-1,0 1,0-1,0 1,-1 0,0-1,0 1,0 0,0 0,-1 0,0 1,0-1,-1 1,1-1,-1 1,0 0,0 1,0-1,0 0,-1 1,1 0,-1 0,0 1,0-1,0 1,0 0,0 1,-1-1,1 1,0 0,-3 0,-6 4,1 0,0 1,0 1,0 0,0 1,1 0,0 1,0 0,0 1,1 1,1 0,-1 0,2 1,-1 0,1 0,1 1,0 1,0-1,1 1,1 1,0-1,0 1,-2 10,-1 2</inkml:trace>
  <inkml:trace contextRef="#ctx0" brushRef="#br0" timeOffset="3478.89">1835 598,'-22'198,"5"-151,1-83,14 21,1 0,0 1,1-1,1 0,0 0,1 0,0 1,2-1,-1 1,2 0,0 0,1 0,0 0,1 1,0 0,1 1,3-4,5-5,-4 5,-1 1,2 0,0 1,1 0,0 1,1 1,0 0,1 1,4-2,-19 13,0-1,0 0,1 0,-1 0,0 1,0-1,1 0,-1 1,0 0,1-1,-1 1,1 0,-1-1,0 1,1 0,-1 0,1 0,-1 0,1 0,-1 1,0-1,1 0,-1 1,0-1,1 1,-1-1,0 1,1 0,-1-1,0 1,0 0,0 0,0 0,0 0,0 0,0 0,0 0,0 0,0 0,-1 1,1-1,0 0,-1 1,1-1,-1 0,1 1,-1-1,0 0,0 1,1-1,-1 1,0-1,0 0,-1 1,1-1,-38 125,36-106,3-4</inkml:trace>
  <inkml:trace contextRef="#ctx0" brushRef="#br0" timeOffset="6029.512">2879 598,'0'282,"-4"-256,-9-32,10-12,0 1,1-1,2 0,-1 0,2 1,1-1,0 0,1 1,0-1,2 1,0 0,1 0,1 1,0-1,1 2,1-1,1 1,0 0,0 1,12-10,-14 11,2 1,0 0,0 0,1 2,1-1,0 1,0 1,12-7,-22 16,0 0,0 0,0 0,0 1,0-1,0 0,0 1,0-1,0 1,-1 0,1 0,0 0,0 0,0 0,-1 0,1 0,-1 1,1-1,-1 1,1-1,-1 1,0-1,0 1,1 0,-1-1,-1 1,1 0,0 0,0 0,-1 0,1 0,-1 0,1 0,-1 0,0 0,0 0,0 0,0 0,11 24,-1-11</inkml:trace>
  <inkml:trace contextRef="#ctx0" brushRef="#br0" timeOffset="6346.946">3443 541,'-8'20,"1"1,0 0,2 0,0 0,1 1,1 0,2 0,0-1,1 1,1 0,2 12,-3-31,0 0,1-1,-1 1,0 0,1-1,0 1,0 0,-1-1,1 1,1-1,-1 0,0 1,1-1,-1 0,1 0,0 0,-1 0,1 0,0 0,0 0,1 0,-1-1,0 1,0-1,1 0,-1 0,1 0,-1 0,1 0,0 0,-1-1,1 1,0-1,-1 0,1 1,0-1,-1-1,1 1,0 0,-1-1,1 1,0-1,-1 0,1 0,-1 0,1 0,-1 0,0 0,1-1,-1 1,0-1,0 0,0 0,3-3,0-1,0 0,-1 0,0 0,0 0,0-1,-1 0,0 0,-1 0,1 0,-1 0,-1 0,1-1,-1 1,0 0,-1-1,0 1,0-1,-1 1,0-1,0 1,0 0,-1-1,0 1,-1 0,0 0,0 0,0 1,-1-1,0 1,0 0,0 0,-1 0,-4-4,-5 0</inkml:trace>
  <inkml:trace contextRef="#ctx0" brushRef="#br0" timeOffset="6763.726">3867 32,'-8'22,"2"0,0 0,2 0,0 1,1 0,2 0,0-1,2 1,1 16,-1 10,0 397,-6-395,-1-33</inkml:trace>
  <inkml:trace contextRef="#ctx0" brushRef="#br0" timeOffset="7016.192">3641 541,'43'-5,"34"-6,13-2,-4 2,-12 3,-13-2,-13 0,-9 2,-7 2,-4 3,-7 1</inkml:trace>
  <inkml:trace contextRef="#ctx0" brushRef="#br0" timeOffset="7751.896">4403 399,'-41'35,"0"2,3 1,1 3,2 0,-10 18,43-57,0-1,0 1,1 0,-1-1,0 1,1 0,-1 0,1 0,0 0,0 0,0 0,0 0,0 0,0 0,0 1,1-1,-1 0,1 1,0-1,-1 0,1 1,0-1,1 1,-1-1,0 0,1 1,-1-1,1 0,0 0,-1 1,1-1,0 0,1 0,-1 0,0 0,0 0,1 0,-1 0,1-1,0 1,0 0,-1-1,1 0,2 2,7-3,0-1,0-1,0 1,0-2,0 1,0-2,-1 1,0-1,0-1,0 0,0 0,0-1,0-1,13-9,-1-1,-1-1,0 0,-1-2,-1 0,9-14,1 1,-29 32,0 0,0 0,0 0,1 1,-1-1,0 0,0 0,1 1,-1-1,1 0,-1 1,0-1,1 0,-1 1,1-1,0 0,-1 1,1-1,-1 1,1-1,0 1,-1-1,1 1,0 0,0-1,-1 1,1 0,0 0,0-1,0 1,-1 0,1 0,0 0,0 0,0 0,-1 0,1 0,0 0,0 1,0-1,-1 0,1 0,0 1,0-1,-1 0,1 1,0-1,0 1,-1-1,1 1,-1-1,1 1,0-1,-1 1,1 0,-1-1,1 1,-1 0,0-1,1 1,-1 0,0 0,1-1,-1 1,0 0,0 0,0 0,-6 54,4-47,0 0,1-1,-1 1,1 0,1 0,0 0,0 0,0 0,1 0,0 0,1 0,0 0,0 0,0-1,1 1,0-1,1 0,0 0,0 0,0 0,5 5,-1-8,0 0,0 0,0-1,0 0,1-1,-1 1,1-2,0 1,-1-1,1-1,0 1,0-2,-1 1,1-1,0 0,-1-1,1 0,-1 0,1-1,-1 0,0-1,0 1,0-2,5-3,-1 0,0-1,0 0,-1-1,0 0,-1-1,0 0,-1-1,0 0,-1 0,0-1,-1 0,-1 0,6-14,52-203,-56 184,-1 0,-3 0,-2 0,-2 0,-4-33,-4 51,8 28,0 1,0-1,0 0,0 1,0-1,0 0,0 1,0-1,0 0,-1 0,1 1,0-1,0 0,0 1,0-1,0 0,-1 1,1-1,0 0,0 0,0 1,-1-1,1 0,0 0,-1 0,1 1,0-1,0 0,-1 0,1 0,0 0,-1 0,1 1,0-1,-1 0,1 0,0 0,-1 0,1 0,0 0,-1 0,1 0,0 0,-1 0,1 0,0-1,-1 1,1 0,0 0,0 0,-1 0,1 0,0-1,-1 1,1 0,0 0,0 0,-1-1,1 1,0 0,-9 167,11-109,-1 590,3-623,9-30,-8-8</inkml:trace>
  <inkml:trace contextRef="#ctx0" brushRef="#br0" timeOffset="8014.585">4657 428,'39'-10,"26"-2,12-1,-1 4,-11 2,-5 2,-8 3,-9 6,-7 2,-4 0,-3 0,-7 3,-2 0,-4 3,0 0,1 2,-1 0</inkml:trace>
  <inkml:trace contextRef="#ctx0" brushRef="#br0" timeOffset="8264.037">5532 569,'0'38,"5"18,6-1,1-10</inkml:trace>
  <inkml:trace contextRef="#ctx0" brushRef="#br0" timeOffset="8499.394">5504 315</inkml:trace>
  <inkml:trace contextRef="#ctx0" brushRef="#br0" timeOffset="8688.013">5842 569,'-7'11,"1"0,-1 1,2-1,0 2,0-1,1 0,0 1,1 0,1 0,0 0,1 0,0 0,1 0,0 0,1 0,1 0,2 8,-4-19,1 1,0-1,0 0,-1 0,1 0,1 1,-1-1,0 0,0 0,1-1,-1 1,1 0,0 0,0-1,-1 1,1-1,0 1,0-1,0 0,0 0,1 0,-1 0,0 0,0-1,1 1,-1 0,0-1,1 0,-1 0,1 1,-1-1,0-1,1 1,-1 0,2-1,2-1,0 0,0 0,0-1,0 0,-1 0,1-1,-1 1,0-1,0 0,0 0,-1-1,1 0,-1 1,5-8,0 1,-1-1,0-1,-1 1,-1-1,0 0,0-1,-2 0,1 0,-2 0,0 0,-1 0,0 0,-1-1,0 1,-1-1,-3-13,-14-13,4 30</inkml:trace>
  <inkml:trace contextRef="#ctx0" brushRef="#br0" timeOffset="9136.354">6153 710,'15'-27,"1"0,2 2,0 0,2 1,7-6,-26 28,0 0,0 1,-1-1,1 0,0 1,0-1,1 1,-1-1,0 1,0-1,1 1,-1 0,1 0,-1 0,1-1,0 2,-1-1,1 0,0 0,0 0,-1 1,1-1,0 1,0 0,0-1,0 1,0 0,0 0,-1 0,1 0,0 0,0 1,0-1,0 1,0-1,-1 1,1 0,0-1,0 1,-1 0,1 0,-1 0,1 0,-1 1,1-1,-1 0,1 1,-1-1,0 1,1 0,3 13,44 87,-47-99,1 0,0 0,0 0,0 0,0 0,0-1,1 1,-1-1,1 0,-1 0,1-1,0 1,0-1,0 1,0-1,0 0,0-1,0 1,0-1,0 0,1 0,-1 0,0 0,0-1,0 0,2 0,9-4,-1-1,0-1,0 0,-1 0,0-2,0 1,-1-2,0 1,0-2,-1 0,1-2,28-67,-32 58</inkml:trace>
  <inkml:trace contextRef="#ctx0" brushRef="#br0" timeOffset="11767.841">7903 569,'-6'-1,"-1"1,1 0,0 0,-1 1,1 0,-1 0,1 1,0-1,0 1,0 0,0 1,0 0,0 0,1 0,0 0,-1 1,1 0,0 0,1 1,-1-1,1 1,0 0,0 0,0 0,1 1,0-1,-2 6,-1-4,0 2,1-1,0 0,0 1,1 0,1 0,-1 0,1 1,1-1,0 1,0 0,1-1,0 1,0 0,2 0,-1 0,1-1,0 1,1 0,0-1,1 1,1 4,-3-12,1-1,-1 1,0-1,1 0,-1 0,0 1,1-1,-1 0,1 0,0 0,-1-1,1 1,0 0,0-1,-1 1,1-1,0 1,0-1,0 0,0 0,-1 0,1 0,0 0,0 0,0 0,0-1,-1 1,1-1,0 1,0-1,-1 0,1 1,0-1,-1 0,1 0,-1 0,1-1,0 1,54-50,-55 51,125-149,-87 92,-44 75,1 1,0-1,1 0,1 1,1 0,1-1,0 1,2 2,-2-17,0 0,1-1,-1 1,1 0,0 0,0 0,1 0,-1-1,1 1,0-1,0 1,0-1,0 0,0 0,1 0,0 0,-1 0,1 0,0-1,1 1,-1-1,0 0,1 0,-1 0,1 0,-1-1,1 1,0-1,0 0,-1 0,1-1,0 1,0-1,0 0,0 0,0 0,0 0,0-1,0 1,0-1,-1 0,1 0,0-1,0 1,-1-1,1 0,-1 0,14-8,-2-1,0-1,0-1,-1 0,0 0,-1-2,-1 0,0 0,5-11,16-17,2-1,-3-1,-1-2,-3-1,1-5,1-7,-16 37,-1-1,-1 0,-1-1,-1 0,-1-1,-2 0,0-1,-2 1,-1-1,0-19,-3 44,-1 0,0 1,0-1,0 1,0-1,0 1,0-1,-1 1,1-1,0 1,-1-1,1 1,-1-1,0 1,1-1,-1 1,0 0,0-1,0 1,0 0,0 0,0 0,0 0,0 0,0 0,-1 0,1 0,0 0,-1 0,1 1,-1-1,1 0,-1 1,1 0,-1-1,1 1,-1 0,1 0,-1-1,1 1,-1 1,0-1,1 0,-1 0,1 0,-1 1,1-1,-1 1,1-1,-1 1,1 0,0 0,-1-1,1 1,0 0,0 0,-1 0,1 0,0 1,0-1,0 0,0 0,0 2,-19 18,2 1,0 1,2 0,0 2,1-1,2 2,1 0,1 1,-2 8,4-11,1 0,1 0,2 1,0 0,2 0,0 1,2-1,1 0,2 15,-2-30,1 0,0 0,1 0,0 0,1 0,0-1,0 1,1-1,0 0,1 0,0 0,0-1,1 1,0-1,1-1,0 1,0-1,0 0,1-1,0 0,0 0,1-1,-1 0,1 0,3 1,-5-3,0 0,1 0,-1-1,1 0,-1 0,1-1,0 0,0 0,-1-1,1 0,0 0,0-1,0 0,-1 0,1-1,-1 0,1 0,-1-1,1 0,-1 0,0 0,-1-1,1-1,-1 1,1-1,-1 0,-1 0,1-1,-1 1,0-1,0 0,0-1,-1 1,0-1,0 0,-1 0,0 0,0-1,-1 1,0-1,1-5,-2 4,-1 0,0 1,0-1,0 1,-1-1,-1 1,1-1,-1 1,-1 0,0-1,0 1,0 1,-1-1,0 0,-1 1,1 0,-2 0,1 0,-1 1,0 0,0 0,0 0,-1 1,0 0,0 0,-1 0,1 1,-1 0,0 1,0 0,-8-2,7 3,0 0,-1 0,1 1,-1 1,1 0,-1 0,1 1,-1 0,1 0,0 1,0 0,-1 1,-5 3,-12 5</inkml:trace>
  <inkml:trace contextRef="#ctx0" brushRef="#br0" timeOffset="12147.804">8975 485,'-14'9,"1"1,-1 0,2 1,0 1,0 0,1 0,0 1,1 1,1 0,0 0,1 1,0 0,2 0,-1 1,0 6,6-18,0 0,1 0,0 1,-1-1,1 0,1 0,-1 1,1-1,-1 0,1 0,0 1,1-1,-1 0,1 0,0-1,0 1,0 0,0 0,1-1,-1 0,1 1,0-1,0 0,0 0,0 0,1-1,-1 1,1-1,0 0,0 0,-1 0,1-1,0 1,1-1,-1 0,0 0,0 0,0-1,1 1,-1-1,0 0,0 0,1-1,-1 1,0-1,0 0,1 0,1-2,0 2,-2-1,1 0,0-1,0 1,-1-1,1 0,-1 0,0-1,0 1,0-1,0 0,-1 0,0 0,1 0,-1-1,-1 1,1-1,-1 0,0 0,0 0,0 0,-1 0,1 0,-1-3,2-3,-2-1,1 0,-1 1,-1-1,0 0,0 0,-1 1,-1-1,0 0,-3-7,4 15,0-1,-1 0,0 1,0-1,0 1,-1 0,1-1,-1 1,0 0,0 1,0-1,-1 0,1 1,-1 0,0 0,0 0,0 0,0 1,-1 0,1-1,-1 2,1-1,-4 0,-4 2</inkml:trace>
  <inkml:trace contextRef="#ctx0" brushRef="#br0" timeOffset="12851.523">9201 569,'-7'18,"0"-5,0 1,2 0,0 0,0 1,1-1,1 1,1 0,0 0,0 9,2-22,0 0,0 0,0 0,0 0,0 0,1 0,-1 1,1-1,-1 0,1 0,0 0,0 0,0-1,0 1,0 0,0 0,0 0,1-1,-1 1,1-1,-1 1,1-1,-1 1,1-1,0 0,0 0,0 0,0 0,-1 0,1 0,1-1,-1 1,0-1,0 1,0-1,0 0,0 0,0 0,0 0,0 0,1 0,-1 0,0-1,0 1,0-1,93-38,85-110,-180 148,0 1,0-1,0 1,0-1,1 1,-1-1,0 1,0 0,1-1,-1 1,0-1,1 1,-1 0,0-1,1 1,-1 0,1-1,-1 1,1 0,-1-1,0 1,1 0,-1 0,1 0,-1 0,1-1,-1 1,1 0,0 0,-1 0,1 0,-1 0,1 0,-1 0,1 0,-1 1,1-1,-1 0,1 0,-1 0,1 0,-1 1,0-1,1 0,-1 1,1-1,-1 0,1 1,-1-1,0 0,1 1,-1-1,0 1,1-1,-1 0,0 1,0-1,0 1,1-1,-1 1,0-1,0 1,0-1,0 1,0 0,-3 35,1-33,0 0,0 0,0 0,1 0,0 0,-1 1,1-1,0 0,0 0,1 1,-1-1,1 1,0-1,-1 1,2-1,-1 1,0-1,1 1,-1-1,1 0,0 1,0-1,1 0,-1 0,0 0,1 0,0 0,0 0,0 0,0 0,0-1,1 1,-1-1,1 1,0-1,-1 0,1 0,0 0,0-1,2 1,3 0,1 0,0-1,0 0,0-1,0 1,-1-2,1 1,0-2,0 1,0-1,-1 0,1-1,-1 0,0 0,1-1,-2 0,1 0,0-1,3-3,123-120,-133 127,24-31,-1-1,-2-1,-2-1,-1-1,-1-1,-3 0,0-1,5-28,-20 65,4-10,0-1,0 0,-1 0,-1 0,0 0,-1-1,0 1,-1 0,0-1,-1 1,0 0,-1-2,1 13,1 1,0-1,-1 0,1 0,-1 0,1 1,-1-1,1 0,-1 1,1-1,-1 0,0 1,1-1,-1 1,0-1,0 1,1-1,-1 1,0 0,0-1,0 1,1 0,-1 0,0-1,0 1,0 0,0 0,0 0,0 0,1 0,-1 0,0 0,0 1,0-1,0 0,0 0,1 1,-1-1,0 0,0 1,0-1,1 1,-1-1,0 1,1-1,-1 1,0 0,1-1,-1 1,1 0,-1-1,1 1,-1 0,1 0,0 0,-1 0,-27 44,18-16,1 0,1 1,2-1,1 1,1 1,2-1,1 0,1 1,2-1,1 0,4 19,13 177,-11-175,-7-45,0 0,0 0,-1 0,0 0,0 0,-1 0,0 0,0 0,0 0,0 0,-1 0,0 0,-1 0,1 0,-1 0,0 0,-2 3,-21 8,11-16</inkml:trace>
  <inkml:trace contextRef="#ctx0" brushRef="#br0" timeOffset="13099.987">9680 343,'44'-5,"42"-1,12 0,-1 1,-13 1,-15 2,-10 1,-11 1,-12 0</inkml:trace>
  <inkml:trace contextRef="#ctx0" brushRef="#br0" timeOffset="15753.527">11205 598,'-3'-3,"0"1,1 0,-1 1,0-1,0 0,0 1,0-1,0 1,0 0,-1 0,1 1,0-1,-1 1,1-1,0 1,-1 0,1 0,0 0,-1 1,1-1,0 1,-1 0,1 0,0 0,0 0,0 1,0-1,0 1,-1 0,-76 63,75-62,1 2,0-1,0 0,0 1,0 0,1 0,0 0,0 0,0 0,1 1,0-1,0 1,0-1,1 1,0 0,0 0,0 0,1 0,-1 0,2 0,-1 0,1 0,-1-1,2 1,-1 0,1 0,-1-1,2 1,-1-1,1 1,0-1,-1-3,0 0,1 0,0-1,-1 0,1 1,0-1,-1 0,1 0,0 0,0-1,0 1,0-1,0 1,0-1,0 0,0 0,0-1,0 1,0 0,-1-1,1 0,0 0,0 0,0 0,-1 0,1 0,0-1,1-1,73-50,-56 31,-1-2,0 0,-2 0,-1-2,-1 0,12-26,-12 17,-4 57,1 37,-11-44,1-1,1 1,0 0,0-1,2 0,0 0,0 0,1-1,1 0,8 11,-13-20,1 1,-1-1,1 0,-1 0,1 0,0 0,1-1,-1 0,0 0,1 0,0 0,0-1,0 0,0 0,0 0,0 0,0-1,1 0,-1 0,1 0,-1-1,1 0,11-4</inkml:trace>
  <inkml:trace contextRef="#ctx0" brushRef="#br0" timeOffset="17282.649">13632 456,'-29'38,"-9"18,-3 4,5-4,9-5,4-13,6-7,1-5,-1-1,2-6</inkml:trace>
  <inkml:trace contextRef="#ctx0" brushRef="#br0" timeOffset="17556.431">13322 485,'19'9,"21"18,8 4,1 2,-8 0,-6-6,-9-2,-4-6,-6-1,-1 1,2 2,3-2,-2 0,0-3,3-4,2-10,-3-4</inkml:trace>
  <inkml:trace contextRef="#ctx0" brushRef="#br0" timeOffset="17917.848">13999 710,'10'2,"0"0,0 0,0-1,0 0,0-1,0 0,0-1,0 0,0 0,0-1,-1 0,1-1,-1 0,1-1,-1 1,0-2,0 0,0 0,-1 0,0-1,0 0,0-1,-1 0,0 0,0 0,-1-1,0 0,0 0,-1-1,0 0,0 0,1-6,-5 12,0 1,-1-1,0 0,1 0,-1 0,0 0,0 0,0 1,-1-1,1 0,-1 0,1 0,-1 0,0 1,0-1,-1 0,1 1,0-1,-1 1,1-1,-1 1,0 0,0 0,0 0,0 0,0 0,0 0,-1 0,1 1,-1-1,1 1,-1 0,0-1,1 1,-1 1,0-1,0 0,-3-1,-1 1,0 0,0 0,0 0,0 1,0 0,0 0,1 1,-1 0,0 0,0 0,0 1,1 0,-1 1,-2 0,-8 7,1 1,0 0,1 1,0 1,1 0,0 1,1 0,0 1,2 1,0 0,0 1,-2 6,10-18,-1 1,1-1,0 1,1-1,-1 1,1 0,0 0,1 0,-1 0,1 1,0-1,1 0,0 0,0 1,0-1,0 0,1 0,0 1,1-1,0 0,-1 0,2 0,-1-1,1 1,0 0,0-1,0 0,1 1,0-1,0-1,0 1,0-1,1 1,0-1,0-1,0 1,0-1,1 1,-1-2,4 2,8 0,-1-1,1 0,0-2,0 0,-1-1,1 0,0-1,0-1,-1-1,1-1,-1 0,0-1,13-6,-7 1</inkml:trace>
  <inkml:trace contextRef="#ctx0" brushRef="#br0" timeOffset="18387.613">14563 625,'-14'8,"-1"0,1 1,0 1,1 0,0 1,1 0,0 1,-6 8,14-16,1 0,0 0,0 1,0-1,0 1,1-1,-1 1,1 0,1 0,-1 0,1 0,-1 0,2 1,-1-1,0 0,1 0,0 1,0-1,1 0,0 0,-1 1,2-1,-1 0,1 0,-1 0,1 0,1 0,1 2,1-2,1 0,-1-1,1 0,1 0,-1 0,1-1,-1 0,1 0,0 0,0-1,0 0,0-1,0 1,1-1,-1-1,0 1,1-1,-1-1,0 1,1-1,-1-1,0 1,0-1,0 0,0-1,0 0,-1 0,1 0,-1-1,2 0,8-11,1 0,-2 0,0-2,-1 1,0-2,-2 0,0-1,-1 0,-1 0,0-2,2-9,7-9,-17 35,73-186,-72 181,-1-1,-1 1,0-1,0 0,-1 1,0-1,0 0,-1 1,-1-1,0 1,0-1,0 1,-1 0,-1 0,0 0,0 0,-1 0,0 1,-4-6,5 10,1 0,-1 0,0 1,0-1,0 1,0 0,0 0,-1 1,1-1,-1 1,0 0,0 0,0 1,0-1,0 1,0 0,0 1,0-1,0 1,-1 0,1 0,0 0,0 1,0 0,0 0,0 0,0 1,0 0,0 0,-1 1,-5 1,0 1,1 1,0 0,0 0,1 1,0 0,0 1,0 0,1 0,0 1,1 0,0 0,-1 2,2 1,0 0,0 1,1-1,1 1,0 0,1 0,1 1,0-1,0 1,1-1,1 1,1-1,0 1,0-1,1 1,1-1,0 0,1 0,0 0,1 0,1-1,0 0,1 0,0 0,7 8,7 11,2-1,1-1,2-1,0-1,15 9,124 101,-152-127</inkml:trace>
  <inkml:trace contextRef="#ctx0" brushRef="#br0" timeOffset="16717.207">12165 287,'68'-27,"-1"-4,-2-2,16-14,27-41,-77 62,-39 54,-21 154,-80 516,96-638,-3-1,-3 0,-2-2,-2 0,-3-1,-7 6,28-50,0 0,-2-1,1 1,-1-1,-1 0,0-1,-1 0,0 0,0 0,-1-2,0 1,-1-1,0-1,0 1,-1-2,1 0,-1 0,-8 1,18-7,0 1,0-1,-1-1,1 1,0 0,-1 0,1-1,0 0,0 1,0-1,0 0,0 0,0 0,0 0,0 0,0-1,0 1,0-1,1 1,-1-1,0 1,1-1,0 0,-1 0,1 0,0 0,0 0,0 0,0 0,0 0,1 0,-1-1,0 1,1 0,0 0,0-3,3-85,9 49,3 0,1 1,2 1,2 0,1 2,2 0,2 2,1 0,2 2,1 1,1 1,16-11,-26 25,1 2,0 0,1 1,1 2,0 0,0 1,1 1,1 2,1 0,67 9,-17 4,-50-10,-2 0</inkml:trace>
  <inkml:trace contextRef="#ctx0" brushRef="#br0" timeOffset="16901.105">12983 710,'-15'38,"1"13,2 3,8-8,10-17,3-13</inkml:trace>
  <inkml:trace contextRef="#ctx0" brushRef="#br0" timeOffset="17051.299">12983 287</inkml:trace>
  <inkml:trace contextRef="#ctx0" brushRef="#br0" timeOffset="26340.2">17414 625,'-5'34,"-1"20,4 1,4-8</inkml:trace>
  <inkml:trace contextRef="#ctx0" brushRef="#br0" timeOffset="26502.275">17441 258,'0'0</inkml:trace>
  <inkml:trace contextRef="#ctx0" brushRef="#br0" timeOffset="26825.475">17894 428,'-19'4,"-79"27,95-30,0 1,0-1,0 1,0 0,0 0,1 0,-1 0,1 0,-1 0,1 1,0-1,-1 1,1 0,1 0,-1 0,0 0,1 0,-1 0,1 0,0 0,0 0,0 1,1-1,-1 0,1 1,-1 2,4 1,-1 0,1 0,0 0,1 0,0-1,0 1,0-1,1 0,0 0,0-1,0 1,1-1,-1 0,1-1,1 1,-1-1,1 0,-1-1,1 0,2 1,11 8,-5-3,65 51,-78-58,0 0,0 0,0 0,0 1,0-1,-1 1,1-1,-1 1,1 0,-1-1,0 1,0 0,0 0,-1 0,1 0,0 0,-1 0,0 0,0 0,0 0,0 0,-1 0,1-1,-1 1,1 0,-1 0,0 0,0 0,0 0,-1 0,-4 3,1 0,-1-1,-1 1,1-1,-1 0,0-1,0 0,0 0,0 0,-1-1,0 0,1-1,-1 0,0 0,0 0,0-1,-1 0,1-1,0 0,0 0,0-1,0 0,-4-1,-13-3</inkml:trace>
  <inkml:trace contextRef="#ctx0" brushRef="#br0" timeOffset="25475.576">15918 485,'-7'-3,"-1"1,1 1,-1-1,0 1,1 1,-1-1,0 2,0-1,0 1,1 0,-1 0,1 1,-1 0,1 0,-1 1,1 0,0 0,0 1,1 0,-1 0,1 1,0-1,0 2,0-1,1 0,-1 1,2 0,-1 0,0 1,1-1,0 1,-2 6,-10 17,2 0,0 1,2 0,2 1,1 0,-4 25,12-54,0-1,0 0,1 1,-1-1,1 0,-1 1,1-1,0 1,0-1,0 1,0-1,0 0,1 1,-1-1,1 1,-1-1,1 0,0 1,0-1,0 0,0 0,1 0,-1 0,1 0,-1 0,1 0,-1 0,1-1,0 1,0 0,0-1,0 0,0 1,0-1,0 0,1 0,-1 0,0-1,1 1,-1 0,0-1,1 1,-1-1,3 0,9-4,0 0,0-1,-1 0,0-1,0-1,0 0,-1-1,0 0,0-1,-1 0,0-1,-1 0,0 0,0-1,-1-1,12-9,190-199,-182 192,-29 27,1 1,-1-1,0 1,0-1,1 1,-1-1,0 1,0 0,1-1,-1 1,1 0,-1-1,0 1,1 0,-1-1,1 1,-1 0,1 0,-1-1,0 1,1 0,-1 0,1 0,-1 0,1 0,-1-1,1 1,0 0,-1 0,1 0,-1 1,1-1,-1 0,1 0,-1 0,1 0,-1 0,1 1,-1-1,0 0,1 0,-1 1,1-1,-1 0,0 1,1-1,-1 0,1 1,-1-1,0 0,0 1,1-1,-1 1,0-1,0 1,1-1,-1 1,0-1,0 1,0-1,0 1,0-1,0 1,0-1,0 1,0-1,0 1,-16 163,18-148,1 0,0-1,1 1,0-1,2 1,-1-1,2-1,0 1,1-1,0 0,1-1,1 0,0 0,1-1,0-1,1 1,2 0,-11-9,0-1,1 0,-1 0,1 0,0 0,-1 0,1-1,0 0,0 1,0-1,0-1,0 1,0-1,0 1,0-1,0-1,1 1,-1 0,0-1,0 0,0 0,21-8</inkml:trace>
  <inkml:trace contextRef="#ctx0" brushRef="#br0" timeOffset="25757.402">16849 456,'-9'24,"-9"22,-5 9,0-1,1-10,3-7,5-5,0-3,2-2,-1-1,1 1,-1-1,-5-4,2-5</inkml:trace>
  <inkml:trace contextRef="#ctx0" brushRef="#br0" timeOffset="26103.422">16623 428,'209'313,"-71"-94,-135-216,0 0,-1-1,1 1,0-1,0 0,0 0,1 0,-1 0,1-1,-1 1,1-1,-1 0,1 0,-1 0,1 0,0-1,0 1,-1-1,1 0,0 0,3-1,14-3</inkml:trace>
  <inkml:trace contextRef="#ctx0" brushRef="#br0" timeOffset="29407.421">0 1416,'368'-47,"-141"20,-164 19,0 3,0 3,47 4,-4 0,199 26,187 1,19-47,-208 5,52 13,-122 2,850-2,-671-28,463 28,-439-28,-8 16,70-6,-115-8,7 14,-115-4,112 14,-198 3,241 28,946-30,-856 0,-81-26,122 27,-178-28,769 28,169 0,-894-29,322 30,-453-29,88 26,-122-25,355 27,-521 13,-83-10,0 0,1-1,0 0,-1-1,1-1,0 0,0-1,-1 0,12-3,20-4,1 1,1 2,-1 3,1 1,29 4,23-1,35 3,-121 1,-7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1,'-34'2,"0"1,0 2,0 2,1 1,0 1,0 2,1 1,-3 4,25-12,0 1,1 0,-1 1,1 0,1 0,-1 1,1 0,0 0,1 1,0 0,0 1,1-1,0 1,0 1,1-1,0 1,1-1,0 2,1-1,0 0,0 1,1-1,0 1,1-1,0 1,1 10,0-18,0 0,1 1,-1-1,0 0,1 0,0 0,0 0,0 0,0 0,0 0,1-1,-1 1,1 0,-1-1,1 1,0-1,0 1,1-1,-1 0,0 0,1 0,-1 0,1 0,0-1,-1 1,1-1,0 1,0-1,0 0,0 0,0-1,0 1,0-1,0 1,1-1,6 0,-1 0,1-1,-1 0,0 0,0-1,0 0,0-1,0 0,0 0,0-1,2-1,26-17,-1-1,-1-2,-1-1,-1-2,-2-1,0-1,-3-2,0-1,-28 34,0 0,1-1,-1 1,0 0,0 0,1 0,-1 0,0-1,1 1,-1 0,1 0,-1-1,1 1,-1 0,1-1,0 1,-1-1,1 1,0-1,0 1,-1-1,1 1,0-1,0 1,-1-1,1 0,0 0,0 1,0-1,0 0,0 0,-1 0,1 0,0 0,0 0,0 0,0 0,0-1,0 1,-1 0,1 0,0-1,0 1,0 0,-1-1,1 1,0-1,-1 1,1-1,0 1,-1-1,1 0,0 1,-1-1,1 0,-1 0,1 1,-1-1,0 0,1 0,-1 1,0-1,0 0,1 0,-1 0,0 0,0 0,0 1,0-2,0 2,0 12,0 0,1-1,0 1,0 0,1-1,1 1,0-1,1 0,0 0,1 0,0-1,0 1,1-1,0-1,1 1,0-1,1 0,0 0,0-1,1 0,8 5,36 8,-28-16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59 174,'-2'125,"-6"0,-8 21,-4-64,9-102,10-11,1 1,1-1,2 1,0-1,3 1,0 0,2 1,1 0,1 0,2 1,4-7,116-204,-132 238,0 0,0 0,0-1,1 1,-1 0,0 0,0 0,1-1,-1 1,1 0,-1 0,1 0,0 0,-1 0,1 0,0 0,-1 0,1 0,0 0,0 0,0 1,0-1,0 0,0 1,0-1,0 1,0-1,1 1,-1-1,0 1,0 0,0-1,0 1,1 0,-1 0,0 0,0 0,1 0,-1 0,0 0,0 1,0-1,1 0,-1 1,0-1,0 0,0 1,0 0,0-1,0 1,0 0,1 0,9 102,-4-52,-6-32,1-1,1 0,1 0,1 0,0-1,1 1,4 6,1-6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5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0 173,'23'423,"12"-102,-25-301,11-39,-13 9,21-22,1 0,2 2,1 1,1 2,2 2,0 0,1 3,2 1,35-14,-61 31,54-13,-66 17,1 0,0 0,-1 0,1 0,-1 0,1 0,-1 1,1-1,0 1,-1-1,0 1,1 0,-1-1,1 1,-1 0,0 0,0 0,1 0,-1 0,0 0,0 1,0-1,0 0,0 0,0 1,-1-1,1 1,0-1,-1 1,1-1,-1 1,1-1,-1 1,0-1,0 1,0-1,0 1,0 0,0 0,-2 10,-1-1,0 0,0 0,-1 0,-1 0,0-1,0 0,-1 0,0 0,-1-1,0 0,0 0,-1-1,0 1,-1-2,-9 7,18-14,-32 30,-1-2,-2-1,0-2,-2-1,-1-2,0-2,-2-1,0-2,-40 11,16-24,59-9</inkml:trace>
  <inkml:trace contextRef="#ctx0" brushRef="#br0" timeOffset="317.995">763 708,'-13'19,"1"1,1 0,1 1,1 0,1 0,1 1,1 0,0 0,2 0,1 1,0 0,1 12,3-31,-1-1,1 1,-1-1,1 1,0-1,0 1,0-1,1 0,-1 0,1 1,0-1,0 0,0 0,0-1,1 1,-1 0,1-1,-1 0,1 1,0-1,0 0,0 0,0-1,0 1,1-1,-1 1,0-1,1 0,-1 0,1-1,-1 1,1-1,-1 1,1-1,-1 0,1-1,3 1,7-2,1-1,-1 0,0 0,0-1,0-1,-1-1,0 0,11-7,-12 6,0 0,-1-1,0-1,-1 0,0-1,0 1,-1-2,0 0,-1 0,0 0,-1-1,0 0,-1-1,-3 7,0-1,0 0,-1 1,0-1,-1 0,1 0,-1 0,-1 0,1 0,-1 0,0-1,-1 1,0 0,0 0,0 0,-1 0,0 1,-1-1,1 0,-1 1,0-1,-1 1,0 0,0 0,0 1,-1-1,1 1,-1 0,0 0,0 0,0 1,-1 0,0 0,0 0,0 1,0 0,0 0,0 0,-1 1,0 0,1 0,-1 1,0 0,0 0,0 0,1 1,-1 0,0 1,0-1,0 1,-4 2,-14 3</inkml:trace>
  <inkml:trace contextRef="#ctx0" brushRef="#br0" timeOffset="815.959">1440 708,'-21'5,"1"0,0 1,0 1,0 1,1 1,0 0,1 2,0 0,1 1,0 1,0 0,-13 15,28-25,-1 0,1 1,0-1,0 0,0 1,0-1,1 1,-1-1,1 1,0 0,0 0,1-1,-1 1,1 0,-1 0,1 0,0 0,1 0,-1 0,1-1,0 1,0 0,0 0,0-1,0 1,1 0,0-1,0 0,0 1,0-1,0 0,1 0,-1 0,1 0,1 0,1 2,0 0,1-1,0 1,0-1,0-1,1 1,-1-1,1 0,0-1,-1 0,1 0,0 0,1-1,-1 0,0 0,0-1,0 1,8-2,4-5,0 0,-1-1,0-1,0-1,0 0,-1-2,-1 0,0 0,0-2,-1 0,-1-1,7-7,10-14,0-2,-3-1,-1-1,-2-1,-1-1,-2-2,-3 0,-1-1,5-22,-15 43,0-1,-1-1,-1 0,-2 1,-1-2,0 1,-2 0,-1 0,-1-1,-1 1,-1 0,-1 0,-7-22,9 42,0 0,0 0,0 1,-1-1,0 1,1-1,-1 1,-1 0,1 0,-1 0,1 1,-1-1,0 1,-1 0,1 0,0 0,-1 1,0 0,1-1,-1 2,0-1,0 0,0 1,0 0,0 0,-1 1,1-1,0 1,0 0,0 1,0-1,-1 1,1 0,0 0,-4 2,-2 1,-1 0,1 0,0 2,0-1,0 1,1 1,0 0,0 0,0 1,1 0,1 1,-1 0,1 0,1 1,0 0,0 0,1 1,0 0,1 0,0 0,1 1,-1 4,-4 15,1 0,2 1,1-1,1 1,2 1,1-1,2 0,1 2,-1-14,1 1,1-1,0 0,2 0,0-1,1 1,1-1,1 0,1-1,1 0,0 0,1-1,1-1,0 0,1 0,1-1,1-1,0 0,7 4,-15-14,0 0,0 0,0-1,0 0,1 0,0-1,-1 0,1 0,0-1,0 0,0 0,0-1,0 0,0 0,8-2,8-4</inkml:trace>
  <inkml:trace contextRef="#ctx0" brushRef="#br0" timeOffset="1314.272">2004 596,'-12'22,"1"0,2 1,0 0,1 1,1 0,1 0,1 0,1 1,1 15,2-36,0 0,1 0,0 0,0 0,0 0,0 0,0 0,1 0,0 0,0 0,0 0,0 0,0-1,1 1,0 0,0-1,0 1,0-1,1 0,-1 0,1 0,-1 0,1 0,0 0,1-1,-1 1,0-1,1 0,-1 0,1 0,-1-1,1 1,0-1,0 0,0 0,0 0,0 0,0-1,0 0,0 1,0-1,0-1,0 1,0-1,0 0,2 0,9-8,0 0,0-1,-1 0,-1-1,0-1,0 0,-1-1,0 0,-1 0,-1-2,0 1,6-15,-2 9,128-168,-141 188,-1-1,0 0,1 0,-1 1,1-1,-1 0,1 1,0-1,-1 1,1-1,-1 0,1 1,0 0,0-1,-1 1,1-1,0 1,0 0,-1-1,1 1,0 0,0 0,0 0,-1 0,1 0,0-1,0 2,0-1,0 0,0 0,-1 0,1 0,0 0,0 1,0-1,-1 0,1 1,0-1,0 1,-1-1,1 0,0 1,-1 0,1-1,-1 1,1-1,-1 1,1 0,-1-1,1 1,-1 0,14 43,25 257,-27-225,-3 1,-3-1,-4 2,-3-1,-3 0,-4-1,-3 1,-8 18,10-55,-2-1,-2-1,-2 0,-1-1,-2 0,-1-1,-2-1,-1-2,-2 0,-1-1,-2-1,-8 5,35-35,-12 10,1 0,-1-1,-1 0,0 0,0-2,-1 1,0-2,-1 0,1 0,-1-2,0 0,-1 0,13-5,0 0,-1 0,1 0,0 0,0 0,0-1,0 1,0-1,0 0,0 0,0 0,0 0,0-1,1 1,-1-1,0 1,1-1,-1 0,1 0,0 0,-1-1,1 1,0 0,1-1,-1 1,0-1,1 0,-1 0,1 1,0-1,0 0,0 0,0 0,1 0,-1-1,1 1,-1 0,1 0,0 0,1 0,-1 0,0 0,1 0,0 0,-1 0,1 0,1 0,0-3,8-22,2-1,1 2,1-1,1 2,1 0,2 1,0 1,19-19,-35 40,268-302,-226 259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3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0 725,'5'24,"7"7,0-5,-1-13,2-13,-1-11,-3-4</inkml:trace>
  <inkml:trace contextRef="#ctx0" brushRef="#br0" timeOffset="231.142">57 245,'0'0</inkml:trace>
  <inkml:trace contextRef="#ctx0" brushRef="#br0" timeOffset="646.882">508 442,'-31'23,"11"-11,1 1,0 0,1 1,1 2,0-1,1 2,1 0,0 1,2 1,0 0,1 0,1 1,0 1,0 5,9-22,1 0,0-1,0 1,0 0,1 0,-1 0,1-1,0 1,0 0,1 0,-1 0,1 0,-1-1,1 1,0 0,1 0,-1-1,1 1,-1-1,1 0,0 1,0-1,1 0,-1 0,1 0,-1 0,1-1,0 1,0-1,0 1,1-1,-1 0,0 0,1-1,-1 1,1-1,-1 0,1 0,0 0,0 0,0 0,-1-1,1 0,1 0,14-6,-1-2,0 0,-1-1,0-1,0 0,-1-1,-1-1,0 0,0-2,-1 1,-1-2,0 0,7-12,-14 20,40-53,45-41,-91 100,1 1,-1-1,1 1,0-1,-1 1,1 0,0-1,0 1,-1 0,1-1,0 1,0 0,-1 0,1-1,0 1,0 0,0 0,-1 0,1 0,0 0,0 0,0 1,-1-1,1 0,0 0,0 0,-1 1,1-1,0 0,0 1,-1-1,1 1,0-1,-1 1,1-1,-1 1,1-1,-1 1,1 0,-1-1,1 1,-1 0,1 0,-1-1,0 1,1 0,-1 0,0-1,0 1,0 0,0 0,1-1,-1 2,4 47,-4-45,-4 94,-5-2,-14 57,3-10,10-62,-3-1,-4 0,-3-1,-4-1,-3-1,-30 58,-11-41,65-91,1-1,0 0,-1 1,1-1,-1 0,0 0,0-1,0 1,0 0,0-1,0 0,0 0,0 0,0 0,-1 0,1-1,0 1,-1-1,1 0,0 0,-1 0,1 0,0-1,0 0,-1 1,1-1,0 0,0 0,0-1,0 1,0-1,-2-1,0-2,1-1,0 0,0 0,0 0,1 0,0-1,0 0,1 1,0-1,0 0,0 0,1 0,0 0,0 0,1-1,0 1,0 0,1 0,0-2,-1-2,3-26,2 1,2-1,1 1,1 0,2 1,2 0,1 1,2 0,1 1,1 1,2 1,1 1,2 0,0 2,2 1,19-15,-26 24</inkml:trace>
  <inkml:trace contextRef="#ctx0" brushRef="#br0" timeOffset="883.035">960 725,'-14'38,"0"18,2 3,8-7,9-13,10-13,5-16,1-10</inkml:trace>
  <inkml:trace contextRef="#ctx0" brushRef="#br0" timeOffset="1027.705">1072 301,'0'0</inkml:trace>
  <inkml:trace contextRef="#ctx0" brushRef="#br0" timeOffset="1444.714">1496 526,'-29'27,"1"0,2 2,0 1,2 1,2 1,1 2,1-1,-9 24,27-53,0 0,-1-1,1 1,1 0,-1 0,1 0,-1 0,1 0,0 1,0-1,1 0,-1 1,1-1,0 0,0 1,1-1,-1 0,1 0,0 1,0-1,1 0,-1 0,1 0,-1 0,1 0,1-1,-1 1,0 0,1-1,0 0,0 1,0-1,0 0,4 2,0-1,1-1,0 0,0-1,1 0,-1 0,0 0,1-1,-1-1,1 1,-1-1,1-1,-1 0,0 0,1 0,-1-1,0 0,0-1,0 0,0 0,1-1,8-4,0-2,-1 1,0-2,-1 0,0-1,0 0,-2-1,7-8,12-12,-1-1,-2-2,-2-1,-1-2,-1 0,-3-2,-1 0,-2-1,-2-1,-2-1,-2 0,-2-1,-1 0,-3-1,-1-4,-5 43,-1-1,0 0,0 1,-1-1,0 0,0 1,0-1,-1 1,0-1,-1 1,0 0,0 0,0 0,-1 0,0 1,0-1,-1 1,0 0,0 0,0 1,-1 0,0 0,0 0,0 0,0 1,-1 0,0 0,0 1,0 0,0 0,0 1,-1 0,1 0,-1 0,1 1,-1 1,0-1,1 1,-1 0,0 1,1 0,-1 0,0 0,-5 3,-1 5,0 0,1 1,0 0,1 1,1 0,-1 1,2 0,-1 1,2 0,0 1,0 0,2 0,0 1,0 0,1 0,1 1,1 0,0 0,1 0,0 0,2 0,-1 12,3-1,2 1,0-1,2-1,0 1,2 0,1-1,1-1,2 1,0-2,1 1,2-2,0 1,2-2,10 12,12 11,2-1,2-3,40 31,-46-40,-9-9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0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286 142,'-23'14,"0"2,1 0,1 2,0 0,2 2,0 0,1 1,1 1,1 0,1 1,1 1,1 0,2 1,0 1,-1 5,10-23,-1 0,2 0,-1 0,1 1,0-1,1 0,0 1,0-1,1 0,0 1,0-1,1 0,0 0,0 0,1 0,0 0,1 0,0-1,0 0,0 0,1 0,0 0,1-1,-1 1,1-1,0-1,1 1,-1-1,1 0,0-1,0 0,1 0,-1 0,1-1,0 0,0 0,0-1,0 0,0-1,2 1,5-4,-1-1,1 0,0-1,-1-1,0 0,0-1,0 0,-1-1,0-1,-1 0,1-1,-1 0,-1 0,0-2,0 1,-1-1,0-1,-1 0,6-10,-3 8,-1-1,-1 0,0-1,-1 0,0-1,-2 1,0-1,-1-1,0 1,-1-1,-2 0,1-1,-2 1,-1 0,0-1,-1 1,-1-1,-1 1,0 0,-2-2,2 9,0 0,-1 1,0-1,-1 1,0 0,-1 0,0 0,0 0,-1 1,-1 0,1 0,-1 1,-1 0,0 0,0 0,0 1,-1 1,0-1,0 1,-1 1,0 0,0 0,0 1,0 0,-1 1,1 0,-1 0,6 3,1 0,-1 0,0 1,1-1,-1 1,0 0,1 0,-1 0,1 1,0 0,-1 0,1 0,0 0,0 1,0-1,0 1,-2 3,-13 12</inkml:trace>
  <inkml:trace contextRef="#ctx0" brushRef="#br0" timeOffset="515.718">596 706,'291'-359,"-272"350,-26 45,3-25,4-10,-3 8,-1 0,2 1,-1 0,1-1,1 1,0 0,0 0,1 0,0 0,1 0,0 0,0 0,1-1,0 1,1 0,0-1,1 0,1 3,-3-10,1 0,0 0,0 0,0 0,0 0,0 0,0-1,0 0,1 1,-1-1,0 0,1-1,-1 1,1-1,-1 1,1-1,-1 0,1 0,-1-1,1 1,-1-1,0 0,1 0,-1 0,0 0,1 0,-1-1,0 1,1-1,85-60,-79 51,1 0,-1-1,-1-1,-1 1,1-1,-2-1,0 0,-1 0,0 0,-1-1,0 1,0-9,0-2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9:59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59,'28'-58,"-36"86,-134 235,76-149,-5-2,-27 26,-21 40,86-152,20-22</inkml:trace>
  <inkml:trace contextRef="#ctx0" brushRef="#br0" timeOffset="422.417">0 285,'34'29,"4"-12,0-2,2-2,0-1,0-2,1-2,13 0,92 22,-122-25,0 1,0 1,-1 1,0 1,-1 1,0 1,0 1,-1 1,-1 0,0 2,10 10,-29-24,0 1,0 0,0-1,1 1,-1-1,1 1,-1-1,1 0,-1 0,1 0,0 0,-1 0,1 0,0 0,0 0,0-1,0 1,0-1,0 1,0-1,0 0,0 0,0 0,0 0,0 0,0 0,0-1,0 1,-1-1,1 1,0-1,0 0,0 1,0-1,-1 0,1 0,0-1,-1 1,1 0,-1 0,1-1,10-8</inkml:trace>
  <inkml:trace contextRef="#ctx0" brushRef="#br0" timeOffset="670.49">791 342,'-78'14,"1"3,1 4,1 3,1 3,2 4,-18 12,-36 45,109-71</inkml:trace>
  <inkml:trace contextRef="#ctx0" brushRef="#br0" timeOffset="990.697">338 31,'-7'16,"0"1,0-1,2 1,0 0,1 1,0-1,2 1,0 0,1 0,1-1,0 1,2 0,0 0,1-1,3 12,78 294,-52-168,-13-92,-14-44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8:15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254 231,'74'-19,"137"-67,-108 39,-100 48,1-1,-1 1,1 0,-1 0,1 0,-1 1,0-1,1 1,-1 0,0 0,0 0,0 0,0 0,-1 1,1-1,0 1,-1 0,0-1,0 1,0 0,0 1,0-1,-1 0,1 0,-1 1,0-1,0 1,0-1,0 1,-1 0,1-1,-1 1,0 0,1 0,62 286,-55-231,-4 0,-1 0,-6 54,1-9,2-104,1 1,-1-1,0 1,1 0,-1-1,0 1,1 0,-1-1,0 1,0 0,0 0,0-1,0 1,0 0,0-1,0 1,0 0,0 0,0-1,0 1,0 0,0 0,-1-1,1 1,0 0,0-1,-1 1,1-1,-1 1,1 0,-1-1,1 1,-1-1,1 1,-1-1,1 1,-1-1,1 1,-1-1,0 0,1 1,-1-1,0 0,1 0,-1 1,0-1,1 0,-1 0,0 0,0 0,1 0,-1 0,0 0,0 0,1 0,-1 0,0-1,1 1,-1 0,0 0,1-1,-1 1,0 0,1-1,-1 1,-10-7,-1 0,0 0,0 1,0 1,-1 0,1 1,-1 0,0 1,0 1,-14-1,-5 1,-1 3,1 1,-1 1,1 1,0 2,0 2,1 0,0 3,-22 10,19-8,0 2,1 1,1 2,1 1,0 1,2 2,-3 4,20-16</inkml:trace>
  <inkml:trace contextRef="#ctx0" brushRef="#br0" timeOffset="1932.481">565 456,'132'-48,"76"-21,-107 36,-101 32,1 1,0 0,-1-1,1 1,-1 0,1-1,0 1,-1 0,1 0,0 0,-1 0,1 0,0 0,0-1,-1 1,1 1,0-1,-1 0,1 0,0 0,-1 0,1 0,0 1,-1-1,1 0,0 1,-1-1,1 0,-1 1,1-1,-1 1,1-1,-1 1,1-1,-1 1,1-1,-1 1,1-1,-1 1,0 0,0-1,1 1,-1 0,0-1,0 1,0 0,1-1,-1 1,0 0,0-1,0 1,0 0,0-1,0 1,-1 0,1 0,0-1,0 1,-1 0,-16 51,10-35,-10 71,15-62</inkml:trace>
  <inkml:trace contextRef="#ctx0" brushRef="#br0" timeOffset="2700.567">1355 485,'-19'9,"1"2,1 0,0 1,0 1,1 0,1 1,0 1,1 1,-7 10,16-18,0 0,1 1,0 0,1 0,0 0,0 0,1 0,0 1,1-1,0 1,0-1,1 1,0 6,0-12,1-1,-1 1,0 0,1-1,0 1,-1-1,2 1,-1-1,0 1,1-1,-1 0,1 0,0 0,0 0,0 0,0 0,1 0,-1-1,1 1,0-1,0 0,0 0,0 0,0 0,0 0,0 0,1-1,-1 0,0 0,1 0,-1 0,1 0,0-1,-1 1,1-1,1 0,11-3,-1-1,-1 0,1-1,-1 0,1-1,-2-1,1 0,-1-1,0-1,0 0,-1 0,-1-1,1-1,-2 0,1 0,-2-1,1-1,-2 1,0-2,0 1,4-12,-9 20,0 1,0-1,0 0,-1 0,0 0,0 0,0 0,-1-1,1 1,-1 0,-1-1,1 1,-1-1,0 1,0-1,0 1,-1-1,0 1,0-1,0 1,-1 0,0-1,0 1,0 0,0 0,-1 0,0 1,0-1,-1 1,1-1,-1 1,0 0,0 1,0-1,0 0,-1 1,1 0,-1 0,0 1,0-1,0 1,0 0,0 1,-1-1,1 1,0 0,-3 0,-6 4,1 0,0 1,0 1,0 0,0 1,1 0,0 1,0 0,0 1,1 1,1 0,-1 0,2 1,-1 0,1 0,1 1,0 1,0-1,1 1,1 1,0-1,0 1,-2 10,-1 2</inkml:trace>
  <inkml:trace contextRef="#ctx0" brushRef="#br0" timeOffset="3478.89">1835 598,'-22'198,"5"-151,1-83,14 21,1 0,0 1,1-1,1 0,0 0,1 0,0 1,2-1,-1 1,2 0,0 0,1 0,0 0,1 1,0 0,1 1,3-4,5-5,-4 5,-1 1,2 0,0 1,1 0,0 1,1 1,0 0,1 1,4-2,-19 13,0-1,0 0,1 0,-1 0,0 1,0-1,1 0,-1 1,0 0,1-1,-1 1,1 0,-1-1,0 1,1 0,-1 0,1 0,-1 0,1 0,-1 1,0-1,1 0,-1 1,0-1,1 1,-1-1,0 1,1 0,-1-1,0 1,0 0,0 0,0 0,0 0,0 0,0 0,0 0,0 0,0 0,-1 1,1-1,0 0,-1 1,1-1,-1 0,1 1,-1-1,0 0,0 1,1-1,-1 1,0-1,0 0,-1 1,1-1,-38 125,36-106,3-4</inkml:trace>
  <inkml:trace contextRef="#ctx0" brushRef="#br0" timeOffset="6029.512">2879 598,'0'282,"-4"-256,-9-32,10-12,0 1,1-1,2 0,-1 0,2 1,1-1,0 0,1 1,0-1,2 1,0 0,1 0,1 1,0-1,1 2,1-1,1 1,0 0,0 1,12-10,-14 11,2 1,0 0,0 0,1 2,1-1,0 1,0 1,12-7,-22 16,0 0,0 0,0 0,0 1,0-1,0 0,0 1,0-1,0 1,-1 0,1 0,0 0,0 0,0 0,-1 0,1 0,-1 1,1-1,-1 1,1-1,-1 1,0-1,0 1,1 0,-1-1,-1 1,1 0,0 0,0 0,-1 0,1 0,-1 0,1 0,-1 0,0 0,0 0,0 0,0 0,11 24,-1-11</inkml:trace>
  <inkml:trace contextRef="#ctx0" brushRef="#br0" timeOffset="6346.946">3443 541,'-8'20,"1"1,0 0,2 0,0 0,1 1,1 0,2 0,0-1,1 1,1 0,2 12,-3-31,0 0,1-1,-1 1,0 0,1-1,0 1,0 0,-1-1,1 1,1-1,-1 0,0 1,1-1,-1 0,1 0,0 0,-1 0,1 0,0 0,0 0,1 0,-1-1,0 1,0-1,1 0,-1 0,1 0,-1 0,1 0,0 0,-1-1,1 1,0-1,-1 0,1 1,0-1,-1-1,1 1,0 0,-1-1,1 1,0-1,-1 0,1 0,-1 0,1 0,-1 0,0 0,1-1,-1 1,0-1,0 0,0 0,3-3,0-1,0 0,-1 0,0 0,0 0,0-1,-1 0,0 0,-1 0,1 0,-1 0,-1 0,1-1,-1 1,0 0,-1-1,0 1,0-1,-1 1,0-1,0 1,0 0,-1-1,0 1,-1 0,0 0,0 0,0 1,-1-1,0 1,0 0,0 0,-1 0,-4-4,-5 0</inkml:trace>
  <inkml:trace contextRef="#ctx0" brushRef="#br0" timeOffset="6763.726">3867 32,'-8'22,"2"0,0 0,2 0,0 1,1 0,2 0,0-1,2 1,1 16,-1 10,0 397,-6-395,-1-33</inkml:trace>
  <inkml:trace contextRef="#ctx0" brushRef="#br0" timeOffset="7016.192">3641 541,'43'-5,"34"-6,13-2,-4 2,-12 3,-13-2,-13 0,-9 2,-7 2,-4 3,-7 1</inkml:trace>
  <inkml:trace contextRef="#ctx0" brushRef="#br0" timeOffset="7751.896">4403 399,'-41'35,"0"2,3 1,1 3,2 0,-10 18,43-57,0-1,0 1,1 0,-1-1,0 1,1 0,-1 0,1 0,0 0,0 0,0 0,0 0,0 0,0 0,0 1,1-1,-1 0,1 1,0-1,-1 0,1 1,0-1,1 1,-1-1,0 0,1 1,-1-1,1 0,0 0,-1 1,1-1,0 0,1 0,-1 0,0 0,0 0,1 0,-1 0,1-1,0 1,0 0,-1-1,1 0,2 2,7-3,0-1,0-1,0 1,0-2,0 1,0-2,-1 1,0-1,0-1,0 0,0 0,0-1,0-1,13-9,-1-1,-1-1,0 0,-1-2,-1 0,9-14,1 1,-29 32,0 0,0 0,0 0,1 1,-1-1,0 0,0 0,1 1,-1-1,1 0,-1 1,0-1,1 0,-1 1,1-1,0 0,-1 1,1-1,-1 1,1-1,0 1,-1-1,1 1,0 0,0-1,-1 1,1 0,0 0,0-1,0 1,-1 0,1 0,0 0,0 0,0 0,-1 0,1 0,0 0,0 1,0-1,-1 0,1 0,0 1,0-1,-1 0,1 1,0-1,0 1,-1-1,1 1,-1-1,1 1,0-1,-1 1,1 0,-1-1,1 1,-1 0,0-1,1 1,-1 0,0 0,1-1,-1 1,0 0,0 0,0 0,-6 54,4-47,0 0,1-1,-1 1,1 0,1 0,0 0,0 0,0 0,1 0,0 0,1 0,0 0,0 0,0-1,1 1,0-1,1 0,0 0,0 0,0 0,5 5,-1-8,0 0,0 0,0-1,0 0,1-1,-1 1,1-2,0 1,-1-1,1-1,0 1,0-2,-1 1,1-1,0 0,-1-1,1 0,-1 0,1-1,-1 0,0-1,0 1,0-2,5-3,-1 0,0-1,0 0,-1-1,0 0,-1-1,0 0,-1-1,0 0,-1 0,0-1,-1 0,-1 0,6-14,52-203,-56 184,-1 0,-3 0,-2 0,-2 0,-4-33,-4 51,8 28,0 1,0-1,0 0,0 1,0-1,0 0,0 1,0-1,0 0,-1 0,1 1,0-1,0 0,0 1,0-1,0 0,-1 1,1-1,0 0,0 0,0 1,-1-1,1 0,0 0,-1 0,1 1,0-1,0 0,-1 0,1 0,0 0,-1 0,1 1,0-1,-1 0,1 0,0 0,-1 0,1 0,0 0,-1 0,1 0,0 0,-1 0,1 0,0-1,-1 1,1 0,0 0,0 0,-1 0,1 0,0-1,-1 1,1 0,0 0,0 0,-1-1,1 1,0 0,-9 167,11-109,-1 590,3-623,9-30,-8-8</inkml:trace>
  <inkml:trace contextRef="#ctx0" brushRef="#br0" timeOffset="8014.585">4657 428,'39'-10,"26"-2,12-1,-1 4,-11 2,-5 2,-8 3,-9 6,-7 2,-4 0,-3 0,-7 3,-2 0,-4 3,0 0,1 2,-1 0</inkml:trace>
  <inkml:trace contextRef="#ctx0" brushRef="#br0" timeOffset="8264.037">5532 569,'0'38,"5"18,6-1,1-10</inkml:trace>
  <inkml:trace contextRef="#ctx0" brushRef="#br0" timeOffset="8499.394">5504 315</inkml:trace>
  <inkml:trace contextRef="#ctx0" brushRef="#br0" timeOffset="8688.013">5842 569,'-7'11,"1"0,-1 1,2-1,0 2,0-1,1 0,0 1,1 0,1 0,0 0,1 0,0 0,1 0,0 0,1 0,1 0,2 8,-4-19,1 1,0-1,0 0,-1 0,1 0,1 1,-1-1,0 0,0 0,1-1,-1 1,1 0,0 0,0-1,-1 1,1-1,0 1,0-1,0 0,0 0,1 0,-1 0,0 0,0-1,1 1,-1 0,0-1,1 0,-1 0,1 1,-1-1,0-1,1 1,-1 0,2-1,2-1,0 0,0 0,0-1,0 0,-1 0,1-1,-1 1,0-1,0 0,0 0,-1-1,1 0,-1 1,5-8,0 1,-1-1,0-1,-1 1,-1-1,0 0,0-1,-2 0,1 0,-2 0,0 0,-1 0,0 0,-1-1,0 1,-1-1,-3-13,-14-13,4 30</inkml:trace>
  <inkml:trace contextRef="#ctx0" brushRef="#br0" timeOffset="9136.354">6153 710,'15'-27,"1"0,2 2,0 0,2 1,7-6,-26 28,0 0,0 1,-1-1,1 0,0 1,0-1,1 1,-1-1,0 1,0-1,1 1,-1 0,1 0,-1 0,1-1,0 2,-1-1,1 0,0 0,0 0,-1 1,1-1,0 1,0 0,0-1,0 1,0 0,0 0,-1 0,1 0,0 0,0 1,0-1,0 1,0-1,-1 1,1 0,0-1,0 1,-1 0,1 0,-1 0,1 0,-1 1,1-1,-1 0,1 1,-1-1,0 1,1 0,3 13,44 87,-47-99,1 0,0 0,0 0,0 0,0 0,0-1,1 1,-1-1,1 0,-1 0,1-1,0 1,0-1,0 1,0-1,0 0,0-1,0 1,0-1,0 0,1 0,-1 0,0 0,0-1,0 0,2 0,9-4,-1-1,0-1,0 0,-1 0,0-2,0 1,-1-2,0 1,0-2,-1 0,1-2,28-67,-32 58</inkml:trace>
  <inkml:trace contextRef="#ctx0" brushRef="#br0" timeOffset="11767.841">7903 569,'-6'-1,"-1"1,1 0,0 0,-1 1,1 0,-1 0,1 1,0-1,0 1,0 0,0 1,0 0,0 0,1 0,0 0,-1 1,1 0,0 0,1 1,-1-1,1 1,0 0,0 0,0 0,1 1,0-1,-2 6,-1-4,0 2,1-1,0 0,0 1,1 0,1 0,-1 0,1 1,1-1,0 1,0 0,1-1,0 1,0 0,2 0,-1 0,1-1,0 1,1 0,0-1,1 1,1 4,-3-12,1-1,-1 1,0-1,1 0,-1 0,0 1,1-1,-1 0,1 0,0 0,-1-1,1 1,0 0,0-1,-1 1,1-1,0 1,0-1,0 0,0 0,-1 0,1 0,0 0,0 0,0 0,0-1,-1 1,1-1,0 1,0-1,-1 0,1 1,0-1,-1 0,1 0,-1 0,1-1,0 1,54-50,-55 51,125-149,-87 92,-44 75,1 1,0-1,1 0,1 1,1 0,1-1,0 1,2 2,-2-17,0 0,1-1,-1 1,1 0,0 0,0 0,1 0,-1-1,1 1,0-1,0 1,0-1,0 0,0 0,1 0,0 0,-1 0,1 0,0-1,1 1,-1-1,0 0,1 0,-1 0,1 0,-1-1,1 1,0-1,0 0,-1 0,1-1,0 1,0-1,0 0,0 0,0 0,0 0,0-1,0 1,0-1,-1 0,1 0,0-1,0 1,-1-1,1 0,-1 0,14-8,-2-1,0-1,0-1,-1 0,0 0,-1-2,-1 0,0 0,5-11,16-17,2-1,-3-1,-1-2,-3-1,1-5,1-7,-16 37,-1-1,-1 0,-1-1,-1 0,-1-1,-2 0,0-1,-2 1,-1-1,0-19,-3 44,-1 0,0 1,0-1,0 1,0-1,0 1,0-1,-1 1,1-1,0 1,-1-1,1 1,-1-1,0 1,1-1,-1 1,0 0,0-1,0 1,0 0,0 0,0 0,0 0,0 0,0 0,-1 0,1 0,0 0,-1 0,1 1,-1-1,1 0,-1 1,1 0,-1-1,1 1,-1 0,1 0,-1-1,1 1,-1 1,0-1,1 0,-1 0,1 0,-1 1,1-1,-1 1,1-1,-1 1,1 0,0 0,-1-1,1 1,0 0,0 0,-1 0,1 0,0 1,0-1,0 0,0 0,0 2,-19 18,2 1,0 1,2 0,0 2,1-1,2 2,1 0,1 1,-2 8,4-11,1 0,1 0,2 1,0 0,2 0,0 1,2-1,1 0,2 15,-2-30,1 0,0 0,1 0,0 0,1 0,0-1,0 1,1-1,0 0,1 0,0 0,0-1,1 1,0-1,1-1,0 1,0-1,0 0,1-1,0 0,0 0,1-1,-1 0,1 0,3 1,-5-3,0 0,1 0,-1-1,1 0,-1 0,1-1,0 0,0 0,-1-1,1 0,0 0,0-1,0 0,-1 0,1-1,-1 0,1 0,-1-1,1 0,-1 0,0 0,-1-1,1-1,-1 1,1-1,-1 0,-1 0,1-1,-1 1,0-1,0 0,0-1,-1 1,0-1,0 0,-1 0,0 0,0-1,-1 1,0-1,1-5,-2 4,-1 0,0 1,0-1,0 1,-1-1,-1 1,1-1,-1 1,-1 0,0-1,0 1,0 1,-1-1,0 0,-1 1,1 0,-2 0,1 0,-1 1,0 0,0 0,0 0,-1 1,0 0,0 0,-1 0,1 1,-1 0,0 1,0 0,-8-2,7 3,0 0,-1 0,1 1,-1 1,1 0,-1 0,1 1,-1 0,1 0,0 1,0 0,-1 1,-5 3,-12 5</inkml:trace>
  <inkml:trace contextRef="#ctx0" brushRef="#br0" timeOffset="12147.804">8975 485,'-14'9,"1"1,-1 0,2 1,0 1,0 0,1 0,0 1,1 1,1 0,0 0,1 1,0 0,2 0,-1 1,0 6,6-18,0 0,1 0,0 1,-1-1,1 0,1 0,-1 1,1-1,-1 0,1 0,0 1,1-1,-1 0,1 0,0-1,0 1,0 0,0 0,1-1,-1 0,1 1,0-1,0 0,0 0,0 0,1-1,-1 1,1-1,0 0,0 0,-1 0,1-1,0 1,1-1,-1 0,0 0,0 0,0-1,1 1,-1-1,0 0,0 0,1-1,-1 1,0-1,0 0,1 0,1-2,0 2,-2-1,1 0,0-1,0 1,-1-1,1 0,-1 0,0-1,0 1,0-1,0 0,-1 0,0 0,1 0,-1-1,-1 1,1-1,-1 0,0 0,0 0,0 0,-1 0,1 0,-1-3,2-3,-2-1,1 0,-1 1,-1-1,0 0,0 0,-1 1,-1-1,0 0,-3-7,4 15,0-1,-1 0,0 1,0-1,0 1,-1 0,1-1,-1 1,0 0,0 1,0-1,-1 0,1 1,-1 0,0 0,0 0,0 0,0 1,-1 0,1-1,-1 2,1-1,-4 0,-4 2</inkml:trace>
  <inkml:trace contextRef="#ctx0" brushRef="#br0" timeOffset="12851.523">9201 569,'-7'18,"0"-5,0 1,2 0,0 0,0 1,1-1,1 1,1 0,0 0,0 9,2-22,0 0,0 0,0 0,0 0,0 0,1 0,-1 1,1-1,-1 0,1 0,0 0,0 0,0-1,0 1,0 0,0 0,0 0,1-1,-1 1,1-1,-1 1,1-1,-1 1,1-1,0 0,0 0,0 0,0 0,-1 0,1 0,1-1,-1 1,0-1,0 1,0-1,0 0,0 0,0 0,0 0,0 0,1 0,-1 0,0-1,0 1,0-1,93-38,85-110,-180 148,0 1,0-1,0 1,0-1,1 1,-1-1,0 1,0 0,1-1,-1 1,0-1,1 1,-1 0,0-1,1 1,-1 0,1-1,-1 1,1 0,-1-1,0 1,1 0,-1 0,1 0,-1 0,1-1,-1 1,1 0,0 0,-1 0,1 0,-1 0,1 0,-1 0,1 0,-1 1,1-1,-1 0,1 0,-1 0,1 0,-1 1,0-1,1 0,-1 1,1-1,-1 0,1 1,-1-1,0 0,1 1,-1-1,0 1,1-1,-1 0,0 1,0-1,0 1,1-1,-1 1,0-1,0 1,0-1,0 1,0 0,-3 35,1-33,0 0,0 0,0 0,1 0,0 0,-1 1,1-1,0 0,0 0,1 1,-1-1,1 1,0-1,-1 1,2-1,-1 1,0-1,1 1,-1-1,1 0,0 1,0-1,1 0,-1 0,0 0,1 0,0 0,0 0,0 0,0 0,0-1,1 1,-1-1,1 1,0-1,-1 0,1 0,0 0,0-1,2 1,3 0,1 0,0-1,0 0,0-1,0 1,-1-2,1 1,0-2,0 1,0-1,-1 0,1-1,-1 0,0 0,1-1,-2 0,1 0,0-1,3-3,123-120,-133 127,24-31,-1-1,-2-1,-2-1,-1-1,-1-1,-3 0,0-1,5-28,-20 65,4-10,0-1,0 0,-1 0,-1 0,0 0,-1-1,0 1,-1 0,0-1,-1 1,0 0,-1-2,1 13,1 1,0-1,-1 0,1 0,-1 0,1 1,-1-1,1 0,-1 1,1-1,-1 0,0 1,1-1,-1 1,0-1,0 1,1-1,-1 1,0 0,0-1,0 1,1 0,-1 0,0-1,0 1,0 0,0 0,0 0,0 0,1 0,-1 0,0 0,0 1,0-1,0 0,0 0,1 1,-1-1,0 0,0 1,0-1,1 1,-1-1,0 1,1-1,-1 1,0 0,1-1,-1 1,1 0,-1-1,1 1,-1 0,1 0,0 0,-1 0,-27 44,18-16,1 0,1 1,2-1,1 1,1 1,2-1,1 0,1 1,2-1,1 0,4 19,13 177,-11-175,-7-45,0 0,0 0,-1 0,0 0,0 0,-1 0,0 0,0 0,0 0,0 0,-1 0,0 0,-1 0,1 0,-1 0,0 0,-2 3,-21 8,11-16</inkml:trace>
  <inkml:trace contextRef="#ctx0" brushRef="#br0" timeOffset="13099.987">9680 343,'44'-5,"42"-1,12 0,-1 1,-13 1,-15 2,-10 1,-11 1,-12 0</inkml:trace>
  <inkml:trace contextRef="#ctx0" brushRef="#br0" timeOffset="15753.527">11205 598,'-3'-3,"0"1,1 0,-1 1,0-1,0 0,0 1,0-1,0 1,0 0,-1 0,1 1,0-1,-1 1,1-1,0 1,-1 0,1 0,0 0,-1 1,1-1,0 1,-1 0,1 0,0 0,0 0,0 1,0-1,0 1,-1 0,-76 63,75-62,1 2,0-1,0 0,0 1,0 0,1 0,0 0,0 0,0 0,1 1,0-1,0 1,0-1,1 1,0 0,0 0,0 0,1 0,-1 0,2 0,-1 0,1 0,-1-1,2 1,-1 0,1 0,-1-1,2 1,-1-1,1 1,0-1,-1-3,0 0,1 0,0-1,-1 0,1 1,0-1,-1 0,1 0,0 0,0-1,0 1,0-1,0 1,0-1,0 0,0 0,0-1,0 1,0 0,-1-1,1 0,0 0,0 0,0 0,-1 0,1 0,0-1,1-1,73-50,-56 31,-1-2,0 0,-2 0,-1-2,-1 0,12-26,-12 17,-4 57,1 37,-11-44,1-1,1 1,0 0,0-1,2 0,0 0,0 0,1-1,1 0,8 11,-13-20,1 1,-1-1,1 0,-1 0,1 0,0 0,1-1,-1 0,0 0,1 0,0 0,0-1,0 0,0 0,0 0,0 0,0-1,1 0,-1 0,1 0,-1-1,1 0,11-4</inkml:trace>
  <inkml:trace contextRef="#ctx0" brushRef="#br0" timeOffset="17282.649">13632 456,'-29'38,"-9"18,-3 4,5-4,9-5,4-13,6-7,1-5,-1-1,2-6</inkml:trace>
  <inkml:trace contextRef="#ctx0" brushRef="#br0" timeOffset="17556.431">13322 485,'19'9,"21"18,8 4,1 2,-8 0,-6-6,-9-2,-4-6,-6-1,-1 1,2 2,3-2,-2 0,0-3,3-4,2-10,-3-4</inkml:trace>
  <inkml:trace contextRef="#ctx0" brushRef="#br0" timeOffset="17917.848">13999 710,'10'2,"0"0,0 0,0-1,0 0,0-1,0 0,0-1,0 0,0 0,0-1,-1 0,1-1,-1 0,1-1,-1 1,0-2,0 0,0 0,-1 0,0-1,0 0,0-1,-1 0,0 0,0 0,-1-1,0 0,0 0,-1-1,0 0,0 0,1-6,-5 12,0 1,-1-1,0 0,1 0,-1 0,0 0,0 0,0 1,-1-1,1 0,-1 0,1 0,-1 0,0 1,0-1,-1 0,1 1,0-1,-1 1,1-1,-1 1,0 0,0 0,0 0,0 0,0 0,0 0,-1 0,1 1,-1-1,1 1,-1 0,0-1,1 1,-1 1,0-1,0 0,-3-1,-1 1,0 0,0 0,0 0,0 1,0 0,0 0,1 1,-1 0,0 0,0 0,0 1,1 0,-1 1,-2 0,-8 7,1 1,0 0,1 1,0 1,1 0,0 1,1 0,0 1,2 1,0 0,0 1,-2 6,10-18,-1 1,1-1,0 1,1-1,-1 1,1 0,0 0,1 0,-1 0,1 1,0-1,1 0,0 0,0 1,0-1,0 0,1 0,0 1,1-1,0 0,-1 0,2 0,-1-1,1 1,0 0,0-1,0 0,1 1,0-1,0-1,0 1,0-1,1 1,0-1,0-1,0 1,0-1,1 1,-1-2,4 2,8 0,-1-1,1 0,0-2,0 0,-1-1,1 0,0-1,0-1,-1-1,1-1,-1 0,0-1,13-6,-7 1</inkml:trace>
  <inkml:trace contextRef="#ctx0" brushRef="#br0" timeOffset="18387.613">14563 625,'-14'8,"-1"0,1 1,0 1,1 0,0 1,1 0,0 1,-6 8,14-16,1 0,0 0,0 1,0-1,0 1,1-1,-1 1,1 0,1 0,-1 0,1 0,-1 0,2 1,-1-1,0 0,1 0,0 1,0-1,1 0,0 0,-1 1,2-1,-1 0,1 0,-1 0,1 0,1 0,1 2,1-2,1 0,-1-1,1 0,1 0,-1 0,1-1,-1 0,1 0,0 0,0-1,0 0,0-1,0 1,1-1,-1-1,0 1,1-1,-1-1,0 1,1-1,-1-1,0 1,0-1,0 0,0-1,0 0,-1 0,1 0,-1-1,2 0,8-11,1 0,-2 0,0-2,-1 1,0-2,-2 0,0-1,-1 0,-1 0,0-2,2-9,7-9,-17 35,73-186,-72 181,-1-1,-1 1,0-1,0 0,-1 1,0-1,0 0,-1 1,-1-1,0 1,0-1,0 1,-1 0,-1 0,0 0,0 0,-1 0,0 1,-4-6,5 10,1 0,-1 0,0 1,0-1,0 1,0 0,0 0,-1 1,1-1,-1 1,0 0,0 0,0 1,0-1,0 1,0 0,0 1,0-1,0 1,-1 0,1 0,0 0,0 1,0 0,0 0,0 0,0 1,0 0,0 0,-1 1,-5 1,0 1,1 1,0 0,0 0,1 1,0 0,0 1,0 0,1 0,0 1,1 0,0 0,-1 2,2 1,0 0,0 1,1-1,1 1,0 0,1 0,1 1,0-1,0 1,1-1,1 1,1-1,0 1,0-1,1 1,1-1,0 0,1 0,0 0,1 0,1-1,0 0,1 0,0 0,7 8,7 11,2-1,1-1,2-1,0-1,15 9,124 101,-152-127</inkml:trace>
  <inkml:trace contextRef="#ctx0" brushRef="#br0" timeOffset="16717.207">12165 287,'68'-27,"-1"-4,-2-2,16-14,27-41,-77 62,-39 54,-21 154,-80 516,96-638,-3-1,-3 0,-2-2,-2 0,-3-1,-7 6,28-50,0 0,-2-1,1 1,-1-1,-1 0,0-1,-1 0,0 0,0 0,-1-2,0 1,-1-1,0-1,0 1,-1-2,1 0,-1 0,-8 1,18-7,0 1,0-1,-1-1,1 1,0 0,-1 0,1-1,0 0,0 1,0-1,0 0,0 0,0 0,0 0,0 0,0-1,0 1,0-1,1 1,-1-1,0 1,1-1,0 0,-1 0,1 0,0 0,0 0,0 0,0 0,0 0,1 0,-1-1,0 1,1 0,0 0,0-3,3-85,9 49,3 0,1 1,2 1,2 0,1 2,2 0,2 2,1 0,2 2,1 1,1 1,16-11,-26 25,1 2,0 0,1 1,1 2,0 0,0 1,1 1,1 2,1 0,67 9,-17 4,-50-10,-2 0</inkml:trace>
  <inkml:trace contextRef="#ctx0" brushRef="#br0" timeOffset="16901.105">12983 710,'-15'38,"1"13,2 3,8-8,10-17,3-13</inkml:trace>
  <inkml:trace contextRef="#ctx0" brushRef="#br0" timeOffset="17051.299">12983 287</inkml:trace>
  <inkml:trace contextRef="#ctx0" brushRef="#br0" timeOffset="26340.2">17414 625,'-5'34,"-1"20,4 1,4-8</inkml:trace>
  <inkml:trace contextRef="#ctx0" brushRef="#br0" timeOffset="26502.275">17441 258,'0'0</inkml:trace>
  <inkml:trace contextRef="#ctx0" brushRef="#br0" timeOffset="26825.475">17894 428,'-19'4,"-79"27,95-30,0 1,0-1,0 1,0 0,0 0,1 0,-1 0,1 0,-1 0,1 1,0-1,-1 1,1 0,1 0,-1 0,0 0,1 0,-1 0,1 0,0 0,0 0,0 1,1-1,-1 0,1 1,-1 2,4 1,-1 0,1 0,0 0,1 0,0-1,0 1,0-1,1 0,0 0,0-1,0 1,1-1,-1 0,1-1,1 1,-1-1,1 0,-1-1,1 0,2 1,11 8,-5-3,65 51,-78-58,0 0,0 0,0 0,0 1,0-1,-1 1,1-1,-1 1,1 0,-1-1,0 1,0 0,0 0,-1 0,1 0,0 0,-1 0,0 0,0 0,0 0,0 0,-1 0,1-1,-1 1,1 0,-1 0,0 0,0 0,0 0,-1 0,-4 3,1 0,-1-1,-1 1,1-1,-1 0,0-1,0 0,0 0,0 0,-1-1,0 0,1-1,-1 0,0 0,0 0,0-1,-1 0,1-1,0 0,0 0,0-1,0 0,-4-1,-13-3</inkml:trace>
  <inkml:trace contextRef="#ctx0" brushRef="#br0" timeOffset="25475.576">15918 485,'-7'-3,"-1"1,1 1,-1-1,0 1,1 1,-1-1,0 2,0-1,0 1,1 0,-1 0,1 1,-1 0,1 0,-1 1,1 0,0 0,0 1,1 0,-1 0,1 1,0-1,0 2,0-1,1 0,-1 1,2 0,-1 0,0 1,1-1,0 1,-2 6,-10 17,2 0,0 1,2 0,2 1,1 0,-4 25,12-54,0-1,0 0,1 1,-1-1,1 0,-1 1,1-1,0 1,0-1,0 1,0-1,0 0,1 1,-1-1,1 1,-1-1,1 0,0 1,0-1,0 0,0 0,1 0,-1 0,1 0,-1 0,1 0,-1 0,1-1,0 1,0 0,0-1,0 0,0 1,0-1,0 0,1 0,-1 0,0-1,1 1,-1 0,0-1,1 1,-1-1,3 0,9-4,0 0,0-1,-1 0,0-1,0-1,0 0,-1-1,0 0,0-1,-1 0,0-1,-1 0,0 0,0-1,-1-1,12-9,190-199,-182 192,-29 27,1 1,-1-1,0 1,0-1,1 1,-1-1,0 1,0 0,1-1,-1 1,1 0,-1-1,0 1,1 0,-1-1,1 1,-1 0,1 0,-1-1,0 1,1 0,-1 0,1 0,-1 0,1 0,-1-1,1 1,0 0,-1 0,1 0,-1 1,1-1,-1 0,1 0,-1 0,1 0,-1 0,1 1,-1-1,0 0,1 0,-1 1,1-1,-1 0,0 1,1-1,-1 0,1 1,-1-1,0 0,0 1,1-1,-1 1,0-1,0 1,1-1,-1 1,0-1,0 1,0-1,0 1,0-1,0 1,0-1,0 1,0-1,0 1,-16 163,18-148,1 0,0-1,1 1,0-1,2 1,-1-1,2-1,0 1,1-1,0 0,1-1,1 0,0 0,1-1,0-1,1 1,2 0,-11-9,0-1,1 0,-1 0,1 0,0 0,-1 0,1-1,0 0,0 1,0-1,0-1,0 1,0-1,0 1,0-1,0-1,1 1,-1 0,0-1,0 0,0 0,21-8</inkml:trace>
  <inkml:trace contextRef="#ctx0" brushRef="#br0" timeOffset="25757.402">16849 456,'-9'24,"-9"22,-5 9,0-1,1-10,3-7,5-5,0-3,2-2,-1-1,1 1,-1-1,-5-4,2-5</inkml:trace>
  <inkml:trace contextRef="#ctx0" brushRef="#br0" timeOffset="26103.422">16623 428,'209'313,"-71"-94,-135-216,0 0,-1-1,1 1,0-1,0 0,0 0,1 0,-1 0,1-1,-1 1,1-1,-1 0,1 0,-1 0,1 0,0-1,0 1,-1-1,1 0,0 0,3-1,14-3</inkml:trace>
  <inkml:trace contextRef="#ctx0" brushRef="#br0" timeOffset="29407.421">0 1416,'368'-47,"-141"20,-164 19,0 3,0 3,47 4,-4 0,199 26,187 1,19-47,-208 5,52 13,-122 2,850-2,-671-28,463 28,-439-28,-8 16,70-6,-115-8,7 14,-115-4,112 14,-198 3,241 28,946-30,-856 0,-81-26,122 27,-178-28,769 28,169 0,-894-29,322 30,-453-29,88 26,-122-25,355 27,-521 13,-83-10,0 0,1-1,0 0,-1-1,1-1,0 0,0-1,-1 0,12-3,20-4,1 1,1 2,-1 3,1 1,29 4,23-1,35 3,-121 1,-7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9:26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2430 253,'0'-8,"-1"0,0 0,0 1,-1-1,0 1,0-1,-1 1,0 0,0 0,-1 0,0 0,0 1,0-1,-1 1,0 0,0 1,-1-1,1 1,-1 0,0 0,-1 1,0-1,-11-6,-1 0,-1 2,0 0,0 1,-1 1,0 0,-8 1,-142-16,141 16,-1 2,1 2,-1 0,0 2,0 2,0 0,1 2,-6 3,4-1,1 1,-1 1,2 2,-1 1,-11 7,-12 12,1 3,2 1,-39 36,56-43,-131 151,115-124,2 1,2 2,-29 53,-67 127,68-41,41-22,28-143,1 1,1 0,2 0,1-1,2 1,4 29,60 263,77 217,-61-164,-73-283,-4 1,-7 68,0-51,-3-55,-2 0,-3 0,-2-1,-2 0,-4-1,-1-1,-3 0,-2-2,-2-1,-3-1,-2-1,-1-2,-3-1,-22 20,-146 141,95-105,91-84,-21 18,2 2,1 1,3 2,-5 10,29-39,1 1,-1 0,2 0,0 1,1 0,0 0,1 0,1 0,0 1,1-1,0 1,1 0,1 0,1-1,0 1,0 0,2 3,61 216,-47-189,2-1,2 0,2-2,2 0,6 5,5 1,2-2,2-2,2-1,2-2,29 20,21 10,2-4,4-4,58 26,-98-59,1-3,1-3,1-2,1-3,1-3,50 5,186 9,-244-28,0-2,0-2,1-3,-2-2,1-3,-1-2,-1-3,40-16,5-9,-1-4,-3-4,-1-5,13-14,-70 41,0-1,-2-3,-2 0,0-2,-2-2,-2-1,-1-1,19-32,-4-10,-4-2,-3-1,-3-3,13-55,46-263,-81 340,35-276,-38 225,-6 0,-5 0,-15-108,6 101,6-1,9-106,-1 203,1 0,0 0,2 1,1-1,1 1,0 1,2 0,1 0,0 1,2 0,12-15,25-28,3 2,51-46,-71 74,271-247,-260 242,-8 9,-1-2,-2-1,-1-2,-1-1,-2-2,16-29,-31 36,-2 0,-2-1,0 0,-3-1,0 0,-2 0,-1-16,0 2,-2-1,-2 1,-2 0,-2-1,-2 1,-3 1,-1-1,-2 2,-2-1,-3 2,-1 0,-2 1,-5-5,-15-20,-2 1,-4 2,-2 2,-3 3,-17-14,13 20,-2 2,-2 3,-2 2,-3 3,-10-3,65 42,-26-18,-2 2,0 1,-1 2,-1 2,-1 1,-15-2,19 8,-106-12,138 22,0 0,1 0,-1 0,0 1,1 0,-1-1,1 1,0 1,-1-1,1 0,0 1,1-1,-1 1,0 0,1 0,-1 0,1 0,0 1,0-1,0 0,1 1,-1 0,1-1,0 1,0 0,0 1,-26 46,17-43,-1 0,0-1,0 0,0-1,-1 0,0-1,0 0,-1-1,1 0,-1-1,0 0,0-1,0-1,-9 1,-170 1,172-5,-1-2,1 0,0-2,1 0,-1-1,1-1,-7-5,19 9,0-1,0 0,1-1,-1 1,1-1,0-1,1 1,0-1,0 0,0 0,1 0,0-1,0 1,1-1,0 0,0 0,1-1,0 0,-2-2,0 2,0 0,0-1,-1 2,0-1,-1 0,0 1,0 0,-1 1,0-1,0 1,-3-1,-3-3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1,'-34'2,"0"1,0 2,0 2,1 1,0 1,0 2,1 1,-3 4,25-12,0 1,1 0,-1 1,1 0,1 0,-1 1,1 0,0 0,1 1,0 0,0 1,1-1,0 1,0 1,1-1,0 1,1-1,0 2,1-1,0 0,0 1,1-1,0 1,1-1,0 1,1 10,0-18,0 0,1 1,-1-1,0 0,1 0,0 0,0 0,0 0,0 0,0 0,1-1,-1 1,1 0,-1-1,1 1,0-1,0 1,1-1,-1 0,0 0,1 0,-1 0,1 0,0-1,-1 1,1-1,0 1,0-1,0 0,0 0,0-1,0 1,0-1,0 1,1-1,6 0,-1 0,1-1,-1 0,0 0,0-1,0 0,0-1,0 0,0 0,0-1,2-1,26-17,-1-1,-1-2,-1-1,-1-2,-2-1,0-1,-3-2,0-1,-28 34,0 0,1-1,-1 1,0 0,0 0,1 0,-1 0,0-1,1 1,-1 0,1 0,-1-1,1 1,-1 0,1-1,0 1,-1-1,1 1,0-1,0 1,-1-1,1 1,0-1,0 1,-1-1,1 0,0 0,0 1,0-1,0 0,0 0,-1 0,1 0,0 0,0 0,0 0,0 0,0-1,0 1,-1 0,1 0,0-1,0 1,0 0,-1-1,1 1,0-1,-1 1,1-1,0 1,-1-1,1 0,0 1,-1-1,1 0,-1 0,1 1,-1-1,0 0,1 0,-1 1,0-1,0 0,1 0,-1 0,0 0,0 0,0 1,0-2,0 2,0 12,0 0,1-1,0 1,0 0,1-1,1 1,0-1,1 0,0 0,1 0,0-1,0 1,1-1,0-1,1 1,0-1,1 0,0 0,0-1,1 0,8 5,36 8,-28-16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57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0,'55'275,"-25"53,-32-65,-25-81,21-157,5-22,0 1,-1 0,1-1,1 1,-1 0,0 0,1 0,0 0,0-1,0 1,1 0,-1 0,1 0,0 0,0-1,0 1,0 0,8 3,0-6</inkml:trace>
  <inkml:trace contextRef="#ctx0" brushRef="#br0" timeOffset="449.181">409 28,'54'421,"-5"-140,1-22,-42-240,-11-25,-28-50,-2 1,-3 1,-2 3,-3 1,-1 1,-3 3,-39-32,79 72,0 1,0 0,-1-1,1 2,-1-1,0 1,-1 0,1 0,-1 0,0 1,0 0,0 1,0-1,0 1,0 1,-1-1,1 1,-1 1,1-1,-1 1,1 0,-1 1,1 0,-1 0,1 1,0 0,0 0,-3 2,-8 12</inkml:trace>
  <inkml:trace contextRef="#ctx0" brushRef="#br0" timeOffset="1197.267">748 197,'27'110,"5"-2,4-2,33 63,15-17,-83-151,0 0,0 0,0 0,0 0,1 0,-1-1,0 1,0 0,1-1,-1 1,0-1,1 1,-1-1,0 0,1 0,-1 0,1 0,-1 0,0 0,1 0,-1 0,1 0,-1 0,0-1,1 1,-1-1,0 1,1-1,-1 1,0-1,0 0,1 0,-1 0,0 1,0-1,0 0,0 0,0 0,-1-1,2 0,38-48,-18 12,-3-1,-1 0,-2-1,10-39,-2 10,9 12,-21 107,-11-47,-2 15,1 1,1 0,0-1,2 0,0 1,1-1,1 0,1-1,0 1,1-1,1 0,1-1,3 5,-3-10,-1-1,2 1,0-1,0-1,1 0,0 0,0-1,1-1,6 3,-13-7,-1-1,1 0,0 0,0 0,1-1,-1 0,0 0,0 0,0-1,1 0,-1 0,0 0,1 0,-1-1,0 0,0 0,0-1,1 1,-1-1,-1 0,1 0,0-1,0 1,-1-1,4-3,10-12,0-1,-2 0,0-1,-1-1,-1 0,-1-1,-1-1,-1 0,-1 0,0-1,2-14,3-16,-2-1,-2 0,2-41,-12 87,2-3,-1-1,-1 0,0 0,-1 0,0 0,-1 0,0 0,-1 0,-1 0,0 1,-1-3,-2 9,2 7</inkml:trace>
  <inkml:trace contextRef="#ctx0" brushRef="#br0" timeOffset="1816.965">2131 705,'-163'226,"239"-365,66-89,-142 226,1 0,-1 0,1 0,0 1,-1-1,1 0,0 1,0-1,0 1,0-1,1 1,-1-1,0 1,0 0,1 0,-1-1,1 1,-1 0,1 0,0 1,-1-1,1 0,0 0,0 1,-1-1,1 1,0 0,0-1,0 1,0 0,-1 0,1 0,0 0,0 0,0 1,0-1,-1 1,1-1,0 1,0-1,-1 1,1 0,0 0,-1 0,1 1,5 8,0 0,-1 1,0 0,-1 1,-1-1,0 1,0 0,-1 0,0 0,-1 1,0 9,6 25,25 125,-32-167,4 52,-5-56,0 1,0-1,-1 0,1 0,0 0,-1 0,1 0,-1 0,1 0,-1 0,1-1,-1 1,0 0,1 0,-1 0,0 0,0-1,0 1,0 0,1-1,-1 1,0-1,0 1,0-1,0 1,0-1,0 0,-1 0,1 1,0-1,0 0,0 0,0 0,0 0,0 0,0 0,0 0,0-1,0 1,0 0,0-1,0 1,0-1,0 1,0-1,0 1,-1-1,-180-76,97 58,60 13</inkml:trace>
  <inkml:trace contextRef="#ctx0" brushRef="#br0" timeOffset="2448.4">2526 621,'26'140,"-21"-111,2-1,1 0,1 0,1-1,1 0,5 4,-16-29,1-1,0 1,-1-1,1 0,0 1,0-1,0 0,0 0,0 0,0 0,0 0,1 0,-1 0,0 0,0 0,1 0,-1-1,1 1,-1 0,1-1,-1 0,1 1,-1-1,1 0,-1 0,1 1,-1-1,1 0,-1-1,1 1,0 0,-1 0,1-1,-1 1,1-1,-1 1,0-1,1 0,-1 1,0-1,1 0,-1 0,0 0,0 0,1 0,-1 0,0 0,0-1,-1 1,2-1,46-69,-12-51,-26 77,-7 25</inkml:trace>
  <inkml:trace contextRef="#ctx0" brushRef="#br0" timeOffset="2965.263">3288 508,'-150'34,"148"-34,0 0,0 0,0 0,0 0,-1 1,1-1,0 1,1 0,-1 0,0-1,0 1,0 0,0 0,1 1,-1-1,0 0,1 1,-1-1,1 1,-1-1,1 1,0 0,0-1,0 1,0 0,0 0,0 0,0 0,1 0,-1 0,1 0,-1 0,1 0,0 0,0 0,0 0,0 0,0 0,0 0,1 1,-1-1,1 0,-1 0,1 0,0 0,55 37,-52-38,0 0,0 1,-1-1,1 1,0 0,-1 0,0 0,1 0,-1 1,0-1,0 1,0 0,0 0,-1 0,1 0,-1 1,0-1,0 1,0-1,0 1,-1 0,1-1,-1 1,0 0,0 0,-1 0,1 0,-1 4,-2 3,-1 1,-1-1,0 0,0 0,-1-1,-1 1,0-1,0 0,-1 0,-1 0,-25 43,26-41,5-11,1 0,0 0,-1 0,1 0,0 1,0-1,0 1,0-1,0 0,0 1,0 0,0-1,1 1,-1-1,1 1,-1 0,1 0,-1-1,1 1,0 0,0 0,0-1,0 1,0 0,0 0,1-1,-1 1,1 0,-1 0,1-1,-1 1,1-1,0 1,0 0,0-1,0 1,0-1,0 0,0 1,0-1,1 0,-1 0,0 0,1 0,8 2,1-2,-1 1,1-1,-1-1,0 0,1-1,-1 0,1 0,-1-1,0 0,0-1,0 0,0-1,8-4,7-4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59 174,'-2'125,"-6"0,-8 21,-4-64,9-102,10-11,1 1,1-1,2 1,0-1,3 1,0 0,2 1,1 0,1 0,2 1,4-7,116-204,-132 238,0 0,0 0,0-1,1 1,-1 0,0 0,0 0,1-1,-1 1,1 0,-1 0,1 0,0 0,-1 0,1 0,0 0,-1 0,1 0,0 0,0 0,0 1,0-1,0 0,0 1,0-1,0 1,0-1,1 1,-1-1,0 1,0 0,0-1,0 1,1 0,-1 0,0 0,0 0,1 0,-1 0,0 0,0 1,0-1,1 0,-1 1,0-1,0 0,0 1,0 0,0-1,0 1,0 0,1 0,9 102,-4-52,-6-32,1-1,1 0,1 0,1 0,0-1,1 1,4 6,1-6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5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0 173,'23'423,"12"-102,-25-301,11-39,-13 9,21-22,1 0,2 2,1 1,1 2,2 2,0 0,1 3,2 1,35-14,-61 31,54-13,-66 17,1 0,0 0,-1 0,1 0,-1 0,1 0,-1 1,1-1,0 1,-1-1,0 1,1 0,-1-1,1 1,-1 0,0 0,0 0,1 0,-1 0,0 0,0 1,0-1,0 0,0 0,0 1,-1-1,1 1,0-1,-1 1,1-1,-1 1,1-1,-1 1,0-1,0 1,0-1,0 1,0 0,0 0,-2 10,-1-1,0 0,0 0,-1 0,-1 0,0-1,0 0,-1 0,0 0,-1-1,0 0,0 0,-1-1,0 1,-1-2,-9 7,18-14,-32 30,-1-2,-2-1,0-2,-2-1,-1-2,0-2,-2-1,0-2,-40 11,16-24,59-9</inkml:trace>
  <inkml:trace contextRef="#ctx0" brushRef="#br0" timeOffset="317.995">763 708,'-13'19,"1"1,1 0,1 1,1 0,1 0,1 1,1 0,0 0,2 0,1 1,0 0,1 12,3-31,-1-1,1 1,-1-1,1 1,0-1,0 1,0-1,1 0,-1 0,1 1,0-1,0 0,0 0,0-1,1 1,-1 0,1-1,-1 0,1 1,0-1,0 0,0 0,0-1,0 1,1-1,-1 1,0-1,1 0,-1 0,1-1,-1 1,1-1,-1 1,1-1,-1 0,1-1,3 1,7-2,1-1,-1 0,0 0,0-1,0-1,-1-1,0 0,11-7,-12 6,0 0,-1-1,0-1,-1 0,0-1,0 1,-1-2,0 0,-1 0,0 0,-1-1,0 0,-1-1,-3 7,0-1,0 0,-1 1,0-1,-1 0,1 0,-1 0,-1 0,1 0,-1 0,0-1,-1 1,0 0,0 0,0 0,-1 0,0 1,-1-1,1 0,-1 1,0-1,-1 1,0 0,0 0,0 1,-1-1,1 1,-1 0,0 0,0 0,0 1,-1 0,0 0,0 0,0 1,0 0,0 0,0 0,-1 1,0 0,1 0,-1 1,0 0,0 0,0 0,1 1,-1 0,0 1,0-1,0 1,-4 2,-14 3</inkml:trace>
  <inkml:trace contextRef="#ctx0" brushRef="#br0" timeOffset="815.959">1440 708,'-21'5,"1"0,0 1,0 1,0 1,1 1,0 0,1 2,0 0,1 1,0 1,0 0,-13 15,28-25,-1 0,1 1,0-1,0 0,0 1,0-1,1 1,-1-1,1 1,0 0,0 0,1-1,-1 1,1 0,-1 0,1 0,0 0,1 0,-1 0,1-1,0 1,0 0,0 0,0-1,0 1,1 0,0-1,0 0,0 1,0-1,0 0,1 0,-1 0,1 0,1 0,1 2,0 0,1-1,0 1,0-1,0-1,1 1,-1-1,1 0,0-1,-1 0,1 0,0 0,1-1,-1 0,0 0,0-1,0 1,8-2,4-5,0 0,-1-1,0-1,0-1,0 0,-1-2,-1 0,0 0,0-2,-1 0,-1-1,7-7,10-14,0-2,-3-1,-1-1,-2-1,-1-1,-2-2,-3 0,-1-1,5-22,-15 43,0-1,-1-1,-1 0,-2 1,-1-2,0 1,-2 0,-1 0,-1-1,-1 1,-1 0,-1 0,-7-22,9 42,0 0,0 0,0 1,-1-1,0 1,1-1,-1 1,-1 0,1 0,-1 0,1 1,-1-1,0 1,-1 0,1 0,0 0,-1 1,0 0,1-1,-1 2,0-1,0 0,0 1,0 0,0 0,-1 1,1-1,0 1,0 0,0 1,0-1,-1 1,1 0,0 0,-4 2,-2 1,-1 0,1 0,0 2,0-1,0 1,1 1,0 0,0 0,0 1,1 0,1 1,-1 0,1 0,1 1,0 0,0 0,1 1,0 0,1 0,0 0,1 1,-1 4,-4 15,1 0,2 1,1-1,1 1,2 1,1-1,2 0,1 2,-1-14,1 1,1-1,0 0,2 0,0-1,1 1,1-1,1 0,1-1,1 0,0 0,1-1,1-1,0 0,1 0,1-1,1-1,0 0,7 4,-15-14,0 0,0 0,0-1,0 0,1 0,0-1,-1 0,1 0,0-1,0 0,0 0,0-1,0 0,0 0,8-2,8-4</inkml:trace>
  <inkml:trace contextRef="#ctx0" brushRef="#br0" timeOffset="1314.272">2004 596,'-12'22,"1"0,2 1,0 0,1 1,1 0,1 0,1 0,1 1,1 15,2-36,0 0,1 0,0 0,0 0,0 0,0 0,0 0,1 0,0 0,0 0,0 0,0 0,0-1,1 1,0 0,0-1,0 1,0-1,1 0,-1 0,1 0,-1 0,1 0,0 0,1-1,-1 1,0-1,1 0,-1 0,1 0,-1-1,1 1,0-1,0 0,0 0,0 0,0 0,0-1,0 0,0 1,0-1,0-1,0 1,0-1,0 0,2 0,9-8,0 0,0-1,-1 0,-1-1,0-1,0 0,-1-1,0 0,-1 0,-1-2,0 1,6-15,-2 9,128-168,-141 188,-1-1,0 0,1 0,-1 1,1-1,-1 0,1 1,0-1,-1 1,1-1,-1 0,1 1,0 0,0-1,-1 1,1-1,0 1,0 0,-1-1,1 1,0 0,0 0,0 0,-1 0,1 0,0-1,0 2,0-1,0 0,0 0,-1 0,1 0,0 0,0 1,0-1,-1 0,1 1,0-1,0 1,-1-1,1 0,0 1,-1 0,1-1,-1 1,1-1,-1 1,1 0,-1-1,1 1,-1 0,14 43,25 257,-27-225,-3 1,-3-1,-4 2,-3-1,-3 0,-4-1,-3 1,-8 18,10-55,-2-1,-2-1,-2 0,-1-1,-2 0,-1-1,-2-1,-1-2,-2 0,-1-1,-2-1,-8 5,35-35,-12 10,1 0,-1-1,-1 0,0 0,0-2,-1 1,0-2,-1 0,1 0,-1-2,0 0,-1 0,13-5,0 0,-1 0,1 0,0 0,0 0,0-1,0 1,0-1,0 0,0 0,0 0,0 0,0-1,1 1,-1-1,0 1,1-1,-1 0,1 0,0 0,-1-1,1 1,0 0,1-1,-1 1,0-1,1 0,-1 0,1 1,0-1,0 0,0 0,0 0,1 0,-1-1,1 1,-1 0,1 0,0 0,1 0,-1 0,0 0,1 0,0 0,-1 0,1 0,1 0,0-3,8-22,2-1,1 2,1-1,1 2,1 0,2 1,0 1,19-19,-35 40,268-302,-226 259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3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0 725,'5'24,"7"7,0-5,-1-13,2-13,-1-11,-3-4</inkml:trace>
  <inkml:trace contextRef="#ctx0" brushRef="#br0" timeOffset="231.142">57 245,'0'0</inkml:trace>
  <inkml:trace contextRef="#ctx0" brushRef="#br0" timeOffset="646.882">508 442,'-31'23,"11"-11,1 1,0 0,1 1,1 2,0-1,1 2,1 0,0 1,2 1,0 0,1 0,1 1,0 1,0 5,9-22,1 0,0-1,0 1,0 0,1 0,-1 0,1-1,0 1,0 0,1 0,-1 0,1 0,-1-1,1 1,0 0,1 0,-1-1,1 1,-1-1,1 0,0 1,0-1,1 0,-1 0,1 0,-1 0,1-1,0 1,0-1,0 1,1-1,-1 0,0 0,1-1,-1 1,1-1,-1 0,1 0,0 0,0 0,0 0,-1-1,1 0,1 0,14-6,-1-2,0 0,-1-1,0-1,0 0,-1-1,-1-1,0 0,0-2,-1 1,-1-2,0 0,7-12,-14 20,40-53,45-41,-91 100,1 1,-1-1,1 1,0-1,-1 1,1 0,0-1,0 1,-1 0,1-1,0 1,0 0,-1 0,1-1,0 1,0 0,0 0,-1 0,1 0,0 0,0 0,0 1,-1-1,1 0,0 0,0 0,-1 1,1-1,0 0,0 1,-1-1,1 1,0-1,-1 1,1-1,-1 1,1-1,-1 1,1 0,-1-1,1 1,-1 0,1 0,-1-1,0 1,1 0,-1 0,0-1,0 1,0 0,0 0,1-1,-1 2,4 47,-4-45,-4 94,-5-2,-14 57,3-10,10-62,-3-1,-4 0,-3-1,-4-1,-3-1,-30 58,-11-41,65-91,1-1,0 0,-1 1,1-1,-1 0,0 0,0-1,0 1,0 0,0-1,0 0,0 0,0 0,0 0,-1 0,1-1,0 1,-1-1,1 0,0 0,-1 0,1 0,0-1,0 0,-1 1,1-1,0 0,0 0,0-1,0 1,0-1,-2-1,0-2,1-1,0 0,0 0,0 0,1 0,0-1,0 0,1 1,0-1,0 0,0 0,1 0,0 0,0 0,1-1,0 1,0 0,1 0,0-2,-1-2,3-26,2 1,2-1,1 1,1 0,2 1,2 0,1 1,2 0,1 1,1 1,2 1,1 1,2 0,0 2,2 1,19-15,-26 24</inkml:trace>
  <inkml:trace contextRef="#ctx0" brushRef="#br0" timeOffset="883.035">960 725,'-14'38,"0"18,2 3,8-7,9-13,10-13,5-16,1-10</inkml:trace>
  <inkml:trace contextRef="#ctx0" brushRef="#br0" timeOffset="1027.705">1072 301,'0'0</inkml:trace>
  <inkml:trace contextRef="#ctx0" brushRef="#br0" timeOffset="1444.714">1496 526,'-29'27,"1"0,2 2,0 1,2 1,2 1,1 2,1-1,-9 24,27-53,0 0,-1-1,1 1,1 0,-1 0,1 0,-1 0,1 0,0 1,0-1,1 0,-1 1,1-1,0 0,0 1,1-1,-1 0,1 0,0 1,0-1,1 0,-1 0,1 0,-1 0,1 0,1-1,-1 1,0 0,1-1,0 0,0 1,0-1,0 0,4 2,0-1,1-1,0 0,0-1,1 0,-1 0,0 0,1-1,-1-1,1 1,-1-1,1-1,-1 0,0 0,1 0,-1-1,0 0,0-1,0 0,0 0,1-1,8-4,0-2,-1 1,0-2,-1 0,0-1,0 0,-2-1,7-8,12-12,-1-1,-2-2,-2-1,-1-2,-1 0,-3-2,-1 0,-2-1,-2-1,-2-1,-2 0,-2-1,-1 0,-3-1,-1-4,-5 43,-1-1,0 0,0 1,-1-1,0 0,0 1,0-1,-1 1,0-1,-1 1,0 0,0 0,0 0,-1 0,0 1,0-1,-1 1,0 0,0 0,0 1,-1 0,0 0,0 0,0 0,0 1,-1 0,0 0,0 1,0 0,0 0,0 1,-1 0,1 0,-1 0,1 1,-1 1,0-1,1 1,-1 0,0 1,1 0,-1 0,0 0,-5 3,-1 5,0 0,1 1,0 0,1 1,1 0,-1 1,2 0,-1 1,2 0,0 1,0 0,2 0,0 1,0 0,1 0,1 1,1 0,0 0,1 0,0 0,2 0,-1 12,3-1,2 1,0-1,2-1,0 1,2 0,1-1,1-1,2 1,0-2,1 1,2-2,0 1,2-2,10 12,12 11,2-1,2-3,40 31,-46-40,-9-9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0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286 142,'-23'14,"0"2,1 0,1 2,0 0,2 2,0 0,1 1,1 1,1 0,1 1,1 1,1 0,2 1,0 1,-1 5,10-23,-1 0,2 0,-1 0,1 1,0-1,1 0,0 1,0-1,1 0,0 1,0-1,1 0,0 0,0 0,1 0,0 0,1 0,0-1,0 0,0 0,1 0,0 0,1-1,-1 1,1-1,0-1,1 1,-1-1,1 0,0-1,0 0,1 0,-1 0,1-1,0 0,0 0,0-1,0 0,0-1,2 1,5-4,-1-1,1 0,0-1,-1-1,0 0,0-1,0 0,-1-1,0-1,-1 0,1-1,-1 0,-1 0,0-2,0 1,-1-1,0-1,-1 0,6-10,-3 8,-1-1,-1 0,0-1,-1 0,0-1,-2 1,0-1,-1-1,0 1,-1-1,-2 0,1-1,-2 1,-1 0,0-1,-1 1,-1-1,-1 1,0 0,-2-2,2 9,0 0,-1 1,0-1,-1 1,0 0,-1 0,0 0,0 0,-1 1,-1 0,1 0,-1 1,-1 0,0 0,0 0,0 1,-1 1,0-1,0 1,-1 1,0 0,0 0,0 1,0 0,-1 1,1 0,-1 0,6 3,1 0,-1 0,0 1,1-1,-1 1,0 0,1 0,-1 0,1 1,0 0,-1 0,1 0,0 0,0 1,0-1,0 1,-2 3,-13 12</inkml:trace>
  <inkml:trace contextRef="#ctx0" brushRef="#br0" timeOffset="515.718">596 706,'291'-359,"-272"350,-26 45,3-25,4-10,-3 8,-1 0,2 1,-1 0,1-1,1 1,0 0,0 0,1 0,0 0,1 0,0 0,0 0,1-1,0 1,1 0,0-1,1 0,1 3,-3-10,1 0,0 0,0 0,0 0,0 0,0 0,0-1,0 0,1 1,-1-1,0 0,1-1,-1 1,1-1,-1 1,1-1,-1 0,1 0,-1-1,1 1,-1-1,0 0,1 0,-1 0,0 0,1 0,-1-1,0 1,1-1,85-60,-79 51,1 0,-1-1,-1-1,-1 1,1-1,-2-1,0 0,-1 0,0 0,-1-1,0 1,0-9,0-2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9:59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59,'28'-58,"-36"86,-134 235,76-149,-5-2,-27 26,-21 40,86-152,20-22</inkml:trace>
  <inkml:trace contextRef="#ctx0" brushRef="#br0" timeOffset="422.417">0 285,'34'29,"4"-12,0-2,2-2,0-1,0-2,1-2,13 0,92 22,-122-25,0 1,0 1,-1 1,0 1,-1 1,0 1,0 1,-1 1,-1 0,0 2,10 10,-29-24,0 1,0 0,0-1,1 1,-1-1,1 1,-1-1,1 0,-1 0,1 0,0 0,-1 0,1 0,0 0,0 0,0-1,0 1,0-1,0 1,0-1,0 0,0 0,0 0,0 0,0 0,0 0,0-1,0 1,-1-1,1 1,0-1,0 0,0 1,0-1,-1 0,1 0,0-1,-1 1,1 0,-1 0,1-1,10-8</inkml:trace>
  <inkml:trace contextRef="#ctx0" brushRef="#br0" timeOffset="670.49">791 342,'-78'14,"1"3,1 4,1 3,1 3,2 4,-18 12,-36 45,109-71</inkml:trace>
  <inkml:trace contextRef="#ctx0" brushRef="#br0" timeOffset="990.697">338 31,'-7'16,"0"1,0-1,2 1,0 0,1 1,0-1,2 1,0 0,1 0,1-1,0 1,2 0,0 0,1-1,3 12,78 294,-52-168,-13-92,-14-44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8:15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254 231,'74'-19,"137"-67,-108 39,-100 48,1-1,-1 1,1 0,-1 0,1 0,-1 1,0-1,1 1,-1 0,0 0,0 0,0 0,0 0,-1 1,1-1,0 1,-1 0,0-1,0 1,0 0,0 1,0-1,-1 0,1 0,-1 1,0-1,0 1,0-1,0 1,-1 0,1-1,-1 1,0 0,1 0,62 286,-55-231,-4 0,-1 0,-6 54,1-9,2-104,1 1,-1-1,0 1,1 0,-1-1,0 1,1 0,-1-1,0 1,0 0,0 0,0-1,0 1,0 0,0-1,0 1,0 0,0 0,0-1,0 1,0 0,0 0,-1-1,1 1,0 0,0-1,-1 1,1-1,-1 1,1 0,-1-1,1 1,-1-1,1 1,-1-1,1 1,-1-1,1 1,-1-1,0 0,1 1,-1-1,0 0,1 0,-1 1,0-1,1 0,-1 0,0 0,0 0,1 0,-1 0,0 0,0 0,1 0,-1 0,0-1,1 1,-1 0,0 0,1-1,-1 1,0 0,1-1,-1 1,-10-7,-1 0,0 0,0 1,0 1,-1 0,1 1,-1 0,0 1,0 1,-14-1,-5 1,-1 3,1 1,-1 1,1 1,0 2,0 2,1 0,0 3,-22 10,19-8,0 2,1 1,1 2,1 1,0 1,2 2,-3 4,20-16</inkml:trace>
  <inkml:trace contextRef="#ctx0" brushRef="#br0" timeOffset="1932.481">565 456,'132'-48,"76"-21,-107 36,-101 32,1 1,0 0,-1-1,1 1,-1 0,1-1,0 1,-1 0,1 0,0 0,-1 0,1 0,0 0,0-1,-1 1,1 1,0-1,-1 0,1 0,0 0,-1 0,1 0,0 1,-1-1,1 0,0 1,-1-1,1 0,-1 1,1-1,-1 1,1-1,-1 1,1-1,-1 1,1-1,-1 1,1-1,-1 1,0 0,0-1,1 1,-1 0,0-1,0 1,0 0,1-1,-1 1,0 0,0-1,0 1,0 0,0-1,0 1,-1 0,1 0,0-1,0 1,-1 0,-16 51,10-35,-10 71,15-62</inkml:trace>
  <inkml:trace contextRef="#ctx0" brushRef="#br0" timeOffset="2700.567">1355 485,'-19'9,"1"2,1 0,0 1,0 1,1 0,1 1,0 1,1 1,-7 10,16-18,0 0,1 1,0 0,1 0,0 0,0 0,1 0,0 1,1-1,0 1,0-1,1 1,0 6,0-12,1-1,-1 1,0 0,1-1,0 1,-1-1,2 1,-1-1,0 1,1-1,-1 0,1 0,0 0,0 0,0 0,0 0,1 0,-1-1,1 1,0-1,0 0,0 0,0 0,0 0,0 0,0 0,1-1,-1 0,0 0,1 0,-1 0,1 0,0-1,-1 1,1-1,1 0,11-3,-1-1,-1 0,1-1,-1 0,1-1,-2-1,1 0,-1-1,0-1,0 0,-1 0,-1-1,1-1,-2 0,1 0,-2-1,1-1,-2 1,0-2,0 1,4-12,-9 20,0 1,0-1,0 0,-1 0,0 0,0 0,0 0,-1-1,1 1,-1 0,-1-1,1 1,-1-1,0 1,0-1,0 1,-1-1,0 1,0-1,0 1,-1 0,0-1,0 1,0 0,0 0,-1 0,0 1,0-1,-1 1,1-1,-1 1,0 0,0 1,0-1,0 0,-1 1,1 0,-1 0,0 1,0-1,0 1,0 0,0 1,-1-1,1 1,0 0,-3 0,-6 4,1 0,0 1,0 1,0 0,0 1,1 0,0 1,0 0,0 1,1 1,1 0,-1 0,2 1,-1 0,1 0,1 1,0 1,0-1,1 1,1 1,0-1,0 1,-2 10,-1 2</inkml:trace>
  <inkml:trace contextRef="#ctx0" brushRef="#br0" timeOffset="3478.89">1835 598,'-22'198,"5"-151,1-83,14 21,1 0,0 1,1-1,1 0,0 0,1 0,0 1,2-1,-1 1,2 0,0 0,1 0,0 0,1 1,0 0,1 1,3-4,5-5,-4 5,-1 1,2 0,0 1,1 0,0 1,1 1,0 0,1 1,4-2,-19 13,0-1,0 0,1 0,-1 0,0 1,0-1,1 0,-1 1,0 0,1-1,-1 1,1 0,-1-1,0 1,1 0,-1 0,1 0,-1 0,1 0,-1 1,0-1,1 0,-1 1,0-1,1 1,-1-1,0 1,1 0,-1-1,0 1,0 0,0 0,0 0,0 0,0 0,0 0,0 0,0 0,0 0,-1 1,1-1,0 0,-1 1,1-1,-1 0,1 1,-1-1,0 0,0 1,1-1,-1 1,0-1,0 0,-1 1,1-1,-38 125,36-106,3-4</inkml:trace>
  <inkml:trace contextRef="#ctx0" brushRef="#br0" timeOffset="6029.512">2879 598,'0'282,"-4"-256,-9-32,10-12,0 1,1-1,2 0,-1 0,2 1,1-1,0 0,1 1,0-1,2 1,0 0,1 0,1 1,0-1,1 2,1-1,1 1,0 0,0 1,12-10,-14 11,2 1,0 0,0 0,1 2,1-1,0 1,0 1,12-7,-22 16,0 0,0 0,0 0,0 1,0-1,0 0,0 1,0-1,0 1,-1 0,1 0,0 0,0 0,0 0,-1 0,1 0,-1 1,1-1,-1 1,1-1,-1 1,0-1,0 1,1 0,-1-1,-1 1,1 0,0 0,0 0,-1 0,1 0,-1 0,1 0,-1 0,0 0,0 0,0 0,0 0,11 24,-1-11</inkml:trace>
  <inkml:trace contextRef="#ctx0" brushRef="#br0" timeOffset="6346.946">3443 541,'-8'20,"1"1,0 0,2 0,0 0,1 1,1 0,2 0,0-1,1 1,1 0,2 12,-3-31,0 0,1-1,-1 1,0 0,1-1,0 1,0 0,-1-1,1 1,1-1,-1 0,0 1,1-1,-1 0,1 0,0 0,-1 0,1 0,0 0,0 0,1 0,-1-1,0 1,0-1,1 0,-1 0,1 0,-1 0,1 0,0 0,-1-1,1 1,0-1,-1 0,1 1,0-1,-1-1,1 1,0 0,-1-1,1 1,0-1,-1 0,1 0,-1 0,1 0,-1 0,0 0,1-1,-1 1,0-1,0 0,0 0,3-3,0-1,0 0,-1 0,0 0,0 0,0-1,-1 0,0 0,-1 0,1 0,-1 0,-1 0,1-1,-1 1,0 0,-1-1,0 1,0-1,-1 1,0-1,0 1,0 0,-1-1,0 1,-1 0,0 0,0 0,0 1,-1-1,0 1,0 0,0 0,-1 0,-4-4,-5 0</inkml:trace>
  <inkml:trace contextRef="#ctx0" brushRef="#br0" timeOffset="6763.726">3867 32,'-8'22,"2"0,0 0,2 0,0 1,1 0,2 0,0-1,2 1,1 16,-1 10,0 397,-6-395,-1-33</inkml:trace>
  <inkml:trace contextRef="#ctx0" brushRef="#br0" timeOffset="7016.192">3641 541,'43'-5,"34"-6,13-2,-4 2,-12 3,-13-2,-13 0,-9 2,-7 2,-4 3,-7 1</inkml:trace>
  <inkml:trace contextRef="#ctx0" brushRef="#br0" timeOffset="7751.896">4403 399,'-41'35,"0"2,3 1,1 3,2 0,-10 18,43-57,0-1,0 1,1 0,-1-1,0 1,1 0,-1 0,1 0,0 0,0 0,0 0,0 0,0 0,0 0,0 1,1-1,-1 0,1 1,0-1,-1 0,1 1,0-1,1 1,-1-1,0 0,1 1,-1-1,1 0,0 0,-1 1,1-1,0 0,1 0,-1 0,0 0,0 0,1 0,-1 0,1-1,0 1,0 0,-1-1,1 0,2 2,7-3,0-1,0-1,0 1,0-2,0 1,0-2,-1 1,0-1,0-1,0 0,0 0,0-1,0-1,13-9,-1-1,-1-1,0 0,-1-2,-1 0,9-14,1 1,-29 32,0 0,0 0,0 0,1 1,-1-1,0 0,0 0,1 1,-1-1,1 0,-1 1,0-1,1 0,-1 1,1-1,0 0,-1 1,1-1,-1 1,1-1,0 1,-1-1,1 1,0 0,0-1,-1 1,1 0,0 0,0-1,0 1,-1 0,1 0,0 0,0 0,0 0,-1 0,1 0,0 0,0 1,0-1,-1 0,1 0,0 1,0-1,-1 0,1 1,0-1,0 1,-1-1,1 1,-1-1,1 1,0-1,-1 1,1 0,-1-1,1 1,-1 0,0-1,1 1,-1 0,0 0,1-1,-1 1,0 0,0 0,0 0,-6 54,4-47,0 0,1-1,-1 1,1 0,1 0,0 0,0 0,0 0,1 0,0 0,1 0,0 0,0 0,0-1,1 1,0-1,1 0,0 0,0 0,0 0,5 5,-1-8,0 0,0 0,0-1,0 0,1-1,-1 1,1-2,0 1,-1-1,1-1,0 1,0-2,-1 1,1-1,0 0,-1-1,1 0,-1 0,1-1,-1 0,0-1,0 1,0-2,5-3,-1 0,0-1,0 0,-1-1,0 0,-1-1,0 0,-1-1,0 0,-1 0,0-1,-1 0,-1 0,6-14,52-203,-56 184,-1 0,-3 0,-2 0,-2 0,-4-33,-4 51,8 28,0 1,0-1,0 0,0 1,0-1,0 0,0 1,0-1,0 0,-1 0,1 1,0-1,0 0,0 1,0-1,0 0,-1 1,1-1,0 0,0 0,0 1,-1-1,1 0,0 0,-1 0,1 1,0-1,0 0,-1 0,1 0,0 0,-1 0,1 1,0-1,-1 0,1 0,0 0,-1 0,1 0,0 0,-1 0,1 0,0 0,-1 0,1 0,0-1,-1 1,1 0,0 0,0 0,-1 0,1 0,0-1,-1 1,1 0,0 0,0 0,-1-1,1 1,0 0,-9 167,11-109,-1 590,3-623,9-30,-8-8</inkml:trace>
  <inkml:trace contextRef="#ctx0" brushRef="#br0" timeOffset="8014.585">4657 428,'39'-10,"26"-2,12-1,-1 4,-11 2,-5 2,-8 3,-9 6,-7 2,-4 0,-3 0,-7 3,-2 0,-4 3,0 0,1 2,-1 0</inkml:trace>
  <inkml:trace contextRef="#ctx0" brushRef="#br0" timeOffset="8264.037">5532 569,'0'38,"5"18,6-1,1-10</inkml:trace>
  <inkml:trace contextRef="#ctx0" brushRef="#br0" timeOffset="8499.394">5504 315</inkml:trace>
  <inkml:trace contextRef="#ctx0" brushRef="#br0" timeOffset="8688.013">5842 569,'-7'11,"1"0,-1 1,2-1,0 2,0-1,1 0,0 1,1 0,1 0,0 0,1 0,0 0,1 0,0 0,1 0,1 0,2 8,-4-19,1 1,0-1,0 0,-1 0,1 0,1 1,-1-1,0 0,0 0,1-1,-1 1,1 0,0 0,0-1,-1 1,1-1,0 1,0-1,0 0,0 0,1 0,-1 0,0 0,0-1,1 1,-1 0,0-1,1 0,-1 0,1 1,-1-1,0-1,1 1,-1 0,2-1,2-1,0 0,0 0,0-1,0 0,-1 0,1-1,-1 1,0-1,0 0,0 0,-1-1,1 0,-1 1,5-8,0 1,-1-1,0-1,-1 1,-1-1,0 0,0-1,-2 0,1 0,-2 0,0 0,-1 0,0 0,-1-1,0 1,-1-1,-3-13,-14-13,4 30</inkml:trace>
  <inkml:trace contextRef="#ctx0" brushRef="#br0" timeOffset="9136.354">6153 710,'15'-27,"1"0,2 2,0 0,2 1,7-6,-26 28,0 0,0 1,-1-1,1 0,0 1,0-1,1 1,-1-1,0 1,0-1,1 1,-1 0,1 0,-1 0,1-1,0 2,-1-1,1 0,0 0,0 0,-1 1,1-1,0 1,0 0,0-1,0 1,0 0,0 0,-1 0,1 0,0 0,0 1,0-1,0 1,0-1,-1 1,1 0,0-1,0 1,-1 0,1 0,-1 0,1 0,-1 1,1-1,-1 0,1 1,-1-1,0 1,1 0,3 13,44 87,-47-99,1 0,0 0,0 0,0 0,0 0,0-1,1 1,-1-1,1 0,-1 0,1-1,0 1,0-1,0 1,0-1,0 0,0-1,0 1,0-1,0 0,1 0,-1 0,0 0,0-1,0 0,2 0,9-4,-1-1,0-1,0 0,-1 0,0-2,0 1,-1-2,0 1,0-2,-1 0,1-2,28-67,-32 58</inkml:trace>
  <inkml:trace contextRef="#ctx0" brushRef="#br0" timeOffset="11767.841">7903 569,'-6'-1,"-1"1,1 0,0 0,-1 1,1 0,-1 0,1 1,0-1,0 1,0 0,0 1,0 0,0 0,1 0,0 0,-1 1,1 0,0 0,1 1,-1-1,1 1,0 0,0 0,0 0,1 1,0-1,-2 6,-1-4,0 2,1-1,0 0,0 1,1 0,1 0,-1 0,1 1,1-1,0 1,0 0,1-1,0 1,0 0,2 0,-1 0,1-1,0 1,1 0,0-1,1 1,1 4,-3-12,1-1,-1 1,0-1,1 0,-1 0,0 1,1-1,-1 0,1 0,0 0,-1-1,1 1,0 0,0-1,-1 1,1-1,0 1,0-1,0 0,0 0,-1 0,1 0,0 0,0 0,0 0,0-1,-1 1,1-1,0 1,0-1,-1 0,1 1,0-1,-1 0,1 0,-1 0,1-1,0 1,54-50,-55 51,125-149,-87 92,-44 75,1 1,0-1,1 0,1 1,1 0,1-1,0 1,2 2,-2-17,0 0,1-1,-1 1,1 0,0 0,0 0,1 0,-1-1,1 1,0-1,0 1,0-1,0 0,0 0,1 0,0 0,-1 0,1 0,0-1,1 1,-1-1,0 0,1 0,-1 0,1 0,-1-1,1 1,0-1,0 0,-1 0,1-1,0 1,0-1,0 0,0 0,0 0,0 0,0-1,0 1,0-1,-1 0,1 0,0-1,0 1,-1-1,1 0,-1 0,14-8,-2-1,0-1,0-1,-1 0,0 0,-1-2,-1 0,0 0,5-11,16-17,2-1,-3-1,-1-2,-3-1,1-5,1-7,-16 37,-1-1,-1 0,-1-1,-1 0,-1-1,-2 0,0-1,-2 1,-1-1,0-19,-3 44,-1 0,0 1,0-1,0 1,0-1,0 1,0-1,-1 1,1-1,0 1,-1-1,1 1,-1-1,0 1,1-1,-1 1,0 0,0-1,0 1,0 0,0 0,0 0,0 0,0 0,0 0,-1 0,1 0,0 0,-1 0,1 1,-1-1,1 0,-1 1,1 0,-1-1,1 1,-1 0,1 0,-1-1,1 1,-1 1,0-1,1 0,-1 0,1 0,-1 1,1-1,-1 1,1-1,-1 1,1 0,0 0,-1-1,1 1,0 0,0 0,-1 0,1 0,0 1,0-1,0 0,0 0,0 2,-19 18,2 1,0 1,2 0,0 2,1-1,2 2,1 0,1 1,-2 8,4-11,1 0,1 0,2 1,0 0,2 0,0 1,2-1,1 0,2 15,-2-30,1 0,0 0,1 0,0 0,1 0,0-1,0 1,1-1,0 0,1 0,0 0,0-1,1 1,0-1,1-1,0 1,0-1,0 0,1-1,0 0,0 0,1-1,-1 0,1 0,3 1,-5-3,0 0,1 0,-1-1,1 0,-1 0,1-1,0 0,0 0,-1-1,1 0,0 0,0-1,0 0,-1 0,1-1,-1 0,1 0,-1-1,1 0,-1 0,0 0,-1-1,1-1,-1 1,1-1,-1 0,-1 0,1-1,-1 1,0-1,0 0,0-1,-1 1,0-1,0 0,-1 0,0 0,0-1,-1 1,0-1,1-5,-2 4,-1 0,0 1,0-1,0 1,-1-1,-1 1,1-1,-1 1,-1 0,0-1,0 1,0 1,-1-1,0 0,-1 1,1 0,-2 0,1 0,-1 1,0 0,0 0,0 0,-1 1,0 0,0 0,-1 0,1 1,-1 0,0 1,0 0,-8-2,7 3,0 0,-1 0,1 1,-1 1,1 0,-1 0,1 1,-1 0,1 0,0 1,0 0,-1 1,-5 3,-12 5</inkml:trace>
  <inkml:trace contextRef="#ctx0" brushRef="#br0" timeOffset="12147.804">8975 485,'-14'9,"1"1,-1 0,2 1,0 1,0 0,1 0,0 1,1 1,1 0,0 0,1 1,0 0,2 0,-1 1,0 6,6-18,0 0,1 0,0 1,-1-1,1 0,1 0,-1 1,1-1,-1 0,1 0,0 1,1-1,-1 0,1 0,0-1,0 1,0 0,0 0,1-1,-1 0,1 1,0-1,0 0,0 0,0 0,1-1,-1 1,1-1,0 0,0 0,-1 0,1-1,0 1,1-1,-1 0,0 0,0 0,0-1,1 1,-1-1,0 0,0 0,1-1,-1 1,0-1,0 0,1 0,1-2,0 2,-2-1,1 0,0-1,0 1,-1-1,1 0,-1 0,0-1,0 1,0-1,0 0,-1 0,0 0,1 0,-1-1,-1 1,1-1,-1 0,0 0,0 0,0 0,-1 0,1 0,-1-3,2-3,-2-1,1 0,-1 1,-1-1,0 0,0 0,-1 1,-1-1,0 0,-3-7,4 15,0-1,-1 0,0 1,0-1,0 1,-1 0,1-1,-1 1,0 0,0 1,0-1,-1 0,1 1,-1 0,0 0,0 0,0 0,0 1,-1 0,1-1,-1 2,1-1,-4 0,-4 2</inkml:trace>
  <inkml:trace contextRef="#ctx0" brushRef="#br0" timeOffset="12851.523">9201 569,'-7'18,"0"-5,0 1,2 0,0 0,0 1,1-1,1 1,1 0,0 0,0 9,2-22,0 0,0 0,0 0,0 0,0 0,1 0,-1 1,1-1,-1 0,1 0,0 0,0 0,0-1,0 1,0 0,0 0,0 0,1-1,-1 1,1-1,-1 1,1-1,-1 1,1-1,0 0,0 0,0 0,0 0,-1 0,1 0,1-1,-1 1,0-1,0 1,0-1,0 0,0 0,0 0,0 0,0 0,1 0,-1 0,0-1,0 1,0-1,93-38,85-110,-180 148,0 1,0-1,0 1,0-1,1 1,-1-1,0 1,0 0,1-1,-1 1,0-1,1 1,-1 0,0-1,1 1,-1 0,1-1,-1 1,1 0,-1-1,0 1,1 0,-1 0,1 0,-1 0,1-1,-1 1,1 0,0 0,-1 0,1 0,-1 0,1 0,-1 0,1 0,-1 1,1-1,-1 0,1 0,-1 0,1 0,-1 1,0-1,1 0,-1 1,1-1,-1 0,1 1,-1-1,0 0,1 1,-1-1,0 1,1-1,-1 0,0 1,0-1,0 1,1-1,-1 1,0-1,0 1,0-1,0 1,0 0,-3 35,1-33,0 0,0 0,0 0,1 0,0 0,-1 1,1-1,0 0,0 0,1 1,-1-1,1 1,0-1,-1 1,2-1,-1 1,0-1,1 1,-1-1,1 0,0 1,0-1,1 0,-1 0,0 0,1 0,0 0,0 0,0 0,0 0,0-1,1 1,-1-1,1 1,0-1,-1 0,1 0,0 0,0-1,2 1,3 0,1 0,0-1,0 0,0-1,0 1,-1-2,1 1,0-2,0 1,0-1,-1 0,1-1,-1 0,0 0,1-1,-2 0,1 0,0-1,3-3,123-120,-133 127,24-31,-1-1,-2-1,-2-1,-1-1,-1-1,-3 0,0-1,5-28,-20 65,4-10,0-1,0 0,-1 0,-1 0,0 0,-1-1,0 1,-1 0,0-1,-1 1,0 0,-1-2,1 13,1 1,0-1,-1 0,1 0,-1 0,1 1,-1-1,1 0,-1 1,1-1,-1 0,0 1,1-1,-1 1,0-1,0 1,1-1,-1 1,0 0,0-1,0 1,1 0,-1 0,0-1,0 1,0 0,0 0,0 0,0 0,1 0,-1 0,0 0,0 1,0-1,0 0,0 0,1 1,-1-1,0 0,0 1,0-1,1 1,-1-1,0 1,1-1,-1 1,0 0,1-1,-1 1,1 0,-1-1,1 1,-1 0,1 0,0 0,-1 0,-27 44,18-16,1 0,1 1,2-1,1 1,1 1,2-1,1 0,1 1,2-1,1 0,4 19,13 177,-11-175,-7-45,0 0,0 0,-1 0,0 0,0 0,-1 0,0 0,0 0,0 0,0 0,-1 0,0 0,-1 0,1 0,-1 0,0 0,-2 3,-21 8,11-16</inkml:trace>
  <inkml:trace contextRef="#ctx0" brushRef="#br0" timeOffset="13099.987">9680 343,'44'-5,"42"-1,12 0,-1 1,-13 1,-15 2,-10 1,-11 1,-12 0</inkml:trace>
  <inkml:trace contextRef="#ctx0" brushRef="#br0" timeOffset="15753.527">11205 598,'-3'-3,"0"1,1 0,-1 1,0-1,0 0,0 1,0-1,0 1,0 0,-1 0,1 1,0-1,-1 1,1-1,0 1,-1 0,1 0,0 0,-1 1,1-1,0 1,-1 0,1 0,0 0,0 0,0 1,0-1,0 1,-1 0,-76 63,75-62,1 2,0-1,0 0,0 1,0 0,1 0,0 0,0 0,0 0,1 1,0-1,0 1,0-1,1 1,0 0,0 0,0 0,1 0,-1 0,2 0,-1 0,1 0,-1-1,2 1,-1 0,1 0,-1-1,2 1,-1-1,1 1,0-1,-1-3,0 0,1 0,0-1,-1 0,1 1,0-1,-1 0,1 0,0 0,0-1,0 1,0-1,0 1,0-1,0 0,0 0,0-1,0 1,0 0,-1-1,1 0,0 0,0 0,0 0,-1 0,1 0,0-1,1-1,73-50,-56 31,-1-2,0 0,-2 0,-1-2,-1 0,12-26,-12 17,-4 57,1 37,-11-44,1-1,1 1,0 0,0-1,2 0,0 0,0 0,1-1,1 0,8 11,-13-20,1 1,-1-1,1 0,-1 0,1 0,0 0,1-1,-1 0,0 0,1 0,0 0,0-1,0 0,0 0,0 0,0 0,0-1,1 0,-1 0,1 0,-1-1,1 0,11-4</inkml:trace>
  <inkml:trace contextRef="#ctx0" brushRef="#br0" timeOffset="17282.649">13632 456,'-29'38,"-9"18,-3 4,5-4,9-5,4-13,6-7,1-5,-1-1,2-6</inkml:trace>
  <inkml:trace contextRef="#ctx0" brushRef="#br0" timeOffset="17556.431">13322 485,'19'9,"21"18,8 4,1 2,-8 0,-6-6,-9-2,-4-6,-6-1,-1 1,2 2,3-2,-2 0,0-3,3-4,2-10,-3-4</inkml:trace>
  <inkml:trace contextRef="#ctx0" brushRef="#br0" timeOffset="17917.848">13999 710,'10'2,"0"0,0 0,0-1,0 0,0-1,0 0,0-1,0 0,0 0,0-1,-1 0,1-1,-1 0,1-1,-1 1,0-2,0 0,0 0,-1 0,0-1,0 0,0-1,-1 0,0 0,0 0,-1-1,0 0,0 0,-1-1,0 0,0 0,1-6,-5 12,0 1,-1-1,0 0,1 0,-1 0,0 0,0 0,0 1,-1-1,1 0,-1 0,1 0,-1 0,0 1,0-1,-1 0,1 1,0-1,-1 1,1-1,-1 1,0 0,0 0,0 0,0 0,0 0,0 0,-1 0,1 1,-1-1,1 1,-1 0,0-1,1 1,-1 1,0-1,0 0,-3-1,-1 1,0 0,0 0,0 0,0 1,0 0,0 0,1 1,-1 0,0 0,0 0,0 1,1 0,-1 1,-2 0,-8 7,1 1,0 0,1 1,0 1,1 0,0 1,1 0,0 1,2 1,0 0,0 1,-2 6,10-18,-1 1,1-1,0 1,1-1,-1 1,1 0,0 0,1 0,-1 0,1 1,0-1,1 0,0 0,0 1,0-1,0 0,1 0,0 1,1-1,0 0,-1 0,2 0,-1-1,1 1,0 0,0-1,0 0,1 1,0-1,0-1,0 1,0-1,1 1,0-1,0-1,0 1,0-1,1 1,-1-2,4 2,8 0,-1-1,1 0,0-2,0 0,-1-1,1 0,0-1,0-1,-1-1,1-1,-1 0,0-1,13-6,-7 1</inkml:trace>
  <inkml:trace contextRef="#ctx0" brushRef="#br0" timeOffset="18387.613">14563 625,'-14'8,"-1"0,1 1,0 1,1 0,0 1,1 0,0 1,-6 8,14-16,1 0,0 0,0 1,0-1,0 1,1-1,-1 1,1 0,1 0,-1 0,1 0,-1 0,2 1,-1-1,0 0,1 0,0 1,0-1,1 0,0 0,-1 1,2-1,-1 0,1 0,-1 0,1 0,1 0,1 2,1-2,1 0,-1-1,1 0,1 0,-1 0,1-1,-1 0,1 0,0 0,0-1,0 0,0-1,0 1,1-1,-1-1,0 1,1-1,-1-1,0 1,1-1,-1-1,0 1,0-1,0 0,0-1,0 0,-1 0,1 0,-1-1,2 0,8-11,1 0,-2 0,0-2,-1 1,0-2,-2 0,0-1,-1 0,-1 0,0-2,2-9,7-9,-17 35,73-186,-72 181,-1-1,-1 1,0-1,0 0,-1 1,0-1,0 0,-1 1,-1-1,0 1,0-1,0 1,-1 0,-1 0,0 0,0 0,-1 0,0 1,-4-6,5 10,1 0,-1 0,0 1,0-1,0 1,0 0,0 0,-1 1,1-1,-1 1,0 0,0 0,0 1,0-1,0 1,0 0,0 1,0-1,0 1,-1 0,1 0,0 0,0 1,0 0,0 0,0 0,0 1,0 0,0 0,-1 1,-5 1,0 1,1 1,0 0,0 0,1 1,0 0,0 1,0 0,1 0,0 1,1 0,0 0,-1 2,2 1,0 0,0 1,1-1,1 1,0 0,1 0,1 1,0-1,0 1,1-1,1 1,1-1,0 1,0-1,1 1,1-1,0 0,1 0,0 0,1 0,1-1,0 0,1 0,0 0,7 8,7 11,2-1,1-1,2-1,0-1,15 9,124 101,-152-127</inkml:trace>
  <inkml:trace contextRef="#ctx0" brushRef="#br0" timeOffset="16717.207">12165 287,'68'-27,"-1"-4,-2-2,16-14,27-41,-77 62,-39 54,-21 154,-80 516,96-638,-3-1,-3 0,-2-2,-2 0,-3-1,-7 6,28-50,0 0,-2-1,1 1,-1-1,-1 0,0-1,-1 0,0 0,0 0,-1-2,0 1,-1-1,0-1,0 1,-1-2,1 0,-1 0,-8 1,18-7,0 1,0-1,-1-1,1 1,0 0,-1 0,1-1,0 0,0 1,0-1,0 0,0 0,0 0,0 0,0 0,0-1,0 1,0-1,1 1,-1-1,0 1,1-1,0 0,-1 0,1 0,0 0,0 0,0 0,0 0,0 0,1 0,-1-1,0 1,1 0,0 0,0-3,3-85,9 49,3 0,1 1,2 1,2 0,1 2,2 0,2 2,1 0,2 2,1 1,1 1,16-11,-26 25,1 2,0 0,1 1,1 2,0 0,0 1,1 1,1 2,1 0,67 9,-17 4,-50-10,-2 0</inkml:trace>
  <inkml:trace contextRef="#ctx0" brushRef="#br0" timeOffset="16901.105">12983 710,'-15'38,"1"13,2 3,8-8,10-17,3-13</inkml:trace>
  <inkml:trace contextRef="#ctx0" brushRef="#br0" timeOffset="17051.299">12983 287</inkml:trace>
  <inkml:trace contextRef="#ctx0" brushRef="#br0" timeOffset="26340.2">17414 625,'-5'34,"-1"20,4 1,4-8</inkml:trace>
  <inkml:trace contextRef="#ctx0" brushRef="#br0" timeOffset="26502.275">17441 258,'0'0</inkml:trace>
  <inkml:trace contextRef="#ctx0" brushRef="#br0" timeOffset="26825.475">17894 428,'-19'4,"-79"27,95-30,0 1,0-1,0 1,0 0,0 0,1 0,-1 0,1 0,-1 0,1 1,0-1,-1 1,1 0,1 0,-1 0,0 0,1 0,-1 0,1 0,0 0,0 0,0 1,1-1,-1 0,1 1,-1 2,4 1,-1 0,1 0,0 0,1 0,0-1,0 1,0-1,1 0,0 0,0-1,0 1,1-1,-1 0,1-1,1 1,-1-1,1 0,-1-1,1 0,2 1,11 8,-5-3,65 51,-78-58,0 0,0 0,0 0,0 1,0-1,-1 1,1-1,-1 1,1 0,-1-1,0 1,0 0,0 0,-1 0,1 0,0 0,-1 0,0 0,0 0,0 0,0 0,-1 0,1-1,-1 1,1 0,-1 0,0 0,0 0,0 0,-1 0,-4 3,1 0,-1-1,-1 1,1-1,-1 0,0-1,0 0,0 0,0 0,-1-1,0 0,1-1,-1 0,0 0,0 0,0-1,-1 0,1-1,0 0,0 0,0-1,0 0,-4-1,-13-3</inkml:trace>
  <inkml:trace contextRef="#ctx0" brushRef="#br0" timeOffset="25475.576">15918 485,'-7'-3,"-1"1,1 1,-1-1,0 1,1 1,-1-1,0 2,0-1,0 1,1 0,-1 0,1 1,-1 0,1 0,-1 1,1 0,0 0,0 1,1 0,-1 0,1 1,0-1,0 2,0-1,1 0,-1 1,2 0,-1 0,0 1,1-1,0 1,-2 6,-10 17,2 0,0 1,2 0,2 1,1 0,-4 25,12-54,0-1,0 0,1 1,-1-1,1 0,-1 1,1-1,0 1,0-1,0 1,0-1,0 0,1 1,-1-1,1 1,-1-1,1 0,0 1,0-1,0 0,0 0,1 0,-1 0,1 0,-1 0,1 0,-1 0,1-1,0 1,0 0,0-1,0 0,0 1,0-1,0 0,1 0,-1 0,0-1,1 1,-1 0,0-1,1 1,-1-1,3 0,9-4,0 0,0-1,-1 0,0-1,0-1,0 0,-1-1,0 0,0-1,-1 0,0-1,-1 0,0 0,0-1,-1-1,12-9,190-199,-182 192,-29 27,1 1,-1-1,0 1,0-1,1 1,-1-1,0 1,0 0,1-1,-1 1,1 0,-1-1,0 1,1 0,-1-1,1 1,-1 0,1 0,-1-1,0 1,1 0,-1 0,1 0,-1 0,1 0,-1-1,1 1,0 0,-1 0,1 0,-1 1,1-1,-1 0,1 0,-1 0,1 0,-1 0,1 1,-1-1,0 0,1 0,-1 1,1-1,-1 0,0 1,1-1,-1 0,1 1,-1-1,0 0,0 1,1-1,-1 1,0-1,0 1,1-1,-1 1,0-1,0 1,0-1,0 1,0-1,0 1,0-1,0 1,0-1,0 1,-16 163,18-148,1 0,0-1,1 1,0-1,2 1,-1-1,2-1,0 1,1-1,0 0,1-1,1 0,0 0,1-1,0-1,1 1,2 0,-11-9,0-1,1 0,-1 0,1 0,0 0,-1 0,1-1,0 0,0 1,0-1,0-1,0 1,0-1,0 1,0-1,0-1,1 1,-1 0,0-1,0 0,0 0,21-8</inkml:trace>
  <inkml:trace contextRef="#ctx0" brushRef="#br0" timeOffset="25757.402">16849 456,'-9'24,"-9"22,-5 9,0-1,1-10,3-7,5-5,0-3,2-2,-1-1,1 1,-1-1,-5-4,2-5</inkml:trace>
  <inkml:trace contextRef="#ctx0" brushRef="#br0" timeOffset="26103.422">16623 428,'209'313,"-71"-94,-135-216,0 0,-1-1,1 1,0-1,0 0,0 0,1 0,-1 0,1-1,-1 1,1-1,-1 0,1 0,-1 0,1 0,0-1,0 1,-1-1,1 0,0 0,3-1,14-3</inkml:trace>
  <inkml:trace contextRef="#ctx0" brushRef="#br0" timeOffset="29407.421">0 1416,'368'-47,"-141"20,-164 19,0 3,0 3,47 4,-4 0,199 26,187 1,19-47,-208 5,52 13,-122 2,850-2,-671-28,463 28,-439-28,-8 16,70-6,-115-8,7 14,-115-4,112 14,-198 3,241 28,946-30,-856 0,-81-26,122 27,-178-28,769 28,169 0,-894-29,322 30,-453-29,88 26,-122-25,355 27,-521 13,-83-10,0 0,1-1,0 0,-1-1,1-1,0 0,0-1,-1 0,12-3,20-4,1 1,1 2,-1 3,1 1,29 4,23-1,35 3,-121 1,-7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9:26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2430 253,'0'-8,"-1"0,0 0,0 1,-1-1,0 1,0-1,-1 1,0 0,0 0,-1 0,0 0,0 1,0-1,-1 1,0 0,0 1,-1-1,1 1,-1 0,0 0,-1 1,0-1,-11-6,-1 0,-1 2,0 0,0 1,-1 1,0 0,-8 1,-142-16,141 16,-1 2,1 2,-1 0,0 2,0 2,0 0,1 2,-6 3,4-1,1 1,-1 1,2 2,-1 1,-11 7,-12 12,1 3,2 1,-39 36,56-43,-131 151,115-124,2 1,2 2,-29 53,-67 127,68-41,41-22,28-143,1 1,1 0,2 0,1-1,2 1,4 29,60 263,77 217,-61-164,-73-283,-4 1,-7 68,0-51,-3-55,-2 0,-3 0,-2-1,-2 0,-4-1,-1-1,-3 0,-2-2,-2-1,-3-1,-2-1,-1-2,-3-1,-22 20,-146 141,95-105,91-84,-21 18,2 2,1 1,3 2,-5 10,29-39,1 1,-1 0,2 0,0 1,1 0,0 0,1 0,1 0,0 1,1-1,0 1,1 0,1 0,1-1,0 1,0 0,2 3,61 216,-47-189,2-1,2 0,2-2,2 0,6 5,5 1,2-2,2-2,2-1,2-2,29 20,21 10,2-4,4-4,58 26,-98-59,1-3,1-3,1-2,1-3,1-3,50 5,186 9,-244-28,0-2,0-2,1-3,-2-2,1-3,-1-2,-1-3,40-16,5-9,-1-4,-3-4,-1-5,13-14,-70 41,0-1,-2-3,-2 0,0-2,-2-2,-2-1,-1-1,19-32,-4-10,-4-2,-3-1,-3-3,13-55,46-263,-81 340,35-276,-38 225,-6 0,-5 0,-15-108,6 101,6-1,9-106,-1 203,1 0,0 0,2 1,1-1,1 1,0 1,2 0,1 0,0 1,2 0,12-15,25-28,3 2,51-46,-71 74,271-247,-260 242,-8 9,-1-2,-2-1,-1-2,-1-1,-2-2,16-29,-31 36,-2 0,-2-1,0 0,-3-1,0 0,-2 0,-1-16,0 2,-2-1,-2 1,-2 0,-2-1,-2 1,-3 1,-1-1,-2 2,-2-1,-3 2,-1 0,-2 1,-5-5,-15-20,-2 1,-4 2,-2 2,-3 3,-17-14,13 20,-2 2,-2 3,-2 2,-3 3,-10-3,65 42,-26-18,-2 2,0 1,-1 2,-1 2,-1 1,-15-2,19 8,-106-12,138 22,0 0,1 0,-1 0,0 1,1 0,-1-1,1 1,0 1,-1-1,1 0,0 1,1-1,-1 1,0 0,1 0,-1 0,1 0,0 1,0-1,0 0,1 1,-1 0,1-1,0 1,0 0,0 1,-26 46,17-43,-1 0,0-1,0 0,0-1,-1 0,0-1,0 0,-1-1,1 0,-1-1,0 0,0-1,0-1,-9 1,-170 1,172-5,-1-2,1 0,0-2,1 0,-1-1,1-1,-7-5,19 9,0-1,0 0,1-1,-1 1,1-1,0-1,1 1,0-1,0 0,0 0,1 0,0-1,0 1,1-1,0 0,0 0,1-1,0 0,-2-2,0 2,0 0,0-1,-1 2,0-1,-1 0,0 1,0 0,-1 1,0-1,0 1,-3-1,-3-3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1,'-34'2,"0"1,0 2,0 2,1 1,0 1,0 2,1 1,-3 4,25-12,0 1,1 0,-1 1,1 0,1 0,-1 1,1 0,0 0,1 1,0 0,0 1,1-1,0 1,0 1,1-1,0 1,1-1,0 2,1-1,0 0,0 1,1-1,0 1,1-1,0 1,1 10,0-18,0 0,1 1,-1-1,0 0,1 0,0 0,0 0,0 0,0 0,0 0,1-1,-1 1,1 0,-1-1,1 1,0-1,0 1,1-1,-1 0,0 0,1 0,-1 0,1 0,0-1,-1 1,1-1,0 1,0-1,0 0,0 0,0-1,0 1,0-1,0 1,1-1,6 0,-1 0,1-1,-1 0,0 0,0-1,0 0,0-1,0 0,0 0,0-1,2-1,26-17,-1-1,-1-2,-1-1,-1-2,-2-1,0-1,-3-2,0-1,-28 34,0 0,1-1,-1 1,0 0,0 0,1 0,-1 0,0-1,1 1,-1 0,1 0,-1-1,1 1,-1 0,1-1,0 1,-1-1,1 1,0-1,0 1,-1-1,1 1,0-1,0 1,-1-1,1 0,0 0,0 1,0-1,0 0,0 0,-1 0,1 0,0 0,0 0,0 0,0 0,0-1,0 1,-1 0,1 0,0-1,0 1,0 0,-1-1,1 1,0-1,-1 1,1-1,0 1,-1-1,1 0,0 1,-1-1,1 0,-1 0,1 1,-1-1,0 0,1 0,-1 1,0-1,0 0,1 0,-1 0,0 0,0 0,0 1,0-2,0 2,0 12,0 0,1-1,0 1,0 0,1-1,1 1,0-1,1 0,0 0,1 0,0-1,0 1,1-1,0-1,1 1,0-1,1 0,0 0,0-1,1 0,8 5,36 8,-28-16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59 174,'-2'125,"-6"0,-8 21,-4-64,9-102,10-11,1 1,1-1,2 1,0-1,3 1,0 0,2 1,1 0,1 0,2 1,4-7,116-204,-132 238,0 0,0 0,0-1,1 1,-1 0,0 0,0 0,1-1,-1 1,1 0,-1 0,1 0,0 0,-1 0,1 0,0 0,-1 0,1 0,0 0,0 0,0 1,0-1,0 0,0 1,0-1,0 1,0-1,1 1,-1-1,0 1,0 0,0-1,0 1,1 0,-1 0,0 0,0 0,1 0,-1 0,0 0,0 1,0-1,1 0,-1 1,0-1,0 0,0 1,0 0,0-1,0 1,0 0,1 0,9 102,-4-52,-6-32,1-1,1 0,1 0,1 0,0-1,1 1,4 6,1-6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5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0 173,'23'423,"12"-102,-25-301,11-39,-13 9,21-22,1 0,2 2,1 1,1 2,2 2,0 0,1 3,2 1,35-14,-61 31,54-13,-66 17,1 0,0 0,-1 0,1 0,-1 0,1 0,-1 1,1-1,0 1,-1-1,0 1,1 0,-1-1,1 1,-1 0,0 0,0 0,1 0,-1 0,0 0,0 1,0-1,0 0,0 0,0 1,-1-1,1 1,0-1,-1 1,1-1,-1 1,1-1,-1 1,0-1,0 1,0-1,0 1,0 0,0 0,-2 10,-1-1,0 0,0 0,-1 0,-1 0,0-1,0 0,-1 0,0 0,-1-1,0 0,0 0,-1-1,0 1,-1-2,-9 7,18-14,-32 30,-1-2,-2-1,0-2,-2-1,-1-2,0-2,-2-1,0-2,-40 11,16-24,59-9</inkml:trace>
  <inkml:trace contextRef="#ctx0" brushRef="#br0" timeOffset="317.995">763 708,'-13'19,"1"1,1 0,1 1,1 0,1 0,1 1,1 0,0 0,2 0,1 1,0 0,1 12,3-31,-1-1,1 1,-1-1,1 1,0-1,0 1,0-1,1 0,-1 0,1 1,0-1,0 0,0 0,0-1,1 1,-1 0,1-1,-1 0,1 1,0-1,0 0,0 0,0-1,0 1,1-1,-1 1,0-1,1 0,-1 0,1-1,-1 1,1-1,-1 1,1-1,-1 0,1-1,3 1,7-2,1-1,-1 0,0 0,0-1,0-1,-1-1,0 0,11-7,-12 6,0 0,-1-1,0-1,-1 0,0-1,0 1,-1-2,0 0,-1 0,0 0,-1-1,0 0,-1-1,-3 7,0-1,0 0,-1 1,0-1,-1 0,1 0,-1 0,-1 0,1 0,-1 0,0-1,-1 1,0 0,0 0,0 0,-1 0,0 1,-1-1,1 0,-1 1,0-1,-1 1,0 0,0 0,0 1,-1-1,1 1,-1 0,0 0,0 0,0 1,-1 0,0 0,0 0,0 1,0 0,0 0,0 0,-1 1,0 0,1 0,-1 1,0 0,0 0,0 0,1 1,-1 0,0 1,0-1,0 1,-4 2,-14 3</inkml:trace>
  <inkml:trace contextRef="#ctx0" brushRef="#br0" timeOffset="815.959">1440 708,'-21'5,"1"0,0 1,0 1,0 1,1 1,0 0,1 2,0 0,1 1,0 1,0 0,-13 15,28-25,-1 0,1 1,0-1,0 0,0 1,0-1,1 1,-1-1,1 1,0 0,0 0,1-1,-1 1,1 0,-1 0,1 0,0 0,1 0,-1 0,1-1,0 1,0 0,0 0,0-1,0 1,1 0,0-1,0 0,0 1,0-1,0 0,1 0,-1 0,1 0,1 0,1 2,0 0,1-1,0 1,0-1,0-1,1 1,-1-1,1 0,0-1,-1 0,1 0,0 0,1-1,-1 0,0 0,0-1,0 1,8-2,4-5,0 0,-1-1,0-1,0-1,0 0,-1-2,-1 0,0 0,0-2,-1 0,-1-1,7-7,10-14,0-2,-3-1,-1-1,-2-1,-1-1,-2-2,-3 0,-1-1,5-22,-15 43,0-1,-1-1,-1 0,-2 1,-1-2,0 1,-2 0,-1 0,-1-1,-1 1,-1 0,-1 0,-7-22,9 42,0 0,0 0,0 1,-1-1,0 1,1-1,-1 1,-1 0,1 0,-1 0,1 1,-1-1,0 1,-1 0,1 0,0 0,-1 1,0 0,1-1,-1 2,0-1,0 0,0 1,0 0,0 0,-1 1,1-1,0 1,0 0,0 1,0-1,-1 1,1 0,0 0,-4 2,-2 1,-1 0,1 0,0 2,0-1,0 1,1 1,0 0,0 0,0 1,1 0,1 1,-1 0,1 0,1 1,0 0,0 0,1 1,0 0,1 0,0 0,1 1,-1 4,-4 15,1 0,2 1,1-1,1 1,2 1,1-1,2 0,1 2,-1-14,1 1,1-1,0 0,2 0,0-1,1 1,1-1,1 0,1-1,1 0,0 0,1-1,1-1,0 0,1 0,1-1,1-1,0 0,7 4,-15-14,0 0,0 0,0-1,0 0,1 0,0-1,-1 0,1 0,0-1,0 0,0 0,0-1,0 0,0 0,8-2,8-4</inkml:trace>
  <inkml:trace contextRef="#ctx0" brushRef="#br0" timeOffset="1314.272">2004 596,'-12'22,"1"0,2 1,0 0,1 1,1 0,1 0,1 0,1 1,1 15,2-36,0 0,1 0,0 0,0 0,0 0,0 0,0 0,1 0,0 0,0 0,0 0,0 0,0-1,1 1,0 0,0-1,0 1,0-1,1 0,-1 0,1 0,-1 0,1 0,0 0,1-1,-1 1,0-1,1 0,-1 0,1 0,-1-1,1 1,0-1,0 0,0 0,0 0,0 0,0-1,0 0,0 1,0-1,0-1,0 1,0-1,0 0,2 0,9-8,0 0,0-1,-1 0,-1-1,0-1,0 0,-1-1,0 0,-1 0,-1-2,0 1,6-15,-2 9,128-168,-141 188,-1-1,0 0,1 0,-1 1,1-1,-1 0,1 1,0-1,-1 1,1-1,-1 0,1 1,0 0,0-1,-1 1,1-1,0 1,0 0,-1-1,1 1,0 0,0 0,0 0,-1 0,1 0,0-1,0 2,0-1,0 0,0 0,-1 0,1 0,0 0,0 1,0-1,-1 0,1 1,0-1,0 1,-1-1,1 0,0 1,-1 0,1-1,-1 1,1-1,-1 1,1 0,-1-1,1 1,-1 0,14 43,25 257,-27-225,-3 1,-3-1,-4 2,-3-1,-3 0,-4-1,-3 1,-8 18,10-55,-2-1,-2-1,-2 0,-1-1,-2 0,-1-1,-2-1,-1-2,-2 0,-1-1,-2-1,-8 5,35-35,-12 10,1 0,-1-1,-1 0,0 0,0-2,-1 1,0-2,-1 0,1 0,-1-2,0 0,-1 0,13-5,0 0,-1 0,1 0,0 0,0 0,0-1,0 1,0-1,0 0,0 0,0 0,0 0,0-1,1 1,-1-1,0 1,1-1,-1 0,1 0,0 0,-1-1,1 1,0 0,1-1,-1 1,0-1,1 0,-1 0,1 1,0-1,0 0,0 0,0 0,1 0,-1-1,1 1,-1 0,1 0,0 0,1 0,-1 0,0 0,1 0,0 0,-1 0,1 0,1 0,0-3,8-22,2-1,1 2,1-1,1 2,1 0,2 1,0 1,19-19,-35 40,268-302,-226 259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1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303 116,'2'-3,"-1"-1,0 1,-1 0,1 0,0 0,-1-1,0 1,0 0,0-1,0 1,0 0,-1 0,0-1,1 1,-1 0,0 0,-1 0,1 0,0 0,-1 0,0 0,1 0,-1 1,0-1,-1 1,1-1,0 1,-1 0,1 0,-1 0,0 0,1 0,-1 0,0 1,0 0,0-1,-1 1,1 0,0 1,-2-1,-10 2,0 1,0 1,0 0,0 1,0 1,1 0,0 1,0 0,0 1,1 1,0 0,1 1,-6 5,16-13,-1-1,1 1,0 0,-1 0,1 1,0-1,0 0,0 1,0-1,0 1,0 0,1-1,-1 1,0 0,1 0,0 0,-1 1,1-1,0 0,0 0,0 1,0-1,1 0,-1 1,0-1,1 1,0-1,0 1,0-1,0 1,0-1,0 1,1-1,-1 1,1-1,-1 0,1 1,0-1,0 0,0 1,0-1,1 0,-1 0,1 0,-1 0,1 0,-1 0,1-1,2 2,11-1,0 0,0-1,0-1,1-1,-1 0,0 0,0-2,0 0,0-1,-1 0,0-1,1-1,-2 0,1-1,-1 0,5-4,-16 10,269-113,-259 109,-1 1,1 0,0 1,1 0,-1 1,0 1,1 0,-1 0,1 1,-1 1,1 0,-1 0,1 2,-1-1,2 2,-12-3,1 0,-1 0,0 1,0-1,0 1,0-1,0 1,0-1,0 1,0 0,-1 0,1 0,-1 0,1 0,-1 0,0 1,0-1,0 0,0 1,0-1,-1 0,1 1,-1-1,1 1,-1-1,0 1,0 0,0-1,0 1,-1-1,1 1,-1-1,1 0,-2 3,0 2,-1-1,0 1,0-1,0 0,-1 0,0-1,0 1,-1-1,1 1,-1-1,0-1,-3 3,-180 126,-158 112,340-240,-1-1,1 1,0 0,0 1,0-1,1 1,0 0,0 1,1-1,-1 1,1 0,1 0,-1 0,1 0,1 1,-1 0,1-1,1 1,-1 5,5 5</inkml:trace>
  <inkml:trace contextRef="#ctx0" brushRef="#br0" timeOffset="317.702">727 397,'-31'18,"0"1,2 1,0 1,1 2,2 1,0 1,2 1,0 1,2 2,-6 10,26-36,0-1,0 1,1 0,-1-1,1 1,-1 0,1 0,0 0,0 1,0-1,0 0,1 0,-1 0,1 1,0-1,0 0,0 0,1 1,-1-1,1 0,-1 0,1 0,0 0,0 0,1 0,-1 0,1 0,-1 0,1 0,0-1,0 1,0-1,0 1,0-1,1 0,-1 0,1 0,0 0,-1 0,1 0,0-1,0 0,0 1,1-1,15 2,0-1,0 0,0-2,0 0,0-1,0-1,0-1,0-1,-1 0,1-1,-1-1,-1-1,1-1,-1 0,0-1,-1-1,0 0,0-1,-2-1,3-3,-10 12,-1-1,-1 0,1 0,-1-1,1 1,-1-1,0 0,-1-1,0 1,1-1,-2 0,1 0,-1 0,0 0,0-1,0 1,-1-1,0 0,-1 0,1 1,-1-1,-1 0,1 0,-1 0,0 0,-1 0,0 0,0 0,0 0,-1 0,0 0,0 1,-1-1,0 1,0-1,0 1,-1 0,-3-4,4 7,0 0,-1-1,1 1,-1 0,0 1,0-1,0 1,0 0,0 0,-1 0,1 0,-1 1,1 0,-1-1,1 2,-1-1,0 1,-2-1,-14 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3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0 725,'5'24,"7"7,0-5,-1-13,2-13,-1-11,-3-4</inkml:trace>
  <inkml:trace contextRef="#ctx0" brushRef="#br0" timeOffset="231.142">57 245,'0'0</inkml:trace>
  <inkml:trace contextRef="#ctx0" brushRef="#br0" timeOffset="646.882">508 442,'-31'23,"11"-11,1 1,0 0,1 1,1 2,0-1,1 2,1 0,0 1,2 1,0 0,1 0,1 1,0 1,0 5,9-22,1 0,0-1,0 1,0 0,1 0,-1 0,1-1,0 1,0 0,1 0,-1 0,1 0,-1-1,1 1,0 0,1 0,-1-1,1 1,-1-1,1 0,0 1,0-1,1 0,-1 0,1 0,-1 0,1-1,0 1,0-1,0 1,1-1,-1 0,0 0,1-1,-1 1,1-1,-1 0,1 0,0 0,0 0,0 0,-1-1,1 0,1 0,14-6,-1-2,0 0,-1-1,0-1,0 0,-1-1,-1-1,0 0,0-2,-1 1,-1-2,0 0,7-12,-14 20,40-53,45-41,-91 100,1 1,-1-1,1 1,0-1,-1 1,1 0,0-1,0 1,-1 0,1-1,0 1,0 0,-1 0,1-1,0 1,0 0,0 0,-1 0,1 0,0 0,0 0,0 1,-1-1,1 0,0 0,0 0,-1 1,1-1,0 0,0 1,-1-1,1 1,0-1,-1 1,1-1,-1 1,1-1,-1 1,1 0,-1-1,1 1,-1 0,1 0,-1-1,0 1,1 0,-1 0,0-1,0 1,0 0,0 0,1-1,-1 2,4 47,-4-45,-4 94,-5-2,-14 57,3-10,10-62,-3-1,-4 0,-3-1,-4-1,-3-1,-30 58,-11-41,65-91,1-1,0 0,-1 1,1-1,-1 0,0 0,0-1,0 1,0 0,0-1,0 0,0 0,0 0,0 0,-1 0,1-1,0 1,-1-1,1 0,0 0,-1 0,1 0,0-1,0 0,-1 1,1-1,0 0,0 0,0-1,0 1,0-1,-2-1,0-2,1-1,0 0,0 0,0 0,1 0,0-1,0 0,1 1,0-1,0 0,0 0,1 0,0 0,0 0,1-1,0 1,0 0,1 0,0-2,-1-2,3-26,2 1,2-1,1 1,1 0,2 1,2 0,1 1,2 0,1 1,1 1,2 1,1 1,2 0,0 2,2 1,19-15,-26 24</inkml:trace>
  <inkml:trace contextRef="#ctx0" brushRef="#br0" timeOffset="883.035">960 725,'-14'38,"0"18,2 3,8-7,9-13,10-13,5-16,1-10</inkml:trace>
  <inkml:trace contextRef="#ctx0" brushRef="#br0" timeOffset="1027.705">1072 301,'0'0</inkml:trace>
  <inkml:trace contextRef="#ctx0" brushRef="#br0" timeOffset="1444.714">1496 526,'-29'27,"1"0,2 2,0 1,2 1,2 1,1 2,1-1,-9 24,27-53,0 0,-1-1,1 1,1 0,-1 0,1 0,-1 0,1 0,0 1,0-1,1 0,-1 1,1-1,0 0,0 1,1-1,-1 0,1 0,0 1,0-1,1 0,-1 0,1 0,-1 0,1 0,1-1,-1 1,0 0,1-1,0 0,0 1,0-1,0 0,4 2,0-1,1-1,0 0,0-1,1 0,-1 0,0 0,1-1,-1-1,1 1,-1-1,1-1,-1 0,0 0,1 0,-1-1,0 0,0-1,0 0,0 0,1-1,8-4,0-2,-1 1,0-2,-1 0,0-1,0 0,-2-1,7-8,12-12,-1-1,-2-2,-2-1,-1-2,-1 0,-3-2,-1 0,-2-1,-2-1,-2-1,-2 0,-2-1,-1 0,-3-1,-1-4,-5 43,-1-1,0 0,0 1,-1-1,0 0,0 1,0-1,-1 1,0-1,-1 1,0 0,0 0,0 0,-1 0,0 1,0-1,-1 1,0 0,0 0,0 1,-1 0,0 0,0 0,0 0,0 1,-1 0,0 0,0 1,0 0,0 0,0 1,-1 0,1 0,-1 0,1 1,-1 1,0-1,1 1,-1 0,0 1,1 0,-1 0,0 0,-5 3,-1 5,0 0,1 1,0 0,1 1,1 0,-1 1,2 0,-1 1,2 0,0 1,0 0,2 0,0 1,0 0,1 0,1 1,1 0,0 0,1 0,0 0,2 0,-1 12,3-1,2 1,0-1,2-1,0 1,2 0,1-1,1-1,2 1,0-2,1 1,2-2,0 1,2-2,10 12,12 11,2-1,2-3,40 31,-46-40,-9-9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0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286 142,'-23'14,"0"2,1 0,1 2,0 0,2 2,0 0,1 1,1 1,1 0,1 1,1 1,1 0,2 1,0 1,-1 5,10-23,-1 0,2 0,-1 0,1 1,0-1,1 0,0 1,0-1,1 0,0 1,0-1,1 0,0 0,0 0,1 0,0 0,1 0,0-1,0 0,0 0,1 0,0 0,1-1,-1 1,1-1,0-1,1 1,-1-1,1 0,0-1,0 0,1 0,-1 0,1-1,0 0,0 0,0-1,0 0,0-1,2 1,5-4,-1-1,1 0,0-1,-1-1,0 0,0-1,0 0,-1-1,0-1,-1 0,1-1,-1 0,-1 0,0-2,0 1,-1-1,0-1,-1 0,6-10,-3 8,-1-1,-1 0,0-1,-1 0,0-1,-2 1,0-1,-1-1,0 1,-1-1,-2 0,1-1,-2 1,-1 0,0-1,-1 1,-1-1,-1 1,0 0,-2-2,2 9,0 0,-1 1,0-1,-1 1,0 0,-1 0,0 0,0 0,-1 1,-1 0,1 0,-1 1,-1 0,0 0,0 0,0 1,-1 1,0-1,0 1,-1 1,0 0,0 0,0 1,0 0,-1 1,1 0,-1 0,6 3,1 0,-1 0,0 1,1-1,-1 1,0 0,1 0,-1 0,1 1,0 0,-1 0,1 0,0 0,0 1,0-1,0 1,-2 3,-13 12</inkml:trace>
  <inkml:trace contextRef="#ctx0" brushRef="#br0" timeOffset="515.718">596 706,'291'-359,"-272"350,-26 45,3-25,4-10,-3 8,-1 0,2 1,-1 0,1-1,1 1,0 0,0 0,1 0,0 0,1 0,0 0,0 0,1-1,0 1,1 0,0-1,1 0,1 3,-3-10,1 0,0 0,0 0,0 0,0 0,0 0,0-1,0 0,1 1,-1-1,0 0,1-1,-1 1,1-1,-1 1,1-1,-1 0,1 0,-1-1,1 1,-1-1,0 0,1 0,-1 0,0 0,1 0,-1-1,0 1,1-1,85-60,-79 51,1 0,-1-1,-1-1,-1 1,1-1,-2-1,0 0,-1 0,0 0,-1-1,0 1,0-9,0-2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9:59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59,'28'-58,"-36"86,-134 235,76-149,-5-2,-27 26,-21 40,86-152,20-22</inkml:trace>
  <inkml:trace contextRef="#ctx0" brushRef="#br0" timeOffset="422.417">0 285,'34'29,"4"-12,0-2,2-2,0-1,0-2,1-2,13 0,92 22,-122-25,0 1,0 1,-1 1,0 1,-1 1,0 1,0 1,-1 1,-1 0,0 2,10 10,-29-24,0 1,0 0,0-1,1 1,-1-1,1 1,-1-1,1 0,-1 0,1 0,0 0,-1 0,1 0,0 0,0 0,0-1,0 1,0-1,0 1,0-1,0 0,0 0,0 0,0 0,0 0,0 0,0-1,0 1,-1-1,1 1,0-1,0 0,0 1,0-1,-1 0,1 0,0-1,-1 1,1 0,-1 0,1-1,10-8</inkml:trace>
  <inkml:trace contextRef="#ctx0" brushRef="#br0" timeOffset="670.49">791 342,'-78'14,"1"3,1 4,1 3,1 3,2 4,-18 12,-36 45,109-71</inkml:trace>
  <inkml:trace contextRef="#ctx0" brushRef="#br0" timeOffset="990.697">338 31,'-7'16,"0"1,0-1,2 1,0 0,1 1,0-1,2 1,0 0,1 0,1-1,0 1,2 0,0 0,1-1,3 12,78 294,-52-168,-13-92,-14-44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0,'1'64,"-13"236,-36 83,21-195,20-159,7-38,3-6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88,'48'-9,"26"-4,0-4,-8 1,-10 3,-10 4,-8 3,-6 3,-3 2,-2 1,-1 0,1 1,-6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8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287 445,'-28'15,"0"1,1 1,1 1,0 2,1 1,2 0,0 2,1 1,-11 18,8 36,25-76,0 0,0 0,1 0,-1 0,1 0,-1 0,1 0,0 0,0 0,0 0,0 0,0-1,0 1,1 0,-1-1,0 1,1-1,-1 1,1-1,0 0,-1 1,1-1,0 0,0 0,0 0,0-1,0 1,0 0,0-1,0 1,0-1,0 0,0 0,0 1,0-1,0-1,1 1,14-2,0-1,1-1,-1 0,-1-2,1 0,-1 0,0-2,0 0,-1 0,0-2,-1 0,0 0,-1-2,5-4,5-1,96-76,-119 93,0 1,0-1,0 0,1 1,-1-1,0 1,0-1,0 1,0-1,1 0,-1 1,0-1,0 1,1-1,-1 0,0 1,1-1,-1 0,0 1,1-1,-1 0,0 0,1 1,-1-1,1 0,-1 0,1 0,-1 1,0-1,1 0,-1 0,1 0,-1 0,1 0,-1 0,1 0,-1 0,1 0,-1 0,0 0,1 0,-1-1,1 1,-1 0,1 0,-1 0,0-1,1 1,-1 0,1 0,-1-1,0 1,1 0,-1-1,0 1,1 0,-1-1,0 1,0-1,1 1,-1-1,-12 45,10-36,0 84,2-90,1 0,0 1,0-1,-1 0,1 0,1 0,-1 1,0-1,0 0,1-1,-1 1,1 0,0 0,0-1,-1 1,1-1,0 1,0-1,0 0,1 0,-1 0,0 0,0 0,0 0,1-1,-1 1,1-1,-1 1,0-1,1 0,-1 0,0 0,1-1,-1 1,1 0,-1-1,1 0,13-5,-1-2,0 0,0 0,-1-2,0 1,-1-2,0 0,-1 0,0-2,0 1,-2-1,0-1,0 0,-1 0,-1-1,0 0,5-16,6-10,-3-1,-1-1,-3-1,-1 1,-2-2,-2 0,-2 1,-2-2,-2 1,-4-45,13 338,19 24,-22-235,-2 1,-1 0,-2 0,-2 0,-1 9,-11-12,6-29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9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1,'-220'171,"216"-167,-2 0,1-1,-1 2,1-1,1 0,-1 1,0 0,1 0,0 1,1-1,-1 1,1 0,0-1,0 2,0-1,1 0,0 0,1 1,-1 1,3-5,1 0,-1 0,1 0,-1 0,1 0,0 0,0-1,1 1,-1-1,0 0,1 0,0 0,-1 0,1 0,0 0,0-1,0 1,0-1,0 0,0 0,0 0,1 0,-1 0,1-1,26 13,-24-8,0-1,0 1,-1 1,0-1,0 1,0 0,-1 0,0 0,0 1,0-1,-1 1,0 0,0 0,-1 0,0 0,1 5,33 68,-1-55,-20-24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0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31 316,'61'-16,"0"-2,-1-3,-1-3,17-11,5-24,-79 57,0 0,0 0,-1 0,1-1,0 1,-1-1,1 1,-1-1,0 1,0-1,0 0,0 1,-1-1,1 0,-1 0,1 0,-1 0,0 1,0-1,0 0,-1 0,1 0,-1 0,1 1,-1-1,0 0,0 1,0-1,-1 0,1 1,-1-1,0 0,-2-2,0 0,-1 1,1-1,-1 1,0 0,-1 1,1-1,0 1,-1 0,0 0,0 1,0 0,0 0,0 0,0 1,0 0,0 0,-1 0,1 1,0 0,-1 0,1 1,0-1,-1 1,1 1,-5 1,-5 1,0 1,1 0,0 1,0 1,1 0,0 1,0 1,1 0,0 1,-3 2,6-3,0 0,1 0,-1 1,2 0,-1 0,2 1,-1 0,2 1,-1 0,1 0,1 0,1 1,-1-1,2 1,0 0,0 0,1 1,1-1,0 0,1 1,1-1,1 12,1-17,0-1,0 1,1-1,0 1,1-1,-1-1,1 1,0-1,1 1,0-2,0 1,0-1,0 1,1-2,0 1,0-1,1 0,2 1,145 42,-139-44,0-2,0 1,0-2,1 0,-1-1,0-1,0 0,0-2,-1 1,1-2,-1 0,0-1,0 0,0-1,-1-1,11-8,-8-1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4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13,'-9'-3,"0"0,-1 1,1 1,-1-1,1 1,-1 1,1 0,-1 0,1 1,-1 0,1 1,0 0,-1 0,1 1,0 0,1 1,-1 0,0 0,1 1,0 0,0 1,1-1,-1 1,1 1,0 0,1 0,0 0,-5 7,10-12,-50 103,50-103,0 1,0 0,1 0,-1 0,1 0,0-1,-1 1,2 0,-1 0,0 0,0 0,1 0,0-1,-1 1,1 0,0 0,0-1,1 1,-1-1,0 1,1-1,0 1,-1-1,1 0,0 0,0 0,1 0,-1 0,0 0,0-1,1 1,-1-1,1 1,0-1,-1 0,1 0,2 0,8 1,-1-1,1 0,-1-1,1-1,-1 0,1 0,-1-2,1 1,-1-1,0-1,0 0,-1-1,1 0,-1-1,0 0,0-1,-1 0,0-1,0 0,2-3,11-5,79-70,-101 85,-1 0,1 0,0 0,-1 1,1-1,0 0,0 0,0 1,-1-1,1 1,0-1,0 1,0-1,0 1,0-1,0 1,0 0,0 0,1-1,-1 1,0 0,0 0,0 0,0 0,0 0,0 0,0 1,0-1,0 0,0 1,0-1,0 0,0 1,0-1,0 1,0-1,0 1,0 0,0-1,-1 1,1 0,0 0,0 0,-1 0,22 49,-17-35,1 0,1-1,0 0,0 0,2-1,0 0,0 0,1-1,1 0,0-1,0 0,6 3,1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7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77 565,'-19'33,"-6"17,6-1,5-9</inkml:trace>
  <inkml:trace contextRef="#ctx0" brushRef="#br0" timeOffset="234.281">50 113,'0'0</inkml:trace>
  <inkml:trace contextRef="#ctx0" brushRef="#br0" timeOffset="517.068">303 734,'131'-335,"-108"304,-22 31,-1-1,1 1,-1 0,1 0,-1 0,1-1,-1 1,1 0,0 0,-1 0,1 0,-1 0,1 0,-1 0,1 0,0 0,-1 1,1-1,-1 0,1 0,-1 0,1 0,-1 1,1-1,-1 0,1 1,-1-1,0 0,1 1,-1-1,1 1,-1-1,0 1,1-1,-1 0,0 1,1-1,-1 1,0-1,0 1,0 0,0-1,1 1,-1-1,0 1,0-1,0 1,0-1,0 1,0 0,0-1,-1 1,1-1,0 1,0-1,0 1,0-1,-1 1,2 80,6 44,-6-120,0-1,0 1,1-1,0 0,0 1,0-1,0 0,0 0,1 0,0 0,0-1,0 1,0-1,1 0,-1 1,1-2,0 1,0 0,0-1,0 0,0 0,1 0,2 1,0-1,0-1,-1 0,1-1,0 0,0 0,-1 0,1 0,0-1,-1 0,1-1,0 0,-1 0,0 0,1-1,-1 1,0-2,0 1,-1-1,1 0,1-2,96-98,-71 54,-2-1,-3-2,-2-1,3-13,-20 45,-3 3</inkml:trace>
  <inkml:trace contextRef="#ctx0" brushRef="#br0" timeOffset="766.499">1235 0,'0'43,"0"24,-5 11,-1-5,0-8,1-12,1-9,2-7,6-6,2-3,0-1,-1-1,-2-9,0-8</inkml:trace>
  <inkml:trace contextRef="#ctx0" brushRef="#br0" timeOffset="1017.724">1010 311,'38'-5,"37"-1,10 0,-4 1,-11 1,-18 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13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1158 206,'0'-11,"0"1,-1-1,0 1,0-1,-1 0,0 1,-1 0,0 0,-1 0,0 0,-1 0,0 1,0 0,-1 0,0 0,0 1,-5-5,5 11,-1 0,0 0,1 1,-1 0,0 0,1 0,-1 1,0 0,0 0,0 1,1 0,-1 0,0 1,1-1,-1 1,1 1,0-1,0 1,0 1,0-1,0 1,0 0,1 0,0 0,0 1,0 0,1 0,-4 4,-6 2,-27 21,2 1,1 2,2 1,1 2,2 2,2 1,1 1,3 1,1 2,3 1,1 0,2 2,3 0,2 1,1 1,3 0,3 1,-2 28,8-38,1 0,2 1,2-1,2 0,1 0,-3-28,-1-1,2-1,0 1,0 0,1-1,0 0,1 0,0 0,1-1,0 0,1 0,0-1,0 0,1 0,0-1,1 0,0-1,8 6,-1-4,1 0,-1-1,1-1,1-1,-1 0,1-1,0-1,0-1,0-1,1-1,-1 0,0-1,1-1,-1-1,0-1,0-1,0 0,0-1,-1-2,0 1,0-2,0 0,-1-2,-1 0,11-7,-17 11,0 0,-1-1,1 0,-1 0,-1-1,1 0,-1 0,-1-1,0 0,0-1,0 0,-1 0,-1 0,0 0,0-1,-1 0,-1 0,1 0,-2 0,0-1,0 1,-1-1,0 1,-1-1,0 0,-1 1,-2-9,-5 4,-1 1,0 0,-2 0,0 1,0 1,-1-1,-1 2,0 0,0 1,-1 0,-1 1,0 0,0 1,-1 1,0 1,-1 0,1 1,-1 0,0 2,-1 0,1 1,-15-1,75 20,-13-12,0-1,-1-2,1-1,0-1,0-2,0-1,1-1,-14 2,89-16,-67 13,-25 9</inkml:trace>
  <inkml:trace contextRef="#ctx0" brushRef="#br0" timeOffset="697.126">1525 1137,'-7'6,"1"1,1-1,-1 1,1 0,1 0,-1 1,1 0,0-1,1 1,0 1,0-1,1 0,0 1,0-1,1 1,0-1,1 1,0 0,0-1,1 1,0 0,1 1,-2-9,-2-44,3-1,1 1,2-1,2 1,2 0,2 1,1 0,3 1,1 0,2 1,11-18,-27 56,-1 1,0-1,1 0,0 1,-1-1,1 1,0-1,-1 1,1-1,0 1,0-1,1 1,-1 0,0-1,0 1,0 0,1 0,-1 0,1 0,-1 0,1 0,-1 1,1-1,-1 0,1 1,0-1,-1 1,1 0,0-1,0 1,-1 0,1 0,0 0,-1 0,1 1,0-1,0 0,-1 1,1-1,-1 1,1-1,0 1,-1 0,1 0,-1 0,1 0,-1 0,2 4,-1-1,0 1,0 0,0 0,-1 1,0-1,0 0,0 0,-1 1,1-1,-1 0,0 1,-1-1,0 0,1 1,-2-1,1 0,-1 0,0 2,0-1,0-1,1 1,0-1,0 1,0-1,0 1,1 0,0-1,0 1,1 0,0-1,0 1,0-1,1 1,-1-1,1 1,1 1,8 6</inkml:trace>
  <inkml:trace contextRef="#ctx0" brushRef="#br0" timeOffset="1182.302">2117 940,'-7'-2,"1"1,-1 0,0 0,1 1,-1-1,0 1,1 1,-1-1,1 1,-1 1,1-1,-1 1,1 0,0 0,0 1,-2 1,-4 0,0 1,0 0,0 0,1 2,0-1,1 1,-1 1,1 0,1 0,-1 1,2 0,-1 1,1 0,1 0,-5 8,9-14,-1 0,1 0,0 1,1-1,-1 1,1-1,0 1,0 0,0 0,0 0,1 0,0 0,0 0,1 0,-1 1,1-1,0 0,1 0,-1 1,1-1,0 0,0 0,1 0,-1 0,1 0,0 0,0-1,1 1,0-1,-1 1,2-1,-1 0,0 0,1 0,0-1,-1 1,2-1,-1 1,5-3,-1-1,0 1,0-1,1-1,-1 0,0 0,0 0,0-1,0 0,0-1,0 0,-1 0,1-1,-1 0,0 0,0 0,0-1,-1 0,1-1,-1 1,-1-1,3-2,192-209,-200 216,1 0,-1 0,0 0,1 0,-1 0,1 0,0-1,-1 1,1 1,0-1,0 0,-1 0,1 0,0 0,0 0,0 1,0-1,0 0,0 1,0-1,0 1,0-1,1 1,-1 0,0-1,0 1,0 0,0 0,1 0,-1 0,0 0,0 0,0 0,1 0,-1 1,0-1,0 0,0 1,0-1,0 0,0 1,1 0,-1-1,0 1,-1 0,1-1,0 1,0 0,0 0,0 0,0 0,-1 0,1 0,0 0,7 53,-8-49,-1-1,1 0,0 1,0-1,1 0,-1 1,1-1,0 0,0 0,1 0,-1 0,1 0,0 0,0 0,0 0,1 0,-1-1,1 0,0 1,0-1,0 0,0 0,0 0,1-1,-1 1,1-1,0 0,3 1,3 0,0 0,0-1,0-1,0 1,0-2,0 1,0-2,0 1,0-1,0-1,0 0,0 0,9-4,0 0</inkml:trace>
  <inkml:trace contextRef="#ctx0" brushRef="#br0" timeOffset="1861.178">2710 855,'-13'3,"1"2,-1 0,2 0,-1 1,0 1,1 0,0 0,1 1,0 1,0-1,1 2,0-1,0 1,1 1,1-1,-1 1,2 1,-4 6,9-14,0 0,0-1,1 1,-1 0,1-1,0 1,0 0,0-1,0 1,1 0,-1-1,1 1,0 0,0-1,0 1,1-1,-1 0,1 1,0-1,0 0,0 0,0 0,1 0,-1 0,1-1,0 1,-1-1,1 0,0 1,1-1,2 1,111 39,-98-40,-1 0,1-2,-1 0,1-2,-1 0,1 0,-1-2,0 0,0-2,0 1,-1-2,0-1,0 0,-1-1,0 0,-1-2,0 0,0 0,-1-2,-1 1,0-2,0 0,-9 10,26-23,-2-1,0-1,-2-2,-2 0,0-2,-2 0,-2-1,-1-2,-2 0,-1-1,-2 0,9-37,-20 57,0 0,-1-1,0 1,-2 0,0-1,-1 1,0 0,-2 0,0 0,-1 0,0 0,-2 0,0 1,0 0,-5-5,5 16,-1 0,0 0,-1 1,1 0,-1 1,0-1,0 1,0 1,0 0,0 0,-1 0,1 1,-1 0,1 1,-1 0,1 0,0 1,-1 0,1 1,-1-1,1 2,0-1,0 1,0 0,1 1,-1 0,1 0,0 0,-3 3,-10 8,0 1,1 0,1 2,1 0,0 1,1 0,2 2,0 0,1 0,0 1,2 1,1 0,1 0,1 1,1 0,-2 18,4-24,2 0,0 0,1 1,1-1,0 1,2 0,0-1,1 1,1-1,1 0,0 0,2 0,0 0,0-1,2 0,0 0,1-1,1 0,0-1,1 0,1 0,1-1,-1-1,2 0,0-1,11 7,-2-2,1-1,1-1,1-1,0-2,0 0,1-2,0-1,1-1,0-1,0-2,1-1,0-1,-1-1,1-1,0-2,0-1,0-2,-1 0,0-2,0-1,0-1,-1-2,22-10,-34 11,0 0,-1-2,0 1,-1-2,0 1,0-2,-2 0,1 0,-2-1,7-11,-13 18,1 0,-2 0,1-1,-1 1,0-1,0 1,-1-1,0 0,-1 0,0 0,0 0,0 0,-1-1,-1 1,1 0,-1 0,0 0,-1 0,0 0,0 1,-1-1,0 0,-4-5,5 8,-1 1,0 0,0 0,-1 0,1 1,-1-1,0 1,0-1,0 1,0 1,-1-1,1 1,-1-1,0 1,0 0,1 1,-1-1,0 1,0 0,0 0,-1 1,1 0,0 0,0 0,0 0,0 1,-2 0,-4 0,0 2,0-1,0 1,1 1,-1 0,1 1,0 0,0 0,1 1,-1 0,1 1,-1 1,-1 0,0 1,1 1,0 0,0 0,1 1,1 0,0 1,0-1,1 2,0-1,1 1,1 0,0 0,1 1,0-1,1 1,1 0,0 0,0 0,2 0,0 0,0 0,2 0,0 3,1-5,1-1,0 0,0 0,1 0,1 0,0-1,0 0,1 0,0-1,1 0,0 0,0-1,1 0,0 0,1-1,-1 0,1-1,1 0,8 4,8 0,1-2,1-1,-1-1,1-1,0-2,0 0,0-2,24-3,-29 2</inkml:trace>
  <inkml:trace contextRef="#ctx0" brushRef="#br0" timeOffset="7296.074">5391 743,'-11'-5,"0"1,0 1,-1 0,1 1,-1 0,0 0,1 2,-1-1,0 1,0 1,1 0,-1 1,0 0,1 1,-1 0,1 1,0 0,0 1,1 0,-1 1,1 0,0 0,1 1,0 0,0 1,0 0,1 1,0-1,1 2,0-1,0 1,1 0,0 0,-3 10,3 1,2 1,0-1,2 1,0 0,2 0,0 1,4 20,-4-37,1-1,0 0,0 1,1-1,0 0,0 0,0 0,0 0,1-1,0 1,0-1,0 1,1-1,-1 0,1 0,0 0,0-1,0 0,1 1,-1-1,1-1,0 1,-1-1,1 0,0 0,1 0,-1-1,0 1,0-1,5 0,4 1,0-1,0 0,1-1,-1-1,0 0,0-1,0-1,0 0,0-1,0 0,2-2,41-16,-33 15</inkml:trace>
  <inkml:trace contextRef="#ctx0" brushRef="#br0" timeOffset="7947.636">5983 770,'-45'8,"1"1,-1 3,2 1,0 2,-39 21,73-33,0 0,1 1,-1 1,1-1,0 1,0 1,1-1,-1 1,1 1,1-1,-1 1,1 1,0-1,1 1,0 0,0 0,1 0,0 1,0-1,1 1,0 0,0 0,1 1,0-1,1 0,0 1,1-1,0 1,0-1,2-4,-1 0,1-1,0 1,1-1,-1 1,1-1,0 0,0 0,0 0,0-1,1 1,0-1,-1 0,1 0,0 0,1 0,-1-1,0 1,1-1,-1 0,1-1,0 1,0-1,-1 0,1 0,0 0,0-1,0 0,0 0,2 0,9 0,0-1,1-1,-1-1,0 0,0-1,-1 0,1-1,9-6,29-17,-1-2,-2-3,-2-1,0-3,-3-2,-1-2,15-20,-36 40,-19 39,-9-4,1-9,-1 1,2 0,-1 0,0 0,1 0,1 1,-1-1,1 0,0 1,0-1,0 1,1 0,0-1,1 1,0-1,0 1,0-1,0 1,1-1,0 0,1 0,-1 0,1 0,0 0,1 0,-1-1,1 0,0 1,1-2,-1 1,1 0,0-1,10 2,0-1,-1-1,2-1,-1 0,0-1,1 0,-1-1,1-1,-1-1,1 0,6-2,-4 0,0 0,0-2,0 0,-1-1,0-1,0 0,-1-2,0 0,0 0,-1-2,0 0,0 0,-2-1,1-1,-2-1,0 0,0 0,1-4,18-21,-5 9,-1-1,-1-2,-2 0,-1-1,-2-1,14-37,-24 51,-1-1,0-1,-2 0,-1 1,-1-2,-1 1,0 0,-2-1,-1 1,-1-1,-1 1,-1-1,-1 1,-1 0,-1 0,-1-1,5 20,0 0,0 1,0-1,0 0,0 1,-1 0,0-1,0 1,1 0,-2 0,1 1,0-1,-1 1,1-1,-1 1,0 0,1 0,-1 1,0-1,0 1,0 0,0 0,-1 0,1 1,0-1,0 1,0 0,-1 0,1 1,0-1,0 1,0 0,-4 1,-1 1,0 0,1 0,-1 1,1 0,0 0,0 1,0 1,0-1,1 1,0 0,0 1,1-1,0 1,-6 8,0 7,1 1,2 0,0 1,1 0,1 0,1 1,2 0,0 0,2 0,0 0,2 0,1 0,1 1,1-1,1 0,3 6,2 1,2 0,1 0,2-2,1 1,1-2,1 0,2-1,18 20,19 18,-40-47</inkml:trace>
  <inkml:trace contextRef="#ctx0" brushRef="#br0" timeOffset="8380.109">7451 657,'-10'-3,"0"0,0 1,0 0,0 1,0 0,0 0,-1 1,1 1,0 0,0 0,0 1,0 0,0 0,0 1,0 1,1 0,-1 0,1 1,0 0,1 0,-1 1,1 0,0 1,1 0,-1 0,1 0,1 1,-1 0,1 1,1-1,0 1,0 0,0 0,1 1,1-1,0 1,0 0,1 0,0 0,0 2,1-6,0-1,0 1,0 0,0-1,1 1,0 0,0 0,1-1,0 1,0 0,0-1,0 1,1-1,0 1,0-1,1 0,-1 1,1-1,0-1,0 1,1 0,0-1,0 0,0 0,0 0,0 0,1 0,0-1,-1 0,1 0,1 0,-1-1,5 2,6 0,1-1,-1 0,1-1,0-1,0-1,-1 0,1-1,0-1,-1 0,1-1,-1-1,0-1,0 0,0-1,0-1,5-4,4-4</inkml:trace>
  <inkml:trace contextRef="#ctx0" brushRef="#br0" timeOffset="9030.933">7705 743,'-3'19,"-1"-3,0 0,2 0,0 0,1 0,0 1,1-1,1 0,1 1,0-1,1 0,1 0,3 6,-5-18,0 0,1 0,0-1,0 1,0-1,0 1,0-1,1 0,0 0,-1-1,1 1,0-1,0 1,1-1,-1-1,0 1,1 0,-1-1,1 0,-1 0,1-1,-1 1,1-1,0 0,0 0,119-19,-106 9,-1 0,0 0,0-2,-1 0,0-1,-2 0,1-1,-2-1,1-1,-2 1,-1-2,0 0,0 0,2-9,-16 32,1 0,-1 1,2-1,-1 1,1-1,0 1,0 0,0 0,1-1,0 1,1 0,-1 0,1-1,1 1,-1-1,1 1,0-1,1 1,0-1,0 0,0 0,0 0,1-1,0 1,0-1,1 0,-1 0,3 2,1-2,0 0,0-1,0 1,0-1,1-1,-1 0,1 0,0 0,0-1,0-1,0 0,1 0,-1 0,0-1,0-1,1 0,-1 0,0 0,0-1,0-1,0 0,-1 0,1 0,-1-1,3-2,21-11,-1-1,0-2,-1-1,-1-1,-2-2,0 0,-1-2,-2-1,0-1,-2-1,-2-1,0-1,3-9,-10 17,-1 0,-1-1,-1 0,-1 0,-2-1,0 0,-1-1,-2 1,0-1,-2 0,-1 0,-1 0,-1 0,-2 0,-4-25,5 46,1 0,-1-1,0 2,0-1,0 0,-1 0,1 1,-1-1,0 1,-1 0,1 0,-1 0,1 0,-1 1,0-1,-1 1,1 0,-1 0,1 1,-1 0,0-1,0 1,0 1,0-1,0 1,0 0,0 0,-1 0,1 1,0 0,-1 0,1 0,0 1,0-1,-1 1,1 1,-4 1,-1 0,1 1,1 0,-1 1,1 0,-1 0,1 1,1 0,-1 1,1-1,0 1,1 1,0-1,0 1,0 0,1 1,0-1,1 1,0 0,0 0,1 0,0 1,-5 19,0 0,2 1,1 0,2 0,1 0,1 7,0-6,2 0,1 0,1 0,2 0,1-1,2 1,0-2,2 1,2-1,10 20,-14-31,0-1,1 0,1 0,0-1,1-1,1 1,1-2,0 0,1 0,0-1,1-1,0 0,1-1,14 7,-13-14,-5-5</inkml:trace>
  <inkml:trace contextRef="#ctx0" brushRef="#br0" timeOffset="10097.947">9370 770,'-269'110,"205"-58,63-51,0 1,0 0,-1-1,1 1,0 0,1 0,-1 0,0 0,0 0,1 0,-1 0,1 0,0 1,0-1,0 0,0 0,0 0,0 0,0 0,1 0,-1 0,1 0,-1 0,1 0,0 0,0 0,0 0,0 0,0 0,0 0,1-1,-1 1,0-1,1 1,-1-1,2 1,3 1,1 0,0 0,0 0,1-1,-1-1,0 1,1-1,-1 0,1-1,0 1,-1-2,1 1,-1-1,1 0,-1-1,0 1,1-2,-1 1,0-1,4-2,-3 3,183-75,-187 75,-1 1,0 0,0 0,1 1,-1-1,0 1,1-1,-1 1,0 0,1 1,-1-1,0 0,1 1,-1 0,0 0,0 0,1 0,-1 0,0 1,0-1,0 1,-1 0,1 0,0 0,-1 0,1 1,-1-1,0 0,0 1,0 0,0 0,0-1,0 1,-1 0,1 0,-1 1,1 1,-1 1,1 1,0 0,0-1,1 1,0-1,0 0,0 0,1 0,0 0,0 0,1-1,0 0,-1 0,2 0,-1-1,0 0,1 0,0 0,0 0,0-1,0 0,1 0,-1-1,1 0,0 0,-1-1,1 1,0-1,0-1,0 1,0-1,0-1,1 1,7-7,0-1,0 0,-1-1,-1 0,1-1,-2-1,1 0,-1 0,-1-1,0-1,-1 0,0-1,6-12,8-13,-2-2,-2 0,-2-2,-1 0,-2-1,-3 0,-1-1,-2 0,-3-1,-1 0,-2 0,-3-26,0 45,1-7,-1-1,-2 1,-2 0,0 0,-9-25,14 58,-1 0,0 0,0 0,0 0,0 0,0 0,0 0,0-1,0 1,0 0,-1 0,1 0,0 0,-1 0,1 0,0 0,-1 0,0 0,1 0,-1 1,1-1,-1 0,0 0,0 0,0 1,1-1,-1 0,0 1,0-1,0 1,0-1,0 1,0-1,0 1,0 0,0-1,0 1,0 0,0 0,0 0,-1 0,1 0,0 0,0 0,0 0,0 0,0 0,0 1,0-1,0 1,0-1,0 0,0 1,0 0,0-1,0 1,0-1,1 1,-1 0,0 0,0 0,0 0,-4 11,0 0,1 0,0 0,1 0,0 1,1 0,1-1,0 1,1 0,0-1,1 1,0 2,0 14,4 42,4 0,3-1,2-1,23 64,-34-125,108 391,-110-399,1 11,1-1,-2 0,1 1,-1-1,-1 1,0-1,0 1,-1-1,-1 7,1-16,1 0,-1 0,1 0,-1 0,0 0,1 0,-1-1,0 1,1 0,-1 0,0-1,0 1,0 0,0-1,0 1,0-1,1 0,-1 1,0-1,0 1,-1-1,1 0,0 0,0 0,0 0,0 0,0 0,0 0,0 0,0 0,0 0,0 0,0-1,0 1,0 0,0-1,0 1,0-1,0 1,0-1,0 0,1 1,-1-1,0 0,0 1,1-1,-1 0,0 0,0-1,0 2,-13-10</inkml:trace>
  <inkml:trace contextRef="#ctx0" brushRef="#br0" timeOffset="10315.411">9624 630,'48'-5,"40"-2,14 1,-5 1,-9 1,-16 2,-9 1,-12 0,-8 1,-8 6,-5 0,-2 1,-2-2,-5 3,-1 1,-4-2</inkml:trace>
  <inkml:trace contextRef="#ctx0" brushRef="#br0" timeOffset="10517.957">10753 855,'0'33,"10"12,3-2</inkml:trace>
  <inkml:trace contextRef="#ctx0" brushRef="#br0" timeOffset="10717.726">10697 432,'5'-5,"6"8,1 4</inkml:trace>
  <inkml:trace contextRef="#ctx0" brushRef="#br0" timeOffset="10971.872">11205 743,'-14'15,"0"1,2 1,0 0,1 1,0 1,2-1,0 1,1 1,1 0,1 0,-1 8,6-25,0 1,0-1,0 1,0-1,0 1,1 0,0-1,0 1,0 0,0-1,0 1,1-1,-1 1,1 0,0-1,0 1,1-1,-1 0,1 1,0-1,-1 0,1 0,1 0,-1 0,0 0,1-1,-1 1,1-1,0 1,0-1,0 0,0 0,0-1,0 1,1 0,-1-1,1 0,-1 0,1 0,-1 0,1-1,0 1,-1-1,1 0,1 0,10-3,0-1,0 0,-1-1,1 0,-1-1,0-1,-1 0,1-1,-2-1,1 0,-1-1,0 0,-1 0,0-1,-1-1,0 0,-1 0,-1-1,1 0,-2-1,0 0,-1 0,0 0,-1-1,-1 1,0-1,-1-1,0 1,-2 0,1-14,-2 24,-1 0,0 0,0 0,0 0,0 0,-1 0,0 0,0 1,0-1,-1 1,1-1,-1 1,0 0,0 0,-1 0,1 0,-1 1,0-1,0 1,0 0,0 0,0 1,-1-1,0 1,1 0,-1 0,0 0,0 1,0 0,0 0,0 0,0 0,0 1,0 0,0 0,0 0,0 1,0 0,0 0,0 0,0 0,-1 1,-13 5</inkml:trace>
  <inkml:trace contextRef="#ctx0" brushRef="#br0" timeOffset="11333.441">11712 940,'31'-51,"3"2,1 1,2 1,20-16,-56 61,1 0,-1 0,0 0,1 0,-1 0,1 0,-1 1,1-1,0 1,0-1,0 1,0-1,0 1,0 0,0 0,0 0,0 0,1 1,-1-1,0 0,1 1,-1 0,0-1,1 1,-1 0,0 0,1 0,-1 1,0-1,1 1,-1-1,0 1,1 0,-1 0,0 0,0 0,0 0,0 0,0 0,0 1,0-1,0 1,-1 0,1-1,-1 1,2 1,19 40,-20-36,0 0,1-1,0 1,1-1,0 0,0 0,0 0,0 0,1-1,0 0,0 1,1-2,0 1,-1-1,1 0,1 0,5 3,-2-4,0-1,-1 1,1-2,0 1,0-2,1 1,-1-1,0 0,0-1,0-1,0 1,0-2,-1 1,1-1,0-1,-1 0,0 0,0 0,0-2,-1 1,6-5,-1 0,1 0,-2-2,0 1,0-2,-1 0,0 0,-1 0,-1-2,0 1,-1-1,-1 0,4-10,-3 0</inkml:trace>
  <inkml:trace contextRef="#ctx0" brushRef="#br0" timeOffset="16918.051">17808 686,'-3'18,"1"0,1 0,0 1,1-1,1 0,1 0,1 0,0 0,1 0,1 0,1-1,1 0,0 0,5 8,-11-23,1 1,-1-1,1 0,0 0,-1 0,1 0,0 0,0 0,0 0,0-1,1 1,-1-1,0 1,1-1,-1 0,1 0,-1 0,1 0,-1-1,1 1,0-1,-1 1,1-1,0 0,-1 0,1 0,0-1,-1 1,1-1,0 1,-1-1,1 0,-1 0,1 0,-1 0,3-1,1-2,0 0,0-1,0 1,0-1,-1 0,0-1,0 1,0-1,-1 0,1 0,-1 0,2-7,0 2,-1-1,0 0,-1 0,-1 0,0 0,0 0,-2-1,1 1,-1-1,-1 1,0-1,-1 1,-1-1,0 1,0-1,-1 1,-1 0,0 0,0 0,-1 1,-1 0,0 0,0 0,-1 0,-1 1,-4-4,11 13,1 1,-1 0,1-1,-1 1,1 0,-1-1,1 1,-1-1,1 1,-1-1,1 1,0-1,-1 1,1-1,0 1,-1-1,1 1,0-1,0 0,-1 1,1-1,0 0,0 1,0-1,0 1,0-1,0 0,0 1,0-1,0 0,0 1,0-1,1 0,-1 1,0-1,0 1,1-1,-1 1,0-1,1 0,-1 1,0-1,1 1,-1-1,1 1,-1 0,1-1,-1 1,1-1,-1 1,1 0,-1-1,1 1,0 0,-1 0,1 0,-1-1,1 1,0 0,-1 0,1 0,0 0,-1 0,1 0,0 0,11-6,20-18,-2-1,0-1,-2-1,-1-1,-2-2,0-1,19-32,-42 60,13-19,0 0,-1 0,-1-1,-1-1,-2 0,0-1,-1 0,4-22,-12 44,0-1,-1 1,1 0,-1 0,0-1,1 1,-1 0,-1-1,1 1,0 0,-1-1,0 1,0 0,0 0,0 0,0 0,0-1,-1 1,-26 35,21-3,1 0,1 0,1 0,2 1,1-1,1 1,2-1,3 22,15 101,7 0,36 109,30 168,-85-377,6 32,-4 1,-3 1,-4 21,-4-81,0 0,-2 0,-1-1,-1 1,-1-1,-2 0,0 0,-2-1,0 0,-2-1,0 0,-14 17,-70 58,93-95,0-1,0 0,0 0,-1 0,1 0,0-1,-1 1,0-1,1 0,-1 0,0-1,1 1,-1-1,0 1,0-1,0 0,1-1,-1 1,0 0,0-1,1 0,-1 0,0 0,1-1,-1 1,1-1,0 0,-1 0,1 0,0 0,0-1,0 1,-2-3,-2-6,1 0,0 0,1-1,1 1,-1-1,2 0,0-1,0 1,1 0,0-1,1 0,1 1,0-1,1 1,1-11,-1-3,-2-12,2 1,2-1,1 0,2 1,2-1,1 2,13-35,-8 41</inkml:trace>
  <inkml:trace contextRef="#ctx0" brushRef="#br0" timeOffset="17823.445">18993 1081,'19'-28,"-2"-4,2 2,1 0,1 1,1 1,2 0,1 2,1 1,1 2,1 0,1 2,1 1,1 1,3 0,94-9,-126 26,1 1,0 0,0 1,0-1,-1 1,1-1,0 1,0 0,0 0,0 0,0 0,0 0,0 1,0 0,0-1,-1 1,1 0,0 0,0 0,-1 1,1-1,-1 1,1 0,-1-1,0 1,0 0,1 0,-1 0,-1 1,1-1,0 0,0 1,-1-1,0 1,1 0,-1-1,0 1,0 0,-1 0,1 0,0 0,-1-1,0 1,0 0,1 0,-2 0,1 0,-2 18,-1 1,-1-1,-1-1,-1 1,0-1,-2 0,0 0,-2-1,0 0,-6 8,7-11,-1 1,-1-1,0 0,-1-1,0-1,-2 0,1 0,-2-1,0-1,0-1,-1 0,0-1,-1 0,0-2,-1 0,0-1,-5 1,20-7,0 0,1 0,-1-1,0 1,1-1,-1 1,0-1,0 0,1-1,-1 1,0 0,1-1,-1 1,0-1,1 0,-1 0,1 0,-1 0,1 0,-1-1,1 1,0-1,0 1,-1-1,1 0,0 0,1 0,-1 0,0 0,1 0,-1-1,1 1,0-1,-1 1,1-1,0 1,1-1,-1 0,0 1,1-2,-3-21,2 1</inkml:trace>
  <inkml:trace contextRef="#ctx0" brushRef="#br0" timeOffset="18250.332">19813 940,'31'-17,"0"-1,0-2,-2-1,-1-1,0-1,-2-2,7-9,-31 33,1-1,-1 0,0 1,-1-1,1 0,0 0,-1 0,1-1,-1 1,1 0,-1 0,0-1,0 1,0-1,0 1,-1-1,1 1,-1-1,1 1,-1-1,0 0,0 1,0-1,0 0,-1 1,1-1,-1 1,1-1,-1 1,0-1,0 1,0-1,0 1,-1 0,1-1,-1 1,1 0,-1 0,0 0,1 0,-1 1,0-1,-1 0,1 0,-8 1,1 1,0-1,0 1,0 1,0 0,0 0,0 1,0 0,0 0,0 1,0 1,1-1,0 1,0 1,0-1,0 1,1 1,-1-1,1 1,1 1,-1-1,1 1,-3 5,0-2,2 1,-1-1,1 1,1 1,0-1,1 1,0 0,0 1,2-1,-1 1,2 0,0-1,0 1,1 0,1 0,0 0,1 9,0-17,-1 1,1 0,1 0,-1 0,1 0,0-1,0 1,1-1,0 0,0 0,0 0,0 0,1 0,0 0,0-1,0 0,0 0,1 0,0 0,-1-1,1 0,1 0,-1 0,0 0,4 0,8 3,0-1,0-1,1 0,-1-2,1 0,0 0,17-2,61-7,-70 0</inkml:trace>
  <inkml:trace contextRef="#ctx0" brushRef="#br0" timeOffset="18734.451">20236 1053,'247'-304,"-242"299,-2 2,-1-1,1 1,0 0,-1 0,1 0,1 0,-1 1,0-1,1 1,-1 0,1 0,0 0,-1 1,1-1,0 1,0 0,0 0,0 0,0 0,2 1,-4 3,0 0,0 0,-1 0,0 0,0 1,0-1,0 0,0 1,0-1,-1 1,0-1,0 0,0 1,0-1,0 1,-1-1,1 1,-1-1,0 1,0-1,0 0,-1 0,1 0,-1 1,1 0,-14 35,12-33,0 0,0 0,0 0,0 0,1 0,0 1,1-1,-1 1,1-1,0 1,1 0,0-1,0 1,0 0,1 0,0-1,0 1,1-1,-1 1,2-1,-1 0,1 1,2-5,0 0,0-1,-1 1,2-1,-1 0,0-1,0 1,0-1,0 0,0-1,0 1,0-1,1 0,-1 0,0 0,-1-1,1 0,0 0,0 0,-1 0,1-1,-1 0,0 0,0 0,0 0,0-1,-1 0,2 0,4-3,181-136,-188 142,-1-1,1 0,0 1,-1-1,1 1,0-1,0 1,0 0,0 0,0 0,0 0,0 0,0 0,1 1,-1-1,0 1,0-1,1 1,-1 0,0 0,1 0,-1 0,0 0,0 1,1-1,-1 1,0-1,0 1,0 0,1 0,-1 0,0 0,0 0,0 0,-1 1,1-1,0 1,0-1,-1 1,1-1,-1 1,0 0,1 0,-1 0,0 0,0 0,0 0,0 0,0 0,-1 1,1-1,-1 0,1 0,-1 3,-6 61,4-58,0-1,1 0,0 1,0-1,1 1,0 0,0-1,1 1,0-1,0 0,1 1,1 3,7 8</inkml:trace>
  <inkml:trace contextRef="#ctx0" brushRef="#br0" timeOffset="19104.172">21195 968,'38'-15,"0"-1,-2-2,0-2,-1-1,-1-2,8-7,-39 28,0 1,1-1,-1 0,0-1,0 1,0 0,-1-1,1 0,-1 0,1 0,-1 0,0 0,0 0,0 0,0-1,-1 1,0-1,1 1,-1-1,0 1,-1-1,1 0,-1 0,1 1,-1-1,0 0,-1 0,1 1,-1-1,1 0,-1 1,0-1,0 0,-1 1,1-1,-1 1,0 0,0 0,0-1,0 1,0 0,-1 1,1-1,-1 0,0 1,0-1,-6-1,0 0,0 1,0 0,-1 0,1 1,-1 0,1 0,-1 1,0 1,1 0,-1 0,0 1,1 0,-1 0,0 1,1 1,0 0,0 0,-1 0,2 1,-1 1,0 0,1 0,0 0,0 1,1 0,-3 3,0 0,0 0,1 1,1 0,-1 0,2 0,-1 1,2 1,-1-1,2 1,-1 0,2 0,-1 1,2 0,0-1,0 1,1 0,1 0,0 1,1-1,1 8,2-13,0 1,1-1,1 1,0-1,0-1,0 1,1-1,0 0,0 0,1-1,0 1,0-1,0-1,1 0,0 0,0 0,0-1,1 0,-1-1,1 0,0 0,0-1,0 0,0 0,1-1,-1 0,6-1,120-4,-108-3</inkml:trace>
  <inkml:trace contextRef="#ctx0" brushRef="#br0" timeOffset="19419.076">22239 544,'-32'14,"1"1,1 2,0 0,1 2,1 2,1 0,1 2,-9 10,32-30,1-1,-1 0,0 1,0 0,1-1,0 1,-1 0,1 0,0 0,1 1,-1-1,0 0,1 1,0-1,0 1,0 0,0-1,1 1,-1 0,1-1,0 1,0 0,0-1,0 1,1 0,0-1,0 1,0 0,0-1,0 1,1-1,-1 0,1 1,2 2,1-2,0 0,1 0,-1 0,1-1,0 0,0 0,0-1,1 1,-1-1,0 0,1-1,3 1,62 27,-70-27,0-1,-1 0,1 1,-1-1,1 1,-1 0,1-1,-1 1,0 0,0 0,0 0,0 0,0 0,0 0,-1 0,1 0,-1 0,1 0,-1 0,0 1,0-1,0 0,0 0,0 0,0 0,-1 0,1 1,-1-1,1 0,-1 0,0 0,0 0,0 0,0 0,0-1,0 1,-1 0,1 0,-1-1,1 1,-1-1,1 1,-3 0,-80 53,-63-1,122-49</inkml:trace>
  <inkml:trace contextRef="#ctx0" brushRef="#br0" timeOffset="19716.978">22550 263,'-10'38,"-7"32,-2 14,3-3,0-10,1-8,5-9,-2-10,2-2,2-4,2-3,3-4,2-1,1-1,0-1,0-1,5 1,2-5</inkml:trace>
  <inkml:trace contextRef="#ctx0" brushRef="#br0" timeOffset="20468.035">22239 770,'48'-5,"18"-4,1 3,1 3,-1 3,36 6,-79-2,0 2,-1 0,0 1,0 2,0 0,5 5,-16-12,0 0,0-1,0 0,1-1,-1-1,0 0,0 0,0-1,0-1,-1 0,1-1,-1 0,0 0,0-1,0-1,0 0,-1 0,0-1,0-1,-1 1,1-3,42-41,-51 49,0 1,0-1,0 0,0 1,-1-1,1 0,0 1,-1-1,0 0,1 0,-1 1,0-1,0 0,0 0,0 0,0 1,-1-1,1 0,0 0,-1 1,0-1,1 0,-1 1,0-1,0 0,0 1,0-1,0 1,0 0,0-1,0 1,0 0,-1-1,1 1,-1 0,1 0,-1 0,0 0,-6-2,-1 1,0 0,1 0,-1 1,0 0,0 0,0 1,-1 1,1-1,0 1,1 1,-1 0,0 0,0 0,1 1,-1 1,1-1,0 1,0 1,-1 0,-3-1,0-1,1 2,-1-1,1 2,0 0,0 0,1 1,0 0,0 0,0 1,1 1,0 0,1 0,0 0,0 1,1 1,1-1,-1 1,2 0,0 0,0 1,1 0,-3 10,8-14,1 0,0 0,1 0,-1 0,1-1,1 1,-1-1,1 0,1 0,-1 0,1 0,0-1,1 0,0 0,0 0,0-1,0 0,1 0,0 0,0-1,0 0,1-1,-1 0,1 0,0 0,0-1,0 0,0 0,0-1,6 0,15 2,0-1,-1-2,1-1,0-1,-1-1,0-2,1 0,-2-2,1-1,-1-2,0 0,22-14,-15 8,-2-1,0-1,-1-2,-1-2,-1 0,-1-2,-1-1,13-17,-32 34,0-1,-1 0,0-1,0 0,-1 0,0 0,-1-1,0 0,-1 0,0 0,-1 0,0-1,0 0,-2 1,1-1,-1 0,-1-5,-1 14,0-1,-1 1,1-1,-1 1,0 0,1 0,-2 0,1 0,0 0,0 0,-1 1,0-1,1 1,-1 0,0-1,0 1,0 1,0-1,-1 0,1 1,0-1,-1 1,1 0,-1 0,1 1,-1-1,0 1,1 0,-1 0,0 0,1 0,-1 0,1 1,-1 0,0-1,1 1,0 1,-1-1,1 0,0 1,-1 0,1 0,0 0,0 0,0 0,0-1,0 0,0 1,0-1,1 1,-1-1,0 1,0 0,1 0,-1 0,1 0,0 1,0-1,0 1,0-1,0 1,0 0,1 0,-1-1,1 1,0 0,-1 0,2 1,-1-1,0 0,1 0,-1 0,1 1,0-1,0 0,0 0,0 0,1 1,0-1,-1 0,1 0,0 0,0 0,1 0,-1 0,1 0,-1 0,1 0,0-1,0 1,0-1,0 0,1 1,-1-1,0 0,1 0,1 1,38 24,33 35,-69-51,0 0,-1 1,-1 0,0 0,0 0,-1 1,-1-1,0 1,0-1,-2 1,1 0,-2 0,0-1,0 1,-1-1,-1 1,0-1,-3 9,5-17,-2 3,0 0,1 1,0-1,0 1,1-1,0 1,0 0,1-1,0 1,0 0,1-1,0 1,0 0,1-1,0 1,0-1,1 0,0 0,0 0,1 0,0 0,0-1,0 1,3 1,9 0</inkml:trace>
  <inkml:trace contextRef="#ctx0" brushRef="#br0" timeOffset="15013.037">15269 799,'10'3,"0"-1,0-1,0 0,0 0,1-1,-1 0,0-1,0 0,0-1,1 0,-1 0,-1-1,1 0,0-1,-1 0,0-1,0 0,0 0,0-1,-1 0,0 0,5-6,-5 4,1-1,-1 0,-1-1,1 0,-2 0,1-1,-2 1,1-1,-1-2,-4 10,0 0,0 0,0 0,0-1,-1 1,1-1,-1 1,0 0,0-1,0 1,0 0,-1-1,0 1,1 0,-1-1,0 1,0 0,-1 0,1 0,-1 0,0 0,0 0,0 0,0 1,0-1,0 0,-1 1,1 0,-1 0,0 0,1 0,-1 0,-3-1,2 1,-1-1,0 1,-1 0,1 1,0-1,0 1,-1 0,1 0,-1 1,1 0,-1 0,1 0,-1 0,1 1,0 0,-1 0,1 0,0 1,0 0,0 0,0 0,0 1,0 0,-99 80,97-76,1 0,0 1,1 0,-1 0,1 0,1 0,0 1,0 0,1 0,0 0,0 0,1 1,0-1,1 1,0-1,0 1,1-1,1 1,-1-1,2 1,-1-1,1 1,1-1,-1 0,2 0,-1 0,1 0,1 0,-1-1,1 0,1 0,0 0,0-1,2 2,5 0,1-1,0 0,1-1,0-1,0 0,0-1,1-1,-1 0,1-1,0-1,0 0,1-1,-1-1,0 0,0-2,0 0,0 0,0-1,0-1,-1-1,0 0,15-8,46-34,-58 33</inkml:trace>
  <inkml:trace contextRef="#ctx0" brushRef="#br0" timeOffset="15432.225">15749 940,'164'-172,"-147"155,0-1,-1 0,-2-2,1 1,-2-2,10-20,-24 41,1 0,-1 0,1 0,0 0,-1 0,1 0,-1 0,1 0,0 0,-1 0,1-1,-1 1,1 0,0 0,-1 0,1-1,0 1,-1 0,1 0,0-1,-1 1,1 0,0 0,0-1,0 1,-1 0,1-1,-2 8,0-1,0 1,1 0,0 0,0 0,0 0,1 0,0 0,1 0,0 0,0 0,0 0,1 0,0 0,0 0,0-1,1 1,0-1,1 0,-1 0,1 0,0 0,1-1,0 1,-1-1,1 0,1-1,-1 1,1-1,0 0,0-1,0 1,0-1,1 0,-1-1,1 1,0-1,0-1,5 2,0-5,0-1,-1 1,1-2,-1 1,0-2,0 1,0-2,-1 1,0-2,0 1,0-1,-1-1,0 1,0-2,-1 1,0-1,-1 0,1-1,-2 0,6-10,42-76,-44 77</inkml:trace>
  <inkml:trace contextRef="#ctx0" brushRef="#br0" timeOffset="15871.022">16736 657,'-17'14,"0"1,1 0,0 2,1-1,1 2,1 0,0 1,2 0,0 0,1 2,-3 8,12-26,0 0,0 1,0-1,1 1,-1-1,1 1,0-1,0 1,0-1,1 0,-1 1,1-1,-1 1,1-1,0 0,1 1,-1-1,1 0,-1 0,1 0,0 0,0 0,0 0,0-1,1 1,-1-1,1 1,-1-1,1 0,0 0,0 0,0-1,0 1,0-1,1 1,-1-1,1 0,6 2,0 0,0 0,1-1,-1-1,1 0,0 0,-1-1,1-1,-1 1,1-2,9-1,3-6,-1-1,0 0,0-2,-2 0,1-1,-2-2,0 0,0 0,-1-2,-1 0,-1-2,-1 1,0-2,-2 0,0 0,-1-2,-1 1,0-5,-3 11,-1-1,-1 1,-1-1,0 0,-1-1,-1 1,0-1,-1 0,-1 1,0-1,-2 0,0 0,-1 1,0-1,-1 0,-1 1,-1 0,0 0,-1 0,-1 1,0 0,-1 0,-4-5,9 16,-1 0,1-1,0 1,-1 1,0-1,0 0,0 1,-1 0,1 0,-1 0,1 1,-1-1,0 1,0 0,0 0,0 1,0 0,-1 0,1 0,0 0,-1 1,1 0,0 0,-1 0,1 1,0 0,-1 0,1 0,0 1,0-1,0 1,0 0,0 1,1-1,-1 1,1 0,-1 0,1 1,0-1,0 1,1 0,-1 0,1 0,0 0,-2 3,-2 7,0-1,1 1,0 0,1 0,1 0,1 1,0 0,0-1,2 1,0 0,0 0,1 0,1 0,1 0,3 13,2 8,2-1,1 0,2-1,1-1,2 1,2-1,0 1,2-2,1 0,2-2,1 0,1-1,1-2,14 11,-7-9,-3-4</inkml:trace>
  <inkml:trace contextRef="#ctx0" brushRef="#br0" timeOffset="14071.238">13631 714,'-3'-7,"-1"0,1 0,-2 0,1 0,-1 1,0 0,0 0,-1 0,1 1,-1 0,0 0,-1 0,1 1,-1 0,0 0,0 1,-1 0,1 0,0 1,-1-1,0 2,0-1,1 1,-1 0,0 1,0 0,0 0,0 1,0-1,1 2,-1-1,0 1,1 1,-1-1,1 1,0 0,-3 3,1 0,0 0,1 1,0 0,0 0,1 1,0 0,0 0,1 1,0 0,1 0,0 0,0 1,1 0,0 0,1 0,0 0,0 0,1 1,1-1,0 1,0 0,1-1,0 1,1 1,0-9,0 0,0 0,1 0,-1 0,1 0,0 0,0 0,0 0,0 0,1-1,-1 1,1-1,-1 0,1 0,0 0,0 0,0 0,0-1,0 1,0-1,0 0,1 0,-1 0,0 0,1 0,-1-1,1 0,-1 1,0-1,1 0,104-20,-77 11,-1-2,0-1,-1-2,0-1,-1-1,-1-1,0-1,-2-2,18-17,-42 38,-1-1,0 0,0 1,0-1,0 1,1-1,-1 0,0 1,0-1,1 0,-1 1,0-1,1 0,-1 0,0 1,1-1,-1 0,0 0,1 0,-1 1,1-1,-1 0,0 0,1 0,-1 0,1 0,-1 0,1 0,-1 0,0 0,1 0,-1 0,1 0,-1 0,1 0,-1 0,0 0,1-1,-1 1,1 0,-1 0,0 0,1-1,-1 1,0 0,1 0,-1-1,0 1,0 0,1-1,-1 1,0 0,0-1,1 1,-1-1,0 1,0 0,0-1,0 1,0-1,1 1,-1 0,0-1,-7 35,6-32,-3 7,1 0,0 1,0-1,1 1,0-1,1 1,0 0,1 0,-1 0,2 0,0-1,0 1,0 0,2 0,-1-1,1 0,0 1,1-1,0 0,1 0,3 4,-3-8,0 1,0-2,1 1,0-1,0 0,0 0,0 0,1-1,-1 0,1 0,0-1,0 0,0 0,0-1,0 1,1-2,-1 1,0-1,0 0,1 0,-1-1,0 0,0-1,0 1,0-1,0-1,0 1,0-1,-1 0,1-1,4-2,14-11,0-2,0 0,-2-1,0-1,-2-1,0-1,-2-1,0-1,7-15,0 1,-1-1,-2-1,-2 0,-2-2,-2 0,-1-1,-3-1,-1 0,-3-1,-1 0,-3-1,-1 1,-3-4,-1 45,1 0,-1 1,1 0,-1-1,0 1,0 0,-1-1,1 1,-1 0,0 0,0-1,0 1,-1 0,0 0,1 0,-1 0,-1 1,1-1,-1 0,1 1,-2-2,0 6,1 0,0 0,0 1,0-1,0 1,0 0,0 0,1 0,-1 0,1 0,-1 0,1 1,0-1,0 1,0 0,0-1,0 1,0 0,1 0,0 0,-1 0,1 1,0-1,0 2,-19 50,1 0,4 1,1 1,3 0,3 1,2 0,3 0,3 38,25 145,-11-118,-14-118</inkml:trace>
  <inkml:trace contextRef="#ctx0" brushRef="#br0" timeOffset="14314.623">13914 403,'43'0,"38"0,16-4,4-3,-4 1,-4 2,-9-5,-5 1,-5 0,-11 3,-16 1</inkml:trace>
  <inkml:trace contextRef="#ctx0" brushRef="#br0" timeOffset="23902.706">0 1842,'76'-18,"0"4,1 2,1 4,-1 4,55 4,455 2,-273 24,-13-14,6 5,147-16,-208-3,476 2,-195-27,432-29,-5-1,-231 28,79 0,1867 30,-1598-1,-472-27,-268 26,254-10,516-8,-743 20,736-1,-390 30,847-31,-959-27,-83 16,55-6,-40-9,584 27,-471 28,951-27,-820-1,-718 5,-32 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6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1 296,'1'2,"0"-1,1 1,-1 0,1 0,0-1,-1 1,1-1,0 1,0-1,0 0,0 1,0-1,0 0,1-1,-1 1,0 0,0-1,1 1,-1-1,0 0,1 1,-1-1,0 0,1 0,-1-1,2 2,15-3,-1-1,1 0,0-2,-1 0,0 0,0-2,0-1,-1 0,0-1,-1 0,0-2,0 0,-1 0,0-2,-1 0,-1 0,0-1,-1-1,5-9,74-100,-90 123,-1 0,1 1,0-1,0 0,0 1,0-1,0 1,0-1,0 1,-1 0,1-1,0 1,1 0,-1 0,0 0,0 0,0 0,0 0,0 0,0 0,0 0,0 0,0 0,0 1,0-1,0 0,0 1,0-1,0 1,0-1,-1 1,1-1,0 1,0 0,0-1,-1 1,1 0,0 0,-1-1,1 1,-1 0,1 0,-1 0,1 0,-1 0,1 0,-1 0,17 49,-11 7,-2 1,-3 1,-5 31,2 10,1 271,1-353,-1 1,0-1,-2 0,0 1,-1-1,-1-1,-1 1,-2 4,8-23,0 1,0-1,0 1,0-1,0 1,0-1,-1 1,1-1,0 1,0 0,-1-1,1 1,0-1,0 1,-1 0,1-1,0 1,-1 0,1-1,-1 1,1 0,0 0,-1-1,1 1,-1 0,1 0,-1 0,1 0,0-1,-1 1,1 0,-1 0,1 0,-1 0,1 0,-1 0,1 0,-1 0,1 1,-1-1,1 0,-1 0,1 0,0 0,-1 1,1-1,-1 0,1 0,0 1,-1-1,1 0,-1 1,1-1,0 0,0 1,-1-1,1 1,0-1,-6-45,7 13,0 1,2-1,2 1,1-1,1 1,2 1,1 0,1 0,1 1,5-5,6-16,3 1,2 1,2 1,2 2,6-5,0 2,-22 26,0 0,2 1,0 1,1 1,1 1,1 0,0 2,17-10,-34 23,0 1,0 0,0 0,0 0,1 1,-1 0,1-1,-1 2,1-1,0 0,-1 1,1 0,0 0,-1 0,1 1,0-1,-1 1,1 0,-1 0,1 1,-1 0,0-1,1 1,-1 1,0-1,0 1,-1-1,1 1,0 0,-1 1,0-1,0 0,0 1,0 0,0 0,-1 0,0 0,0 0,0 0,0 0,0 1,-1-1,1 7,0-1,0 0,-1 0,-1 0,1 1,-2-1,1 0,-2 1,1-1,-1 0,-1 0,0 0,0-1,-1 1,0-1,-1 1,0-1,0-1,-1 1,-5 5,-1 2,-2-1,0 0,0-1,-1-1,-1 0,0-1,-1-1,0 0,-1-1,-3 0,14-6,-1-1,1 0,-1 0,0-1,1 0,-1-1,0 1,0-2,0 1,0-1,0 0,-7-1,-4-5</inkml:trace>
  <inkml:trace contextRef="#ctx0" brushRef="#br0" timeOffset="349.805">1553 98,'-21'10,"0"1,1 0,1 2,0 0,1 1,0 1,1 1,1 0,0 1,1 1,1 1,1 0,-3 6,15-22,0 1,0-1,0 1,0-1,0 1,1-1,0 1,-1 0,1-1,1 1,-1 0,0-1,1 1,0 0,0-1,0 1,0-1,1 0,-1 1,1-1,0 0,0 0,0 0,0 0,1 0,-1 0,1-1,-1 1,1-1,0 0,0 0,0 0,1 0,-1 0,0-1,1 1,-1-1,0 0,1 0,0 0,-1-1,1 1,0-1,-1 0,1 0,0 0,-1 0,1-1,1 0,4-1,0 0,0-1,0 0,-1 0,1-1,-1 0,0-1,0 0,0 0,-1-1,0 0,0 0,0 0,-1-1,0 0,0-1,-1 1,0-1,0 0,-1 0,0 0,0-1,-1 0,0 1,0-1,-1 0,0-1,-1 1,0 0,-1 0,0-1,0 1,-1 0,0 0,0 0,-1-1,-1 1,1 1,-1-1,-1 0,0 1,0-1,0 1,-1 1,-5-8,-39-30,31 32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42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57 112,'-3'2,"0"0,0 0,0 0,0 0,0 0,1 1,-1 0,1-1,-1 1,1 0,0 0,0 0,1 0,-1 0,0 1,1-1,0 0,0 1,0-1,0 1,1-1,-1 1,1 0,0-1,0 1,0-1,0 1,1 0,0-1,-1 1,1-1,0 1,1-1,-1 0,2 3,-2-5,0 0,0 0,1 0,-1 0,0-1,0 1,1 0,-1-1,0 1,1-1,-1 1,1-1,-1 1,1-1,-1 0,1 0,-1 0,1 0,-1 0,1 0,-1 0,0-1,1 1,-1 0,1-1,-1 1,0-1,1 0,-1 1,0-1,1 0,-1 0,0 0,0 0,0 0,0 0,0 0,1-1,37-45,-35 42,-1-1,0 1,0-1,0 0,-1 1,0-1,0 0,0 0,-1 0,0-1,0 1,-1 0,1 0,-2-1,1 1,0 0,-2-6,0 11,1 0,-1 0,0 0,0 0,1 0,-1 0,0 0,0 1,0-1,0 1,0-1,0 1,0 0,0 0,0 0,0 0,0 0,0 1,0-1,0 0,0 1,0-1,0 1,1 0,-1 0,0 0,0 0,1 0,-1 0,0 0,1 0,-1 1,1-1,0 1,-1-1,1 1,0-1,0 1,0 0,-1 1,-56 94,57-94,-1-1,1 1,0 0,0 0,0 0,1 0,-1 0,1 0,0 0,-1 0,1 0,1 0,-1 0,0 0,1 0,-1 0,1 0,0 0,0 0,0 0,1 0,-1-1,1 1,-1 0,1-1,0 1,0-1,0 0,0 0,0 1,1-2,-1 1,1 0,1 1,5-2,-1 0,0 0,0-1,0 0,1 0,-1-1,0 0,0-1,0 0,0 0,0-1,-1 0,1 0,-1 0,0-1,1-1,-2 1,1-1,0 0,-1 0,0-1,-1 0,1 0,-1 0,0-1,0 0,0-1,-3 4,1 0,0 0,-1-1,0 1,0 0,-1-1,1 0,-1 1,0-1,0 0,0 0,-1 0,0 1,0-1,0 0,0 0,-1 0,0 1,0-1,0 0,-1 0,1 1,-1-1,0 1,0 0,-1 0,0-2,0 5,-1 0,1-1,-1 1,1 1,0-1,-1 0,1 1,-1 0,0 0,1 0,-1 0,1 0,-1 1,1-1,-1 1,1 0,0 0,-1 1,1-1,0 1,0-1,0 1,0 0,0 0,0 0,1 1,-1-1,0 1,1-1,0 1,-1 1,2-3,-5 3,1-1,0 1,0-1,0 1,1 1,-1-1,1 1,0-1,0 1,1 0,-1 1,1-1,1 1,-1-1,1 1,-1 0,2 0,-1 0,1 0,0 0,0 0,0 0,1 1,0-1,1 4,-1-8,1 0,0-1,0 1,0 0,0 0,0-1,0 1,0-1,1 1,-1-1,0 0,1 1,-1-1,1 0,0 0,-1 0,1 0,0 0,0 0,-1-1,1 1,0-1,0 1,0-1,0 0,0 1,0-1,0 0,0 0,0 0,0-1,0 1,0 0,-1-1,1 1,0-1,0 0,0 0,0 0,68-42,-63 39,-1-1,1 0,-1 0,0-1,0 0,-1 0,0-1,0 1,0-1,-1 0,0 0,0-1,-1 1,0-1,0 0,-1 1,0-1,0 0,-1-1,0 1,0 0,-1 0,0-3,-1 9,0 0,0 0,0 0,0 0,0 1,0-1,0 0,-1 1,1-1,0 1,-1-1,0 1,1 0,-1 0,0 0,1 0,-1 0,0 0,0 0,0 0,0 1,0-1,0 1,0 0,0-1,0 1,0 0,0 0,0 0,0 1,0-1,0 0,0 1,0-1,0 1,0 0,0-1,0 1,0 0,0 0,1 0,-1 1,-1 0,-69 61,71-62,0 0,0 0,0 0,0 1,0-1,0 0,1 1,-1-1,0 0,1 1,-1-1,1 1,-1-1,1 1,0-1,0 1,0-1,0 1,0-1,0 1,0-1,0 1,1-1,-1 1,0-1,1 1,0-1,-1 1,1-1,0 0,-1 1,1-1,0 0,0 0,0 1,0-1,0 0,1 0,-1 0,0 0,0-1,1 1,-1 0,0 0,1-1,-1 1,1-1,-1 1,1-1,-1 0,1 0,-1 1,1-1,-1 0,1 0,-1 0,1-1,-1 1,1 0,6-2,-1 1,1-1,-1 0,0-1,0 0,0 0,0 0,-1-1,1 0,-1 0,6-5,-5 4,14-10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8:15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254 231,'74'-19,"137"-67,-108 39,-100 48,1-1,-1 1,1 0,-1 0,1 0,-1 1,0-1,1 1,-1 0,0 0,0 0,0 0,0 0,-1 1,1-1,0 1,-1 0,0-1,0 1,0 0,0 1,0-1,-1 0,1 0,-1 1,0-1,0 1,0-1,0 1,-1 0,1-1,-1 1,0 0,1 0,62 286,-55-231,-4 0,-1 0,-6 54,1-9,2-104,1 1,-1-1,0 1,1 0,-1-1,0 1,1 0,-1-1,0 1,0 0,0 0,0-1,0 1,0 0,0-1,0 1,0 0,0 0,0-1,0 1,0 0,0 0,-1-1,1 1,0 0,0-1,-1 1,1-1,-1 1,1 0,-1-1,1 1,-1-1,1 1,-1-1,1 1,-1-1,1 1,-1-1,0 0,1 1,-1-1,0 0,1 0,-1 1,0-1,1 0,-1 0,0 0,0 0,1 0,-1 0,0 0,0 0,1 0,-1 0,0-1,1 1,-1 0,0 0,1-1,-1 1,0 0,1-1,-1 1,-10-7,-1 0,0 0,0 1,0 1,-1 0,1 1,-1 0,0 1,0 1,-14-1,-5 1,-1 3,1 1,-1 1,1 1,0 2,0 2,1 0,0 3,-22 10,19-8,0 2,1 1,1 2,1 1,0 1,2 2,-3 4,20-16</inkml:trace>
  <inkml:trace contextRef="#ctx0" brushRef="#br0" timeOffset="1932.481">565 456,'132'-48,"76"-21,-107 36,-101 32,1 1,0 0,-1-1,1 1,-1 0,1-1,0 1,-1 0,1 0,0 0,-1 0,1 0,0 0,0-1,-1 1,1 1,0-1,-1 0,1 0,0 0,-1 0,1 0,0 1,-1-1,1 0,0 1,-1-1,1 0,-1 1,1-1,-1 1,1-1,-1 1,1-1,-1 1,1-1,-1 1,1-1,-1 1,0 0,0-1,1 1,-1 0,0-1,0 1,0 0,1-1,-1 1,0 0,0-1,0 1,0 0,0-1,0 1,-1 0,1 0,0-1,0 1,-1 0,-16 51,10-35,-10 71,15-62</inkml:trace>
  <inkml:trace contextRef="#ctx0" brushRef="#br0" timeOffset="2700.567">1355 485,'-19'9,"1"2,1 0,0 1,0 1,1 0,1 1,0 1,1 1,-7 10,16-18,0 0,1 1,0 0,1 0,0 0,0 0,1 0,0 1,1-1,0 1,0-1,1 1,0 6,0-12,1-1,-1 1,0 0,1-1,0 1,-1-1,2 1,-1-1,0 1,1-1,-1 0,1 0,0 0,0 0,0 0,0 0,1 0,-1-1,1 1,0-1,0 0,0 0,0 0,0 0,0 0,0 0,1-1,-1 0,0 0,1 0,-1 0,1 0,0-1,-1 1,1-1,1 0,11-3,-1-1,-1 0,1-1,-1 0,1-1,-2-1,1 0,-1-1,0-1,0 0,-1 0,-1-1,1-1,-2 0,1 0,-2-1,1-1,-2 1,0-2,0 1,4-12,-9 20,0 1,0-1,0 0,-1 0,0 0,0 0,0 0,-1-1,1 1,-1 0,-1-1,1 1,-1-1,0 1,0-1,0 1,-1-1,0 1,0-1,0 1,-1 0,0-1,0 1,0 0,0 0,-1 0,0 1,0-1,-1 1,1-1,-1 1,0 0,0 1,0-1,0 0,-1 1,1 0,-1 0,0 1,0-1,0 1,0 0,0 1,-1-1,1 1,0 0,-3 0,-6 4,1 0,0 1,0 1,0 0,0 1,1 0,0 1,0 0,0 1,1 1,1 0,-1 0,2 1,-1 0,1 0,1 1,0 1,0-1,1 1,1 1,0-1,0 1,-2 10,-1 2</inkml:trace>
  <inkml:trace contextRef="#ctx0" brushRef="#br0" timeOffset="3478.89">1835 598,'-22'198,"5"-151,1-83,14 21,1 0,0 1,1-1,1 0,0 0,1 0,0 1,2-1,-1 1,2 0,0 0,1 0,0 0,1 1,0 0,1 1,3-4,5-5,-4 5,-1 1,2 0,0 1,1 0,0 1,1 1,0 0,1 1,4-2,-19 13,0-1,0 0,1 0,-1 0,0 1,0-1,1 0,-1 1,0 0,1-1,-1 1,1 0,-1-1,0 1,1 0,-1 0,1 0,-1 0,1 0,-1 1,0-1,1 0,-1 1,0-1,1 1,-1-1,0 1,1 0,-1-1,0 1,0 0,0 0,0 0,0 0,0 0,0 0,0 0,0 0,0 0,-1 1,1-1,0 0,-1 1,1-1,-1 0,1 1,-1-1,0 0,0 1,1-1,-1 1,0-1,0 0,-1 1,1-1,-38 125,36-106,3-4</inkml:trace>
  <inkml:trace contextRef="#ctx0" brushRef="#br0" timeOffset="6029.512">2879 598,'0'282,"-4"-256,-9-32,10-12,0 1,1-1,2 0,-1 0,2 1,1-1,0 0,1 1,0-1,2 1,0 0,1 0,1 1,0-1,1 2,1-1,1 1,0 0,0 1,12-10,-14 11,2 1,0 0,0 0,1 2,1-1,0 1,0 1,12-7,-22 16,0 0,0 0,0 0,0 1,0-1,0 0,0 1,0-1,0 1,-1 0,1 0,0 0,0 0,0 0,-1 0,1 0,-1 1,1-1,-1 1,1-1,-1 1,0-1,0 1,1 0,-1-1,-1 1,1 0,0 0,0 0,-1 0,1 0,-1 0,1 0,-1 0,0 0,0 0,0 0,0 0,11 24,-1-11</inkml:trace>
  <inkml:trace contextRef="#ctx0" brushRef="#br0" timeOffset="6346.946">3443 541,'-8'20,"1"1,0 0,2 0,0 0,1 1,1 0,2 0,0-1,1 1,1 0,2 12,-3-31,0 0,1-1,-1 1,0 0,1-1,0 1,0 0,-1-1,1 1,1-1,-1 0,0 1,1-1,-1 0,1 0,0 0,-1 0,1 0,0 0,0 0,1 0,-1-1,0 1,0-1,1 0,-1 0,1 0,-1 0,1 0,0 0,-1-1,1 1,0-1,-1 0,1 1,0-1,-1-1,1 1,0 0,-1-1,1 1,0-1,-1 0,1 0,-1 0,1 0,-1 0,0 0,1-1,-1 1,0-1,0 0,0 0,3-3,0-1,0 0,-1 0,0 0,0 0,0-1,-1 0,0 0,-1 0,1 0,-1 0,-1 0,1-1,-1 1,0 0,-1-1,0 1,0-1,-1 1,0-1,0 1,0 0,-1-1,0 1,-1 0,0 0,0 0,0 1,-1-1,0 1,0 0,0 0,-1 0,-4-4,-5 0</inkml:trace>
  <inkml:trace contextRef="#ctx0" brushRef="#br0" timeOffset="6763.726">3867 32,'-8'22,"2"0,0 0,2 0,0 1,1 0,2 0,0-1,2 1,1 16,-1 10,0 397,-6-395,-1-33</inkml:trace>
  <inkml:trace contextRef="#ctx0" brushRef="#br0" timeOffset="7016.192">3641 541,'43'-5,"34"-6,13-2,-4 2,-12 3,-13-2,-13 0,-9 2,-7 2,-4 3,-7 1</inkml:trace>
  <inkml:trace contextRef="#ctx0" brushRef="#br0" timeOffset="7751.896">4403 399,'-41'35,"0"2,3 1,1 3,2 0,-10 18,43-57,0-1,0 1,1 0,-1-1,0 1,1 0,-1 0,1 0,0 0,0 0,0 0,0 0,0 0,0 0,0 1,1-1,-1 0,1 1,0-1,-1 0,1 1,0-1,1 1,-1-1,0 0,1 1,-1-1,1 0,0 0,-1 1,1-1,0 0,1 0,-1 0,0 0,0 0,1 0,-1 0,1-1,0 1,0 0,-1-1,1 0,2 2,7-3,0-1,0-1,0 1,0-2,0 1,0-2,-1 1,0-1,0-1,0 0,0 0,0-1,0-1,13-9,-1-1,-1-1,0 0,-1-2,-1 0,9-14,1 1,-29 32,0 0,0 0,0 0,1 1,-1-1,0 0,0 0,1 1,-1-1,1 0,-1 1,0-1,1 0,-1 1,1-1,0 0,-1 1,1-1,-1 1,1-1,0 1,-1-1,1 1,0 0,0-1,-1 1,1 0,0 0,0-1,0 1,-1 0,1 0,0 0,0 0,0 0,-1 0,1 0,0 0,0 1,0-1,-1 0,1 0,0 1,0-1,-1 0,1 1,0-1,0 1,-1-1,1 1,-1-1,1 1,0-1,-1 1,1 0,-1-1,1 1,-1 0,0-1,1 1,-1 0,0 0,1-1,-1 1,0 0,0 0,0 0,-6 54,4-47,0 0,1-1,-1 1,1 0,1 0,0 0,0 0,0 0,1 0,0 0,1 0,0 0,0 0,0-1,1 1,0-1,1 0,0 0,0 0,0 0,5 5,-1-8,0 0,0 0,0-1,0 0,1-1,-1 1,1-2,0 1,-1-1,1-1,0 1,0-2,-1 1,1-1,0 0,-1-1,1 0,-1 0,1-1,-1 0,0-1,0 1,0-2,5-3,-1 0,0-1,0 0,-1-1,0 0,-1-1,0 0,-1-1,0 0,-1 0,0-1,-1 0,-1 0,6-14,52-203,-56 184,-1 0,-3 0,-2 0,-2 0,-4-33,-4 51,8 28,0 1,0-1,0 0,0 1,0-1,0 0,0 1,0-1,0 0,-1 0,1 1,0-1,0 0,0 1,0-1,0 0,-1 1,1-1,0 0,0 0,0 1,-1-1,1 0,0 0,-1 0,1 1,0-1,0 0,-1 0,1 0,0 0,-1 0,1 1,0-1,-1 0,1 0,0 0,-1 0,1 0,0 0,-1 0,1 0,0 0,-1 0,1 0,0-1,-1 1,1 0,0 0,0 0,-1 0,1 0,0-1,-1 1,1 0,0 0,0 0,-1-1,1 1,0 0,-9 167,11-109,-1 590,3-623,9-30,-8-8</inkml:trace>
  <inkml:trace contextRef="#ctx0" brushRef="#br0" timeOffset="8014.585">4657 428,'39'-10,"26"-2,12-1,-1 4,-11 2,-5 2,-8 3,-9 6,-7 2,-4 0,-3 0,-7 3,-2 0,-4 3,0 0,1 2,-1 0</inkml:trace>
  <inkml:trace contextRef="#ctx0" brushRef="#br0" timeOffset="8264.037">5532 569,'0'38,"5"18,6-1,1-10</inkml:trace>
  <inkml:trace contextRef="#ctx0" brushRef="#br0" timeOffset="8499.394">5504 315</inkml:trace>
  <inkml:trace contextRef="#ctx0" brushRef="#br0" timeOffset="8688.013">5842 569,'-7'11,"1"0,-1 1,2-1,0 2,0-1,1 0,0 1,1 0,1 0,0 0,1 0,0 0,1 0,0 0,1 0,1 0,2 8,-4-19,1 1,0-1,0 0,-1 0,1 0,1 1,-1-1,0 0,0 0,1-1,-1 1,1 0,0 0,0-1,-1 1,1-1,0 1,0-1,0 0,0 0,1 0,-1 0,0 0,0-1,1 1,-1 0,0-1,1 0,-1 0,1 1,-1-1,0-1,1 1,-1 0,2-1,2-1,0 0,0 0,0-1,0 0,-1 0,1-1,-1 1,0-1,0 0,0 0,-1-1,1 0,-1 1,5-8,0 1,-1-1,0-1,-1 1,-1-1,0 0,0-1,-2 0,1 0,-2 0,0 0,-1 0,0 0,-1-1,0 1,-1-1,-3-13,-14-13,4 30</inkml:trace>
  <inkml:trace contextRef="#ctx0" brushRef="#br0" timeOffset="9136.354">6153 710,'15'-27,"1"0,2 2,0 0,2 1,7-6,-26 28,0 0,0 1,-1-1,1 0,0 1,0-1,1 1,-1-1,0 1,0-1,1 1,-1 0,1 0,-1 0,1-1,0 2,-1-1,1 0,0 0,0 0,-1 1,1-1,0 1,0 0,0-1,0 1,0 0,0 0,-1 0,1 0,0 0,0 1,0-1,0 1,0-1,-1 1,1 0,0-1,0 1,-1 0,1 0,-1 0,1 0,-1 1,1-1,-1 0,1 1,-1-1,0 1,1 0,3 13,44 87,-47-99,1 0,0 0,0 0,0 0,0 0,0-1,1 1,-1-1,1 0,-1 0,1-1,0 1,0-1,0 1,0-1,0 0,0-1,0 1,0-1,0 0,1 0,-1 0,0 0,0-1,0 0,2 0,9-4,-1-1,0-1,0 0,-1 0,0-2,0 1,-1-2,0 1,0-2,-1 0,1-2,28-67,-32 58</inkml:trace>
  <inkml:trace contextRef="#ctx0" brushRef="#br0" timeOffset="11767.841">7903 569,'-6'-1,"-1"1,1 0,0 0,-1 1,1 0,-1 0,1 1,0-1,0 1,0 0,0 1,0 0,0 0,1 0,0 0,-1 1,1 0,0 0,1 1,-1-1,1 1,0 0,0 0,0 0,1 1,0-1,-2 6,-1-4,0 2,1-1,0 0,0 1,1 0,1 0,-1 0,1 1,1-1,0 1,0 0,1-1,0 1,0 0,2 0,-1 0,1-1,0 1,1 0,0-1,1 1,1 4,-3-12,1-1,-1 1,0-1,1 0,-1 0,0 1,1-1,-1 0,1 0,0 0,-1-1,1 1,0 0,0-1,-1 1,1-1,0 1,0-1,0 0,0 0,-1 0,1 0,0 0,0 0,0 0,0-1,-1 1,1-1,0 1,0-1,-1 0,1 1,0-1,-1 0,1 0,-1 0,1-1,0 1,54-50,-55 51,125-149,-87 92,-44 75,1 1,0-1,1 0,1 1,1 0,1-1,0 1,2 2,-2-17,0 0,1-1,-1 1,1 0,0 0,0 0,1 0,-1-1,1 1,0-1,0 1,0-1,0 0,0 0,1 0,0 0,-1 0,1 0,0-1,1 1,-1-1,0 0,1 0,-1 0,1 0,-1-1,1 1,0-1,0 0,-1 0,1-1,0 1,0-1,0 0,0 0,0 0,0 0,0-1,0 1,0-1,-1 0,1 0,0-1,0 1,-1-1,1 0,-1 0,14-8,-2-1,0-1,0-1,-1 0,0 0,-1-2,-1 0,0 0,5-11,16-17,2-1,-3-1,-1-2,-3-1,1-5,1-7,-16 37,-1-1,-1 0,-1-1,-1 0,-1-1,-2 0,0-1,-2 1,-1-1,0-19,-3 44,-1 0,0 1,0-1,0 1,0-1,0 1,0-1,-1 1,1-1,0 1,-1-1,1 1,-1-1,0 1,1-1,-1 1,0 0,0-1,0 1,0 0,0 0,0 0,0 0,0 0,0 0,-1 0,1 0,0 0,-1 0,1 1,-1-1,1 0,-1 1,1 0,-1-1,1 1,-1 0,1 0,-1-1,1 1,-1 1,0-1,1 0,-1 0,1 0,-1 1,1-1,-1 1,1-1,-1 1,1 0,0 0,-1-1,1 1,0 0,0 0,-1 0,1 0,0 1,0-1,0 0,0 0,0 2,-19 18,2 1,0 1,2 0,0 2,1-1,2 2,1 0,1 1,-2 8,4-11,1 0,1 0,2 1,0 0,2 0,0 1,2-1,1 0,2 15,-2-30,1 0,0 0,1 0,0 0,1 0,0-1,0 1,1-1,0 0,1 0,0 0,0-1,1 1,0-1,1-1,0 1,0-1,0 0,1-1,0 0,0 0,1-1,-1 0,1 0,3 1,-5-3,0 0,1 0,-1-1,1 0,-1 0,1-1,0 0,0 0,-1-1,1 0,0 0,0-1,0 0,-1 0,1-1,-1 0,1 0,-1-1,1 0,-1 0,0 0,-1-1,1-1,-1 1,1-1,-1 0,-1 0,1-1,-1 1,0-1,0 0,0-1,-1 1,0-1,0 0,-1 0,0 0,0-1,-1 1,0-1,1-5,-2 4,-1 0,0 1,0-1,0 1,-1-1,-1 1,1-1,-1 1,-1 0,0-1,0 1,0 1,-1-1,0 0,-1 1,1 0,-2 0,1 0,-1 1,0 0,0 0,0 0,-1 1,0 0,0 0,-1 0,1 1,-1 0,0 1,0 0,-8-2,7 3,0 0,-1 0,1 1,-1 1,1 0,-1 0,1 1,-1 0,1 0,0 1,0 0,-1 1,-5 3,-12 5</inkml:trace>
  <inkml:trace contextRef="#ctx0" brushRef="#br0" timeOffset="12147.804">8975 485,'-14'9,"1"1,-1 0,2 1,0 1,0 0,1 0,0 1,1 1,1 0,0 0,1 1,0 0,2 0,-1 1,0 6,6-18,0 0,1 0,0 1,-1-1,1 0,1 0,-1 1,1-1,-1 0,1 0,0 1,1-1,-1 0,1 0,0-1,0 1,0 0,0 0,1-1,-1 0,1 1,0-1,0 0,0 0,0 0,1-1,-1 1,1-1,0 0,0 0,-1 0,1-1,0 1,1-1,-1 0,0 0,0 0,0-1,1 1,-1-1,0 0,0 0,1-1,-1 1,0-1,0 0,1 0,1-2,0 2,-2-1,1 0,0-1,0 1,-1-1,1 0,-1 0,0-1,0 1,0-1,0 0,-1 0,0 0,1 0,-1-1,-1 1,1-1,-1 0,0 0,0 0,0 0,-1 0,1 0,-1-3,2-3,-2-1,1 0,-1 1,-1-1,0 0,0 0,-1 1,-1-1,0 0,-3-7,4 15,0-1,-1 0,0 1,0-1,0 1,-1 0,1-1,-1 1,0 0,0 1,0-1,-1 0,1 1,-1 0,0 0,0 0,0 0,0 1,-1 0,1-1,-1 2,1-1,-4 0,-4 2</inkml:trace>
  <inkml:trace contextRef="#ctx0" brushRef="#br0" timeOffset="12851.523">9201 569,'-7'18,"0"-5,0 1,2 0,0 0,0 1,1-1,1 1,1 0,0 0,0 9,2-22,0 0,0 0,0 0,0 0,0 0,1 0,-1 1,1-1,-1 0,1 0,0 0,0 0,0-1,0 1,0 0,0 0,0 0,1-1,-1 1,1-1,-1 1,1-1,-1 1,1-1,0 0,0 0,0 0,0 0,-1 0,1 0,1-1,-1 1,0-1,0 1,0-1,0 0,0 0,0 0,0 0,0 0,1 0,-1 0,0-1,0 1,0-1,93-38,85-110,-180 148,0 1,0-1,0 1,0-1,1 1,-1-1,0 1,0 0,1-1,-1 1,0-1,1 1,-1 0,0-1,1 1,-1 0,1-1,-1 1,1 0,-1-1,0 1,1 0,-1 0,1 0,-1 0,1-1,-1 1,1 0,0 0,-1 0,1 0,-1 0,1 0,-1 0,1 0,-1 1,1-1,-1 0,1 0,-1 0,1 0,-1 1,0-1,1 0,-1 1,1-1,-1 0,1 1,-1-1,0 0,1 1,-1-1,0 1,1-1,-1 0,0 1,0-1,0 1,1-1,-1 1,0-1,0 1,0-1,0 1,0 0,-3 35,1-33,0 0,0 0,0 0,1 0,0 0,-1 1,1-1,0 0,0 0,1 1,-1-1,1 1,0-1,-1 1,2-1,-1 1,0-1,1 1,-1-1,1 0,0 1,0-1,1 0,-1 0,0 0,1 0,0 0,0 0,0 0,0 0,0-1,1 1,-1-1,1 1,0-1,-1 0,1 0,0 0,0-1,2 1,3 0,1 0,0-1,0 0,0-1,0 1,-1-2,1 1,0-2,0 1,0-1,-1 0,1-1,-1 0,0 0,1-1,-2 0,1 0,0-1,3-3,123-120,-133 127,24-31,-1-1,-2-1,-2-1,-1-1,-1-1,-3 0,0-1,5-28,-20 65,4-10,0-1,0 0,-1 0,-1 0,0 0,-1-1,0 1,-1 0,0-1,-1 1,0 0,-1-2,1 13,1 1,0-1,-1 0,1 0,-1 0,1 1,-1-1,1 0,-1 1,1-1,-1 0,0 1,1-1,-1 1,0-1,0 1,1-1,-1 1,0 0,0-1,0 1,1 0,-1 0,0-1,0 1,0 0,0 0,0 0,0 0,1 0,-1 0,0 0,0 1,0-1,0 0,0 0,1 1,-1-1,0 0,0 1,0-1,1 1,-1-1,0 1,1-1,-1 1,0 0,1-1,-1 1,1 0,-1-1,1 1,-1 0,1 0,0 0,-1 0,-27 44,18-16,1 0,1 1,2-1,1 1,1 1,2-1,1 0,1 1,2-1,1 0,4 19,13 177,-11-175,-7-45,0 0,0 0,-1 0,0 0,0 0,-1 0,0 0,0 0,0 0,0 0,-1 0,0 0,-1 0,1 0,-1 0,0 0,-2 3,-21 8,11-16</inkml:trace>
  <inkml:trace contextRef="#ctx0" brushRef="#br0" timeOffset="13099.987">9680 343,'44'-5,"42"-1,12 0,-1 1,-13 1,-15 2,-10 1,-11 1,-12 0</inkml:trace>
  <inkml:trace contextRef="#ctx0" brushRef="#br0" timeOffset="15753.527">11205 598,'-3'-3,"0"1,1 0,-1 1,0-1,0 0,0 1,0-1,0 1,0 0,-1 0,1 1,0-1,-1 1,1-1,0 1,-1 0,1 0,0 0,-1 1,1-1,0 1,-1 0,1 0,0 0,0 0,0 1,0-1,0 1,-1 0,-76 63,75-62,1 2,0-1,0 0,0 1,0 0,1 0,0 0,0 0,0 0,1 1,0-1,0 1,0-1,1 1,0 0,0 0,0 0,1 0,-1 0,2 0,-1 0,1 0,-1-1,2 1,-1 0,1 0,-1-1,2 1,-1-1,1 1,0-1,-1-3,0 0,1 0,0-1,-1 0,1 1,0-1,-1 0,1 0,0 0,0-1,0 1,0-1,0 1,0-1,0 0,0 0,0-1,0 1,0 0,-1-1,1 0,0 0,0 0,0 0,-1 0,1 0,0-1,1-1,73-50,-56 31,-1-2,0 0,-2 0,-1-2,-1 0,12-26,-12 17,-4 57,1 37,-11-44,1-1,1 1,0 0,0-1,2 0,0 0,0 0,1-1,1 0,8 11,-13-20,1 1,-1-1,1 0,-1 0,1 0,0 0,1-1,-1 0,0 0,1 0,0 0,0-1,0 0,0 0,0 0,0 0,0-1,1 0,-1 0,1 0,-1-1,1 0,11-4</inkml:trace>
  <inkml:trace contextRef="#ctx0" brushRef="#br0" timeOffset="17282.649">13632 456,'-29'38,"-9"18,-3 4,5-4,9-5,4-13,6-7,1-5,-1-1,2-6</inkml:trace>
  <inkml:trace contextRef="#ctx0" brushRef="#br0" timeOffset="17556.431">13322 485,'19'9,"21"18,8 4,1 2,-8 0,-6-6,-9-2,-4-6,-6-1,-1 1,2 2,3-2,-2 0,0-3,3-4,2-10,-3-4</inkml:trace>
  <inkml:trace contextRef="#ctx0" brushRef="#br0" timeOffset="17917.848">13999 710,'10'2,"0"0,0 0,0-1,0 0,0-1,0 0,0-1,0 0,0 0,0-1,-1 0,1-1,-1 0,1-1,-1 1,0-2,0 0,0 0,-1 0,0-1,0 0,0-1,-1 0,0 0,0 0,-1-1,0 0,0 0,-1-1,0 0,0 0,1-6,-5 12,0 1,-1-1,0 0,1 0,-1 0,0 0,0 0,0 1,-1-1,1 0,-1 0,1 0,-1 0,0 1,0-1,-1 0,1 1,0-1,-1 1,1-1,-1 1,0 0,0 0,0 0,0 0,0 0,0 0,-1 0,1 1,-1-1,1 1,-1 0,0-1,1 1,-1 1,0-1,0 0,-3-1,-1 1,0 0,0 0,0 0,0 1,0 0,0 0,1 1,-1 0,0 0,0 0,0 1,1 0,-1 1,-2 0,-8 7,1 1,0 0,1 1,0 1,1 0,0 1,1 0,0 1,2 1,0 0,0 1,-2 6,10-18,-1 1,1-1,0 1,1-1,-1 1,1 0,0 0,1 0,-1 0,1 1,0-1,1 0,0 0,0 1,0-1,0 0,1 0,0 1,1-1,0 0,-1 0,2 0,-1-1,1 1,0 0,0-1,0 0,1 1,0-1,0-1,0 1,0-1,1 1,0-1,0-1,0 1,0-1,1 1,-1-2,4 2,8 0,-1-1,1 0,0-2,0 0,-1-1,1 0,0-1,0-1,-1-1,1-1,-1 0,0-1,13-6,-7 1</inkml:trace>
  <inkml:trace contextRef="#ctx0" brushRef="#br0" timeOffset="18387.613">14563 625,'-14'8,"-1"0,1 1,0 1,1 0,0 1,1 0,0 1,-6 8,14-16,1 0,0 0,0 1,0-1,0 1,1-1,-1 1,1 0,1 0,-1 0,1 0,-1 0,2 1,-1-1,0 0,1 0,0 1,0-1,1 0,0 0,-1 1,2-1,-1 0,1 0,-1 0,1 0,1 0,1 2,1-2,1 0,-1-1,1 0,1 0,-1 0,1-1,-1 0,1 0,0 0,0-1,0 0,0-1,0 1,1-1,-1-1,0 1,1-1,-1-1,0 1,1-1,-1-1,0 1,0-1,0 0,0-1,0 0,-1 0,1 0,-1-1,2 0,8-11,1 0,-2 0,0-2,-1 1,0-2,-2 0,0-1,-1 0,-1 0,0-2,2-9,7-9,-17 35,73-186,-72 181,-1-1,-1 1,0-1,0 0,-1 1,0-1,0 0,-1 1,-1-1,0 1,0-1,0 1,-1 0,-1 0,0 0,0 0,-1 0,0 1,-4-6,5 10,1 0,-1 0,0 1,0-1,0 1,0 0,0 0,-1 1,1-1,-1 1,0 0,0 0,0 1,0-1,0 1,0 0,0 1,0-1,0 1,-1 0,1 0,0 0,0 1,0 0,0 0,0 0,0 1,0 0,0 0,-1 1,-5 1,0 1,1 1,0 0,0 0,1 1,0 0,0 1,0 0,1 0,0 1,1 0,0 0,-1 2,2 1,0 0,0 1,1-1,1 1,0 0,1 0,1 1,0-1,0 1,1-1,1 1,1-1,0 1,0-1,1 1,1-1,0 0,1 0,0 0,1 0,1-1,0 0,1 0,0 0,7 8,7 11,2-1,1-1,2-1,0-1,15 9,124 101,-152-127</inkml:trace>
  <inkml:trace contextRef="#ctx0" brushRef="#br0" timeOffset="16717.207">12165 287,'68'-27,"-1"-4,-2-2,16-14,27-41,-77 62,-39 54,-21 154,-80 516,96-638,-3-1,-3 0,-2-2,-2 0,-3-1,-7 6,28-50,0 0,-2-1,1 1,-1-1,-1 0,0-1,-1 0,0 0,0 0,-1-2,0 1,-1-1,0-1,0 1,-1-2,1 0,-1 0,-8 1,18-7,0 1,0-1,-1-1,1 1,0 0,-1 0,1-1,0 0,0 1,0-1,0 0,0 0,0 0,0 0,0 0,0-1,0 1,0-1,1 1,-1-1,0 1,1-1,0 0,-1 0,1 0,0 0,0 0,0 0,0 0,0 0,1 0,-1-1,0 1,1 0,0 0,0-3,3-85,9 49,3 0,1 1,2 1,2 0,1 2,2 0,2 2,1 0,2 2,1 1,1 1,16-11,-26 25,1 2,0 0,1 1,1 2,0 0,0 1,1 1,1 2,1 0,67 9,-17 4,-50-10,-2 0</inkml:trace>
  <inkml:trace contextRef="#ctx0" brushRef="#br0" timeOffset="16901.105">12983 710,'-15'38,"1"13,2 3,8-8,10-17,3-13</inkml:trace>
  <inkml:trace contextRef="#ctx0" brushRef="#br0" timeOffset="17051.299">12983 287</inkml:trace>
  <inkml:trace contextRef="#ctx0" brushRef="#br0" timeOffset="26340.2">17414 625,'-5'34,"-1"20,4 1,4-8</inkml:trace>
  <inkml:trace contextRef="#ctx0" brushRef="#br0" timeOffset="26502.275">17441 258,'0'0</inkml:trace>
  <inkml:trace contextRef="#ctx0" brushRef="#br0" timeOffset="26825.475">17894 428,'-19'4,"-79"27,95-30,0 1,0-1,0 1,0 0,0 0,1 0,-1 0,1 0,-1 0,1 1,0-1,-1 1,1 0,1 0,-1 0,0 0,1 0,-1 0,1 0,0 0,0 0,0 1,1-1,-1 0,1 1,-1 2,4 1,-1 0,1 0,0 0,1 0,0-1,0 1,0-1,1 0,0 0,0-1,0 1,1-1,-1 0,1-1,1 1,-1-1,1 0,-1-1,1 0,2 1,11 8,-5-3,65 51,-78-58,0 0,0 0,0 0,0 1,0-1,-1 1,1-1,-1 1,1 0,-1-1,0 1,0 0,0 0,-1 0,1 0,0 0,-1 0,0 0,0 0,0 0,0 0,-1 0,1-1,-1 1,1 0,-1 0,0 0,0 0,0 0,-1 0,-4 3,1 0,-1-1,-1 1,1-1,-1 0,0-1,0 0,0 0,0 0,-1-1,0 0,1-1,-1 0,0 0,0 0,0-1,-1 0,1-1,0 0,0 0,0-1,0 0,-4-1,-13-3</inkml:trace>
  <inkml:trace contextRef="#ctx0" brushRef="#br0" timeOffset="25475.576">15918 485,'-7'-3,"-1"1,1 1,-1-1,0 1,1 1,-1-1,0 2,0-1,0 1,1 0,-1 0,1 1,-1 0,1 0,-1 1,1 0,0 0,0 1,1 0,-1 0,1 1,0-1,0 2,0-1,1 0,-1 1,2 0,-1 0,0 1,1-1,0 1,-2 6,-10 17,2 0,0 1,2 0,2 1,1 0,-4 25,12-54,0-1,0 0,1 1,-1-1,1 0,-1 1,1-1,0 1,0-1,0 1,0-1,0 0,1 1,-1-1,1 1,-1-1,1 0,0 1,0-1,0 0,0 0,1 0,-1 0,1 0,-1 0,1 0,-1 0,1-1,0 1,0 0,0-1,0 0,0 1,0-1,0 0,1 0,-1 0,0-1,1 1,-1 0,0-1,1 1,-1-1,3 0,9-4,0 0,0-1,-1 0,0-1,0-1,0 0,-1-1,0 0,0-1,-1 0,0-1,-1 0,0 0,0-1,-1-1,12-9,190-199,-182 192,-29 27,1 1,-1-1,0 1,0-1,1 1,-1-1,0 1,0 0,1-1,-1 1,1 0,-1-1,0 1,1 0,-1-1,1 1,-1 0,1 0,-1-1,0 1,1 0,-1 0,1 0,-1 0,1 0,-1-1,1 1,0 0,-1 0,1 0,-1 1,1-1,-1 0,1 0,-1 0,1 0,-1 0,1 1,-1-1,0 0,1 0,-1 1,1-1,-1 0,0 1,1-1,-1 0,1 1,-1-1,0 0,0 1,1-1,-1 1,0-1,0 1,1-1,-1 1,0-1,0 1,0-1,0 1,0-1,0 1,0-1,0 1,0-1,0 1,-16 163,18-148,1 0,0-1,1 1,0-1,2 1,-1-1,2-1,0 1,1-1,0 0,1-1,1 0,0 0,1-1,0-1,1 1,2 0,-11-9,0-1,1 0,-1 0,1 0,0 0,-1 0,1-1,0 0,0 1,0-1,0-1,0 1,0-1,0 1,0-1,0-1,1 1,-1 0,0-1,0 0,0 0,21-8</inkml:trace>
  <inkml:trace contextRef="#ctx0" brushRef="#br0" timeOffset="25757.402">16849 456,'-9'24,"-9"22,-5 9,0-1,1-10,3-7,5-5,0-3,2-2,-1-1,1 1,-1-1,-5-4,2-5</inkml:trace>
  <inkml:trace contextRef="#ctx0" brushRef="#br0" timeOffset="26103.422">16623 428,'209'313,"-71"-94,-135-216,0 0,-1-1,1 1,0-1,0 0,0 0,1 0,-1 0,1-1,-1 1,1-1,-1 0,1 0,-1 0,1 0,0-1,0 1,-1-1,1 0,0 0,3-1,14-3</inkml:trace>
  <inkml:trace contextRef="#ctx0" brushRef="#br0" timeOffset="29407.421">0 1416,'368'-47,"-141"20,-164 19,0 3,0 3,47 4,-4 0,199 26,187 1,19-47,-208 5,52 13,-122 2,850-2,-671-28,463 28,-439-28,-8 16,70-6,-115-8,7 14,-115-4,112 14,-198 3,241 28,946-30,-856 0,-81-26,122 27,-178-28,769 28,169 0,-894-29,322 30,-453-29,88 26,-122-25,355 27,-521 13,-83-10,0 0,1-1,0 0,-1-1,1-1,0 0,0-1,-1 0,12-3,20-4,1 1,1 2,-1 3,1 1,29 4,23-1,35 3,-121 1,-7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9:26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2430 253,'0'-8,"-1"0,0 0,0 1,-1-1,0 1,0-1,-1 1,0 0,0 0,-1 0,0 0,0 1,0-1,-1 1,0 0,0 1,-1-1,1 1,-1 0,0 0,-1 1,0-1,-11-6,-1 0,-1 2,0 0,0 1,-1 1,0 0,-8 1,-142-16,141 16,-1 2,1 2,-1 0,0 2,0 2,0 0,1 2,-6 3,4-1,1 1,-1 1,2 2,-1 1,-11 7,-12 12,1 3,2 1,-39 36,56-43,-131 151,115-124,2 1,2 2,-29 53,-67 127,68-41,41-22,28-143,1 1,1 0,2 0,1-1,2 1,4 29,60 263,77 217,-61-164,-73-283,-4 1,-7 68,0-51,-3-55,-2 0,-3 0,-2-1,-2 0,-4-1,-1-1,-3 0,-2-2,-2-1,-3-1,-2-1,-1-2,-3-1,-22 20,-146 141,95-105,91-84,-21 18,2 2,1 1,3 2,-5 10,29-39,1 1,-1 0,2 0,0 1,1 0,0 0,1 0,1 0,0 1,1-1,0 1,1 0,1 0,1-1,0 1,0 0,2 3,61 216,-47-189,2-1,2 0,2-2,2 0,6 5,5 1,2-2,2-2,2-1,2-2,29 20,21 10,2-4,4-4,58 26,-98-59,1-3,1-3,1-2,1-3,1-3,50 5,186 9,-244-28,0-2,0-2,1-3,-2-2,1-3,-1-2,-1-3,40-16,5-9,-1-4,-3-4,-1-5,13-14,-70 41,0-1,-2-3,-2 0,0-2,-2-2,-2-1,-1-1,19-32,-4-10,-4-2,-3-1,-3-3,13-55,46-263,-81 340,35-276,-38 225,-6 0,-5 0,-15-108,6 101,6-1,9-106,-1 203,1 0,0 0,2 1,1-1,1 1,0 1,2 0,1 0,0 1,2 0,12-15,25-28,3 2,51-46,-71 74,271-247,-260 242,-8 9,-1-2,-2-1,-1-2,-1-1,-2-2,16-29,-31 36,-2 0,-2-1,0 0,-3-1,0 0,-2 0,-1-16,0 2,-2-1,-2 1,-2 0,-2-1,-2 1,-3 1,-1-1,-2 2,-2-1,-3 2,-1 0,-2 1,-5-5,-15-20,-2 1,-4 2,-2 2,-3 3,-17-14,13 20,-2 2,-2 3,-2 2,-3 3,-10-3,65 42,-26-18,-2 2,0 1,-1 2,-1 2,-1 1,-15-2,19 8,-106-12,138 22,0 0,1 0,-1 0,0 1,1 0,-1-1,1 1,0 1,-1-1,1 0,0 1,1-1,-1 1,0 0,1 0,-1 0,1 0,0 1,0-1,0 0,1 1,-1 0,1-1,0 1,0 0,0 1,-26 46,17-43,-1 0,0-1,0 0,0-1,-1 0,0-1,0 0,-1-1,1 0,-1-1,0 0,0-1,0-1,-9 1,-170 1,172-5,-1-2,1 0,0-2,1 0,-1-1,1-1,-7-5,19 9,0-1,0 0,1-1,-1 1,1-1,0-1,1 1,0-1,0 0,0 0,1 0,0-1,0 1,1-1,0 0,0 0,1-1,0 0,-2-2,0 2,0 0,0-1,-1 2,0-1,-1 0,0 1,0 0,-1 1,0-1,0 1,-3-1,-3-3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1,'-34'2,"0"1,0 2,0 2,1 1,0 1,0 2,1 1,-3 4,25-12,0 1,1 0,-1 1,1 0,1 0,-1 1,1 0,0 0,1 1,0 0,0 1,1-1,0 1,0 1,1-1,0 1,1-1,0 2,1-1,0 0,0 1,1-1,0 1,1-1,0 1,1 10,0-18,0 0,1 1,-1-1,0 0,1 0,0 0,0 0,0 0,0 0,0 0,1-1,-1 1,1 0,-1-1,1 1,0-1,0 1,1-1,-1 0,0 0,1 0,-1 0,1 0,0-1,-1 1,1-1,0 1,0-1,0 0,0 0,0-1,0 1,0-1,0 1,1-1,6 0,-1 0,1-1,-1 0,0 0,0-1,0 0,0-1,0 0,0 0,0-1,2-1,26-17,-1-1,-1-2,-1-1,-1-2,-2-1,0-1,-3-2,0-1,-28 34,0 0,1-1,-1 1,0 0,0 0,1 0,-1 0,0-1,1 1,-1 0,1 0,-1-1,1 1,-1 0,1-1,0 1,-1-1,1 1,0-1,0 1,-1-1,1 1,0-1,0 1,-1-1,1 0,0 0,0 1,0-1,0 0,0 0,-1 0,1 0,0 0,0 0,0 0,0 0,0-1,0 1,-1 0,1 0,0-1,0 1,0 0,-1-1,1 1,0-1,-1 1,1-1,0 1,-1-1,1 0,0 1,-1-1,1 0,-1 0,1 1,-1-1,0 0,1 0,-1 1,0-1,0 0,1 0,-1 0,0 0,0 0,0 1,0-2,0 2,0 12,0 0,1-1,0 1,0 0,1-1,1 1,0-1,1 0,0 0,1 0,0-1,0 1,1-1,0-1,1 1,0-1,1 0,0 0,0-1,1 0,8 5,36 8,-28-16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59 174,'-2'125,"-6"0,-8 21,-4-64,9-102,10-11,1 1,1-1,2 1,0-1,3 1,0 0,2 1,1 0,1 0,2 1,4-7,116-204,-132 238,0 0,0 0,0-1,1 1,-1 0,0 0,0 0,1-1,-1 1,1 0,-1 0,1 0,0 0,-1 0,1 0,0 0,-1 0,1 0,0 0,0 0,0 1,0-1,0 0,0 1,0-1,0 1,0-1,1 1,-1-1,0 1,0 0,0-1,0 1,1 0,-1 0,0 0,0 0,1 0,-1 0,0 0,0 1,0-1,1 0,-1 1,0-1,0 0,0 1,0 0,0-1,0 1,0 0,1 0,9 102,-4-52,-6-32,1-1,1 0,1 0,1 0,0-1,1 1,4 6,1-6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5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0 173,'23'423,"12"-102,-25-301,11-39,-13 9,21-22,1 0,2 2,1 1,1 2,2 2,0 0,1 3,2 1,35-14,-61 31,54-13,-66 17,1 0,0 0,-1 0,1 0,-1 0,1 0,-1 1,1-1,0 1,-1-1,0 1,1 0,-1-1,1 1,-1 0,0 0,0 0,1 0,-1 0,0 0,0 1,0-1,0 0,0 0,0 1,-1-1,1 1,0-1,-1 1,1-1,-1 1,1-1,-1 1,0-1,0 1,0-1,0 1,0 0,0 0,-2 10,-1-1,0 0,0 0,-1 0,-1 0,0-1,0 0,-1 0,0 0,-1-1,0 0,0 0,-1-1,0 1,-1-2,-9 7,18-14,-32 30,-1-2,-2-1,0-2,-2-1,-1-2,0-2,-2-1,0-2,-40 11,16-24,59-9</inkml:trace>
  <inkml:trace contextRef="#ctx0" brushRef="#br0" timeOffset="317.995">763 708,'-13'19,"1"1,1 0,1 1,1 0,1 0,1 1,1 0,0 0,2 0,1 1,0 0,1 12,3-31,-1-1,1 1,-1-1,1 1,0-1,0 1,0-1,1 0,-1 0,1 1,0-1,0 0,0 0,0-1,1 1,-1 0,1-1,-1 0,1 1,0-1,0 0,0 0,0-1,0 1,1-1,-1 1,0-1,1 0,-1 0,1-1,-1 1,1-1,-1 1,1-1,-1 0,1-1,3 1,7-2,1-1,-1 0,0 0,0-1,0-1,-1-1,0 0,11-7,-12 6,0 0,-1-1,0-1,-1 0,0-1,0 1,-1-2,0 0,-1 0,0 0,-1-1,0 0,-1-1,-3 7,0-1,0 0,-1 1,0-1,-1 0,1 0,-1 0,-1 0,1 0,-1 0,0-1,-1 1,0 0,0 0,0 0,-1 0,0 1,-1-1,1 0,-1 1,0-1,-1 1,0 0,0 0,0 1,-1-1,1 1,-1 0,0 0,0 0,0 1,-1 0,0 0,0 0,0 1,0 0,0 0,0 0,-1 1,0 0,1 0,-1 1,0 0,0 0,0 0,1 1,-1 0,0 1,0-1,0 1,-4 2,-14 3</inkml:trace>
  <inkml:trace contextRef="#ctx0" brushRef="#br0" timeOffset="815.959">1440 708,'-21'5,"1"0,0 1,0 1,0 1,1 1,0 0,1 2,0 0,1 1,0 1,0 0,-13 15,28-25,-1 0,1 1,0-1,0 0,0 1,0-1,1 1,-1-1,1 1,0 0,0 0,1-1,-1 1,1 0,-1 0,1 0,0 0,1 0,-1 0,1-1,0 1,0 0,0 0,0-1,0 1,1 0,0-1,0 0,0 1,0-1,0 0,1 0,-1 0,1 0,1 0,1 2,0 0,1-1,0 1,0-1,0-1,1 1,-1-1,1 0,0-1,-1 0,1 0,0 0,1-1,-1 0,0 0,0-1,0 1,8-2,4-5,0 0,-1-1,0-1,0-1,0 0,-1-2,-1 0,0 0,0-2,-1 0,-1-1,7-7,10-14,0-2,-3-1,-1-1,-2-1,-1-1,-2-2,-3 0,-1-1,5-22,-15 43,0-1,-1-1,-1 0,-2 1,-1-2,0 1,-2 0,-1 0,-1-1,-1 1,-1 0,-1 0,-7-22,9 42,0 0,0 0,0 1,-1-1,0 1,1-1,-1 1,-1 0,1 0,-1 0,1 1,-1-1,0 1,-1 0,1 0,0 0,-1 1,0 0,1-1,-1 2,0-1,0 0,0 1,0 0,0 0,-1 1,1-1,0 1,0 0,0 1,0-1,-1 1,1 0,0 0,-4 2,-2 1,-1 0,1 0,0 2,0-1,0 1,1 1,0 0,0 0,0 1,1 0,1 1,-1 0,1 0,1 1,0 0,0 0,1 1,0 0,1 0,0 0,1 1,-1 4,-4 15,1 0,2 1,1-1,1 1,2 1,1-1,2 0,1 2,-1-14,1 1,1-1,0 0,2 0,0-1,1 1,1-1,1 0,1-1,1 0,0 0,1-1,1-1,0 0,1 0,1-1,1-1,0 0,7 4,-15-14,0 0,0 0,0-1,0 0,1 0,0-1,-1 0,1 0,0-1,0 0,0 0,0-1,0 0,0 0,8-2,8-4</inkml:trace>
  <inkml:trace contextRef="#ctx0" brushRef="#br0" timeOffset="1314.272">2004 596,'-12'22,"1"0,2 1,0 0,1 1,1 0,1 0,1 0,1 1,1 15,2-36,0 0,1 0,0 0,0 0,0 0,0 0,0 0,1 0,0 0,0 0,0 0,0 0,0-1,1 1,0 0,0-1,0 1,0-1,1 0,-1 0,1 0,-1 0,1 0,0 0,1-1,-1 1,0-1,1 0,-1 0,1 0,-1-1,1 1,0-1,0 0,0 0,0 0,0 0,0-1,0 0,0 1,0-1,0-1,0 1,0-1,0 0,2 0,9-8,0 0,0-1,-1 0,-1-1,0-1,0 0,-1-1,0 0,-1 0,-1-2,0 1,6-15,-2 9,128-168,-141 188,-1-1,0 0,1 0,-1 1,1-1,-1 0,1 1,0-1,-1 1,1-1,-1 0,1 1,0 0,0-1,-1 1,1-1,0 1,0 0,-1-1,1 1,0 0,0 0,0 0,-1 0,1 0,0-1,0 2,0-1,0 0,0 0,-1 0,1 0,0 0,0 1,0-1,-1 0,1 1,0-1,0 1,-1-1,1 0,0 1,-1 0,1-1,-1 1,1-1,-1 1,1 0,-1-1,1 1,-1 0,14 43,25 257,-27-225,-3 1,-3-1,-4 2,-3-1,-3 0,-4-1,-3 1,-8 18,10-55,-2-1,-2-1,-2 0,-1-1,-2 0,-1-1,-2-1,-1-2,-2 0,-1-1,-2-1,-8 5,35-35,-12 10,1 0,-1-1,-1 0,0 0,0-2,-1 1,0-2,-1 0,1 0,-1-2,0 0,-1 0,13-5,0 0,-1 0,1 0,0 0,0 0,0-1,0 1,0-1,0 0,0 0,0 0,0 0,0-1,1 1,-1-1,0 1,1-1,-1 0,1 0,0 0,-1-1,1 1,0 0,1-1,-1 1,0-1,1 0,-1 0,1 1,0-1,0 0,0 0,0 0,1 0,-1-1,1 1,-1 0,1 0,0 0,1 0,-1 0,0 0,1 0,0 0,-1 0,1 0,1 0,0-3,8-22,2-1,1 2,1-1,1 2,1 0,2 1,0 1,19-19,-35 40,268-302,-226 259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3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0 725,'5'24,"7"7,0-5,-1-13,2-13,-1-11,-3-4</inkml:trace>
  <inkml:trace contextRef="#ctx0" brushRef="#br0" timeOffset="231.142">57 245,'0'0</inkml:trace>
  <inkml:trace contextRef="#ctx0" brushRef="#br0" timeOffset="646.882">508 442,'-31'23,"11"-11,1 1,0 0,1 1,1 2,0-1,1 2,1 0,0 1,2 1,0 0,1 0,1 1,0 1,0 5,9-22,1 0,0-1,0 1,0 0,1 0,-1 0,1-1,0 1,0 0,1 0,-1 0,1 0,-1-1,1 1,0 0,1 0,-1-1,1 1,-1-1,1 0,0 1,0-1,1 0,-1 0,1 0,-1 0,1-1,0 1,0-1,0 1,1-1,-1 0,0 0,1-1,-1 1,1-1,-1 0,1 0,0 0,0 0,0 0,-1-1,1 0,1 0,14-6,-1-2,0 0,-1-1,0-1,0 0,-1-1,-1-1,0 0,0-2,-1 1,-1-2,0 0,7-12,-14 20,40-53,45-41,-91 100,1 1,-1-1,1 1,0-1,-1 1,1 0,0-1,0 1,-1 0,1-1,0 1,0 0,-1 0,1-1,0 1,0 0,0 0,-1 0,1 0,0 0,0 0,0 1,-1-1,1 0,0 0,0 0,-1 1,1-1,0 0,0 1,-1-1,1 1,0-1,-1 1,1-1,-1 1,1-1,-1 1,1 0,-1-1,1 1,-1 0,1 0,-1-1,0 1,1 0,-1 0,0-1,0 1,0 0,0 0,1-1,-1 2,4 47,-4-45,-4 94,-5-2,-14 57,3-10,10-62,-3-1,-4 0,-3-1,-4-1,-3-1,-30 58,-11-41,65-91,1-1,0 0,-1 1,1-1,-1 0,0 0,0-1,0 1,0 0,0-1,0 0,0 0,0 0,0 0,-1 0,1-1,0 1,-1-1,1 0,0 0,-1 0,1 0,0-1,0 0,-1 1,1-1,0 0,0 0,0-1,0 1,0-1,-2-1,0-2,1-1,0 0,0 0,0 0,1 0,0-1,0 0,1 1,0-1,0 0,0 0,1 0,0 0,0 0,1-1,0 1,0 0,1 0,0-2,-1-2,3-26,2 1,2-1,1 1,1 0,2 1,2 0,1 1,2 0,1 1,1 1,2 1,1 1,2 0,0 2,2 1,19-15,-26 24</inkml:trace>
  <inkml:trace contextRef="#ctx0" brushRef="#br0" timeOffset="883.035">960 725,'-14'38,"0"18,2 3,8-7,9-13,10-13,5-16,1-10</inkml:trace>
  <inkml:trace contextRef="#ctx0" brushRef="#br0" timeOffset="1027.705">1072 301,'0'0</inkml:trace>
  <inkml:trace contextRef="#ctx0" brushRef="#br0" timeOffset="1444.714">1496 526,'-29'27,"1"0,2 2,0 1,2 1,2 1,1 2,1-1,-9 24,27-53,0 0,-1-1,1 1,1 0,-1 0,1 0,-1 0,1 0,0 1,0-1,1 0,-1 1,1-1,0 0,0 1,1-1,-1 0,1 0,0 1,0-1,1 0,-1 0,1 0,-1 0,1 0,1-1,-1 1,0 0,1-1,0 0,0 1,0-1,0 0,4 2,0-1,1-1,0 0,0-1,1 0,-1 0,0 0,1-1,-1-1,1 1,-1-1,1-1,-1 0,0 0,1 0,-1-1,0 0,0-1,0 0,0 0,1-1,8-4,0-2,-1 1,0-2,-1 0,0-1,0 0,-2-1,7-8,12-12,-1-1,-2-2,-2-1,-1-2,-1 0,-3-2,-1 0,-2-1,-2-1,-2-1,-2 0,-2-1,-1 0,-3-1,-1-4,-5 43,-1-1,0 0,0 1,-1-1,0 0,0 1,0-1,-1 1,0-1,-1 1,0 0,0 0,0 0,-1 0,0 1,0-1,-1 1,0 0,0 0,0 1,-1 0,0 0,0 0,0 0,0 1,-1 0,0 0,0 1,0 0,0 0,0 1,-1 0,1 0,-1 0,1 1,-1 1,0-1,1 1,-1 0,0 1,1 0,-1 0,0 0,-5 3,-1 5,0 0,1 1,0 0,1 1,1 0,-1 1,2 0,-1 1,2 0,0 1,0 0,2 0,0 1,0 0,1 0,1 1,1 0,0 0,1 0,0 0,2 0,-1 12,3-1,2 1,0-1,2-1,0 1,2 0,1-1,1-1,2 1,0-2,1 1,2-2,0 1,2-2,10 12,12 11,2-1,2-3,40 31,-46-40,-9-9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0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286 142,'-23'14,"0"2,1 0,1 2,0 0,2 2,0 0,1 1,1 1,1 0,1 1,1 1,1 0,2 1,0 1,-1 5,10-23,-1 0,2 0,-1 0,1 1,0-1,1 0,0 1,0-1,1 0,0 1,0-1,1 0,0 0,0 0,1 0,0 0,1 0,0-1,0 0,0 0,1 0,0 0,1-1,-1 1,1-1,0-1,1 1,-1-1,1 0,0-1,0 0,1 0,-1 0,1-1,0 0,0 0,0-1,0 0,0-1,2 1,5-4,-1-1,1 0,0-1,-1-1,0 0,0-1,0 0,-1-1,0-1,-1 0,1-1,-1 0,-1 0,0-2,0 1,-1-1,0-1,-1 0,6-10,-3 8,-1-1,-1 0,0-1,-1 0,0-1,-2 1,0-1,-1-1,0 1,-1-1,-2 0,1-1,-2 1,-1 0,0-1,-1 1,-1-1,-1 1,0 0,-2-2,2 9,0 0,-1 1,0-1,-1 1,0 0,-1 0,0 0,0 0,-1 1,-1 0,1 0,-1 1,-1 0,0 0,0 0,0 1,-1 1,0-1,0 1,-1 1,0 0,0 0,0 1,0 0,-1 1,1 0,-1 0,6 3,1 0,-1 0,0 1,1-1,-1 1,0 0,1 0,-1 0,1 1,0 0,-1 0,1 0,0 0,0 1,0-1,0 1,-2 3,-13 12</inkml:trace>
  <inkml:trace contextRef="#ctx0" brushRef="#br0" timeOffset="515.718">596 706,'291'-359,"-272"350,-26 45,3-25,4-10,-3 8,-1 0,2 1,-1 0,1-1,1 1,0 0,0 0,1 0,0 0,1 0,0 0,0 0,1-1,0 1,1 0,0-1,1 0,1 3,-3-10,1 0,0 0,0 0,0 0,0 0,0 0,0-1,0 0,1 1,-1-1,0 0,1-1,-1 1,1-1,-1 1,1-1,-1 0,1 0,-1-1,1 1,-1-1,0 0,1 0,-1 0,0 0,1 0,-1-1,0 1,1-1,85-60,-79 51,1 0,-1-1,-1-1,-1 1,1-1,-2-1,0 0,-1 0,0 0,-1-1,0 1,0-9,0-2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9:59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59,'28'-58,"-36"86,-134 235,76-149,-5-2,-27 26,-21 40,86-152,20-22</inkml:trace>
  <inkml:trace contextRef="#ctx0" brushRef="#br0" timeOffset="422.417">0 285,'34'29,"4"-12,0-2,2-2,0-1,0-2,1-2,13 0,92 22,-122-25,0 1,0 1,-1 1,0 1,-1 1,0 1,0 1,-1 1,-1 0,0 2,10 10,-29-24,0 1,0 0,0-1,1 1,-1-1,1 1,-1-1,1 0,-1 0,1 0,0 0,-1 0,1 0,0 0,0 0,0-1,0 1,0-1,0 1,0-1,0 0,0 0,0 0,0 0,0 0,0 0,0-1,0 1,-1-1,1 1,0-1,0 0,0 1,0-1,-1 0,1 0,0-1,-1 1,1 0,-1 0,1-1,10-8</inkml:trace>
  <inkml:trace contextRef="#ctx0" brushRef="#br0" timeOffset="670.49">791 342,'-78'14,"1"3,1 4,1 3,1 3,2 4,-18 12,-36 45,109-71</inkml:trace>
  <inkml:trace contextRef="#ctx0" brushRef="#br0" timeOffset="990.697">338 31,'-7'16,"0"1,0-1,2 1,0 0,1 1,0-1,2 1,0 0,1 0,1-1,0 1,2 0,0 0,1-1,3 12,78 294,-52-168,-13-92,-14-44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47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264 264,'60'4,"0"-3,-1-2,1-3,-1-3,0-2,0-2,-1-4,-1-1,5-6,362-155,-424 177,1-1,-1 1,1-1,-1 1,1-1,0 1,-1-1,1 1,0 0,-1-1,1 1,0 0,-1 0,1-1,0 1,-1 0,1 0,0 0,0 0,-1 0,1 0,0 0,0 0,-1 0,1 0,0 1,-1-1,1 0,0 0,-1 1,1-1,0 0,-1 1,1-1,0 1,-1-1,1 0,-1 1,1 0,-1-1,1 1,-1-1,0 1,1 0,-1-1,0 1,1-1,-1 1,0 0,0 0,1-1,-1 1,0 0,0-1,0 1,0 0,0 0,0-1,0 1,-1 0,-14 48,13-46,-108 253,82-164,4 2,4 1,4 0,2 26,4-31,5-52,1 0,1 0,3 1,1-1,4 20,11 51,-36-128,7-3,-1 0,-1 1,-1 0,-1 2,0 0,-2 1,0 0,-1 2,-1 0,0 2,-1 0,0 1,-1 2,-1 0,0 1,0 1,-1 2,0 0,0 2,0 1,-1 1,-14 0,5 5,0 1,0 2,1 2,-1 0,1 3,1 1,0 1,1 2,0 1,1 2,1 0,1 3,0 0,-18 18,43-35,0-1,1 0,-1 1,0-1,1 1,0 0,-1-1,1 1,0 1,1-1,-1 0,0 1,1 0,0-1,0 1,0 0,0 0,1 0,0 0,0 0,0 1,0-1,0 0,1 1,2-3,1 0,0 0,0 0,0-1,0 1,0-1,0 0,0 0,0 0,0 0,1 0,-1-1,0 1,1-1,-1 0,0 0,1 0,-1-1,0 1,0-1,1 0,-1 0,0 0,0 0,1-1,-1 2,23-7</inkml:trace>
  <inkml:trace contextRef="#ctx0" brushRef="#br0" timeOffset="490.772">631 491,'34'18,"1"-1,0-2,1-1,1-2,0-2,0-1,1-2,0-1,38 0,-45-4,-1-2,0-1,1-1,-1-1,0-2,-1-2,1 0,-1-2,-1-1,1-1,-2-1,0-2,0-1,2-3,26-19,-63 70,-15 15,3 1,2 1,-9 43,6 53,20-144,0 1,0 0,0 0,1 0,-1 0,1 0,-1 0,1 0,0 0,0 0,1 0,-1 0,1 0,-1 0,1 0,0 0,0 0,0 0,1-1,-1 1,1 0,-1-1,1 1,0-1,0 0,0 1,2 0,12 8</inkml:trace>
  <inkml:trace contextRef="#ctx0" brushRef="#br0" timeOffset="685.747">1760 913,'-19'34,"-7"15,2 5,9-7,8-7,4-10</inkml:trace>
  <inkml:trace contextRef="#ctx0" brushRef="#br0" timeOffset="874.23">1845 292,'0'24,"0"8</inkml:trace>
  <inkml:trace contextRef="#ctx0" brushRef="#br0" timeOffset="1185.238">2043 1083,'12'-50,"6"-27,3 0,4 1,32-67,-54 138,-2 1,0 0,0 1,1-1,0 1,0-1,0 1,0 0,0 0,1 0,-1 0,1 0,0 0,-1 1,2-1,-1 1,0 0,0 0,3-1,-4 4,0 0,-1 1,0 0,1-1,-1 1,0 0,0-1,0 1,0 0,0 0,0 0,-1 0,1 0,0 0,-1 0,0 0,1 0,-1 0,0 1,0-1,0 0,-1 0,1 1,0 1,0 64,-2-56,1-1,0 1,1 0,0-1,1 1,0-1,1 1,1-1,-1 0,2 0,-1 0,2 0,-1 0,2-1,-1 0,5 5,-8-13,0 1,1-1,0 1,-1-1,1 0,0 0,0 0,0-1,1 1,-1-1,0 1,1-1,-1 0,0 0,1-1,-1 1,1-1,0 0,-1 0,1 0,-1 0,1 0,-1-1,1 0,-1 0,1 0,-1 0,0 0,0-1,1 1,-1-1,0 0,2-1,88-83,-74 60</inkml:trace>
  <inkml:trace contextRef="#ctx0" brushRef="#br0" timeOffset="1809.751">2804 631,'-27'12,"1"2,1 0,0 1,1 2,0 1,1 0,1 2,1 0,-8 12,27-30,0 0,0 0,0 1,0-1,0 1,1-1,-1 1,1-1,0 1,0 0,0 0,0 0,0 0,0-1,1 1,-1 0,1 0,0 0,0 0,0 0,1 0,-1 0,1 0,-1 0,1 0,0 0,0 0,0-1,0 1,1 0,-1-1,1 1,0-1,0 1,0-1,0 0,0 0,0 0,0 0,1 0,-1 0,1-1,-1 1,1-1,0 0,-1 1,1-1,0-1,0 1,2 0,4 0,1-1,-1 0,1 0,-1-1,1 0,-1-1,0 0,1 0,-1-1,0-1,-1 1,1-1,-1-1,1 1,-1-2,6-4,111-108,-110 101,-15 39,-25 102,24-121,1 0,0 0,1 0,-1 0,0 0,1 0,0 0,-1 0,1 0,1 0,-1 0,0 0,1-1,-1 1,1 0,0-1,-1 0,1 1,1-1,-1 0,0 0,0 0,1 0,-1 0,1-1,0 1,-1-1,1 0,0 1,0-1,0-1,0 1,0 0,0-1,0 1,0-1,0 0,0 0,1 0,4-1,0 1,0-2,0 1,0-1,0 0,0 0,-1-1,0 0,1-1,-1 0,0 0,-1 0,1-1,-1 0,0 0,0 0,0-1,-1 0,4-4,81-135,-83 132,30-57,-4-2,-2-1,-4-1,7-38,-27 87,-1-1,-1 1,-1-1,-2 0,0 0,-2 0,-1 0,-1-8,2 33,0-1,0 0,0 0,0 0,0 0,0 0,-1 0,1 1,0-1,-1 0,0 0,1 0,-1 1,0-1,0 0,0 1,0-1,0 1,0-1,-1 1,1 0,0-1,-1 1,1 0,-1 0,1 0,-1 0,0 0,1 0,-1 0,0 1,0-1,1 1,-1-1,0 1,0 0,0-1,0 1,0 0,0 0,1 1,-1-1,0 0,0 0,0 1,0-1,1 1,-1 0,0 0,0-1,1 2,-13 9,1 2,1 0,0 0,1 1,1 1,0 0,1 0,0 1,1 0,1 0,1 1,0 0,1 0,1 0,0 3,-2 21,1 0,2 0,2 0,2 0,1 0,2 0,2-1,2 0,2 0,1 0,2-1,1-1,3 0,1-1,1-1,23 30,-40-59,1-1,0 0,0-1,0 1,1 0,0-1,0 0,0 0,1 0,-1 0,1-1,0 0,1 0,-1 0,1-1,0 1,-1-1,1-1,1 1,-1-1,0 0,1-1,-1 1,1-1,2 0,7-6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0,'1'64,"-13"236,-36 83,21-195,20-159,7-38,3-6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88,'48'-9,"26"-4,0-4,-8 1,-10 3,-10 4,-8 3,-6 3,-3 2,-2 1,-1 0,1 1,-6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8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287 445,'-28'15,"0"1,1 1,1 1,0 2,1 1,2 0,0 2,1 1,-11 18,8 36,25-76,0 0,0 0,1 0,-1 0,1 0,-1 0,1 0,0 0,0 0,0 0,0 0,0-1,0 1,1 0,-1-1,0 1,1-1,-1 1,1-1,0 0,-1 1,1-1,0 0,0 0,0 0,0-1,0 1,0 0,0-1,0 1,0-1,0 0,0 0,0 1,0-1,0-1,1 1,14-2,0-1,1-1,-1 0,-1-2,1 0,-1 0,0-2,0 0,-1 0,0-2,-1 0,0 0,-1-2,5-4,5-1,96-76,-119 93,0 1,0-1,0 0,1 1,-1-1,0 1,0-1,0 1,0-1,1 0,-1 1,0-1,0 1,1-1,-1 0,0 1,1-1,-1 0,0 1,1-1,-1 0,0 0,1 1,-1-1,1 0,-1 0,1 0,-1 1,0-1,1 0,-1 0,1 0,-1 0,1 0,-1 0,1 0,-1 0,1 0,-1 0,0 0,1 0,-1-1,1 1,-1 0,1 0,-1 0,0-1,1 1,-1 0,1 0,-1-1,0 1,1 0,-1-1,0 1,1 0,-1-1,0 1,0-1,1 1,-1-1,-12 45,10-36,0 84,2-90,1 0,0 1,0-1,-1 0,1 0,1 0,-1 1,0-1,0 0,1-1,-1 1,1 0,0 0,0-1,-1 1,1-1,0 1,0-1,0 0,1 0,-1 0,0 0,0 0,0 0,1-1,-1 1,1-1,-1 1,0-1,1 0,-1 0,0 0,1-1,-1 1,1 0,-1-1,1 0,13-5,-1-2,0 0,0 0,-1-2,0 1,-1-2,0 0,-1 0,0-2,0 1,-2-1,0-1,0 0,-1 0,-1-1,0 0,5-16,6-10,-3-1,-1-1,-3-1,-1 1,-2-2,-2 0,-2 1,-2-2,-2 1,-4-45,13 338,19 24,-22-235,-2 1,-1 0,-2 0,-2 0,-1 9,-11-12,6-29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9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1,'-220'171,"216"-167,-2 0,1-1,-1 2,1-1,1 0,-1 1,0 0,1 0,0 1,1-1,-1 1,1 0,0-1,0 2,0-1,1 0,0 0,1 1,-1 1,3-5,1 0,-1 0,1 0,-1 0,1 0,0 0,0-1,1 1,-1-1,0 0,1 0,0 0,-1 0,1 0,0 0,0-1,0 1,0-1,0 0,0 0,0 0,1 0,-1 0,1-1,26 13,-24-8,0-1,0 1,-1 1,0-1,0 1,0 0,-1 0,0 0,0 1,0-1,-1 1,0 0,0 0,-1 0,0 0,1 5,33 68,-1-55,-20-24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0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31 316,'61'-16,"0"-2,-1-3,-1-3,17-11,5-24,-79 57,0 0,0 0,-1 0,1-1,0 1,-1-1,1 1,-1-1,0 1,0-1,0 0,0 1,-1-1,1 0,-1 0,1 0,-1 0,0 1,0-1,0 0,-1 0,1 0,-1 0,1 1,-1-1,0 0,0 1,0-1,-1 0,1 1,-1-1,0 0,-2-2,0 0,-1 1,1-1,-1 1,0 0,-1 1,1-1,0 1,-1 0,0 0,0 1,0 0,0 0,0 0,0 1,0 0,0 0,-1 0,1 1,0 0,-1 0,1 1,0-1,-1 1,1 1,-5 1,-5 1,0 1,1 0,0 1,0 1,1 0,0 1,0 1,1 0,0 1,-3 2,6-3,0 0,1 0,-1 1,2 0,-1 0,2 1,-1 0,2 1,-1 0,1 0,1 0,1 1,-1-1,2 1,0 0,0 0,1 1,1-1,0 0,1 1,1-1,1 12,1-17,0-1,0 1,1-1,0 1,1-1,-1-1,1 1,0-1,1 1,0-2,0 1,0-1,0 1,1-2,0 1,0-1,1 0,2 1,145 42,-139-44,0-2,0 1,0-2,1 0,-1-1,0-1,0 0,0-2,-1 1,1-2,-1 0,0-1,0 0,0-1,-1-1,11-8,-8-1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4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13,'-9'-3,"0"0,-1 1,1 1,-1-1,1 1,-1 1,1 0,-1 0,1 1,-1 0,1 1,0 0,-1 0,1 1,0 0,1 1,-1 0,0 0,1 1,0 0,0 1,1-1,-1 1,1 1,0 0,1 0,0 0,-5 7,10-12,-50 103,50-103,0 1,0 0,1 0,-1 0,1 0,0-1,-1 1,2 0,-1 0,0 0,0 0,1 0,0-1,-1 1,1 0,0 0,0-1,1 1,-1-1,0 1,1-1,0 1,-1-1,1 0,0 0,0 0,1 0,-1 0,0 0,0-1,1 1,-1-1,1 1,0-1,-1 0,1 0,2 0,8 1,-1-1,1 0,-1-1,1-1,-1 0,1 0,-1-2,1 1,-1-1,0-1,0 0,-1-1,1 0,-1-1,0 0,0-1,-1 0,0-1,0 0,2-3,11-5,79-70,-101 85,-1 0,1 0,0 0,-1 1,1-1,0 0,0 0,0 1,-1-1,1 1,0-1,0 1,0-1,0 1,0-1,0 1,0 0,0 0,1-1,-1 1,0 0,0 0,0 0,0 0,0 0,0 0,0 1,0-1,0 0,0 1,0-1,0 0,0 1,0-1,0 1,0-1,0 1,0 0,0-1,-1 1,1 0,0 0,0 0,-1 0,22 49,-17-35,1 0,1-1,0 0,0 0,2-1,0 0,0 0,1-1,1 0,0-1,0 0,6 3,1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7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77 565,'-19'33,"-6"17,6-1,5-9</inkml:trace>
  <inkml:trace contextRef="#ctx0" brushRef="#br0" timeOffset="234.281">50 113,'0'0</inkml:trace>
  <inkml:trace contextRef="#ctx0" brushRef="#br0" timeOffset="517.068">303 734,'131'-335,"-108"304,-22 31,-1-1,1 1,-1 0,1 0,-1 0,1-1,-1 1,1 0,0 0,-1 0,1 0,-1 0,1 0,-1 0,1 0,0 0,-1 1,1-1,-1 0,1 0,-1 0,1 0,-1 1,1-1,-1 0,1 1,-1-1,0 0,1 1,-1-1,1 1,-1-1,0 1,1-1,-1 0,0 1,1-1,-1 1,0-1,0 1,0 0,0-1,1 1,-1-1,0 1,0-1,0 1,0-1,0 1,0 0,0-1,-1 1,1-1,0 1,0-1,0 1,0-1,-1 1,2 80,6 44,-6-120,0-1,0 1,1-1,0 0,0 1,0-1,0 0,0 0,1 0,0 0,0-1,0 1,0-1,1 0,-1 1,1-2,0 1,0 0,0-1,0 0,0 0,1 0,2 1,0-1,0-1,-1 0,1-1,0 0,0 0,-1 0,1 0,0-1,-1 0,1-1,0 0,-1 0,0 0,1-1,-1 1,0-2,0 1,-1-1,1 0,1-2,96-98,-71 54,-2-1,-3-2,-2-1,3-13,-20 45,-3 3</inkml:trace>
  <inkml:trace contextRef="#ctx0" brushRef="#br0" timeOffset="766.499">1235 0,'0'43,"0"24,-5 11,-1-5,0-8,1-12,1-9,2-7,6-6,2-3,0-1,-1-1,-2-9,0-8</inkml:trace>
  <inkml:trace contextRef="#ctx0" brushRef="#br0" timeOffset="1017.724">1010 311,'38'-5,"37"-1,10 0,-4 1,-11 1,-18 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6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1 296,'1'2,"0"-1,1 1,-1 0,1 0,0-1,-1 1,1-1,0 1,0-1,0 0,0 1,0-1,0 0,1-1,-1 1,0 0,0-1,1 1,-1-1,0 0,1 1,-1-1,0 0,1 0,-1-1,2 2,15-3,-1-1,1 0,0-2,-1 0,0 0,0-2,0-1,-1 0,0-1,-1 0,0-2,0 0,-1 0,0-2,-1 0,-1 0,0-1,-1-1,5-9,74-100,-90 123,-1 0,1 1,0-1,0 0,0 1,0-1,0 1,0-1,0 1,-1 0,1-1,0 1,1 0,-1 0,0 0,0 0,0 0,0 0,0 0,0 0,0 0,0 0,0 0,0 1,0-1,0 0,0 1,0-1,0 1,0-1,-1 1,1-1,0 1,0 0,0-1,-1 1,1 0,0 0,-1-1,1 1,-1 0,1 0,-1 0,1 0,-1 0,1 0,-1 0,17 49,-11 7,-2 1,-3 1,-5 31,2 10,1 271,1-353,-1 1,0-1,-2 0,0 1,-1-1,-1-1,-1 1,-2 4,8-23,0 1,0-1,0 1,0-1,0 1,0-1,-1 1,1-1,0 1,0 0,-1-1,1 1,0-1,0 1,-1 0,1-1,0 1,-1 0,1-1,-1 1,1 0,0 0,-1-1,1 1,-1 0,1 0,-1 0,1 0,0-1,-1 1,1 0,-1 0,1 0,-1 0,1 0,-1 0,1 0,-1 0,1 1,-1-1,1 0,-1 0,1 0,0 0,-1 1,1-1,-1 0,1 0,0 1,-1-1,1 0,-1 1,1-1,0 0,0 1,-1-1,1 1,0-1,-6-45,7 13,0 1,2-1,2 1,1-1,1 1,2 1,1 0,1 0,1 1,5-5,6-16,3 1,2 1,2 1,2 2,6-5,0 2,-22 26,0 0,2 1,0 1,1 1,1 1,1 0,0 2,17-10,-34 23,0 1,0 0,0 0,0 0,1 1,-1 0,1-1,-1 2,1-1,0 0,-1 1,1 0,0 0,-1 0,1 1,0-1,-1 1,1 0,-1 0,1 1,-1 0,0-1,1 1,-1 1,0-1,0 1,-1-1,1 1,0 0,-1 1,0-1,0 0,0 1,0 0,0 0,-1 0,0 0,0 0,0 0,0 0,0 1,-1-1,1 7,0-1,0 0,-1 0,-1 0,1 1,-2-1,1 0,-2 1,1-1,-1 0,-1 0,0 0,0-1,-1 1,0-1,-1 1,0-1,0-1,-1 1,-5 5,-1 2,-2-1,0 0,0-1,-1-1,-1 0,0-1,-1-1,0 0,-1-1,-3 0,14-6,-1-1,1 0,-1 0,0-1,1 0,-1-1,0 1,0-2,0 1,0-1,0 0,-7-1,-4-5</inkml:trace>
  <inkml:trace contextRef="#ctx0" brushRef="#br0" timeOffset="349.805">1553 98,'-21'10,"0"1,1 0,1 2,0 0,1 1,0 1,1 1,1 0,0 1,1 1,1 1,1 0,-3 6,15-22,0 1,0-1,0 1,0-1,0 1,1-1,0 1,-1 0,1-1,1 1,-1 0,0-1,1 1,0 0,0-1,0 1,0-1,1 0,-1 1,1-1,0 0,0 0,0 0,0 0,1 0,-1 0,1-1,-1 1,1-1,0 0,0 0,0 0,1 0,-1 0,0-1,1 1,-1-1,0 0,1 0,0 0,-1-1,1 1,0-1,-1 0,1 0,0 0,-1 0,1-1,1 0,4-1,0 0,0-1,0 0,-1 0,1-1,-1 0,0-1,0 0,0 0,-1-1,0 0,0 0,0 0,-1-1,0 0,0-1,-1 1,0-1,0 0,-1 0,0 0,0-1,-1 0,0 1,0-1,-1 0,0-1,-1 1,0 0,-1 0,0-1,0 1,-1 0,0 0,0 0,-1-1,-1 1,1 1,-1-1,-1 0,0 1,0-1,0 1,-1 1,-5-8,-39-30,31 32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42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57 112,'-3'2,"0"0,0 0,0 0,0 0,0 0,1 1,-1 0,1-1,-1 1,1 0,0 0,0 0,1 0,-1 0,0 1,1-1,0 0,0 1,0-1,0 1,1-1,-1 1,1 0,0-1,0 1,0-1,0 1,1 0,0-1,-1 1,1-1,0 1,1-1,-1 0,2 3,-2-5,0 0,0 0,1 0,-1 0,0-1,0 1,1 0,-1-1,0 1,1-1,-1 1,1-1,-1 1,1-1,-1 0,1 0,-1 0,1 0,-1 0,1 0,-1 0,0-1,1 1,-1 0,1-1,-1 1,0-1,1 0,-1 1,0-1,1 0,-1 0,0 0,0 0,0 0,0 0,0 0,1-1,37-45,-35 42,-1-1,0 1,0-1,0 0,-1 1,0-1,0 0,0 0,-1 0,0-1,0 1,-1 0,1 0,-2-1,1 1,0 0,-2-6,0 11,1 0,-1 0,0 0,0 0,1 0,-1 0,0 0,0 1,0-1,0 1,0-1,0 1,0 0,0 0,0 0,0 0,0 0,0 1,0-1,0 0,0 1,0-1,0 1,1 0,-1 0,0 0,0 0,1 0,-1 0,0 0,1 0,-1 1,1-1,0 1,-1-1,1 1,0-1,0 1,0 0,-1 1,-56 94,57-94,-1-1,1 1,0 0,0 0,0 0,1 0,-1 0,1 0,0 0,-1 0,1 0,1 0,-1 0,0 0,1 0,-1 0,1 0,0 0,0 0,0 0,1 0,-1-1,1 1,-1 0,1-1,0 1,0-1,0 0,0 0,0 1,1-2,-1 1,1 0,1 1,5-2,-1 0,0 0,0-1,0 0,1 0,-1-1,0 0,0-1,0 0,0 0,0-1,-1 0,1 0,-1 0,0-1,1-1,-2 1,1-1,0 0,-1 0,0-1,-1 0,1 0,-1 0,0-1,0 0,0-1,-3 4,1 0,0 0,-1-1,0 1,0 0,-1-1,1 0,-1 1,0-1,0 0,0 0,-1 0,0 1,0-1,0 0,0 0,-1 0,0 1,0-1,0 0,-1 0,1 1,-1-1,0 1,0 0,-1 0,0-2,0 5,-1 0,1-1,-1 1,1 1,0-1,-1 0,1 1,-1 0,0 0,1 0,-1 0,1 0,-1 1,1-1,-1 1,1 0,0 0,-1 1,1-1,0 1,0-1,0 1,0 0,0 0,0 0,1 1,-1-1,0 1,1-1,0 1,-1 1,2-3,-5 3,1-1,0 1,0-1,0 1,1 1,-1-1,1 1,0-1,0 1,1 0,-1 1,1-1,1 1,-1-1,1 1,-1 0,2 0,-1 0,1 0,0 0,0 0,0 0,1 1,0-1,1 4,-1-8,1 0,0-1,0 1,0 0,0 0,0-1,0 1,0-1,1 1,-1-1,0 0,1 1,-1-1,1 0,0 0,-1 0,1 0,0 0,0 0,-1-1,1 1,0-1,0 1,0-1,0 0,0 1,0-1,0 0,0 0,0 0,0-1,0 1,0 0,-1-1,1 1,0-1,0 0,0 0,0 0,68-42,-63 39,-1-1,1 0,-1 0,0-1,0 0,-1 0,0-1,0 1,0-1,-1 0,0 0,0-1,-1 1,0-1,0 0,-1 1,0-1,0 0,-1-1,0 1,0 0,-1 0,0-3,-1 9,0 0,0 0,0 0,0 0,0 1,0-1,0 0,-1 1,1-1,0 1,-1-1,0 1,1 0,-1 0,0 0,1 0,-1 0,0 0,0 0,0 0,0 1,0-1,0 1,0 0,0-1,0 1,0 0,0 0,0 0,0 1,0-1,0 0,0 1,0-1,0 1,0 0,0-1,0 1,0 0,0 0,1 0,-1 1,-1 0,-69 61,71-62,0 0,0 0,0 0,0 1,0-1,0 0,1 1,-1-1,0 0,1 1,-1-1,1 1,-1-1,1 1,0-1,0 1,0-1,0 1,0-1,0 1,0-1,0 1,1-1,-1 1,0-1,1 1,0-1,-1 1,1-1,0 0,-1 1,1-1,0 0,0 0,0 1,0-1,0 0,1 0,-1 0,0 0,0-1,1 1,-1 0,0 0,1-1,-1 1,1-1,-1 1,1-1,-1 0,1 0,-1 1,1-1,-1 0,1 0,-1 0,1-1,-1 1,1 0,6-2,-1 1,1-1,-1 0,0-1,0 0,0 0,0 0,-1-1,1 0,-1 0,6-5,-5 4,14-10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3:23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1,'29'19,"10"2,-3-3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3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47,'24'0,"22"0,8 0,-4-4,-8-3,-4 1,-5 1,-3 2,-2 1,0 1,-6-5,-1 0,-5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3:23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0 677,'0'0</inkml:trace>
  <inkml:trace contextRef="#ctx0" brushRef="#br0" timeOffset="278.77">509 734,'-191'-258,"192"258,-1 0,0 0,1 0,-1 0,0 0,1 0,-1 0,1 0,-1 0,0 0,1 0,-1 0,0-1,1 1,-1 0,0 0,1-1,-1 1,0 0,0 0,1-1,-1 1,0 0,0-1,1 1,-1 0,0-1,0 1,0 0,0-1,0 1,1 0,-1-1,0 1,0 0,0-1,0 1,0-1,0 1,0 0,0-1,0 1,-1 0,1-1,0 1,0-1,0 1,0 0,0-1,-1 1,1 0,0-1,0 1,-1 0,1 0,0-1,0 1,-1 0,1 0,0-1,-1 1,1 0,0 0,-1 0,1 0,0-1,-1 1,1 0,-1 0,31 12,-22-8,-6-2,1-1,0 1,0 0,0-1,1 1,-1-1,0 0,0 0,1 0,-1-1,0 1,1-1,-1 0,1 0,-1 0,0 0,1-1,-1 1,1-1,-1 0,0 0,0 0,1 0,-1 0,0-1,0 0,0 0,-1 1,1-1,0-1,-1 1,1 0,-1-1,0 1,0-1,0 0,0 0,0 0,0 0,-1 0,0 0,1 0,-1 0,0-4,-1-5,-1-1,0 0,-1 0,0 1,-1-1,0 1,-1 0,-1 0,0 0,-1 0,0 1,0 0,-1 0,-1 1,0 0,0 0,-2-1,-7-11,-137-153,131 154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3:22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115 991,'28'25,"2"-1,1-2,1-2,1 0,18 6,-30-15,104 68,-83-50,52 49,-93-78,-1 0,1 0,-1 1,0-1,1 0,-1 1,1-1,-1 0,0 1,1-1,-1 0,0 1,1-1,-1 0,0 1,0-1,1 1,-1-1,0 1,0-1,0 1,1-1,-1 1,0-1,0 1,0-1,0 1,0-1,0 1,0-1,0 1,0-1,-1 1,1-1,0 1,0-1,0 0,0 1,-1-1,1 1,0-1,-1 1,1-1,0 0,-1 1,1-1,0 0,-1 1,1-1,0 0,-1 1,1-1,-1 0,1 0,-1 0,1 1,-1-1,1 0,-1 0,1 0,-1 0,1 0,-1 0,1 0,-1 0,1 0,-1 0,-34-8,1-12,1-1,1-2,0-1,2-1,1-2,1-1,1-1,2-1,1-2,-4-8,-6-7,2-1,2-1,2-1,2-2,3-1,2 0,2-2,3-2,15 55,-1 0,1-1,0 1,0 0,0-1,0 1,1-1,-1 1,1-1,-1 0,1 1,0-1,0 1,0-1,1 0,-1 1,0-1,1 1,0-1,-1 1,1-1,0 1,1 0,-1-1,0 1,0 0,1 0,0 0,-1 0,1 0,0 0,0 0,0 1,0-1,0 0,0 1,1 0,-1 0,0 0,1 0,-1 0,1 0,-1 0,1 1,-1-1,2 1,5 1,-1 1,1 0,-1 0,1 1,-1 0,0 0,0 1,0 0,-1 1,1-1,-1 1,0 1,-1-1,1 1,-1 1,0-1,-1 1,1 0,-1 0,-1 1,1-1,-1 2,70 184,-74-192,5 12,0 0,-2 0,1 0,-2 1,0 0,0 0,-2-1,1 1,-2 0,0 0,0 0,-2-1,0 2,3-14,0 1,0-1,-1 0,1 0,-1 0,1 0,-1 0,1 0,-1 0,0 0,1 0,-1 0,0 0,0 0,1 0,-1-1,0 1,0 0,0 0,0-1,0 1,0-1,0 1,-1-1,1 0,0 1,0-1,0 0,0 0,-1 1,1-1,0 0,0 0,0 0,0-1,-1 1,1 0,0 0,0-1,0 1,-13-8</inkml:trace>
  <inkml:trace contextRef="#ctx0" brushRef="#br0" timeOffset="468.306">200 230,'6'13,"1"0,1-1,0 1,0-2,1 1,1-1,0 0,0-1,1-1,0 1,1-2,5 4,-15-11,0 1,0-1,0 0,0 0,0 0,1 0,-1 0,0 0,0-1,1 1,-1-1,0 1,1-1,-1 0,0 0,1 0,-1 0,1-1,-1 1,0 0,1-1,-1 0,0 0,0 1,0-1,0-1,1 1,-1 0,-1 0,1-1,0 1,0-1,0 0,-1 1,1-1,-1 0,1 0,-1 0,0 0,0 0,18-96,-19 87,-1-1,0 1,-1 0,-1-1,0 1,0 0,-1 0,-1 1,0-1,0 1,-1 0,0 0,0 1,-1 0,-1 0,0 0,0 1,0 0,-1 1,0 0,-1 0,1 1,-1 0,-1 1,1 0,-1 0,0 2,0-1,0 1,0 1,0 0,-1 0,-11 0,20 2,-1 0,0 1,1-1,-1 1,1-1,-1 1,1 0,-1 1,1-1,0 0,-1 1,1 0,0 0,0 0,0 0,0 0,1 1,-1-1,0 1,1-1,0 1,0 0,0 0,0 0,0 1,1-1,-1 0,1 1,-1 1,-2 16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3:24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1 170,'43'29,"24"14,5 0,-4-8,-10-4,-9-8,-9-8,-6-6,-4-5,-2-4,-1 0,-6-2</inkml:trace>
  <inkml:trace contextRef="#ctx0" brushRef="#br0" timeOffset="236.442">141 424,'0'-38,"10"-37,3-6</inkml:trace>
  <inkml:trace contextRef="#ctx0" brushRef="#br0" timeOffset="1521.99">198 1,'0'4,"-5"8,-1 5,0 5,1 4,2 2,1-9,1-7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3:27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140 556,'0'11,"1"1,0 0,0 0,1-1,0 1,1-1,1 0,0 1,0-1,1-1,0 1,1-1,0 0,1 0,0-1,0 0,1 0,0-1,1 1,0-2,0 0,1 0,0 0,0-1,-8-5,0-1,1 1,-1 0,0-1,1 0,-1 1,0-1,1 0,-1 0,0-1,0 1,1 0,-1-1,0 1,1-1,-1 0,0 0,0 0,0 0,0 0,0 0,0 0,0-1,0 1,-1-1,1 1,0-1,-1 0,1 0,-1 1,0-1,1 0,-1 0,0-1,0 1,-1 0,2-2,12-87,-17 73,-1 0,-1 0,0 0,-1 1,-1 0,-1 0,-1 0,0 1,-1 0,0 1,-13-14,18 21,0-1,-1 1,-1 0,1 0,-1 1,-1 0,1 0,-1 0,0 1,-1 1,1-1,-1 1,0 1,0-1,-1 2,0-1,1 1,-2 1,8 2,0 1,1-1,-1 1,0 0,0 0,1 0,-1 0,1 0,-1 1,1-1,-1 1,1 0,0-1,0 1,0 0,0 0,0 1,0-1,1 0,-1 1,1-1,-1 1,1-1,0 1,0-1,0 1,0 0,1 0,-1 0,1-1,0 1,-1 0,1 0,0 0,1 0,-1-1,1 1,-1 0,1 0,0 0,0-1,0 1,0-1,0 1,1-1,0 2,-1-3,0 0,0 0,-1-1,1 1,0 0,0-1,0 1,0-1,0 1,0-1,0 1,1-1,-1 0,0 1,0-1,0 0,0 0,0 0,0 0,1 0,-1 0,0 0,0 0,0-1,0 1,0 0,0-1,0 1,0-1,0 1,0-1,0 1,0-1,0 0,0 1,0-1,0 0,-1 0,1 0,0 0,0 0,-1 0,1 0,-1 0,1 0,-1 0,25-51,-23 34,-1-1,0 1,-1-1,-1 0,-1 1,0-1,-2 1,0 0,-1 0,-1 0,0 1,-1 0,-1 0,-1 1,-1 0,0 0,0 1,-2 0,0 1,-6-5,17 18,1 1,-1 0,1 0,-1 0,1 0,-1 0,1 0,-1 0,1 0,-1 0,1-1,-1 1,1 0,0 0,-1 0,1-1,-1 1,1 0,0-1,-1 1,1 0,0-1,-1 1,1 0,0-1,-1 1,1 0,0-1,0 1,0-1,-1 1,1-1,0 1,0-1,0 1,0-1,0 1,0 0,0-1,0 1,0-1,0 1,0-1,0 1,0-1,0 1,0-1,1 1,-1-1,0 1,0 0,0-1,1 1,-1-1,0 1,1 0,-1-1,0 1,1 0,-1-1,0 1,1 0,-1 0,1-1,-1 1,1 0,-1 0,0 0,1-1,148 72,231 103,-334-150,-16-11,0 1,-2 1,0 2,0 1,-2 1,0 1,-1 1,-2 2,0 0,8 13,-28-34,-1 0,0 0,0 0,0 1,0-1,-1 0,1 1,-1-1,1 1,-1 0,0-1,0 1,0 0,0 0,-1 0,1 0,-1 0,0 0,1 0,-2 0,1 0,0-1,0 1,-1 0,0 0,1 0,-1 0,0 0,0-1,-1 1,1 0,-1-1,1 1,-1-1,0 0,0 1,0-1,0 0,0 0,0 0,-1 0,1-1,0 1,-1-1,0 1,1-1,-1 0,0 0,0 0,0 0,1-1,-2 1,-9-5,-1 0,0-1,1 0,0-1,1-1,-1 0,1-1,1 0,-1-1,1 0,1 0,0-2,0 1,1-1,0 0,1-1,0 0,1 0,1-1,-3-5,-3-2,-88-160,85 153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3:30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18,'0'-5,"5"-1,1-1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3:31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0 899,'8'10,"0"0,0 0,0-1,2 0,-1-1,1 0,0-1,0 0,1 0,0-1,0 0,1-1,-1-1,2 1,34 17,-26-12,0 1,-1 0,-1 2,0 0,0 1,-2 1,0 1,0 0,8 12,3 8,-15-23</inkml:trace>
  <inkml:trace contextRef="#ctx0" brushRef="#br0" timeOffset="264.295">254 1239,'-4'-20,"-3"-20,1-8,2-6,0 2,2 4,1 7,0 4,1 5,1 2,-1 2,0 0,5 6,1 1,0 5</inkml:trace>
  <inkml:trace contextRef="#ctx0" brushRef="#br0" timeOffset="714.778">367 759,'-4'-28,"2"6,-1 0,-1 0,0 0,-2 1,-1 0,0 0,-2 0,0 1,-2 0,0 1,-2-2,12 19,0 0,0 1,0-1,0 1,0 0,0-1,0 1,0 0,-1-1,1 1,0 0,-1 0,1 0,-1 0,1 0,-1 1,0-1,1 0,-1 1,0-1,1 1,-1 0,0-1,0 1,1 0,-1 0,0 0,0 0,1 0,-1 1,0-1,0 1,1-1,-1 1,0-1,1 1,-1 0,1 0,-1 0,1 0,-1 0,1 0,0 0,-1 0,1 1,0-1,0 0,0 1,0-1,0 1,0-1,0 1,1-1,-1 1,0 0,1 0,0-1,-1 1,1 0,0 0,0-1,0 1,0 0,0 1,1 13,1 0,1 0,0-1,1 0,1 1,0-1,1-1,1 1,0-1,1 0,0-1,3 3,78 83,-86-97,0 0,0 0,0 0,0 0,1 0,-1-1,0 0,1 1,-1-1,1-1,-1 1,1 0,0-1,-1 0,1 0,0 0,-1 0,1 0,0-1,-1 0,1 1,-1-1,1-1,-1 1,0 0,1-1,-1 0,0 0,0 0,0 0,0 0,0-1,-1 1,1-1,3-7,0 0,0-1,-1 0,-1 0,0 0,0 0,-1 0,-1-1,0 1,0-1,-1 0,-1 0,0 1,0-1,-1 0,-1 0,-1-4,1-24,-18-108,15 123</inkml:trace>
  <inkml:trace contextRef="#ctx0" brushRef="#br0" timeOffset="1029.389">537 364,'-148'-132,"139"120,0-1,0 0,1-1,1 1,0-2,1 1,1-1,0 1,1-2,0 1,1 0,1-1,0-7,2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3:29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1 666,'5'4,"11"7,7 1,5 4,3-1,0 1,1-1,-2-4,-5 1,-2-1,0-2,-4 1,-1 0,-3-3</inkml:trace>
  <inkml:trace contextRef="#ctx0" brushRef="#br0" timeOffset="1152.62">452 580,'-4'-1,"-1"-1,1 1,-1-1,1 0,0 0,0-1,0 1,0-1,1 0,-1 0,1 0,-1-1,1 1,0-1,0 0,-5-5,-10-8,0-1,2-1,0-1,1-1,1 0,-9-20,18 32,4 9,0-1,0 0,0 0,-1 0,1 1,1-1,-1 0,0 0,0 0,0-1,0 1,1 0,-1 0,0 0,1-1,-1 1,1 0,0 0,-1-1,1 1,0 0,0-1,0 1,0 0,0-1,0 1,0 0,0-1,0 1,1 0,-1-1,1 1,-1 0,1 0,-1-1,1 1,0 0,-1 0,1 0,0 0,0 0,0 0,0 0,0 0,0 0,0 0,0 1,0-1,1 0,-1 1,1-1,87 25,-88-24,1 1,-1-1,1 0,-1 1,1-1,-1 0,1 0,-1 0,1 0,-1-1,0 1,1 0,-1-1,1 1,-1-1,0 1,1-1,-1 1,0-1,1 0,-1 0,0 0,0 0,0 0,0 0,0 0,0 0,0 0,0 0,0 0,-1-1,1 1,0 0,-1-1,1 1,-1 0,1-1,-1 1,0-1,0 1,0-1,1 1,-1-1,-1 1,1 0,0-1,0 1,0-1,-1 1,1-1,-1 1,1 0,-1-1,0 1,1 0,-1-1,0 1,0 0,0 0,0 0,0 0,0 0,0 0,0 0,0 0,-2 0,-13-24,-2 1,0 1,-2 0,0 1,-2 2,0 0,-1 1,-1 2,-11-6,-12-19,35 31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3:35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162 386,'5'-5,"0"1,-1-1,0 0,0 0,0 0,0-1,-1 1,0-1,0 0,-1 0,0 0,0 0,0 0,0-1,-1 1,0 0,-1-1,1 1,-1-1,-1 1,1-3,-4-10,1 1,-2 0,-1 0,0 0,-1 1,-1 0,0 0,-2 1,0 0,0 1,-1 0,-1 1,-2-1,13 13,-1 0,1 0,-1 1,1-1,-1 1,0-1,0 1,1 0,-1-1,0 1,0 0,0 0,-1 0,1 1,0-1,0 0,0 1,-1 0,1-1,0 1,0 0,-1 0,1 0,0 0,0 1,-1-1,1 1,0-1,0 1,0 0,0 0,0 0,0 0,0 0,0 0,0 0,0 1,0-1,1 1,-1-1,0 1,1 0,0 0,-1 0,1 0,0-1,0 2,0-1,0 0,0 0,1 0,-1 0,1 1,-2 10,0 1,1 0,1 0,1 0,0-1,0 1,1 0,1-1,0 1,1-1,1 0,0 0,1 0,0-1,1 0,4 6,-9-12,0 0,0 0,1 0,0 0,0-1,0 1,1-1,0 0,0 1,0-2,1 1,0-1,0 1,0-1,0-1,0 1,1-1,0 0,-1 0,1 0,0-1,1 0,-1 0,0-1,0 0,1 0,-1 0,1-1,-1 0,1 0,-1 0,1-1,-1 0,4-1,-5-2,0-1,0 1,0-1,0 0,-1 0,0 0,0-1,0 1,-1-1,0 0,0 0,0 0,-1 0,1-1,-2 1,1-1,-1 0,0 1,0-3,9-30,12-56,-20 73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3:35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0,'-4'1,"1"1,0 0,0 0,0 0,0 0,0 0,0 0,0 1,1-1,-1 1,1 0,0 0,0 0,0 0,0 0,0 1,1-1,-1 0,1 1,0-1,0 1,1-1,-1 1,1 0,-1-1,1 1,0 0,0 5,-1 0,2 0,-1-1,1 1,0 0,1-1,0 1,1-1,-1 0,2 1,2 5,-5-13,0 1,0-1,0 0,0 0,0 0,1 0,-1 0,0 0,0 0,1-1,-1 1,1 0,-1-1,0 1,1-1,-1 1,1-1,-1 0,1 0,-1 1,1-1,-1 0,1-1,0 1,-1 0,1 0,-1 0,0-1,1 1,-1-1,1 1,-1-1,1 0,-1 0,0 1,0-1,1 0,-1 0,0 0,0 0,49-47,-47 45,-2 0,0 0,1 0,-1 1,1-1,0 0,0 1,0-1,0 1,0 0,1 0,-1 0,1 0,-1 0,1 0,0 1,0-1,-1 1,1 0,0 0,0 0,0 0,1 0,-1 1,0-1,0 1,0 0,0 0,0 0,1 0,-1 1,0-1,0 1,0 0,0 0,0 0,0 0,0 1,-1-1,1 1,0-1,-1 1,3 2,1 2,0 1,0 0,0 0,-1 1,0-1,-1 1,0 0,0 1,0-1,-1 1,0-1,-1 1,0 0,-1 0,0 0,0 0,0 0,-1 0,-1 1,0-1,0 0,-1 0,0-1,0 1,-1 0,0 0,-1-1,1 0,-3 2,-4 5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3:36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0 118,'2'-1,"-1"0,0 1,0-1,0 1,1-1,-1 1,0-1,1 1,-1 0,0 0,1 0,-1 0,0 0,1 0,-1 0,0 0,1 0,-1 1,0-1,1 0,-1 1,0-1,0 1,0 0,1-1,-1 1,0 0,0 0,0 0,0 0,0 0,4 1,234 144,-88-53,-133-94,-23-5</inkml:trace>
  <inkml:trace contextRef="#ctx0" brushRef="#br0" timeOffset="267.862">170 428,'5'-34,"1"-25,0-7,4 2,0 8,-2 8,-2 8,-2 5,-2 10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3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29,'19'0,"21"0,14 0,1-5,-3-1,-6 0,-5 1,-6 2,-4 1,-1 1,-3 0,1 1,-1 0,-5 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3:40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9,'-17'38,"11"-10,2 1,1-1,1 1,1-1,2 1,1 4,0 30,-3 452,-27-158,28 72,29-229,-29-200,1-1,-1 1,1 0,-1 0,1-1,-1 1,1 0,-1 0,1 0,0 0,-1-1,1 1,-1 0,1 0,0 0,-1 0,1 0,-1 1,1-1,0 0,-1 0,1 0,-1 0,1 1,-1-1,1 0,-1 1,1-1,-1 0,1 1,-1-1,1 0,-1 1,1-1,-1 1,0-1,1 1,-1-1,0 1,0-1,1 1,-1 0,0-1,0 1,0-1,1 1,-1 0,0-1,0 1,0-1,0 1,0 0,0-1,0 1,-1-1,1 1,0-1,0 1,0 0,-1-1,1 1,0-1,-1 1,1-1,0 1,87-190,40-142,-123 322,0-5,1 1,1 0,0 0,1 0,0 1,0 0,2 0,-1 1,1 0,1 1,7-7,-16 17,0-1,-1 1,1-1,0 1,0 0,-1-1,1 1,0 0,0 0,-1-1,1 1,0 0,0 0,-1 0,1 0,0 0,0 0,0 0,-1 0,1 0,0 1,0-1,0 0,-1 0,1 1,0-1,0 0,-1 1,1-1,0 1,-1-1,1 1,-1-1,1 1,-1 0,1-1,-1 1,1-1,-1 1,1 0,-1 0,0-1,1 1,-1 0,0 0,0-1,0 1,1 0,-1 0,0 0,6 44,-6-44,-2 405,3-296,-13 285,-8-66,-5-74,-5-19,30-191,0-33</inkml:trace>
  <inkml:trace contextRef="#ctx0" brushRef="#br0" timeOffset="-213070.19">210 64,'-3'1,"0"1,-1-1,1 1,0 0,0-1,0 1,1 1,-1-1,0 0,1 1,-1-1,1 1,0 0,0-1,0 1,0 0,1 1,-2 1,-3 4,-137 277,142-285,0 0,0 0,0 0,1 0,-1 0,0 0,0 0,1 0,-1 1,0-1,1 0,-1 0,1 1,-1-1,1 0,0 1,0-1,0 0,0 1,0-1,0 0,0 1,0-1,0 1,0-1,1 0,-1 0,0 1,1-1,0 0,-1 0,1 1,0-1,-1 0,1 0,0 0,0 0,0 0,0 0,0 0,0 0,0-1,0 1,0 0,2 0,147 41,50 14,-47-11,-124-34,-29-11,0 0,-1 0,1-1,0 1,0 0,-1 0,1-1,0 1,0 0,-1-1,1 1,0 0,0 0,0-1,-1 1,1-1,0 1,0 0,0-1,0 1,0 0,0-1,0 1,0 0,0-1,0 1,0-1,0 1,0 0,0-1,0 1,0 0,0-1,1 1,-1 0,0-1,0 1,0 0,0-1,1 1,-1 0,0 0,0-1,1 1,-1 0,0 0,1-1,-1 1,0 0,1 0,-1 0,0 0,1-1,-1 1,0 0,1 0,-1 0,0 0,1 0,-1 0,1 0,-1 0,-137-249,-5-17,138 259,-1 0,0 0,0 0,0 1,-1 0,0 0,0 0,-1 1,1 0,-1 0,0 1,-2-1,-2 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8:15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254 231,'74'-19,"137"-67,-108 39,-100 48,1-1,-1 1,1 0,-1 0,1 0,-1 1,0-1,1 1,-1 0,0 0,0 0,0 0,0 0,-1 1,1-1,0 1,-1 0,0-1,0 1,0 0,0 1,0-1,-1 0,1 0,-1 1,0-1,0 1,0-1,0 1,-1 0,1-1,-1 1,0 0,1 0,62 286,-55-231,-4 0,-1 0,-6 54,1-9,2-104,1 1,-1-1,0 1,1 0,-1-1,0 1,1 0,-1-1,0 1,0 0,0 0,0-1,0 1,0 0,0-1,0 1,0 0,0 0,0-1,0 1,0 0,0 0,-1-1,1 1,0 0,0-1,-1 1,1-1,-1 1,1 0,-1-1,1 1,-1-1,1 1,-1-1,1 1,-1-1,1 1,-1-1,0 0,1 1,-1-1,0 0,1 0,-1 1,0-1,1 0,-1 0,0 0,0 0,1 0,-1 0,0 0,0 0,1 0,-1 0,0-1,1 1,-1 0,0 0,1-1,-1 1,0 0,1-1,-1 1,-10-7,-1 0,0 0,0 1,0 1,-1 0,1 1,-1 0,0 1,0 1,-14-1,-5 1,-1 3,1 1,-1 1,1 1,0 2,0 2,1 0,0 3,-22 10,19-8,0 2,1 1,1 2,1 1,0 1,2 2,-3 4,20-16</inkml:trace>
  <inkml:trace contextRef="#ctx0" brushRef="#br0" timeOffset="1932.481">565 456,'132'-48,"76"-21,-107 36,-101 32,1 1,0 0,-1-1,1 1,-1 0,1-1,0 1,-1 0,1 0,0 0,-1 0,1 0,0 0,0-1,-1 1,1 1,0-1,-1 0,1 0,0 0,-1 0,1 0,0 1,-1-1,1 0,0 1,-1-1,1 0,-1 1,1-1,-1 1,1-1,-1 1,1-1,-1 1,1-1,-1 1,1-1,-1 1,0 0,0-1,1 1,-1 0,0-1,0 1,0 0,1-1,-1 1,0 0,0-1,0 1,0 0,0-1,0 1,-1 0,1 0,0-1,0 1,-1 0,-16 51,10-35,-10 71,15-62</inkml:trace>
  <inkml:trace contextRef="#ctx0" brushRef="#br0" timeOffset="2700.567">1355 485,'-19'9,"1"2,1 0,0 1,0 1,1 0,1 1,0 1,1 1,-7 10,16-18,0 0,1 1,0 0,1 0,0 0,0 0,1 0,0 1,1-1,0 1,0-1,1 1,0 6,0-12,1-1,-1 1,0 0,1-1,0 1,-1-1,2 1,-1-1,0 1,1-1,-1 0,1 0,0 0,0 0,0 0,0 0,1 0,-1-1,1 1,0-1,0 0,0 0,0 0,0 0,0 0,0 0,1-1,-1 0,0 0,1 0,-1 0,1 0,0-1,-1 1,1-1,1 0,11-3,-1-1,-1 0,1-1,-1 0,1-1,-2-1,1 0,-1-1,0-1,0 0,-1 0,-1-1,1-1,-2 0,1 0,-2-1,1-1,-2 1,0-2,0 1,4-12,-9 20,0 1,0-1,0 0,-1 0,0 0,0 0,0 0,-1-1,1 1,-1 0,-1-1,1 1,-1-1,0 1,0-1,0 1,-1-1,0 1,0-1,0 1,-1 0,0-1,0 1,0 0,0 0,-1 0,0 1,0-1,-1 1,1-1,-1 1,0 0,0 1,0-1,0 0,-1 1,1 0,-1 0,0 1,0-1,0 1,0 0,0 1,-1-1,1 1,0 0,-3 0,-6 4,1 0,0 1,0 1,0 0,0 1,1 0,0 1,0 0,0 1,1 1,1 0,-1 0,2 1,-1 0,1 0,1 1,0 1,0-1,1 1,1 1,0-1,0 1,-2 10,-1 2</inkml:trace>
  <inkml:trace contextRef="#ctx0" brushRef="#br0" timeOffset="3478.89">1835 598,'-22'198,"5"-151,1-83,14 21,1 0,0 1,1-1,1 0,0 0,1 0,0 1,2-1,-1 1,2 0,0 0,1 0,0 0,1 1,0 0,1 1,3-4,5-5,-4 5,-1 1,2 0,0 1,1 0,0 1,1 1,0 0,1 1,4-2,-19 13,0-1,0 0,1 0,-1 0,0 1,0-1,1 0,-1 1,0 0,1-1,-1 1,1 0,-1-1,0 1,1 0,-1 0,1 0,-1 0,1 0,-1 1,0-1,1 0,-1 1,0-1,1 1,-1-1,0 1,1 0,-1-1,0 1,0 0,0 0,0 0,0 0,0 0,0 0,0 0,0 0,0 0,-1 1,1-1,0 0,-1 1,1-1,-1 0,1 1,-1-1,0 0,0 1,1-1,-1 1,0-1,0 0,-1 1,1-1,-38 125,36-106,3-4</inkml:trace>
  <inkml:trace contextRef="#ctx0" brushRef="#br0" timeOffset="6029.512">2879 598,'0'282,"-4"-256,-9-32,10-12,0 1,1-1,2 0,-1 0,2 1,1-1,0 0,1 1,0-1,2 1,0 0,1 0,1 1,0-1,1 2,1-1,1 1,0 0,0 1,12-10,-14 11,2 1,0 0,0 0,1 2,1-1,0 1,0 1,12-7,-22 16,0 0,0 0,0 0,0 1,0-1,0 0,0 1,0-1,0 1,-1 0,1 0,0 0,0 0,0 0,-1 0,1 0,-1 1,1-1,-1 1,1-1,-1 1,0-1,0 1,1 0,-1-1,-1 1,1 0,0 0,0 0,-1 0,1 0,-1 0,1 0,-1 0,0 0,0 0,0 0,0 0,11 24,-1-11</inkml:trace>
  <inkml:trace contextRef="#ctx0" brushRef="#br0" timeOffset="6346.946">3443 541,'-8'20,"1"1,0 0,2 0,0 0,1 1,1 0,2 0,0-1,1 1,1 0,2 12,-3-31,0 0,1-1,-1 1,0 0,1-1,0 1,0 0,-1-1,1 1,1-1,-1 0,0 1,1-1,-1 0,1 0,0 0,-1 0,1 0,0 0,0 0,1 0,-1-1,0 1,0-1,1 0,-1 0,1 0,-1 0,1 0,0 0,-1-1,1 1,0-1,-1 0,1 1,0-1,-1-1,1 1,0 0,-1-1,1 1,0-1,-1 0,1 0,-1 0,1 0,-1 0,0 0,1-1,-1 1,0-1,0 0,0 0,3-3,0-1,0 0,-1 0,0 0,0 0,0-1,-1 0,0 0,-1 0,1 0,-1 0,-1 0,1-1,-1 1,0 0,-1-1,0 1,0-1,-1 1,0-1,0 1,0 0,-1-1,0 1,-1 0,0 0,0 0,0 1,-1-1,0 1,0 0,0 0,-1 0,-4-4,-5 0</inkml:trace>
  <inkml:trace contextRef="#ctx0" brushRef="#br0" timeOffset="6763.726">3867 32,'-8'22,"2"0,0 0,2 0,0 1,1 0,2 0,0-1,2 1,1 16,-1 10,0 397,-6-395,-1-33</inkml:trace>
  <inkml:trace contextRef="#ctx0" brushRef="#br0" timeOffset="7016.192">3641 541,'43'-5,"34"-6,13-2,-4 2,-12 3,-13-2,-13 0,-9 2,-7 2,-4 3,-7 1</inkml:trace>
  <inkml:trace contextRef="#ctx0" brushRef="#br0" timeOffset="7751.896">4403 399,'-41'35,"0"2,3 1,1 3,2 0,-10 18,43-57,0-1,0 1,1 0,-1-1,0 1,1 0,-1 0,1 0,0 0,0 0,0 0,0 0,0 0,0 0,0 1,1-1,-1 0,1 1,0-1,-1 0,1 1,0-1,1 1,-1-1,0 0,1 1,-1-1,1 0,0 0,-1 1,1-1,0 0,1 0,-1 0,0 0,0 0,1 0,-1 0,1-1,0 1,0 0,-1-1,1 0,2 2,7-3,0-1,0-1,0 1,0-2,0 1,0-2,-1 1,0-1,0-1,0 0,0 0,0-1,0-1,13-9,-1-1,-1-1,0 0,-1-2,-1 0,9-14,1 1,-29 32,0 0,0 0,0 0,1 1,-1-1,0 0,0 0,1 1,-1-1,1 0,-1 1,0-1,1 0,-1 1,1-1,0 0,-1 1,1-1,-1 1,1-1,0 1,-1-1,1 1,0 0,0-1,-1 1,1 0,0 0,0-1,0 1,-1 0,1 0,0 0,0 0,0 0,-1 0,1 0,0 0,0 1,0-1,-1 0,1 0,0 1,0-1,-1 0,1 1,0-1,0 1,-1-1,1 1,-1-1,1 1,0-1,-1 1,1 0,-1-1,1 1,-1 0,0-1,1 1,-1 0,0 0,1-1,-1 1,0 0,0 0,0 0,-6 54,4-47,0 0,1-1,-1 1,1 0,1 0,0 0,0 0,0 0,1 0,0 0,1 0,0 0,0 0,0-1,1 1,0-1,1 0,0 0,0 0,0 0,5 5,-1-8,0 0,0 0,0-1,0 0,1-1,-1 1,1-2,0 1,-1-1,1-1,0 1,0-2,-1 1,1-1,0 0,-1-1,1 0,-1 0,1-1,-1 0,0-1,0 1,0-2,5-3,-1 0,0-1,0 0,-1-1,0 0,-1-1,0 0,-1-1,0 0,-1 0,0-1,-1 0,-1 0,6-14,52-203,-56 184,-1 0,-3 0,-2 0,-2 0,-4-33,-4 51,8 28,0 1,0-1,0 0,0 1,0-1,0 0,0 1,0-1,0 0,-1 0,1 1,0-1,0 0,0 1,0-1,0 0,-1 1,1-1,0 0,0 0,0 1,-1-1,1 0,0 0,-1 0,1 1,0-1,0 0,-1 0,1 0,0 0,-1 0,1 1,0-1,-1 0,1 0,0 0,-1 0,1 0,0 0,-1 0,1 0,0 0,-1 0,1 0,0-1,-1 1,1 0,0 0,0 0,-1 0,1 0,0-1,-1 1,1 0,0 0,0 0,-1-1,1 1,0 0,-9 167,11-109,-1 590,3-623,9-30,-8-8</inkml:trace>
  <inkml:trace contextRef="#ctx0" brushRef="#br0" timeOffset="8014.585">4657 428,'39'-10,"26"-2,12-1,-1 4,-11 2,-5 2,-8 3,-9 6,-7 2,-4 0,-3 0,-7 3,-2 0,-4 3,0 0,1 2,-1 0</inkml:trace>
  <inkml:trace contextRef="#ctx0" brushRef="#br0" timeOffset="8264.037">5532 569,'0'38,"5"18,6-1,1-10</inkml:trace>
  <inkml:trace contextRef="#ctx0" brushRef="#br0" timeOffset="8499.394">5504 315</inkml:trace>
  <inkml:trace contextRef="#ctx0" brushRef="#br0" timeOffset="8688.013">5842 569,'-7'11,"1"0,-1 1,2-1,0 2,0-1,1 0,0 1,1 0,1 0,0 0,1 0,0 0,1 0,0 0,1 0,1 0,2 8,-4-19,1 1,0-1,0 0,-1 0,1 0,1 1,-1-1,0 0,0 0,1-1,-1 1,1 0,0 0,0-1,-1 1,1-1,0 1,0-1,0 0,0 0,1 0,-1 0,0 0,0-1,1 1,-1 0,0-1,1 0,-1 0,1 1,-1-1,0-1,1 1,-1 0,2-1,2-1,0 0,0 0,0-1,0 0,-1 0,1-1,-1 1,0-1,0 0,0 0,-1-1,1 0,-1 1,5-8,0 1,-1-1,0-1,-1 1,-1-1,0 0,0-1,-2 0,1 0,-2 0,0 0,-1 0,0 0,-1-1,0 1,-1-1,-3-13,-14-13,4 30</inkml:trace>
  <inkml:trace contextRef="#ctx0" brushRef="#br0" timeOffset="9136.354">6153 710,'15'-27,"1"0,2 2,0 0,2 1,7-6,-26 28,0 0,0 1,-1-1,1 0,0 1,0-1,1 1,-1-1,0 1,0-1,1 1,-1 0,1 0,-1 0,1-1,0 2,-1-1,1 0,0 0,0 0,-1 1,1-1,0 1,0 0,0-1,0 1,0 0,0 0,-1 0,1 0,0 0,0 1,0-1,0 1,0-1,-1 1,1 0,0-1,0 1,-1 0,1 0,-1 0,1 0,-1 1,1-1,-1 0,1 1,-1-1,0 1,1 0,3 13,44 87,-47-99,1 0,0 0,0 0,0 0,0 0,0-1,1 1,-1-1,1 0,-1 0,1-1,0 1,0-1,0 1,0-1,0 0,0-1,0 1,0-1,0 0,1 0,-1 0,0 0,0-1,0 0,2 0,9-4,-1-1,0-1,0 0,-1 0,0-2,0 1,-1-2,0 1,0-2,-1 0,1-2,28-67,-32 58</inkml:trace>
  <inkml:trace contextRef="#ctx0" brushRef="#br0" timeOffset="11767.841">7903 569,'-6'-1,"-1"1,1 0,0 0,-1 1,1 0,-1 0,1 1,0-1,0 1,0 0,0 1,0 0,0 0,1 0,0 0,-1 1,1 0,0 0,1 1,-1-1,1 1,0 0,0 0,0 0,1 1,0-1,-2 6,-1-4,0 2,1-1,0 0,0 1,1 0,1 0,-1 0,1 1,1-1,0 1,0 0,1-1,0 1,0 0,2 0,-1 0,1-1,0 1,1 0,0-1,1 1,1 4,-3-12,1-1,-1 1,0-1,1 0,-1 0,0 1,1-1,-1 0,1 0,0 0,-1-1,1 1,0 0,0-1,-1 1,1-1,0 1,0-1,0 0,0 0,-1 0,1 0,0 0,0 0,0 0,0-1,-1 1,1-1,0 1,0-1,-1 0,1 1,0-1,-1 0,1 0,-1 0,1-1,0 1,54-50,-55 51,125-149,-87 92,-44 75,1 1,0-1,1 0,1 1,1 0,1-1,0 1,2 2,-2-17,0 0,1-1,-1 1,1 0,0 0,0 0,1 0,-1-1,1 1,0-1,0 1,0-1,0 0,0 0,1 0,0 0,-1 0,1 0,0-1,1 1,-1-1,0 0,1 0,-1 0,1 0,-1-1,1 1,0-1,0 0,-1 0,1-1,0 1,0-1,0 0,0 0,0 0,0 0,0-1,0 1,0-1,-1 0,1 0,0-1,0 1,-1-1,1 0,-1 0,14-8,-2-1,0-1,0-1,-1 0,0 0,-1-2,-1 0,0 0,5-11,16-17,2-1,-3-1,-1-2,-3-1,1-5,1-7,-16 37,-1-1,-1 0,-1-1,-1 0,-1-1,-2 0,0-1,-2 1,-1-1,0-19,-3 44,-1 0,0 1,0-1,0 1,0-1,0 1,0-1,-1 1,1-1,0 1,-1-1,1 1,-1-1,0 1,1-1,-1 1,0 0,0-1,0 1,0 0,0 0,0 0,0 0,0 0,0 0,-1 0,1 0,0 0,-1 0,1 1,-1-1,1 0,-1 1,1 0,-1-1,1 1,-1 0,1 0,-1-1,1 1,-1 1,0-1,1 0,-1 0,1 0,-1 1,1-1,-1 1,1-1,-1 1,1 0,0 0,-1-1,1 1,0 0,0 0,-1 0,1 0,0 1,0-1,0 0,0 0,0 2,-19 18,2 1,0 1,2 0,0 2,1-1,2 2,1 0,1 1,-2 8,4-11,1 0,1 0,2 1,0 0,2 0,0 1,2-1,1 0,2 15,-2-30,1 0,0 0,1 0,0 0,1 0,0-1,0 1,1-1,0 0,1 0,0 0,0-1,1 1,0-1,1-1,0 1,0-1,0 0,1-1,0 0,0 0,1-1,-1 0,1 0,3 1,-5-3,0 0,1 0,-1-1,1 0,-1 0,1-1,0 0,0 0,-1-1,1 0,0 0,0-1,0 0,-1 0,1-1,-1 0,1 0,-1-1,1 0,-1 0,0 0,-1-1,1-1,-1 1,1-1,-1 0,-1 0,1-1,-1 1,0-1,0 0,0-1,-1 1,0-1,0 0,-1 0,0 0,0-1,-1 1,0-1,1-5,-2 4,-1 0,0 1,0-1,0 1,-1-1,-1 1,1-1,-1 1,-1 0,0-1,0 1,0 1,-1-1,0 0,-1 1,1 0,-2 0,1 0,-1 1,0 0,0 0,0 0,-1 1,0 0,0 0,-1 0,1 1,-1 0,0 1,0 0,-8-2,7 3,0 0,-1 0,1 1,-1 1,1 0,-1 0,1 1,-1 0,1 0,0 1,0 0,-1 1,-5 3,-12 5</inkml:trace>
  <inkml:trace contextRef="#ctx0" brushRef="#br0" timeOffset="12147.804">8975 485,'-14'9,"1"1,-1 0,2 1,0 1,0 0,1 0,0 1,1 1,1 0,0 0,1 1,0 0,2 0,-1 1,0 6,6-18,0 0,1 0,0 1,-1-1,1 0,1 0,-1 1,1-1,-1 0,1 0,0 1,1-1,-1 0,1 0,0-1,0 1,0 0,0 0,1-1,-1 0,1 1,0-1,0 0,0 0,0 0,1-1,-1 1,1-1,0 0,0 0,-1 0,1-1,0 1,1-1,-1 0,0 0,0 0,0-1,1 1,-1-1,0 0,0 0,1-1,-1 1,0-1,0 0,1 0,1-2,0 2,-2-1,1 0,0-1,0 1,-1-1,1 0,-1 0,0-1,0 1,0-1,0 0,-1 0,0 0,1 0,-1-1,-1 1,1-1,-1 0,0 0,0 0,0 0,-1 0,1 0,-1-3,2-3,-2-1,1 0,-1 1,-1-1,0 0,0 0,-1 1,-1-1,0 0,-3-7,4 15,0-1,-1 0,0 1,0-1,0 1,-1 0,1-1,-1 1,0 0,0 1,0-1,-1 0,1 1,-1 0,0 0,0 0,0 0,0 1,-1 0,1-1,-1 2,1-1,-4 0,-4 2</inkml:trace>
  <inkml:trace contextRef="#ctx0" brushRef="#br0" timeOffset="12851.523">9201 569,'-7'18,"0"-5,0 1,2 0,0 0,0 1,1-1,1 1,1 0,0 0,0 9,2-22,0 0,0 0,0 0,0 0,0 0,1 0,-1 1,1-1,-1 0,1 0,0 0,0 0,0-1,0 1,0 0,0 0,0 0,1-1,-1 1,1-1,-1 1,1-1,-1 1,1-1,0 0,0 0,0 0,0 0,-1 0,1 0,1-1,-1 1,0-1,0 1,0-1,0 0,0 0,0 0,0 0,0 0,1 0,-1 0,0-1,0 1,0-1,93-38,85-110,-180 148,0 1,0-1,0 1,0-1,1 1,-1-1,0 1,0 0,1-1,-1 1,0-1,1 1,-1 0,0-1,1 1,-1 0,1-1,-1 1,1 0,-1-1,0 1,1 0,-1 0,1 0,-1 0,1-1,-1 1,1 0,0 0,-1 0,1 0,-1 0,1 0,-1 0,1 0,-1 1,1-1,-1 0,1 0,-1 0,1 0,-1 1,0-1,1 0,-1 1,1-1,-1 0,1 1,-1-1,0 0,1 1,-1-1,0 1,1-1,-1 0,0 1,0-1,0 1,1-1,-1 1,0-1,0 1,0-1,0 1,0 0,-3 35,1-33,0 0,0 0,0 0,1 0,0 0,-1 1,1-1,0 0,0 0,1 1,-1-1,1 1,0-1,-1 1,2-1,-1 1,0-1,1 1,-1-1,1 0,0 1,0-1,1 0,-1 0,0 0,1 0,0 0,0 0,0 0,0 0,0-1,1 1,-1-1,1 1,0-1,-1 0,1 0,0 0,0-1,2 1,3 0,1 0,0-1,0 0,0-1,0 1,-1-2,1 1,0-2,0 1,0-1,-1 0,1-1,-1 0,0 0,1-1,-2 0,1 0,0-1,3-3,123-120,-133 127,24-31,-1-1,-2-1,-2-1,-1-1,-1-1,-3 0,0-1,5-28,-20 65,4-10,0-1,0 0,-1 0,-1 0,0 0,-1-1,0 1,-1 0,0-1,-1 1,0 0,-1-2,1 13,1 1,0-1,-1 0,1 0,-1 0,1 1,-1-1,1 0,-1 1,1-1,-1 0,0 1,1-1,-1 1,0-1,0 1,1-1,-1 1,0 0,0-1,0 1,1 0,-1 0,0-1,0 1,0 0,0 0,0 0,0 0,1 0,-1 0,0 0,0 1,0-1,0 0,0 0,1 1,-1-1,0 0,0 1,0-1,1 1,-1-1,0 1,1-1,-1 1,0 0,1-1,-1 1,1 0,-1-1,1 1,-1 0,1 0,0 0,-1 0,-27 44,18-16,1 0,1 1,2-1,1 1,1 1,2-1,1 0,1 1,2-1,1 0,4 19,13 177,-11-175,-7-45,0 0,0 0,-1 0,0 0,0 0,-1 0,0 0,0 0,0 0,0 0,-1 0,0 0,-1 0,1 0,-1 0,0 0,-2 3,-21 8,11-16</inkml:trace>
  <inkml:trace contextRef="#ctx0" brushRef="#br0" timeOffset="13099.987">9680 343,'44'-5,"42"-1,12 0,-1 1,-13 1,-15 2,-10 1,-11 1,-12 0</inkml:trace>
  <inkml:trace contextRef="#ctx0" brushRef="#br0" timeOffset="15753.527">11205 598,'-3'-3,"0"1,1 0,-1 1,0-1,0 0,0 1,0-1,0 1,0 0,-1 0,1 1,0-1,-1 1,1-1,0 1,-1 0,1 0,0 0,-1 1,1-1,0 1,-1 0,1 0,0 0,0 0,0 1,0-1,0 1,-1 0,-76 63,75-62,1 2,0-1,0 0,0 1,0 0,1 0,0 0,0 0,0 0,1 1,0-1,0 1,0-1,1 1,0 0,0 0,0 0,1 0,-1 0,2 0,-1 0,1 0,-1-1,2 1,-1 0,1 0,-1-1,2 1,-1-1,1 1,0-1,-1-3,0 0,1 0,0-1,-1 0,1 1,0-1,-1 0,1 0,0 0,0-1,0 1,0-1,0 1,0-1,0 0,0 0,0-1,0 1,0 0,-1-1,1 0,0 0,0 0,0 0,-1 0,1 0,0-1,1-1,73-50,-56 31,-1-2,0 0,-2 0,-1-2,-1 0,12-26,-12 17,-4 57,1 37,-11-44,1-1,1 1,0 0,0-1,2 0,0 0,0 0,1-1,1 0,8 11,-13-20,1 1,-1-1,1 0,-1 0,1 0,0 0,1-1,-1 0,0 0,1 0,0 0,0-1,0 0,0 0,0 0,0 0,0-1,1 0,-1 0,1 0,-1-1,1 0,11-4</inkml:trace>
  <inkml:trace contextRef="#ctx0" brushRef="#br0" timeOffset="17282.649">13632 456,'-29'38,"-9"18,-3 4,5-4,9-5,4-13,6-7,1-5,-1-1,2-6</inkml:trace>
  <inkml:trace contextRef="#ctx0" brushRef="#br0" timeOffset="17556.431">13322 485,'19'9,"21"18,8 4,1 2,-8 0,-6-6,-9-2,-4-6,-6-1,-1 1,2 2,3-2,-2 0,0-3,3-4,2-10,-3-4</inkml:trace>
  <inkml:trace contextRef="#ctx0" brushRef="#br0" timeOffset="17917.848">13999 710,'10'2,"0"0,0 0,0-1,0 0,0-1,0 0,0-1,0 0,0 0,0-1,-1 0,1-1,-1 0,1-1,-1 1,0-2,0 0,0 0,-1 0,0-1,0 0,0-1,-1 0,0 0,0 0,-1-1,0 0,0 0,-1-1,0 0,0 0,1-6,-5 12,0 1,-1-1,0 0,1 0,-1 0,0 0,0 0,0 1,-1-1,1 0,-1 0,1 0,-1 0,0 1,0-1,-1 0,1 1,0-1,-1 1,1-1,-1 1,0 0,0 0,0 0,0 0,0 0,0 0,-1 0,1 1,-1-1,1 1,-1 0,0-1,1 1,-1 1,0-1,0 0,-3-1,-1 1,0 0,0 0,0 0,0 1,0 0,0 0,1 1,-1 0,0 0,0 0,0 1,1 0,-1 1,-2 0,-8 7,1 1,0 0,1 1,0 1,1 0,0 1,1 0,0 1,2 1,0 0,0 1,-2 6,10-18,-1 1,1-1,0 1,1-1,-1 1,1 0,0 0,1 0,-1 0,1 1,0-1,1 0,0 0,0 1,0-1,0 0,1 0,0 1,1-1,0 0,-1 0,2 0,-1-1,1 1,0 0,0-1,0 0,1 1,0-1,0-1,0 1,0-1,1 1,0-1,0-1,0 1,0-1,1 1,-1-2,4 2,8 0,-1-1,1 0,0-2,0 0,-1-1,1 0,0-1,0-1,-1-1,1-1,-1 0,0-1,13-6,-7 1</inkml:trace>
  <inkml:trace contextRef="#ctx0" brushRef="#br0" timeOffset="18387.613">14563 625,'-14'8,"-1"0,1 1,0 1,1 0,0 1,1 0,0 1,-6 8,14-16,1 0,0 0,0 1,0-1,0 1,1-1,-1 1,1 0,1 0,-1 0,1 0,-1 0,2 1,-1-1,0 0,1 0,0 1,0-1,1 0,0 0,-1 1,2-1,-1 0,1 0,-1 0,1 0,1 0,1 2,1-2,1 0,-1-1,1 0,1 0,-1 0,1-1,-1 0,1 0,0 0,0-1,0 0,0-1,0 1,1-1,-1-1,0 1,1-1,-1-1,0 1,1-1,-1-1,0 1,0-1,0 0,0-1,0 0,-1 0,1 0,-1-1,2 0,8-11,1 0,-2 0,0-2,-1 1,0-2,-2 0,0-1,-1 0,-1 0,0-2,2-9,7-9,-17 35,73-186,-72 181,-1-1,-1 1,0-1,0 0,-1 1,0-1,0 0,-1 1,-1-1,0 1,0-1,0 1,-1 0,-1 0,0 0,0 0,-1 0,0 1,-4-6,5 10,1 0,-1 0,0 1,0-1,0 1,0 0,0 0,-1 1,1-1,-1 1,0 0,0 0,0 1,0-1,0 1,0 0,0 1,0-1,0 1,-1 0,1 0,0 0,0 1,0 0,0 0,0 0,0 1,0 0,0 0,-1 1,-5 1,0 1,1 1,0 0,0 0,1 1,0 0,0 1,0 0,1 0,0 1,1 0,0 0,-1 2,2 1,0 0,0 1,1-1,1 1,0 0,1 0,1 1,0-1,0 1,1-1,1 1,1-1,0 1,0-1,1 1,1-1,0 0,1 0,0 0,1 0,1-1,0 0,1 0,0 0,7 8,7 11,2-1,1-1,2-1,0-1,15 9,124 101,-152-127</inkml:trace>
  <inkml:trace contextRef="#ctx0" brushRef="#br0" timeOffset="16717.207">12165 287,'68'-27,"-1"-4,-2-2,16-14,27-41,-77 62,-39 54,-21 154,-80 516,96-638,-3-1,-3 0,-2-2,-2 0,-3-1,-7 6,28-50,0 0,-2-1,1 1,-1-1,-1 0,0-1,-1 0,0 0,0 0,-1-2,0 1,-1-1,0-1,0 1,-1-2,1 0,-1 0,-8 1,18-7,0 1,0-1,-1-1,1 1,0 0,-1 0,1-1,0 0,0 1,0-1,0 0,0 0,0 0,0 0,0 0,0-1,0 1,0-1,1 1,-1-1,0 1,1-1,0 0,-1 0,1 0,0 0,0 0,0 0,0 0,0 0,1 0,-1-1,0 1,1 0,0 0,0-3,3-85,9 49,3 0,1 1,2 1,2 0,1 2,2 0,2 2,1 0,2 2,1 1,1 1,16-11,-26 25,1 2,0 0,1 1,1 2,0 0,0 1,1 1,1 2,1 0,67 9,-17 4,-50-10,-2 0</inkml:trace>
  <inkml:trace contextRef="#ctx0" brushRef="#br0" timeOffset="16901.105">12983 710,'-15'38,"1"13,2 3,8-8,10-17,3-13</inkml:trace>
  <inkml:trace contextRef="#ctx0" brushRef="#br0" timeOffset="17051.299">12983 287</inkml:trace>
  <inkml:trace contextRef="#ctx0" brushRef="#br0" timeOffset="26340.2">17414 625,'-5'34,"-1"20,4 1,4-8</inkml:trace>
  <inkml:trace contextRef="#ctx0" brushRef="#br0" timeOffset="26502.275">17441 258,'0'0</inkml:trace>
  <inkml:trace contextRef="#ctx0" brushRef="#br0" timeOffset="26825.475">17894 428,'-19'4,"-79"27,95-30,0 1,0-1,0 1,0 0,0 0,1 0,-1 0,1 0,-1 0,1 1,0-1,-1 1,1 0,1 0,-1 0,0 0,1 0,-1 0,1 0,0 0,0 0,0 1,1-1,-1 0,1 1,-1 2,4 1,-1 0,1 0,0 0,1 0,0-1,0 1,0-1,1 0,0 0,0-1,0 1,1-1,-1 0,1-1,1 1,-1-1,1 0,-1-1,1 0,2 1,11 8,-5-3,65 51,-78-58,0 0,0 0,0 0,0 1,0-1,-1 1,1-1,-1 1,1 0,-1-1,0 1,0 0,0 0,-1 0,1 0,0 0,-1 0,0 0,0 0,0 0,0 0,-1 0,1-1,-1 1,1 0,-1 0,0 0,0 0,0 0,-1 0,-4 3,1 0,-1-1,-1 1,1-1,-1 0,0-1,0 0,0 0,0 0,-1-1,0 0,1-1,-1 0,0 0,0 0,0-1,-1 0,1-1,0 0,0 0,0-1,0 0,-4-1,-13-3</inkml:trace>
  <inkml:trace contextRef="#ctx0" brushRef="#br0" timeOffset="25475.576">15918 485,'-7'-3,"-1"1,1 1,-1-1,0 1,1 1,-1-1,0 2,0-1,0 1,1 0,-1 0,1 1,-1 0,1 0,-1 1,1 0,0 0,0 1,1 0,-1 0,1 1,0-1,0 2,0-1,1 0,-1 1,2 0,-1 0,0 1,1-1,0 1,-2 6,-10 17,2 0,0 1,2 0,2 1,1 0,-4 25,12-54,0-1,0 0,1 1,-1-1,1 0,-1 1,1-1,0 1,0-1,0 1,0-1,0 0,1 1,-1-1,1 1,-1-1,1 0,0 1,0-1,0 0,0 0,1 0,-1 0,1 0,-1 0,1 0,-1 0,1-1,0 1,0 0,0-1,0 0,0 1,0-1,0 0,1 0,-1 0,0-1,1 1,-1 0,0-1,1 1,-1-1,3 0,9-4,0 0,0-1,-1 0,0-1,0-1,0 0,-1-1,0 0,0-1,-1 0,0-1,-1 0,0 0,0-1,-1-1,12-9,190-199,-182 192,-29 27,1 1,-1-1,0 1,0-1,1 1,-1-1,0 1,0 0,1-1,-1 1,1 0,-1-1,0 1,1 0,-1-1,1 1,-1 0,1 0,-1-1,0 1,1 0,-1 0,1 0,-1 0,1 0,-1-1,1 1,0 0,-1 0,1 0,-1 1,1-1,-1 0,1 0,-1 0,1 0,-1 0,1 1,-1-1,0 0,1 0,-1 1,1-1,-1 0,0 1,1-1,-1 0,1 1,-1-1,0 0,0 1,1-1,-1 1,0-1,0 1,1-1,-1 1,0-1,0 1,0-1,0 1,0-1,0 1,0-1,0 1,0-1,0 1,-16 163,18-148,1 0,0-1,1 1,0-1,2 1,-1-1,2-1,0 1,1-1,0 0,1-1,1 0,0 0,1-1,0-1,1 1,2 0,-11-9,0-1,1 0,-1 0,1 0,0 0,-1 0,1-1,0 0,0 1,0-1,0-1,0 1,0-1,0 1,0-1,0-1,1 1,-1 0,0-1,0 0,0 0,21-8</inkml:trace>
  <inkml:trace contextRef="#ctx0" brushRef="#br0" timeOffset="25757.402">16849 456,'-9'24,"-9"22,-5 9,0-1,1-10,3-7,5-5,0-3,2-2,-1-1,1 1,-1-1,-5-4,2-5</inkml:trace>
  <inkml:trace contextRef="#ctx0" brushRef="#br0" timeOffset="26103.422">16623 428,'209'313,"-71"-94,-135-216,0 0,-1-1,1 1,0-1,0 0,0 0,1 0,-1 0,1-1,-1 1,1-1,-1 0,1 0,-1 0,1 0,0-1,0 1,-1-1,1 0,0 0,3-1,14-3</inkml:trace>
  <inkml:trace contextRef="#ctx0" brushRef="#br0" timeOffset="29407.421">0 1416,'368'-47,"-141"20,-164 19,0 3,0 3,47 4,-4 0,199 26,187 1,19-47,-208 5,52 13,-122 2,850-2,-671-28,463 28,-439-28,-8 16,70-6,-115-8,7 14,-115-4,112 14,-198 3,241 28,946-30,-856 0,-81-26,122 27,-178-28,769 28,169 0,-894-29,322 30,-453-29,88 26,-122-25,355 27,-521 13,-83-10,0 0,1-1,0 0,-1-1,1-1,0 0,0-1,-1 0,12-3,20-4,1 1,1 2,-1 3,1 1,29 4,23-1,35 3,-121 1,-7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9:26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2430 253,'0'-8,"-1"0,0 0,0 1,-1-1,0 1,0-1,-1 1,0 0,0 0,-1 0,0 0,0 1,0-1,-1 1,0 0,0 1,-1-1,1 1,-1 0,0 0,-1 1,0-1,-11-6,-1 0,-1 2,0 0,0 1,-1 1,0 0,-8 1,-142-16,141 16,-1 2,1 2,-1 0,0 2,0 2,0 0,1 2,-6 3,4-1,1 1,-1 1,2 2,-1 1,-11 7,-12 12,1 3,2 1,-39 36,56-43,-131 151,115-124,2 1,2 2,-29 53,-67 127,68-41,41-22,28-143,1 1,1 0,2 0,1-1,2 1,4 29,60 263,77 217,-61-164,-73-283,-4 1,-7 68,0-51,-3-55,-2 0,-3 0,-2-1,-2 0,-4-1,-1-1,-3 0,-2-2,-2-1,-3-1,-2-1,-1-2,-3-1,-22 20,-146 141,95-105,91-84,-21 18,2 2,1 1,3 2,-5 10,29-39,1 1,-1 0,2 0,0 1,1 0,0 0,1 0,1 0,0 1,1-1,0 1,1 0,1 0,1-1,0 1,0 0,2 3,61 216,-47-189,2-1,2 0,2-2,2 0,6 5,5 1,2-2,2-2,2-1,2-2,29 20,21 10,2-4,4-4,58 26,-98-59,1-3,1-3,1-2,1-3,1-3,50 5,186 9,-244-28,0-2,0-2,1-3,-2-2,1-3,-1-2,-1-3,40-16,5-9,-1-4,-3-4,-1-5,13-14,-70 41,0-1,-2-3,-2 0,0-2,-2-2,-2-1,-1-1,19-32,-4-10,-4-2,-3-1,-3-3,13-55,46-263,-81 340,35-276,-38 225,-6 0,-5 0,-15-108,6 101,6-1,9-106,-1 203,1 0,0 0,2 1,1-1,1 1,0 1,2 0,1 0,0 1,2 0,12-15,25-28,3 2,51-46,-71 74,271-247,-260 242,-8 9,-1-2,-2-1,-1-2,-1-1,-2-2,16-29,-31 36,-2 0,-2-1,0 0,-3-1,0 0,-2 0,-1-16,0 2,-2-1,-2 1,-2 0,-2-1,-2 1,-3 1,-1-1,-2 2,-2-1,-3 2,-1 0,-2 1,-5-5,-15-20,-2 1,-4 2,-2 2,-3 3,-17-14,13 20,-2 2,-2 3,-2 2,-3 3,-10-3,65 42,-26-18,-2 2,0 1,-1 2,-1 2,-1 1,-15-2,19 8,-106-12,138 22,0 0,1 0,-1 0,0 1,1 0,-1-1,1 1,0 1,-1-1,1 0,0 1,1-1,-1 1,0 0,1 0,-1 0,1 0,0 1,0-1,0 0,1 1,-1 0,1-1,0 1,0 0,0 1,-26 46,17-43,-1 0,0-1,0 0,0-1,-1 0,0-1,0 0,-1-1,1 0,-1-1,0 0,0-1,0-1,-9 1,-170 1,172-5,-1-2,1 0,0-2,1 0,-1-1,1-1,-7-5,19 9,0-1,0 0,1-1,-1 1,1-1,0-1,1 1,0-1,0 0,0 0,1 0,0-1,0 1,1-1,0 0,0 0,1-1,0 0,-2-2,0 2,0 0,0-1,-1 2,0-1,-1 0,0 1,0 0,-1 1,0-1,0 1,-3-1,-3-3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1,'-34'2,"0"1,0 2,0 2,1 1,0 1,0 2,1 1,-3 4,25-12,0 1,1 0,-1 1,1 0,1 0,-1 1,1 0,0 0,1 1,0 0,0 1,1-1,0 1,0 1,1-1,0 1,1-1,0 2,1-1,0 0,0 1,1-1,0 1,1-1,0 1,1 10,0-18,0 0,1 1,-1-1,0 0,1 0,0 0,0 0,0 0,0 0,0 0,1-1,-1 1,1 0,-1-1,1 1,0-1,0 1,1-1,-1 0,0 0,1 0,-1 0,1 0,0-1,-1 1,1-1,0 1,0-1,0 0,0 0,0-1,0 1,0-1,0 1,1-1,6 0,-1 0,1-1,-1 0,0 0,0-1,0 0,0-1,0 0,0 0,0-1,2-1,26-17,-1-1,-1-2,-1-1,-1-2,-2-1,0-1,-3-2,0-1,-28 34,0 0,1-1,-1 1,0 0,0 0,1 0,-1 0,0-1,1 1,-1 0,1 0,-1-1,1 1,-1 0,1-1,0 1,-1-1,1 1,0-1,0 1,-1-1,1 1,0-1,0 1,-1-1,1 0,0 0,0 1,0-1,0 0,0 0,-1 0,1 0,0 0,0 0,0 0,0 0,0-1,0 1,-1 0,1 0,0-1,0 1,0 0,-1-1,1 1,0-1,-1 1,1-1,0 1,-1-1,1 0,0 1,-1-1,1 0,-1 0,1 1,-1-1,0 0,1 0,-1 1,0-1,0 0,1 0,-1 0,0 0,0 0,0 1,0-2,0 2,0 12,0 0,1-1,0 1,0 0,1-1,1 1,0-1,1 0,0 0,1 0,0-1,0 1,1-1,0-1,1 1,0-1,1 0,0 0,0-1,1 0,8 5,36 8,-28-16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59 174,'-2'125,"-6"0,-8 21,-4-64,9-102,10-11,1 1,1-1,2 1,0-1,3 1,0 0,2 1,1 0,1 0,2 1,4-7,116-204,-132 238,0 0,0 0,0-1,1 1,-1 0,0 0,0 0,1-1,-1 1,1 0,-1 0,1 0,0 0,-1 0,1 0,0 0,-1 0,1 0,0 0,0 0,0 1,0-1,0 0,0 1,0-1,0 1,0-1,1 1,-1-1,0 1,0 0,0-1,0 1,1 0,-1 0,0 0,0 0,1 0,-1 0,0 0,0 1,0-1,1 0,-1 1,0-1,0 0,0 1,0 0,0-1,0 1,0 0,1 0,9 102,-4-52,-6-32,1-1,1 0,1 0,1 0,0-1,1 1,4 6,1-6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5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0 173,'23'423,"12"-102,-25-301,11-39,-13 9,21-22,1 0,2 2,1 1,1 2,2 2,0 0,1 3,2 1,35-14,-61 31,54-13,-66 17,1 0,0 0,-1 0,1 0,-1 0,1 0,-1 1,1-1,0 1,-1-1,0 1,1 0,-1-1,1 1,-1 0,0 0,0 0,1 0,-1 0,0 0,0 1,0-1,0 0,0 0,0 1,-1-1,1 1,0-1,-1 1,1-1,-1 1,1-1,-1 1,0-1,0 1,0-1,0 1,0 0,0 0,-2 10,-1-1,0 0,0 0,-1 0,-1 0,0-1,0 0,-1 0,0 0,-1-1,0 0,0 0,-1-1,0 1,-1-2,-9 7,18-14,-32 30,-1-2,-2-1,0-2,-2-1,-1-2,0-2,-2-1,0-2,-40 11,16-24,59-9</inkml:trace>
  <inkml:trace contextRef="#ctx0" brushRef="#br0" timeOffset="317.995">763 708,'-13'19,"1"1,1 0,1 1,1 0,1 0,1 1,1 0,0 0,2 0,1 1,0 0,1 12,3-31,-1-1,1 1,-1-1,1 1,0-1,0 1,0-1,1 0,-1 0,1 1,0-1,0 0,0 0,0-1,1 1,-1 0,1-1,-1 0,1 1,0-1,0 0,0 0,0-1,0 1,1-1,-1 1,0-1,1 0,-1 0,1-1,-1 1,1-1,-1 1,1-1,-1 0,1-1,3 1,7-2,1-1,-1 0,0 0,0-1,0-1,-1-1,0 0,11-7,-12 6,0 0,-1-1,0-1,-1 0,0-1,0 1,-1-2,0 0,-1 0,0 0,-1-1,0 0,-1-1,-3 7,0-1,0 0,-1 1,0-1,-1 0,1 0,-1 0,-1 0,1 0,-1 0,0-1,-1 1,0 0,0 0,0 0,-1 0,0 1,-1-1,1 0,-1 1,0-1,-1 1,0 0,0 0,0 1,-1-1,1 1,-1 0,0 0,0 0,0 1,-1 0,0 0,0 0,0 1,0 0,0 0,0 0,-1 1,0 0,1 0,-1 1,0 0,0 0,0 0,1 1,-1 0,0 1,0-1,0 1,-4 2,-14 3</inkml:trace>
  <inkml:trace contextRef="#ctx0" brushRef="#br0" timeOffset="815.959">1440 708,'-21'5,"1"0,0 1,0 1,0 1,1 1,0 0,1 2,0 0,1 1,0 1,0 0,-13 15,28-25,-1 0,1 1,0-1,0 0,0 1,0-1,1 1,-1-1,1 1,0 0,0 0,1-1,-1 1,1 0,-1 0,1 0,0 0,1 0,-1 0,1-1,0 1,0 0,0 0,0-1,0 1,1 0,0-1,0 0,0 1,0-1,0 0,1 0,-1 0,1 0,1 0,1 2,0 0,1-1,0 1,0-1,0-1,1 1,-1-1,1 0,0-1,-1 0,1 0,0 0,1-1,-1 0,0 0,0-1,0 1,8-2,4-5,0 0,-1-1,0-1,0-1,0 0,-1-2,-1 0,0 0,0-2,-1 0,-1-1,7-7,10-14,0-2,-3-1,-1-1,-2-1,-1-1,-2-2,-3 0,-1-1,5-22,-15 43,0-1,-1-1,-1 0,-2 1,-1-2,0 1,-2 0,-1 0,-1-1,-1 1,-1 0,-1 0,-7-22,9 42,0 0,0 0,0 1,-1-1,0 1,1-1,-1 1,-1 0,1 0,-1 0,1 1,-1-1,0 1,-1 0,1 0,0 0,-1 1,0 0,1-1,-1 2,0-1,0 0,0 1,0 0,0 0,-1 1,1-1,0 1,0 0,0 1,0-1,-1 1,1 0,0 0,-4 2,-2 1,-1 0,1 0,0 2,0-1,0 1,1 1,0 0,0 0,0 1,1 0,1 1,-1 0,1 0,1 1,0 0,0 0,1 1,0 0,1 0,0 0,1 1,-1 4,-4 15,1 0,2 1,1-1,1 1,2 1,1-1,2 0,1 2,-1-14,1 1,1-1,0 0,2 0,0-1,1 1,1-1,1 0,1-1,1 0,0 0,1-1,1-1,0 0,1 0,1-1,1-1,0 0,7 4,-15-14,0 0,0 0,0-1,0 0,1 0,0-1,-1 0,1 0,0-1,0 0,0 0,0-1,0 0,0 0,8-2,8-4</inkml:trace>
  <inkml:trace contextRef="#ctx0" brushRef="#br0" timeOffset="1314.272">2004 596,'-12'22,"1"0,2 1,0 0,1 1,1 0,1 0,1 0,1 1,1 15,2-36,0 0,1 0,0 0,0 0,0 0,0 0,0 0,1 0,0 0,0 0,0 0,0 0,0-1,1 1,0 0,0-1,0 1,0-1,1 0,-1 0,1 0,-1 0,1 0,0 0,1-1,-1 1,0-1,1 0,-1 0,1 0,-1-1,1 1,0-1,0 0,0 0,0 0,0 0,0-1,0 0,0 1,0-1,0-1,0 1,0-1,0 0,2 0,9-8,0 0,0-1,-1 0,-1-1,0-1,0 0,-1-1,0 0,-1 0,-1-2,0 1,6-15,-2 9,128-168,-141 188,-1-1,0 0,1 0,-1 1,1-1,-1 0,1 1,0-1,-1 1,1-1,-1 0,1 1,0 0,0-1,-1 1,1-1,0 1,0 0,-1-1,1 1,0 0,0 0,0 0,-1 0,1 0,0-1,0 2,0-1,0 0,0 0,-1 0,1 0,0 0,0 1,0-1,-1 0,1 1,0-1,0 1,-1-1,1 0,0 1,-1 0,1-1,-1 1,1-1,-1 1,1 0,-1-1,1 1,-1 0,14 43,25 257,-27-225,-3 1,-3-1,-4 2,-3-1,-3 0,-4-1,-3 1,-8 18,10-55,-2-1,-2-1,-2 0,-1-1,-2 0,-1-1,-2-1,-1-2,-2 0,-1-1,-2-1,-8 5,35-35,-12 10,1 0,-1-1,-1 0,0 0,0-2,-1 1,0-2,-1 0,1 0,-1-2,0 0,-1 0,13-5,0 0,-1 0,1 0,0 0,0 0,0-1,0 1,0-1,0 0,0 0,0 0,0 0,0-1,1 1,-1-1,0 1,1-1,-1 0,1 0,0 0,-1-1,1 1,0 0,1-1,-1 1,0-1,1 0,-1 0,1 1,0-1,0 0,0 0,0 0,1 0,-1-1,1 1,-1 0,1 0,0 0,1 0,-1 0,0 0,1 0,0 0,-1 0,1 0,1 0,0-3,8-22,2-1,1 2,1-1,1 2,1 0,2 1,0 1,19-19,-35 40,268-302,-226 259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3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0 725,'5'24,"7"7,0-5,-1-13,2-13,-1-11,-3-4</inkml:trace>
  <inkml:trace contextRef="#ctx0" brushRef="#br0" timeOffset="231.142">57 245,'0'0</inkml:trace>
  <inkml:trace contextRef="#ctx0" brushRef="#br0" timeOffset="646.882">508 442,'-31'23,"11"-11,1 1,0 0,1 1,1 2,0-1,1 2,1 0,0 1,2 1,0 0,1 0,1 1,0 1,0 5,9-22,1 0,0-1,0 1,0 0,1 0,-1 0,1-1,0 1,0 0,1 0,-1 0,1 0,-1-1,1 1,0 0,1 0,-1-1,1 1,-1-1,1 0,0 1,0-1,1 0,-1 0,1 0,-1 0,1-1,0 1,0-1,0 1,1-1,-1 0,0 0,1-1,-1 1,1-1,-1 0,1 0,0 0,0 0,0 0,-1-1,1 0,1 0,14-6,-1-2,0 0,-1-1,0-1,0 0,-1-1,-1-1,0 0,0-2,-1 1,-1-2,0 0,7-12,-14 20,40-53,45-41,-91 100,1 1,-1-1,1 1,0-1,-1 1,1 0,0-1,0 1,-1 0,1-1,0 1,0 0,-1 0,1-1,0 1,0 0,0 0,-1 0,1 0,0 0,0 0,0 1,-1-1,1 0,0 0,0 0,-1 1,1-1,0 0,0 1,-1-1,1 1,0-1,-1 1,1-1,-1 1,1-1,-1 1,1 0,-1-1,1 1,-1 0,1 0,-1-1,0 1,1 0,-1 0,0-1,0 1,0 0,0 0,1-1,-1 2,4 47,-4-45,-4 94,-5-2,-14 57,3-10,10-62,-3-1,-4 0,-3-1,-4-1,-3-1,-30 58,-11-41,65-91,1-1,0 0,-1 1,1-1,-1 0,0 0,0-1,0 1,0 0,0-1,0 0,0 0,0 0,0 0,-1 0,1-1,0 1,-1-1,1 0,0 0,-1 0,1 0,0-1,0 0,-1 1,1-1,0 0,0 0,0-1,0 1,0-1,-2-1,0-2,1-1,0 0,0 0,0 0,1 0,0-1,0 0,1 1,0-1,0 0,0 0,1 0,0 0,0 0,1-1,0 1,0 0,1 0,0-2,-1-2,3-26,2 1,2-1,1 1,1 0,2 1,2 0,1 1,2 0,1 1,1 1,2 1,1 1,2 0,0 2,2 1,19-15,-26 24</inkml:trace>
  <inkml:trace contextRef="#ctx0" brushRef="#br0" timeOffset="883.035">960 725,'-14'38,"0"18,2 3,8-7,9-13,10-13,5-16,1-10</inkml:trace>
  <inkml:trace contextRef="#ctx0" brushRef="#br0" timeOffset="1027.705">1072 301,'0'0</inkml:trace>
  <inkml:trace contextRef="#ctx0" brushRef="#br0" timeOffset="1444.714">1496 526,'-29'27,"1"0,2 2,0 1,2 1,2 1,1 2,1-1,-9 24,27-53,0 0,-1-1,1 1,1 0,-1 0,1 0,-1 0,1 0,0 1,0-1,1 0,-1 1,1-1,0 0,0 1,1-1,-1 0,1 0,0 1,0-1,1 0,-1 0,1 0,-1 0,1 0,1-1,-1 1,0 0,1-1,0 0,0 1,0-1,0 0,4 2,0-1,1-1,0 0,0-1,1 0,-1 0,0 0,1-1,-1-1,1 1,-1-1,1-1,-1 0,0 0,1 0,-1-1,0 0,0-1,0 0,0 0,1-1,8-4,0-2,-1 1,0-2,-1 0,0-1,0 0,-2-1,7-8,12-12,-1-1,-2-2,-2-1,-1-2,-1 0,-3-2,-1 0,-2-1,-2-1,-2-1,-2 0,-2-1,-1 0,-3-1,-1-4,-5 43,-1-1,0 0,0 1,-1-1,0 0,0 1,0-1,-1 1,0-1,-1 1,0 0,0 0,0 0,-1 0,0 1,0-1,-1 1,0 0,0 0,0 1,-1 0,0 0,0 0,0 0,0 1,-1 0,0 0,0 1,0 0,0 0,0 1,-1 0,1 0,-1 0,1 1,-1 1,0-1,1 1,-1 0,0 1,1 0,-1 0,0 0,-5 3,-1 5,0 0,1 1,0 0,1 1,1 0,-1 1,2 0,-1 1,2 0,0 1,0 0,2 0,0 1,0 0,1 0,1 1,1 0,0 0,1 0,0 0,2 0,-1 12,3-1,2 1,0-1,2-1,0 1,2 0,1-1,1-1,2 1,0-2,1 1,2-2,0 1,2-2,10 12,12 11,2-1,2-3,40 31,-46-40,-9-9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0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286 142,'-23'14,"0"2,1 0,1 2,0 0,2 2,0 0,1 1,1 1,1 0,1 1,1 1,1 0,2 1,0 1,-1 5,10-23,-1 0,2 0,-1 0,1 1,0-1,1 0,0 1,0-1,1 0,0 1,0-1,1 0,0 0,0 0,1 0,0 0,1 0,0-1,0 0,0 0,1 0,0 0,1-1,-1 1,1-1,0-1,1 1,-1-1,1 0,0-1,0 0,1 0,-1 0,1-1,0 0,0 0,0-1,0 0,0-1,2 1,5-4,-1-1,1 0,0-1,-1-1,0 0,0-1,0 0,-1-1,0-1,-1 0,1-1,-1 0,-1 0,0-2,0 1,-1-1,0-1,-1 0,6-10,-3 8,-1-1,-1 0,0-1,-1 0,0-1,-2 1,0-1,-1-1,0 1,-1-1,-2 0,1-1,-2 1,-1 0,0-1,-1 1,-1-1,-1 1,0 0,-2-2,2 9,0 0,-1 1,0-1,-1 1,0 0,-1 0,0 0,0 0,-1 1,-1 0,1 0,-1 1,-1 0,0 0,0 0,0 1,-1 1,0-1,0 1,-1 1,0 0,0 0,0 1,0 0,-1 1,1 0,-1 0,6 3,1 0,-1 0,0 1,1-1,-1 1,0 0,1 0,-1 0,1 1,0 0,-1 0,1 0,0 0,0 1,0-1,0 1,-2 3,-13 12</inkml:trace>
  <inkml:trace contextRef="#ctx0" brushRef="#br0" timeOffset="515.718">596 706,'291'-359,"-272"350,-26 45,3-25,4-10,-3 8,-1 0,2 1,-1 0,1-1,1 1,0 0,0 0,1 0,0 0,1 0,0 0,0 0,1-1,0 1,1 0,0-1,1 0,1 3,-3-10,1 0,0 0,0 0,0 0,0 0,0 0,0-1,0 0,1 1,-1-1,0 0,1-1,-1 1,1-1,-1 1,1-1,-1 0,1 0,-1-1,1 1,-1-1,0 0,1 0,-1 0,0 0,1 0,-1-1,0 1,1-1,85-60,-79 51,1 0,-1-1,-1-1,-1 1,1-1,-2-1,0 0,-1 0,0 0,-1-1,0 1,0-9,0-2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9:59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59,'28'-58,"-36"86,-134 235,76-149,-5-2,-27 26,-21 40,86-152,20-22</inkml:trace>
  <inkml:trace contextRef="#ctx0" brushRef="#br0" timeOffset="422.417">0 285,'34'29,"4"-12,0-2,2-2,0-1,0-2,1-2,13 0,92 22,-122-25,0 1,0 1,-1 1,0 1,-1 1,0 1,0 1,-1 1,-1 0,0 2,10 10,-29-24,0 1,0 0,0-1,1 1,-1-1,1 1,-1-1,1 0,-1 0,1 0,0 0,-1 0,1 0,0 0,0 0,0-1,0 1,0-1,0 1,0-1,0 0,0 0,0 0,0 0,0 0,0 0,0-1,0 1,-1-1,1 1,0-1,0 0,0 1,0-1,-1 0,1 0,0-1,-1 1,1 0,-1 0,1-1,10-8</inkml:trace>
  <inkml:trace contextRef="#ctx0" brushRef="#br0" timeOffset="670.49">791 342,'-78'14,"1"3,1 4,1 3,1 3,2 4,-18 12,-36 45,109-71</inkml:trace>
  <inkml:trace contextRef="#ctx0" brushRef="#br0" timeOffset="990.697">338 31,'-7'16,"0"1,0-1,2 1,0 0,1 1,0-1,2 1,0 0,1 0,1-1,0 1,2 0,0 0,1-1,3 12,78 294,-52-168,-13-92,-14-44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0,'1'64,"-13"236,-36 83,21-195,20-159,7-38,3-6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1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307 176,'-10'0,"-2"-1,-1 1,0 0,0 0,0 2,1-1,-1 2,1 0,-1 0,1 1,0 1,-7 3,16-6,1-1,-1 1,1 0,0 0,0 0,0 0,0 1,0-1,0 0,1 1,-1-1,1 1,-1 0,1-1,0 1,0 0,1 0,-1 0,0 0,1-1,0 1,-1 0,1 0,1 0,-1 0,0 0,1 0,-1 0,1 0,0 0,0 0,0-1,0 1,0 0,2 0,67 82,-61-78,-3-3,0 1,1 0,-1 0,-1 0,1 1,-1 0,0 0,0 0,-1 1,0 0,4 6,-9-10,0 1,0-1,0 0,0 1,-1-1,1 0,-1 0,0 0,1 0,-2 0,1 0,0-1,0 1,-1-1,0 1,1-1,-1 0,0 0,0 0,0 0,0-1,0 1,-1-1,1 0,0 0,-1 0,1 0,-1-1,1 1,-1-1,-1 0,-5 3,-137 33,123-34</inkml:trace>
  <inkml:trace contextRef="#ctx0" brushRef="#br0" timeOffset="267.7">985 148,'-69'26,"1"3,1 3,-54 35,20 25,99-89,-1 0,1 0,0 0,0 0,0 0,0 0,1 1,-1-1,1 0,0 1,0-1,0 1,0 0,1-1,-1 1,1 0,0-1,0 1,1 0,-1-1,1 1,-1-1,1 1,0 0,1-1,-1 0,1 1,-1-1,1 0,0 0,0 0,0 0,1 0,1 1,1 2,1-1,0 1,1-2,-1 1,1-1,0 0,0 0,0-1,1 0,-1 0,1 0,0-1,-1-1,1 1,0-1,0-1,0 1,8-2,7-4</inkml:trace>
  <inkml:trace contextRef="#ctx0" brushRef="#br0" timeOffset="564.169">1183 261,'-14'9,"1"0,0 1,0 0,1 1,1 0,-1 1,2 1,0-1,0 1,2 1,-1 0,2 0,0 1,0 0,2 0,-4 13,9-26,-1 0,1 0,0 0,0 1,0-1,0 0,0 0,1 0,-1 0,0 0,1 0,0 0,-1 0,1 0,0 0,0 0,0 0,1 0,-1 0,0-1,1 1,-1 0,1-1,-1 0,1 1,0-1,-1 0,1 0,0 1,0-2,0 1,0 0,0 0,0-1,0 1,0-1,1 1,-1-1,1 0,85-17,-71 11,-1-1,0-1,0-1,-1 0,-1-1,1 0,-1-2,-1 1,0-2,-1 1,0-2,-1 0,-1 0,0-1,-1 0,0 0,-1-2,-6 12,18-72,-20 75,0-1,0 1,0 0,-1 0,1-1,-1 1,1 0,-1 0,0 0,0 0,0 0,0 0,0 0,0 0,0 0,-1 0,1 1,-1-1,1 0,-1 1,0-1,1 1,-1 0,0 0,0-1,0 1,0 1,0-1,0 0,0 0,-1 1,1-1,-1 1,-18-2,3 5</inkml:trace>
  <inkml:trace contextRef="#ctx0" brushRef="#br0" timeOffset="804.003">1550 543,'-5'-38,"8"-28,4-6,5 3,5 9,5 10,3 14,-2 7,-1 10,2 7,-5 6</inkml:trace>
  <inkml:trace contextRef="#ctx0" brushRef="#br0" timeOffset="1134.83">1860 374,'34'-10,"0"-1,-1-2,-1-1,0-2,-1-1,-1-2,0 0,12-13,-36 28,0 0,0 0,-1-1,1 0,-1 0,0 0,-1-1,1 0,-1 0,0 0,0 0,-1-1,0 1,0-1,-1 0,0 0,0 0,0 0,-1 0,0-1,0 1,-1 0,0 0,0-1,-1 1,0 0,0 0,-1-3,-3 6,0 0,0 0,0 1,0-1,-1 1,1 1,-1-1,0 1,0 0,0 0,0 1,0 0,0 0,0 0,0 1,0 0,-1 0,1 0,0 1,0 0,0 0,0 1,0-1,0 1,0 1,1-1,-6 3,-5 1,1 0,-1 1,1 1,0 0,1 1,0 1,0 0,1 1,0 0,1 1,1 0,0 1,0 0,1 1,1 0,0 1,1 0,1 0,0 1,1 0,1 0,1 0,0 1,1-1,0 1,2 0,0 0,0 1,2-10,1 1,0-1,0 0,0 1,1-1,0 0,1 0,0-1,0 1,0-1,1 0,0 0,1 0,0-1,0 0,0 0,1 0,-1-1,1 0,1 0,-1-1,1 0,-1 0,2 0,23 10,1-2,0-1,1-2,0-1,9 0,-12-3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88,'48'-9,"26"-4,0-4,-8 1,-10 3,-10 4,-8 3,-6 3,-3 2,-2 1,-1 0,1 1,-6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8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287 445,'-28'15,"0"1,1 1,1 1,0 2,1 1,2 0,0 2,1 1,-11 18,8 36,25-76,0 0,0 0,1 0,-1 0,1 0,-1 0,1 0,0 0,0 0,0 0,0 0,0-1,0 1,1 0,-1-1,0 1,1-1,-1 1,1-1,0 0,-1 1,1-1,0 0,0 0,0 0,0-1,0 1,0 0,0-1,0 1,0-1,0 0,0 0,0 1,0-1,0-1,1 1,14-2,0-1,1-1,-1 0,-1-2,1 0,-1 0,0-2,0 0,-1 0,0-2,-1 0,0 0,-1-2,5-4,5-1,96-76,-119 93,0 1,0-1,0 0,1 1,-1-1,0 1,0-1,0 1,0-1,1 0,-1 1,0-1,0 1,1-1,-1 0,0 1,1-1,-1 0,0 1,1-1,-1 0,0 0,1 1,-1-1,1 0,-1 0,1 0,-1 1,0-1,1 0,-1 0,1 0,-1 0,1 0,-1 0,1 0,-1 0,1 0,-1 0,0 0,1 0,-1-1,1 1,-1 0,1 0,-1 0,0-1,1 1,-1 0,1 0,-1-1,0 1,1 0,-1-1,0 1,1 0,-1-1,0 1,0-1,1 1,-1-1,-12 45,10-36,0 84,2-90,1 0,0 1,0-1,-1 0,1 0,1 0,-1 1,0-1,0 0,1-1,-1 1,1 0,0 0,0-1,-1 1,1-1,0 1,0-1,0 0,1 0,-1 0,0 0,0 0,0 0,1-1,-1 1,1-1,-1 1,0-1,1 0,-1 0,0 0,1-1,-1 1,1 0,-1-1,1 0,13-5,-1-2,0 0,0 0,-1-2,0 1,-1-2,0 0,-1 0,0-2,0 1,-2-1,0-1,0 0,-1 0,-1-1,0 0,5-16,6-10,-3-1,-1-1,-3-1,-1 1,-2-2,-2 0,-2 1,-2-2,-2 1,-4-45,13 338,19 24,-22-235,-2 1,-1 0,-2 0,-2 0,-1 9,-11-12,6-29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9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1,'-220'171,"216"-167,-2 0,1-1,-1 2,1-1,1 0,-1 1,0 0,1 0,0 1,1-1,-1 1,1 0,0-1,0 2,0-1,1 0,0 0,1 1,-1 1,3-5,1 0,-1 0,1 0,-1 0,1 0,0 0,0-1,1 1,-1-1,0 0,1 0,0 0,-1 0,1 0,0 0,0-1,0 1,0-1,0 0,0 0,0 0,1 0,-1 0,1-1,26 13,-24-8,0-1,0 1,-1 1,0-1,0 1,0 0,-1 0,0 0,0 1,0-1,-1 1,0 0,0 0,-1 0,0 0,1 5,33 68,-1-55,-20-24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0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31 316,'61'-16,"0"-2,-1-3,-1-3,17-11,5-24,-79 57,0 0,0 0,-1 0,1-1,0 1,-1-1,1 1,-1-1,0 1,0-1,0 0,0 1,-1-1,1 0,-1 0,1 0,-1 0,0 1,0-1,0 0,-1 0,1 0,-1 0,1 1,-1-1,0 0,0 1,0-1,-1 0,1 1,-1-1,0 0,-2-2,0 0,-1 1,1-1,-1 1,0 0,-1 1,1-1,0 1,-1 0,0 0,0 1,0 0,0 0,0 0,0 1,0 0,0 0,-1 0,1 1,0 0,-1 0,1 1,0-1,-1 1,1 1,-5 1,-5 1,0 1,1 0,0 1,0 1,1 0,0 1,0 1,1 0,0 1,-3 2,6-3,0 0,1 0,-1 1,2 0,-1 0,2 1,-1 0,2 1,-1 0,1 0,1 0,1 1,-1-1,2 1,0 0,0 0,1 1,1-1,0 0,1 1,1-1,1 12,1-17,0-1,0 1,1-1,0 1,1-1,-1-1,1 1,0-1,1 1,0-2,0 1,0-1,0 1,1-2,0 1,0-1,1 0,2 1,145 42,-139-44,0-2,0 1,0-2,1 0,-1-1,0-1,0 0,0-2,-1 1,1-2,-1 0,0-1,0 0,0-1,-1-1,11-8,-8-1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4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13,'-9'-3,"0"0,-1 1,1 1,-1-1,1 1,-1 1,1 0,-1 0,1 1,-1 0,1 1,0 0,-1 0,1 1,0 0,1 1,-1 0,0 0,1 1,0 0,0 1,1-1,-1 1,1 1,0 0,1 0,0 0,-5 7,10-12,-50 103,50-103,0 1,0 0,1 0,-1 0,1 0,0-1,-1 1,2 0,-1 0,0 0,0 0,1 0,0-1,-1 1,1 0,0 0,0-1,1 1,-1-1,0 1,1-1,0 1,-1-1,1 0,0 0,0 0,1 0,-1 0,0 0,0-1,1 1,-1-1,1 1,0-1,-1 0,1 0,2 0,8 1,-1-1,1 0,-1-1,1-1,-1 0,1 0,-1-2,1 1,-1-1,0-1,0 0,-1-1,1 0,-1-1,0 0,0-1,-1 0,0-1,0 0,2-3,11-5,79-70,-101 85,-1 0,1 0,0 0,-1 1,1-1,0 0,0 0,0 1,-1-1,1 1,0-1,0 1,0-1,0 1,0-1,0 1,0 0,0 0,1-1,-1 1,0 0,0 0,0 0,0 0,0 0,0 0,0 1,0-1,0 0,0 1,0-1,0 0,0 1,0-1,0 1,0-1,0 1,0 0,0-1,-1 1,1 0,0 0,0 0,-1 0,22 49,-17-35,1 0,1-1,0 0,0 0,2-1,0 0,0 0,1-1,1 0,0-1,0 0,6 3,1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7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77 565,'-19'33,"-6"17,6-1,5-9</inkml:trace>
  <inkml:trace contextRef="#ctx0" brushRef="#br0" timeOffset="234.281">50 113,'0'0</inkml:trace>
  <inkml:trace contextRef="#ctx0" brushRef="#br0" timeOffset="517.068">303 734,'131'-335,"-108"304,-22 31,-1-1,1 1,-1 0,1 0,-1 0,1-1,-1 1,1 0,0 0,-1 0,1 0,-1 0,1 0,-1 0,1 0,0 0,-1 1,1-1,-1 0,1 0,-1 0,1 0,-1 1,1-1,-1 0,1 1,-1-1,0 0,1 1,-1-1,1 1,-1-1,0 1,1-1,-1 0,0 1,1-1,-1 1,0-1,0 1,0 0,0-1,1 1,-1-1,0 1,0-1,0 1,0-1,0 1,0 0,0-1,-1 1,1-1,0 1,0-1,0 1,0-1,-1 1,2 80,6 44,-6-120,0-1,0 1,1-1,0 0,0 1,0-1,0 0,0 0,1 0,0 0,0-1,0 1,0-1,1 0,-1 1,1-2,0 1,0 0,0-1,0 0,0 0,1 0,2 1,0-1,0-1,-1 0,1-1,0 0,0 0,-1 0,1 0,0-1,-1 0,1-1,0 0,-1 0,0 0,1-1,-1 1,0-2,0 1,-1-1,1 0,1-2,96-98,-71 54,-2-1,-3-2,-2-1,3-13,-20 45,-3 3</inkml:trace>
  <inkml:trace contextRef="#ctx0" brushRef="#br0" timeOffset="766.499">1235 0,'0'43,"0"24,-5 11,-1-5,0-8,1-12,1-9,2-7,6-6,2-3,0-1,-1-1,-2-9,0-8</inkml:trace>
  <inkml:trace contextRef="#ctx0" brushRef="#br0" timeOffset="1017.724">1010 311,'38'-5,"37"-1,10 0,-4 1,-11 1,-18 2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6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1 296,'1'2,"0"-1,1 1,-1 0,1 0,0-1,-1 1,1-1,0 1,0-1,0 0,0 1,0-1,0 0,1-1,-1 1,0 0,0-1,1 1,-1-1,0 0,1 1,-1-1,0 0,1 0,-1-1,2 2,15-3,-1-1,1 0,0-2,-1 0,0 0,0-2,0-1,-1 0,0-1,-1 0,0-2,0 0,-1 0,0-2,-1 0,-1 0,0-1,-1-1,5-9,74-100,-90 123,-1 0,1 1,0-1,0 0,0 1,0-1,0 1,0-1,0 1,-1 0,1-1,0 1,1 0,-1 0,0 0,0 0,0 0,0 0,0 0,0 0,0 0,0 0,0 0,0 1,0-1,0 0,0 1,0-1,0 1,0-1,-1 1,1-1,0 1,0 0,0-1,-1 1,1 0,0 0,-1-1,1 1,-1 0,1 0,-1 0,1 0,-1 0,1 0,-1 0,17 49,-11 7,-2 1,-3 1,-5 31,2 10,1 271,1-353,-1 1,0-1,-2 0,0 1,-1-1,-1-1,-1 1,-2 4,8-23,0 1,0-1,0 1,0-1,0 1,0-1,-1 1,1-1,0 1,0 0,-1-1,1 1,0-1,0 1,-1 0,1-1,0 1,-1 0,1-1,-1 1,1 0,0 0,-1-1,1 1,-1 0,1 0,-1 0,1 0,0-1,-1 1,1 0,-1 0,1 0,-1 0,1 0,-1 0,1 0,-1 0,1 1,-1-1,1 0,-1 0,1 0,0 0,-1 1,1-1,-1 0,1 0,0 1,-1-1,1 0,-1 1,1-1,0 0,0 1,-1-1,1 1,0-1,-6-45,7 13,0 1,2-1,2 1,1-1,1 1,2 1,1 0,1 0,1 1,5-5,6-16,3 1,2 1,2 1,2 2,6-5,0 2,-22 26,0 0,2 1,0 1,1 1,1 1,1 0,0 2,17-10,-34 23,0 1,0 0,0 0,0 0,1 1,-1 0,1-1,-1 2,1-1,0 0,-1 1,1 0,0 0,-1 0,1 1,0-1,-1 1,1 0,-1 0,1 1,-1 0,0-1,1 1,-1 1,0-1,0 1,-1-1,1 1,0 0,-1 1,0-1,0 0,0 1,0 0,0 0,-1 0,0 0,0 0,0 0,0 0,0 1,-1-1,1 7,0-1,0 0,-1 0,-1 0,1 1,-2-1,1 0,-2 1,1-1,-1 0,-1 0,0 0,0-1,-1 1,0-1,-1 1,0-1,0-1,-1 1,-5 5,-1 2,-2-1,0 0,0-1,-1-1,-1 0,0-1,-1-1,0 0,-1-1,-3 0,14-6,-1-1,1 0,-1 0,0-1,1 0,-1-1,0 1,0-2,0 1,0-1,0 0,-7-1,-4-5</inkml:trace>
  <inkml:trace contextRef="#ctx0" brushRef="#br0" timeOffset="349.805">1553 98,'-21'10,"0"1,1 0,1 2,0 0,1 1,0 1,1 1,1 0,0 1,1 1,1 1,1 0,-3 6,15-22,0 1,0-1,0 1,0-1,0 1,1-1,0 1,-1 0,1-1,1 1,-1 0,0-1,1 1,0 0,0-1,0 1,0-1,1 0,-1 1,1-1,0 0,0 0,0 0,0 0,1 0,-1 0,1-1,-1 1,1-1,0 0,0 0,0 0,1 0,-1 0,0-1,1 1,-1-1,0 0,1 0,0 0,-1-1,1 1,0-1,-1 0,1 0,0 0,-1 0,1-1,1 0,4-1,0 0,0-1,0 0,-1 0,1-1,-1 0,0-1,0 0,0 0,-1-1,0 0,0 0,0 0,-1-1,0 0,0-1,-1 1,0-1,0 0,-1 0,0 0,0-1,-1 0,0 1,0-1,-1 0,0-1,-1 1,0 0,-1 0,0-1,0 1,-1 0,0 0,0 0,-1-1,-1 1,1 1,-1-1,-1 0,0 1,0-1,0 1,-1 1,-5-8,-39-30,31 32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42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57 112,'-3'2,"0"0,0 0,0 0,0 0,0 0,1 1,-1 0,1-1,-1 1,1 0,0 0,0 0,1 0,-1 0,0 1,1-1,0 0,0 1,0-1,0 1,1-1,-1 1,1 0,0-1,0 1,0-1,0 1,1 0,0-1,-1 1,1-1,0 1,1-1,-1 0,2 3,-2-5,0 0,0 0,1 0,-1 0,0-1,0 1,1 0,-1-1,0 1,1-1,-1 1,1-1,-1 1,1-1,-1 0,1 0,-1 0,1 0,-1 0,1 0,-1 0,0-1,1 1,-1 0,1-1,-1 1,0-1,1 0,-1 1,0-1,1 0,-1 0,0 0,0 0,0 0,0 0,0 0,1-1,37-45,-35 42,-1-1,0 1,0-1,0 0,-1 1,0-1,0 0,0 0,-1 0,0-1,0 1,-1 0,1 0,-2-1,1 1,0 0,-2-6,0 11,1 0,-1 0,0 0,0 0,1 0,-1 0,0 0,0 1,0-1,0 1,0-1,0 1,0 0,0 0,0 0,0 0,0 0,0 1,0-1,0 0,0 1,0-1,0 1,1 0,-1 0,0 0,0 0,1 0,-1 0,0 0,1 0,-1 1,1-1,0 1,-1-1,1 1,0-1,0 1,0 0,-1 1,-56 94,57-94,-1-1,1 1,0 0,0 0,0 0,1 0,-1 0,1 0,0 0,-1 0,1 0,1 0,-1 0,0 0,1 0,-1 0,1 0,0 0,0 0,0 0,1 0,-1-1,1 1,-1 0,1-1,0 1,0-1,0 0,0 0,0 1,1-2,-1 1,1 0,1 1,5-2,-1 0,0 0,0-1,0 0,1 0,-1-1,0 0,0-1,0 0,0 0,0-1,-1 0,1 0,-1 0,0-1,1-1,-2 1,1-1,0 0,-1 0,0-1,-1 0,1 0,-1 0,0-1,0 0,0-1,-3 4,1 0,0 0,-1-1,0 1,0 0,-1-1,1 0,-1 1,0-1,0 0,0 0,-1 0,0 1,0-1,0 0,0 0,-1 0,0 1,0-1,0 0,-1 0,1 1,-1-1,0 1,0 0,-1 0,0-2,0 5,-1 0,1-1,-1 1,1 1,0-1,-1 0,1 1,-1 0,0 0,1 0,-1 0,1 0,-1 1,1-1,-1 1,1 0,0 0,-1 1,1-1,0 1,0-1,0 1,0 0,0 0,0 0,1 1,-1-1,0 1,1-1,0 1,-1 1,2-3,-5 3,1-1,0 1,0-1,0 1,1 1,-1-1,1 1,0-1,0 1,1 0,-1 1,1-1,1 1,-1-1,1 1,-1 0,2 0,-1 0,1 0,0 0,0 0,0 0,1 1,0-1,1 4,-1-8,1 0,0-1,0 1,0 0,0 0,0-1,0 1,0-1,1 1,-1-1,0 0,1 1,-1-1,1 0,0 0,-1 0,1 0,0 0,0 0,-1-1,1 1,0-1,0 1,0-1,0 0,0 1,0-1,0 0,0 0,0 0,0-1,0 1,0 0,-1-1,1 1,0-1,0 0,0 0,0 0,68-42,-63 39,-1-1,1 0,-1 0,0-1,0 0,-1 0,0-1,0 1,0-1,-1 0,0 0,0-1,-1 1,0-1,0 0,-1 1,0-1,0 0,-1-1,0 1,0 0,-1 0,0-3,-1 9,0 0,0 0,0 0,0 0,0 1,0-1,0 0,-1 1,1-1,0 1,-1-1,0 1,1 0,-1 0,0 0,1 0,-1 0,0 0,0 0,0 0,0 1,0-1,0 1,0 0,0-1,0 1,0 0,0 0,0 0,0 1,0-1,0 0,0 1,0-1,0 1,0 0,0-1,0 1,0 0,0 0,1 0,-1 1,-1 0,-69 61,71-62,0 0,0 0,0 0,0 1,0-1,0 0,1 1,-1-1,0 0,1 1,-1-1,1 1,-1-1,1 1,0-1,0 1,0-1,0 1,0-1,0 1,0-1,0 1,1-1,-1 1,0-1,1 1,0-1,-1 1,1-1,0 0,-1 1,1-1,0 0,0 0,0 1,0-1,0 0,1 0,-1 0,0 0,0-1,1 1,-1 0,0 0,1-1,-1 1,1-1,-1 1,1-1,-1 0,1 0,-1 1,1-1,-1 0,1 0,-1 0,1-1,-1 1,1 0,6-2,-1 1,1-1,-1 0,0-1,0 0,0 0,0 0,-1-1,1 0,-1 0,6-5,-5 4,14-10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4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621 225,'-34'37,"1"1,3 2,0 1,-14 29,-13 15,-3-4,-36 36,56-70,-127 150,142-189,28-15</inkml:trace>
  <inkml:trace contextRef="#ctx0" brushRef="#br0" timeOffset="630.93">1 197,'59'39,"-21"-3,-2 1,-1 1,-2 2,22 37,114 190,39 10,-183-246,-16-17</inkml:trace>
  <inkml:trace contextRef="#ctx0" brushRef="#br0" timeOffset="1164.7">1 564,'73'-27,"-27"16,0 2,0 2,1 2,-1 2,1 2,47 6,9-3,104 23,-196-23</inkml:trace>
  <inkml:trace contextRef="#ctx0" brushRef="#br0" timeOffset="1749.32">368 0,'11'219,"24"138,-25 29,-10-362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4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0,'-229'719,"192"-601,24-111,10-30,33-145,-5 72,4 0,5 2,29-56,-63 149,10-22,1 0,0 0,2 1,0 1,2 0,3-4,-17 24,0 0,0 0,0 1,0-1,0 0,0 0,0 0,1 1,-1-1,0 0,0 1,1-1,-1 1,0-1,0 1,1 0,-1 0,0-1,1 1,-1 0,1 0,-1 0,0 1,1-1,-1 0,0 0,1 1,-1-1,0 1,0-1,1 1,-1 0,0-1,0 1,0 0,0 0,0 0,0-1,0 1,0 0,0 1,0-1,-1 0,1 0,0 0,-1 0,1 1,30 63,-31-64,118 321,-67-193,-52-129,1 0,0 0,0 0,0 0,-1 0,1 0,0 0,0 0,-1 0,1 0,0 0,0 0,0 0,-1 0,1 0,0 0,0 0,-1 0,1 0,0 0,0 0,-1 0,1 0,0 0,0 0,0 1,-1-1,1 0,0 0,0 0,0 0,0 1,-1-1,1 0,0 0,0 0,0 1,0-1,0 0,0 0,0 0,0 1,-1-1,1 0,0 0,0 1,0-1,0 0,0 0,0 0,0 1,0-1,0 0,1 1,-24-22,18 17,-7-6,-1 0,0 1,-1 1,0 0,0 1,0 0,-1 1,0 1,0 0,0 1,-1 1,0 0,1 1,-1 1,0 0,0 2,-1 0,-113 12,112-7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9:2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766 429,'1'-2,"0"1,1 0,-1-1,0 1,0-1,0 0,0 1,0-1,-1 0,1 1,0-1,-1 0,1 0,-1 0,0 0,1 0,-1 1,0-1,0 0,0 0,-1 0,1 0,0 0,-1 0,1 1,-1-1,0 0,1 0,-1 1,0-1,0 0,0 1,0-1,0 1,-1-1,1 1,0 0,-1-1,1 1,-1 0,-1-1,-71-36,60 38,0 0,1 1,-1 1,0 0,0 1,1 0,0 1,-1 1,1 0,1 1,-1 0,1 1,0 0,1 1,0 1,0-1,-7 8,-47 67,63-80,1 0,0 0,0 0,0 0,0 0,0 0,1 0,-1 0,1 0,0 0,0 0,0 1,0-1,1 0,-1 0,1 0,0 0,0 0,0 0,0 0,0 0,1-1,-1 1,1 0,0-1,0 1,0-1,0 1,0-1,1 0,-1 0,1 0,72 39,-74-40,0-1,0 1,0 0,0-1,0 1,-1 0,1 0,0-1,0 1,-1 0,1 0,-1 0,1 0,0 0,-1 0,0 0,1 0,-1 0,0 1,0-1,1 0,-1 0,0 0,0 0,0 0,0 0,0 1,-1-1,1 0,0 0,0 0,-1 0,1 0,-1 0,1 0,-1 0,1 0,-1 0,0 0,1 0,-1 0,0-1,0 1,-43 40,31-31,-11 12,0 1,2 1,1 0,1 2,1 0,1 1,1 1,0 4,15-30,1 1,-1 0,0 0,1 1,0-1,0 0,0 0,0 1,0-1,0 0,1 1,0-1,0 1,0-1,0 0,0 1,1-1,-1 1,1-1,0 0,0 1,0-1,1 0,-1 0,1 0,0 0,-1 0,1 0,1-1,-1 1,0 0,1-1,-1 0,1 0,0 0,-1 0,1 0,0 0,0-1,1 1,-1-1,2 1,7 0,1 0,-1 0,1-1,0-1,-1 0,1-1,0 0,0-1,-1 0,0-1,6-2,1-2</inkml:trace>
  <inkml:trace contextRef="#ctx0" brushRef="#br0" timeOffset="302.2">1133 684,'-20'4,"-15"12,-2 8,0 4,2 2,7 2,8-1,3-6,4-1,4-1,-1 1,1 1,-2 1,0 1,-3-4,2-6</inkml:trace>
  <inkml:trace contextRef="#ctx0" brushRef="#br0" timeOffset="599.408">766 627,'4'14,"7"15,6 7,6-3,-3-2,2-6,1-8,1-1,2 0,1-1,1 1,1 2,-1 4,1 2,-6-3</inkml:trace>
  <inkml:trace contextRef="#ctx0" brushRef="#br0" timeOffset="1018.968">1640 711,'-35'9,"-5"-1,1 2,1 1,0 3,0 0,2 3,-34 19,67-33,0-1,0 1,0 0,0-1,1 1,-1 0,1 1,0-1,0 0,0 1,0-1,0 1,1-1,0 1,0 0,0 0,0 0,0 0,1-1,0 1,0 0,0 0,0 0,0 0,1 0,0 0,0 0,0 0,0-1,0 1,1 0,0-1,0 1,0-1,0 0,0 0,1 0,-1 0,1 0,0 0,0 0,0-1,0 0,0 1,1-1,-1 0,1-1,-1 1,1-1,0 1,-1-1,1 0,0-1,0 1,0-1,2 1,10-4,-1-1,0 0,0-1,0 0,0-1,-1-1,0-1,-1 0,1 0,-1-1,-1-1,0 0,0-1,-1 0,-1-1,0 0,0-1,-1 0,0-2,29-30,19-4,-56 50,1 0,-1 1,0-1,1 0,-1 1,0 0,0-1,0 1,0-1,0 1,0 0,0 0,-1 0,1-1,0 1,-1 0,0 0,1 0,-1 0,0 0,0 0,0 0,0 0,-1 0,1 0,0-1,-1 1,1 0,-1 0,0 0,0 0,0 1,0 1,-4 23,-1-2</inkml:trace>
  <inkml:trace contextRef="#ctx0" brushRef="#br0" timeOffset="1532.169">1781 1051,'31'-60,"2"1,3 2,13-13,-49 69,0 0,1 0,-1 0,0 0,0 0,1 0,-1 0,1 0,-1 0,1 0,-1 1,1-1,0 0,-1 0,1 0,0 1,-1-1,1 0,0 1,0-1,0 1,0-1,0 1,0-1,0 1,-1 0,1-1,0 1,0 0,1 0,-1 0,0-1,0 1,0 0,0 0,0 1,0-1,0 0,0 0,0 0,0 1,0-1,0 1,0-1,-1 0,1 1,0 0,0-1,0 1,0 0,-1-1,1 1,0 0,-1 0,1-1,0 1,-1 0,1 0,-1 0,1 0,5 31,-6-28,-1-1,1 0,1 0,-1 0,0 0,1 0,-1 0,1 0,0 0,0 0,0 0,1-1,-1 1,1 0,-1-1,1 1,0-1,0 1,0-1,0 0,1 0,-1 0,0 0,1 0,0-1,-1 1,1-1,0 1,0-1,0 0,2 1,4-3,-1-1,0 0,1 0,-1 0,0-1,0 0,-1-1,1 0,-1 0,1 0,-1-1,-1 0,1-1,-1 1,0-1,0 0,0-1,-1 0,0 1,2-6,4-1,74-79,-85 92,1-1,0 0,0 1,0-1,-1 1,1-1,0 1,0 0,0-1,0 1,0 0,0 0,0-1,0 1,0 0,0 0,0 0,0 0,0 0,0 1,0-1,0 0,-1 0,1 0,0 1,0-1,0 1,0-1,0 1,0-1,-1 1,1-1,0 1,0 0,-1-1,1 1,0 0,-1 0,1-1,-1 1,1 0,-1 0,1 0,-1 0,0 0,1 0,-1-1,0 1,0 0,0 0,0 0,0 0,0 0,0 0,0 0,0 0,0 1,-1 59,-1-56,-1 1,2 0,-1-1,1 1,0 0,0 0,0 0,1 0,0 0,0-1,1 1,-1 0,1 0,1 0,-1 0,1-1,0 1,0-1,1 1,-1-1,1 0,0 0,1 0,-1 0,1-1,0 1,0-1,1 0,-1 0,1-1,0 1,2 0,15 3</inkml:trace>
  <inkml:trace contextRef="#ctx0" brushRef="#br0" timeOffset="12575.03">342 6,'-6'-1,"0"-1,0 1,0 1,0-1,0 1,-1 0,1 0,0 1,0-1,0 2,0-1,0 1,0-1,0 2,0-1,1 1,-1-1,1 2,0-1,0 1,0-1,0 1,1 0,-3 3,-4 4,0 1,1 0,1 1,0 0,1 0,0 0,1 1,0 1,0 2,-20 72,4 1,3 0,5 2,1 20,9-79,1-1,2 1,1 0,2 0,1 0,1 0,2-1,1 1,7 18,-6-30,0 1,2-1,0-1,1 0,1 0,1-1,1 0,1-1,1 0,-1-5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0,'22'147,"-14"148,4-207,-9-73,0 0,0 0,-2 1,0-1,-1 0,0 1,-1-1,-1 0,0 1,-4 10,7-24,3-9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9 253,'-3'13,"1"1,0 0,1-1,1 1,0 0,1-1,0 1,1 0,0-1,1 1,1-1,0 0,1 0,0-1,7 12,-10-22,0 1,0-1,0 0,0 0,0-1,0 1,0 0,1-1,-1 1,0-1,1 0,0 1,-1-1,1-1,0 1,-1 0,1-1,0 1,0-1,-1 0,1 0,0 0,0 0,0 0,-1-1,1 1,0-1,0 0,-1 0,1 0,-1 0,1 0,2-2,74-60,-62 44,0-1,-1 0,-2-1,0-1,-1 0,-1-1,-1-1,-1 1,-2-2,0 1,-1-1,0-12,-5 33,-1 0,0 1,0-1,0 0,-1 0,1 0,-1 0,0 0,0 0,0 0,-1 0,0 0,1 0,-1 0,-1 0,1 0,0 0,-1 1,0-1,0 1,0-1,0 1,-1 0,1 0,-1 0,0 0,0 0,0 0,0 1,0 0,-1-1,1 1,-1 0,1 1,-1-1,0 1,0-1,1 1,-1 0,0 1,0-1,0 1,0 0,0 0,-3 0,-3 4,0 1,0 0,1 1,-1 0,1 0,1 1,-1 0,1 0,0 1,1 0,0 1,0 0,1 0,0 0,0 1,1-1,-1 5,-16 29,4-3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1 365,'123'-299,"-104"234,-19 138,-1-66,1 0,-1-1,1 1,1 0,-1 0,1-1,1 1,-1 0,1-1,0 1,1-1,-1 0,1 0,1 0,-1 0,1 0,0-1,0 0,0 1,1-2,0 1,0 0,0-1,1 0,-1 0,1-1,0 1,0-1,0-1,0 1,1-1,-1 0,1 0,-1-1,1 0,1 0,4-3,-1 0,1 0,-1-2,0 1,0-1,0-1,-1 0,1-1,-1 1,-1-2,1 0,-1 0,0-1,-1 0,1 0,-2-1,1 0,-1 0,-1-1,1 0,-2 0,1 0,1-7,14-38,-13 30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0,'-49'74,"3"1,4 3,-18 46,60-123,-25 84,24-84,1 1,0 0,-1 0,1 0,0 0,0 0,0-1,0 1,0 0,1 0,-1 0,1 0,-1-1,1 1,-1 0,1 0,0-1,0 1,0 0,0-1,0 1,0-1,1 0,-1 1,0-1,1 0,-1 0,1 0,-1 0,1 0,0 0,-1 0,1 0,0 0,0-1,-1 1,1-1,0 0,0 1,0-1,0 0,-1 0,2 0,8-3,1 0,-1-1,0 0,0 0,0-1,-1-1,0 0,0 0,0-1,-1-1,0 1,0-1,-1-1,0 0,0 0,-1 0,1-4,145-191,-94 143,-58 60,1 0,0 0,0 0,0 0,0 0,0 1,0-1,0 0,0 1,0 0,0-1,1 1,-1 0,0 0,0 0,0 0,0 1,1-1,-1 0,0 1,0 0,0-1,0 1,0 0,0 0,-1 0,1 0,0 1,0-1,-1 0,1 1,0-1,-1 1,0 0,1-1,-1 2,5 7,-1 0,0 1,-1 0,0 0,0 0,-1 0,-1 1,0-1,-1 1,0 0,-1 9,4 17,13 157,-9 1,-13 108,5-268,-2 0,-2 0,-1 0,-2-1,-1 1,-2-2,-1 1,-2-1,-1-1,-13 20,-29 11,54-62,1-1,-1 1,0-1,0 0,0 0,0 1,0-1,0 0,0-1,0 1,0 0,-1-1,1 1,0-1,0 0,-1 0,1 1,0-2,0 1,-1 0,1 0,0-1,0 1,-1-1,1 0,0 1,0-1,0 0,0 0,0-1,0 1,0 0,1-1,-3-1,-3-8,0-1,0-1,1 1,0-1,1 0,1-1,0 1,1-1,1 0,0 0,0 0,1 0,1 0,1 0,1-9,-2-1,2-46,3 0,3 0,3 1,3 0,3 1,5-4,26-39,-31 91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0,'0'625,"-27"-355,-4-72,31-186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0 147,'44'-14,"32"-15,9-2,-5 4,-7 7,-11 7,-11 5,-9 4,-8 3,-4 2,-8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1,'-8'30,"2"0,2 1,0 0,2 0,1 0,2 0,1 0,1 0,3 7,18 243,-19-263,-1 1,-1 1,0-1,-2 0,0 1,-2-1,0 1,-1-1,0 0,-2 2,-10 39,14-61,0 1,0 0,0 0,0-1,0 1,1 0,-1 0,0-1,0 1,0 0,1 0,-1 0,0 0,0-1,0 1,1 0,-1 0,0 0,0 0,1 0,-1 0,0-1,0 1,1 0,-1 0,0 0,1 0,-1 0,0 0,0 0,1 0,-1 0,0 0,1 1,-1-1,0 0,0 0,1 0,-1 0,0 0,0 0,1 1,-1-1,0 0,0 0,0 0,1 0,-1 1,0-1,0 0,0 0,0 1,0-1,1 0,-1 0,0 1,0-1,0 0,0 1,16-23,11-22,-5 5,3 0,1 2,1 1,2 1,3 0,-31 33,1 0,-1 0,1 0,-1 0,1 0,0 0,-1 1,1-1,0 1,0-1,0 1,0 0,1 0,-1 0,0 0,0 0,1 0,-1 1,1-1,-1 1,0 0,1-1,-1 1,1 0,-1 1,1-1,-1 0,0 1,1-1,-1 1,0 0,1-1,-1 1,0 0,0 1,0-1,0 0,0 1,0-1,0 1,0-1,0 1,-1 0,1 0,-1 0,1 0,-1 0,5 7,0 0,-1 0,0 0,0 0,-1 1,0 0,-1 0,0 0,-1 0,0 1,0-1,-1 0,0 1,-1-1,-1 1,1 0,-2-1,1 0,-3 9,-12 66,13-60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88 306,'4'4,"-1"0,2 0,-1-1,0 0,1 1,-1-2,1 1,0-1,0 1,0-1,0 0,0-1,1 0,-1 1,0-2,1 1,-1-1,1 1,-1-1,1-1,-1 1,0-1,1 0,-1 0,0-1,1 0,-1 0,0 0,0 0,-1-1,1 0,0 0,-1 0,2-2,4-3,-1 0,0-1,0-1,-1 0,-1 0,0 0,0-1,-1 0,0 0,-1 0,0-1,-1 0,0 0,-1 0,0 0,-1-1,0 1,-1-2,-1 10,0-1,0 1,-1-1,1 1,-1 0,0-1,0 1,0 0,-1 0,0-1,1 1,-1 1,-1-1,1 0,-1 0,1 1,-1-1,0 1,0 0,0 0,-1 0,1 0,-1 1,0 0,0-1,1 1,-1 0,-1 1,1-1,0 1,0 0,0 0,-1 0,1 0,-1 1,1 0,0 0,-1 0,1 0,-1 1,1 0,0 0,-1 0,-2 1,-7 4,-1 1,1 0,0 1,1 1,0 0,0 1,1 0,0 1,1 0,0 1,1 0,0 1,1 0,1 1,0 0,0 0,2 0,0 1,0 0,1 0,1 1,1-1,0 1,1 0,1 0,0 0,1 1,3-7,-1-1,1 0,1 1,0-1,0 0,1-1,0 1,1-1,0 0,0 0,0-1,1 0,0 0,1 0,-1-1,1 0,1-1,-1 0,1 0,0-1,0 0,0 0,0-1,1 0,-1-1,1 0,0 0,0-1,0-1,8 1,122-9,-116 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4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0,'-19'10,"-7"8,2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5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1,'-9'6,"-1"1,0-1,1 1,-1 1,2 0,-1 0,1 1,0 0,1 0,0 1,1-1,0 2,-5 9,12-14,-1-1,1 0,0 1,0-1,1 0,0 0,0 0,0 0,0 0,1-1,0 1,0 0,0-1,0 0,1 0,-1 0,1 0,0-1,1 1,-1-1,0 0,1-1,0 1,2 1,18 15,-22-16,1 0,0 0,-1 1,1-1,-1 1,0 0,0 0,-1 0,1 0,-1 0,0 1,0-1,0 1,-1-1,0 1,0 0,0 0,0 0,-1-1,1 1,-1 0,-1 0,1 0,-1 0,1 0,-1-1,-1 1,1 0,-1-1,0 1,0-1,0 1,0-1,-1 0,0 0,0 0,0 0,-7 7,-1 0,0 0,0-1,-1-1,0 0,0-1,-1 0,-1-1,1 0,-1-1,0-1,-6 2,-5-1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9:34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384 537,'-16'-3,"0"0,1 1,-1 1,0 0,0 2,0-1,0 2,0 0,0 1,0 1,1 0,0 1,0 1,0 0,1 1,-1 0,2 1,-1 1,1 0,1 1,-4 4,10-6,0 0,0 1,1-1,1 1,0 0,0 0,0 1,1-1,1 1,-1 0,2 0,-1 3,1-9,1-1,0 1,0-1,0 1,0 0,0-1,1 1,-1-1,1 1,0-1,0 1,1-1,-1 1,1-1,0 0,-1 0,1 0,1 0,-1 0,0 0,1-1,-1 1,1-1,0 0,0 1,0-1,0 0,0-1,0 1,1-1,-1 1,0-1,1 0,2 0,4-1,-1 0,1-1,0-1,-1 1,1-2,-1 1,1-1,-1-1,0 0,0 0,-1-1,1 0,-1 0,0-1,0 0,-1 0,0-1,2-2,141-128,-58 25,-78 105,-24 41,5-17,2-6,1 1,0-1,0 1,1 0,0 0,1 0,1 0,0 0,0-1,1 1,1 0,0-1,1 1,0-1,0 0,1 0,1-1,0 1,0-1,1-1,3 5,35 27,-31-31</inkml:trace>
  <inkml:trace contextRef="#ctx0" brushRef="#br0" timeOffset="400.305">779 481,'-5'95,"9"-56,2 1,2-1,1 0,2-1,3 3,-9-26,-5-14,0-1,-1 1,1 0,0 0,0 0,0-1,0 1,0 0,0 0,0 0,0-1,0 1,1 0,-1 0,0-1,0 1,1 0,-1 0,0-1,1 1,-1 0,1-1,-1 1,1 0,-1-1,1 1,-1-1,1 1,0-1,-1 1,1-1,0 0,-1 1,1-1,0 0,0 1,-1-1,1 0,0 0,0 0,0 0,-1 1,1-1,0 0,0-1,0 1,-1 0,1 0,0 0,0 0,-1-1,1 1,0 0,0 0,-1-1,1 1,0-1,-1 1,1-1,0 1,-1-1,1 1,-1-1,1 0,-1 1,1-1,-1 0,106-220,-60 107,-38 90</inkml:trace>
  <inkml:trace contextRef="#ctx0" brushRef="#br0" timeOffset="3772.273">1230 621,'6'4,"1"0,0 0,0-1,1 0,-1-1,1 1,-1-1,1-1,0 1,-1-2,1 1,0-1,0 0,0 0,0-1,-1 0,4-1,136-40,-142 40,-1 0,1 0,0-1,-1 0,0 0,1 0,-1 0,0 0,-1-1,1 0,-1 0,1 0,-1 0,0 0,-1-1,1 0,-1 1,0-1,0 0,0 0,-1 0,0 0,0 0,0 0,0 0,-1-1,0-3,-1 5,0 0,0 0,0 0,-1 0,1 0,-1 1,0-1,0 0,-1 1,1-1,-1 1,1 0,-1 0,0 0,0 0,0 1,-1-1,1 1,-1-1,1 1,-1 1,0-1,0 0,0 1,0 0,-2-1,-5-1,0 0,0 0,0 2,0-1,0 1,-1 1,1 0,0 0,-6 2,2 2,1 0,0 0,0 2,1 0,0 0,0 1,0 1,1 0,-2 2,8-3,1 0,0 0,0 0,1 1,0-1,0 1,1 0,0 0,0 0,1 1,0-1,0 1,1-1,0 1,1-1,0 1,0 0,1-1,0 1,0-1,1 1,0-1,1 1,0-1,0 0,1 0,0-1,0 1,0-1,1 0,1 0,2 4,129 103,-132-109,0 0,1-1,-1 1,1-1,0 0,0-1,0 1,0-1,1 0,-1-1,1 0,0 0,-1 0,1-1,0 0,0 0,0 0,0-1,1 0,8-5</inkml:trace>
  <inkml:trace contextRef="#ctx0" brushRef="#br0" timeOffset="6053.204">1964 1,'33'42,"-20"-13,0 0,-2 1,-2 1,-1-1,-1 1,2 23,-4-19,-1 0,-2 0,-2 0,-1 0,-2 0,-1 0,-1 0,-3 0,0-1,-2-1,-8 17,10-30,0 0,-2 0,0-1,-1-1,-1 1,0-2,-1 0,-1 0,-1-1,-3 1,10-9,-2 0,1 0,-1-1,0 0,-1 0,1-2,-1 1,0-1,-1-1,1 0,-1 0,0-1,0-1,0 0,-7 0,-66-7,60-2</inkml:trace>
  <inkml:trace contextRef="#ctx0" brushRef="#br0" timeOffset="12892.082">2839 254,'-173'125,"98"-67,5-5,2 4,-50 53,113-104,4-4,0-1,0 1,1-1,-1 1,0-1,0 0,-1 1,1-1,0 0,0 0,-1 0,1 0,-1 0,1 0,-1 0,1 0,-1 0,1-1,-1 1,0-1,1 1,-1-1,0 0,1 0,-1 0,0 1,1-2,-1 1,0 0,0 0,1 0,-7-8</inkml:trace>
  <inkml:trace contextRef="#ctx0" brushRef="#br0" timeOffset="13239.504">2359 254,'28'45,"100"57,-34-32,-73-52,12 13,0-1,2-3,1 0,1-2,2-2,31 14,-69-37,-1 1,1-1,0 1,0-1,-1 0,1 1,0-1,0 0,0 1,-1-1,1 0,0 0,0 0,0 0,0 0,0 0,-1 0,1 0,0 0,0 0,0 0,0-1,0 1,-1 0,1-1,0 1,0 0,-1-1,1 1,0-1,-1 1,1-1,0 0,-1 1,1-1,-1 0,1 1,-1-1,1 0,-1 1,1-1,-1 0,0 0,0 0,1 1,-1-1,0 0,0 0,0 0,0 0,0 0,0 1,0-1,0 0,0 0,0 0,0 0,-1 0,1 1,0-1,-1-1,-3-12</inkml:trace>
  <inkml:trace contextRef="#ctx0" brushRef="#br0" timeOffset="13622.97">2641 85,'-28'255,"28"170,-12-336,13-76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6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14 599,'-5'28,"1"0,1 1,2-1,1 1,1-1,1 0,6 24,-8-48,1-1,0 0,-1 0,1 0,1 0,-1 0,0 0,1 0,-1 0,1-1,0 1,0-1,0 1,0-1,1 0,-1 1,0-1,1 0,0-1,-1 1,1 0,0-1,0 1,0-1,0 0,0 0,0 0,0-1,1 1,-1-1,0 0,0 1,1-1,-1-1,0 1,0 0,0-1,0 0,1 0,-1 0,0 0,0 0,0 0,1-2,7-5,0-1,-1 0,-1-1,1 0,-1 0,-1-1,0 0,-1-1,0 0,-1 0,0 0,-1-1,0 0,-1 0,0 0,-1 0,-1-1,0 1,-1-1,0 0,-1 1,-1-1,0 1,-1-1,0 1,-3-8,4 17,0 0,-1-1,1 1,-1 0,0 1,0-1,-1 0,1 0,-1 1,1 0,-1-1,0 1,-1 0,1 0,0 1,-1-1,0 1,1 0,-1 0,0 0,0 0,0 1,0-1,-1 1,1 0,0 0,-1 1,1-1,0 1,-1 0,1 0,0 1,-1-1,1 1,0 0,0 0,-1 0,1 1,0-1,0 1,0 0,1 0,-1 1,0-1,1 1,-1-1,1 1,0 0,0 1,0-1,1 0,-1 1,1 0,0-1,-1 3,2-5,1 0,-1 0,1 0,-1 0,1 0,-1 0,1 0,0 0,-1 0,1 0,0 1,0-1,0 0,0 0,0 0,0 0,0 1,1-1,-1 0,0 0,1 0,-1 0,0 0,1 0,-1 0,1 0,0 0,-1 0,1 0,0 0,0 0,0 0,-1-1,1 1,0 0,0 0,0-1,0 1,0-1,0 1,0-1,1 1,-1-1,0 0,0 0,0 1,0-1,0 0,1 0,-1 0,0 0,0 0,0-1,1 1,65-11,-47-2,1-1,-2-1,0-1,-1-1,0 0,-1-1,-1-1,-1 0,-1-1,-1-1,0 0,-2-1,0-1,-2 1,0-1,4-20,-6 24,0-1,-2 1,0-1,-1 0,-1 0,0-1,-2 1,-1-1,0-3,0 23,1 0,-1 1,0-1,1 0,-1 0,0 0,1 0,-1 0,0 0,0 1,0-1,0 0,0 0,0 0,0 0,0 0,0 0,-1 0,1 0,0 1,-1-1,1 0,0 0,-1 0,1 0,-1 1,1-1,-1 0,1 1,-1-1,0 0,1 1,-1-1,0 1,0-1,1 1,-1-1,0 1,0-1,0 1,0 0,1-1,-1 1,0 0,0 0,0 0,0 0,0 0,0 0,0 0,0 0,0 0,1 0,-1 0,0 1,0-1,0 0,0 1,0-1,1 0,-1 1,0-1,0 1,1 0,-1-1,0 1,1-1,-1 1,0 0,-4 10,1-1,1 1,-1 0,1 0,1 0,0 0,1 0,0 0,1 1,0-1,1 7,6 78,4 0,5-1,4 0,11 24,-14-49,-1-5,15 54,-4 1,-6 2,-5 0,0 109,-16-216,1-12,0 1,0-1,0 1,-1-1,1 1,-1-1,0 1,0-1,0 1,-1-1,1 1,-1-1,0 1,0-1,0 0,0 1,-1-1,1 0,-1 0,0 0,0 0,0 0,0-1,0 1,-1 0,1-1,-1 0,0 1,0-1,0 0,0 0,0-1,0 1,0-1,0 0,-1 1,1-1,-1 0,-4-4,0 0,0 0,1 0,-1-1,1 0,0 0,0-1,0 0,1 0,0-1,0 1,0-1,1-1,-1 1,2-1,-1 0,1 0,0 0,0-1,1 1,0-1,0 0,1 0,0 0,0-2,-7-20,1 0,1 0,2-1,1 0,1 1,2-2,1 1,1 0,2 0,1-1,-3 20,2-1,-1 0,2 1,-1 0,2 0,-1 0,2 0,0 1,0-1,1 2,0-1,2 0,8-7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9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2 222,'-1'13,"1"-1,0 1,1-1,0 1,1-1,0 1,1-1,0 0,1 0,0 0,1-1,1 1,0-1,0 0,7 8,-12-18,0 0,1 1,-1-1,1 0,-1 0,1 0,-1 0,1 0,0 0,0 0,-1 0,1-1,0 1,0-1,0 1,0-1,-1 0,1 0,0 0,0 0,0 0,0 0,0 0,0-1,0 1,-1-1,1 1,0-1,0 0,-1 1,1-1,0 0,-1 0,1 0,-1-1,1 1,-1 0,1-1,-1 1,0 0,1-2,37-70,-35 52,-1 0,0 0,-2-1,0 1,-2-1,0 1,-1-1,-5-16,7 34,0 1,0 0,-1 0,1 0,-1 0,0 0,1 0,-1 0,-1 0,1 0,0 0,-1 1,0-1,1 0,-1 1,0-1,0 1,-1 0,1 0,0 0,-1 0,1 0,-1 0,0 1,1-1,-1 1,0 0,0 0,0 0,0 0,0 0,0 1,0-1,-2 1,-11 3</inkml:trace>
  <inkml:trace contextRef="#ctx0" brushRef="#br0" timeOffset="383.794">313 476,'162'-325,"-159"321,-2 0,2-1,-1 1,0 0,1 0,0 0,0 0,0 0,0 1,0-1,1 1,0 0,0 0,0 0,0 1,0-1,0 1,5-2,-7 6,1-1,-1 0,1 1,-1 0,0 0,0-1,0 1,0 0,0 1,0-1,0 0,-1 1,1-1,-1 0,1 1,-1 0,0-1,0 1,0 0,-1 0,1-1,-1 1,1 0,-1 2,3 7,-1-4,0 0,1 0,-1 0,1 0,1-1,-1 0,1 1,1-1,-1-1,1 1,1-1,-1 1,1-1,0-1,0 1,0-1,1-1,0 1,0-1,0 0,1 0,-1-1,1 0,0 0,0-1,0 0,0-1,0 0,0 0,1 0,-1-1,0 0,6-2,-3-1,0 0,-1-1,1-1,-1 0,0 0,0-1,0-1,-1 1,0-1,0-1,-1 0,0 0,0-1,-1 1,0-2,-1 1,0-1,0 0,-1 0,0-1,-1 1,0-1,-1 0,0 0,-1 0,0-1,0 1,-2-1,1 1,-1-1,-2-7,-4-6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7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1 982,'0'163,"0"-196,1 1,2-1,1 1,2 0,1 0,2 1,1 0,1 0,1 1,8-11,50-72,-69 112,-1 0,0 0,1 0,0 1,-1-1,1 0,-1 1,1-1,0 0,0 1,-1-1,1 1,0-1,0 1,0-1,0 1,-1 0,1-1,0 1,0 0,0 0,0 0,0 0,0 0,0-1,0 2,0-1,0 0,0 0,-1 0,1 0,0 1,0-1,0 0,0 1,0-1,0 1,-1-1,1 1,0-1,0 1,-1-1,1 1,0 0,-1-1,1 1,-1 0,1 0,0 0,4 14</inkml:trace>
  <inkml:trace contextRef="#ctx0" brushRef="#br0" timeOffset="262.997">453 728,'-10'15,"0"1,2 1,0-1,0 1,2 1,0-1,1 1,1 0,0 0,2 1,0-1,1 1,0-1,2 1,1 9,-1-24,0 1,0-1,0 0,1 0,-1 0,1 0,0 0,0 0,1-1,-1 1,1-1,-1 1,1-1,0 0,1 0,-1 0,0 0,1-1,-1 0,1 1,0-1,0 0,0-1,0 1,0-1,0 0,1 0,-1 0,0 0,0-1,1 0,-1 0,0 0,1 0,-1-1,0 1,1-1,-1 0,0-1,0 1,0-1,0 1,0-1,2-2,3-1,-1 1,0-2,-1 1,0-1,1 0,-2 0,1-1,-1 0,0 0,0-1,-1 1,0-1,-1 0,1-1,-2 1,1-1,-1 0,0 0,-1 0,0 0,-1 0,1 0,-2-1,1 1,-2 0,1-1,-1 1,0 0,-1 0,0 0,-1 0,0 0,0 0,-1 1,0-1,0 1,-1 0,0 0,-56-48,42 44</inkml:trace>
  <inkml:trace contextRef="#ctx0" brushRef="#br0" timeOffset="548.948">988 191,'20'221,"-12"-104,6 0,4 0,18 52,-31-151,0 0,-1 0,-1 0,-1 1,0-1,-2 1,0-1,-1 1,0 0,-4 12,-2-13</inkml:trace>
  <inkml:trace contextRef="#ctx0" brushRef="#br0" timeOffset="1379.033">791 728,'65'9,"1"-3,0-2,0-4,0-2,0-4,-1-2,0-3,16-7,162-51,-214 67,-34 18,-155 148,121-90,38-73,0 1,0-1,1 1,-1 0,1-1,-1 1,1 0,-1-1,1 1,0 0,0-1,0 1,0 0,0-1,0 1,1 0,-1-1,0 1,1 0,-1-1,1 1,0-1,0 1,-1-1,1 1,0-1,0 0,0 1,0-1,1 0,-1 0,0 0,0 0,1 0,-1 0,1 0,-1 0,1 0,-1-1,1 1,-1 0,1-1,0 0,-1 1,2-1,7-1,-1 0,0-1,0-1,1 1,-1-1,-1-1,1 0,0 0,-1 0,0-1,0 0,-1-1,1 0,-1 0,0-1,-1 0,2-1,18-15,-17 15,43-30,-51 38,0-1,0 1,1-1,-1 1,0-1,0 1,0-1,1 1,-1 0,0 0,0 0,1 0,-1-1,0 2,0-1,1 0,-1 0,0 0,0 1,1-1,-1 0,0 1,0-1,0 1,0 0,1-1,-1 1,0 0,0 0,-1-1,1 1,0 0,0 0,0 0,0 0,-1 0,1 0,-1 1,1-1,0 0,-1 0,0 0,1 1,28 133,-29-131,1 0,-1-1,1 1,0 0,0-1,0 1,1-1,-1 1,1-1,-1 0,1 0,0 0,1 0,-1 0,0 0,1 0,0-1,0 1,-1-1,1 0,1 0,-1 0,0 0,0 0,1-1,-1 1,1-1,-1 0,1 0,0-1,-1 1,1-1,0 1,-1-1,1 0,0-1,-1 1,1-1,0 1,-1-1,4-2,20-13,-1-2,-1-1,-1-2,-1 0,0-1,-2-1,-1-1,0-1,-2-1,13-24,-27 43,36-61,-4-2,-3-2,-3-1,-3-1,-4-1,2-20,10-82,-35 176,1-1,-1 0,0 1,1-1,-1 1,0-1,0 1,0-1,0 0,0 1,0-1,-1 1,1-1,0 1,-1-1,1 1,-1-1,0 1,1-1,-1 1,0 0,0-1,0 1,0 0,0 0,0 0,0-1,0 1,-1 0,1 1,0-1,-1 0,1 0,-1 1,1-1,0 0,-1 1,1-1,-1 1,0 0,1 0,-1-1,1 1,-1 0,0 0,1 1,-1-1,1 0,-1 0,1 1,-1-1,1 1,-1-1,1 1,-1 0,1 0,0-1,-1 1,1 0,-1 1,-7 11,0 0,0 0,2 1,-1 0,2 1,0-1,1 1,0 1,1-1,-1 12,-10 51,3 1,4 0,3 1,5 64,1-96,2 0,2-1,2 0,2 0,2-1,17 44,13 13,-51-143,-1 17</inkml:trace>
  <inkml:trace contextRef="#ctx0" brushRef="#br0" timeOffset="1581.067">1976 502,'39'9,"31"4,9-1,-4-2,-5-3,-11-2,-9-3,-9 4,-7 0,-4-1,-2 0,-2 2,-4 2</inkml:trace>
  <inkml:trace contextRef="#ctx0" brushRef="#br0" timeOffset="1784.998">2823 812,'-5'29,"4"19,6 1,7-7,2-11</inkml:trace>
  <inkml:trace contextRef="#ctx0" brushRef="#br0" timeOffset="1952.298">2880 418,'0'0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3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85,'-7'-3,"0"1,-1-1,1 1,-1 0,1 1,-1-1,0 2,1-1,-1 1,0 0,0 1,1-1,-1 2,0-1,1 1,-1 0,1 1,0 0,0 0,0 0,0 1,0 0,1 0,0 1,0 0,0 0,0 1,-5 4,1 0,0 1,1 1,0 0,1 0,0 1,1-1,0 2,2-1,-1 1,1 0,1 0,1 0,0 1,0-1,2 1,0 0,0-1,2 1,0 0,1 5,0-15,0 0,0 0,1 0,0-1,0 1,0-1,0 0,1 0,-1 0,1 0,0 0,1-1,-1 0,0 0,1 0,0 0,0-1,-1 0,1 0,1 0,-1-1,0 1,0-1,1 0,-1-1,0 1,1-1,-1 0,0-1,1 1,-1-1,0 0,1 0,-1-1,0 1,0-1,0-1,0 1,-1 0,1-1,0 0,-1 0,0-1,0 1,3-4,15-12,-1-2,-1 0,-1-1,-1-1,-1-1,0 0,5-15,9-10,93-143,-124 191,0 0,0 0,0 0,1 0,-1 0,0 0,0 0,1 0,-1 0,0 0,1 0,-1 0,1 0,-1 0,1 1,-1-1,1 0,0 0,0 1,-1-1,1 0,0 1,0-1,0 1,-1-1,1 1,0-1,0 1,0-1,0 1,0 0,0 0,0-1,0 1,0 0,0 0,0 0,0 0,0 0,0 1,0-1,0 0,0 0,0 1,0-1,0 0,0 1,0-1,0 1,-1-1,1 1,0 0,0-1,0 1,-1 0,1-1,0 1,-1 0,1 0,-1 0,1-1,-1 1,1 0,-1 0,0 0,1 0,-1 0,0 1,4 19,-1 5,1-1,1 0,1 0,1-1,2 1,0-1,1-1,2 0,8 13,-17-33,0 1,0-1,0 0,0 0,0-1,0 1,1-1,-1 1,1-1,0 0,-1 0,1-1,0 1,0-1,0 0,1 0,-1 0,0-1,0 1,0-1,1 0,-1 0,0 0,0-1,4-1,10-4</inkml:trace>
  <inkml:trace contextRef="#ctx0" brushRef="#br0" timeOffset="261.503">1187 0,'-15'34,"-9"25,0 8,-2-4,4-6,1-9,4-8,5-6,0-3,2-3,-3-6,-3-2,1-4</inkml:trace>
  <inkml:trace contextRef="#ctx0" brushRef="#br0" timeOffset="544.914">904 0,'14'24,"20"18,8 6,3-5,-3-5,-3-9,-3-4,-3-7,-3-2,-1-3,-6 1,-2-2,-4 1,-1 0,2 1,3 4,-2 3,-5-2</inkml:trace>
  <inkml:trace contextRef="#ctx0" brushRef="#br0" timeOffset="898.168">1638 283,'5'24,"6"12,6 1,6-11,-3-10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8:15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254 231,'74'-19,"137"-67,-108 39,-100 48,1-1,-1 1,1 0,-1 0,1 0,-1 1,0-1,1 1,-1 0,0 0,0 0,0 0,0 0,-1 1,1-1,0 1,-1 0,0-1,0 1,0 0,0 1,0-1,-1 0,1 0,-1 1,0-1,0 1,0-1,0 1,-1 0,1-1,-1 1,0 0,1 0,62 286,-55-231,-4 0,-1 0,-6 54,1-9,2-104,1 1,-1-1,0 1,1 0,-1-1,0 1,1 0,-1-1,0 1,0 0,0 0,0-1,0 1,0 0,0-1,0 1,0 0,0 0,0-1,0 1,0 0,0 0,-1-1,1 1,0 0,0-1,-1 1,1-1,-1 1,1 0,-1-1,1 1,-1-1,1 1,-1-1,1 1,-1-1,1 1,-1-1,0 0,1 1,-1-1,0 0,1 0,-1 1,0-1,1 0,-1 0,0 0,0 0,1 0,-1 0,0 0,0 0,1 0,-1 0,0-1,1 1,-1 0,0 0,1-1,-1 1,0 0,1-1,-1 1,-10-7,-1 0,0 0,0 1,0 1,-1 0,1 1,-1 0,0 1,0 1,-14-1,-5 1,-1 3,1 1,-1 1,1 1,0 2,0 2,1 0,0 3,-22 10,19-8,0 2,1 1,1 2,1 1,0 1,2 2,-3 4,20-16</inkml:trace>
  <inkml:trace contextRef="#ctx0" brushRef="#br0" timeOffset="1932.481">565 456,'132'-48,"76"-21,-107 36,-101 32,1 1,0 0,-1-1,1 1,-1 0,1-1,0 1,-1 0,1 0,0 0,-1 0,1 0,0 0,0-1,-1 1,1 1,0-1,-1 0,1 0,0 0,-1 0,1 0,0 1,-1-1,1 0,0 1,-1-1,1 0,-1 1,1-1,-1 1,1-1,-1 1,1-1,-1 1,1-1,-1 1,1-1,-1 1,0 0,0-1,1 1,-1 0,0-1,0 1,0 0,1-1,-1 1,0 0,0-1,0 1,0 0,0-1,0 1,-1 0,1 0,0-1,0 1,-1 0,-16 51,10-35,-10 71,15-62</inkml:trace>
  <inkml:trace contextRef="#ctx0" brushRef="#br0" timeOffset="2700.567">1355 485,'-19'9,"1"2,1 0,0 1,0 1,1 0,1 1,0 1,1 1,-7 10,16-18,0 0,1 1,0 0,1 0,0 0,0 0,1 0,0 1,1-1,0 1,0-1,1 1,0 6,0-12,1-1,-1 1,0 0,1-1,0 1,-1-1,2 1,-1-1,0 1,1-1,-1 0,1 0,0 0,0 0,0 0,0 0,1 0,-1-1,1 1,0-1,0 0,0 0,0 0,0 0,0 0,0 0,1-1,-1 0,0 0,1 0,-1 0,1 0,0-1,-1 1,1-1,1 0,11-3,-1-1,-1 0,1-1,-1 0,1-1,-2-1,1 0,-1-1,0-1,0 0,-1 0,-1-1,1-1,-2 0,1 0,-2-1,1-1,-2 1,0-2,0 1,4-12,-9 20,0 1,0-1,0 0,-1 0,0 0,0 0,0 0,-1-1,1 1,-1 0,-1-1,1 1,-1-1,0 1,0-1,0 1,-1-1,0 1,0-1,0 1,-1 0,0-1,0 1,0 0,0 0,-1 0,0 1,0-1,-1 1,1-1,-1 1,0 0,0 1,0-1,0 0,-1 1,1 0,-1 0,0 1,0-1,0 1,0 0,0 1,-1-1,1 1,0 0,-3 0,-6 4,1 0,0 1,0 1,0 0,0 1,1 0,0 1,0 0,0 1,1 1,1 0,-1 0,2 1,-1 0,1 0,1 1,0 1,0-1,1 1,1 1,0-1,0 1,-2 10,-1 2</inkml:trace>
  <inkml:trace contextRef="#ctx0" brushRef="#br0" timeOffset="3478.89">1835 598,'-22'198,"5"-151,1-83,14 21,1 0,0 1,1-1,1 0,0 0,1 0,0 1,2-1,-1 1,2 0,0 0,1 0,0 0,1 1,0 0,1 1,3-4,5-5,-4 5,-1 1,2 0,0 1,1 0,0 1,1 1,0 0,1 1,4-2,-19 13,0-1,0 0,1 0,-1 0,0 1,0-1,1 0,-1 1,0 0,1-1,-1 1,1 0,-1-1,0 1,1 0,-1 0,1 0,-1 0,1 0,-1 1,0-1,1 0,-1 1,0-1,1 1,-1-1,0 1,1 0,-1-1,0 1,0 0,0 0,0 0,0 0,0 0,0 0,0 0,0 0,0 0,-1 1,1-1,0 0,-1 1,1-1,-1 0,1 1,-1-1,0 0,0 1,1-1,-1 1,0-1,0 0,-1 1,1-1,-38 125,36-106,3-4</inkml:trace>
  <inkml:trace contextRef="#ctx0" brushRef="#br0" timeOffset="6029.512">2879 598,'0'282,"-4"-256,-9-32,10-12,0 1,1-1,2 0,-1 0,2 1,1-1,0 0,1 1,0-1,2 1,0 0,1 0,1 1,0-1,1 2,1-1,1 1,0 0,0 1,12-10,-14 11,2 1,0 0,0 0,1 2,1-1,0 1,0 1,12-7,-22 16,0 0,0 0,0 0,0 1,0-1,0 0,0 1,0-1,0 1,-1 0,1 0,0 0,0 0,0 0,-1 0,1 0,-1 1,1-1,-1 1,1-1,-1 1,0-1,0 1,1 0,-1-1,-1 1,1 0,0 0,0 0,-1 0,1 0,-1 0,1 0,-1 0,0 0,0 0,0 0,0 0,11 24,-1-11</inkml:trace>
  <inkml:trace contextRef="#ctx0" brushRef="#br0" timeOffset="6346.946">3443 541,'-8'20,"1"1,0 0,2 0,0 0,1 1,1 0,2 0,0-1,1 1,1 0,2 12,-3-31,0 0,1-1,-1 1,0 0,1-1,0 1,0 0,-1-1,1 1,1-1,-1 0,0 1,1-1,-1 0,1 0,0 0,-1 0,1 0,0 0,0 0,1 0,-1-1,0 1,0-1,1 0,-1 0,1 0,-1 0,1 0,0 0,-1-1,1 1,0-1,-1 0,1 1,0-1,-1-1,1 1,0 0,-1-1,1 1,0-1,-1 0,1 0,-1 0,1 0,-1 0,0 0,1-1,-1 1,0-1,0 0,0 0,3-3,0-1,0 0,-1 0,0 0,0 0,0-1,-1 0,0 0,-1 0,1 0,-1 0,-1 0,1-1,-1 1,0 0,-1-1,0 1,0-1,-1 1,0-1,0 1,0 0,-1-1,0 1,-1 0,0 0,0 0,0 1,-1-1,0 1,0 0,0 0,-1 0,-4-4,-5 0</inkml:trace>
  <inkml:trace contextRef="#ctx0" brushRef="#br0" timeOffset="6763.726">3867 32,'-8'22,"2"0,0 0,2 0,0 1,1 0,2 0,0-1,2 1,1 16,-1 10,0 397,-6-395,-1-33</inkml:trace>
  <inkml:trace contextRef="#ctx0" brushRef="#br0" timeOffset="7016.192">3641 541,'43'-5,"34"-6,13-2,-4 2,-12 3,-13-2,-13 0,-9 2,-7 2,-4 3,-7 1</inkml:trace>
  <inkml:trace contextRef="#ctx0" brushRef="#br0" timeOffset="7751.896">4403 399,'-41'35,"0"2,3 1,1 3,2 0,-10 18,43-57,0-1,0 1,1 0,-1-1,0 1,1 0,-1 0,1 0,0 0,0 0,0 0,0 0,0 0,0 0,0 1,1-1,-1 0,1 1,0-1,-1 0,1 1,0-1,1 1,-1-1,0 0,1 1,-1-1,1 0,0 0,-1 1,1-1,0 0,1 0,-1 0,0 0,0 0,1 0,-1 0,1-1,0 1,0 0,-1-1,1 0,2 2,7-3,0-1,0-1,0 1,0-2,0 1,0-2,-1 1,0-1,0-1,0 0,0 0,0-1,0-1,13-9,-1-1,-1-1,0 0,-1-2,-1 0,9-14,1 1,-29 32,0 0,0 0,0 0,1 1,-1-1,0 0,0 0,1 1,-1-1,1 0,-1 1,0-1,1 0,-1 1,1-1,0 0,-1 1,1-1,-1 1,1-1,0 1,-1-1,1 1,0 0,0-1,-1 1,1 0,0 0,0-1,0 1,-1 0,1 0,0 0,0 0,0 0,-1 0,1 0,0 0,0 1,0-1,-1 0,1 0,0 1,0-1,-1 0,1 1,0-1,0 1,-1-1,1 1,-1-1,1 1,0-1,-1 1,1 0,-1-1,1 1,-1 0,0-1,1 1,-1 0,0 0,1-1,-1 1,0 0,0 0,0 0,-6 54,4-47,0 0,1-1,-1 1,1 0,1 0,0 0,0 0,0 0,1 0,0 0,1 0,0 0,0 0,0-1,1 1,0-1,1 0,0 0,0 0,0 0,5 5,-1-8,0 0,0 0,0-1,0 0,1-1,-1 1,1-2,0 1,-1-1,1-1,0 1,0-2,-1 1,1-1,0 0,-1-1,1 0,-1 0,1-1,-1 0,0-1,0 1,0-2,5-3,-1 0,0-1,0 0,-1-1,0 0,-1-1,0 0,-1-1,0 0,-1 0,0-1,-1 0,-1 0,6-14,52-203,-56 184,-1 0,-3 0,-2 0,-2 0,-4-33,-4 51,8 28,0 1,0-1,0 0,0 1,0-1,0 0,0 1,0-1,0 0,-1 0,1 1,0-1,0 0,0 1,0-1,0 0,-1 1,1-1,0 0,0 0,0 1,-1-1,1 0,0 0,-1 0,1 1,0-1,0 0,-1 0,1 0,0 0,-1 0,1 1,0-1,-1 0,1 0,0 0,-1 0,1 0,0 0,-1 0,1 0,0 0,-1 0,1 0,0-1,-1 1,1 0,0 0,0 0,-1 0,1 0,0-1,-1 1,1 0,0 0,0 0,-1-1,1 1,0 0,-9 167,11-109,-1 590,3-623,9-30,-8-8</inkml:trace>
  <inkml:trace contextRef="#ctx0" brushRef="#br0" timeOffset="8014.585">4657 428,'39'-10,"26"-2,12-1,-1 4,-11 2,-5 2,-8 3,-9 6,-7 2,-4 0,-3 0,-7 3,-2 0,-4 3,0 0,1 2,-1 0</inkml:trace>
  <inkml:trace contextRef="#ctx0" brushRef="#br0" timeOffset="8264.037">5532 569,'0'38,"5"18,6-1,1-10</inkml:trace>
  <inkml:trace contextRef="#ctx0" brushRef="#br0" timeOffset="8499.394">5504 315</inkml:trace>
  <inkml:trace contextRef="#ctx0" brushRef="#br0" timeOffset="8688.013">5842 569,'-7'11,"1"0,-1 1,2-1,0 2,0-1,1 0,0 1,1 0,1 0,0 0,1 0,0 0,1 0,0 0,1 0,1 0,2 8,-4-19,1 1,0-1,0 0,-1 0,1 0,1 1,-1-1,0 0,0 0,1-1,-1 1,1 0,0 0,0-1,-1 1,1-1,0 1,0-1,0 0,0 0,1 0,-1 0,0 0,0-1,1 1,-1 0,0-1,1 0,-1 0,1 1,-1-1,0-1,1 1,-1 0,2-1,2-1,0 0,0 0,0-1,0 0,-1 0,1-1,-1 1,0-1,0 0,0 0,-1-1,1 0,-1 1,5-8,0 1,-1-1,0-1,-1 1,-1-1,0 0,0-1,-2 0,1 0,-2 0,0 0,-1 0,0 0,-1-1,0 1,-1-1,-3-13,-14-13,4 30</inkml:trace>
  <inkml:trace contextRef="#ctx0" brushRef="#br0" timeOffset="9136.354">6153 710,'15'-27,"1"0,2 2,0 0,2 1,7-6,-26 28,0 0,0 1,-1-1,1 0,0 1,0-1,1 1,-1-1,0 1,0-1,1 1,-1 0,1 0,-1 0,1-1,0 2,-1-1,1 0,0 0,0 0,-1 1,1-1,0 1,0 0,0-1,0 1,0 0,0 0,-1 0,1 0,0 0,0 1,0-1,0 1,0-1,-1 1,1 0,0-1,0 1,-1 0,1 0,-1 0,1 0,-1 1,1-1,-1 0,1 1,-1-1,0 1,1 0,3 13,44 87,-47-99,1 0,0 0,0 0,0 0,0 0,0-1,1 1,-1-1,1 0,-1 0,1-1,0 1,0-1,0 1,0-1,0 0,0-1,0 1,0-1,0 0,1 0,-1 0,0 0,0-1,0 0,2 0,9-4,-1-1,0-1,0 0,-1 0,0-2,0 1,-1-2,0 1,0-2,-1 0,1-2,28-67,-32 58</inkml:trace>
  <inkml:trace contextRef="#ctx0" brushRef="#br0" timeOffset="11767.841">7903 569,'-6'-1,"-1"1,1 0,0 0,-1 1,1 0,-1 0,1 1,0-1,0 1,0 0,0 1,0 0,0 0,1 0,0 0,-1 1,1 0,0 0,1 1,-1-1,1 1,0 0,0 0,0 0,1 1,0-1,-2 6,-1-4,0 2,1-1,0 0,0 1,1 0,1 0,-1 0,1 1,1-1,0 1,0 0,1-1,0 1,0 0,2 0,-1 0,1-1,0 1,1 0,0-1,1 1,1 4,-3-12,1-1,-1 1,0-1,1 0,-1 0,0 1,1-1,-1 0,1 0,0 0,-1-1,1 1,0 0,0-1,-1 1,1-1,0 1,0-1,0 0,0 0,-1 0,1 0,0 0,0 0,0 0,0-1,-1 1,1-1,0 1,0-1,-1 0,1 1,0-1,-1 0,1 0,-1 0,1-1,0 1,54-50,-55 51,125-149,-87 92,-44 75,1 1,0-1,1 0,1 1,1 0,1-1,0 1,2 2,-2-17,0 0,1-1,-1 1,1 0,0 0,0 0,1 0,-1-1,1 1,0-1,0 1,0-1,0 0,0 0,1 0,0 0,-1 0,1 0,0-1,1 1,-1-1,0 0,1 0,-1 0,1 0,-1-1,1 1,0-1,0 0,-1 0,1-1,0 1,0-1,0 0,0 0,0 0,0 0,0-1,0 1,0-1,-1 0,1 0,0-1,0 1,-1-1,1 0,-1 0,14-8,-2-1,0-1,0-1,-1 0,0 0,-1-2,-1 0,0 0,5-11,16-17,2-1,-3-1,-1-2,-3-1,1-5,1-7,-16 37,-1-1,-1 0,-1-1,-1 0,-1-1,-2 0,0-1,-2 1,-1-1,0-19,-3 44,-1 0,0 1,0-1,0 1,0-1,0 1,0-1,-1 1,1-1,0 1,-1-1,1 1,-1-1,0 1,1-1,-1 1,0 0,0-1,0 1,0 0,0 0,0 0,0 0,0 0,0 0,-1 0,1 0,0 0,-1 0,1 1,-1-1,1 0,-1 1,1 0,-1-1,1 1,-1 0,1 0,-1-1,1 1,-1 1,0-1,1 0,-1 0,1 0,-1 1,1-1,-1 1,1-1,-1 1,1 0,0 0,-1-1,1 1,0 0,0 0,-1 0,1 0,0 1,0-1,0 0,0 0,0 2,-19 18,2 1,0 1,2 0,0 2,1-1,2 2,1 0,1 1,-2 8,4-11,1 0,1 0,2 1,0 0,2 0,0 1,2-1,1 0,2 15,-2-30,1 0,0 0,1 0,0 0,1 0,0-1,0 1,1-1,0 0,1 0,0 0,0-1,1 1,0-1,1-1,0 1,0-1,0 0,1-1,0 0,0 0,1-1,-1 0,1 0,3 1,-5-3,0 0,1 0,-1-1,1 0,-1 0,1-1,0 0,0 0,-1-1,1 0,0 0,0-1,0 0,-1 0,1-1,-1 0,1 0,-1-1,1 0,-1 0,0 0,-1-1,1-1,-1 1,1-1,-1 0,-1 0,1-1,-1 1,0-1,0 0,0-1,-1 1,0-1,0 0,-1 0,0 0,0-1,-1 1,0-1,1-5,-2 4,-1 0,0 1,0-1,0 1,-1-1,-1 1,1-1,-1 1,-1 0,0-1,0 1,0 1,-1-1,0 0,-1 1,1 0,-2 0,1 0,-1 1,0 0,0 0,0 0,-1 1,0 0,0 0,-1 0,1 1,-1 0,0 1,0 0,-8-2,7 3,0 0,-1 0,1 1,-1 1,1 0,-1 0,1 1,-1 0,1 0,0 1,0 0,-1 1,-5 3,-12 5</inkml:trace>
  <inkml:trace contextRef="#ctx0" brushRef="#br0" timeOffset="12147.804">8975 485,'-14'9,"1"1,-1 0,2 1,0 1,0 0,1 0,0 1,1 1,1 0,0 0,1 1,0 0,2 0,-1 1,0 6,6-18,0 0,1 0,0 1,-1-1,1 0,1 0,-1 1,1-1,-1 0,1 0,0 1,1-1,-1 0,1 0,0-1,0 1,0 0,0 0,1-1,-1 0,1 1,0-1,0 0,0 0,0 0,1-1,-1 1,1-1,0 0,0 0,-1 0,1-1,0 1,1-1,-1 0,0 0,0 0,0-1,1 1,-1-1,0 0,0 0,1-1,-1 1,0-1,0 0,1 0,1-2,0 2,-2-1,1 0,0-1,0 1,-1-1,1 0,-1 0,0-1,0 1,0-1,0 0,-1 0,0 0,1 0,-1-1,-1 1,1-1,-1 0,0 0,0 0,0 0,-1 0,1 0,-1-3,2-3,-2-1,1 0,-1 1,-1-1,0 0,0 0,-1 1,-1-1,0 0,-3-7,4 15,0-1,-1 0,0 1,0-1,0 1,-1 0,1-1,-1 1,0 0,0 1,0-1,-1 0,1 1,-1 0,0 0,0 0,0 0,0 1,-1 0,1-1,-1 2,1-1,-4 0,-4 2</inkml:trace>
  <inkml:trace contextRef="#ctx0" brushRef="#br0" timeOffset="12851.523">9201 569,'-7'18,"0"-5,0 1,2 0,0 0,0 1,1-1,1 1,1 0,0 0,0 9,2-22,0 0,0 0,0 0,0 0,0 0,1 0,-1 1,1-1,-1 0,1 0,0 0,0 0,0-1,0 1,0 0,0 0,0 0,1-1,-1 1,1-1,-1 1,1-1,-1 1,1-1,0 0,0 0,0 0,0 0,-1 0,1 0,1-1,-1 1,0-1,0 1,0-1,0 0,0 0,0 0,0 0,0 0,1 0,-1 0,0-1,0 1,0-1,93-38,85-110,-180 148,0 1,0-1,0 1,0-1,1 1,-1-1,0 1,0 0,1-1,-1 1,0-1,1 1,-1 0,0-1,1 1,-1 0,1-1,-1 1,1 0,-1-1,0 1,1 0,-1 0,1 0,-1 0,1-1,-1 1,1 0,0 0,-1 0,1 0,-1 0,1 0,-1 0,1 0,-1 1,1-1,-1 0,1 0,-1 0,1 0,-1 1,0-1,1 0,-1 1,1-1,-1 0,1 1,-1-1,0 0,1 1,-1-1,0 1,1-1,-1 0,0 1,0-1,0 1,1-1,-1 1,0-1,0 1,0-1,0 1,0 0,-3 35,1-33,0 0,0 0,0 0,1 0,0 0,-1 1,1-1,0 0,0 0,1 1,-1-1,1 1,0-1,-1 1,2-1,-1 1,0-1,1 1,-1-1,1 0,0 1,0-1,1 0,-1 0,0 0,1 0,0 0,0 0,0 0,0 0,0-1,1 1,-1-1,1 1,0-1,-1 0,1 0,0 0,0-1,2 1,3 0,1 0,0-1,0 0,0-1,0 1,-1-2,1 1,0-2,0 1,0-1,-1 0,1-1,-1 0,0 0,1-1,-2 0,1 0,0-1,3-3,123-120,-133 127,24-31,-1-1,-2-1,-2-1,-1-1,-1-1,-3 0,0-1,5-28,-20 65,4-10,0-1,0 0,-1 0,-1 0,0 0,-1-1,0 1,-1 0,0-1,-1 1,0 0,-1-2,1 13,1 1,0-1,-1 0,1 0,-1 0,1 1,-1-1,1 0,-1 1,1-1,-1 0,0 1,1-1,-1 1,0-1,0 1,1-1,-1 1,0 0,0-1,0 1,1 0,-1 0,0-1,0 1,0 0,0 0,0 0,0 0,1 0,-1 0,0 0,0 1,0-1,0 0,0 0,1 1,-1-1,0 0,0 1,0-1,1 1,-1-1,0 1,1-1,-1 1,0 0,1-1,-1 1,1 0,-1-1,1 1,-1 0,1 0,0 0,-1 0,-27 44,18-16,1 0,1 1,2-1,1 1,1 1,2-1,1 0,1 1,2-1,1 0,4 19,13 177,-11-175,-7-45,0 0,0 0,-1 0,0 0,0 0,-1 0,0 0,0 0,0 0,0 0,-1 0,0 0,-1 0,1 0,-1 0,0 0,-2 3,-21 8,11-16</inkml:trace>
  <inkml:trace contextRef="#ctx0" brushRef="#br0" timeOffset="13099.987">9680 343,'44'-5,"42"-1,12 0,-1 1,-13 1,-15 2,-10 1,-11 1,-12 0</inkml:trace>
  <inkml:trace contextRef="#ctx0" brushRef="#br0" timeOffset="15753.527">11205 598,'-3'-3,"0"1,1 0,-1 1,0-1,0 0,0 1,0-1,0 1,0 0,-1 0,1 1,0-1,-1 1,1-1,0 1,-1 0,1 0,0 0,-1 1,1-1,0 1,-1 0,1 0,0 0,0 0,0 1,0-1,0 1,-1 0,-76 63,75-62,1 2,0-1,0 0,0 1,0 0,1 0,0 0,0 0,0 0,1 1,0-1,0 1,0-1,1 1,0 0,0 0,0 0,1 0,-1 0,2 0,-1 0,1 0,-1-1,2 1,-1 0,1 0,-1-1,2 1,-1-1,1 1,0-1,-1-3,0 0,1 0,0-1,-1 0,1 1,0-1,-1 0,1 0,0 0,0-1,0 1,0-1,0 1,0-1,0 0,0 0,0-1,0 1,0 0,-1-1,1 0,0 0,0 0,0 0,-1 0,1 0,0-1,1-1,73-50,-56 31,-1-2,0 0,-2 0,-1-2,-1 0,12-26,-12 17,-4 57,1 37,-11-44,1-1,1 1,0 0,0-1,2 0,0 0,0 0,1-1,1 0,8 11,-13-20,1 1,-1-1,1 0,-1 0,1 0,0 0,1-1,-1 0,0 0,1 0,0 0,0-1,0 0,0 0,0 0,0 0,0-1,1 0,-1 0,1 0,-1-1,1 0,11-4</inkml:trace>
  <inkml:trace contextRef="#ctx0" brushRef="#br0" timeOffset="17282.649">13632 456,'-29'38,"-9"18,-3 4,5-4,9-5,4-13,6-7,1-5,-1-1,2-6</inkml:trace>
  <inkml:trace contextRef="#ctx0" brushRef="#br0" timeOffset="17556.431">13322 485,'19'9,"21"18,8 4,1 2,-8 0,-6-6,-9-2,-4-6,-6-1,-1 1,2 2,3-2,-2 0,0-3,3-4,2-10,-3-4</inkml:trace>
  <inkml:trace contextRef="#ctx0" brushRef="#br0" timeOffset="17917.848">13999 710,'10'2,"0"0,0 0,0-1,0 0,0-1,0 0,0-1,0 0,0 0,0-1,-1 0,1-1,-1 0,1-1,-1 1,0-2,0 0,0 0,-1 0,0-1,0 0,0-1,-1 0,0 0,0 0,-1-1,0 0,0 0,-1-1,0 0,0 0,1-6,-5 12,0 1,-1-1,0 0,1 0,-1 0,0 0,0 0,0 1,-1-1,1 0,-1 0,1 0,-1 0,0 1,0-1,-1 0,1 1,0-1,-1 1,1-1,-1 1,0 0,0 0,0 0,0 0,0 0,0 0,-1 0,1 1,-1-1,1 1,-1 0,0-1,1 1,-1 1,0-1,0 0,-3-1,-1 1,0 0,0 0,0 0,0 1,0 0,0 0,1 1,-1 0,0 0,0 0,0 1,1 0,-1 1,-2 0,-8 7,1 1,0 0,1 1,0 1,1 0,0 1,1 0,0 1,2 1,0 0,0 1,-2 6,10-18,-1 1,1-1,0 1,1-1,-1 1,1 0,0 0,1 0,-1 0,1 1,0-1,1 0,0 0,0 1,0-1,0 0,1 0,0 1,1-1,0 0,-1 0,2 0,-1-1,1 1,0 0,0-1,0 0,1 1,0-1,0-1,0 1,0-1,1 1,0-1,0-1,0 1,0-1,1 1,-1-2,4 2,8 0,-1-1,1 0,0-2,0 0,-1-1,1 0,0-1,0-1,-1-1,1-1,-1 0,0-1,13-6,-7 1</inkml:trace>
  <inkml:trace contextRef="#ctx0" brushRef="#br0" timeOffset="18387.613">14563 625,'-14'8,"-1"0,1 1,0 1,1 0,0 1,1 0,0 1,-6 8,14-16,1 0,0 0,0 1,0-1,0 1,1-1,-1 1,1 0,1 0,-1 0,1 0,-1 0,2 1,-1-1,0 0,1 0,0 1,0-1,1 0,0 0,-1 1,2-1,-1 0,1 0,-1 0,1 0,1 0,1 2,1-2,1 0,-1-1,1 0,1 0,-1 0,1-1,-1 0,1 0,0 0,0-1,0 0,0-1,0 1,1-1,-1-1,0 1,1-1,-1-1,0 1,1-1,-1-1,0 1,0-1,0 0,0-1,0 0,-1 0,1 0,-1-1,2 0,8-11,1 0,-2 0,0-2,-1 1,0-2,-2 0,0-1,-1 0,-1 0,0-2,2-9,7-9,-17 35,73-186,-72 181,-1-1,-1 1,0-1,0 0,-1 1,0-1,0 0,-1 1,-1-1,0 1,0-1,0 1,-1 0,-1 0,0 0,0 0,-1 0,0 1,-4-6,5 10,1 0,-1 0,0 1,0-1,0 1,0 0,0 0,-1 1,1-1,-1 1,0 0,0 0,0 1,0-1,0 1,0 0,0 1,0-1,0 1,-1 0,1 0,0 0,0 1,0 0,0 0,0 0,0 1,0 0,0 0,-1 1,-5 1,0 1,1 1,0 0,0 0,1 1,0 0,0 1,0 0,1 0,0 1,1 0,0 0,-1 2,2 1,0 0,0 1,1-1,1 1,0 0,1 0,1 1,0-1,0 1,1-1,1 1,1-1,0 1,0-1,1 1,1-1,0 0,1 0,0 0,1 0,1-1,0 0,1 0,0 0,7 8,7 11,2-1,1-1,2-1,0-1,15 9,124 101,-152-127</inkml:trace>
  <inkml:trace contextRef="#ctx0" brushRef="#br0" timeOffset="16717.207">12165 287,'68'-27,"-1"-4,-2-2,16-14,27-41,-77 62,-39 54,-21 154,-80 516,96-638,-3-1,-3 0,-2-2,-2 0,-3-1,-7 6,28-50,0 0,-2-1,1 1,-1-1,-1 0,0-1,-1 0,0 0,0 0,-1-2,0 1,-1-1,0-1,0 1,-1-2,1 0,-1 0,-8 1,18-7,0 1,0-1,-1-1,1 1,0 0,-1 0,1-1,0 0,0 1,0-1,0 0,0 0,0 0,0 0,0 0,0-1,0 1,0-1,1 1,-1-1,0 1,1-1,0 0,-1 0,1 0,0 0,0 0,0 0,0 0,0 0,1 0,-1-1,0 1,1 0,0 0,0-3,3-85,9 49,3 0,1 1,2 1,2 0,1 2,2 0,2 2,1 0,2 2,1 1,1 1,16-11,-26 25,1 2,0 0,1 1,1 2,0 0,0 1,1 1,1 2,1 0,67 9,-17 4,-50-10,-2 0</inkml:trace>
  <inkml:trace contextRef="#ctx0" brushRef="#br0" timeOffset="16901.105">12983 710,'-15'38,"1"13,2 3,8-8,10-17,3-13</inkml:trace>
  <inkml:trace contextRef="#ctx0" brushRef="#br0" timeOffset="17051.299">12983 287</inkml:trace>
  <inkml:trace contextRef="#ctx0" brushRef="#br0" timeOffset="26340.2">17414 625,'-5'34,"-1"20,4 1,4-8</inkml:trace>
  <inkml:trace contextRef="#ctx0" brushRef="#br0" timeOffset="26502.275">17441 258,'0'0</inkml:trace>
  <inkml:trace contextRef="#ctx0" brushRef="#br0" timeOffset="26825.475">17894 428,'-19'4,"-79"27,95-30,0 1,0-1,0 1,0 0,0 0,1 0,-1 0,1 0,-1 0,1 1,0-1,-1 1,1 0,1 0,-1 0,0 0,1 0,-1 0,1 0,0 0,0 0,0 1,1-1,-1 0,1 1,-1 2,4 1,-1 0,1 0,0 0,1 0,0-1,0 1,0-1,1 0,0 0,0-1,0 1,1-1,-1 0,1-1,1 1,-1-1,1 0,-1-1,1 0,2 1,11 8,-5-3,65 51,-78-58,0 0,0 0,0 0,0 1,0-1,-1 1,1-1,-1 1,1 0,-1-1,0 1,0 0,0 0,-1 0,1 0,0 0,-1 0,0 0,0 0,0 0,0 0,-1 0,1-1,-1 1,1 0,-1 0,0 0,0 0,0 0,-1 0,-4 3,1 0,-1-1,-1 1,1-1,-1 0,0-1,0 0,0 0,0 0,-1-1,0 0,1-1,-1 0,0 0,0 0,0-1,-1 0,1-1,0 0,0 0,0-1,0 0,-4-1,-13-3</inkml:trace>
  <inkml:trace contextRef="#ctx0" brushRef="#br0" timeOffset="25475.576">15918 485,'-7'-3,"-1"1,1 1,-1-1,0 1,1 1,-1-1,0 2,0-1,0 1,1 0,-1 0,1 1,-1 0,1 0,-1 1,1 0,0 0,0 1,1 0,-1 0,1 1,0-1,0 2,0-1,1 0,-1 1,2 0,-1 0,0 1,1-1,0 1,-2 6,-10 17,2 0,0 1,2 0,2 1,1 0,-4 25,12-54,0-1,0 0,1 1,-1-1,1 0,-1 1,1-1,0 1,0-1,0 1,0-1,0 0,1 1,-1-1,1 1,-1-1,1 0,0 1,0-1,0 0,0 0,1 0,-1 0,1 0,-1 0,1 0,-1 0,1-1,0 1,0 0,0-1,0 0,0 1,0-1,0 0,1 0,-1 0,0-1,1 1,-1 0,0-1,1 1,-1-1,3 0,9-4,0 0,0-1,-1 0,0-1,0-1,0 0,-1-1,0 0,0-1,-1 0,0-1,-1 0,0 0,0-1,-1-1,12-9,190-199,-182 192,-29 27,1 1,-1-1,0 1,0-1,1 1,-1-1,0 1,0 0,1-1,-1 1,1 0,-1-1,0 1,1 0,-1-1,1 1,-1 0,1 0,-1-1,0 1,1 0,-1 0,1 0,-1 0,1 0,-1-1,1 1,0 0,-1 0,1 0,-1 1,1-1,-1 0,1 0,-1 0,1 0,-1 0,1 1,-1-1,0 0,1 0,-1 1,1-1,-1 0,0 1,1-1,-1 0,1 1,-1-1,0 0,0 1,1-1,-1 1,0-1,0 1,1-1,-1 1,0-1,0 1,0-1,0 1,0-1,0 1,0-1,0 1,0-1,0 1,-16 163,18-148,1 0,0-1,1 1,0-1,2 1,-1-1,2-1,0 1,1-1,0 0,1-1,1 0,0 0,1-1,0-1,1 1,2 0,-11-9,0-1,1 0,-1 0,1 0,0 0,-1 0,1-1,0 0,0 1,0-1,0-1,0 1,0-1,0 1,0-1,0-1,1 1,-1 0,0-1,0 0,0 0,21-8</inkml:trace>
  <inkml:trace contextRef="#ctx0" brushRef="#br0" timeOffset="25757.402">16849 456,'-9'24,"-9"22,-5 9,0-1,1-10,3-7,5-5,0-3,2-2,-1-1,1 1,-1-1,-5-4,2-5</inkml:trace>
  <inkml:trace contextRef="#ctx0" brushRef="#br0" timeOffset="26103.422">16623 428,'209'313,"-71"-94,-135-216,0 0,-1-1,1 1,0-1,0 0,0 0,1 0,-1 0,1-1,-1 1,1-1,-1 0,1 0,-1 0,1 0,0-1,0 1,-1-1,1 0,0 0,3-1,14-3</inkml:trace>
  <inkml:trace contextRef="#ctx0" brushRef="#br0" timeOffset="29407.421">0 1416,'368'-47,"-141"20,-164 19,0 3,0 3,47 4,-4 0,199 26,187 1,19-47,-208 5,52 13,-122 2,850-2,-671-28,463 28,-439-28,-8 16,70-6,-115-8,7 14,-115-4,112 14,-198 3,241 28,946-30,-856 0,-81-26,122 27,-178-28,769 28,169 0,-894-29,322 30,-453-29,88 26,-122-25,355 27,-521 13,-83-10,0 0,1-1,0 0,-1-1,1-1,0 0,0-1,-1 0,12-3,20-4,1 1,1 2,-1 3,1 1,29 4,23-1,35 3,-121 1,-7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9:26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2430 253,'0'-8,"-1"0,0 0,0 1,-1-1,0 1,0-1,-1 1,0 0,0 0,-1 0,0 0,0 1,0-1,-1 1,0 0,0 1,-1-1,1 1,-1 0,0 0,-1 1,0-1,-11-6,-1 0,-1 2,0 0,0 1,-1 1,0 0,-8 1,-142-16,141 16,-1 2,1 2,-1 0,0 2,0 2,0 0,1 2,-6 3,4-1,1 1,-1 1,2 2,-1 1,-11 7,-12 12,1 3,2 1,-39 36,56-43,-131 151,115-124,2 1,2 2,-29 53,-67 127,68-41,41-22,28-143,1 1,1 0,2 0,1-1,2 1,4 29,60 263,77 217,-61-164,-73-283,-4 1,-7 68,0-51,-3-55,-2 0,-3 0,-2-1,-2 0,-4-1,-1-1,-3 0,-2-2,-2-1,-3-1,-2-1,-1-2,-3-1,-22 20,-146 141,95-105,91-84,-21 18,2 2,1 1,3 2,-5 10,29-39,1 1,-1 0,2 0,0 1,1 0,0 0,1 0,1 0,0 1,1-1,0 1,1 0,1 0,1-1,0 1,0 0,2 3,61 216,-47-189,2-1,2 0,2-2,2 0,6 5,5 1,2-2,2-2,2-1,2-2,29 20,21 10,2-4,4-4,58 26,-98-59,1-3,1-3,1-2,1-3,1-3,50 5,186 9,-244-28,0-2,0-2,1-3,-2-2,1-3,-1-2,-1-3,40-16,5-9,-1-4,-3-4,-1-5,13-14,-70 41,0-1,-2-3,-2 0,0-2,-2-2,-2-1,-1-1,19-32,-4-10,-4-2,-3-1,-3-3,13-55,46-263,-81 340,35-276,-38 225,-6 0,-5 0,-15-108,6 101,6-1,9-106,-1 203,1 0,0 0,2 1,1-1,1 1,0 1,2 0,1 0,0 1,2 0,12-15,25-28,3 2,51-46,-71 74,271-247,-260 242,-8 9,-1-2,-2-1,-1-2,-1-1,-2-2,16-29,-31 36,-2 0,-2-1,0 0,-3-1,0 0,-2 0,-1-16,0 2,-2-1,-2 1,-2 0,-2-1,-2 1,-3 1,-1-1,-2 2,-2-1,-3 2,-1 0,-2 1,-5-5,-15-20,-2 1,-4 2,-2 2,-3 3,-17-14,13 20,-2 2,-2 3,-2 2,-3 3,-10-3,65 42,-26-18,-2 2,0 1,-1 2,-1 2,-1 1,-15-2,19 8,-106-12,138 22,0 0,1 0,-1 0,0 1,1 0,-1-1,1 1,0 1,-1-1,1 0,0 1,1-1,-1 1,0 0,1 0,-1 0,1 0,0 1,0-1,0 0,1 1,-1 0,1-1,0 1,0 0,0 1,-26 46,17-43,-1 0,0-1,0 0,0-1,-1 0,0-1,0 0,-1-1,1 0,-1-1,0 0,0-1,0-1,-9 1,-170 1,172-5,-1-2,1 0,0-2,1 0,-1-1,1-1,-7-5,19 9,0-1,0 0,1-1,-1 1,1-1,0-1,1 1,0-1,0 0,0 0,1 0,0-1,0 1,1-1,0 0,0 0,1-1,0 0,-2-2,0 2,0 0,0-1,-1 2,0-1,-1 0,0 1,0 0,-1 1,0-1,0 1,-3-1,-3-3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1,'-34'2,"0"1,0 2,0 2,1 1,0 1,0 2,1 1,-3 4,25-12,0 1,1 0,-1 1,1 0,1 0,-1 1,1 0,0 0,1 1,0 0,0 1,1-1,0 1,0 1,1-1,0 1,1-1,0 2,1-1,0 0,0 1,1-1,0 1,1-1,0 1,1 10,0-18,0 0,1 1,-1-1,0 0,1 0,0 0,0 0,0 0,0 0,0 0,1-1,-1 1,1 0,-1-1,1 1,0-1,0 1,1-1,-1 0,0 0,1 0,-1 0,1 0,0-1,-1 1,1-1,0 1,0-1,0 0,0 0,0-1,0 1,0-1,0 1,1-1,6 0,-1 0,1-1,-1 0,0 0,0-1,0 0,0-1,0 0,0 0,0-1,2-1,26-17,-1-1,-1-2,-1-1,-1-2,-2-1,0-1,-3-2,0-1,-28 34,0 0,1-1,-1 1,0 0,0 0,1 0,-1 0,0-1,1 1,-1 0,1 0,-1-1,1 1,-1 0,1-1,0 1,-1-1,1 1,0-1,0 1,-1-1,1 1,0-1,0 1,-1-1,1 0,0 0,0 1,0-1,0 0,0 0,-1 0,1 0,0 0,0 0,0 0,0 0,0-1,0 1,-1 0,1 0,0-1,0 1,0 0,-1-1,1 1,0-1,-1 1,1-1,0 1,-1-1,1 0,0 1,-1-1,1 0,-1 0,1 1,-1-1,0 0,1 0,-1 1,0-1,0 0,1 0,-1 0,0 0,0 0,0 1,0-2,0 2,0 12,0 0,1-1,0 1,0 0,1-1,1 1,0-1,1 0,0 0,1 0,0-1,0 1,1-1,0-1,1 1,0-1,1 0,0 0,0-1,1 0,8 5,36 8,-28-16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59 174,'-2'125,"-6"0,-8 21,-4-64,9-102,10-11,1 1,1-1,2 1,0-1,3 1,0 0,2 1,1 0,1 0,2 1,4-7,116-204,-132 238,0 0,0 0,0-1,1 1,-1 0,0 0,0 0,1-1,-1 1,1 0,-1 0,1 0,0 0,-1 0,1 0,0 0,-1 0,1 0,0 0,0 0,0 1,0-1,0 0,0 1,0-1,0 1,0-1,1 1,-1-1,0 1,0 0,0-1,0 1,1 0,-1 0,0 0,0 0,1 0,-1 0,0 0,0 1,0-1,1 0,-1 1,0-1,0 0,0 1,0 0,0-1,0 1,0 0,1 0,9 102,-4-52,-6-32,1-1,1 0,1 0,1 0,0-1,1 1,4 6,1-6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5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0 173,'23'423,"12"-102,-25-301,11-39,-13 9,21-22,1 0,2 2,1 1,1 2,2 2,0 0,1 3,2 1,35-14,-61 31,54-13,-66 17,1 0,0 0,-1 0,1 0,-1 0,1 0,-1 1,1-1,0 1,-1-1,0 1,1 0,-1-1,1 1,-1 0,0 0,0 0,1 0,-1 0,0 0,0 1,0-1,0 0,0 0,0 1,-1-1,1 1,0-1,-1 1,1-1,-1 1,1-1,-1 1,0-1,0 1,0-1,0 1,0 0,0 0,-2 10,-1-1,0 0,0 0,-1 0,-1 0,0-1,0 0,-1 0,0 0,-1-1,0 0,0 0,-1-1,0 1,-1-2,-9 7,18-14,-32 30,-1-2,-2-1,0-2,-2-1,-1-2,0-2,-2-1,0-2,-40 11,16-24,59-9</inkml:trace>
  <inkml:trace contextRef="#ctx0" brushRef="#br0" timeOffset="317.995">763 708,'-13'19,"1"1,1 0,1 1,1 0,1 0,1 1,1 0,0 0,2 0,1 1,0 0,1 12,3-31,-1-1,1 1,-1-1,1 1,0-1,0 1,0-1,1 0,-1 0,1 1,0-1,0 0,0 0,0-1,1 1,-1 0,1-1,-1 0,1 1,0-1,0 0,0 0,0-1,0 1,1-1,-1 1,0-1,1 0,-1 0,1-1,-1 1,1-1,-1 1,1-1,-1 0,1-1,3 1,7-2,1-1,-1 0,0 0,0-1,0-1,-1-1,0 0,11-7,-12 6,0 0,-1-1,0-1,-1 0,0-1,0 1,-1-2,0 0,-1 0,0 0,-1-1,0 0,-1-1,-3 7,0-1,0 0,-1 1,0-1,-1 0,1 0,-1 0,-1 0,1 0,-1 0,0-1,-1 1,0 0,0 0,0 0,-1 0,0 1,-1-1,1 0,-1 1,0-1,-1 1,0 0,0 0,0 1,-1-1,1 1,-1 0,0 0,0 0,0 1,-1 0,0 0,0 0,0 1,0 0,0 0,0 0,-1 1,0 0,1 0,-1 1,0 0,0 0,0 0,1 1,-1 0,0 1,0-1,0 1,-4 2,-14 3</inkml:trace>
  <inkml:trace contextRef="#ctx0" brushRef="#br0" timeOffset="815.959">1440 708,'-21'5,"1"0,0 1,0 1,0 1,1 1,0 0,1 2,0 0,1 1,0 1,0 0,-13 15,28-25,-1 0,1 1,0-1,0 0,0 1,0-1,1 1,-1-1,1 1,0 0,0 0,1-1,-1 1,1 0,-1 0,1 0,0 0,1 0,-1 0,1-1,0 1,0 0,0 0,0-1,0 1,1 0,0-1,0 0,0 1,0-1,0 0,1 0,-1 0,1 0,1 0,1 2,0 0,1-1,0 1,0-1,0-1,1 1,-1-1,1 0,0-1,-1 0,1 0,0 0,1-1,-1 0,0 0,0-1,0 1,8-2,4-5,0 0,-1-1,0-1,0-1,0 0,-1-2,-1 0,0 0,0-2,-1 0,-1-1,7-7,10-14,0-2,-3-1,-1-1,-2-1,-1-1,-2-2,-3 0,-1-1,5-22,-15 43,0-1,-1-1,-1 0,-2 1,-1-2,0 1,-2 0,-1 0,-1-1,-1 1,-1 0,-1 0,-7-22,9 42,0 0,0 0,0 1,-1-1,0 1,1-1,-1 1,-1 0,1 0,-1 0,1 1,-1-1,0 1,-1 0,1 0,0 0,-1 1,0 0,1-1,-1 2,0-1,0 0,0 1,0 0,0 0,-1 1,1-1,0 1,0 0,0 1,0-1,-1 1,1 0,0 0,-4 2,-2 1,-1 0,1 0,0 2,0-1,0 1,1 1,0 0,0 0,0 1,1 0,1 1,-1 0,1 0,1 1,0 0,0 0,1 1,0 0,1 0,0 0,1 1,-1 4,-4 15,1 0,2 1,1-1,1 1,2 1,1-1,2 0,1 2,-1-14,1 1,1-1,0 0,2 0,0-1,1 1,1-1,1 0,1-1,1 0,0 0,1-1,1-1,0 0,1 0,1-1,1-1,0 0,7 4,-15-14,0 0,0 0,0-1,0 0,1 0,0-1,-1 0,1 0,0-1,0 0,0 0,0-1,0 0,0 0,8-2,8-4</inkml:trace>
  <inkml:trace contextRef="#ctx0" brushRef="#br0" timeOffset="1314.272">2004 596,'-12'22,"1"0,2 1,0 0,1 1,1 0,1 0,1 0,1 1,1 15,2-36,0 0,1 0,0 0,0 0,0 0,0 0,0 0,1 0,0 0,0 0,0 0,0 0,0-1,1 1,0 0,0-1,0 1,0-1,1 0,-1 0,1 0,-1 0,1 0,0 0,1-1,-1 1,0-1,1 0,-1 0,1 0,-1-1,1 1,0-1,0 0,0 0,0 0,0 0,0-1,0 0,0 1,0-1,0-1,0 1,0-1,0 0,2 0,9-8,0 0,0-1,-1 0,-1-1,0-1,0 0,-1-1,0 0,-1 0,-1-2,0 1,6-15,-2 9,128-168,-141 188,-1-1,0 0,1 0,-1 1,1-1,-1 0,1 1,0-1,-1 1,1-1,-1 0,1 1,0 0,0-1,-1 1,1-1,0 1,0 0,-1-1,1 1,0 0,0 0,0 0,-1 0,1 0,0-1,0 2,0-1,0 0,0 0,-1 0,1 0,0 0,0 1,0-1,-1 0,1 1,0-1,0 1,-1-1,1 0,0 1,-1 0,1-1,-1 1,1-1,-1 1,1 0,-1-1,1 1,-1 0,14 43,25 257,-27-225,-3 1,-3-1,-4 2,-3-1,-3 0,-4-1,-3 1,-8 18,10-55,-2-1,-2-1,-2 0,-1-1,-2 0,-1-1,-2-1,-1-2,-2 0,-1-1,-2-1,-8 5,35-35,-12 10,1 0,-1-1,-1 0,0 0,0-2,-1 1,0-2,-1 0,1 0,-1-2,0 0,-1 0,13-5,0 0,-1 0,1 0,0 0,0 0,0-1,0 1,0-1,0 0,0 0,0 0,0 0,0-1,1 1,-1-1,0 1,1-1,-1 0,1 0,0 0,-1-1,1 1,0 0,1-1,-1 1,0-1,1 0,-1 0,1 1,0-1,0 0,0 0,0 0,1 0,-1-1,1 1,-1 0,1 0,0 0,1 0,-1 0,0 0,1 0,0 0,-1 0,1 0,1 0,0-3,8-22,2-1,1 2,1-1,1 2,1 0,2 1,0 1,19-19,-35 40,268-302,-226 259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3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0 725,'5'24,"7"7,0-5,-1-13,2-13,-1-11,-3-4</inkml:trace>
  <inkml:trace contextRef="#ctx0" brushRef="#br0" timeOffset="231.142">57 245,'0'0</inkml:trace>
  <inkml:trace contextRef="#ctx0" brushRef="#br0" timeOffset="646.882">508 442,'-31'23,"11"-11,1 1,0 0,1 1,1 2,0-1,1 2,1 0,0 1,2 1,0 0,1 0,1 1,0 1,0 5,9-22,1 0,0-1,0 1,0 0,1 0,-1 0,1-1,0 1,0 0,1 0,-1 0,1 0,-1-1,1 1,0 0,1 0,-1-1,1 1,-1-1,1 0,0 1,0-1,1 0,-1 0,1 0,-1 0,1-1,0 1,0-1,0 1,1-1,-1 0,0 0,1-1,-1 1,1-1,-1 0,1 0,0 0,0 0,0 0,-1-1,1 0,1 0,14-6,-1-2,0 0,-1-1,0-1,0 0,-1-1,-1-1,0 0,0-2,-1 1,-1-2,0 0,7-12,-14 20,40-53,45-41,-91 100,1 1,-1-1,1 1,0-1,-1 1,1 0,0-1,0 1,-1 0,1-1,0 1,0 0,-1 0,1-1,0 1,0 0,0 0,-1 0,1 0,0 0,0 0,0 1,-1-1,1 0,0 0,0 0,-1 1,1-1,0 0,0 1,-1-1,1 1,0-1,-1 1,1-1,-1 1,1-1,-1 1,1 0,-1-1,1 1,-1 0,1 0,-1-1,0 1,1 0,-1 0,0-1,0 1,0 0,0 0,1-1,-1 2,4 47,-4-45,-4 94,-5-2,-14 57,3-10,10-62,-3-1,-4 0,-3-1,-4-1,-3-1,-30 58,-11-41,65-91,1-1,0 0,-1 1,1-1,-1 0,0 0,0-1,0 1,0 0,0-1,0 0,0 0,0 0,0 0,-1 0,1-1,0 1,-1-1,1 0,0 0,-1 0,1 0,0-1,0 0,-1 1,1-1,0 0,0 0,0-1,0 1,0-1,-2-1,0-2,1-1,0 0,0 0,0 0,1 0,0-1,0 0,1 1,0-1,0 0,0 0,1 0,0 0,0 0,1-1,0 1,0 0,1 0,0-2,-1-2,3-26,2 1,2-1,1 1,1 0,2 1,2 0,1 1,2 0,1 1,1 1,2 1,1 1,2 0,0 2,2 1,19-15,-26 24</inkml:trace>
  <inkml:trace contextRef="#ctx0" brushRef="#br0" timeOffset="883.035">960 725,'-14'38,"0"18,2 3,8-7,9-13,10-13,5-16,1-10</inkml:trace>
  <inkml:trace contextRef="#ctx0" brushRef="#br0" timeOffset="1027.705">1072 301,'0'0</inkml:trace>
  <inkml:trace contextRef="#ctx0" brushRef="#br0" timeOffset="1444.714">1496 526,'-29'27,"1"0,2 2,0 1,2 1,2 1,1 2,1-1,-9 24,27-53,0 0,-1-1,1 1,1 0,-1 0,1 0,-1 0,1 0,0 1,0-1,1 0,-1 1,1-1,0 0,0 1,1-1,-1 0,1 0,0 1,0-1,1 0,-1 0,1 0,-1 0,1 0,1-1,-1 1,0 0,1-1,0 0,0 1,0-1,0 0,4 2,0-1,1-1,0 0,0-1,1 0,-1 0,0 0,1-1,-1-1,1 1,-1-1,1-1,-1 0,0 0,1 0,-1-1,0 0,0-1,0 0,0 0,1-1,8-4,0-2,-1 1,0-2,-1 0,0-1,0 0,-2-1,7-8,12-12,-1-1,-2-2,-2-1,-1-2,-1 0,-3-2,-1 0,-2-1,-2-1,-2-1,-2 0,-2-1,-1 0,-3-1,-1-4,-5 43,-1-1,0 0,0 1,-1-1,0 0,0 1,0-1,-1 1,0-1,-1 1,0 0,0 0,0 0,-1 0,0 1,0-1,-1 1,0 0,0 0,0 1,-1 0,0 0,0 0,0 0,0 1,-1 0,0 0,0 1,0 0,0 0,0 1,-1 0,1 0,-1 0,1 1,-1 1,0-1,1 1,-1 0,0 1,1 0,-1 0,0 0,-5 3,-1 5,0 0,1 1,0 0,1 1,1 0,-1 1,2 0,-1 1,2 0,0 1,0 0,2 0,0 1,0 0,1 0,1 1,1 0,0 0,1 0,0 0,2 0,-1 12,3-1,2 1,0-1,2-1,0 1,2 0,1-1,1-1,2 1,0-2,1 1,2-2,0 1,2-2,10 12,12 11,2-1,2-3,40 31,-46-40,-9-9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47:37.5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191 219,'289'-197,"-287"195,0 0,0 0,0 0,1 0,-1 1,0-1,0 1,1 0,-1 0,1 0,-1 0,1 0,0 0,-1 1,1-1,0 1,0 0,-1 0,1 0,0 0,-1 0,1 0,0 1,-1-1,1 1,0 0,-1 0,1 0,-1 0,1 0,-1 1,0-1,0 1,1 0,-1-1,1 3,9 15,-2 0,0 1,-1 1,-1-1,-1 1,-1 1,-1-1,-1 1,-1 0,1 17,3 9,-2-9,-1 0,-2 0,-1 0,-3 0,-4 28,-13 245,-37-363,40 45,-1 0,1 1,-1 1,0 1,0 0,-1 1,1 1,0 0,-1 2,1 0,0 0,0 2,0 0,0 1,0 1,1 1,-1 0,-10 7,-4 3,0 1,2 1,0 2,1 1,1 2,-22 23,32-28,4-1</inkml:trace>
  <inkml:trace contextRef="#ctx0" brushRef="#br0" timeOffset="404.116">247 529,'44'-10,"32"-7,14-2,-4 3,-11 4,-15-1,-11 2,-11 3,-6 3,-8 7,-9 8,-7 6,-4 2</inkml:trace>
  <inkml:trace contextRef="#ctx0" brushRef="#br0" timeOffset="1022.287">954 670,'56'366,"-58"-334,2-33,0 1,0 0,0-1,-1 1,1 0,0-1,0 1,0 0,0-1,0 1,0 0,0-1,-1 1,1 0,0 0,0-1,0 1,-1 0,1 0,0-1,0 1,-1 0,1 0,0 0,0 0,-1-1,1 1,0 0,-1 0,1 0,0 0,-1 0,1 0,0 0,-1 0,1 0,0 0,-1 0,1 0,0 0,0 0,-1 0,1 0,0 0,-1 0,1 0,0 0,-1 1,1-1,0 0,0 0,-1 0,1 1,0-1,-1 0,-3-18,0-1,1 1,0-1,2 0,0 0,1 0,1 0,1 0,1 0,0 1,2-3,7-17,0 2,3 0,1 0,1 1,2 1,16-21,-32 49,1 0,-1 0,1 1,0-1,1 1,-1 0,1 0,0 0,0 0,0 1,1 0,0 0,-1 0,2 1,-1 0,3-1,-6 5,0 0,-1 1,1-1,-1 0,1 1,-1 0,1 0,-1 0,0 0,0 0,0 0,0 0,0 1,-1-1,1 1,-1-1,1 1,-1 0,0-1,0 1,0 0,0 0,-1 0,1 0,-1 0,0 0,1 0,20 110,-15-93</inkml:trace>
  <inkml:trace contextRef="#ctx0" brushRef="#br0" timeOffset="1273.708">1546 839,'4'24,"3"8</inkml:trace>
  <inkml:trace contextRef="#ctx0" brushRef="#br0" timeOffset="1513.772">1518 303,'0'0</inkml:trace>
  <inkml:trace contextRef="#ctx0" brushRef="#br0" timeOffset="1784.258">2054 642,'-29'27,"1"1,2 1,0 2,2 1,2 0,0 2,-4 12,24-43,0 1,0-1,1 1,-1-1,1 1,0 0,0 0,0-1,0 1,1 0,-1 0,1 0,0 0,0 0,1 0,-1-1,1 1,0 0,0 0,0 0,0-1,1 1,0-1,-1 1,1-1,0 0,1 1,-1-1,0 0,1 0,0-1,0 1,0-1,0 1,0-1,1 0,11 3,0 0,1-2,0 0,0 0,0-2,0 0,0-1,0 0,0-1,0-1,0-1,15-4,-13 1,-1 0,1-1,-1-1,-1-1,1 0,-1-1,-1-1,0 0,-1-1,0 0,0-2,-2 1,0-2,0 0,-1-1,7-10,-1-2,-1 0,-2-1,-1 0,-1-1,-2 0,-1-1,2-13,-5 18,-1 0,0 0,-3-1,0 1,-1-1,-2 1,0-1,-2 1,-1 0,-1 0,-2 0,0 1,-5-11,8 28,-1 1,0-1,0 1,0 0,-1 0,1 1,-2 0,1 0,-1 0,0 1,0 0,0 1,-1-1,0 1,1 1,-2-1,1 1,0 1,0-1,-1 2,0-1,1 1,-1 0,0 1,1 0,-1 0,-7 2,2 0,-1 0,1 1,0 1,0 0,0 1,0 0,1 1,-1 1,2 0,-1 1,1 0,0 1,1 0,0 1,0 0,-2 4,4-1,0 1,0-1,2 1,0 1,0-1,2 1,-1 0,2 1,0-1,1 1,1 0,0 0,1 0,1 0,0-1,1 1,1 0,0 0,2 0,-1-1,2 1,3 7,2-8,0-2,0 1,1-2,1 1,0-1,0-1,2 0,-1-1,1-1,1 0,-1-1,1 0,1-1,0-1,0 0,0-1,0-1,1 0,0-2,-1 0,1 0,7-2,19 4</inkml:trace>
  <inkml:trace contextRef="#ctx0" brushRef="#br0" timeOffset="2934.935">2816 557,'-21'26,"1"2,2 1,0 0,2 1,2 0,0 2,2 0,-7 32,17-60,0 0,0 1,1-1,0 1,0 0,0-1,0 1,1 0,0 0,0-1,0 1,0 0,1 0,0-1,0 1,0 0,1-1,-1 1,1-1,0 0,0 1,1-1,-1 0,1 0,0-1,0 1,0 0,1-1,-1 0,1 0,0 0,0 0,0-1,0 1,0-1,0 0,1 0,-1-1,1 1,-1-1,1 0,0 0,0-1,5 0,0 0,0-2,0 1,0-1,-1 0,1-1,-1 0,1-1,-1 0,0-1,0 1,-1-2,0 1,0-1,0 0,0-1,3-4,105-137,-25-52,-87 267,-4-46,0 1,2-1,0 1,2-1,0 0,1 0,2 3,-5-17,1 0,0 0,0 0,0-1,1 1,0-1,0 0,0 0,1-1,0 1,0-1,0 0,1 0,0-1,0 1,0-1,0-1,1 1,-1-1,1 0,0-1,6 2,-7-3,0-1,0 1,0-1,0-1,0 1,0-1,0 0,0 0,0-1,-1 0,1 0,0 0,-1-1,0 1,1-2,-1 1,0 0,0-1,-1 0,1 0,-1 0,0-1,0 1,0-1,-1 0,78-136,-20-17,-60 227,-2-56,0-1,0 1,1 0,0 0,2-1,-1 1,1-1,1 1,0-1,1 0,1 0,0 0,0-1,1 1,0-1,1 0,0-1,1 0,7 8,-12-17,-1 0,0 1,1-1,-1 0,1 0,0-1,-1 1,1 0,-1-1,1 0,0 1,0-1,-1 0,1 0,0-1,-1 1,1-1,0 1,-1-1,1 0,-1 0,1 0,-1 0,1 0,-1-1,0 1,1-1,-1 1,0-1,0 0,0 0,-1 0,1 0,0 0,-1 0,1-1,-1 1,49-94,7-161,-58 256,1 0,0 0,0 0,-1 0,1 0,0 0,0 0,0 0,0 0,0 0,0 0,0 0,0 0,1 0,-1 0,0 0,1 0,-1 0,1 0,-1 0,1 0,-1 1,1-1,-1 0,1 0,0 0,-1 1,1-1,0 0,0 1,0-1,0 1,0-1,-1 1,1-1,0 1,0-1,0 1,0 0,0 0,0 0,0-1,0 1,0 0,1 0,-1 0,0 0,0 1,0-1,0 0,0 0,0 1,0-1,0 0,-1 1,1-1,0 1,0-1,0 1,0 0,50 133,77 130,-107-212,-2 1,-3 1,-1 1,-4 0,-1 0,-3 1,-2 0,-3 8,-2-48,0 0,-2 0,0-1,0 1,-1 0,-1-1,-1 0,0 0,-1 0,0 0,-2-1,1 0,-2 0,0-1,0 0,-1-1,-1 0,0-1,0 0,-2 0,1-2,-1 1,0-1,-1-1,-1 0,-6 2,-1 0,0-2,-1-1,0 0,0-2,0 0,-1-2,1 0,-18-1,35-3,0-1,0 1,0-1,0 0,0 0,1-1,-1 0,1 0,-1 0,1-1,0 1,0-1,0-1,1 1,0-1,0 1,0-1,0 0,1-1,0 1,0 0,0-1,0 0,1 0,0 0,1 0,-1 0,1 0,0 0,0 0,1-1,0 1,0 0,1 0,-1 0,1-1,1 1,-1 0,1 0,0 0,2-3,17-40,1 2,3 1,2 1,2 2,1 0,2 2,29-27,12-12,-43 54</inkml:trace>
  <inkml:trace contextRef="#ctx0" brushRef="#br0" timeOffset="3786.183">3099 642,'0'-1,"1"0,-1 0,0-1,1 1,-1 0,0 0,0-1,0 1,1 0,-1 0,-1-1,1 1,0 0,0 0,0-1,-1 1,1 0,0 0,-1 0,1 0,-1 0,0-1,1 1,-1 0,0 0,0 0,1 1,-1-1,0 0,0 0,0 0,0 1,0-1,0 0,0 1,-1-1,-7-5,0 1,0 0,0 0,-1 1,1 0,-1 0,0 2,0-1,0 1,0 0,-1 1,1 0,0 1,-1 0,1 1,0 0,-1 1,1-1,0 2,0 0,0 0,0 1,1 0,0 0,0 1,0 1,-3 1,-4 7,1-2</inkml:trace>
  <inkml:trace contextRef="#ctx0" brushRef="#br0" timeOffset="4687.617">50 1657,'93'-26,"1"5,1 3,1 4,0 5,0 3,1 5,51 8,282-15,730-104,-577 66,140 18,-312 29,-268 20,-120-17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1:15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85,'-1'0,"1"-1,-1 1,1-1,-1 1,1 0,-1 0,1-1,-1 1,1 0,-1 0,1-1,-1 1,1 0,-1 0,0 0,1 0,-1 0,1 0,-1 0,1 0,-1 0,0 0,1 0,-1 1,1-1,-1 0,1 0,-1 0,1 1,-1-1,1 0,-1 1,1-1,-1 0,1 1,-1-1,1 1,0-1,-1 1,1-1,0 1,-1-1,1 1,0-1,0 1,-1-1,1 1,0-1,0 1,0-1,0 1,0 0,0-1,0 1,0-1,0 1,0-1,0 2,-6 38,6-39,-12 142,-22 29,25-75,10-93,-1-1,1 0,-1 0,1 0,0 0,0 0,0 0,0 0,1 0,-1 0,1 0,0 0,0-1,0 1,0-1,0 0,0 1,1-1,-1 0,1 0,0-1,-1 1,1 0,0-1,0 0,0 0,0 1,2-1,11 0,-1 0,1-2,-1 1,0-2,0 0,1-1,-1 0,-1-1,1-1,-1-1,1 0,2-2,9-4,-2 0</inkml:trace>
  <inkml:trace contextRef="#ctx0" brushRef="#br0" timeOffset="419.64">422 1,'-7'3,"0"0,0 0,0 1,1 0,0 1,0 0,0-1,0 2,1-1,0 1,0 0,0 0,1 0,0 0,0 1,1 0,-1 0,2 0,-3 7,-30 147,34-153,-97 569,64-362,23-87,11-128,0-10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0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286 142,'-23'14,"0"2,1 0,1 2,0 0,2 2,0 0,1 1,1 1,1 0,1 1,1 1,1 0,2 1,0 1,-1 5,10-23,-1 0,2 0,-1 0,1 1,0-1,1 0,0 1,0-1,1 0,0 1,0-1,1 0,0 0,0 0,1 0,0 0,1 0,0-1,0 0,0 0,1 0,0 0,1-1,-1 1,1-1,0-1,1 1,-1-1,1 0,0-1,0 0,1 0,-1 0,1-1,0 0,0 0,0-1,0 0,0-1,2 1,5-4,-1-1,1 0,0-1,-1-1,0 0,0-1,0 0,-1-1,0-1,-1 0,1-1,-1 0,-1 0,0-2,0 1,-1-1,0-1,-1 0,6-10,-3 8,-1-1,-1 0,0-1,-1 0,0-1,-2 1,0-1,-1-1,0 1,-1-1,-2 0,1-1,-2 1,-1 0,0-1,-1 1,-1-1,-1 1,0 0,-2-2,2 9,0 0,-1 1,0-1,-1 1,0 0,-1 0,0 0,0 0,-1 1,-1 0,1 0,-1 1,-1 0,0 0,0 0,0 1,-1 1,0-1,0 1,-1 1,0 0,0 0,0 1,0 0,-1 1,1 0,-1 0,6 3,1 0,-1 0,0 1,1-1,-1 1,0 0,1 0,-1 0,1 1,0 0,-1 0,1 0,0 0,0 1,0-1,0 1,-2 3,-13 12</inkml:trace>
  <inkml:trace contextRef="#ctx0" brushRef="#br0" timeOffset="515.718">596 706,'291'-359,"-272"350,-26 45,3-25,4-10,-3 8,-1 0,2 1,-1 0,1-1,1 1,0 0,0 0,1 0,0 0,1 0,0 0,0 0,1-1,0 1,1 0,0-1,1 0,1 3,-3-10,1 0,0 0,0 0,0 0,0 0,0 0,0-1,0 0,1 1,-1-1,0 0,1-1,-1 1,1-1,-1 1,1-1,-1 0,1 0,-1-1,1 1,-1-1,0 0,1 0,-1 0,0 0,1 0,-1-1,0 1,1-1,85-60,-79 51,1 0,-1-1,-1-1,-1 1,1-1,-2-1,0 0,-1 0,0 0,-1-1,0 1,0-9,0-2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9:59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59,'28'-58,"-36"86,-134 235,76-149,-5-2,-27 26,-21 40,86-152,20-22</inkml:trace>
  <inkml:trace contextRef="#ctx0" brushRef="#br0" timeOffset="422.417">0 285,'34'29,"4"-12,0-2,2-2,0-1,0-2,1-2,13 0,92 22,-122-25,0 1,0 1,-1 1,0 1,-1 1,0 1,0 1,-1 1,-1 0,0 2,10 10,-29-24,0 1,0 0,0-1,1 1,-1-1,1 1,-1-1,1 0,-1 0,1 0,0 0,-1 0,1 0,0 0,0 0,0-1,0 1,0-1,0 1,0-1,0 0,0 0,0 0,0 0,0 0,0 0,0-1,0 1,-1-1,1 1,0-1,0 0,0 1,0-1,-1 0,1 0,0-1,-1 1,1 0,-1 0,1-1,10-8</inkml:trace>
  <inkml:trace contextRef="#ctx0" brushRef="#br0" timeOffset="670.49">791 342,'-78'14,"1"3,1 4,1 3,1 3,2 4,-18 12,-36 45,109-71</inkml:trace>
  <inkml:trace contextRef="#ctx0" brushRef="#br0" timeOffset="990.697">338 31,'-7'16,"0"1,0-1,2 1,0 0,1 1,0-1,2 1,0 0,1 0,1-1,0 1,2 0,0 0,1-1,3 12,78 294,-52-168,-13-92,-14-44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0,'1'64,"-13"236,-36 83,21-195,20-159,7-38,3-6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88,'48'-9,"26"-4,0-4,-8 1,-10 3,-10 4,-8 3,-6 3,-3 2,-2 1,-1 0,1 1,-6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8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287 445,'-28'15,"0"1,1 1,1 1,0 2,1 1,2 0,0 2,1 1,-11 18,8 36,25-76,0 0,0 0,1 0,-1 0,1 0,-1 0,1 0,0 0,0 0,0 0,0 0,0-1,0 1,1 0,-1-1,0 1,1-1,-1 1,1-1,0 0,-1 1,1-1,0 0,0 0,0 0,0-1,0 1,0 0,0-1,0 1,0-1,0 0,0 0,0 1,0-1,0-1,1 1,14-2,0-1,1-1,-1 0,-1-2,1 0,-1 0,0-2,0 0,-1 0,0-2,-1 0,0 0,-1-2,5-4,5-1,96-76,-119 93,0 1,0-1,0 0,1 1,-1-1,0 1,0-1,0 1,0-1,1 0,-1 1,0-1,0 1,1-1,-1 0,0 1,1-1,-1 0,0 1,1-1,-1 0,0 0,1 1,-1-1,1 0,-1 0,1 0,-1 1,0-1,1 0,-1 0,1 0,-1 0,1 0,-1 0,1 0,-1 0,1 0,-1 0,0 0,1 0,-1-1,1 1,-1 0,1 0,-1 0,0-1,1 1,-1 0,1 0,-1-1,0 1,1 0,-1-1,0 1,1 0,-1-1,0 1,0-1,1 1,-1-1,-12 45,10-36,0 84,2-90,1 0,0 1,0-1,-1 0,1 0,1 0,-1 1,0-1,0 0,1-1,-1 1,1 0,0 0,0-1,-1 1,1-1,0 1,0-1,0 0,1 0,-1 0,0 0,0 0,0 0,1-1,-1 1,1-1,-1 1,0-1,1 0,-1 0,0 0,1-1,-1 1,1 0,-1-1,1 0,13-5,-1-2,0 0,0 0,-1-2,0 1,-1-2,0 0,-1 0,0-2,0 1,-2-1,0-1,0 0,-1 0,-1-1,0 0,5-16,6-10,-3-1,-1-1,-3-1,-1 1,-2-2,-2 0,-2 1,-2-2,-2 1,-4-45,13 338,19 24,-22-235,-2 1,-1 0,-2 0,-2 0,-1 9,-11-12,6-29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9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1,'-220'171,"216"-167,-2 0,1-1,-1 2,1-1,1 0,-1 1,0 0,1 0,0 1,1-1,-1 1,1 0,0-1,0 2,0-1,1 0,0 0,1 1,-1 1,3-5,1 0,-1 0,1 0,-1 0,1 0,0 0,0-1,1 1,-1-1,0 0,1 0,0 0,-1 0,1 0,0 0,0-1,0 1,0-1,0 0,0 0,0 0,1 0,-1 0,1-1,26 13,-24-8,0-1,0 1,-1 1,0-1,0 1,0 0,-1 0,0 0,0 1,0-1,-1 1,0 0,0 0,-1 0,0 0,1 5,33 68,-1-55,-20-24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0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31 316,'61'-16,"0"-2,-1-3,-1-3,17-11,5-24,-79 57,0 0,0 0,-1 0,1-1,0 1,-1-1,1 1,-1-1,0 1,0-1,0 0,0 1,-1-1,1 0,-1 0,1 0,-1 0,0 1,0-1,0 0,-1 0,1 0,-1 0,1 1,-1-1,0 0,0 1,0-1,-1 0,1 1,-1-1,0 0,-2-2,0 0,-1 1,1-1,-1 1,0 0,-1 1,1-1,0 1,-1 0,0 0,0 1,0 0,0 0,0 0,0 1,0 0,0 0,-1 0,1 1,0 0,-1 0,1 1,0-1,-1 1,1 1,-5 1,-5 1,0 1,1 0,0 1,0 1,1 0,0 1,0 1,1 0,0 1,-3 2,6-3,0 0,1 0,-1 1,2 0,-1 0,2 1,-1 0,2 1,-1 0,1 0,1 0,1 1,-1-1,2 1,0 0,0 0,1 1,1-1,0 0,1 1,1-1,1 12,1-17,0-1,0 1,1-1,0 1,1-1,-1-1,1 1,0-1,1 1,0-2,0 1,0-1,0 1,1-2,0 1,0-1,1 0,2 1,145 42,-139-44,0-2,0 1,0-2,1 0,-1-1,0-1,0 0,0-2,-1 1,1-2,-1 0,0-1,0 0,0-1,-1-1,11-8,-8-1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4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13,'-9'-3,"0"0,-1 1,1 1,-1-1,1 1,-1 1,1 0,-1 0,1 1,-1 0,1 1,0 0,-1 0,1 1,0 0,1 1,-1 0,0 0,1 1,0 0,0 1,1-1,-1 1,1 1,0 0,1 0,0 0,-5 7,10-12,-50 103,50-103,0 1,0 0,1 0,-1 0,1 0,0-1,-1 1,2 0,-1 0,0 0,0 0,1 0,0-1,-1 1,1 0,0 0,0-1,1 1,-1-1,0 1,1-1,0 1,-1-1,1 0,0 0,0 0,1 0,-1 0,0 0,0-1,1 1,-1-1,1 1,0-1,-1 0,1 0,2 0,8 1,-1-1,1 0,-1-1,1-1,-1 0,1 0,-1-2,1 1,-1-1,0-1,0 0,-1-1,1 0,-1-1,0 0,0-1,-1 0,0-1,0 0,2-3,11-5,79-70,-101 85,-1 0,1 0,0 0,-1 1,1-1,0 0,0 0,0 1,-1-1,1 1,0-1,0 1,0-1,0 1,0-1,0 1,0 0,0 0,1-1,-1 1,0 0,0 0,0 0,0 0,0 0,0 0,0 1,0-1,0 0,0 1,0-1,0 0,0 1,0-1,0 1,0-1,0 1,0 0,0-1,-1 1,1 0,0 0,0 0,-1 0,22 49,-17-35,1 0,1-1,0 0,0 0,2-1,0 0,0 0,1-1,1 0,0-1,0 0,6 3,1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7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77 565,'-19'33,"-6"17,6-1,5-9</inkml:trace>
  <inkml:trace contextRef="#ctx0" brushRef="#br0" timeOffset="234.281">50 113,'0'0</inkml:trace>
  <inkml:trace contextRef="#ctx0" brushRef="#br0" timeOffset="517.068">303 734,'131'-335,"-108"304,-22 31,-1-1,1 1,-1 0,1 0,-1 0,1-1,-1 1,1 0,0 0,-1 0,1 0,-1 0,1 0,-1 0,1 0,0 0,-1 1,1-1,-1 0,1 0,-1 0,1 0,-1 1,1-1,-1 0,1 1,-1-1,0 0,1 1,-1-1,1 1,-1-1,0 1,1-1,-1 0,0 1,1-1,-1 1,0-1,0 1,0 0,0-1,1 1,-1-1,0 1,0-1,0 1,0-1,0 1,0 0,0-1,-1 1,1-1,0 1,0-1,0 1,0-1,-1 1,2 80,6 44,-6-120,0-1,0 1,1-1,0 0,0 1,0-1,0 0,0 0,1 0,0 0,0-1,0 1,0-1,1 0,-1 1,1-2,0 1,0 0,0-1,0 0,0 0,1 0,2 1,0-1,0-1,-1 0,1-1,0 0,0 0,-1 0,1 0,0-1,-1 0,1-1,0 0,-1 0,0 0,1-1,-1 1,0-2,0 1,-1-1,1 0,1-2,96-98,-71 54,-2-1,-3-2,-2-1,3-13,-20 45,-3 3</inkml:trace>
  <inkml:trace contextRef="#ctx0" brushRef="#br0" timeOffset="766.499">1235 0,'0'43,"0"24,-5 11,-1-5,0-8,1-12,1-9,2-7,6-6,2-3,0-1,-1-1,-2-9,0-8</inkml:trace>
  <inkml:trace contextRef="#ctx0" brushRef="#br0" timeOffset="1017.724">1010 311,'38'-5,"37"-1,10 0,-4 1,-11 1,-18 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6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1 296,'1'2,"0"-1,1 1,-1 0,1 0,0-1,-1 1,1-1,0 1,0-1,0 0,0 1,0-1,0 0,1-1,-1 1,0 0,0-1,1 1,-1-1,0 0,1 1,-1-1,0 0,1 0,-1-1,2 2,15-3,-1-1,1 0,0-2,-1 0,0 0,0-2,0-1,-1 0,0-1,-1 0,0-2,0 0,-1 0,0-2,-1 0,-1 0,0-1,-1-1,5-9,74-100,-90 123,-1 0,1 1,0-1,0 0,0 1,0-1,0 1,0-1,0 1,-1 0,1-1,0 1,1 0,-1 0,0 0,0 0,0 0,0 0,0 0,0 0,0 0,0 0,0 0,0 1,0-1,0 0,0 1,0-1,0 1,0-1,-1 1,1-1,0 1,0 0,0-1,-1 1,1 0,0 0,-1-1,1 1,-1 0,1 0,-1 0,1 0,-1 0,1 0,-1 0,17 49,-11 7,-2 1,-3 1,-5 31,2 10,1 271,1-353,-1 1,0-1,-2 0,0 1,-1-1,-1-1,-1 1,-2 4,8-23,0 1,0-1,0 1,0-1,0 1,0-1,-1 1,1-1,0 1,0 0,-1-1,1 1,0-1,0 1,-1 0,1-1,0 1,-1 0,1-1,-1 1,1 0,0 0,-1-1,1 1,-1 0,1 0,-1 0,1 0,0-1,-1 1,1 0,-1 0,1 0,-1 0,1 0,-1 0,1 0,-1 0,1 1,-1-1,1 0,-1 0,1 0,0 0,-1 1,1-1,-1 0,1 0,0 1,-1-1,1 0,-1 1,1-1,0 0,0 1,-1-1,1 1,0-1,-6-45,7 13,0 1,2-1,2 1,1-1,1 1,2 1,1 0,1 0,1 1,5-5,6-16,3 1,2 1,2 1,2 2,6-5,0 2,-22 26,0 0,2 1,0 1,1 1,1 1,1 0,0 2,17-10,-34 23,0 1,0 0,0 0,0 0,1 1,-1 0,1-1,-1 2,1-1,0 0,-1 1,1 0,0 0,-1 0,1 1,0-1,-1 1,1 0,-1 0,1 1,-1 0,0-1,1 1,-1 1,0-1,0 1,-1-1,1 1,0 0,-1 1,0-1,0 0,0 1,0 0,0 0,-1 0,0 0,0 0,0 0,0 0,0 1,-1-1,1 7,0-1,0 0,-1 0,-1 0,1 1,-2-1,1 0,-2 1,1-1,-1 0,-1 0,0 0,0-1,-1 1,0-1,-1 1,0-1,0-1,-1 1,-5 5,-1 2,-2-1,0 0,0-1,-1-1,-1 0,0-1,-1-1,0 0,-1-1,-3 0,14-6,-1-1,1 0,-1 0,0-1,1 0,-1-1,0 1,0-2,0 1,0-1,0 0,-7-1,-4-5</inkml:trace>
  <inkml:trace contextRef="#ctx0" brushRef="#br0" timeOffset="349.805">1553 98,'-21'10,"0"1,1 0,1 2,0 0,1 1,0 1,1 1,1 0,0 1,1 1,1 1,1 0,-3 6,15-22,0 1,0-1,0 1,0-1,0 1,1-1,0 1,-1 0,1-1,1 1,-1 0,0-1,1 1,0 0,0-1,0 1,0-1,1 0,-1 1,1-1,0 0,0 0,0 0,0 0,1 0,-1 0,1-1,-1 1,1-1,0 0,0 0,0 0,1 0,-1 0,0-1,1 1,-1-1,0 0,1 0,0 0,-1-1,1 1,0-1,-1 0,1 0,0 0,-1 0,1-1,1 0,4-1,0 0,0-1,0 0,-1 0,1-1,-1 0,0-1,0 0,0 0,-1-1,0 0,0 0,0 0,-1-1,0 0,0-1,-1 1,0-1,0 0,-1 0,0 0,0-1,-1 0,0 1,0-1,-1 0,0-1,-1 1,0 0,-1 0,0-1,0 1,-1 0,0 0,0 0,-1-1,-1 1,1 1,-1-1,-1 0,0 1,0-1,0 1,-1 1,-5-8,-39-30,31 32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1:28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9285 347,'-23'5,"1"1,0 1,0 1,1 1,0 1,0 0,1 2,1 1,0 0,0 1,2 1,0 1,-10 12,11-3,1 0,1 2,2 0,0 0,2 1,1 1,1-1,2 1,1 1,-2 27,4-37,-1 5,1 1,1 0,2 0,0 0,2 0,1 0,1-1,1 1,1-1,1 0,1-1,1 1,2-2,0 1,8 9,-7-11,1-2,1 0,0 0,2-1,0-1,1-1,5 3,-22-19,0-1,1 0,-1 0,0 1,1-1,-1 0,1 1,-1-1,1 0,-1 0,0 0,1 0,-1 1,1-1,-1 0,1 0,-1 0,1 0,-1 0,1 0,-1 0,1 0,-1 0,1 0,-1 0,0-1,1 1,-1 0,1 0,-1 0,1-1,-1 1,0 0,1 0,-1-1,1 1,-1 0,0-1,1 1,-1 0,0-1,0 1,1-1,-1 1,0-1,0 1,0 0,1-1,-1 1,0-1,0 1,0-1,0 1,0-1,0 1,0-1,0 1,0-1,0 1,0-1,0 1,-1 0,1-1,0 1,0-1,0 1,-1-1,1 1,0-1,0-15</inkml:trace>
  <inkml:trace contextRef="#ctx0" brushRef="#br0" timeOffset="352.27">9624 628,'-114'390,"68"-179,45-209,0 0,0 0,-1 1,2-1,-1 0,0 1,0-1,1 0,0 1,-1-1,1 1,0-1,0 1,0-1,0 1,1-1,-1 0,1 1,-1-1,1 1,0-1,0 0,0 0,0 1,0-1,1 0,-1 0,1 0,-1 0,1-1,0 1,0 0,0-1,0 1,0-1,0 1,0-1,0 0,0 0,1 0,-1 0,0-1,1 1,-1-1,1 1,-1-1,1 0,1 0,64-36,-49 23</inkml:trace>
  <inkml:trace contextRef="#ctx0" brushRef="#br0" timeOffset="718.539">9991 601,'-24'92,"3"2,4 0,5 1,4 1,3 35,24-52,-23-87,-5-15,0 0,-2 0,-1 1,-1 1,-1 0,-1 1,-4-4,7 12,6 2,-1 1,0 1,-1-1,0 1,0 1,-1-1,0 2,0-1,-1 1,1 0,-1 1,-1 0,1 1,-1 0,0 1,1 0,-1 0,-1 1,1 1,-11-1,-19 29,29-9</inkml:trace>
  <inkml:trace contextRef="#ctx0" brushRef="#br0" timeOffset="1318.767">10189 741,'-6'23,"2"0,0-1,1 1,2 0,0 0,2 1,0-1,2 0,5 21,-8-38,0 0,0-1,1 1,0 0,0 0,1-1,-1 1,1 0,1-1,-1 0,1 1,0-1,0 0,0 0,1-1,-1 1,1-1,0 0,1 0,-1 0,1 0,0-1,0 0,0 0,0 0,0 0,1-1,-1 0,1 0,-1-1,1 1,0-1,0 0,0-1,0 0,-1 0,1 0,0 0,0-1,2 0,5-7,0 0,-1 0,0-1,0-1,-1 0,0-1,-1 0,0 0,0-1,-2 0,1-1,2-8,0 6,88-104,-103 151,-7 6,7-31,0 1,0 0,1-1,0 1,1 0,0 1,0-1,1 0,0 0,0 1,1-1,0 1,0-1,1 0,0 1,1-1,0 0,0 0,0 0,1 0,1 0,-1 0,1-1,1 0,-1 0,1 0,5 6,-5-10,0-1,0 1,1-1,-1 1,1-1,-1-1,1 1,0-1,0 0,-1-1,1 1,0-1,0 0,0 0,0-1,-1 0,1 0,0 0,-1-1,1 0,-1 0,1 0,-1-1,0 0,1 0,9-6,1 0,-1-2,-1 0,0 0,-1-1,0-1,6-8,-11 12,30-34,-2-1,-1-2,-3-1,23-45,-51 83,0-1,0 0,-1 0,0 0,0-1,-1 1,-1-1,0 1,0-1,-1 0,-1 1,1-1,-2 1,-2-11,-3 3</inkml:trace>
  <inkml:trace contextRef="#ctx0" brushRef="#br0" timeOffset="-1116.204">7620 1052,'173'-11,"163"-53,-248 48,-83 10</inkml:trace>
  <inkml:trace contextRef="#ctx0" brushRef="#br0" timeOffset="-846.094">8016 628,'4'39,"3"31,-1 9,-6 1,-3-9,-1-12,0-10,1-10,1-6,1-3,0-4,1 1,0-1,5-5,1 0,0-5</inkml:trace>
  <inkml:trace contextRef="#ctx0" brushRef="#br0" timeOffset="4587.445">11882 911,'-5'-4,"-1"1,0 0,-1 0,1 1,0-1,-1 1,1 0,-1 1,0 0,0 0,1 1,-1-1,0 1,0 1,0-1,0 1,1 0,-1 1,1 0,-1 0,1 0,-1 1,-4 1,0 0,0 0,1 1,-1 0,1 1,0 0,1 1,0 0,0 0,0 1,1 0,0 0,1 1,0 0,0 1,1-1,0 1,1 0,0 1,0 0,1-1,1 1,0 1,0-1,1 0,0 1,1 0,2-9,-1 0,0 0,1 1,0-1,0 0,0 0,0 0,0 0,0 0,1 0,0 0,-1 0,1 0,0-1,1 1,-1-1,0 1,1-1,-1 0,1 0,0 0,-1 0,1-1,0 1,0-1,0 0,0 1,1-1,-1-1,3 2,3-1,-1 0,1 0,-1 0,1-1,-1 0,1-1,-1 0,1 0,-1-1,0 0,5-2,14-8,-1-2,0-1,-1-1,0-1,-2-1,0-1,-1-1,-1-1,1-3,-16 18,0-1,0 0,-1-1,0 0,0 1,-1-1,0-1,-1 1,1-1,1-7,-5 25,1 1,0-1,1 0,0-1,0 1,1 0,0-1,1 1,-1-1,2 0,-1 0,5 5,4 11,1-2,0 0,2-1,0 0,16 14,-15-21</inkml:trace>
  <inkml:trace contextRef="#ctx0" brushRef="#br0" timeOffset="4967.418">12249 882,'3'2,"1"0,-2 0,1 0,0 0,0 0,-1 1,1-1,-1 1,0 0,0 0,0 0,0 0,0 0,0 0,-1 0,0 0,0 1,0-1,1 3,39 192,-16-141,-24-56,0 0,0 0,0 0,0-1,0 1,0 0,1 0,-1-1,0 1,0-1,1 1,-1-1,0 1,1-1,-1 0,0 0,1 0,-1 0,0 0,1 0,-1 0,1 0,-1 0,0-1,1 1,-1 0,0-1,0 1,1-1,-1 0,0 1,0-1,0 0,0 0,0 0,0 0,0 0,0 0,0 0,0 0,0 0,-1 0,1-1,17-21,-2 0,-1-1,-1-1,-1 0,-1-1,-1-3,2 1,21-41,-22 52</inkml:trace>
  <inkml:trace contextRef="#ctx0" brushRef="#br0" timeOffset="5302.38">12757 1052,'25'-12,"-1"-1,0-1,-1-1,-1-1,0-1,19-19,-38 34,1 0,-1 0,0 0,0-1,0 0,0 1,0-1,-1 0,1 0,-1 0,0 0,0-1,0 1,0-1,-1 1,0-1,1 0,-1 1,0-1,-1 0,1 0,-1 0,1 0,-1 1,0-1,-1 0,1 0,-1 0,0 0,1 0,-2 1,1-1,0 0,-1 1,0-1,0 1,0 0,0-1,0 1,0 0,-1 0,-3 0,0-1,0 2,0-1,-1 0,1 1,-1 0,1 1,-1 0,0 0,1 0,-1 0,0 1,0 1,1-1,-1 1,0 0,0 0,1 1,-1 0,1 0,0 1,0-1,-2 2,-9 5,0 0,0 1,1 1,1 1,0 0,0 1,-7 9,16-16,0 0,1 0,0 1,0-1,1 1,0 1,0-1,1 1,0-1,0 1,0 0,1 0,1 0,-1 0,1 0,0 0,1 1,0-1,1 0,-1 0,1 1,1-1,0 0,0 0,0 0,1-1,1 1,-1-1,1 1,0-1,1 0,-1 0,1-1,1 0,-1 0,1 0,1 0,11 6,0-1,1 0,1-2,0 0,0-2,0 0,1-1,0-1,0-1,0-1,1 0,-1-2,9-1,68-15,-72 10</inkml:trace>
  <inkml:trace contextRef="#ctx0" brushRef="#br0" timeOffset="5868.896">13067 205,'28'23,"-2"2,-1 0,-1 2,-1 1,-1 1,-2 0,-1 2,-1 0,-1 1,-3 1,0 0,-2 1,-2 0,0 1,-3 0,-1 1,-2-1,-1 4,0-10,-1-1,-2 1,-1 0,-2 0,0-1,-2 0,-1 1,-1-2,-2 1,0-1,-2 0,-1-1,-1 0,-6 6,5-12,-1-1,-1 0,-1-1,0-1,-2-1,0 0,0-1,-2-1,0-1,-67 31,63-35</inkml:trace>
  <inkml:trace contextRef="#ctx0" brushRef="#br0" timeOffset="12860.017">509 1870,'159'-25,"136"-9,-170 35,196-10,-6-27,49 8,60 17,-185-13,99-7,25 2,449 30,-593-29,324 27,-124 0,-165-26,49 16,-207 0,0 5,80 5,-147 1,201-27,86-3,-71 3,-10-2,-55 13,-145 10,-1 2,1 1,0 2,0 1,3 3,106-4,25-26,142 25,-114-25,181 27,-145 27,258-15,-270 4,213-12,-225-6,101 30,-5 1,663-30,-633 28,353-26,-592-13,-83 8,1 1,0 1,-1 1,1-1,0 2,0 0,-1 1,1 0,10 3,21 12,-25-6</inkml:trace>
  <inkml:trace contextRef="#ctx0" brushRef="#br0" timeOffset="19109.401">7508 1813,'-369'0,"347"1,0 1,1 0,-1 2,1 0,0 2,0 0,1 1,0 1,0 1,-14 9,32-16,0 1,1-1,-1 1,0-1,1 1,0 0,-1-1,1 1,0 0,1 0,-1 0,0 0,1 0,0 0,-1 0,1 0,1 0,-1 0,0 0,1 0,-1 0,1 0,0 0,0 0,0 0,0 0,1-1,-1 1,1 0,0-1,0 1,7 19,2 18,-11-31,1 0,0-1,1 1,0-1,1 1,0-1,0 0,0 0,1 0,0-1,1 1,0-1,0 0,0 0,1-1,0 0,0 0,1 0,0 0,0-1,0 0,0-1,1 0,4 2,127 24,-127-28,-1 0,0 0,0 1,0 1,0 0,-1 0,1 1,-1 0,0 1,0 0,-1 1,0 0,6 5,-10-1,-1 0,-1-1,1 1,-2 0,1 1,-2-1,1 0,-2 1,1-1,-2 0,1 1,-2-1,1 0,-2 1,-1 6,-2-4,-1 0,1-1,-2 0,0 0,-1-1,0 0,-1-1,0 0,0 0,-2-1,1 0,-1-1,0-1,-1 0,0 0,0-1,-1-1,0 0,-13 3,16-6,1-1,0 0,-1-1,0 0,1 0,-1-1,1-1,-1 0,0 0,1-1,0 0,-1-1,1 0,0-1,0 0,1-1,-1 0,1 0,0-1,-2-1,-7-4</inkml:trace>
  <inkml:trace contextRef="#ctx0" brushRef="#br0" timeOffset="20761.04">368 121,'0'-6,"-1"1,1 0,-1 0,0 0,0-1,-1 1,0 0,0 1,0-1,0 0,-1 0,1 1,-1 0,0-1,-1 1,1 0,-1 1,0-1,0 1,0-1,0 1,0 0,-1 1,0-1,1 1,-1 0,0 0,0 0,0 1,0-1,0 1,-1 1,1-1,0 1,0 0,-1 0,1 0,0 1,0 0,0 0,-1 0,1 0,0 1,-4-1,1 0,-1 1,0 0,1 0,0 0,0 1,0 1,0-1,0 1,0 1,1-1,0 1,0 1,0-1,1 1,0 0,0 1,0-1,1 1,0 0,0 1,1-1,-1 3,1 7,2 0,-1 0,2 1,0-1,2 1,-1-1,2 1,1-1,0 0,2 5,8 69,-10 76,-6 0,-11 32,-25 394,67-207,0-138,1 22,-30-268,1 1,-1-1,1 0,-1 1,1-1,0 0,0 1,0-1,0 0,0 1,1-1,-1 1,1-1,-1 0,1 0,0 1,0-1,0 0,0 0,0 0,1 0,-1 0,1 0,-1 0,1-1,0 1,-1 0,1-1,0 0,0 1,0-1,0 0,0 0,1 0,-1 0,0 0,0-1,1 1,-1-1,0 1,1-1,-1 0,1 0,0 0,225-20,-172 20,-32 0</inkml:trace>
  <inkml:trace contextRef="#ctx0" brushRef="#br0" timeOffset="25578">13462 8,'82'20,"57"-31,-136 14,1 0,-1-1,0 1,0 1,0-1,0 0,0 1,-1-1,0 1,1 0,-1 0,-1 0,1 0,0 0,-1 0,0 1,0-1,0 0,-1 1,0-1,1 0,-1 1,-1-1,1 1,-1-1,0 0,0 1,0 1,0 7,7 208,30 53,-27-171,-4 0,-7 74,0-33,2 787,-25-787,25-141,0 0,0 0,0 1,0-1,-1 0,1 0,-1 1,0-1,0 0,0 0,0 0,-1 0,1 0,-1 0,0 0,0-1,0 1,0-1,0 1,0-1,-1 0,1 0,-1 0,0 0,1 0,-1 0,0-1,0 0,0 1,0-1,0 0,-3 0,-165 2,99-6,-72 2,155 1</inkml:trace>
  <inkml:trace contextRef="#ctx0" brushRef="#br0" timeOffset="26509.455">14479 459,'-9'-7,"0"1,0 1,-1-1,0 2,0-1,0 1,0 1,0 0,-1 0,0 1,1 0,-1 1,0 0,0 1,0 0,1 1,-1 0,0 1,0 0,-8 3,5 0,0 0,0 2,0-1,1 1,0 1,1 1,0-1,0 2,1 0,0 0,-9 12,17-20,1 0,-1 0,1 0,0 1,0-1,0 1,0-1,0 1,1 0,-1-1,1 1,0 0,0 0,0 0,0 0,0 0,1 0,-1 1,1-1,0 0,0 0,0 0,0 0,0 0,1 1,0-1,-1 0,1 0,0 0,1 0,-1 0,0-1,1 1,0 0,-1-1,1 1,0-1,0 1,1-1,-1 0,0 0,1 0,-1 0,1 0,0-1,0 1,0 0,8-2,-1 0,1 0,0-1,-1 0,1-1,-1 0,0 0,0-1,0-1,0 0,0 0,0-1,-1 0,8-6,9-2,33-15,1 3,1 2,29-5,-65 20,-22 6,-1 1,1-1,-1 0,1 1,0 0,0-1,0 1,0 0,-1 0,1 1,1-1,-1 1,0-1,0 1,0 0,0 0,0 1,0-1,0 0,0 1,0 0,0 0,0 0,0 0,0 0,-1 1,1-1,0 1,-1-1,1 1,-1 0,0 0,0 0,1 1,-1-1,-1 0,1 1,0 0,0-1,-1 1,0 0,1 0,-1-1,1 18,-1 0,0 0,-2 0,0 0,-1 0,-1 0,-1-1,-1 1,0-1,-2 0,0-1,-1 1,-1-2,-10 17,13-22,-31 53,-3-1,-2-3,-3-1,-3-3,-2-1,-3-3,-3-1,-28 25,-75 84,157-159,0-1,1 1,-1-1,1 1,-1-1,1 1,-1 0,1-1,0 1,0 0,0 0,0 0,0 0,1 0,-1 0,0 0,1 1,0-1,-1 0,1 0,0 0,0 0,0 1,1-1,-1 0,0 0,1 0,-1 0,1 0,0 0,0 0,0 0,0 0,0 0,0 0,0 0,2 1,16 3,1-2</inkml:trace>
  <inkml:trace contextRef="#ctx0" brushRef="#br0" timeOffset="26863.665">14817 1249,'-37'12,"1"1,1 2,0 2,1 1,0 2,2 1,1 1,0 2,2 1,1 1,1 1,1 2,-8 13,31-39,0 0,1 0,-1 0,1 1,0-1,0 1,0 0,0 0,1-1,0 1,-1 0,1 0,1 0,-1 1,1-1,-1 0,1 0,0 0,1 0,-1 0,1 0,0 0,0 0,0 0,0 0,1 0,-1 0,1 0,0-1,0 1,1-1,-1 0,1 1,0-1,-1 0,1 0,1-1,-1 1,0-1,1 1,0-1,6 2,-1 0,1-1,0 0,1-1,-1 0,0-1,0 0,1 0,-1-1,0-1,1 1,-1-2,0 1,1-2,3-1,150-57,-150 55,13-6,-1-1,0-1,0-1,-1-2,-2 0,1-1,-2-2,0 0,-2-1,14-18,-32 36,0 0,0 0,0 1,0-2,0 1,0 0,-1 0,0-1,1 1,-1 0,0-1,-1 1,1-1,-1 1,0-1,1 0,-1 1,-1-1,1 1,-1-1,1 0,-1 1,0 0,0-1,0 1,-1-1,1 1,-1 0,0 0,0 0,0 0,0 0,-1 1,1-1,-1 0,1 1,-1 0,0 0,0 0,0 0,0 0,-1 0,1 1,0 0,-1-1,-2 1,-18-6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42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57 112,'-3'2,"0"0,0 0,0 0,0 0,0 0,1 1,-1 0,1-1,-1 1,1 0,0 0,0 0,1 0,-1 0,0 1,1-1,0 0,0 1,0-1,0 1,1-1,-1 1,1 0,0-1,0 1,0-1,0 1,1 0,0-1,-1 1,1-1,0 1,1-1,-1 0,2 3,-2-5,0 0,0 0,1 0,-1 0,0-1,0 1,1 0,-1-1,0 1,1-1,-1 1,1-1,-1 1,1-1,-1 0,1 0,-1 0,1 0,-1 0,1 0,-1 0,0-1,1 1,-1 0,1-1,-1 1,0-1,1 0,-1 1,0-1,1 0,-1 0,0 0,0 0,0 0,0 0,0 0,1-1,37-45,-35 42,-1-1,0 1,0-1,0 0,-1 1,0-1,0 0,0 0,-1 0,0-1,0 1,-1 0,1 0,-2-1,1 1,0 0,-2-6,0 11,1 0,-1 0,0 0,0 0,1 0,-1 0,0 0,0 1,0-1,0 1,0-1,0 1,0 0,0 0,0 0,0 0,0 0,0 1,0-1,0 0,0 1,0-1,0 1,1 0,-1 0,0 0,0 0,1 0,-1 0,0 0,1 0,-1 1,1-1,0 1,-1-1,1 1,0-1,0 1,0 0,-1 1,-56 94,57-94,-1-1,1 1,0 0,0 0,0 0,1 0,-1 0,1 0,0 0,-1 0,1 0,1 0,-1 0,0 0,1 0,-1 0,1 0,0 0,0 0,0 0,1 0,-1-1,1 1,-1 0,1-1,0 1,0-1,0 0,0 0,0 1,1-2,-1 1,1 0,1 1,5-2,-1 0,0 0,0-1,0 0,1 0,-1-1,0 0,0-1,0 0,0 0,0-1,-1 0,1 0,-1 0,0-1,1-1,-2 1,1-1,0 0,-1 0,0-1,-1 0,1 0,-1 0,0-1,0 0,0-1,-3 4,1 0,0 0,-1-1,0 1,0 0,-1-1,1 0,-1 1,0-1,0 0,0 0,-1 0,0 1,0-1,0 0,0 0,-1 0,0 1,0-1,0 0,-1 0,1 1,-1-1,0 1,0 0,-1 0,0-2,0 5,-1 0,1-1,-1 1,1 1,0-1,-1 0,1 1,-1 0,0 0,1 0,-1 0,1 0,-1 1,1-1,-1 1,1 0,0 0,-1 1,1-1,0 1,0-1,0 1,0 0,0 0,0 0,1 1,-1-1,0 1,1-1,0 1,-1 1,2-3,-5 3,1-1,0 1,0-1,0 1,1 1,-1-1,1 1,0-1,0 1,1 0,-1 1,1-1,1 1,-1-1,1 1,-1 0,2 0,-1 0,1 0,0 0,0 0,0 0,1 1,0-1,1 4,-1-8,1 0,0-1,0 1,0 0,0 0,0-1,0 1,0-1,1 1,-1-1,0 0,1 1,-1-1,1 0,0 0,-1 0,1 0,0 0,0 0,-1-1,1 1,0-1,0 1,0-1,0 0,0 1,0-1,0 0,0 0,0 0,0-1,0 1,0 0,-1-1,1 1,0-1,0 0,0 0,0 0,68-42,-63 39,-1-1,1 0,-1 0,0-1,0 0,-1 0,0-1,0 1,0-1,-1 0,0 0,0-1,-1 1,0-1,0 0,-1 1,0-1,0 0,-1-1,0 1,0 0,-1 0,0-3,-1 9,0 0,0 0,0 0,0 0,0 1,0-1,0 0,-1 1,1-1,0 1,-1-1,0 1,1 0,-1 0,0 0,1 0,-1 0,0 0,0 0,0 0,0 1,0-1,0 1,0 0,0-1,0 1,0 0,0 0,0 0,0 1,0-1,0 0,0 1,0-1,0 1,0 0,0-1,0 1,0 0,0 0,1 0,-1 1,-1 0,-69 61,71-62,0 0,0 0,0 0,0 1,0-1,0 0,1 1,-1-1,0 0,1 1,-1-1,1 1,-1-1,1 1,0-1,0 1,0-1,0 1,0-1,0 1,0-1,0 1,1-1,-1 1,0-1,1 1,0-1,-1 1,1-1,0 0,-1 1,1-1,0 0,0 0,0 1,0-1,0 0,1 0,-1 0,0 0,0-1,1 1,-1 0,0 0,1-1,-1 1,1-1,-1 1,1-1,-1 0,1 0,-1 1,1-1,-1 0,1 0,-1 0,1-1,-1 1,1 0,6-2,-1 1,1-1,-1 0,0-1,0 0,0 0,0 0,-1-1,1 0,-1 0,6-5,-5 4,14-10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4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621 225,'-34'37,"1"1,3 2,0 1,-14 29,-13 15,-3-4,-36 36,56-70,-127 150,142-189,28-15</inkml:trace>
  <inkml:trace contextRef="#ctx0" brushRef="#br0" timeOffset="630.93">1 197,'59'39,"-21"-3,-2 1,-1 1,-2 2,22 37,114 190,39 10,-183-246,-16-17</inkml:trace>
  <inkml:trace contextRef="#ctx0" brushRef="#br0" timeOffset="1164.7">1 564,'73'-27,"-27"16,0 2,0 2,1 2,-1 2,1 2,47 6,9-3,104 23,-196-23</inkml:trace>
  <inkml:trace contextRef="#ctx0" brushRef="#br0" timeOffset="1749.32">368 0,'11'219,"24"138,-25 29,-10-362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4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0,'-229'719,"192"-601,24-111,10-30,33-145,-5 72,4 0,5 2,29-56,-63 149,10-22,1 0,0 0,2 1,0 1,2 0,3-4,-17 24,0 0,0 0,0 1,0-1,0 0,0 0,0 0,1 1,-1-1,0 0,0 1,1-1,-1 1,0-1,0 1,1 0,-1 0,0-1,1 1,-1 0,1 0,-1 0,0 1,1-1,-1 0,0 0,1 1,-1-1,0 1,0-1,1 1,-1 0,0-1,0 1,0 0,0 0,0 0,0-1,0 1,0 0,0 1,0-1,-1 0,1 0,0 0,-1 0,1 1,30 63,-31-64,118 321,-67-193,-52-129,1 0,0 0,0 0,0 0,-1 0,1 0,0 0,0 0,-1 0,1 0,0 0,0 0,0 0,-1 0,1 0,0 0,0 0,-1 0,1 0,0 0,0 0,-1 0,1 0,0 0,0 0,0 1,-1-1,1 0,0 0,0 0,0 0,0 1,-1-1,1 0,0 0,0 0,0 1,0-1,0 0,0 0,0 0,0 1,-1-1,1 0,0 0,0 1,0-1,0 0,0 0,0 0,0 1,0-1,0 0,1 1,-24-22,18 17,-7-6,-1 0,0 1,-1 1,0 0,0 1,0 0,-1 1,0 1,0 0,0 1,-1 1,0 0,1 1,-1 1,0 0,0 2,-1 0,-113 12,112-7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0,'22'147,"-14"148,4-207,-9-73,0 0,0 0,-2 1,0-1,-1 0,0 1,-1-1,-1 0,0 1,-4 10,7-24,3-9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9 253,'-3'13,"1"1,0 0,1-1,1 1,0 0,1-1,0 1,1 0,0-1,1 1,1-1,0 0,1 0,0-1,7 12,-10-22,0 1,0-1,0 0,0 0,0-1,0 1,0 0,1-1,-1 1,0-1,1 0,0 1,-1-1,1-1,0 1,-1 0,1-1,0 1,0-1,-1 0,1 0,0 0,0 0,0 0,-1-1,1 1,0-1,0 0,-1 0,1 0,-1 0,1 0,2-2,74-60,-62 44,0-1,-1 0,-2-1,0-1,-1 0,-1-1,-1-1,-1 1,-2-2,0 1,-1-1,0-12,-5 33,-1 0,0 1,0-1,0 0,-1 0,1 0,-1 0,0 0,0 0,0 0,-1 0,0 0,1 0,-1 0,-1 0,1 0,0 0,-1 1,0-1,0 1,0-1,0 1,-1 0,1 0,-1 0,0 0,0 0,0 0,0 1,0 0,-1-1,1 1,-1 0,1 1,-1-1,0 1,0-1,1 1,-1 0,0 1,0-1,0 1,0 0,0 0,-3 0,-3 4,0 1,0 0,1 1,-1 0,1 0,1 1,-1 0,1 0,0 1,1 0,0 1,0 0,1 0,0 0,0 1,1-1,-1 5,-16 29,4-3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1 365,'123'-299,"-104"234,-19 138,-1-66,1 0,-1-1,1 1,1 0,-1 0,1-1,1 1,-1 0,1-1,0 1,1-1,-1 0,1 0,1 0,-1 0,1 0,0-1,0 0,0 1,1-2,0 1,0 0,0-1,1 0,-1 0,1-1,0 1,0-1,0-1,0 1,1-1,-1 0,1 0,-1-1,1 0,1 0,4-3,-1 0,1 0,-1-2,0 1,0-1,0-1,-1 0,1-1,-1 1,-1-2,1 0,-1 0,0-1,-1 0,1 0,-2-1,1 0,-1 0,-1-1,1 0,-2 0,1 0,1-7,14-38,-13 30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0,'-49'74,"3"1,4 3,-18 46,60-123,-25 84,24-84,1 1,0 0,-1 0,1 0,0 0,0 0,0-1,0 1,0 0,1 0,-1 0,1 0,-1-1,1 1,-1 0,1 0,0-1,0 1,0 0,0-1,0 1,0-1,1 0,-1 1,0-1,1 0,-1 0,1 0,-1 0,1 0,0 0,-1 0,1 0,0 0,0-1,-1 1,1-1,0 0,0 1,0-1,0 0,-1 0,2 0,8-3,1 0,-1-1,0 0,0 0,0-1,-1-1,0 0,0 0,0-1,-1-1,0 1,0-1,-1-1,0 0,0 0,-1 0,1-4,145-191,-94 143,-58 60,1 0,0 0,0 0,0 0,0 0,0 1,0-1,0 0,0 1,0 0,0-1,1 1,-1 0,0 0,0 0,0 0,0 1,1-1,-1 0,0 1,0 0,0-1,0 1,0 0,0 0,-1 0,1 0,0 1,0-1,-1 0,1 1,0-1,-1 1,0 0,1-1,-1 2,5 7,-1 0,0 1,-1 0,0 0,0 0,-1 0,-1 1,0-1,-1 1,0 0,-1 9,4 17,13 157,-9 1,-13 108,5-268,-2 0,-2 0,-1 0,-2-1,-1 1,-2-2,-1 1,-2-1,-1-1,-13 20,-29 11,54-62,1-1,-1 1,0-1,0 0,0 0,0 1,0-1,0 0,0-1,0 1,0 0,-1-1,1 1,0-1,0 0,-1 0,1 1,0-2,0 1,-1 0,1 0,0-1,0 1,-1-1,1 0,0 1,0-1,0 0,0 0,0-1,0 1,0 0,1-1,-3-1,-3-8,0-1,0-1,1 1,0-1,1 0,1-1,0 1,1-1,1 0,0 0,0 0,1 0,1 0,1 0,1-9,-2-1,2-46,3 0,3 0,3 1,3 0,3 1,5-4,26-39,-31 91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0,'0'625,"-27"-355,-4-72,31-186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0 147,'44'-14,"32"-15,9-2,-5 4,-7 7,-11 7,-11 5,-9 4,-8 3,-4 2,-8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1,'-8'30,"2"0,2 1,0 0,2 0,1 0,2 0,1 0,1 0,3 7,18 243,-19-263,-1 1,-1 1,0-1,-2 0,0 1,-2-1,0 1,-1-1,0 0,-2 2,-10 39,14-61,0 1,0 0,0 0,0-1,0 1,1 0,-1 0,0-1,0 1,0 0,1 0,-1 0,0 0,0-1,0 1,1 0,-1 0,0 0,0 0,1 0,-1 0,0-1,0 1,1 0,-1 0,0 0,1 0,-1 0,0 0,0 0,1 0,-1 0,0 0,1 1,-1-1,0 0,0 0,1 0,-1 0,0 0,0 0,1 1,-1-1,0 0,0 0,0 0,1 0,-1 1,0-1,0 0,0 0,0 1,0-1,1 0,-1 0,0 1,0-1,0 0,0 1,16-23,11-22,-5 5,3 0,1 2,1 1,2 1,3 0,-31 33,1 0,-1 0,1 0,-1 0,1 0,0 0,-1 1,1-1,0 1,0-1,0 1,0 0,1 0,-1 0,0 0,0 0,1 0,-1 1,1-1,-1 1,0 0,1-1,-1 1,1 0,-1 1,1-1,-1 0,0 1,1-1,-1 1,0 0,1-1,-1 1,0 0,0 1,0-1,0 0,0 1,0-1,0 1,0-1,0 1,-1 0,1 0,-1 0,1 0,-1 0,5 7,0 0,-1 0,0 0,0 0,-1 1,0 0,-1 0,0 0,-1 0,0 1,0-1,-1 0,0 1,-1-1,-1 1,1 0,-2-1,1 0,-3 9,-12 66,13-60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03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818 189,'-8'11,"1"0,0 0,0 1,1 0,1 0,0 0,0 1,2 0,-1 0,0 6,-3 10,-66 319,57-276,10-42,0-1,-2 0,-1-1,-1 1,-2-2,-12 23,11-44,19-34,-1 10</inkml:trace>
  <inkml:trace contextRef="#ctx0" brushRef="#br0" timeOffset="352.656">169 359,'44'-40,"9"13,1 3,1 2,1 3,0 2,2 2,0 3,44-2,-49 4,255-35,-128 17,-126 23,-54 10,-4 1</inkml:trace>
  <inkml:trace contextRef="#ctx0" brushRef="#br0" timeOffset="568.954">198 1036,'43'-5,"48"-11,18-2,0-4,-9 2,-12 5,-16-1,-10 4,-12-2,-9 1,-6 4,-10 3</inkml:trace>
  <inkml:trace contextRef="#ctx0" brushRef="#br0" timeOffset="1255.505">1439 415,'81'-35,"-1"-3,-3-3,59-43,-108 66,-7 6,1-1,-2-1,0-1,-1-1,0-1,-1 0,9-14,1-33,-148 562,93-390,-1 20,-6-2,-6-1,-5-1,-32 57,16-95,59-85,0 1,0 0,0 0,0-1,0 1,-1-1,1 0,0 0,-1 1,1-2,-1 1,1 0,-1 0,1-1,-1 1,1-1,-1 0,0 0,1 0,-1 0,0 0,1-1,-1 1,1-1,-1 0,1 0,-1 1,1-2,0 1,-1 0,1 0,0-1,0 1,0-1,0 0,0 1,0-2,-7-7,1-1,1 0,0-1,0 0,2 0,-1 0,1 0,1-1,0 0,1 0,0 0,1 0,1-1,0-5,1 3,0 1,2 0,0-1,0 1,1 0,1 0,1 1,0-1,1 1,0 0,1 0,1 1,0 0,1 0,0 1,1 0,0 1,1 0,0 0,1 1,0 1,1 0,0 1,0 0,0 1,15-6,189-46,21-10,-235 68,-3 1,0 1,-1 0,1-1,1 1,-1 0,0-1,0 1,0-1,0 1,0 0,0-1,1 1,-1-1,0 1,1-1,-1 1,0-1,1 1,-1-1,0 1,1-1,-1 1,1-1,-1 0,1 1,-1-1,1 0,-1 1,1-1,-1 0,1 0,0 1,-1-1,1 0,-1 0,1 0,0 0,-1 0,1 0,0 0,-1 0,1 0,-1 0,1 0,0 0,-1-1,1 1,-1 0,1 0,-1-1,1 1,-1 0,1-1,-1 1,1 0,-1-1,1 1,-1-1,1 1,-1-1,0 1,1-1,-1 1,0-1,1 1,-1-1,-5 11,0 1,1-1,0 1,1 0,0 0,1 0,0 0,0 1,2-1,-1 1,1-1,1 0,0 1,1-1,2 9,2-1</inkml:trace>
  <inkml:trace contextRef="#ctx0" brushRef="#br0" timeOffset="3803.716">0 1742,'520'-93,"189"-64,-178 48,-425 83,-116 28,-3 3</inkml:trace>
  <inkml:trace contextRef="#ctx0" brushRef="#br0" timeOffset="4133.792">56 1996,'617'-129,"323"-77,-660 140,-231 52,-37 9</inkml:trace>
  <inkml:trace contextRef="#ctx0" brushRef="#br0" timeOffset="4451.721">141 2221,'39'-5,"50"-6,25-6,12-5,0-4,-9-2,-3-1,-8 0,-7 0,-1-1,-4 6,-7 2,-4 4,-12 6,-18 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88 306,'4'4,"-1"0,2 0,-1-1,0 0,1 1,-1-2,1 1,0-1,0 1,0-1,0 0,0-1,1 0,-1 1,0-2,1 1,-1-1,1 1,-1-1,1-1,-1 1,0-1,1 0,-1 0,0-1,1 0,-1 0,0 0,0 0,-1-1,1 0,0 0,-1 0,2-2,4-3,-1 0,0-1,0-1,-1 0,-1 0,0 0,0-1,-1 0,0 0,-1 0,0-1,-1 0,0 0,-1 0,0 0,-1-1,0 1,-1-2,-1 10,0-1,0 1,-1-1,1 1,-1 0,0-1,0 1,0 0,-1 0,0-1,1 1,-1 1,-1-1,1 0,-1 0,1 1,-1-1,0 1,0 0,0 0,-1 0,1 0,-1 1,0 0,0-1,1 1,-1 0,-1 1,1-1,0 1,0 0,0 0,-1 0,1 0,-1 1,1 0,0 0,-1 0,1 0,-1 1,1 0,0 0,-1 0,-2 1,-7 4,-1 1,1 0,0 1,1 1,0 0,0 1,1 0,0 1,1 0,0 1,1 0,0 1,1 0,1 1,0 0,0 0,2 0,0 1,0 0,1 0,1 1,1-1,0 1,1 0,1 0,0 0,1 1,3-7,-1-1,1 0,1 1,0-1,0 0,1-1,0 1,1-1,0 0,0 0,0-1,1 0,0 0,1 0,-1-1,1 0,1-1,-1 0,1 0,0-1,0 0,0 0,0-1,1 0,-1-1,1 0,0 0,0-1,0-1,8 1,122-9,-116 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4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0,'-19'10,"-7"8,2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5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1,'-9'6,"-1"1,0-1,1 1,-1 1,2 0,-1 0,1 1,0 0,1 0,0 1,1-1,0 2,-5 9,12-14,-1-1,1 0,0 1,0-1,1 0,0 0,0 0,0 0,0 0,1-1,0 1,0 0,0-1,0 0,1 0,-1 0,1 0,0-1,1 1,-1-1,0 0,1-1,0 1,2 1,18 15,-22-16,1 0,0 0,-1 1,1-1,-1 1,0 0,0 0,-1 0,1 0,-1 0,0 1,0-1,0 1,-1-1,0 1,0 0,0 0,0 0,-1-1,1 1,-1 0,-1 0,1 0,-1 0,1 0,-1-1,-1 1,1 0,-1-1,0 1,0-1,0 1,0-1,-1 0,0 0,0 0,0 0,-7 7,-1 0,0 0,0-1,-1-1,0 0,0-1,-1 0,-1-1,1 0,-1-1,0-1,-6 2,-5-1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6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14 599,'-5'28,"1"0,1 1,2-1,1 1,1-1,1 0,6 24,-8-48,1-1,0 0,-1 0,1 0,1 0,-1 0,0 0,1 0,-1 0,1-1,0 1,0-1,0 1,0-1,1 0,-1 1,0-1,1 0,0-1,-1 1,1 0,0-1,0 1,0-1,0 0,0 0,0 0,0-1,1 1,-1-1,0 0,0 1,1-1,-1-1,0 1,0 0,0-1,0 0,1 0,-1 0,0 0,0 0,0 0,1-2,7-5,0-1,-1 0,-1-1,1 0,-1 0,-1-1,0 0,-1-1,0 0,-1 0,0 0,-1-1,0 0,-1 0,0 0,-1 0,-1-1,0 1,-1-1,0 0,-1 1,-1-1,0 1,-1-1,0 1,-3-8,4 17,0 0,-1-1,1 1,-1 0,0 1,0-1,-1 0,1 0,-1 1,1 0,-1-1,0 1,-1 0,1 0,0 1,-1-1,0 1,1 0,-1 0,0 0,0 0,0 1,0-1,-1 1,1 0,0 0,-1 1,1-1,0 1,-1 0,1 0,0 1,-1-1,1 1,0 0,0 0,-1 0,1 1,0-1,0 1,0 0,1 0,-1 1,0-1,1 1,-1-1,1 1,0 0,0 1,0-1,1 0,-1 1,1 0,0-1,-1 3,2-5,1 0,-1 0,1 0,-1 0,1 0,-1 0,1 0,0 0,-1 0,1 0,0 1,0-1,0 0,0 0,0 0,0 0,0 1,1-1,-1 0,0 0,1 0,-1 0,0 0,1 0,-1 0,1 0,0 0,-1 0,1 0,0 0,0 0,0 0,-1-1,1 1,0 0,0 0,0-1,0 1,0-1,0 1,0-1,1 1,-1-1,0 0,0 0,0 1,0-1,0 0,1 0,-1 0,0 0,0 0,0-1,1 1,65-11,-47-2,1-1,-2-1,0-1,-1-1,0 0,-1-1,-1-1,-1 0,-1-1,-1-1,0 0,-2-1,0-1,-2 1,0-1,4-20,-6 24,0-1,-2 1,0-1,-1 0,-1 0,0-1,-2 1,-1-1,0-3,0 23,1 0,-1 1,0-1,1 0,-1 0,0 0,1 0,-1 0,0 0,0 1,0-1,0 0,0 0,0 0,0 0,0 0,0 0,-1 0,1 0,0 1,-1-1,1 0,0 0,-1 0,1 0,-1 1,1-1,-1 0,1 1,-1-1,0 0,1 1,-1-1,0 1,0-1,1 1,-1-1,0 1,0-1,0 1,0 0,1-1,-1 1,0 0,0 0,0 0,0 0,0 0,0 0,0 0,0 0,0 0,1 0,-1 0,0 1,0-1,0 0,0 1,0-1,1 0,-1 1,0-1,0 1,1 0,-1-1,0 1,1-1,-1 1,0 0,-4 10,1-1,1 1,-1 0,1 0,1 0,0 0,1 0,0 0,1 1,0-1,1 7,6 78,4 0,5-1,4 0,11 24,-14-49,-1-5,15 54,-4 1,-6 2,-5 0,0 109,-16-216,1-12,0 1,0-1,0 1,-1-1,1 1,-1-1,0 1,0-1,0 1,-1-1,1 1,-1-1,0 1,0-1,0 0,0 1,-1-1,1 0,-1 0,0 0,0 0,0 0,0-1,0 1,-1 0,1-1,-1 0,0 1,0-1,0 0,0 0,0-1,0 1,0-1,0 0,-1 1,1-1,-1 0,-4-4,0 0,0 0,1 0,-1-1,1 0,0 0,0-1,0 0,1 0,0-1,0 1,0-1,1-1,-1 1,2-1,-1 0,1 0,0 0,0-1,1 1,0-1,0 0,1 0,0 0,0-2,-7-20,1 0,1 0,2-1,1 0,1 1,2-2,1 1,1 0,2 0,1-1,-3 20,2-1,-1 0,2 1,-1 0,2 0,-1 0,2 0,0 1,0-1,1 2,0-1,2 0,8-7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9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2 222,'-1'13,"1"-1,0 1,1-1,0 1,1-1,0 1,1-1,0 0,1 0,0 0,1-1,1 1,0-1,0 0,7 8,-12-18,0 0,1 1,-1-1,1 0,-1 0,1 0,-1 0,1 0,0 0,0 0,-1 0,1-1,0 1,0-1,0 1,0-1,-1 0,1 0,0 0,0 0,0 0,0 0,0 0,0-1,0 1,-1-1,1 1,0-1,0 0,-1 1,1-1,0 0,-1 0,1 0,-1-1,1 1,-1 0,1-1,-1 1,0 0,1-2,37-70,-35 52,-1 0,0 0,-2-1,0 1,-2-1,0 1,-1-1,-5-16,7 34,0 1,0 0,-1 0,1 0,-1 0,0 0,1 0,-1 0,-1 0,1 0,0 0,-1 1,0-1,1 0,-1 1,0-1,0 1,-1 0,1 0,0 0,-1 0,1 0,-1 0,0 1,1-1,-1 1,0 0,0 0,0 0,0 0,0 0,0 1,0-1,-2 1,-11 3</inkml:trace>
  <inkml:trace contextRef="#ctx0" brushRef="#br0" timeOffset="383.794">313 476,'162'-325,"-159"321,-2 0,2-1,-1 1,0 0,1 0,0 0,0 0,0 0,0 1,0-1,1 1,0 0,0 0,0 0,0 1,0-1,0 1,5-2,-7 6,1-1,-1 0,1 1,-1 0,0 0,0-1,0 1,0 0,0 1,0-1,0 0,-1 1,1-1,-1 0,1 1,-1 0,0-1,0 1,0 0,-1 0,1-1,-1 1,1 0,-1 2,3 7,-1-4,0 0,1 0,-1 0,1 0,1-1,-1 0,1 1,1-1,-1-1,1 1,1-1,-1 1,1-1,0-1,0 1,0-1,1-1,0 1,0-1,0 0,1 0,-1-1,1 0,0 0,0-1,0 0,0-1,0 0,0 0,1 0,-1-1,0 0,6-2,-3-1,0 0,-1-1,1-1,-1 0,0 0,0-1,0-1,-1 1,0-1,0-1,-1 0,0 0,0-1,-1 1,0-2,-1 1,0-1,0 0,-1 0,0-1,-1 1,0-1,-1 0,0 0,-1 0,0-1,0 1,-2-1,1 1,-1-1,-2-7,-4-6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7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1 982,'0'163,"0"-196,1 1,2-1,1 1,2 0,1 0,2 1,1 0,1 0,1 1,8-11,50-72,-69 112,-1 0,0 0,1 0,0 1,-1-1,1 0,-1 1,1-1,0 0,0 1,-1-1,1 1,0-1,0 1,0-1,0 1,-1 0,1-1,0 1,0 0,0 0,0 0,0 0,0 0,0-1,0 2,0-1,0 0,0 0,-1 0,1 0,0 1,0-1,0 0,0 1,0-1,0 1,-1-1,1 1,0-1,0 1,-1-1,1 1,0 0,-1-1,1 1,-1 0,1 0,0 0,4 14</inkml:trace>
  <inkml:trace contextRef="#ctx0" brushRef="#br0" timeOffset="262.997">453 728,'-10'15,"0"1,2 1,0-1,0 1,2 1,0-1,1 1,1 0,0 0,2 1,0-1,1 1,0-1,2 1,1 9,-1-24,0 1,0-1,0 0,1 0,-1 0,1 0,0 0,0 0,1-1,-1 1,1-1,-1 1,1-1,0 0,1 0,-1 0,0 0,1-1,-1 0,1 1,0-1,0 0,0-1,0 1,0-1,0 0,1 0,-1 0,0 0,0-1,1 0,-1 0,0 0,1 0,-1-1,0 1,1-1,-1 0,0-1,0 1,0-1,0 1,0-1,2-2,3-1,-1 1,0-2,-1 1,0-1,1 0,-2 0,1-1,-1 0,0 0,0-1,-1 1,0-1,-1 0,1-1,-2 1,1-1,-1 0,0 0,-1 0,0 0,-1 0,1 0,-2-1,1 1,-2 0,1-1,-1 1,0 0,-1 0,0 0,-1 0,0 0,0 0,-1 1,0-1,0 1,-1 0,0 0,-56-48,42 44</inkml:trace>
  <inkml:trace contextRef="#ctx0" brushRef="#br0" timeOffset="548.948">988 191,'20'221,"-12"-104,6 0,4 0,18 52,-31-151,0 0,-1 0,-1 0,-1 1,0-1,-2 1,0-1,-1 1,0 0,-4 12,-2-13</inkml:trace>
  <inkml:trace contextRef="#ctx0" brushRef="#br0" timeOffset="1379.033">791 728,'65'9,"1"-3,0-2,0-4,0-2,0-4,-1-2,0-3,16-7,162-51,-214 67,-34 18,-155 148,121-90,38-73,0 1,0-1,1 1,-1 0,1-1,-1 1,1 0,-1-1,1 1,0 0,0-1,0 1,0 0,0-1,0 1,1 0,-1-1,0 1,1 0,-1-1,1 1,0-1,0 1,-1-1,1 1,0-1,0 0,0 1,0-1,1 0,-1 0,0 0,0 0,1 0,-1 0,1 0,-1 0,1 0,-1-1,1 1,-1 0,1-1,0 0,-1 1,2-1,7-1,-1 0,0-1,0-1,1 1,-1-1,-1-1,1 0,0 0,-1 0,0-1,0 0,-1-1,1 0,-1 0,0-1,-1 0,2-1,18-15,-17 15,43-30,-51 38,0-1,0 1,1-1,-1 1,0-1,0 1,0-1,1 1,-1 0,0 0,0 0,1 0,-1-1,0 2,0-1,1 0,-1 0,0 0,0 1,1-1,-1 0,0 1,0-1,0 1,0 0,1-1,-1 1,0 0,0 0,-1-1,1 1,0 0,0 0,0 0,0 0,-1 0,1 0,-1 1,1-1,0 0,-1 0,0 0,1 1,28 133,-29-131,1 0,-1-1,1 1,0 0,0-1,0 1,1-1,-1 1,1-1,-1 0,1 0,0 0,1 0,-1 0,0 0,1 0,0-1,0 1,-1-1,1 0,1 0,-1 0,0 0,0 0,1-1,-1 1,1-1,-1 0,1 0,0-1,-1 1,1-1,0 1,-1-1,1 0,0-1,-1 1,1-1,0 1,-1-1,4-2,20-13,-1-2,-1-1,-1-2,-1 0,0-1,-2-1,-1-1,0-1,-2-1,13-24,-27 43,36-61,-4-2,-3-2,-3-1,-3-1,-4-1,2-20,10-82,-35 176,1-1,-1 0,0 1,1-1,-1 1,0-1,0 1,0-1,0 0,0 1,0-1,-1 1,1-1,0 1,-1-1,1 1,-1-1,0 1,1-1,-1 1,0 0,0-1,0 1,0 0,0 0,0 0,0-1,0 1,-1 0,1 1,0-1,-1 0,1 0,-1 1,1-1,0 0,-1 1,1-1,-1 1,0 0,1 0,-1-1,1 1,-1 0,0 0,1 1,-1-1,1 0,-1 0,1 1,-1-1,1 1,-1-1,1 1,-1 0,1 0,0-1,-1 1,1 0,-1 1,-7 11,0 0,0 0,2 1,-1 0,2 1,0-1,1 1,0 1,1-1,-1 12,-10 51,3 1,4 0,3 1,5 64,1-96,2 0,2-1,2 0,2 0,2-1,17 44,13 13,-51-143,-1 17</inkml:trace>
  <inkml:trace contextRef="#ctx0" brushRef="#br0" timeOffset="1581.067">1976 502,'39'9,"31"4,9-1,-4-2,-5-3,-11-2,-9-3,-9 4,-7 0,-4-1,-2 0,-2 2,-4 2</inkml:trace>
  <inkml:trace contextRef="#ctx0" brushRef="#br0" timeOffset="1784.998">2823 812,'-5'29,"4"19,6 1,7-7,2-11</inkml:trace>
  <inkml:trace contextRef="#ctx0" brushRef="#br0" timeOffset="1952.298">2880 418,'0'0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3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85,'-7'-3,"0"1,-1-1,1 1,-1 0,1 1,-1-1,0 2,1-1,-1 1,0 0,0 1,1-1,-1 2,0-1,1 1,-1 0,1 1,0 0,0 0,0 0,0 1,0 0,1 0,0 1,0 0,0 0,0 1,-5 4,1 0,0 1,1 1,0 0,1 0,0 1,1-1,0 2,2-1,-1 1,1 0,1 0,1 0,0 1,0-1,2 1,0 0,0-1,2 1,0 0,1 5,0-15,0 0,0 0,1 0,0-1,0 1,0-1,0 0,1 0,-1 0,1 0,0 0,1-1,-1 0,0 0,1 0,0 0,0-1,-1 0,1 0,1 0,-1-1,0 1,0-1,1 0,-1-1,0 1,1-1,-1 0,0-1,1 1,-1-1,0 0,1 0,-1-1,0 1,0-1,0-1,0 1,-1 0,1-1,0 0,-1 0,0-1,0 1,3-4,15-12,-1-2,-1 0,-1-1,-1-1,-1-1,0 0,5-15,9-10,93-143,-124 191,0 0,0 0,0 0,1 0,-1 0,0 0,0 0,1 0,-1 0,0 0,1 0,-1 0,1 0,-1 0,1 1,-1-1,1 0,0 0,0 1,-1-1,1 0,0 1,0-1,0 1,-1-1,1 1,0-1,0 1,0-1,0 1,0 0,0 0,0-1,0 1,0 0,0 0,0 0,0 0,0 0,0 1,0-1,0 0,0 0,0 1,0-1,0 0,0 1,0-1,0 1,-1-1,1 1,0 0,0-1,0 1,-1 0,1-1,0 1,-1 0,1 0,-1 0,1-1,-1 1,1 0,-1 0,0 0,1 0,-1 0,0 1,4 19,-1 5,1-1,1 0,1 0,1-1,2 1,0-1,1-1,2 0,8 13,-17-33,0 1,0-1,0 0,0 0,0-1,0 1,1-1,-1 1,1-1,0 0,-1 0,1-1,0 1,0-1,0 0,1 0,-1 0,0-1,0 1,0-1,1 0,-1 0,0 0,0-1,4-1,10-4</inkml:trace>
  <inkml:trace contextRef="#ctx0" brushRef="#br0" timeOffset="261.503">1187 0,'-15'34,"-9"25,0 8,-2-4,4-6,1-9,4-8,5-6,0-3,2-3,-3-6,-3-2,1-4</inkml:trace>
  <inkml:trace contextRef="#ctx0" brushRef="#br0" timeOffset="544.914">904 0,'14'24,"20"18,8 6,3-5,-3-5,-3-9,-3-4,-3-7,-3-2,-1-3,-6 1,-2-2,-4 1,-1 0,2 1,3 4,-2 3,-5-2</inkml:trace>
  <inkml:trace contextRef="#ctx0" brushRef="#br0" timeOffset="898.168">1638 283,'5'24,"6"12,6 1,6-11,-3-10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35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7410,'37'-107,"-19"69,115-224,-78 158,26-53,6 4,78-101,-50 89,36-82,-117 189,353-676,-293 544,242-423,32-51,-199 327,40-53,-17 48,-135 249,265-391,-142 166,29-102,-62 147,-30 98,21-27,-40 57,12-32,76-98,-175 257,0 3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58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18,'0'0,"0"0,-1 1,1-1,-1 0,0 1,1-1,-1 0,1 0,-1 1,1-1,-1 0,1 0,-1 0,0 0,1 0,-1 0,1 0,-1 0,0 0,1 0,-1 0,1 0,-1 0,0-1,1 1,-1 0,1 0,-1-1,1 1,-1 0,1-1,-1 1,1 0,-1-1,1 1,0-1,-1 1,1-1,-1 1,1-1,0 1,0-1,-1 1,1-1,0 1,0-1,0 1,-1-1,1 0,0 1,0-1,0 1,0-1,0 0,0 1,0-1,1 1,-1-1,0 0,0 1,0-1,1 1,-1-1,-3 14,1 1,0-1,1 0,0 1,1-1,1 1,0-1,1 1,0-1,1 0,1 0,0 0,1 0,0-1,1 1,1 1,11 18,1-1,1-1,2-1,1 0,13 10,-23-23,1-2,1 0,0-1,1 0,0-2,1 0,0 0,1-2,0 0,1-1,1 0,-17-7,13 5,1-1,-1 0,1-1,0-1,0 0,1-1,-1-1,0-1,1 0,-1-2,8-1,11-6,1-3,-1 0,-1-3,0-1,-1-1,31-22,-61 36,0 0,1 0,-2 0,1-1,0 1,-1-1,1 0,-1 0,0-1,-1 1,1-1,-1 1,0-1,0 0,0 0,-1 0,1 0,-1 0,0 0,-1 0,1 0,-1 0,0 0,0-1,-1 1,0 0,0 0,0 0,0 0,-1 0,0 0,0 1,0-1,0 0,-1 1,0 0,-2-3,-60-74,64 79,0 0,-1 0,1 0,-1 0,0 0,1 1,-1-1,0 1,0-1,0 1,0 0,0-1,-1 1,1 0,0 1,0-1,-1 0,1 1,-1-1,1 1,0 0,-1 0,1 0,-1 0,1 0,-1 0,1 1,0-1,-1 1,1-1,0 1,-1 0,1 0,0 0,0 0,0 1,0-1,0 1,0-1,-1 2,-5 2,1 0,0 0,0 0,1 1,0 0,0 1,0-1,1 1,0 0,0 0,0 1,-1 5,6-12,-1 1,1 0,0 0,0-1,1 1,-1 0,0 0,1-1,-1 1,1 0,-1-1,1 1,0 0,0-1,0 1,0-1,0 1,0-1,0 0,0 1,0-1,1 0,-1 0,0 0,1 0,-1 0,1 0,-1 0,1-1,0 1,-1 0,1-1,0 1,0-1,-1 0,1 0,1 0,72 7,-68-7,169-30,-122 23,-70-21,-98-79,102 89,6 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8:15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254 231,'74'-19,"137"-67,-108 39,-100 48,1-1,-1 1,1 0,-1 0,1 0,-1 1,0-1,1 1,-1 0,0 0,0 0,0 0,0 0,-1 1,1-1,0 1,-1 0,0-1,0 1,0 0,0 1,0-1,-1 0,1 0,-1 1,0-1,0 1,0-1,0 1,-1 0,1-1,-1 1,0 0,1 0,62 286,-55-231,-4 0,-1 0,-6 54,1-9,2-104,1 1,-1-1,0 1,1 0,-1-1,0 1,1 0,-1-1,0 1,0 0,0 0,0-1,0 1,0 0,0-1,0 1,0 0,0 0,0-1,0 1,0 0,0 0,-1-1,1 1,0 0,0-1,-1 1,1-1,-1 1,1 0,-1-1,1 1,-1-1,1 1,-1-1,1 1,-1-1,1 1,-1-1,0 0,1 1,-1-1,0 0,1 0,-1 1,0-1,1 0,-1 0,0 0,0 0,1 0,-1 0,0 0,0 0,1 0,-1 0,0-1,1 1,-1 0,0 0,1-1,-1 1,0 0,1-1,-1 1,-10-7,-1 0,0 0,0 1,0 1,-1 0,1 1,-1 0,0 1,0 1,-14-1,-5 1,-1 3,1 1,-1 1,1 1,0 2,0 2,1 0,0 3,-22 10,19-8,0 2,1 1,1 2,1 1,0 1,2 2,-3 4,20-16</inkml:trace>
  <inkml:trace contextRef="#ctx0" brushRef="#br0" timeOffset="1932.481">565 456,'132'-48,"76"-21,-107 36,-101 32,1 1,0 0,-1-1,1 1,-1 0,1-1,0 1,-1 0,1 0,0 0,-1 0,1 0,0 0,0-1,-1 1,1 1,0-1,-1 0,1 0,0 0,-1 0,1 0,0 1,-1-1,1 0,0 1,-1-1,1 0,-1 1,1-1,-1 1,1-1,-1 1,1-1,-1 1,1-1,-1 1,1-1,-1 1,0 0,0-1,1 1,-1 0,0-1,0 1,0 0,1-1,-1 1,0 0,0-1,0 1,0 0,0-1,0 1,-1 0,1 0,0-1,0 1,-1 0,-16 51,10-35,-10 71,15-62</inkml:trace>
  <inkml:trace contextRef="#ctx0" brushRef="#br0" timeOffset="2700.567">1355 485,'-19'9,"1"2,1 0,0 1,0 1,1 0,1 1,0 1,1 1,-7 10,16-18,0 0,1 1,0 0,1 0,0 0,0 0,1 0,0 1,1-1,0 1,0-1,1 1,0 6,0-12,1-1,-1 1,0 0,1-1,0 1,-1-1,2 1,-1-1,0 1,1-1,-1 0,1 0,0 0,0 0,0 0,0 0,1 0,-1-1,1 1,0-1,0 0,0 0,0 0,0 0,0 0,0 0,1-1,-1 0,0 0,1 0,-1 0,1 0,0-1,-1 1,1-1,1 0,11-3,-1-1,-1 0,1-1,-1 0,1-1,-2-1,1 0,-1-1,0-1,0 0,-1 0,-1-1,1-1,-2 0,1 0,-2-1,1-1,-2 1,0-2,0 1,4-12,-9 20,0 1,0-1,0 0,-1 0,0 0,0 0,0 0,-1-1,1 1,-1 0,-1-1,1 1,-1-1,0 1,0-1,0 1,-1-1,0 1,0-1,0 1,-1 0,0-1,0 1,0 0,0 0,-1 0,0 1,0-1,-1 1,1-1,-1 1,0 0,0 1,0-1,0 0,-1 1,1 0,-1 0,0 1,0-1,0 1,0 0,0 1,-1-1,1 1,0 0,-3 0,-6 4,1 0,0 1,0 1,0 0,0 1,1 0,0 1,0 0,0 1,1 1,1 0,-1 0,2 1,-1 0,1 0,1 1,0 1,0-1,1 1,1 1,0-1,0 1,-2 10,-1 2</inkml:trace>
  <inkml:trace contextRef="#ctx0" brushRef="#br0" timeOffset="3478.89">1835 598,'-22'198,"5"-151,1-83,14 21,1 0,0 1,1-1,1 0,0 0,1 0,0 1,2-1,-1 1,2 0,0 0,1 0,0 0,1 1,0 0,1 1,3-4,5-5,-4 5,-1 1,2 0,0 1,1 0,0 1,1 1,0 0,1 1,4-2,-19 13,0-1,0 0,1 0,-1 0,0 1,0-1,1 0,-1 1,0 0,1-1,-1 1,1 0,-1-1,0 1,1 0,-1 0,1 0,-1 0,1 0,-1 1,0-1,1 0,-1 1,0-1,1 1,-1-1,0 1,1 0,-1-1,0 1,0 0,0 0,0 0,0 0,0 0,0 0,0 0,0 0,0 0,-1 1,1-1,0 0,-1 1,1-1,-1 0,1 1,-1-1,0 0,0 1,1-1,-1 1,0-1,0 0,-1 1,1-1,-38 125,36-106,3-4</inkml:trace>
  <inkml:trace contextRef="#ctx0" brushRef="#br0" timeOffset="6029.512">2879 598,'0'282,"-4"-256,-9-32,10-12,0 1,1-1,2 0,-1 0,2 1,1-1,0 0,1 1,0-1,2 1,0 0,1 0,1 1,0-1,1 2,1-1,1 1,0 0,0 1,12-10,-14 11,2 1,0 0,0 0,1 2,1-1,0 1,0 1,12-7,-22 16,0 0,0 0,0 0,0 1,0-1,0 0,0 1,0-1,0 1,-1 0,1 0,0 0,0 0,0 0,-1 0,1 0,-1 1,1-1,-1 1,1-1,-1 1,0-1,0 1,1 0,-1-1,-1 1,1 0,0 0,0 0,-1 0,1 0,-1 0,1 0,-1 0,0 0,0 0,0 0,0 0,11 24,-1-11</inkml:trace>
  <inkml:trace contextRef="#ctx0" brushRef="#br0" timeOffset="6346.946">3443 541,'-8'20,"1"1,0 0,2 0,0 0,1 1,1 0,2 0,0-1,1 1,1 0,2 12,-3-31,0 0,1-1,-1 1,0 0,1-1,0 1,0 0,-1-1,1 1,1-1,-1 0,0 1,1-1,-1 0,1 0,0 0,-1 0,1 0,0 0,0 0,1 0,-1-1,0 1,0-1,1 0,-1 0,1 0,-1 0,1 0,0 0,-1-1,1 1,0-1,-1 0,1 1,0-1,-1-1,1 1,0 0,-1-1,1 1,0-1,-1 0,1 0,-1 0,1 0,-1 0,0 0,1-1,-1 1,0-1,0 0,0 0,3-3,0-1,0 0,-1 0,0 0,0 0,0-1,-1 0,0 0,-1 0,1 0,-1 0,-1 0,1-1,-1 1,0 0,-1-1,0 1,0-1,-1 1,0-1,0 1,0 0,-1-1,0 1,-1 0,0 0,0 0,0 1,-1-1,0 1,0 0,0 0,-1 0,-4-4,-5 0</inkml:trace>
  <inkml:trace contextRef="#ctx0" brushRef="#br0" timeOffset="6763.726">3867 32,'-8'22,"2"0,0 0,2 0,0 1,1 0,2 0,0-1,2 1,1 16,-1 10,0 397,-6-395,-1-33</inkml:trace>
  <inkml:trace contextRef="#ctx0" brushRef="#br0" timeOffset="7016.192">3641 541,'43'-5,"34"-6,13-2,-4 2,-12 3,-13-2,-13 0,-9 2,-7 2,-4 3,-7 1</inkml:trace>
  <inkml:trace contextRef="#ctx0" brushRef="#br0" timeOffset="7751.896">4403 399,'-41'35,"0"2,3 1,1 3,2 0,-10 18,43-57,0-1,0 1,1 0,-1-1,0 1,1 0,-1 0,1 0,0 0,0 0,0 0,0 0,0 0,0 0,0 1,1-1,-1 0,1 1,0-1,-1 0,1 1,0-1,1 1,-1-1,0 0,1 1,-1-1,1 0,0 0,-1 1,1-1,0 0,1 0,-1 0,0 0,0 0,1 0,-1 0,1-1,0 1,0 0,-1-1,1 0,2 2,7-3,0-1,0-1,0 1,0-2,0 1,0-2,-1 1,0-1,0-1,0 0,0 0,0-1,0-1,13-9,-1-1,-1-1,0 0,-1-2,-1 0,9-14,1 1,-29 32,0 0,0 0,0 0,1 1,-1-1,0 0,0 0,1 1,-1-1,1 0,-1 1,0-1,1 0,-1 1,1-1,0 0,-1 1,1-1,-1 1,1-1,0 1,-1-1,1 1,0 0,0-1,-1 1,1 0,0 0,0-1,0 1,-1 0,1 0,0 0,0 0,0 0,-1 0,1 0,0 0,0 1,0-1,-1 0,1 0,0 1,0-1,-1 0,1 1,0-1,0 1,-1-1,1 1,-1-1,1 1,0-1,-1 1,1 0,-1-1,1 1,-1 0,0-1,1 1,-1 0,0 0,1-1,-1 1,0 0,0 0,0 0,-6 54,4-47,0 0,1-1,-1 1,1 0,1 0,0 0,0 0,0 0,1 0,0 0,1 0,0 0,0 0,0-1,1 1,0-1,1 0,0 0,0 0,0 0,5 5,-1-8,0 0,0 0,0-1,0 0,1-1,-1 1,1-2,0 1,-1-1,1-1,0 1,0-2,-1 1,1-1,0 0,-1-1,1 0,-1 0,1-1,-1 0,0-1,0 1,0-2,5-3,-1 0,0-1,0 0,-1-1,0 0,-1-1,0 0,-1-1,0 0,-1 0,0-1,-1 0,-1 0,6-14,52-203,-56 184,-1 0,-3 0,-2 0,-2 0,-4-33,-4 51,8 28,0 1,0-1,0 0,0 1,0-1,0 0,0 1,0-1,0 0,-1 0,1 1,0-1,0 0,0 1,0-1,0 0,-1 1,1-1,0 0,0 0,0 1,-1-1,1 0,0 0,-1 0,1 1,0-1,0 0,-1 0,1 0,0 0,-1 0,1 1,0-1,-1 0,1 0,0 0,-1 0,1 0,0 0,-1 0,1 0,0 0,-1 0,1 0,0-1,-1 1,1 0,0 0,0 0,-1 0,1 0,0-1,-1 1,1 0,0 0,0 0,-1-1,1 1,0 0,-9 167,11-109,-1 590,3-623,9-30,-8-8</inkml:trace>
  <inkml:trace contextRef="#ctx0" brushRef="#br0" timeOffset="8014.585">4657 428,'39'-10,"26"-2,12-1,-1 4,-11 2,-5 2,-8 3,-9 6,-7 2,-4 0,-3 0,-7 3,-2 0,-4 3,0 0,1 2,-1 0</inkml:trace>
  <inkml:trace contextRef="#ctx0" brushRef="#br0" timeOffset="8264.037">5532 569,'0'38,"5"18,6-1,1-10</inkml:trace>
  <inkml:trace contextRef="#ctx0" brushRef="#br0" timeOffset="8499.394">5504 315</inkml:trace>
  <inkml:trace contextRef="#ctx0" brushRef="#br0" timeOffset="8688.013">5842 569,'-7'11,"1"0,-1 1,2-1,0 2,0-1,1 0,0 1,1 0,1 0,0 0,1 0,0 0,1 0,0 0,1 0,1 0,2 8,-4-19,1 1,0-1,0 0,-1 0,1 0,1 1,-1-1,0 0,0 0,1-1,-1 1,1 0,0 0,0-1,-1 1,1-1,0 1,0-1,0 0,0 0,1 0,-1 0,0 0,0-1,1 1,-1 0,0-1,1 0,-1 0,1 1,-1-1,0-1,1 1,-1 0,2-1,2-1,0 0,0 0,0-1,0 0,-1 0,1-1,-1 1,0-1,0 0,0 0,-1-1,1 0,-1 1,5-8,0 1,-1-1,0-1,-1 1,-1-1,0 0,0-1,-2 0,1 0,-2 0,0 0,-1 0,0 0,-1-1,0 1,-1-1,-3-13,-14-13,4 30</inkml:trace>
  <inkml:trace contextRef="#ctx0" brushRef="#br0" timeOffset="9136.354">6153 710,'15'-27,"1"0,2 2,0 0,2 1,7-6,-26 28,0 0,0 1,-1-1,1 0,0 1,0-1,1 1,-1-1,0 1,0-1,1 1,-1 0,1 0,-1 0,1-1,0 2,-1-1,1 0,0 0,0 0,-1 1,1-1,0 1,0 0,0-1,0 1,0 0,0 0,-1 0,1 0,0 0,0 1,0-1,0 1,0-1,-1 1,1 0,0-1,0 1,-1 0,1 0,-1 0,1 0,-1 1,1-1,-1 0,1 1,-1-1,0 1,1 0,3 13,44 87,-47-99,1 0,0 0,0 0,0 0,0 0,0-1,1 1,-1-1,1 0,-1 0,1-1,0 1,0-1,0 1,0-1,0 0,0-1,0 1,0-1,0 0,1 0,-1 0,0 0,0-1,0 0,2 0,9-4,-1-1,0-1,0 0,-1 0,0-2,0 1,-1-2,0 1,0-2,-1 0,1-2,28-67,-32 58</inkml:trace>
  <inkml:trace contextRef="#ctx0" brushRef="#br0" timeOffset="11767.841">7903 569,'-6'-1,"-1"1,1 0,0 0,-1 1,1 0,-1 0,1 1,0-1,0 1,0 0,0 1,0 0,0 0,1 0,0 0,-1 1,1 0,0 0,1 1,-1-1,1 1,0 0,0 0,0 0,1 1,0-1,-2 6,-1-4,0 2,1-1,0 0,0 1,1 0,1 0,-1 0,1 1,1-1,0 1,0 0,1-1,0 1,0 0,2 0,-1 0,1-1,0 1,1 0,0-1,1 1,1 4,-3-12,1-1,-1 1,0-1,1 0,-1 0,0 1,1-1,-1 0,1 0,0 0,-1-1,1 1,0 0,0-1,-1 1,1-1,0 1,0-1,0 0,0 0,-1 0,1 0,0 0,0 0,0 0,0-1,-1 1,1-1,0 1,0-1,-1 0,1 1,0-1,-1 0,1 0,-1 0,1-1,0 1,54-50,-55 51,125-149,-87 92,-44 75,1 1,0-1,1 0,1 1,1 0,1-1,0 1,2 2,-2-17,0 0,1-1,-1 1,1 0,0 0,0 0,1 0,-1-1,1 1,0-1,0 1,0-1,0 0,0 0,1 0,0 0,-1 0,1 0,0-1,1 1,-1-1,0 0,1 0,-1 0,1 0,-1-1,1 1,0-1,0 0,-1 0,1-1,0 1,0-1,0 0,0 0,0 0,0 0,0-1,0 1,0-1,-1 0,1 0,0-1,0 1,-1-1,1 0,-1 0,14-8,-2-1,0-1,0-1,-1 0,0 0,-1-2,-1 0,0 0,5-11,16-17,2-1,-3-1,-1-2,-3-1,1-5,1-7,-16 37,-1-1,-1 0,-1-1,-1 0,-1-1,-2 0,0-1,-2 1,-1-1,0-19,-3 44,-1 0,0 1,0-1,0 1,0-1,0 1,0-1,-1 1,1-1,0 1,-1-1,1 1,-1-1,0 1,1-1,-1 1,0 0,0-1,0 1,0 0,0 0,0 0,0 0,0 0,0 0,-1 0,1 0,0 0,-1 0,1 1,-1-1,1 0,-1 1,1 0,-1-1,1 1,-1 0,1 0,-1-1,1 1,-1 1,0-1,1 0,-1 0,1 0,-1 1,1-1,-1 1,1-1,-1 1,1 0,0 0,-1-1,1 1,0 0,0 0,-1 0,1 0,0 1,0-1,0 0,0 0,0 2,-19 18,2 1,0 1,2 0,0 2,1-1,2 2,1 0,1 1,-2 8,4-11,1 0,1 0,2 1,0 0,2 0,0 1,2-1,1 0,2 15,-2-30,1 0,0 0,1 0,0 0,1 0,0-1,0 1,1-1,0 0,1 0,0 0,0-1,1 1,0-1,1-1,0 1,0-1,0 0,1-1,0 0,0 0,1-1,-1 0,1 0,3 1,-5-3,0 0,1 0,-1-1,1 0,-1 0,1-1,0 0,0 0,-1-1,1 0,0 0,0-1,0 0,-1 0,1-1,-1 0,1 0,-1-1,1 0,-1 0,0 0,-1-1,1-1,-1 1,1-1,-1 0,-1 0,1-1,-1 1,0-1,0 0,0-1,-1 1,0-1,0 0,-1 0,0 0,0-1,-1 1,0-1,1-5,-2 4,-1 0,0 1,0-1,0 1,-1-1,-1 1,1-1,-1 1,-1 0,0-1,0 1,0 1,-1-1,0 0,-1 1,1 0,-2 0,1 0,-1 1,0 0,0 0,0 0,-1 1,0 0,0 0,-1 0,1 1,-1 0,0 1,0 0,-8-2,7 3,0 0,-1 0,1 1,-1 1,1 0,-1 0,1 1,-1 0,1 0,0 1,0 0,-1 1,-5 3,-12 5</inkml:trace>
  <inkml:trace contextRef="#ctx0" brushRef="#br0" timeOffset="12147.804">8975 485,'-14'9,"1"1,-1 0,2 1,0 1,0 0,1 0,0 1,1 1,1 0,0 0,1 1,0 0,2 0,-1 1,0 6,6-18,0 0,1 0,0 1,-1-1,1 0,1 0,-1 1,1-1,-1 0,1 0,0 1,1-1,-1 0,1 0,0-1,0 1,0 0,0 0,1-1,-1 0,1 1,0-1,0 0,0 0,0 0,1-1,-1 1,1-1,0 0,0 0,-1 0,1-1,0 1,1-1,-1 0,0 0,0 0,0-1,1 1,-1-1,0 0,0 0,1-1,-1 1,0-1,0 0,1 0,1-2,0 2,-2-1,1 0,0-1,0 1,-1-1,1 0,-1 0,0-1,0 1,0-1,0 0,-1 0,0 0,1 0,-1-1,-1 1,1-1,-1 0,0 0,0 0,0 0,-1 0,1 0,-1-3,2-3,-2-1,1 0,-1 1,-1-1,0 0,0 0,-1 1,-1-1,0 0,-3-7,4 15,0-1,-1 0,0 1,0-1,0 1,-1 0,1-1,-1 1,0 0,0 1,0-1,-1 0,1 1,-1 0,0 0,0 0,0 0,0 1,-1 0,1-1,-1 2,1-1,-4 0,-4 2</inkml:trace>
  <inkml:trace contextRef="#ctx0" brushRef="#br0" timeOffset="12851.523">9201 569,'-7'18,"0"-5,0 1,2 0,0 0,0 1,1-1,1 1,1 0,0 0,0 9,2-22,0 0,0 0,0 0,0 0,0 0,1 0,-1 1,1-1,-1 0,1 0,0 0,0 0,0-1,0 1,0 0,0 0,0 0,1-1,-1 1,1-1,-1 1,1-1,-1 1,1-1,0 0,0 0,0 0,0 0,-1 0,1 0,1-1,-1 1,0-1,0 1,0-1,0 0,0 0,0 0,0 0,0 0,1 0,-1 0,0-1,0 1,0-1,93-38,85-110,-180 148,0 1,0-1,0 1,0-1,1 1,-1-1,0 1,0 0,1-1,-1 1,0-1,1 1,-1 0,0-1,1 1,-1 0,1-1,-1 1,1 0,-1-1,0 1,1 0,-1 0,1 0,-1 0,1-1,-1 1,1 0,0 0,-1 0,1 0,-1 0,1 0,-1 0,1 0,-1 1,1-1,-1 0,1 0,-1 0,1 0,-1 1,0-1,1 0,-1 1,1-1,-1 0,1 1,-1-1,0 0,1 1,-1-1,0 1,1-1,-1 0,0 1,0-1,0 1,1-1,-1 1,0-1,0 1,0-1,0 1,0 0,-3 35,1-33,0 0,0 0,0 0,1 0,0 0,-1 1,1-1,0 0,0 0,1 1,-1-1,1 1,0-1,-1 1,2-1,-1 1,0-1,1 1,-1-1,1 0,0 1,0-1,1 0,-1 0,0 0,1 0,0 0,0 0,0 0,0 0,0-1,1 1,-1-1,1 1,0-1,-1 0,1 0,0 0,0-1,2 1,3 0,1 0,0-1,0 0,0-1,0 1,-1-2,1 1,0-2,0 1,0-1,-1 0,1-1,-1 0,0 0,1-1,-2 0,1 0,0-1,3-3,123-120,-133 127,24-31,-1-1,-2-1,-2-1,-1-1,-1-1,-3 0,0-1,5-28,-20 65,4-10,0-1,0 0,-1 0,-1 0,0 0,-1-1,0 1,-1 0,0-1,-1 1,0 0,-1-2,1 13,1 1,0-1,-1 0,1 0,-1 0,1 1,-1-1,1 0,-1 1,1-1,-1 0,0 1,1-1,-1 1,0-1,0 1,1-1,-1 1,0 0,0-1,0 1,1 0,-1 0,0-1,0 1,0 0,0 0,0 0,0 0,1 0,-1 0,0 0,0 1,0-1,0 0,0 0,1 1,-1-1,0 0,0 1,0-1,1 1,-1-1,0 1,1-1,-1 1,0 0,1-1,-1 1,1 0,-1-1,1 1,-1 0,1 0,0 0,-1 0,-27 44,18-16,1 0,1 1,2-1,1 1,1 1,2-1,1 0,1 1,2-1,1 0,4 19,13 177,-11-175,-7-45,0 0,0 0,-1 0,0 0,0 0,-1 0,0 0,0 0,0 0,0 0,-1 0,0 0,-1 0,1 0,-1 0,0 0,-2 3,-21 8,11-16</inkml:trace>
  <inkml:trace contextRef="#ctx0" brushRef="#br0" timeOffset="13099.987">9680 343,'44'-5,"42"-1,12 0,-1 1,-13 1,-15 2,-10 1,-11 1,-12 0</inkml:trace>
  <inkml:trace contextRef="#ctx0" brushRef="#br0" timeOffset="15753.527">11205 598,'-3'-3,"0"1,1 0,-1 1,0-1,0 0,0 1,0-1,0 1,0 0,-1 0,1 1,0-1,-1 1,1-1,0 1,-1 0,1 0,0 0,-1 1,1-1,0 1,-1 0,1 0,0 0,0 0,0 1,0-1,0 1,-1 0,-76 63,75-62,1 2,0-1,0 0,0 1,0 0,1 0,0 0,0 0,0 0,1 1,0-1,0 1,0-1,1 1,0 0,0 0,0 0,1 0,-1 0,2 0,-1 0,1 0,-1-1,2 1,-1 0,1 0,-1-1,2 1,-1-1,1 1,0-1,-1-3,0 0,1 0,0-1,-1 0,1 1,0-1,-1 0,1 0,0 0,0-1,0 1,0-1,0 1,0-1,0 0,0 0,0-1,0 1,0 0,-1-1,1 0,0 0,0 0,0 0,-1 0,1 0,0-1,1-1,73-50,-56 31,-1-2,0 0,-2 0,-1-2,-1 0,12-26,-12 17,-4 57,1 37,-11-44,1-1,1 1,0 0,0-1,2 0,0 0,0 0,1-1,1 0,8 11,-13-20,1 1,-1-1,1 0,-1 0,1 0,0 0,1-1,-1 0,0 0,1 0,0 0,0-1,0 0,0 0,0 0,0 0,0-1,1 0,-1 0,1 0,-1-1,1 0,11-4</inkml:trace>
  <inkml:trace contextRef="#ctx0" brushRef="#br0" timeOffset="17282.649">13632 456,'-29'38,"-9"18,-3 4,5-4,9-5,4-13,6-7,1-5,-1-1,2-6</inkml:trace>
  <inkml:trace contextRef="#ctx0" brushRef="#br0" timeOffset="17556.431">13322 485,'19'9,"21"18,8 4,1 2,-8 0,-6-6,-9-2,-4-6,-6-1,-1 1,2 2,3-2,-2 0,0-3,3-4,2-10,-3-4</inkml:trace>
  <inkml:trace contextRef="#ctx0" brushRef="#br0" timeOffset="17917.848">13999 710,'10'2,"0"0,0 0,0-1,0 0,0-1,0 0,0-1,0 0,0 0,0-1,-1 0,1-1,-1 0,1-1,-1 1,0-2,0 0,0 0,-1 0,0-1,0 0,0-1,-1 0,0 0,0 0,-1-1,0 0,0 0,-1-1,0 0,0 0,1-6,-5 12,0 1,-1-1,0 0,1 0,-1 0,0 0,0 0,0 1,-1-1,1 0,-1 0,1 0,-1 0,0 1,0-1,-1 0,1 1,0-1,-1 1,1-1,-1 1,0 0,0 0,0 0,0 0,0 0,0 0,-1 0,1 1,-1-1,1 1,-1 0,0-1,1 1,-1 1,0-1,0 0,-3-1,-1 1,0 0,0 0,0 0,0 1,0 0,0 0,1 1,-1 0,0 0,0 0,0 1,1 0,-1 1,-2 0,-8 7,1 1,0 0,1 1,0 1,1 0,0 1,1 0,0 1,2 1,0 0,0 1,-2 6,10-18,-1 1,1-1,0 1,1-1,-1 1,1 0,0 0,1 0,-1 0,1 1,0-1,1 0,0 0,0 1,0-1,0 0,1 0,0 1,1-1,0 0,-1 0,2 0,-1-1,1 1,0 0,0-1,0 0,1 1,0-1,0-1,0 1,0-1,1 1,0-1,0-1,0 1,0-1,1 1,-1-2,4 2,8 0,-1-1,1 0,0-2,0 0,-1-1,1 0,0-1,0-1,-1-1,1-1,-1 0,0-1,13-6,-7 1</inkml:trace>
  <inkml:trace contextRef="#ctx0" brushRef="#br0" timeOffset="18387.613">14563 625,'-14'8,"-1"0,1 1,0 1,1 0,0 1,1 0,0 1,-6 8,14-16,1 0,0 0,0 1,0-1,0 1,1-1,-1 1,1 0,1 0,-1 0,1 0,-1 0,2 1,-1-1,0 0,1 0,0 1,0-1,1 0,0 0,-1 1,2-1,-1 0,1 0,-1 0,1 0,1 0,1 2,1-2,1 0,-1-1,1 0,1 0,-1 0,1-1,-1 0,1 0,0 0,0-1,0 0,0-1,0 1,1-1,-1-1,0 1,1-1,-1-1,0 1,1-1,-1-1,0 1,0-1,0 0,0-1,0 0,-1 0,1 0,-1-1,2 0,8-11,1 0,-2 0,0-2,-1 1,0-2,-2 0,0-1,-1 0,-1 0,0-2,2-9,7-9,-17 35,73-186,-72 181,-1-1,-1 1,0-1,0 0,-1 1,0-1,0 0,-1 1,-1-1,0 1,0-1,0 1,-1 0,-1 0,0 0,0 0,-1 0,0 1,-4-6,5 10,1 0,-1 0,0 1,0-1,0 1,0 0,0 0,-1 1,1-1,-1 1,0 0,0 0,0 1,0-1,0 1,0 0,0 1,0-1,0 1,-1 0,1 0,0 0,0 1,0 0,0 0,0 0,0 1,0 0,0 0,-1 1,-5 1,0 1,1 1,0 0,0 0,1 1,0 0,0 1,0 0,1 0,0 1,1 0,0 0,-1 2,2 1,0 0,0 1,1-1,1 1,0 0,1 0,1 1,0-1,0 1,1-1,1 1,1-1,0 1,0-1,1 1,1-1,0 0,1 0,0 0,1 0,1-1,0 0,1 0,0 0,7 8,7 11,2-1,1-1,2-1,0-1,15 9,124 101,-152-127</inkml:trace>
  <inkml:trace contextRef="#ctx0" brushRef="#br0" timeOffset="16717.207">12165 287,'68'-27,"-1"-4,-2-2,16-14,27-41,-77 62,-39 54,-21 154,-80 516,96-638,-3-1,-3 0,-2-2,-2 0,-3-1,-7 6,28-50,0 0,-2-1,1 1,-1-1,-1 0,0-1,-1 0,0 0,0 0,-1-2,0 1,-1-1,0-1,0 1,-1-2,1 0,-1 0,-8 1,18-7,0 1,0-1,-1-1,1 1,0 0,-1 0,1-1,0 0,0 1,0-1,0 0,0 0,0 0,0 0,0 0,0-1,0 1,0-1,1 1,-1-1,0 1,1-1,0 0,-1 0,1 0,0 0,0 0,0 0,0 0,0 0,1 0,-1-1,0 1,1 0,0 0,0-3,3-85,9 49,3 0,1 1,2 1,2 0,1 2,2 0,2 2,1 0,2 2,1 1,1 1,16-11,-26 25,1 2,0 0,1 1,1 2,0 0,0 1,1 1,1 2,1 0,67 9,-17 4,-50-10,-2 0</inkml:trace>
  <inkml:trace contextRef="#ctx0" brushRef="#br0" timeOffset="16901.105">12983 710,'-15'38,"1"13,2 3,8-8,10-17,3-13</inkml:trace>
  <inkml:trace contextRef="#ctx0" brushRef="#br0" timeOffset="17051.299">12983 287</inkml:trace>
  <inkml:trace contextRef="#ctx0" brushRef="#br0" timeOffset="26340.2">17414 625,'-5'34,"-1"20,4 1,4-8</inkml:trace>
  <inkml:trace contextRef="#ctx0" brushRef="#br0" timeOffset="26502.275">17441 258,'0'0</inkml:trace>
  <inkml:trace contextRef="#ctx0" brushRef="#br0" timeOffset="26825.475">17894 428,'-19'4,"-79"27,95-30,0 1,0-1,0 1,0 0,0 0,1 0,-1 0,1 0,-1 0,1 1,0-1,-1 1,1 0,1 0,-1 0,0 0,1 0,-1 0,1 0,0 0,0 0,0 1,1-1,-1 0,1 1,-1 2,4 1,-1 0,1 0,0 0,1 0,0-1,0 1,0-1,1 0,0 0,0-1,0 1,1-1,-1 0,1-1,1 1,-1-1,1 0,-1-1,1 0,2 1,11 8,-5-3,65 51,-78-58,0 0,0 0,0 0,0 1,0-1,-1 1,1-1,-1 1,1 0,-1-1,0 1,0 0,0 0,-1 0,1 0,0 0,-1 0,0 0,0 0,0 0,0 0,-1 0,1-1,-1 1,1 0,-1 0,0 0,0 0,0 0,-1 0,-4 3,1 0,-1-1,-1 1,1-1,-1 0,0-1,0 0,0 0,0 0,-1-1,0 0,1-1,-1 0,0 0,0 0,0-1,-1 0,1-1,0 0,0 0,0-1,0 0,-4-1,-13-3</inkml:trace>
  <inkml:trace contextRef="#ctx0" brushRef="#br0" timeOffset="25475.576">15918 485,'-7'-3,"-1"1,1 1,-1-1,0 1,1 1,-1-1,0 2,0-1,0 1,1 0,-1 0,1 1,-1 0,1 0,-1 1,1 0,0 0,0 1,1 0,-1 0,1 1,0-1,0 2,0-1,1 0,-1 1,2 0,-1 0,0 1,1-1,0 1,-2 6,-10 17,2 0,0 1,2 0,2 1,1 0,-4 25,12-54,0-1,0 0,1 1,-1-1,1 0,-1 1,1-1,0 1,0-1,0 1,0-1,0 0,1 1,-1-1,1 1,-1-1,1 0,0 1,0-1,0 0,0 0,1 0,-1 0,1 0,-1 0,1 0,-1 0,1-1,0 1,0 0,0-1,0 0,0 1,0-1,0 0,1 0,-1 0,0-1,1 1,-1 0,0-1,1 1,-1-1,3 0,9-4,0 0,0-1,-1 0,0-1,0-1,0 0,-1-1,0 0,0-1,-1 0,0-1,-1 0,0 0,0-1,-1-1,12-9,190-199,-182 192,-29 27,1 1,-1-1,0 1,0-1,1 1,-1-1,0 1,0 0,1-1,-1 1,1 0,-1-1,0 1,1 0,-1-1,1 1,-1 0,1 0,-1-1,0 1,1 0,-1 0,1 0,-1 0,1 0,-1-1,1 1,0 0,-1 0,1 0,-1 1,1-1,-1 0,1 0,-1 0,1 0,-1 0,1 1,-1-1,0 0,1 0,-1 1,1-1,-1 0,0 1,1-1,-1 0,1 1,-1-1,0 0,0 1,1-1,-1 1,0-1,0 1,1-1,-1 1,0-1,0 1,0-1,0 1,0-1,0 1,0-1,0 1,0-1,0 1,-16 163,18-148,1 0,0-1,1 1,0-1,2 1,-1-1,2-1,0 1,1-1,0 0,1-1,1 0,0 0,1-1,0-1,1 1,2 0,-11-9,0-1,1 0,-1 0,1 0,0 0,-1 0,1-1,0 0,0 1,0-1,0-1,0 1,0-1,0 1,0-1,0-1,1 1,-1 0,0-1,0 0,0 0,21-8</inkml:trace>
  <inkml:trace contextRef="#ctx0" brushRef="#br0" timeOffset="25757.402">16849 456,'-9'24,"-9"22,-5 9,0-1,1-10,3-7,5-5,0-3,2-2,-1-1,1 1,-1-1,-5-4,2-5</inkml:trace>
  <inkml:trace contextRef="#ctx0" brushRef="#br0" timeOffset="26103.422">16623 428,'209'313,"-71"-94,-135-216,0 0,-1-1,1 1,0-1,0 0,0 0,1 0,-1 0,1-1,-1 1,1-1,-1 0,1 0,-1 0,1 0,0-1,0 1,-1-1,1 0,0 0,3-1,14-3</inkml:trace>
  <inkml:trace contextRef="#ctx0" brushRef="#br0" timeOffset="29407.421">0 1416,'368'-47,"-141"20,-164 19,0 3,0 3,47 4,-4 0,199 26,187 1,19-47,-208 5,52 13,-122 2,850-2,-671-28,463 28,-439-28,-8 16,70-6,-115-8,7 14,-115-4,112 14,-198 3,241 28,946-30,-856 0,-81-26,122 27,-178-28,769 28,169 0,-894-29,322 30,-453-29,88 26,-122-25,355 27,-521 13,-83-10,0 0,1-1,0 0,-1-1,1-1,0 0,0-1,-1 0,12-3,20-4,1 1,1 2,-1 3,1 1,29 4,23-1,35 3,-121 1,-7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17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0,'-10'10,"0"0,1 0,0 1,0 0,2 0,-1 1,1 1,1-1,0 1,1 0,1 0,0 0,0 1,1-1,1 1,0 0,1 0,1 0,0 0,1 0,0-1,1 1,1 0,0 0,3 4,52 208,-54-209,0 0,1 0,1 0,1 0,0-1,1 0,6 8,-13-23,-1 0,1 0,0 0,0 0,0 0,0 0,0-1,0 1,0 0,1 0,-1-1,0 1,0-1,0 1,1-1,-1 1,0-1,1 0,-1 0,0 1,1-1,-1 0,0 0,1 0,-1-1,0 1,1 0,-1 0,0-1,1 1,-1-1,0 1,0-1,0 0,1 1,-1-1,0 0,0 0,0 0,0 0,0 0,38-47,-37 45,50-83,-4-1,28-76,-46 109,-30 53,0 1,0-1,0 1,0 0,1-1,-1 1,0-1,0 1,0 0,1-1,-1 1,0 0,1 0,-1-1,0 1,1 0,-1 0,0-1,1 1,-1 0,1 0,-1 0,0-1,1 1,-1 0,1 0,-1 0,0 0,1 0,-1 0,1 0,-1 0,1 0,-1 0,0 0,1 0,-1 1,1-1,-1 0,0 0,1 0,-1 0,0 1,1-1,-1 0,1 0,-1 1,0-1,0 0,1 1,-1-1,0 0,0 1,1-1,-1 0,0 1,0-1,0 1,0-1,1 0,-1 1,0-1,0 1,0-1,0 1,0-1,0 0,0 1,0 0,3 34,-3-33,2 34,0-1,3 1,1-1,1 0,8 21,-12-50,-1 1,1-1,0 0,0 0,1 0,-1-1,1 1,1-1,-1 0,1 0,0-1,0 1,0-1,1 0,-1 0,1-1,0 0,0 0,0 0,1-1,-1 1,1-2,-1 1,1-1,-1 0,1 0,0-1,0 1,-1-2,1 1,0-1,0 0,-1 0,1-1,-1 0,1 0,-1-1,0 1,0-1,0-1,0 1,-1-1,2-1,18-18,-1-1,-1 0,-1-2,-2-1,0-1,-2 0,-1-2,0 3,-2-1,-1 0,-1-1,-1-1,-2 0,-1 0,-1-1,-2 0,-1-1,-1 1,-2-20,-2 27</inkml:trace>
  <inkml:trace contextRef="#ctx0" brushRef="#br0" timeOffset="902.281">1122 537,'-15'10,"0"1,0 1,1 1,1 0,0 0,1 2,0-1,1 2,1-1,0 1,1 1,1 0,-112 225,104-222,22-39,200-301,-151 241,8 0,-62 78,-1 0,1 1,-1-1,1 1,0-1,0 0,-1 1,1 0,0-1,0 1,0-1,-1 1,1 0,0 0,0-1,0 1,0 0,0 0,0 0,0 0,-1 0,1 0,0 0,0 0,0 1,0-1,0 0,0 0,-1 1,1-1,0 1,0-1,0 1,-1-1,1 1,0-1,-1 1,1-1,0 1,-1 0,1 0,-1-1,1 1,-1 0,1 0,-1-1,0 1,1 0,-1 0,0 0,0 0,0 0,0 0,1-1,-1 1,0 0,0 0,-1 1,13 56,-12 69,11 67,3-123,-48-98,-71-115,27 58,64 73</inkml:trace>
  <inkml:trace contextRef="#ctx0" brushRef="#br0" timeOffset="1283.307">1489 509,'-3'35,"0"0,3 0,1 0,1 0,2-1,2 1,1-1,4 9,16 12,-27-54,1 0,0 0,0 0,0-1,1 1,-1 0,0-1,0 1,0 0,0-1,1 1,-1-1,0 0,1 1,-1-1,0 0,1 0,-1 0,0 0,1 0,-1 0,0 0,1-1,-1 1,0 0,0-1,1 1,-1-1,0 1,0-1,0 0,0 1,1-1,-1 0,0 0,0 0,-1 0,1 0,0 0,0 0,0 0,-1 0,2-1,13-19,-1-1,-1-1,0 0,-2-1,-1 0,-1 0,0-1,-2-1,-1-3,46-159,-37 143,-10 33</inkml:trace>
  <inkml:trace contextRef="#ctx0" brushRef="#br0" timeOffset="1799.611">2251 396,'-17'-3,"0"0,0 1,0 1,0 1,0 1,0 0,0 1,0 1,1 0,-1 1,1 1,-11 5,25-9,0-1,0 1,0-1,0 1,1 0,-1-1,0 1,0 0,1 0,-1 0,1 1,-1-1,1 0,-1 1,1-1,0 1,0-1,-1 1,1-1,0 1,1 0,-1 0,0-1,0 1,1 0,-1 0,1 0,-1 0,1 0,0 0,0 0,0-1,0 1,0 0,0 0,1 0,-1 0,1 0,-1 0,1 0,0 0,0-1,0 1,-1 0,2-1,-1 1,0-1,0 1,0-1,1 1,-1-1,1 1,44 12,-41-14,-1 1,0 0,1 0,-1 0,0 0,0 1,0 0,0 0,0 0,0 0,0 0,-1 1,1 0,-1-1,3 4,-5-3,-1-1,1 1,-1 0,0 0,1 0,-1 0,-1 0,1 0,0 0,-1 0,1 0,-1 0,0 0,0-1,0 1,0 0,-1-1,1 1,-1 0,1-1,-1 0,0 1,0-1,0 0,0 0,-1 0,-1 1,-4 7,-15 17,-46 69,68-93,-1 0,1 1,0-1,0 0,0 0,0 1,0-1,1 0,-1 1,1-1,0 1,0-1,1 0,-1 1,1-1,-1 1,1-1,0 0,0 0,0 1,1-1,-1 0,1 0,0 0,0-1,0 1,0 0,0-1,1 1,1 1,0-1,-1-1,0 1,1-1,0 0,-1 0,1 0,0-1,0 1,0-1,0 0,0 0,0-1,0 1,0-1,1 0,-1 0,0 0,0 0,0-1,0 0,0 0,0 0,0 0,4-2,17-8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9:26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2430 253,'0'-8,"-1"0,0 0,0 1,-1-1,0 1,0-1,-1 1,0 0,0 0,-1 0,0 0,0 1,0-1,-1 1,0 0,0 1,-1-1,1 1,-1 0,0 0,-1 1,0-1,-11-6,-1 0,-1 2,0 0,0 1,-1 1,0 0,-8 1,-142-16,141 16,-1 2,1 2,-1 0,0 2,0 2,0 0,1 2,-6 3,4-1,1 1,-1 1,2 2,-1 1,-11 7,-12 12,1 3,2 1,-39 36,56-43,-131 151,115-124,2 1,2 2,-29 53,-67 127,68-41,41-22,28-143,1 1,1 0,2 0,1-1,2 1,4 29,60 263,77 217,-61-164,-73-283,-4 1,-7 68,0-51,-3-55,-2 0,-3 0,-2-1,-2 0,-4-1,-1-1,-3 0,-2-2,-2-1,-3-1,-2-1,-1-2,-3-1,-22 20,-146 141,95-105,91-84,-21 18,2 2,1 1,3 2,-5 10,29-39,1 1,-1 0,2 0,0 1,1 0,0 0,1 0,1 0,0 1,1-1,0 1,1 0,1 0,1-1,0 1,0 0,2 3,61 216,-47-189,2-1,2 0,2-2,2 0,6 5,5 1,2-2,2-2,2-1,2-2,29 20,21 10,2-4,4-4,58 26,-98-59,1-3,1-3,1-2,1-3,1-3,50 5,186 9,-244-28,0-2,0-2,1-3,-2-2,1-3,-1-2,-1-3,40-16,5-9,-1-4,-3-4,-1-5,13-14,-70 41,0-1,-2-3,-2 0,0-2,-2-2,-2-1,-1-1,19-32,-4-10,-4-2,-3-1,-3-3,13-55,46-263,-81 340,35-276,-38 225,-6 0,-5 0,-15-108,6 101,6-1,9-106,-1 203,1 0,0 0,2 1,1-1,1 1,0 1,2 0,1 0,0 1,2 0,12-15,25-28,3 2,51-46,-71 74,271-247,-260 242,-8 9,-1-2,-2-1,-1-2,-1-1,-2-2,16-29,-31 36,-2 0,-2-1,0 0,-3-1,0 0,-2 0,-1-16,0 2,-2-1,-2 1,-2 0,-2-1,-2 1,-3 1,-1-1,-2 2,-2-1,-3 2,-1 0,-2 1,-5-5,-15-20,-2 1,-4 2,-2 2,-3 3,-17-14,13 20,-2 2,-2 3,-2 2,-3 3,-10-3,65 42,-26-18,-2 2,0 1,-1 2,-1 2,-1 1,-15-2,19 8,-106-12,138 22,0 0,1 0,-1 0,0 1,1 0,-1-1,1 1,0 1,-1-1,1 0,0 1,1-1,-1 1,0 0,1 0,-1 0,1 0,0 1,0-1,0 0,1 1,-1 0,1-1,0 1,0 0,0 1,-26 46,17-43,-1 0,0-1,0 0,0-1,-1 0,0-1,0 0,-1-1,1 0,-1-1,0 0,0-1,0-1,-9 1,-170 1,172-5,-1-2,1 0,0-2,1 0,-1-1,1-1,-7-5,19 9,0-1,0 0,1-1,-1 1,1-1,0-1,1 1,0-1,0 0,0 0,1 0,0-1,0 1,1-1,0 0,0 0,1-1,0 0,-2-2,0 2,0 0,0-1,-1 2,0-1,-1 0,0 1,0 0,-1 1,0-1,0 1,-3-1,-3-3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1,'-34'2,"0"1,0 2,0 2,1 1,0 1,0 2,1 1,-3 4,25-12,0 1,1 0,-1 1,1 0,1 0,-1 1,1 0,0 0,1 1,0 0,0 1,1-1,0 1,0 1,1-1,0 1,1-1,0 2,1-1,0 0,0 1,1-1,0 1,1-1,0 1,1 10,0-18,0 0,1 1,-1-1,0 0,1 0,0 0,0 0,0 0,0 0,0 0,1-1,-1 1,1 0,-1-1,1 1,0-1,0 1,1-1,-1 0,0 0,1 0,-1 0,1 0,0-1,-1 1,1-1,0 1,0-1,0 0,0 0,0-1,0 1,0-1,0 1,1-1,6 0,-1 0,1-1,-1 0,0 0,0-1,0 0,0-1,0 0,0 0,0-1,2-1,26-17,-1-1,-1-2,-1-1,-1-2,-2-1,0-1,-3-2,0-1,-28 34,0 0,1-1,-1 1,0 0,0 0,1 0,-1 0,0-1,1 1,-1 0,1 0,-1-1,1 1,-1 0,1-1,0 1,-1-1,1 1,0-1,0 1,-1-1,1 1,0-1,0 1,-1-1,1 0,0 0,0 1,0-1,0 0,0 0,-1 0,1 0,0 0,0 0,0 0,0 0,0-1,0 1,-1 0,1 0,0-1,0 1,0 0,-1-1,1 1,0-1,-1 1,1-1,0 1,-1-1,1 0,0 1,-1-1,1 0,-1 0,1 1,-1-1,0 0,1 0,-1 1,0-1,0 0,1 0,-1 0,0 0,0 0,0 1,0-2,0 2,0 12,0 0,1-1,0 1,0 0,1-1,1 1,0-1,1 0,0 0,1 0,0-1,0 1,1-1,0-1,1 1,0-1,1 0,0 0,0-1,1 0,8 5,36 8,-28-16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59 174,'-2'125,"-6"0,-8 21,-4-64,9-102,10-11,1 1,1-1,2 1,0-1,3 1,0 0,2 1,1 0,1 0,2 1,4-7,116-204,-132 238,0 0,0 0,0-1,1 1,-1 0,0 0,0 0,1-1,-1 1,1 0,-1 0,1 0,0 0,-1 0,1 0,0 0,-1 0,1 0,0 0,0 0,0 1,0-1,0 0,0 1,0-1,0 1,0-1,1 1,-1-1,0 1,0 0,0-1,0 1,1 0,-1 0,0 0,0 0,1 0,-1 0,0 0,0 1,0-1,1 0,-1 1,0-1,0 0,0 1,0 0,0-1,0 1,0 0,1 0,9 102,-4-52,-6-32,1-1,1 0,1 0,1 0,0-1,1 1,4 6,1-6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5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0 173,'23'423,"12"-102,-25-301,11-39,-13 9,21-22,1 0,2 2,1 1,1 2,2 2,0 0,1 3,2 1,35-14,-61 31,54-13,-66 17,1 0,0 0,-1 0,1 0,-1 0,1 0,-1 1,1-1,0 1,-1-1,0 1,1 0,-1-1,1 1,-1 0,0 0,0 0,1 0,-1 0,0 0,0 1,0-1,0 0,0 0,0 1,-1-1,1 1,0-1,-1 1,1-1,-1 1,1-1,-1 1,0-1,0 1,0-1,0 1,0 0,0 0,-2 10,-1-1,0 0,0 0,-1 0,-1 0,0-1,0 0,-1 0,0 0,-1-1,0 0,0 0,-1-1,0 1,-1-2,-9 7,18-14,-32 30,-1-2,-2-1,0-2,-2-1,-1-2,0-2,-2-1,0-2,-40 11,16-24,59-9</inkml:trace>
  <inkml:trace contextRef="#ctx0" brushRef="#br0" timeOffset="317.995">763 708,'-13'19,"1"1,1 0,1 1,1 0,1 0,1 1,1 0,0 0,2 0,1 1,0 0,1 12,3-31,-1-1,1 1,-1-1,1 1,0-1,0 1,0-1,1 0,-1 0,1 1,0-1,0 0,0 0,0-1,1 1,-1 0,1-1,-1 0,1 1,0-1,0 0,0 0,0-1,0 1,1-1,-1 1,0-1,1 0,-1 0,1-1,-1 1,1-1,-1 1,1-1,-1 0,1-1,3 1,7-2,1-1,-1 0,0 0,0-1,0-1,-1-1,0 0,11-7,-12 6,0 0,-1-1,0-1,-1 0,0-1,0 1,-1-2,0 0,-1 0,0 0,-1-1,0 0,-1-1,-3 7,0-1,0 0,-1 1,0-1,-1 0,1 0,-1 0,-1 0,1 0,-1 0,0-1,-1 1,0 0,0 0,0 0,-1 0,0 1,-1-1,1 0,-1 1,0-1,-1 1,0 0,0 0,0 1,-1-1,1 1,-1 0,0 0,0 0,0 1,-1 0,0 0,0 0,0 1,0 0,0 0,0 0,-1 1,0 0,1 0,-1 1,0 0,0 0,0 0,1 1,-1 0,0 1,0-1,0 1,-4 2,-14 3</inkml:trace>
  <inkml:trace contextRef="#ctx0" brushRef="#br0" timeOffset="815.959">1440 708,'-21'5,"1"0,0 1,0 1,0 1,1 1,0 0,1 2,0 0,1 1,0 1,0 0,-13 15,28-25,-1 0,1 1,0-1,0 0,0 1,0-1,1 1,-1-1,1 1,0 0,0 0,1-1,-1 1,1 0,-1 0,1 0,0 0,1 0,-1 0,1-1,0 1,0 0,0 0,0-1,0 1,1 0,0-1,0 0,0 1,0-1,0 0,1 0,-1 0,1 0,1 0,1 2,0 0,1-1,0 1,0-1,0-1,1 1,-1-1,1 0,0-1,-1 0,1 0,0 0,1-1,-1 0,0 0,0-1,0 1,8-2,4-5,0 0,-1-1,0-1,0-1,0 0,-1-2,-1 0,0 0,0-2,-1 0,-1-1,7-7,10-14,0-2,-3-1,-1-1,-2-1,-1-1,-2-2,-3 0,-1-1,5-22,-15 43,0-1,-1-1,-1 0,-2 1,-1-2,0 1,-2 0,-1 0,-1-1,-1 1,-1 0,-1 0,-7-22,9 42,0 0,0 0,0 1,-1-1,0 1,1-1,-1 1,-1 0,1 0,-1 0,1 1,-1-1,0 1,-1 0,1 0,0 0,-1 1,0 0,1-1,-1 2,0-1,0 0,0 1,0 0,0 0,-1 1,1-1,0 1,0 0,0 1,0-1,-1 1,1 0,0 0,-4 2,-2 1,-1 0,1 0,0 2,0-1,0 1,1 1,0 0,0 0,0 1,1 0,1 1,-1 0,1 0,1 1,0 0,0 0,1 1,0 0,1 0,0 0,1 1,-1 4,-4 15,1 0,2 1,1-1,1 1,2 1,1-1,2 0,1 2,-1-14,1 1,1-1,0 0,2 0,0-1,1 1,1-1,1 0,1-1,1 0,0 0,1-1,1-1,0 0,1 0,1-1,1-1,0 0,7 4,-15-14,0 0,0 0,0-1,0 0,1 0,0-1,-1 0,1 0,0-1,0 0,0 0,0-1,0 0,0 0,8-2,8-4</inkml:trace>
  <inkml:trace contextRef="#ctx0" brushRef="#br0" timeOffset="1314.272">2004 596,'-12'22,"1"0,2 1,0 0,1 1,1 0,1 0,1 0,1 1,1 15,2-36,0 0,1 0,0 0,0 0,0 0,0 0,0 0,1 0,0 0,0 0,0 0,0 0,0-1,1 1,0 0,0-1,0 1,0-1,1 0,-1 0,1 0,-1 0,1 0,0 0,1-1,-1 1,0-1,1 0,-1 0,1 0,-1-1,1 1,0-1,0 0,0 0,0 0,0 0,0-1,0 0,0 1,0-1,0-1,0 1,0-1,0 0,2 0,9-8,0 0,0-1,-1 0,-1-1,0-1,0 0,-1-1,0 0,-1 0,-1-2,0 1,6-15,-2 9,128-168,-141 188,-1-1,0 0,1 0,-1 1,1-1,-1 0,1 1,0-1,-1 1,1-1,-1 0,1 1,0 0,0-1,-1 1,1-1,0 1,0 0,-1-1,1 1,0 0,0 0,0 0,-1 0,1 0,0-1,0 2,0-1,0 0,0 0,-1 0,1 0,0 0,0 1,0-1,-1 0,1 1,0-1,0 1,-1-1,1 0,0 1,-1 0,1-1,-1 1,1-1,-1 1,1 0,-1-1,1 1,-1 0,14 43,25 257,-27-225,-3 1,-3-1,-4 2,-3-1,-3 0,-4-1,-3 1,-8 18,10-55,-2-1,-2-1,-2 0,-1-1,-2 0,-1-1,-2-1,-1-2,-2 0,-1-1,-2-1,-8 5,35-35,-12 10,1 0,-1-1,-1 0,0 0,0-2,-1 1,0-2,-1 0,1 0,-1-2,0 0,-1 0,13-5,0 0,-1 0,1 0,0 0,0 0,0-1,0 1,0-1,0 0,0 0,0 0,0 0,0-1,1 1,-1-1,0 1,1-1,-1 0,1 0,0 0,-1-1,1 1,0 0,1-1,-1 1,0-1,1 0,-1 0,1 1,0-1,0 0,0 0,0 0,1 0,-1-1,1 1,-1 0,1 0,0 0,1 0,-1 0,0 0,1 0,0 0,-1 0,1 0,1 0,0-3,8-22,2-1,1 2,1-1,1 2,1 0,2 1,0 1,19-19,-35 40,268-302,-226 259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3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0 725,'5'24,"7"7,0-5,-1-13,2-13,-1-11,-3-4</inkml:trace>
  <inkml:trace contextRef="#ctx0" brushRef="#br0" timeOffset="231.142">57 245,'0'0</inkml:trace>
  <inkml:trace contextRef="#ctx0" brushRef="#br0" timeOffset="646.882">508 442,'-31'23,"11"-11,1 1,0 0,1 1,1 2,0-1,1 2,1 0,0 1,2 1,0 0,1 0,1 1,0 1,0 5,9-22,1 0,0-1,0 1,0 0,1 0,-1 0,1-1,0 1,0 0,1 0,-1 0,1 0,-1-1,1 1,0 0,1 0,-1-1,1 1,-1-1,1 0,0 1,0-1,1 0,-1 0,1 0,-1 0,1-1,0 1,0-1,0 1,1-1,-1 0,0 0,1-1,-1 1,1-1,-1 0,1 0,0 0,0 0,0 0,-1-1,1 0,1 0,14-6,-1-2,0 0,-1-1,0-1,0 0,-1-1,-1-1,0 0,0-2,-1 1,-1-2,0 0,7-12,-14 20,40-53,45-41,-91 100,1 1,-1-1,1 1,0-1,-1 1,1 0,0-1,0 1,-1 0,1-1,0 1,0 0,-1 0,1-1,0 1,0 0,0 0,-1 0,1 0,0 0,0 0,0 1,-1-1,1 0,0 0,0 0,-1 1,1-1,0 0,0 1,-1-1,1 1,0-1,-1 1,1-1,-1 1,1-1,-1 1,1 0,-1-1,1 1,-1 0,1 0,-1-1,0 1,1 0,-1 0,0-1,0 1,0 0,0 0,1-1,-1 2,4 47,-4-45,-4 94,-5-2,-14 57,3-10,10-62,-3-1,-4 0,-3-1,-4-1,-3-1,-30 58,-11-41,65-91,1-1,0 0,-1 1,1-1,-1 0,0 0,0-1,0 1,0 0,0-1,0 0,0 0,0 0,0 0,-1 0,1-1,0 1,-1-1,1 0,0 0,-1 0,1 0,0-1,0 0,-1 1,1-1,0 0,0 0,0-1,0 1,0-1,-2-1,0-2,1-1,0 0,0 0,0 0,1 0,0-1,0 0,1 1,0-1,0 0,0 0,1 0,0 0,0 0,1-1,0 1,0 0,1 0,0-2,-1-2,3-26,2 1,2-1,1 1,1 0,2 1,2 0,1 1,2 0,1 1,1 1,2 1,1 1,2 0,0 2,2 1,19-15,-26 24</inkml:trace>
  <inkml:trace contextRef="#ctx0" brushRef="#br0" timeOffset="883.035">960 725,'-14'38,"0"18,2 3,8-7,9-13,10-13,5-16,1-10</inkml:trace>
  <inkml:trace contextRef="#ctx0" brushRef="#br0" timeOffset="1027.705">1072 301,'0'0</inkml:trace>
  <inkml:trace contextRef="#ctx0" brushRef="#br0" timeOffset="1444.714">1496 526,'-29'27,"1"0,2 2,0 1,2 1,2 1,1 2,1-1,-9 24,27-53,0 0,-1-1,1 1,1 0,-1 0,1 0,-1 0,1 0,0 1,0-1,1 0,-1 1,1-1,0 0,0 1,1-1,-1 0,1 0,0 1,0-1,1 0,-1 0,1 0,-1 0,1 0,1-1,-1 1,0 0,1-1,0 0,0 1,0-1,0 0,4 2,0-1,1-1,0 0,0-1,1 0,-1 0,0 0,1-1,-1-1,1 1,-1-1,1-1,-1 0,0 0,1 0,-1-1,0 0,0-1,0 0,0 0,1-1,8-4,0-2,-1 1,0-2,-1 0,0-1,0 0,-2-1,7-8,12-12,-1-1,-2-2,-2-1,-1-2,-1 0,-3-2,-1 0,-2-1,-2-1,-2-1,-2 0,-2-1,-1 0,-3-1,-1-4,-5 43,-1-1,0 0,0 1,-1-1,0 0,0 1,0-1,-1 1,0-1,-1 1,0 0,0 0,0 0,-1 0,0 1,0-1,-1 1,0 0,0 0,0 1,-1 0,0 0,0 0,0 0,0 1,-1 0,0 0,0 1,0 0,0 0,0 1,-1 0,1 0,-1 0,1 1,-1 1,0-1,1 1,-1 0,0 1,1 0,-1 0,0 0,-5 3,-1 5,0 0,1 1,0 0,1 1,1 0,-1 1,2 0,-1 1,2 0,0 1,0 0,2 0,0 1,0 0,1 0,1 1,1 0,0 0,1 0,0 0,2 0,-1 12,3-1,2 1,0-1,2-1,0 1,2 0,1-1,1-1,2 1,0-2,1 1,2-2,0 1,2-2,10 12,12 11,2-1,2-3,40 31,-46-40,-9-9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0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286 142,'-23'14,"0"2,1 0,1 2,0 0,2 2,0 0,1 1,1 1,1 0,1 1,1 1,1 0,2 1,0 1,-1 5,10-23,-1 0,2 0,-1 0,1 1,0-1,1 0,0 1,0-1,1 0,0 1,0-1,1 0,0 0,0 0,1 0,0 0,1 0,0-1,0 0,0 0,1 0,0 0,1-1,-1 1,1-1,0-1,1 1,-1-1,1 0,0-1,0 0,1 0,-1 0,1-1,0 0,0 0,0-1,0 0,0-1,2 1,5-4,-1-1,1 0,0-1,-1-1,0 0,0-1,0 0,-1-1,0-1,-1 0,1-1,-1 0,-1 0,0-2,0 1,-1-1,0-1,-1 0,6-10,-3 8,-1-1,-1 0,0-1,-1 0,0-1,-2 1,0-1,-1-1,0 1,-1-1,-2 0,1-1,-2 1,-1 0,0-1,-1 1,-1-1,-1 1,0 0,-2-2,2 9,0 0,-1 1,0-1,-1 1,0 0,-1 0,0 0,0 0,-1 1,-1 0,1 0,-1 1,-1 0,0 0,0 0,0 1,-1 1,0-1,0 1,-1 1,0 0,0 0,0 1,0 0,-1 1,1 0,-1 0,6 3,1 0,-1 0,0 1,1-1,-1 1,0 0,1 0,-1 0,1 1,0 0,-1 0,1 0,0 0,0 1,0-1,0 1,-2 3,-13 12</inkml:trace>
  <inkml:trace contextRef="#ctx0" brushRef="#br0" timeOffset="515.718">596 706,'291'-359,"-272"350,-26 45,3-25,4-10,-3 8,-1 0,2 1,-1 0,1-1,1 1,0 0,0 0,1 0,0 0,1 0,0 0,0 0,1-1,0 1,1 0,0-1,1 0,1 3,-3-10,1 0,0 0,0 0,0 0,0 0,0 0,0-1,0 0,1 1,-1-1,0 0,1-1,-1 1,1-1,-1 1,1-1,-1 0,1 0,-1-1,1 1,-1-1,0 0,1 0,-1 0,0 0,1 0,-1-1,0 1,1-1,85-60,-79 51,1 0,-1-1,-1-1,-1 1,1-1,-2-1,0 0,-1 0,0 0,-1-1,0 1,0-9,0-2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9:59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59,'28'-58,"-36"86,-134 235,76-149,-5-2,-27 26,-21 40,86-152,20-22</inkml:trace>
  <inkml:trace contextRef="#ctx0" brushRef="#br0" timeOffset="422.417">0 285,'34'29,"4"-12,0-2,2-2,0-1,0-2,1-2,13 0,92 22,-122-25,0 1,0 1,-1 1,0 1,-1 1,0 1,0 1,-1 1,-1 0,0 2,10 10,-29-24,0 1,0 0,0-1,1 1,-1-1,1 1,-1-1,1 0,-1 0,1 0,0 0,-1 0,1 0,0 0,0 0,0-1,0 1,0-1,0 1,0-1,0 0,0 0,0 0,0 0,0 0,0 0,0-1,0 1,-1-1,1 1,0-1,0 0,0 1,0-1,-1 0,1 0,0-1,-1 1,1 0,-1 0,1-1,10-8</inkml:trace>
  <inkml:trace contextRef="#ctx0" brushRef="#br0" timeOffset="670.49">791 342,'-78'14,"1"3,1 4,1 3,1 3,2 4,-18 12,-36 45,109-71</inkml:trace>
  <inkml:trace contextRef="#ctx0" brushRef="#br0" timeOffset="990.697">338 31,'-7'16,"0"1,0-1,2 1,0 0,1 1,0-1,2 1,0 0,1 0,1-1,0 1,2 0,0 0,1-1,3 12,78 294,-52-168,-13-92,-14-44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0,'1'64,"-13"236,-36 83,21-195,20-159,7-38,3-6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88,'48'-9,"26"-4,0-4,-8 1,-10 3,-10 4,-8 3,-6 3,-3 2,-2 1,-1 0,1 1,-6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8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287 445,'-28'15,"0"1,1 1,1 1,0 2,1 1,2 0,0 2,1 1,-11 18,8 36,25-76,0 0,0 0,1 0,-1 0,1 0,-1 0,1 0,0 0,0 0,0 0,0 0,0-1,0 1,1 0,-1-1,0 1,1-1,-1 1,1-1,0 0,-1 1,1-1,0 0,0 0,0 0,0-1,0 1,0 0,0-1,0 1,0-1,0 0,0 0,0 1,0-1,0-1,1 1,14-2,0-1,1-1,-1 0,-1-2,1 0,-1 0,0-2,0 0,-1 0,0-2,-1 0,0 0,-1-2,5-4,5-1,96-76,-119 93,0 1,0-1,0 0,1 1,-1-1,0 1,0-1,0 1,0-1,1 0,-1 1,0-1,0 1,1-1,-1 0,0 1,1-1,-1 0,0 1,1-1,-1 0,0 0,1 1,-1-1,1 0,-1 0,1 0,-1 1,0-1,1 0,-1 0,1 0,-1 0,1 0,-1 0,1 0,-1 0,1 0,-1 0,0 0,1 0,-1-1,1 1,-1 0,1 0,-1 0,0-1,1 1,-1 0,1 0,-1-1,0 1,1 0,-1-1,0 1,1 0,-1-1,0 1,0-1,1 1,-1-1,-12 45,10-36,0 84,2-90,1 0,0 1,0-1,-1 0,1 0,1 0,-1 1,0-1,0 0,1-1,-1 1,1 0,0 0,0-1,-1 1,1-1,0 1,0-1,0 0,1 0,-1 0,0 0,0 0,0 0,1-1,-1 1,1-1,-1 1,0-1,1 0,-1 0,0 0,1-1,-1 1,1 0,-1-1,1 0,13-5,-1-2,0 0,0 0,-1-2,0 1,-1-2,0 0,-1 0,0-2,0 1,-2-1,0-1,0 0,-1 0,-1-1,0 0,5-16,6-10,-3-1,-1-1,-3-1,-1 1,-2-2,-2 0,-2 1,-2-2,-2 1,-4-45,13 338,19 24,-22-235,-2 1,-1 0,-2 0,-2 0,-1 9,-11-12,6-29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16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86,'-17'76,"-18"158,-38 130,3-52,73-252,-3-59,0 0,0 0,0 0,1 0,-1 0,1 0,-1 0,1 0,-1 0,1 0,-1 0,1 0,0 0,-1-1,1 1,0 0,0 0,0-1,0 1,0 0,0-1,0 1,0-1,0 1,0-1,0 0,0 1,0-1,0 0,0 0,0 0,0 0,0 0,1 0,-1 0,0 0,0 0,0 0,0-1,0 1,0 0,0-1,0 1,0-1,0 1,0-1,0 1,0-1,0 0,0 0,65-63,-44 39</inkml:trace>
  <inkml:trace contextRef="#ctx0" brushRef="#br0" timeOffset="378.945">512 1,'37'228,"2"72,-34-253,-2 1,-2 0,-2 0,-2 0,-3-1,-1 1,-3-1,-2 1,12-48,0-1,-1 0,1 1,-1-1,1 1,-1-1,1 1,-1 0,0-1,1 1,-1-1,0 1,1 0,-1 0,0-1,1 1,-1 0,0 0,1 0,-1 0,0-1,1 1,-1 0,0 1,0-1,1 0,-1 0,0 0,1 0,-1 0,0 1,1-1,-1 0,0 1,1-1,-1 0,1 1,-1-1,0 1,1-1,-1 1,1-1,-1 1,1-1,0 1,-1 0,1-1,0 1,-1-1,1 1,0 0,0-1,-1 1,1 0,0 0,-40-89,27 57,0 2,-2 0,-1 1,-1 0,-14-16,20 29,-1 0,0 1,-2 0,1 0,-2 2,0 0,0 0,-1 2,0 0,-1 0,0 2,-1 0,1 1,-1 1,-1 1,-1-1,15 6,0 0,1 0,-1 0,1 1,-1 0,1-1,-1 2,1-1,0 0,-1 1,1 0,0 0,0 0,0 0,0 1,1-1,-1 1,1 0,-1 0,1 1,0-1,0 1,1-1,-1 1,1 0,-1 0,1 0,1 0,-1 1,-1 3,-3 16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9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1,'-220'171,"216"-167,-2 0,1-1,-1 2,1-1,1 0,-1 1,0 0,1 0,0 1,1-1,-1 1,1 0,0-1,0 2,0-1,1 0,0 0,1 1,-1 1,3-5,1 0,-1 0,1 0,-1 0,1 0,0 0,0-1,1 1,-1-1,0 0,1 0,0 0,-1 0,1 0,0 0,0-1,0 1,0-1,0 0,0 0,0 0,1 0,-1 0,1-1,26 13,-24-8,0-1,0 1,-1 1,0-1,0 1,0 0,-1 0,0 0,0 1,0-1,-1 1,0 0,0 0,-1 0,0 0,1 5,33 68,-1-55,-20-24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0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31 316,'61'-16,"0"-2,-1-3,-1-3,17-11,5-24,-79 57,0 0,0 0,-1 0,1-1,0 1,-1-1,1 1,-1-1,0 1,0-1,0 0,0 1,-1-1,1 0,-1 0,1 0,-1 0,0 1,0-1,0 0,-1 0,1 0,-1 0,1 1,-1-1,0 0,0 1,0-1,-1 0,1 1,-1-1,0 0,-2-2,0 0,-1 1,1-1,-1 1,0 0,-1 1,1-1,0 1,-1 0,0 0,0 1,0 0,0 0,0 0,0 1,0 0,0 0,-1 0,1 1,0 0,-1 0,1 1,0-1,-1 1,1 1,-5 1,-5 1,0 1,1 0,0 1,0 1,1 0,0 1,0 1,1 0,0 1,-3 2,6-3,0 0,1 0,-1 1,2 0,-1 0,2 1,-1 0,2 1,-1 0,1 0,1 0,1 1,-1-1,2 1,0 0,0 0,1 1,1-1,0 0,1 1,1-1,1 12,1-17,0-1,0 1,1-1,0 1,1-1,-1-1,1 1,0-1,1 1,0-2,0 1,0-1,0 1,1-2,0 1,0-1,1 0,2 1,145 42,-139-44,0-2,0 1,0-2,1 0,-1-1,0-1,0 0,0-2,-1 1,1-2,-1 0,0-1,0 0,0-1,-1-1,11-8,-8-1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4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13,'-9'-3,"0"0,-1 1,1 1,-1-1,1 1,-1 1,1 0,-1 0,1 1,-1 0,1 1,0 0,-1 0,1 1,0 0,1 1,-1 0,0 0,1 1,0 0,0 1,1-1,-1 1,1 1,0 0,1 0,0 0,-5 7,10-12,-50 103,50-103,0 1,0 0,1 0,-1 0,1 0,0-1,-1 1,2 0,-1 0,0 0,0 0,1 0,0-1,-1 1,1 0,0 0,0-1,1 1,-1-1,0 1,1-1,0 1,-1-1,1 0,0 0,0 0,1 0,-1 0,0 0,0-1,1 1,-1-1,1 1,0-1,-1 0,1 0,2 0,8 1,-1-1,1 0,-1-1,1-1,-1 0,1 0,-1-2,1 1,-1-1,0-1,0 0,-1-1,1 0,-1-1,0 0,0-1,-1 0,0-1,0 0,2-3,11-5,79-70,-101 85,-1 0,1 0,0 0,-1 1,1-1,0 0,0 0,0 1,-1-1,1 1,0-1,0 1,0-1,0 1,0-1,0 1,0 0,0 0,1-1,-1 1,0 0,0 0,0 0,0 0,0 0,0 0,0 1,0-1,0 0,0 1,0-1,0 0,0 1,0-1,0 1,0-1,0 1,0 0,0-1,-1 1,1 0,0 0,0 0,-1 0,22 49,-17-35,1 0,1-1,0 0,0 0,2-1,0 0,0 0,1-1,1 0,0-1,0 0,6 3,1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7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77 565,'-19'33,"-6"17,6-1,5-9</inkml:trace>
  <inkml:trace contextRef="#ctx0" brushRef="#br0" timeOffset="234.281">50 113,'0'0</inkml:trace>
  <inkml:trace contextRef="#ctx0" brushRef="#br0" timeOffset="517.068">303 734,'131'-335,"-108"304,-22 31,-1-1,1 1,-1 0,1 0,-1 0,1-1,-1 1,1 0,0 0,-1 0,1 0,-1 0,1 0,-1 0,1 0,0 0,-1 1,1-1,-1 0,1 0,-1 0,1 0,-1 1,1-1,-1 0,1 1,-1-1,0 0,1 1,-1-1,1 1,-1-1,0 1,1-1,-1 0,0 1,1-1,-1 1,0-1,0 1,0 0,0-1,1 1,-1-1,0 1,0-1,0 1,0-1,0 1,0 0,0-1,-1 1,1-1,0 1,0-1,0 1,0-1,-1 1,2 80,6 44,-6-120,0-1,0 1,1-1,0 0,0 1,0-1,0 0,0 0,1 0,0 0,0-1,0 1,0-1,1 0,-1 1,1-2,0 1,0 0,0-1,0 0,0 0,1 0,2 1,0-1,0-1,-1 0,1-1,0 0,0 0,-1 0,1 0,0-1,-1 0,1-1,0 0,-1 0,0 0,1-1,-1 1,0-2,0 1,-1-1,1 0,1-2,96-98,-71 54,-2-1,-3-2,-2-1,3-13,-20 45,-3 3</inkml:trace>
  <inkml:trace contextRef="#ctx0" brushRef="#br0" timeOffset="766.499">1235 0,'0'43,"0"24,-5 11,-1-5,0-8,1-12,1-9,2-7,6-6,2-3,0-1,-1-1,-2-9,0-8</inkml:trace>
  <inkml:trace contextRef="#ctx0" brushRef="#br0" timeOffset="1017.724">1010 311,'38'-5,"37"-1,10 0,-4 1,-11 1,-18 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6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1 296,'1'2,"0"-1,1 1,-1 0,1 0,0-1,-1 1,1-1,0 1,0-1,0 0,0 1,0-1,0 0,1-1,-1 1,0 0,0-1,1 1,-1-1,0 0,1 1,-1-1,0 0,1 0,-1-1,2 2,15-3,-1-1,1 0,0-2,-1 0,0 0,0-2,0-1,-1 0,0-1,-1 0,0-2,0 0,-1 0,0-2,-1 0,-1 0,0-1,-1-1,5-9,74-100,-90 123,-1 0,1 1,0-1,0 0,0 1,0-1,0 1,0-1,0 1,-1 0,1-1,0 1,1 0,-1 0,0 0,0 0,0 0,0 0,0 0,0 0,0 0,0 0,0 0,0 1,0-1,0 0,0 1,0-1,0 1,0-1,-1 1,1-1,0 1,0 0,0-1,-1 1,1 0,0 0,-1-1,1 1,-1 0,1 0,-1 0,1 0,-1 0,1 0,-1 0,17 49,-11 7,-2 1,-3 1,-5 31,2 10,1 271,1-353,-1 1,0-1,-2 0,0 1,-1-1,-1-1,-1 1,-2 4,8-23,0 1,0-1,0 1,0-1,0 1,0-1,-1 1,1-1,0 1,0 0,-1-1,1 1,0-1,0 1,-1 0,1-1,0 1,-1 0,1-1,-1 1,1 0,0 0,-1-1,1 1,-1 0,1 0,-1 0,1 0,0-1,-1 1,1 0,-1 0,1 0,-1 0,1 0,-1 0,1 0,-1 0,1 1,-1-1,1 0,-1 0,1 0,0 0,-1 1,1-1,-1 0,1 0,0 1,-1-1,1 0,-1 1,1-1,0 0,0 1,-1-1,1 1,0-1,-6-45,7 13,0 1,2-1,2 1,1-1,1 1,2 1,1 0,1 0,1 1,5-5,6-16,3 1,2 1,2 1,2 2,6-5,0 2,-22 26,0 0,2 1,0 1,1 1,1 1,1 0,0 2,17-10,-34 23,0 1,0 0,0 0,0 0,1 1,-1 0,1-1,-1 2,1-1,0 0,-1 1,1 0,0 0,-1 0,1 1,0-1,-1 1,1 0,-1 0,1 1,-1 0,0-1,1 1,-1 1,0-1,0 1,-1-1,1 1,0 0,-1 1,0-1,0 0,0 1,0 0,0 0,-1 0,0 0,0 0,0 0,0 0,0 1,-1-1,1 7,0-1,0 0,-1 0,-1 0,1 1,-2-1,1 0,-2 1,1-1,-1 0,-1 0,0 0,0-1,-1 1,0-1,-1 1,0-1,0-1,-1 1,-5 5,-1 2,-2-1,0 0,0-1,-1-1,-1 0,0-1,-1-1,0 0,-1-1,-3 0,14-6,-1-1,1 0,-1 0,0-1,1 0,-1-1,0 1,0-2,0 1,0-1,0 0,-7-1,-4-5</inkml:trace>
  <inkml:trace contextRef="#ctx0" brushRef="#br0" timeOffset="349.805">1553 98,'-21'10,"0"1,1 0,1 2,0 0,1 1,0 1,1 1,1 0,0 1,1 1,1 1,1 0,-3 6,15-22,0 1,0-1,0 1,0-1,0 1,1-1,0 1,-1 0,1-1,1 1,-1 0,0-1,1 1,0 0,0-1,0 1,0-1,1 0,-1 1,1-1,0 0,0 0,0 0,0 0,1 0,-1 0,1-1,-1 1,1-1,0 0,0 0,0 0,1 0,-1 0,0-1,1 1,-1-1,0 0,1 0,0 0,-1-1,1 1,0-1,-1 0,1 0,0 0,-1 0,1-1,1 0,4-1,0 0,0-1,0 0,-1 0,1-1,-1 0,0-1,0 0,0 0,-1-1,0 0,0 0,0 0,-1-1,0 0,0-1,-1 1,0-1,0 0,-1 0,0 0,0-1,-1 0,0 1,0-1,-1 0,0-1,-1 1,0 0,-1 0,0-1,0 1,-1 0,0 0,0 0,-1-1,-1 1,1 1,-1-1,-1 0,0 1,0-1,0 1,-1 1,-5-8,-39-30,31 32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42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57 112,'-3'2,"0"0,0 0,0 0,0 0,0 0,1 1,-1 0,1-1,-1 1,1 0,0 0,0 0,1 0,-1 0,0 1,1-1,0 0,0 1,0-1,0 1,1-1,-1 1,1 0,0-1,0 1,0-1,0 1,1 0,0-1,-1 1,1-1,0 1,1-1,-1 0,2 3,-2-5,0 0,0 0,1 0,-1 0,0-1,0 1,1 0,-1-1,0 1,1-1,-1 1,1-1,-1 1,1-1,-1 0,1 0,-1 0,1 0,-1 0,1 0,-1 0,0-1,1 1,-1 0,1-1,-1 1,0-1,1 0,-1 1,0-1,1 0,-1 0,0 0,0 0,0 0,0 0,0 0,1-1,37-45,-35 42,-1-1,0 1,0-1,0 0,-1 1,0-1,0 0,0 0,-1 0,0-1,0 1,-1 0,1 0,-2-1,1 1,0 0,-2-6,0 11,1 0,-1 0,0 0,0 0,1 0,-1 0,0 0,0 1,0-1,0 1,0-1,0 1,0 0,0 0,0 0,0 0,0 0,0 1,0-1,0 0,0 1,0-1,0 1,1 0,-1 0,0 0,0 0,1 0,-1 0,0 0,1 0,-1 1,1-1,0 1,-1-1,1 1,0-1,0 1,0 0,-1 1,-56 94,57-94,-1-1,1 1,0 0,0 0,0 0,1 0,-1 0,1 0,0 0,-1 0,1 0,1 0,-1 0,0 0,1 0,-1 0,1 0,0 0,0 0,0 0,1 0,-1-1,1 1,-1 0,1-1,0 1,0-1,0 0,0 0,0 1,1-2,-1 1,1 0,1 1,5-2,-1 0,0 0,0-1,0 0,1 0,-1-1,0 0,0-1,0 0,0 0,0-1,-1 0,1 0,-1 0,0-1,1-1,-2 1,1-1,0 0,-1 0,0-1,-1 0,1 0,-1 0,0-1,0 0,0-1,-3 4,1 0,0 0,-1-1,0 1,0 0,-1-1,1 0,-1 1,0-1,0 0,0 0,-1 0,0 1,0-1,0 0,0 0,-1 0,0 1,0-1,0 0,-1 0,1 1,-1-1,0 1,0 0,-1 0,0-2,0 5,-1 0,1-1,-1 1,1 1,0-1,-1 0,1 1,-1 0,0 0,1 0,-1 0,1 0,-1 1,1-1,-1 1,1 0,0 0,-1 1,1-1,0 1,0-1,0 1,0 0,0 0,0 0,1 1,-1-1,0 1,1-1,0 1,-1 1,2-3,-5 3,1-1,0 1,0-1,0 1,1 1,-1-1,1 1,0-1,0 1,1 0,-1 1,1-1,1 1,-1-1,1 1,-1 0,2 0,-1 0,1 0,0 0,0 0,0 0,1 1,0-1,1 4,-1-8,1 0,0-1,0 1,0 0,0 0,0-1,0 1,0-1,1 1,-1-1,0 0,1 1,-1-1,1 0,0 0,-1 0,1 0,0 0,0 0,-1-1,1 1,0-1,0 1,0-1,0 0,0 1,0-1,0 0,0 0,0 0,0-1,0 1,0 0,-1-1,1 1,0-1,0 0,0 0,0 0,68-42,-63 39,-1-1,1 0,-1 0,0-1,0 0,-1 0,0-1,0 1,0-1,-1 0,0 0,0-1,-1 1,0-1,0 0,-1 1,0-1,0 0,-1-1,0 1,0 0,-1 0,0-3,-1 9,0 0,0 0,0 0,0 0,0 1,0-1,0 0,-1 1,1-1,0 1,-1-1,0 1,1 0,-1 0,0 0,1 0,-1 0,0 0,0 0,0 0,0 1,0-1,0 1,0 0,0-1,0 1,0 0,0 0,0 0,0 1,0-1,0 0,0 1,0-1,0 1,0 0,0-1,0 1,0 0,0 0,1 0,-1 1,-1 0,-69 61,71-62,0 0,0 0,0 0,0 1,0-1,0 0,1 1,-1-1,0 0,1 1,-1-1,1 1,-1-1,1 1,0-1,0 1,0-1,0 1,0-1,0 1,0-1,0 1,1-1,-1 1,0-1,1 1,0-1,-1 1,1-1,0 0,-1 1,1-1,0 0,0 0,0 1,0-1,0 0,1 0,-1 0,0 0,0-1,1 1,-1 0,0 0,1-1,-1 1,1-1,-1 1,1-1,-1 0,1 0,-1 1,1-1,-1 0,1 0,-1 0,1-1,-1 1,1 0,6-2,-1 1,1-1,-1 0,0-1,0 0,0 0,0 0,-1-1,1 0,-1 0,6-5,-5 4,14-10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4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621 225,'-34'37,"1"1,3 2,0 1,-14 29,-13 15,-3-4,-36 36,56-70,-127 150,142-189,28-15</inkml:trace>
  <inkml:trace contextRef="#ctx0" brushRef="#br0" timeOffset="630.93">1 197,'59'39,"-21"-3,-2 1,-1 1,-2 2,22 37,114 190,39 10,-183-246,-16-17</inkml:trace>
  <inkml:trace contextRef="#ctx0" brushRef="#br0" timeOffset="1164.7">1 564,'73'-27,"-27"16,0 2,0 2,1 2,-1 2,1 2,47 6,9-3,104 23,-196-23</inkml:trace>
  <inkml:trace contextRef="#ctx0" brushRef="#br0" timeOffset="1749.32">368 0,'11'219,"24"138,-25 29,-10-362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4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0,'-229'719,"192"-601,24-111,10-30,33-145,-5 72,4 0,5 2,29-56,-63 149,10-22,1 0,0 0,2 1,0 1,2 0,3-4,-17 24,0 0,0 0,0 1,0-1,0 0,0 0,0 0,1 1,-1-1,0 0,0 1,1-1,-1 1,0-1,0 1,1 0,-1 0,0-1,1 1,-1 0,1 0,-1 0,0 1,1-1,-1 0,0 0,1 1,-1-1,0 1,0-1,1 1,-1 0,0-1,0 1,0 0,0 0,0 0,0-1,0 1,0 0,0 1,0-1,-1 0,1 0,0 0,-1 0,1 1,30 63,-31-64,118 321,-67-193,-52-129,1 0,0 0,0 0,0 0,-1 0,1 0,0 0,0 0,-1 0,1 0,0 0,0 0,0 0,-1 0,1 0,0 0,0 0,-1 0,1 0,0 0,0 0,-1 0,1 0,0 0,0 0,0 1,-1-1,1 0,0 0,0 0,0 0,0 1,-1-1,1 0,0 0,0 0,0 1,0-1,0 0,0 0,0 0,0 1,-1-1,1 0,0 0,0 1,0-1,0 0,0 0,0 0,0 1,0-1,0 0,1 1,-24-22,18 17,-7-6,-1 0,0 1,-1 1,0 0,0 1,0 0,-1 1,0 1,0 0,0 1,-1 1,0 0,1 1,-1 1,0 0,0 2,-1 0,-113 12,112-7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0,'22'147,"-14"148,4-207,-9-73,0 0,0 0,-2 1,0-1,-1 0,0 1,-1-1,-1 0,0 1,-4 10,7-24,3-9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9 253,'-3'13,"1"1,0 0,1-1,1 1,0 0,1-1,0 1,1 0,0-1,1 1,1-1,0 0,1 0,0-1,7 12,-10-22,0 1,0-1,0 0,0 0,0-1,0 1,0 0,1-1,-1 1,0-1,1 0,0 1,-1-1,1-1,0 1,-1 0,1-1,0 1,0-1,-1 0,1 0,0 0,0 0,0 0,-1-1,1 1,0-1,0 0,-1 0,1 0,-1 0,1 0,2-2,74-60,-62 44,0-1,-1 0,-2-1,0-1,-1 0,-1-1,-1-1,-1 1,-2-2,0 1,-1-1,0-12,-5 33,-1 0,0 1,0-1,0 0,-1 0,1 0,-1 0,0 0,0 0,0 0,-1 0,0 0,1 0,-1 0,-1 0,1 0,0 0,-1 1,0-1,0 1,0-1,0 1,-1 0,1 0,-1 0,0 0,0 0,0 0,0 1,0 0,-1-1,1 1,-1 0,1 1,-1-1,0 1,0-1,1 1,-1 0,0 1,0-1,0 1,0 0,0 0,-3 0,-3 4,0 1,0 0,1 1,-1 0,1 0,1 1,-1 0,1 0,0 1,1 0,0 1,0 0,1 0,0 0,0 1,1-1,-1 5,-16 29,4-3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24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58,'30'17,"-6"-14,0 0,0-1,0-1,0-2,1 0,-1-2,-1 0,13-5,16 0,142-22,-131 16,66-1,-129 25,-11-4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1 365,'123'-299,"-104"234,-19 138,-1-66,1 0,-1-1,1 1,1 0,-1 0,1-1,1 1,-1 0,1-1,0 1,1-1,-1 0,1 0,1 0,-1 0,1 0,0-1,0 0,0 1,1-2,0 1,0 0,0-1,1 0,-1 0,1-1,0 1,0-1,0-1,0 1,1-1,-1 0,1 0,-1-1,1 0,1 0,4-3,-1 0,1 0,-1-2,0 1,0-1,0-1,-1 0,1-1,-1 1,-1-2,1 0,-1 0,0-1,-1 0,1 0,-2-1,1 0,-1 0,-1-1,1 0,-2 0,1 0,1-7,14-38,-13 30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0,'-49'74,"3"1,4 3,-18 46,60-123,-25 84,24-84,1 1,0 0,-1 0,1 0,0 0,0 0,0-1,0 1,0 0,1 0,-1 0,1 0,-1-1,1 1,-1 0,1 0,0-1,0 1,0 0,0-1,0 1,0-1,1 0,-1 1,0-1,1 0,-1 0,1 0,-1 0,1 0,0 0,-1 0,1 0,0 0,0-1,-1 1,1-1,0 0,0 1,0-1,0 0,-1 0,2 0,8-3,1 0,-1-1,0 0,0 0,0-1,-1-1,0 0,0 0,0-1,-1-1,0 1,0-1,-1-1,0 0,0 0,-1 0,1-4,145-191,-94 143,-58 60,1 0,0 0,0 0,0 0,0 0,0 1,0-1,0 0,0 1,0 0,0-1,1 1,-1 0,0 0,0 0,0 0,0 1,1-1,-1 0,0 1,0 0,0-1,0 1,0 0,0 0,-1 0,1 0,0 1,0-1,-1 0,1 1,0-1,-1 1,0 0,1-1,-1 2,5 7,-1 0,0 1,-1 0,0 0,0 0,-1 0,-1 1,0-1,-1 1,0 0,-1 9,4 17,13 157,-9 1,-13 108,5-268,-2 0,-2 0,-1 0,-2-1,-1 1,-2-2,-1 1,-2-1,-1-1,-13 20,-29 11,54-62,1-1,-1 1,0-1,0 0,0 0,0 1,0-1,0 0,0-1,0 1,0 0,-1-1,1 1,0-1,0 0,-1 0,1 1,0-2,0 1,-1 0,1 0,0-1,0 1,-1-1,1 0,0 1,0-1,0 0,0 0,0-1,0 1,0 0,1-1,-3-1,-3-8,0-1,0-1,1 1,0-1,1 0,1-1,0 1,1-1,1 0,0 0,0 0,1 0,1 0,1 0,1-9,-2-1,2-46,3 0,3 0,3 1,3 0,3 1,5-4,26-39,-31 91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0,'0'625,"-27"-355,-4-72,31-186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0 147,'44'-14,"32"-15,9-2,-5 4,-7 7,-11 7,-11 5,-9 4,-8 3,-4 2,-8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1,'-8'30,"2"0,2 1,0 0,2 0,1 0,2 0,1 0,1 0,3 7,18 243,-19-263,-1 1,-1 1,0-1,-2 0,0 1,-2-1,0 1,-1-1,0 0,-2 2,-10 39,14-61,0 1,0 0,0 0,0-1,0 1,1 0,-1 0,0-1,0 1,0 0,1 0,-1 0,0 0,0-1,0 1,1 0,-1 0,0 0,0 0,1 0,-1 0,0-1,0 1,1 0,-1 0,0 0,1 0,-1 0,0 0,0 0,1 0,-1 0,0 0,1 1,-1-1,0 0,0 0,1 0,-1 0,0 0,0 0,1 1,-1-1,0 0,0 0,0 0,1 0,-1 1,0-1,0 0,0 0,0 1,0-1,1 0,-1 0,0 1,0-1,0 0,0 1,16-23,11-22,-5 5,3 0,1 2,1 1,2 1,3 0,-31 33,1 0,-1 0,1 0,-1 0,1 0,0 0,-1 1,1-1,0 1,0-1,0 1,0 0,1 0,-1 0,0 0,0 0,1 0,-1 1,1-1,-1 1,0 0,1-1,-1 1,1 0,-1 1,1-1,-1 0,0 1,1-1,-1 1,0 0,1-1,-1 1,0 0,0 1,0-1,0 0,0 1,0-1,0 1,0-1,0 1,-1 0,1 0,-1 0,1 0,-1 0,5 7,0 0,-1 0,0 0,0 0,-1 1,0 0,-1 0,0 0,-1 0,0 1,0-1,-1 0,0 1,-1-1,-1 1,1 0,-2-1,1 0,-3 9,-12 66,13-60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88 306,'4'4,"-1"0,2 0,-1-1,0 0,1 1,-1-2,1 1,0-1,0 1,0-1,0 0,0-1,1 0,-1 1,0-2,1 1,-1-1,1 1,-1-1,1-1,-1 1,0-1,1 0,-1 0,0-1,1 0,-1 0,0 0,0 0,-1-1,1 0,0 0,-1 0,2-2,4-3,-1 0,0-1,0-1,-1 0,-1 0,0 0,0-1,-1 0,0 0,-1 0,0-1,-1 0,0 0,-1 0,0 0,-1-1,0 1,-1-2,-1 10,0-1,0 1,-1-1,1 1,-1 0,0-1,0 1,0 0,-1 0,0-1,1 1,-1 1,-1-1,1 0,-1 0,1 1,-1-1,0 1,0 0,0 0,-1 0,1 0,-1 1,0 0,0-1,1 1,-1 0,-1 1,1-1,0 1,0 0,0 0,-1 0,1 0,-1 1,1 0,0 0,-1 0,1 0,-1 1,1 0,0 0,-1 0,-2 1,-7 4,-1 1,1 0,0 1,1 1,0 0,0 1,1 0,0 1,1 0,0 1,1 0,0 1,1 0,1 1,0 0,0 0,2 0,0 1,0 0,1 0,1 1,1-1,0 1,1 0,1 0,0 0,1 1,3-7,-1-1,1 0,1 1,0-1,0 0,1-1,0 1,1-1,0 0,0 0,0-1,1 0,0 0,1 0,-1-1,1 0,1-1,-1 0,1 0,0-1,0 0,0 0,0-1,1 0,-1-1,1 0,0 0,0-1,0-1,8 1,122-9,-116 1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4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0,'-19'10,"-7"8,2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5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1,'-9'6,"-1"1,0-1,1 1,-1 1,2 0,-1 0,1 1,0 0,1 0,0 1,1-1,0 2,-5 9,12-14,-1-1,1 0,0 1,0-1,1 0,0 0,0 0,0 0,0 0,1-1,0 1,0 0,0-1,0 0,1 0,-1 0,1 0,0-1,1 1,-1-1,0 0,1-1,0 1,2 1,18 15,-22-16,1 0,0 0,-1 1,1-1,-1 1,0 0,0 0,-1 0,1 0,-1 0,0 1,0-1,0 1,-1-1,0 1,0 0,0 0,0 0,-1-1,1 1,-1 0,-1 0,1 0,-1 0,1 0,-1-1,-1 1,1 0,-1-1,0 1,0-1,0 1,0-1,-1 0,0 0,0 0,0 0,-7 7,-1 0,0 0,0-1,-1-1,0 0,0-1,-1 0,-1-1,1 0,-1-1,0-1,-6 2,-5-1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6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14 599,'-5'28,"1"0,1 1,2-1,1 1,1-1,1 0,6 24,-8-48,1-1,0 0,-1 0,1 0,1 0,-1 0,0 0,1 0,-1 0,1-1,0 1,0-1,0 1,0-1,1 0,-1 1,0-1,1 0,0-1,-1 1,1 0,0-1,0 1,0-1,0 0,0 0,0 0,0-1,1 1,-1-1,0 0,0 1,1-1,-1-1,0 1,0 0,0-1,0 0,1 0,-1 0,0 0,0 0,0 0,1-2,7-5,0-1,-1 0,-1-1,1 0,-1 0,-1-1,0 0,-1-1,0 0,-1 0,0 0,-1-1,0 0,-1 0,0 0,-1 0,-1-1,0 1,-1-1,0 0,-1 1,-1-1,0 1,-1-1,0 1,-3-8,4 17,0 0,-1-1,1 1,-1 0,0 1,0-1,-1 0,1 0,-1 1,1 0,-1-1,0 1,-1 0,1 0,0 1,-1-1,0 1,1 0,-1 0,0 0,0 0,0 1,0-1,-1 1,1 0,0 0,-1 1,1-1,0 1,-1 0,1 0,0 1,-1-1,1 1,0 0,0 0,-1 0,1 1,0-1,0 1,0 0,1 0,-1 1,0-1,1 1,-1-1,1 1,0 0,0 1,0-1,1 0,-1 1,1 0,0-1,-1 3,2-5,1 0,-1 0,1 0,-1 0,1 0,-1 0,1 0,0 0,-1 0,1 0,0 1,0-1,0 0,0 0,0 0,0 0,0 1,1-1,-1 0,0 0,1 0,-1 0,0 0,1 0,-1 0,1 0,0 0,-1 0,1 0,0 0,0 0,0 0,-1-1,1 1,0 0,0 0,0-1,0 1,0-1,0 1,0-1,1 1,-1-1,0 0,0 0,0 1,0-1,0 0,1 0,-1 0,0 0,0 0,0-1,1 1,65-11,-47-2,1-1,-2-1,0-1,-1-1,0 0,-1-1,-1-1,-1 0,-1-1,-1-1,0 0,-2-1,0-1,-2 1,0-1,4-20,-6 24,0-1,-2 1,0-1,-1 0,-1 0,0-1,-2 1,-1-1,0-3,0 23,1 0,-1 1,0-1,1 0,-1 0,0 0,1 0,-1 0,0 0,0 1,0-1,0 0,0 0,0 0,0 0,0 0,0 0,-1 0,1 0,0 1,-1-1,1 0,0 0,-1 0,1 0,-1 1,1-1,-1 0,1 1,-1-1,0 0,1 1,-1-1,0 1,0-1,1 1,-1-1,0 1,0-1,0 1,0 0,1-1,-1 1,0 0,0 0,0 0,0 0,0 0,0 0,0 0,0 0,0 0,1 0,-1 0,0 1,0-1,0 0,0 1,0-1,1 0,-1 1,0-1,0 1,1 0,-1-1,0 1,1-1,-1 1,0 0,-4 10,1-1,1 1,-1 0,1 0,1 0,0 0,1 0,0 0,1 1,0-1,1 7,6 78,4 0,5-1,4 0,11 24,-14-49,-1-5,15 54,-4 1,-6 2,-5 0,0 109,-16-216,1-12,0 1,0-1,0 1,-1-1,1 1,-1-1,0 1,0-1,0 1,-1-1,1 1,-1-1,0 1,0-1,0 0,0 1,-1-1,1 0,-1 0,0 0,0 0,0 0,0-1,0 1,-1 0,1-1,-1 0,0 1,0-1,0 0,0 0,0-1,0 1,0-1,0 0,-1 1,1-1,-1 0,-4-4,0 0,0 0,1 0,-1-1,1 0,0 0,0-1,0 0,1 0,0-1,0 1,0-1,1-1,-1 1,2-1,-1 0,1 0,0 0,0-1,1 1,0-1,0 0,1 0,0 0,0-2,-7-20,1 0,1 0,2-1,1 0,1 1,2-2,1 1,1 0,2 0,1-1,-3 20,2-1,-1 0,2 1,-1 0,2 0,-1 0,2 0,0 1,0-1,1 2,0-1,2 0,8-7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9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2 222,'-1'13,"1"-1,0 1,1-1,0 1,1-1,0 1,1-1,0 0,1 0,0 0,1-1,1 1,0-1,0 0,7 8,-12-18,0 0,1 1,-1-1,1 0,-1 0,1 0,-1 0,1 0,0 0,0 0,-1 0,1-1,0 1,0-1,0 1,0-1,-1 0,1 0,0 0,0 0,0 0,0 0,0 0,0-1,0 1,-1-1,1 1,0-1,0 0,-1 1,1-1,0 0,-1 0,1 0,-1-1,1 1,-1 0,1-1,-1 1,0 0,1-2,37-70,-35 52,-1 0,0 0,-2-1,0 1,-2-1,0 1,-1-1,-5-16,7 34,0 1,0 0,-1 0,1 0,-1 0,0 0,1 0,-1 0,-1 0,1 0,0 0,-1 1,0-1,1 0,-1 1,0-1,0 1,-1 0,1 0,0 0,-1 0,1 0,-1 0,0 1,1-1,-1 1,0 0,0 0,0 0,0 0,0 0,0 1,0-1,-2 1,-11 3</inkml:trace>
  <inkml:trace contextRef="#ctx0" brushRef="#br0" timeOffset="383.794">313 476,'162'-325,"-159"321,-2 0,2-1,-1 1,0 0,1 0,0 0,0 0,0 0,0 1,0-1,1 1,0 0,0 0,0 0,0 1,0-1,0 1,5-2,-7 6,1-1,-1 0,1 1,-1 0,0 0,0-1,0 1,0 0,0 1,0-1,0 0,-1 1,1-1,-1 0,1 1,-1 0,0-1,0 1,0 0,-1 0,1-1,-1 1,1 0,-1 2,3 7,-1-4,0 0,1 0,-1 0,1 0,1-1,-1 0,1 1,1-1,-1-1,1 1,1-1,-1 1,1-1,0-1,0 1,0-1,1-1,0 1,0-1,0 0,1 0,-1-1,1 0,0 0,0-1,0 0,0-1,0 0,0 0,1 0,-1-1,0 0,6-2,-3-1,0 0,-1-1,1-1,-1 0,0 0,0-1,0-1,-1 1,0-1,0-1,-1 0,0 0,0-1,-1 1,0-2,-1 1,0-1,0 0,-1 0,0-1,-1 1,0-1,-1 0,0 0,-1 0,0-1,0 1,-2-1,1 1,-1-1,-2-7,-4-6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24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30,'43'0,"39"-4,9-3,0 1,-12 1,-13 1,-10 2,-8 1,-9 0,-5 1,-4 1,-2-1,-2 0,-4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7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1 982,'0'163,"0"-196,1 1,2-1,1 1,2 0,1 0,2 1,1 0,1 0,1 1,8-11,50-72,-69 112,-1 0,0 0,1 0,0 1,-1-1,1 0,-1 1,1-1,0 0,0 1,-1-1,1 1,0-1,0 1,0-1,0 1,-1 0,1-1,0 1,0 0,0 0,0 0,0 0,0 0,0-1,0 2,0-1,0 0,0 0,-1 0,1 0,0 1,0-1,0 0,0 1,0-1,0 1,-1-1,1 1,0-1,0 1,-1-1,1 1,0 0,-1-1,1 1,-1 0,1 0,0 0,4 14</inkml:trace>
  <inkml:trace contextRef="#ctx0" brushRef="#br0" timeOffset="262.997">453 728,'-10'15,"0"1,2 1,0-1,0 1,2 1,0-1,1 1,1 0,0 0,2 1,0-1,1 1,0-1,2 1,1 9,-1-24,0 1,0-1,0 0,1 0,-1 0,1 0,0 0,0 0,1-1,-1 1,1-1,-1 1,1-1,0 0,1 0,-1 0,0 0,1-1,-1 0,1 1,0-1,0 0,0-1,0 1,0-1,0 0,1 0,-1 0,0 0,0-1,1 0,-1 0,0 0,1 0,-1-1,0 1,1-1,-1 0,0-1,0 1,0-1,0 1,0-1,2-2,3-1,-1 1,0-2,-1 1,0-1,1 0,-2 0,1-1,-1 0,0 0,0-1,-1 1,0-1,-1 0,1-1,-2 1,1-1,-1 0,0 0,-1 0,0 0,-1 0,1 0,-2-1,1 1,-2 0,1-1,-1 1,0 0,-1 0,0 0,-1 0,0 0,0 0,-1 1,0-1,0 1,-1 0,0 0,-56-48,42 44</inkml:trace>
  <inkml:trace contextRef="#ctx0" brushRef="#br0" timeOffset="548.948">988 191,'20'221,"-12"-104,6 0,4 0,18 52,-31-151,0 0,-1 0,-1 0,-1 1,0-1,-2 1,0-1,-1 1,0 0,-4 12,-2-13</inkml:trace>
  <inkml:trace contextRef="#ctx0" brushRef="#br0" timeOffset="1379.033">791 728,'65'9,"1"-3,0-2,0-4,0-2,0-4,-1-2,0-3,16-7,162-51,-214 67,-34 18,-155 148,121-90,38-73,0 1,0-1,1 1,-1 0,1-1,-1 1,1 0,-1-1,1 1,0 0,0-1,0 1,0 0,0-1,0 1,1 0,-1-1,0 1,1 0,-1-1,1 1,0-1,0 1,-1-1,1 1,0-1,0 0,0 1,0-1,1 0,-1 0,0 0,0 0,1 0,-1 0,1 0,-1 0,1 0,-1-1,1 1,-1 0,1-1,0 0,-1 1,2-1,7-1,-1 0,0-1,0-1,1 1,-1-1,-1-1,1 0,0 0,-1 0,0-1,0 0,-1-1,1 0,-1 0,0-1,-1 0,2-1,18-15,-17 15,43-30,-51 38,0-1,0 1,1-1,-1 1,0-1,0 1,0-1,1 1,-1 0,0 0,0 0,1 0,-1-1,0 2,0-1,1 0,-1 0,0 0,0 1,1-1,-1 0,0 1,0-1,0 1,0 0,1-1,-1 1,0 0,0 0,-1-1,1 1,0 0,0 0,0 0,0 0,-1 0,1 0,-1 1,1-1,0 0,-1 0,0 0,1 1,28 133,-29-131,1 0,-1-1,1 1,0 0,0-1,0 1,1-1,-1 1,1-1,-1 0,1 0,0 0,1 0,-1 0,0 0,1 0,0-1,0 1,-1-1,1 0,1 0,-1 0,0 0,0 0,1-1,-1 1,1-1,-1 0,1 0,0-1,-1 1,1-1,0 1,-1-1,1 0,0-1,-1 1,1-1,0 1,-1-1,4-2,20-13,-1-2,-1-1,-1-2,-1 0,0-1,-2-1,-1-1,0-1,-2-1,13-24,-27 43,36-61,-4-2,-3-2,-3-1,-3-1,-4-1,2-20,10-82,-35 176,1-1,-1 0,0 1,1-1,-1 1,0-1,0 1,0-1,0 0,0 1,0-1,-1 1,1-1,0 1,-1-1,1 1,-1-1,0 1,1-1,-1 1,0 0,0-1,0 1,0 0,0 0,0 0,0-1,0 1,-1 0,1 1,0-1,-1 0,1 0,-1 1,1-1,0 0,-1 1,1-1,-1 1,0 0,1 0,-1-1,1 1,-1 0,0 0,1 1,-1-1,1 0,-1 0,1 1,-1-1,1 1,-1-1,1 1,-1 0,1 0,0-1,-1 1,1 0,-1 1,-7 11,0 0,0 0,2 1,-1 0,2 1,0-1,1 1,0 1,1-1,-1 12,-10 51,3 1,4 0,3 1,5 64,1-96,2 0,2-1,2 0,2 0,2-1,17 44,13 13,-51-143,-1 17</inkml:trace>
  <inkml:trace contextRef="#ctx0" brushRef="#br0" timeOffset="1581.067">1976 502,'39'9,"31"4,9-1,-4-2,-5-3,-11-2,-9-3,-9 4,-7 0,-4-1,-2 0,-2 2,-4 2</inkml:trace>
  <inkml:trace contextRef="#ctx0" brushRef="#br0" timeOffset="1784.998">2823 812,'-5'29,"4"19,6 1,7-7,2-11</inkml:trace>
  <inkml:trace contextRef="#ctx0" brushRef="#br0" timeOffset="1952.298">2880 418,'0'0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3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85,'-7'-3,"0"1,-1-1,1 1,-1 0,1 1,-1-1,0 2,1-1,-1 1,0 0,0 1,1-1,-1 2,0-1,1 1,-1 0,1 1,0 0,0 0,0 0,0 1,0 0,1 0,0 1,0 0,0 0,0 1,-5 4,1 0,0 1,1 1,0 0,1 0,0 1,1-1,0 2,2-1,-1 1,1 0,1 0,1 0,0 1,0-1,2 1,0 0,0-1,2 1,0 0,1 5,0-15,0 0,0 0,1 0,0-1,0 1,0-1,0 0,1 0,-1 0,1 0,0 0,1-1,-1 0,0 0,1 0,0 0,0-1,-1 0,1 0,1 0,-1-1,0 1,0-1,1 0,-1-1,0 1,1-1,-1 0,0-1,1 1,-1-1,0 0,1 0,-1-1,0 1,0-1,0-1,0 1,-1 0,1-1,0 0,-1 0,0-1,0 1,3-4,15-12,-1-2,-1 0,-1-1,-1-1,-1-1,0 0,5-15,9-10,93-143,-124 191,0 0,0 0,0 0,1 0,-1 0,0 0,0 0,1 0,-1 0,0 0,1 0,-1 0,1 0,-1 0,1 1,-1-1,1 0,0 0,0 1,-1-1,1 0,0 1,0-1,0 1,-1-1,1 1,0-1,0 1,0-1,0 1,0 0,0 0,0-1,0 1,0 0,0 0,0 0,0 0,0 0,0 1,0-1,0 0,0 0,0 1,0-1,0 0,0 1,0-1,0 1,-1-1,1 1,0 0,0-1,0 1,-1 0,1-1,0 1,-1 0,1 0,-1 0,1-1,-1 1,1 0,-1 0,0 0,1 0,-1 0,0 1,4 19,-1 5,1-1,1 0,1 0,1-1,2 1,0-1,1-1,2 0,8 13,-17-33,0 1,0-1,0 0,0 0,0-1,0 1,1-1,-1 1,1-1,0 0,-1 0,1-1,0 1,0-1,0 0,1 0,-1 0,0-1,0 1,0-1,1 0,-1 0,0 0,0-1,4-1,10-4</inkml:trace>
  <inkml:trace contextRef="#ctx0" brushRef="#br0" timeOffset="261.503">1187 0,'-15'34,"-9"25,0 8,-2-4,4-6,1-9,4-8,5-6,0-3,2-3,-3-6,-3-2,1-4</inkml:trace>
  <inkml:trace contextRef="#ctx0" brushRef="#br0" timeOffset="544.914">904 0,'14'24,"20"18,8 6,3-5,-3-5,-3-9,-3-4,-3-7,-3-2,-1-3,-6 1,-2-2,-4 1,-1 0,2 1,3 4,-2 3,-5-2</inkml:trace>
  <inkml:trace contextRef="#ctx0" brushRef="#br0" timeOffset="898.168">1638 283,'5'24,"6"12,6 1,6-11,-3-10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35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7410,'37'-107,"-19"69,115-224,-78 158,26-53,6 4,78-101,-50 89,36-82,-117 189,353-676,-293 544,242-423,32-51,-199 327,40-53,-17 48,-135 249,265-391,-142 166,29-102,-62 147,-30 98,21-27,-40 57,12-32,76-98,-175 257,0 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58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18,'0'0,"0"0,-1 1,1-1,-1 0,0 1,1-1,-1 0,1 0,-1 1,1-1,-1 0,1 0,-1 0,0 0,1 0,-1 0,1 0,-1 0,0 0,1 0,-1 0,1 0,-1 0,0-1,1 1,-1 0,1 0,-1-1,1 1,-1 0,1-1,-1 1,1 0,-1-1,1 1,0-1,-1 1,1-1,-1 1,1-1,0 1,0-1,-1 1,1-1,0 1,0-1,0 1,-1-1,1 0,0 1,0-1,0 1,0-1,0 0,0 1,0-1,1 1,-1-1,0 0,0 1,0-1,1 1,-1-1,-3 14,1 1,0-1,1 0,0 1,1-1,1 1,0-1,1 1,0-1,1 0,1 0,0 0,1 0,0-1,1 1,1 1,11 18,1-1,1-1,2-1,1 0,13 10,-23-23,1-2,1 0,0-1,1 0,0-2,1 0,0 0,1-2,0 0,1-1,1 0,-17-7,13 5,1-1,-1 0,1-1,0-1,0 0,1-1,-1-1,0-1,1 0,-1-2,8-1,11-6,1-3,-1 0,-1-3,0-1,-1-1,31-22,-61 36,0 0,1 0,-2 0,1-1,0 1,-1-1,1 0,-1 0,0-1,-1 1,1-1,-1 1,0-1,0 0,0 0,-1 0,1 0,-1 0,0 0,-1 0,1 0,-1 0,0 0,0-1,-1 1,0 0,0 0,0 0,0 0,-1 0,0 0,0 1,0-1,0 0,-1 1,0 0,-2-3,-60-74,64 79,0 0,-1 0,1 0,-1 0,0 0,1 1,-1-1,0 1,0-1,0 1,0 0,0-1,-1 1,1 0,0 1,0-1,-1 0,1 1,-1-1,1 1,0 0,-1 0,1 0,-1 0,1 0,-1 0,1 1,0-1,-1 1,1-1,0 1,-1 0,1 0,0 0,0 0,0 1,0-1,0 1,0-1,-1 2,-5 2,1 0,0 0,0 0,1 1,0 0,0 1,0-1,1 1,0 0,0 0,0 1,-1 5,6-12,-1 1,1 0,0 0,0-1,1 1,-1 0,0 0,1-1,-1 1,1 0,-1-1,1 1,0 0,0-1,0 1,0-1,0 1,0-1,0 0,0 1,0-1,1 0,-1 0,0 0,1 0,-1 0,1 0,-1 0,1-1,0 1,-1 0,1-1,0 1,0-1,-1 0,1 0,1 0,72 7,-68-7,169-30,-122 23,-70-21,-98-79,102 89,6 1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4:06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2494,'29'347,"-1"42,-29-8,-30-649,10 141,6 19,-6-31,7-1,3-86,12 226,-1 0,0 1,1-1,-1 0,1 1,-1-1,1 0,-1 1,1-1,-1 0,1 0,-1 0,1 1,-1-1,1 0,-1 0,1 0,-1 0,1 0,-1 0,1 0,0 0,-1 0,1 0,-1-1,1 1,-1 0,1 0,-1 0,1-1,-1 1,1 0,-1 0,0-1,1 1,-1-1,1 1,-1 0,0-1,1 1,-1-1,0 1,1-1,-1 1,0-1,0 1,1-1,-1 1,0-1,0 1,0-1,0 1,0-1,0 1,0-1,0 1,0-1,0 1,0-1,0 0,0 1,0-1,-1 1,1-1,0 1,0-1,-1 1,1-1,0 1,29 36,-26-33,172 234,-150-211,5 8,1-1,2-1,1-2,1-1,1-2,2-2,21 11,-50-24,-41-12,23-1,-197-30,176 30,0 1,0 2,1 0,-1 2,-18 6,23-5</inkml:trace>
  <inkml:trace contextRef="#ctx0" brushRef="#br0" timeOffset="411.363">622 2550,'10'24,"7"18,2 6,-4 0,2-4,-3-4,-4-4,-3-4,-3-2,-2-1,3-6,1-2,0-5</inkml:trace>
  <inkml:trace contextRef="#ctx0" brushRef="#br0" timeOffset="813.291">396 2635,'275'56,"-122"-27,-32 21,-104-43,-3-3</inkml:trace>
  <inkml:trace contextRef="#ctx0" brushRef="#br0" timeOffset="1084.63">989 2410,'14'33,"5"7,0-4</inkml:trace>
  <inkml:trace contextRef="#ctx0" brushRef="#br0" timeOffset="1352.914">734 2043,'0'0</inkml:trace>
  <inkml:trace contextRef="#ctx0" brushRef="#br0" timeOffset="1599.056">1186 1873,'6'250,"-6"-248,0 0,-1 0,1 0,0 0,1-1,-1 1,0 0,0 0,1 0,-1 0,1-1,-1 1,1 0,0-1,0 1,0 0,0-1,0 1,0-1,0 1,0-1,1 0,-1 1,1-1,-1 0,1 0,-1 0,1 0,-1 0,1-1,0 1,0 0,-1-1,1 1,0-1,0 0,0 1,0-1,-1 0,1 0,0 0,0 0,0-1,0 1,0-1,40-30,-38 27,0 0,0-1,0 2,1-1,0 0,-1 1,1 0,0 0,0 0,1 1,-1 0,1 0,-1 0,1 1,-1-1,1 1,0 1,0-1,0 1,-1 0,6 1,-7 2,0 1,0 0,-1 0,1 0,-1 1,0-1,-1 1,1 0,-1-1,0 1,0 0,0 1,-1-1,1 0,-1 0,-1 1,1-1,-1 0,0 1,0-1,0 0,-1 1,0-1,0 0,0 1,-1-1,0 1,0 3,-1 1,0-1,-1 0,1 0,-2 0,1 0,-1-1,-1 0,1 0,-1 0,-1-1,1 0,-2 1,-9 5</inkml:trace>
  <inkml:trace contextRef="#ctx0" brushRef="#br0" timeOffset="2563.254">1864 1450,'4'44,"2"0,3 0,1 0,2-1,17 39,13-25,-41-56,0 0,-1 0,1 0,0 0,0 0,0-1,0 1,0 0,0-1,0 1,0 0,1-1,-1 0,0 1,0-1,0 0,1 1,-1-1,0 0,0 0,1 0,-1 0,0 0,0 0,0-1,1 1,-1 0,0-1,0 1,0-1,0 1,1-1,-1 1,0-1,0 0,0 1,0-1,0 0,-1 0,1 0,0 0,0 0,0 0,-1 0,1 0,-1 0,1 0,-1 0,1 0,-1-1,0 1,1-1,3-11,-1-1,-1 1,0-1,-1 0,0 1,-1-1,0 0,-2-6,1-8,0-4,-2-1,-1 1,-1 0,-2 0,-1 1,-2 0,-7-16,15 39,-1 1,-1 1,1-1,-1 0,0 1,0 0,-1 0,0 0,0 0,0 1,-1 0,0 0,0 0,0 1,0 0,-3-1,8 5,-1 0,0 0,1 0,-1 1,1-1,-1 1,1-1,-1 1,1-1,0 1,-1 0,1-1,0 1,-1 0,1 0,0 0,0 0,0 0,0 1,0-1,0 0,0 0,0 1,0-1,1 1,-1-1,0 0,1 1,0-1,-1 1,1-1,0 1,-1 0,1-1,0 1,0-1,0 1,1-1,-1 1,0-1,1 1,-1-1,0 1,1-1,0 1,-1-1,1 1,0-1,0 0,0 1,0-1,0 0,0 0,0 0,2-1,-1 0,1 0,-1 0,1-1,-1 0,0 1,1-1,-1 0,0 0,1 0,-1 0,0-1,0 1,0 0,0-1,0 0,0 1,-1-1,1 0,0 0,-1 0,0 0,1 0,-1 0,0-1,0 1,0 0,0-1,-1 1,1 0,-1-1,1-1,12-42,-1-1,-3 0,-2-1,-2 0,-2 0,-2 0,-6-46,-23-95,29 189,1 0,-1-1,0 1,0 0,1 0,-1 1,0-1,0 0,0 0,1 1,-1-1,0 0,0 1,0-1,0 1,0 0,0-1,0 1,0 0,0-1,0 1,0 0,0 0,0 0,-1 0,1 0,0 0,-1 0,1 0,-1 0,1 1,276 371,99 191,-311-450,-5 2,3 21,-49-84,-14-51,0-1,0 0,0 0,0 0,0 0,-1 0,1 0,0 0,-1 0,1 0,-1 0,1 0,-1 0,1-1,-1 1,0 0,1 0,-1 0,0-1,0 1,0 0,1-1,-1 1,0 0,0-1,0 1,0-1,0 0,0 1,0-1,0 0,0 0,0 1,0-1,0 0,-1 0,1 0,0 0,0-1,0 1,0 0,0 0,0-1,0 1,0 0,0-1,0 1,0-1,0 1,-10-6,0 1,1-2,-1 1,1-1,1-1,-1 0,1 0,1-1,-1 0,2 0,-1-1,1 0,1 0,-4-7,3 6,-23-38,3 0,2-2,2 0,3-2,2 0,2-1,3-1,1 0,4-1,2 0,2 0,3-10,1 17</inkml:trace>
  <inkml:trace contextRef="#ctx0" brushRef="#br0" timeOffset="3303.287">650 4469,'85'134,"140"249,-194-284,-52-119,-10-41,4-1,2-1,4-1,2-1,1-6,0 6,2-2,3 0,3 0,3-1,3 0,4-49,-1 116,1 0,-1 0,1 0,-1-1,1 1,0 0,0 0,0-1,-1 1,1 0,0 0,0-1,1 1,-1 0,0-1,0 1,1 0,-1 0,1-1,-1 1,1 0,-1 0,1 0,0 0,-1 0,1 0,0 0,0 0,0 0,0 0,0 0,0 0,0 1,0-1,0 0,0 1,0-1,1 1,-1-1,0 1,0 0,1-1,-1 1,0 0,1 0,-1 0,0 0,0 0,1 0,-1 0,0 1,1-1,-1 0,0 1,0-1,0 1,1-1,-1 1,0-1,0 1,0 0,0 0,0 0,0-1,0 1,0 1,87 91,-74-81</inkml:trace>
  <inkml:trace contextRef="#ctx0" brushRef="#br0" timeOffset="3579.435">1130 3933,'3'46,"2"0,1 0,3-1,2 0,2 0,2-1,1-1,15 24,-29-62,0 0,0 0,0 0,1-1,0 1,0-1,0 0,1 0,-1 0,1 0,0 0,0-1,0 0,0 0,1 0,0 0,-1-1,1 0,0 0,0 0,0 0,0-1,0 0,0 0,1 0,-1-1,0 0,1 0,-1 0,0 0,0-1,1 0,-1 0,0 0,0-1,0 0,0 0,0-1,3-6,0 0,-1-1,-1 0,0-1,0 1,-1-1,0-1,-1 1,0 0,-1-1,0 0,-1 0,0 0,-1 0,-1 0,0 0,0 0,-1 0,-1 0,0 0,0 0,-2-4,0 0,0 0,0 0,-2 0,0 0,0 1,-2 0,0 1,0-1,-1 2,-1-1,-1 1,0 1,0 0,-1 0,-1 1,0 1,0 0,-1 0,-9-4,-71-31,73 42</inkml:trace>
  <inkml:trace contextRef="#ctx0" brushRef="#br0" timeOffset="3864.075">1214 3058,'68'131,"5"-4,6-2,71 83,3-31,-30-41,-107-113</inkml:trace>
  <inkml:trace contextRef="#ctx0" brushRef="#br0" timeOffset="4736.375">1327 3792,'161'-157,"130"-206,-147 149,-125 192,-14 40,-38 109,18-79,3 0,2 0,-3 46,12-79,0-8,-1 0,1 0,0 0,1 0,0 0,0 0,0 0,1 0,0 0,0 0,1-1,0 1,0 0,1-1,0 1,0-1,0 0,1 0,0 0,0 0,1 1,-3-6,1 0,-1 0,0 0,0 0,1-1,-1 1,0 0,1-1,-1 0,0 1,1-1,-1 0,1 0,-1-1,1 1,-1 0,0-1,1 0,-1 1,0-1,0 0,1 0,-1 0,0 0,0-1,0 1,0-1,0 1,-1-1,1 0,0 1,-1-1,1 0,-1 0,1-2,41-77,9-173,-53 251,1 1,0-1,0 0,0 1,0-1,0 1,1-1,-1 0,1 1,0-1,0 1,0 0,0-1,0 1,0 0,1-1,-1 1,1 0,0 0,-1 0,1 0,0 0,0 1,0-1,0 1,1-1,-1 1,0 0,0 0,1 0,-1 0,1 0,-1 0,1 1,-1-1,1 1,0 0,-1-1,1 1,0 0,-1 1,1-1,-1 0,1 1,-1 0,1-1,0 2,24 19,-26-19,0 0,1 0,-1 0,1 0,-1 0,1 0,0 0,-1 0,1-1,0 1,0-1,0 1,1-1,-1 0,0 0,0 0,1 0,-1 0,0 0,1-1,-1 1,1-1,-1 0,1 0,-1 0,1 0,-1 0,1 0,-1-1,1 1,-1-1,1 1,-1-1,0 0,1 0,-1 0,0-1,0 1,0 0,0-1,0 1,0-1,1-1,1-6,0 0,-1 0,0 0,0 0,-1 0,0-1,-1 1,0-1,0 0,-1 1,-1-1,0-9,0-1,-4-47,-3 0,-3 1,-3 1,-14-38,-1-12,11 50,-3 0,-2 1,-4 2,-13-21,36 75,-34-39,37 47,-1 1,1-1,0 1,0 0,0-1,0 1,0 0,0 0,1-1,-1 1,0 0,0 0,0 0,1 0,-1 0,0 0,1 0,-1 0,1 1,0-1,-1 0,1 0,0 0,0 0,-1 1,1-1,0 0,0 0,0 1,1-1,-1 0,0 0,0 0,1 1,-1-1,0 0,1 1,6 33,1-1,2 1,1-2,2 1,1-1,2-1,13 20,-13-26,0-1,2-1,1-1,1 0,1-1,1-2,0 0,2-1,0-1,1-2,1 0,0-2,14 5,145 58,-174-56,-16-14</inkml:trace>
  <inkml:trace contextRef="#ctx0" brushRef="#br0" timeOffset="4967.846">1948 2804,'38'-14,"33"-20,8-8,-4-2,-11 6,-10 6,-10 2,-8 7,-6 2,-2 6,-1-1,-1-1,0 1,1-1,-5 3</inkml:trace>
  <inkml:trace contextRef="#ctx0" brushRef="#br0" timeOffset="5139.044">2908 2410,'14'19,"5"1,0-2</inkml:trace>
  <inkml:trace contextRef="#ctx0" brushRef="#br0" timeOffset="5317.339">2598 2127,'-5'10,"-2"2</inkml:trace>
  <inkml:trace contextRef="#ctx0" brushRef="#br0" timeOffset="5617.538">2964 1957,'3'23,"1"-1,1-1,0 1,2-1,0 0,2 0,0-1,1 0,2 1,-11-18,1 0,0-1,0 1,1 0,-1-1,0 1,1-1,0 0,-1 1,1-1,0-1,0 1,0 0,0-1,0 0,1 1,-1-1,0 0,1-1,-1 1,1-1,-1 1,1-1,-1 0,0 0,1-1,-1 1,1-1,-1 1,0-1,1 0,-1-1,0 1,0 0,0-1,0 0,0 0,0 0,0 0,0 0,0-1,6-6,-1 0,0 0,0-1,-1 0,0 0,-1-1,0 0,-1 0,-1 0,1-1,-2 0,1 1,-2-1,1 0,-2-1,0 1,0 0,-1 0,0-1,-1 1,-1 0,0 0,-1 0,0 0,0 0,-2 1,1 0,-1-1,-1 1,0 1,-1-1,0 1,0 1,-1-1,0 1,-1 0,0 1,0 0,-2 0,8 6,-1 0,0 0,1 0,-1 0,0 1,0-1,0 1,0 0,-1 1,1-1,0 1,0 0,0 0,-1 0,1 0,0 1,0-1,0 1,0 0,0 1,0-1,0 1,0-1,0 1,1 0,-1 1,1-1,-1 1,1-1,0 1,0 0,0 0,0 1,0 0,-5 6,1 0,0 0,0 1,1 0,1 1,0-1,0 1,1 0,1 0,-3 13,2 8,2-3</inkml:trace>
  <inkml:trace contextRef="#ctx0" brushRef="#br0" timeOffset="6152.352">3472 1563,'0'17,"0"1,1-1,1 0,1 1,1-1,0 0,1-1,4 12,-8-29,-1 1,0-1,1 1,-1-1,1 1,-1 0,0-1,1 1,-1 0,1-1,-1 1,1 0,-1 0,1-1,0 1,-1 0,1 0,-1 0,1 0,-1 0,1 0,0 0,-1 0,1 0,-1 0,1 0,-1 0,1 0,-1 0,1 0,0 1,-1-1,1 0,-1 0,1 1,-1-1,1 0,-1 1,0-1,1 1,-1-1,1 0,-1 1,0-1,1 1,-1-1,0 1,0-1,1 1,-1-1,0 1,0-1,0 1,0 0,0-1,1 1,5-51,-9-15,-2 1,-3 0,-2 1,-8-20,7 33,-1 10,10 34,-1 0,1 0,0 0,0-1,1 1,0-1,0 1,0-1,1 1,0-1,1 1,0-5,0 10,1 0,-1 0,0 0,1 1,0-1,-1 0,1 1,-1-1,1 1,0 0,-1-1,1 1,0 0,-1 0,1 0,0 0,0 1,-1-1,1 0,-1 1,1-1,0 1,-1-1,1 1,-1 0,1 0,-1 0,1-1,-1 2,0-1,1 0,-1 0,0 0,0 0,0 1,0-1,0 1,0-1,0 1,3 2,32 27,-31-23,1-1,0 0,0-1,1 1,0-1,0 0,0-1,1 0,0 0,0-1,0 0,0 0,1-1,0 0,-1 0,1-1,0 0,0 0,0-1,1-1,-1 0,0 0,0 0,0-1,0-1,6-1,-10-2,0-1,0 0,-1 0,0 0,0-1,-1 1,1-1,-1 0,-1 0,0 0,0 0,0 0,0 0,-1-1,-1 1,1-1,-1 1,0-1,-1 1,0 0,0-1,-1 1,-1-4,3 9,-28-177,-21-30,44 185</inkml:trace>
  <inkml:trace contextRef="#ctx0" brushRef="#br0" timeOffset="8169.729">396 11,'28'269,"-3"-84,7 140,-3-115,-30-209,1 0,0-1,0 1,-1 0,1-1,0 1,0 0,0 0,0-1,0 1,0 0,0-1,0 1,0 0,1 0,-1-1,0 1,0 0,1-1,-1 1,0 0,1-1,-1 1,1-1,-1 1,0 0,1-1,-1 1,1-1,0 1,-1-1,1 0,-1 1,1-1,0 0,-1 1,1-1,0 0,-1 0,1 1,0-1,0 0,-1 0,1 0,0 0,-1 0,1 0,0 0,0 0,-1 0,1-1,0 1,-1 0,1 0,0-1,-1 1,1 0,0-1,-1 1,1 0,-1-1,1 1,-1-1,1 1,-1-1,1 0,-1 1,1-1,-1 1,1-2,32-47,-32 46,49-95,-36 67,1 1,1 0,2 1,1 0,15-15,-34 43,1 0,-1 0,1 0,-1 0,1 0,-1 1,1-1,0 0,-1 0,1 1,0-1,-1 0,1 1,0-1,0 1,0-1,0 1,0-1,-1 1,1 0,0-1,0 1,0 0,0 0,0 0,0 0,0 0,0 0,0 0,0 0,0 0,0 0,0 0,0 1,0-1,0 0,0 1,-1-1,1 1,0-1,0 1,0-1,0 1,-1 0,1-1,0 1,-1 0,1-1,0 1,-1 0,1 0,-1 0,0 0,1-1,-1 1,1 0,-1 0,0 0,0 0,0 0,1 0,-1 0,9 63,0 258,26 15,-24-153,-11-172</inkml:trace>
  <inkml:trace contextRef="#ctx0" brushRef="#br0" timeOffset="9052.411">396 11,'-1'-1,"1"0,-1 0,0 1,0-1,1 0,-1 1,0-1,0 0,0 1,0-1,0 1,0 0,0-1,0 1,0 0,0-1,0 1,0 0,0 0,0 0,0 0,0 0,0 0,0 0,0 0,0 1,0-1,0 0,0 0,0 1,0-1,0 1,0-1,0 1,0-1,1 1,-1 0,0-1,0 1,1 0,-1 0,0 0,1-1,-1 1,1 0,-1 0,1 0,-1 0,1 0,0 0,-1 0,1 0,0 1,-15 24,1 1,1 0,2 1,0 1,2 0,2 0,0 1,2-1,0 18,4-45,0 1,1 0,-1 0,1-1,0 1,0 0,0 0,0 0,0 0,1-1,-1 1,1 0,0 0,-1-1,2 1,-1 0,0-1,0 1,1-1,-1 0,1 1,0-1,-1 0,1 0,0 0,1 0,-1 0,0-1,0 1,1-1,-1 1,1-1,-1 0,1 0,0 0,-1 0,1 0,0-1,1 1,8-2,0 0,0 0,0-2,-1 1,1-1,0-1,-1 0,0-1,4-2,36-13,90-14,-141 33,-1 1,1-1,-1 1,1-1,0 1,-1-1,1 0,0 1,-1-1,1 0,0 1,0-1,-1 0,1 1,0-1,0 0,0 1,0-1,0 0,0 1,0-1,0 0,0 1,1-1,-1 0,0 1,0-1,1 0,-1 1,0-1,1 1,-1-1,0 1,1-1,-1 1,1-1,-1 1,1-1,-1 1,1-1,-1 1,1 0,0-1,-1 1,1 0,-1-1,1 1,0 0,-1 0,1 0,0 0,-1 0,1-1,0 1,-1 0,1 1,0-1,-1 0,1 0,0 0,-1 0,1 0,0 1,-1-1,1 0,0 1,-1-1,-87-61,-91-81,158 105,18 19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8:15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254 231,'74'-19,"137"-67,-108 39,-100 48,1-1,-1 1,1 0,-1 0,1 0,-1 1,0-1,1 1,-1 0,0 0,0 0,0 0,0 0,-1 1,1-1,0 1,-1 0,0-1,0 1,0 0,0 1,0-1,-1 0,1 0,-1 1,0-1,0 1,0-1,0 1,-1 0,1-1,-1 1,0 0,1 0,62 286,-55-231,-4 0,-1 0,-6 54,1-9,2-104,1 1,-1-1,0 1,1 0,-1-1,0 1,1 0,-1-1,0 1,0 0,0 0,0-1,0 1,0 0,0-1,0 1,0 0,0 0,0-1,0 1,0 0,0 0,-1-1,1 1,0 0,0-1,-1 1,1-1,-1 1,1 0,-1-1,1 1,-1-1,1 1,-1-1,1 1,-1-1,1 1,-1-1,0 0,1 1,-1-1,0 0,1 0,-1 1,0-1,1 0,-1 0,0 0,0 0,1 0,-1 0,0 0,0 0,1 0,-1 0,0-1,1 1,-1 0,0 0,1-1,-1 1,0 0,1-1,-1 1,-10-7,-1 0,0 0,0 1,0 1,-1 0,1 1,-1 0,0 1,0 1,-14-1,-5 1,-1 3,1 1,-1 1,1 1,0 2,0 2,1 0,0 3,-22 10,19-8,0 2,1 1,1 2,1 1,0 1,2 2,-3 4,20-16</inkml:trace>
  <inkml:trace contextRef="#ctx0" brushRef="#br0" timeOffset="1932.481">565 456,'132'-48,"76"-21,-107 36,-101 32,1 1,0 0,-1-1,1 1,-1 0,1-1,0 1,-1 0,1 0,0 0,-1 0,1 0,0 0,0-1,-1 1,1 1,0-1,-1 0,1 0,0 0,-1 0,1 0,0 1,-1-1,1 0,0 1,-1-1,1 0,-1 1,1-1,-1 1,1-1,-1 1,1-1,-1 1,1-1,-1 1,1-1,-1 1,0 0,0-1,1 1,-1 0,0-1,0 1,0 0,1-1,-1 1,0 0,0-1,0 1,0 0,0-1,0 1,-1 0,1 0,0-1,0 1,-1 0,-16 51,10-35,-10 71,15-62</inkml:trace>
  <inkml:trace contextRef="#ctx0" brushRef="#br0" timeOffset="2700.567">1355 485,'-19'9,"1"2,1 0,0 1,0 1,1 0,1 1,0 1,1 1,-7 10,16-18,0 0,1 1,0 0,1 0,0 0,0 0,1 0,0 1,1-1,0 1,0-1,1 1,0 6,0-12,1-1,-1 1,0 0,1-1,0 1,-1-1,2 1,-1-1,0 1,1-1,-1 0,1 0,0 0,0 0,0 0,0 0,1 0,-1-1,1 1,0-1,0 0,0 0,0 0,0 0,0 0,0 0,1-1,-1 0,0 0,1 0,-1 0,1 0,0-1,-1 1,1-1,1 0,11-3,-1-1,-1 0,1-1,-1 0,1-1,-2-1,1 0,-1-1,0-1,0 0,-1 0,-1-1,1-1,-2 0,1 0,-2-1,1-1,-2 1,0-2,0 1,4-12,-9 20,0 1,0-1,0 0,-1 0,0 0,0 0,0 0,-1-1,1 1,-1 0,-1-1,1 1,-1-1,0 1,0-1,0 1,-1-1,0 1,0-1,0 1,-1 0,0-1,0 1,0 0,0 0,-1 0,0 1,0-1,-1 1,1-1,-1 1,0 0,0 1,0-1,0 0,-1 1,1 0,-1 0,0 1,0-1,0 1,0 0,0 1,-1-1,1 1,0 0,-3 0,-6 4,1 0,0 1,0 1,0 0,0 1,1 0,0 1,0 0,0 1,1 1,1 0,-1 0,2 1,-1 0,1 0,1 1,0 1,0-1,1 1,1 1,0-1,0 1,-2 10,-1 2</inkml:trace>
  <inkml:trace contextRef="#ctx0" brushRef="#br0" timeOffset="3478.89">1835 598,'-22'198,"5"-151,1-83,14 21,1 0,0 1,1-1,1 0,0 0,1 0,0 1,2-1,-1 1,2 0,0 0,1 0,0 0,1 1,0 0,1 1,3-4,5-5,-4 5,-1 1,2 0,0 1,1 0,0 1,1 1,0 0,1 1,4-2,-19 13,0-1,0 0,1 0,-1 0,0 1,0-1,1 0,-1 1,0 0,1-1,-1 1,1 0,-1-1,0 1,1 0,-1 0,1 0,-1 0,1 0,-1 1,0-1,1 0,-1 1,0-1,1 1,-1-1,0 1,1 0,-1-1,0 1,0 0,0 0,0 0,0 0,0 0,0 0,0 0,0 0,0 0,-1 1,1-1,0 0,-1 1,1-1,-1 0,1 1,-1-1,0 0,0 1,1-1,-1 1,0-1,0 0,-1 1,1-1,-38 125,36-106,3-4</inkml:trace>
  <inkml:trace contextRef="#ctx0" brushRef="#br0" timeOffset="6029.512">2879 598,'0'282,"-4"-256,-9-32,10-12,0 1,1-1,2 0,-1 0,2 1,1-1,0 0,1 1,0-1,2 1,0 0,1 0,1 1,0-1,1 2,1-1,1 1,0 0,0 1,12-10,-14 11,2 1,0 0,0 0,1 2,1-1,0 1,0 1,12-7,-22 16,0 0,0 0,0 0,0 1,0-1,0 0,0 1,0-1,0 1,-1 0,1 0,0 0,0 0,0 0,-1 0,1 0,-1 1,1-1,-1 1,1-1,-1 1,0-1,0 1,1 0,-1-1,-1 1,1 0,0 0,0 0,-1 0,1 0,-1 0,1 0,-1 0,0 0,0 0,0 0,0 0,11 24,-1-11</inkml:trace>
  <inkml:trace contextRef="#ctx0" brushRef="#br0" timeOffset="6346.946">3443 541,'-8'20,"1"1,0 0,2 0,0 0,1 1,1 0,2 0,0-1,1 1,1 0,2 12,-3-31,0 0,1-1,-1 1,0 0,1-1,0 1,0 0,-1-1,1 1,1-1,-1 0,0 1,1-1,-1 0,1 0,0 0,-1 0,1 0,0 0,0 0,1 0,-1-1,0 1,0-1,1 0,-1 0,1 0,-1 0,1 0,0 0,-1-1,1 1,0-1,-1 0,1 1,0-1,-1-1,1 1,0 0,-1-1,1 1,0-1,-1 0,1 0,-1 0,1 0,-1 0,0 0,1-1,-1 1,0-1,0 0,0 0,3-3,0-1,0 0,-1 0,0 0,0 0,0-1,-1 0,0 0,-1 0,1 0,-1 0,-1 0,1-1,-1 1,0 0,-1-1,0 1,0-1,-1 1,0-1,0 1,0 0,-1-1,0 1,-1 0,0 0,0 0,0 1,-1-1,0 1,0 0,0 0,-1 0,-4-4,-5 0</inkml:trace>
  <inkml:trace contextRef="#ctx0" brushRef="#br0" timeOffset="6763.726">3867 32,'-8'22,"2"0,0 0,2 0,0 1,1 0,2 0,0-1,2 1,1 16,-1 10,0 397,-6-395,-1-33</inkml:trace>
  <inkml:trace contextRef="#ctx0" brushRef="#br0" timeOffset="7016.192">3641 541,'43'-5,"34"-6,13-2,-4 2,-12 3,-13-2,-13 0,-9 2,-7 2,-4 3,-7 1</inkml:trace>
  <inkml:trace contextRef="#ctx0" brushRef="#br0" timeOffset="7751.896">4403 399,'-41'35,"0"2,3 1,1 3,2 0,-10 18,43-57,0-1,0 1,1 0,-1-1,0 1,1 0,-1 0,1 0,0 0,0 0,0 0,0 0,0 0,0 0,0 1,1-1,-1 0,1 1,0-1,-1 0,1 1,0-1,1 1,-1-1,0 0,1 1,-1-1,1 0,0 0,-1 1,1-1,0 0,1 0,-1 0,0 0,0 0,1 0,-1 0,1-1,0 1,0 0,-1-1,1 0,2 2,7-3,0-1,0-1,0 1,0-2,0 1,0-2,-1 1,0-1,0-1,0 0,0 0,0-1,0-1,13-9,-1-1,-1-1,0 0,-1-2,-1 0,9-14,1 1,-29 32,0 0,0 0,0 0,1 1,-1-1,0 0,0 0,1 1,-1-1,1 0,-1 1,0-1,1 0,-1 1,1-1,0 0,-1 1,1-1,-1 1,1-1,0 1,-1-1,1 1,0 0,0-1,-1 1,1 0,0 0,0-1,0 1,-1 0,1 0,0 0,0 0,0 0,-1 0,1 0,0 0,0 1,0-1,-1 0,1 0,0 1,0-1,-1 0,1 1,0-1,0 1,-1-1,1 1,-1-1,1 1,0-1,-1 1,1 0,-1-1,1 1,-1 0,0-1,1 1,-1 0,0 0,1-1,-1 1,0 0,0 0,0 0,-6 54,4-47,0 0,1-1,-1 1,1 0,1 0,0 0,0 0,0 0,1 0,0 0,1 0,0 0,0 0,0-1,1 1,0-1,1 0,0 0,0 0,0 0,5 5,-1-8,0 0,0 0,0-1,0 0,1-1,-1 1,1-2,0 1,-1-1,1-1,0 1,0-2,-1 1,1-1,0 0,-1-1,1 0,-1 0,1-1,-1 0,0-1,0 1,0-2,5-3,-1 0,0-1,0 0,-1-1,0 0,-1-1,0 0,-1-1,0 0,-1 0,0-1,-1 0,-1 0,6-14,52-203,-56 184,-1 0,-3 0,-2 0,-2 0,-4-33,-4 51,8 28,0 1,0-1,0 0,0 1,0-1,0 0,0 1,0-1,0 0,-1 0,1 1,0-1,0 0,0 1,0-1,0 0,-1 1,1-1,0 0,0 0,0 1,-1-1,1 0,0 0,-1 0,1 1,0-1,0 0,-1 0,1 0,0 0,-1 0,1 1,0-1,-1 0,1 0,0 0,-1 0,1 0,0 0,-1 0,1 0,0 0,-1 0,1 0,0-1,-1 1,1 0,0 0,0 0,-1 0,1 0,0-1,-1 1,1 0,0 0,0 0,-1-1,1 1,0 0,-9 167,11-109,-1 590,3-623,9-30,-8-8</inkml:trace>
  <inkml:trace contextRef="#ctx0" brushRef="#br0" timeOffset="8014.585">4657 428,'39'-10,"26"-2,12-1,-1 4,-11 2,-5 2,-8 3,-9 6,-7 2,-4 0,-3 0,-7 3,-2 0,-4 3,0 0,1 2,-1 0</inkml:trace>
  <inkml:trace contextRef="#ctx0" brushRef="#br0" timeOffset="8264.037">5532 569,'0'38,"5"18,6-1,1-10</inkml:trace>
  <inkml:trace contextRef="#ctx0" brushRef="#br0" timeOffset="8499.394">5504 315</inkml:trace>
  <inkml:trace contextRef="#ctx0" brushRef="#br0" timeOffset="8688.013">5842 569,'-7'11,"1"0,-1 1,2-1,0 2,0-1,1 0,0 1,1 0,1 0,0 0,1 0,0 0,1 0,0 0,1 0,1 0,2 8,-4-19,1 1,0-1,0 0,-1 0,1 0,1 1,-1-1,0 0,0 0,1-1,-1 1,1 0,0 0,0-1,-1 1,1-1,0 1,0-1,0 0,0 0,1 0,-1 0,0 0,0-1,1 1,-1 0,0-1,1 0,-1 0,1 1,-1-1,0-1,1 1,-1 0,2-1,2-1,0 0,0 0,0-1,0 0,-1 0,1-1,-1 1,0-1,0 0,0 0,-1-1,1 0,-1 1,5-8,0 1,-1-1,0-1,-1 1,-1-1,0 0,0-1,-2 0,1 0,-2 0,0 0,-1 0,0 0,-1-1,0 1,-1-1,-3-13,-14-13,4 30</inkml:trace>
  <inkml:trace contextRef="#ctx0" brushRef="#br0" timeOffset="9136.354">6153 710,'15'-27,"1"0,2 2,0 0,2 1,7-6,-26 28,0 0,0 1,-1-1,1 0,0 1,0-1,1 1,-1-1,0 1,0-1,1 1,-1 0,1 0,-1 0,1-1,0 2,-1-1,1 0,0 0,0 0,-1 1,1-1,0 1,0 0,0-1,0 1,0 0,0 0,-1 0,1 0,0 0,0 1,0-1,0 1,0-1,-1 1,1 0,0-1,0 1,-1 0,1 0,-1 0,1 0,-1 1,1-1,-1 0,1 1,-1-1,0 1,1 0,3 13,44 87,-47-99,1 0,0 0,0 0,0 0,0 0,0-1,1 1,-1-1,1 0,-1 0,1-1,0 1,0-1,0 1,0-1,0 0,0-1,0 1,0-1,0 0,1 0,-1 0,0 0,0-1,0 0,2 0,9-4,-1-1,0-1,0 0,-1 0,0-2,0 1,-1-2,0 1,0-2,-1 0,1-2,28-67,-32 58</inkml:trace>
  <inkml:trace contextRef="#ctx0" brushRef="#br0" timeOffset="11767.841">7903 569,'-6'-1,"-1"1,1 0,0 0,-1 1,1 0,-1 0,1 1,0-1,0 1,0 0,0 1,0 0,0 0,1 0,0 0,-1 1,1 0,0 0,1 1,-1-1,1 1,0 0,0 0,0 0,1 1,0-1,-2 6,-1-4,0 2,1-1,0 0,0 1,1 0,1 0,-1 0,1 1,1-1,0 1,0 0,1-1,0 1,0 0,2 0,-1 0,1-1,0 1,1 0,0-1,1 1,1 4,-3-12,1-1,-1 1,0-1,1 0,-1 0,0 1,1-1,-1 0,1 0,0 0,-1-1,1 1,0 0,0-1,-1 1,1-1,0 1,0-1,0 0,0 0,-1 0,1 0,0 0,0 0,0 0,0-1,-1 1,1-1,0 1,0-1,-1 0,1 1,0-1,-1 0,1 0,-1 0,1-1,0 1,54-50,-55 51,125-149,-87 92,-44 75,1 1,0-1,1 0,1 1,1 0,1-1,0 1,2 2,-2-17,0 0,1-1,-1 1,1 0,0 0,0 0,1 0,-1-1,1 1,0-1,0 1,0-1,0 0,0 0,1 0,0 0,-1 0,1 0,0-1,1 1,-1-1,0 0,1 0,-1 0,1 0,-1-1,1 1,0-1,0 0,-1 0,1-1,0 1,0-1,0 0,0 0,0 0,0 0,0-1,0 1,0-1,-1 0,1 0,0-1,0 1,-1-1,1 0,-1 0,14-8,-2-1,0-1,0-1,-1 0,0 0,-1-2,-1 0,0 0,5-11,16-17,2-1,-3-1,-1-2,-3-1,1-5,1-7,-16 37,-1-1,-1 0,-1-1,-1 0,-1-1,-2 0,0-1,-2 1,-1-1,0-19,-3 44,-1 0,0 1,0-1,0 1,0-1,0 1,0-1,-1 1,1-1,0 1,-1-1,1 1,-1-1,0 1,1-1,-1 1,0 0,0-1,0 1,0 0,0 0,0 0,0 0,0 0,0 0,-1 0,1 0,0 0,-1 0,1 1,-1-1,1 0,-1 1,1 0,-1-1,1 1,-1 0,1 0,-1-1,1 1,-1 1,0-1,1 0,-1 0,1 0,-1 1,1-1,-1 1,1-1,-1 1,1 0,0 0,-1-1,1 1,0 0,0 0,-1 0,1 0,0 1,0-1,0 0,0 0,0 2,-19 18,2 1,0 1,2 0,0 2,1-1,2 2,1 0,1 1,-2 8,4-11,1 0,1 0,2 1,0 0,2 0,0 1,2-1,1 0,2 15,-2-30,1 0,0 0,1 0,0 0,1 0,0-1,0 1,1-1,0 0,1 0,0 0,0-1,1 1,0-1,1-1,0 1,0-1,0 0,1-1,0 0,0 0,1-1,-1 0,1 0,3 1,-5-3,0 0,1 0,-1-1,1 0,-1 0,1-1,0 0,0 0,-1-1,1 0,0 0,0-1,0 0,-1 0,1-1,-1 0,1 0,-1-1,1 0,-1 0,0 0,-1-1,1-1,-1 1,1-1,-1 0,-1 0,1-1,-1 1,0-1,0 0,0-1,-1 1,0-1,0 0,-1 0,0 0,0-1,-1 1,0-1,1-5,-2 4,-1 0,0 1,0-1,0 1,-1-1,-1 1,1-1,-1 1,-1 0,0-1,0 1,0 1,-1-1,0 0,-1 1,1 0,-2 0,1 0,-1 1,0 0,0 0,0 0,-1 1,0 0,0 0,-1 0,1 1,-1 0,0 1,0 0,-8-2,7 3,0 0,-1 0,1 1,-1 1,1 0,-1 0,1 1,-1 0,1 0,0 1,0 0,-1 1,-5 3,-12 5</inkml:trace>
  <inkml:trace contextRef="#ctx0" brushRef="#br0" timeOffset="12147.804">8975 485,'-14'9,"1"1,-1 0,2 1,0 1,0 0,1 0,0 1,1 1,1 0,0 0,1 1,0 0,2 0,-1 1,0 6,6-18,0 0,1 0,0 1,-1-1,1 0,1 0,-1 1,1-1,-1 0,1 0,0 1,1-1,-1 0,1 0,0-1,0 1,0 0,0 0,1-1,-1 0,1 1,0-1,0 0,0 0,0 0,1-1,-1 1,1-1,0 0,0 0,-1 0,1-1,0 1,1-1,-1 0,0 0,0 0,0-1,1 1,-1-1,0 0,0 0,1-1,-1 1,0-1,0 0,1 0,1-2,0 2,-2-1,1 0,0-1,0 1,-1-1,1 0,-1 0,0-1,0 1,0-1,0 0,-1 0,0 0,1 0,-1-1,-1 1,1-1,-1 0,0 0,0 0,0 0,-1 0,1 0,-1-3,2-3,-2-1,1 0,-1 1,-1-1,0 0,0 0,-1 1,-1-1,0 0,-3-7,4 15,0-1,-1 0,0 1,0-1,0 1,-1 0,1-1,-1 1,0 0,0 1,0-1,-1 0,1 1,-1 0,0 0,0 0,0 0,0 1,-1 0,1-1,-1 2,1-1,-4 0,-4 2</inkml:trace>
  <inkml:trace contextRef="#ctx0" brushRef="#br0" timeOffset="12851.523">9201 569,'-7'18,"0"-5,0 1,2 0,0 0,0 1,1-1,1 1,1 0,0 0,0 9,2-22,0 0,0 0,0 0,0 0,0 0,1 0,-1 1,1-1,-1 0,1 0,0 0,0 0,0-1,0 1,0 0,0 0,0 0,1-1,-1 1,1-1,-1 1,1-1,-1 1,1-1,0 0,0 0,0 0,0 0,-1 0,1 0,1-1,-1 1,0-1,0 1,0-1,0 0,0 0,0 0,0 0,0 0,1 0,-1 0,0-1,0 1,0-1,93-38,85-110,-180 148,0 1,0-1,0 1,0-1,1 1,-1-1,0 1,0 0,1-1,-1 1,0-1,1 1,-1 0,0-1,1 1,-1 0,1-1,-1 1,1 0,-1-1,0 1,1 0,-1 0,1 0,-1 0,1-1,-1 1,1 0,0 0,-1 0,1 0,-1 0,1 0,-1 0,1 0,-1 1,1-1,-1 0,1 0,-1 0,1 0,-1 1,0-1,1 0,-1 1,1-1,-1 0,1 1,-1-1,0 0,1 1,-1-1,0 1,1-1,-1 0,0 1,0-1,0 1,1-1,-1 1,0-1,0 1,0-1,0 1,0 0,-3 35,1-33,0 0,0 0,0 0,1 0,0 0,-1 1,1-1,0 0,0 0,1 1,-1-1,1 1,0-1,-1 1,2-1,-1 1,0-1,1 1,-1-1,1 0,0 1,0-1,1 0,-1 0,0 0,1 0,0 0,0 0,0 0,0 0,0-1,1 1,-1-1,1 1,0-1,-1 0,1 0,0 0,0-1,2 1,3 0,1 0,0-1,0 0,0-1,0 1,-1-2,1 1,0-2,0 1,0-1,-1 0,1-1,-1 0,0 0,1-1,-2 0,1 0,0-1,3-3,123-120,-133 127,24-31,-1-1,-2-1,-2-1,-1-1,-1-1,-3 0,0-1,5-28,-20 65,4-10,0-1,0 0,-1 0,-1 0,0 0,-1-1,0 1,-1 0,0-1,-1 1,0 0,-1-2,1 13,1 1,0-1,-1 0,1 0,-1 0,1 1,-1-1,1 0,-1 1,1-1,-1 0,0 1,1-1,-1 1,0-1,0 1,1-1,-1 1,0 0,0-1,0 1,1 0,-1 0,0-1,0 1,0 0,0 0,0 0,0 0,1 0,-1 0,0 0,0 1,0-1,0 0,0 0,1 1,-1-1,0 0,0 1,0-1,1 1,-1-1,0 1,1-1,-1 1,0 0,1-1,-1 1,1 0,-1-1,1 1,-1 0,1 0,0 0,-1 0,-27 44,18-16,1 0,1 1,2-1,1 1,1 1,2-1,1 0,1 1,2-1,1 0,4 19,13 177,-11-175,-7-45,0 0,0 0,-1 0,0 0,0 0,-1 0,0 0,0 0,0 0,0 0,-1 0,0 0,-1 0,1 0,-1 0,0 0,-2 3,-21 8,11-16</inkml:trace>
  <inkml:trace contextRef="#ctx0" brushRef="#br0" timeOffset="13099.987">9680 343,'44'-5,"42"-1,12 0,-1 1,-13 1,-15 2,-10 1,-11 1,-12 0</inkml:trace>
  <inkml:trace contextRef="#ctx0" brushRef="#br0" timeOffset="15753.527">11205 598,'-3'-3,"0"1,1 0,-1 1,0-1,0 0,0 1,0-1,0 1,0 0,-1 0,1 1,0-1,-1 1,1-1,0 1,-1 0,1 0,0 0,-1 1,1-1,0 1,-1 0,1 0,0 0,0 0,0 1,0-1,0 1,-1 0,-76 63,75-62,1 2,0-1,0 0,0 1,0 0,1 0,0 0,0 0,0 0,1 1,0-1,0 1,0-1,1 1,0 0,0 0,0 0,1 0,-1 0,2 0,-1 0,1 0,-1-1,2 1,-1 0,1 0,-1-1,2 1,-1-1,1 1,0-1,-1-3,0 0,1 0,0-1,-1 0,1 1,0-1,-1 0,1 0,0 0,0-1,0 1,0-1,0 1,0-1,0 0,0 0,0-1,0 1,0 0,-1-1,1 0,0 0,0 0,0 0,-1 0,1 0,0-1,1-1,73-50,-56 31,-1-2,0 0,-2 0,-1-2,-1 0,12-26,-12 17,-4 57,1 37,-11-44,1-1,1 1,0 0,0-1,2 0,0 0,0 0,1-1,1 0,8 11,-13-20,1 1,-1-1,1 0,-1 0,1 0,0 0,1-1,-1 0,0 0,1 0,0 0,0-1,0 0,0 0,0 0,0 0,0-1,1 0,-1 0,1 0,-1-1,1 0,11-4</inkml:trace>
  <inkml:trace contextRef="#ctx0" brushRef="#br0" timeOffset="17282.649">13632 456,'-29'38,"-9"18,-3 4,5-4,9-5,4-13,6-7,1-5,-1-1,2-6</inkml:trace>
  <inkml:trace contextRef="#ctx0" brushRef="#br0" timeOffset="17556.431">13322 485,'19'9,"21"18,8 4,1 2,-8 0,-6-6,-9-2,-4-6,-6-1,-1 1,2 2,3-2,-2 0,0-3,3-4,2-10,-3-4</inkml:trace>
  <inkml:trace contextRef="#ctx0" brushRef="#br0" timeOffset="17917.848">13999 710,'10'2,"0"0,0 0,0-1,0 0,0-1,0 0,0-1,0 0,0 0,0-1,-1 0,1-1,-1 0,1-1,-1 1,0-2,0 0,0 0,-1 0,0-1,0 0,0-1,-1 0,0 0,0 0,-1-1,0 0,0 0,-1-1,0 0,0 0,1-6,-5 12,0 1,-1-1,0 0,1 0,-1 0,0 0,0 0,0 1,-1-1,1 0,-1 0,1 0,-1 0,0 1,0-1,-1 0,1 1,0-1,-1 1,1-1,-1 1,0 0,0 0,0 0,0 0,0 0,0 0,-1 0,1 1,-1-1,1 1,-1 0,0-1,1 1,-1 1,0-1,0 0,-3-1,-1 1,0 0,0 0,0 0,0 1,0 0,0 0,1 1,-1 0,0 0,0 0,0 1,1 0,-1 1,-2 0,-8 7,1 1,0 0,1 1,0 1,1 0,0 1,1 0,0 1,2 1,0 0,0 1,-2 6,10-18,-1 1,1-1,0 1,1-1,-1 1,1 0,0 0,1 0,-1 0,1 1,0-1,1 0,0 0,0 1,0-1,0 0,1 0,0 1,1-1,0 0,-1 0,2 0,-1-1,1 1,0 0,0-1,0 0,1 1,0-1,0-1,0 1,0-1,1 1,0-1,0-1,0 1,0-1,1 1,-1-2,4 2,8 0,-1-1,1 0,0-2,0 0,-1-1,1 0,0-1,0-1,-1-1,1-1,-1 0,0-1,13-6,-7 1</inkml:trace>
  <inkml:trace contextRef="#ctx0" brushRef="#br0" timeOffset="18387.613">14563 625,'-14'8,"-1"0,1 1,0 1,1 0,0 1,1 0,0 1,-6 8,14-16,1 0,0 0,0 1,0-1,0 1,1-1,-1 1,1 0,1 0,-1 0,1 0,-1 0,2 1,-1-1,0 0,1 0,0 1,0-1,1 0,0 0,-1 1,2-1,-1 0,1 0,-1 0,1 0,1 0,1 2,1-2,1 0,-1-1,1 0,1 0,-1 0,1-1,-1 0,1 0,0 0,0-1,0 0,0-1,0 1,1-1,-1-1,0 1,1-1,-1-1,0 1,1-1,-1-1,0 1,0-1,0 0,0-1,0 0,-1 0,1 0,-1-1,2 0,8-11,1 0,-2 0,0-2,-1 1,0-2,-2 0,0-1,-1 0,-1 0,0-2,2-9,7-9,-17 35,73-186,-72 181,-1-1,-1 1,0-1,0 0,-1 1,0-1,0 0,-1 1,-1-1,0 1,0-1,0 1,-1 0,-1 0,0 0,0 0,-1 0,0 1,-4-6,5 10,1 0,-1 0,0 1,0-1,0 1,0 0,0 0,-1 1,1-1,-1 1,0 0,0 0,0 1,0-1,0 1,0 0,0 1,0-1,0 1,-1 0,1 0,0 0,0 1,0 0,0 0,0 0,0 1,0 0,0 0,-1 1,-5 1,0 1,1 1,0 0,0 0,1 1,0 0,0 1,0 0,1 0,0 1,1 0,0 0,-1 2,2 1,0 0,0 1,1-1,1 1,0 0,1 0,1 1,0-1,0 1,1-1,1 1,1-1,0 1,0-1,1 1,1-1,0 0,1 0,0 0,1 0,1-1,0 0,1 0,0 0,7 8,7 11,2-1,1-1,2-1,0-1,15 9,124 101,-152-127</inkml:trace>
  <inkml:trace contextRef="#ctx0" brushRef="#br0" timeOffset="16717.207">12165 287,'68'-27,"-1"-4,-2-2,16-14,27-41,-77 62,-39 54,-21 154,-80 516,96-638,-3-1,-3 0,-2-2,-2 0,-3-1,-7 6,28-50,0 0,-2-1,1 1,-1-1,-1 0,0-1,-1 0,0 0,0 0,-1-2,0 1,-1-1,0-1,0 1,-1-2,1 0,-1 0,-8 1,18-7,0 1,0-1,-1-1,1 1,0 0,-1 0,1-1,0 0,0 1,0-1,0 0,0 0,0 0,0 0,0 0,0-1,0 1,0-1,1 1,-1-1,0 1,1-1,0 0,-1 0,1 0,0 0,0 0,0 0,0 0,0 0,1 0,-1-1,0 1,1 0,0 0,0-3,3-85,9 49,3 0,1 1,2 1,2 0,1 2,2 0,2 2,1 0,2 2,1 1,1 1,16-11,-26 25,1 2,0 0,1 1,1 2,0 0,0 1,1 1,1 2,1 0,67 9,-17 4,-50-10,-2 0</inkml:trace>
  <inkml:trace contextRef="#ctx0" brushRef="#br0" timeOffset="16901.105">12983 710,'-15'38,"1"13,2 3,8-8,10-17,3-13</inkml:trace>
  <inkml:trace contextRef="#ctx0" brushRef="#br0" timeOffset="17051.299">12983 287</inkml:trace>
  <inkml:trace contextRef="#ctx0" brushRef="#br0" timeOffset="26340.2">17414 625,'-5'34,"-1"20,4 1,4-8</inkml:trace>
  <inkml:trace contextRef="#ctx0" brushRef="#br0" timeOffset="26502.275">17441 258,'0'0</inkml:trace>
  <inkml:trace contextRef="#ctx0" brushRef="#br0" timeOffset="26825.475">17894 428,'-19'4,"-79"27,95-30,0 1,0-1,0 1,0 0,0 0,1 0,-1 0,1 0,-1 0,1 1,0-1,-1 1,1 0,1 0,-1 0,0 0,1 0,-1 0,1 0,0 0,0 0,0 1,1-1,-1 0,1 1,-1 2,4 1,-1 0,1 0,0 0,1 0,0-1,0 1,0-1,1 0,0 0,0-1,0 1,1-1,-1 0,1-1,1 1,-1-1,1 0,-1-1,1 0,2 1,11 8,-5-3,65 51,-78-58,0 0,0 0,0 0,0 1,0-1,-1 1,1-1,-1 1,1 0,-1-1,0 1,0 0,0 0,-1 0,1 0,0 0,-1 0,0 0,0 0,0 0,0 0,-1 0,1-1,-1 1,1 0,-1 0,0 0,0 0,0 0,-1 0,-4 3,1 0,-1-1,-1 1,1-1,-1 0,0-1,0 0,0 0,0 0,-1-1,0 0,1-1,-1 0,0 0,0 0,0-1,-1 0,1-1,0 0,0 0,0-1,0 0,-4-1,-13-3</inkml:trace>
  <inkml:trace contextRef="#ctx0" brushRef="#br0" timeOffset="25475.576">15918 485,'-7'-3,"-1"1,1 1,-1-1,0 1,1 1,-1-1,0 2,0-1,0 1,1 0,-1 0,1 1,-1 0,1 0,-1 1,1 0,0 0,0 1,1 0,-1 0,1 1,0-1,0 2,0-1,1 0,-1 1,2 0,-1 0,0 1,1-1,0 1,-2 6,-10 17,2 0,0 1,2 0,2 1,1 0,-4 25,12-54,0-1,0 0,1 1,-1-1,1 0,-1 1,1-1,0 1,0-1,0 1,0-1,0 0,1 1,-1-1,1 1,-1-1,1 0,0 1,0-1,0 0,0 0,1 0,-1 0,1 0,-1 0,1 0,-1 0,1-1,0 1,0 0,0-1,0 0,0 1,0-1,0 0,1 0,-1 0,0-1,1 1,-1 0,0-1,1 1,-1-1,3 0,9-4,0 0,0-1,-1 0,0-1,0-1,0 0,-1-1,0 0,0-1,-1 0,0-1,-1 0,0 0,0-1,-1-1,12-9,190-199,-182 192,-29 27,1 1,-1-1,0 1,0-1,1 1,-1-1,0 1,0 0,1-1,-1 1,1 0,-1-1,0 1,1 0,-1-1,1 1,-1 0,1 0,-1-1,0 1,1 0,-1 0,1 0,-1 0,1 0,-1-1,1 1,0 0,-1 0,1 0,-1 1,1-1,-1 0,1 0,-1 0,1 0,-1 0,1 1,-1-1,0 0,1 0,-1 1,1-1,-1 0,0 1,1-1,-1 0,1 1,-1-1,0 0,0 1,1-1,-1 1,0-1,0 1,1-1,-1 1,0-1,0 1,0-1,0 1,0-1,0 1,0-1,0 1,0-1,0 1,-16 163,18-148,1 0,0-1,1 1,0-1,2 1,-1-1,2-1,0 1,1-1,0 0,1-1,1 0,0 0,1-1,0-1,1 1,2 0,-11-9,0-1,1 0,-1 0,1 0,0 0,-1 0,1-1,0 0,0 1,0-1,0-1,0 1,0-1,0 1,0-1,0-1,1 1,-1 0,0-1,0 0,0 0,21-8</inkml:trace>
  <inkml:trace contextRef="#ctx0" brushRef="#br0" timeOffset="25757.402">16849 456,'-9'24,"-9"22,-5 9,0-1,1-10,3-7,5-5,0-3,2-2,-1-1,1 1,-1-1,-5-4,2-5</inkml:trace>
  <inkml:trace contextRef="#ctx0" brushRef="#br0" timeOffset="26103.422">16623 428,'209'313,"-71"-94,-135-216,0 0,-1-1,1 1,0-1,0 0,0 0,1 0,-1 0,1-1,-1 1,1-1,-1 0,1 0,-1 0,1 0,0-1,0 1,-1-1,1 0,0 0,3-1,14-3</inkml:trace>
  <inkml:trace contextRef="#ctx0" brushRef="#br0" timeOffset="29407.421">0 1416,'368'-47,"-141"20,-164 19,0 3,0 3,47 4,-4 0,199 26,187 1,19-47,-208 5,52 13,-122 2,850-2,-671-28,463 28,-439-28,-8 16,70-6,-115-8,7 14,-115-4,112 14,-198 3,241 28,946-30,-856 0,-81-26,122 27,-178-28,769 28,169 0,-894-29,322 30,-453-29,88 26,-122-25,355 27,-521 13,-83-10,0 0,1-1,0 0,-1-1,1-1,0 0,0-1,-1 0,12-3,20-4,1 1,1 2,-1 3,1 1,29 4,23-1,35 3,-121 1,-7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9:26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2430 253,'0'-8,"-1"0,0 0,0 1,-1-1,0 1,0-1,-1 1,0 0,0 0,-1 0,0 0,0 1,0-1,-1 1,0 0,0 1,-1-1,1 1,-1 0,0 0,-1 1,0-1,-11-6,-1 0,-1 2,0 0,0 1,-1 1,0 0,-8 1,-142-16,141 16,-1 2,1 2,-1 0,0 2,0 2,0 0,1 2,-6 3,4-1,1 1,-1 1,2 2,-1 1,-11 7,-12 12,1 3,2 1,-39 36,56-43,-131 151,115-124,2 1,2 2,-29 53,-67 127,68-41,41-22,28-143,1 1,1 0,2 0,1-1,2 1,4 29,60 263,77 217,-61-164,-73-283,-4 1,-7 68,0-51,-3-55,-2 0,-3 0,-2-1,-2 0,-4-1,-1-1,-3 0,-2-2,-2-1,-3-1,-2-1,-1-2,-3-1,-22 20,-146 141,95-105,91-84,-21 18,2 2,1 1,3 2,-5 10,29-39,1 1,-1 0,2 0,0 1,1 0,0 0,1 0,1 0,0 1,1-1,0 1,1 0,1 0,1-1,0 1,0 0,2 3,61 216,-47-189,2-1,2 0,2-2,2 0,6 5,5 1,2-2,2-2,2-1,2-2,29 20,21 10,2-4,4-4,58 26,-98-59,1-3,1-3,1-2,1-3,1-3,50 5,186 9,-244-28,0-2,0-2,1-3,-2-2,1-3,-1-2,-1-3,40-16,5-9,-1-4,-3-4,-1-5,13-14,-70 41,0-1,-2-3,-2 0,0-2,-2-2,-2-1,-1-1,19-32,-4-10,-4-2,-3-1,-3-3,13-55,46-263,-81 340,35-276,-38 225,-6 0,-5 0,-15-108,6 101,6-1,9-106,-1 203,1 0,0 0,2 1,1-1,1 1,0 1,2 0,1 0,0 1,2 0,12-15,25-28,3 2,51-46,-71 74,271-247,-260 242,-8 9,-1-2,-2-1,-1-2,-1-1,-2-2,16-29,-31 36,-2 0,-2-1,0 0,-3-1,0 0,-2 0,-1-16,0 2,-2-1,-2 1,-2 0,-2-1,-2 1,-3 1,-1-1,-2 2,-2-1,-3 2,-1 0,-2 1,-5-5,-15-20,-2 1,-4 2,-2 2,-3 3,-17-14,13 20,-2 2,-2 3,-2 2,-3 3,-10-3,65 42,-26-18,-2 2,0 1,-1 2,-1 2,-1 1,-15-2,19 8,-106-12,138 22,0 0,1 0,-1 0,0 1,1 0,-1-1,1 1,0 1,-1-1,1 0,0 1,1-1,-1 1,0 0,1 0,-1 0,1 0,0 1,0-1,0 0,1 1,-1 0,1-1,0 1,0 0,0 1,-26 46,17-43,-1 0,0-1,0 0,0-1,-1 0,0-1,0 0,-1-1,1 0,-1-1,0 0,0-1,0-1,-9 1,-170 1,172-5,-1-2,1 0,0-2,1 0,-1-1,1-1,-7-5,19 9,0-1,0 0,1-1,-1 1,1-1,0-1,1 1,0-1,0 0,0 0,1 0,0-1,0 1,1-1,0 0,0 0,1-1,0 0,-2-2,0 2,0 0,0-1,-1 2,0-1,-1 0,0 1,0 0,-1 1,0-1,0 1,-3-1,-3-3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1,'-34'2,"0"1,0 2,0 2,1 1,0 1,0 2,1 1,-3 4,25-12,0 1,1 0,-1 1,1 0,1 0,-1 1,1 0,0 0,1 1,0 0,0 1,1-1,0 1,0 1,1-1,0 1,1-1,0 2,1-1,0 0,0 1,1-1,0 1,1-1,0 1,1 10,0-18,0 0,1 1,-1-1,0 0,1 0,0 0,0 0,0 0,0 0,0 0,1-1,-1 1,1 0,-1-1,1 1,0-1,0 1,1-1,-1 0,0 0,1 0,-1 0,1 0,0-1,-1 1,1-1,0 1,0-1,0 0,0 0,0-1,0 1,0-1,0 1,1-1,6 0,-1 0,1-1,-1 0,0 0,0-1,0 0,0-1,0 0,0 0,0-1,2-1,26-17,-1-1,-1-2,-1-1,-1-2,-2-1,0-1,-3-2,0-1,-28 34,0 0,1-1,-1 1,0 0,0 0,1 0,-1 0,0-1,1 1,-1 0,1 0,-1-1,1 1,-1 0,1-1,0 1,-1-1,1 1,0-1,0 1,-1-1,1 1,0-1,0 1,-1-1,1 0,0 0,0 1,0-1,0 0,0 0,-1 0,1 0,0 0,0 0,0 0,0 0,0-1,0 1,-1 0,1 0,0-1,0 1,0 0,-1-1,1 1,0-1,-1 1,1-1,0 1,-1-1,1 0,0 1,-1-1,1 0,-1 0,1 1,-1-1,0 0,1 0,-1 1,0-1,0 0,1 0,-1 0,0 0,0 0,0 1,0-2,0 2,0 12,0 0,1-1,0 1,0 0,1-1,1 1,0-1,1 0,0 0,1 0,0-1,0 1,1-1,0-1,1 1,0-1,1 0,0 0,0-1,1 0,8 5,36 8,-28-16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59 174,'-2'125,"-6"0,-8 21,-4-64,9-102,10-11,1 1,1-1,2 1,0-1,3 1,0 0,2 1,1 0,1 0,2 1,4-7,116-204,-132 238,0 0,0 0,0-1,1 1,-1 0,0 0,0 0,1-1,-1 1,1 0,-1 0,1 0,0 0,-1 0,1 0,0 0,-1 0,1 0,0 0,0 0,0 1,0-1,0 0,0 1,0-1,0 1,0-1,1 1,-1-1,0 1,0 0,0-1,0 1,1 0,-1 0,0 0,0 0,1 0,-1 0,0 0,0 1,0-1,1 0,-1 1,0-1,0 0,0 1,0 0,0-1,0 1,0 0,1 0,9 102,-4-52,-6-32,1-1,1 0,1 0,1 0,0-1,1 1,4 6,1-6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5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0 173,'23'423,"12"-102,-25-301,11-39,-13 9,21-22,1 0,2 2,1 1,1 2,2 2,0 0,1 3,2 1,35-14,-61 31,54-13,-66 17,1 0,0 0,-1 0,1 0,-1 0,1 0,-1 1,1-1,0 1,-1-1,0 1,1 0,-1-1,1 1,-1 0,0 0,0 0,1 0,-1 0,0 0,0 1,0-1,0 0,0 0,0 1,-1-1,1 1,0-1,-1 1,1-1,-1 1,1-1,-1 1,0-1,0 1,0-1,0 1,0 0,0 0,-2 10,-1-1,0 0,0 0,-1 0,-1 0,0-1,0 0,-1 0,0 0,-1-1,0 0,0 0,-1-1,0 1,-1-2,-9 7,18-14,-32 30,-1-2,-2-1,0-2,-2-1,-1-2,0-2,-2-1,0-2,-40 11,16-24,59-9</inkml:trace>
  <inkml:trace contextRef="#ctx0" brushRef="#br0" timeOffset="317.995">763 708,'-13'19,"1"1,1 0,1 1,1 0,1 0,1 1,1 0,0 0,2 0,1 1,0 0,1 12,3-31,-1-1,1 1,-1-1,1 1,0-1,0 1,0-1,1 0,-1 0,1 1,0-1,0 0,0 0,0-1,1 1,-1 0,1-1,-1 0,1 1,0-1,0 0,0 0,0-1,0 1,1-1,-1 1,0-1,1 0,-1 0,1-1,-1 1,1-1,-1 1,1-1,-1 0,1-1,3 1,7-2,1-1,-1 0,0 0,0-1,0-1,-1-1,0 0,11-7,-12 6,0 0,-1-1,0-1,-1 0,0-1,0 1,-1-2,0 0,-1 0,0 0,-1-1,0 0,-1-1,-3 7,0-1,0 0,-1 1,0-1,-1 0,1 0,-1 0,-1 0,1 0,-1 0,0-1,-1 1,0 0,0 0,0 0,-1 0,0 1,-1-1,1 0,-1 1,0-1,-1 1,0 0,0 0,0 1,-1-1,1 1,-1 0,0 0,0 0,0 1,-1 0,0 0,0 0,0 1,0 0,0 0,0 0,-1 1,0 0,1 0,-1 1,0 0,0 0,0 0,1 1,-1 0,0 1,0-1,0 1,-4 2,-14 3</inkml:trace>
  <inkml:trace contextRef="#ctx0" brushRef="#br0" timeOffset="815.959">1440 708,'-21'5,"1"0,0 1,0 1,0 1,1 1,0 0,1 2,0 0,1 1,0 1,0 0,-13 15,28-25,-1 0,1 1,0-1,0 0,0 1,0-1,1 1,-1-1,1 1,0 0,0 0,1-1,-1 1,1 0,-1 0,1 0,0 0,1 0,-1 0,1-1,0 1,0 0,0 0,0-1,0 1,1 0,0-1,0 0,0 1,0-1,0 0,1 0,-1 0,1 0,1 0,1 2,0 0,1-1,0 1,0-1,0-1,1 1,-1-1,1 0,0-1,-1 0,1 0,0 0,1-1,-1 0,0 0,0-1,0 1,8-2,4-5,0 0,-1-1,0-1,0-1,0 0,-1-2,-1 0,0 0,0-2,-1 0,-1-1,7-7,10-14,0-2,-3-1,-1-1,-2-1,-1-1,-2-2,-3 0,-1-1,5-22,-15 43,0-1,-1-1,-1 0,-2 1,-1-2,0 1,-2 0,-1 0,-1-1,-1 1,-1 0,-1 0,-7-22,9 42,0 0,0 0,0 1,-1-1,0 1,1-1,-1 1,-1 0,1 0,-1 0,1 1,-1-1,0 1,-1 0,1 0,0 0,-1 1,0 0,1-1,-1 2,0-1,0 0,0 1,0 0,0 0,-1 1,1-1,0 1,0 0,0 1,0-1,-1 1,1 0,0 0,-4 2,-2 1,-1 0,1 0,0 2,0-1,0 1,1 1,0 0,0 0,0 1,1 0,1 1,-1 0,1 0,1 1,0 0,0 0,1 1,0 0,1 0,0 0,1 1,-1 4,-4 15,1 0,2 1,1-1,1 1,2 1,1-1,2 0,1 2,-1-14,1 1,1-1,0 0,2 0,0-1,1 1,1-1,1 0,1-1,1 0,0 0,1-1,1-1,0 0,1 0,1-1,1-1,0 0,7 4,-15-14,0 0,0 0,0-1,0 0,1 0,0-1,-1 0,1 0,0-1,0 0,0 0,0-1,0 0,0 0,8-2,8-4</inkml:trace>
  <inkml:trace contextRef="#ctx0" brushRef="#br0" timeOffset="1314.272">2004 596,'-12'22,"1"0,2 1,0 0,1 1,1 0,1 0,1 0,1 1,1 15,2-36,0 0,1 0,0 0,0 0,0 0,0 0,0 0,1 0,0 0,0 0,0 0,0 0,0-1,1 1,0 0,0-1,0 1,0-1,1 0,-1 0,1 0,-1 0,1 0,0 0,1-1,-1 1,0-1,1 0,-1 0,1 0,-1-1,1 1,0-1,0 0,0 0,0 0,0 0,0-1,0 0,0 1,0-1,0-1,0 1,0-1,0 0,2 0,9-8,0 0,0-1,-1 0,-1-1,0-1,0 0,-1-1,0 0,-1 0,-1-2,0 1,6-15,-2 9,128-168,-141 188,-1-1,0 0,1 0,-1 1,1-1,-1 0,1 1,0-1,-1 1,1-1,-1 0,1 1,0 0,0-1,-1 1,1-1,0 1,0 0,-1-1,1 1,0 0,0 0,0 0,-1 0,1 0,0-1,0 2,0-1,0 0,0 0,-1 0,1 0,0 0,0 1,0-1,-1 0,1 1,0-1,0 1,-1-1,1 0,0 1,-1 0,1-1,-1 1,1-1,-1 1,1 0,-1-1,1 1,-1 0,14 43,25 257,-27-225,-3 1,-3-1,-4 2,-3-1,-3 0,-4-1,-3 1,-8 18,10-55,-2-1,-2-1,-2 0,-1-1,-2 0,-1-1,-2-1,-1-2,-2 0,-1-1,-2-1,-8 5,35-35,-12 10,1 0,-1-1,-1 0,0 0,0-2,-1 1,0-2,-1 0,1 0,-1-2,0 0,-1 0,13-5,0 0,-1 0,1 0,0 0,0 0,0-1,0 1,0-1,0 0,0 0,0 0,0 0,0-1,1 1,-1-1,0 1,1-1,-1 0,1 0,0 0,-1-1,1 1,0 0,1-1,-1 1,0-1,1 0,-1 0,1 1,0-1,0 0,0 0,0 0,1 0,-1-1,1 1,-1 0,1 0,0 0,1 0,-1 0,0 0,1 0,0 0,-1 0,1 0,1 0,0-3,8-22,2-1,1 2,1-1,1 2,1 0,2 1,0 1,19-19,-35 40,268-302,-226 259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24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304 1,'-179'635,"153"-533,-62 181,88-283,-2 1,1 1,0 0,0 0,0 0,0 0,0 0,1 0,-1 0,1 0,-1 0,1 0,0 0,-1 0,1 0,0 0,0 0,1 1,-1-1,0 0,1 0,-1 0,1 0,0 0,0 0,-1 0,1 0,0-1,1 1,-1 0,0 0,1-1,-1 1,1-1,-1 1,1-1,-1 0,1 1,0-1,1 0,53-10,-26-2</inkml:trace>
  <inkml:trace contextRef="#ctx0" brushRef="#br0" timeOffset="378.936">1066 170,'-69'63,"4"2,2 3,3 3,-11 21,59-76,0 1,1-1,0 2,2-1,0 1,1 1,1 0,0 0,2 0,0 1,1-1,1 1,1 0,1 0,1 1,0-1,4 16,-2-29,1 1,0-1,0 0,1 0,-1 0,2-1,-1 1,1-1,0 0,0-1,1 1,0-1,0 0,0 0,0-1,1 1,0-1,0-1,0 0,0 0,0 0,1-1,-1 0,6 1,16 3,0-2,1-1,-1-1,1-2,25-2,-24-2,0 0,0-2,0-2,-1 0,0-2,-1-2,0 0,-1-2,0-1,-1-1,-1-2,0 0,-2-2,0-1,-1 0,-2-2,0-1,-1 0,11-20,-24 33,0 0,-1-1,0 0,-1 0,0 0,-1-1,-1 1,0-1,0 0,-1 0,-1-1,0 1,-1 0,-1 0,0 0,0 0,-2 0,1 0,-2 0,0 0,0 1,-1 0,0 0,-1 0,-1 0,0 1,0 0,-1 1,-1 0,0 0,0 0,0 1,-2 1,1 0,-1 0,0 1,0 0,-10-4,9 6,-1 1,0 0,0 1,0 0,-1 1,1 1,0 0,-1 0,1 2,-1-1,1 2,0 0,-1 0,1 1,0 1,0 0,1 1,0 1,-1-1,2 2,-1 0,1 0,0 1,0 0,1 1,0 1,1-1,-4 6,-49 55,37-41</inkml:trace>
  <inkml:trace contextRef="#ctx0" brushRef="#br0" timeOffset="732.256">2280 255,'-25'10,"1"1,0 2,1 0,1 2,0 0,1 2,0 0,-5 8,8-9,-10 6,2 1,1 1,0 1,2 2,1 0,2 1,0 1,2 1,1 1,-6 16,21-40,-1 0,1 1,0-1,1 0,0 1,0-1,1 0,0 1,0-1,0 1,1-1,0 0,1 1,0-1,0 0,0 0,1 0,0 0,0-1,1 1,0-1,0 0,0 0,1 0,0 0,0-1,0 0,1 0,0 0,0-1,0 0,6 3,10 3,0-2,0 0,1-1,0-1,0-2,1 0,-1-1,1-2,0 0,-1-2,1 0,0-2,-1 0,0-2,0 0,0-2,0 0,-1-2,-1 0,1-2,-1 0,-1-1,0-2,-1 0,-1 0,0-2,-1 0,0-1,-1-1,-2-1,5-7,-4 5,-1-1,-2-1,0 0,-1-1,-2 0,0-1,-1 0,-2 0,-1 0,0-1,-2 0,-1 0,-2 0,0 0,-1 0,-2 0,-1 1,-3-13,4 29,0-1,-1 2,0-1,0 0,-1 1,0-1,0 1,-1 1,0-1,-1 1,0 0,0 0,0 1,0 0,-1 1,0-1,-1 1,1 1,-1 0,0 0,0 0,0 1,0 1,-1-1,1 2,-1-1,1 1,-1 1,0 0,1 0,-1 1,0 0,-1 1,-24 4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3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0 725,'5'24,"7"7,0-5,-1-13,2-13,-1-11,-3-4</inkml:trace>
  <inkml:trace contextRef="#ctx0" brushRef="#br0" timeOffset="231.142">57 245,'0'0</inkml:trace>
  <inkml:trace contextRef="#ctx0" brushRef="#br0" timeOffset="646.882">508 442,'-31'23,"11"-11,1 1,0 0,1 1,1 2,0-1,1 2,1 0,0 1,2 1,0 0,1 0,1 1,0 1,0 5,9-22,1 0,0-1,0 1,0 0,1 0,-1 0,1-1,0 1,0 0,1 0,-1 0,1 0,-1-1,1 1,0 0,1 0,-1-1,1 1,-1-1,1 0,0 1,0-1,1 0,-1 0,1 0,-1 0,1-1,0 1,0-1,0 1,1-1,-1 0,0 0,1-1,-1 1,1-1,-1 0,1 0,0 0,0 0,0 0,-1-1,1 0,1 0,14-6,-1-2,0 0,-1-1,0-1,0 0,-1-1,-1-1,0 0,0-2,-1 1,-1-2,0 0,7-12,-14 20,40-53,45-41,-91 100,1 1,-1-1,1 1,0-1,-1 1,1 0,0-1,0 1,-1 0,1-1,0 1,0 0,-1 0,1-1,0 1,0 0,0 0,-1 0,1 0,0 0,0 0,0 1,-1-1,1 0,0 0,0 0,-1 1,1-1,0 0,0 1,-1-1,1 1,0-1,-1 1,1-1,-1 1,1-1,-1 1,1 0,-1-1,1 1,-1 0,1 0,-1-1,0 1,1 0,-1 0,0-1,0 1,0 0,0 0,1-1,-1 2,4 47,-4-45,-4 94,-5-2,-14 57,3-10,10-62,-3-1,-4 0,-3-1,-4-1,-3-1,-30 58,-11-41,65-91,1-1,0 0,-1 1,1-1,-1 0,0 0,0-1,0 1,0 0,0-1,0 0,0 0,0 0,0 0,-1 0,1-1,0 1,-1-1,1 0,0 0,-1 0,1 0,0-1,0 0,-1 1,1-1,0 0,0 0,0-1,0 1,0-1,-2-1,0-2,1-1,0 0,0 0,0 0,1 0,0-1,0 0,1 1,0-1,0 0,0 0,1 0,0 0,0 0,1-1,0 1,0 0,1 0,0-2,-1-2,3-26,2 1,2-1,1 1,1 0,2 1,2 0,1 1,2 0,1 1,1 1,2 1,1 1,2 0,0 2,2 1,19-15,-26 24</inkml:trace>
  <inkml:trace contextRef="#ctx0" brushRef="#br0" timeOffset="883.035">960 725,'-14'38,"0"18,2 3,8-7,9-13,10-13,5-16,1-10</inkml:trace>
  <inkml:trace contextRef="#ctx0" brushRef="#br0" timeOffset="1027.705">1072 301,'0'0</inkml:trace>
  <inkml:trace contextRef="#ctx0" brushRef="#br0" timeOffset="1444.714">1496 526,'-29'27,"1"0,2 2,0 1,2 1,2 1,1 2,1-1,-9 24,27-53,0 0,-1-1,1 1,1 0,-1 0,1 0,-1 0,1 0,0 1,0-1,1 0,-1 1,1-1,0 0,0 1,1-1,-1 0,1 0,0 1,0-1,1 0,-1 0,1 0,-1 0,1 0,1-1,-1 1,0 0,1-1,0 0,0 1,0-1,0 0,4 2,0-1,1-1,0 0,0-1,1 0,-1 0,0 0,1-1,-1-1,1 1,-1-1,1-1,-1 0,0 0,1 0,-1-1,0 0,0-1,0 0,0 0,1-1,8-4,0-2,-1 1,0-2,-1 0,0-1,0 0,-2-1,7-8,12-12,-1-1,-2-2,-2-1,-1-2,-1 0,-3-2,-1 0,-2-1,-2-1,-2-1,-2 0,-2-1,-1 0,-3-1,-1-4,-5 43,-1-1,0 0,0 1,-1-1,0 0,0 1,0-1,-1 1,0-1,-1 1,0 0,0 0,0 0,-1 0,0 1,0-1,-1 1,0 0,0 0,0 1,-1 0,0 0,0 0,0 0,0 1,-1 0,0 0,0 1,0 0,0 0,0 1,-1 0,1 0,-1 0,1 1,-1 1,0-1,1 1,-1 0,0 1,1 0,-1 0,0 0,-5 3,-1 5,0 0,1 1,0 0,1 1,1 0,-1 1,2 0,-1 1,2 0,0 1,0 0,2 0,0 1,0 0,1 0,1 1,1 0,0 0,1 0,0 0,2 0,-1 12,3-1,2 1,0-1,2-1,0 1,2 0,1-1,1-1,2 1,0-2,1 1,2-2,0 1,2-2,10 12,12 11,2-1,2-3,40 31,-46-40,-9-9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0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286 142,'-23'14,"0"2,1 0,1 2,0 0,2 2,0 0,1 1,1 1,1 0,1 1,1 1,1 0,2 1,0 1,-1 5,10-23,-1 0,2 0,-1 0,1 1,0-1,1 0,0 1,0-1,1 0,0 1,0-1,1 0,0 0,0 0,1 0,0 0,1 0,0-1,0 0,0 0,1 0,0 0,1-1,-1 1,1-1,0-1,1 1,-1-1,1 0,0-1,0 0,1 0,-1 0,1-1,0 0,0 0,0-1,0 0,0-1,2 1,5-4,-1-1,1 0,0-1,-1-1,0 0,0-1,0 0,-1-1,0-1,-1 0,1-1,-1 0,-1 0,0-2,0 1,-1-1,0-1,-1 0,6-10,-3 8,-1-1,-1 0,0-1,-1 0,0-1,-2 1,0-1,-1-1,0 1,-1-1,-2 0,1-1,-2 1,-1 0,0-1,-1 1,-1-1,-1 1,0 0,-2-2,2 9,0 0,-1 1,0-1,-1 1,0 0,-1 0,0 0,0 0,-1 1,-1 0,1 0,-1 1,-1 0,0 0,0 0,0 1,-1 1,0-1,0 1,-1 1,0 0,0 0,0 1,0 0,-1 1,1 0,-1 0,6 3,1 0,-1 0,0 1,1-1,-1 1,0 0,1 0,-1 0,1 1,0 0,-1 0,1 0,0 0,0 1,0-1,0 1,-2 3,-13 12</inkml:trace>
  <inkml:trace contextRef="#ctx0" brushRef="#br0" timeOffset="515.718">596 706,'291'-359,"-272"350,-26 45,3-25,4-10,-3 8,-1 0,2 1,-1 0,1-1,1 1,0 0,0 0,1 0,0 0,1 0,0 0,0 0,1-1,0 1,1 0,0-1,1 0,1 3,-3-10,1 0,0 0,0 0,0 0,0 0,0 0,0-1,0 0,1 1,-1-1,0 0,1-1,-1 1,1-1,-1 1,1-1,-1 0,1 0,-1-1,1 1,-1-1,0 0,1 0,-1 0,0 0,1 0,-1-1,0 1,1-1,85-60,-79 51,1 0,-1-1,-1-1,-1 1,1-1,-2-1,0 0,-1 0,0 0,-1-1,0 1,0-9,0-2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9:59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59,'28'-58,"-36"86,-134 235,76-149,-5-2,-27 26,-21 40,86-152,20-22</inkml:trace>
  <inkml:trace contextRef="#ctx0" brushRef="#br0" timeOffset="422.417">0 285,'34'29,"4"-12,0-2,2-2,0-1,0-2,1-2,13 0,92 22,-122-25,0 1,0 1,-1 1,0 1,-1 1,0 1,0 1,-1 1,-1 0,0 2,10 10,-29-24,0 1,0 0,0-1,1 1,-1-1,1 1,-1-1,1 0,-1 0,1 0,0 0,-1 0,1 0,0 0,0 0,0-1,0 1,0-1,0 1,0-1,0 0,0 0,0 0,0 0,0 0,0 0,0-1,0 1,-1-1,1 1,0-1,0 0,0 1,0-1,-1 0,1 0,0-1,-1 1,1 0,-1 0,1-1,10-8</inkml:trace>
  <inkml:trace contextRef="#ctx0" brushRef="#br0" timeOffset="670.49">791 342,'-78'14,"1"3,1 4,1 3,1 3,2 4,-18 12,-36 45,109-71</inkml:trace>
  <inkml:trace contextRef="#ctx0" brushRef="#br0" timeOffset="990.697">338 31,'-7'16,"0"1,0-1,2 1,0 0,1 1,0-1,2 1,0 0,1 0,1-1,0 1,2 0,0 0,1-1,3 12,78 294,-52-168,-13-92,-14-44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0,'1'64,"-13"236,-36 83,21-195,20-159,7-38,3-6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88,'48'-9,"26"-4,0-4,-8 1,-10 3,-10 4,-8 3,-6 3,-3 2,-2 1,-1 0,1 1,-6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8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287 445,'-28'15,"0"1,1 1,1 1,0 2,1 1,2 0,0 2,1 1,-11 18,8 36,25-76,0 0,0 0,1 0,-1 0,1 0,-1 0,1 0,0 0,0 0,0 0,0 0,0-1,0 1,1 0,-1-1,0 1,1-1,-1 1,1-1,0 0,-1 1,1-1,0 0,0 0,0 0,0-1,0 1,0 0,0-1,0 1,0-1,0 0,0 0,0 1,0-1,0-1,1 1,14-2,0-1,1-1,-1 0,-1-2,1 0,-1 0,0-2,0 0,-1 0,0-2,-1 0,0 0,-1-2,5-4,5-1,96-76,-119 93,0 1,0-1,0 0,1 1,-1-1,0 1,0-1,0 1,0-1,1 0,-1 1,0-1,0 1,1-1,-1 0,0 1,1-1,-1 0,0 1,1-1,-1 0,0 0,1 1,-1-1,1 0,-1 0,1 0,-1 1,0-1,1 0,-1 0,1 0,-1 0,1 0,-1 0,1 0,-1 0,1 0,-1 0,0 0,1 0,-1-1,1 1,-1 0,1 0,-1 0,0-1,1 1,-1 0,1 0,-1-1,0 1,1 0,-1-1,0 1,1 0,-1-1,0 1,0-1,1 1,-1-1,-12 45,10-36,0 84,2-90,1 0,0 1,0-1,-1 0,1 0,1 0,-1 1,0-1,0 0,1-1,-1 1,1 0,0 0,0-1,-1 1,1-1,0 1,0-1,0 0,1 0,-1 0,0 0,0 0,0 0,1-1,-1 1,1-1,-1 1,0-1,1 0,-1 0,0 0,1-1,-1 1,1 0,-1-1,1 0,13-5,-1-2,0 0,0 0,-1-2,0 1,-1-2,0 0,-1 0,0-2,0 1,-2-1,0-1,0 0,-1 0,-1-1,0 0,5-16,6-10,-3-1,-1-1,-3-1,-1 1,-2-2,-2 0,-2 1,-2-2,-2 1,-4-45,13 338,19 24,-22-235,-2 1,-1 0,-2 0,-2 0,-1 9,-11-12,6-29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9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1,'-220'171,"216"-167,-2 0,1-1,-1 2,1-1,1 0,-1 1,0 0,1 0,0 1,1-1,-1 1,1 0,0-1,0 2,0-1,1 0,0 0,1 1,-1 1,3-5,1 0,-1 0,1 0,-1 0,1 0,0 0,0-1,1 1,-1-1,0 0,1 0,0 0,-1 0,1 0,0 0,0-1,0 1,0-1,0 0,0 0,0 0,1 0,-1 0,1-1,26 13,-24-8,0-1,0 1,-1 1,0-1,0 1,0 0,-1 0,0 0,0 1,0-1,-1 1,0 0,0 0,-1 0,0 0,1 5,33 68,-1-55,-20-24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0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31 316,'61'-16,"0"-2,-1-3,-1-3,17-11,5-24,-79 57,0 0,0 0,-1 0,1-1,0 1,-1-1,1 1,-1-1,0 1,0-1,0 0,0 1,-1-1,1 0,-1 0,1 0,-1 0,0 1,0-1,0 0,-1 0,1 0,-1 0,1 1,-1-1,0 0,0 1,0-1,-1 0,1 1,-1-1,0 0,-2-2,0 0,-1 1,1-1,-1 1,0 0,-1 1,1-1,0 1,-1 0,0 0,0 1,0 0,0 0,0 0,0 1,0 0,0 0,-1 0,1 1,0 0,-1 0,1 1,0-1,-1 1,1 1,-5 1,-5 1,0 1,1 0,0 1,0 1,1 0,0 1,0 1,1 0,0 1,-3 2,6-3,0 0,1 0,-1 1,2 0,-1 0,2 1,-1 0,2 1,-1 0,1 0,1 0,1 1,-1-1,2 1,0 0,0 0,1 1,1-1,0 0,1 1,1-1,1 12,1-17,0-1,0 1,1-1,0 1,1-1,-1-1,1 1,0-1,1 1,0-2,0 1,0-1,0 1,1-2,0 1,0-1,1 0,2 1,145 42,-139-44,0-2,0 1,0-2,1 0,-1-1,0-1,0 0,0-2,-1 1,1-2,-1 0,0-1,0 0,0-1,-1-1,11-8,-8-1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4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13,'-9'-3,"0"0,-1 1,1 1,-1-1,1 1,-1 1,1 0,-1 0,1 1,-1 0,1 1,0 0,-1 0,1 1,0 0,1 1,-1 0,0 0,1 1,0 0,0 1,1-1,-1 1,1 1,0 0,1 0,0 0,-5 7,10-12,-50 103,50-103,0 1,0 0,1 0,-1 0,1 0,0-1,-1 1,2 0,-1 0,0 0,0 0,1 0,0-1,-1 1,1 0,0 0,0-1,1 1,-1-1,0 1,1-1,0 1,-1-1,1 0,0 0,0 0,1 0,-1 0,0 0,0-1,1 1,-1-1,1 1,0-1,-1 0,1 0,2 0,8 1,-1-1,1 0,-1-1,1-1,-1 0,1 0,-1-2,1 1,-1-1,0-1,0 0,-1-1,1 0,-1-1,0 0,0-1,-1 0,0-1,0 0,2-3,11-5,79-70,-101 85,-1 0,1 0,0 0,-1 1,1-1,0 0,0 0,0 1,-1-1,1 1,0-1,0 1,0-1,0 1,0-1,0 1,0 0,0 0,1-1,-1 1,0 0,0 0,0 0,0 0,0 0,0 0,0 1,0-1,0 0,0 1,0-1,0 0,0 1,0-1,0 1,0-1,0 1,0 0,0-1,-1 1,1 0,0 0,0 0,-1 0,22 49,-17-35,1 0,1-1,0 0,0 0,2-1,0 0,0 0,1-1,1 0,0-1,0 0,6 3,1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7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77 565,'-19'33,"-6"17,6-1,5-9</inkml:trace>
  <inkml:trace contextRef="#ctx0" brushRef="#br0" timeOffset="234.281">50 113,'0'0</inkml:trace>
  <inkml:trace contextRef="#ctx0" brushRef="#br0" timeOffset="517.068">303 734,'131'-335,"-108"304,-22 31,-1-1,1 1,-1 0,1 0,-1 0,1-1,-1 1,1 0,0 0,-1 0,1 0,-1 0,1 0,-1 0,1 0,0 0,-1 1,1-1,-1 0,1 0,-1 0,1 0,-1 1,1-1,-1 0,1 1,-1-1,0 0,1 1,-1-1,1 1,-1-1,0 1,1-1,-1 0,0 1,1-1,-1 1,0-1,0 1,0 0,0-1,1 1,-1-1,0 1,0-1,0 1,0-1,0 1,0 0,0-1,-1 1,1-1,0 1,0-1,0 1,0-1,-1 1,2 80,6 44,-6-120,0-1,0 1,1-1,0 0,0 1,0-1,0 0,0 0,1 0,0 0,0-1,0 1,0-1,1 0,-1 1,1-2,0 1,0 0,0-1,0 0,0 0,1 0,2 1,0-1,0-1,-1 0,1-1,0 0,0 0,-1 0,1 0,0-1,-1 0,1-1,0 0,-1 0,0 0,1-1,-1 1,0-2,0 1,-1-1,1 0,1-2,96-98,-71 54,-2-1,-3-2,-2-1,3-13,-20 45,-3 3</inkml:trace>
  <inkml:trace contextRef="#ctx0" brushRef="#br0" timeOffset="766.499">1235 0,'0'43,"0"24,-5 11,-1-5,0-8,1-12,1-9,2-7,6-6,2-3,0-1,-1-1,-2-9,0-8</inkml:trace>
  <inkml:trace contextRef="#ctx0" brushRef="#br0" timeOffset="1017.724">1010 311,'38'-5,"37"-1,10 0,-4 1,-11 1,-18 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33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1,'-24'34,"-13"15,-4 5,-1-2,2-11,9-6,3-10,3-4,0-1,5-4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6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1 296,'1'2,"0"-1,1 1,-1 0,1 0,0-1,-1 1,1-1,0 1,0-1,0 0,0 1,0-1,0 0,1-1,-1 1,0 0,0-1,1 1,-1-1,0 0,1 1,-1-1,0 0,1 0,-1-1,2 2,15-3,-1-1,1 0,0-2,-1 0,0 0,0-2,0-1,-1 0,0-1,-1 0,0-2,0 0,-1 0,0-2,-1 0,-1 0,0-1,-1-1,5-9,74-100,-90 123,-1 0,1 1,0-1,0 0,0 1,0-1,0 1,0-1,0 1,-1 0,1-1,0 1,1 0,-1 0,0 0,0 0,0 0,0 0,0 0,0 0,0 0,0 0,0 0,0 1,0-1,0 0,0 1,0-1,0 1,0-1,-1 1,1-1,0 1,0 0,0-1,-1 1,1 0,0 0,-1-1,1 1,-1 0,1 0,-1 0,1 0,-1 0,1 0,-1 0,17 49,-11 7,-2 1,-3 1,-5 31,2 10,1 271,1-353,-1 1,0-1,-2 0,0 1,-1-1,-1-1,-1 1,-2 4,8-23,0 1,0-1,0 1,0-1,0 1,0-1,-1 1,1-1,0 1,0 0,-1-1,1 1,0-1,0 1,-1 0,1-1,0 1,-1 0,1-1,-1 1,1 0,0 0,-1-1,1 1,-1 0,1 0,-1 0,1 0,0-1,-1 1,1 0,-1 0,1 0,-1 0,1 0,-1 0,1 0,-1 0,1 1,-1-1,1 0,-1 0,1 0,0 0,-1 1,1-1,-1 0,1 0,0 1,-1-1,1 0,-1 1,1-1,0 0,0 1,-1-1,1 1,0-1,-6-45,7 13,0 1,2-1,2 1,1-1,1 1,2 1,1 0,1 0,1 1,5-5,6-16,3 1,2 1,2 1,2 2,6-5,0 2,-22 26,0 0,2 1,0 1,1 1,1 1,1 0,0 2,17-10,-34 23,0 1,0 0,0 0,0 0,1 1,-1 0,1-1,-1 2,1-1,0 0,-1 1,1 0,0 0,-1 0,1 1,0-1,-1 1,1 0,-1 0,1 1,-1 0,0-1,1 1,-1 1,0-1,0 1,-1-1,1 1,0 0,-1 1,0-1,0 0,0 1,0 0,0 0,-1 0,0 0,0 0,0 0,0 0,0 1,-1-1,1 7,0-1,0 0,-1 0,-1 0,1 1,-2-1,1 0,-2 1,1-1,-1 0,-1 0,0 0,0-1,-1 1,0-1,-1 1,0-1,0-1,-1 1,-5 5,-1 2,-2-1,0 0,0-1,-1-1,-1 0,0-1,-1-1,0 0,-1-1,-3 0,14-6,-1-1,1 0,-1 0,0-1,1 0,-1-1,0 1,0-2,0 1,0-1,0 0,-7-1,-4-5</inkml:trace>
  <inkml:trace contextRef="#ctx0" brushRef="#br0" timeOffset="349.805">1553 98,'-21'10,"0"1,1 0,1 2,0 0,1 1,0 1,1 1,1 0,0 1,1 1,1 1,1 0,-3 6,15-22,0 1,0-1,0 1,0-1,0 1,1-1,0 1,-1 0,1-1,1 1,-1 0,0-1,1 1,0 0,0-1,0 1,0-1,1 0,-1 1,1-1,0 0,0 0,0 0,0 0,1 0,-1 0,1-1,-1 1,1-1,0 0,0 0,0 0,1 0,-1 0,0-1,1 1,-1-1,0 0,1 0,0 0,-1-1,1 1,0-1,-1 0,1 0,0 0,-1 0,1-1,1 0,4-1,0 0,0-1,0 0,-1 0,1-1,-1 0,0-1,0 0,0 0,-1-1,0 0,0 0,0 0,-1-1,0 0,0-1,-1 1,0-1,0 0,-1 0,0 0,0-1,-1 0,0 1,0-1,-1 0,0-1,-1 1,0 0,-1 0,0-1,0 1,-1 0,0 0,0 0,-1-1,-1 1,1 1,-1-1,-1 0,0 1,0-1,0 1,-1 1,-5-8,-39-30,31 32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42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57 112,'-3'2,"0"0,0 0,0 0,0 0,0 0,1 1,-1 0,1-1,-1 1,1 0,0 0,0 0,1 0,-1 0,0 1,1-1,0 0,0 1,0-1,0 1,1-1,-1 1,1 0,0-1,0 1,0-1,0 1,1 0,0-1,-1 1,1-1,0 1,1-1,-1 0,2 3,-2-5,0 0,0 0,1 0,-1 0,0-1,0 1,1 0,-1-1,0 1,1-1,-1 1,1-1,-1 1,1-1,-1 0,1 0,-1 0,1 0,-1 0,1 0,-1 0,0-1,1 1,-1 0,1-1,-1 1,0-1,1 0,-1 1,0-1,1 0,-1 0,0 0,0 0,0 0,0 0,0 0,1-1,37-45,-35 42,-1-1,0 1,0-1,0 0,-1 1,0-1,0 0,0 0,-1 0,0-1,0 1,-1 0,1 0,-2-1,1 1,0 0,-2-6,0 11,1 0,-1 0,0 0,0 0,1 0,-1 0,0 0,0 1,0-1,0 1,0-1,0 1,0 0,0 0,0 0,0 0,0 0,0 1,0-1,0 0,0 1,0-1,0 1,1 0,-1 0,0 0,0 0,1 0,-1 0,0 0,1 0,-1 1,1-1,0 1,-1-1,1 1,0-1,0 1,0 0,-1 1,-56 94,57-94,-1-1,1 1,0 0,0 0,0 0,1 0,-1 0,1 0,0 0,-1 0,1 0,1 0,-1 0,0 0,1 0,-1 0,1 0,0 0,0 0,0 0,1 0,-1-1,1 1,-1 0,1-1,0 1,0-1,0 0,0 0,0 1,1-2,-1 1,1 0,1 1,5-2,-1 0,0 0,0-1,0 0,1 0,-1-1,0 0,0-1,0 0,0 0,0-1,-1 0,1 0,-1 0,0-1,1-1,-2 1,1-1,0 0,-1 0,0-1,-1 0,1 0,-1 0,0-1,0 0,0-1,-3 4,1 0,0 0,-1-1,0 1,0 0,-1-1,1 0,-1 1,0-1,0 0,0 0,-1 0,0 1,0-1,0 0,0 0,-1 0,0 1,0-1,0 0,-1 0,1 1,-1-1,0 1,0 0,-1 0,0-2,0 5,-1 0,1-1,-1 1,1 1,0-1,-1 0,1 1,-1 0,0 0,1 0,-1 0,1 0,-1 1,1-1,-1 1,1 0,0 0,-1 1,1-1,0 1,0-1,0 1,0 0,0 0,0 0,1 1,-1-1,0 1,1-1,0 1,-1 1,2-3,-5 3,1-1,0 1,0-1,0 1,1 1,-1-1,1 1,0-1,0 1,1 0,-1 1,1-1,1 1,-1-1,1 1,-1 0,2 0,-1 0,1 0,0 0,0 0,0 0,1 1,0-1,1 4,-1-8,1 0,0-1,0 1,0 0,0 0,0-1,0 1,0-1,1 1,-1-1,0 0,1 1,-1-1,1 0,0 0,-1 0,1 0,0 0,0 0,-1-1,1 1,0-1,0 1,0-1,0 0,0 1,0-1,0 0,0 0,0 0,0-1,0 1,0 0,-1-1,1 1,0-1,0 0,0 0,0 0,68-42,-63 39,-1-1,1 0,-1 0,0-1,0 0,-1 0,0-1,0 1,0-1,-1 0,0 0,0-1,-1 1,0-1,0 0,-1 1,0-1,0 0,-1-1,0 1,0 0,-1 0,0-3,-1 9,0 0,0 0,0 0,0 0,0 1,0-1,0 0,-1 1,1-1,0 1,-1-1,0 1,1 0,-1 0,0 0,1 0,-1 0,0 0,0 0,0 0,0 1,0-1,0 1,0 0,0-1,0 1,0 0,0 0,0 0,0 1,0-1,0 0,0 1,0-1,0 1,0 0,0-1,0 1,0 0,0 0,1 0,-1 1,-1 0,-69 61,71-62,0 0,0 0,0 0,0 1,0-1,0 0,1 1,-1-1,0 0,1 1,-1-1,1 1,-1-1,1 1,0-1,0 1,0-1,0 1,0-1,0 1,0-1,0 1,1-1,-1 1,0-1,1 1,0-1,-1 1,1-1,0 0,-1 1,1-1,0 0,0 0,0 1,0-1,0 0,1 0,-1 0,0 0,0-1,1 1,-1 0,0 0,1-1,-1 1,1-1,-1 1,1-1,-1 0,1 0,-1 1,1-1,-1 0,1 0,-1 0,1-1,-1 1,1 0,6-2,-1 1,1-1,-1 0,0-1,0 0,0 0,0 0,-1-1,1 0,-1 0,6-5,-5 4,14-10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4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621 225,'-34'37,"1"1,3 2,0 1,-14 29,-13 15,-3-4,-36 36,56-70,-127 150,142-189,28-15</inkml:trace>
  <inkml:trace contextRef="#ctx0" brushRef="#br0" timeOffset="630.93">1 197,'59'39,"-21"-3,-2 1,-1 1,-2 2,22 37,114 190,39 10,-183-246,-16-17</inkml:trace>
  <inkml:trace contextRef="#ctx0" brushRef="#br0" timeOffset="1164.7">1 564,'73'-27,"-27"16,0 2,0 2,1 2,-1 2,1 2,47 6,9-3,104 23,-196-23</inkml:trace>
  <inkml:trace contextRef="#ctx0" brushRef="#br0" timeOffset="1749.32">368 0,'11'219,"24"138,-25 29,-10-362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4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0,'-229'719,"192"-601,24-111,10-30,33-145,-5 72,4 0,5 2,29-56,-63 149,10-22,1 0,0 0,2 1,0 1,2 0,3-4,-17 24,0 0,0 0,0 1,0-1,0 0,0 0,0 0,1 1,-1-1,0 0,0 1,1-1,-1 1,0-1,0 1,1 0,-1 0,0-1,1 1,-1 0,1 0,-1 0,0 1,1-1,-1 0,0 0,1 1,-1-1,0 1,0-1,1 1,-1 0,0-1,0 1,0 0,0 0,0 0,0-1,0 1,0 0,0 1,0-1,-1 0,1 0,0 0,-1 0,1 1,30 63,-31-64,118 321,-67-193,-52-129,1 0,0 0,0 0,0 0,-1 0,1 0,0 0,0 0,-1 0,1 0,0 0,0 0,0 0,-1 0,1 0,0 0,0 0,-1 0,1 0,0 0,0 0,-1 0,1 0,0 0,0 0,0 1,-1-1,1 0,0 0,0 0,0 0,0 1,-1-1,1 0,0 0,0 0,0 1,0-1,0 0,0 0,0 0,0 1,-1-1,1 0,0 0,0 1,0-1,0 0,0 0,0 0,0 1,0-1,0 0,1 1,-24-22,18 17,-7-6,-1 0,0 1,-1 1,0 0,0 1,0 0,-1 1,0 1,0 0,0 1,-1 1,0 0,1 1,-1 1,0 0,0 2,-1 0,-113 12,112-7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0,'22'147,"-14"148,4-207,-9-73,0 0,0 0,-2 1,0-1,-1 0,0 1,-1-1,-1 0,0 1,-4 10,7-24,3-9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9 253,'-3'13,"1"1,0 0,1-1,1 1,0 0,1-1,0 1,1 0,0-1,1 1,1-1,0 0,1 0,0-1,7 12,-10-22,0 1,0-1,0 0,0 0,0-1,0 1,0 0,1-1,-1 1,0-1,1 0,0 1,-1-1,1-1,0 1,-1 0,1-1,0 1,0-1,-1 0,1 0,0 0,0 0,0 0,-1-1,1 1,0-1,0 0,-1 0,1 0,-1 0,1 0,2-2,74-60,-62 44,0-1,-1 0,-2-1,0-1,-1 0,-1-1,-1-1,-1 1,-2-2,0 1,-1-1,0-12,-5 33,-1 0,0 1,0-1,0 0,-1 0,1 0,-1 0,0 0,0 0,0 0,-1 0,0 0,1 0,-1 0,-1 0,1 0,0 0,-1 1,0-1,0 1,0-1,0 1,-1 0,1 0,-1 0,0 0,0 0,0 0,0 1,0 0,-1-1,1 1,-1 0,1 1,-1-1,0 1,0-1,1 1,-1 0,0 1,0-1,0 1,0 0,0 0,-3 0,-3 4,0 1,0 0,1 1,-1 0,1 0,1 1,-1 0,1 0,0 1,1 0,0 1,0 0,1 0,0 0,0 1,1-1,-1 5,-16 29,4-3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1 365,'123'-299,"-104"234,-19 138,-1-66,1 0,-1-1,1 1,1 0,-1 0,1-1,1 1,-1 0,1-1,0 1,1-1,-1 0,1 0,1 0,-1 0,1 0,0-1,0 0,0 1,1-2,0 1,0 0,0-1,1 0,-1 0,1-1,0 1,0-1,0-1,0 1,1-1,-1 0,1 0,-1-1,1 0,1 0,4-3,-1 0,1 0,-1-2,0 1,0-1,0-1,-1 0,1-1,-1 1,-1-2,1 0,-1 0,0-1,-1 0,1 0,-2-1,1 0,-1 0,-1-1,1 0,-2 0,1 0,1-7,14-38,-13 30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0,'-49'74,"3"1,4 3,-18 46,60-123,-25 84,24-84,1 1,0 0,-1 0,1 0,0 0,0 0,0-1,0 1,0 0,1 0,-1 0,1 0,-1-1,1 1,-1 0,1 0,0-1,0 1,0 0,0-1,0 1,0-1,1 0,-1 1,0-1,1 0,-1 0,1 0,-1 0,1 0,0 0,-1 0,1 0,0 0,0-1,-1 1,1-1,0 0,0 1,0-1,0 0,-1 0,2 0,8-3,1 0,-1-1,0 0,0 0,0-1,-1-1,0 0,0 0,0-1,-1-1,0 1,0-1,-1-1,0 0,0 0,-1 0,1-4,145-191,-94 143,-58 60,1 0,0 0,0 0,0 0,0 0,0 1,0-1,0 0,0 1,0 0,0-1,1 1,-1 0,0 0,0 0,0 0,0 1,1-1,-1 0,0 1,0 0,0-1,0 1,0 0,0 0,-1 0,1 0,0 1,0-1,-1 0,1 1,0-1,-1 1,0 0,1-1,-1 2,5 7,-1 0,0 1,-1 0,0 0,0 0,-1 0,-1 1,0-1,-1 1,0 0,-1 9,4 17,13 157,-9 1,-13 108,5-268,-2 0,-2 0,-1 0,-2-1,-1 1,-2-2,-1 1,-2-1,-1-1,-13 20,-29 11,54-62,1-1,-1 1,0-1,0 0,0 0,0 1,0-1,0 0,0-1,0 1,0 0,-1-1,1 1,0-1,0 0,-1 0,1 1,0-2,0 1,-1 0,1 0,0-1,0 1,-1-1,1 0,0 1,0-1,0 0,0 0,0-1,0 1,0 0,1-1,-3-1,-3-8,0-1,0-1,1 1,0-1,1 0,1-1,0 1,1-1,1 0,0 0,0 0,1 0,1 0,1 0,1-9,-2-1,2-46,3 0,3 0,3 1,3 0,3 1,5-4,26-39,-31 91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0,'0'625,"-27"-355,-4-72,31-186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0 147,'44'-14,"32"-15,9-2,-5 4,-7 7,-11 7,-11 5,-9 4,-8 3,-4 2,-8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3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0,'-9'202,"5"-156,-3-1,-1 0,-3 0,-1-1,-2-1,-2 0,-5 6,-88 184,103-188,6-44,0 0,0 0,0-1,1 1,-1 0,0 0,0-1,1 1,-1 0,1-1,-1 1,1 0,-1-1,1 1,-1-1,1 1,0-1,-1 1,1-1,-1 1,1-1,0 0,0 1,-1-1,1 0,0 1,0-1,-1 0,1 0,0 0,0 0,0 0,-1 0,1 0,0 0,0 0,0 0,-1 0,1-1,0 1,0 0,-1 0,1-1,0 1,-1-1,1 1,0 0,-1-1,1 0,0 1,-1-1,1 1,-1-1,15-7</inkml:trace>
  <inkml:trace contextRef="#ctx0" brushRef="#br0" timeOffset="242.428">1 424,'569'-58,"-552"56,0 0,0-1,-1-1,0-1,1 0,-1-1,-1-1,0 0,0-1,0-1,-1 0,0-1,-1 0,0-1,5-7,2-1,-4 3</inkml:trace>
  <inkml:trace contextRef="#ctx0" brushRef="#br0" timeOffset="614.137">1017 29,'-88'362,"78"-317,2 0,2 1,2 0,2 0,2 0,5 28,-6-73,1 0,0 1,0-1,0 0,0 0,0 0,0 1,1-1,-1 0,0 0,1 0,-1 0,0 0,1 0,0 0,-1 1,1-1,-1-1,1 1,0 0,0 0,0 0,-1 0,1 0,0-1,0 1,0 0,0-1,0 1,0-1,1 1,-1-1,0 1,0-1,0 0,0 0,0 0,1 1,-1-1,0 0,0 0,0-1,0 1,1 0,-1 0,0-1,0 1,0 0,0-1,0 1,0-1,0 1,1-1,58-44,-52 37,194-133,-150 121,-51 20,0 0,1 0,-1 0,0 0,0 0,0 1,0-1,0 0,1 0,-1 1,0-1,0 1,0-1,0 1,0-1,0 1,0 0,0-1,0 1,-1 0,1 0,0 0,0-1,-1 1,1 0,0 0,-1 0,1 0,-1 0,1 1,-1-1,0 0,1 0,-1 0,0 0,0 0,0 0,0 1,0-1,0 0,0 0,0 0,0 0,0 1,-1-1,1 0,-33 143,32-141,0 0,0 0,1 0,0 0,-1 0,1 1,0-1,0 0,1 0,-1 0,1 1,0-1,-1 0,1 0,1 0,-1 0,0 0,1 0,-1-1,1 1,0 0,1 0,12 9</inkml:trace>
  <inkml:trace contextRef="#ctx0" brushRef="#br0" timeOffset="927.602">1525 650,'39'-9,"0"-2,-1-2,-1-1,0-2,0-1,-2-2,19-14,-3-26,-50 57,0 1,0-1,-1 1,1-1,-1 0,1 1,-1-1,0 0,1 1,-1-1,0 0,0 1,0-1,0 0,-1 1,1-1,0 0,-1 1,1-1,-1 0,1 1,-1-1,0 1,0-1,0 1,0 0,0-1,0 1,0 0,0 0,0-1,-1 1,1 0,0 0,-1 0,1 1,-1-1,1 0,-1 0,1 1,-1-1,0 1,0-1,-8 0,-1 0,1 0,-1 1,1 0,-1 1,1 0,-1 0,1 1,0 1,0 0,0 0,0 1,0 0,1 1,0 0,0 0,0 1,-8 7,6-6,0 1,0 0,1 1,0 0,0 1,1 0,0 0,1 1,0 0,1 0,0 1,1 0,0 1,1-1,0 1,1 0,1 0,0 0,0 8,3-16,1 1,-1-1,2 0,-1 0,0 0,1 0,0 0,0 0,1-1,-1 1,1 0,0-1,0 0,0 0,1 0,0 0,-1-1,1 1,1-1,-1 0,0 0,1 0,-1-1,1 1,0-1,10 4,-1 0,1-1,0 0,0-1,0-1,1 0,14 0,70-7,-73-3</inkml:trace>
  <inkml:trace contextRef="#ctx0" brushRef="#br0" timeOffset="1344.293">2089 706,'155'-91,"-48"-7,-44 55,-64 76,-3-13,1-1,1 1,0-1,2 1,0 0,1 0,1-1,-1-14,0 0,0-1,0 1,0-1,1 1,0-1,0 0,0 0,0 0,1 0,-1 0,1 0,0 0,0-1,1 0,-1 0,1 0,-1 0,1 0,0 0,0-1,0 0,1 0,-1 0,0-1,1 1,-1-1,1 0,-1 0,1 0,0-1,1 0,14-1,-1-1,1-1,0-1,-1-1,0 0,0-2,-1 0,0-1,0-1,0 0,-1-1,-1-1,0-1,0-1,-1 0,-1 0,0-2,-1 0,-1 0,0-1,7-14,-8 16,-2 2,0 0,-1 0,0-1,-1 0,-1-1,0 1,0-1,2-12,-4 3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1,'-8'30,"2"0,2 1,0 0,2 0,1 0,2 0,1 0,1 0,3 7,18 243,-19-263,-1 1,-1 1,0-1,-2 0,0 1,-2-1,0 1,-1-1,0 0,-2 2,-10 39,14-61,0 1,0 0,0 0,0-1,0 1,1 0,-1 0,0-1,0 1,0 0,1 0,-1 0,0 0,0-1,0 1,1 0,-1 0,0 0,0 0,1 0,-1 0,0-1,0 1,1 0,-1 0,0 0,1 0,-1 0,0 0,0 0,1 0,-1 0,0 0,1 1,-1-1,0 0,0 0,1 0,-1 0,0 0,0 0,1 1,-1-1,0 0,0 0,0 0,1 0,-1 1,0-1,0 0,0 0,0 1,0-1,1 0,-1 0,0 1,0-1,0 0,0 1,16-23,11-22,-5 5,3 0,1 2,1 1,2 1,3 0,-31 33,1 0,-1 0,1 0,-1 0,1 0,0 0,-1 1,1-1,0 1,0-1,0 1,0 0,1 0,-1 0,0 0,0 0,1 0,-1 1,1-1,-1 1,0 0,1-1,-1 1,1 0,-1 1,1-1,-1 0,0 1,1-1,-1 1,0 0,1-1,-1 1,0 0,0 1,0-1,0 0,0 1,0-1,0 1,0-1,0 1,-1 0,1 0,-1 0,1 0,-1 0,5 7,0 0,-1 0,0 0,0 0,-1 1,0 0,-1 0,0 0,-1 0,0 1,0-1,-1 0,0 1,-1-1,-1 1,1 0,-2-1,1 0,-3 9,-12 66,13-60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88 306,'4'4,"-1"0,2 0,-1-1,0 0,1 1,-1-2,1 1,0-1,0 1,0-1,0 0,0-1,1 0,-1 1,0-2,1 1,-1-1,1 1,-1-1,1-1,-1 1,0-1,1 0,-1 0,0-1,1 0,-1 0,0 0,0 0,-1-1,1 0,0 0,-1 0,2-2,4-3,-1 0,0-1,0-1,-1 0,-1 0,0 0,0-1,-1 0,0 0,-1 0,0-1,-1 0,0 0,-1 0,0 0,-1-1,0 1,-1-2,-1 10,0-1,0 1,-1-1,1 1,-1 0,0-1,0 1,0 0,-1 0,0-1,1 1,-1 1,-1-1,1 0,-1 0,1 1,-1-1,0 1,0 0,0 0,-1 0,1 0,-1 1,0 0,0-1,1 1,-1 0,-1 1,1-1,0 1,0 0,0 0,-1 0,1 0,-1 1,1 0,0 0,-1 0,1 0,-1 1,1 0,0 0,-1 0,-2 1,-7 4,-1 1,1 0,0 1,1 1,0 0,0 1,1 0,0 1,1 0,0 1,1 0,0 1,1 0,1 1,0 0,0 0,2 0,0 1,0 0,1 0,1 1,1-1,0 1,1 0,1 0,0 0,1 1,3-7,-1-1,1 0,1 1,0-1,0 0,1-1,0 1,1-1,0 0,0 0,0-1,1 0,0 0,1 0,-1-1,1 0,1-1,-1 0,1 0,0-1,0 0,0 0,0-1,1 0,-1-1,1 0,0 0,0-1,0-1,8 1,122-9,-116 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4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0,'-19'10,"-7"8,2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5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1,'-9'6,"-1"1,0-1,1 1,-1 1,2 0,-1 0,1 1,0 0,1 0,0 1,1-1,0 2,-5 9,12-14,-1-1,1 0,0 1,0-1,1 0,0 0,0 0,0 0,0 0,1-1,0 1,0 0,0-1,0 0,1 0,-1 0,1 0,0-1,1 1,-1-1,0 0,1-1,0 1,2 1,18 15,-22-16,1 0,0 0,-1 1,1-1,-1 1,0 0,0 0,-1 0,1 0,-1 0,0 1,0-1,0 1,-1-1,0 1,0 0,0 0,0 0,-1-1,1 1,-1 0,-1 0,1 0,-1 0,1 0,-1-1,-1 1,1 0,-1-1,0 1,0-1,0 1,0-1,-1 0,0 0,0 0,0 0,-7 7,-1 0,0 0,0-1,-1-1,0 0,0-1,-1 0,-1-1,1 0,-1-1,0-1,-6 2,-5-1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6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14 599,'-5'28,"1"0,1 1,2-1,1 1,1-1,1 0,6 24,-8-48,1-1,0 0,-1 0,1 0,1 0,-1 0,0 0,1 0,-1 0,1-1,0 1,0-1,0 1,0-1,1 0,-1 1,0-1,1 0,0-1,-1 1,1 0,0-1,0 1,0-1,0 0,0 0,0 0,0-1,1 1,-1-1,0 0,0 1,1-1,-1-1,0 1,0 0,0-1,0 0,1 0,-1 0,0 0,0 0,0 0,1-2,7-5,0-1,-1 0,-1-1,1 0,-1 0,-1-1,0 0,-1-1,0 0,-1 0,0 0,-1-1,0 0,-1 0,0 0,-1 0,-1-1,0 1,-1-1,0 0,-1 1,-1-1,0 1,-1-1,0 1,-3-8,4 17,0 0,-1-1,1 1,-1 0,0 1,0-1,-1 0,1 0,-1 1,1 0,-1-1,0 1,-1 0,1 0,0 1,-1-1,0 1,1 0,-1 0,0 0,0 0,0 1,0-1,-1 1,1 0,0 0,-1 1,1-1,0 1,-1 0,1 0,0 1,-1-1,1 1,0 0,0 0,-1 0,1 1,0-1,0 1,0 0,1 0,-1 1,0-1,1 1,-1-1,1 1,0 0,0 1,0-1,1 0,-1 1,1 0,0-1,-1 3,2-5,1 0,-1 0,1 0,-1 0,1 0,-1 0,1 0,0 0,-1 0,1 0,0 1,0-1,0 0,0 0,0 0,0 0,0 1,1-1,-1 0,0 0,1 0,-1 0,0 0,1 0,-1 0,1 0,0 0,-1 0,1 0,0 0,0 0,0 0,-1-1,1 1,0 0,0 0,0-1,0 1,0-1,0 1,0-1,1 1,-1-1,0 0,0 0,0 1,0-1,0 0,1 0,-1 0,0 0,0 0,0-1,1 1,65-11,-47-2,1-1,-2-1,0-1,-1-1,0 0,-1-1,-1-1,-1 0,-1-1,-1-1,0 0,-2-1,0-1,-2 1,0-1,4-20,-6 24,0-1,-2 1,0-1,-1 0,-1 0,0-1,-2 1,-1-1,0-3,0 23,1 0,-1 1,0-1,1 0,-1 0,0 0,1 0,-1 0,0 0,0 1,0-1,0 0,0 0,0 0,0 0,0 0,0 0,-1 0,1 0,0 1,-1-1,1 0,0 0,-1 0,1 0,-1 1,1-1,-1 0,1 1,-1-1,0 0,1 1,-1-1,0 1,0-1,1 1,-1-1,0 1,0-1,0 1,0 0,1-1,-1 1,0 0,0 0,0 0,0 0,0 0,0 0,0 0,0 0,0 0,1 0,-1 0,0 1,0-1,0 0,0 1,0-1,1 0,-1 1,0-1,0 1,1 0,-1-1,0 1,1-1,-1 1,0 0,-4 10,1-1,1 1,-1 0,1 0,1 0,0 0,1 0,0 0,1 1,0-1,1 7,6 78,4 0,5-1,4 0,11 24,-14-49,-1-5,15 54,-4 1,-6 2,-5 0,0 109,-16-216,1-12,0 1,0-1,0 1,-1-1,1 1,-1-1,0 1,0-1,0 1,-1-1,1 1,-1-1,0 1,0-1,0 0,0 1,-1-1,1 0,-1 0,0 0,0 0,0 0,0-1,0 1,-1 0,1-1,-1 0,0 1,0-1,0 0,0 0,0-1,0 1,0-1,0 0,-1 1,1-1,-1 0,-4-4,0 0,0 0,1 0,-1-1,1 0,0 0,0-1,0 0,1 0,0-1,0 1,0-1,1-1,-1 1,2-1,-1 0,1 0,0 0,0-1,1 1,0-1,0 0,1 0,0 0,0-2,-7-20,1 0,1 0,2-1,1 0,1 1,2-2,1 1,1 0,2 0,1-1,-3 20,2-1,-1 0,2 1,-1 0,2 0,-1 0,2 0,0 1,0-1,1 2,0-1,2 0,8-7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9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2 222,'-1'13,"1"-1,0 1,1-1,0 1,1-1,0 1,1-1,0 0,1 0,0 0,1-1,1 1,0-1,0 0,7 8,-12-18,0 0,1 1,-1-1,1 0,-1 0,1 0,-1 0,1 0,0 0,0 0,-1 0,1-1,0 1,0-1,0 1,0-1,-1 0,1 0,0 0,0 0,0 0,0 0,0 0,0-1,0 1,-1-1,1 1,0-1,0 0,-1 1,1-1,0 0,-1 0,1 0,-1-1,1 1,-1 0,1-1,-1 1,0 0,1-2,37-70,-35 52,-1 0,0 0,-2-1,0 1,-2-1,0 1,-1-1,-5-16,7 34,0 1,0 0,-1 0,1 0,-1 0,0 0,1 0,-1 0,-1 0,1 0,0 0,-1 1,0-1,1 0,-1 1,0-1,0 1,-1 0,1 0,0 0,-1 0,1 0,-1 0,0 1,1-1,-1 1,0 0,0 0,0 0,0 0,0 0,0 1,0-1,-2 1,-11 3</inkml:trace>
  <inkml:trace contextRef="#ctx0" brushRef="#br0" timeOffset="383.794">313 476,'162'-325,"-159"321,-2 0,2-1,-1 1,0 0,1 0,0 0,0 0,0 0,0 1,0-1,1 1,0 0,0 0,0 0,0 1,0-1,0 1,5-2,-7 6,1-1,-1 0,1 1,-1 0,0 0,0-1,0 1,0 0,0 1,0-1,0 0,-1 1,1-1,-1 0,1 1,-1 0,0-1,0 1,0 0,-1 0,1-1,-1 1,1 0,-1 2,3 7,-1-4,0 0,1 0,-1 0,1 0,1-1,-1 0,1 1,1-1,-1-1,1 1,1-1,-1 1,1-1,0-1,0 1,0-1,1-1,0 1,0-1,0 0,1 0,-1-1,1 0,0 0,0-1,0 0,0-1,0 0,0 0,1 0,-1-1,0 0,6-2,-3-1,0 0,-1-1,1-1,-1 0,0 0,0-1,0-1,-1 1,0-1,0-1,-1 0,0 0,0-1,-1 1,0-2,-1 1,0-1,0 0,-1 0,0-1,-1 1,0-1,-1 0,0 0,-1 0,0-1,0 1,-2-1,1 1,-1-1,-2-7,-4-6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7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1 982,'0'163,"0"-196,1 1,2-1,1 1,2 0,1 0,2 1,1 0,1 0,1 1,8-11,50-72,-69 112,-1 0,0 0,1 0,0 1,-1-1,1 0,-1 1,1-1,0 0,0 1,-1-1,1 1,0-1,0 1,0-1,0 1,-1 0,1-1,0 1,0 0,0 0,0 0,0 0,0 0,0-1,0 2,0-1,0 0,0 0,-1 0,1 0,0 1,0-1,0 0,0 1,0-1,0 1,-1-1,1 1,0-1,0 1,-1-1,1 1,0 0,-1-1,1 1,-1 0,1 0,0 0,4 14</inkml:trace>
  <inkml:trace contextRef="#ctx0" brushRef="#br0" timeOffset="262.997">453 728,'-10'15,"0"1,2 1,0-1,0 1,2 1,0-1,1 1,1 0,0 0,2 1,0-1,1 1,0-1,2 1,1 9,-1-24,0 1,0-1,0 0,1 0,-1 0,1 0,0 0,0 0,1-1,-1 1,1-1,-1 1,1-1,0 0,1 0,-1 0,0 0,1-1,-1 0,1 1,0-1,0 0,0-1,0 1,0-1,0 0,1 0,-1 0,0 0,0-1,1 0,-1 0,0 0,1 0,-1-1,0 1,1-1,-1 0,0-1,0 1,0-1,0 1,0-1,2-2,3-1,-1 1,0-2,-1 1,0-1,1 0,-2 0,1-1,-1 0,0 0,0-1,-1 1,0-1,-1 0,1-1,-2 1,1-1,-1 0,0 0,-1 0,0 0,-1 0,1 0,-2-1,1 1,-2 0,1-1,-1 1,0 0,-1 0,0 0,-1 0,0 0,0 0,-1 1,0-1,0 1,-1 0,0 0,-56-48,42 44</inkml:trace>
  <inkml:trace contextRef="#ctx0" brushRef="#br0" timeOffset="548.948">988 191,'20'221,"-12"-104,6 0,4 0,18 52,-31-151,0 0,-1 0,-1 0,-1 1,0-1,-2 1,0-1,-1 1,0 0,-4 12,-2-13</inkml:trace>
  <inkml:trace contextRef="#ctx0" brushRef="#br0" timeOffset="1379.033">791 728,'65'9,"1"-3,0-2,0-4,0-2,0-4,-1-2,0-3,16-7,162-51,-214 67,-34 18,-155 148,121-90,38-73,0 1,0-1,1 1,-1 0,1-1,-1 1,1 0,-1-1,1 1,0 0,0-1,0 1,0 0,0-1,0 1,1 0,-1-1,0 1,1 0,-1-1,1 1,0-1,0 1,-1-1,1 1,0-1,0 0,0 1,0-1,1 0,-1 0,0 0,0 0,1 0,-1 0,1 0,-1 0,1 0,-1-1,1 1,-1 0,1-1,0 0,-1 1,2-1,7-1,-1 0,0-1,0-1,1 1,-1-1,-1-1,1 0,0 0,-1 0,0-1,0 0,-1-1,1 0,-1 0,0-1,-1 0,2-1,18-15,-17 15,43-30,-51 38,0-1,0 1,1-1,-1 1,0-1,0 1,0-1,1 1,-1 0,0 0,0 0,1 0,-1-1,0 2,0-1,1 0,-1 0,0 0,0 1,1-1,-1 0,0 1,0-1,0 1,0 0,1-1,-1 1,0 0,0 0,-1-1,1 1,0 0,0 0,0 0,0 0,-1 0,1 0,-1 1,1-1,0 0,-1 0,0 0,1 1,28 133,-29-131,1 0,-1-1,1 1,0 0,0-1,0 1,1-1,-1 1,1-1,-1 0,1 0,0 0,1 0,-1 0,0 0,1 0,0-1,0 1,-1-1,1 0,1 0,-1 0,0 0,0 0,1-1,-1 1,1-1,-1 0,1 0,0-1,-1 1,1-1,0 1,-1-1,1 0,0-1,-1 1,1-1,0 1,-1-1,4-2,20-13,-1-2,-1-1,-1-2,-1 0,0-1,-2-1,-1-1,0-1,-2-1,13-24,-27 43,36-61,-4-2,-3-2,-3-1,-3-1,-4-1,2-20,10-82,-35 176,1-1,-1 0,0 1,1-1,-1 1,0-1,0 1,0-1,0 0,0 1,0-1,-1 1,1-1,0 1,-1-1,1 1,-1-1,0 1,1-1,-1 1,0 0,0-1,0 1,0 0,0 0,0 0,0-1,0 1,-1 0,1 1,0-1,-1 0,1 0,-1 1,1-1,0 0,-1 1,1-1,-1 1,0 0,1 0,-1-1,1 1,-1 0,0 0,1 1,-1-1,1 0,-1 0,1 1,-1-1,1 1,-1-1,1 1,-1 0,1 0,0-1,-1 1,1 0,-1 1,-7 11,0 0,0 0,2 1,-1 0,2 1,0-1,1 1,0 1,1-1,-1 12,-10 51,3 1,4 0,3 1,5 64,1-96,2 0,2-1,2 0,2 0,2-1,17 44,13 13,-51-143,-1 17</inkml:trace>
  <inkml:trace contextRef="#ctx0" brushRef="#br0" timeOffset="1581.067">1976 502,'39'9,"31"4,9-1,-4-2,-5-3,-11-2,-9-3,-9 4,-7 0,-4-1,-2 0,-2 2,-4 2</inkml:trace>
  <inkml:trace contextRef="#ctx0" brushRef="#br0" timeOffset="1784.998">2823 812,'-5'29,"4"19,6 1,7-7,2-11</inkml:trace>
  <inkml:trace contextRef="#ctx0" brushRef="#br0" timeOffset="1952.298">2880 418,'0'0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3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85,'-7'-3,"0"1,-1-1,1 1,-1 0,1 1,-1-1,0 2,1-1,-1 1,0 0,0 1,1-1,-1 2,0-1,1 1,-1 0,1 1,0 0,0 0,0 0,0 1,0 0,1 0,0 1,0 0,0 0,0 1,-5 4,1 0,0 1,1 1,0 0,1 0,0 1,1-1,0 2,2-1,-1 1,1 0,1 0,1 0,0 1,0-1,2 1,0 0,0-1,2 1,0 0,1 5,0-15,0 0,0 0,1 0,0-1,0 1,0-1,0 0,1 0,-1 0,1 0,0 0,1-1,-1 0,0 0,1 0,0 0,0-1,-1 0,1 0,1 0,-1-1,0 1,0-1,1 0,-1-1,0 1,1-1,-1 0,0-1,1 1,-1-1,0 0,1 0,-1-1,0 1,0-1,0-1,0 1,-1 0,1-1,0 0,-1 0,0-1,0 1,3-4,15-12,-1-2,-1 0,-1-1,-1-1,-1-1,0 0,5-15,9-10,93-143,-124 191,0 0,0 0,0 0,1 0,-1 0,0 0,0 0,1 0,-1 0,0 0,1 0,-1 0,1 0,-1 0,1 1,-1-1,1 0,0 0,0 1,-1-1,1 0,0 1,0-1,0 1,-1-1,1 1,0-1,0 1,0-1,0 1,0 0,0 0,0-1,0 1,0 0,0 0,0 0,0 0,0 0,0 1,0-1,0 0,0 0,0 1,0-1,0 0,0 1,0-1,0 1,-1-1,1 1,0 0,0-1,0 1,-1 0,1-1,0 1,-1 0,1 0,-1 0,1-1,-1 1,1 0,-1 0,0 0,1 0,-1 0,0 1,4 19,-1 5,1-1,1 0,1 0,1-1,2 1,0-1,1-1,2 0,8 13,-17-33,0 1,0-1,0 0,0 0,0-1,0 1,1-1,-1 1,1-1,0 0,-1 0,1-1,0 1,0-1,0 0,1 0,-1 0,0-1,0 1,0-1,1 0,-1 0,0 0,0-1,4-1,10-4</inkml:trace>
  <inkml:trace contextRef="#ctx0" brushRef="#br0" timeOffset="261.503">1187 0,'-15'34,"-9"25,0 8,-2-4,4-6,1-9,4-8,5-6,0-3,2-3,-3-6,-3-2,1-4</inkml:trace>
  <inkml:trace contextRef="#ctx0" brushRef="#br0" timeOffset="544.914">904 0,'14'24,"20"18,8 6,3-5,-3-5,-3-9,-3-4,-3-7,-3-2,-1-3,-6 1,-2-2,-4 1,-1 0,2 1,3 4,-2 3,-5-2</inkml:trace>
  <inkml:trace contextRef="#ctx0" brushRef="#br0" timeOffset="898.168">1638 283,'5'24,"6"12,6 1,6-11,-3-10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35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7410,'37'-107,"-19"69,115-224,-78 158,26-53,6 4,78-101,-50 89,36-82,-117 189,353-676,-293 544,242-423,32-51,-199 327,40-53,-17 48,-135 249,265-391,-142 166,29-102,-62 147,-30 98,21-27,-40 57,12-32,76-98,-175 257,0 3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58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18,'0'0,"0"0,-1 1,1-1,-1 0,0 1,1-1,-1 0,1 0,-1 1,1-1,-1 0,1 0,-1 0,0 0,1 0,-1 0,1 0,-1 0,0 0,1 0,-1 0,1 0,-1 0,0-1,1 1,-1 0,1 0,-1-1,1 1,-1 0,1-1,-1 1,1 0,-1-1,1 1,0-1,-1 1,1-1,-1 1,1-1,0 1,0-1,-1 1,1-1,0 1,0-1,0 1,-1-1,1 0,0 1,0-1,0 1,0-1,0 0,0 1,0-1,1 1,-1-1,0 0,0 1,0-1,1 1,-1-1,-3 14,1 1,0-1,1 0,0 1,1-1,1 1,0-1,1 1,0-1,1 0,1 0,0 0,1 0,0-1,1 1,1 1,11 18,1-1,1-1,2-1,1 0,13 10,-23-23,1-2,1 0,0-1,1 0,0-2,1 0,0 0,1-2,0 0,1-1,1 0,-17-7,13 5,1-1,-1 0,1-1,0-1,0 0,1-1,-1-1,0-1,1 0,-1-2,8-1,11-6,1-3,-1 0,-1-3,0-1,-1-1,31-22,-61 36,0 0,1 0,-2 0,1-1,0 1,-1-1,1 0,-1 0,0-1,-1 1,1-1,-1 1,0-1,0 0,0 0,-1 0,1 0,-1 0,0 0,-1 0,1 0,-1 0,0 0,0-1,-1 1,0 0,0 0,0 0,0 0,-1 0,0 0,0 1,0-1,0 0,-1 1,0 0,-2-3,-60-74,64 79,0 0,-1 0,1 0,-1 0,0 0,1 1,-1-1,0 1,0-1,0 1,0 0,0-1,-1 1,1 0,0 1,0-1,-1 0,1 1,-1-1,1 1,0 0,-1 0,1 0,-1 0,1 0,-1 0,1 1,0-1,-1 1,1-1,0 1,-1 0,1 0,0 0,0 0,0 1,0-1,0 1,0-1,-1 2,-5 2,1 0,0 0,0 0,1 1,0 0,0 1,0-1,1 1,0 0,0 0,0 1,-1 5,6-12,-1 1,1 0,0 0,0-1,1 1,-1 0,0 0,1-1,-1 1,1 0,-1-1,1 1,0 0,0-1,0 1,0-1,0 1,0-1,0 0,0 1,0-1,1 0,-1 0,0 0,1 0,-1 0,1 0,-1 0,1-1,0 1,-1 0,1-1,0 1,0-1,-1 0,1 0,1 0,72 7,-68-7,169-30,-122 23,-70-21,-98-79,102 89,6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47:44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214 778,'-24'38,"-18"32,-6 9,5-4,10-10,10-17</inkml:trace>
  <inkml:trace contextRef="#ctx0" brushRef="#br0" timeOffset="300.75">863 101,'-19'43,"-16"52,-2 21,5-1,3-10,7-13,7-13,6-15,-1-9,3-9,1-7,2-6,2-3,1-2,1-2,0-4</inkml:trace>
  <inkml:trace contextRef="#ctx0" brushRef="#br0" timeOffset="668.604">1427 44,'-36'31,"0"1,2 2,2 1,1 2,1 1,-17 33,44-68,0 1,1-1,0 1,-1 0,2 0,-1 0,0 0,1 0,0 1,0-1,0 0,0 1,1-1,-1 0,1 1,1-1,-1 1,0-1,1 0,0 1,0-1,0 0,1 0,-1 0,1 0,0 0,0 0,1 0,-1 0,1-1,-1 1,1-1,0 0,4 3,9 2,0 0,1-1,-1-1,2 0,-1-2,0 0,1 0,0-2,4 0,51 10,-57-9,1 2,-1 0,0 0,0 1,0 1,-1 1,11 8,-22-14,-1 0,1 1,-1 0,0-1,0 1,0 1,0-1,0 0,-1 1,0-1,1 1,-1 0,-1 0,1 0,0 0,-1 0,0 0,0 0,0 0,0 0,-1 1,0-1,0 0,0 1,0-1,-1 0,0 0,1 0,-1 1,-1-1,1 0,-1 0,0 0,-6 11,-1 0,-1 0,0-1,-1 0,-1-1,0 0,0-1,-1 0,-1-1,0 0,-1-1,-11 5,7-4,0-1,-1-1,0 0,0-2,-1 0,0-1,0-2,-14 2,10-4</inkml:trace>
  <inkml:trace contextRef="#ctx0" brushRef="#br0" timeOffset="849.323">1258 101,'43'-20,"19"-5,4 0,-4 6,-9 10,-8 6,-2 4,-3 2,-5 6,-2 0,-3 0,-1-3,-6-1</inkml:trace>
  <inkml:trace contextRef="#ctx0" brushRef="#br0" timeOffset="1101.56">2133 636,'-10'34,"2"15,2 5,7-7,9-17,6-17,1-12</inkml:trace>
  <inkml:trace contextRef="#ctx0" brushRef="#br0" timeOffset="1515.465">2472 101,'44'-13,"1"2,0 2,0 2,1 2,0 2,18 2,-59 0,1 1,-1 0,1 1,0-1,-1 1,1 0,-1 0,1 1,-1-1,0 1,0 0,1 1,-1 0,-1-1,1 1,0 1,-1-1,0 1,1 0,-2 0,1 0,0 0,-1 1,0-1,0 1,0 0,0 0,-1 0,0 0,0 1,0-1,-1 0,0 1,0-1,0 1,-1 0,1 4,-7 14,0-2,-2 1,0-1,-1 0,-2-1,0 0,-1 0,-1-1,-1-1,0 0,-2-1,-11 10,-29 40,39-46,1 0,2 0,0 2,1-1,1 2,1 0,1 0,-1 8,10-29,1-1,-1 0,1 0,0 1,0-1,0 0,0 1,0-1,1 0,0 1,-1-1,1 0,0 0,1 0,-1 0,0 0,1 0,0 0,0 0,0-1,0 1,0-1,0 1,1-1,-1 0,1 0,-1 0,1 0,0 0,0 0,2 0,104 29,-91-28,2 0,0-1,0-1,0-1,0-1,0-1,0 0,0-1,-1-2,10-3,65-39,-79 33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2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909 144,'-31'-33,"7"17,-1 2,-1 1,0 1,-1 1,0 1,-1 1,0 2,0 1,0 1,-1 1,0 2,0 1,0 1,-10 2,26-1,0 1,1 0,-1 1,1 1,-1 0,1 0,0 1,1 1,-1 0,1 0,0 1,1 1,0 0,0 0,0 1,1 0,1 0,-1 1,2 1,-1-1,0 3,4-9,0 0,0 0,1 1,-1-1,1 1,0 0,0 0,0 0,1 0,0 0,0 1,0-1,1 1,0-1,0 1,0-1,1 1,-1 0,1 0,1-1,-1 1,1 0,0-1,0 1,1-1,0 1,0-1,0 0,0 0,1 0,0 0,0 0,0 0,4 3,7 0,0-2,0 0,0 0,1-1,0-1,0-1,0 0,1 0,-1-2,1 0,-1-1,0 0,1-1,-1-1,8-2,58-19,-104 16,2 6,0 2,0 0,0 1,0 1,0 2,0-1,1 2,0 1,0 1,0 0,1 1,1 2,-7 3,10-7,0 1,1 0,-1 1,2 0,-1 2,1-1,1 1,0 1,0 0,2 1,-1 0,1 1,1 0,1 0,0 1,1 0,0 0,1 1,1 0,-1 7,4-15,1 0,0 0,0 0,1 0,0 0,1 0,-1 0,1 1,1-1,0 0,0-1,0 1,1 0,1-1,-1 1,1-1,0 0,0 0,1-1,0 1,1-1,-1 0,1 0,0-1,0 0,1 0,2 2,5 0,0 1,1-2,0 0,-1-1,2-1,-1 0,0-1,1 0,0-2,-1 0,1 0,0-1,0-1,-1-1,17-3,119-33,-132 33</inkml:trace>
  <inkml:trace contextRef="#ctx0" brushRef="#br0" timeOffset="383.561">1304 455,'-27'34,"-149"161,57-55,49-52,70-88,-1 1,1-1,-1 1,1-1,-1 1,0-1,1 0,-1 1,1-1,-1 0,0 0,1 1,-1-1,0 0,1 0,-1 0,0 0,1 0,-1 0,0 0,1 0,-1 0,0 0,1 0,-1 0,0 0,1-1,-1 1,0 0,1 0,-1-1,1 1,-1 0,1-1,-1 1,1-1,-1 1,1-1,-1 1,1-1,-1 1,1-1,0 1,-1-1,1 0,0 1,-1-1,1 0,0 1,0-1,0 0,0 1,0-1,0 0,-5-14</inkml:trace>
  <inkml:trace contextRef="#ctx0" brushRef="#br0" timeOffset="650.04">966 371,'205'251,"-88"-88,-88-136,-13-20</inkml:trace>
  <inkml:trace contextRef="#ctx0" brushRef="#br0" timeOffset="1079.601">1840 427,'-20'2,"-1"1,0 0,1 2,-1 0,1 2,1 0,-5 3,12-6,2-1,-1 1,0 0,1 1,-1 0,1 1,1 0,-1 0,1 1,0 0,1 1,-1 0,1 0,1 1,0 0,0 0,1 1,0-1,1 1,0 1,0-1,1 1,0 0,1 0,1 0,-1 0,2 1,0-1,0 0,1 11,1-17,0 0,1-1,-1 1,1 0,0-1,0 0,1 0,-1 1,1-1,0-1,0 1,0 0,1-1,-1 0,1 1,0-1,0-1,0 1,0-1,0 1,0-1,1 0,-1-1,1 1,0-1,-1 0,1 0,0 0,0-1,0 1,-1-1,1-1,0 1,0 0,0-1,-1 0,1-1,0 1,-1-1,1 1,-1-1,0-1,1 1,0-1,29-18,-1-1,-1-1,-2-2,0-1,10-13,-12 10,-2-2,-1-2,-1 0,-2-1,3-8,-26 42,1-1,0 1,0-1,0 1,0-1,0 1,0-1,0 1,0-1,0 0,0 1,0-1,0 1,1-1,-1 1,0-1,0 1,0-1,1 1,-1-1,0 1,1 0,-1-1,0 1,1-1,-1 1,1 0,-1-1,1 1,-1 0,0-1,1 1,-1 0,1 0,-1 0,1-1,0 1,-1 0,1 0,-1 0,1 0,-1 0,1 0,-1 0,1 0,-1 0,1 0,-1 0,1 0,0 1,-1-1,1 0,-1 0,1 1,-1-1,0 0,1 0,-1 1,1-1,3 36,4 81,-3-91</inkml:trace>
  <inkml:trace contextRef="#ctx0" brushRef="#br0" timeOffset="1596.766">2207 878,'25'-71,"2"0,4 2,26-41,-51 98,72-102,-78 113,1 0,0 0,-1 1,1-1,0 0,0 0,0 1,0-1,-1 0,1 1,0-1,0 1,0-1,1 1,-1-1,0 1,0 0,0 0,0 0,0-1,0 1,0 0,1 0,-1 0,0 1,0-1,0 0,0 0,0 1,0-1,0 0,0 1,0-1,0 1,0 0,0-1,0 1,0 0,0-1,0 1,-1 0,1 0,0 0,-1 0,1-1,0 1,-1 0,1 1,17 56,-15-47,25 67,-27-76,0 0,1 1,-1-1,0 0,1 0,-1 0,1-1,-1 1,1 0,0 0,0-1,0 1,0-1,0 0,0 0,0 0,0 0,1 0,-1 0,0 0,1-1,-1 1,0-1,1 1,-1-1,1 0,-1 0,1 0,-1-1,0 1,1 0,0-1,11-5,0-1,0-1,0 0,-1-1,0 0,-1-1,0 0,8-10,8-6,105-76,-132 101,0 1,-1-1,1 1,0-1,-1 0,1 1,0 0,0-1,0 1,-1-1,1 1,0 0,0-1,0 1,0 0,0 0,0 0,0 0,-1 0,1 0,0 0,0 0,0 0,0 0,0 1,0-1,0 0,-1 0,1 1,0-1,0 1,0-1,-1 1,1-1,0 1,-1-1,1 1,0 0,-1-1,1 1,-1 0,1 0,-1-1,1 1,-1 0,1 0,-1 0,0-1,0 1,1 0,-1 1,2 52,-3-43,0 1,0-1,1 0,0 1,1-1,0 0,0 0,1 1,1-1,0 0,1-1,0 1,0-1,1 1,0-2,1 1,0 0,8 7,4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38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28,'0'-14,"0"22,0 24,11 145,1-80,-5 1,-4 0,-6 43,1-6,2 194,-5-304,-1-26</inkml:trace>
  <inkml:trace contextRef="#ctx0" brushRef="#br0" timeOffset="266.229">1 762,'38'-5,"42"-11,16-3,-3-2,-7-4,-15 3,-13 1,-13 3,-8 1,-6 2,-4 0,-1 2,-6-2,0 3,-5-3,1 2,-3 3</inkml:trace>
  <inkml:trace contextRef="#ctx0" brushRef="#br0" timeOffset="720.83">875 0,'0'676,"0"-646,0 0,3 0,0-1,1 1,2-1,9 27,-14-53,0 1,0-1,0 0,1 1,-1-1,1 0,-1 0,1 0,0 0,1 0,-1 0,0-1,1 1,-1-1,1 1,0-1,0 0,0 0,0 0,0-1,0 1,1-1,-1 1,0-1,1 0,-1-1,1 1,-1-1,1 1,0-1,-1 0,1 0,-1 0,1-1,-1 0,10-5,-1-1,0 0,0-1,-1-1,0 0,-1 0,0-1,-1-1,0 1,0-2,-1 1,50-54,-30 37,-21 20,0 0,0 0,1 1,0 0,0 0,0 1,1 0,0 1,1 0,-1 0,1 1,2-1,-10 5,0 0,1 0,-1-1,0 2,0-1,0 0,0 0,0 1,0-1,0 1,0 0,0-1,0 1,0 0,0 0,-1 0,1 0,0 1,0-1,-1 0,1 1,-1-1,0 1,1 0,-1-1,0 1,0 0,0 0,0 0,0 0,0 0,-1 0,1 0,-1 0,1 0,-1 0,0 0,0 0,5 91,-6-79,1 3,-1-13,0 1,0-1,0 1,1 0,0-1,0 1,0 0,1-1,-1 1,1-1,0 1,1-1,-1 1,1-1,0 0,0 1,0-1,0 0,1 0,0-1,0 1,0-1,0 1,1-1,13 3</inkml:trace>
  <inkml:trace contextRef="#ctx0" brushRef="#br0" timeOffset="1050.379">1609 818,'27'-6,"0"-2,0-1,-1-2,-1 0,0-1,0-2,13-10,-37 23,95-75,-94 74,1 0,0-1,-1 0,0 1,0-1,0 0,0 0,0 0,0-1,-1 1,0 0,1-1,-1 1,0 0,-1-1,1 0,-1 1,1-1,-1 1,0-1,-1 1,1-1,0 1,-1-1,0 1,0-1,0 1,0-1,-1 1,1 0,-1 0,0-1,-1 1,0 0,0 0,-1 1,1-1,0 1,-1-1,0 1,0 0,1 0,-1 1,0-1,-1 1,1 0,0 0,0 1,0-1,-1 1,1 0,0 0,0 0,-1 0,1 1,0 0,0 0,0 0,-2 0,-100 51,91-37,1 1,1 0,1 1,0 0,1 1,1 0,1 1,0 0,1 0,2 1,0 0,1 0,0 1,3-14,0 1,0-1,1 1,0-1,0 1,1-1,0 1,0 0,1-1,0 1,0 0,1-1,0 0,0 1,1-1,-1 0,2 0,-1 0,1-1,0 1,0-1,1 0,0 0,0 0,1-1,-1 0,1 0,6 4,6 0,0 0,1-1,0-1,0-1,0-1,1 0,0-1,0-2,0 0,0-1,1-1,-1 0,16-4,-17 3,10 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34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84 328,'16'109,"2"8,-5 0,-3 79,-11-153,-2 0,-1-1,-3 1,-1-1,-2-1,-2 0,-9 19,60-128,-32 54,1 0,1 0,-1 1,2 0,0 0,1 1,0 0,6-4,-14 15,0-1,0 1,0 0,-1 0,1 1,0-1,0 1,0-1,0 1,0 0,0 0,1 0,-1 1,0-1,0 1,-1-1,1 1,0 0,0 0,0 0,0 1,-1-1,1 1,-1 0,1-1,-1 1,1 0,-1 0,0 0,0 1,0-1,0 1,-1-1,1 1,-1-1,1 1,-1 0,0 0,0 0,0-1,0 4,26 30,-25-33,1-1,0 1,0-1,0 0,0 0,1 0,-1 0,1-1,-1 1,1-1,-1 0,1 0,-1 0,1-1,0 1,0-1,-1 0,1 0,0 0,0 0,-1-1,1 0,0 1,-1-2,1 1,-1 0,1 0,-1-1,1 0,-1 0,0 0,0 0,0 0,0-1,0 1,-1-1,1 0,-1 0,0 0,0 0,0 0,0 0,1-3,16-19,-2-2,-1 0,-1 0,-1-2,-1 1,-2-2,-1 0,-1 0,-2-1,-1 1,-1-2,-2 1,-1 0,-1-1,-2 1,-1-1,-2 1,-1 0,-6-23,1 33,0 1,-1 1,-1 0,-1 0,0 1,-1 1,-1 0,-1 1,0 1,-1 0,-1 2,0 0,-1 0,-1 2,1 0,-2 2,-9-4,22 8,-1 0,0 1,0 0,0 0,0 1,0 0,-1 1,1 0,-1 1,1-1,-1 2,0-1,0 2,1-1,-1 1,0 1,1-1,-1 2,1-1,0 1,-1 1,1 0,1 0,-1 1,1 0,-8 6,-23 46,28-30</inkml:trace>
  <inkml:trace contextRef="#ctx0" brushRef="#br0" timeOffset="1935.269">873 949,'135'-220,"-132"217,0 0,-1-1,0 1,0-1,0 0,0 0,0 0,-1 0,1 0,-1 0,0 0,-1-1,1 1,-1 0,1-1,-1 1,-1 0,1-1,-1 1,1 0,-1 0,0 0,-1-1,0 0,-1 4,0 1,-1-1,1 1,0-1,-1 1,1 0,0 1,-1-1,1 0,0 1,0 0,-1 0,1 0,0 0,0 0,0 1,0-1,0 1,1 0,-1 0,0 0,1 0,-1 1,1-1,0 0,0 1,0 0,-1 1,-13 14,0 1,1 0,1 1,0 1,2 0,1 0,0 1,2 1,1 0,0 0,2 1,0 0,0 17,5-37,1 0,-1 0,1 0,0 0,0 0,1 0,-1 0,1 0,0 0,0 0,1 0,-1-1,1 1,-1 0,1-1,1 1,-1-1,0 0,1 1,-1-1,1 0,0-1,0 1,0 0,1-1,-1 0,0 1,1-2,0 1,-1 0,1-1,0 1,0-1,0 0,0 0,2 0,9-1,1-1,-1-1,0 0,0 0,0-2,0 0,0 0,-1-2,0 1,0-2,0 0,-1-1,0 0,-1-1,1 0,-1-2,2 2,22-21,-1-1,-2-1,-1-2,-1-2,-2 0,-2-2,-1-1,-2-1,-2-1,-2-1,4-15,-8 25,-2-2,-1 0,-1-1,-2 0,-2 0,-1-1,-1 0,-3 0,0 0,-3-1,-2-12,-26-26,27 73,-1 1,1-1,0 0,0 1,-1-1,1 1,-1-1,0 1,1 0,-1 0,0 0,0 0,1 0,-1 0,0 0,0 0,0 1,0-1,0 1,0-1,0 1,0 0,-1 0,1 0,0 0,0 0,0 1,0-1,0 1,0-1,0 1,0 0,0-1,0 1,1 0,-2 1,-8 7,1 1,0 0,1 0,0 1,0 0,1 1,1 0,0 0,0 0,2 1,-1 0,2 0,-2 8,-31 150,35-135,2-1,1 1,2-1,1 1,2-1,2 0,1-1,1 0,2 0,2-1,12 22,-6-8,82 239,-95-264,-1 1,-1-1,-1 1,-1 0,-1 0,0 1,-2-1,-1 0,-1 0,-1 0,-1 0,-1 0,-1-1,-1 1,-1-2,-1 1,-1-1,-1 0,0-1,-3 1,14-20,0 0,0 0,0 0,-1 0,1 0,0 0,0 0,-1-1,1 1,-1 0,1 0,-1 0,1 0,-1-1,0 1,1 0,-1-1,0 1,1 0,-1-1,0 1,0-1,0 1,0-1,1 1,-1-1,0 0,0 1,0-1,0 0,0 0,0 0,0 0,0 0,0 0,0 0,0 0,0 0,0 0,0 0,0-1,0 1,0 0,1-1,-1 1,0 0,0-1,0 0,0 1,1-1,-1 1,0-1,1 0,-1 1,0-1,1 0,-1 0,1 0,-1 1,1-1,-1 0,1-1,2-16,0 0,2 0,0 0,1 0,1 1,1 0,0 0,4-6,15-38,89-273,-57 45,-34 186,-10 174,14 67,-9 15,3-98,-22-54,1 0,0 0,-1 0,1 0,0 0,0-1,0 1,0 0,0-1,0 1,0-1,0 1,0-1,0 1,0-1,0 1,0-1,0 0,0 0,1 0,-1 0,0 0,0 0,0 0,0 0,0 0,0 0,1-1,-1 1,0 0,0-1,0 1,0-1,0 1,0-1,0 0,0 1,0-1,0 0,-1 0,1 1,0-1,0 0,-1 0,1 0,-1 0,1 0,-1 0,1 0,-1-1,82-159,78-96,-160 256,0 0,0-1,0 1,1-1,-1 1,1 0,-1 0,1-1,-1 1,1 0,0 0,0-1,-1 1,1 0,0 0,0 0,0 0,0 0,0 1,0-1,1 0,-1 0,0 1,0-1,1 0,-1 1,0 0,1-1,-1 1,0 0,1-1,-1 1,0 0,1 0,-1 0,1 0,-1 1,0-1,1 0,-1 0,0 1,1-1,-1 1,0-1,1 1,-1 0,0 0,1 0,9 132,10 13,-3-89,-17-57,1 0,-1 0,1 0,-1-1,0 1,1-1,-1 1,0-1,1 1,-1-1,0 0,0 1,0-1,0 0,0 0,0 0,0 0,0 0,0 0,0 0,0 0,0 0,-1-1,1 1,0 0,-1 0,1-1,-1 1,1-1,-1 1,21-34,-7 6,2 1,1 0,1 2,1 0,2 1,0 1,2 1,0 0,12-6,-33 28,-1-1,1 1,0-1,0 1,0 0,0 0,0 0,0 0,0 0,0 0,0 0,0 1,0-1,1 1,-1 0,0-1,0 1,1 0,-1 0,0 1,0-1,1 0,-1 1,0-1,0 1,0 0,0 0,1 0,-1 0,-1 0,1 0,0 0,0 1,0-1,-1 1,1-1,0 1,-1 0,0 0,1 0,-1-1,0 1,0 0,0 1,0-1,0 0,-1 0,1 0,-1 0,1 1,-1-1,0 2,1 254,0-249,0 0,0-1,1 1,0 0,1-1,0 0,0 0,1 0,0 0,0 0,1-1,0 0,6 7,1-3</inkml:trace>
  <inkml:trace contextRef="#ctx0" brushRef="#br0" timeOffset="2444.698">2877 836,'33'-6,"0"-1,0-2,-1-1,0-2,-1-1,0-1,23-16,-46 25,0-1,-1 0,0 0,0 0,0-1,-1 0,1-1,-2 1,1-1,3-8,-7 12,0 1,0 0,-1-1,1 1,-1-1,0 0,0 1,-1-1,1 0,-1 0,1 1,-1-1,0 0,-1 0,1 1,-1-1,0 0,1 1,-2-1,1 0,0 1,-1-1,1 1,-1 0,0-1,0 1,-1 0,-1-2,-1 2,0 0,-1 0,1 0,-1 0,0 1,0 0,0 0,0 1,0-1,0 1,0 1,-1-1,1 1,0 0,0 0,-1 1,1 0,0 0,0 1,0-1,0 1,0 0,0 1,1 0,-1 0,1 0,0 0,0 1,-3 2,-14 11,1 1,0 1,2 1,0 1,1 0,1 2,1 0,1 1,1 0,1 1,1 0,2 1,0 1,2-1,1 2,-3 23,9-44,0 1,0-1,1 0,0 0,1 1,-1-1,1 0,1 0,-1 0,1 0,1 0,-1 0,1 0,0-1,1 0,-1 1,1-1,1 0,-1-1,1 1,0-1,0 0,0 0,1 0,0-1,0 0,0 0,0-1,1 1,0-1,-1-1,1 1,2-1,19 3,0-1,0-1,1-1,-1-2,27-3,-8 2,-42 1,1 1,-1-1,0 0,0-1,0 1,0-1,0 0,0 0,0-1,0 1,0-1,0 0,-1-1,1 1,-1-1,1 0,-1 0,0 0,0 0,0-1,1-2,3-10</inkml:trace>
  <inkml:trace contextRef="#ctx0" brushRef="#br0" timeOffset="2961.934">1917 102,'-4'-5,"-8"-1,0 4,-4 4,1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4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0,'-24'11,"0"1,0 0,1 2,0 1,2 1,0 0,0 2,2 0,-5 7,22-23,1-1,-1 1,1 0,-1-1,1 1,0 0,0-1,0 1,0 0,0 0,0 0,1 0,-1 0,1 0,-1 0,1 0,0 1,0-1,0 0,0 0,0 0,0 0,0 0,1 0,-1 0,1 0,0 0,-1 0,1 0,0 0,0 0,0 0,0 0,1-1,-1 1,0 0,1-1,-1 1,1-1,0 0,-1 1,1-1,0 0,0 0,0 0,0 0,0 0,81 30,-72-30,-1 1,0 0,1 1,-1 0,-1 0,1 1,0 1,-1-1,0 2,0-1,0 1,-1 0,0 1,0 0,-1 0,0 1,0 0,0 0,-1 1,-1 0,1 0,-2 0,1 1,-1-1,0 1,1 9,-4-12,-1 0,-1 0,1 0,-1 0,0 0,-1-1,0 1,0 0,0-1,-1 1,0-1,0 1,-1-1,1 0,-1-1,-1 1,1-1,-1 0,0 0,0 0,-1 0,1-1,-1 0,0 0,0-1,0 0,0 0,-1 0,0 0,-9 4,0-1,-1 0,1-1,-1-1,0 0,0-2,-1 0,1 0,-3-2,-93-7,89 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2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0 397,'34'-5,"30"-2,8 1,-2 1,-9 1,-9 2,-10 1,-11 0</inkml:trace>
  <inkml:trace contextRef="#ctx0" brushRef="#br0" timeOffset="467.527">1044 1,'-49'30,"-8"4,1 3,2 2,2 2,-22 24,61-52,1 1,1 0,0 1,1 0,0 0,1 1,1 1,1-1,-3 8,8-16,-1 0,1 1,0-1,1 0,0 0,1 1,-1-1,1 1,1-1,0 0,0 1,0-1,1 0,1 0,-1 0,1 0,1 0,-1-1,1 1,1-1,0 1,1-3,0 0,0-1,1 0,-1 0,1 0,0-1,0 0,0-1,0 1,1-1,-1-1,0 1,1-1,0-1,-1 1,1-1,-1-1,1 1,-1-1,1-1,-1 1,1-1,-1-1,0 1,0-1,0 0,0-1,-1 0,1 0,5-4,14-10,0-1,-2 0,0-2,-1-1,-1-1,-1 0,-1-2,10-16,100-169,-116 191,-7 28,-6 40,-1-39,-1 4,1 0,0 0,1 0,1 0,0 0,1 0,1 0,0 0,1-1,0 0,1 0,0 0,2 0,-2-3,0-1,1 0,0 0,1 0,0-1,0 0,1-1,-1 0,2 0,-1-1,1 0,0-1,0 0,1 0,-1-1,1-1,0 0,0 0,0-1,1 0,4-1,5-4,-4-2</inkml:trace>
  <inkml:trace contextRef="#ctx0" brushRef="#br0" timeOffset="722.944">2060 57,'-39'43,"-26"29,-12 12,2 1,9-4,6-12,13-12,11-11,5-9,9-5,3-9,5-3,5-5</inkml:trace>
  <inkml:trace contextRef="#ctx0" brushRef="#br0" timeOffset="951.219">1693 114,'19'38,"36"33,12 3,5-6,-5-9,-9-15,-10-10,-3-11,-4-5,-6-5,-2 0,-3-2,-6-3</inkml:trace>
  <inkml:trace contextRef="#ctx0" brushRef="#br0" timeOffset="1115.361">2511 170,'-5'44,"-1"23,0 5,1-4,7-10,2-9,5-14,2-12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2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87,'167'-45,"-138"38,4-3,1 2,-1 2,2 1,-1 1,0 2,21 2,-52 0,0 0,0 1,0-1,0 0,0 1,0-1,0 1,0 0,0 0,-1 0,1 1,0-1,0 1,-1-1,1 1,-1 0,0 0,1 0,-1 0,0 1,0-1,-1 0,1 1,0-1,-1 1,1 0,-1 0,0-1,0 1,0 0,0 0,-1 0,1 0,-1 0,1 0,-1 0,0 0,0 0,-1 0,1 0,-1 0,1 0,-1 0,0 0,0 0,0 0,-1 0,0 1,-88 97,-142 148,225-243,0 0,0 1,1-1,0 2,0-1,1 0,0 1,0 0,1 1,0-1,0 0,1 1,0 0,1 0,0 0,0 0,1 0,0 1,0-1,1 0,1 0,0 1,0-1,1 6,3-11,0 1,1 0,-1-1,1 0,0 0,0-1,0 1,1-1,-1-1,1 1,-1-1,1 0,0-1,0 0,0 0,0 0,0-1,0 0,0 0,0 0,-1-1,1-1,0 1,2-1,17 0,2 2,-20 1,0-1,0 1,1-2,-1 1,0-1,-1 0,1-1,0 1,0-2,0 1,-1-1,0 0,1-1,3-2,-3-5,-6 1</inkml:trace>
  <inkml:trace contextRef="#ctx0" brushRef="#br0" timeOffset="252.823">0 368,'44'5,"32"2,14-1,-4-6,-7-3,-12-1,-8 0,-9 1,-8 1,-7 1,-9-5,-9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8:15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254 231,'74'-19,"137"-67,-108 39,-100 48,1-1,-1 1,1 0,-1 0,1 0,-1 1,0-1,1 1,-1 0,0 0,0 0,0 0,0 0,-1 1,1-1,0 1,-1 0,0-1,0 1,0 0,0 1,0-1,-1 0,1 0,-1 1,0-1,0 1,0-1,0 1,-1 0,1-1,-1 1,0 0,1 0,62 286,-55-231,-4 0,-1 0,-6 54,1-9,2-104,1 1,-1-1,0 1,1 0,-1-1,0 1,1 0,-1-1,0 1,0 0,0 0,0-1,0 1,0 0,0-1,0 1,0 0,0 0,0-1,0 1,0 0,0 0,-1-1,1 1,0 0,0-1,-1 1,1-1,-1 1,1 0,-1-1,1 1,-1-1,1 1,-1-1,1 1,-1-1,1 1,-1-1,0 0,1 1,-1-1,0 0,1 0,-1 1,0-1,1 0,-1 0,0 0,0 0,1 0,-1 0,0 0,0 0,1 0,-1 0,0-1,1 1,-1 0,0 0,1-1,-1 1,0 0,1-1,-1 1,-10-7,-1 0,0 0,0 1,0 1,-1 0,1 1,-1 0,0 1,0 1,-14-1,-5 1,-1 3,1 1,-1 1,1 1,0 2,0 2,1 0,0 3,-22 10,19-8,0 2,1 1,1 2,1 1,0 1,2 2,-3 4,20-16</inkml:trace>
  <inkml:trace contextRef="#ctx0" brushRef="#br0" timeOffset="1932.481">565 456,'132'-48,"76"-21,-107 36,-101 32,1 1,0 0,-1-1,1 1,-1 0,1-1,0 1,-1 0,1 0,0 0,-1 0,1 0,0 0,0-1,-1 1,1 1,0-1,-1 0,1 0,0 0,-1 0,1 0,0 1,-1-1,1 0,0 1,-1-1,1 0,-1 1,1-1,-1 1,1-1,-1 1,1-1,-1 1,1-1,-1 1,1-1,-1 1,0 0,0-1,1 1,-1 0,0-1,0 1,0 0,1-1,-1 1,0 0,0-1,0 1,0 0,0-1,0 1,-1 0,1 0,0-1,0 1,-1 0,-16 51,10-35,-10 71,15-62</inkml:trace>
  <inkml:trace contextRef="#ctx0" brushRef="#br0" timeOffset="2700.567">1355 485,'-19'9,"1"2,1 0,0 1,0 1,1 0,1 1,0 1,1 1,-7 10,16-18,0 0,1 1,0 0,1 0,0 0,0 0,1 0,0 1,1-1,0 1,0-1,1 1,0 6,0-12,1-1,-1 1,0 0,1-1,0 1,-1-1,2 1,-1-1,0 1,1-1,-1 0,1 0,0 0,0 0,0 0,0 0,1 0,-1-1,1 1,0-1,0 0,0 0,0 0,0 0,0 0,0 0,1-1,-1 0,0 0,1 0,-1 0,1 0,0-1,-1 1,1-1,1 0,11-3,-1-1,-1 0,1-1,-1 0,1-1,-2-1,1 0,-1-1,0-1,0 0,-1 0,-1-1,1-1,-2 0,1 0,-2-1,1-1,-2 1,0-2,0 1,4-12,-9 20,0 1,0-1,0 0,-1 0,0 0,0 0,0 0,-1-1,1 1,-1 0,-1-1,1 1,-1-1,0 1,0-1,0 1,-1-1,0 1,0-1,0 1,-1 0,0-1,0 1,0 0,0 0,-1 0,0 1,0-1,-1 1,1-1,-1 1,0 0,0 1,0-1,0 0,-1 1,1 0,-1 0,0 1,0-1,0 1,0 0,0 1,-1-1,1 1,0 0,-3 0,-6 4,1 0,0 1,0 1,0 0,0 1,1 0,0 1,0 0,0 1,1 1,1 0,-1 0,2 1,-1 0,1 0,1 1,0 1,0-1,1 1,1 1,0-1,0 1,-2 10,-1 2</inkml:trace>
  <inkml:trace contextRef="#ctx0" brushRef="#br0" timeOffset="3478.89">1835 598,'-22'198,"5"-151,1-83,14 21,1 0,0 1,1-1,1 0,0 0,1 0,0 1,2-1,-1 1,2 0,0 0,1 0,0 0,1 1,0 0,1 1,3-4,5-5,-4 5,-1 1,2 0,0 1,1 0,0 1,1 1,0 0,1 1,4-2,-19 13,0-1,0 0,1 0,-1 0,0 1,0-1,1 0,-1 1,0 0,1-1,-1 1,1 0,-1-1,0 1,1 0,-1 0,1 0,-1 0,1 0,-1 1,0-1,1 0,-1 1,0-1,1 1,-1-1,0 1,1 0,-1-1,0 1,0 0,0 0,0 0,0 0,0 0,0 0,0 0,0 0,0 0,-1 1,1-1,0 0,-1 1,1-1,-1 0,1 1,-1-1,0 0,0 1,1-1,-1 1,0-1,0 0,-1 1,1-1,-38 125,36-106,3-4</inkml:trace>
  <inkml:trace contextRef="#ctx0" brushRef="#br0" timeOffset="6029.512">2879 598,'0'282,"-4"-256,-9-32,10-12,0 1,1-1,2 0,-1 0,2 1,1-1,0 0,1 1,0-1,2 1,0 0,1 0,1 1,0-1,1 2,1-1,1 1,0 0,0 1,12-10,-14 11,2 1,0 0,0 0,1 2,1-1,0 1,0 1,12-7,-22 16,0 0,0 0,0 0,0 1,0-1,0 0,0 1,0-1,0 1,-1 0,1 0,0 0,0 0,0 0,-1 0,1 0,-1 1,1-1,-1 1,1-1,-1 1,0-1,0 1,1 0,-1-1,-1 1,1 0,0 0,0 0,-1 0,1 0,-1 0,1 0,-1 0,0 0,0 0,0 0,0 0,11 24,-1-11</inkml:trace>
  <inkml:trace contextRef="#ctx0" brushRef="#br0" timeOffset="6346.946">3443 541,'-8'20,"1"1,0 0,2 0,0 0,1 1,1 0,2 0,0-1,1 1,1 0,2 12,-3-31,0 0,1-1,-1 1,0 0,1-1,0 1,0 0,-1-1,1 1,1-1,-1 0,0 1,1-1,-1 0,1 0,0 0,-1 0,1 0,0 0,0 0,1 0,-1-1,0 1,0-1,1 0,-1 0,1 0,-1 0,1 0,0 0,-1-1,1 1,0-1,-1 0,1 1,0-1,-1-1,1 1,0 0,-1-1,1 1,0-1,-1 0,1 0,-1 0,1 0,-1 0,0 0,1-1,-1 1,0-1,0 0,0 0,3-3,0-1,0 0,-1 0,0 0,0 0,0-1,-1 0,0 0,-1 0,1 0,-1 0,-1 0,1-1,-1 1,0 0,-1-1,0 1,0-1,-1 1,0-1,0 1,0 0,-1-1,0 1,-1 0,0 0,0 0,0 1,-1-1,0 1,0 0,0 0,-1 0,-4-4,-5 0</inkml:trace>
  <inkml:trace contextRef="#ctx0" brushRef="#br0" timeOffset="6763.726">3867 32,'-8'22,"2"0,0 0,2 0,0 1,1 0,2 0,0-1,2 1,1 16,-1 10,0 397,-6-395,-1-33</inkml:trace>
  <inkml:trace contextRef="#ctx0" brushRef="#br0" timeOffset="7016.192">3641 541,'43'-5,"34"-6,13-2,-4 2,-12 3,-13-2,-13 0,-9 2,-7 2,-4 3,-7 1</inkml:trace>
  <inkml:trace contextRef="#ctx0" brushRef="#br0" timeOffset="7751.896">4403 399,'-41'35,"0"2,3 1,1 3,2 0,-10 18,43-57,0-1,0 1,1 0,-1-1,0 1,1 0,-1 0,1 0,0 0,0 0,0 0,0 0,0 0,0 0,0 1,1-1,-1 0,1 1,0-1,-1 0,1 1,0-1,1 1,-1-1,0 0,1 1,-1-1,1 0,0 0,-1 1,1-1,0 0,1 0,-1 0,0 0,0 0,1 0,-1 0,1-1,0 1,0 0,-1-1,1 0,2 2,7-3,0-1,0-1,0 1,0-2,0 1,0-2,-1 1,0-1,0-1,0 0,0 0,0-1,0-1,13-9,-1-1,-1-1,0 0,-1-2,-1 0,9-14,1 1,-29 32,0 0,0 0,0 0,1 1,-1-1,0 0,0 0,1 1,-1-1,1 0,-1 1,0-1,1 0,-1 1,1-1,0 0,-1 1,1-1,-1 1,1-1,0 1,-1-1,1 1,0 0,0-1,-1 1,1 0,0 0,0-1,0 1,-1 0,1 0,0 0,0 0,0 0,-1 0,1 0,0 0,0 1,0-1,-1 0,1 0,0 1,0-1,-1 0,1 1,0-1,0 1,-1-1,1 1,-1-1,1 1,0-1,-1 1,1 0,-1-1,1 1,-1 0,0-1,1 1,-1 0,0 0,1-1,-1 1,0 0,0 0,0 0,-6 54,4-47,0 0,1-1,-1 1,1 0,1 0,0 0,0 0,0 0,1 0,0 0,1 0,0 0,0 0,0-1,1 1,0-1,1 0,0 0,0 0,0 0,5 5,-1-8,0 0,0 0,0-1,0 0,1-1,-1 1,1-2,0 1,-1-1,1-1,0 1,0-2,-1 1,1-1,0 0,-1-1,1 0,-1 0,1-1,-1 0,0-1,0 1,0-2,5-3,-1 0,0-1,0 0,-1-1,0 0,-1-1,0 0,-1-1,0 0,-1 0,0-1,-1 0,-1 0,6-14,52-203,-56 184,-1 0,-3 0,-2 0,-2 0,-4-33,-4 51,8 28,0 1,0-1,0 0,0 1,0-1,0 0,0 1,0-1,0 0,-1 0,1 1,0-1,0 0,0 1,0-1,0 0,-1 1,1-1,0 0,0 0,0 1,-1-1,1 0,0 0,-1 0,1 1,0-1,0 0,-1 0,1 0,0 0,-1 0,1 1,0-1,-1 0,1 0,0 0,-1 0,1 0,0 0,-1 0,1 0,0 0,-1 0,1 0,0-1,-1 1,1 0,0 0,0 0,-1 0,1 0,0-1,-1 1,1 0,0 0,0 0,-1-1,1 1,0 0,-9 167,11-109,-1 590,3-623,9-30,-8-8</inkml:trace>
  <inkml:trace contextRef="#ctx0" brushRef="#br0" timeOffset="8014.585">4657 428,'39'-10,"26"-2,12-1,-1 4,-11 2,-5 2,-8 3,-9 6,-7 2,-4 0,-3 0,-7 3,-2 0,-4 3,0 0,1 2,-1 0</inkml:trace>
  <inkml:trace contextRef="#ctx0" brushRef="#br0" timeOffset="8264.037">5532 569,'0'38,"5"18,6-1,1-10</inkml:trace>
  <inkml:trace contextRef="#ctx0" brushRef="#br0" timeOffset="8499.394">5504 315</inkml:trace>
  <inkml:trace contextRef="#ctx0" brushRef="#br0" timeOffset="8688.013">5842 569,'-7'11,"1"0,-1 1,2-1,0 2,0-1,1 0,0 1,1 0,1 0,0 0,1 0,0 0,1 0,0 0,1 0,1 0,2 8,-4-19,1 1,0-1,0 0,-1 0,1 0,1 1,-1-1,0 0,0 0,1-1,-1 1,1 0,0 0,0-1,-1 1,1-1,0 1,0-1,0 0,0 0,1 0,-1 0,0 0,0-1,1 1,-1 0,0-1,1 0,-1 0,1 1,-1-1,0-1,1 1,-1 0,2-1,2-1,0 0,0 0,0-1,0 0,-1 0,1-1,-1 1,0-1,0 0,0 0,-1-1,1 0,-1 1,5-8,0 1,-1-1,0-1,-1 1,-1-1,0 0,0-1,-2 0,1 0,-2 0,0 0,-1 0,0 0,-1-1,0 1,-1-1,-3-13,-14-13,4 30</inkml:trace>
  <inkml:trace contextRef="#ctx0" brushRef="#br0" timeOffset="9136.354">6153 710,'15'-27,"1"0,2 2,0 0,2 1,7-6,-26 28,0 0,0 1,-1-1,1 0,0 1,0-1,1 1,-1-1,0 1,0-1,1 1,-1 0,1 0,-1 0,1-1,0 2,-1-1,1 0,0 0,0 0,-1 1,1-1,0 1,0 0,0-1,0 1,0 0,0 0,-1 0,1 0,0 0,0 1,0-1,0 1,0-1,-1 1,1 0,0-1,0 1,-1 0,1 0,-1 0,1 0,-1 1,1-1,-1 0,1 1,-1-1,0 1,1 0,3 13,44 87,-47-99,1 0,0 0,0 0,0 0,0 0,0-1,1 1,-1-1,1 0,-1 0,1-1,0 1,0-1,0 1,0-1,0 0,0-1,0 1,0-1,0 0,1 0,-1 0,0 0,0-1,0 0,2 0,9-4,-1-1,0-1,0 0,-1 0,0-2,0 1,-1-2,0 1,0-2,-1 0,1-2,28-67,-32 58</inkml:trace>
  <inkml:trace contextRef="#ctx0" brushRef="#br0" timeOffset="11767.841">7903 569,'-6'-1,"-1"1,1 0,0 0,-1 1,1 0,-1 0,1 1,0-1,0 1,0 0,0 1,0 0,0 0,1 0,0 0,-1 1,1 0,0 0,1 1,-1-1,1 1,0 0,0 0,0 0,1 1,0-1,-2 6,-1-4,0 2,1-1,0 0,0 1,1 0,1 0,-1 0,1 1,1-1,0 1,0 0,1-1,0 1,0 0,2 0,-1 0,1-1,0 1,1 0,0-1,1 1,1 4,-3-12,1-1,-1 1,0-1,1 0,-1 0,0 1,1-1,-1 0,1 0,0 0,-1-1,1 1,0 0,0-1,-1 1,1-1,0 1,0-1,0 0,0 0,-1 0,1 0,0 0,0 0,0 0,0-1,-1 1,1-1,0 1,0-1,-1 0,1 1,0-1,-1 0,1 0,-1 0,1-1,0 1,54-50,-55 51,125-149,-87 92,-44 75,1 1,0-1,1 0,1 1,1 0,1-1,0 1,2 2,-2-17,0 0,1-1,-1 1,1 0,0 0,0 0,1 0,-1-1,1 1,0-1,0 1,0-1,0 0,0 0,1 0,0 0,-1 0,1 0,0-1,1 1,-1-1,0 0,1 0,-1 0,1 0,-1-1,1 1,0-1,0 0,-1 0,1-1,0 1,0-1,0 0,0 0,0 0,0 0,0-1,0 1,0-1,-1 0,1 0,0-1,0 1,-1-1,1 0,-1 0,14-8,-2-1,0-1,0-1,-1 0,0 0,-1-2,-1 0,0 0,5-11,16-17,2-1,-3-1,-1-2,-3-1,1-5,1-7,-16 37,-1-1,-1 0,-1-1,-1 0,-1-1,-2 0,0-1,-2 1,-1-1,0-19,-3 44,-1 0,0 1,0-1,0 1,0-1,0 1,0-1,-1 1,1-1,0 1,-1-1,1 1,-1-1,0 1,1-1,-1 1,0 0,0-1,0 1,0 0,0 0,0 0,0 0,0 0,0 0,-1 0,1 0,0 0,-1 0,1 1,-1-1,1 0,-1 1,1 0,-1-1,1 1,-1 0,1 0,-1-1,1 1,-1 1,0-1,1 0,-1 0,1 0,-1 1,1-1,-1 1,1-1,-1 1,1 0,0 0,-1-1,1 1,0 0,0 0,-1 0,1 0,0 1,0-1,0 0,0 0,0 2,-19 18,2 1,0 1,2 0,0 2,1-1,2 2,1 0,1 1,-2 8,4-11,1 0,1 0,2 1,0 0,2 0,0 1,2-1,1 0,2 15,-2-30,1 0,0 0,1 0,0 0,1 0,0-1,0 1,1-1,0 0,1 0,0 0,0-1,1 1,0-1,1-1,0 1,0-1,0 0,1-1,0 0,0 0,1-1,-1 0,1 0,3 1,-5-3,0 0,1 0,-1-1,1 0,-1 0,1-1,0 0,0 0,-1-1,1 0,0 0,0-1,0 0,-1 0,1-1,-1 0,1 0,-1-1,1 0,-1 0,0 0,-1-1,1-1,-1 1,1-1,-1 0,-1 0,1-1,-1 1,0-1,0 0,0-1,-1 1,0-1,0 0,-1 0,0 0,0-1,-1 1,0-1,1-5,-2 4,-1 0,0 1,0-1,0 1,-1-1,-1 1,1-1,-1 1,-1 0,0-1,0 1,0 1,-1-1,0 0,-1 1,1 0,-2 0,1 0,-1 1,0 0,0 0,0 0,-1 1,0 0,0 0,-1 0,1 1,-1 0,0 1,0 0,-8-2,7 3,0 0,-1 0,1 1,-1 1,1 0,-1 0,1 1,-1 0,1 0,0 1,0 0,-1 1,-5 3,-12 5</inkml:trace>
  <inkml:trace contextRef="#ctx0" brushRef="#br0" timeOffset="12147.804">8975 485,'-14'9,"1"1,-1 0,2 1,0 1,0 0,1 0,0 1,1 1,1 0,0 0,1 1,0 0,2 0,-1 1,0 6,6-18,0 0,1 0,0 1,-1-1,1 0,1 0,-1 1,1-1,-1 0,1 0,0 1,1-1,-1 0,1 0,0-1,0 1,0 0,0 0,1-1,-1 0,1 1,0-1,0 0,0 0,0 0,1-1,-1 1,1-1,0 0,0 0,-1 0,1-1,0 1,1-1,-1 0,0 0,0 0,0-1,1 1,-1-1,0 0,0 0,1-1,-1 1,0-1,0 0,1 0,1-2,0 2,-2-1,1 0,0-1,0 1,-1-1,1 0,-1 0,0-1,0 1,0-1,0 0,-1 0,0 0,1 0,-1-1,-1 1,1-1,-1 0,0 0,0 0,0 0,-1 0,1 0,-1-3,2-3,-2-1,1 0,-1 1,-1-1,0 0,0 0,-1 1,-1-1,0 0,-3-7,4 15,0-1,-1 0,0 1,0-1,0 1,-1 0,1-1,-1 1,0 0,0 1,0-1,-1 0,1 1,-1 0,0 0,0 0,0 0,0 1,-1 0,1-1,-1 2,1-1,-4 0,-4 2</inkml:trace>
  <inkml:trace contextRef="#ctx0" brushRef="#br0" timeOffset="12851.523">9201 569,'-7'18,"0"-5,0 1,2 0,0 0,0 1,1-1,1 1,1 0,0 0,0 9,2-22,0 0,0 0,0 0,0 0,0 0,1 0,-1 1,1-1,-1 0,1 0,0 0,0 0,0-1,0 1,0 0,0 0,0 0,1-1,-1 1,1-1,-1 1,1-1,-1 1,1-1,0 0,0 0,0 0,0 0,-1 0,1 0,1-1,-1 1,0-1,0 1,0-1,0 0,0 0,0 0,0 0,0 0,1 0,-1 0,0-1,0 1,0-1,93-38,85-110,-180 148,0 1,0-1,0 1,0-1,1 1,-1-1,0 1,0 0,1-1,-1 1,0-1,1 1,-1 0,0-1,1 1,-1 0,1-1,-1 1,1 0,-1-1,0 1,1 0,-1 0,1 0,-1 0,1-1,-1 1,1 0,0 0,-1 0,1 0,-1 0,1 0,-1 0,1 0,-1 1,1-1,-1 0,1 0,-1 0,1 0,-1 1,0-1,1 0,-1 1,1-1,-1 0,1 1,-1-1,0 0,1 1,-1-1,0 1,1-1,-1 0,0 1,0-1,0 1,1-1,-1 1,0-1,0 1,0-1,0 1,0 0,-3 35,1-33,0 0,0 0,0 0,1 0,0 0,-1 1,1-1,0 0,0 0,1 1,-1-1,1 1,0-1,-1 1,2-1,-1 1,0-1,1 1,-1-1,1 0,0 1,0-1,1 0,-1 0,0 0,1 0,0 0,0 0,0 0,0 0,0-1,1 1,-1-1,1 1,0-1,-1 0,1 0,0 0,0-1,2 1,3 0,1 0,0-1,0 0,0-1,0 1,-1-2,1 1,0-2,0 1,0-1,-1 0,1-1,-1 0,0 0,1-1,-2 0,1 0,0-1,3-3,123-120,-133 127,24-31,-1-1,-2-1,-2-1,-1-1,-1-1,-3 0,0-1,5-28,-20 65,4-10,0-1,0 0,-1 0,-1 0,0 0,-1-1,0 1,-1 0,0-1,-1 1,0 0,-1-2,1 13,1 1,0-1,-1 0,1 0,-1 0,1 1,-1-1,1 0,-1 1,1-1,-1 0,0 1,1-1,-1 1,0-1,0 1,1-1,-1 1,0 0,0-1,0 1,1 0,-1 0,0-1,0 1,0 0,0 0,0 0,0 0,1 0,-1 0,0 0,0 1,0-1,0 0,0 0,1 1,-1-1,0 0,0 1,0-1,1 1,-1-1,0 1,1-1,-1 1,0 0,1-1,-1 1,1 0,-1-1,1 1,-1 0,1 0,0 0,-1 0,-27 44,18-16,1 0,1 1,2-1,1 1,1 1,2-1,1 0,1 1,2-1,1 0,4 19,13 177,-11-175,-7-45,0 0,0 0,-1 0,0 0,0 0,-1 0,0 0,0 0,0 0,0 0,-1 0,0 0,-1 0,1 0,-1 0,0 0,-2 3,-21 8,11-16</inkml:trace>
  <inkml:trace contextRef="#ctx0" brushRef="#br0" timeOffset="13099.987">9680 343,'44'-5,"42"-1,12 0,-1 1,-13 1,-15 2,-10 1,-11 1,-12 0</inkml:trace>
  <inkml:trace contextRef="#ctx0" brushRef="#br0" timeOffset="15753.527">11205 598,'-3'-3,"0"1,1 0,-1 1,0-1,0 0,0 1,0-1,0 1,0 0,-1 0,1 1,0-1,-1 1,1-1,0 1,-1 0,1 0,0 0,-1 1,1-1,0 1,-1 0,1 0,0 0,0 0,0 1,0-1,0 1,-1 0,-76 63,75-62,1 2,0-1,0 0,0 1,0 0,1 0,0 0,0 0,0 0,1 1,0-1,0 1,0-1,1 1,0 0,0 0,0 0,1 0,-1 0,2 0,-1 0,1 0,-1-1,2 1,-1 0,1 0,-1-1,2 1,-1-1,1 1,0-1,-1-3,0 0,1 0,0-1,-1 0,1 1,0-1,-1 0,1 0,0 0,0-1,0 1,0-1,0 1,0-1,0 0,0 0,0-1,0 1,0 0,-1-1,1 0,0 0,0 0,0 0,-1 0,1 0,0-1,1-1,73-50,-56 31,-1-2,0 0,-2 0,-1-2,-1 0,12-26,-12 17,-4 57,1 37,-11-44,1-1,1 1,0 0,0-1,2 0,0 0,0 0,1-1,1 0,8 11,-13-20,1 1,-1-1,1 0,-1 0,1 0,0 0,1-1,-1 0,0 0,1 0,0 0,0-1,0 0,0 0,0 0,0 0,0-1,1 0,-1 0,1 0,-1-1,1 0,11-4</inkml:trace>
  <inkml:trace contextRef="#ctx0" brushRef="#br0" timeOffset="17282.649">13632 456,'-29'38,"-9"18,-3 4,5-4,9-5,4-13,6-7,1-5,-1-1,2-6</inkml:trace>
  <inkml:trace contextRef="#ctx0" brushRef="#br0" timeOffset="17556.431">13322 485,'19'9,"21"18,8 4,1 2,-8 0,-6-6,-9-2,-4-6,-6-1,-1 1,2 2,3-2,-2 0,0-3,3-4,2-10,-3-4</inkml:trace>
  <inkml:trace contextRef="#ctx0" brushRef="#br0" timeOffset="17917.848">13999 710,'10'2,"0"0,0 0,0-1,0 0,0-1,0 0,0-1,0 0,0 0,0-1,-1 0,1-1,-1 0,1-1,-1 1,0-2,0 0,0 0,-1 0,0-1,0 0,0-1,-1 0,0 0,0 0,-1-1,0 0,0 0,-1-1,0 0,0 0,1-6,-5 12,0 1,-1-1,0 0,1 0,-1 0,0 0,0 0,0 1,-1-1,1 0,-1 0,1 0,-1 0,0 1,0-1,-1 0,1 1,0-1,-1 1,1-1,-1 1,0 0,0 0,0 0,0 0,0 0,0 0,-1 0,1 1,-1-1,1 1,-1 0,0-1,1 1,-1 1,0-1,0 0,-3-1,-1 1,0 0,0 0,0 0,0 1,0 0,0 0,1 1,-1 0,0 0,0 0,0 1,1 0,-1 1,-2 0,-8 7,1 1,0 0,1 1,0 1,1 0,0 1,1 0,0 1,2 1,0 0,0 1,-2 6,10-18,-1 1,1-1,0 1,1-1,-1 1,1 0,0 0,1 0,-1 0,1 1,0-1,1 0,0 0,0 1,0-1,0 0,1 0,0 1,1-1,0 0,-1 0,2 0,-1-1,1 1,0 0,0-1,0 0,1 1,0-1,0-1,0 1,0-1,1 1,0-1,0-1,0 1,0-1,1 1,-1-2,4 2,8 0,-1-1,1 0,0-2,0 0,-1-1,1 0,0-1,0-1,-1-1,1-1,-1 0,0-1,13-6,-7 1</inkml:trace>
  <inkml:trace contextRef="#ctx0" brushRef="#br0" timeOffset="18387.613">14563 625,'-14'8,"-1"0,1 1,0 1,1 0,0 1,1 0,0 1,-6 8,14-16,1 0,0 0,0 1,0-1,0 1,1-1,-1 1,1 0,1 0,-1 0,1 0,-1 0,2 1,-1-1,0 0,1 0,0 1,0-1,1 0,0 0,-1 1,2-1,-1 0,1 0,-1 0,1 0,1 0,1 2,1-2,1 0,-1-1,1 0,1 0,-1 0,1-1,-1 0,1 0,0 0,0-1,0 0,0-1,0 1,1-1,-1-1,0 1,1-1,-1-1,0 1,1-1,-1-1,0 1,0-1,0 0,0-1,0 0,-1 0,1 0,-1-1,2 0,8-11,1 0,-2 0,0-2,-1 1,0-2,-2 0,0-1,-1 0,-1 0,0-2,2-9,7-9,-17 35,73-186,-72 181,-1-1,-1 1,0-1,0 0,-1 1,0-1,0 0,-1 1,-1-1,0 1,0-1,0 1,-1 0,-1 0,0 0,0 0,-1 0,0 1,-4-6,5 10,1 0,-1 0,0 1,0-1,0 1,0 0,0 0,-1 1,1-1,-1 1,0 0,0 0,0 1,0-1,0 1,0 0,0 1,0-1,0 1,-1 0,1 0,0 0,0 1,0 0,0 0,0 0,0 1,0 0,0 0,-1 1,-5 1,0 1,1 1,0 0,0 0,1 1,0 0,0 1,0 0,1 0,0 1,1 0,0 0,-1 2,2 1,0 0,0 1,1-1,1 1,0 0,1 0,1 1,0-1,0 1,1-1,1 1,1-1,0 1,0-1,1 1,1-1,0 0,1 0,0 0,1 0,1-1,0 0,1 0,0 0,7 8,7 11,2-1,1-1,2-1,0-1,15 9,124 101,-152-127</inkml:trace>
  <inkml:trace contextRef="#ctx0" brushRef="#br0" timeOffset="16717.207">12165 287,'68'-27,"-1"-4,-2-2,16-14,27-41,-77 62,-39 54,-21 154,-80 516,96-638,-3-1,-3 0,-2-2,-2 0,-3-1,-7 6,28-50,0 0,-2-1,1 1,-1-1,-1 0,0-1,-1 0,0 0,0 0,-1-2,0 1,-1-1,0-1,0 1,-1-2,1 0,-1 0,-8 1,18-7,0 1,0-1,-1-1,1 1,0 0,-1 0,1-1,0 0,0 1,0-1,0 0,0 0,0 0,0 0,0 0,0-1,0 1,0-1,1 1,-1-1,0 1,1-1,0 0,-1 0,1 0,0 0,0 0,0 0,0 0,0 0,1 0,-1-1,0 1,1 0,0 0,0-3,3-85,9 49,3 0,1 1,2 1,2 0,1 2,2 0,2 2,1 0,2 2,1 1,1 1,16-11,-26 25,1 2,0 0,1 1,1 2,0 0,0 1,1 1,1 2,1 0,67 9,-17 4,-50-10,-2 0</inkml:trace>
  <inkml:trace contextRef="#ctx0" brushRef="#br0" timeOffset="16901.105">12983 710,'-15'38,"1"13,2 3,8-8,10-17,3-13</inkml:trace>
  <inkml:trace contextRef="#ctx0" brushRef="#br0" timeOffset="17051.299">12983 287</inkml:trace>
  <inkml:trace contextRef="#ctx0" brushRef="#br0" timeOffset="26340.2">17414 625,'-5'34,"-1"20,4 1,4-8</inkml:trace>
  <inkml:trace contextRef="#ctx0" brushRef="#br0" timeOffset="26502.275">17441 258,'0'0</inkml:trace>
  <inkml:trace contextRef="#ctx0" brushRef="#br0" timeOffset="26825.475">17894 428,'-19'4,"-79"27,95-30,0 1,0-1,0 1,0 0,0 0,1 0,-1 0,1 0,-1 0,1 1,0-1,-1 1,1 0,1 0,-1 0,0 0,1 0,-1 0,1 0,0 0,0 0,0 1,1-1,-1 0,1 1,-1 2,4 1,-1 0,1 0,0 0,1 0,0-1,0 1,0-1,1 0,0 0,0-1,0 1,1-1,-1 0,1-1,1 1,-1-1,1 0,-1-1,1 0,2 1,11 8,-5-3,65 51,-78-58,0 0,0 0,0 0,0 1,0-1,-1 1,1-1,-1 1,1 0,-1-1,0 1,0 0,0 0,-1 0,1 0,0 0,-1 0,0 0,0 0,0 0,0 0,-1 0,1-1,-1 1,1 0,-1 0,0 0,0 0,0 0,-1 0,-4 3,1 0,-1-1,-1 1,1-1,-1 0,0-1,0 0,0 0,0 0,-1-1,0 0,1-1,-1 0,0 0,0 0,0-1,-1 0,1-1,0 0,0 0,0-1,0 0,-4-1,-13-3</inkml:trace>
  <inkml:trace contextRef="#ctx0" brushRef="#br0" timeOffset="25475.576">15918 485,'-7'-3,"-1"1,1 1,-1-1,0 1,1 1,-1-1,0 2,0-1,0 1,1 0,-1 0,1 1,-1 0,1 0,-1 1,1 0,0 0,0 1,1 0,-1 0,1 1,0-1,0 2,0-1,1 0,-1 1,2 0,-1 0,0 1,1-1,0 1,-2 6,-10 17,2 0,0 1,2 0,2 1,1 0,-4 25,12-54,0-1,0 0,1 1,-1-1,1 0,-1 1,1-1,0 1,0-1,0 1,0-1,0 0,1 1,-1-1,1 1,-1-1,1 0,0 1,0-1,0 0,0 0,1 0,-1 0,1 0,-1 0,1 0,-1 0,1-1,0 1,0 0,0-1,0 0,0 1,0-1,0 0,1 0,-1 0,0-1,1 1,-1 0,0-1,1 1,-1-1,3 0,9-4,0 0,0-1,-1 0,0-1,0-1,0 0,-1-1,0 0,0-1,-1 0,0-1,-1 0,0 0,0-1,-1-1,12-9,190-199,-182 192,-29 27,1 1,-1-1,0 1,0-1,1 1,-1-1,0 1,0 0,1-1,-1 1,1 0,-1-1,0 1,1 0,-1-1,1 1,-1 0,1 0,-1-1,0 1,1 0,-1 0,1 0,-1 0,1 0,-1-1,1 1,0 0,-1 0,1 0,-1 1,1-1,-1 0,1 0,-1 0,1 0,-1 0,1 1,-1-1,0 0,1 0,-1 1,1-1,-1 0,0 1,1-1,-1 0,1 1,-1-1,0 0,0 1,1-1,-1 1,0-1,0 1,1-1,-1 1,0-1,0 1,0-1,0 1,0-1,0 1,0-1,0 1,0-1,0 1,-16 163,18-148,1 0,0-1,1 1,0-1,2 1,-1-1,2-1,0 1,1-1,0 0,1-1,1 0,0 0,1-1,0-1,1 1,2 0,-11-9,0-1,1 0,-1 0,1 0,0 0,-1 0,1-1,0 0,0 1,0-1,0-1,0 1,0-1,0 1,0-1,0-1,1 1,-1 0,0-1,0 0,0 0,21-8</inkml:trace>
  <inkml:trace contextRef="#ctx0" brushRef="#br0" timeOffset="25757.402">16849 456,'-9'24,"-9"22,-5 9,0-1,1-10,3-7,5-5,0-3,2-2,-1-1,1 1,-1-1,-5-4,2-5</inkml:trace>
  <inkml:trace contextRef="#ctx0" brushRef="#br0" timeOffset="26103.422">16623 428,'209'313,"-71"-94,-135-216,0 0,-1-1,1 1,0-1,0 0,0 0,1 0,-1 0,1-1,-1 1,1-1,-1 0,1 0,-1 0,1 0,0-1,0 1,-1-1,1 0,0 0,3-1,14-3</inkml:trace>
  <inkml:trace contextRef="#ctx0" brushRef="#br0" timeOffset="29407.421">0 1416,'368'-47,"-141"20,-164 19,0 3,0 3,47 4,-4 0,199 26,187 1,19-47,-208 5,52 13,-122 2,850-2,-671-28,463 28,-439-28,-8 16,70-6,-115-8,7 14,-115-4,112 14,-198 3,241 28,946-30,-856 0,-81-26,122 27,-178-28,769 28,169 0,-894-29,322 30,-453-29,88 26,-122-25,355 27,-521 13,-83-10,0 0,1-1,0 0,-1-1,1-1,0 0,0-1,-1 0,12-3,20-4,1 1,1 2,-1 3,1 1,29 4,23-1,35 3,-121 1,-7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9:26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2430 253,'0'-8,"-1"0,0 0,0 1,-1-1,0 1,0-1,-1 1,0 0,0 0,-1 0,0 0,0 1,0-1,-1 1,0 0,0 1,-1-1,1 1,-1 0,0 0,-1 1,0-1,-11-6,-1 0,-1 2,0 0,0 1,-1 1,0 0,-8 1,-142-16,141 16,-1 2,1 2,-1 0,0 2,0 2,0 0,1 2,-6 3,4-1,1 1,-1 1,2 2,-1 1,-11 7,-12 12,1 3,2 1,-39 36,56-43,-131 151,115-124,2 1,2 2,-29 53,-67 127,68-41,41-22,28-143,1 1,1 0,2 0,1-1,2 1,4 29,60 263,77 217,-61-164,-73-283,-4 1,-7 68,0-51,-3-55,-2 0,-3 0,-2-1,-2 0,-4-1,-1-1,-3 0,-2-2,-2-1,-3-1,-2-1,-1-2,-3-1,-22 20,-146 141,95-105,91-84,-21 18,2 2,1 1,3 2,-5 10,29-39,1 1,-1 0,2 0,0 1,1 0,0 0,1 0,1 0,0 1,1-1,0 1,1 0,1 0,1-1,0 1,0 0,2 3,61 216,-47-189,2-1,2 0,2-2,2 0,6 5,5 1,2-2,2-2,2-1,2-2,29 20,21 10,2-4,4-4,58 26,-98-59,1-3,1-3,1-2,1-3,1-3,50 5,186 9,-244-28,0-2,0-2,1-3,-2-2,1-3,-1-2,-1-3,40-16,5-9,-1-4,-3-4,-1-5,13-14,-70 41,0-1,-2-3,-2 0,0-2,-2-2,-2-1,-1-1,19-32,-4-10,-4-2,-3-1,-3-3,13-55,46-263,-81 340,35-276,-38 225,-6 0,-5 0,-15-108,6 101,6-1,9-106,-1 203,1 0,0 0,2 1,1-1,1 1,0 1,2 0,1 0,0 1,2 0,12-15,25-28,3 2,51-46,-71 74,271-247,-260 242,-8 9,-1-2,-2-1,-1-2,-1-1,-2-2,16-29,-31 36,-2 0,-2-1,0 0,-3-1,0 0,-2 0,-1-16,0 2,-2-1,-2 1,-2 0,-2-1,-2 1,-3 1,-1-1,-2 2,-2-1,-3 2,-1 0,-2 1,-5-5,-15-20,-2 1,-4 2,-2 2,-3 3,-17-14,13 20,-2 2,-2 3,-2 2,-3 3,-10-3,65 42,-26-18,-2 2,0 1,-1 2,-1 2,-1 1,-15-2,19 8,-106-12,138 22,0 0,1 0,-1 0,0 1,1 0,-1-1,1 1,0 1,-1-1,1 0,0 1,1-1,-1 1,0 0,1 0,-1 0,1 0,0 1,0-1,0 0,1 1,-1 0,1-1,0 1,0 0,0 1,-26 46,17-43,-1 0,0-1,0 0,0-1,-1 0,0-1,0 0,-1-1,1 0,-1-1,0 0,0-1,0-1,-9 1,-170 1,172-5,-1-2,1 0,0-2,1 0,-1-1,1-1,-7-5,19 9,0-1,0 0,1-1,-1 1,1-1,0-1,1 1,0-1,0 0,0 0,1 0,0-1,0 1,1-1,0 0,0 0,1-1,0 0,-2-2,0 2,0 0,0-1,-1 2,0-1,-1 0,0 1,0 0,-1 1,0-1,0 1,-3-1,-3-3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1,'-34'2,"0"1,0 2,0 2,1 1,0 1,0 2,1 1,-3 4,25-12,0 1,1 0,-1 1,1 0,1 0,-1 1,1 0,0 0,1 1,0 0,0 1,1-1,0 1,0 1,1-1,0 1,1-1,0 2,1-1,0 0,0 1,1-1,0 1,1-1,0 1,1 10,0-18,0 0,1 1,-1-1,0 0,1 0,0 0,0 0,0 0,0 0,0 0,1-1,-1 1,1 0,-1-1,1 1,0-1,0 1,1-1,-1 0,0 0,1 0,-1 0,1 0,0-1,-1 1,1-1,0 1,0-1,0 0,0 0,0-1,0 1,0-1,0 1,1-1,6 0,-1 0,1-1,-1 0,0 0,0-1,0 0,0-1,0 0,0 0,0-1,2-1,26-17,-1-1,-1-2,-1-1,-1-2,-2-1,0-1,-3-2,0-1,-28 34,0 0,1-1,-1 1,0 0,0 0,1 0,-1 0,0-1,1 1,-1 0,1 0,-1-1,1 1,-1 0,1-1,0 1,-1-1,1 1,0-1,0 1,-1-1,1 1,0-1,0 1,-1-1,1 0,0 0,0 1,0-1,0 0,0 0,-1 0,1 0,0 0,0 0,0 0,0 0,0-1,0 1,-1 0,1 0,0-1,0 1,0 0,-1-1,1 1,0-1,-1 1,1-1,0 1,-1-1,1 0,0 1,-1-1,1 0,-1 0,1 1,-1-1,0 0,1 0,-1 1,0-1,0 0,1 0,-1 0,0 0,0 0,0 1,0-2,0 2,0 12,0 0,1-1,0 1,0 0,1-1,1 1,0-1,1 0,0 0,1 0,0-1,0 1,1-1,0-1,1 1,0-1,1 0,0 0,0-1,1 0,8 5,36 8,-28-16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59 174,'-2'125,"-6"0,-8 21,-4-64,9-102,10-11,1 1,1-1,2 1,0-1,3 1,0 0,2 1,1 0,1 0,2 1,4-7,116-204,-132 238,0 0,0 0,0-1,1 1,-1 0,0 0,0 0,1-1,-1 1,1 0,-1 0,1 0,0 0,-1 0,1 0,0 0,-1 0,1 0,0 0,0 0,0 1,0-1,0 0,0 1,0-1,0 1,0-1,1 1,-1-1,0 1,0 0,0-1,0 1,1 0,-1 0,0 0,0 0,1 0,-1 0,0 0,0 1,0-1,1 0,-1 1,0-1,0 0,0 1,0 0,0-1,0 1,0 0,1 0,9 102,-4-52,-6-32,1-1,1 0,1 0,1 0,0-1,1 1,4 6,1-6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8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41,'0'0,"1"0,-1 0,1 0,-1-1,1 1,-1 1,1-1,-1 0,1 0,0 0,-1 0,1 0,-1 0,1 0,-1 1,1-1,-1 0,0 1,1-1,-1 0,1 0,-1 1,0-1,1 1,-1-1,0 0,1 1,-1-1,0 1,1-1,-1 1,0-1,0 1,0-1,0 1,1-1,-1 1,0-1,0 1,0-1,0 1,0-1,0 1,0-1,0 1,0-1,-1 1,1 0,0-1,0 0,0 1,-1-1,1 1,0-1,0 1,-1-1,1 1,0-1,-1 0,1 1,-1-1,1 0,0 1,-1-1,15 2,0 0,1-2,-1 0,1 0,-1-1,1-1,-1 0,12-4,44-6,221-20,-239 27,-35-1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5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0 173,'23'423,"12"-102,-25-301,11-39,-13 9,21-22,1 0,2 2,1 1,1 2,2 2,0 0,1 3,2 1,35-14,-61 31,54-13,-66 17,1 0,0 0,-1 0,1 0,-1 0,1 0,-1 1,1-1,0 1,-1-1,0 1,1 0,-1-1,1 1,-1 0,0 0,0 0,1 0,-1 0,0 0,0 1,0-1,0 0,0 0,0 1,-1-1,1 1,0-1,-1 1,1-1,-1 1,1-1,-1 1,0-1,0 1,0-1,0 1,0 0,0 0,-2 10,-1-1,0 0,0 0,-1 0,-1 0,0-1,0 0,-1 0,0 0,-1-1,0 0,0 0,-1-1,0 1,-1-2,-9 7,18-14,-32 30,-1-2,-2-1,0-2,-2-1,-1-2,0-2,-2-1,0-2,-40 11,16-24,59-9</inkml:trace>
  <inkml:trace contextRef="#ctx0" brushRef="#br0" timeOffset="317.995">763 708,'-13'19,"1"1,1 0,1 1,1 0,1 0,1 1,1 0,0 0,2 0,1 1,0 0,1 12,3-31,-1-1,1 1,-1-1,1 1,0-1,0 1,0-1,1 0,-1 0,1 1,0-1,0 0,0 0,0-1,1 1,-1 0,1-1,-1 0,1 1,0-1,0 0,0 0,0-1,0 1,1-1,-1 1,0-1,1 0,-1 0,1-1,-1 1,1-1,-1 1,1-1,-1 0,1-1,3 1,7-2,1-1,-1 0,0 0,0-1,0-1,-1-1,0 0,11-7,-12 6,0 0,-1-1,0-1,-1 0,0-1,0 1,-1-2,0 0,-1 0,0 0,-1-1,0 0,-1-1,-3 7,0-1,0 0,-1 1,0-1,-1 0,1 0,-1 0,-1 0,1 0,-1 0,0-1,-1 1,0 0,0 0,0 0,-1 0,0 1,-1-1,1 0,-1 1,0-1,-1 1,0 0,0 0,0 1,-1-1,1 1,-1 0,0 0,0 0,0 1,-1 0,0 0,0 0,0 1,0 0,0 0,0 0,-1 1,0 0,1 0,-1 1,0 0,0 0,0 0,1 1,-1 0,0 1,0-1,0 1,-4 2,-14 3</inkml:trace>
  <inkml:trace contextRef="#ctx0" brushRef="#br0" timeOffset="815.959">1440 708,'-21'5,"1"0,0 1,0 1,0 1,1 1,0 0,1 2,0 0,1 1,0 1,0 0,-13 15,28-25,-1 0,1 1,0-1,0 0,0 1,0-1,1 1,-1-1,1 1,0 0,0 0,1-1,-1 1,1 0,-1 0,1 0,0 0,1 0,-1 0,1-1,0 1,0 0,0 0,0-1,0 1,1 0,0-1,0 0,0 1,0-1,0 0,1 0,-1 0,1 0,1 0,1 2,0 0,1-1,0 1,0-1,0-1,1 1,-1-1,1 0,0-1,-1 0,1 0,0 0,1-1,-1 0,0 0,0-1,0 1,8-2,4-5,0 0,-1-1,0-1,0-1,0 0,-1-2,-1 0,0 0,0-2,-1 0,-1-1,7-7,10-14,0-2,-3-1,-1-1,-2-1,-1-1,-2-2,-3 0,-1-1,5-22,-15 43,0-1,-1-1,-1 0,-2 1,-1-2,0 1,-2 0,-1 0,-1-1,-1 1,-1 0,-1 0,-7-22,9 42,0 0,0 0,0 1,-1-1,0 1,1-1,-1 1,-1 0,1 0,-1 0,1 1,-1-1,0 1,-1 0,1 0,0 0,-1 1,0 0,1-1,-1 2,0-1,0 0,0 1,0 0,0 0,-1 1,1-1,0 1,0 0,0 1,0-1,-1 1,1 0,0 0,-4 2,-2 1,-1 0,1 0,0 2,0-1,0 1,1 1,0 0,0 0,0 1,1 0,1 1,-1 0,1 0,1 1,0 0,0 0,1 1,0 0,1 0,0 0,1 1,-1 4,-4 15,1 0,2 1,1-1,1 1,2 1,1-1,2 0,1 2,-1-14,1 1,1-1,0 0,2 0,0-1,1 1,1-1,1 0,1-1,1 0,0 0,1-1,1-1,0 0,1 0,1-1,1-1,0 0,7 4,-15-14,0 0,0 0,0-1,0 0,1 0,0-1,-1 0,1 0,0-1,0 0,0 0,0-1,0 0,0 0,8-2,8-4</inkml:trace>
  <inkml:trace contextRef="#ctx0" brushRef="#br0" timeOffset="1314.272">2004 596,'-12'22,"1"0,2 1,0 0,1 1,1 0,1 0,1 0,1 1,1 15,2-36,0 0,1 0,0 0,0 0,0 0,0 0,0 0,1 0,0 0,0 0,0 0,0 0,0-1,1 1,0 0,0-1,0 1,0-1,1 0,-1 0,1 0,-1 0,1 0,0 0,1-1,-1 1,0-1,1 0,-1 0,1 0,-1-1,1 1,0-1,0 0,0 0,0 0,0 0,0-1,0 0,0 1,0-1,0-1,0 1,0-1,0 0,2 0,9-8,0 0,0-1,-1 0,-1-1,0-1,0 0,-1-1,0 0,-1 0,-1-2,0 1,6-15,-2 9,128-168,-141 188,-1-1,0 0,1 0,-1 1,1-1,-1 0,1 1,0-1,-1 1,1-1,-1 0,1 1,0 0,0-1,-1 1,1-1,0 1,0 0,-1-1,1 1,0 0,0 0,0 0,-1 0,1 0,0-1,0 2,0-1,0 0,0 0,-1 0,1 0,0 0,0 1,0-1,-1 0,1 1,0-1,0 1,-1-1,1 0,0 1,-1 0,1-1,-1 1,1-1,-1 1,1 0,-1-1,1 1,-1 0,14 43,25 257,-27-225,-3 1,-3-1,-4 2,-3-1,-3 0,-4-1,-3 1,-8 18,10-55,-2-1,-2-1,-2 0,-1-1,-2 0,-1-1,-2-1,-1-2,-2 0,-1-1,-2-1,-8 5,35-35,-12 10,1 0,-1-1,-1 0,0 0,0-2,-1 1,0-2,-1 0,1 0,-1-2,0 0,-1 0,13-5,0 0,-1 0,1 0,0 0,0 0,0-1,0 1,0-1,0 0,0 0,0 0,0 0,0-1,1 1,-1-1,0 1,1-1,-1 0,1 0,0 0,-1-1,1 1,0 0,1-1,-1 1,0-1,1 0,-1 0,1 1,0-1,0 0,0 0,0 0,1 0,-1-1,1 1,-1 0,1 0,0 0,1 0,-1 0,0 0,1 0,0 0,-1 0,1 0,1 0,0-3,8-22,2-1,1 2,1-1,1 2,1 0,2 1,0 1,19-19,-35 40,268-302,-226 259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3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0 725,'5'24,"7"7,0-5,-1-13,2-13,-1-11,-3-4</inkml:trace>
  <inkml:trace contextRef="#ctx0" brushRef="#br0" timeOffset="231.142">57 245,'0'0</inkml:trace>
  <inkml:trace contextRef="#ctx0" brushRef="#br0" timeOffset="646.882">508 442,'-31'23,"11"-11,1 1,0 0,1 1,1 2,0-1,1 2,1 0,0 1,2 1,0 0,1 0,1 1,0 1,0 5,9-22,1 0,0-1,0 1,0 0,1 0,-1 0,1-1,0 1,0 0,1 0,-1 0,1 0,-1-1,1 1,0 0,1 0,-1-1,1 1,-1-1,1 0,0 1,0-1,1 0,-1 0,1 0,-1 0,1-1,0 1,0-1,0 1,1-1,-1 0,0 0,1-1,-1 1,1-1,-1 0,1 0,0 0,0 0,0 0,-1-1,1 0,1 0,14-6,-1-2,0 0,-1-1,0-1,0 0,-1-1,-1-1,0 0,0-2,-1 1,-1-2,0 0,7-12,-14 20,40-53,45-41,-91 100,1 1,-1-1,1 1,0-1,-1 1,1 0,0-1,0 1,-1 0,1-1,0 1,0 0,-1 0,1-1,0 1,0 0,0 0,-1 0,1 0,0 0,0 0,0 1,-1-1,1 0,0 0,0 0,-1 1,1-1,0 0,0 1,-1-1,1 1,0-1,-1 1,1-1,-1 1,1-1,-1 1,1 0,-1-1,1 1,-1 0,1 0,-1-1,0 1,1 0,-1 0,0-1,0 1,0 0,0 0,1-1,-1 2,4 47,-4-45,-4 94,-5-2,-14 57,3-10,10-62,-3-1,-4 0,-3-1,-4-1,-3-1,-30 58,-11-41,65-91,1-1,0 0,-1 1,1-1,-1 0,0 0,0-1,0 1,0 0,0-1,0 0,0 0,0 0,0 0,-1 0,1-1,0 1,-1-1,1 0,0 0,-1 0,1 0,0-1,0 0,-1 1,1-1,0 0,0 0,0-1,0 1,0-1,-2-1,0-2,1-1,0 0,0 0,0 0,1 0,0-1,0 0,1 1,0-1,0 0,0 0,1 0,0 0,0 0,1-1,0 1,0 0,1 0,0-2,-1-2,3-26,2 1,2-1,1 1,1 0,2 1,2 0,1 1,2 0,1 1,1 1,2 1,1 1,2 0,0 2,2 1,19-15,-26 24</inkml:trace>
  <inkml:trace contextRef="#ctx0" brushRef="#br0" timeOffset="883.035">960 725,'-14'38,"0"18,2 3,8-7,9-13,10-13,5-16,1-10</inkml:trace>
  <inkml:trace contextRef="#ctx0" brushRef="#br0" timeOffset="1027.705">1072 301,'0'0</inkml:trace>
  <inkml:trace contextRef="#ctx0" brushRef="#br0" timeOffset="1444.714">1496 526,'-29'27,"1"0,2 2,0 1,2 1,2 1,1 2,1-1,-9 24,27-53,0 0,-1-1,1 1,1 0,-1 0,1 0,-1 0,1 0,0 1,0-1,1 0,-1 1,1-1,0 0,0 1,1-1,-1 0,1 0,0 1,0-1,1 0,-1 0,1 0,-1 0,1 0,1-1,-1 1,0 0,1-1,0 0,0 1,0-1,0 0,4 2,0-1,1-1,0 0,0-1,1 0,-1 0,0 0,1-1,-1-1,1 1,-1-1,1-1,-1 0,0 0,1 0,-1-1,0 0,0-1,0 0,0 0,1-1,8-4,0-2,-1 1,0-2,-1 0,0-1,0 0,-2-1,7-8,12-12,-1-1,-2-2,-2-1,-1-2,-1 0,-3-2,-1 0,-2-1,-2-1,-2-1,-2 0,-2-1,-1 0,-3-1,-1-4,-5 43,-1-1,0 0,0 1,-1-1,0 0,0 1,0-1,-1 1,0-1,-1 1,0 0,0 0,0 0,-1 0,0 1,0-1,-1 1,0 0,0 0,0 1,-1 0,0 0,0 0,0 0,0 1,-1 0,0 0,0 1,0 0,0 0,0 1,-1 0,1 0,-1 0,1 1,-1 1,0-1,1 1,-1 0,0 1,1 0,-1 0,0 0,-5 3,-1 5,0 0,1 1,0 0,1 1,1 0,-1 1,2 0,-1 1,2 0,0 1,0 0,2 0,0 1,0 0,1 0,1 1,1 0,0 0,1 0,0 0,2 0,-1 12,3-1,2 1,0-1,2-1,0 1,2 0,1-1,1-1,2 1,0-2,1 1,2-2,0 1,2-2,10 12,12 11,2-1,2-3,40 31,-46-40,-9-9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0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286 142,'-23'14,"0"2,1 0,1 2,0 0,2 2,0 0,1 1,1 1,1 0,1 1,1 1,1 0,2 1,0 1,-1 5,10-23,-1 0,2 0,-1 0,1 1,0-1,1 0,0 1,0-1,1 0,0 1,0-1,1 0,0 0,0 0,1 0,0 0,1 0,0-1,0 0,0 0,1 0,0 0,1-1,-1 1,1-1,0-1,1 1,-1-1,1 0,0-1,0 0,1 0,-1 0,1-1,0 0,0 0,0-1,0 0,0-1,2 1,5-4,-1-1,1 0,0-1,-1-1,0 0,0-1,0 0,-1-1,0-1,-1 0,1-1,-1 0,-1 0,0-2,0 1,-1-1,0-1,-1 0,6-10,-3 8,-1-1,-1 0,0-1,-1 0,0-1,-2 1,0-1,-1-1,0 1,-1-1,-2 0,1-1,-2 1,-1 0,0-1,-1 1,-1-1,-1 1,0 0,-2-2,2 9,0 0,-1 1,0-1,-1 1,0 0,-1 0,0 0,0 0,-1 1,-1 0,1 0,-1 1,-1 0,0 0,0 0,0 1,-1 1,0-1,0 1,-1 1,0 0,0 0,0 1,0 0,-1 1,1 0,-1 0,6 3,1 0,-1 0,0 1,1-1,-1 1,0 0,1 0,-1 0,1 1,0 0,-1 0,1 0,0 0,0 1,0-1,0 1,-2 3,-13 12</inkml:trace>
  <inkml:trace contextRef="#ctx0" brushRef="#br0" timeOffset="515.718">596 706,'291'-359,"-272"350,-26 45,3-25,4-10,-3 8,-1 0,2 1,-1 0,1-1,1 1,0 0,0 0,1 0,0 0,1 0,0 0,0 0,1-1,0 1,1 0,0-1,1 0,1 3,-3-10,1 0,0 0,0 0,0 0,0 0,0 0,0-1,0 0,1 1,-1-1,0 0,1-1,-1 1,1-1,-1 1,1-1,-1 0,1 0,-1-1,1 1,-1-1,0 0,1 0,-1 0,0 0,1 0,-1-1,0 1,1-1,85-60,-79 51,1 0,-1-1,-1-1,-1 1,1-1,-2-1,0 0,-1 0,0 0,-1-1,0 1,0-9,0-2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9:59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59,'28'-58,"-36"86,-134 235,76-149,-5-2,-27 26,-21 40,86-152,20-22</inkml:trace>
  <inkml:trace contextRef="#ctx0" brushRef="#br0" timeOffset="422.417">0 285,'34'29,"4"-12,0-2,2-2,0-1,0-2,1-2,13 0,92 22,-122-25,0 1,0 1,-1 1,0 1,-1 1,0 1,0 1,-1 1,-1 0,0 2,10 10,-29-24,0 1,0 0,0-1,1 1,-1-1,1 1,-1-1,1 0,-1 0,1 0,0 0,-1 0,1 0,0 0,0 0,0-1,0 1,0-1,0 1,0-1,0 0,0 0,0 0,0 0,0 0,0 0,0-1,0 1,-1-1,1 1,0-1,0 0,0 1,0-1,-1 0,1 0,0-1,-1 1,1 0,-1 0,1-1,10-8</inkml:trace>
  <inkml:trace contextRef="#ctx0" brushRef="#br0" timeOffset="670.49">791 342,'-78'14,"1"3,1 4,1 3,1 3,2 4,-18 12,-36 45,109-71</inkml:trace>
  <inkml:trace contextRef="#ctx0" brushRef="#br0" timeOffset="990.697">338 31,'-7'16,"0"1,0-1,2 1,0 0,1 1,0-1,2 1,0 0,1 0,1-1,0 1,2 0,0 0,1-1,3 12,78 294,-52-168,-13-92,-14-44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0,'1'64,"-13"236,-36 83,21-195,20-159,7-38,3-6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88,'48'-9,"26"-4,0-4,-8 1,-10 3,-10 4,-8 3,-6 3,-3 2,-2 1,-1 0,1 1,-6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8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287 445,'-28'15,"0"1,1 1,1 1,0 2,1 1,2 0,0 2,1 1,-11 18,8 36,25-76,0 0,0 0,1 0,-1 0,1 0,-1 0,1 0,0 0,0 0,0 0,0 0,0-1,0 1,1 0,-1-1,0 1,1-1,-1 1,1-1,0 0,-1 1,1-1,0 0,0 0,0 0,0-1,0 1,0 0,0-1,0 1,0-1,0 0,0 0,0 1,0-1,0-1,1 1,14-2,0-1,1-1,-1 0,-1-2,1 0,-1 0,0-2,0 0,-1 0,0-2,-1 0,0 0,-1-2,5-4,5-1,96-76,-119 93,0 1,0-1,0 0,1 1,-1-1,0 1,0-1,0 1,0-1,1 0,-1 1,0-1,0 1,1-1,-1 0,0 1,1-1,-1 0,0 1,1-1,-1 0,0 0,1 1,-1-1,1 0,-1 0,1 0,-1 1,0-1,1 0,-1 0,1 0,-1 0,1 0,-1 0,1 0,-1 0,1 0,-1 0,0 0,1 0,-1-1,1 1,-1 0,1 0,-1 0,0-1,1 1,-1 0,1 0,-1-1,0 1,1 0,-1-1,0 1,1 0,-1-1,0 1,0-1,1 1,-1-1,-12 45,10-36,0 84,2-90,1 0,0 1,0-1,-1 0,1 0,1 0,-1 1,0-1,0 0,1-1,-1 1,1 0,0 0,0-1,-1 1,1-1,0 1,0-1,0 0,1 0,-1 0,0 0,0 0,0 0,1-1,-1 1,1-1,-1 1,0-1,1 0,-1 0,0 0,1-1,-1 1,1 0,-1-1,1 0,13-5,-1-2,0 0,0 0,-1-2,0 1,-1-2,0 0,-1 0,0-2,0 1,-2-1,0-1,0 0,-1 0,-1-1,0 0,5-16,6-10,-3-1,-1-1,-3-1,-1 1,-2-2,-2 0,-2 1,-2-2,-2 1,-4-45,13 338,19 24,-22-235,-2 1,-1 0,-2 0,-2 0,-1 9,-11-12,6-29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9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1,'-220'171,"216"-167,-2 0,1-1,-1 2,1-1,1 0,-1 1,0 0,1 0,0 1,1-1,-1 1,1 0,0-1,0 2,0-1,1 0,0 0,1 1,-1 1,3-5,1 0,-1 0,1 0,-1 0,1 0,0 0,0-1,1 1,-1-1,0 0,1 0,0 0,-1 0,1 0,0 0,0-1,0 1,0-1,0 0,0 0,0 0,1 0,-1 0,1-1,26 13,-24-8,0-1,0 1,-1 1,0-1,0 1,0 0,-1 0,0 0,0 1,0-1,-1 1,0 0,0 0,-1 0,0 0,1 5,33 68,-1-55,-20-24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0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31 316,'61'-16,"0"-2,-1-3,-1-3,17-11,5-24,-79 57,0 0,0 0,-1 0,1-1,0 1,-1-1,1 1,-1-1,0 1,0-1,0 0,0 1,-1-1,1 0,-1 0,1 0,-1 0,0 1,0-1,0 0,-1 0,1 0,-1 0,1 1,-1-1,0 0,0 1,0-1,-1 0,1 1,-1-1,0 0,-2-2,0 0,-1 1,1-1,-1 1,0 0,-1 1,1-1,0 1,-1 0,0 0,0 1,0 0,0 0,0 0,0 1,0 0,0 0,-1 0,1 1,0 0,-1 0,1 1,0-1,-1 1,1 1,-5 1,-5 1,0 1,1 0,0 1,0 1,1 0,0 1,0 1,1 0,0 1,-3 2,6-3,0 0,1 0,-1 1,2 0,-1 0,2 1,-1 0,2 1,-1 0,1 0,1 0,1 1,-1-1,2 1,0 0,0 0,1 1,1-1,0 0,1 1,1-1,1 12,1-17,0-1,0 1,1-1,0 1,1-1,-1-1,1 1,0-1,1 1,0-2,0 1,0-1,0 1,1-2,0 1,0-1,1 0,2 1,145 42,-139-44,0-2,0 1,0-2,1 0,-1-1,0-1,0 0,0-2,-1 1,1-2,-1 0,0-1,0 0,0-1,-1-1,11-8,-8-1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4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13,'-9'-3,"0"0,-1 1,1 1,-1-1,1 1,-1 1,1 0,-1 0,1 1,-1 0,1 1,0 0,-1 0,1 1,0 0,1 1,-1 0,0 0,1 1,0 0,0 1,1-1,-1 1,1 1,0 0,1 0,0 0,-5 7,10-12,-50 103,50-103,0 1,0 0,1 0,-1 0,1 0,0-1,-1 1,2 0,-1 0,0 0,0 0,1 0,0-1,-1 1,1 0,0 0,0-1,1 1,-1-1,0 1,1-1,0 1,-1-1,1 0,0 0,0 0,1 0,-1 0,0 0,0-1,1 1,-1-1,1 1,0-1,-1 0,1 0,2 0,8 1,-1-1,1 0,-1-1,1-1,-1 0,1 0,-1-2,1 1,-1-1,0-1,0 0,-1-1,1 0,-1-1,0 0,0-1,-1 0,0-1,0 0,2-3,11-5,79-70,-101 85,-1 0,1 0,0 0,-1 1,1-1,0 0,0 0,0 1,-1-1,1 1,0-1,0 1,0-1,0 1,0-1,0 1,0 0,0 0,1-1,-1 1,0 0,0 0,0 0,0 0,0 0,0 0,0 1,0-1,0 0,0 1,0-1,0 0,0 1,0-1,0 1,0-1,0 1,0 0,0-1,-1 1,1 0,0 0,0 0,-1 0,22 49,-17-35,1 0,1-1,0 0,0 0,2-1,0 0,0 0,1-1,1 0,0-1,0 0,6 3,1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8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58,'19'0,"16"-5,6-1,2-1,-2 2,-3 2,-3 1,-3 0,-2 2,-1 0,-2 0,1-4,-5-7,-7-1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7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77 565,'-19'33,"-6"17,6-1,5-9</inkml:trace>
  <inkml:trace contextRef="#ctx0" brushRef="#br0" timeOffset="234.281">50 113,'0'0</inkml:trace>
  <inkml:trace contextRef="#ctx0" brushRef="#br0" timeOffset="517.068">303 734,'131'-335,"-108"304,-22 31,-1-1,1 1,-1 0,1 0,-1 0,1-1,-1 1,1 0,0 0,-1 0,1 0,-1 0,1 0,-1 0,1 0,0 0,-1 1,1-1,-1 0,1 0,-1 0,1 0,-1 1,1-1,-1 0,1 1,-1-1,0 0,1 1,-1-1,1 1,-1-1,0 1,1-1,-1 0,0 1,1-1,-1 1,0-1,0 1,0 0,0-1,1 1,-1-1,0 1,0-1,0 1,0-1,0 1,0 0,0-1,-1 1,1-1,0 1,0-1,0 1,0-1,-1 1,2 80,6 44,-6-120,0-1,0 1,1-1,0 0,0 1,0-1,0 0,0 0,1 0,0 0,0-1,0 1,0-1,1 0,-1 1,1-2,0 1,0 0,0-1,0 0,0 0,1 0,2 1,0-1,0-1,-1 0,1-1,0 0,0 0,-1 0,1 0,0-1,-1 0,1-1,0 0,-1 0,0 0,1-1,-1 1,0-2,0 1,-1-1,1 0,1-2,96-98,-71 54,-2-1,-3-2,-2-1,3-13,-20 45,-3 3</inkml:trace>
  <inkml:trace contextRef="#ctx0" brushRef="#br0" timeOffset="766.499">1235 0,'0'43,"0"24,-5 11,-1-5,0-8,1-12,1-9,2-7,6-6,2-3,0-1,-1-1,-2-9,0-8</inkml:trace>
  <inkml:trace contextRef="#ctx0" brushRef="#br0" timeOffset="1017.724">1010 311,'38'-5,"37"-1,10 0,-4 1,-11 1,-18 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6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1 296,'1'2,"0"-1,1 1,-1 0,1 0,0-1,-1 1,1-1,0 1,0-1,0 0,0 1,0-1,0 0,1-1,-1 1,0 0,0-1,1 1,-1-1,0 0,1 1,-1-1,0 0,1 0,-1-1,2 2,15-3,-1-1,1 0,0-2,-1 0,0 0,0-2,0-1,-1 0,0-1,-1 0,0-2,0 0,-1 0,0-2,-1 0,-1 0,0-1,-1-1,5-9,74-100,-90 123,-1 0,1 1,0-1,0 0,0 1,0-1,0 1,0-1,0 1,-1 0,1-1,0 1,1 0,-1 0,0 0,0 0,0 0,0 0,0 0,0 0,0 0,0 0,0 0,0 1,0-1,0 0,0 1,0-1,0 1,0-1,-1 1,1-1,0 1,0 0,0-1,-1 1,1 0,0 0,-1-1,1 1,-1 0,1 0,-1 0,1 0,-1 0,1 0,-1 0,17 49,-11 7,-2 1,-3 1,-5 31,2 10,1 271,1-353,-1 1,0-1,-2 0,0 1,-1-1,-1-1,-1 1,-2 4,8-23,0 1,0-1,0 1,0-1,0 1,0-1,-1 1,1-1,0 1,0 0,-1-1,1 1,0-1,0 1,-1 0,1-1,0 1,-1 0,1-1,-1 1,1 0,0 0,-1-1,1 1,-1 0,1 0,-1 0,1 0,0-1,-1 1,1 0,-1 0,1 0,-1 0,1 0,-1 0,1 0,-1 0,1 1,-1-1,1 0,-1 0,1 0,0 0,-1 1,1-1,-1 0,1 0,0 1,-1-1,1 0,-1 1,1-1,0 0,0 1,-1-1,1 1,0-1,-6-45,7 13,0 1,2-1,2 1,1-1,1 1,2 1,1 0,1 0,1 1,5-5,6-16,3 1,2 1,2 1,2 2,6-5,0 2,-22 26,0 0,2 1,0 1,1 1,1 1,1 0,0 2,17-10,-34 23,0 1,0 0,0 0,0 0,1 1,-1 0,1-1,-1 2,1-1,0 0,-1 1,1 0,0 0,-1 0,1 1,0-1,-1 1,1 0,-1 0,1 1,-1 0,0-1,1 1,-1 1,0-1,0 1,-1-1,1 1,0 0,-1 1,0-1,0 0,0 1,0 0,0 0,-1 0,0 0,0 0,0 0,0 0,0 1,-1-1,1 7,0-1,0 0,-1 0,-1 0,1 1,-2-1,1 0,-2 1,1-1,-1 0,-1 0,0 0,0-1,-1 1,0-1,-1 1,0-1,0-1,-1 1,-5 5,-1 2,-2-1,0 0,0-1,-1-1,-1 0,0-1,-1-1,0 0,-1-1,-3 0,14-6,-1-1,1 0,-1 0,0-1,1 0,-1-1,0 1,0-2,0 1,0-1,0 0,-7-1,-4-5</inkml:trace>
  <inkml:trace contextRef="#ctx0" brushRef="#br0" timeOffset="349.805">1553 98,'-21'10,"0"1,1 0,1 2,0 0,1 1,0 1,1 1,1 0,0 1,1 1,1 1,1 0,-3 6,15-22,0 1,0-1,0 1,0-1,0 1,1-1,0 1,-1 0,1-1,1 1,-1 0,0-1,1 1,0 0,0-1,0 1,0-1,1 0,-1 1,1-1,0 0,0 0,0 0,0 0,1 0,-1 0,1-1,-1 1,1-1,0 0,0 0,0 0,1 0,-1 0,0-1,1 1,-1-1,0 0,1 0,0 0,-1-1,1 1,0-1,-1 0,1 0,0 0,-1 0,1-1,1 0,4-1,0 0,0-1,0 0,-1 0,1-1,-1 0,0-1,0 0,0 0,-1-1,0 0,0 0,0 0,-1-1,0 0,0-1,-1 1,0-1,0 0,-1 0,0 0,0-1,-1 0,0 1,0-1,-1 0,0-1,-1 1,0 0,-1 0,0-1,0 1,-1 0,0 0,0 0,-1-1,-1 1,1 1,-1-1,-1 0,0 1,0-1,0 1,-1 1,-5-8,-39-30,31 32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42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57 112,'-3'2,"0"0,0 0,0 0,0 0,0 0,1 1,-1 0,1-1,-1 1,1 0,0 0,0 0,1 0,-1 0,0 1,1-1,0 0,0 1,0-1,0 1,1-1,-1 1,1 0,0-1,0 1,0-1,0 1,1 0,0-1,-1 1,1-1,0 1,1-1,-1 0,2 3,-2-5,0 0,0 0,1 0,-1 0,0-1,0 1,1 0,-1-1,0 1,1-1,-1 1,1-1,-1 1,1-1,-1 0,1 0,-1 0,1 0,-1 0,1 0,-1 0,0-1,1 1,-1 0,1-1,-1 1,0-1,1 0,-1 1,0-1,1 0,-1 0,0 0,0 0,0 0,0 0,0 0,1-1,37-45,-35 42,-1-1,0 1,0-1,0 0,-1 1,0-1,0 0,0 0,-1 0,0-1,0 1,-1 0,1 0,-2-1,1 1,0 0,-2-6,0 11,1 0,-1 0,0 0,0 0,1 0,-1 0,0 0,0 1,0-1,0 1,0-1,0 1,0 0,0 0,0 0,0 0,0 0,0 1,0-1,0 0,0 1,0-1,0 1,1 0,-1 0,0 0,0 0,1 0,-1 0,0 0,1 0,-1 1,1-1,0 1,-1-1,1 1,0-1,0 1,0 0,-1 1,-56 94,57-94,-1-1,1 1,0 0,0 0,0 0,1 0,-1 0,1 0,0 0,-1 0,1 0,1 0,-1 0,0 0,1 0,-1 0,1 0,0 0,0 0,0 0,1 0,-1-1,1 1,-1 0,1-1,0 1,0-1,0 0,0 0,0 1,1-2,-1 1,1 0,1 1,5-2,-1 0,0 0,0-1,0 0,1 0,-1-1,0 0,0-1,0 0,0 0,0-1,-1 0,1 0,-1 0,0-1,1-1,-2 1,1-1,0 0,-1 0,0-1,-1 0,1 0,-1 0,0-1,0 0,0-1,-3 4,1 0,0 0,-1-1,0 1,0 0,-1-1,1 0,-1 1,0-1,0 0,0 0,-1 0,0 1,0-1,0 0,0 0,-1 0,0 1,0-1,0 0,-1 0,1 1,-1-1,0 1,0 0,-1 0,0-2,0 5,-1 0,1-1,-1 1,1 1,0-1,-1 0,1 1,-1 0,0 0,1 0,-1 0,1 0,-1 1,1-1,-1 1,1 0,0 0,-1 1,1-1,0 1,0-1,0 1,0 0,0 0,0 0,1 1,-1-1,0 1,1-1,0 1,-1 1,2-3,-5 3,1-1,0 1,0-1,0 1,1 1,-1-1,1 1,0-1,0 1,1 0,-1 1,1-1,1 1,-1-1,1 1,-1 0,2 0,-1 0,1 0,0 0,0 0,0 0,1 1,0-1,1 4,-1-8,1 0,0-1,0 1,0 0,0 0,0-1,0 1,0-1,1 1,-1-1,0 0,1 1,-1-1,1 0,0 0,-1 0,1 0,0 0,0 0,-1-1,1 1,0-1,0 1,0-1,0 0,0 1,0-1,0 0,0 0,0 0,0-1,0 1,0 0,-1-1,1 1,0-1,0 0,0 0,0 0,68-42,-63 39,-1-1,1 0,-1 0,0-1,0 0,-1 0,0-1,0 1,0-1,-1 0,0 0,0-1,-1 1,0-1,0 0,-1 1,0-1,0 0,-1-1,0 1,0 0,-1 0,0-3,-1 9,0 0,0 0,0 0,0 0,0 1,0-1,0 0,-1 1,1-1,0 1,-1-1,0 1,1 0,-1 0,0 0,1 0,-1 0,0 0,0 0,0 0,0 1,0-1,0 1,0 0,0-1,0 1,0 0,0 0,0 0,0 1,0-1,0 0,0 1,0-1,0 1,0 0,0-1,0 1,0 0,0 0,1 0,-1 1,-1 0,-69 61,71-62,0 0,0 0,0 0,0 1,0-1,0 0,1 1,-1-1,0 0,1 1,-1-1,1 1,-1-1,1 1,0-1,0 1,0-1,0 1,0-1,0 1,0-1,0 1,1-1,-1 1,0-1,1 1,0-1,-1 1,1-1,0 0,-1 1,1-1,0 0,0 0,0 1,0-1,0 0,1 0,-1 0,0 0,0-1,1 1,-1 0,0 0,1-1,-1 1,1-1,-1 1,1-1,-1 0,1 0,-1 1,1-1,-1 0,1 0,-1 0,1-1,-1 1,1 0,6-2,-1 1,1-1,-1 0,0-1,0 0,0 0,0 0,-1-1,1 0,-1 0,6-5,-5 4,14-10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4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621 225,'-34'37,"1"1,3 2,0 1,-14 29,-13 15,-3-4,-36 36,56-70,-127 150,142-189,28-15</inkml:trace>
  <inkml:trace contextRef="#ctx0" brushRef="#br0" timeOffset="630.93">1 197,'59'39,"-21"-3,-2 1,-1 1,-2 2,22 37,114 190,39 10,-183-246,-16-17</inkml:trace>
  <inkml:trace contextRef="#ctx0" brushRef="#br0" timeOffset="1164.7">1 564,'73'-27,"-27"16,0 2,0 2,1 2,-1 2,1 2,47 6,9-3,104 23,-196-23</inkml:trace>
  <inkml:trace contextRef="#ctx0" brushRef="#br0" timeOffset="1749.32">368 0,'11'219,"24"138,-25 29,-10-362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4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0,'-229'719,"192"-601,24-111,10-30,33-145,-5 72,4 0,5 2,29-56,-63 149,10-22,1 0,0 0,2 1,0 1,2 0,3-4,-17 24,0 0,0 0,0 1,0-1,0 0,0 0,0 0,1 1,-1-1,0 0,0 1,1-1,-1 1,0-1,0 1,1 0,-1 0,0-1,1 1,-1 0,1 0,-1 0,0 1,1-1,-1 0,0 0,1 1,-1-1,0 1,0-1,1 1,-1 0,0-1,0 1,0 0,0 0,0 0,0-1,0 1,0 0,0 1,0-1,-1 0,1 0,0 0,-1 0,1 1,30 63,-31-64,118 321,-67-193,-52-129,1 0,0 0,0 0,0 0,-1 0,1 0,0 0,0 0,-1 0,1 0,0 0,0 0,0 0,-1 0,1 0,0 0,0 0,-1 0,1 0,0 0,0 0,-1 0,1 0,0 0,0 0,0 1,-1-1,1 0,0 0,0 0,0 0,0 1,-1-1,1 0,0 0,0 0,0 1,0-1,0 0,0 0,0 0,0 1,-1-1,1 0,0 0,0 1,0-1,0 0,0 0,0 0,0 1,0-1,0 0,1 1,-24-22,18 17,-7-6,-1 0,0 1,-1 1,0 0,0 1,0 0,-1 1,0 1,0 0,0 1,-1 1,0 0,1 1,-1 1,0 0,0 2,-1 0,-113 12,112-7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0,'22'147,"-14"148,4-207,-9-73,0 0,0 0,-2 1,0-1,-1 0,0 1,-1-1,-1 0,0 1,-4 10,7-24,3-9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9 253,'-3'13,"1"1,0 0,1-1,1 1,0 0,1-1,0 1,1 0,0-1,1 1,1-1,0 0,1 0,0-1,7 12,-10-22,0 1,0-1,0 0,0 0,0-1,0 1,0 0,1-1,-1 1,0-1,1 0,0 1,-1-1,1-1,0 1,-1 0,1-1,0 1,0-1,-1 0,1 0,0 0,0 0,0 0,-1-1,1 1,0-1,0 0,-1 0,1 0,-1 0,1 0,2-2,74-60,-62 44,0-1,-1 0,-2-1,0-1,-1 0,-1-1,-1-1,-1 1,-2-2,0 1,-1-1,0-12,-5 33,-1 0,0 1,0-1,0 0,-1 0,1 0,-1 0,0 0,0 0,0 0,-1 0,0 0,1 0,-1 0,-1 0,1 0,0 0,-1 1,0-1,0 1,0-1,0 1,-1 0,1 0,-1 0,0 0,0 0,0 0,0 1,0 0,-1-1,1 1,-1 0,1 1,-1-1,0 1,0-1,1 1,-1 0,0 1,0-1,0 1,0 0,0 0,-3 0,-3 4,0 1,0 0,1 1,-1 0,1 0,1 1,-1 0,1 0,0 1,1 0,0 1,0 0,1 0,0 0,0 1,1-1,-1 5,-16 29,4-3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1 365,'123'-299,"-104"234,-19 138,-1-66,1 0,-1-1,1 1,1 0,-1 0,1-1,1 1,-1 0,1-1,0 1,1-1,-1 0,1 0,1 0,-1 0,1 0,0-1,0 0,0 1,1-2,0 1,0 0,0-1,1 0,-1 0,1-1,0 1,0-1,0-1,0 1,1-1,-1 0,1 0,-1-1,1 0,1 0,4-3,-1 0,1 0,-1-2,0 1,0-1,0-1,-1 0,1-1,-1 1,-1-2,1 0,-1 0,0-1,-1 0,1 0,-2-1,1 0,-1 0,-1-1,1 0,-2 0,1 0,1-7,14-38,-13 30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0,'-49'74,"3"1,4 3,-18 46,60-123,-25 84,24-84,1 1,0 0,-1 0,1 0,0 0,0 0,0-1,0 1,0 0,1 0,-1 0,1 0,-1-1,1 1,-1 0,1 0,0-1,0 1,0 0,0-1,0 1,0-1,1 0,-1 1,0-1,1 0,-1 0,1 0,-1 0,1 0,0 0,-1 0,1 0,0 0,0-1,-1 1,1-1,0 0,0 1,0-1,0 0,-1 0,2 0,8-3,1 0,-1-1,0 0,0 0,0-1,-1-1,0 0,0 0,0-1,-1-1,0 1,0-1,-1-1,0 0,0 0,-1 0,1-4,145-191,-94 143,-58 60,1 0,0 0,0 0,0 0,0 0,0 1,0-1,0 0,0 1,0 0,0-1,1 1,-1 0,0 0,0 0,0 0,0 1,1-1,-1 0,0 1,0 0,0-1,0 1,0 0,0 0,-1 0,1 0,0 1,0-1,-1 0,1 1,0-1,-1 1,0 0,1-1,-1 2,5 7,-1 0,0 1,-1 0,0 0,0 0,-1 0,-1 1,0-1,-1 1,0 0,-1 9,4 17,13 157,-9 1,-13 108,5-268,-2 0,-2 0,-1 0,-2-1,-1 1,-2-2,-1 1,-2-1,-1-1,-13 20,-29 11,54-62,1-1,-1 1,0-1,0 0,0 0,0 1,0-1,0 0,0-1,0 1,0 0,-1-1,1 1,0-1,0 0,-1 0,1 1,0-2,0 1,-1 0,1 0,0-1,0 1,-1-1,1 0,0 1,0-1,0 0,0 0,0-1,0 1,0 0,1-1,-3-1,-3-8,0-1,0-1,1 1,0-1,1 0,1-1,0 1,1-1,1 0,0 0,0 0,1 0,1 0,1 0,1-9,-2-1,2-46,3 0,3 0,3 1,3 0,3 1,5-4,26-39,-31 91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0,'0'625,"-27"-355,-4-72,31-186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371 236,'-14'-2,"0"0,1 1,-1 1,0 0,0 1,1 0,-1 1,0 1,1 0,0 1,0 0,0 1,0 1,1 0,0 0,0 1,0 1,-6 5,9-6,0-1,0 1,1 1,0 0,0 0,1 0,0 1,1 0,0 0,0 1,1 0,0 0,1 0,0 1,0-1,1 1,1 0,0 0,0 0,1 0,0 0,1 2,0-10,0 0,1 1,-1-1,0 0,1 0,0 0,0 0,0 0,0 0,0 0,1-1,-1 1,1 0,0-1,0 1,0-1,0 1,0-1,0 0,1 0,-1 0,1 0,0-1,-1 1,1 0,0-1,0 0,0 0,0 0,0 0,0 0,0-1,1 1,5-1,0 1,0-2,0 1,0-1,0 0,-1-1,1 0,0-1,-1 1,0-2,3 0,19-14,0-2,-2 0,0-2,-1-1,-2-1,0-2,-1 0,11-19,16-13,-50 58,-1 0,1 0,0 0,-1 1,1-1,0 0,-1 0,1 1,0-1,-1 0,1 1,0-1,-1 1,1-1,-1 1,1-1,-1 1,1-1,-1 1,0-1,1 1,-1 0,0-1,1 1,-1 0,0-1,0 1,1 0,-1-1,0 1,0 0,0 0,0-1,0 1,0 0,0 0,0-1,0 1,-1 0,1-1,0 1,0 0,-1-1,1 1,0 1,0 17,0 1,2-1,0 0,1 1,1-1,0-1,2 1,0-1,1 0,1 0,1-1,0 0,1 0,7 7,-12-20,-1 0,2-1,-1 1,0-1,1 0,-1-1,1 1,0-1,0 0,0-1,0 1,0-1,0 0,0-1,0 0,1 0,1 0,16 0</inkml:trace>
  <inkml:trace contextRef="#ctx0" brushRef="#br0" timeOffset="347.42">879 180,'23'154,"30"44,-53-196,0-1,1 0,-1 0,0 0,1 0,-1 0,0 0,1 0,-1 0,1 0,0 0,-1 0,1 0,0 0,0 0,0 0,-1-1,1 1,0 0,0 0,0-1,0 1,0-1,0 1,0-1,1 0,-1 1,0-1,0 0,0 0,0 1,0-1,1 0,-1 0,0 0,0-1,0 1,0 0,1 0,-1-1,0 1,0 0,0-1,0 1,0-1,0 1,0-1,0 0,0 0,0 1,0-1,38-50,-21 13,-1 0,-3-1,-1-1,-2 0,-1-5,11-32,-8 18,-9 34</inkml:trace>
  <inkml:trace contextRef="#ctx0" brushRef="#br0" timeOffset="702.169">1641 378,'9'-14,"0"0,-1-1,-1 0,0-1,-1 1,-1-1,-1 0,0-1,-1 1,0-1,-1 0,-1 1,-1-1,-1 0,0 0,-1 1,-1-1,-3-12,4 25,-1 0,0 0,1 0,-1 0,-1 0,1 1,0-1,-1 1,0 0,0 0,0 0,0 1,0 0,0-1,-1 1,1 0,-1 1,1-1,-1 1,0 0,0 0,0 1,1-1,-1 1,0 0,0 1,0-1,0 1,1 0,-1 0,-11 2,1 1,0 0,0 2,1-1,-1 2,2 0,-1 1,-10 7,15-9,-1 0,1 0,1 1,-1 0,1 1,0 0,1 0,0 0,0 1,1 0,0 1,0-1,1 1,1 0,-1 1,2-1,-1 1,2 0,-1-1,1 1,1 0,0 0,1 1,0-1,0 0,2 0,0 6,3 0,0-1,1 0,0 0,2 0,0-1,0 0,1-1,1 0,1 0,0-1,1-1,0 0,0 0,2-1,-1-1,1 0,8 4,19 9,1-1,1-2,1-3,1-1,35 8,-74-22,-1-1,1 0,0 0,-1 0,1 0,0-1,0 0,-1 0,1-1,0 0,0 0,-1 0,1-1,-1 1,1-1,1-1,12-8</inkml:trace>
  <inkml:trace contextRef="#ctx0" brushRef="#br0" timeOffset="1818">1641 293,'5'0,"-3"0,-3 5,-5 1,-6 0,-2 4,-3 0,-3 3,-4-1,-1-1,-3 0,0 0,-1-7,0-5,5-6,6-7,7-7,5 2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0 147,'44'-14,"32"-15,9-2,-5 4,-7 7,-11 7,-11 5,-9 4,-8 3,-4 2,-8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1,'-8'30,"2"0,2 1,0 0,2 0,1 0,2 0,1 0,1 0,3 7,18 243,-19-263,-1 1,-1 1,0-1,-2 0,0 1,-2-1,0 1,-1-1,0 0,-2 2,-10 39,14-61,0 1,0 0,0 0,0-1,0 1,1 0,-1 0,0-1,0 1,0 0,1 0,-1 0,0 0,0-1,0 1,1 0,-1 0,0 0,0 0,1 0,-1 0,0-1,0 1,1 0,-1 0,0 0,1 0,-1 0,0 0,0 0,1 0,-1 0,0 0,1 1,-1-1,0 0,0 0,1 0,-1 0,0 0,0 0,1 1,-1-1,0 0,0 0,0 0,1 0,-1 1,0-1,0 0,0 0,0 1,0-1,1 0,-1 0,0 1,0-1,0 0,0 1,16-23,11-22,-5 5,3 0,1 2,1 1,2 1,3 0,-31 33,1 0,-1 0,1 0,-1 0,1 0,0 0,-1 1,1-1,0 1,0-1,0 1,0 0,1 0,-1 0,0 0,0 0,1 0,-1 1,1-1,-1 1,0 0,1-1,-1 1,1 0,-1 1,1-1,-1 0,0 1,1-1,-1 1,0 0,1-1,-1 1,0 0,0 1,0-1,0 0,0 1,0-1,0 1,0-1,0 1,-1 0,1 0,-1 0,1 0,-1 0,5 7,0 0,-1 0,0 0,0 0,-1 1,0 0,-1 0,0 0,-1 0,0 1,0-1,-1 0,0 1,-1-1,-1 1,1 0,-2-1,1 0,-3 9,-12 66,13-60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88 306,'4'4,"-1"0,2 0,-1-1,0 0,1 1,-1-2,1 1,0-1,0 1,0-1,0 0,0-1,1 0,-1 1,0-2,1 1,-1-1,1 1,-1-1,1-1,-1 1,0-1,1 0,-1 0,0-1,1 0,-1 0,0 0,0 0,-1-1,1 0,0 0,-1 0,2-2,4-3,-1 0,0-1,0-1,-1 0,-1 0,0 0,0-1,-1 0,0 0,-1 0,0-1,-1 0,0 0,-1 0,0 0,-1-1,0 1,-1-2,-1 10,0-1,0 1,-1-1,1 1,-1 0,0-1,0 1,0 0,-1 0,0-1,1 1,-1 1,-1-1,1 0,-1 0,1 1,-1-1,0 1,0 0,0 0,-1 0,1 0,-1 1,0 0,0-1,1 1,-1 0,-1 1,1-1,0 1,0 0,0 0,-1 0,1 0,-1 1,1 0,0 0,-1 0,1 0,-1 1,1 0,0 0,-1 0,-2 1,-7 4,-1 1,1 0,0 1,1 1,0 0,0 1,1 0,0 1,1 0,0 1,1 0,0 1,1 0,1 1,0 0,0 0,2 0,0 1,0 0,1 0,1 1,1-1,0 1,1 0,1 0,0 0,1 1,3-7,-1-1,1 0,1 1,0-1,0 0,1-1,0 1,1-1,0 0,0 0,0-1,1 0,0 0,1 0,-1-1,1 0,1-1,-1 0,1 0,0-1,0 0,0 0,0-1,1 0,-1-1,1 0,0 0,0-1,0-1,8 1,122-9,-116 1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4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0,'-19'10,"-7"8,2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5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1,'-9'6,"-1"1,0-1,1 1,-1 1,2 0,-1 0,1 1,0 0,1 0,0 1,1-1,0 2,-5 9,12-14,-1-1,1 0,0 1,0-1,1 0,0 0,0 0,0 0,0 0,1-1,0 1,0 0,0-1,0 0,1 0,-1 0,1 0,0-1,1 1,-1-1,0 0,1-1,0 1,2 1,18 15,-22-16,1 0,0 0,-1 1,1-1,-1 1,0 0,0 0,-1 0,1 0,-1 0,0 1,0-1,0 1,-1-1,0 1,0 0,0 0,0 0,-1-1,1 1,-1 0,-1 0,1 0,-1 0,1 0,-1-1,-1 1,1 0,-1-1,0 1,0-1,0 1,0-1,-1 0,0 0,0 0,0 0,-7 7,-1 0,0 0,0-1,-1-1,0 0,0-1,-1 0,-1-1,1 0,-1-1,0-1,-6 2,-5-1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6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14 599,'-5'28,"1"0,1 1,2-1,1 1,1-1,1 0,6 24,-8-48,1-1,0 0,-1 0,1 0,1 0,-1 0,0 0,1 0,-1 0,1-1,0 1,0-1,0 1,0-1,1 0,-1 1,0-1,1 0,0-1,-1 1,1 0,0-1,0 1,0-1,0 0,0 0,0 0,0-1,1 1,-1-1,0 0,0 1,1-1,-1-1,0 1,0 0,0-1,0 0,1 0,-1 0,0 0,0 0,0 0,1-2,7-5,0-1,-1 0,-1-1,1 0,-1 0,-1-1,0 0,-1-1,0 0,-1 0,0 0,-1-1,0 0,-1 0,0 0,-1 0,-1-1,0 1,-1-1,0 0,-1 1,-1-1,0 1,-1-1,0 1,-3-8,4 17,0 0,-1-1,1 1,-1 0,0 1,0-1,-1 0,1 0,-1 1,1 0,-1-1,0 1,-1 0,1 0,0 1,-1-1,0 1,1 0,-1 0,0 0,0 0,0 1,0-1,-1 1,1 0,0 0,-1 1,1-1,0 1,-1 0,1 0,0 1,-1-1,1 1,0 0,0 0,-1 0,1 1,0-1,0 1,0 0,1 0,-1 1,0-1,1 1,-1-1,1 1,0 0,0 1,0-1,1 0,-1 1,1 0,0-1,-1 3,2-5,1 0,-1 0,1 0,-1 0,1 0,-1 0,1 0,0 0,-1 0,1 0,0 1,0-1,0 0,0 0,0 0,0 0,0 1,1-1,-1 0,0 0,1 0,-1 0,0 0,1 0,-1 0,1 0,0 0,-1 0,1 0,0 0,0 0,0 0,-1-1,1 1,0 0,0 0,0-1,0 1,0-1,0 1,0-1,1 1,-1-1,0 0,0 0,0 1,0-1,0 0,1 0,-1 0,0 0,0 0,0-1,1 1,65-11,-47-2,1-1,-2-1,0-1,-1-1,0 0,-1-1,-1-1,-1 0,-1-1,-1-1,0 0,-2-1,0-1,-2 1,0-1,4-20,-6 24,0-1,-2 1,0-1,-1 0,-1 0,0-1,-2 1,-1-1,0-3,0 23,1 0,-1 1,0-1,1 0,-1 0,0 0,1 0,-1 0,0 0,0 1,0-1,0 0,0 0,0 0,0 0,0 0,0 0,-1 0,1 0,0 1,-1-1,1 0,0 0,-1 0,1 0,-1 1,1-1,-1 0,1 1,-1-1,0 0,1 1,-1-1,0 1,0-1,1 1,-1-1,0 1,0-1,0 1,0 0,1-1,-1 1,0 0,0 0,0 0,0 0,0 0,0 0,0 0,0 0,0 0,1 0,-1 0,0 1,0-1,0 0,0 1,0-1,1 0,-1 1,0-1,0 1,1 0,-1-1,0 1,1-1,-1 1,0 0,-4 10,1-1,1 1,-1 0,1 0,1 0,0 0,1 0,0 0,1 1,0-1,1 7,6 78,4 0,5-1,4 0,11 24,-14-49,-1-5,15 54,-4 1,-6 2,-5 0,0 109,-16-216,1-12,0 1,0-1,0 1,-1-1,1 1,-1-1,0 1,0-1,0 1,-1-1,1 1,-1-1,0 1,0-1,0 0,0 1,-1-1,1 0,-1 0,0 0,0 0,0 0,0-1,0 1,-1 0,1-1,-1 0,0 1,0-1,0 0,0 0,0-1,0 1,0-1,0 0,-1 1,1-1,-1 0,-4-4,0 0,0 0,1 0,-1-1,1 0,0 0,0-1,0 0,1 0,0-1,0 1,0-1,1-1,-1 1,2-1,-1 0,1 0,0 0,0-1,1 1,0-1,0 0,1 0,0 0,0-2,-7-20,1 0,1 0,2-1,1 0,1 1,2-2,1 1,1 0,2 0,1-1,-3 20,2-1,-1 0,2 1,-1 0,2 0,-1 0,2 0,0 1,0-1,1 2,0-1,2 0,8-7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9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2 222,'-1'13,"1"-1,0 1,1-1,0 1,1-1,0 1,1-1,0 0,1 0,0 0,1-1,1 1,0-1,0 0,7 8,-12-18,0 0,1 1,-1-1,1 0,-1 0,1 0,-1 0,1 0,0 0,0 0,-1 0,1-1,0 1,0-1,0 1,0-1,-1 0,1 0,0 0,0 0,0 0,0 0,0 0,0-1,0 1,-1-1,1 1,0-1,0 0,-1 1,1-1,0 0,-1 0,1 0,-1-1,1 1,-1 0,1-1,-1 1,0 0,1-2,37-70,-35 52,-1 0,0 0,-2-1,0 1,-2-1,0 1,-1-1,-5-16,7 34,0 1,0 0,-1 0,1 0,-1 0,0 0,1 0,-1 0,-1 0,1 0,0 0,-1 1,0-1,1 0,-1 1,0-1,0 1,-1 0,1 0,0 0,-1 0,1 0,-1 0,0 1,1-1,-1 1,0 0,0 0,0 0,0 0,0 0,0 1,0-1,-2 1,-11 3</inkml:trace>
  <inkml:trace contextRef="#ctx0" brushRef="#br0" timeOffset="383.794">313 476,'162'-325,"-159"321,-2 0,2-1,-1 1,0 0,1 0,0 0,0 0,0 0,0 1,0-1,1 1,0 0,0 0,0 0,0 1,0-1,0 1,5-2,-7 6,1-1,-1 0,1 1,-1 0,0 0,0-1,0 1,0 0,0 1,0-1,0 0,-1 1,1-1,-1 0,1 1,-1 0,0-1,0 1,0 0,-1 0,1-1,-1 1,1 0,-1 2,3 7,-1-4,0 0,1 0,-1 0,1 0,1-1,-1 0,1 1,1-1,-1-1,1 1,1-1,-1 1,1-1,0-1,0 1,0-1,1-1,0 1,0-1,0 0,1 0,-1-1,1 0,0 0,0-1,0 0,0-1,0 0,0 0,1 0,-1-1,0 0,6-2,-3-1,0 0,-1-1,1-1,-1 0,0 0,0-1,0-1,-1 1,0-1,0-1,-1 0,0 0,0-1,-1 1,0-2,-1 1,0-1,0 0,-1 0,0-1,-1 1,0-1,-1 0,0 0,-1 0,0-1,0 1,-2-1,1 1,-1-1,-2-7,-4-6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7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1 982,'0'163,"0"-196,1 1,2-1,1 1,2 0,1 0,2 1,1 0,1 0,1 1,8-11,50-72,-69 112,-1 0,0 0,1 0,0 1,-1-1,1 0,-1 1,1-1,0 0,0 1,-1-1,1 1,0-1,0 1,0-1,0 1,-1 0,1-1,0 1,0 0,0 0,0 0,0 0,0 0,0-1,0 2,0-1,0 0,0 0,-1 0,1 0,0 1,0-1,0 0,0 1,0-1,0 1,-1-1,1 1,0-1,0 1,-1-1,1 1,0 0,-1-1,1 1,-1 0,1 0,0 0,4 14</inkml:trace>
  <inkml:trace contextRef="#ctx0" brushRef="#br0" timeOffset="262.997">453 728,'-10'15,"0"1,2 1,0-1,0 1,2 1,0-1,1 1,1 0,0 0,2 1,0-1,1 1,0-1,2 1,1 9,-1-24,0 1,0-1,0 0,1 0,-1 0,1 0,0 0,0 0,1-1,-1 1,1-1,-1 1,1-1,0 0,1 0,-1 0,0 0,1-1,-1 0,1 1,0-1,0 0,0-1,0 1,0-1,0 0,1 0,-1 0,0 0,0-1,1 0,-1 0,0 0,1 0,-1-1,0 1,1-1,-1 0,0-1,0 1,0-1,0 1,0-1,2-2,3-1,-1 1,0-2,-1 1,0-1,1 0,-2 0,1-1,-1 0,0 0,0-1,-1 1,0-1,-1 0,1-1,-2 1,1-1,-1 0,0 0,-1 0,0 0,-1 0,1 0,-2-1,1 1,-2 0,1-1,-1 1,0 0,-1 0,0 0,-1 0,0 0,0 0,-1 1,0-1,0 1,-1 0,0 0,-56-48,42 44</inkml:trace>
  <inkml:trace contextRef="#ctx0" brushRef="#br0" timeOffset="548.948">988 191,'20'221,"-12"-104,6 0,4 0,18 52,-31-151,0 0,-1 0,-1 0,-1 1,0-1,-2 1,0-1,-1 1,0 0,-4 12,-2-13</inkml:trace>
  <inkml:trace contextRef="#ctx0" brushRef="#br0" timeOffset="1379.033">791 728,'65'9,"1"-3,0-2,0-4,0-2,0-4,-1-2,0-3,16-7,162-51,-214 67,-34 18,-155 148,121-90,38-73,0 1,0-1,1 1,-1 0,1-1,-1 1,1 0,-1-1,1 1,0 0,0-1,0 1,0 0,0-1,0 1,1 0,-1-1,0 1,1 0,-1-1,1 1,0-1,0 1,-1-1,1 1,0-1,0 0,0 1,0-1,1 0,-1 0,0 0,0 0,1 0,-1 0,1 0,-1 0,1 0,-1-1,1 1,-1 0,1-1,0 0,-1 1,2-1,7-1,-1 0,0-1,0-1,1 1,-1-1,-1-1,1 0,0 0,-1 0,0-1,0 0,-1-1,1 0,-1 0,0-1,-1 0,2-1,18-15,-17 15,43-30,-51 38,0-1,0 1,1-1,-1 1,0-1,0 1,0-1,1 1,-1 0,0 0,0 0,1 0,-1-1,0 2,0-1,1 0,-1 0,0 0,0 1,1-1,-1 0,0 1,0-1,0 1,0 0,1-1,-1 1,0 0,0 0,-1-1,1 1,0 0,0 0,0 0,0 0,-1 0,1 0,-1 1,1-1,0 0,-1 0,0 0,1 1,28 133,-29-131,1 0,-1-1,1 1,0 0,0-1,0 1,1-1,-1 1,1-1,-1 0,1 0,0 0,1 0,-1 0,0 0,1 0,0-1,0 1,-1-1,1 0,1 0,-1 0,0 0,0 0,1-1,-1 1,1-1,-1 0,1 0,0-1,-1 1,1-1,0 1,-1-1,1 0,0-1,-1 1,1-1,0 1,-1-1,4-2,20-13,-1-2,-1-1,-1-2,-1 0,0-1,-2-1,-1-1,0-1,-2-1,13-24,-27 43,36-61,-4-2,-3-2,-3-1,-3-1,-4-1,2-20,10-82,-35 176,1-1,-1 0,0 1,1-1,-1 1,0-1,0 1,0-1,0 0,0 1,0-1,-1 1,1-1,0 1,-1-1,1 1,-1-1,0 1,1-1,-1 1,0 0,0-1,0 1,0 0,0 0,0 0,0-1,0 1,-1 0,1 1,0-1,-1 0,1 0,-1 1,1-1,0 0,-1 1,1-1,-1 1,0 0,1 0,-1-1,1 1,-1 0,0 0,1 1,-1-1,1 0,-1 0,1 1,-1-1,1 1,-1-1,1 1,-1 0,1 0,0-1,-1 1,1 0,-1 1,-7 11,0 0,0 0,2 1,-1 0,2 1,0-1,1 1,0 1,1-1,-1 12,-10 51,3 1,4 0,3 1,5 64,1-96,2 0,2-1,2 0,2 0,2-1,17 44,13 13,-51-143,-1 17</inkml:trace>
  <inkml:trace contextRef="#ctx0" brushRef="#br0" timeOffset="1581.067">1976 502,'39'9,"31"4,9-1,-4-2,-5-3,-11-2,-9-3,-9 4,-7 0,-4-1,-2 0,-2 2,-4 2</inkml:trace>
  <inkml:trace contextRef="#ctx0" brushRef="#br0" timeOffset="1784.998">2823 812,'-5'29,"4"19,6 1,7-7,2-11</inkml:trace>
  <inkml:trace contextRef="#ctx0" brushRef="#br0" timeOffset="1952.298">2880 418,'0'0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3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85,'-7'-3,"0"1,-1-1,1 1,-1 0,1 1,-1-1,0 2,1-1,-1 1,0 0,0 1,1-1,-1 2,0-1,1 1,-1 0,1 1,0 0,0 0,0 0,0 1,0 0,1 0,0 1,0 0,0 0,0 1,-5 4,1 0,0 1,1 1,0 0,1 0,0 1,1-1,0 2,2-1,-1 1,1 0,1 0,1 0,0 1,0-1,2 1,0 0,0-1,2 1,0 0,1 5,0-15,0 0,0 0,1 0,0-1,0 1,0-1,0 0,1 0,-1 0,1 0,0 0,1-1,-1 0,0 0,1 0,0 0,0-1,-1 0,1 0,1 0,-1-1,0 1,0-1,1 0,-1-1,0 1,1-1,-1 0,0-1,1 1,-1-1,0 0,1 0,-1-1,0 1,0-1,0-1,0 1,-1 0,1-1,0 0,-1 0,0-1,0 1,3-4,15-12,-1-2,-1 0,-1-1,-1-1,-1-1,0 0,5-15,9-10,93-143,-124 191,0 0,0 0,0 0,1 0,-1 0,0 0,0 0,1 0,-1 0,0 0,1 0,-1 0,1 0,-1 0,1 1,-1-1,1 0,0 0,0 1,-1-1,1 0,0 1,0-1,0 1,-1-1,1 1,0-1,0 1,0-1,0 1,0 0,0 0,0-1,0 1,0 0,0 0,0 0,0 0,0 0,0 1,0-1,0 0,0 0,0 1,0-1,0 0,0 1,0-1,0 1,-1-1,1 1,0 0,0-1,0 1,-1 0,1-1,0 1,-1 0,1 0,-1 0,1-1,-1 1,1 0,-1 0,0 0,1 0,-1 0,0 1,4 19,-1 5,1-1,1 0,1 0,1-1,2 1,0-1,1-1,2 0,8 13,-17-33,0 1,0-1,0 0,0 0,0-1,0 1,1-1,-1 1,1-1,0 0,-1 0,1-1,0 1,0-1,0 0,1 0,-1 0,0-1,0 1,0-1,1 0,-1 0,0 0,0-1,4-1,10-4</inkml:trace>
  <inkml:trace contextRef="#ctx0" brushRef="#br0" timeOffset="261.503">1187 0,'-15'34,"-9"25,0 8,-2-4,4-6,1-9,4-8,5-6,0-3,2-3,-3-6,-3-2,1-4</inkml:trace>
  <inkml:trace contextRef="#ctx0" brushRef="#br0" timeOffset="544.914">904 0,'14'24,"20"18,8 6,3-5,-3-5,-3-9,-3-4,-3-7,-3-2,-1-3,-6 1,-2-2,-4 1,-1 0,2 1,3 4,-2 3,-5-2</inkml:trace>
  <inkml:trace contextRef="#ctx0" brushRef="#br0" timeOffset="898.168">1638 283,'5'24,"6"12,6 1,6-11,-3-10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35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7410,'37'-107,"-19"69,115-224,-78 158,26-53,6 4,78-101,-50 89,36-82,-117 189,353-676,-293 544,242-423,32-51,-199 327,40-53,-17 48,-135 249,265-391,-142 166,29-102,-62 147,-30 98,21-27,-40 57,12-32,76-98,-175 257,0 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10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796 923,'-15'-6,"1"1,-1 1,0 0,0 1,-1 1,1 0,0 1,-1 1,1 0,-1 1,1 1,0 0,-1 1,1 0,-10 5,18-6,0 0,1 0,-1 0,1 1,0-1,0 2,0-1,0 1,0 0,0 0,1 0,0 1,0 0,0 0,1 0,0 1,0-1,0 1,1 0,-1 0,1 0,1 1,-1-1,1 1,0-1,1 1,0 0,0 0,0 0,1 0,0-1,0 1,0 0,1 0,0 0,1 0,1 5,9 8,0-1,1 0,1-1,1 0,1-1,0-1,1 0,0-2,2 0,-1 0,12 4,27 24,-32-24,-2 1,0 0,-1 2,-2 1,0 0,0 3,-18-22,-1-1,1 1,-1-1,0 1,0 0,0-1,0 1,-1 0,1 0,-1 0,1-1,-1 1,0 0,0 0,-1 0,1 0,-1 0,1 0,-1-1,0 1,0 0,0-1,0 1,0 0,-1-1,1 1,-1-1,0 0,1 0,-1 1,0-1,-1 0,1-1,0 1,-2 1,-93 48,56-41,0-2,-1-1,0-3,0-1,-39-3,57 0</inkml:trace>
  <inkml:trace contextRef="#ctx0" brushRef="#br0" timeOffset="281.824">569 810,'39'-10,"31"-7,9-1,1 2,-9 4,-12 4,-10 4,-10 1,-5 3,-5 0,-2 1,-6 5,-2 1,-3 4,-6 1</inkml:trace>
  <inkml:trace contextRef="#ctx0" brushRef="#br0" timeOffset="602.06">1924 1036,'-62'43,"-31"19,-3 4,8-4,11-8,13-9,13-7,10-5,8-3,4-3,2-5,6-7</inkml:trace>
  <inkml:trace contextRef="#ctx0" brushRef="#br0" timeOffset="885.621">1275 1120,'112'75,"3"-5,24 6,-86-53,-43-21,-1 2,1-1,-1 1,-1 1,1 0,-1 0,1 0,-1 1,-1 1,1-1,-1 1,1 1,-44-42,21 17</inkml:trace>
  <inkml:trace contextRef="#ctx0" brushRef="#br0" timeOffset="1119.186">1641 810,'-40'130,"6"1,6 2,-4 63,7 5,15-57,10-121</inkml:trace>
  <inkml:trace contextRef="#ctx0" brushRef="#br0" timeOffset="9636.013">6919 1008,'-77'11,"1"3,0 3,1 4,0 3,-14 31,88-54,-1 1,1-1,-1 1,1-1,0 1,-1 0,1 0,0-1,0 1,0 0,1 0,-1 0,0 0,1 0,-1 0,1 0,0 1,0-1,0 0,0 0,0 0,0 0,0 0,1 0,-1 0,1 0,-1 0,1 0,0 0,0 0,0 0,0 0,0 0,0-1,1 1,-1 0,0-1,1 1,0-1,-1 0,1 1,0-1,-1 0,1 0,0 0,2 0,225 94,-227-95,0 1,1-1,-1 1,0 0,0-1,0 1,0 0,0 1,0-1,0 0,-1 0,1 1,0-1,-1 1,1 0,-1-1,0 1,1 0,-1 0,0 0,0 0,0 0,0 0,0 0,-1 0,1 0,-1 0,1 0,-1 1,0-1,0 0,0 0,0 1,0-1,0 0,-1 0,1 0,-1 0,1 1,-1-1,0 0,0 0,0 0,0 0,0 0,-1-1,1 1,0 0,-1-1,0 1,-12 7,0-1,-1-1,0 0,0-2,0 1,-1-2,1 0,-1-1,0 0,0-1,-1-1,-25 5,14-2,4-1</inkml:trace>
  <inkml:trace contextRef="#ctx0" brushRef="#br0" timeOffset="9905.71">7427 1036,'-280'175,"200"-99,78-74,0 1,0-1,1 0,-1 1,1-1,0 1,-1 0,1-1,1 1,-1 0,0 0,1-1,-1 1,1 0,0 0,0 0,0 0,0 0,0-1,1 1,-1 0,1 0,0 0,0-1,0 1,0 0,0-1,1 1,-1-1,1 1,0-1,-1 0,1 0,0 0,0 0,2 1,3 1,0 0,1-1,-1 0,1 0,0-1,0 0,0 0,0-1,0 1,1-2,-1 0,0 0,0 0,7-2,2 2,132-8,-121 1</inkml:trace>
  <inkml:trace contextRef="#ctx0" brushRef="#br0" timeOffset="10186.904">7766 1149,'-11'5,"0"1,0 0,0 1,1 0,0 0,1 1,-1 1,1-1,1 2,0-1,0 1,1 0,0 1,1-1,0 1,1 1,0-1,0 1,2 0,-1 0,0 10,4-18,0 0,1 1,0-1,0 0,0 0,0 0,1 0,-1 0,1 0,0 0,1 0,-1-1,0 1,1-1,0 0,0 0,0 0,0 0,0 0,1 0,-1-1,1 0,0 0,0 0,0 0,0 0,0-1,0 0,0 0,0 0,2 0,4 1,0 0,0-1,1 0,-1-1,0 0,0-1,0 0,1 0,-1-1,0 0,-1-1,9-3,-9 3,-1-1,0 1,1-1,-2-1,1 1,0-1,-1-1,0 1,0-1,0 0,-1-1,0 0,0 0,-1 0,0-1,0 1,-1-1,0 0,0-1,-1 1,0-1,0 0,-1 1,0-1,-1 0,1-5,-1 8,0-1,-1 1,1 0,-1 0,0 0,-1-1,0 1,0 0,0 0,0 0,-1 0,0 0,-1 1,1-1,-1 0,0 1,0 0,-1 0,1 0,-1 0,-1 0,1 1,0 0,-1 0,0 0,0 0,0 1,0 0,-1 0,0 0,-1 0,-16-4</inkml:trace>
  <inkml:trace contextRef="#ctx0" brushRef="#br0" timeOffset="10488.584">8190 1487,'4'-38,"8"-27,5-8,0 4,-2 10,0 13,-2 11,-3 7,1 7,-1 3,3 4,-2 10,-1 5</inkml:trace>
  <inkml:trace contextRef="#ctx0" brushRef="#br0" timeOffset="10788.587">8471 1319,'29'-8,"-1"-2,0 0,-1-2,-1-1,0-1,0-2,-1 0,-2-1,20-18,-38 31,1 0,-1-1,-1 1,1-1,-1 0,0 0,0 0,0-1,-1 1,1-1,-1 0,-1 0,1 0,-1 0,0-1,-1 1,1-1,-1 1,-1-1,1 1,-1-5,-3 7,0 1,-1-1,1 1,-1 1,0-1,1 0,-1 1,-1 0,1 0,0 0,0 0,-1 1,1-1,-1 1,1 0,-1 1,0-1,1 1,-1 0,1 0,-1 0,0 1,1-1,-1 1,1 1,-1-1,1 0,-1 1,-2 2,-5 0,1 0,0 1,0 1,0 0,0 0,1 1,1 0,-1 1,1 0,0 1,1 0,0 0,0 0,1 1,0 1,1-1,0 1,1 0,0 0,0 1,2-1,-1 1,1 0,1 0,0 0,1 0,0 0,1 1,1-1,-1 0,2 0,0 0,0 0,1 0,4 10,-2-14,-1 0,1 0,1-1,-1 1,1-1,0-1,1 1,0-1,0 0,0-1,1 1,0-2,0 1,0-1,0 0,1-1,-1 1,1-2,0 1,0-2,0 1,0-1,0 0,0-1,1 0,-1 0,3-2,13 2</inkml:trace>
  <inkml:trace contextRef="#ctx0" brushRef="#br0" timeOffset="11138.944">9092 388,'35'85,"-4"2,-3 1,-5 1,-3 2,-4-1,0 50,-14-105,-1 0,-2 0,-2 0,-1-1,-1 1,-3-1,0 0,-2-1,-1 0,-2 0,-2-1,-11 19,16-39,0 1,0-1,-1-1,-1 1,0-2,-1 0,0-1,0 0,-1 0,0-2,0 0,-1 0,0-2,0 0,-2 0,-8 5</inkml:trace>
  <inkml:trace contextRef="#ctx0" brushRef="#br0" timeOffset="6789.05">2996 669,'-2'-2,"-1"0,0 0,0 0,0 0,0 1,0-1,0 1,0 0,-1 0,1 0,0 0,-1 1,1-1,0 1,-1 0,1 0,-1 0,1 1,0-1,-1 1,1-1,0 1,-1 0,1 1,0-1,0 0,0 1,0 0,-1 0,-79 63,61-40,2 1,1 1,1 1,1 0,2 2,1 0,1 0,1 1,2 1,1 0,2 0,1 1,2-1,1 1,1 0,2 9,-1-23,1 0,1-1,1 1,1 0,0-1,1 0,1 0,1 0,0 0,1-1,1 0,1 0,3 4,47 61,-44-76,-2-7</inkml:trace>
  <inkml:trace contextRef="#ctx0" brushRef="#br0" timeOffset="7431.472">3222 810,'37'1,"0"-1,-1-3,1 0,-1-3,0 0,0-3,-1-1,0-1,-1-2,0-2,26-15,-59 29,0 0,-1 0,1 0,0 0,-1 0,1 0,0 0,0 0,0 0,0 0,0 0,0 1,0-1,1 0,-1 1,0-1,0 1,0-1,1 1,-1 0,0-1,1 1,-1 0,0 0,0 0,1 0,-1 0,0 0,1 0,-1 1,0-1,0 0,1 1,-1-1,0 1,0-1,0 1,1 0,-1-1,0 1,0 0,0 0,0 0,-1 0,1 0,0 0,0 0,0 0,0 1,-19 111,-9 27,6 2,5 20,-15 126,32-283,0 0,-1 0,1 0,-1 0,0 0,-1 1,1-1,-1 0,0 0,0 0,-1 0,1 0,-1 0,0-1,-1 1,1-1,-1 1,0-1,0 0,0 0,0 0,-1 0,0-1,0 1,0-1,0 0,0 0,0 0,-1-1,0 0,1 0,-1 0,-2 1,-9-1,1-1,0 0,0-1,-1 0,1-2,0 1,0-2,-1 0,2-1,-1 0,-12-7,19 8,1 0,0-1,0 0,0 0,1 0,0-1,0 0,0 0,0-1,1 0,0 0,0 0,0 0,1-1,0 0,0 0,1 0,0 0,0-1,0 1,1-1,1 0,-2-5,3 5,0 0,0 0,1 0,0 0,0 0,1 0,0 0,0 1,1-1,0 1,1 0,-1 0,1 0,1 0,-1 0,1 1,0 0,0 0,1 0,0 1,0 0,3-2,157-92,-156 94,131-42,-99 36,58-1,-77 17</inkml:trace>
  <inkml:trace contextRef="#ctx0" brushRef="#br0" timeOffset="7636.056">4040 1403,'-4'34,"2"15,7 0,8-8,1-17,-2-12</inkml:trace>
  <inkml:trace contextRef="#ctx0" brushRef="#br0" timeOffset="7786.131">4182 810,'0'0</inkml:trace>
  <inkml:trace contextRef="#ctx0" brushRef="#br0" timeOffset="8149.683">4267 1544,'200'-285,"-176"258,-4 48,-9 58,-12-72,1 0,0 0,0 0,1 0,-1 0,2 0,-1 0,1 0,0 0,0-1,1 1,0-1,0 1,1-1,0 0,0-1,0 1,1-1,-1 1,1-1,0 0,1-1,0 0,-2 0,1 0,1-1,-1 0,0 0,1-1,0 1,-1-1,1-1,0 1,0-1,0 0,0 0,0 0,1-1,-1 0,0 0,0-1,0 0,0 0,0 0,0-1,0 0,-1 0,1 0,0-1,-1 0,0 0,0 0,0-1,1 0,104-133,-94 116</inkml:trace>
  <inkml:trace contextRef="#ctx0" brushRef="#br0" timeOffset="8750.764">5113 1149,'0'0,"-18"14,0 0,0 1,2 1,0 1,0 0,2 1,0 1,1 0,1 1,1 0,-6 16,16-34,0 0,1-1,-1 1,1 0,-1 0,1 0,0 0,0 0,0 0,0 0,0-1,0 1,0 0,1 0,-1 0,1 0,-1 0,1 0,0-1,0 1,-1 0,1-1,1 1,-1 0,0-1,0 0,0 1,1-1,-1 0,1 1,-1-1,1 0,-1 0,1 0,0 0,0 0,-1-1,1 1,0-1,0 1,0-1,0 1,82-9,-68 0,0 1,0-2,0 0,-1-1,-1-1,0 0,0-1,-1 0,-1-1,0-1,0 0,5-10,-17 23,0 1,0-1,1 1,-1-1,0 1,0 0,0-1,1 1,-1-1,0 1,0-1,1 1,-1-1,0 1,1 0,-1-1,0 1,1 0,-1-1,1 1,-1 0,1 0,-1-1,0 1,1 0,-1 0,1 0,-1 0,1 0,-1-1,1 1,-1 0,1 0,-1 0,1 0,-1 0,1 1,-1-1,1 0,-1 0,1 0,-1 0,1 0,-1 1,1-1,-1 0,1 1,-1-1,0 0,1 0,-1 1,1-1,-1 1,0-1,0 0,1 1,8 31,-7-22,-1-4,0 1,0-1,0 1,0-1,1 1,0-1,1 0,-1 0,1 0,0 0,1-1,-1 1,1-1,0 0,1 0,-1 0,1 0,0-1,0 0,0 0,1 0,-1-1,1 0,0 0,0 0,0-1,1 0,-1 0,0 0,1-1,-1 0,1 0,-1-1,4 0,4-2,1-1,-1-1,0 0,0-1,-1-1,1 0,-1-1,0 0,-1-1,0 0,0-1,0-1,-2 1,5-7,129-165,-128 158,-2-2,0 0,-2-1,-1 0,-1-1,-1 0,-1-1,-2 0,-1 0,-1 0,-1 0,-1-1,-2 0,-3-21,4 45,-1-1,0 0,-1 1,0-1,1 1,-2-1,1 1,-1-1,0 1,0 0,0 0,-1 0,1 0,-1 0,0 1,-1-1,1 1,-1 0,0 0,0 0,0 0,-1 1,1-1,-1 1,0 0,0 1,0-1,0 1,0 0,-3 0,-3 1,0 0,0 0,-1 1,1 1,0 0,-1 0,1 1,0 1,0 0,0 0,1 1,-1 0,1 1,0 0,0 1,0 0,1 1,0 0,0 0,1 1,0 0,0 0,1 1,0 0,1 0,0 1,0 0,1 0,0 0,1 0,0 1,0 0,1 0,1 0,0 0,1 0,-1 7,-1 6,1-1,0 1,2 0,1 0,0-1,2 1,1-1,1 1,1-1,1-1,0 1,2-1,1-1,1 1,11 16,4-2,1 0,2-2,2-1,1-1,1-2,20 13,31 6,-59-41</inkml:trace>
  <inkml:trace contextRef="#ctx0" brushRef="#br0" timeOffset="13455.454">11096 669,'-45'44,"2"1,1 2,3 2,2 2,1 3,26-43,0 1,1 1,1-1,0 1,1 1,0 0,1 0,1 0,0 0,1 1,0 0,1 0,1 0,0 0,1 0,1 0,1 1,0-1,1 3,5-9,0 0,1-1,0 0,0 0,1-1,0 0,1 0,-1-1,1 0,0-1,1 0,-1 0,1-2,0 1,0-1,0-1,1 0,-1 0,0-1,1 0,-1-1,1-1,8-1,5-1,0-2,0-1,0 0,-1-2,0-1,0-1,-1-1,-1-1,0-1,0-1,-1 0,-1-2,-1-1,0 0,-1-1,-1-1,0-1,-2 0,0-1,-2-1,0 0,6-17,-13 25,0 1,-1-1,0 0,-2-1,0 1,0-1,-1 0,-1 1,0-1,-2-11,1 20,0 0,-1 0,0 0,0 0,-1 0,1 0,-1 0,-1 1,1-1,-1 1,0-1,0 1,0 0,-1 0,0 0,0 1,0-1,0 1,-1 0,0 0,0 1,0-1,0 1,0 0,-1 1,-5-3,0 2,0 0,-1 0,0 2,1-1,-1 1,0 1,0 0,0 1,-2 1,-25 4</inkml:trace>
  <inkml:trace contextRef="#ctx0" brushRef="#br0" timeOffset="13871.16">11801 726,'-7'15,"-1"0,2 1,0 0,0 1,2-1,0 1,1 0,1 0,0 0,1 0,1 1,1-1,0 0,2 0,0 0,0 0,2-1,3 10,-4-18,0 0,1 0,0-1,1 1,-1-1,1-1,1 1,-1-1,1 0,0 0,1-1,-1 0,1 0,0-1,0 0,1 0,-1-1,1 0,0 0,-1-1,1-1,0 1,0-1,1-1,5 0,6 0,0-1,0-1,0-1,0-1,-1-1,1 0,-1-2,-1 0,1-1,11-8,-14 7,-1-1,0-1,-1 0,-1-1,0-1,0 0,-1-1,-1 0,0-1,-1-1,-1 1,0-2,-1 1,5-16,-11 26,-1 0,-1 0,1 0,-1 0,0 0,0-1,-1 1,1 0,-2-1,1 1,-1 0,0-1,0 1,0 0,-1 0,0 0,0 0,-1 0,0 1,0-1,0 1,0-1,-1 1,0 0,0 1,-1-1,1 1,-1-1,0 1,-1 0,-7-6,-1 1,0 0,-1 1,0 1,0 0,0 1,-1 1,0 0,0 1,0 1,-1 0,-148 7,121 3</inkml:trace>
  <inkml:trace contextRef="#ctx0" brushRef="#br0" timeOffset="12816.836">9685 1093,'5'0,"16"-5,9-1,4 0,2 1,-2 1,0 2,-2 1,-2 1,-1 0,0 5,-1 1,0 0,-5-5,-2-4,-4-1</inkml:trace>
  <inkml:trace contextRef="#ctx0" brushRef="#br0" timeOffset="13136.399">10419 613,'-1'377,"-25"-170,-4 2,30-208,0 1,0 0,0 0,1 0,-1 0,1 0,-1 0,1 0,-1-1,1 1,0 0,0 0,0-1,0 1,0-1,0 1,1-1,-1 1,0-1,1 0,-1 1,1-1,-1 0,1 0,0 0,-1 0,1 0,0-1,0 1,0-1,-1 1,1-1,0 1,0-1,0 0,0 0,0 0,0 0,0 0,0-1,1 1,18-3</inkml:trace>
  <inkml:trace contextRef="#ctx0" brushRef="#br0" timeOffset="17024.851">429 2053,'72'-18,"267"2,223-39,-320 26,182 3,51-1,-1 28,-212-29,-57 15,-74 1,-1 5,97 9,-67-1,577-1,-434-28,477 28,-262 0,-316-28,54 17,98-8,-100-7,214 14,-267-3,1 9,9 9,-11-1,969-2,-802-29,12 17,134-22,42 6,-69 17,-404 0,-58 5</inkml:trace>
  <inkml:trace contextRef="#ctx0" brushRef="#br0" timeOffset="17708.2">6468 2024,'-215'241,"86"-98,127-141,0-1,-1 0,1 1,0-1,0 1,0 0,1-1,-1 1,0 0,1 0,-1 0,1 0,0 0,-1 1,1-1,0 0,0 1,1-1,-1 0,0 1,1-1,0 1,-1-1,1 1,0-1,0 1,0-1,1 1,-1-1,1 1,-1-1,1 1,0-1,0 0,0 1,0-1,0 0,0 0,1 0,-1 0,1 1,10 0,0-1,0 0,0 0,0-1,0-1,0 0,0-1,0 0,0-1,0 0,0-1,6-2,-18 5,290-72,-217 38,-56 23</inkml:trace>
  <inkml:trace contextRef="#ctx0" brushRef="#br0" timeOffset="17952.038">6892 2080,'-34'43,"-30"44,-9 15,3 6,9-6,9-11,10-12,11-8,7-13,6-6,8-7,-1-7,3-5,2-2,2-3,2-1,1-5</inkml:trace>
  <inkml:trace contextRef="#ctx0" brushRef="#br0" timeOffset="19091.754">569 302,'-4'-6,"-1"0,0 0,0 0,0 1,-1-1,0 2,0-1,0 0,-1 1,0 0,1 1,-1 0,-1 0,1 0,0 1,-1 0,1 0,-1 1,0 0,1 0,-1 1,0 0,1 0,-1 1,0 0,1 0,-1 1,1 0,-7 2,-9 13,1 1,0 1,2 1,0 1,1 1,2 0,0 1,1 1,1 0,2 1,0 1,2 0,1 1,-1 4,-5 36,2 0,4 1,2 0,3 0,3 1,7 52,-4-29,0 15,-13 366,-7-73,-8 26,27-386,-2-20,1 0,0 0,2 0,1-1,0 1,2 0,0-1,1 1,1-1,0-1,6 11,-10-27,0 0,0 0,0 0,1 0,-1 0,0 0,1-1,-1 0,1 1,-1-1,1 0,0 0,0 0,-1-1,1 1,0 0,0-1,0 0,0 0,0 0,-1 0,1 0,0-1,0 1,0-1,-1 0,1 0,0 0,0 0,-1 0,1 0,-1-1,1 1,-1-1,0 0,0 0,1 0,36-14,154 7,-168 9</inkml:trace>
  <inkml:trace contextRef="#ctx0" brushRef="#br0" timeOffset="20356.123">12395 21,'12'-5,"1"1,-1 1,1 0,0 1,1 0,-1 1,0 1,0 0,0 1,0 0,1 1,-1 0,-1 1,1 1,0 0,-1 0,0 1,4 3,-9 0,0 0,0 0,-1 0,-1 1,0 0,0 0,0 0,-1 1,-1-1,1 1,-2 0,1 0,-1 0,-1 1,0-1,-1 0,1 1,-2-1,0 0,0 0,-1 1,-1 2,-23 273,-1 39,15-42,-32 185,-20-189,18-65,42 65,21-184,-18-92,0 0,0 0,0 0,0 0,-1 0,1-1,-1 1,1-1,-1 1,0-1,0 1,0-1,0 0,-1 0,1 0,0 0,-1 0,0-1,1 1,-1-1,0 0,0 0,1 0,-1 0,0 0,0 0,0-1,0 1,0-1,-1 0,1 0,0 0,0-1,0 1,0-1,0 1,0-1,-1-1,-28 4,-255 64,184-42,86-18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38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28,'0'-14,"0"22,0 24,11 145,1-80,-5 1,-4 0,-6 43,1-6,2 194,-5-304,-1-26</inkml:trace>
  <inkml:trace contextRef="#ctx0" brushRef="#br0" timeOffset="266.229">1 762,'38'-5,"42"-11,16-3,-3-2,-7-4,-15 3,-13 1,-13 3,-8 1,-6 2,-4 0,-1 2,-6-2,0 3,-5-3,1 2,-3 3</inkml:trace>
  <inkml:trace contextRef="#ctx0" brushRef="#br0" timeOffset="720.83">875 0,'0'676,"0"-646,0 0,3 0,0-1,1 1,2-1,9 27,-14-53,0 1,0-1,0 0,1 1,-1-1,1 0,-1 0,1 0,0 0,1 0,-1 0,0-1,1 1,-1-1,1 1,0-1,0 0,0 0,0 0,0-1,0 1,1-1,-1 1,0-1,1 0,-1-1,1 1,-1-1,1 1,0-1,-1 0,1 0,-1 0,1-1,-1 0,10-5,-1-1,0 0,0-1,-1-1,0 0,-1 0,0-1,-1-1,0 1,0-2,-1 1,50-54,-30 37,-21 20,0 0,0 0,1 1,0 0,0 0,0 1,1 0,0 1,1 0,-1 0,1 1,2-1,-10 5,0 0,1 0,-1-1,0 2,0-1,0 0,0 0,0 1,0-1,0 1,0 0,0-1,0 1,0 0,0 0,-1 0,1 0,0 1,0-1,-1 0,1 1,-1-1,0 1,1 0,-1-1,0 1,0 0,0 0,0 0,0 0,0 0,-1 0,1 0,-1 0,1 0,-1 0,0 0,0 0,5 91,-6-79,1 3,-1-13,0 1,0-1,0 1,1 0,0-1,0 1,0 0,1-1,-1 1,1-1,0 1,1-1,-1 1,1-1,0 0,0 1,0-1,0 0,1 0,0-1,0 1,0-1,0 1,1-1,13 3</inkml:trace>
  <inkml:trace contextRef="#ctx0" brushRef="#br0" timeOffset="1050.379">1609 818,'27'-6,"0"-2,0-1,-1-2,-1 0,0-1,0-2,13-10,-37 23,95-75,-94 74,1 0,0-1,-1 0,0 1,0-1,0 0,0 0,0 0,0-1,-1 1,0 0,1-1,-1 1,0 0,-1-1,1 0,-1 1,1-1,-1 1,0-1,-1 1,1-1,0 1,-1-1,0 1,0-1,0 1,0-1,-1 1,1 0,-1 0,0-1,-1 1,0 0,0 0,-1 1,1-1,0 1,-1-1,0 1,0 0,1 0,-1 1,0-1,-1 1,1 0,0 0,0 1,0-1,-1 1,1 0,0 0,0 0,-1 0,1 1,0 0,0 0,0 0,-2 0,-100 51,91-37,1 1,1 0,1 1,0 0,1 1,1 0,1 1,0 0,1 0,2 1,0 0,1 0,0 1,3-14,0 1,0-1,1 1,0-1,0 1,1-1,0 1,0 0,1-1,0 1,0 0,1-1,0 0,0 1,1-1,-1 0,2 0,-1 0,1-1,0 1,0-1,1 0,0 0,0 0,1-1,-1 0,1 0,6 4,6 0,0 0,1-1,0-1,0-1,0-1,1 0,0-1,0-2,0 0,0-1,1-1,-1 0,16-4,-17 3,10 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34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84 328,'16'109,"2"8,-5 0,-3 79,-11-153,-2 0,-1-1,-3 1,-1-1,-2-1,-2 0,-9 19,60-128,-32 54,1 0,1 0,-1 1,2 0,0 0,1 1,0 0,6-4,-14 15,0-1,0 1,0 0,-1 0,1 1,0-1,0 1,0-1,0 1,0 0,0 0,1 0,-1 1,0-1,0 1,-1-1,1 1,0 0,0 0,0 0,0 1,-1-1,1 1,-1 0,1-1,-1 1,1 0,-1 0,0 0,0 1,0-1,0 1,-1-1,1 1,-1-1,1 1,-1 0,0 0,0 0,0-1,0 4,26 30,-25-33,1-1,0 1,0-1,0 0,0 0,1 0,-1 0,1-1,-1 1,1-1,-1 0,1 0,-1 0,1-1,0 1,0-1,-1 0,1 0,0 0,0 0,-1-1,1 0,0 1,-1-2,1 1,-1 0,1 0,-1-1,1 0,-1 0,0 0,0 0,0 0,0-1,0 1,-1-1,1 0,-1 0,0 0,0 0,0 0,0 0,1-3,16-19,-2-2,-1 0,-1 0,-1-2,-1 1,-2-2,-1 0,-1 0,-2-1,-1 1,-1-2,-2 1,-1 0,-1-1,-2 1,-1-1,-2 1,-1 0,-6-23,1 33,0 1,-1 1,-1 0,-1 0,0 1,-1 1,-1 0,-1 1,0 1,-1 0,-1 2,0 0,-1 0,-1 2,1 0,-2 2,-9-4,22 8,-1 0,0 1,0 0,0 0,0 1,0 0,-1 1,1 0,-1 1,1-1,-1 2,0-1,0 2,1-1,-1 1,0 1,1-1,-1 2,1-1,0 1,-1 1,1 0,1 0,-1 1,1 0,-8 6,-23 46,28-30</inkml:trace>
  <inkml:trace contextRef="#ctx0" brushRef="#br0" timeOffset="1935.269">873 949,'135'-220,"-132"217,0 0,-1-1,0 1,0-1,0 0,0 0,0 0,-1 0,1 0,-1 0,0 0,-1-1,1 1,-1 0,1-1,-1 1,-1 0,1-1,-1 1,1 0,-1 0,0 0,-1-1,0 0,-1 4,0 1,-1-1,1 1,0-1,-1 1,1 0,0 1,-1-1,1 0,0 1,0 0,-1 0,1 0,0 0,0 0,0 1,0-1,0 1,1 0,-1 0,0 0,1 0,-1 1,1-1,0 0,0 1,0 0,-1 1,-13 14,0 1,1 0,1 1,0 1,2 0,1 0,0 1,2 1,1 0,0 0,2 1,0 0,0 17,5-37,1 0,-1 0,1 0,0 0,0 0,1 0,-1 0,1 0,0 0,0 0,1 0,-1-1,1 1,-1 0,1-1,1 1,-1-1,0 0,1 1,-1-1,1 0,0-1,0 1,0 0,1-1,-1 0,0 1,1-2,0 1,-1 0,1-1,0 1,0-1,0 0,0 0,2 0,9-1,1-1,-1-1,0 0,0 0,0-2,0 0,0 0,-1-2,0 1,0-2,0 0,-1-1,0 0,-1-1,1 0,-1-2,2 2,22-21,-1-1,-2-1,-1-2,-1-2,-2 0,-2-2,-1-1,-2-1,-2-1,-2-1,4-15,-8 25,-2-2,-1 0,-1-1,-2 0,-2 0,-1-1,-1 0,-3 0,0 0,-3-1,-2-12,-26-26,27 73,-1 1,1-1,0 0,0 1,-1-1,1 1,-1-1,0 1,1 0,-1 0,0 0,0 0,1 0,-1 0,0 0,0 0,0 1,0-1,0 1,0-1,0 1,0 0,-1 0,1 0,0 0,0 0,0 1,0-1,0 1,0-1,0 1,0 0,0-1,0 1,1 0,-2 1,-8 7,1 1,0 0,1 0,0 1,0 0,1 1,1 0,0 0,0 0,2 1,-1 0,2 0,-2 8,-31 150,35-135,2-1,1 1,2-1,1 1,2-1,2 0,1-1,1 0,2 0,2-1,12 22,-6-8,82 239,-95-264,-1 1,-1-1,-1 1,-1 0,-1 0,0 1,-2-1,-1 0,-1 0,-1 0,-1 0,-1 0,-1-1,-1 1,-1-2,-1 1,-1-1,-1 0,0-1,-3 1,14-20,0 0,0 0,0 0,-1 0,1 0,0 0,0 0,-1-1,1 1,-1 0,1 0,-1 0,1 0,-1-1,0 1,1 0,-1-1,0 1,1 0,-1-1,0 1,0-1,0 1,0-1,1 1,-1-1,0 0,0 1,0-1,0 0,0 0,0 0,0 0,0 0,0 0,0 0,0 0,0 0,0 0,0 0,0-1,0 1,0 0,1-1,-1 1,0 0,0-1,0 0,0 1,1-1,-1 1,0-1,1 0,-1 1,0-1,1 0,-1 0,1 0,-1 1,1-1,-1 0,1-1,2-16,0 0,2 0,0 0,1 0,1 1,1 0,0 0,4-6,15-38,89-273,-57 45,-34 186,-10 174,14 67,-9 15,3-98,-22-54,1 0,0 0,-1 0,1 0,0 0,0-1,0 1,0 0,0-1,0 1,0-1,0 1,0-1,0 1,0-1,0 1,0-1,0 0,0 0,1 0,-1 0,0 0,0 0,0 0,0 0,0 0,0 0,1-1,-1 1,0 0,0-1,0 1,0-1,0 1,0-1,0 0,0 1,0-1,0 0,-1 0,1 1,0-1,0 0,-1 0,1 0,-1 0,1 0,-1 0,1 0,-1-1,82-159,78-96,-160 256,0 0,0-1,0 1,1-1,-1 1,1 0,-1 0,1-1,-1 1,1 0,0 0,0-1,-1 1,1 0,0 0,0 0,0 0,0 0,0 1,0-1,1 0,-1 0,0 1,0-1,1 0,-1 1,0 0,1-1,-1 1,0 0,1-1,-1 1,0 0,1 0,-1 0,1 0,-1 1,0-1,1 0,-1 0,0 1,1-1,-1 1,0-1,1 1,-1 0,0 0,1 0,9 132,10 13,-3-89,-17-57,1 0,-1 0,1 0,-1-1,0 1,1-1,-1 1,0-1,1 1,-1-1,0 0,0 1,0-1,0 0,0 0,0 0,0 0,0 0,0 0,0 0,0 0,0 0,-1-1,1 1,0 0,-1 0,1-1,-1 1,1-1,-1 1,21-34,-7 6,2 1,1 0,1 2,1 0,2 1,0 1,2 1,0 0,12-6,-33 28,-1-1,1 1,0-1,0 1,0 0,0 0,0 0,0 0,0 0,0 0,0 0,0 1,0-1,1 1,-1 0,0-1,0 1,1 0,-1 0,0 1,0-1,1 0,-1 1,0-1,0 1,0 0,0 0,1 0,-1 0,-1 0,1 0,0 0,0 1,0-1,-1 1,1-1,0 1,-1 0,0 0,1 0,-1-1,0 1,0 0,0 1,0-1,0 0,-1 0,1 0,-1 0,1 1,-1-1,0 2,1 254,0-249,0 0,0-1,1 1,0 0,1-1,0 0,0 0,1 0,0 0,0 0,1-1,0 0,6 7,1-3</inkml:trace>
  <inkml:trace contextRef="#ctx0" brushRef="#br0" timeOffset="2444.698">2877 836,'33'-6,"0"-1,0-2,-1-1,0-2,-1-1,0-1,23-16,-46 25,0-1,-1 0,0 0,0 0,0-1,-1 0,1-1,-2 1,1-1,3-8,-7 12,0 1,0 0,-1-1,1 1,-1-1,0 0,0 1,-1-1,1 0,-1 0,1 1,-1-1,0 0,-1 0,1 1,-1-1,0 0,1 1,-2-1,1 0,0 1,-1-1,1 1,-1 0,0-1,0 1,-1 0,-1-2,-1 2,0 0,-1 0,1 0,-1 0,0 1,0 0,0 0,0 1,0-1,0 1,0 1,-1-1,1 1,0 0,0 0,-1 1,1 0,0 0,0 1,0-1,0 1,0 0,0 1,1 0,-1 0,1 0,0 0,0 1,-3 2,-14 11,1 1,0 1,2 1,0 1,1 0,1 2,1 0,1 1,1 0,1 1,1 0,2 1,0 1,2-1,1 2,-3 23,9-44,0 1,0-1,1 0,0 0,1 1,-1-1,1 0,1 0,-1 0,1 0,1 0,-1 0,1 0,0-1,1 0,-1 1,1-1,1 0,-1-1,1 1,0-1,0 0,0 0,1 0,0-1,0 0,0 0,0-1,1 1,0-1,-1-1,1 1,2-1,19 3,0-1,0-1,1-1,-1-2,27-3,-8 2,-42 1,1 1,-1-1,0 0,0-1,0 1,0-1,0 0,0 0,0-1,0 1,0-1,0 0,-1-1,1 1,-1-1,1 0,-1 0,0 0,0 0,0-1,1-2,3-10</inkml:trace>
  <inkml:trace contextRef="#ctx0" brushRef="#br0" timeOffset="2961.934">1917 102,'-4'-5,"-8"-1,0 4,-4 4,1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4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0,'-24'11,"0"1,0 0,1 2,0 1,2 1,0 0,0 2,2 0,-5 7,22-23,1-1,-1 1,1 0,-1-1,1 1,0 0,0-1,0 1,0 0,0 0,0 0,1 0,-1 0,1 0,-1 0,1 0,0 1,0-1,0 0,0 0,0 0,0 0,0 0,1 0,-1 0,1 0,0 0,-1 0,1 0,0 0,0 0,0 0,0 0,1-1,-1 1,0 0,1-1,-1 1,1-1,0 0,-1 1,1-1,0 0,0 0,0 0,0 0,0 0,81 30,-72-30,-1 1,0 0,1 1,-1 0,-1 0,1 1,0 1,-1-1,0 2,0-1,0 1,-1 0,0 1,0 0,-1 0,0 1,0 0,0 0,-1 1,-1 0,1 0,-2 0,1 1,-1-1,0 1,1 9,-4-12,-1 0,-1 0,1 0,-1 0,0 0,-1-1,0 1,0 0,0-1,-1 1,0-1,0 1,-1-1,1 0,-1-1,-1 1,1-1,-1 0,0 0,0 0,-1 0,1-1,-1 0,0 0,0-1,0 0,0 0,-1 0,0 0,-9 4,0-1,-1 0,1-1,-1-1,0 0,0-2,-1 0,1 0,-3-2,-93-7,89 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2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0 397,'34'-5,"30"-2,8 1,-2 1,-9 1,-9 2,-10 1,-11 0</inkml:trace>
  <inkml:trace contextRef="#ctx0" brushRef="#br0" timeOffset="467.527">1044 1,'-49'30,"-8"4,1 3,2 2,2 2,-22 24,61-52,1 1,1 0,0 1,1 0,0 0,1 1,1 1,1-1,-3 8,8-16,-1 0,1 1,0-1,1 0,0 0,1 1,-1-1,1 1,1-1,0 0,0 1,0-1,1 0,1 0,-1 0,1 0,1 0,-1-1,1 1,1-1,0 1,1-3,0 0,0-1,1 0,-1 0,1 0,0-1,0 0,0-1,0 1,1-1,-1-1,0 1,1-1,0-1,-1 1,1-1,-1-1,1 1,-1-1,1-1,-1 1,1-1,-1-1,0 1,0-1,0 0,0-1,-1 0,1 0,5-4,14-10,0-1,-2 0,0-2,-1-1,-1-1,-1 0,-1-2,10-16,100-169,-116 191,-7 28,-6 40,-1-39,-1 4,1 0,0 0,1 0,1 0,0 0,1 0,1 0,0 0,1-1,0 0,1 0,0 0,2 0,-2-3,0-1,1 0,0 0,1 0,0-1,0 0,1-1,-1 0,2 0,-1-1,1 0,0-1,0 0,1 0,-1-1,1-1,0 0,0 0,0-1,1 0,4-1,5-4,-4-2</inkml:trace>
  <inkml:trace contextRef="#ctx0" brushRef="#br0" timeOffset="722.944">2060 57,'-39'43,"-26"29,-12 12,2 1,9-4,6-12,13-12,11-11,5-9,9-5,3-9,5-3,5-5</inkml:trace>
  <inkml:trace contextRef="#ctx0" brushRef="#br0" timeOffset="951.219">1693 114,'19'38,"36"33,12 3,5-6,-5-9,-9-15,-10-10,-3-11,-4-5,-6-5,-2 0,-3-2,-6-3</inkml:trace>
  <inkml:trace contextRef="#ctx0" brushRef="#br0" timeOffset="1115.361">2511 170,'-5'44,"-1"23,0 5,1-4,7-10,2-9,5-14,2-12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2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87,'167'-45,"-138"38,4-3,1 2,-1 2,2 1,-1 1,0 2,21 2,-52 0,0 0,0 1,0-1,0 0,0 1,0-1,0 1,0 0,0 0,-1 0,1 1,0-1,0 1,-1-1,1 1,-1 0,0 0,1 0,-1 0,0 1,0-1,-1 0,1 1,0-1,-1 1,1 0,-1 0,0-1,0 1,0 0,0 0,-1 0,1 0,-1 0,1 0,-1 0,0 0,0 0,-1 0,1 0,-1 0,1 0,-1 0,0 0,0 0,0 0,-1 0,0 1,-88 97,-142 148,225-243,0 0,0 1,1-1,0 2,0-1,1 0,0 1,0 0,1 1,0-1,0 0,1 1,0 0,1 0,0 0,0 0,1 0,0 1,0-1,1 0,1 0,0 1,0-1,1 6,3-11,0 1,1 0,-1-1,1 0,0 0,0-1,0 1,1-1,-1-1,1 1,-1-1,1 0,0-1,0 0,0 0,0 0,0-1,0 0,0 0,0 0,-1-1,1-1,0 1,2-1,17 0,2 2,-20 1,0-1,0 1,1-2,-1 1,0-1,-1 0,1-1,0 1,0-2,0 1,-1-1,0 0,1-1,3-2,-3-5,-6 1</inkml:trace>
  <inkml:trace contextRef="#ctx0" brushRef="#br0" timeOffset="252.823">0 368,'44'5,"32"2,14-1,-4-6,-7-3,-12-1,-8 0,-9 1,-8 1,-7 1,-9-5,-9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6:20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1052,'4'2,"0"-1,0 1,-1 0,1 0,0 1,-1-1,0 1,1-1,-1 1,0 0,0 0,-1 1,1-1,-1 1,1-1,-1 1,0 0,4 4,208 326,-16-79,-43-60,-55-64,-13-25,6-3,59 47,66 93,-78-80,64 79,-173-208,27 36,60 55,-101-115,-1-3</inkml:trace>
  <inkml:trace contextRef="#ctx0" brushRef="#br0" timeOffset="2185.181">86 996,'430'0,"-213"-32,-95 8,41-5,-20 0,-44 29,83-11,72-24,-124 13,33-13,-34 13,59-7,-148 22,-1 1,1 2,1 2,-1 1,27 4,16-1,95-31,-74 7,20-2,21 2,-127 16</inkml:trace>
  <inkml:trace contextRef="#ctx0" brushRef="#br0" timeOffset="5322.387">2542 3196,'-62'110,"29"-41,-3-1,-3-2,-18 20,-46 82,102-162,3-5</inkml:trace>
  <inkml:trace contextRef="#ctx0" brushRef="#br0" timeOffset="5903.159">2175 3140,'6'33,"94"106,-69-99,2-1,1-2,2-1,26 20,39 38,-69-71,-15-16</inkml:trace>
  <inkml:trace contextRef="#ctx0" brushRef="#br0" timeOffset="7316.959">3586 205,'-1'0,"1"-1,0 1,-1 0,1-1,-1 1,1 0,-1-1,1 1,-1 0,1 0,-1 0,1-1,-1 1,0 0,1 0,-1 0,1 0,-1 0,1 0,-1 0,0 0,1 0,-1 0,1 0,-1 1,1-1,-1 0,1 0,-1 0,1 1,-1-1,1 0,-1 1,1-1,-1 0,1 1,-1-1,1 1,0-1,-1 1,1-1,0 1,-1-1,1 1,0-1,0 1,0-1,-1 1,1-1,0 1,0-1,0 1,0 0,0-1,0 1,0-1,0 1,0-1,0 2,-5 38,5-39,-2 11,1 0,1 0,0 1,0-1,1 0,1 0,0 0,1 0,0 0,1 0,0-1,1 1,0-1,1 0,0-1,1 1,0-1,1-1,-1 1,3 0,-8-9,0 1,0-1,0 0,0 0,0 0,0 0,0 0,0 0,1-1,-1 1,0-1,0 0,1 1,-1-1,0 0,1 0,-1-1,0 1,0 0,1-1,-1 1,0-1,0 0,0 0,0 0,0 0,0 0,0 0,0 0,0-1,0 1,1-2,48-62,-45 55,106-233,-43 91,-69 152,0-1,0 0,0 0,0 1,-1-1,1 0,0 0,1 1,-1-1,0 0,0 0,0 1,0-1,0 0,1 1,-1-1,0 0,1 1,-1-1,0 0,1 1,-1-1,1 1,-1-1,1 0,-1 1,1-1,0 1,-1 0,1-1,0 1,-1 0,1-1,0 1,-1 0,1 0,0-1,-1 1,1 0,0 0,0 0,-1 0,1 0,0 0,0 0,-1 0,1 0,0 0,0 1,-1-1,1 0,0 0,-1 1,1-1,0 1,-1-1,1 0,-1 1,1-1,0 1,-1-1,1 1,-1 0,0-1,1 1,-1-1,1 1,-1 0,0 0,17 131,-7-84,2 0,1-1,3-1,2-1,6 9,-7-16,-2-1,-1 2,-2 0,-2 0,-1 1,-3 0,0 1,-3 0,-2 1,-3-23,-1-1,0 1,-2-1,0 0,-1 0,-1 0,0-1,-2 0,-7 12,13-23,-3 4,-1 1,0-1,0 0,-1-1,0 1,-1-2,0 1,0-1,-1 0,0-1,0-1,-1 1,0-1,0-1,0 0,-11 3,18-8,0 1,0 0,0-1,0 0,0 0,0 0,0-1,0 1,0-1,0 0,0 0,1 0,-1-1,0 1,1-1,-1 0,1 0,-1 0,1 0,0-1,0 1,0-1,0 0,1 0,-1 0,1 0,0 0,-1-1,1 1,1-1,-1 0,1 1,-1-1,1 0,0 0,0 0,1 0,-1 1,1-1,0 0,0 0,0 0,0 0,1-2,2-13,1 0,1 0,0 0,1 0,1 1,1 0,1 0,0 1,2 0,-1 1,4-3,19-34,-22 34,-2 2,0 1,1-1,1 2,0-1,1 2,1-1,0 2,13-11,-21 22,-1-1,1 1,0 0,0 1,0-1,0 1,0 0,0 0,1 0,-1 1,0 0,0 0,1 0,-1 1,0 0,0 0,0 0,0 0,0 1,0 0,0 0,4 3,15 6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6:29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57 248,'19'-24,"1"0,1 2,1 0,1 2,18-13,-36 29,147-88,-151 91,1 0,0 1,-1-1,1 0,0 0,0 1,-1-1,1 1,0 0,0-1,0 1,0 0,0 0,-1 0,1 0,0 1,0-1,0 0,0 1,-1 0,1-1,0 1,0 0,-1 0,1 0,-1 0,1 0,-1 0,1 0,-1 0,1 1,-1-1,0 0,0 1,0-1,0 1,0 0,0-1,0 1,-1 0,1 0,0-1,-1 1,1 0,-1 0,0 0,0 0,0-1,0 1,0 2,0 14,-2 0,0-1,0 1,-2 0,0-1,-1 0,-1 0,-1 0,0-1,-1 0,-3 4,1-1,-5 14,1-6,0-1,2 2,2 0,0 0,2 1,1 0,1 1,-1 25,7-50,0-1,0 1,1-1,0 1,-1-1,2 1,-1-1,1 1,-1-1,1 0,0 0,1 1,-1-2,1 1,-1 0,1 0,0-1,1 0,-1 1,1-1,-1-1,1 1,0 0,0-1,0 0,0 0,0 0,1 0,-1-1,2 1,3 0,1 0,-1-1,0 1,1-2,-1 1,1-2,0 1,-1-1,0 0,1-1,-1 0,0-1,0 0,4-2,17-11,0-1,-1-1,0-2,-2-1,-1-1,0-1,-2-1,4-6,-10-13,-19 30</inkml:trace>
  <inkml:trace contextRef="#ctx0" brushRef="#br0" timeOffset="420.167">1 447,'76'-51,"2"3,3 4,84-33,26-1,-168 75,-4 5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8:15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254 231,'74'-19,"137"-67,-108 39,-100 48,1-1,-1 1,1 0,-1 0,1 0,-1 1,0-1,1 1,-1 0,0 0,0 0,0 0,0 0,-1 1,1-1,0 1,-1 0,0-1,0 1,0 0,0 1,0-1,-1 0,1 0,-1 1,0-1,0 1,0-1,0 1,-1 0,1-1,-1 1,0 0,1 0,62 286,-55-231,-4 0,-1 0,-6 54,1-9,2-104,1 1,-1-1,0 1,1 0,-1-1,0 1,1 0,-1-1,0 1,0 0,0 0,0-1,0 1,0 0,0-1,0 1,0 0,0 0,0-1,0 1,0 0,0 0,-1-1,1 1,0 0,0-1,-1 1,1-1,-1 1,1 0,-1-1,1 1,-1-1,1 1,-1-1,1 1,-1-1,1 1,-1-1,0 0,1 1,-1-1,0 0,1 0,-1 1,0-1,1 0,-1 0,0 0,0 0,1 0,-1 0,0 0,0 0,1 0,-1 0,0-1,1 1,-1 0,0 0,1-1,-1 1,0 0,1-1,-1 1,-10-7,-1 0,0 0,0 1,0 1,-1 0,1 1,-1 0,0 1,0 1,-14-1,-5 1,-1 3,1 1,-1 1,1 1,0 2,0 2,1 0,0 3,-22 10,19-8,0 2,1 1,1 2,1 1,0 1,2 2,-3 4,20-16</inkml:trace>
  <inkml:trace contextRef="#ctx0" brushRef="#br0" timeOffset="1932.481">565 456,'132'-48,"76"-21,-107 36,-101 32,1 1,0 0,-1-1,1 1,-1 0,1-1,0 1,-1 0,1 0,0 0,-1 0,1 0,0 0,0-1,-1 1,1 1,0-1,-1 0,1 0,0 0,-1 0,1 0,0 1,-1-1,1 0,0 1,-1-1,1 0,-1 1,1-1,-1 1,1-1,-1 1,1-1,-1 1,1-1,-1 1,1-1,-1 1,0 0,0-1,1 1,-1 0,0-1,0 1,0 0,1-1,-1 1,0 0,0-1,0 1,0 0,0-1,0 1,-1 0,1 0,0-1,0 1,-1 0,-16 51,10-35,-10 71,15-62</inkml:trace>
  <inkml:trace contextRef="#ctx0" brushRef="#br0" timeOffset="2700.567">1355 485,'-19'9,"1"2,1 0,0 1,0 1,1 0,1 1,0 1,1 1,-7 10,16-18,0 0,1 1,0 0,1 0,0 0,0 0,1 0,0 1,1-1,0 1,0-1,1 1,0 6,0-12,1-1,-1 1,0 0,1-1,0 1,-1-1,2 1,-1-1,0 1,1-1,-1 0,1 0,0 0,0 0,0 0,0 0,1 0,-1-1,1 1,0-1,0 0,0 0,0 0,0 0,0 0,0 0,1-1,-1 0,0 0,1 0,-1 0,1 0,0-1,-1 1,1-1,1 0,11-3,-1-1,-1 0,1-1,-1 0,1-1,-2-1,1 0,-1-1,0-1,0 0,-1 0,-1-1,1-1,-2 0,1 0,-2-1,1-1,-2 1,0-2,0 1,4-12,-9 20,0 1,0-1,0 0,-1 0,0 0,0 0,0 0,-1-1,1 1,-1 0,-1-1,1 1,-1-1,0 1,0-1,0 1,-1-1,0 1,0-1,0 1,-1 0,0-1,0 1,0 0,0 0,-1 0,0 1,0-1,-1 1,1-1,-1 1,0 0,0 1,0-1,0 0,-1 1,1 0,-1 0,0 1,0-1,0 1,0 0,0 1,-1-1,1 1,0 0,-3 0,-6 4,1 0,0 1,0 1,0 0,0 1,1 0,0 1,0 0,0 1,1 1,1 0,-1 0,2 1,-1 0,1 0,1 1,0 1,0-1,1 1,1 1,0-1,0 1,-2 10,-1 2</inkml:trace>
  <inkml:trace contextRef="#ctx0" brushRef="#br0" timeOffset="3478.89">1835 598,'-22'198,"5"-151,1-83,14 21,1 0,0 1,1-1,1 0,0 0,1 0,0 1,2-1,-1 1,2 0,0 0,1 0,0 0,1 1,0 0,1 1,3-4,5-5,-4 5,-1 1,2 0,0 1,1 0,0 1,1 1,0 0,1 1,4-2,-19 13,0-1,0 0,1 0,-1 0,0 1,0-1,1 0,-1 1,0 0,1-1,-1 1,1 0,-1-1,0 1,1 0,-1 0,1 0,-1 0,1 0,-1 1,0-1,1 0,-1 1,0-1,1 1,-1-1,0 1,1 0,-1-1,0 1,0 0,0 0,0 0,0 0,0 0,0 0,0 0,0 0,0 0,-1 1,1-1,0 0,-1 1,1-1,-1 0,1 1,-1-1,0 0,0 1,1-1,-1 1,0-1,0 0,-1 1,1-1,-38 125,36-106,3-4</inkml:trace>
  <inkml:trace contextRef="#ctx0" brushRef="#br0" timeOffset="6029.512">2879 598,'0'282,"-4"-256,-9-32,10-12,0 1,1-1,2 0,-1 0,2 1,1-1,0 0,1 1,0-1,2 1,0 0,1 0,1 1,0-1,1 2,1-1,1 1,0 0,0 1,12-10,-14 11,2 1,0 0,0 0,1 2,1-1,0 1,0 1,12-7,-22 16,0 0,0 0,0 0,0 1,0-1,0 0,0 1,0-1,0 1,-1 0,1 0,0 0,0 0,0 0,-1 0,1 0,-1 1,1-1,-1 1,1-1,-1 1,0-1,0 1,1 0,-1-1,-1 1,1 0,0 0,0 0,-1 0,1 0,-1 0,1 0,-1 0,0 0,0 0,0 0,0 0,11 24,-1-11</inkml:trace>
  <inkml:trace contextRef="#ctx0" brushRef="#br0" timeOffset="6346.946">3443 541,'-8'20,"1"1,0 0,2 0,0 0,1 1,1 0,2 0,0-1,1 1,1 0,2 12,-3-31,0 0,1-1,-1 1,0 0,1-1,0 1,0 0,-1-1,1 1,1-1,-1 0,0 1,1-1,-1 0,1 0,0 0,-1 0,1 0,0 0,0 0,1 0,-1-1,0 1,0-1,1 0,-1 0,1 0,-1 0,1 0,0 0,-1-1,1 1,0-1,-1 0,1 1,0-1,-1-1,1 1,0 0,-1-1,1 1,0-1,-1 0,1 0,-1 0,1 0,-1 0,0 0,1-1,-1 1,0-1,0 0,0 0,3-3,0-1,0 0,-1 0,0 0,0 0,0-1,-1 0,0 0,-1 0,1 0,-1 0,-1 0,1-1,-1 1,0 0,-1-1,0 1,0-1,-1 1,0-1,0 1,0 0,-1-1,0 1,-1 0,0 0,0 0,0 1,-1-1,0 1,0 0,0 0,-1 0,-4-4,-5 0</inkml:trace>
  <inkml:trace contextRef="#ctx0" brushRef="#br0" timeOffset="6763.726">3867 32,'-8'22,"2"0,0 0,2 0,0 1,1 0,2 0,0-1,2 1,1 16,-1 10,0 397,-6-395,-1-33</inkml:trace>
  <inkml:trace contextRef="#ctx0" brushRef="#br0" timeOffset="7016.192">3641 541,'43'-5,"34"-6,13-2,-4 2,-12 3,-13-2,-13 0,-9 2,-7 2,-4 3,-7 1</inkml:trace>
  <inkml:trace contextRef="#ctx0" brushRef="#br0" timeOffset="7751.896">4403 399,'-41'35,"0"2,3 1,1 3,2 0,-10 18,43-57,0-1,0 1,1 0,-1-1,0 1,1 0,-1 0,1 0,0 0,0 0,0 0,0 0,0 0,0 0,0 1,1-1,-1 0,1 1,0-1,-1 0,1 1,0-1,1 1,-1-1,0 0,1 1,-1-1,1 0,0 0,-1 1,1-1,0 0,1 0,-1 0,0 0,0 0,1 0,-1 0,1-1,0 1,0 0,-1-1,1 0,2 2,7-3,0-1,0-1,0 1,0-2,0 1,0-2,-1 1,0-1,0-1,0 0,0 0,0-1,0-1,13-9,-1-1,-1-1,0 0,-1-2,-1 0,9-14,1 1,-29 32,0 0,0 0,0 0,1 1,-1-1,0 0,0 0,1 1,-1-1,1 0,-1 1,0-1,1 0,-1 1,1-1,0 0,-1 1,1-1,-1 1,1-1,0 1,-1-1,1 1,0 0,0-1,-1 1,1 0,0 0,0-1,0 1,-1 0,1 0,0 0,0 0,0 0,-1 0,1 0,0 0,0 1,0-1,-1 0,1 0,0 1,0-1,-1 0,1 1,0-1,0 1,-1-1,1 1,-1-1,1 1,0-1,-1 1,1 0,-1-1,1 1,-1 0,0-1,1 1,-1 0,0 0,1-1,-1 1,0 0,0 0,0 0,-6 54,4-47,0 0,1-1,-1 1,1 0,1 0,0 0,0 0,0 0,1 0,0 0,1 0,0 0,0 0,0-1,1 1,0-1,1 0,0 0,0 0,0 0,5 5,-1-8,0 0,0 0,0-1,0 0,1-1,-1 1,1-2,0 1,-1-1,1-1,0 1,0-2,-1 1,1-1,0 0,-1-1,1 0,-1 0,1-1,-1 0,0-1,0 1,0-2,5-3,-1 0,0-1,0 0,-1-1,0 0,-1-1,0 0,-1-1,0 0,-1 0,0-1,-1 0,-1 0,6-14,52-203,-56 184,-1 0,-3 0,-2 0,-2 0,-4-33,-4 51,8 28,0 1,0-1,0 0,0 1,0-1,0 0,0 1,0-1,0 0,-1 0,1 1,0-1,0 0,0 1,0-1,0 0,-1 1,1-1,0 0,0 0,0 1,-1-1,1 0,0 0,-1 0,1 1,0-1,0 0,-1 0,1 0,0 0,-1 0,1 1,0-1,-1 0,1 0,0 0,-1 0,1 0,0 0,-1 0,1 0,0 0,-1 0,1 0,0-1,-1 1,1 0,0 0,0 0,-1 0,1 0,0-1,-1 1,1 0,0 0,0 0,-1-1,1 1,0 0,-9 167,11-109,-1 590,3-623,9-30,-8-8</inkml:trace>
  <inkml:trace contextRef="#ctx0" brushRef="#br0" timeOffset="8014.585">4657 428,'39'-10,"26"-2,12-1,-1 4,-11 2,-5 2,-8 3,-9 6,-7 2,-4 0,-3 0,-7 3,-2 0,-4 3,0 0,1 2,-1 0</inkml:trace>
  <inkml:trace contextRef="#ctx0" brushRef="#br0" timeOffset="8264.037">5532 569,'0'38,"5"18,6-1,1-10</inkml:trace>
  <inkml:trace contextRef="#ctx0" brushRef="#br0" timeOffset="8499.394">5504 315</inkml:trace>
  <inkml:trace contextRef="#ctx0" brushRef="#br0" timeOffset="8688.013">5842 569,'-7'11,"1"0,-1 1,2-1,0 2,0-1,1 0,0 1,1 0,1 0,0 0,1 0,0 0,1 0,0 0,1 0,1 0,2 8,-4-19,1 1,0-1,0 0,-1 0,1 0,1 1,-1-1,0 0,0 0,1-1,-1 1,1 0,0 0,0-1,-1 1,1-1,0 1,0-1,0 0,0 0,1 0,-1 0,0 0,0-1,1 1,-1 0,0-1,1 0,-1 0,1 1,-1-1,0-1,1 1,-1 0,2-1,2-1,0 0,0 0,0-1,0 0,-1 0,1-1,-1 1,0-1,0 0,0 0,-1-1,1 0,-1 1,5-8,0 1,-1-1,0-1,-1 1,-1-1,0 0,0-1,-2 0,1 0,-2 0,0 0,-1 0,0 0,-1-1,0 1,-1-1,-3-13,-14-13,4 30</inkml:trace>
  <inkml:trace contextRef="#ctx0" brushRef="#br0" timeOffset="9136.354">6153 710,'15'-27,"1"0,2 2,0 0,2 1,7-6,-26 28,0 0,0 1,-1-1,1 0,0 1,0-1,1 1,-1-1,0 1,0-1,1 1,-1 0,1 0,-1 0,1-1,0 2,-1-1,1 0,0 0,0 0,-1 1,1-1,0 1,0 0,0-1,0 1,0 0,0 0,-1 0,1 0,0 0,0 1,0-1,0 1,0-1,-1 1,1 0,0-1,0 1,-1 0,1 0,-1 0,1 0,-1 1,1-1,-1 0,1 1,-1-1,0 1,1 0,3 13,44 87,-47-99,1 0,0 0,0 0,0 0,0 0,0-1,1 1,-1-1,1 0,-1 0,1-1,0 1,0-1,0 1,0-1,0 0,0-1,0 1,0-1,0 0,1 0,-1 0,0 0,0-1,0 0,2 0,9-4,-1-1,0-1,0 0,-1 0,0-2,0 1,-1-2,0 1,0-2,-1 0,1-2,28-67,-32 58</inkml:trace>
  <inkml:trace contextRef="#ctx0" brushRef="#br0" timeOffset="11767.841">7903 569,'-6'-1,"-1"1,1 0,0 0,-1 1,1 0,-1 0,1 1,0-1,0 1,0 0,0 1,0 0,0 0,1 0,0 0,-1 1,1 0,0 0,1 1,-1-1,1 1,0 0,0 0,0 0,1 1,0-1,-2 6,-1-4,0 2,1-1,0 0,0 1,1 0,1 0,-1 0,1 1,1-1,0 1,0 0,1-1,0 1,0 0,2 0,-1 0,1-1,0 1,1 0,0-1,1 1,1 4,-3-12,1-1,-1 1,0-1,1 0,-1 0,0 1,1-1,-1 0,1 0,0 0,-1-1,1 1,0 0,0-1,-1 1,1-1,0 1,0-1,0 0,0 0,-1 0,1 0,0 0,0 0,0 0,0-1,-1 1,1-1,0 1,0-1,-1 0,1 1,0-1,-1 0,1 0,-1 0,1-1,0 1,54-50,-55 51,125-149,-87 92,-44 75,1 1,0-1,1 0,1 1,1 0,1-1,0 1,2 2,-2-17,0 0,1-1,-1 1,1 0,0 0,0 0,1 0,-1-1,1 1,0-1,0 1,0-1,0 0,0 0,1 0,0 0,-1 0,1 0,0-1,1 1,-1-1,0 0,1 0,-1 0,1 0,-1-1,1 1,0-1,0 0,-1 0,1-1,0 1,0-1,0 0,0 0,0 0,0 0,0-1,0 1,0-1,-1 0,1 0,0-1,0 1,-1-1,1 0,-1 0,14-8,-2-1,0-1,0-1,-1 0,0 0,-1-2,-1 0,0 0,5-11,16-17,2-1,-3-1,-1-2,-3-1,1-5,1-7,-16 37,-1-1,-1 0,-1-1,-1 0,-1-1,-2 0,0-1,-2 1,-1-1,0-19,-3 44,-1 0,0 1,0-1,0 1,0-1,0 1,0-1,-1 1,1-1,0 1,-1-1,1 1,-1-1,0 1,1-1,-1 1,0 0,0-1,0 1,0 0,0 0,0 0,0 0,0 0,0 0,-1 0,1 0,0 0,-1 0,1 1,-1-1,1 0,-1 1,1 0,-1-1,1 1,-1 0,1 0,-1-1,1 1,-1 1,0-1,1 0,-1 0,1 0,-1 1,1-1,-1 1,1-1,-1 1,1 0,0 0,-1-1,1 1,0 0,0 0,-1 0,1 0,0 1,0-1,0 0,0 0,0 2,-19 18,2 1,0 1,2 0,0 2,1-1,2 2,1 0,1 1,-2 8,4-11,1 0,1 0,2 1,0 0,2 0,0 1,2-1,1 0,2 15,-2-30,1 0,0 0,1 0,0 0,1 0,0-1,0 1,1-1,0 0,1 0,0 0,0-1,1 1,0-1,1-1,0 1,0-1,0 0,1-1,0 0,0 0,1-1,-1 0,1 0,3 1,-5-3,0 0,1 0,-1-1,1 0,-1 0,1-1,0 0,0 0,-1-1,1 0,0 0,0-1,0 0,-1 0,1-1,-1 0,1 0,-1-1,1 0,-1 0,0 0,-1-1,1-1,-1 1,1-1,-1 0,-1 0,1-1,-1 1,0-1,0 0,0-1,-1 1,0-1,0 0,-1 0,0 0,0-1,-1 1,0-1,1-5,-2 4,-1 0,0 1,0-1,0 1,-1-1,-1 1,1-1,-1 1,-1 0,0-1,0 1,0 1,-1-1,0 0,-1 1,1 0,-2 0,1 0,-1 1,0 0,0 0,0 0,-1 1,0 0,0 0,-1 0,1 1,-1 0,0 1,0 0,-8-2,7 3,0 0,-1 0,1 1,-1 1,1 0,-1 0,1 1,-1 0,1 0,0 1,0 0,-1 1,-5 3,-12 5</inkml:trace>
  <inkml:trace contextRef="#ctx0" brushRef="#br0" timeOffset="12147.804">8975 485,'-14'9,"1"1,-1 0,2 1,0 1,0 0,1 0,0 1,1 1,1 0,0 0,1 1,0 0,2 0,-1 1,0 6,6-18,0 0,1 0,0 1,-1-1,1 0,1 0,-1 1,1-1,-1 0,1 0,0 1,1-1,-1 0,1 0,0-1,0 1,0 0,0 0,1-1,-1 0,1 1,0-1,0 0,0 0,0 0,1-1,-1 1,1-1,0 0,0 0,-1 0,1-1,0 1,1-1,-1 0,0 0,0 0,0-1,1 1,-1-1,0 0,0 0,1-1,-1 1,0-1,0 0,1 0,1-2,0 2,-2-1,1 0,0-1,0 1,-1-1,1 0,-1 0,0-1,0 1,0-1,0 0,-1 0,0 0,1 0,-1-1,-1 1,1-1,-1 0,0 0,0 0,0 0,-1 0,1 0,-1-3,2-3,-2-1,1 0,-1 1,-1-1,0 0,0 0,-1 1,-1-1,0 0,-3-7,4 15,0-1,-1 0,0 1,0-1,0 1,-1 0,1-1,-1 1,0 0,0 1,0-1,-1 0,1 1,-1 0,0 0,0 0,0 0,0 1,-1 0,1-1,-1 2,1-1,-4 0,-4 2</inkml:trace>
  <inkml:trace contextRef="#ctx0" brushRef="#br0" timeOffset="12851.523">9201 569,'-7'18,"0"-5,0 1,2 0,0 0,0 1,1-1,1 1,1 0,0 0,0 9,2-22,0 0,0 0,0 0,0 0,0 0,1 0,-1 1,1-1,-1 0,1 0,0 0,0 0,0-1,0 1,0 0,0 0,0 0,1-1,-1 1,1-1,-1 1,1-1,-1 1,1-1,0 0,0 0,0 0,0 0,-1 0,1 0,1-1,-1 1,0-1,0 1,0-1,0 0,0 0,0 0,0 0,0 0,1 0,-1 0,0-1,0 1,0-1,93-38,85-110,-180 148,0 1,0-1,0 1,0-1,1 1,-1-1,0 1,0 0,1-1,-1 1,0-1,1 1,-1 0,0-1,1 1,-1 0,1-1,-1 1,1 0,-1-1,0 1,1 0,-1 0,1 0,-1 0,1-1,-1 1,1 0,0 0,-1 0,1 0,-1 0,1 0,-1 0,1 0,-1 1,1-1,-1 0,1 0,-1 0,1 0,-1 1,0-1,1 0,-1 1,1-1,-1 0,1 1,-1-1,0 0,1 1,-1-1,0 1,1-1,-1 0,0 1,0-1,0 1,1-1,-1 1,0-1,0 1,0-1,0 1,0 0,-3 35,1-33,0 0,0 0,0 0,1 0,0 0,-1 1,1-1,0 0,0 0,1 1,-1-1,1 1,0-1,-1 1,2-1,-1 1,0-1,1 1,-1-1,1 0,0 1,0-1,1 0,-1 0,0 0,1 0,0 0,0 0,0 0,0 0,0-1,1 1,-1-1,1 1,0-1,-1 0,1 0,0 0,0-1,2 1,3 0,1 0,0-1,0 0,0-1,0 1,-1-2,1 1,0-2,0 1,0-1,-1 0,1-1,-1 0,0 0,1-1,-2 0,1 0,0-1,3-3,123-120,-133 127,24-31,-1-1,-2-1,-2-1,-1-1,-1-1,-3 0,0-1,5-28,-20 65,4-10,0-1,0 0,-1 0,-1 0,0 0,-1-1,0 1,-1 0,0-1,-1 1,0 0,-1-2,1 13,1 1,0-1,-1 0,1 0,-1 0,1 1,-1-1,1 0,-1 1,1-1,-1 0,0 1,1-1,-1 1,0-1,0 1,1-1,-1 1,0 0,0-1,0 1,1 0,-1 0,0-1,0 1,0 0,0 0,0 0,0 0,1 0,-1 0,0 0,0 1,0-1,0 0,0 0,1 1,-1-1,0 0,0 1,0-1,1 1,-1-1,0 1,1-1,-1 1,0 0,1-1,-1 1,1 0,-1-1,1 1,-1 0,1 0,0 0,-1 0,-27 44,18-16,1 0,1 1,2-1,1 1,1 1,2-1,1 0,1 1,2-1,1 0,4 19,13 177,-11-175,-7-45,0 0,0 0,-1 0,0 0,0 0,-1 0,0 0,0 0,0 0,0 0,-1 0,0 0,-1 0,1 0,-1 0,0 0,-2 3,-21 8,11-16</inkml:trace>
  <inkml:trace contextRef="#ctx0" brushRef="#br0" timeOffset="13099.987">9680 343,'44'-5,"42"-1,12 0,-1 1,-13 1,-15 2,-10 1,-11 1,-12 0</inkml:trace>
  <inkml:trace contextRef="#ctx0" brushRef="#br0" timeOffset="15753.527">11205 598,'-3'-3,"0"1,1 0,-1 1,0-1,0 0,0 1,0-1,0 1,0 0,-1 0,1 1,0-1,-1 1,1-1,0 1,-1 0,1 0,0 0,-1 1,1-1,0 1,-1 0,1 0,0 0,0 0,0 1,0-1,0 1,-1 0,-76 63,75-62,1 2,0-1,0 0,0 1,0 0,1 0,0 0,0 0,0 0,1 1,0-1,0 1,0-1,1 1,0 0,0 0,0 0,1 0,-1 0,2 0,-1 0,1 0,-1-1,2 1,-1 0,1 0,-1-1,2 1,-1-1,1 1,0-1,-1-3,0 0,1 0,0-1,-1 0,1 1,0-1,-1 0,1 0,0 0,0-1,0 1,0-1,0 1,0-1,0 0,0 0,0-1,0 1,0 0,-1-1,1 0,0 0,0 0,0 0,-1 0,1 0,0-1,1-1,73-50,-56 31,-1-2,0 0,-2 0,-1-2,-1 0,12-26,-12 17,-4 57,1 37,-11-44,1-1,1 1,0 0,0-1,2 0,0 0,0 0,1-1,1 0,8 11,-13-20,1 1,-1-1,1 0,-1 0,1 0,0 0,1-1,-1 0,0 0,1 0,0 0,0-1,0 0,0 0,0 0,0 0,0-1,1 0,-1 0,1 0,-1-1,1 0,11-4</inkml:trace>
  <inkml:trace contextRef="#ctx0" brushRef="#br0" timeOffset="17282.649">13632 456,'-29'38,"-9"18,-3 4,5-4,9-5,4-13,6-7,1-5,-1-1,2-6</inkml:trace>
  <inkml:trace contextRef="#ctx0" brushRef="#br0" timeOffset="17556.431">13322 485,'19'9,"21"18,8 4,1 2,-8 0,-6-6,-9-2,-4-6,-6-1,-1 1,2 2,3-2,-2 0,0-3,3-4,2-10,-3-4</inkml:trace>
  <inkml:trace contextRef="#ctx0" brushRef="#br0" timeOffset="17917.848">13999 710,'10'2,"0"0,0 0,0-1,0 0,0-1,0 0,0-1,0 0,0 0,0-1,-1 0,1-1,-1 0,1-1,-1 1,0-2,0 0,0 0,-1 0,0-1,0 0,0-1,-1 0,0 0,0 0,-1-1,0 0,0 0,-1-1,0 0,0 0,1-6,-5 12,0 1,-1-1,0 0,1 0,-1 0,0 0,0 0,0 1,-1-1,1 0,-1 0,1 0,-1 0,0 1,0-1,-1 0,1 1,0-1,-1 1,1-1,-1 1,0 0,0 0,0 0,0 0,0 0,0 0,-1 0,1 1,-1-1,1 1,-1 0,0-1,1 1,-1 1,0-1,0 0,-3-1,-1 1,0 0,0 0,0 0,0 1,0 0,0 0,1 1,-1 0,0 0,0 0,0 1,1 0,-1 1,-2 0,-8 7,1 1,0 0,1 1,0 1,1 0,0 1,1 0,0 1,2 1,0 0,0 1,-2 6,10-18,-1 1,1-1,0 1,1-1,-1 1,1 0,0 0,1 0,-1 0,1 1,0-1,1 0,0 0,0 1,0-1,0 0,1 0,0 1,1-1,0 0,-1 0,2 0,-1-1,1 1,0 0,0-1,0 0,1 1,0-1,0-1,0 1,0-1,1 1,0-1,0-1,0 1,0-1,1 1,-1-2,4 2,8 0,-1-1,1 0,0-2,0 0,-1-1,1 0,0-1,0-1,-1-1,1-1,-1 0,0-1,13-6,-7 1</inkml:trace>
  <inkml:trace contextRef="#ctx0" brushRef="#br0" timeOffset="18387.613">14563 625,'-14'8,"-1"0,1 1,0 1,1 0,0 1,1 0,0 1,-6 8,14-16,1 0,0 0,0 1,0-1,0 1,1-1,-1 1,1 0,1 0,-1 0,1 0,-1 0,2 1,-1-1,0 0,1 0,0 1,0-1,1 0,0 0,-1 1,2-1,-1 0,1 0,-1 0,1 0,1 0,1 2,1-2,1 0,-1-1,1 0,1 0,-1 0,1-1,-1 0,1 0,0 0,0-1,0 0,0-1,0 1,1-1,-1-1,0 1,1-1,-1-1,0 1,1-1,-1-1,0 1,0-1,0 0,0-1,0 0,-1 0,1 0,-1-1,2 0,8-11,1 0,-2 0,0-2,-1 1,0-2,-2 0,0-1,-1 0,-1 0,0-2,2-9,7-9,-17 35,73-186,-72 181,-1-1,-1 1,0-1,0 0,-1 1,0-1,0 0,-1 1,-1-1,0 1,0-1,0 1,-1 0,-1 0,0 0,0 0,-1 0,0 1,-4-6,5 10,1 0,-1 0,0 1,0-1,0 1,0 0,0 0,-1 1,1-1,-1 1,0 0,0 0,0 1,0-1,0 1,0 0,0 1,0-1,0 1,-1 0,1 0,0 0,0 1,0 0,0 0,0 0,0 1,0 0,0 0,-1 1,-5 1,0 1,1 1,0 0,0 0,1 1,0 0,0 1,0 0,1 0,0 1,1 0,0 0,-1 2,2 1,0 0,0 1,1-1,1 1,0 0,1 0,1 1,0-1,0 1,1-1,1 1,1-1,0 1,0-1,1 1,1-1,0 0,1 0,0 0,1 0,1-1,0 0,1 0,0 0,7 8,7 11,2-1,1-1,2-1,0-1,15 9,124 101,-152-127</inkml:trace>
  <inkml:trace contextRef="#ctx0" brushRef="#br0" timeOffset="16717.207">12165 287,'68'-27,"-1"-4,-2-2,16-14,27-41,-77 62,-39 54,-21 154,-80 516,96-638,-3-1,-3 0,-2-2,-2 0,-3-1,-7 6,28-50,0 0,-2-1,1 1,-1-1,-1 0,0-1,-1 0,0 0,0 0,-1-2,0 1,-1-1,0-1,0 1,-1-2,1 0,-1 0,-8 1,18-7,0 1,0-1,-1-1,1 1,0 0,-1 0,1-1,0 0,0 1,0-1,0 0,0 0,0 0,0 0,0 0,0-1,0 1,0-1,1 1,-1-1,0 1,1-1,0 0,-1 0,1 0,0 0,0 0,0 0,0 0,0 0,1 0,-1-1,0 1,1 0,0 0,0-3,3-85,9 49,3 0,1 1,2 1,2 0,1 2,2 0,2 2,1 0,2 2,1 1,1 1,16-11,-26 25,1 2,0 0,1 1,1 2,0 0,0 1,1 1,1 2,1 0,67 9,-17 4,-50-10,-2 0</inkml:trace>
  <inkml:trace contextRef="#ctx0" brushRef="#br0" timeOffset="16901.105">12983 710,'-15'38,"1"13,2 3,8-8,10-17,3-13</inkml:trace>
  <inkml:trace contextRef="#ctx0" brushRef="#br0" timeOffset="17051.299">12983 287</inkml:trace>
  <inkml:trace contextRef="#ctx0" brushRef="#br0" timeOffset="26340.2">17414 625,'-5'34,"-1"20,4 1,4-8</inkml:trace>
  <inkml:trace contextRef="#ctx0" brushRef="#br0" timeOffset="26502.275">17441 258,'0'0</inkml:trace>
  <inkml:trace contextRef="#ctx0" brushRef="#br0" timeOffset="26825.475">17894 428,'-19'4,"-79"27,95-30,0 1,0-1,0 1,0 0,0 0,1 0,-1 0,1 0,-1 0,1 1,0-1,-1 1,1 0,1 0,-1 0,0 0,1 0,-1 0,1 0,0 0,0 0,0 1,1-1,-1 0,1 1,-1 2,4 1,-1 0,1 0,0 0,1 0,0-1,0 1,0-1,1 0,0 0,0-1,0 1,1-1,-1 0,1-1,1 1,-1-1,1 0,-1-1,1 0,2 1,11 8,-5-3,65 51,-78-58,0 0,0 0,0 0,0 1,0-1,-1 1,1-1,-1 1,1 0,-1-1,0 1,0 0,0 0,-1 0,1 0,0 0,-1 0,0 0,0 0,0 0,0 0,-1 0,1-1,-1 1,1 0,-1 0,0 0,0 0,0 0,-1 0,-4 3,1 0,-1-1,-1 1,1-1,-1 0,0-1,0 0,0 0,0 0,-1-1,0 0,1-1,-1 0,0 0,0 0,0-1,-1 0,1-1,0 0,0 0,0-1,0 0,-4-1,-13-3</inkml:trace>
  <inkml:trace contextRef="#ctx0" brushRef="#br0" timeOffset="25475.576">15918 485,'-7'-3,"-1"1,1 1,-1-1,0 1,1 1,-1-1,0 2,0-1,0 1,1 0,-1 0,1 1,-1 0,1 0,-1 1,1 0,0 0,0 1,1 0,-1 0,1 1,0-1,0 2,0-1,1 0,-1 1,2 0,-1 0,0 1,1-1,0 1,-2 6,-10 17,2 0,0 1,2 0,2 1,1 0,-4 25,12-54,0-1,0 0,1 1,-1-1,1 0,-1 1,1-1,0 1,0-1,0 1,0-1,0 0,1 1,-1-1,1 1,-1-1,1 0,0 1,0-1,0 0,0 0,1 0,-1 0,1 0,-1 0,1 0,-1 0,1-1,0 1,0 0,0-1,0 0,0 1,0-1,0 0,1 0,-1 0,0-1,1 1,-1 0,0-1,1 1,-1-1,3 0,9-4,0 0,0-1,-1 0,0-1,0-1,0 0,-1-1,0 0,0-1,-1 0,0-1,-1 0,0 0,0-1,-1-1,12-9,190-199,-182 192,-29 27,1 1,-1-1,0 1,0-1,1 1,-1-1,0 1,0 0,1-1,-1 1,1 0,-1-1,0 1,1 0,-1-1,1 1,-1 0,1 0,-1-1,0 1,1 0,-1 0,1 0,-1 0,1 0,-1-1,1 1,0 0,-1 0,1 0,-1 1,1-1,-1 0,1 0,-1 0,1 0,-1 0,1 1,-1-1,0 0,1 0,-1 1,1-1,-1 0,0 1,1-1,-1 0,1 1,-1-1,0 0,0 1,1-1,-1 1,0-1,0 1,1-1,-1 1,0-1,0 1,0-1,0 1,0-1,0 1,0-1,0 1,0-1,0 1,-16 163,18-148,1 0,0-1,1 1,0-1,2 1,-1-1,2-1,0 1,1-1,0 0,1-1,1 0,0 0,1-1,0-1,1 1,2 0,-11-9,0-1,1 0,-1 0,1 0,0 0,-1 0,1-1,0 0,0 1,0-1,0-1,0 1,0-1,0 1,0-1,0-1,1 1,-1 0,0-1,0 0,0 0,21-8</inkml:trace>
  <inkml:trace contextRef="#ctx0" brushRef="#br0" timeOffset="25757.402">16849 456,'-9'24,"-9"22,-5 9,0-1,1-10,3-7,5-5,0-3,2-2,-1-1,1 1,-1-1,-5-4,2-5</inkml:trace>
  <inkml:trace contextRef="#ctx0" brushRef="#br0" timeOffset="26103.422">16623 428,'209'313,"-71"-94,-135-216,0 0,-1-1,1 1,0-1,0 0,0 0,1 0,-1 0,1-1,-1 1,1-1,-1 0,1 0,-1 0,1 0,0-1,0 1,-1-1,1 0,0 0,3-1,14-3</inkml:trace>
  <inkml:trace contextRef="#ctx0" brushRef="#br0" timeOffset="29407.421">0 1416,'368'-47,"-141"20,-164 19,0 3,0 3,47 4,-4 0,199 26,187 1,19-47,-208 5,52 13,-122 2,850-2,-671-28,463 28,-439-28,-8 16,70-6,-115-8,7 14,-115-4,112 14,-198 3,241 28,946-30,-856 0,-81-26,122 27,-178-28,769 28,169 0,-894-29,322 30,-453-29,88 26,-122-25,355 27,-521 13,-83-10,0 0,1-1,0 0,-1-1,1-1,0 0,0-1,-1 0,12-3,20-4,1 1,1 2,-1 3,1 1,29 4,23-1,35 3,-121 1,-7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9:26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2430 253,'0'-8,"-1"0,0 0,0 1,-1-1,0 1,0-1,-1 1,0 0,0 0,-1 0,0 0,0 1,0-1,-1 1,0 0,0 1,-1-1,1 1,-1 0,0 0,-1 1,0-1,-11-6,-1 0,-1 2,0 0,0 1,-1 1,0 0,-8 1,-142-16,141 16,-1 2,1 2,-1 0,0 2,0 2,0 0,1 2,-6 3,4-1,1 1,-1 1,2 2,-1 1,-11 7,-12 12,1 3,2 1,-39 36,56-43,-131 151,115-124,2 1,2 2,-29 53,-67 127,68-41,41-22,28-143,1 1,1 0,2 0,1-1,2 1,4 29,60 263,77 217,-61-164,-73-283,-4 1,-7 68,0-51,-3-55,-2 0,-3 0,-2-1,-2 0,-4-1,-1-1,-3 0,-2-2,-2-1,-3-1,-2-1,-1-2,-3-1,-22 20,-146 141,95-105,91-84,-21 18,2 2,1 1,3 2,-5 10,29-39,1 1,-1 0,2 0,0 1,1 0,0 0,1 0,1 0,0 1,1-1,0 1,1 0,1 0,1-1,0 1,0 0,2 3,61 216,-47-189,2-1,2 0,2-2,2 0,6 5,5 1,2-2,2-2,2-1,2-2,29 20,21 10,2-4,4-4,58 26,-98-59,1-3,1-3,1-2,1-3,1-3,50 5,186 9,-244-28,0-2,0-2,1-3,-2-2,1-3,-1-2,-1-3,40-16,5-9,-1-4,-3-4,-1-5,13-14,-70 41,0-1,-2-3,-2 0,0-2,-2-2,-2-1,-1-1,19-32,-4-10,-4-2,-3-1,-3-3,13-55,46-263,-81 340,35-276,-38 225,-6 0,-5 0,-15-108,6 101,6-1,9-106,-1 203,1 0,0 0,2 1,1-1,1 1,0 1,2 0,1 0,0 1,2 0,12-15,25-28,3 2,51-46,-71 74,271-247,-260 242,-8 9,-1-2,-2-1,-1-2,-1-1,-2-2,16-29,-31 36,-2 0,-2-1,0 0,-3-1,0 0,-2 0,-1-16,0 2,-2-1,-2 1,-2 0,-2-1,-2 1,-3 1,-1-1,-2 2,-2-1,-3 2,-1 0,-2 1,-5-5,-15-20,-2 1,-4 2,-2 2,-3 3,-17-14,13 20,-2 2,-2 3,-2 2,-3 3,-10-3,65 42,-26-18,-2 2,0 1,-1 2,-1 2,-1 1,-15-2,19 8,-106-12,138 22,0 0,1 0,-1 0,0 1,1 0,-1-1,1 1,0 1,-1-1,1 0,0 1,1-1,-1 1,0 0,1 0,-1 0,1 0,0 1,0-1,0 0,1 1,-1 0,1-1,0 1,0 0,0 1,-26 46,17-43,-1 0,0-1,0 0,0-1,-1 0,0-1,0 0,-1-1,1 0,-1-1,0 0,0-1,0-1,-9 1,-170 1,172-5,-1-2,1 0,0-2,1 0,-1-1,1-1,-7-5,19 9,0-1,0 0,1-1,-1 1,1-1,0-1,1 1,0-1,0 0,0 0,1 0,0-1,0 1,1-1,0 0,0 0,1-1,0 0,-2-2,0 2,0 0,0-1,-1 2,0-1,-1 0,0 1,0 0,-1 1,0-1,0 1,-3-1,-3-3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32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1,'-35'5,"0"2,0 1,1 2,0 1,1 2,1 1,0 1,1 2,0 2,-27 21,45-30,0 0,1 1,0 0,1 1,0 0,1 1,0 0,-4 8,14-19,0-1,0 1,0 0,0 0,0-1,0 1,1 0,-1-1,1 1,-1 0,1-1,-1 1,1 0,0-1,0 1,0-1,0 0,0 1,0-1,0 0,0 1,1-1,-1 0,0 0,1 0,-1 0,1 0,-1-1,1 1,0 0,-1-1,1 1,0-1,-1 1,1-1,0 0,-1 0,1 0,0 0,0 0,-1 0,1 0,0-1,0 1,-1 0,1-1,-1 0,1 1,0-1,-1 0,1 0,-1 0,1 0,247-111,-166 73,2 3,0 3,3 5,1 3,-83 23,3 0,0-1,0 1,0 1,0 0,0 0,0 1,1 0,-1 1,0 0,0 0,5 2,-13-3,1 1,0 0,-1 0,0 0,1 1,-1-1,1 0,-1 0,0 1,0-1,0 1,0-1,0 1,0-1,0 1,0 0,-1-1,1 1,-1 0,1 0,-1-1,0 1,0 0,1 0,-1 0,0 0,-1-1,1 1,0 0,0 0,-1 0,1-1,-1 1,0 0,0 0,-29 60,-152 163,77-105,-130 133,150-168,4 3,5 4,1 6,-19 79,93-176,0 1,0-1,0 1,0 0,0-1,0 1,1 0,-1 0,1 0,-1-1,1 1,0 0,-1 0,1 0,0 0,0 0,0-1,1 1,-1 0,0 0,1 0,-1 0,1 0,-1-1,1 1,0 0,0-1,0 1,0 0,0-1,0 1,1-1,-1 0,0 1,1-1,-1 0,1 0,-1 0,1 0,0 1,15 3</inkml:trace>
  <inkml:trace contextRef="#ctx0" brushRef="#br0" timeOffset="284.647">700 1045,'-10'11,"1"1,0 1,0-1,2 1,-1 1,2-1,0 1,0 1,2-1,0 1,0 0,1-1,1 2,1-1,0 0,1 0,0 4,2-14,0 0,0 0,0-1,1 1,-1-1,1 1,0-1,0 0,1 0,-1 0,1-1,0 1,0-1,0 0,1 0,-1 0,1-1,-1 0,1 0,0 0,0 0,0-1,0 1,0-1,5 0,133-4,-125 2,0-1,0-1,0-1,0-1,-1 0,0-1,0-1,0 0,-1-1,0-1,0-1,-1 0,0-1,-1-1,0 0,-1-1,-1 0,10-14,-19 22,-1-1,1 1,-1-1,-1 0,1 1,-1-1,0 0,-1 0,1 0,-1 0,0 0,-1 0,1 1,-1-1,0 0,-1 0,1 1,-1-1,0 0,-1 1,1 0,-1 0,0-1,0 2,-1-1,0 0,0 1,0-1,0 1,0 0,-1 1,0-1,0 1,0 0,0 0,0 0,-1 1,1 0,-1 0,-4-1,-9-1,-1 2,1 0,-1 1,1 0,-1 2,1 0,-1 2,1 0,-8 3,-4 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1,'-34'2,"0"1,0 2,0 2,1 1,0 1,0 2,1 1,-3 4,25-12,0 1,1 0,-1 1,1 0,1 0,-1 1,1 0,0 0,1 1,0 0,0 1,1-1,0 1,0 1,1-1,0 1,1-1,0 2,1-1,0 0,0 1,1-1,0 1,1-1,0 1,1 10,0-18,0 0,1 1,-1-1,0 0,1 0,0 0,0 0,0 0,0 0,0 0,1-1,-1 1,1 0,-1-1,1 1,0-1,0 1,1-1,-1 0,0 0,1 0,-1 0,1 0,0-1,-1 1,1-1,0 1,0-1,0 0,0 0,0-1,0 1,0-1,0 1,1-1,6 0,-1 0,1-1,-1 0,0 0,0-1,0 0,0-1,0 0,0 0,0-1,2-1,26-17,-1-1,-1-2,-1-1,-1-2,-2-1,0-1,-3-2,0-1,-28 34,0 0,1-1,-1 1,0 0,0 0,1 0,-1 0,0-1,1 1,-1 0,1 0,-1-1,1 1,-1 0,1-1,0 1,-1-1,1 1,0-1,0 1,-1-1,1 1,0-1,0 1,-1-1,1 0,0 0,0 1,0-1,0 0,0 0,-1 0,1 0,0 0,0 0,0 0,0 0,0-1,0 1,-1 0,1 0,0-1,0 1,0 0,-1-1,1 1,0-1,-1 1,1-1,0 1,-1-1,1 0,0 1,-1-1,1 0,-1 0,1 1,-1-1,0 0,1 0,-1 1,0-1,0 0,1 0,-1 0,0 0,0 0,0 1,0-2,0 2,0 12,0 0,1-1,0 1,0 0,1-1,1 1,0-1,1 0,0 0,1 0,0-1,0 1,1-1,0-1,1 1,0-1,1 0,0 0,0-1,1 0,8 5,36 8,-28-16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59 174,'-2'125,"-6"0,-8 21,-4-64,9-102,10-11,1 1,1-1,2 1,0-1,3 1,0 0,2 1,1 0,1 0,2 1,4-7,116-204,-132 238,0 0,0 0,0-1,1 1,-1 0,0 0,0 0,1-1,-1 1,1 0,-1 0,1 0,0 0,-1 0,1 0,0 0,-1 0,1 0,0 0,0 0,0 1,0-1,0 0,0 1,0-1,0 1,0-1,1 1,-1-1,0 1,0 0,0-1,0 1,1 0,-1 0,0 0,0 0,1 0,-1 0,0 0,0 1,0-1,1 0,-1 1,0-1,0 0,0 1,0 0,0-1,0 1,0 0,1 0,9 102,-4-52,-6-32,1-1,1 0,1 0,1 0,0-1,1 1,4 6,1-6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5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0 173,'23'423,"12"-102,-25-301,11-39,-13 9,21-22,1 0,2 2,1 1,1 2,2 2,0 0,1 3,2 1,35-14,-61 31,54-13,-66 17,1 0,0 0,-1 0,1 0,-1 0,1 0,-1 1,1-1,0 1,-1-1,0 1,1 0,-1-1,1 1,-1 0,0 0,0 0,1 0,-1 0,0 0,0 1,0-1,0 0,0 0,0 1,-1-1,1 1,0-1,-1 1,1-1,-1 1,1-1,-1 1,0-1,0 1,0-1,0 1,0 0,0 0,-2 10,-1-1,0 0,0 0,-1 0,-1 0,0-1,0 0,-1 0,0 0,-1-1,0 0,0 0,-1-1,0 1,-1-2,-9 7,18-14,-32 30,-1-2,-2-1,0-2,-2-1,-1-2,0-2,-2-1,0-2,-40 11,16-24,59-9</inkml:trace>
  <inkml:trace contextRef="#ctx0" brushRef="#br0" timeOffset="317.995">763 708,'-13'19,"1"1,1 0,1 1,1 0,1 0,1 1,1 0,0 0,2 0,1 1,0 0,1 12,3-31,-1-1,1 1,-1-1,1 1,0-1,0 1,0-1,1 0,-1 0,1 1,0-1,0 0,0 0,0-1,1 1,-1 0,1-1,-1 0,1 1,0-1,0 0,0 0,0-1,0 1,1-1,-1 1,0-1,1 0,-1 0,1-1,-1 1,1-1,-1 1,1-1,-1 0,1-1,3 1,7-2,1-1,-1 0,0 0,0-1,0-1,-1-1,0 0,11-7,-12 6,0 0,-1-1,0-1,-1 0,0-1,0 1,-1-2,0 0,-1 0,0 0,-1-1,0 0,-1-1,-3 7,0-1,0 0,-1 1,0-1,-1 0,1 0,-1 0,-1 0,1 0,-1 0,0-1,-1 1,0 0,0 0,0 0,-1 0,0 1,-1-1,1 0,-1 1,0-1,-1 1,0 0,0 0,0 1,-1-1,1 1,-1 0,0 0,0 0,0 1,-1 0,0 0,0 0,0 1,0 0,0 0,0 0,-1 1,0 0,1 0,-1 1,0 0,0 0,0 0,1 1,-1 0,0 1,0-1,0 1,-4 2,-14 3</inkml:trace>
  <inkml:trace contextRef="#ctx0" brushRef="#br0" timeOffset="815.959">1440 708,'-21'5,"1"0,0 1,0 1,0 1,1 1,0 0,1 2,0 0,1 1,0 1,0 0,-13 15,28-25,-1 0,1 1,0-1,0 0,0 1,0-1,1 1,-1-1,1 1,0 0,0 0,1-1,-1 1,1 0,-1 0,1 0,0 0,1 0,-1 0,1-1,0 1,0 0,0 0,0-1,0 1,1 0,0-1,0 0,0 1,0-1,0 0,1 0,-1 0,1 0,1 0,1 2,0 0,1-1,0 1,0-1,0-1,1 1,-1-1,1 0,0-1,-1 0,1 0,0 0,1-1,-1 0,0 0,0-1,0 1,8-2,4-5,0 0,-1-1,0-1,0-1,0 0,-1-2,-1 0,0 0,0-2,-1 0,-1-1,7-7,10-14,0-2,-3-1,-1-1,-2-1,-1-1,-2-2,-3 0,-1-1,5-22,-15 43,0-1,-1-1,-1 0,-2 1,-1-2,0 1,-2 0,-1 0,-1-1,-1 1,-1 0,-1 0,-7-22,9 42,0 0,0 0,0 1,-1-1,0 1,1-1,-1 1,-1 0,1 0,-1 0,1 1,-1-1,0 1,-1 0,1 0,0 0,-1 1,0 0,1-1,-1 2,0-1,0 0,0 1,0 0,0 0,-1 1,1-1,0 1,0 0,0 1,0-1,-1 1,1 0,0 0,-4 2,-2 1,-1 0,1 0,0 2,0-1,0 1,1 1,0 0,0 0,0 1,1 0,1 1,-1 0,1 0,1 1,0 0,0 0,1 1,0 0,1 0,0 0,1 1,-1 4,-4 15,1 0,2 1,1-1,1 1,2 1,1-1,2 0,1 2,-1-14,1 1,1-1,0 0,2 0,0-1,1 1,1-1,1 0,1-1,1 0,0 0,1-1,1-1,0 0,1 0,1-1,1-1,0 0,7 4,-15-14,0 0,0 0,0-1,0 0,1 0,0-1,-1 0,1 0,0-1,0 0,0 0,0-1,0 0,0 0,8-2,8-4</inkml:trace>
  <inkml:trace contextRef="#ctx0" brushRef="#br0" timeOffset="1314.272">2004 596,'-12'22,"1"0,2 1,0 0,1 1,1 0,1 0,1 0,1 1,1 15,2-36,0 0,1 0,0 0,0 0,0 0,0 0,0 0,1 0,0 0,0 0,0 0,0 0,0-1,1 1,0 0,0-1,0 1,0-1,1 0,-1 0,1 0,-1 0,1 0,0 0,1-1,-1 1,0-1,1 0,-1 0,1 0,-1-1,1 1,0-1,0 0,0 0,0 0,0 0,0-1,0 0,0 1,0-1,0-1,0 1,0-1,0 0,2 0,9-8,0 0,0-1,-1 0,-1-1,0-1,0 0,-1-1,0 0,-1 0,-1-2,0 1,6-15,-2 9,128-168,-141 188,-1-1,0 0,1 0,-1 1,1-1,-1 0,1 1,0-1,-1 1,1-1,-1 0,1 1,0 0,0-1,-1 1,1-1,0 1,0 0,-1-1,1 1,0 0,0 0,0 0,-1 0,1 0,0-1,0 2,0-1,0 0,0 0,-1 0,1 0,0 0,0 1,0-1,-1 0,1 1,0-1,0 1,-1-1,1 0,0 1,-1 0,1-1,-1 1,1-1,-1 1,1 0,-1-1,1 1,-1 0,14 43,25 257,-27-225,-3 1,-3-1,-4 2,-3-1,-3 0,-4-1,-3 1,-8 18,10-55,-2-1,-2-1,-2 0,-1-1,-2 0,-1-1,-2-1,-1-2,-2 0,-1-1,-2-1,-8 5,35-35,-12 10,1 0,-1-1,-1 0,0 0,0-2,-1 1,0-2,-1 0,1 0,-1-2,0 0,-1 0,13-5,0 0,-1 0,1 0,0 0,0 0,0-1,0 1,0-1,0 0,0 0,0 0,0 0,0-1,1 1,-1-1,0 1,1-1,-1 0,1 0,0 0,-1-1,1 1,0 0,1-1,-1 1,0-1,1 0,-1 0,1 1,0-1,0 0,0 0,0 0,1 0,-1-1,1 1,-1 0,1 0,0 0,1 0,-1 0,0 0,1 0,0 0,-1 0,1 0,1 0,0-3,8-22,2-1,1 2,1-1,1 2,1 0,2 1,0 1,19-19,-35 40,268-302,-226 259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3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0 725,'5'24,"7"7,0-5,-1-13,2-13,-1-11,-3-4</inkml:trace>
  <inkml:trace contextRef="#ctx0" brushRef="#br0" timeOffset="231.142">57 245,'0'0</inkml:trace>
  <inkml:trace contextRef="#ctx0" brushRef="#br0" timeOffset="646.882">508 442,'-31'23,"11"-11,1 1,0 0,1 1,1 2,0-1,1 2,1 0,0 1,2 1,0 0,1 0,1 1,0 1,0 5,9-22,1 0,0-1,0 1,0 0,1 0,-1 0,1-1,0 1,0 0,1 0,-1 0,1 0,-1-1,1 1,0 0,1 0,-1-1,1 1,-1-1,1 0,0 1,0-1,1 0,-1 0,1 0,-1 0,1-1,0 1,0-1,0 1,1-1,-1 0,0 0,1-1,-1 1,1-1,-1 0,1 0,0 0,0 0,0 0,-1-1,1 0,1 0,14-6,-1-2,0 0,-1-1,0-1,0 0,-1-1,-1-1,0 0,0-2,-1 1,-1-2,0 0,7-12,-14 20,40-53,45-41,-91 100,1 1,-1-1,1 1,0-1,-1 1,1 0,0-1,0 1,-1 0,1-1,0 1,0 0,-1 0,1-1,0 1,0 0,0 0,-1 0,1 0,0 0,0 0,0 1,-1-1,1 0,0 0,0 0,-1 1,1-1,0 0,0 1,-1-1,1 1,0-1,-1 1,1-1,-1 1,1-1,-1 1,1 0,-1-1,1 1,-1 0,1 0,-1-1,0 1,1 0,-1 0,0-1,0 1,0 0,0 0,1-1,-1 2,4 47,-4-45,-4 94,-5-2,-14 57,3-10,10-62,-3-1,-4 0,-3-1,-4-1,-3-1,-30 58,-11-41,65-91,1-1,0 0,-1 1,1-1,-1 0,0 0,0-1,0 1,0 0,0-1,0 0,0 0,0 0,0 0,-1 0,1-1,0 1,-1-1,1 0,0 0,-1 0,1 0,0-1,0 0,-1 1,1-1,0 0,0 0,0-1,0 1,0-1,-2-1,0-2,1-1,0 0,0 0,0 0,1 0,0-1,0 0,1 1,0-1,0 0,0 0,1 0,0 0,0 0,1-1,0 1,0 0,1 0,0-2,-1-2,3-26,2 1,2-1,1 1,1 0,2 1,2 0,1 1,2 0,1 1,1 1,2 1,1 1,2 0,0 2,2 1,19-15,-26 24</inkml:trace>
  <inkml:trace contextRef="#ctx0" brushRef="#br0" timeOffset="883.035">960 725,'-14'38,"0"18,2 3,8-7,9-13,10-13,5-16,1-10</inkml:trace>
  <inkml:trace contextRef="#ctx0" brushRef="#br0" timeOffset="1027.705">1072 301,'0'0</inkml:trace>
  <inkml:trace contextRef="#ctx0" brushRef="#br0" timeOffset="1444.714">1496 526,'-29'27,"1"0,2 2,0 1,2 1,2 1,1 2,1-1,-9 24,27-53,0 0,-1-1,1 1,1 0,-1 0,1 0,-1 0,1 0,0 1,0-1,1 0,-1 1,1-1,0 0,0 1,1-1,-1 0,1 0,0 1,0-1,1 0,-1 0,1 0,-1 0,1 0,1-1,-1 1,0 0,1-1,0 0,0 1,0-1,0 0,4 2,0-1,1-1,0 0,0-1,1 0,-1 0,0 0,1-1,-1-1,1 1,-1-1,1-1,-1 0,0 0,1 0,-1-1,0 0,0-1,0 0,0 0,1-1,8-4,0-2,-1 1,0-2,-1 0,0-1,0 0,-2-1,7-8,12-12,-1-1,-2-2,-2-1,-1-2,-1 0,-3-2,-1 0,-2-1,-2-1,-2-1,-2 0,-2-1,-1 0,-3-1,-1-4,-5 43,-1-1,0 0,0 1,-1-1,0 0,0 1,0-1,-1 1,0-1,-1 1,0 0,0 0,0 0,-1 0,0 1,0-1,-1 1,0 0,0 0,0 1,-1 0,0 0,0 0,0 0,0 1,-1 0,0 0,0 1,0 0,0 0,0 1,-1 0,1 0,-1 0,1 1,-1 1,0-1,1 1,-1 0,0 1,1 0,-1 0,0 0,-5 3,-1 5,0 0,1 1,0 0,1 1,1 0,-1 1,2 0,-1 1,2 0,0 1,0 0,2 0,0 1,0 0,1 0,1 1,1 0,0 0,1 0,0 0,2 0,-1 12,3-1,2 1,0-1,2-1,0 1,2 0,1-1,1-1,2 1,0-2,1 1,2-2,0 1,2-2,10 12,12 11,2-1,2-3,40 31,-46-40,-9-9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0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286 142,'-23'14,"0"2,1 0,1 2,0 0,2 2,0 0,1 1,1 1,1 0,1 1,1 1,1 0,2 1,0 1,-1 5,10-23,-1 0,2 0,-1 0,1 1,0-1,1 0,0 1,0-1,1 0,0 1,0-1,1 0,0 0,0 0,1 0,0 0,1 0,0-1,0 0,0 0,1 0,0 0,1-1,-1 1,1-1,0-1,1 1,-1-1,1 0,0-1,0 0,1 0,-1 0,1-1,0 0,0 0,0-1,0 0,0-1,2 1,5-4,-1-1,1 0,0-1,-1-1,0 0,0-1,0 0,-1-1,0-1,-1 0,1-1,-1 0,-1 0,0-2,0 1,-1-1,0-1,-1 0,6-10,-3 8,-1-1,-1 0,0-1,-1 0,0-1,-2 1,0-1,-1-1,0 1,-1-1,-2 0,1-1,-2 1,-1 0,0-1,-1 1,-1-1,-1 1,0 0,-2-2,2 9,0 0,-1 1,0-1,-1 1,0 0,-1 0,0 0,0 0,-1 1,-1 0,1 0,-1 1,-1 0,0 0,0 0,0 1,-1 1,0-1,0 1,-1 1,0 0,0 0,0 1,0 0,-1 1,1 0,-1 0,6 3,1 0,-1 0,0 1,1-1,-1 1,0 0,1 0,-1 0,1 1,0 0,-1 0,1 0,0 0,0 1,0-1,0 1,-2 3,-13 12</inkml:trace>
  <inkml:trace contextRef="#ctx0" brushRef="#br0" timeOffset="515.718">596 706,'291'-359,"-272"350,-26 45,3-25,4-10,-3 8,-1 0,2 1,-1 0,1-1,1 1,0 0,0 0,1 0,0 0,1 0,0 0,0 0,1-1,0 1,1 0,0-1,1 0,1 3,-3-10,1 0,0 0,0 0,0 0,0 0,0 0,0-1,0 0,1 1,-1-1,0 0,1-1,-1 1,1-1,-1 1,1-1,-1 0,1 0,-1-1,1 1,-1-1,0 0,1 0,-1 0,0 0,1 0,-1-1,0 1,1-1,85-60,-79 51,1 0,-1-1,-1-1,-1 1,1-1,-2-1,0 0,-1 0,0 0,-1-1,0 1,0-9,0-2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9:59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59,'28'-58,"-36"86,-134 235,76-149,-5-2,-27 26,-21 40,86-152,20-22</inkml:trace>
  <inkml:trace contextRef="#ctx0" brushRef="#br0" timeOffset="422.417">0 285,'34'29,"4"-12,0-2,2-2,0-1,0-2,1-2,13 0,92 22,-122-25,0 1,0 1,-1 1,0 1,-1 1,0 1,0 1,-1 1,-1 0,0 2,10 10,-29-24,0 1,0 0,0-1,1 1,-1-1,1 1,-1-1,1 0,-1 0,1 0,0 0,-1 0,1 0,0 0,0 0,0-1,0 1,0-1,0 1,0-1,0 0,0 0,0 0,0 0,0 0,0 0,0-1,0 1,-1-1,1 1,0-1,0 0,0 1,0-1,-1 0,1 0,0-1,-1 1,1 0,-1 0,1-1,10-8</inkml:trace>
  <inkml:trace contextRef="#ctx0" brushRef="#br0" timeOffset="670.49">791 342,'-78'14,"1"3,1 4,1 3,1 3,2 4,-18 12,-36 45,109-71</inkml:trace>
  <inkml:trace contextRef="#ctx0" brushRef="#br0" timeOffset="990.697">338 31,'-7'16,"0"1,0-1,2 1,0 0,1 1,0-1,2 1,0 0,1 0,1-1,0 1,2 0,0 0,1-1,3 12,78 294,-52-168,-13-92,-14-44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0,'1'64,"-13"236,-36 83,21-195,20-159,7-38,3-6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88,'48'-9,"26"-4,0-4,-8 1,-10 3,-10 4,-8 3,-6 3,-3 2,-2 1,-1 0,1 1,-6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8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287 445,'-28'15,"0"1,1 1,1 1,0 2,1 1,2 0,0 2,1 1,-11 18,8 36,25-76,0 0,0 0,1 0,-1 0,1 0,-1 0,1 0,0 0,0 0,0 0,0 0,0-1,0 1,1 0,-1-1,0 1,1-1,-1 1,1-1,0 0,-1 1,1-1,0 0,0 0,0 0,0-1,0 1,0 0,0-1,0 1,0-1,0 0,0 0,0 1,0-1,0-1,1 1,14-2,0-1,1-1,-1 0,-1-2,1 0,-1 0,0-2,0 0,-1 0,0-2,-1 0,0 0,-1-2,5-4,5-1,96-76,-119 93,0 1,0-1,0 0,1 1,-1-1,0 1,0-1,0 1,0-1,1 0,-1 1,0-1,0 1,1-1,-1 0,0 1,1-1,-1 0,0 1,1-1,-1 0,0 0,1 1,-1-1,1 0,-1 0,1 0,-1 1,0-1,1 0,-1 0,1 0,-1 0,1 0,-1 0,1 0,-1 0,1 0,-1 0,0 0,1 0,-1-1,1 1,-1 0,1 0,-1 0,0-1,1 1,-1 0,1 0,-1-1,0 1,1 0,-1-1,0 1,1 0,-1-1,0 1,0-1,1 1,-1-1,-12 45,10-36,0 84,2-90,1 0,0 1,0-1,-1 0,1 0,1 0,-1 1,0-1,0 0,1-1,-1 1,1 0,0 0,0-1,-1 1,1-1,0 1,0-1,0 0,1 0,-1 0,0 0,0 0,0 0,1-1,-1 1,1-1,-1 1,0-1,1 0,-1 0,0 0,1-1,-1 1,1 0,-1-1,1 0,13-5,-1-2,0 0,0 0,-1-2,0 1,-1-2,0 0,-1 0,0-2,0 1,-2-1,0-1,0 0,-1 0,-1-1,0 0,5-16,6-10,-3-1,-1-1,-3-1,-1 1,-2-2,-2 0,-2 1,-2-2,-2 1,-4-45,13 338,19 24,-22-235,-2 1,-1 0,-2 0,-2 0,-1 9,-11-12,6-29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9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1,'-220'171,"216"-167,-2 0,1-1,-1 2,1-1,1 0,-1 1,0 0,1 0,0 1,1-1,-1 1,1 0,0-1,0 2,0-1,1 0,0 0,1 1,-1 1,3-5,1 0,-1 0,1 0,-1 0,1 0,0 0,0-1,1 1,-1-1,0 0,1 0,0 0,-1 0,1 0,0 0,0-1,0 1,0-1,0 0,0 0,0 0,1 0,-1 0,1-1,26 13,-24-8,0-1,0 1,-1 1,0-1,0 1,0 0,-1 0,0 0,0 1,0-1,-1 1,0 0,0 0,-1 0,0 0,1 5,33 68,-1-55,-20-24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42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1130,'27'-6,"-1"-2,1-2,-2 0,0-1,0-2,-1 0,-1-2,0 0,-1-2,0 0,-2-2,0 0,15-21,215-330,-158 249,-91 119,0 1,0 0,0 0,0 0,0 0,1 0,-1 1,0-1,0 0,1 0,-1 1,0-1,1 1,-1-1,1 1,-1 0,1-1,-1 1,1 0,-1 0,1 0,-1 0,1 0,-1 1,1-1,-1 0,0 1,1-1,-1 1,1-1,-1 1,0 0,0-1,1 1,-1 0,0 0,0 0,0 0,0 0,0 0,0 0,0 1,0-1,0 0,-1 0,1 1,0-1,-1 1,23 73,-21-68,5 42,-1 1,-3 0,-1 0,-3 0,-2-1,-3 1,-10 48,14-85,0-1,0 0,-1 0,0 0,-1 0,-1-1,0 1,0-1,-1 0,0-1,-1 1,0-1,-1-1,0 1,-1-1,0-1,0 0,-1 0,0 0,0-2,-1 2,4-5,0 1,-1-1,1 0,-1-1,1 0,-1 0,0 0,1-1,-1 0,0-1,0 0,0 0,0-1,0 0,1 0,-1 0,0-1,1-1,-1 1,1-1,0 0,0-1,0 0,0 0,0 0,1-1,0 0,0 0,0-1,1 0,0 1,0-2,-2-3,-10-69,17 54</inkml:trace>
  <inkml:trace contextRef="#ctx0" brushRef="#br0" timeOffset="333.234">1300 791,'-7'6,"-15"11,1 2,0 1,2 0,0 1,1 1,2 1,0 0,-6 15,20-36,0 1,0-1,1 0,-1 1,1-1,-1 1,1 0,0-1,0 1,0 0,1 0,-1 0,1 0,-1-1,1 1,0 0,0 0,0 0,1 0,-1 0,1 0,0 0,-1-1,1 1,0 0,1 0,-1-1,0 1,1-1,-1 1,1-1,0 0,0 0,0 0,0 0,0 0,1 0,-1 0,0 0,1-1,-1 0,1 1,1-1,8-2,1 0,-1-1,0 0,1-1,-1-1,0 0,-1 0,1-1,-1-1,0 0,0-1,-1 0,0 0,0-1,-1 0,0-1,0 0,0-1,-3 3,1 0,-1-1,-1 1,1-1,-2 0,1-1,-1 1,0-1,-1 0,1 0,-2 0,0 0,0 0,0-1,-1-1,-1 6,1 0,-1 0,0 0,-1-1,1 1,-1 0,0 0,0 0,-1 0,1 0,-1 0,0 0,0 1,-1-1,0 1,0-1,0 1,0 0,0 0,-1 1,0-1,0 0,0 1,0 0,0 0,-1 1,1-1,-2 0,-11-4</inkml:trace>
  <inkml:trace contextRef="#ctx0" brushRef="#br0" timeOffset="2518.09">2682 481,'-1'0,"-1"0,1 0,-1 1,1-1,0 0,-1 1,1-1,0 1,-1 0,1-1,0 1,0 0,0 0,0 0,0 0,-1-1,2 2,-1-1,0 0,0 0,0 0,0 0,1 0,-1 1,1-1,-1 0,1 1,-1-1,1 0,0 1,-1-1,1 1,0-1,0 1,0-1,0 0,0 1,1-1,-1 1,0-1,1 0,-1 1,1-1,0 1,-2 6,-55 395,28-180,28-223,1-1,-1 0,1 1,0-1,-1 1,1-1,0 1,-1-1,1 1,0 0,0-1,-1 1,1 0,0 0,0-1,0 1,0 0,-1 0,1 0,0 0,0 0,0 0,0 0,-1 0,1 1,0-1,0 0,0 0,-1 1,1-1,0 0,0 1,-1-1,1 1,0-1,-1 1,1-1,0 1,-1 0,1-1,-1 1,1 0,-1-1,1 1,-1 0,0 0,1-1,-1 1,0 0,0 0,1 0,-1-1,0 1,0 0,0 0,0 0,0 0,0 0,0-1,0 1,-1 0,1 0,0 0,0-1,-1 1,1 0,0 0,-1-1,28-73,-17 47</inkml:trace>
  <inkml:trace contextRef="#ctx0" brushRef="#br0" timeOffset="2770.064">2258 368,'49'0,"38"0,16-5,-6-1,-10 0,-14-4,-11 0,-10 2,-10 2,-11 7,-17 3,-10 6,-6 1</inkml:trace>
  <inkml:trace contextRef="#ctx0" brushRef="#br0" timeOffset="3015.756">2343 1130,'43'5,"34"-3,8-3,-5-5,-7-2,-11-4,-11 0,-10-3,-6 1,-10 3</inkml:trace>
  <inkml:trace contextRef="#ctx0" brushRef="#br0" timeOffset="3697.792">3190 227,'39'8,"1"-3,0 0,0-3,0-2,1-1,-1-2,0-1,-1-3,5-2,-36 8,0-1,0 0,0 0,0-1,-1 0,1 0,-1-1,0 0,0 0,0-1,0 0,-1 0,0-1,0 1,0-1,-1 0,0-1,0 0,-1 1,0-1,0-1,0 1,-1-1,0 1,0-1,-1 0,0 0,-1 0,0-2,-1 8,0-1,-1 0,0 0,1 1,-1-1,0 0,0 1,-1-1,1 1,-1 0,1-1,-1 1,0 0,0 0,1 0,-2 0,1 0,0 0,0 1,0-1,-1 1,1-1,-1 1,1 0,-1 0,0 0,1 0,-1 1,0-1,0 1,1-1,-1 1,0 0,0 0,0 1,1-1,-1 0,0 1,0 0,1-1,-1 1,0 0,1 1,-1-1,1 0,-1 1,1-1,0 1,0 0,0 0,0 0,0 0,0 0,0 0,-1 2,-11 14,1 0,0 1,2 0,0 0,1 1,1 1,1 0,0 0,2 1,1-1,0 1,0 19,-6 49,3 1,5 0,4 15,2-35,-4 1,-3-1,-3 0,-3-1,-16 61,23-116,-1 0,0 0,-1 0,-1-1,0 1,-1-1,-1-1,0 1,0-1,-2-1,1 1,-2-2,1 1,-2-2,1 1,-2-1,0-1,10-6,-1 1,0-2,-1 1,1 0,0-1,-1 0,0 0,1 0,-1 0,0-1,0 0,0 0,0 0,0-1,0 1,0-1,0 0,0-1,0 1,0-1,0 0,0 0,0-1,1 0,-1 1,0-2,1 1,0 0,-1-1,1 0,0 0,0 0,0 0,1-1,-1 0,1 1,-2-4,0-6,1 1,0-1,1 0,1 0,0 0,1-1,0 1,1 0,1 0,0-1,0 1,2 0,-1 0,2 0,0 1,0-1,1 1,1 0,4-7,5-12,2 1,1 0,1 2,1 0,2 1,1 1,0 1,2 1,1 1,1 2,1 0,3 1,-17 10,0 0,0 1,1 1,0 1,0 0,1 1,0 0,8-1,172-47,-151 32,-47 95,5-54</inkml:trace>
  <inkml:trace contextRef="#ctx0" brushRef="#br0" timeOffset="4087.716">1948 1497,'779'-149,"23"32,-382 71,-462 47,18 0</inkml:trace>
  <inkml:trace contextRef="#ctx0" brushRef="#br0" timeOffset="8252.481">2032 1695,'56'0,"144"-12,157-71,-308 74,0 2,1 2,-1 2,1 3,30 3,27 0,130-31,-79 0,11-1,1 1,-19 10,-132 14</inkml:trace>
  <inkml:trace contextRef="#ctx0" brushRef="#br0" timeOffset="9438.271">2118 1836,'-1'0,"0"1,1-1,-1 1,0 0,1 0,-1-1,1 1,-1 0,1 0,-1 0,1 0,0 0,-1-1,1 1,0 0,0 0,0 0,0 0,0 0,0 0,0 0,0 0,0 0,0 0,0 0,0 0,1 0,-1-1,0 1,1 0,-1 0,1 0,-1 0,1-1,-1 1,1 0,0 0,-1-1,1 1,0 0,0-1,-1 1,1-1,0 1,0-1,0 0,0 1,-1-1,2 1,44 15,-18-14,0-2,-1-1,1-1,-1-1,1-1,-1-2,9-3,69-12,374-45,-56 9,-157 27,-15 31,-109-29,-7 6,-126 18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0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31 316,'61'-16,"0"-2,-1-3,-1-3,17-11,5-24,-79 57,0 0,0 0,-1 0,1-1,0 1,-1-1,1 1,-1-1,0 1,0-1,0 0,0 1,-1-1,1 0,-1 0,1 0,-1 0,0 1,0-1,0 0,-1 0,1 0,-1 0,1 1,-1-1,0 0,0 1,0-1,-1 0,1 1,-1-1,0 0,-2-2,0 0,-1 1,1-1,-1 1,0 0,-1 1,1-1,0 1,-1 0,0 0,0 1,0 0,0 0,0 0,0 1,0 0,0 0,-1 0,1 1,0 0,-1 0,1 1,0-1,-1 1,1 1,-5 1,-5 1,0 1,1 0,0 1,0 1,1 0,0 1,0 1,1 0,0 1,-3 2,6-3,0 0,1 0,-1 1,2 0,-1 0,2 1,-1 0,2 1,-1 0,1 0,1 0,1 1,-1-1,2 1,0 0,0 0,1 1,1-1,0 0,1 1,1-1,1 12,1-17,0-1,0 1,1-1,0 1,1-1,-1-1,1 1,0-1,1 1,0-2,0 1,0-1,0 1,1-2,0 1,0-1,1 0,2 1,145 42,-139-44,0-2,0 1,0-2,1 0,-1-1,0-1,0 0,0-2,-1 1,1-2,-1 0,0-1,0 0,0-1,-1-1,11-8,-8-1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4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13,'-9'-3,"0"0,-1 1,1 1,-1-1,1 1,-1 1,1 0,-1 0,1 1,-1 0,1 1,0 0,-1 0,1 1,0 0,1 1,-1 0,0 0,1 1,0 0,0 1,1-1,-1 1,1 1,0 0,1 0,0 0,-5 7,10-12,-50 103,50-103,0 1,0 0,1 0,-1 0,1 0,0-1,-1 1,2 0,-1 0,0 0,0 0,1 0,0-1,-1 1,1 0,0 0,0-1,1 1,-1-1,0 1,1-1,0 1,-1-1,1 0,0 0,0 0,1 0,-1 0,0 0,0-1,1 1,-1-1,1 1,0-1,-1 0,1 0,2 0,8 1,-1-1,1 0,-1-1,1-1,-1 0,1 0,-1-2,1 1,-1-1,0-1,0 0,-1-1,1 0,-1-1,0 0,0-1,-1 0,0-1,0 0,2-3,11-5,79-70,-101 85,-1 0,1 0,0 0,-1 1,1-1,0 0,0 0,0 1,-1-1,1 1,0-1,0 1,0-1,0 1,0-1,0 1,0 0,0 0,1-1,-1 1,0 0,0 0,0 0,0 0,0 0,0 0,0 1,0-1,0 0,0 1,0-1,0 0,0 1,0-1,0 1,0-1,0 1,0 0,0-1,-1 1,1 0,0 0,0 0,-1 0,22 49,-17-35,1 0,1-1,0 0,0 0,2-1,0 0,0 0,1-1,1 0,0-1,0 0,6 3,1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7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77 565,'-19'33,"-6"17,6-1,5-9</inkml:trace>
  <inkml:trace contextRef="#ctx0" brushRef="#br0" timeOffset="234.281">50 113,'0'0</inkml:trace>
  <inkml:trace contextRef="#ctx0" brushRef="#br0" timeOffset="517.068">303 734,'131'-335,"-108"304,-22 31,-1-1,1 1,-1 0,1 0,-1 0,1-1,-1 1,1 0,0 0,-1 0,1 0,-1 0,1 0,-1 0,1 0,0 0,-1 1,1-1,-1 0,1 0,-1 0,1 0,-1 1,1-1,-1 0,1 1,-1-1,0 0,1 1,-1-1,1 1,-1-1,0 1,1-1,-1 0,0 1,1-1,-1 1,0-1,0 1,0 0,0-1,1 1,-1-1,0 1,0-1,0 1,0-1,0 1,0 0,0-1,-1 1,1-1,0 1,0-1,0 1,0-1,-1 1,2 80,6 44,-6-120,0-1,0 1,1-1,0 0,0 1,0-1,0 0,0 0,1 0,0 0,0-1,0 1,0-1,1 0,-1 1,1-2,0 1,0 0,0-1,0 0,0 0,1 0,2 1,0-1,0-1,-1 0,1-1,0 0,0 0,-1 0,1 0,0-1,-1 0,1-1,0 0,-1 0,0 0,1-1,-1 1,0-2,0 1,-1-1,1 0,1-2,96-98,-71 54,-2-1,-3-2,-2-1,3-13,-20 45,-3 3</inkml:trace>
  <inkml:trace contextRef="#ctx0" brushRef="#br0" timeOffset="766.499">1235 0,'0'43,"0"24,-5 11,-1-5,0-8,1-12,1-9,2-7,6-6,2-3,0-1,-1-1,-2-9,0-8</inkml:trace>
  <inkml:trace contextRef="#ctx0" brushRef="#br0" timeOffset="1017.724">1010 311,'38'-5,"37"-1,10 0,-4 1,-11 1,-18 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6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1 296,'1'2,"0"-1,1 1,-1 0,1 0,0-1,-1 1,1-1,0 1,0-1,0 0,0 1,0-1,0 0,1-1,-1 1,0 0,0-1,1 1,-1-1,0 0,1 1,-1-1,0 0,1 0,-1-1,2 2,15-3,-1-1,1 0,0-2,-1 0,0 0,0-2,0-1,-1 0,0-1,-1 0,0-2,0 0,-1 0,0-2,-1 0,-1 0,0-1,-1-1,5-9,74-100,-90 123,-1 0,1 1,0-1,0 0,0 1,0-1,0 1,0-1,0 1,-1 0,1-1,0 1,1 0,-1 0,0 0,0 0,0 0,0 0,0 0,0 0,0 0,0 0,0 0,0 1,0-1,0 0,0 1,0-1,0 1,0-1,-1 1,1-1,0 1,0 0,0-1,-1 1,1 0,0 0,-1-1,1 1,-1 0,1 0,-1 0,1 0,-1 0,1 0,-1 0,17 49,-11 7,-2 1,-3 1,-5 31,2 10,1 271,1-353,-1 1,0-1,-2 0,0 1,-1-1,-1-1,-1 1,-2 4,8-23,0 1,0-1,0 1,0-1,0 1,0-1,-1 1,1-1,0 1,0 0,-1-1,1 1,0-1,0 1,-1 0,1-1,0 1,-1 0,1-1,-1 1,1 0,0 0,-1-1,1 1,-1 0,1 0,-1 0,1 0,0-1,-1 1,1 0,-1 0,1 0,-1 0,1 0,-1 0,1 0,-1 0,1 1,-1-1,1 0,-1 0,1 0,0 0,-1 1,1-1,-1 0,1 0,0 1,-1-1,1 0,-1 1,1-1,0 0,0 1,-1-1,1 1,0-1,-6-45,7 13,0 1,2-1,2 1,1-1,1 1,2 1,1 0,1 0,1 1,5-5,6-16,3 1,2 1,2 1,2 2,6-5,0 2,-22 26,0 0,2 1,0 1,1 1,1 1,1 0,0 2,17-10,-34 23,0 1,0 0,0 0,0 0,1 1,-1 0,1-1,-1 2,1-1,0 0,-1 1,1 0,0 0,-1 0,1 1,0-1,-1 1,1 0,-1 0,1 1,-1 0,0-1,1 1,-1 1,0-1,0 1,-1-1,1 1,0 0,-1 1,0-1,0 0,0 1,0 0,0 0,-1 0,0 0,0 0,0 0,0 0,0 1,-1-1,1 7,0-1,0 0,-1 0,-1 0,1 1,-2-1,1 0,-2 1,1-1,-1 0,-1 0,0 0,0-1,-1 1,0-1,-1 1,0-1,0-1,-1 1,-5 5,-1 2,-2-1,0 0,0-1,-1-1,-1 0,0-1,-1-1,0 0,-1-1,-3 0,14-6,-1-1,1 0,-1 0,0-1,1 0,-1-1,0 1,0-2,0 1,0-1,0 0,-7-1,-4-5</inkml:trace>
  <inkml:trace contextRef="#ctx0" brushRef="#br0" timeOffset="349.805">1553 98,'-21'10,"0"1,1 0,1 2,0 0,1 1,0 1,1 1,1 0,0 1,1 1,1 1,1 0,-3 6,15-22,0 1,0-1,0 1,0-1,0 1,1-1,0 1,-1 0,1-1,1 1,-1 0,0-1,1 1,0 0,0-1,0 1,0-1,1 0,-1 1,1-1,0 0,0 0,0 0,0 0,1 0,-1 0,1-1,-1 1,1-1,0 0,0 0,0 0,1 0,-1 0,0-1,1 1,-1-1,0 0,1 0,0 0,-1-1,1 1,0-1,-1 0,1 0,0 0,-1 0,1-1,1 0,4-1,0 0,0-1,0 0,-1 0,1-1,-1 0,0-1,0 0,0 0,-1-1,0 0,0 0,0 0,-1-1,0 0,0-1,-1 1,0-1,0 0,-1 0,0 0,0-1,-1 0,0 1,0-1,-1 0,0-1,-1 1,0 0,-1 0,0-1,0 1,-1 0,0 0,0 0,-1-1,-1 1,1 1,-1-1,-1 0,0 1,0-1,0 1,-1 1,-5-8,-39-30,31 32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42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57 112,'-3'2,"0"0,0 0,0 0,0 0,0 0,1 1,-1 0,1-1,-1 1,1 0,0 0,0 0,1 0,-1 0,0 1,1-1,0 0,0 1,0-1,0 1,1-1,-1 1,1 0,0-1,0 1,0-1,0 1,1 0,0-1,-1 1,1-1,0 1,1-1,-1 0,2 3,-2-5,0 0,0 0,1 0,-1 0,0-1,0 1,1 0,-1-1,0 1,1-1,-1 1,1-1,-1 1,1-1,-1 0,1 0,-1 0,1 0,-1 0,1 0,-1 0,0-1,1 1,-1 0,1-1,-1 1,0-1,1 0,-1 1,0-1,1 0,-1 0,0 0,0 0,0 0,0 0,0 0,1-1,37-45,-35 42,-1-1,0 1,0-1,0 0,-1 1,0-1,0 0,0 0,-1 0,0-1,0 1,-1 0,1 0,-2-1,1 1,0 0,-2-6,0 11,1 0,-1 0,0 0,0 0,1 0,-1 0,0 0,0 1,0-1,0 1,0-1,0 1,0 0,0 0,0 0,0 0,0 0,0 1,0-1,0 0,0 1,0-1,0 1,1 0,-1 0,0 0,0 0,1 0,-1 0,0 0,1 0,-1 1,1-1,0 1,-1-1,1 1,0-1,0 1,0 0,-1 1,-56 94,57-94,-1-1,1 1,0 0,0 0,0 0,1 0,-1 0,1 0,0 0,-1 0,1 0,1 0,-1 0,0 0,1 0,-1 0,1 0,0 0,0 0,0 0,1 0,-1-1,1 1,-1 0,1-1,0 1,0-1,0 0,0 0,0 1,1-2,-1 1,1 0,1 1,5-2,-1 0,0 0,0-1,0 0,1 0,-1-1,0 0,0-1,0 0,0 0,0-1,-1 0,1 0,-1 0,0-1,1-1,-2 1,1-1,0 0,-1 0,0-1,-1 0,1 0,-1 0,0-1,0 0,0-1,-3 4,1 0,0 0,-1-1,0 1,0 0,-1-1,1 0,-1 1,0-1,0 0,0 0,-1 0,0 1,0-1,0 0,0 0,-1 0,0 1,0-1,0 0,-1 0,1 1,-1-1,0 1,0 0,-1 0,0-2,0 5,-1 0,1-1,-1 1,1 1,0-1,-1 0,1 1,-1 0,0 0,1 0,-1 0,1 0,-1 1,1-1,-1 1,1 0,0 0,-1 1,1-1,0 1,0-1,0 1,0 0,0 0,0 0,1 1,-1-1,0 1,1-1,0 1,-1 1,2-3,-5 3,1-1,0 1,0-1,0 1,1 1,-1-1,1 1,0-1,0 1,1 0,-1 1,1-1,1 1,-1-1,1 1,-1 0,2 0,-1 0,1 0,0 0,0 0,0 0,1 1,0-1,1 4,-1-8,1 0,0-1,0 1,0 0,0 0,0-1,0 1,0-1,1 1,-1-1,0 0,1 1,-1-1,1 0,0 0,-1 0,1 0,0 0,0 0,-1-1,1 1,0-1,0 1,0-1,0 0,0 1,0-1,0 0,0 0,0 0,0-1,0 1,0 0,-1-1,1 1,0-1,0 0,0 0,0 0,68-42,-63 39,-1-1,1 0,-1 0,0-1,0 0,-1 0,0-1,0 1,0-1,-1 0,0 0,0-1,-1 1,0-1,0 0,-1 1,0-1,0 0,-1-1,0 1,0 0,-1 0,0-3,-1 9,0 0,0 0,0 0,0 0,0 1,0-1,0 0,-1 1,1-1,0 1,-1-1,0 1,1 0,-1 0,0 0,1 0,-1 0,0 0,0 0,0 0,0 1,0-1,0 1,0 0,0-1,0 1,0 0,0 0,0 0,0 1,0-1,0 0,0 1,0-1,0 1,0 0,0-1,0 1,0 0,0 0,1 0,-1 1,-1 0,-69 61,71-62,0 0,0 0,0 0,0 1,0-1,0 0,1 1,-1-1,0 0,1 1,-1-1,1 1,-1-1,1 1,0-1,0 1,0-1,0 1,0-1,0 1,0-1,0 1,1-1,-1 1,0-1,1 1,0-1,-1 1,1-1,0 0,-1 1,1-1,0 0,0 0,0 1,0-1,0 0,1 0,-1 0,0 0,0-1,1 1,-1 0,0 0,1-1,-1 1,1-1,-1 1,1-1,-1 0,1 0,-1 1,1-1,-1 0,1 0,-1 0,1-1,-1 1,1 0,6-2,-1 1,1-1,-1 0,0-1,0 0,0 0,0 0,-1-1,1 0,-1 0,6-5,-5 4,14-10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4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621 225,'-34'37,"1"1,3 2,0 1,-14 29,-13 15,-3-4,-36 36,56-70,-127 150,142-189,28-15</inkml:trace>
  <inkml:trace contextRef="#ctx0" brushRef="#br0" timeOffset="630.93">1 197,'59'39,"-21"-3,-2 1,-1 1,-2 2,22 37,114 190,39 10,-183-246,-16-17</inkml:trace>
  <inkml:trace contextRef="#ctx0" brushRef="#br0" timeOffset="1164.7">1 564,'73'-27,"-27"16,0 2,0 2,1 2,-1 2,1 2,47 6,9-3,104 23,-196-23</inkml:trace>
  <inkml:trace contextRef="#ctx0" brushRef="#br0" timeOffset="1749.32">368 0,'11'219,"24"138,-25 29,-10-362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4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0,'-229'719,"192"-601,24-111,10-30,33-145,-5 72,4 0,5 2,29-56,-63 149,10-22,1 0,0 0,2 1,0 1,2 0,3-4,-17 24,0 0,0 0,0 1,0-1,0 0,0 0,0 0,1 1,-1-1,0 0,0 1,1-1,-1 1,0-1,0 1,1 0,-1 0,0-1,1 1,-1 0,1 0,-1 0,0 1,1-1,-1 0,0 0,1 1,-1-1,0 1,0-1,1 1,-1 0,0-1,0 1,0 0,0 0,0 0,0-1,0 1,0 0,0 1,0-1,-1 0,1 0,0 0,-1 0,1 1,30 63,-31-64,118 321,-67-193,-52-129,1 0,0 0,0 0,0 0,-1 0,1 0,0 0,0 0,-1 0,1 0,0 0,0 0,0 0,-1 0,1 0,0 0,0 0,-1 0,1 0,0 0,0 0,-1 0,1 0,0 0,0 0,0 1,-1-1,1 0,0 0,0 0,0 0,0 1,-1-1,1 0,0 0,0 0,0 1,0-1,0 0,0 0,0 0,0 1,-1-1,1 0,0 0,0 1,0-1,0 0,0 0,0 0,0 1,0-1,0 0,1 1,-24-22,18 17,-7-6,-1 0,0 1,-1 1,0 0,0 1,0 0,-1 1,0 1,0 0,0 1,-1 1,0 0,1 1,-1 1,0 0,0 2,-1 0,-113 12,112-7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0,'22'147,"-14"148,4-207,-9-73,0 0,0 0,-2 1,0-1,-1 0,0 1,-1-1,-1 0,0 1,-4 10,7-24,3-9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9 253,'-3'13,"1"1,0 0,1-1,1 1,0 0,1-1,0 1,1 0,0-1,1 1,1-1,0 0,1 0,0-1,7 12,-10-22,0 1,0-1,0 0,0 0,0-1,0 1,0 0,1-1,-1 1,0-1,1 0,0 1,-1-1,1-1,0 1,-1 0,1-1,0 1,0-1,-1 0,1 0,0 0,0 0,0 0,-1-1,1 1,0-1,0 0,-1 0,1 0,-1 0,1 0,2-2,74-60,-62 44,0-1,-1 0,-2-1,0-1,-1 0,-1-1,-1-1,-1 1,-2-2,0 1,-1-1,0-12,-5 33,-1 0,0 1,0-1,0 0,-1 0,1 0,-1 0,0 0,0 0,0 0,-1 0,0 0,1 0,-1 0,-1 0,1 0,0 0,-1 1,0-1,0 1,0-1,0 1,-1 0,1 0,-1 0,0 0,0 0,0 0,0 1,0 0,-1-1,1 1,-1 0,1 1,-1-1,0 1,0-1,1 1,-1 0,0 1,0-1,0 1,0 0,0 0,-3 0,-3 4,0 1,0 0,1 1,-1 0,1 0,1 1,-1 0,1 0,0 1,1 0,0 1,0 0,1 0,0 0,0 1,1-1,-1 5,-16 29,4-3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1 365,'123'-299,"-104"234,-19 138,-1-66,1 0,-1-1,1 1,1 0,-1 0,1-1,1 1,-1 0,1-1,0 1,1-1,-1 0,1 0,1 0,-1 0,1 0,0-1,0 0,0 1,1-2,0 1,0 0,0-1,1 0,-1 0,1-1,0 1,0-1,0-1,0 1,1-1,-1 0,1 0,-1-1,1 0,1 0,4-3,-1 0,1 0,-1-2,0 1,0-1,0-1,-1 0,1-1,-1 1,-1-2,1 0,-1 0,0-1,-1 0,1 0,-2-1,1 0,-1 0,-1-1,1 0,-2 0,1 0,1-7,14-38,-13 30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01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69,'29'0,"24"0,7 0,-1-5,-6-2,-7 1,-7 1,-5 1,-4 2,-2 1,0 0,-1-3,0-2,0 0,0 1,-4-3,-6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0,'-49'74,"3"1,4 3,-18 46,60-123,-25 84,24-84,1 1,0 0,-1 0,1 0,0 0,0 0,0-1,0 1,0 0,1 0,-1 0,1 0,-1-1,1 1,-1 0,1 0,0-1,0 1,0 0,0-1,0 1,0-1,1 0,-1 1,0-1,1 0,-1 0,1 0,-1 0,1 0,0 0,-1 0,1 0,0 0,0-1,-1 1,1-1,0 0,0 1,0-1,0 0,-1 0,2 0,8-3,1 0,-1-1,0 0,0 0,0-1,-1-1,0 0,0 0,0-1,-1-1,0 1,0-1,-1-1,0 0,0 0,-1 0,1-4,145-191,-94 143,-58 60,1 0,0 0,0 0,0 0,0 0,0 1,0-1,0 0,0 1,0 0,0-1,1 1,-1 0,0 0,0 0,0 0,0 1,1-1,-1 0,0 1,0 0,0-1,0 1,0 0,0 0,-1 0,1 0,0 1,0-1,-1 0,1 1,0-1,-1 1,0 0,1-1,-1 2,5 7,-1 0,0 1,-1 0,0 0,0 0,-1 0,-1 1,0-1,-1 1,0 0,-1 9,4 17,13 157,-9 1,-13 108,5-268,-2 0,-2 0,-1 0,-2-1,-1 1,-2-2,-1 1,-2-1,-1-1,-13 20,-29 11,54-62,1-1,-1 1,0-1,0 0,0 0,0 1,0-1,0 0,0-1,0 1,0 0,-1-1,1 1,0-1,0 0,-1 0,1 1,0-2,0 1,-1 0,1 0,0-1,0 1,-1-1,1 0,0 1,0-1,0 0,0 0,0-1,0 1,0 0,1-1,-3-1,-3-8,0-1,0-1,1 1,0-1,1 0,1-1,0 1,1-1,1 0,0 0,0 0,1 0,1 0,1 0,1-9,-2-1,2-46,3 0,3 0,3 1,3 0,3 1,5-4,26-39,-31 91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0,'0'625,"-27"-355,-4-72,31-186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0 147,'44'-14,"32"-15,9-2,-5 4,-7 7,-11 7,-11 5,-9 4,-8 3,-4 2,-8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1,'-8'30,"2"0,2 1,0 0,2 0,1 0,2 0,1 0,1 0,3 7,18 243,-19-263,-1 1,-1 1,0-1,-2 0,0 1,-2-1,0 1,-1-1,0 0,-2 2,-10 39,14-61,0 1,0 0,0 0,0-1,0 1,1 0,-1 0,0-1,0 1,0 0,1 0,-1 0,0 0,0-1,0 1,1 0,-1 0,0 0,0 0,1 0,-1 0,0-1,0 1,1 0,-1 0,0 0,1 0,-1 0,0 0,0 0,1 0,-1 0,0 0,1 1,-1-1,0 0,0 0,1 0,-1 0,0 0,0 0,1 1,-1-1,0 0,0 0,0 0,1 0,-1 1,0-1,0 0,0 0,0 1,0-1,1 0,-1 0,0 1,0-1,0 0,0 1,16-23,11-22,-5 5,3 0,1 2,1 1,2 1,3 0,-31 33,1 0,-1 0,1 0,-1 0,1 0,0 0,-1 1,1-1,0 1,0-1,0 1,0 0,1 0,-1 0,0 0,0 0,1 0,-1 1,1-1,-1 1,0 0,1-1,-1 1,1 0,-1 1,1-1,-1 0,0 1,1-1,-1 1,0 0,1-1,-1 1,0 0,0 1,0-1,0 0,0 1,0-1,0 1,0-1,0 1,-1 0,1 0,-1 0,1 0,-1 0,5 7,0 0,-1 0,0 0,0 0,-1 1,0 0,-1 0,0 0,-1 0,0 1,0-1,-1 0,0 1,-1-1,-1 1,1 0,-2-1,1 0,-3 9,-12 66,13-60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88 306,'4'4,"-1"0,2 0,-1-1,0 0,1 1,-1-2,1 1,0-1,0 1,0-1,0 0,0-1,1 0,-1 1,0-2,1 1,-1-1,1 1,-1-1,1-1,-1 1,0-1,1 0,-1 0,0-1,1 0,-1 0,0 0,0 0,-1-1,1 0,0 0,-1 0,2-2,4-3,-1 0,0-1,0-1,-1 0,-1 0,0 0,0-1,-1 0,0 0,-1 0,0-1,-1 0,0 0,-1 0,0 0,-1-1,0 1,-1-2,-1 10,0-1,0 1,-1-1,1 1,-1 0,0-1,0 1,0 0,-1 0,0-1,1 1,-1 1,-1-1,1 0,-1 0,1 1,-1-1,0 1,0 0,0 0,-1 0,1 0,-1 1,0 0,0-1,1 1,-1 0,-1 1,1-1,0 1,0 0,0 0,-1 0,1 0,-1 1,1 0,0 0,-1 0,1 0,-1 1,1 0,0 0,-1 0,-2 1,-7 4,-1 1,1 0,0 1,1 1,0 0,0 1,1 0,0 1,1 0,0 1,1 0,0 1,1 0,1 1,0 0,0 0,2 0,0 1,0 0,1 0,1 1,1-1,0 1,1 0,1 0,0 0,1 1,3-7,-1-1,1 0,1 1,0-1,0 0,1-1,0 1,1-1,0 0,0 0,0-1,1 0,0 0,1 0,-1-1,1 0,1-1,-1 0,1 0,0-1,0 0,0 0,0-1,1 0,-1-1,1 0,0 0,0-1,0-1,8 1,122-9,-116 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4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0,'-19'10,"-7"8,2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5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1,'-9'6,"-1"1,0-1,1 1,-1 1,2 0,-1 0,1 1,0 0,1 0,0 1,1-1,0 2,-5 9,12-14,-1-1,1 0,0 1,0-1,1 0,0 0,0 0,0 0,0 0,1-1,0 1,0 0,0-1,0 0,1 0,-1 0,1 0,0-1,1 1,-1-1,0 0,1-1,0 1,2 1,18 15,-22-16,1 0,0 0,-1 1,1-1,-1 1,0 0,0 0,-1 0,1 0,-1 0,0 1,0-1,0 1,-1-1,0 1,0 0,0 0,0 0,-1-1,1 1,-1 0,-1 0,1 0,-1 0,1 0,-1-1,-1 1,1 0,-1-1,0 1,0-1,0 1,0-1,-1 0,0 0,0 0,0 0,-7 7,-1 0,0 0,0-1,-1-1,0 0,0-1,-1 0,-1-1,1 0,-1-1,0-1,-6 2,-5-1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6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14 599,'-5'28,"1"0,1 1,2-1,1 1,1-1,1 0,6 24,-8-48,1-1,0 0,-1 0,1 0,1 0,-1 0,0 0,1 0,-1 0,1-1,0 1,0-1,0 1,0-1,1 0,-1 1,0-1,1 0,0-1,-1 1,1 0,0-1,0 1,0-1,0 0,0 0,0 0,0-1,1 1,-1-1,0 0,0 1,1-1,-1-1,0 1,0 0,0-1,0 0,1 0,-1 0,0 0,0 0,0 0,1-2,7-5,0-1,-1 0,-1-1,1 0,-1 0,-1-1,0 0,-1-1,0 0,-1 0,0 0,-1-1,0 0,-1 0,0 0,-1 0,-1-1,0 1,-1-1,0 0,-1 1,-1-1,0 1,-1-1,0 1,-3-8,4 17,0 0,-1-1,1 1,-1 0,0 1,0-1,-1 0,1 0,-1 1,1 0,-1-1,0 1,-1 0,1 0,0 1,-1-1,0 1,1 0,-1 0,0 0,0 0,0 1,0-1,-1 1,1 0,0 0,-1 1,1-1,0 1,-1 0,1 0,0 1,-1-1,1 1,0 0,0 0,-1 0,1 1,0-1,0 1,0 0,1 0,-1 1,0-1,1 1,-1-1,1 1,0 0,0 1,0-1,1 0,-1 1,1 0,0-1,-1 3,2-5,1 0,-1 0,1 0,-1 0,1 0,-1 0,1 0,0 0,-1 0,1 0,0 1,0-1,0 0,0 0,0 0,0 0,0 1,1-1,-1 0,0 0,1 0,-1 0,0 0,1 0,-1 0,1 0,0 0,-1 0,1 0,0 0,0 0,0 0,-1-1,1 1,0 0,0 0,0-1,0 1,0-1,0 1,0-1,1 1,-1-1,0 0,0 0,0 1,0-1,0 0,1 0,-1 0,0 0,0 0,0-1,1 1,65-11,-47-2,1-1,-2-1,0-1,-1-1,0 0,-1-1,-1-1,-1 0,-1-1,-1-1,0 0,-2-1,0-1,-2 1,0-1,4-20,-6 24,0-1,-2 1,0-1,-1 0,-1 0,0-1,-2 1,-1-1,0-3,0 23,1 0,-1 1,0-1,1 0,-1 0,0 0,1 0,-1 0,0 0,0 1,0-1,0 0,0 0,0 0,0 0,0 0,0 0,-1 0,1 0,0 1,-1-1,1 0,0 0,-1 0,1 0,-1 1,1-1,-1 0,1 1,-1-1,0 0,1 1,-1-1,0 1,0-1,1 1,-1-1,0 1,0-1,0 1,0 0,1-1,-1 1,0 0,0 0,0 0,0 0,0 0,0 0,0 0,0 0,0 0,1 0,-1 0,0 1,0-1,0 0,0 1,0-1,1 0,-1 1,0-1,0 1,1 0,-1-1,0 1,1-1,-1 1,0 0,-4 10,1-1,1 1,-1 0,1 0,1 0,0 0,1 0,0 0,1 1,0-1,1 7,6 78,4 0,5-1,4 0,11 24,-14-49,-1-5,15 54,-4 1,-6 2,-5 0,0 109,-16-216,1-12,0 1,0-1,0 1,-1-1,1 1,-1-1,0 1,0-1,0 1,-1-1,1 1,-1-1,0 1,0-1,0 0,0 1,-1-1,1 0,-1 0,0 0,0 0,0 0,0-1,0 1,-1 0,1-1,-1 0,0 1,0-1,0 0,0 0,0-1,0 1,0-1,0 0,-1 1,1-1,-1 0,-4-4,0 0,0 0,1 0,-1-1,1 0,0 0,0-1,0 0,1 0,0-1,0 1,0-1,1-1,-1 1,2-1,-1 0,1 0,0 0,0-1,1 1,0-1,0 0,1 0,0 0,0-2,-7-20,1 0,1 0,2-1,1 0,1 1,2-2,1 1,1 0,2 0,1-1,-3 20,2-1,-1 0,2 1,-1 0,2 0,-1 0,2 0,0 1,0-1,1 2,0-1,2 0,8-7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9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2 222,'-1'13,"1"-1,0 1,1-1,0 1,1-1,0 1,1-1,0 0,1 0,0 0,1-1,1 1,0-1,0 0,7 8,-12-18,0 0,1 1,-1-1,1 0,-1 0,1 0,-1 0,1 0,0 0,0 0,-1 0,1-1,0 1,0-1,0 1,0-1,-1 0,1 0,0 0,0 0,0 0,0 0,0 0,0-1,0 1,-1-1,1 1,0-1,0 0,-1 1,1-1,0 0,-1 0,1 0,-1-1,1 1,-1 0,1-1,-1 1,0 0,1-2,37-70,-35 52,-1 0,0 0,-2-1,0 1,-2-1,0 1,-1-1,-5-16,7 34,0 1,0 0,-1 0,1 0,-1 0,0 0,1 0,-1 0,-1 0,1 0,0 0,-1 1,0-1,1 0,-1 1,0-1,0 1,-1 0,1 0,0 0,-1 0,1 0,-1 0,0 1,1-1,-1 1,0 0,0 0,0 0,0 0,0 0,0 1,0-1,-2 1,-11 3</inkml:trace>
  <inkml:trace contextRef="#ctx0" brushRef="#br0" timeOffset="383.794">313 476,'162'-325,"-159"321,-2 0,2-1,-1 1,0 0,1 0,0 0,0 0,0 0,0 1,0-1,1 1,0 0,0 0,0 0,0 1,0-1,0 1,5-2,-7 6,1-1,-1 0,1 1,-1 0,0 0,0-1,0 1,0 0,0 1,0-1,0 0,-1 1,1-1,-1 0,1 1,-1 0,0-1,0 1,0 0,-1 0,1-1,-1 1,1 0,-1 2,3 7,-1-4,0 0,1 0,-1 0,1 0,1-1,-1 0,1 1,1-1,-1-1,1 1,1-1,-1 1,1-1,0-1,0 1,0-1,1-1,0 1,0-1,0 0,1 0,-1-1,1 0,0 0,0-1,0 0,0-1,0 0,0 0,1 0,-1-1,0 0,6-2,-3-1,0 0,-1-1,1-1,-1 0,0 0,0-1,0-1,-1 1,0-1,0-1,-1 0,0 0,0-1,-1 1,0-2,-1 1,0-1,0 0,-1 0,0-1,-1 1,0-1,-1 0,0 0,-1 0,0-1,0 1,-2-1,1 1,-1-1,-2-7,-4-6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7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1 982,'0'163,"0"-196,1 1,2-1,1 1,2 0,1 0,2 1,1 0,1 0,1 1,8-11,50-72,-69 112,-1 0,0 0,1 0,0 1,-1-1,1 0,-1 1,1-1,0 0,0 1,-1-1,1 1,0-1,0 1,0-1,0 1,-1 0,1-1,0 1,0 0,0 0,0 0,0 0,0 0,0-1,0 2,0-1,0 0,0 0,-1 0,1 0,0 1,0-1,0 0,0 1,0-1,0 1,-1-1,1 1,0-1,0 1,-1-1,1 1,0 0,-1-1,1 1,-1 0,1 0,0 0,4 14</inkml:trace>
  <inkml:trace contextRef="#ctx0" brushRef="#br0" timeOffset="262.997">453 728,'-10'15,"0"1,2 1,0-1,0 1,2 1,0-1,1 1,1 0,0 0,2 1,0-1,1 1,0-1,2 1,1 9,-1-24,0 1,0-1,0 0,1 0,-1 0,1 0,0 0,0 0,1-1,-1 1,1-1,-1 1,1-1,0 0,1 0,-1 0,0 0,1-1,-1 0,1 1,0-1,0 0,0-1,0 1,0-1,0 0,1 0,-1 0,0 0,0-1,1 0,-1 0,0 0,1 0,-1-1,0 1,1-1,-1 0,0-1,0 1,0-1,0 1,0-1,2-2,3-1,-1 1,0-2,-1 1,0-1,1 0,-2 0,1-1,-1 0,0 0,0-1,-1 1,0-1,-1 0,1-1,-2 1,1-1,-1 0,0 0,-1 0,0 0,-1 0,1 0,-2-1,1 1,-2 0,1-1,-1 1,0 0,-1 0,0 0,-1 0,0 0,0 0,-1 1,0-1,0 1,-1 0,0 0,-56-48,42 44</inkml:trace>
  <inkml:trace contextRef="#ctx0" brushRef="#br0" timeOffset="548.948">988 191,'20'221,"-12"-104,6 0,4 0,18 52,-31-151,0 0,-1 0,-1 0,-1 1,0-1,-2 1,0-1,-1 1,0 0,-4 12,-2-13</inkml:trace>
  <inkml:trace contextRef="#ctx0" brushRef="#br0" timeOffset="1379.033">791 728,'65'9,"1"-3,0-2,0-4,0-2,0-4,-1-2,0-3,16-7,162-51,-214 67,-34 18,-155 148,121-90,38-73,0 1,0-1,1 1,-1 0,1-1,-1 1,1 0,-1-1,1 1,0 0,0-1,0 1,0 0,0-1,0 1,1 0,-1-1,0 1,1 0,-1-1,1 1,0-1,0 1,-1-1,1 1,0-1,0 0,0 1,0-1,1 0,-1 0,0 0,0 0,1 0,-1 0,1 0,-1 0,1 0,-1-1,1 1,-1 0,1-1,0 0,-1 1,2-1,7-1,-1 0,0-1,0-1,1 1,-1-1,-1-1,1 0,0 0,-1 0,0-1,0 0,-1-1,1 0,-1 0,0-1,-1 0,2-1,18-15,-17 15,43-30,-51 38,0-1,0 1,1-1,-1 1,0-1,0 1,0-1,1 1,-1 0,0 0,0 0,1 0,-1-1,0 2,0-1,1 0,-1 0,0 0,0 1,1-1,-1 0,0 1,0-1,0 1,0 0,1-1,-1 1,0 0,0 0,-1-1,1 1,0 0,0 0,0 0,0 0,-1 0,1 0,-1 1,1-1,0 0,-1 0,0 0,1 1,28 133,-29-131,1 0,-1-1,1 1,0 0,0-1,0 1,1-1,-1 1,1-1,-1 0,1 0,0 0,1 0,-1 0,0 0,1 0,0-1,0 1,-1-1,1 0,1 0,-1 0,0 0,0 0,1-1,-1 1,1-1,-1 0,1 0,0-1,-1 1,1-1,0 1,-1-1,1 0,0-1,-1 1,1-1,0 1,-1-1,4-2,20-13,-1-2,-1-1,-1-2,-1 0,0-1,-2-1,-1-1,0-1,-2-1,13-24,-27 43,36-61,-4-2,-3-2,-3-1,-3-1,-4-1,2-20,10-82,-35 176,1-1,-1 0,0 1,1-1,-1 1,0-1,0 1,0-1,0 0,0 1,0-1,-1 1,1-1,0 1,-1-1,1 1,-1-1,0 1,1-1,-1 1,0 0,0-1,0 1,0 0,0 0,0 0,0-1,0 1,-1 0,1 1,0-1,-1 0,1 0,-1 1,1-1,0 0,-1 1,1-1,-1 1,0 0,1 0,-1-1,1 1,-1 0,0 0,1 1,-1-1,1 0,-1 0,1 1,-1-1,1 1,-1-1,1 1,-1 0,1 0,0-1,-1 1,1 0,-1 1,-7 11,0 0,0 0,2 1,-1 0,2 1,0-1,1 1,0 1,1-1,-1 12,-10 51,3 1,4 0,3 1,5 64,1-96,2 0,2-1,2 0,2 0,2-1,17 44,13 13,-51-143,-1 17</inkml:trace>
  <inkml:trace contextRef="#ctx0" brushRef="#br0" timeOffset="1581.067">1976 502,'39'9,"31"4,9-1,-4-2,-5-3,-11-2,-9-3,-9 4,-7 0,-4-1,-2 0,-2 2,-4 2</inkml:trace>
  <inkml:trace contextRef="#ctx0" brushRef="#br0" timeOffset="1784.998">2823 812,'-5'29,"4"19,6 1,7-7,2-11</inkml:trace>
  <inkml:trace contextRef="#ctx0" brushRef="#br0" timeOffset="1952.298">2880 418,'0'0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01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87,'38'-5,"32"-6,14-2,-2-2,-11 0,-13 3,-11 4,-9 3,-11 2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3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85,'-7'-3,"0"1,-1-1,1 1,-1 0,1 1,-1-1,0 2,1-1,-1 1,0 0,0 1,1-1,-1 2,0-1,1 1,-1 0,1 1,0 0,0 0,0 0,0 1,0 0,1 0,0 1,0 0,0 0,0 1,-5 4,1 0,0 1,1 1,0 0,1 0,0 1,1-1,0 2,2-1,-1 1,1 0,1 0,1 0,0 1,0-1,2 1,0 0,0-1,2 1,0 0,1 5,0-15,0 0,0 0,1 0,0-1,0 1,0-1,0 0,1 0,-1 0,1 0,0 0,1-1,-1 0,0 0,1 0,0 0,0-1,-1 0,1 0,1 0,-1-1,0 1,0-1,1 0,-1-1,0 1,1-1,-1 0,0-1,1 1,-1-1,0 0,1 0,-1-1,0 1,0-1,0-1,0 1,-1 0,1-1,0 0,-1 0,0-1,0 1,3-4,15-12,-1-2,-1 0,-1-1,-1-1,-1-1,0 0,5-15,9-10,93-143,-124 191,0 0,0 0,0 0,1 0,-1 0,0 0,0 0,1 0,-1 0,0 0,1 0,-1 0,1 0,-1 0,1 1,-1-1,1 0,0 0,0 1,-1-1,1 0,0 1,0-1,0 1,-1-1,1 1,0-1,0 1,0-1,0 1,0 0,0 0,0-1,0 1,0 0,0 0,0 0,0 0,0 0,0 1,0-1,0 0,0 0,0 1,0-1,0 0,0 1,0-1,0 1,-1-1,1 1,0 0,0-1,0 1,-1 0,1-1,0 1,-1 0,1 0,-1 0,1-1,-1 1,1 0,-1 0,0 0,1 0,-1 0,0 1,4 19,-1 5,1-1,1 0,1 0,1-1,2 1,0-1,1-1,2 0,8 13,-17-33,0 1,0-1,0 0,0 0,0-1,0 1,1-1,-1 1,1-1,0 0,-1 0,1-1,0 1,0-1,0 0,1 0,-1 0,0-1,0 1,0-1,1 0,-1 0,0 0,0-1,4-1,10-4</inkml:trace>
  <inkml:trace contextRef="#ctx0" brushRef="#br0" timeOffset="261.503">1187 0,'-15'34,"-9"25,0 8,-2-4,4-6,1-9,4-8,5-6,0-3,2-3,-3-6,-3-2,1-4</inkml:trace>
  <inkml:trace contextRef="#ctx0" brushRef="#br0" timeOffset="544.914">904 0,'14'24,"20"18,8 6,3-5,-3-5,-3-9,-3-4,-3-7,-3-2,-1-3,-6 1,-2-2,-4 1,-1 0,2 1,3 4,-2 3,-5-2</inkml:trace>
  <inkml:trace contextRef="#ctx0" brushRef="#br0" timeOffset="898.168">1638 283,'5'24,"6"12,6 1,6-11,-3-10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35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7410,'37'-107,"-19"69,115-224,-78 158,26-53,6 4,78-101,-50 89,36-82,-117 189,353-676,-293 544,242-423,32-51,-199 327,40-53,-17 48,-135 249,265-391,-142 166,29-102,-62 147,-30 98,21-27,-40 57,12-32,76-98,-175 257,0 3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38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28,'0'-14,"0"22,0 24,11 145,1-80,-5 1,-4 0,-6 43,1-6,2 194,-5-304,-1-26</inkml:trace>
  <inkml:trace contextRef="#ctx0" brushRef="#br0" timeOffset="266.229">1 762,'38'-5,"42"-11,16-3,-3-2,-7-4,-15 3,-13 1,-13 3,-8 1,-6 2,-4 0,-1 2,-6-2,0 3,-5-3,1 2,-3 3</inkml:trace>
  <inkml:trace contextRef="#ctx0" brushRef="#br0" timeOffset="720.83">875 0,'0'676,"0"-646,0 0,3 0,0-1,1 1,2-1,9 27,-14-53,0 1,0-1,0 0,1 1,-1-1,1 0,-1 0,1 0,0 0,1 0,-1 0,0-1,1 1,-1-1,1 1,0-1,0 0,0 0,0 0,0-1,0 1,1-1,-1 1,0-1,1 0,-1-1,1 1,-1-1,1 1,0-1,-1 0,1 0,-1 0,1-1,-1 0,10-5,-1-1,0 0,0-1,-1-1,0 0,-1 0,0-1,-1-1,0 1,0-2,-1 1,50-54,-30 37,-21 20,0 0,0 0,1 1,0 0,0 0,0 1,1 0,0 1,1 0,-1 0,1 1,2-1,-10 5,0 0,1 0,-1-1,0 2,0-1,0 0,0 0,0 1,0-1,0 1,0 0,0-1,0 1,0 0,0 0,-1 0,1 0,0 1,0-1,-1 0,1 1,-1-1,0 1,1 0,-1-1,0 1,0 0,0 0,0 0,0 0,0 0,-1 0,1 0,-1 0,1 0,-1 0,0 0,0 0,5 91,-6-79,1 3,-1-13,0 1,0-1,0 1,1 0,0-1,0 1,0 0,1-1,-1 1,1-1,0 1,1-1,-1 1,1-1,0 0,0 1,0-1,0 0,1 0,0-1,0 1,0-1,0 1,1-1,13 3</inkml:trace>
  <inkml:trace contextRef="#ctx0" brushRef="#br0" timeOffset="1050.379">1609 818,'27'-6,"0"-2,0-1,-1-2,-1 0,0-1,0-2,13-10,-37 23,95-75,-94 74,1 0,0-1,-1 0,0 1,0-1,0 0,0 0,0 0,0-1,-1 1,0 0,1-1,-1 1,0 0,-1-1,1 0,-1 1,1-1,-1 1,0-1,-1 1,1-1,0 1,-1-1,0 1,0-1,0 1,0-1,-1 1,1 0,-1 0,0-1,-1 1,0 0,0 0,-1 1,1-1,0 1,-1-1,0 1,0 0,1 0,-1 1,0-1,-1 1,1 0,0 0,0 1,0-1,-1 1,1 0,0 0,0 0,-1 0,1 1,0 0,0 0,0 0,-2 0,-100 51,91-37,1 1,1 0,1 1,0 0,1 1,1 0,1 1,0 0,1 0,2 1,0 0,1 0,0 1,3-14,0 1,0-1,1 1,0-1,0 1,1-1,0 1,0 0,1-1,0 1,0 0,1-1,0 0,0 1,1-1,-1 0,2 0,-1 0,1-1,0 1,0-1,1 0,0 0,0 0,1-1,-1 0,1 0,6 4,6 0,0 0,1-1,0-1,0-1,0-1,1 0,0-1,0-2,0 0,0-1,1-1,-1 0,16-4,-17 3,10 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34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84 328,'16'109,"2"8,-5 0,-3 79,-11-153,-2 0,-1-1,-3 1,-1-1,-2-1,-2 0,-9 19,60-128,-32 54,1 0,1 0,-1 1,2 0,0 0,1 1,0 0,6-4,-14 15,0-1,0 1,0 0,-1 0,1 1,0-1,0 1,0-1,0 1,0 0,0 0,1 0,-1 1,0-1,0 1,-1-1,1 1,0 0,0 0,0 0,0 1,-1-1,1 1,-1 0,1-1,-1 1,1 0,-1 0,0 0,0 1,0-1,0 1,-1-1,1 1,-1-1,1 1,-1 0,0 0,0 0,0-1,0 4,26 30,-25-33,1-1,0 1,0-1,0 0,0 0,1 0,-1 0,1-1,-1 1,1-1,-1 0,1 0,-1 0,1-1,0 1,0-1,-1 0,1 0,0 0,0 0,-1-1,1 0,0 1,-1-2,1 1,-1 0,1 0,-1-1,1 0,-1 0,0 0,0 0,0 0,0-1,0 1,-1-1,1 0,-1 0,0 0,0 0,0 0,0 0,1-3,16-19,-2-2,-1 0,-1 0,-1-2,-1 1,-2-2,-1 0,-1 0,-2-1,-1 1,-1-2,-2 1,-1 0,-1-1,-2 1,-1-1,-2 1,-1 0,-6-23,1 33,0 1,-1 1,-1 0,-1 0,0 1,-1 1,-1 0,-1 1,0 1,-1 0,-1 2,0 0,-1 0,-1 2,1 0,-2 2,-9-4,22 8,-1 0,0 1,0 0,0 0,0 1,0 0,-1 1,1 0,-1 1,1-1,-1 2,0-1,0 2,1-1,-1 1,0 1,1-1,-1 2,1-1,0 1,-1 1,1 0,1 0,-1 1,1 0,-8 6,-23 46,28-30</inkml:trace>
  <inkml:trace contextRef="#ctx0" brushRef="#br0" timeOffset="1935.269">873 949,'135'-220,"-132"217,0 0,-1-1,0 1,0-1,0 0,0 0,0 0,-1 0,1 0,-1 0,0 0,-1-1,1 1,-1 0,1-1,-1 1,-1 0,1-1,-1 1,1 0,-1 0,0 0,-1-1,0 0,-1 4,0 1,-1-1,1 1,0-1,-1 1,1 0,0 1,-1-1,1 0,0 1,0 0,-1 0,1 0,0 0,0 0,0 1,0-1,0 1,1 0,-1 0,0 0,1 0,-1 1,1-1,0 0,0 1,0 0,-1 1,-13 14,0 1,1 0,1 1,0 1,2 0,1 0,0 1,2 1,1 0,0 0,2 1,0 0,0 17,5-37,1 0,-1 0,1 0,0 0,0 0,1 0,-1 0,1 0,0 0,0 0,1 0,-1-1,1 1,-1 0,1-1,1 1,-1-1,0 0,1 1,-1-1,1 0,0-1,0 1,0 0,1-1,-1 0,0 1,1-2,0 1,-1 0,1-1,0 1,0-1,0 0,0 0,2 0,9-1,1-1,-1-1,0 0,0 0,0-2,0 0,0 0,-1-2,0 1,0-2,0 0,-1-1,0 0,-1-1,1 0,-1-2,2 2,22-21,-1-1,-2-1,-1-2,-1-2,-2 0,-2-2,-1-1,-2-1,-2-1,-2-1,4-15,-8 25,-2-2,-1 0,-1-1,-2 0,-2 0,-1-1,-1 0,-3 0,0 0,-3-1,-2-12,-26-26,27 73,-1 1,1-1,0 0,0 1,-1-1,1 1,-1-1,0 1,1 0,-1 0,0 0,0 0,1 0,-1 0,0 0,0 0,0 1,0-1,0 1,0-1,0 1,0 0,-1 0,1 0,0 0,0 0,0 1,0-1,0 1,0-1,0 1,0 0,0-1,0 1,1 0,-2 1,-8 7,1 1,0 0,1 0,0 1,0 0,1 1,1 0,0 0,0 0,2 1,-1 0,2 0,-2 8,-31 150,35-135,2-1,1 1,2-1,1 1,2-1,2 0,1-1,1 0,2 0,2-1,12 22,-6-8,82 239,-95-264,-1 1,-1-1,-1 1,-1 0,-1 0,0 1,-2-1,-1 0,-1 0,-1 0,-1 0,-1 0,-1-1,-1 1,-1-2,-1 1,-1-1,-1 0,0-1,-3 1,14-20,0 0,0 0,0 0,-1 0,1 0,0 0,0 0,-1-1,1 1,-1 0,1 0,-1 0,1 0,-1-1,0 1,1 0,-1-1,0 1,1 0,-1-1,0 1,0-1,0 1,0-1,1 1,-1-1,0 0,0 1,0-1,0 0,0 0,0 0,0 0,0 0,0 0,0 0,0 0,0 0,0 0,0 0,0-1,0 1,0 0,1-1,-1 1,0 0,0-1,0 0,0 1,1-1,-1 1,0-1,1 0,-1 1,0-1,1 0,-1 0,1 0,-1 1,1-1,-1 0,1-1,2-16,0 0,2 0,0 0,1 0,1 1,1 0,0 0,4-6,15-38,89-273,-57 45,-34 186,-10 174,14 67,-9 15,3-98,-22-54,1 0,0 0,-1 0,1 0,0 0,0-1,0 1,0 0,0-1,0 1,0-1,0 1,0-1,0 1,0-1,0 1,0-1,0 0,0 0,1 0,-1 0,0 0,0 0,0 0,0 0,0 0,0 0,1-1,-1 1,0 0,0-1,0 1,0-1,0 1,0-1,0 0,0 1,0-1,0 0,-1 0,1 1,0-1,0 0,-1 0,1 0,-1 0,1 0,-1 0,1 0,-1-1,82-159,78-96,-160 256,0 0,0-1,0 1,1-1,-1 1,1 0,-1 0,1-1,-1 1,1 0,0 0,0-1,-1 1,1 0,0 0,0 0,0 0,0 0,0 1,0-1,1 0,-1 0,0 1,0-1,1 0,-1 1,0 0,1-1,-1 1,0 0,1-1,-1 1,0 0,1 0,-1 0,1 0,-1 1,0-1,1 0,-1 0,0 1,1-1,-1 1,0-1,1 1,-1 0,0 0,1 0,9 132,10 13,-3-89,-17-57,1 0,-1 0,1 0,-1-1,0 1,1-1,-1 1,0-1,1 1,-1-1,0 0,0 1,0-1,0 0,0 0,0 0,0 0,0 0,0 0,0 0,0 0,0 0,-1-1,1 1,0 0,-1 0,1-1,-1 1,1-1,-1 1,21-34,-7 6,2 1,1 0,1 2,1 0,2 1,0 1,2 1,0 0,12-6,-33 28,-1-1,1 1,0-1,0 1,0 0,0 0,0 0,0 0,0 0,0 0,0 0,0 1,0-1,1 1,-1 0,0-1,0 1,1 0,-1 0,0 1,0-1,1 0,-1 1,0-1,0 1,0 0,0 0,1 0,-1 0,-1 0,1 0,0 0,0 1,0-1,-1 1,1-1,0 1,-1 0,0 0,1 0,-1-1,0 1,0 0,0 1,0-1,0 0,-1 0,1 0,-1 0,1 1,-1-1,0 2,1 254,0-249,0 0,0-1,1 1,0 0,1-1,0 0,0 0,1 0,0 0,0 0,1-1,0 0,6 7,1-3</inkml:trace>
  <inkml:trace contextRef="#ctx0" brushRef="#br0" timeOffset="2444.698">2877 836,'33'-6,"0"-1,0-2,-1-1,0-2,-1-1,0-1,23-16,-46 25,0-1,-1 0,0 0,0 0,0-1,-1 0,1-1,-2 1,1-1,3-8,-7 12,0 1,0 0,-1-1,1 1,-1-1,0 0,0 1,-1-1,1 0,-1 0,1 1,-1-1,0 0,-1 0,1 1,-1-1,0 0,1 1,-2-1,1 0,0 1,-1-1,1 1,-1 0,0-1,0 1,-1 0,-1-2,-1 2,0 0,-1 0,1 0,-1 0,0 1,0 0,0 0,0 1,0-1,0 1,0 1,-1-1,1 1,0 0,0 0,-1 1,1 0,0 0,0 1,0-1,0 1,0 0,0 1,1 0,-1 0,1 0,0 0,0 1,-3 2,-14 11,1 1,0 1,2 1,0 1,1 0,1 2,1 0,1 1,1 0,1 1,1 0,2 1,0 1,2-1,1 2,-3 23,9-44,0 1,0-1,1 0,0 0,1 1,-1-1,1 0,1 0,-1 0,1 0,1 0,-1 0,1 0,0-1,1 0,-1 1,1-1,1 0,-1-1,1 1,0-1,0 0,0 0,1 0,0-1,0 0,0 0,0-1,1 1,0-1,-1-1,1 1,2-1,19 3,0-1,0-1,1-1,-1-2,27-3,-8 2,-42 1,1 1,-1-1,0 0,0-1,0 1,0-1,0 0,0 0,0-1,0 1,0-1,0 0,-1-1,1 1,-1-1,1 0,-1 0,0 0,0 0,0-1,1-2,3-10</inkml:trace>
  <inkml:trace contextRef="#ctx0" brushRef="#br0" timeOffset="2961.934">1917 102,'-4'-5,"-8"-1,0 4,-4 4,1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4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0,'-24'11,"0"1,0 0,1 2,0 1,2 1,0 0,0 2,2 0,-5 7,22-23,1-1,-1 1,1 0,-1-1,1 1,0 0,0-1,0 1,0 0,0 0,0 0,1 0,-1 0,1 0,-1 0,1 0,0 1,0-1,0 0,0 0,0 0,0 0,0 0,1 0,-1 0,1 0,0 0,-1 0,1 0,0 0,0 0,0 0,0 0,1-1,-1 1,0 0,1-1,-1 1,1-1,0 0,-1 1,1-1,0 0,0 0,0 0,0 0,0 0,81 30,-72-30,-1 1,0 0,1 1,-1 0,-1 0,1 1,0 1,-1-1,0 2,0-1,0 1,-1 0,0 1,0 0,-1 0,0 1,0 0,0 0,-1 1,-1 0,1 0,-2 0,1 1,-1-1,0 1,1 9,-4-12,-1 0,-1 0,1 0,-1 0,0 0,-1-1,0 1,0 0,0-1,-1 1,0-1,0 1,-1-1,1 0,-1-1,-1 1,1-1,-1 0,0 0,0 0,-1 0,1-1,-1 0,0 0,0-1,0 0,0 0,-1 0,0 0,-9 4,0-1,-1 0,1-1,-1-1,0 0,0-2,-1 0,1 0,-3-2,-93-7,89 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2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0 397,'34'-5,"30"-2,8 1,-2 1,-9 1,-9 2,-10 1,-11 0</inkml:trace>
  <inkml:trace contextRef="#ctx0" brushRef="#br0" timeOffset="467.527">1044 1,'-49'30,"-8"4,1 3,2 2,2 2,-22 24,61-52,1 1,1 0,0 1,1 0,0 0,1 1,1 1,1-1,-3 8,8-16,-1 0,1 1,0-1,1 0,0 0,1 1,-1-1,1 1,1-1,0 0,0 1,0-1,1 0,1 0,-1 0,1 0,1 0,-1-1,1 1,1-1,0 1,1-3,0 0,0-1,1 0,-1 0,1 0,0-1,0 0,0-1,0 1,1-1,-1-1,0 1,1-1,0-1,-1 1,1-1,-1-1,1 1,-1-1,1-1,-1 1,1-1,-1-1,0 1,0-1,0 0,0-1,-1 0,1 0,5-4,14-10,0-1,-2 0,0-2,-1-1,-1-1,-1 0,-1-2,10-16,100-169,-116 191,-7 28,-6 40,-1-39,-1 4,1 0,0 0,1 0,1 0,0 0,1 0,1 0,0 0,1-1,0 0,1 0,0 0,2 0,-2-3,0-1,1 0,0 0,1 0,0-1,0 0,1-1,-1 0,2 0,-1-1,1 0,0-1,0 0,1 0,-1-1,1-1,0 0,0 0,0-1,1 0,4-1,5-4,-4-2</inkml:trace>
  <inkml:trace contextRef="#ctx0" brushRef="#br0" timeOffset="722.944">2060 57,'-39'43,"-26"29,-12 12,2 1,9-4,6-12,13-12,11-11,5-9,9-5,3-9,5-3,5-5</inkml:trace>
  <inkml:trace contextRef="#ctx0" brushRef="#br0" timeOffset="951.219">1693 114,'19'38,"36"33,12 3,5-6,-5-9,-9-15,-10-10,-3-11,-4-5,-6-5,-2 0,-3-2,-6-3</inkml:trace>
  <inkml:trace contextRef="#ctx0" brushRef="#br0" timeOffset="1115.361">2511 170,'-5'44,"-1"23,0 5,1-4,7-10,2-9,5-14,2-12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2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87,'167'-45,"-138"38,4-3,1 2,-1 2,2 1,-1 1,0 2,21 2,-52 0,0 0,0 1,0-1,0 0,0 1,0-1,0 1,0 0,0 0,-1 0,1 1,0-1,0 1,-1-1,1 1,-1 0,0 0,1 0,-1 0,0 1,0-1,-1 0,1 1,0-1,-1 1,1 0,-1 0,0-1,0 1,0 0,0 0,-1 0,1 0,-1 0,1 0,-1 0,0 0,0 0,-1 0,1 0,-1 0,1 0,-1 0,0 0,0 0,0 0,-1 0,0 1,-88 97,-142 148,225-243,0 0,0 1,1-1,0 2,0-1,1 0,0 1,0 0,1 1,0-1,0 0,1 1,0 0,1 0,0 0,0 0,1 0,0 1,0-1,1 0,1 0,0 1,0-1,1 6,3-11,0 1,1 0,-1-1,1 0,0 0,0-1,0 1,1-1,-1-1,1 1,-1-1,1 0,0-1,0 0,0 0,0 0,0-1,0 0,0 0,0 0,-1-1,1-1,0 1,2-1,17 0,2 2,-20 1,0-1,0 1,1-2,-1 1,0-1,-1 0,1-1,0 1,0-2,0 1,-1-1,0 0,1-1,3-2,-3-5,-6 1</inkml:trace>
  <inkml:trace contextRef="#ctx0" brushRef="#br0" timeOffset="252.823">0 368,'44'5,"32"2,14-1,-4-6,-7-3,-12-1,-8 0,-9 1,-8 1,-7 1,-9-5,-9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6:20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1052,'4'2,"0"-1,0 1,-1 0,1 0,0 1,-1-1,0 1,1-1,-1 1,0 0,0 0,-1 1,1-1,-1 1,1-1,-1 1,0 0,4 4,208 326,-16-79,-43-60,-55-64,-13-25,6-3,59 47,66 93,-78-80,64 79,-173-208,27 36,60 55,-101-115,-1-3</inkml:trace>
  <inkml:trace contextRef="#ctx0" brushRef="#br0" timeOffset="2185.181">86 996,'430'0,"-213"-32,-95 8,41-5,-20 0,-44 29,83-11,72-24,-124 13,33-13,-34 13,59-7,-148 22,-1 1,1 2,1 2,-1 1,27 4,16-1,95-31,-74 7,20-2,21 2,-127 16</inkml:trace>
  <inkml:trace contextRef="#ctx0" brushRef="#br0" timeOffset="5322.387">2542 3196,'-62'110,"29"-41,-3-1,-3-2,-18 20,-46 82,102-162,3-5</inkml:trace>
  <inkml:trace contextRef="#ctx0" brushRef="#br0" timeOffset="5903.159">2175 3140,'6'33,"94"106,-69-99,2-1,1-2,2-1,26 20,39 38,-69-71,-15-16</inkml:trace>
  <inkml:trace contextRef="#ctx0" brushRef="#br0" timeOffset="7316.959">3586 205,'-1'0,"1"-1,0 1,-1 0,1-1,-1 1,1 0,-1-1,1 1,-1 0,1 0,-1 0,1-1,-1 1,0 0,1 0,-1 0,1 0,-1 0,1 0,-1 0,0 0,1 0,-1 0,1 0,-1 1,1-1,-1 0,1 0,-1 0,1 1,-1-1,1 0,-1 1,1-1,-1 0,1 1,-1-1,1 1,0-1,-1 1,1-1,0 1,-1-1,1 1,0-1,0 1,0-1,-1 1,1-1,0 1,0-1,0 1,0 0,0-1,0 1,0-1,0 1,0-1,0 2,-5 38,5-39,-2 11,1 0,1 0,0 1,0-1,1 0,1 0,0 0,1 0,0 0,1 0,0-1,1 1,0-1,1 0,0-1,1 1,0-1,1-1,-1 1,3 0,-8-9,0 1,0-1,0 0,0 0,0 0,0 0,0 0,0 0,1-1,-1 1,0-1,0 0,1 1,-1-1,0 0,1 0,-1-1,0 1,0 0,1-1,-1 1,0-1,0 0,0 0,0 0,0 0,0 0,0 0,0 0,0-1,0 1,1-2,48-62,-45 55,106-233,-43 91,-69 152,0-1,0 0,0 0,0 1,-1-1,1 0,0 0,1 1,-1-1,0 0,0 0,0 1,0-1,0 0,1 1,-1-1,0 0,1 1,-1-1,0 0,1 1,-1-1,1 1,-1-1,1 0,-1 1,1-1,0 1,-1 0,1-1,0 1,-1 0,1-1,0 1,-1 0,1 0,0-1,-1 1,1 0,0 0,0 0,-1 0,1 0,0 0,0 0,-1 0,1 0,0 0,0 1,-1-1,1 0,0 0,-1 1,1-1,0 1,-1-1,1 0,-1 1,1-1,0 1,-1-1,1 1,-1 0,0-1,1 1,-1-1,1 1,-1 0,0 0,17 131,-7-84,2 0,1-1,3-1,2-1,6 9,-7-16,-2-1,-1 2,-2 0,-2 0,-1 1,-3 0,0 1,-3 0,-2 1,-3-23,-1-1,0 1,-2-1,0 0,-1 0,-1 0,0-1,-2 0,-7 12,13-23,-3 4,-1 1,0-1,0 0,-1-1,0 1,-1-2,0 1,0-1,-1 0,0-1,0-1,-1 1,0-1,0-1,0 0,-11 3,18-8,0 1,0 0,0-1,0 0,0 0,0 0,0-1,0 1,0-1,0 0,0 0,1 0,-1-1,0 1,1-1,-1 0,1 0,-1 0,1 0,0-1,0 1,0-1,0 0,1 0,-1 0,1 0,0 0,-1-1,1 1,1-1,-1 0,1 1,-1-1,1 0,0 0,0 0,1 0,-1 1,1-1,0 0,0 0,0 0,0 0,1-2,2-13,1 0,1 0,0 0,1 0,1 1,1 0,1 0,0 1,2 0,-1 1,4-3,19-34,-22 34,-2 2,0 1,1-1,1 2,0-1,1 2,1-1,0 2,13-11,-21 22,-1-1,1 1,0 0,0 1,0-1,0 1,0 0,0 0,1 0,-1 1,0 0,0 0,1 0,-1 1,0 0,0 0,0 0,0 0,0 1,0 0,0 0,4 3,15 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6:29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57 248,'19'-24,"1"0,1 2,1 0,1 2,18-13,-36 29,147-88,-151 91,1 0,0 1,-1-1,1 0,0 0,0 1,-1-1,1 1,0 0,0-1,0 1,0 0,0 0,-1 0,1 0,0 1,0-1,0 0,0 1,-1 0,1-1,0 1,0 0,-1 0,1 0,-1 0,1 0,-1 0,1 0,-1 0,1 1,-1-1,0 0,0 1,0-1,0 1,0 0,0-1,0 1,-1 0,1 0,0-1,-1 1,1 0,-1 0,0 0,0 0,0-1,0 1,0 2,0 14,-2 0,0-1,0 1,-2 0,0-1,-1 0,-1 0,-1 0,0-1,-1 0,-3 4,1-1,-5 14,1-6,0-1,2 2,2 0,0 0,2 1,1 0,1 1,-1 25,7-50,0-1,0 1,1-1,0 1,-1-1,2 1,-1-1,1 1,-1-1,1 0,0 0,1 1,-1-2,1 1,-1 0,1 0,0-1,1 0,-1 1,1-1,-1-1,1 1,0 0,0-1,0 0,0 0,0 0,1 0,-1-1,2 1,3 0,1 0,-1-1,0 1,1-2,-1 1,1-2,0 1,-1-1,0 0,1-1,-1 0,0-1,0 0,4-2,17-11,0-1,-1-1,0-2,-2-1,-1-1,0-1,-2-1,4-6,-10-13,-19 30</inkml:trace>
  <inkml:trace contextRef="#ctx0" brushRef="#br0" timeOffset="420.167">1 447,'76'-51,"2"3,3 4,84-33,26-1,-168 75,-4 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01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0,'-236'645,"222"-604,-19 101,34-141,-1 1,0 0,0-1,1 1,-1-1,1 1,0-1,-1 1,1-1,0 0,0 1,-1-1,1 0,1 1,-1-1,0 0,0 0,0 0,0 0,1 0,-1 0,0 0,1-1,-1 1,1 0,-1-1,1 1,-1-1,1 1,0-1,-1 0,1 0,-1 0,1 0,0 0,-1 0,1 0,-1 0,1-1,-1 1,1-1,-1 1,1-1,-1 0,1 1,-1-1,1 0,-1 0,0 0,0 0,1 0,-1 0,0 0,0 0,0-1,0 1,0 0,0-1,17-14</inkml:trace>
  <inkml:trace contextRef="#ctx0" brushRef="#br0" timeOffset="299.311">820 0,'-69'77,"4"2,4 3,3 3,4 2,-2 12,45-77,1 1,1 0,0 0,2 1,1 0,1 1,3-20,1 1,1 0,-1 0,1 0,0 0,0 0,1 0,-1 0,1-1,1 1,-1 0,1 0,0-1,0 1,1-1,-1 0,1 0,1 0,-1 0,1 0,-1 0,1-1,1 0,-1 0,0 0,1 0,4 1,-1-1,0 0,1-1,-1 0,1 0,0-1,0 0,0-1,0 0,0 0,0-1,1 0,-1 0,0-1,0-1,0 1,0-2,0 1,-1-1,1 0,-1-1,8-4,7-4,-1-1,0-1,-1-1,0-1,-1 0,-1-2,3-4,-8 6,0 0,0-2,-2 1,0-2,-1 0,-1 0,-1-1,-1 0,0 0,-2-1,3-13,-6 21,-1 1,0 0,-1-1,-1 0,0 1,0-1,-1 1,-1-1,0 1,-1 0,0-1,-1 1,0 1,-1-1,-1 1,1-1,-2 1,1 1,-2 0,-5-7,8 12,-1 0,1 1,-1 0,0 0,0 0,-1 1,1 0,-1 0,1 1,-1 0,0 0,0 0,0 1,0 0,0 0,0 1,0 0,0 0,0 1,0 0,0 0,0 1,0 0,0 0,0 0,1 1,-1 0,1 0,0 1,0-1,0 1,0 1,1-1,0 1,-24 16,5-4</inkml:trace>
  <inkml:trace contextRef="#ctx0" brushRef="#br0" timeOffset="687.949">1526 198,'-38'1,"1"2,-1 1,1 2,0 2,0 1,1 2,0 2,-19 10,45-20,1 1,-1 0,1 0,0 1,1 0,-1 0,1 1,0 1,0-1,1 1,0 0,0 1,1 0,0 0,0 0,1 1,0-1,0 1,1 1,0-1,1 1,0-1,0 1,1 0,1 0,-1 0,2 0,-1 0,1 0,1 6,2-6,0 0,1 0,0 0,0 0,1-1,1 0,-1 1,1-2,1 1,0-1,0 0,0-1,1 1,0-1,1-1,0 0,0 0,0-1,0 0,1 0,0-1,0 0,0-1,0 0,5 0,5 3,1-1,1 0,-1-2,0 0,1-1,0-2,-1 0,1-1,-1-1,1-1,-1-1,0-1,0-1,-1 0,1-2,-1 0,-1-2,0 0,0-1,-1-1,-1 0,0-2,8-7,-17 13,0 0,0 0,-1-1,0 0,0-1,-1 1,0-1,-1 0,0-1,-1 1,0-1,0 0,-1 0,-1 0,0-1,0 1,-1-1,-1 1,0 0,0-1,-2-4,-2 3,0 1,0 0,-1 0,-1 0,0 0,0 1,-1 0,-1 1,0-1,0 2,-1-1,-1 1,1 0,-1 1,-1 0,1 1,-1 0,-1 0,1 1,-1 1,0 0,0 1,-1 0,1 1,-1 0,0 1,0 0,0 1,-6 1,-103 20,95-8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8:51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683 114,'-29'61,"-140"217,47-102,-8-5,-38 29,163-195,-9 10,11-25,28-49,-16 40</inkml:trace>
  <inkml:trace contextRef="#ctx0" brushRef="#br0" timeOffset="334.676">6 424,'-1'4,"0"-1,0 0,0 1,1-1,-1 0,1 1,0-1,0 1,0-1,0 1,1-1,-1 0,1 1,0-1,0 0,0 1,1-1,-1 0,1 0,0 0,-1 0,1 0,1-1,-1 1,0 0,1 0,6 3,1 1,-1-2,1 1,0-1,0 0,1-1,-1-1,1 1,0-2,0 1,0-1,8-1,16 6,58 11,-34-8,-1 3,0 3,43 17,-90-28,0 0,-1 1,1 0,-1 1,-1 0,1 1,-1 0,-1 0,1 1,-1 0,-1 0,0 1,0 0,5 9,0-3</inkml:trace>
  <inkml:trace contextRef="#ctx0" brushRef="#br0" timeOffset="580.698">824 481,'-34'10,"-29"12,-15 8,2 3,8 1,7-6,9-2,8-1,7 0,5 1,3-4,7-2,1-3,1 0,-2-3,3 0,0-1,4-4</inkml:trace>
  <inkml:trace contextRef="#ctx0" brushRef="#br0" timeOffset="901.935">344 1,'-9'12,"0"1,1-1,0 2,1-1,1 1,0 0,1 0,1 1,0-1,0 1,2 0,-1 14,1 6,3 0,0-1,2 1,2-1,1 0,2 0,10 30,12 55,31 141,-32-176,-19-70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2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29 246,'-9'37,"2"0,1 0,2 0,2 0,2 29,-1-39,2 250,0-634,3 322,2 1,1 0,2 0,2 0,1 2,1-1,2 2,1 0,1 0,6-5,39-32,-60 67,0-1,0 1,1 0,-1 0,0 0,1 0,-1 1,1-1,0 1,-1-1,1 1,-1 0,1 0,-1 0,1 0,0 1,-1-1,1 1,-1-1,1 1,-1 0,1 0,-1 0,0 0,0 0,1 1,-1-1,0 1,0-1,0 1,0 0,-1 0,2 0,4 7,0 1,0-1,-1 1,0 1,-1-1,0 1,0 0,-1 0,-1 0,0 0,0 1,-1-1,-1 1,0 0,-1-1,0 8,0-18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1 225,'0'0,"1"-1,-1 1,1 0,-1 0,1-1,-1 1,0 0,1-1,-1 1,1 0,-1-1,0 1,1-1,-1 1,0-1,0 1,1-1,-1 1,0-1,0 1,0-1,1 1,-1-1,0 1,0-1,0 1,0-1,0 1,0-1,0 1,0-1,0 1,-1-1,1 0,0 1,0-1,0 1,0-1,-1 1,1-1,0 1,-1 0,1-1,0 1,-1-1,1 1,0 0,-1-1,1 1,-1 0,1-1,-1 1,1 0,-1 0,1-1,51-4,-51 5,230 28,-96-27,-134-2,1 1,0-1,-1 0,1 1,-1-1,1 0,-1 1,1-1,-1 0,0 0,1 1,-1-1,0 0,1 0,-1 0,0 1,0-1,0 0,0 0,0 0,0 0,0 0,0 1,0-1,-1 0,1 0,0 0,0 1,-1-1,1 0,0 0,-1 0,1 1,-1-1,1 0,-1 1,1-1,-1 1,0-1,1 0,-1 1,0-1,1 1,-1 0,0-1,0 1,1-1,-1 1,0 0,0 0,0 0,0-1,1 1,-1 0,0 0,-1 0,-2-4,-14-11,6 6,-1-1,1 0,1-1,0 0,1-1,0-1,0 1,2-1,-1-1,2 0,-3-6,5-1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5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25 691,'-3'-6,"0"0,0 0,0 0,0 0,1-1,0 1,1-1,-1 1,1-1,1 0,-1 1,1-1,0 0,-1-6,3-9,0 1,1 0,2 0,0 1,1-1,1 1,0 0,2 1,0-1,2 2,0 0,1 0,0 1,2 0,14-14,11-21,70-64,-108 115,0 0,0 0,0 0,0 1,1-1,-1 0,0 1,1-1,-1 0,1 1,-1 0,1-1,-1 1,0 0,1 0,-1 0,1 0,-1 0,1 0,-1 0,1 1,-1-1,1 0,-1 1,0-1,1 1,-1 0,0-1,1 1,-1 0,0 0,0 0,0 0,1 0,-1 0,0 0,-1 0,1 0,0 0,0 1,0-1,23 61,-21-53,50 278,-53-285,0-1,1 1,-1-1,0 1,1-1,-1 1,1-1,-1 0,1 1,0-1,0 0,-1 0,1 1,0-1,0 0,0 0,0 0,0 0,1 0,-1 0,0 0,0-1,1 1,-1 0,0-1,1 1,-1-1,1 1,-1-1,1 0,-1 1,1-1,-1 0,1 0,-1 0,1 0,-1 0,1-1,-1 1,0 0,1-1,-1 1,1-1,-1 1,0-1,1 0,-1 0,0 0,0 1,1-1,-1 0,0 0,0-1,0 1,0 0,0 0,0-1,162-197,84-59,-246 256,-1 1,1 0,-1 0,1 0,0-1,-1 1,1 0,0 0,0 0,0 0,0 0,0 1,0-1,0 0,0 0,0 1,0-1,0 0,1 1,-1-1,0 1,0 0,1-1,-1 1,0 0,1 0,-1 0,0 0,1 0,-1 0,0 0,0 0,1 1,-1-1,0 0,1 1,-1-1,0 1,0-1,0 1,0 0,0-1,1 1,-1 0,-1 0,1 0,0 0,0 0,0 0,0 0,-1 0,1 0,0 0,-1 1,1-1,-1 0,2 19,-1 0,0 1,-2-1,-1 0,0 0,-1 0,-2-1,0 1,-1-1,-5 13,1-1,-3 10,7-24,0 0,1 0,1 0,1 1,0 0,2-1,-1 7,2-23,0 1,0-1,0 1,0-1,0 1,0 0,0-1,0 1,1-1,-1 1,1-1,-1 1,1-1,-1 1,1-1,0 1,0-1,0 0,0 1,0-1,0 0,0 0,0 0,0 0,0 0,1 0,-1 0,0 0,1-1,-1 1,1 0,-1-1,1 1,-1-1,1 1,-1-1,1 0,0 0,-1 0,1 0,-1 0,1 0,0 0,-1 0,1-1,-1 1,1-1,-1 1,1-1,-1 1,1-1,-1 0,1 0,74-48,-56 30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6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0,'-83'72,"4"4,3 3,-31 46,55-35,51-88,0 1,0-1,0 0,0 1,0-1,1 1,-1 0,1-1,0 1,-1-1,1 1,0 0,1-1,-1 1,0-1,1 1,0-1,-1 1,1-1,0 1,0-1,0 0,1 1,-1-1,0 0,1 0,0 0,-1 0,1 0,0 0,0 0,0-1,0 1,0-1,1 0,1 2,3-3,-1 1,1-1,-1-1,1 1,-1-1,1 0,-1 0,0-1,0 0,0 0,1-1,-2 1,1-1,0-1,-1 1,1-1,-1 0,0 0,0 0,-1-1,4-4,7-3,28-27,-3-1,-1-2,-2-2,-2-2,19-34,3 0,-55 77,-1 1,0-1,1 1,-1-1,1 1,0 0,-1-1,1 1,0 0,0 0,0 0,1 1,-1-1,0 0,1 1,-1 0,1-1,-1 1,1 0,0 0,-1 1,3-1,-9 57,-1-35,1 0,0 1,2-1,0 1,2-1,0 1,1 0,1-1,1 1,1-1,1 0,1 0,1-1,1 0,6 12,-11-27,0-1,1 0,-1 1,1-2,0 1,0 0,0-1,1 0,-1 0,1 0,0 0,0-1,0 1,1-1,17 5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2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62 311,'17'-1,"0"-1,0 0,0-1,-1-1,1-1,-1 0,0-1,0-1,-1 0,0-1,13-10,-25 16,0 0,0 0,0 0,0-1,0 0,0 0,-1 1,1-2,-1 1,0 0,0 0,0-1,-1 1,1-1,-1 1,0-1,1 0,-2 1,1-1,0 0,-1 0,0 0,0 0,0 1,0-1,-1 0,1 0,-1 0,0 1,0-1,0 0,-1 1,1-1,-1 1,0-1,0 1,0 0,-1 0,1 0,-1 0,1 0,-1 1,0-1,0 1,0 0,0-1,-1 1,0-1,-1-1,0 1,0-1,0 2,0-1,-1 0,1 1,-1 0,1 0,-1 1,0 0,1 0,-1 0,0 0,0 1,0 0,0 0,0 1,0 0,1 0,-1 0,0 0,1 1,-1 0,1 0,-1 1,1 0,0 0,0 0,0 0,1 1,-1 0,1 0,0 0,0 0,0 1,0-1,0 2,-5 10,0 0,1 1,1-1,0 2,1-1,1 1,1 0,0 0,2 0,0 0,0 1,2-1,1 1,1 13,0-22,0-1,1 1,0-1,1 1,-1-1,2-1,-1 1,1 0,1-1,-1 0,1 0,1-1,-1 0,1 0,1 0,-1-1,1 0,0-1,1 1,-1-2,1 1,0-1,0 0,6 1,-3-3,0-1,1 0,-1 0,0-1,1-1,-1 0,0 0,0-2,0 1,0-2,0 1,-1-2,1 1,-1-2,0 1,-1-1,11-8,-3 4,141-90,-143 89</inkml:trace>
  <inkml:trace contextRef="#ctx0" brushRef="#br0" timeOffset="331.74">936 0,'-17'11,"0"0,1 1,1 1,-1 0,2 1,0 1,1 0,0 1,1 1,1 0,1 0,-5 12,13-27,1 1,0-1,0 0,1 1,-1-1,0 1,1-1,0 1,-1 0,1-1,0 1,1-1,-1 1,0-1,1 1,-1-1,1 1,0-1,-1 1,1-1,1 0,-1 1,0-1,0 0,1 0,0 0,-1 0,1 0,0 0,0 0,0-1,0 1,0-1,0 1,0-1,1 0,-1 0,0 0,1 0,-1 0,41 12,55 25,-95-37,0 1,0 0,-1 0,1 0,-1 1,0-1,0 0,0 1,0 0,0-1,0 1,-1 0,1 0,-1 0,0 0,0 0,0 0,0 0,0 0,-1 1,0-1,1 0,-1 0,0 1,-1-1,1 0,0 0,-1 1,0 1,-3 4,1-1,-1 1,0-1,-1 1,0-1,-1 0,1-1,-1 0,-1 1,1-2,-1 1,-1-1,1 0,-1-1,0 0,0 0,0 0,-1-1,0-1,0 1,0-1,0-1,0 0,-1 0,1-1,0 0,-1 0,1-1,-6-1,-10 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6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1,'-20'238,"10"1,11 15,-28-63,37-258,-4 39,-1 1</inkml:trace>
  <inkml:trace contextRef="#ctx0" brushRef="#br0" timeOffset="4950.584">423 254,'-59'45,"29"-15,7-7,-1 0,-1-1,0-1,-2-1,-23 12,49-32,0 0,0 0,1 0,-1 0,0 0,0 0,0 0,0 0,1 0,-1 1,0-1,0 0,0 1,1-1,-1 0,0 1,1-1,-1 1,0-1,1 1,-1-1,0 1,1-1,-1 1,1 0,-1-1,1 1,-1 0,1-1,0 1,-1 0,1 0,0 0,-1-1,1 1,0 0,0 0,0 0,0 0,0-1,0 1,0 0,0 0,0 0,0 0,1-1,-1 1,0 0,0 0,1-1,-1 1,1 0,-1 0,0-1,1 1,-1 0,1-1,0 1,-1-1,1 1,0-1,-1 1,1 0,40 15,-32-14,-1 0,1 1,-1 0,0 1,0-1,0 2,-1-1,1 1,-1 0,0 1,0 0,-1 0,0 0,0 1,0 0,-1 0,0 0,2 5,61 137,-22-67,-46-70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3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1,'-12'37,"5"-9,0-7,1 0,1 1,1 0,0 0,2 0,1 0,0 0,2 0,0 0,2 0,0 0,1 0,2 1,-3-18,0 1,0-1,0 0,1 1,0-1,0-1,0 1,1-1,-1 0,1 0,0 0,0 0,1-1,-1 0,1 0,-1 0,1-1,0 0,0 0,0-1,0 1,0-1,1 0,-1-1,0 0,0 0,1 0,-1-1,0 0,0 0,0 0,0-1,0 0,0 0,0 0,4-3,16-13,0 0,-2-2,0 0,-1-2,-2 0,0-2,-1 0,12-21,-32 44,0 0,0 0,1 0,-1 0,0 0,0 1,1-1,-1 0,0 0,1 0,-1 0,1 0,-1 1,1-1,0 0,-1 0,1 1,0-1,-1 0,1 1,0-1,0 1,0-1,-1 1,1-1,0 1,0-1,0 1,0 0,0 0,0 0,0-1,0 1,0 0,0 0,0 0,0 0,0 0,0 1,0-1,0 0,-1 0,1 1,0-1,0 0,0 1,0-1,0 1,0-1,-1 1,1 0,0-1,-1 1,1 0,0-1,-1 1,1 0,-1 0,1 0,-1 0,1-1,-1 1,1 0,-1 0,0 0,0 0,2 6,-1 1,1-1,0 0,1 0,-1-1,1 1,1-1,-1 1,1-1,0 0,1 0,-1-1,1 1,0-1,1 0,-1 0,1-1,0 0,0 0,0 0,1-1,-1 1,1-2,0 1,0-1,0 0,0 0,0-1,0 0,8 0,-7-2,1-1,-1 0,1-1,-1 0,0 0,0-1,0 0,0 0,-1-1,0 0,0 0,0 0,-1-1,1 0,-1-1,-1 0,1 1,-1-2,-1 1,1 0,-1-1,3-7,1-5,0 0,-1-1,-2 1,0-1,-1 0,-1 0,-1-1,0-17,-2 27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4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1,'0'38,"5"18,2 4,-1-4,-1-6,-2-7,0-11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7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1,'-5'4,"-1"8,-5 0,-1 4,3-6,7-5,3-7,8-4,1-1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45:39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565 378,'4'7,"0"1,0 0,0 0,-1 0,-1 0,0 0,0 1,0-1,-1 1,0-1,-1 1,1-1,-2 1,0 3,1 4,1 45,-2 0,-4 0,-2 0,-8 27,-33 164,38-73,10-176,1-1,-1 1,1 0,-1 0,1-1,0 1,0 0,1-1,-1 1,0-1,1 0,0 1,-1-1,1 0,0 0,0 0,0 0,0 0,1-1,-1 1,0-1,1 1,-1-1,1 0,-1 0,1 0,0 0,0 0,-1-1,1 1,0-1,0 0,0 0,-1 0,2 0,106-16,-93 12,70-9,-63 11</inkml:trace>
  <inkml:trace contextRef="#ctx0" brushRef="#br0" timeOffset="633.3">1270 463,'-17'357,"6"23,11-374,-1 0,1 0,1 0,-1 0,1 1,0-1,1 0,-1 0,1-1,0 1,1 0,-1-1,2 2,15-5,-11-9</inkml:trace>
  <inkml:trace contextRef="#ctx0" brushRef="#br0" timeOffset="2350.078">1892 434,'-10'2,"0"0,-1 0,1 1,1 0,-1 0,0 1,1 1,0-1,0 2,0-1,-7 7,9-4,1 0,1 0,-1 0,1 1,1-1,0 1,0 0,0 1,1-1,1 1,-1-1,2 1,-1 0,2 0,-1 0,1-1,0 1,1 0,1 0,1 8,-2 12,-1-21,0-1,1 1,0-1,0 0,1 0,-1 1,2-1,-1 0,2-1,-1 1,1 0,0-1,0 0,1 0,-1 0,2-1,-1 1,1-1,0 0,0-1,1 0,0 0,0 0,0-1,0 0,0 0,1-1,0 1,0-2,0 1,0-1,0-1,4 1,3-2,0-1,-1 0,1-1,-1 0,1-2,-1 0,0 0,0-1,-1-1,1 0,-1-1,0 0,10-8,0 1,-8 9,-1-1,0-1,0-1,-1 0,0 0,-1-1,1-1,-2 0,1-1,-2 0,1-1,-1 0,-1 0,-1-1,1-1,-2 1,0-1,-1 0,0-1,-1 0,0 1,0-9,-4 14,-1 0,0 1,0-1,-1 0,0 1,-1-1,0 0,0 1,-1 0,0 0,0 0,-1 0,0 0,0 0,-1 1,0 0,0 0,-1 0,1 1,-6-4,-1 0,0 0,0 2,-1-1,0 2,-1-1,1 2,-1 0,-1 1,1 0,-1 1,0 0,0 2,0 0,0 0,0 1,0 1,-1 1,1 0,0 1,0 0,0 2,0-1,1 2,-3 1,-13 6</inkml:trace>
  <inkml:trace contextRef="#ctx0" brushRef="#br0" timeOffset="3353.862">2314 774,'-18'-3,"-1"0,0 2,0 1,0 0,0 1,0 1,0 1,1 0,-1 2,1 0,0 1,0 1,1 0,0 2,0 0,1 0,0 2,-1 1,1 4,0 0,0 0,2 2,0 0,1 0,1 1,1 1,1 0,0 0,2 1,-5 17,9-30,1 0,0 1,0 0,1 0,1 0,-1 0,1 0,1 0,0 0,0 0,1 0,0 0,0 0,1 0,0 0,1 0,0-1,0 1,1-1,0 0,0 0,1 0,0-1,1 1,-1-1,1-1,1 1,-1-1,1 0,0 0,4 1,10 1,1 0,0-2,0-1,1-1,-1 0,1-2,0-1,0 0,-1-2,1-1,0 0,-1-2,1-1,-1 0,0-2,-1 0,1-2,-2 0,5-4,-1 1,-1-1,0-1,0-1,-2-1,0-1,-1-1,-1-1,0 0,-2-2,0 0,-1-1,-1 0,-2-1,0-1,-1 0,-1-2,-7 20,-1 0,0-1,0 1,0-1,-1 0,0 0,0 0,-1 0,0 0,0 0,-1-1,0 1,0 0,0 0,-1 0,0-1,-1 1,1 0,-1 0,-1 1,1-1,-1 0,-1 1,1 0,-1-1,0 1,0 1,-1-1,0 1,0-1,0 1,0 1,-1-1,0 1,0 0,-4-2,-11-1,0 2,-1 0,1 1,-1 1,0 1,0 1,0 2,-1-1,2 2,-1 1,0 1,0 1,1 1,0 0,0 2,1 0,0 2,0 0,-8 6,-15 9</inkml:trace>
  <inkml:trace contextRef="#ctx0" brushRef="#br0" timeOffset="9719.894">85 153,'1'0,"0"0,0 0,-1 1,1-1,0 0,0 1,-1-1,1 1,0-1,0 1,-1-1,1 1,0-1,-1 1,1 0,-1-1,1 1,-1 0,1 0,-1-1,0 1,1 0,-1 0,0 0,1-1,-1 1,0 0,0 0,0 0,0 0,0 0,0-1,0 1,0 0,0 0,0 0,-1 0,1-1,0 1,0 0,-1 0,1 0,-1-1,1 1,-1 0,1 0,-1-1,1 1,-22 458,-13 44,13-91,5-208,17-202,0 0,1 1,-1-1,0 0,1 0,-1 0,1 0,-1 0,1 0,0 0,0 0,0 0,0-1,0 1,1 0,-1 0,0-1,1 1,-1-1,1 1,0-1,-1 0,1 0,0 0,0 0,0 0,0 0,0 0,0 0,0-1,0 1,0-1,0 0,0 1,1-1,81-12,-48 5,175-28,-71 11,1 6,49 3,262-14,22 19,-129-25,136-22,-331 29,-32 6,-50 10,36-15,-101 24,-1 1,0-1,0 0,-1 0,1 0,-1 0,1 0,-1-1,0 1,0 0,0-1,0 1,-1 0,0-1,1 1,-1-1,0 1,-1 0,1-1,-1 1,1-1,-1 1,0 0,0-1,-1 1,1 0,-1 0,1 0,-1 0,0 0,-2-2,-5-19,2-4,2 0,1-1,2 1,0-1,2 0,3-24,-1-14,-2-425,-26 324,-3 52,-1-78,30 192,-18-82,15 83,0-1,0 1,0 0,-1 0,1 0,0 0,-1 1,1 0,0-1,-1 1,1 0,-1 1,1-1,-1 0,1 1,0 0,-1 0,1 0,0 0,0 1,0-1,-3 2,-9 2,-200 30,-215 7,-26-12,-85-30,289 29,66-18,-22 23,-1-25,51-7,135 2,5 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57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0,'55'275,"-25"53,-32-65,-25-81,21-157,5-22,0 1,-1 0,1-1,1 1,-1 0,0 0,1 0,0 0,0-1,0 1,1 0,-1 0,1 0,0 0,0-1,0 1,0 0,8 3,0-6</inkml:trace>
  <inkml:trace contextRef="#ctx0" brushRef="#br0" timeOffset="449.181">409 28,'54'421,"-5"-140,1-22,-42-240,-11-25,-28-50,-2 1,-3 1,-2 3,-3 1,-1 1,-3 3,-39-32,79 72,0 1,0 0,-1-1,1 2,-1-1,0 1,-1 0,1 0,-1 0,0 1,0 0,0 1,0-1,0 1,0 1,-1-1,1 1,-1 1,1-1,-1 1,1 0,-1 1,1 0,-1 0,1 1,0 0,0 0,-3 2,-8 12</inkml:trace>
  <inkml:trace contextRef="#ctx0" brushRef="#br0" timeOffset="1197.267">748 197,'27'110,"5"-2,4-2,33 63,15-17,-83-151,0 0,0 0,0 0,0 0,1 0,-1-1,0 1,0 0,1-1,-1 1,0-1,1 1,-1-1,0 0,1 0,-1 0,1 0,-1 0,0 0,1 0,-1 0,1 0,-1 0,0-1,1 1,-1-1,0 1,1-1,-1 1,0-1,0 0,1 0,-1 0,0 1,0-1,0 0,0 0,0 0,-1-1,2 0,38-48,-18 12,-3-1,-1 0,-2-1,10-39,-2 10,9 12,-21 107,-11-47,-2 15,1 1,1 0,0-1,2 0,0 1,1-1,1 0,1-1,0 1,1-1,1 0,1-1,3 5,-3-10,-1-1,2 1,0-1,0-1,1 0,0 0,0-1,1-1,6 3,-13-7,-1-1,1 0,0 0,0 0,1-1,-1 0,0 0,0 0,0-1,1 0,-1 0,0 0,1 0,-1-1,0 0,0 0,0-1,1 1,-1-1,-1 0,1 0,0-1,0 1,-1-1,4-3,10-12,0-1,-2 0,0-1,-1-1,-1 0,-1-1,-1-1,-1 0,-1 0,0-1,2-14,3-16,-2-1,-2 0,2-41,-12 87,2-3,-1-1,-1 0,0 0,-1 0,0 0,-1 0,0 0,-1 0,-1 0,0 1,-1-3,-2 9,2 7</inkml:trace>
  <inkml:trace contextRef="#ctx0" brushRef="#br0" timeOffset="1816.965">2131 705,'-163'226,"239"-365,66-89,-142 226,1 0,-1 0,1 0,0 1,-1-1,1 0,0 1,0-1,0 1,0-1,1 1,-1-1,0 1,0 0,1 0,-1-1,1 1,-1 0,1 0,0 1,-1-1,1 0,0 0,0 1,-1-1,1 1,0 0,0-1,0 1,0 0,-1 0,1 0,0 0,0 0,0 1,0-1,-1 1,1-1,0 1,0-1,-1 1,1 0,0 0,-1 0,1 1,5 8,0 0,-1 1,0 0,-1 1,-1-1,0 1,0 0,-1 0,0 0,-1 1,0 9,6 25,25 125,-32-167,4 52,-5-56,0 1,0-1,-1 0,1 0,0 0,-1 0,1 0,-1 0,1 0,-1 0,1-1,-1 1,0 0,1 0,-1 0,0 0,0-1,0 1,0 0,1-1,-1 1,0-1,0 1,0-1,0 1,0-1,0 0,-1 0,1 1,0-1,0 0,0 0,0 0,0 0,0 0,0 0,0 0,0-1,0 1,0 0,0-1,0 1,0-1,0 1,0-1,0 1,-1-1,-180-76,97 58,60 13</inkml:trace>
  <inkml:trace contextRef="#ctx0" brushRef="#br0" timeOffset="2448.4">2526 621,'26'140,"-21"-111,2-1,1 0,1 0,1-1,1 0,5 4,-16-29,1-1,0 1,-1-1,1 0,0 1,0-1,0 0,0 0,0 0,0 0,0 0,1 0,-1 0,0 0,0 0,1 0,-1-1,1 1,-1 0,1-1,-1 0,1 1,-1-1,1 0,-1 0,1 1,-1-1,1 0,-1-1,1 1,0 0,-1 0,1-1,-1 1,1-1,-1 1,0-1,1 0,-1 1,0-1,1 0,-1 0,0 0,0 0,1 0,-1 0,0 0,0-1,-1 1,2-1,46-69,-12-51,-26 77,-7 25</inkml:trace>
  <inkml:trace contextRef="#ctx0" brushRef="#br0" timeOffset="2965.263">3288 508,'-150'34,"148"-34,0 0,0 0,0 0,0 0,-1 1,1-1,0 1,1 0,-1 0,0-1,0 1,0 0,0 0,1 1,-1-1,0 0,1 1,-1-1,1 1,-1-1,1 1,0 0,0-1,0 1,0 0,0 0,0 0,0 0,1 0,-1 0,1 0,-1 0,1 0,0 0,0 0,0 0,0 0,0 0,0 0,1 1,-1-1,1 0,-1 0,1 0,0 0,55 37,-52-38,0 0,0 1,-1-1,1 1,0 0,-1 0,0 0,1 0,-1 1,0-1,0 1,0 0,0 0,-1 0,1 0,-1 1,0-1,0 1,0-1,0 1,-1 0,1-1,-1 1,0 0,0 0,-1 0,1 0,-1 4,-2 3,-1 1,-1-1,0 0,0 0,-1-1,-1 1,0-1,0 0,-1 0,-1 0,-25 43,26-41,5-11,1 0,0 0,-1 0,1 0,0 1,0-1,0 1,0-1,0 0,0 1,0 0,0-1,1 1,-1-1,1 1,-1 0,1 0,-1-1,1 1,0 0,0 0,0-1,0 1,0 0,0 0,1-1,-1 1,1 0,-1 0,1-1,-1 1,1-1,0 1,0 0,0-1,0 1,0-1,0 0,0 1,0-1,1 0,-1 0,0 0,1 0,8 2,1-2,-1 1,1-1,-1-1,0 0,1-1,-1 0,1 0,-1-1,0 0,0-1,0 0,0-1,8-4,7-4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8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310 113,'0'0,"-1"-1,0 1,1-1,-1 1,0-1,0 1,1 0,-1-1,0 1,0 0,0 0,0 0,1 0,-1-1,0 1,0 0,0 0,0 1,0-1,1 0,-1 0,0 0,0 1,0-1,1 0,-1 1,0-1,0 0,0 1,1-1,-1 1,0-1,1 1,-1 0,1-1,-1 1,1 0,-1-1,1 1,-1 0,1 0,-1-1,1 1,0 0,0 0,-1 0,1 0,-17 41,13-20,2 1,0-1,1 1,2 0,0-1,2 1,0 0,1-1,3 5,1 28,-3 0,-2 0,-2 1,-4 17,1 28,-3 5,4-106,1 0,0-1,0 1,0 0,-1-1,1 1,0 0,0-1,-1 1,1 0,0 0,-1-1,1 1,0 0,-1 0,1 0,0-1,-1 1,1 0,0 0,-1 0,1 0,-1 0,1 0,0 0,-1 0,1 0,-1 0,1 0,0 0,-1 0,1 0,0 0,-1 0,1 0,-1 1,1-1,0 0,-1 0,1 0,0 1,-1-1,1 0,0 0,0 1,-1-1,1 0,0 0,0 1,-1-1,1 1,0-1,0 0,0 1,0-1,0 0,-1 1,1-1,-3-14</inkml:trace>
  <inkml:trace contextRef="#ctx0" brushRef="#br0" timeOffset="243.873">0 564,'43'-4,"39"-12,9-3,-5 2,-13-1,-13 2,-13 5,-10-2,-5 2,-5 3,-6-2,-2 1,-4-4,0 2,-2 1</inkml:trace>
  <inkml:trace contextRef="#ctx0" brushRef="#br0" timeOffset="679.743">790 0,'-22'120,"6"1,-1 87,16-183,0 0,2-1,1 1,0-1,2 0,1 1,1-2,1 1,1-1,1 0,1 0,1-1,1-1,8 10,-19-29,1 0,-1 0,1 0,0 0,0 0,0 0,0-1,0 1,0-1,0 0,0 1,1-1,-1 0,1 0,-1 0,1-1,-1 1,1-1,-1 1,1-1,-1 0,1 0,-1 0,1 0,0-1,-1 1,1-1,-1 1,1-1,-1 0,0 0,1 0,-1 0,0 0,1-1,78-60,-63 46,-10 9,-7 4,1-1,1 1,-1 1,0-1,1 0,-1 0,1 1,0-1,0 1,0 0,0 0,0 0,0 0,1 1,-1-1,1 1,-1 0,1 0,-1 0,1 1,0-1,-1 1,1 0,0 0,-1 0,1 0,0 1,-1-1,1 1,0 0,-1 0,1 0,-1 1,0-1,3 2,0 6,-1 0,0 0,0 0,-1 1,0 0,0 0,-1 0,0 0,-1 0,0 2,19 61,0-47,-12-23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07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393 821,'1'-1,"0"-1,0 1,1-1,-1 1,0-1,0 0,0 1,-1-1,1 0,0 0,-1 0,1 1,-1-1,1 0,-1 0,0 0,0 0,0 0,0 0,0 0,0 0,-1 0,1 0,0 1,-1-1,0 0,1 0,-1 0,0 1,0-1,0 0,0 1,0-1,-1 1,1-1,0 1,-1 0,1-1,-1 1,1 0,-1 0,0 0,-76-38,68 38,-1-1,1 2,-1 0,1 0,-1 1,0 0,1 0,0 2,-1-1,1 1,0 1,0-1,0 2,1-1,0 2,0-1,0 1,0 0,1 1,0 0,0 0,1 1,0 0,0 0,1 1,-2 3,0 0,1 0,1 0,0 0,1 0,0 1,1 0,0 0,1 0,0 1,1-1,1 1,0-1,1 1,0 0,1-1,1 1,0-1,1 1,0-1,3 6,-3-9,2 0,-1 0,1 0,1-1,0 1,0-1,0 0,1-1,1 0,0 0,0-1,0 1,1-2,0 1,0-1,0-1,1 0,0 0,0-1,1 0,8 2,-8-7,0-1,0 1,-1-2,1 0,0 0,-1-1,0 0,0-1,0 0,-1-1,1 0,-2 0,1-1,0 0,-1 0,-1-1,1 0,1-3,-8 9,20-19,-2-2,0 0,-2-1,0-1,-2 0,-1-1,-1-1,-1 0,-2-1,0 0,-1-7,4-49,-11 101,1 1,0-1,2 1,0-1,1 0,1-1,0 0,1 0,1 0,0-1,1 0,1-1,6 6,-3-3</inkml:trace>
  <inkml:trace contextRef="#ctx0" brushRef="#br0" timeOffset="502.257">900 1216,'196'-403,"-155"356,-40 46,0 0,0 1,0-1,0 1,0-1,0 1,0 0,0-1,1 1,-1 0,0 0,0-1,0 1,0 0,0 0,1 0,-1 0,0 1,0-1,0 0,0 0,0 1,0-1,0 1,0-1,0 1,0-1,0 1,0 0,0-1,0 1,0 0,0 0,-1-1,1 1,0 0,-1 0,1 0,0 0,-1 0,0 0,1 0,-1 0,1 1,-1-1,0 0,0 0,0 0,1 0,-1 0,0 0,-1 1,1-1,7 84,-9-79,1 0,0 0,0 0,0 0,1 0,0 0,0 0,1 0,-1 0,1 0,1 0,-1 0,1 0,0-1,0 1,1-1,0 1,0-1,0 0,0 0,1 0,0 0,0-1,0 0,0 1,1-1,0-1,0 1,0-1,0 0,0 0,1 0,3 0,-4-2,0 0,0-1,0 0,0 0,1 0,-1 0,0-1,0 0,0 0,0-1,-1 1,1-1,0 0,0 0,-1-1,0 1,1-1,-1 0,0 0,0 0,0-1,-1 1,1-1,-1 0,0 0,0 0,0-1,-1 1,0-1,0 1,2-5,3-7,-1-1,-1 1,0-1,-1 0,-1-1,0 1,-1-1,-1-11,-1 16</inkml:trace>
  <inkml:trace contextRef="#ctx0" brushRef="#br0" timeOffset="1829.207">2058 764,'-29'1,"1"1,0 1,0 1,1 1,-1 2,1 1,1 1,-1 1,-1 2,18-6,0 0,1 0,0 1,0 0,1 0,0 1,0 0,0 0,1 1,1 0,-5 8,9-13,0-1,0 1,0-1,0 1,1 0,-1-1,1 1,0 0,1 0,-1 0,0 0,1 0,0 0,0 0,0 0,1 0,-1 0,1 0,0 0,0 0,0 0,1-1,0 1,-1 0,1-1,0 1,1-1,-1 0,0 0,1 0,0 0,0 0,2 2,-1-2,0-1,1 1,-1-1,1 0,-1 0,1 0,0-1,0 1,0-1,0 0,0-1,0 1,0-1,0 0,0 0,0-1,0 1,0-1,0 0,0-1,0 1,-1-1,1 0,0 0,-1 0,5-3,106-85,50-105,-163 192,30-33,-31 36,-1-1,1 1,0-1,0 1,0 0,0-1,0 1,0 0,0 0,0 0,0 0,0 0,0 0,0 0,0 0,0 0,0 0,0 0,0 1,0-1,-1 0,1 1,0-1,0 0,0 1,0 0,0-1,-1 1,1-1,0 1,0 0,-1-1,1 1,-1 0,1 0,-1 0,1-1,-1 1,1 0,-1 0,1 0,-1 0,0 0,0 0,1 0,4 15,0-1,-1 1,0 0,-2 0,0 0,0 0,-2 1,0 13,3 46,7-1,-3 1,-4 0,-3 1,-3-1,-3 0,-11 39,8-69,-39 131,44-168,0 1,0-1,-1 0,-1 0,1-1,-1 1,-1-1,1-1,-1 1,-1-1,1 0,-1-1,0 1,-1-2,0 1,0-1,7-4,0 1,-1-1,0 0,1 0,-1 0,1 0,-1 0,0-1,0 1,1-1,-1 0,0 0,0 0,0 0,1 0,-1-1,0 1,0-1,1 1,-1-1,0 0,1 0,-1-1,1 1,0 0,-1-1,1 1,0-1,0 0,0 0,0 0,0 0,0 0,0 0,1-1,-1 1,0-1,-24-100,25 83,2 0,0 0,0 1,2-1,1 1,0 0,1 0,1 0,1 1,1-1,1 2,0-1,10-13,11-16,2 2,2 2,2 1,2 1,1 2,2 2,20-13,121-94,-151 120,-1-1,-1-1,-2-2,0-1,-2-1,-1-1,-2-1,-1-1,-1-1,14-35,-16 20,-2-1,-2-1,-3 0,-1 0,-2-14,0 9,-5 40,1 1,-2-1,0 1,-1-1,-1 0,0 0,-1 0,-1 1,0-1,-1 1,-1-1,0 1,-1 0,-3-4,7 17,-1-1,0 0,0 1,0-1,0 1,-1 0,1 0,0 0,-1 0,0 0,1 1,-1-1,0 1,0-1,0 1,0 0,0 0,0 1,0-1,0 1,0-1,-1 1,1 0,0 0,0 0,0 1,0-1,0 1,-1-1,1 1,-1 1,-85 51,69-29,0 1,2 1,1 1,1 0,1 1,2 0,0 1,2 1,2 0,0 1,2-1,1 1,2 1,1-1,2 1,1 10,3-8,2-1,1 1,2-2,1 1,2-1,1 0,2-1,0-1,2 0,18 24,-19-33,1-1,1 0,0-1,1-1,2-1,-1-1,22 13,-40-28,0 0,-1 0,1 0,0-1,0 1,0-1,0 1,0-1,0 1,0-1,0 1,0-1,0 0,0 1,1-1,-1 0,0 0,0 0,0 0,0 0,0 0,0 0,0-1,1 1,-1 0,0-1,0 1,0 0,0-1,0 1,0-1,0 0,0 1,-1-1,1 0,0 0,0 1,0-1,-1 0,1 0,5-12</inkml:trace>
  <inkml:trace contextRef="#ctx0" brushRef="#br0" timeOffset="2244.842">2961 934,'55'-11,"-1"-3,-1-2,0-2,-1-3,32-18,-79 37,0-1,0 1,0-1,-1 0,1 0,-1-1,1 1,-1-1,0 0,0 0,-1 0,1-1,-1 1,0-1,0 0,-1 0,1 0,-1 0,0 0,0-1,-1 1,0 0,0-1,1-4,-2 5,1 0,-1-1,1 1,-1 0,-1 0,1 0,-1 0,0 0,0 0,0 0,-1 0,0 1,0-1,0 0,0 1,-1 0,0-1,0 1,0 0,0 0,0 1,-1-1,0 1,0-1,0 1,0 1,0-1,-1 0,1 1,-1 0,0 0,1 0,-1 1,-3-1,0 1,0 0,0 0,-1 1,1 0,0 1,0-1,0 2,0-1,0 1,0 0,1 1,-1 0,0 0,1 1,0 0,0 0,0 0,1 1,-1 0,1 0,0 1,1 0,-1 0,-3 6,-4 5,2-1,0 1,1 1,0 0,2 0,0 1,1 0,1 1,-2 10,4-18,1 0,1 1,0-1,1 1,0-1,1 1,0-1,1 1,0-1,1 1,1-1,-1 0,2 0,0 0,1 0,0-1,0 0,1 0,1 0,0-1,0 1,1-2,0 1,5 3,2-4,1 0,0-1,0 0,0-1,1-1,1-1,-1 0,1-1,-1-1,1-1,0-1,0 0,0-1,0-1,0-1,0 0,5-2,32-8,-31 5</inkml:trace>
  <inkml:trace contextRef="#ctx0" brushRef="#br0" timeOffset="23474.405">82 2402,'43'-5,"34"-2,8 1,-5 1,-12-3,-17-1</inkml:trace>
  <inkml:trace contextRef="#ctx0" brushRef="#br0" timeOffset="23940.546">1211 2176,'-31'0,"0"2,0 2,0 0,1 2,0 2,0 0,0 2,1 1,1 2,0 1,1 0,0 2,1 2,1 0,0 2,15-10,0-1,1 1,0 0,1 1,0 0,0 1,1-1,1 1,0 1,1-1,0 1,1 0,0 0,1 0,1 1,0-1,1 1,0-1,1 1,1-1,0 1,1 1,-1-11,0-1,0 1,1-1,-1 0,1 1,0-1,0 0,0 0,0 0,1 0,-1-1,1 1,0-1,0 1,0-1,0 0,0 0,0 0,1-1,-1 1,0-1,1 1,-1-1,1-1,0 1,-1 0,1-1,0 0,-1 1,1-1,0-1,2 1,117-36,-83 11,0-2,-2-1,-1-2,-1-2,4-6,-10 9,35-34,-40 37,0 1,2 1,1 1,1 2,29-17,-56 36,0 1,-1-1,1 1,0 0,0 0,0 0,-1 0,1 0,0 0,0 0,1 1,-1-1,0 1,0 0,0-1,0 1,0 0,0 0,1 0,-1 1,0-1,0 0,0 1,0-1,0 1,0 0,0 0,0 0,0 0,0 0,-1 0,1 0,0 1,0-1,-1 1,1-1,-1 1,0-1,1 1,-1 0,0 0,0 0,0 0,0-1,0 1,-1 1,1-1,-1 0,1 0,-1 0,0 0,0 1,-12 128,2-70,6-35,1-12,1 1,0-1,1 1,0-1,1 1,1 0,1-1,0 1,0-1,2 1,0-1,43 33,-27-37</inkml:trace>
  <inkml:trace contextRef="#ctx0" brushRef="#br0" timeOffset="24186.036">2255 2232,'-29'38,"-28"37,-10 11,2-5,12-12,10-17,13-12,6-14,8-6,1-6,4-6</inkml:trace>
  <inkml:trace contextRef="#ctx0" brushRef="#br0" timeOffset="24436.491">1747 2176,'39'38,"36"28,10 6,-4-3,-6-14,-12-12,-11-12,-10-8,-7-6,-5-3,-3-3,-1-3,0-4,1-2,-6-1</inkml:trace>
  <inkml:trace contextRef="#ctx0" brushRef="#br0" timeOffset="24605.466">2764 2402,'0'33,"4"22,3 0</inkml:trace>
  <inkml:trace contextRef="#ctx0" brushRef="#br0" timeOffset="24873.756">2678 2006,'0'0</inkml:trace>
  <inkml:trace contextRef="#ctx0" brushRef="#br0" timeOffset="25121.565">3553 2147,'-13'4,"0"1,0 1,0 0,0 1,1 0,1 1,-1 0,1 1,0 1,1-1,0 1,1 1,0 0,-3 5,12-12,0-1,-1 1,1-1,1 0,-1 1,0-1,1 0,0 0,0 1,0-1,0 0,0 0,1 0,-1 0,1 0,0 0,0 0,0-1,0 1,0-1,1 1,-1-1,1 0,0 0,-1 0,1 0,0-1,0 1,0-1,0 0,0 1,1-1,-1-1,0 1,4 0,15 10,-12-5,-1 0,1 1,-1 0,-1 0,1 1,-1 1,-1-1,1 1,-1 0,-1 1,2 3,-5-8,-1-1,1 0,-1 1,-1 0,1-1,-1 1,0 0,0 0,0 0,0 0,-1 0,0-1,0 1,-1 0,1 0,-1 0,0 0,0 0,0 0,-1-1,0 1,0-1,0 1,0-1,-1 0,0 1,-3 2,-1 1,-1 0,-1-1,1 0,-1-1,-1 0,1 0,-1-1,0 0,0 0,-1-1,1-1,-1 0,0 0,1-1,-1 0,0-1,-1-1,1 1,-6-2,-8 1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0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61,'104'-14,"57"-7,1 6,43 6,-185 9,-12-1,0 1,-1-1,1 1,0 1,0-1,-1 2,1-1,-1 1,1 0,-1 0,0 1,1 0,-1 0,-1 1,2 0,-7-2,1 0,-1 0,1 0,-1 0,0 1,0-1,0 0,0 1,0-1,-1 0,1 1,-1-1,1 1,-1-1,0 1,0-1,0 1,0-1,-1 1,1-1,-1 1,0-1,1 1,-1-1,0 0,0 0,0 1,-1-1,1 0,0 0,-1 0,-1 1,-55 65,-164 122,221-189,-23 19,1 1,2 0,0 2,1 0,1 1,1 2,2-1,0 2,-11 27,22-39,2-11,0 1,1 1,0-1,0 0,0 1,0-1,1 1,0-1,0 1,1 0,-1-1,1 1,0 0,1-1,-1 1,1 0,0-1,1 1,0-1,-1 1,2-1,-1 0,0 0,1 0,0 0,3 4,1-3,0 1,0-1,1-1,0 1,0-1,0-1,0 1,1-1,-1-1,1 1,0-2,1 1,-1-1,0-1,0 1,1-2,-1 1,4-1,174-25,-149 18,95-35,-117 25,-14 7</inkml:trace>
  <inkml:trace contextRef="#ctx0" brushRef="#br0" timeOffset="246.231">28 485,'48'-10,"45"-8,16-5,-2 1,-8 4,-12 5,-11 5,-14 4,-7 2,-9 2,-7 1,-6 4,-3 3,-7-2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1,'-19'38,"-7"22,2 7,9-5,8-12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0,'0'15,"0"4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4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1,'-19'2,"0"1,1 1,-1 0,1 2,0 0,1 1,-1 0,1 2,-12 8,27-16,0 0,0 0,0 0,0 1,1-1,-1 1,0 0,1 0,-1-1,1 1,-1 0,1 0,0 0,0 0,0 0,0 1,0-1,1 0,-1 0,1 1,-1-1,1 0,0 1,0-1,0 0,0 1,0-1,1 0,-1 1,1-1,-1 0,1 0,0 1,0-1,0 0,0 0,0 0,0 0,1 0,-1 0,1-1,-1 1,1 0,0-1,0 1,-1-1,2 1,160 44,-158-44,-1 0,0 0,0 1,0-1,0 1,0 0,-1 0,1 0,-1 0,0 1,0-1,0 1,0 0,-1 0,1 0,-1 0,0 0,0 1,-1-1,1 1,-1-1,0 1,0-1,-1 1,1 0,-1-1,0 1,0 0,-1-1,1 1,-1 0,0-1,-1 2,1 1,0 1,-1-1,0 0,-1 1,0-1,0 0,0 0,-1-1,0 1,0-1,0 1,-1-1,0-1,-1 1,1-1,-1 0,0 0,0 0,0-1,-1 0,-2 1,-13 6,0-1,0-1,-2-1,1 0,-1-2,-1-1,-57 0,80-5,-1 0,1 0,0 0,0 0,0-1,0 1,-1-1,1 0,0 0,0 1,0-1,0-1,0 1,1 0,-1 0,0-1,1 1,-1-1,0 1,1-1,0 0,-1 1,1-1,0 0,0 0,0 0,0 0,0 0,1 0,-1 0,0-1,1 1,0 0,-1-2,3-10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5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122 309,'-19'35,"1"1,2 1,2 0,1 1,2 1,1 0,3 0,0 11,5-42,0-1,1 0,0 1,1 0,-1-1,1 1,1-1,0 1,0-1,0 1,1-1,0 1,0-1,1 0,0 0,0 0,1-1,0 1,0-1,1 0,-1 0,1 0,1-1,-1 1,1-1,0 0,0-1,0 0,0 0,1 0,0-1,0 0,4 2,6-1,0-2,0 1,0-2,0 0,0-1,0-1,0-1,0 0,0-1,0-1,-1-1,1 0,-1-1,0 0,-1-2,0 0,0 0,-1-2,0 0,11-9,-4-2,0-1,-1-2,-1 1,-1-2,-2-1,0 0,-2-1,-1 0,-1-1,-1 0,-1-1,-2-1,-1 1,-2-1,0 0,-2-1,-1 1,-2 0,-1-1,-3-18,3 40,0-1,0 1,0 0,-1-1,-1 1,0 0,0 0,0 0,-1 1,-1-1,1 1,-1 0,-1 0,0 1,0-1,0 1,-1 1,0-1,0 1,0 0,-1 1,0 0,-2-1,2 7,1 0,0 0,0 1,-1 0,1 0,1 1,-1 0,0 0,1 1,0 0,-1 0,2 0,-1 1,0 0,1 0,0 0,0 1,0 0,1 0,0 0,0 0,1 0,-1 1,1 0,1 0,-1 0,1 2,-18 40,2 1,2 1,3 1,2 0,2 1,2-1,2 26,2 563,3-265,11-315,-5-55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8:15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254 231,'74'-19,"137"-67,-108 39,-100 48,1-1,-1 1,1 0,-1 0,1 0,-1 1,0-1,1 1,-1 0,0 0,0 0,0 0,0 0,-1 1,1-1,0 1,-1 0,0-1,0 1,0 0,0 1,0-1,-1 0,1 0,-1 1,0-1,0 1,0-1,0 1,-1 0,1-1,-1 1,0 0,1 0,62 286,-55-231,-4 0,-1 0,-6 54,1-9,2-104,1 1,-1-1,0 1,1 0,-1-1,0 1,1 0,-1-1,0 1,0 0,0 0,0-1,0 1,0 0,0-1,0 1,0 0,0 0,0-1,0 1,0 0,0 0,-1-1,1 1,0 0,0-1,-1 1,1-1,-1 1,1 0,-1-1,1 1,-1-1,1 1,-1-1,1 1,-1-1,1 1,-1-1,0 0,1 1,-1-1,0 0,1 0,-1 1,0-1,1 0,-1 0,0 0,0 0,1 0,-1 0,0 0,0 0,1 0,-1 0,0-1,1 1,-1 0,0 0,1-1,-1 1,0 0,1-1,-1 1,-10-7,-1 0,0 0,0 1,0 1,-1 0,1 1,-1 0,0 1,0 1,-14-1,-5 1,-1 3,1 1,-1 1,1 1,0 2,0 2,1 0,0 3,-22 10,19-8,0 2,1 1,1 2,1 1,0 1,2 2,-3 4,20-16</inkml:trace>
  <inkml:trace contextRef="#ctx0" brushRef="#br0" timeOffset="1932.481">565 456,'132'-48,"76"-21,-107 36,-101 32,1 1,0 0,-1-1,1 1,-1 0,1-1,0 1,-1 0,1 0,0 0,-1 0,1 0,0 0,0-1,-1 1,1 1,0-1,-1 0,1 0,0 0,-1 0,1 0,0 1,-1-1,1 0,0 1,-1-1,1 0,-1 1,1-1,-1 1,1-1,-1 1,1-1,-1 1,1-1,-1 1,1-1,-1 1,0 0,0-1,1 1,-1 0,0-1,0 1,0 0,1-1,-1 1,0 0,0-1,0 1,0 0,0-1,0 1,-1 0,1 0,0-1,0 1,-1 0,-16 51,10-35,-10 71,15-62</inkml:trace>
  <inkml:trace contextRef="#ctx0" brushRef="#br0" timeOffset="2700.567">1355 485,'-19'9,"1"2,1 0,0 1,0 1,1 0,1 1,0 1,1 1,-7 10,16-18,0 0,1 1,0 0,1 0,0 0,0 0,1 0,0 1,1-1,0 1,0-1,1 1,0 6,0-12,1-1,-1 1,0 0,1-1,0 1,-1-1,2 1,-1-1,0 1,1-1,-1 0,1 0,0 0,0 0,0 0,0 0,1 0,-1-1,1 1,0-1,0 0,0 0,0 0,0 0,0 0,0 0,1-1,-1 0,0 0,1 0,-1 0,1 0,0-1,-1 1,1-1,1 0,11-3,-1-1,-1 0,1-1,-1 0,1-1,-2-1,1 0,-1-1,0-1,0 0,-1 0,-1-1,1-1,-2 0,1 0,-2-1,1-1,-2 1,0-2,0 1,4-12,-9 20,0 1,0-1,0 0,-1 0,0 0,0 0,0 0,-1-1,1 1,-1 0,-1-1,1 1,-1-1,0 1,0-1,0 1,-1-1,0 1,0-1,0 1,-1 0,0-1,0 1,0 0,0 0,-1 0,0 1,0-1,-1 1,1-1,-1 1,0 0,0 1,0-1,0 0,-1 1,1 0,-1 0,0 1,0-1,0 1,0 0,0 1,-1-1,1 1,0 0,-3 0,-6 4,1 0,0 1,0 1,0 0,0 1,1 0,0 1,0 0,0 1,1 1,1 0,-1 0,2 1,-1 0,1 0,1 1,0 1,0-1,1 1,1 1,0-1,0 1,-2 10,-1 2</inkml:trace>
  <inkml:trace contextRef="#ctx0" brushRef="#br0" timeOffset="3478.89">1835 598,'-22'198,"5"-151,1-83,14 21,1 0,0 1,1-1,1 0,0 0,1 0,0 1,2-1,-1 1,2 0,0 0,1 0,0 0,1 1,0 0,1 1,3-4,5-5,-4 5,-1 1,2 0,0 1,1 0,0 1,1 1,0 0,1 1,4-2,-19 13,0-1,0 0,1 0,-1 0,0 1,0-1,1 0,-1 1,0 0,1-1,-1 1,1 0,-1-1,0 1,1 0,-1 0,1 0,-1 0,1 0,-1 1,0-1,1 0,-1 1,0-1,1 1,-1-1,0 1,1 0,-1-1,0 1,0 0,0 0,0 0,0 0,0 0,0 0,0 0,0 0,0 0,-1 1,1-1,0 0,-1 1,1-1,-1 0,1 1,-1-1,0 0,0 1,1-1,-1 1,0-1,0 0,-1 1,1-1,-38 125,36-106,3-4</inkml:trace>
  <inkml:trace contextRef="#ctx0" brushRef="#br0" timeOffset="6029.512">2879 598,'0'282,"-4"-256,-9-32,10-12,0 1,1-1,2 0,-1 0,2 1,1-1,0 0,1 1,0-1,2 1,0 0,1 0,1 1,0-1,1 2,1-1,1 1,0 0,0 1,12-10,-14 11,2 1,0 0,0 0,1 2,1-1,0 1,0 1,12-7,-22 16,0 0,0 0,0 0,0 1,0-1,0 0,0 1,0-1,0 1,-1 0,1 0,0 0,0 0,0 0,-1 0,1 0,-1 1,1-1,-1 1,1-1,-1 1,0-1,0 1,1 0,-1-1,-1 1,1 0,0 0,0 0,-1 0,1 0,-1 0,1 0,-1 0,0 0,0 0,0 0,0 0,11 24,-1-11</inkml:trace>
  <inkml:trace contextRef="#ctx0" brushRef="#br0" timeOffset="6346.946">3443 541,'-8'20,"1"1,0 0,2 0,0 0,1 1,1 0,2 0,0-1,1 1,1 0,2 12,-3-31,0 0,1-1,-1 1,0 0,1-1,0 1,0 0,-1-1,1 1,1-1,-1 0,0 1,1-1,-1 0,1 0,0 0,-1 0,1 0,0 0,0 0,1 0,-1-1,0 1,0-1,1 0,-1 0,1 0,-1 0,1 0,0 0,-1-1,1 1,0-1,-1 0,1 1,0-1,-1-1,1 1,0 0,-1-1,1 1,0-1,-1 0,1 0,-1 0,1 0,-1 0,0 0,1-1,-1 1,0-1,0 0,0 0,3-3,0-1,0 0,-1 0,0 0,0 0,0-1,-1 0,0 0,-1 0,1 0,-1 0,-1 0,1-1,-1 1,0 0,-1-1,0 1,0-1,-1 1,0-1,0 1,0 0,-1-1,0 1,-1 0,0 0,0 0,0 1,-1-1,0 1,0 0,0 0,-1 0,-4-4,-5 0</inkml:trace>
  <inkml:trace contextRef="#ctx0" brushRef="#br0" timeOffset="6763.726">3867 32,'-8'22,"2"0,0 0,2 0,0 1,1 0,2 0,0-1,2 1,1 16,-1 10,0 397,-6-395,-1-33</inkml:trace>
  <inkml:trace contextRef="#ctx0" brushRef="#br0" timeOffset="7016.192">3641 541,'43'-5,"34"-6,13-2,-4 2,-12 3,-13-2,-13 0,-9 2,-7 2,-4 3,-7 1</inkml:trace>
  <inkml:trace contextRef="#ctx0" brushRef="#br0" timeOffset="7751.896">4403 399,'-41'35,"0"2,3 1,1 3,2 0,-10 18,43-57,0-1,0 1,1 0,-1-1,0 1,1 0,-1 0,1 0,0 0,0 0,0 0,0 0,0 0,0 0,0 1,1-1,-1 0,1 1,0-1,-1 0,1 1,0-1,1 1,-1-1,0 0,1 1,-1-1,1 0,0 0,-1 1,1-1,0 0,1 0,-1 0,0 0,0 0,1 0,-1 0,1-1,0 1,0 0,-1-1,1 0,2 2,7-3,0-1,0-1,0 1,0-2,0 1,0-2,-1 1,0-1,0-1,0 0,0 0,0-1,0-1,13-9,-1-1,-1-1,0 0,-1-2,-1 0,9-14,1 1,-29 32,0 0,0 0,0 0,1 1,-1-1,0 0,0 0,1 1,-1-1,1 0,-1 1,0-1,1 0,-1 1,1-1,0 0,-1 1,1-1,-1 1,1-1,0 1,-1-1,1 1,0 0,0-1,-1 1,1 0,0 0,0-1,0 1,-1 0,1 0,0 0,0 0,0 0,-1 0,1 0,0 0,0 1,0-1,-1 0,1 0,0 1,0-1,-1 0,1 1,0-1,0 1,-1-1,1 1,-1-1,1 1,0-1,-1 1,1 0,-1-1,1 1,-1 0,0-1,1 1,-1 0,0 0,1-1,-1 1,0 0,0 0,0 0,-6 54,4-47,0 0,1-1,-1 1,1 0,1 0,0 0,0 0,0 0,1 0,0 0,1 0,0 0,0 0,0-1,1 1,0-1,1 0,0 0,0 0,0 0,5 5,-1-8,0 0,0 0,0-1,0 0,1-1,-1 1,1-2,0 1,-1-1,1-1,0 1,0-2,-1 1,1-1,0 0,-1-1,1 0,-1 0,1-1,-1 0,0-1,0 1,0-2,5-3,-1 0,0-1,0 0,-1-1,0 0,-1-1,0 0,-1-1,0 0,-1 0,0-1,-1 0,-1 0,6-14,52-203,-56 184,-1 0,-3 0,-2 0,-2 0,-4-33,-4 51,8 28,0 1,0-1,0 0,0 1,0-1,0 0,0 1,0-1,0 0,-1 0,1 1,0-1,0 0,0 1,0-1,0 0,-1 1,1-1,0 0,0 0,0 1,-1-1,1 0,0 0,-1 0,1 1,0-1,0 0,-1 0,1 0,0 0,-1 0,1 1,0-1,-1 0,1 0,0 0,-1 0,1 0,0 0,-1 0,1 0,0 0,-1 0,1 0,0-1,-1 1,1 0,0 0,0 0,-1 0,1 0,0-1,-1 1,1 0,0 0,0 0,-1-1,1 1,0 0,-9 167,11-109,-1 590,3-623,9-30,-8-8</inkml:trace>
  <inkml:trace contextRef="#ctx0" brushRef="#br0" timeOffset="8014.585">4657 428,'39'-10,"26"-2,12-1,-1 4,-11 2,-5 2,-8 3,-9 6,-7 2,-4 0,-3 0,-7 3,-2 0,-4 3,0 0,1 2,-1 0</inkml:trace>
  <inkml:trace contextRef="#ctx0" brushRef="#br0" timeOffset="8264.037">5532 569,'0'38,"5"18,6-1,1-10</inkml:trace>
  <inkml:trace contextRef="#ctx0" brushRef="#br0" timeOffset="8499.394">5504 315</inkml:trace>
  <inkml:trace contextRef="#ctx0" brushRef="#br0" timeOffset="8688.013">5842 569,'-7'11,"1"0,-1 1,2-1,0 2,0-1,1 0,0 1,1 0,1 0,0 0,1 0,0 0,1 0,0 0,1 0,1 0,2 8,-4-19,1 1,0-1,0 0,-1 0,1 0,1 1,-1-1,0 0,0 0,1-1,-1 1,1 0,0 0,0-1,-1 1,1-1,0 1,0-1,0 0,0 0,1 0,-1 0,0 0,0-1,1 1,-1 0,0-1,1 0,-1 0,1 1,-1-1,0-1,1 1,-1 0,2-1,2-1,0 0,0 0,0-1,0 0,-1 0,1-1,-1 1,0-1,0 0,0 0,-1-1,1 0,-1 1,5-8,0 1,-1-1,0-1,-1 1,-1-1,0 0,0-1,-2 0,1 0,-2 0,0 0,-1 0,0 0,-1-1,0 1,-1-1,-3-13,-14-13,4 30</inkml:trace>
  <inkml:trace contextRef="#ctx0" brushRef="#br0" timeOffset="9136.354">6153 710,'15'-27,"1"0,2 2,0 0,2 1,7-6,-26 28,0 0,0 1,-1-1,1 0,0 1,0-1,1 1,-1-1,0 1,0-1,1 1,-1 0,1 0,-1 0,1-1,0 2,-1-1,1 0,0 0,0 0,-1 1,1-1,0 1,0 0,0-1,0 1,0 0,0 0,-1 0,1 0,0 0,0 1,0-1,0 1,0-1,-1 1,1 0,0-1,0 1,-1 0,1 0,-1 0,1 0,-1 1,1-1,-1 0,1 1,-1-1,0 1,1 0,3 13,44 87,-47-99,1 0,0 0,0 0,0 0,0 0,0-1,1 1,-1-1,1 0,-1 0,1-1,0 1,0-1,0 1,0-1,0 0,0-1,0 1,0-1,0 0,1 0,-1 0,0 0,0-1,0 0,2 0,9-4,-1-1,0-1,0 0,-1 0,0-2,0 1,-1-2,0 1,0-2,-1 0,1-2,28-67,-32 58</inkml:trace>
  <inkml:trace contextRef="#ctx0" brushRef="#br0" timeOffset="11767.841">7903 569,'-6'-1,"-1"1,1 0,0 0,-1 1,1 0,-1 0,1 1,0-1,0 1,0 0,0 1,0 0,0 0,1 0,0 0,-1 1,1 0,0 0,1 1,-1-1,1 1,0 0,0 0,0 0,1 1,0-1,-2 6,-1-4,0 2,1-1,0 0,0 1,1 0,1 0,-1 0,1 1,1-1,0 1,0 0,1-1,0 1,0 0,2 0,-1 0,1-1,0 1,1 0,0-1,1 1,1 4,-3-12,1-1,-1 1,0-1,1 0,-1 0,0 1,1-1,-1 0,1 0,0 0,-1-1,1 1,0 0,0-1,-1 1,1-1,0 1,0-1,0 0,0 0,-1 0,1 0,0 0,0 0,0 0,0-1,-1 1,1-1,0 1,0-1,-1 0,1 1,0-1,-1 0,1 0,-1 0,1-1,0 1,54-50,-55 51,125-149,-87 92,-44 75,1 1,0-1,1 0,1 1,1 0,1-1,0 1,2 2,-2-17,0 0,1-1,-1 1,1 0,0 0,0 0,1 0,-1-1,1 1,0-1,0 1,0-1,0 0,0 0,1 0,0 0,-1 0,1 0,0-1,1 1,-1-1,0 0,1 0,-1 0,1 0,-1-1,1 1,0-1,0 0,-1 0,1-1,0 1,0-1,0 0,0 0,0 0,0 0,0-1,0 1,0-1,-1 0,1 0,0-1,0 1,-1-1,1 0,-1 0,14-8,-2-1,0-1,0-1,-1 0,0 0,-1-2,-1 0,0 0,5-11,16-17,2-1,-3-1,-1-2,-3-1,1-5,1-7,-16 37,-1-1,-1 0,-1-1,-1 0,-1-1,-2 0,0-1,-2 1,-1-1,0-19,-3 44,-1 0,0 1,0-1,0 1,0-1,0 1,0-1,-1 1,1-1,0 1,-1-1,1 1,-1-1,0 1,1-1,-1 1,0 0,0-1,0 1,0 0,0 0,0 0,0 0,0 0,0 0,-1 0,1 0,0 0,-1 0,1 1,-1-1,1 0,-1 1,1 0,-1-1,1 1,-1 0,1 0,-1-1,1 1,-1 1,0-1,1 0,-1 0,1 0,-1 1,1-1,-1 1,1-1,-1 1,1 0,0 0,-1-1,1 1,0 0,0 0,-1 0,1 0,0 1,0-1,0 0,0 0,0 2,-19 18,2 1,0 1,2 0,0 2,1-1,2 2,1 0,1 1,-2 8,4-11,1 0,1 0,2 1,0 0,2 0,0 1,2-1,1 0,2 15,-2-30,1 0,0 0,1 0,0 0,1 0,0-1,0 1,1-1,0 0,1 0,0 0,0-1,1 1,0-1,1-1,0 1,0-1,0 0,1-1,0 0,0 0,1-1,-1 0,1 0,3 1,-5-3,0 0,1 0,-1-1,1 0,-1 0,1-1,0 0,0 0,-1-1,1 0,0 0,0-1,0 0,-1 0,1-1,-1 0,1 0,-1-1,1 0,-1 0,0 0,-1-1,1-1,-1 1,1-1,-1 0,-1 0,1-1,-1 1,0-1,0 0,0-1,-1 1,0-1,0 0,-1 0,0 0,0-1,-1 1,0-1,1-5,-2 4,-1 0,0 1,0-1,0 1,-1-1,-1 1,1-1,-1 1,-1 0,0-1,0 1,0 1,-1-1,0 0,-1 1,1 0,-2 0,1 0,-1 1,0 0,0 0,0 0,-1 1,0 0,0 0,-1 0,1 1,-1 0,0 1,0 0,-8-2,7 3,0 0,-1 0,1 1,-1 1,1 0,-1 0,1 1,-1 0,1 0,0 1,0 0,-1 1,-5 3,-12 5</inkml:trace>
  <inkml:trace contextRef="#ctx0" brushRef="#br0" timeOffset="12147.804">8975 485,'-14'9,"1"1,-1 0,2 1,0 1,0 0,1 0,0 1,1 1,1 0,0 0,1 1,0 0,2 0,-1 1,0 6,6-18,0 0,1 0,0 1,-1-1,1 0,1 0,-1 1,1-1,-1 0,1 0,0 1,1-1,-1 0,1 0,0-1,0 1,0 0,0 0,1-1,-1 0,1 1,0-1,0 0,0 0,0 0,1-1,-1 1,1-1,0 0,0 0,-1 0,1-1,0 1,1-1,-1 0,0 0,0 0,0-1,1 1,-1-1,0 0,0 0,1-1,-1 1,0-1,0 0,1 0,1-2,0 2,-2-1,1 0,0-1,0 1,-1-1,1 0,-1 0,0-1,0 1,0-1,0 0,-1 0,0 0,1 0,-1-1,-1 1,1-1,-1 0,0 0,0 0,0 0,-1 0,1 0,-1-3,2-3,-2-1,1 0,-1 1,-1-1,0 0,0 0,-1 1,-1-1,0 0,-3-7,4 15,0-1,-1 0,0 1,0-1,0 1,-1 0,1-1,-1 1,0 0,0 1,0-1,-1 0,1 1,-1 0,0 0,0 0,0 0,0 1,-1 0,1-1,-1 2,1-1,-4 0,-4 2</inkml:trace>
  <inkml:trace contextRef="#ctx0" brushRef="#br0" timeOffset="12851.523">9201 569,'-7'18,"0"-5,0 1,2 0,0 0,0 1,1-1,1 1,1 0,0 0,0 9,2-22,0 0,0 0,0 0,0 0,0 0,1 0,-1 1,1-1,-1 0,1 0,0 0,0 0,0-1,0 1,0 0,0 0,0 0,1-1,-1 1,1-1,-1 1,1-1,-1 1,1-1,0 0,0 0,0 0,0 0,-1 0,1 0,1-1,-1 1,0-1,0 1,0-1,0 0,0 0,0 0,0 0,0 0,1 0,-1 0,0-1,0 1,0-1,93-38,85-110,-180 148,0 1,0-1,0 1,0-1,1 1,-1-1,0 1,0 0,1-1,-1 1,0-1,1 1,-1 0,0-1,1 1,-1 0,1-1,-1 1,1 0,-1-1,0 1,1 0,-1 0,1 0,-1 0,1-1,-1 1,1 0,0 0,-1 0,1 0,-1 0,1 0,-1 0,1 0,-1 1,1-1,-1 0,1 0,-1 0,1 0,-1 1,0-1,1 0,-1 1,1-1,-1 0,1 1,-1-1,0 0,1 1,-1-1,0 1,1-1,-1 0,0 1,0-1,0 1,1-1,-1 1,0-1,0 1,0-1,0 1,0 0,-3 35,1-33,0 0,0 0,0 0,1 0,0 0,-1 1,1-1,0 0,0 0,1 1,-1-1,1 1,0-1,-1 1,2-1,-1 1,0-1,1 1,-1-1,1 0,0 1,0-1,1 0,-1 0,0 0,1 0,0 0,0 0,0 0,0 0,0-1,1 1,-1-1,1 1,0-1,-1 0,1 0,0 0,0-1,2 1,3 0,1 0,0-1,0 0,0-1,0 1,-1-2,1 1,0-2,0 1,0-1,-1 0,1-1,-1 0,0 0,1-1,-2 0,1 0,0-1,3-3,123-120,-133 127,24-31,-1-1,-2-1,-2-1,-1-1,-1-1,-3 0,0-1,5-28,-20 65,4-10,0-1,0 0,-1 0,-1 0,0 0,-1-1,0 1,-1 0,0-1,-1 1,0 0,-1-2,1 13,1 1,0-1,-1 0,1 0,-1 0,1 1,-1-1,1 0,-1 1,1-1,-1 0,0 1,1-1,-1 1,0-1,0 1,1-1,-1 1,0 0,0-1,0 1,1 0,-1 0,0-1,0 1,0 0,0 0,0 0,0 0,1 0,-1 0,0 0,0 1,0-1,0 0,0 0,1 1,-1-1,0 0,0 1,0-1,1 1,-1-1,0 1,1-1,-1 1,0 0,1-1,-1 1,1 0,-1-1,1 1,-1 0,1 0,0 0,-1 0,-27 44,18-16,1 0,1 1,2-1,1 1,1 1,2-1,1 0,1 1,2-1,1 0,4 19,13 177,-11-175,-7-45,0 0,0 0,-1 0,0 0,0 0,-1 0,0 0,0 0,0 0,0 0,-1 0,0 0,-1 0,1 0,-1 0,0 0,-2 3,-21 8,11-16</inkml:trace>
  <inkml:trace contextRef="#ctx0" brushRef="#br0" timeOffset="13099.987">9680 343,'44'-5,"42"-1,12 0,-1 1,-13 1,-15 2,-10 1,-11 1,-12 0</inkml:trace>
  <inkml:trace contextRef="#ctx0" brushRef="#br0" timeOffset="15753.527">11205 598,'-3'-3,"0"1,1 0,-1 1,0-1,0 0,0 1,0-1,0 1,0 0,-1 0,1 1,0-1,-1 1,1-1,0 1,-1 0,1 0,0 0,-1 1,1-1,0 1,-1 0,1 0,0 0,0 0,0 1,0-1,0 1,-1 0,-76 63,75-62,1 2,0-1,0 0,0 1,0 0,1 0,0 0,0 0,0 0,1 1,0-1,0 1,0-1,1 1,0 0,0 0,0 0,1 0,-1 0,2 0,-1 0,1 0,-1-1,2 1,-1 0,1 0,-1-1,2 1,-1-1,1 1,0-1,-1-3,0 0,1 0,0-1,-1 0,1 1,0-1,-1 0,1 0,0 0,0-1,0 1,0-1,0 1,0-1,0 0,0 0,0-1,0 1,0 0,-1-1,1 0,0 0,0 0,0 0,-1 0,1 0,0-1,1-1,73-50,-56 31,-1-2,0 0,-2 0,-1-2,-1 0,12-26,-12 17,-4 57,1 37,-11-44,1-1,1 1,0 0,0-1,2 0,0 0,0 0,1-1,1 0,8 11,-13-20,1 1,-1-1,1 0,-1 0,1 0,0 0,1-1,-1 0,0 0,1 0,0 0,0-1,0 0,0 0,0 0,0 0,0-1,1 0,-1 0,1 0,-1-1,1 0,11-4</inkml:trace>
  <inkml:trace contextRef="#ctx0" brushRef="#br0" timeOffset="17282.649">13632 456,'-29'38,"-9"18,-3 4,5-4,9-5,4-13,6-7,1-5,-1-1,2-6</inkml:trace>
  <inkml:trace contextRef="#ctx0" brushRef="#br0" timeOffset="17556.431">13322 485,'19'9,"21"18,8 4,1 2,-8 0,-6-6,-9-2,-4-6,-6-1,-1 1,2 2,3-2,-2 0,0-3,3-4,2-10,-3-4</inkml:trace>
  <inkml:trace contextRef="#ctx0" brushRef="#br0" timeOffset="17917.848">13999 710,'10'2,"0"0,0 0,0-1,0 0,0-1,0 0,0-1,0 0,0 0,0-1,-1 0,1-1,-1 0,1-1,-1 1,0-2,0 0,0 0,-1 0,0-1,0 0,0-1,-1 0,0 0,0 0,-1-1,0 0,0 0,-1-1,0 0,0 0,1-6,-5 12,0 1,-1-1,0 0,1 0,-1 0,0 0,0 0,0 1,-1-1,1 0,-1 0,1 0,-1 0,0 1,0-1,-1 0,1 1,0-1,-1 1,1-1,-1 1,0 0,0 0,0 0,0 0,0 0,0 0,-1 0,1 1,-1-1,1 1,-1 0,0-1,1 1,-1 1,0-1,0 0,-3-1,-1 1,0 0,0 0,0 0,0 1,0 0,0 0,1 1,-1 0,0 0,0 0,0 1,1 0,-1 1,-2 0,-8 7,1 1,0 0,1 1,0 1,1 0,0 1,1 0,0 1,2 1,0 0,0 1,-2 6,10-18,-1 1,1-1,0 1,1-1,-1 1,1 0,0 0,1 0,-1 0,1 1,0-1,1 0,0 0,0 1,0-1,0 0,1 0,0 1,1-1,0 0,-1 0,2 0,-1-1,1 1,0 0,0-1,0 0,1 1,0-1,0-1,0 1,0-1,1 1,0-1,0-1,0 1,0-1,1 1,-1-2,4 2,8 0,-1-1,1 0,0-2,0 0,-1-1,1 0,0-1,0-1,-1-1,1-1,-1 0,0-1,13-6,-7 1</inkml:trace>
  <inkml:trace contextRef="#ctx0" brushRef="#br0" timeOffset="18387.613">14563 625,'-14'8,"-1"0,1 1,0 1,1 0,0 1,1 0,0 1,-6 8,14-16,1 0,0 0,0 1,0-1,0 1,1-1,-1 1,1 0,1 0,-1 0,1 0,-1 0,2 1,-1-1,0 0,1 0,0 1,0-1,1 0,0 0,-1 1,2-1,-1 0,1 0,-1 0,1 0,1 0,1 2,1-2,1 0,-1-1,1 0,1 0,-1 0,1-1,-1 0,1 0,0 0,0-1,0 0,0-1,0 1,1-1,-1-1,0 1,1-1,-1-1,0 1,1-1,-1-1,0 1,0-1,0 0,0-1,0 0,-1 0,1 0,-1-1,2 0,8-11,1 0,-2 0,0-2,-1 1,0-2,-2 0,0-1,-1 0,-1 0,0-2,2-9,7-9,-17 35,73-186,-72 181,-1-1,-1 1,0-1,0 0,-1 1,0-1,0 0,-1 1,-1-1,0 1,0-1,0 1,-1 0,-1 0,0 0,0 0,-1 0,0 1,-4-6,5 10,1 0,-1 0,0 1,0-1,0 1,0 0,0 0,-1 1,1-1,-1 1,0 0,0 0,0 1,0-1,0 1,0 0,0 1,0-1,0 1,-1 0,1 0,0 0,0 1,0 0,0 0,0 0,0 1,0 0,0 0,-1 1,-5 1,0 1,1 1,0 0,0 0,1 1,0 0,0 1,0 0,1 0,0 1,1 0,0 0,-1 2,2 1,0 0,0 1,1-1,1 1,0 0,1 0,1 1,0-1,0 1,1-1,1 1,1-1,0 1,0-1,1 1,1-1,0 0,1 0,0 0,1 0,1-1,0 0,1 0,0 0,7 8,7 11,2-1,1-1,2-1,0-1,15 9,124 101,-152-127</inkml:trace>
  <inkml:trace contextRef="#ctx0" brushRef="#br0" timeOffset="16717.207">12165 287,'68'-27,"-1"-4,-2-2,16-14,27-41,-77 62,-39 54,-21 154,-80 516,96-638,-3-1,-3 0,-2-2,-2 0,-3-1,-7 6,28-50,0 0,-2-1,1 1,-1-1,-1 0,0-1,-1 0,0 0,0 0,-1-2,0 1,-1-1,0-1,0 1,-1-2,1 0,-1 0,-8 1,18-7,0 1,0-1,-1-1,1 1,0 0,-1 0,1-1,0 0,0 1,0-1,0 0,0 0,0 0,0 0,0 0,0-1,0 1,0-1,1 1,-1-1,0 1,1-1,0 0,-1 0,1 0,0 0,0 0,0 0,0 0,0 0,1 0,-1-1,0 1,1 0,0 0,0-3,3-85,9 49,3 0,1 1,2 1,2 0,1 2,2 0,2 2,1 0,2 2,1 1,1 1,16-11,-26 25,1 2,0 0,1 1,1 2,0 0,0 1,1 1,1 2,1 0,67 9,-17 4,-50-10,-2 0</inkml:trace>
  <inkml:trace contextRef="#ctx0" brushRef="#br0" timeOffset="16901.105">12983 710,'-15'38,"1"13,2 3,8-8,10-17,3-13</inkml:trace>
  <inkml:trace contextRef="#ctx0" brushRef="#br0" timeOffset="17051.299">12983 287</inkml:trace>
  <inkml:trace contextRef="#ctx0" brushRef="#br0" timeOffset="26340.2">17414 625,'-5'34,"-1"20,4 1,4-8</inkml:trace>
  <inkml:trace contextRef="#ctx0" brushRef="#br0" timeOffset="26502.275">17441 258,'0'0</inkml:trace>
  <inkml:trace contextRef="#ctx0" brushRef="#br0" timeOffset="26825.475">17894 428,'-19'4,"-79"27,95-30,0 1,0-1,0 1,0 0,0 0,1 0,-1 0,1 0,-1 0,1 1,0-1,-1 1,1 0,1 0,-1 0,0 0,1 0,-1 0,1 0,0 0,0 0,0 1,1-1,-1 0,1 1,-1 2,4 1,-1 0,1 0,0 0,1 0,0-1,0 1,0-1,1 0,0 0,0-1,0 1,1-1,-1 0,1-1,1 1,-1-1,1 0,-1-1,1 0,2 1,11 8,-5-3,65 51,-78-58,0 0,0 0,0 0,0 1,0-1,-1 1,1-1,-1 1,1 0,-1-1,0 1,0 0,0 0,-1 0,1 0,0 0,-1 0,0 0,0 0,0 0,0 0,-1 0,1-1,-1 1,1 0,-1 0,0 0,0 0,0 0,-1 0,-4 3,1 0,-1-1,-1 1,1-1,-1 0,0-1,0 0,0 0,0 0,-1-1,0 0,1-1,-1 0,0 0,0 0,0-1,-1 0,1-1,0 0,0 0,0-1,0 0,-4-1,-13-3</inkml:trace>
  <inkml:trace contextRef="#ctx0" brushRef="#br0" timeOffset="25475.576">15918 485,'-7'-3,"-1"1,1 1,-1-1,0 1,1 1,-1-1,0 2,0-1,0 1,1 0,-1 0,1 1,-1 0,1 0,-1 1,1 0,0 0,0 1,1 0,-1 0,1 1,0-1,0 2,0-1,1 0,-1 1,2 0,-1 0,0 1,1-1,0 1,-2 6,-10 17,2 0,0 1,2 0,2 1,1 0,-4 25,12-54,0-1,0 0,1 1,-1-1,1 0,-1 1,1-1,0 1,0-1,0 1,0-1,0 0,1 1,-1-1,1 1,-1-1,1 0,0 1,0-1,0 0,0 0,1 0,-1 0,1 0,-1 0,1 0,-1 0,1-1,0 1,0 0,0-1,0 0,0 1,0-1,0 0,1 0,-1 0,0-1,1 1,-1 0,0-1,1 1,-1-1,3 0,9-4,0 0,0-1,-1 0,0-1,0-1,0 0,-1-1,0 0,0-1,-1 0,0-1,-1 0,0 0,0-1,-1-1,12-9,190-199,-182 192,-29 27,1 1,-1-1,0 1,0-1,1 1,-1-1,0 1,0 0,1-1,-1 1,1 0,-1-1,0 1,1 0,-1-1,1 1,-1 0,1 0,-1-1,0 1,1 0,-1 0,1 0,-1 0,1 0,-1-1,1 1,0 0,-1 0,1 0,-1 1,1-1,-1 0,1 0,-1 0,1 0,-1 0,1 1,-1-1,0 0,1 0,-1 1,1-1,-1 0,0 1,1-1,-1 0,1 1,-1-1,0 0,0 1,1-1,-1 1,0-1,0 1,1-1,-1 1,0-1,0 1,0-1,0 1,0-1,0 1,0-1,0 1,0-1,0 1,-16 163,18-148,1 0,0-1,1 1,0-1,2 1,-1-1,2-1,0 1,1-1,0 0,1-1,1 0,0 0,1-1,0-1,1 1,2 0,-11-9,0-1,1 0,-1 0,1 0,0 0,-1 0,1-1,0 0,0 1,0-1,0-1,0 1,0-1,0 1,0-1,0-1,1 1,-1 0,0-1,0 0,0 0,21-8</inkml:trace>
  <inkml:trace contextRef="#ctx0" brushRef="#br0" timeOffset="25757.402">16849 456,'-9'24,"-9"22,-5 9,0-1,1-10,3-7,5-5,0-3,2-2,-1-1,1 1,-1-1,-5-4,2-5</inkml:trace>
  <inkml:trace contextRef="#ctx0" brushRef="#br0" timeOffset="26103.422">16623 428,'209'313,"-71"-94,-135-216,0 0,-1-1,1 1,0-1,0 0,0 0,1 0,-1 0,1-1,-1 1,1-1,-1 0,1 0,-1 0,1 0,0-1,0 1,-1-1,1 0,0 0,3-1,14-3</inkml:trace>
  <inkml:trace contextRef="#ctx0" brushRef="#br0" timeOffset="29407.421">0 1416,'368'-47,"-141"20,-164 19,0 3,0 3,47 4,-4 0,199 26,187 1,19-47,-208 5,52 13,-122 2,850-2,-671-28,463 28,-439-28,-8 16,70-6,-115-8,7 14,-115-4,112 14,-198 3,241 28,946-30,-856 0,-81-26,122 27,-178-28,769 28,169 0,-894-29,322 30,-453-29,88 26,-122-25,355 27,-521 13,-83-10,0 0,1-1,0 0,-1-1,1-1,0 0,0-1,-1 0,12-3,20-4,1 1,1 2,-1 3,1 1,29 4,23-1,35 3,-121 1,-7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9:26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2430 253,'0'-8,"-1"0,0 0,0 1,-1-1,0 1,0-1,-1 1,0 0,0 0,-1 0,0 0,0 1,0-1,-1 1,0 0,0 1,-1-1,1 1,-1 0,0 0,-1 1,0-1,-11-6,-1 0,-1 2,0 0,0 1,-1 1,0 0,-8 1,-142-16,141 16,-1 2,1 2,-1 0,0 2,0 2,0 0,1 2,-6 3,4-1,1 1,-1 1,2 2,-1 1,-11 7,-12 12,1 3,2 1,-39 36,56-43,-131 151,115-124,2 1,2 2,-29 53,-67 127,68-41,41-22,28-143,1 1,1 0,2 0,1-1,2 1,4 29,60 263,77 217,-61-164,-73-283,-4 1,-7 68,0-51,-3-55,-2 0,-3 0,-2-1,-2 0,-4-1,-1-1,-3 0,-2-2,-2-1,-3-1,-2-1,-1-2,-3-1,-22 20,-146 141,95-105,91-84,-21 18,2 2,1 1,3 2,-5 10,29-39,1 1,-1 0,2 0,0 1,1 0,0 0,1 0,1 0,0 1,1-1,0 1,1 0,1 0,1-1,0 1,0 0,2 3,61 216,-47-189,2-1,2 0,2-2,2 0,6 5,5 1,2-2,2-2,2-1,2-2,29 20,21 10,2-4,4-4,58 26,-98-59,1-3,1-3,1-2,1-3,1-3,50 5,186 9,-244-28,0-2,0-2,1-3,-2-2,1-3,-1-2,-1-3,40-16,5-9,-1-4,-3-4,-1-5,13-14,-70 41,0-1,-2-3,-2 0,0-2,-2-2,-2-1,-1-1,19-32,-4-10,-4-2,-3-1,-3-3,13-55,46-263,-81 340,35-276,-38 225,-6 0,-5 0,-15-108,6 101,6-1,9-106,-1 203,1 0,0 0,2 1,1-1,1 1,0 1,2 0,1 0,0 1,2 0,12-15,25-28,3 2,51-46,-71 74,271-247,-260 242,-8 9,-1-2,-2-1,-1-2,-1-1,-2-2,16-29,-31 36,-2 0,-2-1,0 0,-3-1,0 0,-2 0,-1-16,0 2,-2-1,-2 1,-2 0,-2-1,-2 1,-3 1,-1-1,-2 2,-2-1,-3 2,-1 0,-2 1,-5-5,-15-20,-2 1,-4 2,-2 2,-3 3,-17-14,13 20,-2 2,-2 3,-2 2,-3 3,-10-3,65 42,-26-18,-2 2,0 1,-1 2,-1 2,-1 1,-15-2,19 8,-106-12,138 22,0 0,1 0,-1 0,0 1,1 0,-1-1,1 1,0 1,-1-1,1 0,0 1,1-1,-1 1,0 0,1 0,-1 0,1 0,0 1,0-1,0 0,1 1,-1 0,1-1,0 1,0 0,0 1,-26 46,17-43,-1 0,0-1,0 0,0-1,-1 0,0-1,0 0,-1-1,1 0,-1-1,0 0,0-1,0-1,-9 1,-170 1,172-5,-1-2,1 0,0-2,1 0,-1-1,1-1,-7-5,19 9,0-1,0 0,1-1,-1 1,1-1,0-1,1 1,0-1,0 0,0 0,1 0,0-1,0 1,1-1,0 0,0 0,1-1,0 0,-2-2,0 2,0 0,0-1,-1 2,0-1,-1 0,0 1,0 0,-1 1,0-1,0 1,-3-1,-3-3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1,'-34'2,"0"1,0 2,0 2,1 1,0 1,0 2,1 1,-3 4,25-12,0 1,1 0,-1 1,1 0,1 0,-1 1,1 0,0 0,1 1,0 0,0 1,1-1,0 1,0 1,1-1,0 1,1-1,0 2,1-1,0 0,0 1,1-1,0 1,1-1,0 1,1 10,0-18,0 0,1 1,-1-1,0 0,1 0,0 0,0 0,0 0,0 0,0 0,1-1,-1 1,1 0,-1-1,1 1,0-1,0 1,1-1,-1 0,0 0,1 0,-1 0,1 0,0-1,-1 1,1-1,0 1,0-1,0 0,0 0,0-1,0 1,0-1,0 1,1-1,6 0,-1 0,1-1,-1 0,0 0,0-1,0 0,0-1,0 0,0 0,0-1,2-1,26-17,-1-1,-1-2,-1-1,-1-2,-2-1,0-1,-3-2,0-1,-28 34,0 0,1-1,-1 1,0 0,0 0,1 0,-1 0,0-1,1 1,-1 0,1 0,-1-1,1 1,-1 0,1-1,0 1,-1-1,1 1,0-1,0 1,-1-1,1 1,0-1,0 1,-1-1,1 0,0 0,0 1,0-1,0 0,0 0,-1 0,1 0,0 0,0 0,0 0,0 0,0-1,0 1,-1 0,1 0,0-1,0 1,0 0,-1-1,1 1,0-1,-1 1,1-1,0 1,-1-1,1 0,0 1,-1-1,1 0,-1 0,1 1,-1-1,0 0,1 0,-1 1,0-1,0 0,1 0,-1 0,0 0,0 0,0 1,0-2,0 2,0 12,0 0,1-1,0 1,0 0,1-1,1 1,0-1,1 0,0 0,1 0,0-1,0 1,1-1,0-1,1 1,0-1,1 0,0 0,0-1,1 0,8 5,36 8,-28-16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1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303 116,'2'-3,"-1"-1,0 1,-1 0,1 0,0 0,-1-1,0 1,0 0,0-1,0 1,0 0,-1 0,0-1,1 1,-1 0,0 0,-1 0,1 0,0 0,-1 0,0 0,1 0,-1 1,0-1,-1 1,1-1,0 1,-1 0,1 0,-1 0,0 0,1 0,-1 0,0 1,0 0,0-1,-1 1,1 0,0 1,-2-1,-10 2,0 1,0 1,0 0,0 1,0 1,1 0,0 1,0 0,0 1,1 1,0 0,1 1,-6 5,16-13,-1-1,1 1,0 0,-1 0,1 1,0-1,0 0,0 1,0-1,0 1,0 0,1-1,-1 1,0 0,1 0,0 0,-1 1,1-1,0 0,0 0,0 1,0-1,1 0,-1 1,0-1,1 1,0-1,0 1,0-1,0 1,0-1,0 1,1-1,-1 1,1-1,-1 0,1 1,0-1,0 0,0 1,0-1,1 0,-1 0,1 0,-1 0,1 0,-1 0,1-1,2 2,11-1,0 0,0-1,0-1,1-1,-1 0,0 0,0-2,0 0,0-1,-1 0,0-1,1-1,-2 0,1-1,-1 0,5-4,-16 10,269-113,-259 109,-1 1,1 0,0 1,1 0,-1 1,0 1,1 0,-1 0,1 1,-1 1,1 0,-1 0,1 2,-1-1,2 2,-12-3,1 0,-1 0,0 1,0-1,0 1,0-1,0 1,0-1,0 1,0 0,-1 0,1 0,-1 0,1 0,-1 0,0 1,0-1,0 0,0 1,0-1,-1 0,1 1,-1-1,1 1,-1-1,0 1,0 0,0-1,0 1,-1-1,1 1,-1-1,1 0,-2 3,0 2,-1-1,0 1,0-1,0 0,-1 0,0-1,0 1,-1-1,1 1,-1-1,0-1,-3 3,-180 126,-158 112,340-240,-1-1,1 1,0 0,0 1,0-1,1 1,0 0,0 1,1-1,-1 1,1 0,1 0,-1 0,1 0,1 1,-1 0,1-1,1 1,-1 5,5 5</inkml:trace>
  <inkml:trace contextRef="#ctx0" brushRef="#br0" timeOffset="317.702">727 397,'-31'18,"0"1,2 1,0 1,1 2,2 1,0 1,2 1,0 1,2 2,-6 10,26-36,0-1,0 1,1 0,-1-1,1 1,-1 0,1 0,0 0,0 1,0-1,0 0,1 0,-1 0,1 1,0-1,0 0,0 0,1 1,-1-1,1 0,-1 0,1 0,0 0,0 0,1 0,-1 0,1 0,-1 0,1 0,0-1,0 1,0-1,0 1,0-1,1 0,-1 0,1 0,0 0,-1 0,1 0,0-1,0 0,0 1,1-1,15 2,0-1,0 0,0-2,0 0,0-1,0-1,0-1,0-1,-1 0,1-1,-1-1,-1-1,1-1,-1 0,0-1,-1-1,0 0,0-1,-2-1,3-3,-10 12,-1-1,-1 0,1 0,-1-1,1 1,-1-1,0 0,-1-1,0 1,1-1,-2 0,1 0,-1 0,0 0,0-1,0 1,-1-1,0 0,-1 0,1 1,-1-1,-1 0,1 0,-1 0,0 0,-1 0,0 0,0 0,0 0,-1 0,0 0,0 1,-1-1,0 1,0-1,0 1,-1 0,-3-4,4 7,0 0,-1-1,1 1,-1 0,0 1,0-1,0 1,0 0,0 0,-1 0,1 0,-1 1,1 0,-1-1,1 2,-1-1,0 1,-2-1,-14 4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59 174,'-2'125,"-6"0,-8 21,-4-64,9-102,10-11,1 1,1-1,2 1,0-1,3 1,0 0,2 1,1 0,1 0,2 1,4-7,116-204,-132 238,0 0,0 0,0-1,1 1,-1 0,0 0,0 0,1-1,-1 1,1 0,-1 0,1 0,0 0,-1 0,1 0,0 0,-1 0,1 0,0 0,0 0,0 1,0-1,0 0,0 1,0-1,0 1,0-1,1 1,-1-1,0 1,0 0,0-1,0 1,1 0,-1 0,0 0,0 0,1 0,-1 0,0 0,0 1,0-1,1 0,-1 1,0-1,0 0,0 1,0 0,0-1,0 1,0 0,1 0,9 102,-4-52,-6-32,1-1,1 0,1 0,1 0,0-1,1 1,4 6,1-6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5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0 173,'23'423,"12"-102,-25-301,11-39,-13 9,21-22,1 0,2 2,1 1,1 2,2 2,0 0,1 3,2 1,35-14,-61 31,54-13,-66 17,1 0,0 0,-1 0,1 0,-1 0,1 0,-1 1,1-1,0 1,-1-1,0 1,1 0,-1-1,1 1,-1 0,0 0,0 0,1 0,-1 0,0 0,0 1,0-1,0 0,0 0,0 1,-1-1,1 1,0-1,-1 1,1-1,-1 1,1-1,-1 1,0-1,0 1,0-1,0 1,0 0,0 0,-2 10,-1-1,0 0,0 0,-1 0,-1 0,0-1,0 0,-1 0,0 0,-1-1,0 0,0 0,-1-1,0 1,-1-2,-9 7,18-14,-32 30,-1-2,-2-1,0-2,-2-1,-1-2,0-2,-2-1,0-2,-40 11,16-24,59-9</inkml:trace>
  <inkml:trace contextRef="#ctx0" brushRef="#br0" timeOffset="317.995">763 708,'-13'19,"1"1,1 0,1 1,1 0,1 0,1 1,1 0,0 0,2 0,1 1,0 0,1 12,3-31,-1-1,1 1,-1-1,1 1,0-1,0 1,0-1,1 0,-1 0,1 1,0-1,0 0,0 0,0-1,1 1,-1 0,1-1,-1 0,1 1,0-1,0 0,0 0,0-1,0 1,1-1,-1 1,0-1,1 0,-1 0,1-1,-1 1,1-1,-1 1,1-1,-1 0,1-1,3 1,7-2,1-1,-1 0,0 0,0-1,0-1,-1-1,0 0,11-7,-12 6,0 0,-1-1,0-1,-1 0,0-1,0 1,-1-2,0 0,-1 0,0 0,-1-1,0 0,-1-1,-3 7,0-1,0 0,-1 1,0-1,-1 0,1 0,-1 0,-1 0,1 0,-1 0,0-1,-1 1,0 0,0 0,0 0,-1 0,0 1,-1-1,1 0,-1 1,0-1,-1 1,0 0,0 0,0 1,-1-1,1 1,-1 0,0 0,0 0,0 1,-1 0,0 0,0 0,0 1,0 0,0 0,0 0,-1 1,0 0,1 0,-1 1,0 0,0 0,0 0,1 1,-1 0,0 1,0-1,0 1,-4 2,-14 3</inkml:trace>
  <inkml:trace contextRef="#ctx0" brushRef="#br0" timeOffset="815.959">1440 708,'-21'5,"1"0,0 1,0 1,0 1,1 1,0 0,1 2,0 0,1 1,0 1,0 0,-13 15,28-25,-1 0,1 1,0-1,0 0,0 1,0-1,1 1,-1-1,1 1,0 0,0 0,1-1,-1 1,1 0,-1 0,1 0,0 0,1 0,-1 0,1-1,0 1,0 0,0 0,0-1,0 1,1 0,0-1,0 0,0 1,0-1,0 0,1 0,-1 0,1 0,1 0,1 2,0 0,1-1,0 1,0-1,0-1,1 1,-1-1,1 0,0-1,-1 0,1 0,0 0,1-1,-1 0,0 0,0-1,0 1,8-2,4-5,0 0,-1-1,0-1,0-1,0 0,-1-2,-1 0,0 0,0-2,-1 0,-1-1,7-7,10-14,0-2,-3-1,-1-1,-2-1,-1-1,-2-2,-3 0,-1-1,5-22,-15 43,0-1,-1-1,-1 0,-2 1,-1-2,0 1,-2 0,-1 0,-1-1,-1 1,-1 0,-1 0,-7-22,9 42,0 0,0 0,0 1,-1-1,0 1,1-1,-1 1,-1 0,1 0,-1 0,1 1,-1-1,0 1,-1 0,1 0,0 0,-1 1,0 0,1-1,-1 2,0-1,0 0,0 1,0 0,0 0,-1 1,1-1,0 1,0 0,0 1,0-1,-1 1,1 0,0 0,-4 2,-2 1,-1 0,1 0,0 2,0-1,0 1,1 1,0 0,0 0,0 1,1 0,1 1,-1 0,1 0,1 1,0 0,0 0,1 1,0 0,1 0,0 0,1 1,-1 4,-4 15,1 0,2 1,1-1,1 1,2 1,1-1,2 0,1 2,-1-14,1 1,1-1,0 0,2 0,0-1,1 1,1-1,1 0,1-1,1 0,0 0,1-1,1-1,0 0,1 0,1-1,1-1,0 0,7 4,-15-14,0 0,0 0,0-1,0 0,1 0,0-1,-1 0,1 0,0-1,0 0,0 0,0-1,0 0,0 0,8-2,8-4</inkml:trace>
  <inkml:trace contextRef="#ctx0" brushRef="#br0" timeOffset="1314.272">2004 596,'-12'22,"1"0,2 1,0 0,1 1,1 0,1 0,1 0,1 1,1 15,2-36,0 0,1 0,0 0,0 0,0 0,0 0,0 0,1 0,0 0,0 0,0 0,0 0,0-1,1 1,0 0,0-1,0 1,0-1,1 0,-1 0,1 0,-1 0,1 0,0 0,1-1,-1 1,0-1,1 0,-1 0,1 0,-1-1,1 1,0-1,0 0,0 0,0 0,0 0,0-1,0 0,0 1,0-1,0-1,0 1,0-1,0 0,2 0,9-8,0 0,0-1,-1 0,-1-1,0-1,0 0,-1-1,0 0,-1 0,-1-2,0 1,6-15,-2 9,128-168,-141 188,-1-1,0 0,1 0,-1 1,1-1,-1 0,1 1,0-1,-1 1,1-1,-1 0,1 1,0 0,0-1,-1 1,1-1,0 1,0 0,-1-1,1 1,0 0,0 0,0 0,-1 0,1 0,0-1,0 2,0-1,0 0,0 0,-1 0,1 0,0 0,0 1,0-1,-1 0,1 1,0-1,0 1,-1-1,1 0,0 1,-1 0,1-1,-1 1,1-1,-1 1,1 0,-1-1,1 1,-1 0,14 43,25 257,-27-225,-3 1,-3-1,-4 2,-3-1,-3 0,-4-1,-3 1,-8 18,10-55,-2-1,-2-1,-2 0,-1-1,-2 0,-1-1,-2-1,-1-2,-2 0,-1-1,-2-1,-8 5,35-35,-12 10,1 0,-1-1,-1 0,0 0,0-2,-1 1,0-2,-1 0,1 0,-1-2,0 0,-1 0,13-5,0 0,-1 0,1 0,0 0,0 0,0-1,0 1,0-1,0 0,0 0,0 0,0 0,0-1,1 1,-1-1,0 1,1-1,-1 0,1 0,0 0,-1-1,1 1,0 0,1-1,-1 1,0-1,1 0,-1 0,1 1,0-1,0 0,0 0,0 0,1 0,-1-1,1 1,-1 0,1 0,0 0,1 0,-1 0,0 0,1 0,0 0,-1 0,1 0,1 0,0-3,8-22,2-1,1 2,1-1,1 2,1 0,2 1,0 1,19-19,-35 40,268-302,-226 259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3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0 725,'5'24,"7"7,0-5,-1-13,2-13,-1-11,-3-4</inkml:trace>
  <inkml:trace contextRef="#ctx0" brushRef="#br0" timeOffset="231.142">57 245,'0'0</inkml:trace>
  <inkml:trace contextRef="#ctx0" brushRef="#br0" timeOffset="646.882">508 442,'-31'23,"11"-11,1 1,0 0,1 1,1 2,0-1,1 2,1 0,0 1,2 1,0 0,1 0,1 1,0 1,0 5,9-22,1 0,0-1,0 1,0 0,1 0,-1 0,1-1,0 1,0 0,1 0,-1 0,1 0,-1-1,1 1,0 0,1 0,-1-1,1 1,-1-1,1 0,0 1,0-1,1 0,-1 0,1 0,-1 0,1-1,0 1,0-1,0 1,1-1,-1 0,0 0,1-1,-1 1,1-1,-1 0,1 0,0 0,0 0,0 0,-1-1,1 0,1 0,14-6,-1-2,0 0,-1-1,0-1,0 0,-1-1,-1-1,0 0,0-2,-1 1,-1-2,0 0,7-12,-14 20,40-53,45-41,-91 100,1 1,-1-1,1 1,0-1,-1 1,1 0,0-1,0 1,-1 0,1-1,0 1,0 0,-1 0,1-1,0 1,0 0,0 0,-1 0,1 0,0 0,0 0,0 1,-1-1,1 0,0 0,0 0,-1 1,1-1,0 0,0 1,-1-1,1 1,0-1,-1 1,1-1,-1 1,1-1,-1 1,1 0,-1-1,1 1,-1 0,1 0,-1-1,0 1,1 0,-1 0,0-1,0 1,0 0,0 0,1-1,-1 2,4 47,-4-45,-4 94,-5-2,-14 57,3-10,10-62,-3-1,-4 0,-3-1,-4-1,-3-1,-30 58,-11-41,65-91,1-1,0 0,-1 1,1-1,-1 0,0 0,0-1,0 1,0 0,0-1,0 0,0 0,0 0,0 0,-1 0,1-1,0 1,-1-1,1 0,0 0,-1 0,1 0,0-1,0 0,-1 1,1-1,0 0,0 0,0-1,0 1,0-1,-2-1,0-2,1-1,0 0,0 0,0 0,1 0,0-1,0 0,1 1,0-1,0 0,0 0,1 0,0 0,0 0,1-1,0 1,0 0,1 0,0-2,-1-2,3-26,2 1,2-1,1 1,1 0,2 1,2 0,1 1,2 0,1 1,1 1,2 1,1 1,2 0,0 2,2 1,19-15,-26 24</inkml:trace>
  <inkml:trace contextRef="#ctx0" brushRef="#br0" timeOffset="883.035">960 725,'-14'38,"0"18,2 3,8-7,9-13,10-13,5-16,1-10</inkml:trace>
  <inkml:trace contextRef="#ctx0" brushRef="#br0" timeOffset="1027.705">1072 301,'0'0</inkml:trace>
  <inkml:trace contextRef="#ctx0" brushRef="#br0" timeOffset="1444.714">1496 526,'-29'27,"1"0,2 2,0 1,2 1,2 1,1 2,1-1,-9 24,27-53,0 0,-1-1,1 1,1 0,-1 0,1 0,-1 0,1 0,0 1,0-1,1 0,-1 1,1-1,0 0,0 1,1-1,-1 0,1 0,0 1,0-1,1 0,-1 0,1 0,-1 0,1 0,1-1,-1 1,0 0,1-1,0 0,0 1,0-1,0 0,4 2,0-1,1-1,0 0,0-1,1 0,-1 0,0 0,1-1,-1-1,1 1,-1-1,1-1,-1 0,0 0,1 0,-1-1,0 0,0-1,0 0,0 0,1-1,8-4,0-2,-1 1,0-2,-1 0,0-1,0 0,-2-1,7-8,12-12,-1-1,-2-2,-2-1,-1-2,-1 0,-3-2,-1 0,-2-1,-2-1,-2-1,-2 0,-2-1,-1 0,-3-1,-1-4,-5 43,-1-1,0 0,0 1,-1-1,0 0,0 1,0-1,-1 1,0-1,-1 1,0 0,0 0,0 0,-1 0,0 1,0-1,-1 1,0 0,0 0,0 1,-1 0,0 0,0 0,0 0,0 1,-1 0,0 0,0 1,0 0,0 0,0 1,-1 0,1 0,-1 0,1 1,-1 1,0-1,1 1,-1 0,0 1,1 0,-1 0,0 0,-5 3,-1 5,0 0,1 1,0 0,1 1,1 0,-1 1,2 0,-1 1,2 0,0 1,0 0,2 0,0 1,0 0,1 0,1 1,1 0,0 0,1 0,0 0,2 0,-1 12,3-1,2 1,0-1,2-1,0 1,2 0,1-1,1-1,2 1,0-2,1 1,2-2,0 1,2-2,10 12,12 11,2-1,2-3,40 31,-46-40,-9-9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0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286 142,'-23'14,"0"2,1 0,1 2,0 0,2 2,0 0,1 1,1 1,1 0,1 1,1 1,1 0,2 1,0 1,-1 5,10-23,-1 0,2 0,-1 0,1 1,0-1,1 0,0 1,0-1,1 0,0 1,0-1,1 0,0 0,0 0,1 0,0 0,1 0,0-1,0 0,0 0,1 0,0 0,1-1,-1 1,1-1,0-1,1 1,-1-1,1 0,0-1,0 0,1 0,-1 0,1-1,0 0,0 0,0-1,0 0,0-1,2 1,5-4,-1-1,1 0,0-1,-1-1,0 0,0-1,0 0,-1-1,0-1,-1 0,1-1,-1 0,-1 0,0-2,0 1,-1-1,0-1,-1 0,6-10,-3 8,-1-1,-1 0,0-1,-1 0,0-1,-2 1,0-1,-1-1,0 1,-1-1,-2 0,1-1,-2 1,-1 0,0-1,-1 1,-1-1,-1 1,0 0,-2-2,2 9,0 0,-1 1,0-1,-1 1,0 0,-1 0,0 0,0 0,-1 1,-1 0,1 0,-1 1,-1 0,0 0,0 0,0 1,-1 1,0-1,0 1,-1 1,0 0,0 0,0 1,0 0,-1 1,1 0,-1 0,6 3,1 0,-1 0,0 1,1-1,-1 1,0 0,1 0,-1 0,1 1,0 0,-1 0,1 0,0 0,0 1,0-1,0 1,-2 3,-13 12</inkml:trace>
  <inkml:trace contextRef="#ctx0" brushRef="#br0" timeOffset="515.718">596 706,'291'-359,"-272"350,-26 45,3-25,4-10,-3 8,-1 0,2 1,-1 0,1-1,1 1,0 0,0 0,1 0,0 0,1 0,0 0,0 0,1-1,0 1,1 0,0-1,1 0,1 3,-3-10,1 0,0 0,0 0,0 0,0 0,0 0,0-1,0 0,1 1,-1-1,0 0,1-1,-1 1,1-1,-1 1,1-1,-1 0,1 0,-1-1,1 1,-1-1,0 0,1 0,-1 0,0 0,1 0,-1-1,0 1,1-1,85-60,-79 51,1 0,-1-1,-1-1,-1 1,1-1,-2-1,0 0,-1 0,0 0,-1-1,0 1,0-9,0-2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9:59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59,'28'-58,"-36"86,-134 235,76-149,-5-2,-27 26,-21 40,86-152,20-22</inkml:trace>
  <inkml:trace contextRef="#ctx0" brushRef="#br0" timeOffset="422.417">0 285,'34'29,"4"-12,0-2,2-2,0-1,0-2,1-2,13 0,92 22,-122-25,0 1,0 1,-1 1,0 1,-1 1,0 1,0 1,-1 1,-1 0,0 2,10 10,-29-24,0 1,0 0,0-1,1 1,-1-1,1 1,-1-1,1 0,-1 0,1 0,0 0,-1 0,1 0,0 0,0 0,0-1,0 1,0-1,0 1,0-1,0 0,0 0,0 0,0 0,0 0,0 0,0-1,0 1,-1-1,1 1,0-1,0 0,0 1,0-1,-1 0,1 0,0-1,-1 1,1 0,-1 0,1-1,10-8</inkml:trace>
  <inkml:trace contextRef="#ctx0" brushRef="#br0" timeOffset="670.49">791 342,'-78'14,"1"3,1 4,1 3,1 3,2 4,-18 12,-36 45,109-71</inkml:trace>
  <inkml:trace contextRef="#ctx0" brushRef="#br0" timeOffset="990.697">338 31,'-7'16,"0"1,0-1,2 1,0 0,1 1,0-1,2 1,0 0,1 0,1-1,0 1,2 0,0 0,1-1,3 12,78 294,-52-168,-13-92,-14-44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0,'1'64,"-13"236,-36 83,21-195,20-159,7-38,3-6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88,'48'-9,"26"-4,0-4,-8 1,-10 3,-10 4,-8 3,-6 3,-3 2,-2 1,-1 0,1 1,-6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8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287 445,'-28'15,"0"1,1 1,1 1,0 2,1 1,2 0,0 2,1 1,-11 18,8 36,25-76,0 0,0 0,1 0,-1 0,1 0,-1 0,1 0,0 0,0 0,0 0,0 0,0-1,0 1,1 0,-1-1,0 1,1-1,-1 1,1-1,0 0,-1 1,1-1,0 0,0 0,0 0,0-1,0 1,0 0,0-1,0 1,0-1,0 0,0 0,0 1,0-1,0-1,1 1,14-2,0-1,1-1,-1 0,-1-2,1 0,-1 0,0-2,0 0,-1 0,0-2,-1 0,0 0,-1-2,5-4,5-1,96-76,-119 93,0 1,0-1,0 0,1 1,-1-1,0 1,0-1,0 1,0-1,1 0,-1 1,0-1,0 1,1-1,-1 0,0 1,1-1,-1 0,0 1,1-1,-1 0,0 0,1 1,-1-1,1 0,-1 0,1 0,-1 1,0-1,1 0,-1 0,1 0,-1 0,1 0,-1 0,1 0,-1 0,1 0,-1 0,0 0,1 0,-1-1,1 1,-1 0,1 0,-1 0,0-1,1 1,-1 0,1 0,-1-1,0 1,1 0,-1-1,0 1,1 0,-1-1,0 1,0-1,1 1,-1-1,-12 45,10-36,0 84,2-90,1 0,0 1,0-1,-1 0,1 0,1 0,-1 1,0-1,0 0,1-1,-1 1,1 0,0 0,0-1,-1 1,1-1,0 1,0-1,0 0,1 0,-1 0,0 0,0 0,0 0,1-1,-1 1,1-1,-1 1,0-1,1 0,-1 0,0 0,1-1,-1 1,1 0,-1-1,1 0,13-5,-1-2,0 0,0 0,-1-2,0 1,-1-2,0 0,-1 0,0-2,0 1,-2-1,0-1,0 0,-1 0,-1-1,0 0,5-16,6-10,-3-1,-1-1,-3-1,-1 1,-2-2,-2 0,-2 1,-2-2,-2 1,-4-45,13 338,19 24,-22-235,-2 1,-1 0,-2 0,-2 0,-1 9,-11-12,6-29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9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1,'-220'171,"216"-167,-2 0,1-1,-1 2,1-1,1 0,-1 1,0 0,1 0,0 1,1-1,-1 1,1 0,0-1,0 2,0-1,1 0,0 0,1 1,-1 1,3-5,1 0,-1 0,1 0,-1 0,1 0,0 0,0-1,1 1,-1-1,0 0,1 0,0 0,-1 0,1 0,0 0,0-1,0 1,0-1,0 0,0 0,0 0,1 0,-1 0,1-1,26 13,-24-8,0-1,0 1,-1 1,0-1,0 1,0 0,-1 0,0 0,0 1,0-1,-1 1,0 0,0 0,-1 0,0 0,1 5,33 68,-1-55,-20-24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0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31 316,'61'-16,"0"-2,-1-3,-1-3,17-11,5-24,-79 57,0 0,0 0,-1 0,1-1,0 1,-1-1,1 1,-1-1,0 1,0-1,0 0,0 1,-1-1,1 0,-1 0,1 0,-1 0,0 1,0-1,0 0,-1 0,1 0,-1 0,1 1,-1-1,0 0,0 1,0-1,-1 0,1 1,-1-1,0 0,-2-2,0 0,-1 1,1-1,-1 1,0 0,-1 1,1-1,0 1,-1 0,0 0,0 1,0 0,0 0,0 0,0 1,0 0,0 0,-1 0,1 1,0 0,-1 0,1 1,0-1,-1 1,1 1,-5 1,-5 1,0 1,1 0,0 1,0 1,1 0,0 1,0 1,1 0,0 1,-3 2,6-3,0 0,1 0,-1 1,2 0,-1 0,2 1,-1 0,2 1,-1 0,1 0,1 0,1 1,-1-1,2 1,0 0,0 0,1 1,1-1,0 0,1 1,1-1,1 12,1-17,0-1,0 1,1-1,0 1,1-1,-1-1,1 1,0-1,1 1,0-2,0 1,0-1,0 1,1-2,0 1,0-1,1 0,2 1,145 42,-139-44,0-2,0 1,0-2,1 0,-1-1,0-1,0 0,0-2,-1 1,1-2,-1 0,0-1,0 0,0-1,-1-1,11-8,-8-1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55.86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4290 657,'16'-11,"-26"8,0 6,8-3,-1-1,1 1,0 0,-1 0,1 1,-1-1,1 0,0 1,-1 0,1-1,0 1,0 0,0 0,-1 0,1 1,0-1,0 0,1 1,-1-1,0 1,0 0,1-1,-1 1,1 0,-1 0,1 0,0 0,0 0,0 1,0-1,0 0,0 0,1 1,-1-1,1 0,0 1,0-1,-1 1,1-1,1 0,-1 1,0-1,1 2,46 61,-43-62,0 0,-1-1,1 2,-1-1,0 0,0 1,0-1,0 1,0 0,-1 0,0 0,0 0,0 1,0-1,-1 0,1 1,-1-1,0 1,-1 0,1-1,-1 1,0 0,0-1,0 1,-1 0,0-1,0 1,0-1,0 1,0-1,-2 2,-2 3,-1-1,-1 0,1 0,-2 0,1-1,-1 0,0 0,0-1,-1 0,1 0,-1-1,-1 0,1-1,-1 0,0 0,0-1,0 0,0-1,0 0,-1-1,1 0,9-1,0 1,0-1,1 0,-1 0,0 0,0 0,1 1,-1-1,0 0,0 0,1 0,-1-1,0 1,0 0,1 0,-1 0,0-1,0 1,1 0,-1 0,0-1,1 1,-1-1,0 1,1-1,-1 1,1-1,-1 1,1-1,-1 1,1-1,-1 0,1 1,0-1,-1 0,1 1,0-1,-1 0,1 0,0 1,0-1,0 0,0 0,0 1,0-1,0 0,0 0,0 1,0-1,0 0,0 0,0 1,1-1,-1 0,0 0,1 1,-1-1,0 0,1 1,-1-1,1 0,-1 1,1-1,-1 1,1-1,0 1,-1-1,1 1,0-1,10-9</inkml:trace>
  <inkml:trace contextRef="#ctx0" brushRef="#br0" timeOffset="300.847">4827 657,'-29'10,"-19"12,-6 3,6 2,6 1,11 0,10 1,9 0,6 0,10-5,8-2,7-5,5-4,4-6,1-3,-4-3</inkml:trace>
  <inkml:trace contextRef="#ctx0" brushRef="#br0" timeOffset="573.137">5137 714,'-24'11,"-1"1,2 2,0 0,1 1,0 2,1 0,1 1,1 1,0 1,0 2,18-21,-1 1,1-1,0 1,-1 0,1 0,0 0,0-1,0 1,0 0,0 0,1 0,-1 1,1-1,-1 0,1 0,0 0,-1 0,1 0,0 1,1-1,-1 0,0 0,1 0,-1 0,1 0,-1 0,1 0,0 0,0 0,0 0,0 0,1 0,-1 0,0-1,1 1,-1 0,1-1,-1 0,1 1,0-1,0 0,-1 0,1 0,0 0,0 0,0 0,0 0,0-1,2 1,6-1,1 0,-1-1,0 0,1-1,-1-1,0 1,0-1,0-1,-1 0,1 0,-1-1,0 0,0-1,-1 0,1 0,-1-1,-1 0,1 0,-1-1,-1 0,1 0,-1-1,4-8,43-102,-50 98</inkml:trace>
  <inkml:trace contextRef="#ctx0" brushRef="#br0" timeOffset="819.85">5307 996,'14'-38,"10"-23,5-5,3 8,-4 10,-2 12,-1 8,-5 9</inkml:trace>
  <inkml:trace contextRef="#ctx0" brushRef="#br0" timeOffset="1223.418">5645 883,'226'-106,"-225"106,5-2,0 0,0-1,0 1,-1-1,1 0,-1-1,0 0,0 1,0-1,0-1,-1 1,0-1,0 0,0 0,0 0,-1 0,0-1,0 1,0-1,-1 0,1 0,-2 0,1 0,0-4,-3 8,0 0,0 0,0 0,0 0,-1 0,1 0,-1 1,1-1,-1 0,0 1,1-1,-1 1,0 0,0-1,0 1,0 0,0 0,0 1,-1-1,1 0,0 1,0-1,-1 1,1 0,0-1,0 1,-1 0,1 1,0-1,-1 0,1 1,-2 0,-71 20,62-15,0 1,1 0,0 1,1 0,0 1,0 0,1 1,0 0,1 1,0 0,0 0,1 1,1 0,0 1,1-1,0 1,1 1,0-1,1 1,-1 7,5-14,0 0,0-1,0 1,1 0,0 0,0 0,1-1,0 1,0 0,1-1,-1 0,1 1,1-1,-1-1,1 1,0 0,1-1,-1 0,1 0,0 0,0 0,0-1,1 0,0 0,0-1,0 1,0-1,0 0,1-1,-1 0,1 0,0 0,-1-1,1 0,0 0,0-1,1 1,18 0</inkml:trace>
  <inkml:trace contextRef="#ctx0" brushRef="#br0" timeOffset="-2210.84">1948 770,'-14'39,"-5"17,0 3,5-2,3-12</inkml:trace>
  <inkml:trace contextRef="#ctx0" brushRef="#br0" timeOffset="-1982.678">1976 319,'0'0</inkml:trace>
  <inkml:trace contextRef="#ctx0" brushRef="#br0" timeOffset="-1629.41">2089 1053,'110'-280,"-78"221,-32 58,0 1,1-1,-1 1,0 0,1-1,-1 1,1 0,-1-1,1 1,-1 0,1-1,-1 1,1 0,-1 0,1 0,-1-1,1 1,-1 0,1 0,-1 0,1 0,-1 0,1 0,0 0,-1 0,1 0,-1 0,1 0,-1 1,1-1,-1 0,1 0,-1 1,1-1,-1 0,1 0,-1 1,1-1,-1 0,0 1,1-1,-1 1,1-1,-1 1,0-1,0 1,1-1,-1 1,0-1,0 1,1-1,-1 1,0-1,0 1,0-1,0 1,0-1,0 1,0 0,6 35,-4-11,-3-15,0 0,2 1,-1-1,1 0,0 0,1 0,1 0,-1 0,1-1,1 1,0-1,0 1,1-1,0-1,1 1,0-1,0 0,1 0,0 0,1 0,-4-5,0-1,0 0,0 0,0 0,0-1,0 1,0-1,0 0,1 0,-1-1,0 1,1-1,-1 0,0 0,1 0,-1-1,0 0,1 0,-1 0,0 0,0 0,0-1,0 0,0 0,0 0,0 0,1-2,5-2,-1-1,-1 0,0-1,0 0,0 0,-1-1,0 0,0 0,-1 0,1-4,4-8,-2-1,0 0,-1 0,-1-1,-1 0,-2 0,2-19,-4 18</inkml:trace>
  <inkml:trace contextRef="#ctx0" brushRef="#br0" timeOffset="-877.786">3076 743,'-14'-2,"-1"2,0 0,1 1,-1 0,1 1,-1 1,1 0,0 1,0 1,0 0,0 1,1 0,0 1,0 1,1 0,0 0,-6 7,15-12,1 0,0 0,0 1,0-1,0 0,1 1,-1-1,1 1,0-1,0 1,0-1,1 1,-1 0,1 0,0-1,0 1,0 0,0 0,1-1,0 1,-1 0,1-1,1 1,-1-1,0 1,1-1,0 0,0 1,0-1,0 0,0 0,1 0,-1-1,1 1,0 0,-1-1,1 0,1 0,-1 0,0 0,0 0,1-1,-1 1,1-1,-1 0,1 0,0 0,-1-1,1 1,0-1,0 0,-1 0,1 0,2 0,7-3,1-1,0 0,-1-1,0 0,0-1,0-1,-1 0,0 0,0-1,-1-1,0 0,0 0,-1-1,0-1,3-5,101-115,-114 132,0-1,0 1,0-1,0 1,0-1,0 1,0-1,0 1,1-1,-1 1,0-1,0 1,0-1,1 1,-1-1,0 1,0-1,1 0,-1 1,0-1,1 1,-1-1,1 0,-1 1,0-1,1 0,-1 0,1 1,-1-1,1 0,-1 0,1 0,-1 0,1 1,-1-1,1 0,-1 0,1 0,-1 0,1 0,-1 0,1 0,-1 0,1-1,-1 1,1 0,-1 0,1 0,-1 0,1-1,-1 1,1 0,-1 0,0-1,1 1,-1 0,0-1,1 1,-1-1,0 1,1 0,-1-1,0 1,1-1,-11 43,9-38,-5 9,1 1,0-1,1 1,1 0,0 0,1 0,0 0,1 1,1-1,0 0,1 1,1-1,0 0,3 9,-4-20,0-1,0 0,1 1,-1-1,1 0,-1 0,1 0,0 0,0 0,0 0,0 0,0-1,0 1,0-1,1 1,-1-1,0 0,1 0,-1 0,1 0,0 0,-1-1,1 1,-1-1,1 0,0 0,0 0,-1 0,1 0,0 0,-1-1,1 1,-1-1,1 0,-1 0,1 0,-1 0,1 0,-1 0,2-2,86-69,-51 21,-2-2,-3-1,-2-2,-2-2,-3 0,-2-2,-2-4,-16 47,0 0,-1-1,-1 0,-1 1,0-1,-1-1,-1 1,-1 0,-1-1,0 1,-1 0,-1-1,-1 1,-3-11,5 26,0 1,0 0,0 0,0-1,0 1,0 0,0 0,-1 0,1 0,-1 0,1 1,-1-1,0 0,1 1,-1-1,0 1,0-1,0 1,-1 0,1 0,0 0,0 0,0 1,-1-1,1 0,-1 1,1 0,0-1,-1 1,1 0,-1 0,1 1,0-1,-1 0,1 1,0-1,-1 1,1 0,0 0,0 0,0 0,-1 0,1 1,0-1,-6 4,1 1,-1 0,1 0,0 1,1 0,0 0,0 0,0 1,1 0,-4 8,-2 8,1 0,2 1,0 0,1 1,2-1,1 1,1 0,1 1,1-1,1 0,2 1,4 24,3 3,3 0,2 0,2-1,3-1,17 32,-32-72,0-1,2-1,-1 1,1-1,0 0,1 0,0-1,1 0,0 0,0 0,9 5,0-9,0-4</inkml:trace>
  <inkml:trace contextRef="#ctx0" brushRef="#br0" timeOffset="-2997.641">931 121,'21'-2,"0"-1,-1 0,0-2,0 0,0-1,-1-1,8-4,118-31,-139 42,-2-2,0 0,0 1,0 0,0 0,1 0,-1 0,0 1,0-1,1 1,-1 0,0 0,0 1,1-1,-1 1,0 0,0 0,0 1,0-1,0 1,0 0,0 0,0 0,-1 1,1-1,-1 1,0-1,1 1,-1 1,-1-1,1 0,0 1,-1-1,0 1,0-1,0 1,0 0,0 1,-3 13,-1-1,0 1,-1-1,-1 0,-1 1,0-2,-7 15,9-25,-14 45,1 0,3 1,1 0,4 1,1 0,3 0,2 15,4 304,-2-369,0-2,1 1,-1-1,1 0,-1 1,0-1,1 1,-1-1,0 0,0 1,0-1,0 1,0-1,0 1,-1-1,1 0,0 1,-1-1,1 0,-1 1,0-1,1 0,-1 1,0-1,0 0,1 0,-1 0,0 0,0 0,0 0,-1 0,1 0,0 0,0 0,0-1,-1 1,1-1,0 1,-1 0,1-1,0 0,-1 1,1-1,-1 0,1 0,0 0,-1 0,1 0,-1 0,-137-45,109 37,0 1,-1 2,0 1,0 1,0 1,0 2,0 1,-1 2,-3 2,1 2,0 1,0 2,1 1,0 1,1 2,1 2,-12 7,28-14,0 1,1 0,0 1,1 0,0 1,1 1,0 0,1 0,0 1,1 1,1 0,0 0,1 1,1 0,0 0,1 0,-1 12,5-25,1 0,0 1,0 0,1-1,-1 1,1-1,0 1,0 0,0-1,0 1,1-1,-1 1,1-1,0 1,0-1,1 1,-1-1,0 0,1 1,0-1,0 0,0 0,0 0,1 0,-1-1,1 1,2 1,-1-5,0 0,0 0,-1-1,1 0,0 0,-1 0,1 0,-1 0,1-1,-1 1,0-1,0 0,0 0,-1 0,1-1,-1 1,0-1,0 1,2-4,1 0,11-17</inkml:trace>
  <inkml:trace contextRef="#ctx0" brushRef="#br0" timeOffset="-2465.36">1017 516,'24'10,"1"-2,1-1,-1-1,1-2,0 0,0-1,0-2,1-1,-1-1,0-1,0-1,0-1,0-2,-1 0,0-2,0-1,5-3,43-23,-72 36,0 0,-1 0,1 0,-1 1,1-1,-1 0,0 0,1 1,-1-1,0 0,0 1,0-1,0 0,0 1,0-1,0 0,0 1,-1-1,1 0,0 0,-1 1,1-1,-1 0,0 0,1 0,-1 1,0-1,0 0,0 0,1 0,-1 0,-1 0,-6 12,2 0,-1 0,2 1,0-1,0 1,1 0,1 1,1-1,0 1,0-1,2 1,0 0,0-1,1 1,2 5,18 59,-12-61</inkml:trace>
  <inkml:trace contextRef="#ctx0" brushRef="#br0" timeOffset="4636.565">7620 149,'2'0,"0"-1,-1 1,1-1,-1 0,0 0,1 0,-1 0,0 0,1 0,-1 0,0 0,0 0,0-1,0 1,0 0,0-1,0 1,-1-1,1 1,0-1,-1 1,1-1,-1 1,0-1,0 0,1 1,-1-1,0 0,0 1,0-1,-1 0,1 1,0-1,-1 1,1-1,-1 0,1 1,-1-1,0 1,1-1,-1 1,0 0,0-1,0 1,0 0,0 0,-1 0,1-1,0 1,0 0,-1 1,1-1,-1 0,1 0,-1 1,1-1,-1 0,1 1,-1 0,-1-1,-15-3,1 0,-1 1,0 2,0-1,0 2,0 0,0 2,0 0,0 0,0 2,0 0,1 1,0 1,-8 4,16-8,-1 0,1 1,0 0,1 1,-1 0,1 0,-1 0,1 1,1 1,-1-1,1 1,0 1,0-1,0 1,1 0,0 1,1-1,0 1,0 0,0 0,1 1,1 0,-1-1,1 1,-1 9,2 0,0 0,2 0,0 0,1 0,1 0,0 0,1-1,1 1,1-1,1 0,0 0,8 13,-10-25,0-1,1 0,0 0,0 0,0-1,1 1,-1-1,1-1,0 1,-1-1,1 0,0 0,0 0,1-1,-1 0,0 0,0-1,1 0,-1 0,0 0,1-1,-1 0,0 0,4-1,48 1,-57 1,-1 0,1 0,-1 0,1 0,-1 0,1 0,-1 0,1 1,-1-1,1 0,-1 0,1 1,-1-1,1 0,-1 1,1-1,-1 0,0 1,1-1,-1 1,0-1,1 1,-1-1,0 0,1 1,-1-1,0 1,0 0,0-1,0 1,1-1,-1 1,0-1,0 1,0-1,0 1,0-1,0 1,-1 0,1-1,0 1,0-1,0 1,0-1,-1 1,1-1,0 1,0-1,-1 1,1-1,0 0,-1 1,1-1,0 1,-1-1,1 0,-1 1,1-1,-1 0,1 0,-1 1,-26 27,14-19,0 1,0 0,1 1,0 0,1 1,0 0,1 1,0 0,1 1,1 0,0 0,1 1,0-1,1 2,1-1,1 1,0 0,0 5,3-14,0 0,0 0,1 0,0-1,1 1,-1 0,1 0,1 0,-1 0,1-1,0 1,1-1,-1 1,1-1,1 0,-1 0,1 0,0 0,0-1,1 0,0 0,0 0,0 0,0-1,5 4,3-2,1 0,-1 0,1-1,0-1,0-1,0 0,1 0,-1-1,1-1,-1-1,1 0,4-1,113-12,-67-7,-50 11</inkml:trace>
  <inkml:trace contextRef="#ctx0" brushRef="#br0" timeOffset="4904.056">8298 657,'-24'19,"-18"17,-6 5,0 2,9-2,5-3,5-3,6-3,3-2,5-1,-1-1,4-1,3 1,-2-5,1-7</inkml:trace>
  <inkml:trace contextRef="#ctx0" brushRef="#br0" timeOffset="5175.059">7874 601,'10'28,"12"20,8 7,3-3,-3-4,-3-10,-1-8,0-3,1-2,-1 0,2-5,0 0,0-4,-5-5</inkml:trace>
  <inkml:trace contextRef="#ctx0" brushRef="#br0" timeOffset="5575.064">8665 743,'-46'16,"1"3,1 2,1 2,1 1,-8 9,43-28,1 1,-1-1,1 1,0 0,0 1,1-1,0 1,0 0,1 1,0-1,-2 4,5-8,0 0,0 0,0 0,1 0,-1 0,1 0,0 0,0 0,0 0,0 0,0 0,1 0,-1 1,1-1,0 0,0 0,0-1,0 1,0 0,1 0,-1 0,1-1,0 1,0-1,0 1,0-1,0 0,1 0,-1 0,1 0,1 1,3 1,-1 0,0-1,1 1,0-2,0 1,0-1,0 0,0 0,0-1,0 0,1 0,-1-1,0 1,1-2,-1 1,0-1,0 0,1-1,-1 0,0 0,0 0,1-2,8-2,-1-1,0-1,0-1,-1 0,0 0,0-2,-1 0,-1 0,2-3,136-139,-150 152,1 0,0 0,-1 0,1 0,0 0,0 1,-1-1,1 0,0 0,0 1,0-1,0 0,0 1,0-1,0 1,0-1,0 1,0-1,1 1,-1 0,0 0,0-1,0 1,0 0,1 0,-1 0,0 0,0 1,0-1,0 0,0 0,1 1,-1-1,0 1,0-1,0 1,0-1,0 1,0-1,0 1,0 0,0 0,-1 0,1-1,0 1,0 0,-1 0,1 0,0 0,-1 0,1 0,-1 0,0 0,1 1,-1-1,0 0,1 0,2 18</inkml:trace>
  <inkml:trace contextRef="#ctx0" brushRef="#br0" timeOffset="6185.271">8975 1137,'108'-337,"-89"295,-4 72,11 94,-12-62,11-80,-4-20,-11 15,2 0,0 1,2 1,1 0,0 1,1 1,1 0,1 1,10-7,-27 24,0 0,0 0,0-1,1 1,-1 0,1 1,-1-1,0 0,1 0,-1 1,1-1,0 0,-1 1,1 0,-1-1,1 1,0 0,-1 0,1 0,0 0,-1 0,1 0,0 0,-1 1,1-1,0 1,-1-1,1 1,-1 0,1-1,-1 1,1 0,-1 0,0 0,1 0,-1 0,0 0,0 0,0 1,0-1,0 0,0 1,0-1,0 1,-1-1,1 1,0-1,-1 1,1-1,-1 1,0 0,1-1,-1 1,0 0,0-1,0 1,-1 1,-22 142,22-138,0 1,0-1,0 1,1-1,0 1,0 0,1-1,0 1,0-1,1 1,0-1,0 0,4 6,6 5</inkml:trace>
  <inkml:trace contextRef="#ctx0" brushRef="#br0" timeOffset="9909.429">9737 996,'0'0</inkml:trace>
  <inkml:trace contextRef="#ctx0" brushRef="#br0" timeOffset="10738.628">9963 544,'-7'-1,"1"1,-1-1,0 1,1 1,-1-1,0 1,1 0,-1 1,1-1,-1 1,1 1,0-1,0 1,0 0,0 0,0 1,1 0,0 0,0 0,-3 3,-3 3,0 1,0 0,1 1,0 0,1 1,1 0,0 0,1 1,0-1,1 2,1-1,0 1,1 0,0 0,1 0,1 0,0 0,1 13,1-24,1-1,-1 1,0-1,1 1,0-1,0 1,0-1,0 0,1 1,-1-1,1 0,0 0,0 0,0 0,0 0,0-1,1 1,-1-1,1 1,0-1,0 0,0 0,0 0,0 0,0-1,0 1,1-1,-1 0,0 0,1 0,-1 0,1-1,-1 1,1-1,-1 0,1 0,-1 0,1-1,-1 1,1-1,-1 0,1 0,1 0,11-4,0-1,0-1,0 0,-1-1,0-1,0 0,-1-1,0 0,-1-1,-1-1,1 0,-2-1,0 0,0 0,-1-1,-1-1,0 0,-1 0,-1-1,0 0,-1 0,1-7,-4 1,-12 32,-12 32,16-28,1 0,1 1,0 0,1-1,1 1,0 0,1 0,1 0,0 0,1 0,1-1,0 1,1-1,0 1,1-1,1 0,0-1,6 10,-10-20,0-1,1 1,-1 0,0 0,1-1,0 0,0 1,0-1,0 0,0-1,0 1,0 0,1-1,-1 0,0 1,1-2,-1 1,1 0,14 0</inkml:trace>
  <inkml:trace contextRef="#ctx0" brushRef="#br0" timeOffset="11185.743">10246 601,'-2'63,"0"-42,0 1,2 0,1 0,0 0,1 0,2-1,0 1,1-1,2 0,0 0,5 8,-12-27,1-1,-1 0,1 1,0-1,-1 0,1 0,0 0,0 0,0 0,0 0,0 0,0 0,0 0,0 0,1 0,-1 0,0-1,0 1,1-1,-1 1,0-1,1 1,-1-1,0 0,1 0,-1 1,1-1,-1 0,1 0,-1-1,0 1,1 0,-1 0,1-1,-1 1,0-1,1 1,-1-1,0 1,0-1,1 0,-1 0,0 0,0 1,0-1,0 0,0 0,0 0,0-1,0 1,-1 0,1 0,0-1,41-71,26-161,-60 206,-2 3</inkml:trace>
  <inkml:trace contextRef="#ctx0" brushRef="#br0" timeOffset="11624.326">10640 657,'-19'-3,"-1"1,0 1,0 0,0 2,0 0,0 1,0 1,1 1,-1 1,-15 6,33-11,0 1,0-1,0 1,1-1,-1 1,0 0,0 0,0 0,0 0,1 0,-1 0,0 0,1 1,-1-1,1 1,0-1,-1 1,1-1,0 1,0 0,0 0,0-1,0 1,0 0,1 0,-1 0,1 0,-1 0,1 0,0 0,0 0,-1 0,2 0,-1 0,0 0,0 0,1 0,-1 0,1 0,-1 0,1 0,0 0,0 0,0 0,0-1,0 1,0 0,0-1,1 1,-1-1,1 1,-1-1,1 1,0-1,9 6,0-1,0 0,1 0,0-1,0-1,0 0,1-1,0 0,1-1,32 9,-45-10,1-1,0 0,-1 0,1 1,0-1,-1 1,1-1,-1 1,1 0,-1-1,1 1,-1 0,1 0,-1 0,0 0,0 0,1 0,-1 1,0-1,0 0,0 1,0-1,-1 1,1-1,0 1,0-1,-1 1,1-1,-1 1,0 0,1-1,-1 1,0 0,0-1,0 1,0 0,0-1,0 1,-1 0,1-1,-1 1,1-1,-1 1,1 0,-1-1,0 1,0-1,0 0,0 1,0-1,0 1,-140 130,139-130,0 0,1-1,-1 1,1 0,0 0,-1 0,1 0,0 0,0 1,1-1,-1 0,0 0,1 1,-1-1,1 0,0 1,0-1,-1 0,2 1,-1-1,0 0,0 1,1-1,-1 0,1 1,0-1,0 0,0 0,0 0,0 0,0 0,1 0,-1 0,1 0,-1 0,1 0,-1-1,1 1,0-1,0 1,0-1,1 0,4 4,0-1,0 0,0 0,1-1,0 1,0-2,0 1,0-1,0-1,0 0,8 1,102-22,-93 16</inkml:trace>
  <inkml:trace contextRef="#ctx0" brushRef="#br0" timeOffset="25490.218">339 1871,'14'-9,"1"1,0 0,0 1,0 0,1 2,-1 0,1 0,1 2,-1 0,0 0,1 2,0 0,11 1,10 3,-21-1,0 0,1-2,-1 0,1-1,-1 0,0-2,6-1,213-25,-169 19,0 3,0 3,0 3,26 4,27-1,529-2,-423-28,186 27,-219-26,397 26,-155 1,-194-27,474 27,-287-1,-188-27,335 28,-345 28,379-27,-512-1,251-12,49-17,21-5,-125 5,-137 19,149 9,-136 3,769-2,-769-26,17-6,-174 32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4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13,'-9'-3,"0"0,-1 1,1 1,-1-1,1 1,-1 1,1 0,-1 0,1 1,-1 0,1 1,0 0,-1 0,1 1,0 0,1 1,-1 0,0 0,1 1,0 0,0 1,1-1,-1 1,1 1,0 0,1 0,0 0,-5 7,10-12,-50 103,50-103,0 1,0 0,1 0,-1 0,1 0,0-1,-1 1,2 0,-1 0,0 0,0 0,1 0,0-1,-1 1,1 0,0 0,0-1,1 1,-1-1,0 1,1-1,0 1,-1-1,1 0,0 0,0 0,1 0,-1 0,0 0,0-1,1 1,-1-1,1 1,0-1,-1 0,1 0,2 0,8 1,-1-1,1 0,-1-1,1-1,-1 0,1 0,-1-2,1 1,-1-1,0-1,0 0,-1-1,1 0,-1-1,0 0,0-1,-1 0,0-1,0 0,2-3,11-5,79-70,-101 85,-1 0,1 0,0 0,-1 1,1-1,0 0,0 0,0 1,-1-1,1 1,0-1,0 1,0-1,0 1,0-1,0 1,0 0,0 0,1-1,-1 1,0 0,0 0,0 0,0 0,0 0,0 0,0 1,0-1,0 0,0 1,0-1,0 0,0 1,0-1,0 1,0-1,0 1,0 0,0-1,-1 1,1 0,0 0,0 0,-1 0,22 49,-17-35,1 0,1-1,0 0,0 0,2-1,0 0,0 0,1-1,1 0,0-1,0 0,6 3,1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7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77 565,'-19'33,"-6"17,6-1,5-9</inkml:trace>
  <inkml:trace contextRef="#ctx0" brushRef="#br0" timeOffset="234.281">50 113,'0'0</inkml:trace>
  <inkml:trace contextRef="#ctx0" brushRef="#br0" timeOffset="517.068">303 734,'131'-335,"-108"304,-22 31,-1-1,1 1,-1 0,1 0,-1 0,1-1,-1 1,1 0,0 0,-1 0,1 0,-1 0,1 0,-1 0,1 0,0 0,-1 1,1-1,-1 0,1 0,-1 0,1 0,-1 1,1-1,-1 0,1 1,-1-1,0 0,1 1,-1-1,1 1,-1-1,0 1,1-1,-1 0,0 1,1-1,-1 1,0-1,0 1,0 0,0-1,1 1,-1-1,0 1,0-1,0 1,0-1,0 1,0 0,0-1,-1 1,1-1,0 1,0-1,0 1,0-1,-1 1,2 80,6 44,-6-120,0-1,0 1,1-1,0 0,0 1,0-1,0 0,0 0,1 0,0 0,0-1,0 1,0-1,1 0,-1 1,1-2,0 1,0 0,0-1,0 0,0 0,1 0,2 1,0-1,0-1,-1 0,1-1,0 0,0 0,-1 0,1 0,0-1,-1 0,1-1,0 0,-1 0,0 0,1-1,-1 1,0-2,0 1,-1-1,1 0,1-2,96-98,-71 54,-2-1,-3-2,-2-1,3-13,-20 45,-3 3</inkml:trace>
  <inkml:trace contextRef="#ctx0" brushRef="#br0" timeOffset="766.499">1235 0,'0'43,"0"24,-5 11,-1-5,0-8,1-12,1-9,2-7,6-6,2-3,0-1,-1-1,-2-9,0-8</inkml:trace>
  <inkml:trace contextRef="#ctx0" brushRef="#br0" timeOffset="1017.724">1010 311,'38'-5,"37"-1,10 0,-4 1,-11 1,-18 2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6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1 296,'1'2,"0"-1,1 1,-1 0,1 0,0-1,-1 1,1-1,0 1,0-1,0 0,0 1,0-1,0 0,1-1,-1 1,0 0,0-1,1 1,-1-1,0 0,1 1,-1-1,0 0,1 0,-1-1,2 2,15-3,-1-1,1 0,0-2,-1 0,0 0,0-2,0-1,-1 0,0-1,-1 0,0-2,0 0,-1 0,0-2,-1 0,-1 0,0-1,-1-1,5-9,74-100,-90 123,-1 0,1 1,0-1,0 0,0 1,0-1,0 1,0-1,0 1,-1 0,1-1,0 1,1 0,-1 0,0 0,0 0,0 0,0 0,0 0,0 0,0 0,0 0,0 0,0 1,0-1,0 0,0 1,0-1,0 1,0-1,-1 1,1-1,0 1,0 0,0-1,-1 1,1 0,0 0,-1-1,1 1,-1 0,1 0,-1 0,1 0,-1 0,1 0,-1 0,17 49,-11 7,-2 1,-3 1,-5 31,2 10,1 271,1-353,-1 1,0-1,-2 0,0 1,-1-1,-1-1,-1 1,-2 4,8-23,0 1,0-1,0 1,0-1,0 1,0-1,-1 1,1-1,0 1,0 0,-1-1,1 1,0-1,0 1,-1 0,1-1,0 1,-1 0,1-1,-1 1,1 0,0 0,-1-1,1 1,-1 0,1 0,-1 0,1 0,0-1,-1 1,1 0,-1 0,1 0,-1 0,1 0,-1 0,1 0,-1 0,1 1,-1-1,1 0,-1 0,1 0,0 0,-1 1,1-1,-1 0,1 0,0 1,-1-1,1 0,-1 1,1-1,0 0,0 1,-1-1,1 1,0-1,-6-45,7 13,0 1,2-1,2 1,1-1,1 1,2 1,1 0,1 0,1 1,5-5,6-16,3 1,2 1,2 1,2 2,6-5,0 2,-22 26,0 0,2 1,0 1,1 1,1 1,1 0,0 2,17-10,-34 23,0 1,0 0,0 0,0 0,1 1,-1 0,1-1,-1 2,1-1,0 0,-1 1,1 0,0 0,-1 0,1 1,0-1,-1 1,1 0,-1 0,1 1,-1 0,0-1,1 1,-1 1,0-1,0 1,-1-1,1 1,0 0,-1 1,0-1,0 0,0 1,0 0,0 0,-1 0,0 0,0 0,0 0,0 0,0 1,-1-1,1 7,0-1,0 0,-1 0,-1 0,1 1,-2-1,1 0,-2 1,1-1,-1 0,-1 0,0 0,0-1,-1 1,0-1,-1 1,0-1,0-1,-1 1,-5 5,-1 2,-2-1,0 0,0-1,-1-1,-1 0,0-1,-1-1,0 0,-1-1,-3 0,14-6,-1-1,1 0,-1 0,0-1,1 0,-1-1,0 1,0-2,0 1,0-1,0 0,-7-1,-4-5</inkml:trace>
  <inkml:trace contextRef="#ctx0" brushRef="#br0" timeOffset="349.805">1553 98,'-21'10,"0"1,1 0,1 2,0 0,1 1,0 1,1 1,1 0,0 1,1 1,1 1,1 0,-3 6,15-22,0 1,0-1,0 1,0-1,0 1,1-1,0 1,-1 0,1-1,1 1,-1 0,0-1,1 1,0 0,0-1,0 1,0-1,1 0,-1 1,1-1,0 0,0 0,0 0,0 0,1 0,-1 0,1-1,-1 1,1-1,0 0,0 0,0 0,1 0,-1 0,0-1,1 1,-1-1,0 0,1 0,0 0,-1-1,1 1,0-1,-1 0,1 0,0 0,-1 0,1-1,1 0,4-1,0 0,0-1,0 0,-1 0,1-1,-1 0,0-1,0 0,0 0,-1-1,0 0,0 0,0 0,-1-1,0 0,0-1,-1 1,0-1,0 0,-1 0,0 0,0-1,-1 0,0 1,0-1,-1 0,0-1,-1 1,0 0,-1 0,0-1,0 1,-1 0,0 0,0 0,-1-1,-1 1,1 1,-1-1,-1 0,0 1,0-1,0 1,-1 1,-5-8,-39-30,31 32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42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57 112,'-3'2,"0"0,0 0,0 0,0 0,0 0,1 1,-1 0,1-1,-1 1,1 0,0 0,0 0,1 0,-1 0,0 1,1-1,0 0,0 1,0-1,0 1,1-1,-1 1,1 0,0-1,0 1,0-1,0 1,1 0,0-1,-1 1,1-1,0 1,1-1,-1 0,2 3,-2-5,0 0,0 0,1 0,-1 0,0-1,0 1,1 0,-1-1,0 1,1-1,-1 1,1-1,-1 1,1-1,-1 0,1 0,-1 0,1 0,-1 0,1 0,-1 0,0-1,1 1,-1 0,1-1,-1 1,0-1,1 0,-1 1,0-1,1 0,-1 0,0 0,0 0,0 0,0 0,0 0,1-1,37-45,-35 42,-1-1,0 1,0-1,0 0,-1 1,0-1,0 0,0 0,-1 0,0-1,0 1,-1 0,1 0,-2-1,1 1,0 0,-2-6,0 11,1 0,-1 0,0 0,0 0,1 0,-1 0,0 0,0 1,0-1,0 1,0-1,0 1,0 0,0 0,0 0,0 0,0 0,0 1,0-1,0 0,0 1,0-1,0 1,1 0,-1 0,0 0,0 0,1 0,-1 0,0 0,1 0,-1 1,1-1,0 1,-1-1,1 1,0-1,0 1,0 0,-1 1,-56 94,57-94,-1-1,1 1,0 0,0 0,0 0,1 0,-1 0,1 0,0 0,-1 0,1 0,1 0,-1 0,0 0,1 0,-1 0,1 0,0 0,0 0,0 0,1 0,-1-1,1 1,-1 0,1-1,0 1,0-1,0 0,0 0,0 1,1-2,-1 1,1 0,1 1,5-2,-1 0,0 0,0-1,0 0,1 0,-1-1,0 0,0-1,0 0,0 0,0-1,-1 0,1 0,-1 0,0-1,1-1,-2 1,1-1,0 0,-1 0,0-1,-1 0,1 0,-1 0,0-1,0 0,0-1,-3 4,1 0,0 0,-1-1,0 1,0 0,-1-1,1 0,-1 1,0-1,0 0,0 0,-1 0,0 1,0-1,0 0,0 0,-1 0,0 1,0-1,0 0,-1 0,1 1,-1-1,0 1,0 0,-1 0,0-2,0 5,-1 0,1-1,-1 1,1 1,0-1,-1 0,1 1,-1 0,0 0,1 0,-1 0,1 0,-1 1,1-1,-1 1,1 0,0 0,-1 1,1-1,0 1,0-1,0 1,0 0,0 0,0 0,1 1,-1-1,0 1,1-1,0 1,-1 1,2-3,-5 3,1-1,0 1,0-1,0 1,1 1,-1-1,1 1,0-1,0 1,1 0,-1 1,1-1,1 1,-1-1,1 1,-1 0,2 0,-1 0,1 0,0 0,0 0,0 0,1 1,0-1,1 4,-1-8,1 0,0-1,0 1,0 0,0 0,0-1,0 1,0-1,1 1,-1-1,0 0,1 1,-1-1,1 0,0 0,-1 0,1 0,0 0,0 0,-1-1,1 1,0-1,0 1,0-1,0 0,0 1,0-1,0 0,0 0,0 0,0-1,0 1,0 0,-1-1,1 1,0-1,0 0,0 0,0 0,68-42,-63 39,-1-1,1 0,-1 0,0-1,0 0,-1 0,0-1,0 1,0-1,-1 0,0 0,0-1,-1 1,0-1,0 0,-1 1,0-1,0 0,-1-1,0 1,0 0,-1 0,0-3,-1 9,0 0,0 0,0 0,0 0,0 1,0-1,0 0,-1 1,1-1,0 1,-1-1,0 1,1 0,-1 0,0 0,1 0,-1 0,0 0,0 0,0 0,0 1,0-1,0 1,0 0,0-1,0 1,0 0,0 0,0 0,0 1,0-1,0 0,0 1,0-1,0 1,0 0,0-1,0 1,0 0,0 0,1 0,-1 1,-1 0,-69 61,71-62,0 0,0 0,0 0,0 1,0-1,0 0,1 1,-1-1,0 0,1 1,-1-1,1 1,-1-1,1 1,0-1,0 1,0-1,0 1,0-1,0 1,0-1,0 1,1-1,-1 1,0-1,1 1,0-1,-1 1,1-1,0 0,-1 1,1-1,0 0,0 0,0 1,0-1,0 0,1 0,-1 0,0 0,0-1,1 1,-1 0,0 0,1-1,-1 1,1-1,-1 1,1-1,-1 0,1 0,-1 1,1-1,-1 0,1 0,-1 0,1-1,-1 1,1 0,6-2,-1 1,1-1,-1 0,0-1,0 0,0 0,0 0,-1-1,1 0,-1 0,6-5,-5 4,14-10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4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621 225,'-34'37,"1"1,3 2,0 1,-14 29,-13 15,-3-4,-36 36,56-70,-127 150,142-189,28-15</inkml:trace>
  <inkml:trace contextRef="#ctx0" brushRef="#br0" timeOffset="630.93">1 197,'59'39,"-21"-3,-2 1,-1 1,-2 2,22 37,114 190,39 10,-183-246,-16-17</inkml:trace>
  <inkml:trace contextRef="#ctx0" brushRef="#br0" timeOffset="1164.7">1 564,'73'-27,"-27"16,0 2,0 2,1 2,-1 2,1 2,47 6,9-3,104 23,-196-23</inkml:trace>
  <inkml:trace contextRef="#ctx0" brushRef="#br0" timeOffset="1749.32">368 0,'11'219,"24"138,-25 29,-10-362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4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0,'-229'719,"192"-601,24-111,10-30,33-145,-5 72,4 0,5 2,29-56,-63 149,10-22,1 0,0 0,2 1,0 1,2 0,3-4,-17 24,0 0,0 0,0 1,0-1,0 0,0 0,0 0,1 1,-1-1,0 0,0 1,1-1,-1 1,0-1,0 1,1 0,-1 0,0-1,1 1,-1 0,1 0,-1 0,0 1,1-1,-1 0,0 0,1 1,-1-1,0 1,0-1,1 1,-1 0,0-1,0 1,0 0,0 0,0 0,0-1,0 1,0 0,0 1,0-1,-1 0,1 0,0 0,-1 0,1 1,30 63,-31-64,118 321,-67-193,-52-129,1 0,0 0,0 0,0 0,-1 0,1 0,0 0,0 0,-1 0,1 0,0 0,0 0,0 0,-1 0,1 0,0 0,0 0,-1 0,1 0,0 0,0 0,-1 0,1 0,0 0,0 0,0 1,-1-1,1 0,0 0,0 0,0 0,0 1,-1-1,1 0,0 0,0 0,0 1,0-1,0 0,0 0,0 0,0 1,-1-1,1 0,0 0,0 1,0-1,0 0,0 0,0 0,0 1,0-1,0 0,1 1,-24-22,18 17,-7-6,-1 0,0 1,-1 1,0 0,0 1,0 0,-1 1,0 1,0 0,0 1,-1 1,0 0,1 1,-1 1,0 0,0 2,-1 0,-113 12,112-7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0,'22'147,"-14"148,4-207,-9-73,0 0,0 0,-2 1,0-1,-1 0,0 1,-1-1,-1 0,0 1,-4 10,7-24,3-9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9 253,'-3'13,"1"1,0 0,1-1,1 1,0 0,1-1,0 1,1 0,0-1,1 1,1-1,0 0,1 0,0-1,7 12,-10-22,0 1,0-1,0 0,0 0,0-1,0 1,0 0,1-1,-1 1,0-1,1 0,0 1,-1-1,1-1,0 1,-1 0,1-1,0 1,0-1,-1 0,1 0,0 0,0 0,0 0,-1-1,1 1,0-1,0 0,-1 0,1 0,-1 0,1 0,2-2,74-60,-62 44,0-1,-1 0,-2-1,0-1,-1 0,-1-1,-1-1,-1 1,-2-2,0 1,-1-1,0-12,-5 33,-1 0,0 1,0-1,0 0,-1 0,1 0,-1 0,0 0,0 0,0 0,-1 0,0 0,1 0,-1 0,-1 0,1 0,0 0,-1 1,0-1,0 1,0-1,0 1,-1 0,1 0,-1 0,0 0,0 0,0 0,0 1,0 0,-1-1,1 1,-1 0,1 1,-1-1,0 1,0-1,1 1,-1 0,0 1,0-1,0 1,0 0,0 0,-3 0,-3 4,0 1,0 0,1 1,-1 0,1 0,1 1,-1 0,1 0,0 1,1 0,0 1,0 0,1 0,0 0,0 1,1-1,-1 5,-16 29,4-3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1 365,'123'-299,"-104"234,-19 138,-1-66,1 0,-1-1,1 1,1 0,-1 0,1-1,1 1,-1 0,1-1,0 1,1-1,-1 0,1 0,1 0,-1 0,1 0,0-1,0 0,0 1,1-2,0 1,0 0,0-1,1 0,-1 0,1-1,0 1,0-1,0-1,0 1,1-1,-1 0,1 0,-1-1,1 0,1 0,4-3,-1 0,1 0,-1-2,0 1,0-1,0-1,-1 0,1-1,-1 1,-1-2,1 0,-1 0,0-1,-1 0,1 0,-2-1,1 0,-1 0,-1-1,1 0,-2 0,1 0,1-7,14-38,-13 30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0,'-49'74,"3"1,4 3,-18 46,60-123,-25 84,24-84,1 1,0 0,-1 0,1 0,0 0,0 0,0-1,0 1,0 0,1 0,-1 0,1 0,-1-1,1 1,-1 0,1 0,0-1,0 1,0 0,0-1,0 1,0-1,1 0,-1 1,0-1,1 0,-1 0,1 0,-1 0,1 0,0 0,-1 0,1 0,0 0,0-1,-1 1,1-1,0 0,0 1,0-1,0 0,-1 0,2 0,8-3,1 0,-1-1,0 0,0 0,0-1,-1-1,0 0,0 0,0-1,-1-1,0 1,0-1,-1-1,0 0,0 0,-1 0,1-4,145-191,-94 143,-58 60,1 0,0 0,0 0,0 0,0 0,0 1,0-1,0 0,0 1,0 0,0-1,1 1,-1 0,0 0,0 0,0 0,0 1,1-1,-1 0,0 1,0 0,0-1,0 1,0 0,0 0,-1 0,1 0,0 1,0-1,-1 0,1 1,0-1,-1 1,0 0,1-1,-1 2,5 7,-1 0,0 1,-1 0,0 0,0 0,-1 0,-1 1,0-1,-1 1,0 0,-1 9,4 17,13 157,-9 1,-13 108,5-268,-2 0,-2 0,-1 0,-2-1,-1 1,-2-2,-1 1,-2-1,-1-1,-13 20,-29 11,54-62,1-1,-1 1,0-1,0 0,0 0,0 1,0-1,0 0,0-1,0 1,0 0,-1-1,1 1,0-1,0 0,-1 0,1 1,0-2,0 1,-1 0,1 0,0-1,0 1,-1-1,1 0,0 1,0-1,0 0,0 0,0-1,0 1,0 0,1-1,-3-1,-3-8,0-1,0-1,1 1,0-1,1 0,1-1,0 1,1-1,1 0,0 0,0 0,1 0,1 0,1 0,1-9,-2-1,2-46,3 0,3 0,3 1,3 0,3 1,5-4,26-39,-31 91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13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1158 206,'0'-11,"0"1,-1-1,0 1,0-1,-1 0,0 1,-1 0,0 0,-1 0,0 0,-1 0,0 1,0 0,-1 0,0 0,0 1,-5-5,5 11,-1 0,0 0,1 1,-1 0,0 0,1 0,-1 1,0 0,0 0,0 1,1 0,-1 0,0 1,1-1,-1 1,1 1,0-1,0 1,0 1,0-1,0 1,0 0,1 0,0 0,0 1,0 0,1 0,-4 4,-6 2,-27 21,2 1,1 2,2 1,1 2,2 2,2 1,1 1,3 1,1 2,3 1,1 0,2 2,3 0,2 1,1 1,3 0,3 1,-2 28,8-38,1 0,2 1,2-1,2 0,1 0,-3-28,-1-1,2-1,0 1,0 0,1-1,0 0,1 0,0 0,1-1,0 0,1 0,0-1,0 0,1 0,0-1,1 0,0-1,8 6,-1-4,1 0,-1-1,1-1,1-1,-1 0,1-1,0-1,0-1,0-1,1-1,-1 0,0-1,1-1,-1-1,0-1,0-1,0 0,0-1,-1-2,0 1,0-2,0 0,-1-2,-1 0,11-7,-17 11,0 0,-1-1,1 0,-1 0,-1-1,1 0,-1 0,-1-1,0 0,0-1,0 0,-1 0,-1 0,0 0,0-1,-1 0,-1 0,1 0,-2 0,0-1,0 1,-1-1,0 1,-1-1,0 0,-1 1,-2-9,-5 4,-1 1,0 0,-2 0,0 1,0 1,-1-1,-1 2,0 0,0 1,-1 0,-1 1,0 0,0 1,-1 1,0 1,-1 0,1 1,-1 0,0 2,-1 0,1 1,-15-1,75 20,-13-12,0-1,-1-2,1-1,0-1,0-2,0-1,1-1,-14 2,89-16,-67 13,-25 9</inkml:trace>
  <inkml:trace contextRef="#ctx0" brushRef="#br0" timeOffset="697.126">1525 1137,'-7'6,"1"1,1-1,-1 1,1 0,1 0,-1 1,1 0,0-1,1 1,0 1,0-1,1 0,0 1,0-1,1 1,0-1,1 1,0 0,0-1,1 1,0 0,1 1,-2-9,-2-44,3-1,1 1,2-1,2 1,2 0,2 1,1 0,3 1,1 0,2 1,11-18,-27 56,-1 1,0-1,1 0,0 1,-1-1,1 1,0-1,-1 1,1-1,0 1,0-1,1 1,-1 0,0-1,0 1,0 0,1 0,-1 0,1 0,-1 0,1 0,-1 1,1-1,-1 0,1 1,0-1,-1 1,1 0,0-1,0 1,-1 0,1 0,0 0,-1 0,1 1,0-1,0 0,-1 1,1-1,-1 1,1-1,0 1,-1 0,1 0,-1 0,1 0,-1 0,2 4,-1-1,0 1,0 0,0 0,-1 1,0-1,0 0,0 0,-1 1,1-1,-1 0,0 1,-1-1,0 0,1 1,-2-1,1 0,-1 0,0 2,0-1,0-1,1 1,0-1,0 1,0-1,0 1,1 0,0-1,0 1,1 0,0-1,0 1,0-1,1 1,-1-1,1 1,1 1,8 6</inkml:trace>
  <inkml:trace contextRef="#ctx0" brushRef="#br0" timeOffset="1182.302">2117 940,'-7'-2,"1"1,-1 0,0 0,1 1,-1-1,0 1,1 1,-1-1,1 1,-1 1,1-1,-1 1,1 0,0 0,0 1,-2 1,-4 0,0 1,0 0,0 0,1 2,0-1,1 1,-1 1,1 0,1 0,-1 1,2 0,-1 1,1 0,1 0,-5 8,9-14,-1 0,1 0,0 1,1-1,-1 1,1-1,0 1,0 0,0 0,0 0,1 0,0 0,0 0,1 0,-1 1,1-1,0 0,1 0,-1 1,1-1,0 0,0 0,1 0,-1 0,1 0,0 0,0-1,1 1,0-1,-1 1,2-1,-1 0,0 0,1 0,0-1,-1 1,2-1,-1 1,5-3,-1-1,0 1,0-1,1-1,-1 0,0 0,0 0,0-1,0 0,0-1,0 0,-1 0,1-1,-1 0,0 0,0 0,0-1,-1 0,1-1,-1 1,-1-1,3-2,192-209,-200 216,1 0,-1 0,0 0,1 0,-1 0,1 0,0-1,-1 1,1 1,0-1,0 0,-1 0,1 0,0 0,0 0,0 1,0-1,0 0,0 1,0-1,0 1,0-1,1 1,-1 0,0-1,0 1,0 0,0 0,1 0,-1 0,0 0,0 0,0 0,1 0,-1 1,0-1,0 0,0 1,0-1,0 0,0 1,1 0,-1-1,0 1,-1 0,1-1,0 1,0 0,0 0,0 0,0 0,-1 0,1 0,0 0,7 53,-8-49,-1-1,1 0,0 1,0-1,1 0,-1 1,1-1,0 0,0 0,1 0,-1 0,1 0,0 0,0 0,0 0,1 0,-1-1,1 0,0 1,0-1,0 0,0 0,0 0,1-1,-1 1,1-1,0 0,3 1,3 0,0 0,0-1,0-1,0 1,0-2,0 1,0-2,0 1,0-1,0-1,0 0,0 0,9-4,0 0</inkml:trace>
  <inkml:trace contextRef="#ctx0" brushRef="#br0" timeOffset="1861.178">2710 855,'-13'3,"1"2,-1 0,2 0,-1 1,0 1,1 0,0 0,1 1,0 1,0-1,1 2,0-1,0 1,1 1,1-1,-1 1,2 1,-4 6,9-14,0 0,0-1,1 1,-1 0,1-1,0 1,0 0,0-1,0 1,1 0,-1-1,1 1,0 0,0-1,0 1,1-1,-1 0,1 1,0-1,0 0,0 0,0 0,1 0,-1 0,1-1,0 1,-1-1,1 0,0 1,1-1,2 1,111 39,-98-40,-1 0,1-2,-1 0,1-2,-1 0,1 0,-1-2,0 0,0-2,0 1,-1-2,0-1,0 0,-1-1,0 0,-1-2,0 0,0 0,-1-2,-1 1,0-2,0 0,-9 10,26-23,-2-1,0-1,-2-2,-2 0,0-2,-2 0,-2-1,-1-2,-2 0,-1-1,-2 0,9-37,-20 57,0 0,-1-1,0 1,-2 0,0-1,-1 1,0 0,-2 0,0 0,-1 0,0 0,-2 0,0 1,0 0,-5-5,5 16,-1 0,0 0,-1 1,1 0,-1 1,0-1,0 1,0 1,0 0,0 0,-1 0,1 1,-1 0,1 1,-1 0,1 0,0 1,-1 0,1 1,-1-1,1 2,0-1,0 1,0 0,1 1,-1 0,1 0,0 0,-3 3,-10 8,0 1,1 0,1 2,1 0,0 1,1 0,2 2,0 0,1 0,0 1,2 1,1 0,1 0,1 1,1 0,-2 18,4-24,2 0,0 0,1 1,1-1,0 1,2 0,0-1,1 1,1-1,1 0,0 0,2 0,0 0,0-1,2 0,0 0,1-1,1 0,0-1,1 0,1 0,1-1,-1-1,2 0,0-1,11 7,-2-2,1-1,1-1,1-1,0-2,0 0,1-2,0-1,1-1,0-1,0-2,1-1,0-1,-1-1,1-1,0-2,0-1,0-2,-1 0,0-2,0-1,0-1,-1-2,22-10,-34 11,0 0,-1-2,0 1,-1-2,0 1,0-2,-2 0,1 0,-2-1,7-11,-13 18,1 0,-2 0,1-1,-1 1,0-1,0 1,-1-1,0 0,-1 0,0 0,0 0,0 0,-1-1,-1 1,1 0,-1 0,0 0,-1 0,0 0,0 1,-1-1,0 0,-4-5,5 8,-1 1,0 0,0 0,-1 0,1 1,-1-1,0 1,0-1,0 1,0 1,-1-1,1 1,-1-1,0 1,0 0,1 1,-1-1,0 1,0 0,0 0,-1 1,1 0,0 0,0 0,0 0,0 1,-2 0,-4 0,0 2,0-1,0 1,1 1,-1 0,1 1,0 0,0 0,1 1,-1 0,1 1,-1 1,-1 0,0 1,1 1,0 0,0 0,1 1,1 0,0 1,0-1,1 2,0-1,1 1,1 0,0 0,1 1,0-1,1 1,1 0,0 0,0 0,2 0,0 0,0 0,2 0,0 3,1-5,1-1,0 0,0 0,1 0,1 0,0-1,0 0,1 0,0-1,1 0,0 0,0-1,1 0,0 0,1-1,-1 0,1-1,1 0,8 4,8 0,1-2,1-1,-1-1,1-1,0-2,0 0,0-2,24-3,-29 2</inkml:trace>
  <inkml:trace contextRef="#ctx0" brushRef="#br0" timeOffset="7296.074">5391 743,'-11'-5,"0"1,0 1,-1 0,1 1,-1 0,0 0,1 2,-1-1,0 1,0 1,1 0,-1 1,0 0,1 1,-1 0,1 1,0 0,0 1,1 0,-1 1,1 0,0 0,1 1,0 0,0 1,0 0,1 1,0-1,1 2,0-1,0 1,1 0,0 0,-3 10,3 1,2 1,0-1,2 1,0 0,2 0,0 1,4 20,-4-37,1-1,0 0,0 1,1-1,0 0,0 0,0 0,0 0,1-1,0 1,0-1,0 1,1-1,-1 0,1 0,0 0,0-1,0 0,1 1,-1-1,1-1,0 1,-1-1,1 0,0 0,1 0,-1-1,0 1,0-1,5 0,4 1,0-1,0 0,1-1,-1-1,0 0,0-1,0-1,0 0,0-1,0 0,2-2,41-16,-33 15</inkml:trace>
  <inkml:trace contextRef="#ctx0" brushRef="#br0" timeOffset="7947.636">5983 770,'-45'8,"1"1,-1 3,2 1,0 2,-39 21,73-33,0 0,1 1,-1 1,1-1,0 1,0 1,1-1,-1 1,1 1,1-1,-1 1,1 1,0-1,1 1,0 0,0 0,1 0,0 1,0-1,1 1,0 0,0 0,1 1,0-1,1 0,0 1,1-1,0 1,0-1,2-4,-1 0,1-1,0 1,1-1,-1 1,1-1,0 0,0 0,0 0,0-1,1 1,0-1,-1 0,1 0,0 0,1 0,-1-1,0 1,1-1,-1 0,1-1,0 1,0-1,-1 0,1 0,0 0,0-1,0 0,0 0,2 0,9 0,0-1,1-1,-1-1,0 0,0-1,-1 0,1-1,9-6,29-17,-1-2,-2-3,-2-1,0-3,-3-2,-1-2,15-20,-36 40,-19 39,-9-4,1-9,-1 1,2 0,-1 0,0 0,1 0,1 1,-1-1,1 0,0 1,0-1,0 1,1 0,0-1,1 1,0-1,0 1,0-1,0 1,1-1,0 0,1 0,-1 0,1 0,0 0,1 0,-1-1,1 0,0 1,1-2,-1 1,1 0,0-1,10 2,0-1,-1-1,2-1,-1 0,0-1,1 0,-1-1,1-1,-1-1,1 0,6-2,-4 0,0 0,0-2,0 0,-1-1,0-1,0 0,-1-2,0 0,0 0,-1-2,0 0,0 0,-2-1,1-1,-2-1,0 0,0 0,1-4,18-21,-5 9,-1-1,-1-2,-2 0,-1-1,-2-1,14-37,-24 51,-1-1,0-1,-2 0,-1 1,-1-2,-1 1,0 0,-2-1,-1 1,-1-1,-1 1,-1-1,-1 1,-1 0,-1 0,-1-1,5 20,0 0,0 1,0-1,0 0,0 1,-1 0,0-1,0 1,1 0,-2 0,1 1,0-1,-1 1,1-1,-1 1,0 0,1 0,-1 1,0-1,0 1,0 0,0 0,-1 0,1 1,0-1,0 1,0 0,-1 0,1 1,0-1,0 1,0 0,-4 1,-1 1,0 0,1 0,-1 1,1 0,0 0,0 1,0 1,0-1,1 1,0 0,0 1,1-1,0 1,-6 8,0 7,1 1,2 0,0 1,1 0,1 0,1 1,2 0,0 0,2 0,0 0,2 0,1 0,1 1,1-1,1 0,3 6,2 1,2 0,1 0,2-2,1 1,1-2,1 0,2-1,18 20,19 18,-40-47</inkml:trace>
  <inkml:trace contextRef="#ctx0" brushRef="#br0" timeOffset="8380.109">7451 657,'-10'-3,"0"0,0 1,0 0,0 1,0 0,0 0,-1 1,1 1,0 0,0 0,0 1,0 0,0 0,0 1,0 1,1 0,-1 0,1 1,0 0,1 0,-1 1,1 0,0 1,1 0,-1 0,1 0,1 1,-1 0,1 1,1-1,0 1,0 0,0 0,1 1,1-1,0 1,0 0,1 0,0 0,0 2,1-6,0-1,0 1,0 0,0-1,1 1,0 0,0 0,1-1,0 1,0 0,0-1,0 1,1-1,0 1,0-1,1 0,-1 1,1-1,0-1,0 1,1 0,0-1,0 0,0 0,0 0,0 0,1 0,0-1,-1 0,1 0,1 0,-1-1,5 2,6 0,1-1,-1 0,1-1,0-1,0-1,-1 0,1-1,0-1,-1 0,1-1,-1-1,0-1,0 0,0-1,0-1,5-4,4-4</inkml:trace>
  <inkml:trace contextRef="#ctx0" brushRef="#br0" timeOffset="9030.933">7705 743,'-3'19,"-1"-3,0 0,2 0,0 0,1 0,0 1,1-1,1 0,1 1,0-1,1 0,1 0,3 6,-5-18,0 0,1 0,0-1,0 1,0-1,0 1,0-1,1 0,0 0,-1-1,1 1,0-1,0 1,1-1,-1-1,0 1,1 0,-1-1,1 0,-1 0,1-1,-1 1,1-1,0 0,0 0,119-19,-106 9,-1 0,0 0,0-2,-1 0,0-1,-2 0,1-1,-2-1,1-1,-2 1,-1-2,0 0,0 0,2-9,-16 32,1 0,-1 1,2-1,-1 1,1-1,0 1,0 0,0 0,1-1,0 1,1 0,-1 0,1-1,1 1,-1-1,1 1,0-1,1 1,0-1,0 0,0 0,0 0,1-1,0 1,0-1,1 0,-1 0,3 2,1-2,0 0,0-1,0 1,0-1,1-1,-1 0,1 0,0 0,0-1,0-1,0 0,1 0,-1 0,0-1,0-1,1 0,-1 0,0 0,0-1,0-1,0 0,-1 0,1 0,-1-1,3-2,21-11,-1-1,0-2,-1-1,-1-1,-2-2,0 0,-1-2,-2-1,0-1,-2-1,-2-1,0-1,3-9,-10 17,-1 0,-1-1,-1 0,-1 0,-2-1,0 0,-1-1,-2 1,0-1,-2 0,-1 0,-1 0,-1 0,-2 0,-4-25,5 46,1 0,-1-1,0 2,0-1,0 0,-1 0,1 1,-1-1,0 1,-1 0,1 0,-1 0,1 0,-1 1,0-1,-1 1,1 0,-1 0,1 1,-1 0,0-1,0 1,0 1,0-1,0 1,0 0,0 0,-1 0,1 1,0 0,-1 0,1 0,0 1,0-1,-1 1,1 1,-4 1,-1 0,1 1,1 0,-1 1,1 0,-1 0,1 1,1 0,-1 1,1-1,0 1,1 1,0-1,0 1,0 0,1 1,0-1,1 1,0 0,0 0,1 0,0 1,-5 19,0 0,2 1,1 0,2 0,1 0,1 7,0-6,2 0,1 0,1 0,2 0,1-1,2 1,0-2,2 1,2-1,10 20,-14-31,0-1,1 0,1 0,0-1,1-1,1 1,1-2,0 0,1 0,0-1,1-1,0 0,1-1,14 7,-13-14,-5-5</inkml:trace>
  <inkml:trace contextRef="#ctx0" brushRef="#br0" timeOffset="10097.947">9370 770,'-269'110,"205"-58,63-51,0 1,0 0,-1-1,1 1,0 0,1 0,-1 0,0 0,0 0,1 0,-1 0,1 0,0 1,0-1,0 0,0 0,0 0,0 0,0 0,1 0,-1 0,1 0,-1 0,1 0,0 0,0 0,0 0,0 0,0 0,0 0,1-1,-1 1,0-1,1 1,-1-1,2 1,3 1,1 0,0 0,0 0,1-1,-1-1,0 1,1-1,-1 0,1-1,0 1,-1-2,1 1,-1-1,1 0,-1-1,0 1,1-2,-1 1,0-1,4-2,-3 3,183-75,-187 75,-1 1,0 0,0 0,1 1,-1-1,0 1,1-1,-1 1,0 0,1 1,-1-1,0 0,1 1,-1 0,0 0,0 0,1 0,-1 0,0 1,0-1,0 1,-1 0,1 0,0 0,-1 0,1 1,-1-1,0 0,0 1,0 0,0 0,0-1,0 1,-1 0,1 0,-1 1,1 1,-1 1,1 1,0 0,0-1,1 1,0-1,0 0,0 0,1 0,0 0,0 0,1-1,0 0,-1 0,2 0,-1-1,0 0,1 0,0 0,0 0,0-1,0 0,1 0,-1-1,1 0,0 0,-1-1,1 1,0-1,0-1,0 1,0-1,0-1,1 1,7-7,0-1,0 0,-1-1,-1 0,1-1,-2-1,1 0,-1 0,-1-1,0-1,-1 0,0-1,6-12,8-13,-2-2,-2 0,-2-2,-1 0,-2-1,-3 0,-1-1,-2 0,-3-1,-1 0,-2 0,-3-26,0 45,1-7,-1-1,-2 1,-2 0,0 0,-9-25,14 58,-1 0,0 0,0 0,0 0,0 0,0 0,0 0,0-1,0 1,0 0,-1 0,1 0,0 0,-1 0,1 0,0 0,-1 0,0 0,1 0,-1 1,1-1,-1 0,0 0,0 0,0 1,1-1,-1 0,0 1,0-1,0 1,0-1,0 1,0-1,0 1,0 0,0-1,0 1,0 0,0 0,0 0,-1 0,1 0,0 0,0 0,0 0,0 0,0 0,0 1,0-1,0 1,0-1,0 0,0 1,0 0,0-1,0 1,0-1,1 1,-1 0,0 0,0 0,0 0,-4 11,0 0,1 0,0 0,1 0,0 1,1 0,1-1,0 1,1 0,0-1,1 1,0 2,0 14,4 42,4 0,3-1,2-1,23 64,-34-125,108 391,-110-399,1 11,1-1,-2 0,1 1,-1-1,-1 1,0-1,0 1,-1-1,-1 7,1-16,1 0,-1 0,1 0,-1 0,0 0,1 0,-1-1,0 1,1 0,-1 0,0-1,0 1,0 0,0-1,0 1,0-1,1 0,-1 1,0-1,0 1,-1-1,1 0,0 0,0 0,0 0,0 0,0 0,0 0,0 0,0 0,0 0,0 0,0-1,0 1,0 0,0-1,0 1,0-1,0 1,0-1,0 0,1 1,-1-1,0 0,0 1,1-1,-1 0,0 0,0-1,0 2,-13-10</inkml:trace>
  <inkml:trace contextRef="#ctx0" brushRef="#br0" timeOffset="10315.411">9624 630,'48'-5,"40"-2,14 1,-5 1,-9 1,-16 2,-9 1,-12 0,-8 1,-8 6,-5 0,-2 1,-2-2,-5 3,-1 1,-4-2</inkml:trace>
  <inkml:trace contextRef="#ctx0" brushRef="#br0" timeOffset="10517.957">10753 855,'0'33,"10"12,3-2</inkml:trace>
  <inkml:trace contextRef="#ctx0" brushRef="#br0" timeOffset="10717.726">10697 432,'5'-5,"6"8,1 4</inkml:trace>
  <inkml:trace contextRef="#ctx0" brushRef="#br0" timeOffset="10971.872">11205 743,'-14'15,"0"1,2 1,0 0,1 1,0 1,2-1,0 1,1 1,1 0,1 0,-1 8,6-25,0 1,0-1,0 1,0-1,0 1,1 0,0-1,0 1,0 0,0-1,0 1,1-1,-1 1,1 0,0-1,0 1,1-1,-1 0,1 1,0-1,-1 0,1 0,1 0,-1 0,0 0,1-1,-1 1,1-1,0 1,0-1,0 0,0 0,0-1,0 1,1 0,-1-1,1 0,-1 0,1 0,-1 0,1-1,0 1,-1-1,1 0,1 0,10-3,0-1,0 0,-1-1,1 0,-1-1,0-1,-1 0,1-1,-2-1,1 0,-1-1,0 0,-1 0,0-1,-1-1,0 0,-1 0,-1-1,1 0,-2-1,0 0,-1 0,0 0,-1-1,-1 1,0-1,-1-1,0 1,-2 0,1-14,-2 24,-1 0,0 0,0 0,0 0,0 0,-1 0,0 0,0 1,0-1,-1 1,1-1,-1 1,0 0,0 0,-1 0,1 0,-1 1,0-1,0 1,0 0,0 0,0 1,-1-1,0 1,1 0,-1 0,0 0,0 1,0 0,0 0,0 0,0 0,0 1,0 0,0 0,0 0,0 1,0 0,0 0,0 0,0 0,-1 1,-13 5</inkml:trace>
  <inkml:trace contextRef="#ctx0" brushRef="#br0" timeOffset="11333.441">11712 940,'31'-51,"3"2,1 1,2 1,20-16,-56 61,1 0,-1 0,0 0,1 0,-1 0,1 0,-1 1,1-1,0 1,0-1,0 1,0-1,0 1,0 0,0 0,0 0,0 0,1 1,-1-1,0 0,1 1,-1 0,0-1,1 1,-1 0,0 0,1 0,-1 1,0-1,1 1,-1-1,0 1,1 0,-1 0,0 0,0 0,0 0,0 0,0 0,0 1,0-1,0 1,-1 0,1-1,-1 1,2 1,19 40,-20-36,0 0,1-1,0 1,1-1,0 0,0 0,0 0,0 0,1-1,0 0,0 1,1-2,0 1,-1-1,1 0,1 0,5 3,-2-4,0-1,-1 1,1-2,0 1,0-2,1 1,-1-1,0 0,0-1,0-1,0 1,0-2,-1 1,1-1,0-1,-1 0,0 0,0 0,0-2,-1 1,6-5,-1 0,1 0,-2-2,0 1,0-2,-1 0,0 0,-1 0,-1-2,0 1,-1-1,-1 0,4-10,-3 0</inkml:trace>
  <inkml:trace contextRef="#ctx0" brushRef="#br0" timeOffset="16918.051">17808 686,'-3'18,"1"0,1 0,0 1,1-1,1 0,1 0,1 0,0 0,1 0,1 0,1-1,1 0,0 0,5 8,-11-23,1 1,-1-1,1 0,0 0,-1 0,1 0,0 0,0 0,0 0,0-1,1 1,-1-1,0 1,1-1,-1 0,1 0,-1 0,1 0,-1-1,1 1,0-1,-1 1,1-1,0 0,-1 0,1 0,0-1,-1 1,1-1,0 1,-1-1,1 0,-1 0,1 0,-1 0,3-1,1-2,0 0,0-1,0 1,0-1,-1 0,0-1,0 1,0-1,-1 0,1 0,-1 0,2-7,0 2,-1-1,0 0,-1 0,-1 0,0 0,0 0,-2-1,1 1,-1-1,-1 1,0-1,-1 1,-1-1,0 1,0-1,-1 1,-1 0,0 0,0 0,-1 1,-1 0,0 0,0 0,-1 0,-1 1,-4-4,11 13,1 1,-1 0,1-1,-1 1,1 0,-1-1,1 1,-1-1,1 1,-1-1,1 1,0-1,-1 1,1-1,0 1,-1-1,1 1,0-1,0 0,-1 1,1-1,0 0,0 1,0-1,0 1,0-1,0 0,0 1,0-1,0 0,0 1,0-1,1 0,-1 1,0-1,0 1,1-1,-1 1,0-1,1 0,-1 1,0-1,1 1,-1-1,1 1,-1 0,1-1,-1 1,1-1,-1 1,1 0,-1-1,1 1,0 0,-1 0,1 0,-1-1,1 1,0 0,-1 0,1 0,0 0,-1 0,1 0,0 0,11-6,20-18,-2-1,0-1,-2-1,-1-1,-2-2,0-1,19-32,-42 60,13-19,0 0,-1 0,-1-1,-1-1,-2 0,0-1,-1 0,4-22,-12 44,0-1,-1 1,1 0,-1 0,0-1,1 1,-1 0,-1-1,1 1,0 0,-1-1,0 1,0 0,0 0,0 0,0 0,0-1,-1 1,-26 35,21-3,1 0,1 0,1 0,2 1,1-1,1 1,2-1,3 22,15 101,7 0,36 109,30 168,-85-377,6 32,-4 1,-3 1,-4 21,-4-81,0 0,-2 0,-1-1,-1 1,-1-1,-2 0,0 0,-2-1,0 0,-2-1,0 0,-14 17,-70 58,93-95,0-1,0 0,0 0,-1 0,1 0,0-1,-1 1,0-1,1 0,-1 0,0-1,1 1,-1-1,0 1,0-1,0 0,1-1,-1 1,0 0,0-1,1 0,-1 0,0 0,1-1,-1 1,1-1,0 0,-1 0,1 0,0 0,0-1,0 1,-2-3,-2-6,1 0,0 0,1-1,1 1,-1-1,2 0,0-1,0 1,1 0,0-1,1 0,1 1,0-1,1 1,1-11,-1-3,-2-12,2 1,2-1,1 0,2 1,2-1,1 2,13-35,-8 41</inkml:trace>
  <inkml:trace contextRef="#ctx0" brushRef="#br0" timeOffset="17823.445">18993 1081,'19'-28,"-2"-4,2 2,1 0,1 1,1 1,2 0,1 2,1 1,1 2,1 0,1 2,1 1,1 1,3 0,94-9,-126 26,1 1,0 0,0 1,0-1,-1 1,1-1,0 1,0 0,0 0,0 0,0 0,0 0,0 1,0 0,0-1,-1 1,1 0,0 0,0 0,-1 1,1-1,-1 1,1 0,-1-1,0 1,0 0,1 0,-1 0,-1 1,1-1,0 0,0 1,-1-1,0 1,1 0,-1-1,0 1,0 0,-1 0,1 0,0 0,-1-1,0 1,0 0,1 0,-2 0,1 0,-2 18,-1 1,-1-1,-1-1,-1 1,0-1,-2 0,0 0,-2-1,0 0,-6 8,7-11,-1 1,-1-1,0 0,-1-1,0-1,-2 0,1 0,-2-1,0-1,0-1,-1 0,0-1,-1 0,0-2,-1 0,0-1,-5 1,20-7,0 0,1 0,-1-1,0 1,1-1,-1 1,0-1,0 0,1-1,-1 1,0 0,1-1,-1 1,0-1,1 0,-1 0,1 0,-1 0,1 0,-1-1,1 1,0-1,0 1,-1-1,1 0,0 0,1 0,-1 0,0 0,1 0,-1-1,1 1,0-1,-1 1,1-1,0 1,1-1,-1 0,0 1,1-2,-3-21,2 1</inkml:trace>
  <inkml:trace contextRef="#ctx0" brushRef="#br0" timeOffset="18250.332">19813 940,'31'-17,"0"-1,0-2,-2-1,-1-1,0-1,-2-2,7-9,-31 33,1-1,-1 0,0 1,-1-1,1 0,0 0,-1 0,1-1,-1 1,1 0,-1 0,0-1,0 1,0-1,0 1,-1-1,1 1,-1-1,1 1,-1-1,0 0,0 1,0-1,0 0,-1 1,1-1,-1 1,1-1,-1 1,0-1,0 1,0-1,0 1,-1 0,1-1,-1 1,1 0,-1 0,0 0,1 0,-1 1,0-1,-1 0,1 0,-8 1,1 1,0-1,0 1,0 1,0 0,0 0,0 1,0 0,0 0,0 1,0 1,1-1,0 1,0 1,0-1,0 1,1 1,-1-1,1 1,1 1,-1-1,1 1,-3 5,0-2,2 1,-1-1,1 1,1 1,0-1,1 1,0 0,0 1,2-1,-1 1,2 0,0-1,0 1,1 0,1 0,0 0,1 9,0-17,-1 1,1 0,1 0,-1 0,1 0,0-1,0 1,1-1,0 0,0 0,0 0,0 0,1 0,0 0,0-1,0 0,0 0,1 0,0 0,-1-1,1 0,1 0,-1 0,0 0,4 0,8 3,0-1,0-1,1 0,-1-2,1 0,0 0,17-2,61-7,-70 0</inkml:trace>
  <inkml:trace contextRef="#ctx0" brushRef="#br0" timeOffset="18734.451">20236 1053,'247'-304,"-242"299,-2 2,-1-1,1 1,0 0,-1 0,1 0,1 0,-1 1,0-1,1 1,-1 0,1 0,0 0,-1 1,1-1,0 1,0 0,0 0,0 0,0 0,2 1,-4 3,0 0,0 0,-1 0,0 0,0 1,0-1,0 0,0 1,0-1,-1 1,0-1,0 0,0 1,0-1,0 1,-1-1,1 1,-1-1,0 1,0-1,0 0,-1 0,1 0,-1 1,1 0,-14 35,12-33,0 0,0 0,0 0,0 0,1 0,0 1,1-1,-1 1,1-1,0 1,1 0,0-1,0 1,0 0,1 0,0-1,0 1,1-1,-1 1,2-1,-1 0,1 1,2-5,0 0,0-1,-1 1,2-1,-1 0,0-1,0 1,0-1,0 0,0-1,0 1,0-1,1 0,-1 0,0 0,-1-1,1 0,0 0,0 0,-1 0,1-1,-1 0,0 0,0 0,0 0,0-1,-1 0,2 0,4-3,181-136,-188 142,-1-1,1 0,0 1,-1-1,1 1,0-1,0 1,0 0,0 0,0 0,0 0,0 0,0 0,1 1,-1-1,0 1,0-1,1 1,-1 0,0 0,1 0,-1 0,0 0,0 1,1-1,-1 1,0-1,0 1,0 0,1 0,-1 0,0 0,0 0,0 0,-1 1,1-1,0 1,0-1,-1 1,1-1,-1 1,0 0,1 0,-1 0,0 0,0 0,0 0,0 0,0 0,-1 1,1-1,-1 0,1 0,-1 3,-6 61,4-58,0-1,1 0,0 1,0-1,1 1,0 0,0-1,1 1,0-1,0 0,1 1,1 3,7 8</inkml:trace>
  <inkml:trace contextRef="#ctx0" brushRef="#br0" timeOffset="19104.172">21195 968,'38'-15,"0"-1,-2-2,0-2,-1-1,-1-2,8-7,-39 28,0 1,1-1,-1 0,0-1,0 1,0 0,-1-1,1 0,-1 0,1 0,-1 0,0 0,0 0,0 0,0-1,-1 1,0-1,1 1,-1-1,0 1,-1-1,1 0,-1 0,1 1,-1-1,0 0,-1 0,1 1,-1-1,1 0,-1 1,0-1,0 0,-1 1,1-1,-1 1,0 0,0 0,0-1,0 1,0 0,-1 1,1-1,-1 0,0 1,0-1,-6-1,0 0,0 1,0 0,-1 0,1 1,-1 0,1 0,-1 1,0 1,1 0,-1 0,0 1,1 0,-1 0,0 1,1 1,0 0,0 0,-1 0,2 1,-1 1,0 0,1 0,0 0,0 1,1 0,-3 3,0 0,0 0,1 1,1 0,-1 0,2 0,-1 1,2 1,-1-1,2 1,-1 0,2 0,-1 1,2 0,0-1,0 1,1 0,1 0,0 1,1-1,1 8,2-13,0 1,1-1,1 1,0-1,0-1,0 1,1-1,0 0,0 0,1-1,0 1,0-1,0-1,1 0,0 0,0 0,0-1,1 0,-1-1,1 0,0 0,0-1,0 0,0 0,1-1,-1 0,6-1,120-4,-108-3</inkml:trace>
  <inkml:trace contextRef="#ctx0" brushRef="#br0" timeOffset="19419.076">22239 544,'-32'14,"1"1,1 2,0 0,1 2,1 2,1 0,1 2,-9 10,32-30,1-1,-1 0,0 1,0 0,1-1,0 1,-1 0,1 0,0 0,1 1,-1-1,0 0,1 1,0-1,0 1,0 0,0-1,1 1,-1 0,1-1,0 1,0 0,0-1,0 1,1 0,0-1,0 1,0 0,0-1,0 1,1-1,-1 0,1 1,2 2,1-2,0 0,1 0,-1 0,1-1,0 0,0 0,0-1,1 1,-1-1,0 0,1-1,3 1,62 27,-70-27,0-1,-1 0,1 1,-1-1,1 1,-1 0,1-1,-1 1,0 0,0 0,0 0,0 0,0 0,0 0,-1 0,1 0,-1 0,1 0,-1 0,0 1,0-1,0 0,0 0,0 0,0 0,-1 0,1 1,-1-1,1 0,-1 0,0 0,0 0,0 0,0 0,0-1,0 1,-1 0,1 0,-1-1,1 1,-1-1,1 1,-3 0,-80 53,-63-1,122-49</inkml:trace>
  <inkml:trace contextRef="#ctx0" brushRef="#br0" timeOffset="19716.978">22550 263,'-10'38,"-7"32,-2 14,3-3,0-10,1-8,5-9,-2-10,2-2,2-4,2-3,3-4,2-1,1-1,0-1,0-1,5 1,2-5</inkml:trace>
  <inkml:trace contextRef="#ctx0" brushRef="#br0" timeOffset="20468.035">22239 770,'48'-5,"18"-4,1 3,1 3,-1 3,36 6,-79-2,0 2,-1 0,0 1,0 2,0 0,5 5,-16-12,0 0,0-1,0 0,1-1,-1-1,0 0,0 0,0-1,0-1,-1 0,1-1,-1 0,0 0,0-1,0-1,0 0,-1 0,0-1,0-1,-1 1,1-3,42-41,-51 49,0 1,0-1,0 0,0 1,-1-1,1 0,0 1,-1-1,0 0,1 0,-1 1,0-1,0 0,0 0,0 0,0 1,-1-1,1 0,0 0,-1 1,0-1,1 0,-1 1,0-1,0 0,0 1,0-1,0 1,0 0,0-1,0 1,0 0,-1-1,1 1,-1 0,1 0,-1 0,0 0,-6-2,-1 1,0 0,1 0,-1 1,0 0,0 0,0 1,-1 1,1-1,0 1,1 1,-1 0,0 0,0 0,1 1,-1 1,1-1,0 1,0 1,-1 0,-3-1,0-1,1 2,-1-1,1 2,0 0,0 0,1 1,0 0,0 0,0 1,1 1,0 0,1 0,0 0,0 1,1 1,1-1,-1 1,2 0,0 0,0 1,1 0,-3 10,8-14,1 0,0 0,1 0,-1 0,1-1,1 1,-1-1,1 0,1 0,-1 0,1 0,0-1,1 0,0 0,0 0,0-1,0 0,1 0,0 0,0-1,0 0,1-1,-1 0,1 0,0 0,0-1,0 0,0 0,0-1,6 0,15 2,0-1,-1-2,1-1,0-1,-1-1,0-2,1 0,-2-2,1-1,-1-2,0 0,22-14,-15 8,-2-1,0-1,-1-2,-1-2,-1 0,-1-2,-1-1,13-17,-32 34,0-1,-1 0,0-1,0 0,-1 0,0 0,-1-1,0 0,-1 0,0 0,-1 0,0-1,0 0,-2 1,1-1,-1 0,-1-5,-1 14,0-1,-1 1,1-1,-1 1,0 0,1 0,-2 0,1 0,0 0,0 0,-1 1,0-1,1 1,-1 0,0-1,0 1,0 1,0-1,-1 0,1 1,0-1,-1 1,1 0,-1 0,1 1,-1-1,0 1,1 0,-1 0,0 0,1 0,-1 0,1 1,-1 0,0-1,1 1,0 1,-1-1,1 0,0 1,-1 0,1 0,0 0,0 0,0 0,0-1,0 0,0 1,0-1,1 1,-1-1,0 1,0 0,1 0,-1 0,1 0,0 1,0-1,0 1,0-1,0 1,0 0,1 0,-1-1,1 1,0 0,-1 0,2 1,-1-1,0 0,1 0,-1 0,1 1,0-1,0 0,0 0,0 0,1 1,0-1,-1 0,1 0,0 0,0 0,1 0,-1 0,1 0,-1 0,1 0,0-1,0 1,0-1,0 0,1 1,-1-1,0 0,1 0,1 1,38 24,33 35,-69-51,0 0,-1 1,-1 0,0 0,0 0,-1 1,-1-1,0 1,0-1,-2 1,1 0,-2 0,0-1,0 1,-1-1,-1 1,0-1,-3 9,5-17,-2 3,0 0,1 1,0-1,0 1,1-1,0 1,0 0,1-1,0 1,0 0,1-1,0 1,0 0,1-1,0 1,0-1,1 0,0 0,0 0,1 0,0 0,0-1,0 1,3 1,9 0</inkml:trace>
  <inkml:trace contextRef="#ctx0" brushRef="#br0" timeOffset="15013.037">15269 799,'10'3,"0"-1,0-1,0 0,0 0,1-1,-1 0,0-1,0 0,0-1,1 0,-1 0,-1-1,1 0,0-1,-1 0,0-1,0 0,0 0,0-1,-1 0,0 0,5-6,-5 4,1-1,-1 0,-1-1,1 0,-2 0,1-1,-2 1,1-1,-1-2,-4 10,0 0,0 0,0 0,0-1,-1 1,1-1,-1 1,0 0,0-1,0 1,0 0,-1-1,0 1,1 0,-1-1,0 1,0 0,-1 0,1 0,-1 0,0 0,0 0,0 0,0 1,0-1,0 0,-1 1,1 0,-1 0,0 0,1 0,-1 0,-3-1,2 1,-1-1,0 1,-1 0,1 1,0-1,0 1,-1 0,1 0,-1 1,1 0,-1 0,1 0,-1 0,1 1,0 0,-1 0,1 0,0 1,0 0,0 0,0 0,0 1,0 0,-99 80,97-76,1 0,0 1,1 0,-1 0,1 0,1 0,0 1,0 0,1 0,0 0,0 0,1 1,0-1,1 1,0-1,0 1,1-1,1 1,-1-1,2 1,-1-1,1 1,1-1,-1 0,2 0,-1 0,1 0,1 0,-1-1,1 0,1 0,0 0,0-1,2 2,5 0,1-1,0 0,1-1,0-1,0 0,0-1,1-1,-1 0,1-1,0-1,0 0,1-1,-1-1,0 0,0-2,0 0,0 0,0-1,0-1,-1-1,0 0,15-8,46-34,-58 33</inkml:trace>
  <inkml:trace contextRef="#ctx0" brushRef="#br0" timeOffset="15432.225">15749 940,'164'-172,"-147"155,0-1,-1 0,-2-2,1 1,-2-2,10-20,-24 41,1 0,-1 0,1 0,0 0,-1 0,1 0,-1 0,1 0,0 0,-1 0,1-1,-1 1,1 0,0 0,-1 0,1-1,0 1,-1 0,1 0,0-1,-1 1,1 0,0 0,0-1,0 1,-1 0,1-1,-2 8,0-1,0 1,1 0,0 0,0 0,0 0,1 0,0 0,1 0,0 0,0 0,0 0,1 0,0 0,0 0,0-1,1 1,0-1,1 0,-1 0,1 0,0 0,1-1,0 1,-1-1,1 0,1-1,-1 1,1-1,0 0,0-1,0 1,0-1,1 0,-1-1,1 1,0-1,0-1,5 2,0-5,0-1,-1 1,1-2,-1 1,0-2,0 1,0-2,-1 1,0-2,0 1,0-1,-1-1,0 1,0-2,-1 1,0-1,-1 0,1-1,-2 0,6-10,42-76,-44 77</inkml:trace>
  <inkml:trace contextRef="#ctx0" brushRef="#br0" timeOffset="15871.022">16736 657,'-17'14,"0"1,1 0,0 2,1-1,1 2,1 0,0 1,2 0,0 0,1 2,-3 8,12-26,0 0,0 1,0-1,1 1,-1-1,1 1,0-1,0 1,0-1,1 0,-1 1,1-1,-1 1,1-1,0 0,1 1,-1-1,1 0,-1 0,1 0,0 0,0 0,0 0,0-1,1 1,-1-1,1 1,-1-1,1 0,0 0,0 0,0-1,0 1,0-1,1 1,-1-1,1 0,6 2,0 0,0 0,1-1,-1-1,1 0,0 0,-1-1,1-1,-1 1,1-2,9-1,3-6,-1-1,0 0,0-2,-2 0,1-1,-2-2,0 0,0 0,-1-2,-1 0,-1-2,-1 1,0-2,-2 0,0 0,-1-2,-1 1,0-5,-3 11,-1-1,-1 1,-1-1,0 0,-1-1,-1 1,0-1,-1 0,-1 1,0-1,-2 0,0 0,-1 1,0-1,-1 0,-1 1,-1 0,0 0,-1 0,-1 1,0 0,-1 0,-4-5,9 16,-1 0,1-1,0 1,-1 1,0-1,0 0,0 1,-1 0,1 0,-1 0,1 1,-1-1,0 1,0 0,0 0,0 1,0 0,-1 0,1 0,0 0,-1 1,1 0,0 0,-1 0,1 1,0 0,-1 0,1 0,0 1,0-1,0 1,0 0,0 1,1-1,-1 1,1 0,-1 0,1 1,0-1,0 1,1 0,-1 0,1 0,0 0,-2 3,-2 7,0-1,1 1,0 0,1 0,1 0,1 1,0 0,0-1,2 1,0 0,0 0,1 0,1 0,1 0,3 13,2 8,2-1,1 0,2-1,1-1,2 1,2-1,0 1,2-2,1 0,2-2,1 0,1-1,1-2,14 11,-7-9,-3-4</inkml:trace>
  <inkml:trace contextRef="#ctx0" brushRef="#br0" timeOffset="14071.238">13631 714,'-3'-7,"-1"0,1 0,-2 0,1 0,-1 1,0 0,0 0,-1 0,1 1,-1 0,0 0,-1 0,1 1,-1 0,0 0,0 1,-1 0,1 0,0 1,-1-1,0 2,0-1,1 1,-1 0,0 1,0 0,0 0,0 1,0-1,1 2,-1-1,0 1,1 1,-1-1,1 1,0 0,-3 3,1 0,0 0,1 1,0 0,0 0,1 1,0 0,0 0,1 1,0 0,1 0,0 0,0 1,1 0,0 0,1 0,0 0,0 0,1 1,1-1,0 1,0 0,1-1,0 1,1 1,0-9,0 0,0 0,1 0,-1 0,1 0,0 0,0 0,0 0,0 0,1-1,-1 1,1-1,-1 0,1 0,0 0,0 0,0 0,0-1,0 1,0-1,0 0,1 0,-1 0,0 0,1 0,-1-1,1 0,-1 1,0-1,1 0,104-20,-77 11,-1-2,0-1,-1-2,0-1,-1-1,-1-1,0-1,-2-2,18-17,-42 38,-1-1,0 0,0 1,0-1,0 1,1-1,-1 0,0 1,0-1,1 0,-1 1,0-1,1 0,-1 0,0 1,1-1,-1 0,0 0,1 0,-1 1,1-1,-1 0,0 0,1 0,-1 0,1 0,-1 0,1 0,-1 0,0 0,1 0,-1 0,1 0,-1 0,1 0,-1 0,0 0,1-1,-1 1,1 0,-1 0,0 0,1-1,-1 1,0 0,1 0,-1-1,0 1,0 0,1-1,-1 1,0 0,0-1,1 1,-1-1,0 1,0 0,0-1,0 1,0-1,1 1,-1 0,0-1,-7 35,6-32,-3 7,1 0,0 1,0-1,1 1,0-1,1 1,0 0,1 0,-1 0,2 0,0-1,0 1,0 0,2 0,-1-1,1 0,0 1,1-1,0 0,1 0,3 4,-3-8,0 1,0-2,1 1,0-1,0 0,0 0,0 0,1-1,-1 0,1 0,0-1,0 0,0 0,0-1,0 1,1-2,-1 1,0-1,0 0,1 0,-1-1,0 0,0-1,0 1,0-1,0-1,0 1,0-1,-1 0,1-1,4-2,14-11,0-2,0 0,-2-1,0-1,-2-1,0-1,-2-1,0-1,7-15,0 1,-1-1,-2-1,-2 0,-2-2,-2 0,-1-1,-3-1,-1 0,-3-1,-1 0,-3-1,-1 1,-3-4,-1 45,1 0,-1 1,1 0,-1-1,0 1,0 0,-1-1,1 1,-1 0,0 0,0-1,0 1,-1 0,0 0,1 0,-1 0,-1 1,1-1,-1 0,1 1,-2-2,0 6,1 0,0 0,0 1,0-1,0 1,0 0,0 0,1 0,-1 0,1 0,-1 0,1 1,0-1,0 1,0 0,0-1,0 1,0 0,1 0,0 0,-1 0,1 1,0-1,0 2,-19 50,1 0,4 1,1 1,3 0,3 1,2 0,3 0,3 38,25 145,-11-118,-14-118</inkml:trace>
  <inkml:trace contextRef="#ctx0" brushRef="#br0" timeOffset="14314.623">13914 403,'43'0,"38"0,16-4,4-3,-4 1,-4 2,-9-5,-5 1,-5 0,-11 3,-16 1</inkml:trace>
  <inkml:trace contextRef="#ctx0" brushRef="#br0" timeOffset="23902.706">0 1842,'76'-18,"0"4,1 2,1 4,-1 4,55 4,455 2,-273 24,-13-14,6 5,147-16,-208-3,476 2,-195-27,432-29,-5-1,-231 28,79 0,1867 30,-1598-1,-472-27,-268 26,254-10,516-8,-743 20,736-1,-390 30,847-31,-959-27,-83 16,55-6,-40-9,584 27,-471 28,951-27,-820-1,-718 5,-32 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0,'0'625,"-27"-355,-4-72,31-186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0 147,'44'-14,"32"-15,9-2,-5 4,-7 7,-11 7,-11 5,-9 4,-8 3,-4 2,-8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1,'-8'30,"2"0,2 1,0 0,2 0,1 0,2 0,1 0,1 0,3 7,18 243,-19-263,-1 1,-1 1,0-1,-2 0,0 1,-2-1,0 1,-1-1,0 0,-2 2,-10 39,14-61,0 1,0 0,0 0,0-1,0 1,1 0,-1 0,0-1,0 1,0 0,1 0,-1 0,0 0,0-1,0 1,1 0,-1 0,0 0,0 0,1 0,-1 0,0-1,0 1,1 0,-1 0,0 0,1 0,-1 0,0 0,0 0,1 0,-1 0,0 0,1 1,-1-1,0 0,0 0,1 0,-1 0,0 0,0 0,1 1,-1-1,0 0,0 0,0 0,1 0,-1 1,0-1,0 0,0 0,0 1,0-1,1 0,-1 0,0 1,0-1,0 0,0 1,16-23,11-22,-5 5,3 0,1 2,1 1,2 1,3 0,-31 33,1 0,-1 0,1 0,-1 0,1 0,0 0,-1 1,1-1,0 1,0-1,0 1,0 0,1 0,-1 0,0 0,0 0,1 0,-1 1,1-1,-1 1,0 0,1-1,-1 1,1 0,-1 1,1-1,-1 0,0 1,1-1,-1 1,0 0,1-1,-1 1,0 0,0 1,0-1,0 0,0 1,0-1,0 1,0-1,0 1,-1 0,1 0,-1 0,1 0,-1 0,5 7,0 0,-1 0,0 0,0 0,-1 1,0 0,-1 0,0 0,-1 0,0 1,0-1,-1 0,0 1,-1-1,-1 1,1 0,-2-1,1 0,-3 9,-12 66,13-60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88 306,'4'4,"-1"0,2 0,-1-1,0 0,1 1,-1-2,1 1,0-1,0 1,0-1,0 0,0-1,1 0,-1 1,0-2,1 1,-1-1,1 1,-1-1,1-1,-1 1,0-1,1 0,-1 0,0-1,1 0,-1 0,0 0,0 0,-1-1,1 0,0 0,-1 0,2-2,4-3,-1 0,0-1,0-1,-1 0,-1 0,0 0,0-1,-1 0,0 0,-1 0,0-1,-1 0,0 0,-1 0,0 0,-1-1,0 1,-1-2,-1 10,0-1,0 1,-1-1,1 1,-1 0,0-1,0 1,0 0,-1 0,0-1,1 1,-1 1,-1-1,1 0,-1 0,1 1,-1-1,0 1,0 0,0 0,-1 0,1 0,-1 1,0 0,0-1,1 1,-1 0,-1 1,1-1,0 1,0 0,0 0,-1 0,1 0,-1 1,1 0,0 0,-1 0,1 0,-1 1,1 0,0 0,-1 0,-2 1,-7 4,-1 1,1 0,0 1,1 1,0 0,0 1,1 0,0 1,1 0,0 1,1 0,0 1,1 0,1 1,0 0,0 0,2 0,0 1,0 0,1 0,1 1,1-1,0 1,1 0,1 0,0 0,1 1,3-7,-1-1,1 0,1 1,0-1,0 0,1-1,0 1,1-1,0 0,0 0,0-1,1 0,0 0,1 0,-1-1,1 0,1-1,-1 0,1 0,0-1,0 0,0 0,0-1,1 0,-1-1,1 0,0 0,0-1,0-1,8 1,122-9,-116 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4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0,'-19'10,"-7"8,2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5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1,'-9'6,"-1"1,0-1,1 1,-1 1,2 0,-1 0,1 1,0 0,1 0,0 1,1-1,0 2,-5 9,12-14,-1-1,1 0,0 1,0-1,1 0,0 0,0 0,0 0,0 0,1-1,0 1,0 0,0-1,0 0,1 0,-1 0,1 0,0-1,1 1,-1-1,0 0,1-1,0 1,2 1,18 15,-22-16,1 0,0 0,-1 1,1-1,-1 1,0 0,0 0,-1 0,1 0,-1 0,0 1,0-1,0 1,-1-1,0 1,0 0,0 0,0 0,-1-1,1 1,-1 0,-1 0,1 0,-1 0,1 0,-1-1,-1 1,1 0,-1-1,0 1,0-1,0 1,0-1,-1 0,0 0,0 0,0 0,-7 7,-1 0,0 0,0-1,-1-1,0 0,0-1,-1 0,-1-1,1 0,-1-1,0-1,-6 2,-5-1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6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14 599,'-5'28,"1"0,1 1,2-1,1 1,1-1,1 0,6 24,-8-48,1-1,0 0,-1 0,1 0,1 0,-1 0,0 0,1 0,-1 0,1-1,0 1,0-1,0 1,0-1,1 0,-1 1,0-1,1 0,0-1,-1 1,1 0,0-1,0 1,0-1,0 0,0 0,0 0,0-1,1 1,-1-1,0 0,0 1,1-1,-1-1,0 1,0 0,0-1,0 0,1 0,-1 0,0 0,0 0,0 0,1-2,7-5,0-1,-1 0,-1-1,1 0,-1 0,-1-1,0 0,-1-1,0 0,-1 0,0 0,-1-1,0 0,-1 0,0 0,-1 0,-1-1,0 1,-1-1,0 0,-1 1,-1-1,0 1,-1-1,0 1,-3-8,4 17,0 0,-1-1,1 1,-1 0,0 1,0-1,-1 0,1 0,-1 1,1 0,-1-1,0 1,-1 0,1 0,0 1,-1-1,0 1,1 0,-1 0,0 0,0 0,0 1,0-1,-1 1,1 0,0 0,-1 1,1-1,0 1,-1 0,1 0,0 1,-1-1,1 1,0 0,0 0,-1 0,1 1,0-1,0 1,0 0,1 0,-1 1,0-1,1 1,-1-1,1 1,0 0,0 1,0-1,1 0,-1 1,1 0,0-1,-1 3,2-5,1 0,-1 0,1 0,-1 0,1 0,-1 0,1 0,0 0,-1 0,1 0,0 1,0-1,0 0,0 0,0 0,0 0,0 1,1-1,-1 0,0 0,1 0,-1 0,0 0,1 0,-1 0,1 0,0 0,-1 0,1 0,0 0,0 0,0 0,-1-1,1 1,0 0,0 0,0-1,0 1,0-1,0 1,0-1,1 1,-1-1,0 0,0 0,0 1,0-1,0 0,1 0,-1 0,0 0,0 0,0-1,1 1,65-11,-47-2,1-1,-2-1,0-1,-1-1,0 0,-1-1,-1-1,-1 0,-1-1,-1-1,0 0,-2-1,0-1,-2 1,0-1,4-20,-6 24,0-1,-2 1,0-1,-1 0,-1 0,0-1,-2 1,-1-1,0-3,0 23,1 0,-1 1,0-1,1 0,-1 0,0 0,1 0,-1 0,0 0,0 1,0-1,0 0,0 0,0 0,0 0,0 0,0 0,-1 0,1 0,0 1,-1-1,1 0,0 0,-1 0,1 0,-1 1,1-1,-1 0,1 1,-1-1,0 0,1 1,-1-1,0 1,0-1,1 1,-1-1,0 1,0-1,0 1,0 0,1-1,-1 1,0 0,0 0,0 0,0 0,0 0,0 0,0 0,0 0,0 0,1 0,-1 0,0 1,0-1,0 0,0 1,0-1,1 0,-1 1,0-1,0 1,1 0,-1-1,0 1,1-1,-1 1,0 0,-4 10,1-1,1 1,-1 0,1 0,1 0,0 0,1 0,0 0,1 1,0-1,1 7,6 78,4 0,5-1,4 0,11 24,-14-49,-1-5,15 54,-4 1,-6 2,-5 0,0 109,-16-216,1-12,0 1,0-1,0 1,-1-1,1 1,-1-1,0 1,0-1,0 1,-1-1,1 1,-1-1,0 1,0-1,0 0,0 1,-1-1,1 0,-1 0,0 0,0 0,0 0,0-1,0 1,-1 0,1-1,-1 0,0 1,0-1,0 0,0 0,0-1,0 1,0-1,0 0,-1 1,1-1,-1 0,-4-4,0 0,0 0,1 0,-1-1,1 0,0 0,0-1,0 0,1 0,0-1,0 1,0-1,1-1,-1 1,2-1,-1 0,1 0,0 0,0-1,1 1,0-1,0 0,1 0,0 0,0-2,-7-20,1 0,1 0,2-1,1 0,1 1,2-2,1 1,1 0,2 0,1-1,-3 20,2-1,-1 0,2 1,-1 0,2 0,-1 0,2 0,0 1,0-1,1 2,0-1,2 0,8-7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9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2 222,'-1'13,"1"-1,0 1,1-1,0 1,1-1,0 1,1-1,0 0,1 0,0 0,1-1,1 1,0-1,0 0,7 8,-12-18,0 0,1 1,-1-1,1 0,-1 0,1 0,-1 0,1 0,0 0,0 0,-1 0,1-1,0 1,0-1,0 1,0-1,-1 0,1 0,0 0,0 0,0 0,0 0,0 0,0-1,0 1,-1-1,1 1,0-1,0 0,-1 1,1-1,0 0,-1 0,1 0,-1-1,1 1,-1 0,1-1,-1 1,0 0,1-2,37-70,-35 52,-1 0,0 0,-2-1,0 1,-2-1,0 1,-1-1,-5-16,7 34,0 1,0 0,-1 0,1 0,-1 0,0 0,1 0,-1 0,-1 0,1 0,0 0,-1 1,0-1,1 0,-1 1,0-1,0 1,-1 0,1 0,0 0,-1 0,1 0,-1 0,0 1,1-1,-1 1,0 0,0 0,0 0,0 0,0 0,0 1,0-1,-2 1,-11 3</inkml:trace>
  <inkml:trace contextRef="#ctx0" brushRef="#br0" timeOffset="383.794">313 476,'162'-325,"-159"321,-2 0,2-1,-1 1,0 0,1 0,0 0,0 0,0 0,0 1,0-1,1 1,0 0,0 0,0 0,0 1,0-1,0 1,5-2,-7 6,1-1,-1 0,1 1,-1 0,0 0,0-1,0 1,0 0,0 1,0-1,0 0,-1 1,1-1,-1 0,1 1,-1 0,0-1,0 1,0 0,-1 0,1-1,-1 1,1 0,-1 2,3 7,-1-4,0 0,1 0,-1 0,1 0,1-1,-1 0,1 1,1-1,-1-1,1 1,1-1,-1 1,1-1,0-1,0 1,0-1,1-1,0 1,0-1,0 0,1 0,-1-1,1 0,0 0,0-1,0 0,0-1,0 0,0 0,1 0,-1-1,0 0,6-2,-3-1,0 0,-1-1,1-1,-1 0,0 0,0-1,0-1,-1 1,0-1,0-1,-1 0,0 0,0-1,-1 1,0-2,-1 1,0-1,0 0,-1 0,0-1,-1 1,0-1,-1 0,0 0,-1 0,0-1,0 1,-2-1,1 1,-1-1,-2-7,-4-6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7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1 982,'0'163,"0"-196,1 1,2-1,1 1,2 0,1 0,2 1,1 0,1 0,1 1,8-11,50-72,-69 112,-1 0,0 0,1 0,0 1,-1-1,1 0,-1 1,1-1,0 0,0 1,-1-1,1 1,0-1,0 1,0-1,0 1,-1 0,1-1,0 1,0 0,0 0,0 0,0 0,0 0,0-1,0 2,0-1,0 0,0 0,-1 0,1 0,0 1,0-1,0 0,0 1,0-1,0 1,-1-1,1 1,0-1,0 1,-1-1,1 1,0 0,-1-1,1 1,-1 0,1 0,0 0,4 14</inkml:trace>
  <inkml:trace contextRef="#ctx0" brushRef="#br0" timeOffset="262.997">453 728,'-10'15,"0"1,2 1,0-1,0 1,2 1,0-1,1 1,1 0,0 0,2 1,0-1,1 1,0-1,2 1,1 9,-1-24,0 1,0-1,0 0,1 0,-1 0,1 0,0 0,0 0,1-1,-1 1,1-1,-1 1,1-1,0 0,1 0,-1 0,0 0,1-1,-1 0,1 1,0-1,0 0,0-1,0 1,0-1,0 0,1 0,-1 0,0 0,0-1,1 0,-1 0,0 0,1 0,-1-1,0 1,1-1,-1 0,0-1,0 1,0-1,0 1,0-1,2-2,3-1,-1 1,0-2,-1 1,0-1,1 0,-2 0,1-1,-1 0,0 0,0-1,-1 1,0-1,-1 0,1-1,-2 1,1-1,-1 0,0 0,-1 0,0 0,-1 0,1 0,-2-1,1 1,-2 0,1-1,-1 1,0 0,-1 0,0 0,-1 0,0 0,0 0,-1 1,0-1,0 1,-1 0,0 0,-56-48,42 44</inkml:trace>
  <inkml:trace contextRef="#ctx0" brushRef="#br0" timeOffset="548.948">988 191,'20'221,"-12"-104,6 0,4 0,18 52,-31-151,0 0,-1 0,-1 0,-1 1,0-1,-2 1,0-1,-1 1,0 0,-4 12,-2-13</inkml:trace>
  <inkml:trace contextRef="#ctx0" brushRef="#br0" timeOffset="1379.033">791 728,'65'9,"1"-3,0-2,0-4,0-2,0-4,-1-2,0-3,16-7,162-51,-214 67,-34 18,-155 148,121-90,38-73,0 1,0-1,1 1,-1 0,1-1,-1 1,1 0,-1-1,1 1,0 0,0-1,0 1,0 0,0-1,0 1,1 0,-1-1,0 1,1 0,-1-1,1 1,0-1,0 1,-1-1,1 1,0-1,0 0,0 1,0-1,1 0,-1 0,0 0,0 0,1 0,-1 0,1 0,-1 0,1 0,-1-1,1 1,-1 0,1-1,0 0,-1 1,2-1,7-1,-1 0,0-1,0-1,1 1,-1-1,-1-1,1 0,0 0,-1 0,0-1,0 0,-1-1,1 0,-1 0,0-1,-1 0,2-1,18-15,-17 15,43-30,-51 38,0-1,0 1,1-1,-1 1,0-1,0 1,0-1,1 1,-1 0,0 0,0 0,1 0,-1-1,0 2,0-1,1 0,-1 0,0 0,0 1,1-1,-1 0,0 1,0-1,0 1,0 0,1-1,-1 1,0 0,0 0,-1-1,1 1,0 0,0 0,0 0,0 0,-1 0,1 0,-1 1,1-1,0 0,-1 0,0 0,1 1,28 133,-29-131,1 0,-1-1,1 1,0 0,0-1,0 1,1-1,-1 1,1-1,-1 0,1 0,0 0,1 0,-1 0,0 0,1 0,0-1,0 1,-1-1,1 0,1 0,-1 0,0 0,0 0,1-1,-1 1,1-1,-1 0,1 0,0-1,-1 1,1-1,0 1,-1-1,1 0,0-1,-1 1,1-1,0 1,-1-1,4-2,20-13,-1-2,-1-1,-1-2,-1 0,0-1,-2-1,-1-1,0-1,-2-1,13-24,-27 43,36-61,-4-2,-3-2,-3-1,-3-1,-4-1,2-20,10-82,-35 176,1-1,-1 0,0 1,1-1,-1 1,0-1,0 1,0-1,0 0,0 1,0-1,-1 1,1-1,0 1,-1-1,1 1,-1-1,0 1,1-1,-1 1,0 0,0-1,0 1,0 0,0 0,0 0,0-1,0 1,-1 0,1 1,0-1,-1 0,1 0,-1 1,1-1,0 0,-1 1,1-1,-1 1,0 0,1 0,-1-1,1 1,-1 0,0 0,1 1,-1-1,1 0,-1 0,1 1,-1-1,1 1,-1-1,1 1,-1 0,1 0,0-1,-1 1,1 0,-1 1,-7 11,0 0,0 0,2 1,-1 0,2 1,0-1,1 1,0 1,1-1,-1 12,-10 51,3 1,4 0,3 1,5 64,1-96,2 0,2-1,2 0,2 0,2-1,17 44,13 13,-51-143,-1 17</inkml:trace>
  <inkml:trace contextRef="#ctx0" brushRef="#br0" timeOffset="1581.067">1976 502,'39'9,"31"4,9-1,-4-2,-5-3,-11-2,-9-3,-9 4,-7 0,-4-1,-2 0,-2 2,-4 2</inkml:trace>
  <inkml:trace contextRef="#ctx0" brushRef="#br0" timeOffset="1784.998">2823 812,'-5'29,"4"19,6 1,7-7,2-11</inkml:trace>
  <inkml:trace contextRef="#ctx0" brushRef="#br0" timeOffset="1952.298">2880 418,'0'0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3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85,'-7'-3,"0"1,-1-1,1 1,-1 0,1 1,-1-1,0 2,1-1,-1 1,0 0,0 1,1-1,-1 2,0-1,1 1,-1 0,1 1,0 0,0 0,0 0,0 1,0 0,1 0,0 1,0 0,0 0,0 1,-5 4,1 0,0 1,1 1,0 0,1 0,0 1,1-1,0 2,2-1,-1 1,1 0,1 0,1 0,0 1,0-1,2 1,0 0,0-1,2 1,0 0,1 5,0-15,0 0,0 0,1 0,0-1,0 1,0-1,0 0,1 0,-1 0,1 0,0 0,1-1,-1 0,0 0,1 0,0 0,0-1,-1 0,1 0,1 0,-1-1,0 1,0-1,1 0,-1-1,0 1,1-1,-1 0,0-1,1 1,-1-1,0 0,1 0,-1-1,0 1,0-1,0-1,0 1,-1 0,1-1,0 0,-1 0,0-1,0 1,3-4,15-12,-1-2,-1 0,-1-1,-1-1,-1-1,0 0,5-15,9-10,93-143,-124 191,0 0,0 0,0 0,1 0,-1 0,0 0,0 0,1 0,-1 0,0 0,1 0,-1 0,1 0,-1 0,1 1,-1-1,1 0,0 0,0 1,-1-1,1 0,0 1,0-1,0 1,-1-1,1 1,0-1,0 1,0-1,0 1,0 0,0 0,0-1,0 1,0 0,0 0,0 0,0 0,0 0,0 1,0-1,0 0,0 0,0 1,0-1,0 0,0 1,0-1,0 1,-1-1,1 1,0 0,0-1,0 1,-1 0,1-1,0 1,-1 0,1 0,-1 0,1-1,-1 1,1 0,-1 0,0 0,1 0,-1 0,0 1,4 19,-1 5,1-1,1 0,1 0,1-1,2 1,0-1,1-1,2 0,8 13,-17-33,0 1,0-1,0 0,0 0,0-1,0 1,1-1,-1 1,1-1,0 0,-1 0,1-1,0 1,0-1,0 0,1 0,-1 0,0-1,0 1,0-1,1 0,-1 0,0 0,0-1,4-1,10-4</inkml:trace>
  <inkml:trace contextRef="#ctx0" brushRef="#br0" timeOffset="261.503">1187 0,'-15'34,"-9"25,0 8,-2-4,4-6,1-9,4-8,5-6,0-3,2-3,-3-6,-3-2,1-4</inkml:trace>
  <inkml:trace contextRef="#ctx0" brushRef="#br0" timeOffset="544.914">904 0,'14'24,"20"18,8 6,3-5,-3-5,-3-9,-3-4,-3-7,-3-2,-1-3,-6 1,-2-2,-4 1,-1 0,2 1,3 4,-2 3,-5-2</inkml:trace>
  <inkml:trace contextRef="#ctx0" brushRef="#br0" timeOffset="898.168">1638 283,'5'24,"6"12,6 1,6-11,-3-10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47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264 264,'60'4,"0"-3,-1-2,1-3,-1-3,0-2,0-2,-1-4,-1-1,5-6,362-155,-424 177,1-1,-1 1,1-1,-1 1,1-1,0 1,-1-1,1 1,0 0,-1-1,1 1,0 0,-1 0,1-1,0 1,-1 0,1 0,0 0,0 0,-1 0,1 0,0 0,0 0,-1 0,1 0,0 1,-1-1,1 0,0 0,-1 1,1-1,0 0,-1 1,1-1,0 1,-1-1,1 0,-1 1,1 0,-1-1,1 1,-1-1,0 1,1 0,-1-1,0 1,1-1,-1 1,0 0,0 0,1-1,-1 1,0 0,0-1,0 1,0 0,0 0,0-1,0 1,-1 0,-14 48,13-46,-108 253,82-164,4 2,4 1,4 0,2 26,4-31,5-52,1 0,1 0,3 1,1-1,4 20,11 51,-36-128,7-3,-1 0,-1 1,-1 0,-1 2,0 0,-2 1,0 0,-1 2,-1 0,0 2,-1 0,0 1,-1 2,-1 0,0 1,0 1,-1 2,0 0,0 2,0 1,-1 1,-14 0,5 5,0 1,0 2,1 2,-1 0,1 3,1 1,0 1,1 2,0 1,1 2,1 0,1 3,0 0,-18 18,43-35,0-1,1 0,-1 1,0-1,1 1,0 0,-1-1,1 1,0 1,1-1,-1 0,0 1,1 0,0-1,0 1,0 0,0 0,1 0,0 0,0 0,0 1,0-1,0 0,1 1,2-3,1 0,0 0,0 0,0-1,0 1,0-1,0 0,0 0,0 0,0 0,1 0,-1-1,0 1,1-1,-1 0,0 0,1 0,-1-1,0 1,0-1,1 0,-1 0,0 0,0 0,1-1,-1 2,23-7</inkml:trace>
  <inkml:trace contextRef="#ctx0" brushRef="#br0" timeOffset="490.772">631 491,'34'18,"1"-1,0-2,1-1,1-2,0-2,0-1,1-2,0-1,38 0,-45-4,-1-2,0-1,1-1,-1-1,0-2,-1-2,1 0,-1-2,-1-1,1-1,-2-1,0-2,0-1,2-3,26-19,-63 70,-15 15,3 1,2 1,-9 43,6 53,20-144,0 1,0 0,0 0,1 0,-1 0,1 0,-1 0,1 0,0 0,0 0,1 0,-1 0,1 0,-1 0,1 0,0 0,0 0,0 0,1-1,-1 1,1 0,-1-1,1 1,0-1,0 0,0 1,2 0,12 8</inkml:trace>
  <inkml:trace contextRef="#ctx0" brushRef="#br0" timeOffset="685.747">1760 913,'-19'34,"-7"15,2 5,9-7,8-7,4-10</inkml:trace>
  <inkml:trace contextRef="#ctx0" brushRef="#br0" timeOffset="874.23">1845 292,'0'24,"0"8</inkml:trace>
  <inkml:trace contextRef="#ctx0" brushRef="#br0" timeOffset="1185.238">2043 1083,'12'-50,"6"-27,3 0,4 1,32-67,-54 138,-2 1,0 0,0 1,1-1,0 1,0-1,0 1,0 0,0 0,1 0,-1 0,1 0,0 0,-1 1,2-1,-1 1,0 0,0 0,3-1,-4 4,0 0,-1 1,0 0,1-1,-1 1,0 0,0-1,0 1,0 0,0 0,0 0,-1 0,1 0,0 0,-1 0,0 0,1 0,-1 0,0 1,0-1,0 0,-1 0,1 1,0 1,0 64,-2-56,1-1,0 1,1 0,0-1,1 1,0-1,1 1,1-1,-1 0,2 0,-1 0,2 0,-1 0,2-1,-1 0,5 5,-8-13,0 1,1-1,0 1,-1-1,1 0,0 0,0 0,0-1,1 1,-1-1,0 1,1-1,-1 0,0 0,1-1,-1 1,1-1,0 0,-1 0,1 0,-1 0,1 0,-1-1,1 0,-1 0,1 0,-1 0,0 0,0-1,1 1,-1-1,0 0,2-1,88-83,-74 60</inkml:trace>
  <inkml:trace contextRef="#ctx0" brushRef="#br0" timeOffset="1809.751">2804 631,'-27'12,"1"2,1 0,0 1,1 2,0 1,1 0,1 2,1 0,-8 12,27-30,0 0,0 0,0 1,0-1,0 1,1-1,-1 1,1-1,0 1,0 0,0 0,0 0,0 0,0-1,1 1,-1 0,1 0,0 0,0 0,0 0,1 0,-1 0,1 0,-1 0,1 0,0 0,0 0,0-1,0 1,1 0,-1-1,1 1,0-1,0 1,0-1,0 0,0 0,0 0,0 0,1 0,-1 0,1-1,-1 1,1-1,0 0,-1 1,1-1,0-1,0 1,2 0,4 0,1-1,-1 0,1 0,-1-1,1 0,-1-1,0 0,1 0,-1-1,0-1,-1 1,1-1,-1-1,1 1,-1-2,6-4,111-108,-110 101,-15 39,-25 102,24-121,1 0,0 0,1 0,-1 0,0 0,1 0,0 0,-1 0,1 0,1 0,-1 0,0 0,1-1,-1 1,1 0,0-1,-1 0,1 1,1-1,-1 0,0 0,0 0,1 0,-1 0,1-1,0 1,-1-1,1 0,0 1,0-1,0-1,0 1,0 0,0-1,0 1,0-1,0 0,0 0,1 0,4-1,0 1,0-2,0 1,0-1,0 0,0 0,-1-1,0 0,1-1,-1 0,0 0,-1 0,1-1,-1 0,0 0,0 0,0-1,-1 0,4-4,81-135,-83 132,30-57,-4-2,-2-1,-4-1,7-38,-27 87,-1-1,-1 1,-1-1,-2 0,0 0,-2 0,-1 0,-1-8,2 33,0-1,0 0,0 0,0 0,0 0,0 0,-1 0,1 1,0-1,-1 0,0 0,1 0,-1 1,0-1,0 0,0 1,0-1,0 1,0-1,-1 1,1 0,0-1,-1 1,1 0,-1 0,1 0,-1 0,0 0,1 0,-1 0,0 1,0-1,1 1,-1-1,0 1,0 0,0-1,0 1,0 0,0 0,1 1,-1-1,0 0,0 0,0 1,0-1,1 1,-1 0,0 0,0-1,1 2,-13 9,1 2,1 0,0 0,1 1,1 1,0 0,1 0,0 1,1 0,1 0,1 1,0 0,1 0,1 0,0 3,-2 21,1 0,2 0,2 0,2 0,1 0,2 0,2-1,2 0,2 0,1 0,2-1,1-1,3 0,1-1,1-1,23 30,-40-59,1-1,0 0,0-1,0 1,1 0,0-1,0 0,0 0,1 0,-1 0,1-1,0 0,1 0,-1 0,1-1,0 1,-1-1,1-1,1 1,-1-1,0 0,1-1,-1 1,1-1,2 0,7-6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35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7410,'37'-107,"-19"69,115-224,-78 158,26-53,6 4,78-101,-50 89,36-82,-117 189,353-676,-293 544,242-423,32-51,-199 327,40-53,-17 48,-135 249,265-391,-142 166,29-102,-62 147,-30 98,21-27,-40 57,12-32,76-98,-175 257,0 3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38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28,'0'-14,"0"22,0 24,11 145,1-80,-5 1,-4 0,-6 43,1-6,2 194,-5-304,-1-26</inkml:trace>
  <inkml:trace contextRef="#ctx0" brushRef="#br0" timeOffset="266.229">1 762,'38'-5,"42"-11,16-3,-3-2,-7-4,-15 3,-13 1,-13 3,-8 1,-6 2,-4 0,-1 2,-6-2,0 3,-5-3,1 2,-3 3</inkml:trace>
  <inkml:trace contextRef="#ctx0" brushRef="#br0" timeOffset="720.83">875 0,'0'676,"0"-646,0 0,3 0,0-1,1 1,2-1,9 27,-14-53,0 1,0-1,0 0,1 1,-1-1,1 0,-1 0,1 0,0 0,1 0,-1 0,0-1,1 1,-1-1,1 1,0-1,0 0,0 0,0 0,0-1,0 1,1-1,-1 1,0-1,1 0,-1-1,1 1,-1-1,1 1,0-1,-1 0,1 0,-1 0,1-1,-1 0,10-5,-1-1,0 0,0-1,-1-1,0 0,-1 0,0-1,-1-1,0 1,0-2,-1 1,50-54,-30 37,-21 20,0 0,0 0,1 1,0 0,0 0,0 1,1 0,0 1,1 0,-1 0,1 1,2-1,-10 5,0 0,1 0,-1-1,0 2,0-1,0 0,0 0,0 1,0-1,0 1,0 0,0-1,0 1,0 0,0 0,-1 0,1 0,0 1,0-1,-1 0,1 1,-1-1,0 1,1 0,-1-1,0 1,0 0,0 0,0 0,0 0,0 0,-1 0,1 0,-1 0,1 0,-1 0,0 0,0 0,5 91,-6-79,1 3,-1-13,0 1,0-1,0 1,1 0,0-1,0 1,0 0,1-1,-1 1,1-1,0 1,1-1,-1 1,1-1,0 0,0 1,0-1,0 0,1 0,0-1,0 1,0-1,0 1,1-1,13 3</inkml:trace>
  <inkml:trace contextRef="#ctx0" brushRef="#br0" timeOffset="1050.379">1609 818,'27'-6,"0"-2,0-1,-1-2,-1 0,0-1,0-2,13-10,-37 23,95-75,-94 74,1 0,0-1,-1 0,0 1,0-1,0 0,0 0,0 0,0-1,-1 1,0 0,1-1,-1 1,0 0,-1-1,1 0,-1 1,1-1,-1 1,0-1,-1 1,1-1,0 1,-1-1,0 1,0-1,0 1,0-1,-1 1,1 0,-1 0,0-1,-1 1,0 0,0 0,-1 1,1-1,0 1,-1-1,0 1,0 0,1 0,-1 1,0-1,-1 1,1 0,0 0,0 1,0-1,-1 1,1 0,0 0,0 0,-1 0,1 1,0 0,0 0,0 0,-2 0,-100 51,91-37,1 1,1 0,1 1,0 0,1 1,1 0,1 1,0 0,1 0,2 1,0 0,1 0,0 1,3-14,0 1,0-1,1 1,0-1,0 1,1-1,0 1,0 0,1-1,0 1,0 0,1-1,0 0,0 1,1-1,-1 0,2 0,-1 0,1-1,0 1,0-1,1 0,0 0,0 0,1-1,-1 0,1 0,6 4,6 0,0 0,1-1,0-1,0-1,0-1,1 0,0-1,0-2,0 0,0-1,1-1,-1 0,16-4,-17 3,10 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34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84 328,'16'109,"2"8,-5 0,-3 79,-11-153,-2 0,-1-1,-3 1,-1-1,-2-1,-2 0,-9 19,60-128,-32 54,1 0,1 0,-1 1,2 0,0 0,1 1,0 0,6-4,-14 15,0-1,0 1,0 0,-1 0,1 1,0-1,0 1,0-1,0 1,0 0,0 0,1 0,-1 1,0-1,0 1,-1-1,1 1,0 0,0 0,0 0,0 1,-1-1,1 1,-1 0,1-1,-1 1,1 0,-1 0,0 0,0 1,0-1,0 1,-1-1,1 1,-1-1,1 1,-1 0,0 0,0 0,0-1,0 4,26 30,-25-33,1-1,0 1,0-1,0 0,0 0,1 0,-1 0,1-1,-1 1,1-1,-1 0,1 0,-1 0,1-1,0 1,0-1,-1 0,1 0,0 0,0 0,-1-1,1 0,0 1,-1-2,1 1,-1 0,1 0,-1-1,1 0,-1 0,0 0,0 0,0 0,0-1,0 1,-1-1,1 0,-1 0,0 0,0 0,0 0,0 0,1-3,16-19,-2-2,-1 0,-1 0,-1-2,-1 1,-2-2,-1 0,-1 0,-2-1,-1 1,-1-2,-2 1,-1 0,-1-1,-2 1,-1-1,-2 1,-1 0,-6-23,1 33,0 1,-1 1,-1 0,-1 0,0 1,-1 1,-1 0,-1 1,0 1,-1 0,-1 2,0 0,-1 0,-1 2,1 0,-2 2,-9-4,22 8,-1 0,0 1,0 0,0 0,0 1,0 0,-1 1,1 0,-1 1,1-1,-1 2,0-1,0 2,1-1,-1 1,0 1,1-1,-1 2,1-1,0 1,-1 1,1 0,1 0,-1 1,1 0,-8 6,-23 46,28-30</inkml:trace>
  <inkml:trace contextRef="#ctx0" brushRef="#br0" timeOffset="1935.269">873 949,'135'-220,"-132"217,0 0,-1-1,0 1,0-1,0 0,0 0,0 0,-1 0,1 0,-1 0,0 0,-1-1,1 1,-1 0,1-1,-1 1,-1 0,1-1,-1 1,1 0,-1 0,0 0,-1-1,0 0,-1 4,0 1,-1-1,1 1,0-1,-1 1,1 0,0 1,-1-1,1 0,0 1,0 0,-1 0,1 0,0 0,0 0,0 1,0-1,0 1,1 0,-1 0,0 0,1 0,-1 1,1-1,0 0,0 1,0 0,-1 1,-13 14,0 1,1 0,1 1,0 1,2 0,1 0,0 1,2 1,1 0,0 0,2 1,0 0,0 17,5-37,1 0,-1 0,1 0,0 0,0 0,1 0,-1 0,1 0,0 0,0 0,1 0,-1-1,1 1,-1 0,1-1,1 1,-1-1,0 0,1 1,-1-1,1 0,0-1,0 1,0 0,1-1,-1 0,0 1,1-2,0 1,-1 0,1-1,0 1,0-1,0 0,0 0,2 0,9-1,1-1,-1-1,0 0,0 0,0-2,0 0,0 0,-1-2,0 1,0-2,0 0,-1-1,0 0,-1-1,1 0,-1-2,2 2,22-21,-1-1,-2-1,-1-2,-1-2,-2 0,-2-2,-1-1,-2-1,-2-1,-2-1,4-15,-8 25,-2-2,-1 0,-1-1,-2 0,-2 0,-1-1,-1 0,-3 0,0 0,-3-1,-2-12,-26-26,27 73,-1 1,1-1,0 0,0 1,-1-1,1 1,-1-1,0 1,1 0,-1 0,0 0,0 0,1 0,-1 0,0 0,0 0,0 1,0-1,0 1,0-1,0 1,0 0,-1 0,1 0,0 0,0 0,0 1,0-1,0 1,0-1,0 1,0 0,0-1,0 1,1 0,-2 1,-8 7,1 1,0 0,1 0,0 1,0 0,1 1,1 0,0 0,0 0,2 1,-1 0,2 0,-2 8,-31 150,35-135,2-1,1 1,2-1,1 1,2-1,2 0,1-1,1 0,2 0,2-1,12 22,-6-8,82 239,-95-264,-1 1,-1-1,-1 1,-1 0,-1 0,0 1,-2-1,-1 0,-1 0,-1 0,-1 0,-1 0,-1-1,-1 1,-1-2,-1 1,-1-1,-1 0,0-1,-3 1,14-20,0 0,0 0,0 0,-1 0,1 0,0 0,0 0,-1-1,1 1,-1 0,1 0,-1 0,1 0,-1-1,0 1,1 0,-1-1,0 1,1 0,-1-1,0 1,0-1,0 1,0-1,1 1,-1-1,0 0,0 1,0-1,0 0,0 0,0 0,0 0,0 0,0 0,0 0,0 0,0 0,0 0,0 0,0-1,0 1,0 0,1-1,-1 1,0 0,0-1,0 0,0 1,1-1,-1 1,0-1,1 0,-1 1,0-1,1 0,-1 0,1 0,-1 1,1-1,-1 0,1-1,2-16,0 0,2 0,0 0,1 0,1 1,1 0,0 0,4-6,15-38,89-273,-57 45,-34 186,-10 174,14 67,-9 15,3-98,-22-54,1 0,0 0,-1 0,1 0,0 0,0-1,0 1,0 0,0-1,0 1,0-1,0 1,0-1,0 1,0-1,0 1,0-1,0 0,0 0,1 0,-1 0,0 0,0 0,0 0,0 0,0 0,0 0,1-1,-1 1,0 0,0-1,0 1,0-1,0 1,0-1,0 0,0 1,0-1,0 0,-1 0,1 1,0-1,0 0,-1 0,1 0,-1 0,1 0,-1 0,1 0,-1-1,82-159,78-96,-160 256,0 0,0-1,0 1,1-1,-1 1,1 0,-1 0,1-1,-1 1,1 0,0 0,0-1,-1 1,1 0,0 0,0 0,0 0,0 0,0 1,0-1,1 0,-1 0,0 1,0-1,1 0,-1 1,0 0,1-1,-1 1,0 0,1-1,-1 1,0 0,1 0,-1 0,1 0,-1 1,0-1,1 0,-1 0,0 1,1-1,-1 1,0-1,1 1,-1 0,0 0,1 0,9 132,10 13,-3-89,-17-57,1 0,-1 0,1 0,-1-1,0 1,1-1,-1 1,0-1,1 1,-1-1,0 0,0 1,0-1,0 0,0 0,0 0,0 0,0 0,0 0,0 0,0 0,0 0,-1-1,1 1,0 0,-1 0,1-1,-1 1,1-1,-1 1,21-34,-7 6,2 1,1 0,1 2,1 0,2 1,0 1,2 1,0 0,12-6,-33 28,-1-1,1 1,0-1,0 1,0 0,0 0,0 0,0 0,0 0,0 0,0 0,0 1,0-1,1 1,-1 0,0-1,0 1,1 0,-1 0,0 1,0-1,1 0,-1 1,0-1,0 1,0 0,0 0,1 0,-1 0,-1 0,1 0,0 0,0 1,0-1,-1 1,1-1,0 1,-1 0,0 0,1 0,-1-1,0 1,0 0,0 1,0-1,0 0,-1 0,1 0,-1 0,1 1,-1-1,0 2,1 254,0-249,0 0,0-1,1 1,0 0,1-1,0 0,0 0,1 0,0 0,0 0,1-1,0 0,6 7,1-3</inkml:trace>
  <inkml:trace contextRef="#ctx0" brushRef="#br0" timeOffset="2444.698">2877 836,'33'-6,"0"-1,0-2,-1-1,0-2,-1-1,0-1,23-16,-46 25,0-1,-1 0,0 0,0 0,0-1,-1 0,1-1,-2 1,1-1,3-8,-7 12,0 1,0 0,-1-1,1 1,-1-1,0 0,0 1,-1-1,1 0,-1 0,1 1,-1-1,0 0,-1 0,1 1,-1-1,0 0,1 1,-2-1,1 0,0 1,-1-1,1 1,-1 0,0-1,0 1,-1 0,-1-2,-1 2,0 0,-1 0,1 0,-1 0,0 1,0 0,0 0,0 1,0-1,0 1,0 1,-1-1,1 1,0 0,0 0,-1 1,1 0,0 0,0 1,0-1,0 1,0 0,0 1,1 0,-1 0,1 0,0 0,0 1,-3 2,-14 11,1 1,0 1,2 1,0 1,1 0,1 2,1 0,1 1,1 0,1 1,1 0,2 1,0 1,2-1,1 2,-3 23,9-44,0 1,0-1,1 0,0 0,1 1,-1-1,1 0,1 0,-1 0,1 0,1 0,-1 0,1 0,0-1,1 0,-1 1,1-1,1 0,-1-1,1 1,0-1,0 0,0 0,1 0,0-1,0 0,0 0,0-1,1 1,0-1,-1-1,1 1,2-1,19 3,0-1,0-1,1-1,-1-2,27-3,-8 2,-42 1,1 1,-1-1,0 0,0-1,0 1,0-1,0 0,0 0,0-1,0 1,0-1,0 0,-1-1,1 1,-1-1,1 0,-1 0,0 0,0 0,0-1,1-2,3-10</inkml:trace>
  <inkml:trace contextRef="#ctx0" brushRef="#br0" timeOffset="2961.934">1917 102,'-4'-5,"-8"-1,0 4,-4 4,1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4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0,'-24'11,"0"1,0 0,1 2,0 1,2 1,0 0,0 2,2 0,-5 7,22-23,1-1,-1 1,1 0,-1-1,1 1,0 0,0-1,0 1,0 0,0 0,0 0,1 0,-1 0,1 0,-1 0,1 0,0 1,0-1,0 0,0 0,0 0,0 0,0 0,1 0,-1 0,1 0,0 0,-1 0,1 0,0 0,0 0,0 0,0 0,1-1,-1 1,0 0,1-1,-1 1,1-1,0 0,-1 1,1-1,0 0,0 0,0 0,0 0,0 0,81 30,-72-30,-1 1,0 0,1 1,-1 0,-1 0,1 1,0 1,-1-1,0 2,0-1,0 1,-1 0,0 1,0 0,-1 0,0 1,0 0,0 0,-1 1,-1 0,1 0,-2 0,1 1,-1-1,0 1,1 9,-4-12,-1 0,-1 0,1 0,-1 0,0 0,-1-1,0 1,0 0,0-1,-1 1,0-1,0 1,-1-1,1 0,-1-1,-1 1,1-1,-1 0,0 0,0 0,-1 0,1-1,-1 0,0 0,0-1,0 0,0 0,-1 0,0 0,-9 4,0-1,-1 0,1-1,-1-1,0 0,0-2,-1 0,1 0,-3-2,-93-7,89 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2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0 397,'34'-5,"30"-2,8 1,-2 1,-9 1,-9 2,-10 1,-11 0</inkml:trace>
  <inkml:trace contextRef="#ctx0" brushRef="#br0" timeOffset="467.527">1044 1,'-49'30,"-8"4,1 3,2 2,2 2,-22 24,61-52,1 1,1 0,0 1,1 0,0 0,1 1,1 1,1-1,-3 8,8-16,-1 0,1 1,0-1,1 0,0 0,1 1,-1-1,1 1,1-1,0 0,0 1,0-1,1 0,1 0,-1 0,1 0,1 0,-1-1,1 1,1-1,0 1,1-3,0 0,0-1,1 0,-1 0,1 0,0-1,0 0,0-1,0 1,1-1,-1-1,0 1,1-1,0-1,-1 1,1-1,-1-1,1 1,-1-1,1-1,-1 1,1-1,-1-1,0 1,0-1,0 0,0-1,-1 0,1 0,5-4,14-10,0-1,-2 0,0-2,-1-1,-1-1,-1 0,-1-2,10-16,100-169,-116 191,-7 28,-6 40,-1-39,-1 4,1 0,0 0,1 0,1 0,0 0,1 0,1 0,0 0,1-1,0 0,1 0,0 0,2 0,-2-3,0-1,1 0,0 0,1 0,0-1,0 0,1-1,-1 0,2 0,-1-1,1 0,0-1,0 0,1 0,-1-1,1-1,0 0,0 0,0-1,1 0,4-1,5-4,-4-2</inkml:trace>
  <inkml:trace contextRef="#ctx0" brushRef="#br0" timeOffset="722.944">2060 57,'-39'43,"-26"29,-12 12,2 1,9-4,6-12,13-12,11-11,5-9,9-5,3-9,5-3,5-5</inkml:trace>
  <inkml:trace contextRef="#ctx0" brushRef="#br0" timeOffset="951.219">1693 114,'19'38,"36"33,12 3,5-6,-5-9,-9-15,-10-10,-3-11,-4-5,-6-5,-2 0,-3-2,-6-3</inkml:trace>
  <inkml:trace contextRef="#ctx0" brushRef="#br0" timeOffset="1115.361">2511 170,'-5'44,"-1"23,0 5,1-4,7-10,2-9,5-14,2-12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2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87,'167'-45,"-138"38,4-3,1 2,-1 2,2 1,-1 1,0 2,21 2,-52 0,0 0,0 1,0-1,0 0,0 1,0-1,0 1,0 0,0 0,-1 0,1 1,0-1,0 1,-1-1,1 1,-1 0,0 0,1 0,-1 0,0 1,0-1,-1 0,1 1,0-1,-1 1,1 0,-1 0,0-1,0 1,0 0,0 0,-1 0,1 0,-1 0,1 0,-1 0,0 0,0 0,-1 0,1 0,-1 0,1 0,-1 0,0 0,0 0,0 0,-1 0,0 1,-88 97,-142 148,225-243,0 0,0 1,1-1,0 2,0-1,1 0,0 1,0 0,1 1,0-1,0 0,1 1,0 0,1 0,0 0,0 0,1 0,0 1,0-1,1 0,1 0,0 1,0-1,1 6,3-11,0 1,1 0,-1-1,1 0,0 0,0-1,0 1,1-1,-1-1,1 1,-1-1,1 0,0-1,0 0,0 0,0 0,0-1,0 0,0 0,0 0,-1-1,1-1,0 1,2-1,17 0,2 2,-20 1,0-1,0 1,1-2,-1 1,0-1,-1 0,1-1,0 1,0-2,0 1,-1-1,0 0,1-1,3-2,-3-5,-6 1</inkml:trace>
  <inkml:trace contextRef="#ctx0" brushRef="#br0" timeOffset="252.823">0 368,'44'5,"32"2,14-1,-4-6,-7-3,-12-1,-8 0,-9 1,-8 1,-7 1,-9-5,-9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6:20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1052,'4'2,"0"-1,0 1,-1 0,1 0,0 1,-1-1,0 1,1-1,-1 1,0 0,0 0,-1 1,1-1,-1 1,1-1,-1 1,0 0,4 4,208 326,-16-79,-43-60,-55-64,-13-25,6-3,59 47,66 93,-78-80,64 79,-173-208,27 36,60 55,-101-115,-1-3</inkml:trace>
  <inkml:trace contextRef="#ctx0" brushRef="#br0" timeOffset="2185.181">86 996,'430'0,"-213"-32,-95 8,41-5,-20 0,-44 29,83-11,72-24,-124 13,33-13,-34 13,59-7,-148 22,-1 1,1 2,1 2,-1 1,27 4,16-1,95-31,-74 7,20-2,21 2,-127 16</inkml:trace>
  <inkml:trace contextRef="#ctx0" brushRef="#br0" timeOffset="5322.387">2542 3196,'-62'110,"29"-41,-3-1,-3-2,-18 20,-46 82,102-162,3-5</inkml:trace>
  <inkml:trace contextRef="#ctx0" brushRef="#br0" timeOffset="5903.159">2175 3140,'6'33,"94"106,-69-99,2-1,1-2,2-1,26 20,39 38,-69-71,-15-16</inkml:trace>
  <inkml:trace contextRef="#ctx0" brushRef="#br0" timeOffset="7316.959">3586 205,'-1'0,"1"-1,0 1,-1 0,1-1,-1 1,1 0,-1-1,1 1,-1 0,1 0,-1 0,1-1,-1 1,0 0,1 0,-1 0,1 0,-1 0,1 0,-1 0,0 0,1 0,-1 0,1 0,-1 1,1-1,-1 0,1 0,-1 0,1 1,-1-1,1 0,-1 1,1-1,-1 0,1 1,-1-1,1 1,0-1,-1 1,1-1,0 1,-1-1,1 1,0-1,0 1,0-1,-1 1,1-1,0 1,0-1,0 1,0 0,0-1,0 1,0-1,0 1,0-1,0 2,-5 38,5-39,-2 11,1 0,1 0,0 1,0-1,1 0,1 0,0 0,1 0,0 0,1 0,0-1,1 1,0-1,1 0,0-1,1 1,0-1,1-1,-1 1,3 0,-8-9,0 1,0-1,0 0,0 0,0 0,0 0,0 0,0 0,1-1,-1 1,0-1,0 0,1 1,-1-1,0 0,1 0,-1-1,0 1,0 0,1-1,-1 1,0-1,0 0,0 0,0 0,0 0,0 0,0 0,0 0,0-1,0 1,1-2,48-62,-45 55,106-233,-43 91,-69 152,0-1,0 0,0 0,0 1,-1-1,1 0,0 0,1 1,-1-1,0 0,0 0,0 1,0-1,0 0,1 1,-1-1,0 0,1 1,-1-1,0 0,1 1,-1-1,1 1,-1-1,1 0,-1 1,1-1,0 1,-1 0,1-1,0 1,-1 0,1-1,0 1,-1 0,1 0,0-1,-1 1,1 0,0 0,0 0,-1 0,1 0,0 0,0 0,-1 0,1 0,0 0,0 1,-1-1,1 0,0 0,-1 1,1-1,0 1,-1-1,1 0,-1 1,1-1,0 1,-1-1,1 1,-1 0,0-1,1 1,-1-1,1 1,-1 0,0 0,17 131,-7-84,2 0,1-1,3-1,2-1,6 9,-7-16,-2-1,-1 2,-2 0,-2 0,-1 1,-3 0,0 1,-3 0,-2 1,-3-23,-1-1,0 1,-2-1,0 0,-1 0,-1 0,0-1,-2 0,-7 12,13-23,-3 4,-1 1,0-1,0 0,-1-1,0 1,-1-2,0 1,0-1,-1 0,0-1,0-1,-1 1,0-1,0-1,0 0,-11 3,18-8,0 1,0 0,0-1,0 0,0 0,0 0,0-1,0 1,0-1,0 0,0 0,1 0,-1-1,0 1,1-1,-1 0,1 0,-1 0,1 0,0-1,0 1,0-1,0 0,1 0,-1 0,1 0,0 0,-1-1,1 1,1-1,-1 0,1 1,-1-1,1 0,0 0,0 0,1 0,-1 1,1-1,0 0,0 0,0 0,0 0,1-2,2-13,1 0,1 0,0 0,1 0,1 1,1 0,1 0,0 1,2 0,-1 1,4-3,19-34,-22 34,-2 2,0 1,1-1,1 2,0-1,1 2,1-1,0 2,13-11,-21 22,-1-1,1 1,0 0,0 1,0-1,0 1,0 0,0 0,1 0,-1 1,0 0,0 0,1 0,-1 1,0 0,0 0,0 0,0 0,0 1,0 0,0 0,4 3,15 6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6:29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57 248,'19'-24,"1"0,1 2,1 0,1 2,18-13,-36 29,147-88,-151 91,1 0,0 1,-1-1,1 0,0 0,0 1,-1-1,1 1,0 0,0-1,0 1,0 0,0 0,-1 0,1 0,0 1,0-1,0 0,0 1,-1 0,1-1,0 1,0 0,-1 0,1 0,-1 0,1 0,-1 0,1 0,-1 0,1 1,-1-1,0 0,0 1,0-1,0 1,0 0,0-1,0 1,-1 0,1 0,0-1,-1 1,1 0,-1 0,0 0,0 0,0-1,0 1,0 2,0 14,-2 0,0-1,0 1,-2 0,0-1,-1 0,-1 0,-1 0,0-1,-1 0,-3 4,1-1,-5 14,1-6,0-1,2 2,2 0,0 0,2 1,1 0,1 1,-1 25,7-50,0-1,0 1,1-1,0 1,-1-1,2 1,-1-1,1 1,-1-1,1 0,0 0,1 1,-1-2,1 1,-1 0,1 0,0-1,1 0,-1 1,1-1,-1-1,1 1,0 0,0-1,0 0,0 0,0 0,1 0,-1-1,2 1,3 0,1 0,-1-1,0 1,1-2,-1 1,1-2,0 1,-1-1,0 0,1-1,-1 0,0-1,0 0,4-2,17-11,0-1,-1-1,0-2,-2-1,-1-1,0-1,-2-1,4-6,-10-13,-19 30</inkml:trace>
  <inkml:trace contextRef="#ctx0" brushRef="#br0" timeOffset="420.167">1 447,'76'-51,"2"3,3 4,84-33,26-1,-168 75,-4 5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8:51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683 114,'-29'61,"-140"217,47-102,-8-5,-38 29,163-195,-9 10,11-25,28-49,-16 40</inkml:trace>
  <inkml:trace contextRef="#ctx0" brushRef="#br0" timeOffset="334.676">6 424,'-1'4,"0"-1,0 0,0 1,1-1,-1 0,1 1,0-1,0 1,0-1,0 1,1-1,-1 0,1 1,0-1,0 0,0 1,1-1,-1 0,1 0,0 0,-1 0,1 0,1-1,-1 1,0 0,1 0,6 3,1 1,-1-2,1 1,0-1,0 0,1-1,-1-1,1 1,0-2,0 1,0-1,8-1,16 6,58 11,-34-8,-1 3,0 3,43 17,-90-28,0 0,-1 1,1 0,-1 1,-1 0,1 1,-1 0,-1 0,1 1,-1 0,-1 0,0 1,0 0,5 9,0-3</inkml:trace>
  <inkml:trace contextRef="#ctx0" brushRef="#br0" timeOffset="580.698">824 481,'-34'10,"-29"12,-15 8,2 3,8 1,7-6,9-2,8-1,7 0,5 1,3-4,7-2,1-3,1 0,-2-3,3 0,0-1,4-4</inkml:trace>
  <inkml:trace contextRef="#ctx0" brushRef="#br0" timeOffset="901.935">344 1,'-9'12,"0"1,1-1,0 2,1-1,1 1,0 0,1 0,1 1,0-1,0 1,2 0,-1 14,1 6,3 0,0-1,2 1,2-1,1 0,2 0,10 30,12 55,31 141,-32-176,-19-70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3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47,'24'0,"22"0,8 0,-4-4,-8-3,-4 1,-5 1,-3 2,-2 1,0 1,-6-5,-1 0,-5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2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29 246,'-9'37,"2"0,1 0,2 0,2 0,2 29,-1-39,2 250,0-634,3 322,2 1,1 0,2 0,2 0,1 2,1-1,2 2,1 0,1 0,6-5,39-32,-60 67,0-1,0 1,1 0,-1 0,0 0,1 0,-1 1,1-1,0 1,-1-1,1 1,-1 0,1 0,-1 0,1 0,0 1,-1-1,1 1,-1-1,1 1,-1 0,1 0,-1 0,0 0,0 0,1 1,-1-1,0 1,0-1,0 1,0 0,-1 0,2 0,4 7,0 1,0-1,-1 1,0 1,-1-1,0 1,0 0,-1 0,-1 0,0 0,0 1,-1-1,-1 1,0 0,-1-1,0 8,0-18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1 225,'0'0,"1"-1,-1 1,1 0,-1 0,1-1,-1 1,0 0,1-1,-1 1,1 0,-1-1,0 1,1-1,-1 1,0-1,0 1,1-1,-1 1,0-1,0 1,0-1,1 1,-1-1,0 1,0-1,0 1,0-1,0 1,0-1,0 1,0-1,0 1,-1-1,1 0,0 1,0-1,0 1,0-1,-1 1,1-1,0 1,-1 0,1-1,0 1,-1-1,1 1,0 0,-1-1,1 1,-1 0,1-1,-1 1,1 0,-1 0,1-1,51-4,-51 5,230 28,-96-27,-134-2,1 1,0-1,-1 0,1 1,-1-1,1 0,-1 1,1-1,-1 0,0 0,1 1,-1-1,0 0,1 0,-1 0,0 1,0-1,0 0,0 0,0 0,0 0,0 0,0 1,0-1,-1 0,1 0,0 0,0 1,-1-1,1 0,0 0,-1 0,1 1,-1-1,1 0,-1 1,1-1,-1 1,0-1,1 0,-1 1,0-1,1 1,-1 0,0-1,0 1,1-1,-1 1,0 0,0 0,0 0,0-1,1 1,-1 0,0 0,-1 0,-2-4,-14-11,6 6,-1-1,1 0,1-1,0 0,1-1,0-1,0 1,2-1,-1-1,2 0,-3-6,5-1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5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25 691,'-3'-6,"0"0,0 0,0 0,0 0,1-1,0 1,1-1,-1 1,1-1,1 0,-1 1,1-1,0 0,-1-6,3-9,0 1,1 0,2 0,0 1,1-1,1 1,0 0,2 1,0-1,2 2,0 0,1 0,0 1,2 0,14-14,11-21,70-64,-108 115,0 0,0 0,0 0,0 1,1-1,-1 0,0 1,1-1,-1 0,1 1,-1 0,1-1,-1 1,0 0,1 0,-1 0,1 0,-1 0,1 0,-1 0,1 1,-1-1,1 0,-1 1,0-1,1 1,-1 0,0-1,1 1,-1 0,0 0,0 0,0 0,1 0,-1 0,0 0,-1 0,1 0,0 0,0 1,0-1,23 61,-21-53,50 278,-53-285,0-1,1 1,-1-1,0 1,1-1,-1 1,1-1,-1 0,1 1,0-1,0 0,-1 0,1 1,0-1,0 0,0 0,0 0,0 0,1 0,-1 0,0 0,0-1,1 1,-1 0,0-1,1 1,-1-1,1 1,-1-1,1 0,-1 1,1-1,-1 0,1 0,-1 0,1 0,-1 0,1-1,-1 1,0 0,1-1,-1 1,1-1,-1 1,0-1,1 0,-1 0,0 0,0 1,1-1,-1 0,0 0,0-1,0 1,0 0,0 0,0-1,162-197,84-59,-246 256,-1 1,1 0,-1 0,1 0,0-1,-1 1,1 0,0 0,0 0,0 0,0 0,0 1,0-1,0 0,0 0,0 1,0-1,0 0,1 1,-1-1,0 1,0 0,1-1,-1 1,0 0,1 0,-1 0,0 0,1 0,-1 0,0 0,0 0,1 1,-1-1,0 0,1 1,-1-1,0 1,0-1,0 1,0 0,0-1,1 1,-1 0,-1 0,1 0,0 0,0 0,0 0,0 0,-1 0,1 0,0 0,-1 1,1-1,-1 0,2 19,-1 0,0 1,-2-1,-1 0,0 0,-1 0,-2-1,0 1,-1-1,-5 13,1-1,-3 10,7-24,0 0,1 0,1 0,1 1,0 0,2-1,-1 7,2-23,0 1,0-1,0 1,0-1,0 1,0 0,0-1,0 1,1-1,-1 1,1-1,-1 1,1-1,-1 1,1-1,0 1,0-1,0 0,0 1,0-1,0 0,0 0,0 0,0 0,0 0,1 0,-1 0,0 0,1-1,-1 1,1 0,-1-1,1 1,-1-1,1 1,-1-1,1 0,0 0,-1 0,1 0,-1 0,1 0,0 0,-1 0,1-1,-1 1,1-1,-1 1,1-1,-1 1,1-1,-1 0,1 0,74-48,-56 30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6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0,'-83'72,"4"4,3 3,-31 46,55-35,51-88,0 1,0-1,0 0,0 1,0-1,1 1,-1 0,1-1,0 1,-1-1,1 1,0 0,1-1,-1 1,0-1,1 1,0-1,-1 1,1-1,0 1,0-1,0 0,1 1,-1-1,0 0,1 0,0 0,-1 0,1 0,0 0,0 0,0-1,0 1,0-1,1 0,1 2,3-3,-1 1,1-1,-1-1,1 1,-1-1,1 0,-1 0,0-1,0 0,0 0,1-1,-2 1,1-1,0-1,-1 1,1-1,-1 0,0 0,0 0,-1-1,4-4,7-3,28-27,-3-1,-1-2,-2-2,-2-2,19-34,3 0,-55 77,-1 1,0-1,1 1,-1-1,1 1,0 0,-1-1,1 1,0 0,0 0,0 0,1 1,-1-1,0 0,1 1,-1 0,1-1,-1 1,1 0,0 0,-1 1,3-1,-9 57,-1-35,1 0,0 1,2-1,0 1,2-1,0 1,1 0,1-1,1 1,1-1,1 0,1 0,1-1,1 0,6 12,-11-27,0-1,1 0,-1 1,1-2,0 1,0 0,0-1,1 0,-1 0,1 0,0 0,0-1,0 1,1-1,17 5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2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62 311,'17'-1,"0"-1,0 0,0-1,-1-1,1-1,-1 0,0-1,0-1,-1 0,0-1,13-10,-25 16,0 0,0 0,0 0,0-1,0 0,0 0,-1 1,1-2,-1 1,0 0,0 0,0-1,-1 1,1-1,-1 1,0-1,1 0,-2 1,1-1,0 0,-1 0,0 0,0 0,0 1,0-1,-1 0,1 0,-1 0,0 1,0-1,0 0,-1 1,1-1,-1 1,0-1,0 1,0 0,-1 0,1 0,-1 0,1 0,-1 1,0-1,0 1,0 0,0-1,-1 1,0-1,-1-1,0 1,0-1,0 2,0-1,-1 0,1 1,-1 0,1 0,-1 1,0 0,1 0,-1 0,0 0,0 1,0 0,0 0,0 1,0 0,1 0,-1 0,0 0,1 1,-1 0,1 0,-1 1,1 0,0 0,0 0,0 0,1 1,-1 0,1 0,0 0,0 0,0 1,0-1,0 2,-5 10,0 0,1 1,1-1,0 2,1-1,1 1,1 0,0 0,2 0,0 0,0 1,2-1,1 1,1 13,0-22,0-1,1 1,0-1,1 1,-1-1,2-1,-1 1,1 0,1-1,-1 0,1 0,1-1,-1 0,1 0,1 0,-1-1,1 0,0-1,1 1,-1-2,1 1,0-1,0 0,6 1,-3-3,0-1,1 0,-1 0,0-1,1-1,-1 0,0 0,0-2,0 1,0-2,0 1,-1-2,1 1,-1-2,0 1,-1-1,11-8,-3 4,141-90,-143 89</inkml:trace>
  <inkml:trace contextRef="#ctx0" brushRef="#br0" timeOffset="331.74">936 0,'-17'11,"0"0,1 1,1 1,-1 0,2 1,0 1,1 0,0 1,1 1,1 0,1 0,-5 12,13-27,1 1,0-1,0 0,1 1,-1-1,0 1,1-1,0 1,-1 0,1-1,0 1,1-1,-1 1,0-1,1 1,-1-1,1 1,0-1,-1 1,1-1,1 0,-1 1,0-1,0 0,1 0,0 0,-1 0,1 0,0 0,0 0,0-1,0 1,0-1,0 1,0-1,1 0,-1 0,0 0,1 0,-1 0,41 12,55 25,-95-37,0 1,0 0,-1 0,1 0,-1 1,0-1,0 0,0 1,0 0,0-1,0 1,-1 0,1 0,-1 0,0 0,0 0,0 0,0 0,0 0,-1 1,0-1,1 0,-1 0,0 1,-1-1,1 0,0 0,-1 1,0 1,-3 4,1-1,-1 1,0-1,-1 1,0-1,-1 0,1-1,-1 0,-1 1,1-2,-1 1,-1-1,1 0,-1-1,0 0,0 0,0 0,-1-1,0-1,0 1,0-1,0-1,0 0,-1 0,1-1,0 0,-1 0,1-1,-6-1,-10 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6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1,'-20'238,"10"1,11 15,-28-63,37-258,-4 39,-1 1</inkml:trace>
  <inkml:trace contextRef="#ctx0" brushRef="#br0" timeOffset="4950.584">423 254,'-59'45,"29"-15,7-7,-1 0,-1-1,0-1,-2-1,-23 12,49-32,0 0,0 0,1 0,-1 0,0 0,0 0,0 0,0 0,1 0,-1 1,0-1,0 0,0 1,1-1,-1 0,0 1,1-1,-1 1,0-1,1 1,-1-1,0 1,1-1,-1 1,1 0,-1-1,1 1,-1 0,1-1,0 1,-1 0,1 0,0 0,-1-1,1 1,0 0,0 0,0 0,0 0,0-1,0 1,0 0,0 0,0 0,0 0,1-1,-1 1,0 0,0 0,1-1,-1 1,1 0,-1 0,0-1,1 1,-1 0,1-1,0 1,-1-1,1 1,0-1,-1 1,1 0,40 15,-32-14,-1 0,1 1,-1 0,0 1,0-1,0 2,-1-1,1 1,-1 0,0 1,0 0,-1 0,0 0,0 1,0 0,-1 0,0 0,2 5,61 137,-22-67,-46-70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3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1,'-12'37,"5"-9,0-7,1 0,1 1,1 0,0 0,2 0,1 0,0 0,2 0,0 0,2 0,0 0,1 0,2 1,-3-18,0 1,0-1,0 0,1 1,0-1,0-1,0 1,1-1,-1 0,1 0,0 0,0 0,1-1,-1 0,1 0,-1 0,1-1,0 0,0 0,0-1,0 1,0-1,1 0,-1-1,0 0,0 0,1 0,-1-1,0 0,0 0,0 0,0-1,0 0,0 0,0 0,4-3,16-13,0 0,-2-2,0 0,-1-2,-2 0,0-2,-1 0,12-21,-32 44,0 0,0 0,1 0,-1 0,0 0,0 1,1-1,-1 0,0 0,1 0,-1 0,1 0,-1 1,1-1,0 0,-1 0,1 1,0-1,-1 0,1 1,0-1,0 1,0-1,-1 1,1-1,0 1,0-1,0 1,0 0,0 0,0 0,0-1,0 1,0 0,0 0,0 0,0 0,0 0,0 1,0-1,0 0,-1 0,1 1,0-1,0 0,0 1,0-1,0 1,0-1,-1 1,1 0,0-1,-1 1,1 0,0-1,-1 1,1 0,-1 0,1 0,-1 0,1-1,-1 1,1 0,-1 0,0 0,0 0,2 6,-1 1,1-1,0 0,1 0,-1-1,1 1,1-1,-1 1,1-1,0 0,1 0,-1-1,1 1,0-1,1 0,-1 0,1-1,0 0,0 0,0 0,1-1,-1 1,1-2,0 1,0-1,0 0,0 0,0-1,0 0,8 0,-7-2,1-1,-1 0,1-1,-1 0,0 0,0-1,0 0,0 0,-1-1,0 0,0 0,0 0,-1-1,1 0,-1-1,-1 0,1 1,-1-2,-1 1,1 0,-1-1,3-7,1-5,0 0,-1-1,-2 1,0-1,-1 0,-1 0,-1-1,0-17,-2 27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4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1,'0'38,"5"18,2 4,-1-4,-1-6,-2-7,0-11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7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1,'-5'4,"-1"8,-5 0,-1 4,3-6,7-5,3-7,8-4,1-1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8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310 113,'0'0,"-1"-1,0 1,1-1,-1 1,0-1,0 1,1 0,-1-1,0 1,0 0,0 0,0 0,1 0,-1-1,0 1,0 0,0 0,0 1,0-1,1 0,-1 0,0 0,0 1,0-1,1 0,-1 1,0-1,0 0,0 1,1-1,-1 1,0-1,1 1,-1 0,1-1,-1 1,1 0,-1-1,1 1,-1 0,1 0,-1-1,1 1,0 0,0 0,-1 0,1 0,-17 41,13-20,2 1,0-1,1 1,2 0,0-1,2 1,0 0,1-1,3 5,1 28,-3 0,-2 0,-2 1,-4 17,1 28,-3 5,4-106,1 0,0-1,0 1,0 0,-1-1,1 1,0 0,0-1,-1 1,1 0,0 0,-1-1,1 1,0 0,-1 0,1 0,0-1,-1 1,1 0,0 0,-1 0,1 0,-1 0,1 0,0 0,-1 0,1 0,-1 0,1 0,0 0,-1 0,1 0,0 0,-1 0,1 0,-1 1,1-1,0 0,-1 0,1 0,0 1,-1-1,1 0,0 0,0 1,-1-1,1 0,0 0,0 1,-1-1,1 1,0-1,0 0,0 1,0-1,0 0,-1 1,1-1,-3-14</inkml:trace>
  <inkml:trace contextRef="#ctx0" brushRef="#br0" timeOffset="243.873">0 564,'43'-4,"39"-12,9-3,-5 2,-13-1,-13 2,-13 5,-10-2,-5 2,-5 3,-6-2,-2 1,-4-4,0 2,-2 1</inkml:trace>
  <inkml:trace contextRef="#ctx0" brushRef="#br0" timeOffset="679.743">790 0,'-22'120,"6"1,-1 87,16-183,0 0,2-1,1 1,0-1,2 0,1 1,1-2,1 1,1-1,1 0,1 0,1-1,1-1,8 10,-19-29,1 0,-1 0,1 0,0 0,0 0,0 0,0-1,0 1,0-1,0 0,0 1,1-1,-1 0,1 0,-1 0,1-1,-1 1,1-1,-1 1,1-1,-1 0,1 0,-1 0,1 0,0-1,-1 1,1-1,-1 1,1-1,-1 0,0 0,1 0,-1 0,0 0,1-1,78-60,-63 46,-10 9,-7 4,1-1,1 1,-1 1,0-1,1 0,-1 0,1 1,0-1,0 1,0 0,0 0,0 0,0 0,1 1,-1-1,1 1,-1 0,1 0,-1 0,1 1,0-1,-1 1,1 0,0 0,-1 0,1 0,0 1,-1-1,1 1,0 0,-1 0,1 0,-1 1,0-1,3 2,0 6,-1 0,0 0,0 0,-1 1,0 0,0 0,-1 0,0 0,-1 0,0 2,19 61,0-47,-12-23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3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29,'19'0,"21"0,14 0,1-5,-3-1,-6 0,-5 1,-6 2,-4 1,-1 1,-3 0,1 1,-1 0,-5 1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07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393 821,'1'-1,"0"-1,0 1,1-1,-1 1,0-1,0 0,0 1,-1-1,1 0,0 0,-1 0,1 1,-1-1,1 0,-1 0,0 0,0 0,0 0,0 0,0 0,0 0,-1 0,1 0,0 1,-1-1,0 0,1 0,-1 0,0 1,0-1,0 0,0 1,0-1,-1 1,1-1,0 1,-1 0,1-1,-1 1,1 0,-1 0,0 0,-76-38,68 38,-1-1,1 2,-1 0,1 0,-1 1,0 0,1 0,0 2,-1-1,1 1,0 1,0-1,0 2,1-1,0 2,0-1,0 1,0 0,1 1,0 0,0 0,1 1,0 0,0 0,1 1,-2 3,0 0,1 0,1 0,0 0,1 0,0 1,1 0,0 0,1 0,0 1,1-1,1 1,0-1,1 1,0 0,1-1,1 1,0-1,1 1,0-1,3 6,-3-9,2 0,-1 0,1 0,1-1,0 1,0-1,0 0,1-1,1 0,0 0,0-1,0 1,1-2,0 1,0-1,0-1,1 0,0 0,0-1,1 0,8 2,-8-7,0-1,0 1,-1-2,1 0,0 0,-1-1,0 0,0-1,0 0,-1-1,1 0,-2 0,1-1,0 0,-1 0,-1-1,1 0,1-3,-8 9,20-19,-2-2,0 0,-2-1,0-1,-2 0,-1-1,-1-1,-1 0,-2-1,0 0,-1-7,4-49,-11 101,1 1,0-1,2 1,0-1,1 0,1-1,0 0,1 0,1 0,0-1,1 0,1-1,6 6,-3-3</inkml:trace>
  <inkml:trace contextRef="#ctx0" brushRef="#br0" timeOffset="502.257">900 1216,'196'-403,"-155"356,-40 46,0 0,0 1,0-1,0 1,0-1,0 1,0 0,0-1,1 1,-1 0,0 0,0-1,0 1,0 0,0 0,1 0,-1 0,0 1,0-1,0 0,0 0,0 1,0-1,0 1,0-1,0 1,0-1,0 1,0 0,0-1,0 1,0 0,0 0,-1-1,1 1,0 0,-1 0,1 0,0 0,-1 0,0 0,1 0,-1 0,1 1,-1-1,0 0,0 0,0 0,1 0,-1 0,0 0,-1 1,1-1,7 84,-9-79,1 0,0 0,0 0,0 0,1 0,0 0,0 0,1 0,-1 0,1 0,1 0,-1 0,1 0,0-1,0 1,1-1,0 1,0-1,0 0,0 0,1 0,0 0,0-1,0 0,0 1,1-1,0-1,0 1,0-1,0 0,0 0,1 0,3 0,-4-2,0 0,0-1,0 0,0 0,1 0,-1 0,0-1,0 0,0 0,0-1,-1 1,1-1,0 0,0 0,-1-1,0 1,1-1,-1 0,0 0,0 0,0-1,-1 1,1-1,-1 0,0 0,0 0,0-1,-1 1,0-1,0 1,2-5,3-7,-1-1,-1 1,0-1,-1 0,-1-1,0 1,-1-1,-1-11,-1 16</inkml:trace>
  <inkml:trace contextRef="#ctx0" brushRef="#br0" timeOffset="1829.207">2058 764,'-29'1,"1"1,0 1,0 1,1 1,-1 2,1 1,1 1,-1 1,-1 2,18-6,0 0,1 0,0 1,0 0,1 0,0 1,0 0,0 0,1 1,1 0,-5 8,9-13,0-1,0 1,0-1,0 1,1 0,-1-1,1 1,0 0,1 0,-1 0,0 0,1 0,0 0,0 0,0 0,1 0,-1 0,1 0,0 0,0 0,0 0,1-1,0 1,-1 0,1-1,0 1,1-1,-1 0,0 0,1 0,0 0,0 0,2 2,-1-2,0-1,1 1,-1-1,1 0,-1 0,1 0,0-1,0 1,0-1,0 0,0-1,0 1,0-1,0 0,0 0,0-1,0 1,0-1,0 0,0-1,0 1,-1-1,1 0,0 0,-1 0,5-3,106-85,50-105,-163 192,30-33,-31 36,-1-1,1 1,0-1,0 1,0 0,0-1,0 1,0 0,0 0,0 0,0 0,0 0,0 0,0 0,0 0,0 0,0 0,0 0,0 1,0-1,-1 0,1 1,0-1,0 0,0 1,0 0,0-1,-1 1,1-1,0 1,0 0,-1-1,1 1,-1 0,1 0,-1 0,1-1,-1 1,1 0,-1 0,1 0,-1 0,0 0,0 0,1 0,4 15,0-1,-1 1,0 0,-2 0,0 0,0 0,-2 1,0 13,3 46,7-1,-3 1,-4 0,-3 1,-3-1,-3 0,-11 39,8-69,-39 131,44-168,0 1,0-1,-1 0,-1 0,1-1,-1 1,-1-1,1-1,-1 1,-1-1,1 0,-1-1,0 1,-1-2,0 1,0-1,7-4,0 1,-1-1,0 0,1 0,-1 0,1 0,-1 0,0-1,0 1,1-1,-1 0,0 0,0 0,0 0,1 0,-1-1,0 1,0-1,1 1,-1-1,0 0,1 0,-1-1,1 1,0 0,-1-1,1 1,0-1,0 0,0 0,0 0,0 0,0 0,0 0,1-1,-1 1,0-1,-24-100,25 83,2 0,0 0,0 1,2-1,1 1,0 0,1 0,1 0,1 1,1-1,1 2,0-1,10-13,11-16,2 2,2 2,2 1,2 1,1 2,2 2,20-13,121-94,-151 120,-1-1,-1-1,-2-2,0-1,-2-1,-1-1,-2-1,-1-1,-1-1,14-35,-16 20,-2-1,-2-1,-3 0,-1 0,-2-14,0 9,-5 40,1 1,-2-1,0 1,-1-1,-1 0,0 0,-1 0,-1 1,0-1,-1 1,-1-1,0 1,-1 0,-3-4,7 17,-1-1,0 0,0 1,0-1,0 1,-1 0,1 0,0 0,-1 0,0 0,1 1,-1-1,0 1,0-1,0 1,0 0,0 0,0 1,0-1,0 1,0-1,-1 1,1 0,0 0,0 0,0 1,0-1,0 1,-1-1,1 1,-1 1,-85 51,69-29,0 1,2 1,1 1,1 0,1 1,2 0,0 1,2 1,2 0,0 1,2-1,1 1,2 1,1-1,2 1,1 10,3-8,2-1,1 1,2-2,1 1,2-1,1 0,2-1,0-1,2 0,18 24,-19-33,1-1,1 0,0-1,1-1,2-1,-1-1,22 13,-40-28,0 0,-1 0,1 0,0-1,0 1,0-1,0 1,0-1,0 1,0-1,0 1,0-1,0 0,0 1,1-1,-1 0,0 0,0 0,0 0,0 0,0 0,0 0,0-1,1 1,-1 0,0-1,0 1,0 0,0-1,0 1,0-1,0 0,0 1,-1-1,1 0,0 0,0 1,0-1,-1 0,1 0,5-12</inkml:trace>
  <inkml:trace contextRef="#ctx0" brushRef="#br0" timeOffset="2244.842">2961 934,'55'-11,"-1"-3,-1-2,0-2,-1-3,32-18,-79 37,0-1,0 1,0-1,-1 0,1 0,-1-1,1 1,-1-1,0 0,0 0,-1 0,1-1,-1 1,0-1,0 0,-1 0,1 0,-1 0,0 0,0-1,-1 1,0 0,0-1,1-4,-2 5,1 0,-1-1,1 1,-1 0,-1 0,1 0,-1 0,0 0,0 0,0 0,-1 0,0 1,0-1,0 0,0 1,-1 0,0-1,0 1,0 0,0 0,0 1,-1-1,0 1,0-1,0 1,0 1,0-1,-1 0,1 1,-1 0,0 0,1 0,-1 1,-3-1,0 1,0 0,0 0,-1 1,1 0,0 1,0-1,0 2,0-1,0 1,0 0,1 1,-1 0,0 0,1 1,0 0,0 0,0 0,1 1,-1 0,1 0,0 1,1 0,-1 0,-3 6,-4 5,2-1,0 1,1 1,0 0,2 0,0 1,1 0,1 1,-2 10,4-18,1 0,1 1,0-1,1 1,0-1,1 1,0-1,1 1,0-1,1 1,1-1,-1 0,2 0,0 0,1 0,0-1,0 0,1 0,1 0,0-1,0 1,1-2,0 1,5 3,2-4,1 0,0-1,0 0,0-1,1-1,1-1,-1 0,1-1,-1-1,1-1,0-1,0 0,0-1,0-1,0-1,0 0,5-2,32-8,-31 5</inkml:trace>
  <inkml:trace contextRef="#ctx0" brushRef="#br0" timeOffset="23474.405">82 2402,'43'-5,"34"-2,8 1,-5 1,-12-3,-17-1</inkml:trace>
  <inkml:trace contextRef="#ctx0" brushRef="#br0" timeOffset="23940.546">1211 2176,'-31'0,"0"2,0 2,0 0,1 2,0 2,0 0,0 2,1 1,1 2,0 1,1 0,0 2,1 2,1 0,0 2,15-10,0-1,1 1,0 0,1 1,0 0,0 1,1-1,1 1,0 1,1-1,0 1,1 0,0 0,1 0,1 1,0-1,1 1,0-1,1 1,1-1,0 1,1 1,-1-11,0-1,0 1,1-1,-1 0,1 1,0-1,0 0,0 0,0 0,1 0,-1-1,1 1,0-1,0 1,0-1,0 0,0 0,0 0,1-1,-1 1,0-1,1 1,-1-1,1-1,0 1,-1 0,1-1,0 0,-1 1,1-1,0-1,2 1,117-36,-83 11,0-2,-2-1,-1-2,-1-2,4-6,-10 9,35-34,-40 37,0 1,2 1,1 1,1 2,29-17,-56 36,0 1,-1-1,1 1,0 0,0 0,0 0,-1 0,1 0,0 0,0 0,1 1,-1-1,0 1,0 0,0-1,0 1,0 0,0 0,1 0,-1 1,0-1,0 0,0 1,0-1,0 1,0 0,0 0,0 0,0 0,0 0,-1 0,1 0,0 1,0-1,-1 1,1-1,-1 1,0-1,1 1,-1 0,0 0,0 0,0 0,0-1,0 1,-1 1,1-1,-1 0,1 0,-1 0,0 0,0 1,-12 128,2-70,6-35,1-12,1 1,0-1,1 1,0-1,1 1,1 0,1-1,0 1,0-1,2 1,0-1,43 33,-27-37</inkml:trace>
  <inkml:trace contextRef="#ctx0" brushRef="#br0" timeOffset="24186.036">2255 2232,'-29'38,"-28"37,-10 11,2-5,12-12,10-17,13-12,6-14,8-6,1-6,4-6</inkml:trace>
  <inkml:trace contextRef="#ctx0" brushRef="#br0" timeOffset="24436.491">1747 2176,'39'38,"36"28,10 6,-4-3,-6-14,-12-12,-11-12,-10-8,-7-6,-5-3,-3-3,-1-3,0-4,1-2,-6-1</inkml:trace>
  <inkml:trace contextRef="#ctx0" brushRef="#br0" timeOffset="24605.466">2764 2402,'0'33,"4"22,3 0</inkml:trace>
  <inkml:trace contextRef="#ctx0" brushRef="#br0" timeOffset="24873.756">2678 2006,'0'0</inkml:trace>
  <inkml:trace contextRef="#ctx0" brushRef="#br0" timeOffset="25121.565">3553 2147,'-13'4,"0"1,0 1,0 0,0 1,1 0,1 1,-1 0,1 1,0 1,1-1,0 1,1 1,0 0,-3 5,12-12,0-1,-1 1,1-1,1 0,-1 1,0-1,1 0,0 0,0 1,0-1,0 0,0 0,1 0,-1 0,1 0,0 0,0 0,0-1,0 1,0-1,1 1,-1-1,1 0,0 0,-1 0,1 0,0-1,0 1,0-1,0 0,0 1,1-1,-1-1,0 1,4 0,15 10,-12-5,-1 0,1 1,-1 0,-1 0,1 1,-1 1,-1-1,1 1,-1 0,-1 1,2 3,-5-8,-1-1,1 0,-1 1,-1 0,1-1,-1 1,0 0,0 0,0 0,0 0,-1 0,0-1,0 1,-1 0,1 0,-1 0,0 0,0 0,0 0,-1-1,0 1,0-1,0 1,0-1,-1 0,0 1,-3 2,-1 1,-1 0,-1-1,1 0,-1-1,-1 0,1 0,-1-1,0 0,0 0,-1-1,1-1,-1 0,0 0,1-1,-1 0,0-1,-1-1,1 1,-6-2,-8 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0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61,'104'-14,"57"-7,1 6,43 6,-185 9,-12-1,0 1,-1-1,1 1,0 1,0-1,-1 2,1-1,-1 1,1 0,-1 0,0 1,1 0,-1 0,-1 1,2 0,-7-2,1 0,-1 0,1 0,-1 0,0 1,0-1,0 0,0 1,0-1,-1 0,1 1,-1-1,1 1,-1-1,0 1,0-1,0 1,0-1,-1 1,1-1,-1 1,0-1,1 1,-1-1,0 0,0 0,0 1,-1-1,1 0,0 0,-1 0,-1 1,-55 65,-164 122,221-189,-23 19,1 1,2 0,0 2,1 0,1 1,1 2,2-1,0 2,-11 27,22-39,2-11,0 1,1 1,0-1,0 0,0 1,0-1,1 1,0-1,0 1,1 0,-1-1,1 1,0 0,1-1,-1 1,1 0,0-1,1 1,0-1,-1 1,2-1,-1 0,0 0,1 0,0 0,3 4,1-3,0 1,0-1,1-1,0 1,0-1,0-1,0 1,1-1,-1-1,1 1,0-2,1 1,-1-1,0-1,0 1,1-2,-1 1,4-1,174-25,-149 18,95-35,-117 25,-14 7</inkml:trace>
  <inkml:trace contextRef="#ctx0" brushRef="#br0" timeOffset="246.231">28 485,'48'-10,"45"-8,16-5,-2 1,-8 4,-12 5,-11 5,-14 4,-7 2,-9 2,-7 1,-6 4,-3 3,-7-2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1,'-19'38,"-7"22,2 7,9-5,8-12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0,'0'15,"0"4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4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1,'-19'2,"0"1,1 1,-1 0,1 2,0 0,1 1,-1 0,1 2,-12 8,27-16,0 0,0 0,0 0,0 1,1-1,-1 1,0 0,1 0,-1-1,1 1,-1 0,1 0,0 0,0 0,0 0,0 1,0-1,1 0,-1 0,1 1,-1-1,1 0,0 1,0-1,0 0,0 1,0-1,1 0,-1 1,1-1,-1 0,1 0,0 1,0-1,0 0,0 0,0 0,0 0,1 0,-1 0,1-1,-1 1,1 0,0-1,0 1,-1-1,2 1,160 44,-158-44,-1 0,0 0,0 1,0-1,0 1,0 0,-1 0,1 0,-1 0,0 1,0-1,0 1,0 0,-1 0,1 0,-1 0,0 0,0 1,-1-1,1 1,-1-1,0 1,0-1,-1 1,1 0,-1-1,0 1,0 0,-1-1,1 1,-1 0,0-1,-1 2,1 1,0 1,-1-1,0 0,-1 1,0-1,0 0,0 0,-1-1,0 1,0-1,0 1,-1-1,0-1,-1 1,1-1,-1 0,0 0,0 0,0-1,-1 0,-2 1,-13 6,0-1,0-1,-2-1,1 0,-1-2,-1-1,-57 0,80-5,-1 0,1 0,0 0,0 0,0-1,0 1,-1-1,1 0,0 0,0 1,0-1,0-1,0 1,1 0,-1 0,0-1,1 1,-1-1,0 1,1-1,0 0,-1 1,1-1,0 0,0 0,0 0,0 0,0 0,1 0,-1 0,0-1,1 1,0 0,-1-2,3-10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5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122 309,'-19'35,"1"1,2 1,2 0,1 1,2 1,1 0,3 0,0 11,5-42,0-1,1 0,0 1,1 0,-1-1,1 1,1-1,0 1,0-1,0 1,1-1,0 1,0-1,1 0,0 0,0 0,1-1,0 1,0-1,1 0,-1 0,1 0,1-1,-1 1,1-1,0 0,0-1,0 0,0 0,1 0,0-1,0 0,4 2,6-1,0-2,0 1,0-2,0 0,0-1,0-1,0-1,0 0,0-1,0-1,-1-1,1 0,-1-1,0 0,-1-2,0 0,0 0,-1-2,0 0,11-9,-4-2,0-1,-1-2,-1 1,-1-2,-2-1,0 0,-2-1,-1 0,-1-1,-1 0,-1-1,-2-1,-1 1,-2-1,0 0,-2-1,-1 1,-2 0,-1-1,-3-18,3 40,0-1,0 1,0 0,-1-1,-1 1,0 0,0 0,0 0,-1 1,-1-1,1 1,-1 0,-1 0,0 1,0-1,0 1,-1 1,0-1,0 1,0 0,-1 1,0 0,-2-1,2 7,1 0,0 0,0 1,-1 0,1 0,1 1,-1 0,0 0,1 1,0 0,-1 0,2 0,-1 1,0 0,1 0,0 0,0 1,0 0,1 0,0 0,0 0,1 0,-1 1,1 0,1 0,-1 0,1 2,-18 40,2 1,2 1,3 1,2 0,2 1,2-1,2 26,2 563,3-265,11-315,-5-55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48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0 881,'9'-1,"-1"-1,0 0,0-1,0 1,-1-2,1 1,-1-1,1 0,-1-1,0 1,-1-1,6-5,28-18,187-94,-32 6,-21 5,-132 87,0 2,2 1,1 3,33-9,-56 18,0-1,-1 0,0-2,0 0,-2-1,0-1,11-11,234-129,-201 109,-86 37,-48 9,43 1,1-2,-1 0,1-2,-1-1,1-1,0-2,-17-5,43 10,1 1,0-1,-1 1,1-1,0 1,-1-1,1 1,-1-1,1 1,-1 0,1-1,-1 1,1 0,-1-1,1 1,-1 0,0 0,1 0,-1-1,1 1,-1 0,0 0,1 0,-1 0,1 0,-1 0,0 0,1 0,-1 1,1-1,-1 0,0 0,1 0,-1 1,1-1,-1 0,1 0,-1 1,1-1,-1 1,1-1,-1 0,1 1,0-1,-1 1,1-1,-1 1,1-1,0 1,0-1,-1 1,1 0,0-1,0 1,0-1,-1 1,1 0,0-1,0 1,0-1,0 1,0 0,0-1,1 1,18 39,-15-34,100 203,-41-36,-62-172,-1-1,1 0,-1 1,1-1,-1 0,1 0,-1 0,1 0,0 1,-1-1,1 0,-1 0,1 0,-1 0,1 0,0 0,-1 0,1-1,-1 1,1 0,-1 0,1 0,-1 0,1-1,-1 1,1 0,-1-1,1 1,-1 0,1-1,-1 1,1 0,-1-1,0 1,1-1,-1 1,0-1,1 1,-1-1,0 1,0-1,0 1,1-1,-1 0,0 1,0-1,0 1,0-1,0 1,0-1,0 0,0 1,0-1,0 1,0-1,0 1,-1-1,1 1,0-1,0 0,0-1,133-295,-113 206,-20 92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06.0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86 582,'33'53,"43"120,-48-93,-23-102,-5-319,0 333,1 0,0 0,0 0,1 1,0-1,1 1,-1-1,2 1,-1 0,1 0,0 0,0 1,1 0,-1-1,5-3,-5 10,-1-1,1 0,-1 1,1 0,0 0,-1 0,1 0,-1 0,1 1,-1 0,1 0,-1 0,1 0,-1 0,0 1,1-1,-1 1,0 0,0 0,0 0,0 0,-1 1,1-1,-1 1,1-1,-1 1,0 0,1 2,5 3,5 3</inkml:trace>
  <inkml:trace contextRef="#ctx0" brushRef="#br0" timeOffset="663.191">1 272,'79'-23,"96"-35,-173 59,1-1,-1 0,1 0,0 0,-1-1,1 1,-1-1,1 1,-1-1,0 0,1 0,-1 0,0 0,1 0,-1 0,0-1,0 1,0-1,0 0,0 1,-1-1,1 0,0 0,-1 0,1 0,-1 0,0-1,0 1,0 0,0-1,0 1,0 0,-1-1,1 1,-1-1,0 1,1-1,-1 0,0 1,-1-1,1 0,-85-108,70 98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8:15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254 231,'74'-19,"137"-67,-108 39,-100 48,1-1,-1 1,1 0,-1 0,1 0,-1 1,0-1,1 1,-1 0,0 0,0 0,0 0,0 0,-1 1,1-1,0 1,-1 0,0-1,0 1,0 0,0 1,0-1,-1 0,1 0,-1 1,0-1,0 1,0-1,0 1,-1 0,1-1,-1 1,0 0,1 0,62 286,-55-231,-4 0,-1 0,-6 54,1-9,2-104,1 1,-1-1,0 1,1 0,-1-1,0 1,1 0,-1-1,0 1,0 0,0 0,0-1,0 1,0 0,0-1,0 1,0 0,0 0,0-1,0 1,0 0,0 0,-1-1,1 1,0 0,0-1,-1 1,1-1,-1 1,1 0,-1-1,1 1,-1-1,1 1,-1-1,1 1,-1-1,1 1,-1-1,0 0,1 1,-1-1,0 0,1 0,-1 1,0-1,1 0,-1 0,0 0,0 0,1 0,-1 0,0 0,0 0,1 0,-1 0,0-1,1 1,-1 0,0 0,1-1,-1 1,0 0,1-1,-1 1,-10-7,-1 0,0 0,0 1,0 1,-1 0,1 1,-1 0,0 1,0 1,-14-1,-5 1,-1 3,1 1,-1 1,1 1,0 2,0 2,1 0,0 3,-22 10,19-8,0 2,1 1,1 2,1 1,0 1,2 2,-3 4,20-16</inkml:trace>
  <inkml:trace contextRef="#ctx0" brushRef="#br0" timeOffset="1932.481">565 456,'132'-48,"76"-21,-107 36,-101 32,1 1,0 0,-1-1,1 1,-1 0,1-1,0 1,-1 0,1 0,0 0,-1 0,1 0,0 0,0-1,-1 1,1 1,0-1,-1 0,1 0,0 0,-1 0,1 0,0 1,-1-1,1 0,0 1,-1-1,1 0,-1 1,1-1,-1 1,1-1,-1 1,1-1,-1 1,1-1,-1 1,1-1,-1 1,0 0,0-1,1 1,-1 0,0-1,0 1,0 0,1-1,-1 1,0 0,0-1,0 1,0 0,0-1,0 1,-1 0,1 0,0-1,0 1,-1 0,-16 51,10-35,-10 71,15-62</inkml:trace>
  <inkml:trace contextRef="#ctx0" brushRef="#br0" timeOffset="2700.567">1355 485,'-19'9,"1"2,1 0,0 1,0 1,1 0,1 1,0 1,1 1,-7 10,16-18,0 0,1 1,0 0,1 0,0 0,0 0,1 0,0 1,1-1,0 1,0-1,1 1,0 6,0-12,1-1,-1 1,0 0,1-1,0 1,-1-1,2 1,-1-1,0 1,1-1,-1 0,1 0,0 0,0 0,0 0,0 0,1 0,-1-1,1 1,0-1,0 0,0 0,0 0,0 0,0 0,0 0,1-1,-1 0,0 0,1 0,-1 0,1 0,0-1,-1 1,1-1,1 0,11-3,-1-1,-1 0,1-1,-1 0,1-1,-2-1,1 0,-1-1,0-1,0 0,-1 0,-1-1,1-1,-2 0,1 0,-2-1,1-1,-2 1,0-2,0 1,4-12,-9 20,0 1,0-1,0 0,-1 0,0 0,0 0,0 0,-1-1,1 1,-1 0,-1-1,1 1,-1-1,0 1,0-1,0 1,-1-1,0 1,0-1,0 1,-1 0,0-1,0 1,0 0,0 0,-1 0,0 1,0-1,-1 1,1-1,-1 1,0 0,0 1,0-1,0 0,-1 1,1 0,-1 0,0 1,0-1,0 1,0 0,0 1,-1-1,1 1,0 0,-3 0,-6 4,1 0,0 1,0 1,0 0,0 1,1 0,0 1,0 0,0 1,1 1,1 0,-1 0,2 1,-1 0,1 0,1 1,0 1,0-1,1 1,1 1,0-1,0 1,-2 10,-1 2</inkml:trace>
  <inkml:trace contextRef="#ctx0" brushRef="#br0" timeOffset="3478.89">1835 598,'-22'198,"5"-151,1-83,14 21,1 0,0 1,1-1,1 0,0 0,1 0,0 1,2-1,-1 1,2 0,0 0,1 0,0 0,1 1,0 0,1 1,3-4,5-5,-4 5,-1 1,2 0,0 1,1 0,0 1,1 1,0 0,1 1,4-2,-19 13,0-1,0 0,1 0,-1 0,0 1,0-1,1 0,-1 1,0 0,1-1,-1 1,1 0,-1-1,0 1,1 0,-1 0,1 0,-1 0,1 0,-1 1,0-1,1 0,-1 1,0-1,1 1,-1-1,0 1,1 0,-1-1,0 1,0 0,0 0,0 0,0 0,0 0,0 0,0 0,0 0,0 0,-1 1,1-1,0 0,-1 1,1-1,-1 0,1 1,-1-1,0 0,0 1,1-1,-1 1,0-1,0 0,-1 1,1-1,-38 125,36-106,3-4</inkml:trace>
  <inkml:trace contextRef="#ctx0" brushRef="#br0" timeOffset="6029.512">2879 598,'0'282,"-4"-256,-9-32,10-12,0 1,1-1,2 0,-1 0,2 1,1-1,0 0,1 1,0-1,2 1,0 0,1 0,1 1,0-1,1 2,1-1,1 1,0 0,0 1,12-10,-14 11,2 1,0 0,0 0,1 2,1-1,0 1,0 1,12-7,-22 16,0 0,0 0,0 0,0 1,0-1,0 0,0 1,0-1,0 1,-1 0,1 0,0 0,0 0,0 0,-1 0,1 0,-1 1,1-1,-1 1,1-1,-1 1,0-1,0 1,1 0,-1-1,-1 1,1 0,0 0,0 0,-1 0,1 0,-1 0,1 0,-1 0,0 0,0 0,0 0,0 0,11 24,-1-11</inkml:trace>
  <inkml:trace contextRef="#ctx0" brushRef="#br0" timeOffset="6346.946">3443 541,'-8'20,"1"1,0 0,2 0,0 0,1 1,1 0,2 0,0-1,1 1,1 0,2 12,-3-31,0 0,1-1,-1 1,0 0,1-1,0 1,0 0,-1-1,1 1,1-1,-1 0,0 1,1-1,-1 0,1 0,0 0,-1 0,1 0,0 0,0 0,1 0,-1-1,0 1,0-1,1 0,-1 0,1 0,-1 0,1 0,0 0,-1-1,1 1,0-1,-1 0,1 1,0-1,-1-1,1 1,0 0,-1-1,1 1,0-1,-1 0,1 0,-1 0,1 0,-1 0,0 0,1-1,-1 1,0-1,0 0,0 0,3-3,0-1,0 0,-1 0,0 0,0 0,0-1,-1 0,0 0,-1 0,1 0,-1 0,-1 0,1-1,-1 1,0 0,-1-1,0 1,0-1,-1 1,0-1,0 1,0 0,-1-1,0 1,-1 0,0 0,0 0,0 1,-1-1,0 1,0 0,0 0,-1 0,-4-4,-5 0</inkml:trace>
  <inkml:trace contextRef="#ctx0" brushRef="#br0" timeOffset="6763.726">3867 32,'-8'22,"2"0,0 0,2 0,0 1,1 0,2 0,0-1,2 1,1 16,-1 10,0 397,-6-395,-1-33</inkml:trace>
  <inkml:trace contextRef="#ctx0" brushRef="#br0" timeOffset="7016.192">3641 541,'43'-5,"34"-6,13-2,-4 2,-12 3,-13-2,-13 0,-9 2,-7 2,-4 3,-7 1</inkml:trace>
  <inkml:trace contextRef="#ctx0" brushRef="#br0" timeOffset="7751.896">4403 399,'-41'35,"0"2,3 1,1 3,2 0,-10 18,43-57,0-1,0 1,1 0,-1-1,0 1,1 0,-1 0,1 0,0 0,0 0,0 0,0 0,0 0,0 0,0 1,1-1,-1 0,1 1,0-1,-1 0,1 1,0-1,1 1,-1-1,0 0,1 1,-1-1,1 0,0 0,-1 1,1-1,0 0,1 0,-1 0,0 0,0 0,1 0,-1 0,1-1,0 1,0 0,-1-1,1 0,2 2,7-3,0-1,0-1,0 1,0-2,0 1,0-2,-1 1,0-1,0-1,0 0,0 0,0-1,0-1,13-9,-1-1,-1-1,0 0,-1-2,-1 0,9-14,1 1,-29 32,0 0,0 0,0 0,1 1,-1-1,0 0,0 0,1 1,-1-1,1 0,-1 1,0-1,1 0,-1 1,1-1,0 0,-1 1,1-1,-1 1,1-1,0 1,-1-1,1 1,0 0,0-1,-1 1,1 0,0 0,0-1,0 1,-1 0,1 0,0 0,0 0,0 0,-1 0,1 0,0 0,0 1,0-1,-1 0,1 0,0 1,0-1,-1 0,1 1,0-1,0 1,-1-1,1 1,-1-1,1 1,0-1,-1 1,1 0,-1-1,1 1,-1 0,0-1,1 1,-1 0,0 0,1-1,-1 1,0 0,0 0,0 0,-6 54,4-47,0 0,1-1,-1 1,1 0,1 0,0 0,0 0,0 0,1 0,0 0,1 0,0 0,0 0,0-1,1 1,0-1,1 0,0 0,0 0,0 0,5 5,-1-8,0 0,0 0,0-1,0 0,1-1,-1 1,1-2,0 1,-1-1,1-1,0 1,0-2,-1 1,1-1,0 0,-1-1,1 0,-1 0,1-1,-1 0,0-1,0 1,0-2,5-3,-1 0,0-1,0 0,-1-1,0 0,-1-1,0 0,-1-1,0 0,-1 0,0-1,-1 0,-1 0,6-14,52-203,-56 184,-1 0,-3 0,-2 0,-2 0,-4-33,-4 51,8 28,0 1,0-1,0 0,0 1,0-1,0 0,0 1,0-1,0 0,-1 0,1 1,0-1,0 0,0 1,0-1,0 0,-1 1,1-1,0 0,0 0,0 1,-1-1,1 0,0 0,-1 0,1 1,0-1,0 0,-1 0,1 0,0 0,-1 0,1 1,0-1,-1 0,1 0,0 0,-1 0,1 0,0 0,-1 0,1 0,0 0,-1 0,1 0,0-1,-1 1,1 0,0 0,0 0,-1 0,1 0,0-1,-1 1,1 0,0 0,0 0,-1-1,1 1,0 0,-9 167,11-109,-1 590,3-623,9-30,-8-8</inkml:trace>
  <inkml:trace contextRef="#ctx0" brushRef="#br0" timeOffset="8014.585">4657 428,'39'-10,"26"-2,12-1,-1 4,-11 2,-5 2,-8 3,-9 6,-7 2,-4 0,-3 0,-7 3,-2 0,-4 3,0 0,1 2,-1 0</inkml:trace>
  <inkml:trace contextRef="#ctx0" brushRef="#br0" timeOffset="8264.037">5532 569,'0'38,"5"18,6-1,1-10</inkml:trace>
  <inkml:trace contextRef="#ctx0" brushRef="#br0" timeOffset="8499.394">5504 315</inkml:trace>
  <inkml:trace contextRef="#ctx0" brushRef="#br0" timeOffset="8688.013">5842 569,'-7'11,"1"0,-1 1,2-1,0 2,0-1,1 0,0 1,1 0,1 0,0 0,1 0,0 0,1 0,0 0,1 0,1 0,2 8,-4-19,1 1,0-1,0 0,-1 0,1 0,1 1,-1-1,0 0,0 0,1-1,-1 1,1 0,0 0,0-1,-1 1,1-1,0 1,0-1,0 0,0 0,1 0,-1 0,0 0,0-1,1 1,-1 0,0-1,1 0,-1 0,1 1,-1-1,0-1,1 1,-1 0,2-1,2-1,0 0,0 0,0-1,0 0,-1 0,1-1,-1 1,0-1,0 0,0 0,-1-1,1 0,-1 1,5-8,0 1,-1-1,0-1,-1 1,-1-1,0 0,0-1,-2 0,1 0,-2 0,0 0,-1 0,0 0,-1-1,0 1,-1-1,-3-13,-14-13,4 30</inkml:trace>
  <inkml:trace contextRef="#ctx0" brushRef="#br0" timeOffset="9136.354">6153 710,'15'-27,"1"0,2 2,0 0,2 1,7-6,-26 28,0 0,0 1,-1-1,1 0,0 1,0-1,1 1,-1-1,0 1,0-1,1 1,-1 0,1 0,-1 0,1-1,0 2,-1-1,1 0,0 0,0 0,-1 1,1-1,0 1,0 0,0-1,0 1,0 0,0 0,-1 0,1 0,0 0,0 1,0-1,0 1,0-1,-1 1,1 0,0-1,0 1,-1 0,1 0,-1 0,1 0,-1 1,1-1,-1 0,1 1,-1-1,0 1,1 0,3 13,44 87,-47-99,1 0,0 0,0 0,0 0,0 0,0-1,1 1,-1-1,1 0,-1 0,1-1,0 1,0-1,0 1,0-1,0 0,0-1,0 1,0-1,0 0,1 0,-1 0,0 0,0-1,0 0,2 0,9-4,-1-1,0-1,0 0,-1 0,0-2,0 1,-1-2,0 1,0-2,-1 0,1-2,28-67,-32 58</inkml:trace>
  <inkml:trace contextRef="#ctx0" brushRef="#br0" timeOffset="11767.841">7903 569,'-6'-1,"-1"1,1 0,0 0,-1 1,1 0,-1 0,1 1,0-1,0 1,0 0,0 1,0 0,0 0,1 0,0 0,-1 1,1 0,0 0,1 1,-1-1,1 1,0 0,0 0,0 0,1 1,0-1,-2 6,-1-4,0 2,1-1,0 0,0 1,1 0,1 0,-1 0,1 1,1-1,0 1,0 0,1-1,0 1,0 0,2 0,-1 0,1-1,0 1,1 0,0-1,1 1,1 4,-3-12,1-1,-1 1,0-1,1 0,-1 0,0 1,1-1,-1 0,1 0,0 0,-1-1,1 1,0 0,0-1,-1 1,1-1,0 1,0-1,0 0,0 0,-1 0,1 0,0 0,0 0,0 0,0-1,-1 1,1-1,0 1,0-1,-1 0,1 1,0-1,-1 0,1 0,-1 0,1-1,0 1,54-50,-55 51,125-149,-87 92,-44 75,1 1,0-1,1 0,1 1,1 0,1-1,0 1,2 2,-2-17,0 0,1-1,-1 1,1 0,0 0,0 0,1 0,-1-1,1 1,0-1,0 1,0-1,0 0,0 0,1 0,0 0,-1 0,1 0,0-1,1 1,-1-1,0 0,1 0,-1 0,1 0,-1-1,1 1,0-1,0 0,-1 0,1-1,0 1,0-1,0 0,0 0,0 0,0 0,0-1,0 1,0-1,-1 0,1 0,0-1,0 1,-1-1,1 0,-1 0,14-8,-2-1,0-1,0-1,-1 0,0 0,-1-2,-1 0,0 0,5-11,16-17,2-1,-3-1,-1-2,-3-1,1-5,1-7,-16 37,-1-1,-1 0,-1-1,-1 0,-1-1,-2 0,0-1,-2 1,-1-1,0-19,-3 44,-1 0,0 1,0-1,0 1,0-1,0 1,0-1,-1 1,1-1,0 1,-1-1,1 1,-1-1,0 1,1-1,-1 1,0 0,0-1,0 1,0 0,0 0,0 0,0 0,0 0,0 0,-1 0,1 0,0 0,-1 0,1 1,-1-1,1 0,-1 1,1 0,-1-1,1 1,-1 0,1 0,-1-1,1 1,-1 1,0-1,1 0,-1 0,1 0,-1 1,1-1,-1 1,1-1,-1 1,1 0,0 0,-1-1,1 1,0 0,0 0,-1 0,1 0,0 1,0-1,0 0,0 0,0 2,-19 18,2 1,0 1,2 0,0 2,1-1,2 2,1 0,1 1,-2 8,4-11,1 0,1 0,2 1,0 0,2 0,0 1,2-1,1 0,2 15,-2-30,1 0,0 0,1 0,0 0,1 0,0-1,0 1,1-1,0 0,1 0,0 0,0-1,1 1,0-1,1-1,0 1,0-1,0 0,1-1,0 0,0 0,1-1,-1 0,1 0,3 1,-5-3,0 0,1 0,-1-1,1 0,-1 0,1-1,0 0,0 0,-1-1,1 0,0 0,0-1,0 0,-1 0,1-1,-1 0,1 0,-1-1,1 0,-1 0,0 0,-1-1,1-1,-1 1,1-1,-1 0,-1 0,1-1,-1 1,0-1,0 0,0-1,-1 1,0-1,0 0,-1 0,0 0,0-1,-1 1,0-1,1-5,-2 4,-1 0,0 1,0-1,0 1,-1-1,-1 1,1-1,-1 1,-1 0,0-1,0 1,0 1,-1-1,0 0,-1 1,1 0,-2 0,1 0,-1 1,0 0,0 0,0 0,-1 1,0 0,0 0,-1 0,1 1,-1 0,0 1,0 0,-8-2,7 3,0 0,-1 0,1 1,-1 1,1 0,-1 0,1 1,-1 0,1 0,0 1,0 0,-1 1,-5 3,-12 5</inkml:trace>
  <inkml:trace contextRef="#ctx0" brushRef="#br0" timeOffset="12147.804">8975 485,'-14'9,"1"1,-1 0,2 1,0 1,0 0,1 0,0 1,1 1,1 0,0 0,1 1,0 0,2 0,-1 1,0 6,6-18,0 0,1 0,0 1,-1-1,1 0,1 0,-1 1,1-1,-1 0,1 0,0 1,1-1,-1 0,1 0,0-1,0 1,0 0,0 0,1-1,-1 0,1 1,0-1,0 0,0 0,0 0,1-1,-1 1,1-1,0 0,0 0,-1 0,1-1,0 1,1-1,-1 0,0 0,0 0,0-1,1 1,-1-1,0 0,0 0,1-1,-1 1,0-1,0 0,1 0,1-2,0 2,-2-1,1 0,0-1,0 1,-1-1,1 0,-1 0,0-1,0 1,0-1,0 0,-1 0,0 0,1 0,-1-1,-1 1,1-1,-1 0,0 0,0 0,0 0,-1 0,1 0,-1-3,2-3,-2-1,1 0,-1 1,-1-1,0 0,0 0,-1 1,-1-1,0 0,-3-7,4 15,0-1,-1 0,0 1,0-1,0 1,-1 0,1-1,-1 1,0 0,0 1,0-1,-1 0,1 1,-1 0,0 0,0 0,0 0,0 1,-1 0,1-1,-1 2,1-1,-4 0,-4 2</inkml:trace>
  <inkml:trace contextRef="#ctx0" brushRef="#br0" timeOffset="12851.523">9201 569,'-7'18,"0"-5,0 1,2 0,0 0,0 1,1-1,1 1,1 0,0 0,0 9,2-22,0 0,0 0,0 0,0 0,0 0,1 0,-1 1,1-1,-1 0,1 0,0 0,0 0,0-1,0 1,0 0,0 0,0 0,1-1,-1 1,1-1,-1 1,1-1,-1 1,1-1,0 0,0 0,0 0,0 0,-1 0,1 0,1-1,-1 1,0-1,0 1,0-1,0 0,0 0,0 0,0 0,0 0,1 0,-1 0,0-1,0 1,0-1,93-38,85-110,-180 148,0 1,0-1,0 1,0-1,1 1,-1-1,0 1,0 0,1-1,-1 1,0-1,1 1,-1 0,0-1,1 1,-1 0,1-1,-1 1,1 0,-1-1,0 1,1 0,-1 0,1 0,-1 0,1-1,-1 1,1 0,0 0,-1 0,1 0,-1 0,1 0,-1 0,1 0,-1 1,1-1,-1 0,1 0,-1 0,1 0,-1 1,0-1,1 0,-1 1,1-1,-1 0,1 1,-1-1,0 0,1 1,-1-1,0 1,1-1,-1 0,0 1,0-1,0 1,1-1,-1 1,0-1,0 1,0-1,0 1,0 0,-3 35,1-33,0 0,0 0,0 0,1 0,0 0,-1 1,1-1,0 0,0 0,1 1,-1-1,1 1,0-1,-1 1,2-1,-1 1,0-1,1 1,-1-1,1 0,0 1,0-1,1 0,-1 0,0 0,1 0,0 0,0 0,0 0,0 0,0-1,1 1,-1-1,1 1,0-1,-1 0,1 0,0 0,0-1,2 1,3 0,1 0,0-1,0 0,0-1,0 1,-1-2,1 1,0-2,0 1,0-1,-1 0,1-1,-1 0,0 0,1-1,-2 0,1 0,0-1,3-3,123-120,-133 127,24-31,-1-1,-2-1,-2-1,-1-1,-1-1,-3 0,0-1,5-28,-20 65,4-10,0-1,0 0,-1 0,-1 0,0 0,-1-1,0 1,-1 0,0-1,-1 1,0 0,-1-2,1 13,1 1,0-1,-1 0,1 0,-1 0,1 1,-1-1,1 0,-1 1,1-1,-1 0,0 1,1-1,-1 1,0-1,0 1,1-1,-1 1,0 0,0-1,0 1,1 0,-1 0,0-1,0 1,0 0,0 0,0 0,0 0,1 0,-1 0,0 0,0 1,0-1,0 0,0 0,1 1,-1-1,0 0,0 1,0-1,1 1,-1-1,0 1,1-1,-1 1,0 0,1-1,-1 1,1 0,-1-1,1 1,-1 0,1 0,0 0,-1 0,-27 44,18-16,1 0,1 1,2-1,1 1,1 1,2-1,1 0,1 1,2-1,1 0,4 19,13 177,-11-175,-7-45,0 0,0 0,-1 0,0 0,0 0,-1 0,0 0,0 0,0 0,0 0,-1 0,0 0,-1 0,1 0,-1 0,0 0,-2 3,-21 8,11-16</inkml:trace>
  <inkml:trace contextRef="#ctx0" brushRef="#br0" timeOffset="13099.987">9680 343,'44'-5,"42"-1,12 0,-1 1,-13 1,-15 2,-10 1,-11 1,-12 0</inkml:trace>
  <inkml:trace contextRef="#ctx0" brushRef="#br0" timeOffset="15753.527">11205 598,'-3'-3,"0"1,1 0,-1 1,0-1,0 0,0 1,0-1,0 1,0 0,-1 0,1 1,0-1,-1 1,1-1,0 1,-1 0,1 0,0 0,-1 1,1-1,0 1,-1 0,1 0,0 0,0 0,0 1,0-1,0 1,-1 0,-76 63,75-62,1 2,0-1,0 0,0 1,0 0,1 0,0 0,0 0,0 0,1 1,0-1,0 1,0-1,1 1,0 0,0 0,0 0,1 0,-1 0,2 0,-1 0,1 0,-1-1,2 1,-1 0,1 0,-1-1,2 1,-1-1,1 1,0-1,-1-3,0 0,1 0,0-1,-1 0,1 1,0-1,-1 0,1 0,0 0,0-1,0 1,0-1,0 1,0-1,0 0,0 0,0-1,0 1,0 0,-1-1,1 0,0 0,0 0,0 0,-1 0,1 0,0-1,1-1,73-50,-56 31,-1-2,0 0,-2 0,-1-2,-1 0,12-26,-12 17,-4 57,1 37,-11-44,1-1,1 1,0 0,0-1,2 0,0 0,0 0,1-1,1 0,8 11,-13-20,1 1,-1-1,1 0,-1 0,1 0,0 0,1-1,-1 0,0 0,1 0,0 0,0-1,0 0,0 0,0 0,0 0,0-1,1 0,-1 0,1 0,-1-1,1 0,11-4</inkml:trace>
  <inkml:trace contextRef="#ctx0" brushRef="#br0" timeOffset="17282.649">13632 456,'-29'38,"-9"18,-3 4,5-4,9-5,4-13,6-7,1-5,-1-1,2-6</inkml:trace>
  <inkml:trace contextRef="#ctx0" brushRef="#br0" timeOffset="17556.431">13322 485,'19'9,"21"18,8 4,1 2,-8 0,-6-6,-9-2,-4-6,-6-1,-1 1,2 2,3-2,-2 0,0-3,3-4,2-10,-3-4</inkml:trace>
  <inkml:trace contextRef="#ctx0" brushRef="#br0" timeOffset="17917.848">13999 710,'10'2,"0"0,0 0,0-1,0 0,0-1,0 0,0-1,0 0,0 0,0-1,-1 0,1-1,-1 0,1-1,-1 1,0-2,0 0,0 0,-1 0,0-1,0 0,0-1,-1 0,0 0,0 0,-1-1,0 0,0 0,-1-1,0 0,0 0,1-6,-5 12,0 1,-1-1,0 0,1 0,-1 0,0 0,0 0,0 1,-1-1,1 0,-1 0,1 0,-1 0,0 1,0-1,-1 0,1 1,0-1,-1 1,1-1,-1 1,0 0,0 0,0 0,0 0,0 0,0 0,-1 0,1 1,-1-1,1 1,-1 0,0-1,1 1,-1 1,0-1,0 0,-3-1,-1 1,0 0,0 0,0 0,0 1,0 0,0 0,1 1,-1 0,0 0,0 0,0 1,1 0,-1 1,-2 0,-8 7,1 1,0 0,1 1,0 1,1 0,0 1,1 0,0 1,2 1,0 0,0 1,-2 6,10-18,-1 1,1-1,0 1,1-1,-1 1,1 0,0 0,1 0,-1 0,1 1,0-1,1 0,0 0,0 1,0-1,0 0,1 0,0 1,1-1,0 0,-1 0,2 0,-1-1,1 1,0 0,0-1,0 0,1 1,0-1,0-1,0 1,0-1,1 1,0-1,0-1,0 1,0-1,1 1,-1-2,4 2,8 0,-1-1,1 0,0-2,0 0,-1-1,1 0,0-1,0-1,-1-1,1-1,-1 0,0-1,13-6,-7 1</inkml:trace>
  <inkml:trace contextRef="#ctx0" brushRef="#br0" timeOffset="18387.613">14563 625,'-14'8,"-1"0,1 1,0 1,1 0,0 1,1 0,0 1,-6 8,14-16,1 0,0 0,0 1,0-1,0 1,1-1,-1 1,1 0,1 0,-1 0,1 0,-1 0,2 1,-1-1,0 0,1 0,0 1,0-1,1 0,0 0,-1 1,2-1,-1 0,1 0,-1 0,1 0,1 0,1 2,1-2,1 0,-1-1,1 0,1 0,-1 0,1-1,-1 0,1 0,0 0,0-1,0 0,0-1,0 1,1-1,-1-1,0 1,1-1,-1-1,0 1,1-1,-1-1,0 1,0-1,0 0,0-1,0 0,-1 0,1 0,-1-1,2 0,8-11,1 0,-2 0,0-2,-1 1,0-2,-2 0,0-1,-1 0,-1 0,0-2,2-9,7-9,-17 35,73-186,-72 181,-1-1,-1 1,0-1,0 0,-1 1,0-1,0 0,-1 1,-1-1,0 1,0-1,0 1,-1 0,-1 0,0 0,0 0,-1 0,0 1,-4-6,5 10,1 0,-1 0,0 1,0-1,0 1,0 0,0 0,-1 1,1-1,-1 1,0 0,0 0,0 1,0-1,0 1,0 0,0 1,0-1,0 1,-1 0,1 0,0 0,0 1,0 0,0 0,0 0,0 1,0 0,0 0,-1 1,-5 1,0 1,1 1,0 0,0 0,1 1,0 0,0 1,0 0,1 0,0 1,1 0,0 0,-1 2,2 1,0 0,0 1,1-1,1 1,0 0,1 0,1 1,0-1,0 1,1-1,1 1,1-1,0 1,0-1,1 1,1-1,0 0,1 0,0 0,1 0,1-1,0 0,1 0,0 0,7 8,7 11,2-1,1-1,2-1,0-1,15 9,124 101,-152-127</inkml:trace>
  <inkml:trace contextRef="#ctx0" brushRef="#br0" timeOffset="16717.207">12165 287,'68'-27,"-1"-4,-2-2,16-14,27-41,-77 62,-39 54,-21 154,-80 516,96-638,-3-1,-3 0,-2-2,-2 0,-3-1,-7 6,28-50,0 0,-2-1,1 1,-1-1,-1 0,0-1,-1 0,0 0,0 0,-1-2,0 1,-1-1,0-1,0 1,-1-2,1 0,-1 0,-8 1,18-7,0 1,0-1,-1-1,1 1,0 0,-1 0,1-1,0 0,0 1,0-1,0 0,0 0,0 0,0 0,0 0,0-1,0 1,0-1,1 1,-1-1,0 1,1-1,0 0,-1 0,1 0,0 0,0 0,0 0,0 0,0 0,1 0,-1-1,0 1,1 0,0 0,0-3,3-85,9 49,3 0,1 1,2 1,2 0,1 2,2 0,2 2,1 0,2 2,1 1,1 1,16-11,-26 25,1 2,0 0,1 1,1 2,0 0,0 1,1 1,1 2,1 0,67 9,-17 4,-50-10,-2 0</inkml:trace>
  <inkml:trace contextRef="#ctx0" brushRef="#br0" timeOffset="16901.105">12983 710,'-15'38,"1"13,2 3,8-8,10-17,3-13</inkml:trace>
  <inkml:trace contextRef="#ctx0" brushRef="#br0" timeOffset="17051.299">12983 287</inkml:trace>
  <inkml:trace contextRef="#ctx0" brushRef="#br0" timeOffset="26340.2">17414 625,'-5'34,"-1"20,4 1,4-8</inkml:trace>
  <inkml:trace contextRef="#ctx0" brushRef="#br0" timeOffset="26502.275">17441 258,'0'0</inkml:trace>
  <inkml:trace contextRef="#ctx0" brushRef="#br0" timeOffset="26825.475">17894 428,'-19'4,"-79"27,95-30,0 1,0-1,0 1,0 0,0 0,1 0,-1 0,1 0,-1 0,1 1,0-1,-1 1,1 0,1 0,-1 0,0 0,1 0,-1 0,1 0,0 0,0 0,0 1,1-1,-1 0,1 1,-1 2,4 1,-1 0,1 0,0 0,1 0,0-1,0 1,0-1,1 0,0 0,0-1,0 1,1-1,-1 0,1-1,1 1,-1-1,1 0,-1-1,1 0,2 1,11 8,-5-3,65 51,-78-58,0 0,0 0,0 0,0 1,0-1,-1 1,1-1,-1 1,1 0,-1-1,0 1,0 0,0 0,-1 0,1 0,0 0,-1 0,0 0,0 0,0 0,0 0,-1 0,1-1,-1 1,1 0,-1 0,0 0,0 0,0 0,-1 0,-4 3,1 0,-1-1,-1 1,1-1,-1 0,0-1,0 0,0 0,0 0,-1-1,0 0,1-1,-1 0,0 0,0 0,0-1,-1 0,1-1,0 0,0 0,0-1,0 0,-4-1,-13-3</inkml:trace>
  <inkml:trace contextRef="#ctx0" brushRef="#br0" timeOffset="25475.576">15918 485,'-7'-3,"-1"1,1 1,-1-1,0 1,1 1,-1-1,0 2,0-1,0 1,1 0,-1 0,1 1,-1 0,1 0,-1 1,1 0,0 0,0 1,1 0,-1 0,1 1,0-1,0 2,0-1,1 0,-1 1,2 0,-1 0,0 1,1-1,0 1,-2 6,-10 17,2 0,0 1,2 0,2 1,1 0,-4 25,12-54,0-1,0 0,1 1,-1-1,1 0,-1 1,1-1,0 1,0-1,0 1,0-1,0 0,1 1,-1-1,1 1,-1-1,1 0,0 1,0-1,0 0,0 0,1 0,-1 0,1 0,-1 0,1 0,-1 0,1-1,0 1,0 0,0-1,0 0,0 1,0-1,0 0,1 0,-1 0,0-1,1 1,-1 0,0-1,1 1,-1-1,3 0,9-4,0 0,0-1,-1 0,0-1,0-1,0 0,-1-1,0 0,0-1,-1 0,0-1,-1 0,0 0,0-1,-1-1,12-9,190-199,-182 192,-29 27,1 1,-1-1,0 1,0-1,1 1,-1-1,0 1,0 0,1-1,-1 1,1 0,-1-1,0 1,1 0,-1-1,1 1,-1 0,1 0,-1-1,0 1,1 0,-1 0,1 0,-1 0,1 0,-1-1,1 1,0 0,-1 0,1 0,-1 1,1-1,-1 0,1 0,-1 0,1 0,-1 0,1 1,-1-1,0 0,1 0,-1 1,1-1,-1 0,0 1,1-1,-1 0,1 1,-1-1,0 0,0 1,1-1,-1 1,0-1,0 1,1-1,-1 1,0-1,0 1,0-1,0 1,0-1,0 1,0-1,0 1,0-1,0 1,-16 163,18-148,1 0,0-1,1 1,0-1,2 1,-1-1,2-1,0 1,1-1,0 0,1-1,1 0,0 0,1-1,0-1,1 1,2 0,-11-9,0-1,1 0,-1 0,1 0,0 0,-1 0,1-1,0 0,0 1,0-1,0-1,0 1,0-1,0 1,0-1,0-1,1 1,-1 0,0-1,0 0,0 0,21-8</inkml:trace>
  <inkml:trace contextRef="#ctx0" brushRef="#br0" timeOffset="25757.402">16849 456,'-9'24,"-9"22,-5 9,0-1,1-10,3-7,5-5,0-3,2-2,-1-1,1 1,-1-1,-5-4,2-5</inkml:trace>
  <inkml:trace contextRef="#ctx0" brushRef="#br0" timeOffset="26103.422">16623 428,'209'313,"-71"-94,-135-216,0 0,-1-1,1 1,0-1,0 0,0 0,1 0,-1 0,1-1,-1 1,1-1,-1 0,1 0,-1 0,1 0,0-1,0 1,-1-1,1 0,0 0,3-1,14-3</inkml:trace>
  <inkml:trace contextRef="#ctx0" brushRef="#br0" timeOffset="29407.421">0 1416,'368'-47,"-141"20,-164 19,0 3,0 3,47 4,-4 0,199 26,187 1,19-47,-208 5,52 13,-122 2,850-2,-671-28,463 28,-439-28,-8 16,70-6,-115-8,7 14,-115-4,112 14,-198 3,241 28,946-30,-856 0,-81-26,122 27,-178-28,769 28,169 0,-894-29,322 30,-453-29,88 26,-122-25,355 27,-521 13,-83-10,0 0,1-1,0 0,-1-1,1-1,0 0,0-1,-1 0,12-3,20-4,1 1,1 2,-1 3,1 1,29 4,23-1,35 3,-121 1,-7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1,'-34'2,"0"1,0 2,0 2,1 1,0 1,0 2,1 1,-3 4,25-12,0 1,1 0,-1 1,1 0,1 0,-1 1,1 0,0 0,1 1,0 0,0 1,1-1,0 1,0 1,1-1,0 1,1-1,0 2,1-1,0 0,0 1,1-1,0 1,1-1,0 1,1 10,0-18,0 0,1 1,-1-1,0 0,1 0,0 0,0 0,0 0,0 0,0 0,1-1,-1 1,1 0,-1-1,1 1,0-1,0 1,1-1,-1 0,0 0,1 0,-1 0,1 0,0-1,-1 1,1-1,0 1,0-1,0 0,0 0,0-1,0 1,0-1,0 1,1-1,6 0,-1 0,1-1,-1 0,0 0,0-1,0 0,0-1,0 0,0 0,0-1,2-1,26-17,-1-1,-1-2,-1-1,-1-2,-2-1,0-1,-3-2,0-1,-28 34,0 0,1-1,-1 1,0 0,0 0,1 0,-1 0,0-1,1 1,-1 0,1 0,-1-1,1 1,-1 0,1-1,0 1,-1-1,1 1,0-1,0 1,-1-1,1 1,0-1,0 1,-1-1,1 0,0 0,0 1,0-1,0 0,0 0,-1 0,1 0,0 0,0 0,0 0,0 0,0-1,0 1,-1 0,1 0,0-1,0 1,0 0,-1-1,1 1,0-1,-1 1,1-1,0 1,-1-1,1 0,0 1,-1-1,1 0,-1 0,1 1,-1-1,0 0,1 0,-1 1,0-1,0 0,1 0,-1 0,0 0,0 0,0 1,0-2,0 2,0 12,0 0,1-1,0 1,0 0,1-1,1 1,0-1,1 0,0 0,1 0,0-1,0 1,1-1,0-1,1 1,0-1,1 0,0 0,0-1,1 0,8 5,36 8,-28-16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1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307 176,'-10'0,"-2"-1,-1 1,0 0,0 0,0 2,1-1,-1 2,1 0,-1 0,1 1,0 1,-7 3,16-6,1-1,-1 1,1 0,0 0,0 0,0 0,0 1,0-1,0 0,1 1,-1-1,1 1,-1 0,1-1,0 1,0 0,1 0,-1 0,0 0,1-1,0 1,-1 0,1 0,1 0,-1 0,0 0,1 0,-1 0,1 0,0 0,0 0,0-1,0 1,0 0,2 0,67 82,-61-78,-3-3,0 1,1 0,-1 0,-1 0,1 1,-1 0,0 0,0 0,-1 1,0 0,4 6,-9-10,0 1,0-1,0 0,0 1,-1-1,1 0,-1 0,0 0,1 0,-2 0,1 0,0-1,0 1,-1-1,0 1,1-1,-1 0,0 0,0 0,0 0,0-1,0 1,-1-1,1 0,0 0,-1 0,1 0,-1-1,1 1,-1-1,-1 0,-5 3,-137 33,123-34</inkml:trace>
  <inkml:trace contextRef="#ctx0" brushRef="#br0" timeOffset="267.7">985 148,'-69'26,"1"3,1 3,-54 35,20 25,99-89,-1 0,1 0,0 0,0 0,0 0,0 0,1 1,-1-1,1 0,0 1,0-1,0 1,0 0,1-1,-1 1,1 0,0-1,0 1,1 0,-1-1,1 1,-1-1,1 1,0 0,1-1,-1 0,1 1,-1-1,1 0,0 0,0 0,0 0,1 0,1 1,1 2,1-1,0 1,1-2,-1 1,1-1,0 0,0 0,0-1,1 0,-1 0,1 0,0-1,-1-1,1 1,0-1,0-1,0 1,8-2,7-4</inkml:trace>
  <inkml:trace contextRef="#ctx0" brushRef="#br0" timeOffset="564.169">1183 261,'-14'9,"1"0,0 1,0 0,1 1,1 0,-1 1,2 1,0-1,0 1,2 1,-1 0,2 0,0 1,0 0,2 0,-4 13,9-26,-1 0,1 0,0 0,0 1,0-1,0 0,0 0,1 0,-1 0,0 0,1 0,0 0,-1 0,1 0,0 0,0 0,0 0,1 0,-1 0,0-1,1 1,-1 0,1-1,-1 0,1 1,0-1,-1 0,1 0,0 1,0-2,0 1,0 0,0 0,0-1,0 1,0-1,1 1,-1-1,1 0,85-17,-71 11,-1-1,0-1,0-1,-1 0,-1-1,1 0,-1-2,-1 1,0-2,-1 1,0-2,-1 0,-1 0,0-1,-1 0,0 0,-1-2,-6 12,18-72,-20 75,0-1,0 1,0 0,-1 0,1-1,-1 1,1 0,-1 0,0 0,0 0,0 0,0 0,0 0,0 0,0 0,-1 0,1 1,-1-1,1 0,-1 1,0-1,1 1,-1 0,0 0,0-1,0 1,0 1,0-1,0 0,0 0,-1 1,1-1,-1 1,-18-2,3 5</inkml:trace>
  <inkml:trace contextRef="#ctx0" brushRef="#br0" timeOffset="804.003">1550 543,'-5'-38,"8"-28,4-6,5 3,5 9,5 10,3 14,-2 7,-1 10,2 7,-5 6</inkml:trace>
  <inkml:trace contextRef="#ctx0" brushRef="#br0" timeOffset="1134.83">1860 374,'34'-10,"0"-1,-1-2,-1-1,0-2,-1-1,-1-2,0 0,12-13,-36 28,0 0,0 0,-1-1,1 0,-1 0,0 0,-1-1,1 0,-1 0,0 0,0 0,-1-1,0 1,0-1,-1 0,0 0,0 0,0 0,-1 0,0-1,0 1,-1 0,0 0,0-1,-1 1,0 0,0 0,-1-3,-3 6,0 0,0 0,0 1,0-1,-1 1,1 1,-1-1,0 1,0 0,0 0,0 1,0 0,0 0,0 0,0 1,0 0,-1 0,1 0,0 1,0 0,0 0,0 1,0-1,0 1,0 1,1-1,-6 3,-5 1,1 0,-1 1,1 1,0 0,1 1,0 1,0 0,1 1,0 0,1 1,1 0,0 1,0 0,1 1,1 0,0 1,1 0,1 0,0 1,1 0,1 0,1 0,0 1,1-1,0 1,2 0,0 0,0 1,2-10,1 1,0-1,0 0,0 1,1-1,0 0,1 0,0-1,0 1,0-1,1 0,0 0,1 0,0-1,0 0,0 0,1 0,-1-1,1 0,1 0,-1-1,1 0,-1 0,2 0,23 10,1-2,0-1,1-2,0-1,9 0,-12-3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59 174,'-2'125,"-6"0,-8 21,-4-64,9-102,10-11,1 1,1-1,2 1,0-1,3 1,0 0,2 1,1 0,1 0,2 1,4-7,116-204,-132 238,0 0,0 0,0-1,1 1,-1 0,0 0,0 0,1-1,-1 1,1 0,-1 0,1 0,0 0,-1 0,1 0,0 0,-1 0,1 0,0 0,0 0,0 1,0-1,0 0,0 1,0-1,0 1,0-1,1 1,-1-1,0 1,0 0,0-1,0 1,1 0,-1 0,0 0,0 0,1 0,-1 0,0 0,0 1,0-1,1 0,-1 1,0-1,0 0,0 1,0 0,0-1,0 1,0 0,1 0,9 102,-4-52,-6-32,1-1,1 0,1 0,1 0,0-1,1 1,4 6,1-6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5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0 173,'23'423,"12"-102,-25-301,11-39,-13 9,21-22,1 0,2 2,1 1,1 2,2 2,0 0,1 3,2 1,35-14,-61 31,54-13,-66 17,1 0,0 0,-1 0,1 0,-1 0,1 0,-1 1,1-1,0 1,-1-1,0 1,1 0,-1-1,1 1,-1 0,0 0,0 0,1 0,-1 0,0 0,0 1,0-1,0 0,0 0,0 1,-1-1,1 1,0-1,-1 1,1-1,-1 1,1-1,-1 1,0-1,0 1,0-1,0 1,0 0,0 0,-2 10,-1-1,0 0,0 0,-1 0,-1 0,0-1,0 0,-1 0,0 0,-1-1,0 0,0 0,-1-1,0 1,-1-2,-9 7,18-14,-32 30,-1-2,-2-1,0-2,-2-1,-1-2,0-2,-2-1,0-2,-40 11,16-24,59-9</inkml:trace>
  <inkml:trace contextRef="#ctx0" brushRef="#br0" timeOffset="317.995">763 708,'-13'19,"1"1,1 0,1 1,1 0,1 0,1 1,1 0,0 0,2 0,1 1,0 0,1 12,3-31,-1-1,1 1,-1-1,1 1,0-1,0 1,0-1,1 0,-1 0,1 1,0-1,0 0,0 0,0-1,1 1,-1 0,1-1,-1 0,1 1,0-1,0 0,0 0,0-1,0 1,1-1,-1 1,0-1,1 0,-1 0,1-1,-1 1,1-1,-1 1,1-1,-1 0,1-1,3 1,7-2,1-1,-1 0,0 0,0-1,0-1,-1-1,0 0,11-7,-12 6,0 0,-1-1,0-1,-1 0,0-1,0 1,-1-2,0 0,-1 0,0 0,-1-1,0 0,-1-1,-3 7,0-1,0 0,-1 1,0-1,-1 0,1 0,-1 0,-1 0,1 0,-1 0,0-1,-1 1,0 0,0 0,0 0,-1 0,0 1,-1-1,1 0,-1 1,0-1,-1 1,0 0,0 0,0 1,-1-1,1 1,-1 0,0 0,0 0,0 1,-1 0,0 0,0 0,0 1,0 0,0 0,0 0,-1 1,0 0,1 0,-1 1,0 0,0 0,0 0,1 1,-1 0,0 1,0-1,0 1,-4 2,-14 3</inkml:trace>
  <inkml:trace contextRef="#ctx0" brushRef="#br0" timeOffset="815.959">1440 708,'-21'5,"1"0,0 1,0 1,0 1,1 1,0 0,1 2,0 0,1 1,0 1,0 0,-13 15,28-25,-1 0,1 1,0-1,0 0,0 1,0-1,1 1,-1-1,1 1,0 0,0 0,1-1,-1 1,1 0,-1 0,1 0,0 0,1 0,-1 0,1-1,0 1,0 0,0 0,0-1,0 1,1 0,0-1,0 0,0 1,0-1,0 0,1 0,-1 0,1 0,1 0,1 2,0 0,1-1,0 1,0-1,0-1,1 1,-1-1,1 0,0-1,-1 0,1 0,0 0,1-1,-1 0,0 0,0-1,0 1,8-2,4-5,0 0,-1-1,0-1,0-1,0 0,-1-2,-1 0,0 0,0-2,-1 0,-1-1,7-7,10-14,0-2,-3-1,-1-1,-2-1,-1-1,-2-2,-3 0,-1-1,5-22,-15 43,0-1,-1-1,-1 0,-2 1,-1-2,0 1,-2 0,-1 0,-1-1,-1 1,-1 0,-1 0,-7-22,9 42,0 0,0 0,0 1,-1-1,0 1,1-1,-1 1,-1 0,1 0,-1 0,1 1,-1-1,0 1,-1 0,1 0,0 0,-1 1,0 0,1-1,-1 2,0-1,0 0,0 1,0 0,0 0,-1 1,1-1,0 1,0 0,0 1,0-1,-1 1,1 0,0 0,-4 2,-2 1,-1 0,1 0,0 2,0-1,0 1,1 1,0 0,0 0,0 1,1 0,1 1,-1 0,1 0,1 1,0 0,0 0,1 1,0 0,1 0,0 0,1 1,-1 4,-4 15,1 0,2 1,1-1,1 1,2 1,1-1,2 0,1 2,-1-14,1 1,1-1,0 0,2 0,0-1,1 1,1-1,1 0,1-1,1 0,0 0,1-1,1-1,0 0,1 0,1-1,1-1,0 0,7 4,-15-14,0 0,0 0,0-1,0 0,1 0,0-1,-1 0,1 0,0-1,0 0,0 0,0-1,0 0,0 0,8-2,8-4</inkml:trace>
  <inkml:trace contextRef="#ctx0" brushRef="#br0" timeOffset="1314.272">2004 596,'-12'22,"1"0,2 1,0 0,1 1,1 0,1 0,1 0,1 1,1 15,2-36,0 0,1 0,0 0,0 0,0 0,0 0,0 0,1 0,0 0,0 0,0 0,0 0,0-1,1 1,0 0,0-1,0 1,0-1,1 0,-1 0,1 0,-1 0,1 0,0 0,1-1,-1 1,0-1,1 0,-1 0,1 0,-1-1,1 1,0-1,0 0,0 0,0 0,0 0,0-1,0 0,0 1,0-1,0-1,0 1,0-1,0 0,2 0,9-8,0 0,0-1,-1 0,-1-1,0-1,0 0,-1-1,0 0,-1 0,-1-2,0 1,6-15,-2 9,128-168,-141 188,-1-1,0 0,1 0,-1 1,1-1,-1 0,1 1,0-1,-1 1,1-1,-1 0,1 1,0 0,0-1,-1 1,1-1,0 1,0 0,-1-1,1 1,0 0,0 0,0 0,-1 0,1 0,0-1,0 2,0-1,0 0,0 0,-1 0,1 0,0 0,0 1,0-1,-1 0,1 1,0-1,0 1,-1-1,1 0,0 1,-1 0,1-1,-1 1,1-1,-1 1,1 0,-1-1,1 1,-1 0,14 43,25 257,-27-225,-3 1,-3-1,-4 2,-3-1,-3 0,-4-1,-3 1,-8 18,10-55,-2-1,-2-1,-2 0,-1-1,-2 0,-1-1,-2-1,-1-2,-2 0,-1-1,-2-1,-8 5,35-35,-12 10,1 0,-1-1,-1 0,0 0,0-2,-1 1,0-2,-1 0,1 0,-1-2,0 0,-1 0,13-5,0 0,-1 0,1 0,0 0,0 0,0-1,0 1,0-1,0 0,0 0,0 0,0 0,0-1,1 1,-1-1,0 1,1-1,-1 0,1 0,0 0,-1-1,1 1,0 0,1-1,-1 1,0-1,1 0,-1 0,1 1,0-1,0 0,0 0,0 0,1 0,-1-1,1 1,-1 0,1 0,0 0,1 0,-1 0,0 0,1 0,0 0,-1 0,1 0,1 0,0-3,8-22,2-1,1 2,1-1,1 2,1 0,2 1,0 1,19-19,-35 40,268-302,-226 259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3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0 725,'5'24,"7"7,0-5,-1-13,2-13,-1-11,-3-4</inkml:trace>
  <inkml:trace contextRef="#ctx0" brushRef="#br0" timeOffset="231.142">57 245,'0'0</inkml:trace>
  <inkml:trace contextRef="#ctx0" brushRef="#br0" timeOffset="646.882">508 442,'-31'23,"11"-11,1 1,0 0,1 1,1 2,0-1,1 2,1 0,0 1,2 1,0 0,1 0,1 1,0 1,0 5,9-22,1 0,0-1,0 1,0 0,1 0,-1 0,1-1,0 1,0 0,1 0,-1 0,1 0,-1-1,1 1,0 0,1 0,-1-1,1 1,-1-1,1 0,0 1,0-1,1 0,-1 0,1 0,-1 0,1-1,0 1,0-1,0 1,1-1,-1 0,0 0,1-1,-1 1,1-1,-1 0,1 0,0 0,0 0,0 0,-1-1,1 0,1 0,14-6,-1-2,0 0,-1-1,0-1,0 0,-1-1,-1-1,0 0,0-2,-1 1,-1-2,0 0,7-12,-14 20,40-53,45-41,-91 100,1 1,-1-1,1 1,0-1,-1 1,1 0,0-1,0 1,-1 0,1-1,0 1,0 0,-1 0,1-1,0 1,0 0,0 0,-1 0,1 0,0 0,0 0,0 1,-1-1,1 0,0 0,0 0,-1 1,1-1,0 0,0 1,-1-1,1 1,0-1,-1 1,1-1,-1 1,1-1,-1 1,1 0,-1-1,1 1,-1 0,1 0,-1-1,0 1,1 0,-1 0,0-1,0 1,0 0,0 0,1-1,-1 2,4 47,-4-45,-4 94,-5-2,-14 57,3-10,10-62,-3-1,-4 0,-3-1,-4-1,-3-1,-30 58,-11-41,65-91,1-1,0 0,-1 1,1-1,-1 0,0 0,0-1,0 1,0 0,0-1,0 0,0 0,0 0,0 0,-1 0,1-1,0 1,-1-1,1 0,0 0,-1 0,1 0,0-1,0 0,-1 1,1-1,0 0,0 0,0-1,0 1,0-1,-2-1,0-2,1-1,0 0,0 0,0 0,1 0,0-1,0 0,1 1,0-1,0 0,0 0,1 0,0 0,0 0,1-1,0 1,0 0,1 0,0-2,-1-2,3-26,2 1,2-1,1 1,1 0,2 1,2 0,1 1,2 0,1 1,1 1,2 1,1 1,2 0,0 2,2 1,19-15,-26 24</inkml:trace>
  <inkml:trace contextRef="#ctx0" brushRef="#br0" timeOffset="883.035">960 725,'-14'38,"0"18,2 3,8-7,9-13,10-13,5-16,1-10</inkml:trace>
  <inkml:trace contextRef="#ctx0" brushRef="#br0" timeOffset="1027.705">1072 301,'0'0</inkml:trace>
  <inkml:trace contextRef="#ctx0" brushRef="#br0" timeOffset="1444.714">1496 526,'-29'27,"1"0,2 2,0 1,2 1,2 1,1 2,1-1,-9 24,27-53,0 0,-1-1,1 1,1 0,-1 0,1 0,-1 0,1 0,0 1,0-1,1 0,-1 1,1-1,0 0,0 1,1-1,-1 0,1 0,0 1,0-1,1 0,-1 0,1 0,-1 0,1 0,1-1,-1 1,0 0,1-1,0 0,0 1,0-1,0 0,4 2,0-1,1-1,0 0,0-1,1 0,-1 0,0 0,1-1,-1-1,1 1,-1-1,1-1,-1 0,0 0,1 0,-1-1,0 0,0-1,0 0,0 0,1-1,8-4,0-2,-1 1,0-2,-1 0,0-1,0 0,-2-1,7-8,12-12,-1-1,-2-2,-2-1,-1-2,-1 0,-3-2,-1 0,-2-1,-2-1,-2-1,-2 0,-2-1,-1 0,-3-1,-1-4,-5 43,-1-1,0 0,0 1,-1-1,0 0,0 1,0-1,-1 1,0-1,-1 1,0 0,0 0,0 0,-1 0,0 1,0-1,-1 1,0 0,0 0,0 1,-1 0,0 0,0 0,0 0,0 1,-1 0,0 0,0 1,0 0,0 0,0 1,-1 0,1 0,-1 0,1 1,-1 1,0-1,1 1,-1 0,0 1,1 0,-1 0,0 0,-5 3,-1 5,0 0,1 1,0 0,1 1,1 0,-1 1,2 0,-1 1,2 0,0 1,0 0,2 0,0 1,0 0,1 0,1 1,1 0,0 0,1 0,0 0,2 0,-1 12,3-1,2 1,0-1,2-1,0 1,2 0,1-1,1-1,2 1,0-2,1 1,2-2,0 1,2-2,10 12,12 11,2-1,2-3,40 31,-46-40,-9-9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0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286 142,'-23'14,"0"2,1 0,1 2,0 0,2 2,0 0,1 1,1 1,1 0,1 1,1 1,1 0,2 1,0 1,-1 5,10-23,-1 0,2 0,-1 0,1 1,0-1,1 0,0 1,0-1,1 0,0 1,0-1,1 0,0 0,0 0,1 0,0 0,1 0,0-1,0 0,0 0,1 0,0 0,1-1,-1 1,1-1,0-1,1 1,-1-1,1 0,0-1,0 0,1 0,-1 0,1-1,0 0,0 0,0-1,0 0,0-1,2 1,5-4,-1-1,1 0,0-1,-1-1,0 0,0-1,0 0,-1-1,0-1,-1 0,1-1,-1 0,-1 0,0-2,0 1,-1-1,0-1,-1 0,6-10,-3 8,-1-1,-1 0,0-1,-1 0,0-1,-2 1,0-1,-1-1,0 1,-1-1,-2 0,1-1,-2 1,-1 0,0-1,-1 1,-1-1,-1 1,0 0,-2-2,2 9,0 0,-1 1,0-1,-1 1,0 0,-1 0,0 0,0 0,-1 1,-1 0,1 0,-1 1,-1 0,0 0,0 0,0 1,-1 1,0-1,0 1,-1 1,0 0,0 0,0 1,0 0,-1 1,1 0,-1 0,6 3,1 0,-1 0,0 1,1-1,-1 1,0 0,1 0,-1 0,1 1,0 0,-1 0,1 0,0 0,0 1,0-1,0 1,-2 3,-13 12</inkml:trace>
  <inkml:trace contextRef="#ctx0" brushRef="#br0" timeOffset="515.718">596 706,'291'-359,"-272"350,-26 45,3-25,4-10,-3 8,-1 0,2 1,-1 0,1-1,1 1,0 0,0 0,1 0,0 0,1 0,0 0,0 0,1-1,0 1,1 0,0-1,1 0,1 3,-3-10,1 0,0 0,0 0,0 0,0 0,0 0,0-1,0 0,1 1,-1-1,0 0,1-1,-1 1,1-1,-1 1,1-1,-1 0,1 0,-1-1,1 1,-1-1,0 0,1 0,-1 0,0 0,1 0,-1-1,0 1,1-1,85-60,-79 51,1 0,-1-1,-1-1,-1 1,1-1,-2-1,0 0,-1 0,0 0,-1-1,0 1,0-9,0-2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9:59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59,'28'-58,"-36"86,-134 235,76-149,-5-2,-27 26,-21 40,86-152,20-22</inkml:trace>
  <inkml:trace contextRef="#ctx0" brushRef="#br0" timeOffset="422.417">0 285,'34'29,"4"-12,0-2,2-2,0-1,0-2,1-2,13 0,92 22,-122-25,0 1,0 1,-1 1,0 1,-1 1,0 1,0 1,-1 1,-1 0,0 2,10 10,-29-24,0 1,0 0,0-1,1 1,-1-1,1 1,-1-1,1 0,-1 0,1 0,0 0,-1 0,1 0,0 0,0 0,0-1,0 1,0-1,0 1,0-1,0 0,0 0,0 0,0 0,0 0,0 0,0-1,0 1,-1-1,1 1,0-1,0 0,0 1,0-1,-1 0,1 0,0-1,-1 1,1 0,-1 0,1-1,10-8</inkml:trace>
  <inkml:trace contextRef="#ctx0" brushRef="#br0" timeOffset="670.49">791 342,'-78'14,"1"3,1 4,1 3,1 3,2 4,-18 12,-36 45,109-71</inkml:trace>
  <inkml:trace contextRef="#ctx0" brushRef="#br0" timeOffset="990.697">338 31,'-7'16,"0"1,0-1,2 1,0 0,1 1,0-1,2 1,0 0,1 0,1-1,0 1,2 0,0 0,1-1,3 12,78 294,-52-168,-13-92,-14-44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0,'1'64,"-13"236,-36 83,21-195,20-159,7-38,3-6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88,'48'-9,"26"-4,0-4,-8 1,-10 3,-10 4,-8 3,-6 3,-3 2,-2 1,-1 0,1 1,-6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8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287 445,'-28'15,"0"1,1 1,1 1,0 2,1 1,2 0,0 2,1 1,-11 18,8 36,25-76,0 0,0 0,1 0,-1 0,1 0,-1 0,1 0,0 0,0 0,0 0,0 0,0-1,0 1,1 0,-1-1,0 1,1-1,-1 1,1-1,0 0,-1 1,1-1,0 0,0 0,0 0,0-1,0 1,0 0,0-1,0 1,0-1,0 0,0 0,0 1,0-1,0-1,1 1,14-2,0-1,1-1,-1 0,-1-2,1 0,-1 0,0-2,0 0,-1 0,0-2,-1 0,0 0,-1-2,5-4,5-1,96-76,-119 93,0 1,0-1,0 0,1 1,-1-1,0 1,0-1,0 1,0-1,1 0,-1 1,0-1,0 1,1-1,-1 0,0 1,1-1,-1 0,0 1,1-1,-1 0,0 0,1 1,-1-1,1 0,-1 0,1 0,-1 1,0-1,1 0,-1 0,1 0,-1 0,1 0,-1 0,1 0,-1 0,1 0,-1 0,0 0,1 0,-1-1,1 1,-1 0,1 0,-1 0,0-1,1 1,-1 0,1 0,-1-1,0 1,1 0,-1-1,0 1,1 0,-1-1,0 1,0-1,1 1,-1-1,-12 45,10-36,0 84,2-90,1 0,0 1,0-1,-1 0,1 0,1 0,-1 1,0-1,0 0,1-1,-1 1,1 0,0 0,0-1,-1 1,1-1,0 1,0-1,0 0,1 0,-1 0,0 0,0 0,0 0,1-1,-1 1,1-1,-1 1,0-1,1 0,-1 0,0 0,1-1,-1 1,1 0,-1-1,1 0,13-5,-1-2,0 0,0 0,-1-2,0 1,-1-2,0 0,-1 0,0-2,0 1,-2-1,0-1,0 0,-1 0,-1-1,0 0,5-16,6-10,-3-1,-1-1,-3-1,-1 1,-2-2,-2 0,-2 1,-2-2,-2 1,-4-45,13 338,19 24,-22-235,-2 1,-1 0,-2 0,-2 0,-1 9,-11-12,6-29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9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1,'-220'171,"216"-167,-2 0,1-1,-1 2,1-1,1 0,-1 1,0 0,1 0,0 1,1-1,-1 1,1 0,0-1,0 2,0-1,1 0,0 0,1 1,-1 1,3-5,1 0,-1 0,1 0,-1 0,1 0,0 0,0-1,1 1,-1-1,0 0,1 0,0 0,-1 0,1 0,0 0,0-1,0 1,0-1,0 0,0 0,0 0,1 0,-1 0,1-1,26 13,-24-8,0-1,0 1,-1 1,0-1,0 1,0 0,-1 0,0 0,0 1,0-1,-1 1,0 0,0 0,-1 0,0 0,1 5,33 68,-1-55,-20-24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0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31 316,'61'-16,"0"-2,-1-3,-1-3,17-11,5-24,-79 57,0 0,0 0,-1 0,1-1,0 1,-1-1,1 1,-1-1,0 1,0-1,0 0,0 1,-1-1,1 0,-1 0,1 0,-1 0,0 1,0-1,0 0,-1 0,1 0,-1 0,1 1,-1-1,0 0,0 1,0-1,-1 0,1 1,-1-1,0 0,-2-2,0 0,-1 1,1-1,-1 1,0 0,-1 1,1-1,0 1,-1 0,0 0,0 1,0 0,0 0,0 0,0 1,0 0,0 0,-1 0,1 1,0 0,-1 0,1 1,0-1,-1 1,1 1,-5 1,-5 1,0 1,1 0,0 1,0 1,1 0,0 1,0 1,1 0,0 1,-3 2,6-3,0 0,1 0,-1 1,2 0,-1 0,2 1,-1 0,2 1,-1 0,1 0,1 0,1 1,-1-1,2 1,0 0,0 0,1 1,1-1,0 0,1 1,1-1,1 12,1-17,0-1,0 1,1-1,0 1,1-1,-1-1,1 1,0-1,1 1,0-2,0 1,0-1,0 1,1-2,0 1,0-1,1 0,2 1,145 42,-139-44,0-2,0 1,0-2,1 0,-1-1,0-1,0 0,0-2,-1 1,1-2,-1 0,0-1,0 0,0-1,-1-1,11-8,-8-1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9:2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766 429,'1'-2,"0"1,1 0,-1-1,0 1,0-1,0 0,0 1,0-1,-1 0,1 1,0-1,-1 0,1 0,-1 0,0 0,1 0,-1 1,0-1,0 0,0 0,-1 0,1 0,0 0,-1 0,1 1,-1-1,0 0,1 0,-1 1,0-1,0 0,0 1,0-1,0 1,-1-1,1 1,0 0,-1-1,1 1,-1 0,-1-1,-71-36,60 38,0 0,1 1,-1 1,0 0,0 1,1 0,0 1,-1 1,1 0,1 1,-1 0,1 1,0 0,1 1,0 1,0-1,-7 8,-47 67,63-80,1 0,0 0,0 0,0 0,0 0,0 0,1 0,-1 0,1 0,0 0,0 0,0 1,0-1,1 0,-1 0,1 0,0 0,0 0,0 0,0 0,0 0,1-1,-1 1,1 0,0-1,0 1,0-1,0 1,0-1,1 0,-1 0,1 0,72 39,-74-40,0-1,0 1,0 0,0-1,0 1,-1 0,1 0,0-1,0 1,-1 0,1 0,-1 0,1 0,0 0,-1 0,0 0,1 0,-1 0,0 1,0-1,1 0,-1 0,0 0,0 0,0 0,0 0,0 1,-1-1,1 0,0 0,0 0,-1 0,1 0,-1 0,1 0,-1 0,1 0,-1 0,0 0,1 0,-1 0,0-1,0 1,-43 40,31-31,-11 12,0 1,2 1,1 0,1 2,1 0,1 1,1 1,0 4,15-30,1 1,-1 0,0 0,1 1,0-1,0 0,0 0,0 1,0-1,0 0,1 1,0-1,0 1,0-1,0 0,0 1,1-1,-1 1,1-1,0 0,0 1,0-1,1 0,-1 0,1 0,0 0,-1 0,1 0,1-1,-1 1,0 0,1-1,-1 0,1 0,0 0,-1 0,1 0,0 0,0-1,1 1,-1-1,2 1,7 0,1 0,-1 0,1-1,0-1,-1 0,1-1,0 0,0-1,-1 0,0-1,6-2,1-2</inkml:trace>
  <inkml:trace contextRef="#ctx0" brushRef="#br0" timeOffset="302.2">1133 684,'-20'4,"-15"12,-2 8,0 4,2 2,7 2,8-1,3-6,4-1,4-1,-1 1,1 1,-2 1,0 1,-3-4,2-6</inkml:trace>
  <inkml:trace contextRef="#ctx0" brushRef="#br0" timeOffset="599.408">766 627,'4'14,"7"15,6 7,6-3,-3-2,2-6,1-8,1-1,2 0,1-1,1 1,1 2,-1 4,1 2,-6-3</inkml:trace>
  <inkml:trace contextRef="#ctx0" brushRef="#br0" timeOffset="1018.968">1640 711,'-35'9,"-5"-1,1 2,1 1,0 3,0 0,2 3,-34 19,67-33,0-1,0 1,0 0,0-1,1 1,-1 0,1 1,0-1,0 0,0 1,0-1,0 1,1-1,0 1,0 0,0 0,0 0,0 0,1-1,0 1,0 0,0 0,0 0,0 0,1 0,0 0,0 0,0 0,0-1,0 1,1 0,0-1,0 1,0-1,0 0,0 0,1 0,-1 0,1 0,0 0,0 0,0-1,0 0,0 1,1-1,-1 0,1-1,-1 1,1-1,0 1,-1-1,1 0,0-1,0 1,0-1,2 1,10-4,-1-1,0 0,0-1,0 0,0-1,-1-1,0-1,-1 0,1 0,-1-1,-1-1,0 0,0-1,-1 0,-1-1,0 0,0-1,-1 0,0-2,29-30,19-4,-56 50,1 0,-1 1,0-1,1 0,-1 1,0 0,0-1,0 1,0-1,0 1,0 0,0 0,-1 0,1-1,0 1,-1 0,0 0,1 0,-1 0,0 0,0 0,0 0,0 0,-1 0,1 0,0-1,-1 1,1 0,-1 0,0 0,0 0,0 1,0 1,-4 23,-1-2</inkml:trace>
  <inkml:trace contextRef="#ctx0" brushRef="#br0" timeOffset="1532.169">1781 1051,'31'-60,"2"1,3 2,13-13,-49 69,0 0,1 0,-1 0,0 0,0 0,1 0,-1 0,1 0,-1 0,1 0,-1 1,1-1,0 0,-1 0,1 0,0 1,-1-1,1 0,0 1,0-1,0 1,0-1,0 1,0-1,0 1,-1 0,1-1,0 1,0 0,1 0,-1 0,0-1,0 1,0 0,0 0,0 1,0-1,0 0,0 0,0 0,0 1,0-1,0 1,0-1,-1 0,1 1,0 0,0-1,0 1,0 0,-1-1,1 1,0 0,-1 0,1-1,0 1,-1 0,1 0,-1 0,1 0,5 31,-6-28,-1-1,1 0,1 0,-1 0,0 0,1 0,-1 0,1 0,0 0,0 0,0 0,1-1,-1 1,1 0,-1-1,1 1,0-1,0 1,0-1,0 0,1 0,-1 0,0 0,1 0,0-1,-1 1,1-1,0 1,0-1,0 0,2 1,4-3,-1-1,0 0,1 0,-1 0,0-1,0 0,-1-1,1 0,-1 0,1 0,-1-1,-1 0,1-1,-1 1,0-1,0 0,0-1,-1 0,0 1,2-6,4-1,74-79,-85 92,1-1,0 0,0 1,0-1,-1 1,1-1,0 1,0 0,0-1,0 1,0 0,0 0,0-1,0 1,0 0,0 0,0 0,0 0,0 0,0 1,0-1,0 0,-1 0,1 0,0 1,0-1,0 1,0-1,0 1,0-1,-1 1,1-1,0 1,0 0,-1-1,1 1,0 0,-1 0,1-1,-1 1,1 0,-1 0,1 0,-1 0,0 0,1 0,-1-1,0 1,0 0,0 0,0 0,0 0,0 0,0 0,0 0,0 0,0 1,-1 59,-1-56,-1 1,2 0,-1-1,1 1,0 0,0 0,0 0,1 0,0 0,0-1,1 1,-1 0,1 0,1 0,-1 0,1-1,0 1,0-1,1 1,-1-1,1 0,0 0,1 0,-1 0,1-1,0 1,0-1,1 0,-1 0,1-1,0 1,2 0,15 3</inkml:trace>
  <inkml:trace contextRef="#ctx0" brushRef="#br0" timeOffset="12575.03">342 6,'-6'-1,"0"-1,0 1,0 1,0-1,0 1,-1 0,1 0,0 1,0-1,0 2,0-1,0 1,0-1,0 2,0-1,1 1,-1-1,1 2,0-1,0 1,0-1,0 1,1 0,-3 3,-4 4,0 1,1 0,1 1,0 0,1 0,0 0,1 1,0 1,0 2,-20 72,4 1,3 0,5 2,1 20,9-79,1-1,2 1,1 0,2 0,1 0,1 0,2-1,1 1,7 18,-6-30,0 1,2-1,0-1,1 0,1 0,1-1,1 0,1-1,1 0,-1-5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4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13,'-9'-3,"0"0,-1 1,1 1,-1-1,1 1,-1 1,1 0,-1 0,1 1,-1 0,1 1,0 0,-1 0,1 1,0 0,1 1,-1 0,0 0,1 1,0 0,0 1,1-1,-1 1,1 1,0 0,1 0,0 0,-5 7,10-12,-50 103,50-103,0 1,0 0,1 0,-1 0,1 0,0-1,-1 1,2 0,-1 0,0 0,0 0,1 0,0-1,-1 1,1 0,0 0,0-1,1 1,-1-1,0 1,1-1,0 1,-1-1,1 0,0 0,0 0,1 0,-1 0,0 0,0-1,1 1,-1-1,1 1,0-1,-1 0,1 0,2 0,8 1,-1-1,1 0,-1-1,1-1,-1 0,1 0,-1-2,1 1,-1-1,0-1,0 0,-1-1,1 0,-1-1,0 0,0-1,-1 0,0-1,0 0,2-3,11-5,79-70,-101 85,-1 0,1 0,0 0,-1 1,1-1,0 0,0 0,0 1,-1-1,1 1,0-1,0 1,0-1,0 1,0-1,0 1,0 0,0 0,1-1,-1 1,0 0,0 0,0 0,0 0,0 0,0 0,0 1,0-1,0 0,0 1,0-1,0 0,0 1,0-1,0 1,0-1,0 1,0 0,0-1,-1 1,1 0,0 0,0 0,-1 0,22 49,-17-35,1 0,1-1,0 0,0 0,2-1,0 0,0 0,1-1,1 0,0-1,0 0,6 3,1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7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77 565,'-19'33,"-6"17,6-1,5-9</inkml:trace>
  <inkml:trace contextRef="#ctx0" brushRef="#br0" timeOffset="234.281">50 113,'0'0</inkml:trace>
  <inkml:trace contextRef="#ctx0" brushRef="#br0" timeOffset="517.068">303 734,'131'-335,"-108"304,-22 31,-1-1,1 1,-1 0,1 0,-1 0,1-1,-1 1,1 0,0 0,-1 0,1 0,-1 0,1 0,-1 0,1 0,0 0,-1 1,1-1,-1 0,1 0,-1 0,1 0,-1 1,1-1,-1 0,1 1,-1-1,0 0,1 1,-1-1,1 1,-1-1,0 1,1-1,-1 0,0 1,1-1,-1 1,0-1,0 1,0 0,0-1,1 1,-1-1,0 1,0-1,0 1,0-1,0 1,0 0,0-1,-1 1,1-1,0 1,0-1,0 1,0-1,-1 1,2 80,6 44,-6-120,0-1,0 1,1-1,0 0,0 1,0-1,0 0,0 0,1 0,0 0,0-1,0 1,0-1,1 0,-1 1,1-2,0 1,0 0,0-1,0 0,0 0,1 0,2 1,0-1,0-1,-1 0,1-1,0 0,0 0,-1 0,1 0,0-1,-1 0,1-1,0 0,-1 0,0 0,1-1,-1 1,0-2,0 1,-1-1,1 0,1-2,96-98,-71 54,-2-1,-3-2,-2-1,3-13,-20 45,-3 3</inkml:trace>
  <inkml:trace contextRef="#ctx0" brushRef="#br0" timeOffset="766.499">1235 0,'0'43,"0"24,-5 11,-1-5,0-8,1-12,1-9,2-7,6-6,2-3,0-1,-1-1,-2-9,0-8</inkml:trace>
  <inkml:trace contextRef="#ctx0" brushRef="#br0" timeOffset="1017.724">1010 311,'38'-5,"37"-1,10 0,-4 1,-11 1,-18 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6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1 296,'1'2,"0"-1,1 1,-1 0,1 0,0-1,-1 1,1-1,0 1,0-1,0 0,0 1,0-1,0 0,1-1,-1 1,0 0,0-1,1 1,-1-1,0 0,1 1,-1-1,0 0,1 0,-1-1,2 2,15-3,-1-1,1 0,0-2,-1 0,0 0,0-2,0-1,-1 0,0-1,-1 0,0-2,0 0,-1 0,0-2,-1 0,-1 0,0-1,-1-1,5-9,74-100,-90 123,-1 0,1 1,0-1,0 0,0 1,0-1,0 1,0-1,0 1,-1 0,1-1,0 1,1 0,-1 0,0 0,0 0,0 0,0 0,0 0,0 0,0 0,0 0,0 0,0 1,0-1,0 0,0 1,0-1,0 1,0-1,-1 1,1-1,0 1,0 0,0-1,-1 1,1 0,0 0,-1-1,1 1,-1 0,1 0,-1 0,1 0,-1 0,1 0,-1 0,17 49,-11 7,-2 1,-3 1,-5 31,2 10,1 271,1-353,-1 1,0-1,-2 0,0 1,-1-1,-1-1,-1 1,-2 4,8-23,0 1,0-1,0 1,0-1,0 1,0-1,-1 1,1-1,0 1,0 0,-1-1,1 1,0-1,0 1,-1 0,1-1,0 1,-1 0,1-1,-1 1,1 0,0 0,-1-1,1 1,-1 0,1 0,-1 0,1 0,0-1,-1 1,1 0,-1 0,1 0,-1 0,1 0,-1 0,1 0,-1 0,1 1,-1-1,1 0,-1 0,1 0,0 0,-1 1,1-1,-1 0,1 0,0 1,-1-1,1 0,-1 1,1-1,0 0,0 1,-1-1,1 1,0-1,-6-45,7 13,0 1,2-1,2 1,1-1,1 1,2 1,1 0,1 0,1 1,5-5,6-16,3 1,2 1,2 1,2 2,6-5,0 2,-22 26,0 0,2 1,0 1,1 1,1 1,1 0,0 2,17-10,-34 23,0 1,0 0,0 0,0 0,1 1,-1 0,1-1,-1 2,1-1,0 0,-1 1,1 0,0 0,-1 0,1 1,0-1,-1 1,1 0,-1 0,1 1,-1 0,0-1,1 1,-1 1,0-1,0 1,-1-1,1 1,0 0,-1 1,0-1,0 0,0 1,0 0,0 0,-1 0,0 0,0 0,0 0,0 0,0 1,-1-1,1 7,0-1,0 0,-1 0,-1 0,1 1,-2-1,1 0,-2 1,1-1,-1 0,-1 0,0 0,0-1,-1 1,0-1,-1 1,0-1,0-1,-1 1,-5 5,-1 2,-2-1,0 0,0-1,-1-1,-1 0,0-1,-1-1,0 0,-1-1,-3 0,14-6,-1-1,1 0,-1 0,0-1,1 0,-1-1,0 1,0-2,0 1,0-1,0 0,-7-1,-4-5</inkml:trace>
  <inkml:trace contextRef="#ctx0" brushRef="#br0" timeOffset="349.805">1553 98,'-21'10,"0"1,1 0,1 2,0 0,1 1,0 1,1 1,1 0,0 1,1 1,1 1,1 0,-3 6,15-22,0 1,0-1,0 1,0-1,0 1,1-1,0 1,-1 0,1-1,1 1,-1 0,0-1,1 1,0 0,0-1,0 1,0-1,1 0,-1 1,1-1,0 0,0 0,0 0,0 0,1 0,-1 0,1-1,-1 1,1-1,0 0,0 0,0 0,1 0,-1 0,0-1,1 1,-1-1,0 0,1 0,0 0,-1-1,1 1,0-1,-1 0,1 0,0 0,-1 0,1-1,1 0,4-1,0 0,0-1,0 0,-1 0,1-1,-1 0,0-1,0 0,0 0,-1-1,0 0,0 0,0 0,-1-1,0 0,0-1,-1 1,0-1,0 0,-1 0,0 0,0-1,-1 0,0 1,0-1,-1 0,0-1,-1 1,0 0,-1 0,0-1,0 1,-1 0,0 0,0 0,-1-1,-1 1,1 1,-1-1,-1 0,0 1,0-1,0 1,-1 1,-5-8,-39-30,31 32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42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57 112,'-3'2,"0"0,0 0,0 0,0 0,0 0,1 1,-1 0,1-1,-1 1,1 0,0 0,0 0,1 0,-1 0,0 1,1-1,0 0,0 1,0-1,0 1,1-1,-1 1,1 0,0-1,0 1,0-1,0 1,1 0,0-1,-1 1,1-1,0 1,1-1,-1 0,2 3,-2-5,0 0,0 0,1 0,-1 0,0-1,0 1,1 0,-1-1,0 1,1-1,-1 1,1-1,-1 1,1-1,-1 0,1 0,-1 0,1 0,-1 0,1 0,-1 0,0-1,1 1,-1 0,1-1,-1 1,0-1,1 0,-1 1,0-1,1 0,-1 0,0 0,0 0,0 0,0 0,0 0,1-1,37-45,-35 42,-1-1,0 1,0-1,0 0,-1 1,0-1,0 0,0 0,-1 0,0-1,0 1,-1 0,1 0,-2-1,1 1,0 0,-2-6,0 11,1 0,-1 0,0 0,0 0,1 0,-1 0,0 0,0 1,0-1,0 1,0-1,0 1,0 0,0 0,0 0,0 0,0 0,0 1,0-1,0 0,0 1,0-1,0 1,1 0,-1 0,0 0,0 0,1 0,-1 0,0 0,1 0,-1 1,1-1,0 1,-1-1,1 1,0-1,0 1,0 0,-1 1,-56 94,57-94,-1-1,1 1,0 0,0 0,0 0,1 0,-1 0,1 0,0 0,-1 0,1 0,1 0,-1 0,0 0,1 0,-1 0,1 0,0 0,0 0,0 0,1 0,-1-1,1 1,-1 0,1-1,0 1,0-1,0 0,0 0,0 1,1-2,-1 1,1 0,1 1,5-2,-1 0,0 0,0-1,0 0,1 0,-1-1,0 0,0-1,0 0,0 0,0-1,-1 0,1 0,-1 0,0-1,1-1,-2 1,1-1,0 0,-1 0,0-1,-1 0,1 0,-1 0,0-1,0 0,0-1,-3 4,1 0,0 0,-1-1,0 1,0 0,-1-1,1 0,-1 1,0-1,0 0,0 0,-1 0,0 1,0-1,0 0,0 0,-1 0,0 1,0-1,0 0,-1 0,1 1,-1-1,0 1,0 0,-1 0,0-2,0 5,-1 0,1-1,-1 1,1 1,0-1,-1 0,1 1,-1 0,0 0,1 0,-1 0,1 0,-1 1,1-1,-1 1,1 0,0 0,-1 1,1-1,0 1,0-1,0 1,0 0,0 0,0 0,1 1,-1-1,0 1,1-1,0 1,-1 1,2-3,-5 3,1-1,0 1,0-1,0 1,1 1,-1-1,1 1,0-1,0 1,1 0,-1 1,1-1,1 1,-1-1,1 1,-1 0,2 0,-1 0,1 0,0 0,0 0,0 0,1 1,0-1,1 4,-1-8,1 0,0-1,0 1,0 0,0 0,0-1,0 1,0-1,1 1,-1-1,0 0,1 1,-1-1,1 0,0 0,-1 0,1 0,0 0,0 0,-1-1,1 1,0-1,0 1,0-1,0 0,0 1,0-1,0 0,0 0,0 0,0-1,0 1,0 0,-1-1,1 1,0-1,0 0,0 0,0 0,68-42,-63 39,-1-1,1 0,-1 0,0-1,0 0,-1 0,0-1,0 1,0-1,-1 0,0 0,0-1,-1 1,0-1,0 0,-1 1,0-1,0 0,-1-1,0 1,0 0,-1 0,0-3,-1 9,0 0,0 0,0 0,0 0,0 1,0-1,0 0,-1 1,1-1,0 1,-1-1,0 1,1 0,-1 0,0 0,1 0,-1 0,0 0,0 0,0 0,0 1,0-1,0 1,0 0,0-1,0 1,0 0,0 0,0 0,0 1,0-1,0 0,0 1,0-1,0 1,0 0,0-1,0 1,0 0,0 0,1 0,-1 1,-1 0,-69 61,71-62,0 0,0 0,0 0,0 1,0-1,0 0,1 1,-1-1,0 0,1 1,-1-1,1 1,-1-1,1 1,0-1,0 1,0-1,0 1,0-1,0 1,0-1,0 1,1-1,-1 1,0-1,1 1,0-1,-1 1,1-1,0 0,-1 1,1-1,0 0,0 0,0 1,0-1,0 0,1 0,-1 0,0 0,0-1,1 1,-1 0,0 0,1-1,-1 1,1-1,-1 1,1-1,-1 0,1 0,-1 1,1-1,-1 0,1 0,-1 0,1-1,-1 1,1 0,6-2,-1 1,1-1,-1 0,0-1,0 0,0 0,0 0,-1-1,1 0,-1 0,6-5,-5 4,14-10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4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621 225,'-34'37,"1"1,3 2,0 1,-14 29,-13 15,-3-4,-36 36,56-70,-127 150,142-189,28-15</inkml:trace>
  <inkml:trace contextRef="#ctx0" brushRef="#br0" timeOffset="630.93">1 197,'59'39,"-21"-3,-2 1,-1 1,-2 2,22 37,114 190,39 10,-183-246,-16-17</inkml:trace>
  <inkml:trace contextRef="#ctx0" brushRef="#br0" timeOffset="1164.7">1 564,'73'-27,"-27"16,0 2,0 2,1 2,-1 2,1 2,47 6,9-3,104 23,-196-23</inkml:trace>
  <inkml:trace contextRef="#ctx0" brushRef="#br0" timeOffset="1749.32">368 0,'11'219,"24"138,-25 29,-10-362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4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0,'-229'719,"192"-601,24-111,10-30,33-145,-5 72,4 0,5 2,29-56,-63 149,10-22,1 0,0 0,2 1,0 1,2 0,3-4,-17 24,0 0,0 0,0 1,0-1,0 0,0 0,0 0,1 1,-1-1,0 0,0 1,1-1,-1 1,0-1,0 1,1 0,-1 0,0-1,1 1,-1 0,1 0,-1 0,0 1,1-1,-1 0,0 0,1 1,-1-1,0 1,0-1,1 1,-1 0,0-1,0 1,0 0,0 0,0 0,0-1,0 1,0 0,0 1,0-1,-1 0,1 0,0 0,-1 0,1 1,30 63,-31-64,118 321,-67-193,-52-129,1 0,0 0,0 0,0 0,-1 0,1 0,0 0,0 0,-1 0,1 0,0 0,0 0,0 0,-1 0,1 0,0 0,0 0,-1 0,1 0,0 0,0 0,-1 0,1 0,0 0,0 0,0 1,-1-1,1 0,0 0,0 0,0 0,0 1,-1-1,1 0,0 0,0 0,0 1,0-1,0 0,0 0,0 0,0 1,-1-1,1 0,0 0,0 1,0-1,0 0,0 0,0 0,0 1,0-1,0 0,1 1,-24-22,18 17,-7-6,-1 0,0 1,-1 1,0 0,0 1,0 0,-1 1,0 1,0 0,0 1,-1 1,0 0,1 1,-1 1,0 0,0 2,-1 0,-113 12,112-7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0,'22'147,"-14"148,4-207,-9-73,0 0,0 0,-2 1,0-1,-1 0,0 1,-1-1,-1 0,0 1,-4 10,7-24,3-9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9 253,'-3'13,"1"1,0 0,1-1,1 1,0 0,1-1,0 1,1 0,0-1,1 1,1-1,0 0,1 0,0-1,7 12,-10-22,0 1,0-1,0 0,0 0,0-1,0 1,0 0,1-1,-1 1,0-1,1 0,0 1,-1-1,1-1,0 1,-1 0,1-1,0 1,0-1,-1 0,1 0,0 0,0 0,0 0,-1-1,1 1,0-1,0 0,-1 0,1 0,-1 0,1 0,2-2,74-60,-62 44,0-1,-1 0,-2-1,0-1,-1 0,-1-1,-1-1,-1 1,-2-2,0 1,-1-1,0-12,-5 33,-1 0,0 1,0-1,0 0,-1 0,1 0,-1 0,0 0,0 0,0 0,-1 0,0 0,1 0,-1 0,-1 0,1 0,0 0,-1 1,0-1,0 1,0-1,0 1,-1 0,1 0,-1 0,0 0,0 0,0 0,0 1,0 0,-1-1,1 1,-1 0,1 1,-1-1,0 1,0-1,1 1,-1 0,0 1,0-1,0 1,0 0,0 0,-3 0,-3 4,0 1,0 0,1 1,-1 0,1 0,1 1,-1 0,1 0,0 1,1 0,0 1,0 0,1 0,0 0,0 1,1-1,-1 5,-16 29,4-3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1 365,'123'-299,"-104"234,-19 138,-1-66,1 0,-1-1,1 1,1 0,-1 0,1-1,1 1,-1 0,1-1,0 1,1-1,-1 0,1 0,1 0,-1 0,1 0,0-1,0 0,0 1,1-2,0 1,0 0,0-1,1 0,-1 0,1-1,0 1,0-1,0-1,0 1,1-1,-1 0,1 0,-1-1,1 0,1 0,4-3,-1 0,1 0,-1-2,0 1,0-1,0-1,-1 0,1-1,-1 1,-1-2,1 0,-1 0,0-1,-1 0,1 0,-2-1,1 0,-1 0,-1-1,1 0,-2 0,1 0,1-7,14-38,-13 30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0,'-49'74,"3"1,4 3,-18 46,60-123,-25 84,24-84,1 1,0 0,-1 0,1 0,0 0,0 0,0-1,0 1,0 0,1 0,-1 0,1 0,-1-1,1 1,-1 0,1 0,0-1,0 1,0 0,0-1,0 1,0-1,1 0,-1 1,0-1,1 0,-1 0,1 0,-1 0,1 0,0 0,-1 0,1 0,0 0,0-1,-1 1,1-1,0 0,0 1,0-1,0 0,-1 0,2 0,8-3,1 0,-1-1,0 0,0 0,0-1,-1-1,0 0,0 0,0-1,-1-1,0 1,0-1,-1-1,0 0,0 0,-1 0,1-4,145-191,-94 143,-58 60,1 0,0 0,0 0,0 0,0 0,0 1,0-1,0 0,0 1,0 0,0-1,1 1,-1 0,0 0,0 0,0 0,0 1,1-1,-1 0,0 1,0 0,0-1,0 1,0 0,0 0,-1 0,1 0,0 1,0-1,-1 0,1 1,0-1,-1 1,0 0,1-1,-1 2,5 7,-1 0,0 1,-1 0,0 0,0 0,-1 0,-1 1,0-1,-1 1,0 0,-1 9,4 17,13 157,-9 1,-13 108,5-268,-2 0,-2 0,-1 0,-2-1,-1 1,-2-2,-1 1,-2-1,-1-1,-13 20,-29 11,54-62,1-1,-1 1,0-1,0 0,0 0,0 1,0-1,0 0,0-1,0 1,0 0,-1-1,1 1,0-1,0 0,-1 0,1 1,0-2,0 1,-1 0,1 0,0-1,0 1,-1-1,1 0,0 1,0-1,0 0,0 0,0-1,0 1,0 0,1-1,-3-1,-3-8,0-1,0-1,1 1,0-1,1 0,1-1,0 1,1-1,1 0,0 0,0 0,1 0,1 0,1 0,1-9,-2-1,2-46,3 0,3 0,3 1,3 0,3 1,5-4,26-39,-31 91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9:34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384 537,'-16'-3,"0"0,1 1,-1 1,0 0,0 2,0-1,0 2,0 0,0 1,0 1,1 0,0 1,0 1,0 0,1 1,-1 0,2 1,-1 1,1 0,1 1,-4 4,10-6,0 0,0 1,1-1,1 1,0 0,0 0,0 1,1-1,1 1,-1 0,2 0,-1 3,1-9,1-1,0 1,0-1,0 1,0 0,0-1,1 1,-1-1,1 1,0-1,0 1,1-1,-1 1,1-1,0 0,-1 0,1 0,1 0,-1 0,0 0,1-1,-1 1,1-1,0 0,0 1,0-1,0 0,0-1,0 1,1-1,-1 1,0-1,1 0,2 0,4-1,-1 0,1-1,0-1,-1 1,1-2,-1 1,1-1,-1-1,0 0,0 0,-1-1,1 0,-1 0,0-1,0 0,-1 0,0-1,2-2,141-128,-58 25,-78 105,-24 41,5-17,2-6,1 1,0-1,0 1,1 0,0 0,1 0,1 0,0 0,0-1,1 1,1 0,0-1,1 1,0-1,0 0,1 0,1-1,0 1,0-1,1-1,3 5,35 27,-31-31</inkml:trace>
  <inkml:trace contextRef="#ctx0" brushRef="#br0" timeOffset="400.305">779 481,'-5'95,"9"-56,2 1,2-1,1 0,2-1,3 3,-9-26,-5-14,0-1,-1 1,1 0,0 0,0 0,0-1,0 1,0 0,0 0,0 0,0-1,0 1,1 0,-1 0,0-1,0 1,1 0,-1 0,0-1,1 1,-1 0,1-1,-1 1,1 0,-1-1,1 1,-1-1,1 1,0-1,-1 1,1-1,0 0,-1 1,1-1,0 0,0 1,-1-1,1 0,0 0,0 0,0 0,-1 1,1-1,0 0,0-1,0 1,-1 0,1 0,0 0,0 0,-1-1,1 1,0 0,0 0,-1-1,1 1,0-1,-1 1,1-1,0 1,-1-1,1 1,-1-1,1 0,-1 1,1-1,-1 0,106-220,-60 107,-38 90</inkml:trace>
  <inkml:trace contextRef="#ctx0" brushRef="#br0" timeOffset="3772.273">1230 621,'6'4,"1"0,0 0,0-1,1 0,-1-1,1 1,-1-1,1-1,0 1,-1-2,1 1,0-1,0 0,0 0,0-1,-1 0,4-1,136-40,-142 40,-1 0,1 0,0-1,-1 0,0 0,1 0,-1 0,0 0,-1-1,1 0,-1 0,1 0,-1 0,0 0,-1-1,1 0,-1 1,0-1,0 0,0 0,-1 0,0 0,0 0,0 0,0 0,-1-1,0-3,-1 5,0 0,0 0,0 0,-1 0,1 0,-1 1,0-1,0 0,-1 1,1-1,-1 1,1 0,-1 0,0 0,0 0,0 1,-1-1,1 1,-1-1,1 1,-1 1,0-1,0 0,0 1,0 0,-2-1,-5-1,0 0,0 0,0 2,0-1,0 1,-1 1,1 0,0 0,-6 2,2 2,1 0,0 0,0 2,1 0,0 0,0 1,0 1,1 0,-2 2,8-3,1 0,0 0,0 0,1 1,0-1,0 1,1 0,0 0,0 0,1 1,0-1,0 1,1-1,0 1,1-1,0 1,0 0,1-1,0 1,0-1,1 1,0-1,1 1,0-1,0 0,1 0,0-1,0 1,0-1,1 0,1 0,2 4,129 103,-132-109,0 0,1-1,-1 1,1-1,0 0,0-1,0 1,0-1,1 0,-1-1,1 0,0 0,-1 0,1-1,0 0,0 0,0 0,0-1,1 0,8-5</inkml:trace>
  <inkml:trace contextRef="#ctx0" brushRef="#br0" timeOffset="6053.204">1964 1,'33'42,"-20"-13,0 0,-2 1,-2 1,-1-1,-1 1,2 23,-4-19,-1 0,-2 0,-2 0,-1 0,-2 0,-1 0,-1 0,-3 0,0-1,-2-1,-8 17,10-30,0 0,-2 0,0-1,-1-1,-1 1,0-2,-1 0,-1 0,-1-1,-3 1,10-9,-2 0,1 0,-1-1,0 0,-1 0,1-2,-1 1,0-1,-1-1,1 0,-1 0,0-1,0-1,0 0,-7 0,-66-7,60-2</inkml:trace>
  <inkml:trace contextRef="#ctx0" brushRef="#br0" timeOffset="12892.082">2839 254,'-173'125,"98"-67,5-5,2 4,-50 53,113-104,4-4,0-1,0 1,1-1,-1 1,0-1,0 0,-1 1,1-1,0 0,0 0,-1 0,1 0,-1 0,1 0,-1 0,1 0,-1 0,1-1,-1 1,0-1,1 1,-1-1,0 0,1 0,-1 0,0 1,1-2,-1 1,0 0,0 0,1 0,-7-8</inkml:trace>
  <inkml:trace contextRef="#ctx0" brushRef="#br0" timeOffset="13239.504">2359 254,'28'45,"100"57,-34-32,-73-52,12 13,0-1,2-3,1 0,1-2,2-2,31 14,-69-37,-1 1,1-1,0 1,0-1,-1 0,1 1,0-1,0 0,0 1,-1-1,1 0,0 0,0 0,0 0,0 0,0 0,-1 0,1 0,0 0,0 0,0 0,0-1,0 1,-1 0,1-1,0 1,0 0,-1-1,1 1,0-1,-1 1,1-1,0 0,-1 1,1-1,-1 0,1 1,-1-1,1 0,-1 1,1-1,-1 0,0 0,0 0,1 1,-1-1,0 0,0 0,0 0,0 0,0 0,0 1,0-1,0 0,0 0,0 0,0 0,-1 0,1 1,0-1,-1-1,-3-12</inkml:trace>
  <inkml:trace contextRef="#ctx0" brushRef="#br0" timeOffset="13622.97">2641 85,'-28'255,"28"170,-12-336,13-76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0,'0'625,"-27"-355,-4-72,31-186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0 147,'44'-14,"32"-15,9-2,-5 4,-7 7,-11 7,-11 5,-9 4,-8 3,-4 2,-8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1,'-8'30,"2"0,2 1,0 0,2 0,1 0,2 0,1 0,1 0,3 7,18 243,-19-263,-1 1,-1 1,0-1,-2 0,0 1,-2-1,0 1,-1-1,0 0,-2 2,-10 39,14-61,0 1,0 0,0 0,0-1,0 1,1 0,-1 0,0-1,0 1,0 0,1 0,-1 0,0 0,0-1,0 1,1 0,-1 0,0 0,0 0,1 0,-1 0,0-1,0 1,1 0,-1 0,0 0,1 0,-1 0,0 0,0 0,1 0,-1 0,0 0,1 1,-1-1,0 0,0 0,1 0,-1 0,0 0,0 0,1 1,-1-1,0 0,0 0,0 0,1 0,-1 1,0-1,0 0,0 0,0 1,0-1,1 0,-1 0,0 1,0-1,0 0,0 1,16-23,11-22,-5 5,3 0,1 2,1 1,2 1,3 0,-31 33,1 0,-1 0,1 0,-1 0,1 0,0 0,-1 1,1-1,0 1,0-1,0 1,0 0,1 0,-1 0,0 0,0 0,1 0,-1 1,1-1,-1 1,0 0,1-1,-1 1,1 0,-1 1,1-1,-1 0,0 1,1-1,-1 1,0 0,1-1,-1 1,0 0,0 1,0-1,0 0,0 1,0-1,0 1,0-1,0 1,-1 0,1 0,-1 0,1 0,-1 0,5 7,0 0,-1 0,0 0,0 0,-1 1,0 0,-1 0,0 0,-1 0,0 1,0-1,-1 0,0 1,-1-1,-1 1,1 0,-2-1,1 0,-3 9,-12 66,13-60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88 306,'4'4,"-1"0,2 0,-1-1,0 0,1 1,-1-2,1 1,0-1,0 1,0-1,0 0,0-1,1 0,-1 1,0-2,1 1,-1-1,1 1,-1-1,1-1,-1 1,0-1,1 0,-1 0,0-1,1 0,-1 0,0 0,0 0,-1-1,1 0,0 0,-1 0,2-2,4-3,-1 0,0-1,0-1,-1 0,-1 0,0 0,0-1,-1 0,0 0,-1 0,0-1,-1 0,0 0,-1 0,0 0,-1-1,0 1,-1-2,-1 10,0-1,0 1,-1-1,1 1,-1 0,0-1,0 1,0 0,-1 0,0-1,1 1,-1 1,-1-1,1 0,-1 0,1 1,-1-1,0 1,0 0,0 0,-1 0,1 0,-1 1,0 0,0-1,1 1,-1 0,-1 1,1-1,0 1,0 0,0 0,-1 0,1 0,-1 1,1 0,0 0,-1 0,1 0,-1 1,1 0,0 0,-1 0,-2 1,-7 4,-1 1,1 0,0 1,1 1,0 0,0 1,1 0,0 1,1 0,0 1,1 0,0 1,1 0,1 1,0 0,0 0,2 0,0 1,0 0,1 0,1 1,1-1,0 1,1 0,1 0,0 0,1 1,3-7,-1-1,1 0,1 1,0-1,0 0,1-1,0 1,1-1,0 0,0 0,0-1,1 0,0 0,1 0,-1-1,1 0,1-1,-1 0,1 0,0-1,0 0,0 0,0-1,1 0,-1-1,1 0,0 0,0-1,0-1,8 1,122-9,-116 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4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0,'-19'10,"-7"8,2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5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1,'-9'6,"-1"1,0-1,1 1,-1 1,2 0,-1 0,1 1,0 0,1 0,0 1,1-1,0 2,-5 9,12-14,-1-1,1 0,0 1,0-1,1 0,0 0,0 0,0 0,0 0,1-1,0 1,0 0,0-1,0 0,1 0,-1 0,1 0,0-1,1 1,-1-1,0 0,1-1,0 1,2 1,18 15,-22-16,1 0,0 0,-1 1,1-1,-1 1,0 0,0 0,-1 0,1 0,-1 0,0 1,0-1,0 1,-1-1,0 1,0 0,0 0,0 0,-1-1,1 1,-1 0,-1 0,1 0,-1 0,1 0,-1-1,-1 1,1 0,-1-1,0 1,0-1,0 1,0-1,-1 0,0 0,0 0,0 0,-7 7,-1 0,0 0,0-1,-1-1,0 0,0-1,-1 0,-1-1,1 0,-1-1,0-1,-6 2,-5-1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6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14 599,'-5'28,"1"0,1 1,2-1,1 1,1-1,1 0,6 24,-8-48,1-1,0 0,-1 0,1 0,1 0,-1 0,0 0,1 0,-1 0,1-1,0 1,0-1,0 1,0-1,1 0,-1 1,0-1,1 0,0-1,-1 1,1 0,0-1,0 1,0-1,0 0,0 0,0 0,0-1,1 1,-1-1,0 0,0 1,1-1,-1-1,0 1,0 0,0-1,0 0,1 0,-1 0,0 0,0 0,0 0,1-2,7-5,0-1,-1 0,-1-1,1 0,-1 0,-1-1,0 0,-1-1,0 0,-1 0,0 0,-1-1,0 0,-1 0,0 0,-1 0,-1-1,0 1,-1-1,0 0,-1 1,-1-1,0 1,-1-1,0 1,-3-8,4 17,0 0,-1-1,1 1,-1 0,0 1,0-1,-1 0,1 0,-1 1,1 0,-1-1,0 1,-1 0,1 0,0 1,-1-1,0 1,1 0,-1 0,0 0,0 0,0 1,0-1,-1 1,1 0,0 0,-1 1,1-1,0 1,-1 0,1 0,0 1,-1-1,1 1,0 0,0 0,-1 0,1 1,0-1,0 1,0 0,1 0,-1 1,0-1,1 1,-1-1,1 1,0 0,0 1,0-1,1 0,-1 1,1 0,0-1,-1 3,2-5,1 0,-1 0,1 0,-1 0,1 0,-1 0,1 0,0 0,-1 0,1 0,0 1,0-1,0 0,0 0,0 0,0 0,0 1,1-1,-1 0,0 0,1 0,-1 0,0 0,1 0,-1 0,1 0,0 0,-1 0,1 0,0 0,0 0,0 0,-1-1,1 1,0 0,0 0,0-1,0 1,0-1,0 1,0-1,1 1,-1-1,0 0,0 0,0 1,0-1,0 0,1 0,-1 0,0 0,0 0,0-1,1 1,65-11,-47-2,1-1,-2-1,0-1,-1-1,0 0,-1-1,-1-1,-1 0,-1-1,-1-1,0 0,-2-1,0-1,-2 1,0-1,4-20,-6 24,0-1,-2 1,0-1,-1 0,-1 0,0-1,-2 1,-1-1,0-3,0 23,1 0,-1 1,0-1,1 0,-1 0,0 0,1 0,-1 0,0 0,0 1,0-1,0 0,0 0,0 0,0 0,0 0,0 0,-1 0,1 0,0 1,-1-1,1 0,0 0,-1 0,1 0,-1 1,1-1,-1 0,1 1,-1-1,0 0,1 1,-1-1,0 1,0-1,1 1,-1-1,0 1,0-1,0 1,0 0,1-1,-1 1,0 0,0 0,0 0,0 0,0 0,0 0,0 0,0 0,0 0,1 0,-1 0,0 1,0-1,0 0,0 1,0-1,1 0,-1 1,0-1,0 1,1 0,-1-1,0 1,1-1,-1 1,0 0,-4 10,1-1,1 1,-1 0,1 0,1 0,0 0,1 0,0 0,1 1,0-1,1 7,6 78,4 0,5-1,4 0,11 24,-14-49,-1-5,15 54,-4 1,-6 2,-5 0,0 109,-16-216,1-12,0 1,0-1,0 1,-1-1,1 1,-1-1,0 1,0-1,0 1,-1-1,1 1,-1-1,0 1,0-1,0 0,0 1,-1-1,1 0,-1 0,0 0,0 0,0 0,0-1,0 1,-1 0,1-1,-1 0,0 1,0-1,0 0,0 0,0-1,0 1,0-1,0 0,-1 1,1-1,-1 0,-4-4,0 0,0 0,1 0,-1-1,1 0,0 0,0-1,0 0,1 0,0-1,0 1,0-1,1-1,-1 1,2-1,-1 0,1 0,0 0,0-1,1 1,0-1,0 0,1 0,0 0,0-2,-7-20,1 0,1 0,2-1,1 0,1 1,2-2,1 1,1 0,2 0,1-1,-3 20,2-1,-1 0,2 1,-1 0,2 0,-1 0,2 0,0 1,0-1,1 2,0-1,2 0,8-7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9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2 222,'-1'13,"1"-1,0 1,1-1,0 1,1-1,0 1,1-1,0 0,1 0,0 0,1-1,1 1,0-1,0 0,7 8,-12-18,0 0,1 1,-1-1,1 0,-1 0,1 0,-1 0,1 0,0 0,0 0,-1 0,1-1,0 1,0-1,0 1,0-1,-1 0,1 0,0 0,0 0,0 0,0 0,0 0,0-1,0 1,-1-1,1 1,0-1,0 0,-1 1,1-1,0 0,-1 0,1 0,-1-1,1 1,-1 0,1-1,-1 1,0 0,1-2,37-70,-35 52,-1 0,0 0,-2-1,0 1,-2-1,0 1,-1-1,-5-16,7 34,0 1,0 0,-1 0,1 0,-1 0,0 0,1 0,-1 0,-1 0,1 0,0 0,-1 1,0-1,1 0,-1 1,0-1,0 1,-1 0,1 0,0 0,-1 0,1 0,-1 0,0 1,1-1,-1 1,0 0,0 0,0 0,0 0,0 0,0 1,0-1,-2 1,-11 3</inkml:trace>
  <inkml:trace contextRef="#ctx0" brushRef="#br0" timeOffset="383.794">313 476,'162'-325,"-159"321,-2 0,2-1,-1 1,0 0,1 0,0 0,0 0,0 0,0 1,0-1,1 1,0 0,0 0,0 0,0 1,0-1,0 1,5-2,-7 6,1-1,-1 0,1 1,-1 0,0 0,0-1,0 1,0 0,0 1,0-1,0 0,-1 1,1-1,-1 0,1 1,-1 0,0-1,0 1,0 0,-1 0,1-1,-1 1,1 0,-1 2,3 7,-1-4,0 0,1 0,-1 0,1 0,1-1,-1 0,1 1,1-1,-1-1,1 1,1-1,-1 1,1-1,0-1,0 1,0-1,1-1,0 1,0-1,0 0,1 0,-1-1,1 0,0 0,0-1,0 0,0-1,0 0,0 0,1 0,-1-1,0 0,6-2,-3-1,0 0,-1-1,1-1,-1 0,0 0,0-1,0-1,-1 1,0-1,0-1,-1 0,0 0,0-1,-1 1,0-2,-1 1,0-1,0 0,-1 0,0-1,-1 1,0-1,-1 0,0 0,-1 0,0-1,0 1,-2-1,1 1,-1-1,-2-7,-4-6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7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1 982,'0'163,"0"-196,1 1,2-1,1 1,2 0,1 0,2 1,1 0,1 0,1 1,8-11,50-72,-69 112,-1 0,0 0,1 0,0 1,-1-1,1 0,-1 1,1-1,0 0,0 1,-1-1,1 1,0-1,0 1,0-1,0 1,-1 0,1-1,0 1,0 0,0 0,0 0,0 0,0 0,0-1,0 2,0-1,0 0,0 0,-1 0,1 0,0 1,0-1,0 0,0 1,0-1,0 1,-1-1,1 1,0-1,0 1,-1-1,1 1,0 0,-1-1,1 1,-1 0,1 0,0 0,4 14</inkml:trace>
  <inkml:trace contextRef="#ctx0" brushRef="#br0" timeOffset="262.997">453 728,'-10'15,"0"1,2 1,0-1,0 1,2 1,0-1,1 1,1 0,0 0,2 1,0-1,1 1,0-1,2 1,1 9,-1-24,0 1,0-1,0 0,1 0,-1 0,1 0,0 0,0 0,1-1,-1 1,1-1,-1 1,1-1,0 0,1 0,-1 0,0 0,1-1,-1 0,1 1,0-1,0 0,0-1,0 1,0-1,0 0,1 0,-1 0,0 0,0-1,1 0,-1 0,0 0,1 0,-1-1,0 1,1-1,-1 0,0-1,0 1,0-1,0 1,0-1,2-2,3-1,-1 1,0-2,-1 1,0-1,1 0,-2 0,1-1,-1 0,0 0,0-1,-1 1,0-1,-1 0,1-1,-2 1,1-1,-1 0,0 0,-1 0,0 0,-1 0,1 0,-2-1,1 1,-2 0,1-1,-1 1,0 0,-1 0,0 0,-1 0,0 0,0 0,-1 1,0-1,0 1,-1 0,0 0,-56-48,42 44</inkml:trace>
  <inkml:trace contextRef="#ctx0" brushRef="#br0" timeOffset="548.948">988 191,'20'221,"-12"-104,6 0,4 0,18 52,-31-151,0 0,-1 0,-1 0,-1 1,0-1,-2 1,0-1,-1 1,0 0,-4 12,-2-13</inkml:trace>
  <inkml:trace contextRef="#ctx0" brushRef="#br0" timeOffset="1379.033">791 728,'65'9,"1"-3,0-2,0-4,0-2,0-4,-1-2,0-3,16-7,162-51,-214 67,-34 18,-155 148,121-90,38-73,0 1,0-1,1 1,-1 0,1-1,-1 1,1 0,-1-1,1 1,0 0,0-1,0 1,0 0,0-1,0 1,1 0,-1-1,0 1,1 0,-1-1,1 1,0-1,0 1,-1-1,1 1,0-1,0 0,0 1,0-1,1 0,-1 0,0 0,0 0,1 0,-1 0,1 0,-1 0,1 0,-1-1,1 1,-1 0,1-1,0 0,-1 1,2-1,7-1,-1 0,0-1,0-1,1 1,-1-1,-1-1,1 0,0 0,-1 0,0-1,0 0,-1-1,1 0,-1 0,0-1,-1 0,2-1,18-15,-17 15,43-30,-51 38,0-1,0 1,1-1,-1 1,0-1,0 1,0-1,1 1,-1 0,0 0,0 0,1 0,-1-1,0 2,0-1,1 0,-1 0,0 0,0 1,1-1,-1 0,0 1,0-1,0 1,0 0,1-1,-1 1,0 0,0 0,-1-1,1 1,0 0,0 0,0 0,0 0,-1 0,1 0,-1 1,1-1,0 0,-1 0,0 0,1 1,28 133,-29-131,1 0,-1-1,1 1,0 0,0-1,0 1,1-1,-1 1,1-1,-1 0,1 0,0 0,1 0,-1 0,0 0,1 0,0-1,0 1,-1-1,1 0,1 0,-1 0,0 0,0 0,1-1,-1 1,1-1,-1 0,1 0,0-1,-1 1,1-1,0 1,-1-1,1 0,0-1,-1 1,1-1,0 1,-1-1,4-2,20-13,-1-2,-1-1,-1-2,-1 0,0-1,-2-1,-1-1,0-1,-2-1,13-24,-27 43,36-61,-4-2,-3-2,-3-1,-3-1,-4-1,2-20,10-82,-35 176,1-1,-1 0,0 1,1-1,-1 1,0-1,0 1,0-1,0 0,0 1,0-1,-1 1,1-1,0 1,-1-1,1 1,-1-1,0 1,1-1,-1 1,0 0,0-1,0 1,0 0,0 0,0 0,0-1,0 1,-1 0,1 1,0-1,-1 0,1 0,-1 1,1-1,0 0,-1 1,1-1,-1 1,0 0,1 0,-1-1,1 1,-1 0,0 0,1 1,-1-1,1 0,-1 0,1 1,-1-1,1 1,-1-1,1 1,-1 0,1 0,0-1,-1 1,1 0,-1 1,-7 11,0 0,0 0,2 1,-1 0,2 1,0-1,1 1,0 1,1-1,-1 12,-10 51,3 1,4 0,3 1,5 64,1-96,2 0,2-1,2 0,2 0,2-1,17 44,13 13,-51-143,-1 17</inkml:trace>
  <inkml:trace contextRef="#ctx0" brushRef="#br0" timeOffset="1581.067">1976 502,'39'9,"31"4,9-1,-4-2,-5-3,-11-2,-9-3,-9 4,-7 0,-4-1,-2 0,-2 2,-4 2</inkml:trace>
  <inkml:trace contextRef="#ctx0" brushRef="#br0" timeOffset="1784.998">2823 812,'-5'29,"4"19,6 1,7-7,2-11</inkml:trace>
  <inkml:trace contextRef="#ctx0" brushRef="#br0" timeOffset="1952.298">2880 418,'0'0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3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85,'-7'-3,"0"1,-1-1,1 1,-1 0,1 1,-1-1,0 2,1-1,-1 1,0 0,0 1,1-1,-1 2,0-1,1 1,-1 0,1 1,0 0,0 0,0 0,0 1,0 0,1 0,0 1,0 0,0 0,0 1,-5 4,1 0,0 1,1 1,0 0,1 0,0 1,1-1,0 2,2-1,-1 1,1 0,1 0,1 0,0 1,0-1,2 1,0 0,0-1,2 1,0 0,1 5,0-15,0 0,0 0,1 0,0-1,0 1,0-1,0 0,1 0,-1 0,1 0,0 0,1-1,-1 0,0 0,1 0,0 0,0-1,-1 0,1 0,1 0,-1-1,0 1,0-1,1 0,-1-1,0 1,1-1,-1 0,0-1,1 1,-1-1,0 0,1 0,-1-1,0 1,0-1,0-1,0 1,-1 0,1-1,0 0,-1 0,0-1,0 1,3-4,15-12,-1-2,-1 0,-1-1,-1-1,-1-1,0 0,5-15,9-10,93-143,-124 191,0 0,0 0,0 0,1 0,-1 0,0 0,0 0,1 0,-1 0,0 0,1 0,-1 0,1 0,-1 0,1 1,-1-1,1 0,0 0,0 1,-1-1,1 0,0 1,0-1,0 1,-1-1,1 1,0-1,0 1,0-1,0 1,0 0,0 0,0-1,0 1,0 0,0 0,0 0,0 0,0 0,0 1,0-1,0 0,0 0,0 1,0-1,0 0,0 1,0-1,0 1,-1-1,1 1,0 0,0-1,0 1,-1 0,1-1,0 1,-1 0,1 0,-1 0,1-1,-1 1,1 0,-1 0,0 0,1 0,-1 0,0 1,4 19,-1 5,1-1,1 0,1 0,1-1,2 1,0-1,1-1,2 0,8 13,-17-33,0 1,0-1,0 0,0 0,0-1,0 1,1-1,-1 1,1-1,0 0,-1 0,1-1,0 1,0-1,0 0,1 0,-1 0,0-1,0 1,0-1,1 0,-1 0,0 0,0-1,4-1,10-4</inkml:trace>
  <inkml:trace contextRef="#ctx0" brushRef="#br0" timeOffset="261.503">1187 0,'-15'34,"-9"25,0 8,-2-4,4-6,1-9,4-8,5-6,0-3,2-3,-3-6,-3-2,1-4</inkml:trace>
  <inkml:trace contextRef="#ctx0" brushRef="#br0" timeOffset="544.914">904 0,'14'24,"20"18,8 6,3-5,-3-5,-3-9,-3-4,-3-7,-3-2,-1-3,-6 1,-2-2,-4 1,-1 0,2 1,3 4,-2 3,-5-2</inkml:trace>
  <inkml:trace contextRef="#ctx0" brushRef="#br0" timeOffset="898.168">1638 283,'5'24,"6"12,6 1,6-11,-3-10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46:48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678 346,'-1'150,"-6"0,-21 106,-33 67,50-268,7-31</inkml:trace>
  <inkml:trace contextRef="#ctx0" brushRef="#br0" timeOffset="280.022">141 346,'267'-40,"-3"-10,3-14,-188 45,-4-3,-61 16,1 0,-1 2,1 0,0 0,1 1,-1 1,0 1,1 0,-1 1,0 1,1 0,7 5</inkml:trace>
  <inkml:trace contextRef="#ctx0" brushRef="#br0" timeOffset="651.881">1355 740,'-20'27,"1"0,1 1,2 1,0 1,2 0,2 1,0 0,2 1,0 6,9-34,0 0,0 0,1 0,-1 1,1-1,0 0,0 0,0 0,0 1,1-1,0 0,0 0,0 0,0 0,1 0,0 0,-1 0,1 0,1-1,-1 1,0-1,1 0,0 1,0-1,0 0,0-1,0 1,1 0,-1-1,1 0,-1 0,1 0,0 0,0-1,0 1,0-1,0 0,0 0,1 0,-1-1,4 0,8-1,1-2,-1 0,-1-1,1 0,0-2,-1 0,0 0,-1-1,1-1,-1-1,-1 0,0 0,0-2,0 1,-2-2,1 1,-2-2,1 1,-2-2,0 1,0-1,-1-1,-3 7,1 0,-2-1,1 0,-1 0,-1 0,0 0,0-1,-1 1,0-1,0 0,-1 0,0 1,-1-1,0 0,-1 0,0 0,-1 1,1-1,-2 0,0 1,0-1,0 1,-1 0,-1 0,1 1,-1-1,-1 1,0 0,0 0,0 1,-1 0,0 0,-4-2,-3 0,0 1,0 1,-1 0,1 1,-2 0,1 2,-1 0,1 0,-4 1,13 2,0 0,-1 0,1 1,0 0,-1 0,1 0,-1 1,1 0,0 0,0 1,-1 0,1 0,0 0,1 1,-1 0,0 0,1 0,-1 1,1-1,0 1,0 1,1-1,-4 5,-6 12</inkml:trace>
  <inkml:trace contextRef="#ctx0" brushRef="#br0" timeOffset="7565.729">2202 881,'-3'-3,"0"-1,0 1,0 0,-1 0,1 1,-1-1,1 1,-1 0,0 0,0 0,0 0,-1 0,1 1,0 0,0 0,-1 0,1 1,-1-1,1 1,-1 0,1 0,0 1,-1-1,1 1,0 0,-1 0,1 1,0-1,0 1,0 0,0 0,0 0,0 0,1 1,-1 0,1-1,-1 1,1 1,0-1,0 1,-9 13,0 1,1 0,1 1,1 0,1 1,1 0,0 0,2 0,0 1,-1 13,5-29,0-1,0 1,1 0,-1-1,1 1,0 0,0-1,1 1,0-1,-1 1,1-1,1 1,-1-1,1 1,0-1,0 0,0 0,0 0,1 0,-1 0,1 0,0-1,0 1,1-1,-1 0,1 0,-1 0,1-1,0 1,0-1,0 0,0 0,1 0,-1-1,0 1,1-1,0 0,-1 0,1-1,-1 1,1-1,1 0,11-6,-1-1,0-1,-1 0,1-1,-1 0,-1-1,0-1,-1-1,0 0,0 0,-1-1,-1-1,-1 0,1 0,-2-1,3-7,-9 17,30-48,-3-1,-3-2,-2-1,-2-1,-3-1,-3 0,6-37,-13 49,-2 0,-2-1,-1 0,-3 0,-3 0,-4-39,-30-38,34 122,-1-1,1 1,-1 0,0 0,0 0,-1 0,1 0,-1 1,1-1,-1 1,0-1,0 1,0 0,0 0,0 0,0 1,-1-1,1 1,-1 0,1 0,-1 0,1 0,-1 1,0-1,1 1,-1 0,1 0,-1 0,0 0,1 1,-1 0,0-1,0 2,-8 4,1 1,0 0,0 1,1 0,0 0,1 1,0 1,0 0,1 0,0 0,1 1,0 0,0 1,2-1,-1 1,1 0,1 1,0-1,1 1,1 0,0 0,-1 7,1-2,1 0,0-1,1 1,1 0,0 0,2-1,0 1,1-1,0 1,2-1,0-1,1 1,0-1,6 8,11 17,1-2,2-1,2-1,33 32,-27-31,2-1,2-1,1-3,1-1,25 13,-44-32</inkml:trace>
  <inkml:trace contextRef="#ctx0" brushRef="#br0" timeOffset="8672.732">3133 684,'-27'11,"-1"2,1 1,1 1,1 1,0 1,1 1,1 2,1 0,-9 12,26-28,0 0,0 0,1 0,0 1,0 0,0 0,0 0,1 0,0 0,0 1,0-1,1 1,-1 0,1 0,1 0,-1 0,1 0,0 0,1 1,0-1,0 0,0 0,0 1,1-1,0 0,0 0,1 0,0 0,0 0,0 0,1-1,0 1,0-1,0 1,1-1,0 0,0-1,2 4,-1-5,0 0,-1 0,1-1,0 1,0-1,0 0,1-1,-1 1,0-1,1 0,-1 0,1-1,-1 1,1-1,-1-1,1 1,-1-1,1 0,-1 0,0 0,1-1,-1 0,0 0,0 0,0-1,0 1,-1-1,1-1,-1 1,116-116,-116 115,198-308,-191 304,-24 37,12-27,0 0,-11 18,1 0,1 1,0 0,2 1,0 0,2 0,1 1,0 0,2 0,0 0,2 0,0 0,2 0,0 0,3 7,-2-23,0-1,1 0,0 0,0 0,1 0,-1-1,1 1,0-1,1 0,-1 0,1-1,0 1,1-1,-1 0,1 0,-1-1,1 0,0 0,0 0,0-1,1 1,-1-2,1 1,-1-1,1 0,0 0,-1 0,1-1,0 0,-1-1,1 0,0 0,-1 0,1 0,-1-1,0 0,1-1,-1 0,0 1,0-2,-1 1,1-1,-1 0,1 0,-1 0,0-1,14-24,-1 0,-1-2,-2 0,0-1,-3 0,0-1,-3 0,0-2,-4 18,39-105,-43 122,-1 0,0 1,0-1,0 0,0 0,0 0,1 0,-1 0,0 1,0-1,0 0,0 0,1 0,-1 0,0 0,0 0,0 0,1 0,-1 0,0 1,0-1,1 0,-1 0,0 0,0 0,0 0,1-1,-1 1,0 0,0 0,1 0,-1 0,0 0,0 0,0 0,0 0,1 0,-6 25,-1 0,0 1,2 0,1 0,1 0,1 1,1-1,3 10,-2-32,0 1,1-1,-1 1,1-1,0 0,1 0,-1 0,1 0,0 0,0-1,0 1,0-1,0 0,1 1,0-2,-1 1,1 0,0-1,1 0,-1 0,0 0,0 0,1-1,-1 1,1-1,0 0,-1-1,1 1,0-1,-1 0,1 0,0 0,-1-1,1 0,0 0,-1 0,1 0,-1-1,0 1,1-1,-1 0,0-1,0 1,0-1,0 0,-1 0,1 0,-1 0,0 0,1-1,13-17,-1 0,-1-1,-1-1,-1 0,-1-1,8-22,-4 10,-1 3,1 1,2 0,1 2,1 0,1 1,9-7,-30 34,1 1,-1 0,0 0,1-1,-1 1,1 0,0 0,-1 0,1 0,0-1,0 1,0 0,0 0,0 0,0 1,0-1,0 0,0 0,0 1,0-1,1 0,-1 1,0-1,0 1,1 0,-1-1,0 1,1 0,-1 0,0 0,1 0,-1 0,0 0,1 0,-1 0,0 0,1 1,-1-1,0 1,1-1,-1 1,0-1,0 1,0 0,0-1,0 1,1 0,-1 0,0 0,-1 0,1 0,0 0,0 0,0 0,-1 0,1 1,0 0,0 174,7 102,3-180,-4 0,-5 0,-4 2,-2-68,-1-1,-1 0,-1-1,-2 0,-1 0,-2-1,0 0,-2-1,-2 0,0-1,-1-1,-2-1,-1 0,-2 0,17-19,0-1,-1 0,1-1,-1 1,0-1,-1 0,1 0,0-1,-1 0,0 0,0-1,0 0,-2 1,6-3,1 1,-1-1,0 0,0 0,0 0,0 0,0 0,0-1,0 0,0 1,1-1,-1 0,0 0,0 0,1-1,-1 1,1-1,-1 1,1-1,0 0,-1 0,1 0,0 0,0 0,0 0,1-1,-1 1,1-1,-1 1,1-1,0 0,0 1,0-1,0 0,-4-17,1 0,0 0,2 0,1 0,0 0,1 0,1 0,1-1,4-12,1-8,1 0,2 1,3 0,0 1,3 1,1 0,2 1,1 1,2 1,1 1,2 1,2 1,0 1,2 2,2 0,0 2,2 2,1 0,-22 18,0 1,0 0,1 0,0 1,0 1,0 0,0 1,1 0,-1 1,2 1,16-1</inkml:trace>
  <inkml:trace contextRef="#ctx0" brushRef="#br0" timeOffset="9282.291">1 1502,'848'-90,"190"0,90 43,258 49,-922 26,-442-32,-24-2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1:15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85,'-1'0,"1"-1,-1 1,1-1,-1 1,1 0,-1 0,1-1,-1 1,1 0,-1 0,1-1,-1 1,1 0,-1 0,0 0,1 0,-1 0,1 0,-1 0,1 0,-1 0,0 0,1 0,-1 1,1-1,-1 0,1 0,-1 0,1 1,-1-1,1 0,-1 1,1-1,-1 0,1 1,-1-1,1 1,0-1,-1 1,1-1,0 1,-1-1,1 1,0-1,0 1,-1-1,1 1,0-1,0 1,0-1,0 1,0 0,0-1,0 1,0-1,0 1,0-1,0 2,-6 38,6-39,-12 142,-22 29,25-75,10-93,-1-1,1 0,-1 0,1 0,0 0,0 0,0 0,0 0,1 0,-1 0,1 0,0 0,0-1,0 1,0-1,0 0,0 1,1-1,-1 0,1 0,0-1,-1 1,1 0,0-1,0 0,0 0,0 1,2-1,11 0,-1 0,1-2,-1 1,0-2,0 0,1-1,-1 0,-1-1,1-1,-1-1,1 0,2-2,9-4,-2 0</inkml:trace>
  <inkml:trace contextRef="#ctx0" brushRef="#br0" timeOffset="419.64">422 1,'-7'3,"0"0,0 0,0 1,1 0,0 1,0 0,0-1,0 2,1-1,0 1,0 0,0 0,1 0,0 0,0 1,1 0,-1 0,2 0,-3 7,-30 147,34-153,-97 569,64-362,23-87,11-128,0-10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35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7410,'37'-107,"-19"69,115-224,-78 158,26-53,6 4,78-101,-50 89,36-82,-117 189,353-676,-293 544,242-423,32-51,-199 327,40-53,-17 48,-135 249,265-391,-142 166,29-102,-62 147,-30 98,21-27,-40 57,12-32,76-98,-175 257,0 3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38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28,'0'-14,"0"22,0 24,11 145,1-80,-5 1,-4 0,-6 43,1-6,2 194,-5-304,-1-26</inkml:trace>
  <inkml:trace contextRef="#ctx0" brushRef="#br0" timeOffset="266.229">1 762,'38'-5,"42"-11,16-3,-3-2,-7-4,-15 3,-13 1,-13 3,-8 1,-6 2,-4 0,-1 2,-6-2,0 3,-5-3,1 2,-3 3</inkml:trace>
  <inkml:trace contextRef="#ctx0" brushRef="#br0" timeOffset="720.83">875 0,'0'676,"0"-646,0 0,3 0,0-1,1 1,2-1,9 27,-14-53,0 1,0-1,0 0,1 1,-1-1,1 0,-1 0,1 0,0 0,1 0,-1 0,0-1,1 1,-1-1,1 1,0-1,0 0,0 0,0 0,0-1,0 1,1-1,-1 1,0-1,1 0,-1-1,1 1,-1-1,1 1,0-1,-1 0,1 0,-1 0,1-1,-1 0,10-5,-1-1,0 0,0-1,-1-1,0 0,-1 0,0-1,-1-1,0 1,0-2,-1 1,50-54,-30 37,-21 20,0 0,0 0,1 1,0 0,0 0,0 1,1 0,0 1,1 0,-1 0,1 1,2-1,-10 5,0 0,1 0,-1-1,0 2,0-1,0 0,0 0,0 1,0-1,0 1,0 0,0-1,0 1,0 0,0 0,-1 0,1 0,0 1,0-1,-1 0,1 1,-1-1,0 1,1 0,-1-1,0 1,0 0,0 0,0 0,0 0,0 0,-1 0,1 0,-1 0,1 0,-1 0,0 0,0 0,5 91,-6-79,1 3,-1-13,0 1,0-1,0 1,1 0,0-1,0 1,0 0,1-1,-1 1,1-1,0 1,1-1,-1 1,1-1,0 0,0 1,0-1,0 0,1 0,0-1,0 1,0-1,0 1,1-1,13 3</inkml:trace>
  <inkml:trace contextRef="#ctx0" brushRef="#br0" timeOffset="1050.379">1609 818,'27'-6,"0"-2,0-1,-1-2,-1 0,0-1,0-2,13-10,-37 23,95-75,-94 74,1 0,0-1,-1 0,0 1,0-1,0 0,0 0,0 0,0-1,-1 1,0 0,1-1,-1 1,0 0,-1-1,1 0,-1 1,1-1,-1 1,0-1,-1 1,1-1,0 1,-1-1,0 1,0-1,0 1,0-1,-1 1,1 0,-1 0,0-1,-1 1,0 0,0 0,-1 1,1-1,0 1,-1-1,0 1,0 0,1 0,-1 1,0-1,-1 1,1 0,0 0,0 1,0-1,-1 1,1 0,0 0,0 0,-1 0,1 1,0 0,0 0,0 0,-2 0,-100 51,91-37,1 1,1 0,1 1,0 0,1 1,1 0,1 1,0 0,1 0,2 1,0 0,1 0,0 1,3-14,0 1,0-1,1 1,0-1,0 1,1-1,0 1,0 0,1-1,0 1,0 0,1-1,0 0,0 1,1-1,-1 0,2 0,-1 0,1-1,0 1,0-1,1 0,0 0,0 0,1-1,-1 0,1 0,6 4,6 0,0 0,1-1,0-1,0-1,0-1,1 0,0-1,0-2,0 0,0-1,1-1,-1 0,16-4,-17 3,10 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34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84 328,'16'109,"2"8,-5 0,-3 79,-11-153,-2 0,-1-1,-3 1,-1-1,-2-1,-2 0,-9 19,60-128,-32 54,1 0,1 0,-1 1,2 0,0 0,1 1,0 0,6-4,-14 15,0-1,0 1,0 0,-1 0,1 1,0-1,0 1,0-1,0 1,0 0,0 0,1 0,-1 1,0-1,0 1,-1-1,1 1,0 0,0 0,0 0,0 1,-1-1,1 1,-1 0,1-1,-1 1,1 0,-1 0,0 0,0 1,0-1,0 1,-1-1,1 1,-1-1,1 1,-1 0,0 0,0 0,0-1,0 4,26 30,-25-33,1-1,0 1,0-1,0 0,0 0,1 0,-1 0,1-1,-1 1,1-1,-1 0,1 0,-1 0,1-1,0 1,0-1,-1 0,1 0,0 0,0 0,-1-1,1 0,0 1,-1-2,1 1,-1 0,1 0,-1-1,1 0,-1 0,0 0,0 0,0 0,0-1,0 1,-1-1,1 0,-1 0,0 0,0 0,0 0,0 0,1-3,16-19,-2-2,-1 0,-1 0,-1-2,-1 1,-2-2,-1 0,-1 0,-2-1,-1 1,-1-2,-2 1,-1 0,-1-1,-2 1,-1-1,-2 1,-1 0,-6-23,1 33,0 1,-1 1,-1 0,-1 0,0 1,-1 1,-1 0,-1 1,0 1,-1 0,-1 2,0 0,-1 0,-1 2,1 0,-2 2,-9-4,22 8,-1 0,0 1,0 0,0 0,0 1,0 0,-1 1,1 0,-1 1,1-1,-1 2,0-1,0 2,1-1,-1 1,0 1,1-1,-1 2,1-1,0 1,-1 1,1 0,1 0,-1 1,1 0,-8 6,-23 46,28-30</inkml:trace>
  <inkml:trace contextRef="#ctx0" brushRef="#br0" timeOffset="1935.269">873 949,'135'-220,"-132"217,0 0,-1-1,0 1,0-1,0 0,0 0,0 0,-1 0,1 0,-1 0,0 0,-1-1,1 1,-1 0,1-1,-1 1,-1 0,1-1,-1 1,1 0,-1 0,0 0,-1-1,0 0,-1 4,0 1,-1-1,1 1,0-1,-1 1,1 0,0 1,-1-1,1 0,0 1,0 0,-1 0,1 0,0 0,0 0,0 1,0-1,0 1,1 0,-1 0,0 0,1 0,-1 1,1-1,0 0,0 1,0 0,-1 1,-13 14,0 1,1 0,1 1,0 1,2 0,1 0,0 1,2 1,1 0,0 0,2 1,0 0,0 17,5-37,1 0,-1 0,1 0,0 0,0 0,1 0,-1 0,1 0,0 0,0 0,1 0,-1-1,1 1,-1 0,1-1,1 1,-1-1,0 0,1 1,-1-1,1 0,0-1,0 1,0 0,1-1,-1 0,0 1,1-2,0 1,-1 0,1-1,0 1,0-1,0 0,0 0,2 0,9-1,1-1,-1-1,0 0,0 0,0-2,0 0,0 0,-1-2,0 1,0-2,0 0,-1-1,0 0,-1-1,1 0,-1-2,2 2,22-21,-1-1,-2-1,-1-2,-1-2,-2 0,-2-2,-1-1,-2-1,-2-1,-2-1,4-15,-8 25,-2-2,-1 0,-1-1,-2 0,-2 0,-1-1,-1 0,-3 0,0 0,-3-1,-2-12,-26-26,27 73,-1 1,1-1,0 0,0 1,-1-1,1 1,-1-1,0 1,1 0,-1 0,0 0,0 0,1 0,-1 0,0 0,0 0,0 1,0-1,0 1,0-1,0 1,0 0,-1 0,1 0,0 0,0 0,0 1,0-1,0 1,0-1,0 1,0 0,0-1,0 1,1 0,-2 1,-8 7,1 1,0 0,1 0,0 1,0 0,1 1,1 0,0 0,0 0,2 1,-1 0,2 0,-2 8,-31 150,35-135,2-1,1 1,2-1,1 1,2-1,2 0,1-1,1 0,2 0,2-1,12 22,-6-8,82 239,-95-264,-1 1,-1-1,-1 1,-1 0,-1 0,0 1,-2-1,-1 0,-1 0,-1 0,-1 0,-1 0,-1-1,-1 1,-1-2,-1 1,-1-1,-1 0,0-1,-3 1,14-20,0 0,0 0,0 0,-1 0,1 0,0 0,0 0,-1-1,1 1,-1 0,1 0,-1 0,1 0,-1-1,0 1,1 0,-1-1,0 1,1 0,-1-1,0 1,0-1,0 1,0-1,1 1,-1-1,0 0,0 1,0-1,0 0,0 0,0 0,0 0,0 0,0 0,0 0,0 0,0 0,0 0,0 0,0-1,0 1,0 0,1-1,-1 1,0 0,0-1,0 0,0 1,1-1,-1 1,0-1,1 0,-1 1,0-1,1 0,-1 0,1 0,-1 1,1-1,-1 0,1-1,2-16,0 0,2 0,0 0,1 0,1 1,1 0,0 0,4-6,15-38,89-273,-57 45,-34 186,-10 174,14 67,-9 15,3-98,-22-54,1 0,0 0,-1 0,1 0,0 0,0-1,0 1,0 0,0-1,0 1,0-1,0 1,0-1,0 1,0-1,0 1,0-1,0 0,0 0,1 0,-1 0,0 0,0 0,0 0,0 0,0 0,0 0,1-1,-1 1,0 0,0-1,0 1,0-1,0 1,0-1,0 0,0 1,0-1,0 0,-1 0,1 1,0-1,0 0,-1 0,1 0,-1 0,1 0,-1 0,1 0,-1-1,82-159,78-96,-160 256,0 0,0-1,0 1,1-1,-1 1,1 0,-1 0,1-1,-1 1,1 0,0 0,0-1,-1 1,1 0,0 0,0 0,0 0,0 0,0 1,0-1,1 0,-1 0,0 1,0-1,1 0,-1 1,0 0,1-1,-1 1,0 0,1-1,-1 1,0 0,1 0,-1 0,1 0,-1 1,0-1,1 0,-1 0,0 1,1-1,-1 1,0-1,1 1,-1 0,0 0,1 0,9 132,10 13,-3-89,-17-57,1 0,-1 0,1 0,-1-1,0 1,1-1,-1 1,0-1,1 1,-1-1,0 0,0 1,0-1,0 0,0 0,0 0,0 0,0 0,0 0,0 0,0 0,0 0,-1-1,1 1,0 0,-1 0,1-1,-1 1,1-1,-1 1,21-34,-7 6,2 1,1 0,1 2,1 0,2 1,0 1,2 1,0 0,12-6,-33 28,-1-1,1 1,0-1,0 1,0 0,0 0,0 0,0 0,0 0,0 0,0 0,0 1,0-1,1 1,-1 0,0-1,0 1,1 0,-1 0,0 1,0-1,1 0,-1 1,0-1,0 1,0 0,0 0,1 0,-1 0,-1 0,1 0,0 0,0 1,0-1,-1 1,1-1,0 1,-1 0,0 0,1 0,-1-1,0 1,0 0,0 1,0-1,0 0,-1 0,1 0,-1 0,1 1,-1-1,0 2,1 254,0-249,0 0,0-1,1 1,0 0,1-1,0 0,0 0,1 0,0 0,0 0,1-1,0 0,6 7,1-3</inkml:trace>
  <inkml:trace contextRef="#ctx0" brushRef="#br0" timeOffset="2444.698">2877 836,'33'-6,"0"-1,0-2,-1-1,0-2,-1-1,0-1,23-16,-46 25,0-1,-1 0,0 0,0 0,0-1,-1 0,1-1,-2 1,1-1,3-8,-7 12,0 1,0 0,-1-1,1 1,-1-1,0 0,0 1,-1-1,1 0,-1 0,1 1,-1-1,0 0,-1 0,1 1,-1-1,0 0,1 1,-2-1,1 0,0 1,-1-1,1 1,-1 0,0-1,0 1,-1 0,-1-2,-1 2,0 0,-1 0,1 0,-1 0,0 1,0 0,0 0,0 1,0-1,0 1,0 1,-1-1,1 1,0 0,0 0,-1 1,1 0,0 0,0 1,0-1,0 1,0 0,0 1,1 0,-1 0,1 0,0 0,0 1,-3 2,-14 11,1 1,0 1,2 1,0 1,1 0,1 2,1 0,1 1,1 0,1 1,1 0,2 1,0 1,2-1,1 2,-3 23,9-44,0 1,0-1,1 0,0 0,1 1,-1-1,1 0,1 0,-1 0,1 0,1 0,-1 0,1 0,0-1,1 0,-1 1,1-1,1 0,-1-1,1 1,0-1,0 0,0 0,1 0,0-1,0 0,0 0,0-1,1 1,0-1,-1-1,1 1,2-1,19 3,0-1,0-1,1-1,-1-2,27-3,-8 2,-42 1,1 1,-1-1,0 0,0-1,0 1,0-1,0 0,0 0,0-1,0 1,0-1,0 0,-1-1,1 1,-1-1,1 0,-1 0,0 0,0 0,0-1,1-2,3-10</inkml:trace>
  <inkml:trace contextRef="#ctx0" brushRef="#br0" timeOffset="2961.934">1917 102,'-4'-5,"-8"-1,0 4,-4 4,1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4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0,'-24'11,"0"1,0 0,1 2,0 1,2 1,0 0,0 2,2 0,-5 7,22-23,1-1,-1 1,1 0,-1-1,1 1,0 0,0-1,0 1,0 0,0 0,0 0,1 0,-1 0,1 0,-1 0,1 0,0 1,0-1,0 0,0 0,0 0,0 0,0 0,1 0,-1 0,1 0,0 0,-1 0,1 0,0 0,0 0,0 0,0 0,1-1,-1 1,0 0,1-1,-1 1,1-1,0 0,-1 1,1-1,0 0,0 0,0 0,0 0,0 0,81 30,-72-30,-1 1,0 0,1 1,-1 0,-1 0,1 1,0 1,-1-1,0 2,0-1,0 1,-1 0,0 1,0 0,-1 0,0 1,0 0,0 0,-1 1,-1 0,1 0,-2 0,1 1,-1-1,0 1,1 9,-4-12,-1 0,-1 0,1 0,-1 0,0 0,-1-1,0 1,0 0,0-1,-1 1,0-1,0 1,-1-1,1 0,-1-1,-1 1,1-1,-1 0,0 0,0 0,-1 0,1-1,-1 0,0 0,0-1,0 0,0 0,-1 0,0 0,-9 4,0-1,-1 0,1-1,-1-1,0 0,0-2,-1 0,1 0,-3-2,-93-7,89 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2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0 397,'34'-5,"30"-2,8 1,-2 1,-9 1,-9 2,-10 1,-11 0</inkml:trace>
  <inkml:trace contextRef="#ctx0" brushRef="#br0" timeOffset="467.527">1044 1,'-49'30,"-8"4,1 3,2 2,2 2,-22 24,61-52,1 1,1 0,0 1,1 0,0 0,1 1,1 1,1-1,-3 8,8-16,-1 0,1 1,0-1,1 0,0 0,1 1,-1-1,1 1,1-1,0 0,0 1,0-1,1 0,1 0,-1 0,1 0,1 0,-1-1,1 1,1-1,0 1,1-3,0 0,0-1,1 0,-1 0,1 0,0-1,0 0,0-1,0 1,1-1,-1-1,0 1,1-1,0-1,-1 1,1-1,-1-1,1 1,-1-1,1-1,-1 1,1-1,-1-1,0 1,0-1,0 0,0-1,-1 0,1 0,5-4,14-10,0-1,-2 0,0-2,-1-1,-1-1,-1 0,-1-2,10-16,100-169,-116 191,-7 28,-6 40,-1-39,-1 4,1 0,0 0,1 0,1 0,0 0,1 0,1 0,0 0,1-1,0 0,1 0,0 0,2 0,-2-3,0-1,1 0,0 0,1 0,0-1,0 0,1-1,-1 0,2 0,-1-1,1 0,0-1,0 0,1 0,-1-1,1-1,0 0,0 0,0-1,1 0,4-1,5-4,-4-2</inkml:trace>
  <inkml:trace contextRef="#ctx0" brushRef="#br0" timeOffset="722.944">2060 57,'-39'43,"-26"29,-12 12,2 1,9-4,6-12,13-12,11-11,5-9,9-5,3-9,5-3,5-5</inkml:trace>
  <inkml:trace contextRef="#ctx0" brushRef="#br0" timeOffset="951.219">1693 114,'19'38,"36"33,12 3,5-6,-5-9,-9-15,-10-10,-3-11,-4-5,-6-5,-2 0,-3-2,-6-3</inkml:trace>
  <inkml:trace contextRef="#ctx0" brushRef="#br0" timeOffset="1115.361">2511 170,'-5'44,"-1"23,0 5,1-4,7-10,2-9,5-14,2-12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2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87,'167'-45,"-138"38,4-3,1 2,-1 2,2 1,-1 1,0 2,21 2,-52 0,0 0,0 1,0-1,0 0,0 1,0-1,0 1,0 0,0 0,-1 0,1 1,0-1,0 1,-1-1,1 1,-1 0,0 0,1 0,-1 0,0 1,0-1,-1 0,1 1,0-1,-1 1,1 0,-1 0,0-1,0 1,0 0,0 0,-1 0,1 0,-1 0,1 0,-1 0,0 0,0 0,-1 0,1 0,-1 0,1 0,-1 0,0 0,0 0,0 0,-1 0,0 1,-88 97,-142 148,225-243,0 0,0 1,1-1,0 2,0-1,1 0,0 1,0 0,1 1,0-1,0 0,1 1,0 0,1 0,0 0,0 0,1 0,0 1,0-1,1 0,1 0,0 1,0-1,1 6,3-11,0 1,1 0,-1-1,1 0,0 0,0-1,0 1,1-1,-1-1,1 1,-1-1,1 0,0-1,0 0,0 0,0 0,0-1,0 0,0 0,0 0,-1-1,1-1,0 1,2-1,17 0,2 2,-20 1,0-1,0 1,1-2,-1 1,0-1,-1 0,1-1,0 1,0-2,0 1,-1-1,0 0,1-1,3-2,-3-5,-6 1</inkml:trace>
  <inkml:trace contextRef="#ctx0" brushRef="#br0" timeOffset="252.823">0 368,'44'5,"32"2,14-1,-4-6,-7-3,-12-1,-8 0,-9 1,-8 1,-7 1,-9-5,-9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6:20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1052,'4'2,"0"-1,0 1,-1 0,1 0,0 1,-1-1,0 1,1-1,-1 1,0 0,0 0,-1 1,1-1,-1 1,1-1,-1 1,0 0,4 4,208 326,-16-79,-43-60,-55-64,-13-25,6-3,59 47,66 93,-78-80,64 79,-173-208,27 36,60 55,-101-115,-1-3</inkml:trace>
  <inkml:trace contextRef="#ctx0" brushRef="#br0" timeOffset="2185.181">86 996,'430'0,"-213"-32,-95 8,41-5,-20 0,-44 29,83-11,72-24,-124 13,33-13,-34 13,59-7,-148 22,-1 1,1 2,1 2,-1 1,27 4,16-1,95-31,-74 7,20-2,21 2,-127 16</inkml:trace>
  <inkml:trace contextRef="#ctx0" brushRef="#br0" timeOffset="5322.387">2542 3196,'-62'110,"29"-41,-3-1,-3-2,-18 20,-46 82,102-162,3-5</inkml:trace>
  <inkml:trace contextRef="#ctx0" brushRef="#br0" timeOffset="5903.159">2175 3140,'6'33,"94"106,-69-99,2-1,1-2,2-1,26 20,39 38,-69-71,-15-16</inkml:trace>
  <inkml:trace contextRef="#ctx0" brushRef="#br0" timeOffset="7316.959">3586 205,'-1'0,"1"-1,0 1,-1 0,1-1,-1 1,1 0,-1-1,1 1,-1 0,1 0,-1 0,1-1,-1 1,0 0,1 0,-1 0,1 0,-1 0,1 0,-1 0,0 0,1 0,-1 0,1 0,-1 1,1-1,-1 0,1 0,-1 0,1 1,-1-1,1 0,-1 1,1-1,-1 0,1 1,-1-1,1 1,0-1,-1 1,1-1,0 1,-1-1,1 1,0-1,0 1,0-1,-1 1,1-1,0 1,0-1,0 1,0 0,0-1,0 1,0-1,0 1,0-1,0 2,-5 38,5-39,-2 11,1 0,1 0,0 1,0-1,1 0,1 0,0 0,1 0,0 0,1 0,0-1,1 1,0-1,1 0,0-1,1 1,0-1,1-1,-1 1,3 0,-8-9,0 1,0-1,0 0,0 0,0 0,0 0,0 0,0 0,1-1,-1 1,0-1,0 0,1 1,-1-1,0 0,1 0,-1-1,0 1,0 0,1-1,-1 1,0-1,0 0,0 0,0 0,0 0,0 0,0 0,0 0,0-1,0 1,1-2,48-62,-45 55,106-233,-43 91,-69 152,0-1,0 0,0 0,0 1,-1-1,1 0,0 0,1 1,-1-1,0 0,0 0,0 1,0-1,0 0,1 1,-1-1,0 0,1 1,-1-1,0 0,1 1,-1-1,1 1,-1-1,1 0,-1 1,1-1,0 1,-1 0,1-1,0 1,-1 0,1-1,0 1,-1 0,1 0,0-1,-1 1,1 0,0 0,0 0,-1 0,1 0,0 0,0 0,-1 0,1 0,0 0,0 1,-1-1,1 0,0 0,-1 1,1-1,0 1,-1-1,1 0,-1 1,1-1,0 1,-1-1,1 1,-1 0,0-1,1 1,-1-1,1 1,-1 0,0 0,17 131,-7-84,2 0,1-1,3-1,2-1,6 9,-7-16,-2-1,-1 2,-2 0,-2 0,-1 1,-3 0,0 1,-3 0,-2 1,-3-23,-1-1,0 1,-2-1,0 0,-1 0,-1 0,0-1,-2 0,-7 12,13-23,-3 4,-1 1,0-1,0 0,-1-1,0 1,-1-2,0 1,0-1,-1 0,0-1,0-1,-1 1,0-1,0-1,0 0,-11 3,18-8,0 1,0 0,0-1,0 0,0 0,0 0,0-1,0 1,0-1,0 0,0 0,1 0,-1-1,0 1,1-1,-1 0,1 0,-1 0,1 0,0-1,0 1,0-1,0 0,1 0,-1 0,1 0,0 0,-1-1,1 1,1-1,-1 0,1 1,-1-1,1 0,0 0,0 0,1 0,-1 1,1-1,0 0,0 0,0 0,0 0,1-2,2-13,1 0,1 0,0 0,1 0,1 1,1 0,1 0,0 1,2 0,-1 1,4-3,19-34,-22 34,-2 2,0 1,1-1,1 2,0-1,1 2,1-1,0 2,13-11,-21 22,-1-1,1 1,0 0,0 1,0-1,0 1,0 0,0 0,1 0,-1 1,0 0,0 0,1 0,-1 1,0 0,0 0,0 0,0 0,0 1,0 0,0 0,4 3,15 6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6:29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57 248,'19'-24,"1"0,1 2,1 0,1 2,18-13,-36 29,147-88,-151 91,1 0,0 1,-1-1,1 0,0 0,0 1,-1-1,1 1,0 0,0-1,0 1,0 0,0 0,-1 0,1 0,0 1,0-1,0 0,0 1,-1 0,1-1,0 1,0 0,-1 0,1 0,-1 0,1 0,-1 0,1 0,-1 0,1 1,-1-1,0 0,0 1,0-1,0 1,0 0,0-1,0 1,-1 0,1 0,0-1,-1 1,1 0,-1 0,0 0,0 0,0-1,0 1,0 2,0 14,-2 0,0-1,0 1,-2 0,0-1,-1 0,-1 0,-1 0,0-1,-1 0,-3 4,1-1,-5 14,1-6,0-1,2 2,2 0,0 0,2 1,1 0,1 1,-1 25,7-50,0-1,0 1,1-1,0 1,-1-1,2 1,-1-1,1 1,-1-1,1 0,0 0,1 1,-1-2,1 1,-1 0,1 0,0-1,1 0,-1 1,1-1,-1-1,1 1,0 0,0-1,0 0,0 0,0 0,1 0,-1-1,2 1,3 0,1 0,-1-1,0 1,1-2,-1 1,1-2,0 1,-1-1,0 0,1-1,-1 0,0-1,0 0,4-2,17-11,0-1,-1-1,0-2,-2-1,-1-1,0-1,-2-1,4-6,-10-13,-19 30</inkml:trace>
  <inkml:trace contextRef="#ctx0" brushRef="#br0" timeOffset="420.167">1 447,'76'-51,"2"3,3 4,84-33,26-1,-168 75,-4 5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8:51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683 114,'-29'61,"-140"217,47-102,-8-5,-38 29,163-195,-9 10,11-25,28-49,-16 40</inkml:trace>
  <inkml:trace contextRef="#ctx0" brushRef="#br0" timeOffset="334.676">6 424,'-1'4,"0"-1,0 0,0 1,1-1,-1 0,1 1,0-1,0 1,0-1,0 1,1-1,-1 0,1 1,0-1,0 0,0 1,1-1,-1 0,1 0,0 0,-1 0,1 0,1-1,-1 1,0 0,1 0,6 3,1 1,-1-2,1 1,0-1,0 0,1-1,-1-1,1 1,0-2,0 1,0-1,8-1,16 6,58 11,-34-8,-1 3,0 3,43 17,-90-28,0 0,-1 1,1 0,-1 1,-1 0,1 1,-1 0,-1 0,1 1,-1 0,-1 0,0 1,0 0,5 9,0-3</inkml:trace>
  <inkml:trace contextRef="#ctx0" brushRef="#br0" timeOffset="580.698">824 481,'-34'10,"-29"12,-15 8,2 3,8 1,7-6,9-2,8-1,7 0,5 1,3-4,7-2,1-3,1 0,-2-3,3 0,0-1,4-4</inkml:trace>
  <inkml:trace contextRef="#ctx0" brushRef="#br0" timeOffset="901.935">344 1,'-9'12,"0"1,1-1,0 2,1-1,1 1,0 0,1 0,1 1,0-1,0 1,2 0,-1 14,1 6,3 0,0-1,2 1,2-1,1 0,2 0,10 30,12 55,31 141,-32-176,-19-70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1:28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9285 347,'-23'5,"1"1,0 1,0 1,1 1,0 1,0 0,1 2,1 1,0 0,0 1,2 1,0 1,-10 12,11-3,1 0,1 2,2 0,0 0,2 1,1 1,1-1,2 1,1 1,-2 27,4-37,-1 5,1 1,1 0,2 0,0 0,2 0,1 0,1-1,1 1,1-1,1 0,1-1,1 1,2-2,0 1,8 9,-7-11,1-2,1 0,0 0,2-1,0-1,1-1,5 3,-22-19,0-1,1 0,-1 0,0 1,1-1,-1 0,1 1,-1-1,1 0,-1 0,0 0,1 0,-1 1,1-1,-1 0,1 0,-1 0,1 0,-1 0,1 0,-1 0,1 0,-1 0,1 0,-1 0,0-1,1 1,-1 0,1 0,-1 0,1-1,-1 1,0 0,1 0,-1-1,1 1,-1 0,0-1,1 1,-1 0,0-1,0 1,1-1,-1 1,0-1,0 1,0 0,1-1,-1 1,0-1,0 1,0-1,0 1,0-1,0 1,0-1,0 1,0-1,0 1,0-1,0 1,-1 0,1-1,0 1,0-1,0 1,-1-1,1 1,0-1,0-15</inkml:trace>
  <inkml:trace contextRef="#ctx0" brushRef="#br0" timeOffset="352.27">9624 628,'-114'390,"68"-179,45-209,0 0,0 0,-1 1,2-1,-1 0,0 1,0-1,1 0,0 1,-1-1,1 1,0-1,0 1,0-1,0 1,1-1,-1 0,1 1,-1-1,1 1,0-1,0 0,0 0,0 1,0-1,1 0,-1 0,1 0,-1 0,1-1,0 1,0 0,0-1,0 1,0-1,0 1,0-1,0 0,0 0,1 0,-1 0,0-1,1 1,-1-1,1 1,-1-1,1 0,1 0,64-36,-49 23</inkml:trace>
  <inkml:trace contextRef="#ctx0" brushRef="#br0" timeOffset="718.539">9991 601,'-24'92,"3"2,4 0,5 1,4 1,3 35,24-52,-23-87,-5-15,0 0,-2 0,-1 1,-1 1,-1 0,-1 1,-4-4,7 12,6 2,-1 1,0 1,-1-1,0 1,0 1,-1-1,0 2,0-1,-1 1,1 0,-1 1,-1 0,1 1,-1 0,0 1,1 0,-1 0,-1 1,1 1,-11-1,-19 29,29-9</inkml:trace>
  <inkml:trace contextRef="#ctx0" brushRef="#br0" timeOffset="1318.767">10189 741,'-6'23,"2"0,0-1,1 1,2 0,0 0,2 1,0-1,2 0,5 21,-8-38,0 0,0-1,1 1,0 0,0 0,1-1,-1 1,1 0,1-1,-1 0,1 1,0-1,0 0,0 0,1-1,-1 1,1-1,0 0,1 0,-1 0,1 0,0-1,0 0,0 0,0 0,0 0,1-1,-1 0,1 0,-1-1,1 1,0-1,0 0,0-1,0 0,-1 0,1 0,0 0,0-1,2 0,5-7,0 0,-1 0,0-1,0-1,-1 0,0-1,-1 0,0 0,0-1,-2 0,1-1,2-8,0 6,88-104,-103 151,-7 6,7-31,0 1,0 0,1-1,0 1,1 0,0 1,0-1,1 0,0 0,0 1,1-1,0 1,0-1,1 0,0 1,1-1,0 0,0 0,0 0,1 0,1 0,-1 0,1-1,1 0,-1 0,1 0,5 6,-5-10,0-1,0 1,1-1,-1 1,1-1,-1-1,1 1,0-1,0 0,-1-1,1 1,0-1,0 0,0 0,0-1,-1 0,1 0,0 0,-1-1,1 0,-1 0,1 0,-1-1,0 0,1 0,9-6,1 0,-1-2,-1 0,0 0,-1-1,0-1,6-8,-11 12,30-34,-2-1,-1-2,-3-1,23-45,-51 83,0-1,0 0,-1 0,0 0,0-1,-1 1,-1-1,0 1,0-1,-1 0,-1 1,1-1,-2 1,-2-11,-3 3</inkml:trace>
  <inkml:trace contextRef="#ctx0" brushRef="#br0" timeOffset="-1116.204">7620 1052,'173'-11,"163"-53,-248 48,-83 10</inkml:trace>
  <inkml:trace contextRef="#ctx0" brushRef="#br0" timeOffset="-846.094">8016 628,'4'39,"3"31,-1 9,-6 1,-3-9,-1-12,0-10,1-10,1-6,1-3,0-4,1 1,0-1,5-5,1 0,0-5</inkml:trace>
  <inkml:trace contextRef="#ctx0" brushRef="#br0" timeOffset="4587.445">11882 911,'-5'-4,"-1"1,0 0,-1 0,1 1,0-1,-1 1,1 0,-1 1,0 0,0 0,1 1,-1-1,0 1,0 1,0-1,0 1,1 0,-1 1,1 0,-1 0,1 0,-1 1,-4 1,0 0,0 0,1 1,-1 0,1 1,0 0,1 1,0 0,0 0,0 1,1 0,0 0,1 1,0 0,0 1,1-1,0 1,1 0,0 1,0 0,1-1,1 1,0 1,0-1,1 0,0 1,1 0,2-9,-1 0,0 0,1 1,0-1,0 0,0 0,0 0,0 0,0 0,1 0,0 0,-1 0,1 0,0-1,1 1,-1-1,0 1,1-1,-1 0,1 0,0 0,-1 0,1-1,0 1,0-1,0 0,0 1,1-1,-1-1,3 2,3-1,-1 0,1 0,-1 0,1-1,-1 0,1-1,-1 0,1 0,-1-1,0 0,5-2,14-8,-1-2,0-1,-1-1,0-1,-2-1,0-1,-1-1,-1-1,1-3,-16 18,0-1,0 0,-1-1,0 0,0 1,-1-1,0-1,-1 1,1-1,1-7,-5 25,1 1,0-1,1 0,0-1,0 1,1 0,0-1,1 1,-1-1,2 0,-1 0,5 5,4 11,1-2,0 0,2-1,0 0,16 14,-15-21</inkml:trace>
  <inkml:trace contextRef="#ctx0" brushRef="#br0" timeOffset="4967.418">12249 882,'3'2,"1"0,-2 0,1 0,0 0,0 0,-1 1,1-1,-1 1,0 0,0 0,0 0,0 0,0 0,0 0,-1 0,0 0,0 1,0-1,1 3,39 192,-16-141,-24-56,0 0,0 0,0 0,0-1,0 1,0 0,1 0,-1-1,0 1,0-1,1 1,-1-1,0 1,1-1,-1 0,0 0,1 0,-1 0,0 0,1 0,-1 0,1 0,-1 0,0-1,1 1,-1 0,0-1,0 1,1-1,-1 0,0 1,0-1,0 0,0 0,0 0,0 0,0 0,0 0,0 0,0 0,0 0,-1 0,1-1,17-21,-2 0,-1-1,-1-1,-1 0,-1-1,-1-3,2 1,21-41,-22 52</inkml:trace>
  <inkml:trace contextRef="#ctx0" brushRef="#br0" timeOffset="5302.38">12757 1052,'25'-12,"-1"-1,0-1,-1-1,-1-1,0-1,19-19,-38 34,1 0,-1 0,0 0,0-1,0 0,0 1,0-1,-1 0,1 0,-1 0,0 0,0-1,0 1,0-1,-1 1,0-1,1 0,-1 1,0-1,-1 0,1 0,-1 0,1 0,-1 1,0-1,-1 0,1 0,-1 0,0 0,1 0,-2 1,1-1,0 0,-1 1,0-1,0 1,0 0,0-1,0 1,0 0,-1 0,-3 0,0-1,0 2,0-1,-1 0,1 1,-1 0,1 1,-1 0,0 0,1 0,-1 0,0 1,0 1,1-1,-1 1,0 0,0 0,1 1,-1 0,1 0,0 1,0-1,-2 2,-9 5,0 0,0 1,1 1,1 1,0 0,0 1,-7 9,16-16,0 0,1 0,0 1,0-1,1 1,0 1,0-1,1 1,0-1,0 1,0 0,1 0,1 0,-1 0,1 0,0 0,1 1,0-1,1 0,-1 0,1 1,1-1,0 0,0 0,0 0,1-1,1 1,-1-1,1 1,0-1,1 0,-1 0,1-1,1 0,-1 0,1 0,1 0,11 6,0-1,1 0,1-2,0 0,0-2,0 0,1-1,0-1,0-1,0-1,1 0,-1-2,9-1,68-15,-72 10</inkml:trace>
  <inkml:trace contextRef="#ctx0" brushRef="#br0" timeOffset="5868.896">13067 205,'28'23,"-2"2,-1 0,-1 2,-1 1,-1 1,-2 0,-1 2,-1 0,-1 1,-3 1,0 0,-2 1,-2 0,0 1,-3 0,-1 1,-2-1,-1 4,0-10,-1-1,-2 1,-1 0,-2 0,0-1,-2 0,-1 1,-1-2,-2 1,0-1,-2 0,-1-1,-1 0,-6 6,5-12,-1-1,-1 0,-1-1,0-1,-2-1,0 0,0-1,-2-1,0-1,-67 31,63-35</inkml:trace>
  <inkml:trace contextRef="#ctx0" brushRef="#br0" timeOffset="12860.017">509 1870,'159'-25,"136"-9,-170 35,196-10,-6-27,49 8,60 17,-185-13,99-7,25 2,449 30,-593-29,324 27,-124 0,-165-26,49 16,-207 0,0 5,80 5,-147 1,201-27,86-3,-71 3,-10-2,-55 13,-145 10,-1 2,1 1,0 2,0 1,3 3,106-4,25-26,142 25,-114-25,181 27,-145 27,258-15,-270 4,213-12,-225-6,101 30,-5 1,663-30,-633 28,353-26,-592-13,-83 8,1 1,0 1,-1 1,1-1,0 2,0 0,-1 1,1 0,10 3,21 12,-25-6</inkml:trace>
  <inkml:trace contextRef="#ctx0" brushRef="#br0" timeOffset="19109.401">7508 1813,'-369'0,"347"1,0 1,1 0,-1 2,1 0,0 2,0 0,1 1,0 1,0 1,-14 9,32-16,0 1,1-1,-1 1,0-1,1 1,0 0,-1-1,1 1,0 0,1 0,-1 0,0 0,1 0,0 0,-1 0,1 0,1 0,-1 0,0 0,1 0,-1 0,1 0,0 0,0 0,0 0,0 0,1-1,-1 1,1 0,0-1,0 1,7 19,2 18,-11-31,1 0,0-1,1 1,0-1,1 1,0-1,0 0,0 0,1 0,0-1,1 1,0-1,0 0,0 0,1-1,0 0,0 0,1 0,0 0,0-1,0 0,0-1,1 0,4 2,127 24,-127-28,-1 0,0 0,0 1,0 1,0 0,-1 0,1 1,-1 0,0 1,0 0,-1 1,0 0,6 5,-10-1,-1 0,-1-1,1 1,-2 0,1 1,-2-1,1 0,-2 1,1-1,-2 0,1 1,-2-1,1 0,-2 1,-1 6,-2-4,-1 0,1-1,-2 0,0 0,-1-1,0 0,-1-1,0 0,0 0,-2-1,1 0,-1-1,0-1,-1 0,0 0,0-1,-1-1,0 0,-13 3,16-6,1-1,0 0,-1-1,0 0,1 0,-1-1,1-1,-1 0,0 0,1-1,0 0,-1-1,1 0,0-1,0 0,1-1,-1 0,1 0,0-1,-2-1,-7-4</inkml:trace>
  <inkml:trace contextRef="#ctx0" brushRef="#br0" timeOffset="20761.04">368 121,'0'-6,"-1"1,1 0,-1 0,0 0,0-1,-1 1,0 0,0 1,0-1,0 0,-1 0,1 1,-1 0,0-1,-1 1,1 0,-1 1,0-1,0 1,0-1,0 1,0 0,-1 1,0-1,1 1,-1 0,0 0,0 0,0 1,0-1,0 1,-1 1,1-1,0 1,0 0,-1 0,1 0,0 1,0 0,0 0,-1 0,1 0,0 1,-4-1,1 0,-1 1,0 0,1 0,0 0,0 1,0 1,0-1,0 1,0 1,1-1,0 1,0 1,0-1,1 1,0 0,0 1,0-1,1 1,0 0,0 1,1-1,-1 3,1 7,2 0,-1 0,2 1,0-1,2 1,-1-1,2 1,1-1,0 0,2 5,8 69,-10 76,-6 0,-11 32,-25 394,67-207,0-138,1 22,-30-268,1 1,-1-1,1 0,-1 1,1-1,0 0,0 1,0-1,0 0,0 1,1-1,-1 1,1-1,-1 0,1 0,0 1,0-1,0 0,0 0,0 0,1 0,-1 0,1 0,-1 0,1-1,0 1,-1 0,1-1,0 0,0 1,0-1,0 0,0 0,1 0,-1 0,0 0,0-1,1 1,-1-1,0 1,1-1,-1 0,1 0,0 0,225-20,-172 20,-32 0</inkml:trace>
  <inkml:trace contextRef="#ctx0" brushRef="#br0" timeOffset="25578">13462 8,'82'20,"57"-31,-136 14,1 0,-1-1,0 1,0 1,0-1,0 0,0 1,-1-1,0 1,1 0,-1 0,-1 0,1 0,0 0,-1 0,0 1,0-1,0 0,-1 1,0-1,1 0,-1 1,-1-1,1 1,-1-1,0 0,0 1,0 1,0 7,7 208,30 53,-27-171,-4 0,-7 74,0-33,2 787,-25-787,25-141,0 0,0 0,0 1,0-1,-1 0,1 0,-1 1,0-1,0 0,0 0,0 0,-1 0,1 0,-1 0,0 0,0-1,0 1,0-1,0 1,0-1,-1 0,1 0,-1 0,0 0,1 0,-1 0,0-1,0 0,0 1,0-1,0 0,-3 0,-165 2,99-6,-72 2,155 1</inkml:trace>
  <inkml:trace contextRef="#ctx0" brushRef="#br0" timeOffset="26509.455">14479 459,'-9'-7,"0"1,0 1,-1-1,0 2,0-1,0 1,0 1,0 0,-1 0,0 1,1 0,-1 1,0 0,0 1,0 0,1 1,-1 0,0 1,0 0,-8 3,5 0,0 0,0 2,0-1,1 1,0 1,1 1,0-1,0 2,1 0,0 0,-9 12,17-20,1 0,-1 0,1 0,0 1,0-1,0 1,0-1,0 1,1 0,-1-1,1 1,0 0,0 0,0 0,0 0,0 0,1 0,-1 1,1-1,0 0,0 0,0 0,0 0,0 0,1 1,0-1,-1 0,1 0,0 0,1 0,-1 0,0-1,1 1,0 0,-1-1,1 1,0-1,0 1,1-1,-1 0,0 0,1 0,-1 0,1 0,0-1,0 1,0 0,8-2,-1 0,1 0,0-1,-1 0,1-1,-1 0,0 0,0-1,0-1,0 0,0 0,0-1,-1 0,8-6,9-2,33-15,1 3,1 2,29-5,-65 20,-22 6,-1 1,1-1,-1 0,1 1,0 0,0-1,0 1,0 0,-1 0,1 1,1-1,-1 1,0-1,0 1,0 0,0 0,0 1,0-1,0 0,0 1,0 0,0 0,0 0,0 0,0 0,-1 1,1-1,0 1,-1-1,1 1,-1 0,0 0,0 0,1 1,-1-1,-1 0,1 1,0 0,0-1,-1 1,0 0,1 0,-1-1,1 18,-1 0,0 0,-2 0,0 0,-1 0,-1 0,-1-1,-1 1,0-1,-2 0,0-1,-1 1,-1-2,-10 17,13-22,-31 53,-3-1,-2-3,-3-1,-3-3,-2-1,-3-3,-3-1,-28 25,-75 84,157-159,0-1,1 1,-1-1,1 1,-1-1,1 1,-1 0,1-1,0 1,0 0,0 0,0 0,0 0,1 0,-1 0,0 0,1 1,0-1,-1 0,1 0,0 0,0 0,0 1,1-1,-1 0,0 0,1 0,-1 0,1 0,0 0,0 0,0 0,0 0,0 0,0 0,0 0,2 1,16 3,1-2</inkml:trace>
  <inkml:trace contextRef="#ctx0" brushRef="#br0" timeOffset="26863.665">14817 1249,'-37'12,"1"1,1 2,0 2,1 1,0 2,2 1,1 1,0 2,2 1,1 1,1 1,1 2,-8 13,31-39,0 0,1 0,-1 0,1 1,0-1,0 1,0 0,0 0,1-1,0 1,-1 0,1 0,1 0,-1 1,1-1,-1 0,1 0,0 0,1 0,-1 0,1 0,0 0,0 0,0 0,0 0,1 0,-1 0,1 0,0-1,0 1,1-1,-1 0,1 1,0-1,-1 0,1 0,1-1,-1 1,0-1,1 1,0-1,6 2,-1 0,1-1,0 0,1-1,-1 0,0-1,0 0,1 0,-1-1,0-1,1 1,-1-2,0 1,1-2,3-1,150-57,-150 55,13-6,-1-1,0-1,0-1,-1-2,-2 0,1-1,-2-2,0 0,-2-1,14-18,-32 36,0 0,0 0,0 1,0-2,0 1,0 0,-1 0,0-1,1 1,-1 0,0-1,-1 1,1-1,-1 1,0-1,1 0,-1 1,-1-1,1 1,-1-1,1 0,-1 1,0 0,0-1,0 1,-1-1,1 1,-1 0,0 0,0 0,0 0,0 0,-1 1,1-1,-1 0,1 1,-1 0,0 0,0 0,0 0,0 0,-1 0,1 1,0 0,-1-1,-2 1,-18-6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2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29 246,'-9'37,"2"0,1 0,2 0,2 0,2 29,-1-39,2 250,0-634,3 322,2 1,1 0,2 0,2 0,1 2,1-1,2 2,1 0,1 0,6-5,39-32,-60 67,0-1,0 1,1 0,-1 0,0 0,1 0,-1 1,1-1,0 1,-1-1,1 1,-1 0,1 0,-1 0,1 0,0 1,-1-1,1 1,-1-1,1 1,-1 0,1 0,-1 0,0 0,0 0,1 1,-1-1,0 1,0-1,0 1,0 0,-1 0,2 0,4 7,0 1,0-1,-1 1,0 1,-1-1,0 1,0 0,-1 0,-1 0,0 0,0 1,-1-1,-1 1,0 0,-1-1,0 8,0-18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1 225,'0'0,"1"-1,-1 1,1 0,-1 0,1-1,-1 1,0 0,1-1,-1 1,1 0,-1-1,0 1,1-1,-1 1,0-1,0 1,1-1,-1 1,0-1,0 1,0-1,1 1,-1-1,0 1,0-1,0 1,0-1,0 1,0-1,0 1,0-1,0 1,-1-1,1 0,0 1,0-1,0 1,0-1,-1 1,1-1,0 1,-1 0,1-1,0 1,-1-1,1 1,0 0,-1-1,1 1,-1 0,1-1,-1 1,1 0,-1 0,1-1,51-4,-51 5,230 28,-96-27,-134-2,1 1,0-1,-1 0,1 1,-1-1,1 0,-1 1,1-1,-1 0,0 0,1 1,-1-1,0 0,1 0,-1 0,0 1,0-1,0 0,0 0,0 0,0 0,0 0,0 1,0-1,-1 0,1 0,0 0,0 1,-1-1,1 0,0 0,-1 0,1 1,-1-1,1 0,-1 1,1-1,-1 1,0-1,1 0,-1 1,0-1,1 1,-1 0,0-1,0 1,1-1,-1 1,0 0,0 0,0 0,0-1,1 1,-1 0,0 0,-1 0,-2-4,-14-11,6 6,-1-1,1 0,1-1,0 0,1-1,0-1,0 1,2-1,-1-1,2 0,-3-6,5-1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5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25 691,'-3'-6,"0"0,0 0,0 0,0 0,1-1,0 1,1-1,-1 1,1-1,1 0,-1 1,1-1,0 0,-1-6,3-9,0 1,1 0,2 0,0 1,1-1,1 1,0 0,2 1,0-1,2 2,0 0,1 0,0 1,2 0,14-14,11-21,70-64,-108 115,0 0,0 0,0 0,0 1,1-1,-1 0,0 1,1-1,-1 0,1 1,-1 0,1-1,-1 1,0 0,1 0,-1 0,1 0,-1 0,1 0,-1 0,1 1,-1-1,1 0,-1 1,0-1,1 1,-1 0,0-1,1 1,-1 0,0 0,0 0,0 0,1 0,-1 0,0 0,-1 0,1 0,0 0,0 1,0-1,23 61,-21-53,50 278,-53-285,0-1,1 1,-1-1,0 1,1-1,-1 1,1-1,-1 0,1 1,0-1,0 0,-1 0,1 1,0-1,0 0,0 0,0 0,0 0,1 0,-1 0,0 0,0-1,1 1,-1 0,0-1,1 1,-1-1,1 1,-1-1,1 0,-1 1,1-1,-1 0,1 0,-1 0,1 0,-1 0,1-1,-1 1,0 0,1-1,-1 1,1-1,-1 1,0-1,1 0,-1 0,0 0,0 1,1-1,-1 0,0 0,0-1,0 1,0 0,0 0,0-1,162-197,84-59,-246 256,-1 1,1 0,-1 0,1 0,0-1,-1 1,1 0,0 0,0 0,0 0,0 0,0 1,0-1,0 0,0 0,0 1,0-1,0 0,1 1,-1-1,0 1,0 0,1-1,-1 1,0 0,1 0,-1 0,0 0,1 0,-1 0,0 0,0 0,1 1,-1-1,0 0,1 1,-1-1,0 1,0-1,0 1,0 0,0-1,1 1,-1 0,-1 0,1 0,0 0,0 0,0 0,0 0,-1 0,1 0,0 0,-1 1,1-1,-1 0,2 19,-1 0,0 1,-2-1,-1 0,0 0,-1 0,-2-1,0 1,-1-1,-5 13,1-1,-3 10,7-24,0 0,1 0,1 0,1 1,0 0,2-1,-1 7,2-23,0 1,0-1,0 1,0-1,0 1,0 0,0-1,0 1,1-1,-1 1,1-1,-1 1,1-1,-1 1,1-1,0 1,0-1,0 0,0 1,0-1,0 0,0 0,0 0,0 0,0 0,1 0,-1 0,0 0,1-1,-1 1,1 0,-1-1,1 1,-1-1,1 1,-1-1,1 0,0 0,-1 0,1 0,-1 0,1 0,0 0,-1 0,1-1,-1 1,1-1,-1 1,1-1,-1 1,1-1,-1 0,1 0,74-48,-56 30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6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0,'-83'72,"4"4,3 3,-31 46,55-35,51-88,0 1,0-1,0 0,0 1,0-1,1 1,-1 0,1-1,0 1,-1-1,1 1,0 0,1-1,-1 1,0-1,1 1,0-1,-1 1,1-1,0 1,0-1,0 0,1 1,-1-1,0 0,1 0,0 0,-1 0,1 0,0 0,0 0,0-1,0 1,0-1,1 0,1 2,3-3,-1 1,1-1,-1-1,1 1,-1-1,1 0,-1 0,0-1,0 0,0 0,1-1,-2 1,1-1,0-1,-1 1,1-1,-1 0,0 0,0 0,-1-1,4-4,7-3,28-27,-3-1,-1-2,-2-2,-2-2,19-34,3 0,-55 77,-1 1,0-1,1 1,-1-1,1 1,0 0,-1-1,1 1,0 0,0 0,0 0,1 1,-1-1,0 0,1 1,-1 0,1-1,-1 1,1 0,0 0,-1 1,3-1,-9 57,-1-35,1 0,0 1,2-1,0 1,2-1,0 1,1 0,1-1,1 1,1-1,1 0,1 0,1-1,1 0,6 12,-11-27,0-1,1 0,-1 1,1-2,0 1,0 0,0-1,1 0,-1 0,1 0,0 0,0-1,0 1,1-1,17 5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2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62 311,'17'-1,"0"-1,0 0,0-1,-1-1,1-1,-1 0,0-1,0-1,-1 0,0-1,13-10,-25 16,0 0,0 0,0 0,0-1,0 0,0 0,-1 1,1-2,-1 1,0 0,0 0,0-1,-1 1,1-1,-1 1,0-1,1 0,-2 1,1-1,0 0,-1 0,0 0,0 0,0 1,0-1,-1 0,1 0,-1 0,0 1,0-1,0 0,-1 1,1-1,-1 1,0-1,0 1,0 0,-1 0,1 0,-1 0,1 0,-1 1,0-1,0 1,0 0,0-1,-1 1,0-1,-1-1,0 1,0-1,0 2,0-1,-1 0,1 1,-1 0,1 0,-1 1,0 0,1 0,-1 0,0 0,0 1,0 0,0 0,0 1,0 0,1 0,-1 0,0 0,1 1,-1 0,1 0,-1 1,1 0,0 0,0 0,0 0,1 1,-1 0,1 0,0 0,0 0,0 1,0-1,0 2,-5 10,0 0,1 1,1-1,0 2,1-1,1 1,1 0,0 0,2 0,0 0,0 1,2-1,1 1,1 13,0-22,0-1,1 1,0-1,1 1,-1-1,2-1,-1 1,1 0,1-1,-1 0,1 0,1-1,-1 0,1 0,1 0,-1-1,1 0,0-1,1 1,-1-2,1 1,0-1,0 0,6 1,-3-3,0-1,1 0,-1 0,0-1,1-1,-1 0,0 0,0-2,0 1,0-2,0 1,-1-2,1 1,-1-2,0 1,-1-1,11-8,-3 4,141-90,-143 89</inkml:trace>
  <inkml:trace contextRef="#ctx0" brushRef="#br0" timeOffset="331.74">936 0,'-17'11,"0"0,1 1,1 1,-1 0,2 1,0 1,1 0,0 1,1 1,1 0,1 0,-5 12,13-27,1 1,0-1,0 0,1 1,-1-1,0 1,1-1,0 1,-1 0,1-1,0 1,1-1,-1 1,0-1,1 1,-1-1,1 1,0-1,-1 1,1-1,1 0,-1 1,0-1,0 0,1 0,0 0,-1 0,1 0,0 0,0 0,0-1,0 1,0-1,0 1,0-1,1 0,-1 0,0 0,1 0,-1 0,41 12,55 25,-95-37,0 1,0 0,-1 0,1 0,-1 1,0-1,0 0,0 1,0 0,0-1,0 1,-1 0,1 0,-1 0,0 0,0 0,0 0,0 0,0 0,-1 1,0-1,1 0,-1 0,0 1,-1-1,1 0,0 0,-1 1,0 1,-3 4,1-1,-1 1,0-1,-1 1,0-1,-1 0,1-1,-1 0,-1 1,1-2,-1 1,-1-1,1 0,-1-1,0 0,0 0,0 0,-1-1,0-1,0 1,0-1,0-1,0 0,-1 0,1-1,0 0,-1 0,1-1,-6-1,-10 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6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1,'-20'238,"10"1,11 15,-28-63,37-258,-4 39,-1 1</inkml:trace>
  <inkml:trace contextRef="#ctx0" brushRef="#br0" timeOffset="4950.584">423 254,'-59'45,"29"-15,7-7,-1 0,-1-1,0-1,-2-1,-23 12,49-32,0 0,0 0,1 0,-1 0,0 0,0 0,0 0,0 0,1 0,-1 1,0-1,0 0,0 1,1-1,-1 0,0 1,1-1,-1 1,0-1,1 1,-1-1,0 1,1-1,-1 1,1 0,-1-1,1 1,-1 0,1-1,0 1,-1 0,1 0,0 0,-1-1,1 1,0 0,0 0,0 0,0 0,0-1,0 1,0 0,0 0,0 0,0 0,1-1,-1 1,0 0,0 0,1-1,-1 1,1 0,-1 0,0-1,1 1,-1 0,1-1,0 1,-1-1,1 1,0-1,-1 1,1 0,40 15,-32-14,-1 0,1 1,-1 0,0 1,0-1,0 2,-1-1,1 1,-1 0,0 1,0 0,-1 0,0 0,0 1,0 0,-1 0,0 0,2 5,61 137,-22-67,-46-70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3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1,'-12'37,"5"-9,0-7,1 0,1 1,1 0,0 0,2 0,1 0,0 0,2 0,0 0,2 0,0 0,1 0,2 1,-3-18,0 1,0-1,0 0,1 1,0-1,0-1,0 1,1-1,-1 0,1 0,0 0,0 0,1-1,-1 0,1 0,-1 0,1-1,0 0,0 0,0-1,0 1,0-1,1 0,-1-1,0 0,0 0,1 0,-1-1,0 0,0 0,0 0,0-1,0 0,0 0,0 0,4-3,16-13,0 0,-2-2,0 0,-1-2,-2 0,0-2,-1 0,12-21,-32 44,0 0,0 0,1 0,-1 0,0 0,0 1,1-1,-1 0,0 0,1 0,-1 0,1 0,-1 1,1-1,0 0,-1 0,1 1,0-1,-1 0,1 1,0-1,0 1,0-1,-1 1,1-1,0 1,0-1,0 1,0 0,0 0,0 0,0-1,0 1,0 0,0 0,0 0,0 0,0 0,0 1,0-1,0 0,-1 0,1 1,0-1,0 0,0 1,0-1,0 1,0-1,-1 1,1 0,0-1,-1 1,1 0,0-1,-1 1,1 0,-1 0,1 0,-1 0,1-1,-1 1,1 0,-1 0,0 0,0 0,2 6,-1 1,1-1,0 0,1 0,-1-1,1 1,1-1,-1 1,1-1,0 0,1 0,-1-1,1 1,0-1,1 0,-1 0,1-1,0 0,0 0,0 0,1-1,-1 1,1-2,0 1,0-1,0 0,0 0,0-1,0 0,8 0,-7-2,1-1,-1 0,1-1,-1 0,0 0,0-1,0 0,0 0,-1-1,0 0,0 0,0 0,-1-1,1 0,-1-1,-1 0,1 1,-1-2,-1 1,1 0,-1-1,3-7,1-5,0 0,-1-1,-2 1,0-1,-1 0,-1 0,-1-1,0-17,-2 27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4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1,'0'38,"5"18,2 4,-1-4,-1-6,-2-7,0-11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7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1,'-5'4,"-1"8,-5 0,-1 4,3-6,7-5,3-7,8-4,1-1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8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310 113,'0'0,"-1"-1,0 1,1-1,-1 1,0-1,0 1,1 0,-1-1,0 1,0 0,0 0,0 0,1 0,-1-1,0 1,0 0,0 0,0 1,0-1,1 0,-1 0,0 0,0 1,0-1,1 0,-1 1,0-1,0 0,0 1,1-1,-1 1,0-1,1 1,-1 0,1-1,-1 1,1 0,-1-1,1 1,-1 0,1 0,-1-1,1 1,0 0,0 0,-1 0,1 0,-17 41,13-20,2 1,0-1,1 1,2 0,0-1,2 1,0 0,1-1,3 5,1 28,-3 0,-2 0,-2 1,-4 17,1 28,-3 5,4-106,1 0,0-1,0 1,0 0,-1-1,1 1,0 0,0-1,-1 1,1 0,0 0,-1-1,1 1,0 0,-1 0,1 0,0-1,-1 1,1 0,0 0,-1 0,1 0,-1 0,1 0,0 0,-1 0,1 0,-1 0,1 0,0 0,-1 0,1 0,0 0,-1 0,1 0,-1 1,1-1,0 0,-1 0,1 0,0 1,-1-1,1 0,0 0,0 1,-1-1,1 0,0 0,0 1,-1-1,1 1,0-1,0 0,0 1,0-1,0 0,-1 1,1-1,-3-14</inkml:trace>
  <inkml:trace contextRef="#ctx0" brushRef="#br0" timeOffset="243.873">0 564,'43'-4,"39"-12,9-3,-5 2,-13-1,-13 2,-13 5,-10-2,-5 2,-5 3,-6-2,-2 1,-4-4,0 2,-2 1</inkml:trace>
  <inkml:trace contextRef="#ctx0" brushRef="#br0" timeOffset="679.743">790 0,'-22'120,"6"1,-1 87,16-183,0 0,2-1,1 1,0-1,2 0,1 1,1-2,1 1,1-1,1 0,1 0,1-1,1-1,8 10,-19-29,1 0,-1 0,1 0,0 0,0 0,0 0,0-1,0 1,0-1,0 0,0 1,1-1,-1 0,1 0,-1 0,1-1,-1 1,1-1,-1 1,1-1,-1 0,1 0,-1 0,1 0,0-1,-1 1,1-1,-1 1,1-1,-1 0,0 0,1 0,-1 0,0 0,1-1,78-60,-63 46,-10 9,-7 4,1-1,1 1,-1 1,0-1,1 0,-1 0,1 1,0-1,0 1,0 0,0 0,0 0,0 0,1 1,-1-1,1 1,-1 0,1 0,-1 0,1 1,0-1,-1 1,1 0,0 0,-1 0,1 0,0 1,-1-1,1 1,0 0,-1 0,1 0,-1 1,0-1,3 2,0 6,-1 0,0 0,0 0,-1 1,0 0,0 0,-1 0,0 0,-1 0,0 2,19 61,0-47,-12-23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03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818 189,'-8'11,"1"0,0 0,0 1,1 0,1 0,0 0,0 1,2 0,-1 0,0 6,-3 10,-66 319,57-276,10-42,0-1,-2 0,-1-1,-1 1,-2-2,-12 23,11-44,19-34,-1 10</inkml:trace>
  <inkml:trace contextRef="#ctx0" brushRef="#br0" timeOffset="352.656">169 359,'44'-40,"9"13,1 3,1 2,1 3,0 2,2 2,0 3,44-2,-49 4,255-35,-128 17,-126 23,-54 10,-4 1</inkml:trace>
  <inkml:trace contextRef="#ctx0" brushRef="#br0" timeOffset="568.954">198 1036,'43'-5,"48"-11,18-2,0-4,-9 2,-12 5,-16-1,-10 4,-12-2,-9 1,-6 4,-10 3</inkml:trace>
  <inkml:trace contextRef="#ctx0" brushRef="#br0" timeOffset="1255.505">1439 415,'81'-35,"-1"-3,-3-3,59-43,-108 66,-7 6,1-1,-2-1,0-1,-1-1,0-1,-1 0,9-14,1-33,-148 562,93-390,-1 20,-6-2,-6-1,-5-1,-32 57,16-95,59-85,0 1,0 0,0 0,0-1,0 1,-1-1,1 0,0 0,-1 1,1-2,-1 1,1 0,-1 0,1-1,-1 1,1-1,-1 0,0 0,1 0,-1 0,0 0,1-1,-1 1,1-1,-1 0,1 0,-1 1,1-2,0 1,-1 0,1 0,0-1,0 1,0-1,0 0,0 1,0-2,-7-7,1-1,1 0,0-1,0 0,2 0,-1 0,1 0,1-1,0 0,1 0,0 0,1 0,1-1,0-5,1 3,0 1,2 0,0-1,0 1,1 0,1 0,1 1,0-1,1 1,0 0,1 0,1 1,0 0,1 0,0 1,1 0,0 1,1 0,0 0,1 1,0 1,1 0,0 1,0 0,0 1,15-6,189-46,21-10,-235 68,-3 1,0 1,-1 0,1-1,1 1,-1 0,0-1,0 1,0-1,0 1,0 0,0-1,1 1,-1-1,0 1,1-1,-1 1,0-1,1 1,-1-1,0 1,1-1,-1 1,1-1,-1 0,1 1,-1-1,1 0,-1 1,1-1,-1 0,1 0,0 1,-1-1,1 0,-1 0,1 0,0 0,-1 0,1 0,0 0,-1 0,1 0,-1 0,1 0,0 0,-1-1,1 1,-1 0,1 0,-1-1,1 1,-1 0,1-1,-1 1,1 0,-1-1,1 1,-1-1,1 1,-1-1,0 1,1-1,-1 1,0-1,1 1,-1-1,-5 11,0 1,1-1,0 1,1 0,0 0,1 0,0 0,0 1,2-1,-1 1,1-1,1 0,0 1,1-1,2 9,2-1</inkml:trace>
  <inkml:trace contextRef="#ctx0" brushRef="#br0" timeOffset="3803.716">0 1742,'520'-93,"189"-64,-178 48,-425 83,-116 28,-3 3</inkml:trace>
  <inkml:trace contextRef="#ctx0" brushRef="#br0" timeOffset="4133.792">56 1996,'617'-129,"323"-77,-660 140,-231 52,-37 9</inkml:trace>
  <inkml:trace contextRef="#ctx0" brushRef="#br0" timeOffset="4451.721">141 2221,'39'-5,"50"-6,25-6,12-5,0-4,-9-2,-3-1,-8 0,-7 0,-1-1,-4 6,-7 2,-4 4,-12 6,-18 4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07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393 821,'1'-1,"0"-1,0 1,1-1,-1 1,0-1,0 0,0 1,-1-1,1 0,0 0,-1 0,1 1,-1-1,1 0,-1 0,0 0,0 0,0 0,0 0,0 0,0 0,-1 0,1 0,0 1,-1-1,0 0,1 0,-1 0,0 1,0-1,0 0,0 1,0-1,-1 1,1-1,0 1,-1 0,1-1,-1 1,1 0,-1 0,0 0,-76-38,68 38,-1-1,1 2,-1 0,1 0,-1 1,0 0,1 0,0 2,-1-1,1 1,0 1,0-1,0 2,1-1,0 2,0-1,0 1,0 0,1 1,0 0,0 0,1 1,0 0,0 0,1 1,-2 3,0 0,1 0,1 0,0 0,1 0,0 1,1 0,0 0,1 0,0 1,1-1,1 1,0-1,1 1,0 0,1-1,1 1,0-1,1 1,0-1,3 6,-3-9,2 0,-1 0,1 0,1-1,0 1,0-1,0 0,1-1,1 0,0 0,0-1,0 1,1-2,0 1,0-1,0-1,1 0,0 0,0-1,1 0,8 2,-8-7,0-1,0 1,-1-2,1 0,0 0,-1-1,0 0,0-1,0 0,-1-1,1 0,-2 0,1-1,0 0,-1 0,-1-1,1 0,1-3,-8 9,20-19,-2-2,0 0,-2-1,0-1,-2 0,-1-1,-1-1,-1 0,-2-1,0 0,-1-7,4-49,-11 101,1 1,0-1,2 1,0-1,1 0,1-1,0 0,1 0,1 0,0-1,1 0,1-1,6 6,-3-3</inkml:trace>
  <inkml:trace contextRef="#ctx0" brushRef="#br0" timeOffset="502.257">900 1216,'196'-403,"-155"356,-40 46,0 0,0 1,0-1,0 1,0-1,0 1,0 0,0-1,1 1,-1 0,0 0,0-1,0 1,0 0,0 0,1 0,-1 0,0 1,0-1,0 0,0 0,0 1,0-1,0 1,0-1,0 1,0-1,0 1,0 0,0-1,0 1,0 0,0 0,-1-1,1 1,0 0,-1 0,1 0,0 0,-1 0,0 0,1 0,-1 0,1 1,-1-1,0 0,0 0,0 0,1 0,-1 0,0 0,-1 1,1-1,7 84,-9-79,1 0,0 0,0 0,0 0,1 0,0 0,0 0,1 0,-1 0,1 0,1 0,-1 0,1 0,0-1,0 1,1-1,0 1,0-1,0 0,0 0,1 0,0 0,0-1,0 0,0 1,1-1,0-1,0 1,0-1,0 0,0 0,1 0,3 0,-4-2,0 0,0-1,0 0,0 0,1 0,-1 0,0-1,0 0,0 0,0-1,-1 1,1-1,0 0,0 0,-1-1,0 1,1-1,-1 0,0 0,0 0,0-1,-1 1,1-1,-1 0,0 0,0 0,0-1,-1 1,0-1,0 1,2-5,3-7,-1-1,-1 1,0-1,-1 0,-1-1,0 1,-1-1,-1-11,-1 16</inkml:trace>
  <inkml:trace contextRef="#ctx0" brushRef="#br0" timeOffset="1829.207">2058 764,'-29'1,"1"1,0 1,0 1,1 1,-1 2,1 1,1 1,-1 1,-1 2,18-6,0 0,1 0,0 1,0 0,1 0,0 1,0 0,0 0,1 1,1 0,-5 8,9-13,0-1,0 1,0-1,0 1,1 0,-1-1,1 1,0 0,1 0,-1 0,0 0,1 0,0 0,0 0,0 0,1 0,-1 0,1 0,0 0,0 0,0 0,1-1,0 1,-1 0,1-1,0 1,1-1,-1 0,0 0,1 0,0 0,0 0,2 2,-1-2,0-1,1 1,-1-1,1 0,-1 0,1 0,0-1,0 1,0-1,0 0,0-1,0 1,0-1,0 0,0 0,0-1,0 1,0-1,0 0,0-1,0 1,-1-1,1 0,0 0,-1 0,5-3,106-85,50-105,-163 192,30-33,-31 36,-1-1,1 1,0-1,0 1,0 0,0-1,0 1,0 0,0 0,0 0,0 0,0 0,0 0,0 0,0 0,0 0,0 0,0 0,0 1,0-1,-1 0,1 1,0-1,0 0,0 1,0 0,0-1,-1 1,1-1,0 1,0 0,-1-1,1 1,-1 0,1 0,-1 0,1-1,-1 1,1 0,-1 0,1 0,-1 0,0 0,0 0,1 0,4 15,0-1,-1 1,0 0,-2 0,0 0,0 0,-2 1,0 13,3 46,7-1,-3 1,-4 0,-3 1,-3-1,-3 0,-11 39,8-69,-39 131,44-168,0 1,0-1,-1 0,-1 0,1-1,-1 1,-1-1,1-1,-1 1,-1-1,1 0,-1-1,0 1,-1-2,0 1,0-1,7-4,0 1,-1-1,0 0,1 0,-1 0,1 0,-1 0,0-1,0 1,1-1,-1 0,0 0,0 0,0 0,1 0,-1-1,0 1,0-1,1 1,-1-1,0 0,1 0,-1-1,1 1,0 0,-1-1,1 1,0-1,0 0,0 0,0 0,0 0,0 0,0 0,1-1,-1 1,0-1,-24-100,25 83,2 0,0 0,0 1,2-1,1 1,0 0,1 0,1 0,1 1,1-1,1 2,0-1,10-13,11-16,2 2,2 2,2 1,2 1,1 2,2 2,20-13,121-94,-151 120,-1-1,-1-1,-2-2,0-1,-2-1,-1-1,-2-1,-1-1,-1-1,14-35,-16 20,-2-1,-2-1,-3 0,-1 0,-2-14,0 9,-5 40,1 1,-2-1,0 1,-1-1,-1 0,0 0,-1 0,-1 1,0-1,-1 1,-1-1,0 1,-1 0,-3-4,7 17,-1-1,0 0,0 1,0-1,0 1,-1 0,1 0,0 0,-1 0,0 0,1 1,-1-1,0 1,0-1,0 1,0 0,0 0,0 1,0-1,0 1,0-1,-1 1,1 0,0 0,0 0,0 1,0-1,0 1,-1-1,1 1,-1 1,-85 51,69-29,0 1,2 1,1 1,1 0,1 1,2 0,0 1,2 1,2 0,0 1,2-1,1 1,2 1,1-1,2 1,1 10,3-8,2-1,1 1,2-2,1 1,2-1,1 0,2-1,0-1,2 0,18 24,-19-33,1-1,1 0,0-1,1-1,2-1,-1-1,22 13,-40-28,0 0,-1 0,1 0,0-1,0 1,0-1,0 1,0-1,0 1,0-1,0 1,0-1,0 0,0 1,1-1,-1 0,0 0,0 0,0 0,0 0,0 0,0 0,0-1,1 1,-1 0,0-1,0 1,0 0,0-1,0 1,0-1,0 0,0 1,-1-1,1 0,0 0,0 1,0-1,-1 0,1 0,5-12</inkml:trace>
  <inkml:trace contextRef="#ctx0" brushRef="#br0" timeOffset="2244.842">2961 934,'55'-11,"-1"-3,-1-2,0-2,-1-3,32-18,-79 37,0-1,0 1,0-1,-1 0,1 0,-1-1,1 1,-1-1,0 0,0 0,-1 0,1-1,-1 1,0-1,0 0,-1 0,1 0,-1 0,0 0,0-1,-1 1,0 0,0-1,1-4,-2 5,1 0,-1-1,1 1,-1 0,-1 0,1 0,-1 0,0 0,0 0,0 0,-1 0,0 1,0-1,0 0,0 1,-1 0,0-1,0 1,0 0,0 0,0 1,-1-1,0 1,0-1,0 1,0 1,0-1,-1 0,1 1,-1 0,0 0,1 0,-1 1,-3-1,0 1,0 0,0 0,-1 1,1 0,0 1,0-1,0 2,0-1,0 1,0 0,1 1,-1 0,0 0,1 1,0 0,0 0,0 0,1 1,-1 0,1 0,0 1,1 0,-1 0,-3 6,-4 5,2-1,0 1,1 1,0 0,2 0,0 1,1 0,1 1,-2 10,4-18,1 0,1 1,0-1,1 1,0-1,1 1,0-1,1 1,0-1,1 1,1-1,-1 0,2 0,0 0,1 0,0-1,0 0,1 0,1 0,0-1,0 1,1-2,0 1,5 3,2-4,1 0,0-1,0 0,0-1,1-1,1-1,-1 0,1-1,-1-1,1-1,0-1,0 0,0-1,0-1,0-1,0 0,5-2,32-8,-31 5</inkml:trace>
  <inkml:trace contextRef="#ctx0" brushRef="#br0" timeOffset="23474.405">82 2402,'43'-5,"34"-2,8 1,-5 1,-12-3,-17-1</inkml:trace>
  <inkml:trace contextRef="#ctx0" brushRef="#br0" timeOffset="23940.546">1211 2176,'-31'0,"0"2,0 2,0 0,1 2,0 2,0 0,0 2,1 1,1 2,0 1,1 0,0 2,1 2,1 0,0 2,15-10,0-1,1 1,0 0,1 1,0 0,0 1,1-1,1 1,0 1,1-1,0 1,1 0,0 0,1 0,1 1,0-1,1 1,0-1,1 1,1-1,0 1,1 1,-1-11,0-1,0 1,1-1,-1 0,1 1,0-1,0 0,0 0,0 0,1 0,-1-1,1 1,0-1,0 1,0-1,0 0,0 0,0 0,1-1,-1 1,0-1,1 1,-1-1,1-1,0 1,-1 0,1-1,0 0,-1 1,1-1,0-1,2 1,117-36,-83 11,0-2,-2-1,-1-2,-1-2,4-6,-10 9,35-34,-40 37,0 1,2 1,1 1,1 2,29-17,-56 36,0 1,-1-1,1 1,0 0,0 0,0 0,-1 0,1 0,0 0,0 0,1 1,-1-1,0 1,0 0,0-1,0 1,0 0,0 0,1 0,-1 1,0-1,0 0,0 1,0-1,0 1,0 0,0 0,0 0,0 0,0 0,-1 0,1 0,0 1,0-1,-1 1,1-1,-1 1,0-1,1 1,-1 0,0 0,0 0,0 0,0-1,0 1,-1 1,1-1,-1 0,1 0,-1 0,0 0,0 1,-12 128,2-70,6-35,1-12,1 1,0-1,1 1,0-1,1 1,1 0,1-1,0 1,0-1,2 1,0-1,43 33,-27-37</inkml:trace>
  <inkml:trace contextRef="#ctx0" brushRef="#br0" timeOffset="24186.036">2255 2232,'-29'38,"-28"37,-10 11,2-5,12-12,10-17,13-12,6-14,8-6,1-6,4-6</inkml:trace>
  <inkml:trace contextRef="#ctx0" brushRef="#br0" timeOffset="24436.491">1747 2176,'39'38,"36"28,10 6,-4-3,-6-14,-12-12,-11-12,-10-8,-7-6,-5-3,-3-3,-1-3,0-4,1-2,-6-1</inkml:trace>
  <inkml:trace contextRef="#ctx0" brushRef="#br0" timeOffset="24605.466">2764 2402,'0'33,"4"22,3 0</inkml:trace>
  <inkml:trace contextRef="#ctx0" brushRef="#br0" timeOffset="24873.756">2678 2006,'0'0</inkml:trace>
  <inkml:trace contextRef="#ctx0" brushRef="#br0" timeOffset="25121.565">3553 2147,'-13'4,"0"1,0 1,0 0,0 1,1 0,1 1,-1 0,1 1,0 1,1-1,0 1,1 1,0 0,-3 5,12-12,0-1,-1 1,1-1,1 0,-1 1,0-1,1 0,0 0,0 1,0-1,0 0,0 0,1 0,-1 0,1 0,0 0,0 0,0-1,0 1,0-1,1 1,-1-1,1 0,0 0,-1 0,1 0,0-1,0 1,0-1,0 0,0 1,1-1,-1-1,0 1,4 0,15 10,-12-5,-1 0,1 1,-1 0,-1 0,1 1,-1 1,-1-1,1 1,-1 0,-1 1,2 3,-5-8,-1-1,1 0,-1 1,-1 0,1-1,-1 1,0 0,0 0,0 0,0 0,-1 0,0-1,0 1,-1 0,1 0,-1 0,0 0,0 0,0 0,-1-1,0 1,0-1,0 1,0-1,-1 0,0 1,-3 2,-1 1,-1 0,-1-1,1 0,-1-1,-1 0,1 0,-1-1,0 0,0 0,-1-1,1-1,-1 0,0 0,1-1,-1 0,0-1,-1-1,1 1,-6-2,-8 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0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61,'104'-14,"57"-7,1 6,43 6,-185 9,-12-1,0 1,-1-1,1 1,0 1,0-1,-1 2,1-1,-1 1,1 0,-1 0,0 1,1 0,-1 0,-1 1,2 0,-7-2,1 0,-1 0,1 0,-1 0,0 1,0-1,0 0,0 1,0-1,-1 0,1 1,-1-1,1 1,-1-1,0 1,0-1,0 1,0-1,-1 1,1-1,-1 1,0-1,1 1,-1-1,0 0,0 0,0 1,-1-1,1 0,0 0,-1 0,-1 1,-55 65,-164 122,221-189,-23 19,1 1,2 0,0 2,1 0,1 1,1 2,2-1,0 2,-11 27,22-39,2-11,0 1,1 1,0-1,0 0,0 1,0-1,1 1,0-1,0 1,1 0,-1-1,1 1,0 0,1-1,-1 1,1 0,0-1,1 1,0-1,-1 1,2-1,-1 0,0 0,1 0,0 0,3 4,1-3,0 1,0-1,1-1,0 1,0-1,0-1,0 1,1-1,-1-1,1 1,0-2,1 1,-1-1,0-1,0 1,1-2,-1 1,4-1,174-25,-149 18,95-35,-117 25,-14 7</inkml:trace>
  <inkml:trace contextRef="#ctx0" brushRef="#br0" timeOffset="246.231">28 485,'48'-10,"45"-8,16-5,-2 1,-8 4,-12 5,-11 5,-14 4,-7 2,-9 2,-7 1,-6 4,-3 3,-7-2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1,'-19'38,"-7"22,2 7,9-5,8-12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0,'0'15,"0"4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4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1,'-19'2,"0"1,1 1,-1 0,1 2,0 0,1 1,-1 0,1 2,-12 8,27-16,0 0,0 0,0 0,0 1,1-1,-1 1,0 0,1 0,-1-1,1 1,-1 0,1 0,0 0,0 0,0 0,0 1,0-1,1 0,-1 0,1 1,-1-1,1 0,0 1,0-1,0 0,0 1,0-1,1 0,-1 1,1-1,-1 0,1 0,0 1,0-1,0 0,0 0,0 0,0 0,1 0,-1 0,1-1,-1 1,1 0,0-1,0 1,-1-1,2 1,160 44,-158-44,-1 0,0 0,0 1,0-1,0 1,0 0,-1 0,1 0,-1 0,0 1,0-1,0 1,0 0,-1 0,1 0,-1 0,0 0,0 1,-1-1,1 1,-1-1,0 1,0-1,-1 1,1 0,-1-1,0 1,0 0,-1-1,1 1,-1 0,0-1,-1 2,1 1,0 1,-1-1,0 0,-1 1,0-1,0 0,0 0,-1-1,0 1,0-1,0 1,-1-1,0-1,-1 1,1-1,-1 0,0 0,0 0,0-1,-1 0,-2 1,-13 6,0-1,0-1,-2-1,1 0,-1-2,-1-1,-57 0,80-5,-1 0,1 0,0 0,0 0,0-1,0 1,-1-1,1 0,0 0,0 1,0-1,0-1,0 1,1 0,-1 0,0-1,1 1,-1-1,0 1,1-1,0 0,-1 1,1-1,0 0,0 0,0 0,0 0,0 0,1 0,-1 0,0-1,1 1,0 0,-1-2,3-10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5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122 309,'-19'35,"1"1,2 1,2 0,1 1,2 1,1 0,3 0,0 11,5-42,0-1,1 0,0 1,1 0,-1-1,1 1,1-1,0 1,0-1,0 1,1-1,0 1,0-1,1 0,0 0,0 0,1-1,0 1,0-1,1 0,-1 0,1 0,1-1,-1 1,1-1,0 0,0-1,0 0,0 0,1 0,0-1,0 0,4 2,6-1,0-2,0 1,0-2,0 0,0-1,0-1,0-1,0 0,0-1,0-1,-1-1,1 0,-1-1,0 0,-1-2,0 0,0 0,-1-2,0 0,11-9,-4-2,0-1,-1-2,-1 1,-1-2,-2-1,0 0,-2-1,-1 0,-1-1,-1 0,-1-1,-2-1,-1 1,-2-1,0 0,-2-1,-1 1,-2 0,-1-1,-3-18,3 40,0-1,0 1,0 0,-1-1,-1 1,0 0,0 0,0 0,-1 1,-1-1,1 1,-1 0,-1 0,0 1,0-1,0 1,-1 1,0-1,0 1,0 0,-1 1,0 0,-2-1,2 7,1 0,0 0,0 1,-1 0,1 0,1 1,-1 0,0 0,1 1,0 0,-1 0,2 0,-1 1,0 0,1 0,0 0,0 1,0 0,1 0,0 0,0 0,1 0,-1 1,1 0,1 0,-1 0,1 2,-18 40,2 1,2 1,3 1,2 0,2 1,2-1,2 26,2 563,3-265,11-315,-5-55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48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0 881,'9'-1,"-1"-1,0 0,0-1,0 1,-1-2,1 1,-1-1,1 0,-1-1,0 1,-1-1,6-5,28-18,187-94,-32 6,-21 5,-132 87,0 2,2 1,1 3,33-9,-56 18,0-1,-1 0,0-2,0 0,-2-1,0-1,11-11,234-129,-201 109,-86 37,-48 9,43 1,1-2,-1 0,1-2,-1-1,1-1,0-2,-17-5,43 10,1 1,0-1,-1 1,1-1,0 1,-1-1,1 1,-1-1,1 1,-1 0,1-1,-1 1,1 0,-1-1,1 1,-1 0,0 0,1 0,-1-1,1 1,-1 0,0 0,1 0,-1 0,1 0,-1 0,0 0,1 0,-1 1,1-1,-1 0,0 0,1 0,-1 1,1-1,-1 0,1 0,-1 1,1-1,-1 1,1-1,-1 0,1 1,0-1,-1 1,1-1,-1 1,1-1,0 1,0-1,-1 1,1 0,0-1,0 1,0-1,-1 1,1 0,0-1,0 1,0-1,0 1,0 0,0-1,1 1,18 39,-15-34,100 203,-41-36,-62-172,-1-1,1 0,-1 1,1-1,-1 0,1 0,-1 0,1 0,0 1,-1-1,1 0,-1 0,1 0,-1 0,1 0,0 0,-1 0,1-1,-1 1,1 0,-1 0,1 0,-1 0,1-1,-1 1,1 0,-1-1,1 1,-1 0,1-1,-1 1,1 0,-1-1,0 1,1-1,-1 1,0-1,1 1,-1-1,0 1,0-1,0 1,1-1,-1 0,0 1,0-1,0 1,0-1,0 1,0-1,0 0,0 1,0-1,0 1,0-1,0 1,-1-1,1 1,0-1,0 0,0-1,133-295,-113 206,-20 92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06.0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86 582,'33'53,"43"120,-48-93,-23-102,-5-319,0 333,1 0,0 0,0 0,1 1,0-1,1 1,-1-1,2 1,-1 0,1 0,0 0,0 1,1 0,-1-1,5-3,-5 10,-1-1,1 0,-1 1,1 0,0 0,-1 0,1 0,-1 0,1 1,-1 0,1 0,-1 0,1 0,-1 0,0 1,1-1,-1 1,0 0,0 0,0 0,0 0,-1 1,1-1,-1 1,1-1,-1 1,0 0,1 2,5 3,5 3</inkml:trace>
  <inkml:trace contextRef="#ctx0" brushRef="#br0" timeOffset="663.191">1 272,'79'-23,"96"-35,-173 59,1-1,-1 0,1 0,0 0,-1-1,1 1,-1-1,1 1,-1-1,0 0,1 0,-1 0,0 0,1 0,-1 0,0-1,0 1,0-1,0 0,0 1,-1-1,1 0,0 0,-1 0,1 0,-1 0,0-1,0 1,0 0,0-1,0 1,0 0,-1-1,1 1,-1-1,0 1,1-1,-1 0,0 1,-1-1,1 0,-85-108,70 98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8:15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254 231,'74'-19,"137"-67,-108 39,-100 48,1-1,-1 1,1 0,-1 0,1 0,-1 1,0-1,1 1,-1 0,0 0,0 0,0 0,0 0,-1 1,1-1,0 1,-1 0,0-1,0 1,0 0,0 1,0-1,-1 0,1 0,-1 1,0-1,0 1,0-1,0 1,-1 0,1-1,-1 1,0 0,1 0,62 286,-55-231,-4 0,-1 0,-6 54,1-9,2-104,1 1,-1-1,0 1,1 0,-1-1,0 1,1 0,-1-1,0 1,0 0,0 0,0-1,0 1,0 0,0-1,0 1,0 0,0 0,0-1,0 1,0 0,0 0,-1-1,1 1,0 0,0-1,-1 1,1-1,-1 1,1 0,-1-1,1 1,-1-1,1 1,-1-1,1 1,-1-1,1 1,-1-1,0 0,1 1,-1-1,0 0,1 0,-1 1,0-1,1 0,-1 0,0 0,0 0,1 0,-1 0,0 0,0 0,1 0,-1 0,0-1,1 1,-1 0,0 0,1-1,-1 1,0 0,1-1,-1 1,-10-7,-1 0,0 0,0 1,0 1,-1 0,1 1,-1 0,0 1,0 1,-14-1,-5 1,-1 3,1 1,-1 1,1 1,0 2,0 2,1 0,0 3,-22 10,19-8,0 2,1 1,1 2,1 1,0 1,2 2,-3 4,20-16</inkml:trace>
  <inkml:trace contextRef="#ctx0" brushRef="#br0" timeOffset="1932.481">565 456,'132'-48,"76"-21,-107 36,-101 32,1 1,0 0,-1-1,1 1,-1 0,1-1,0 1,-1 0,1 0,0 0,-1 0,1 0,0 0,0-1,-1 1,1 1,0-1,-1 0,1 0,0 0,-1 0,1 0,0 1,-1-1,1 0,0 1,-1-1,1 0,-1 1,1-1,-1 1,1-1,-1 1,1-1,-1 1,1-1,-1 1,1-1,-1 1,0 0,0-1,1 1,-1 0,0-1,0 1,0 0,1-1,-1 1,0 0,0-1,0 1,0 0,0-1,0 1,-1 0,1 0,0-1,0 1,-1 0,-16 51,10-35,-10 71,15-62</inkml:trace>
  <inkml:trace contextRef="#ctx0" brushRef="#br0" timeOffset="2700.567">1355 485,'-19'9,"1"2,1 0,0 1,0 1,1 0,1 1,0 1,1 1,-7 10,16-18,0 0,1 1,0 0,1 0,0 0,0 0,1 0,0 1,1-1,0 1,0-1,1 1,0 6,0-12,1-1,-1 1,0 0,1-1,0 1,-1-1,2 1,-1-1,0 1,1-1,-1 0,1 0,0 0,0 0,0 0,0 0,1 0,-1-1,1 1,0-1,0 0,0 0,0 0,0 0,0 0,0 0,1-1,-1 0,0 0,1 0,-1 0,1 0,0-1,-1 1,1-1,1 0,11-3,-1-1,-1 0,1-1,-1 0,1-1,-2-1,1 0,-1-1,0-1,0 0,-1 0,-1-1,1-1,-2 0,1 0,-2-1,1-1,-2 1,0-2,0 1,4-12,-9 20,0 1,0-1,0 0,-1 0,0 0,0 0,0 0,-1-1,1 1,-1 0,-1-1,1 1,-1-1,0 1,0-1,0 1,-1-1,0 1,0-1,0 1,-1 0,0-1,0 1,0 0,0 0,-1 0,0 1,0-1,-1 1,1-1,-1 1,0 0,0 1,0-1,0 0,-1 1,1 0,-1 0,0 1,0-1,0 1,0 0,0 1,-1-1,1 1,0 0,-3 0,-6 4,1 0,0 1,0 1,0 0,0 1,1 0,0 1,0 0,0 1,1 1,1 0,-1 0,2 1,-1 0,1 0,1 1,0 1,0-1,1 1,1 1,0-1,0 1,-2 10,-1 2</inkml:trace>
  <inkml:trace contextRef="#ctx0" brushRef="#br0" timeOffset="3478.89">1835 598,'-22'198,"5"-151,1-83,14 21,1 0,0 1,1-1,1 0,0 0,1 0,0 1,2-1,-1 1,2 0,0 0,1 0,0 0,1 1,0 0,1 1,3-4,5-5,-4 5,-1 1,2 0,0 1,1 0,0 1,1 1,0 0,1 1,4-2,-19 13,0-1,0 0,1 0,-1 0,0 1,0-1,1 0,-1 1,0 0,1-1,-1 1,1 0,-1-1,0 1,1 0,-1 0,1 0,-1 0,1 0,-1 1,0-1,1 0,-1 1,0-1,1 1,-1-1,0 1,1 0,-1-1,0 1,0 0,0 0,0 0,0 0,0 0,0 0,0 0,0 0,0 0,-1 1,1-1,0 0,-1 1,1-1,-1 0,1 1,-1-1,0 0,0 1,1-1,-1 1,0-1,0 0,-1 1,1-1,-38 125,36-106,3-4</inkml:trace>
  <inkml:trace contextRef="#ctx0" brushRef="#br0" timeOffset="6029.512">2879 598,'0'282,"-4"-256,-9-32,10-12,0 1,1-1,2 0,-1 0,2 1,1-1,0 0,1 1,0-1,2 1,0 0,1 0,1 1,0-1,1 2,1-1,1 1,0 0,0 1,12-10,-14 11,2 1,0 0,0 0,1 2,1-1,0 1,0 1,12-7,-22 16,0 0,0 0,0 0,0 1,0-1,0 0,0 1,0-1,0 1,-1 0,1 0,0 0,0 0,0 0,-1 0,1 0,-1 1,1-1,-1 1,1-1,-1 1,0-1,0 1,1 0,-1-1,-1 1,1 0,0 0,0 0,-1 0,1 0,-1 0,1 0,-1 0,0 0,0 0,0 0,0 0,11 24,-1-11</inkml:trace>
  <inkml:trace contextRef="#ctx0" brushRef="#br0" timeOffset="6346.946">3443 541,'-8'20,"1"1,0 0,2 0,0 0,1 1,1 0,2 0,0-1,1 1,1 0,2 12,-3-31,0 0,1-1,-1 1,0 0,1-1,0 1,0 0,-1-1,1 1,1-1,-1 0,0 1,1-1,-1 0,1 0,0 0,-1 0,1 0,0 0,0 0,1 0,-1-1,0 1,0-1,1 0,-1 0,1 0,-1 0,1 0,0 0,-1-1,1 1,0-1,-1 0,1 1,0-1,-1-1,1 1,0 0,-1-1,1 1,0-1,-1 0,1 0,-1 0,1 0,-1 0,0 0,1-1,-1 1,0-1,0 0,0 0,3-3,0-1,0 0,-1 0,0 0,0 0,0-1,-1 0,0 0,-1 0,1 0,-1 0,-1 0,1-1,-1 1,0 0,-1-1,0 1,0-1,-1 1,0-1,0 1,0 0,-1-1,0 1,-1 0,0 0,0 0,0 1,-1-1,0 1,0 0,0 0,-1 0,-4-4,-5 0</inkml:trace>
  <inkml:trace contextRef="#ctx0" brushRef="#br0" timeOffset="6763.726">3867 32,'-8'22,"2"0,0 0,2 0,0 1,1 0,2 0,0-1,2 1,1 16,-1 10,0 397,-6-395,-1-33</inkml:trace>
  <inkml:trace contextRef="#ctx0" brushRef="#br0" timeOffset="7016.192">3641 541,'43'-5,"34"-6,13-2,-4 2,-12 3,-13-2,-13 0,-9 2,-7 2,-4 3,-7 1</inkml:trace>
  <inkml:trace contextRef="#ctx0" brushRef="#br0" timeOffset="7751.896">4403 399,'-41'35,"0"2,3 1,1 3,2 0,-10 18,43-57,0-1,0 1,1 0,-1-1,0 1,1 0,-1 0,1 0,0 0,0 0,0 0,0 0,0 0,0 0,0 1,1-1,-1 0,1 1,0-1,-1 0,1 1,0-1,1 1,-1-1,0 0,1 1,-1-1,1 0,0 0,-1 1,1-1,0 0,1 0,-1 0,0 0,0 0,1 0,-1 0,1-1,0 1,0 0,-1-1,1 0,2 2,7-3,0-1,0-1,0 1,0-2,0 1,0-2,-1 1,0-1,0-1,0 0,0 0,0-1,0-1,13-9,-1-1,-1-1,0 0,-1-2,-1 0,9-14,1 1,-29 32,0 0,0 0,0 0,1 1,-1-1,0 0,0 0,1 1,-1-1,1 0,-1 1,0-1,1 0,-1 1,1-1,0 0,-1 1,1-1,-1 1,1-1,0 1,-1-1,1 1,0 0,0-1,-1 1,1 0,0 0,0-1,0 1,-1 0,1 0,0 0,0 0,0 0,-1 0,1 0,0 0,0 1,0-1,-1 0,1 0,0 1,0-1,-1 0,1 1,0-1,0 1,-1-1,1 1,-1-1,1 1,0-1,-1 1,1 0,-1-1,1 1,-1 0,0-1,1 1,-1 0,0 0,1-1,-1 1,0 0,0 0,0 0,-6 54,4-47,0 0,1-1,-1 1,1 0,1 0,0 0,0 0,0 0,1 0,0 0,1 0,0 0,0 0,0-1,1 1,0-1,1 0,0 0,0 0,0 0,5 5,-1-8,0 0,0 0,0-1,0 0,1-1,-1 1,1-2,0 1,-1-1,1-1,0 1,0-2,-1 1,1-1,0 0,-1-1,1 0,-1 0,1-1,-1 0,0-1,0 1,0-2,5-3,-1 0,0-1,0 0,-1-1,0 0,-1-1,0 0,-1-1,0 0,-1 0,0-1,-1 0,-1 0,6-14,52-203,-56 184,-1 0,-3 0,-2 0,-2 0,-4-33,-4 51,8 28,0 1,0-1,0 0,0 1,0-1,0 0,0 1,0-1,0 0,-1 0,1 1,0-1,0 0,0 1,0-1,0 0,-1 1,1-1,0 0,0 0,0 1,-1-1,1 0,0 0,-1 0,1 1,0-1,0 0,-1 0,1 0,0 0,-1 0,1 1,0-1,-1 0,1 0,0 0,-1 0,1 0,0 0,-1 0,1 0,0 0,-1 0,1 0,0-1,-1 1,1 0,0 0,0 0,-1 0,1 0,0-1,-1 1,1 0,0 0,0 0,-1-1,1 1,0 0,-9 167,11-109,-1 590,3-623,9-30,-8-8</inkml:trace>
  <inkml:trace contextRef="#ctx0" brushRef="#br0" timeOffset="8014.585">4657 428,'39'-10,"26"-2,12-1,-1 4,-11 2,-5 2,-8 3,-9 6,-7 2,-4 0,-3 0,-7 3,-2 0,-4 3,0 0,1 2,-1 0</inkml:trace>
  <inkml:trace contextRef="#ctx0" brushRef="#br0" timeOffset="8264.037">5532 569,'0'38,"5"18,6-1,1-10</inkml:trace>
  <inkml:trace contextRef="#ctx0" brushRef="#br0" timeOffset="8499.394">5504 315</inkml:trace>
  <inkml:trace contextRef="#ctx0" brushRef="#br0" timeOffset="8688.013">5842 569,'-7'11,"1"0,-1 1,2-1,0 2,0-1,1 0,0 1,1 0,1 0,0 0,1 0,0 0,1 0,0 0,1 0,1 0,2 8,-4-19,1 1,0-1,0 0,-1 0,1 0,1 1,-1-1,0 0,0 0,1-1,-1 1,1 0,0 0,0-1,-1 1,1-1,0 1,0-1,0 0,0 0,1 0,-1 0,0 0,0-1,1 1,-1 0,0-1,1 0,-1 0,1 1,-1-1,0-1,1 1,-1 0,2-1,2-1,0 0,0 0,0-1,0 0,-1 0,1-1,-1 1,0-1,0 0,0 0,-1-1,1 0,-1 1,5-8,0 1,-1-1,0-1,-1 1,-1-1,0 0,0-1,-2 0,1 0,-2 0,0 0,-1 0,0 0,-1-1,0 1,-1-1,-3-13,-14-13,4 30</inkml:trace>
  <inkml:trace contextRef="#ctx0" brushRef="#br0" timeOffset="9136.354">6153 710,'15'-27,"1"0,2 2,0 0,2 1,7-6,-26 28,0 0,0 1,-1-1,1 0,0 1,0-1,1 1,-1-1,0 1,0-1,1 1,-1 0,1 0,-1 0,1-1,0 2,-1-1,1 0,0 0,0 0,-1 1,1-1,0 1,0 0,0-1,0 1,0 0,0 0,-1 0,1 0,0 0,0 1,0-1,0 1,0-1,-1 1,1 0,0-1,0 1,-1 0,1 0,-1 0,1 0,-1 1,1-1,-1 0,1 1,-1-1,0 1,1 0,3 13,44 87,-47-99,1 0,0 0,0 0,0 0,0 0,0-1,1 1,-1-1,1 0,-1 0,1-1,0 1,0-1,0 1,0-1,0 0,0-1,0 1,0-1,0 0,1 0,-1 0,0 0,0-1,0 0,2 0,9-4,-1-1,0-1,0 0,-1 0,0-2,0 1,-1-2,0 1,0-2,-1 0,1-2,28-67,-32 58</inkml:trace>
  <inkml:trace contextRef="#ctx0" brushRef="#br0" timeOffset="11767.841">7903 569,'-6'-1,"-1"1,1 0,0 0,-1 1,1 0,-1 0,1 1,0-1,0 1,0 0,0 1,0 0,0 0,1 0,0 0,-1 1,1 0,0 0,1 1,-1-1,1 1,0 0,0 0,0 0,1 1,0-1,-2 6,-1-4,0 2,1-1,0 0,0 1,1 0,1 0,-1 0,1 1,1-1,0 1,0 0,1-1,0 1,0 0,2 0,-1 0,1-1,0 1,1 0,0-1,1 1,1 4,-3-12,1-1,-1 1,0-1,1 0,-1 0,0 1,1-1,-1 0,1 0,0 0,-1-1,1 1,0 0,0-1,-1 1,1-1,0 1,0-1,0 0,0 0,-1 0,1 0,0 0,0 0,0 0,0-1,-1 1,1-1,0 1,0-1,-1 0,1 1,0-1,-1 0,1 0,-1 0,1-1,0 1,54-50,-55 51,125-149,-87 92,-44 75,1 1,0-1,1 0,1 1,1 0,1-1,0 1,2 2,-2-17,0 0,1-1,-1 1,1 0,0 0,0 0,1 0,-1-1,1 1,0-1,0 1,0-1,0 0,0 0,1 0,0 0,-1 0,1 0,0-1,1 1,-1-1,0 0,1 0,-1 0,1 0,-1-1,1 1,0-1,0 0,-1 0,1-1,0 1,0-1,0 0,0 0,0 0,0 0,0-1,0 1,0-1,-1 0,1 0,0-1,0 1,-1-1,1 0,-1 0,14-8,-2-1,0-1,0-1,-1 0,0 0,-1-2,-1 0,0 0,5-11,16-17,2-1,-3-1,-1-2,-3-1,1-5,1-7,-16 37,-1-1,-1 0,-1-1,-1 0,-1-1,-2 0,0-1,-2 1,-1-1,0-19,-3 44,-1 0,0 1,0-1,0 1,0-1,0 1,0-1,-1 1,1-1,0 1,-1-1,1 1,-1-1,0 1,1-1,-1 1,0 0,0-1,0 1,0 0,0 0,0 0,0 0,0 0,0 0,-1 0,1 0,0 0,-1 0,1 1,-1-1,1 0,-1 1,1 0,-1-1,1 1,-1 0,1 0,-1-1,1 1,-1 1,0-1,1 0,-1 0,1 0,-1 1,1-1,-1 1,1-1,-1 1,1 0,0 0,-1-1,1 1,0 0,0 0,-1 0,1 0,0 1,0-1,0 0,0 0,0 2,-19 18,2 1,0 1,2 0,0 2,1-1,2 2,1 0,1 1,-2 8,4-11,1 0,1 0,2 1,0 0,2 0,0 1,2-1,1 0,2 15,-2-30,1 0,0 0,1 0,0 0,1 0,0-1,0 1,1-1,0 0,1 0,0 0,0-1,1 1,0-1,1-1,0 1,0-1,0 0,1-1,0 0,0 0,1-1,-1 0,1 0,3 1,-5-3,0 0,1 0,-1-1,1 0,-1 0,1-1,0 0,0 0,-1-1,1 0,0 0,0-1,0 0,-1 0,1-1,-1 0,1 0,-1-1,1 0,-1 0,0 0,-1-1,1-1,-1 1,1-1,-1 0,-1 0,1-1,-1 1,0-1,0 0,0-1,-1 1,0-1,0 0,-1 0,0 0,0-1,-1 1,0-1,1-5,-2 4,-1 0,0 1,0-1,0 1,-1-1,-1 1,1-1,-1 1,-1 0,0-1,0 1,0 1,-1-1,0 0,-1 1,1 0,-2 0,1 0,-1 1,0 0,0 0,0 0,-1 1,0 0,0 0,-1 0,1 1,-1 0,0 1,0 0,-8-2,7 3,0 0,-1 0,1 1,-1 1,1 0,-1 0,1 1,-1 0,1 0,0 1,0 0,-1 1,-5 3,-12 5</inkml:trace>
  <inkml:trace contextRef="#ctx0" brushRef="#br0" timeOffset="12147.804">8975 485,'-14'9,"1"1,-1 0,2 1,0 1,0 0,1 0,0 1,1 1,1 0,0 0,1 1,0 0,2 0,-1 1,0 6,6-18,0 0,1 0,0 1,-1-1,1 0,1 0,-1 1,1-1,-1 0,1 0,0 1,1-1,-1 0,1 0,0-1,0 1,0 0,0 0,1-1,-1 0,1 1,0-1,0 0,0 0,0 0,1-1,-1 1,1-1,0 0,0 0,-1 0,1-1,0 1,1-1,-1 0,0 0,0 0,0-1,1 1,-1-1,0 0,0 0,1-1,-1 1,0-1,0 0,1 0,1-2,0 2,-2-1,1 0,0-1,0 1,-1-1,1 0,-1 0,0-1,0 1,0-1,0 0,-1 0,0 0,1 0,-1-1,-1 1,1-1,-1 0,0 0,0 0,0 0,-1 0,1 0,-1-3,2-3,-2-1,1 0,-1 1,-1-1,0 0,0 0,-1 1,-1-1,0 0,-3-7,4 15,0-1,-1 0,0 1,0-1,0 1,-1 0,1-1,-1 1,0 0,0 1,0-1,-1 0,1 1,-1 0,0 0,0 0,0 0,0 1,-1 0,1-1,-1 2,1-1,-4 0,-4 2</inkml:trace>
  <inkml:trace contextRef="#ctx0" brushRef="#br0" timeOffset="12851.523">9201 569,'-7'18,"0"-5,0 1,2 0,0 0,0 1,1-1,1 1,1 0,0 0,0 9,2-22,0 0,0 0,0 0,0 0,0 0,1 0,-1 1,1-1,-1 0,1 0,0 0,0 0,0-1,0 1,0 0,0 0,0 0,1-1,-1 1,1-1,-1 1,1-1,-1 1,1-1,0 0,0 0,0 0,0 0,-1 0,1 0,1-1,-1 1,0-1,0 1,0-1,0 0,0 0,0 0,0 0,0 0,1 0,-1 0,0-1,0 1,0-1,93-38,85-110,-180 148,0 1,0-1,0 1,0-1,1 1,-1-1,0 1,0 0,1-1,-1 1,0-1,1 1,-1 0,0-1,1 1,-1 0,1-1,-1 1,1 0,-1-1,0 1,1 0,-1 0,1 0,-1 0,1-1,-1 1,1 0,0 0,-1 0,1 0,-1 0,1 0,-1 0,1 0,-1 1,1-1,-1 0,1 0,-1 0,1 0,-1 1,0-1,1 0,-1 1,1-1,-1 0,1 1,-1-1,0 0,1 1,-1-1,0 1,1-1,-1 0,0 1,0-1,0 1,1-1,-1 1,0-1,0 1,0-1,0 1,0 0,-3 35,1-33,0 0,0 0,0 0,1 0,0 0,-1 1,1-1,0 0,0 0,1 1,-1-1,1 1,0-1,-1 1,2-1,-1 1,0-1,1 1,-1-1,1 0,0 1,0-1,1 0,-1 0,0 0,1 0,0 0,0 0,0 0,0 0,0-1,1 1,-1-1,1 1,0-1,-1 0,1 0,0 0,0-1,2 1,3 0,1 0,0-1,0 0,0-1,0 1,-1-2,1 1,0-2,0 1,0-1,-1 0,1-1,-1 0,0 0,1-1,-2 0,1 0,0-1,3-3,123-120,-133 127,24-31,-1-1,-2-1,-2-1,-1-1,-1-1,-3 0,0-1,5-28,-20 65,4-10,0-1,0 0,-1 0,-1 0,0 0,-1-1,0 1,-1 0,0-1,-1 1,0 0,-1-2,1 13,1 1,0-1,-1 0,1 0,-1 0,1 1,-1-1,1 0,-1 1,1-1,-1 0,0 1,1-1,-1 1,0-1,0 1,1-1,-1 1,0 0,0-1,0 1,1 0,-1 0,0-1,0 1,0 0,0 0,0 0,0 0,1 0,-1 0,0 0,0 1,0-1,0 0,0 0,1 1,-1-1,0 0,0 1,0-1,1 1,-1-1,0 1,1-1,-1 1,0 0,1-1,-1 1,1 0,-1-1,1 1,-1 0,1 0,0 0,-1 0,-27 44,18-16,1 0,1 1,2-1,1 1,1 1,2-1,1 0,1 1,2-1,1 0,4 19,13 177,-11-175,-7-45,0 0,0 0,-1 0,0 0,0 0,-1 0,0 0,0 0,0 0,0 0,-1 0,0 0,-1 0,1 0,-1 0,0 0,-2 3,-21 8,11-16</inkml:trace>
  <inkml:trace contextRef="#ctx0" brushRef="#br0" timeOffset="13099.987">9680 343,'44'-5,"42"-1,12 0,-1 1,-13 1,-15 2,-10 1,-11 1,-12 0</inkml:trace>
  <inkml:trace contextRef="#ctx0" brushRef="#br0" timeOffset="15753.527">11205 598,'-3'-3,"0"1,1 0,-1 1,0-1,0 0,0 1,0-1,0 1,0 0,-1 0,1 1,0-1,-1 1,1-1,0 1,-1 0,1 0,0 0,-1 1,1-1,0 1,-1 0,1 0,0 0,0 0,0 1,0-1,0 1,-1 0,-76 63,75-62,1 2,0-1,0 0,0 1,0 0,1 0,0 0,0 0,0 0,1 1,0-1,0 1,0-1,1 1,0 0,0 0,0 0,1 0,-1 0,2 0,-1 0,1 0,-1-1,2 1,-1 0,1 0,-1-1,2 1,-1-1,1 1,0-1,-1-3,0 0,1 0,0-1,-1 0,1 1,0-1,-1 0,1 0,0 0,0-1,0 1,0-1,0 1,0-1,0 0,0 0,0-1,0 1,0 0,-1-1,1 0,0 0,0 0,0 0,-1 0,1 0,0-1,1-1,73-50,-56 31,-1-2,0 0,-2 0,-1-2,-1 0,12-26,-12 17,-4 57,1 37,-11-44,1-1,1 1,0 0,0-1,2 0,0 0,0 0,1-1,1 0,8 11,-13-20,1 1,-1-1,1 0,-1 0,1 0,0 0,1-1,-1 0,0 0,1 0,0 0,0-1,0 0,0 0,0 0,0 0,0-1,1 0,-1 0,1 0,-1-1,1 0,11-4</inkml:trace>
  <inkml:trace contextRef="#ctx0" brushRef="#br0" timeOffset="17282.649">13632 456,'-29'38,"-9"18,-3 4,5-4,9-5,4-13,6-7,1-5,-1-1,2-6</inkml:trace>
  <inkml:trace contextRef="#ctx0" brushRef="#br0" timeOffset="17556.431">13322 485,'19'9,"21"18,8 4,1 2,-8 0,-6-6,-9-2,-4-6,-6-1,-1 1,2 2,3-2,-2 0,0-3,3-4,2-10,-3-4</inkml:trace>
  <inkml:trace contextRef="#ctx0" brushRef="#br0" timeOffset="17917.848">13999 710,'10'2,"0"0,0 0,0-1,0 0,0-1,0 0,0-1,0 0,0 0,0-1,-1 0,1-1,-1 0,1-1,-1 1,0-2,0 0,0 0,-1 0,0-1,0 0,0-1,-1 0,0 0,0 0,-1-1,0 0,0 0,-1-1,0 0,0 0,1-6,-5 12,0 1,-1-1,0 0,1 0,-1 0,0 0,0 0,0 1,-1-1,1 0,-1 0,1 0,-1 0,0 1,0-1,-1 0,1 1,0-1,-1 1,1-1,-1 1,0 0,0 0,0 0,0 0,0 0,0 0,-1 0,1 1,-1-1,1 1,-1 0,0-1,1 1,-1 1,0-1,0 0,-3-1,-1 1,0 0,0 0,0 0,0 1,0 0,0 0,1 1,-1 0,0 0,0 0,0 1,1 0,-1 1,-2 0,-8 7,1 1,0 0,1 1,0 1,1 0,0 1,1 0,0 1,2 1,0 0,0 1,-2 6,10-18,-1 1,1-1,0 1,1-1,-1 1,1 0,0 0,1 0,-1 0,1 1,0-1,1 0,0 0,0 1,0-1,0 0,1 0,0 1,1-1,0 0,-1 0,2 0,-1-1,1 1,0 0,0-1,0 0,1 1,0-1,0-1,0 1,0-1,1 1,0-1,0-1,0 1,0-1,1 1,-1-2,4 2,8 0,-1-1,1 0,0-2,0 0,-1-1,1 0,0-1,0-1,-1-1,1-1,-1 0,0-1,13-6,-7 1</inkml:trace>
  <inkml:trace contextRef="#ctx0" brushRef="#br0" timeOffset="18387.613">14563 625,'-14'8,"-1"0,1 1,0 1,1 0,0 1,1 0,0 1,-6 8,14-16,1 0,0 0,0 1,0-1,0 1,1-1,-1 1,1 0,1 0,-1 0,1 0,-1 0,2 1,-1-1,0 0,1 0,0 1,0-1,1 0,0 0,-1 1,2-1,-1 0,1 0,-1 0,1 0,1 0,1 2,1-2,1 0,-1-1,1 0,1 0,-1 0,1-1,-1 0,1 0,0 0,0-1,0 0,0-1,0 1,1-1,-1-1,0 1,1-1,-1-1,0 1,1-1,-1-1,0 1,0-1,0 0,0-1,0 0,-1 0,1 0,-1-1,2 0,8-11,1 0,-2 0,0-2,-1 1,0-2,-2 0,0-1,-1 0,-1 0,0-2,2-9,7-9,-17 35,73-186,-72 181,-1-1,-1 1,0-1,0 0,-1 1,0-1,0 0,-1 1,-1-1,0 1,0-1,0 1,-1 0,-1 0,0 0,0 0,-1 0,0 1,-4-6,5 10,1 0,-1 0,0 1,0-1,0 1,0 0,0 0,-1 1,1-1,-1 1,0 0,0 0,0 1,0-1,0 1,0 0,0 1,0-1,0 1,-1 0,1 0,0 0,0 1,0 0,0 0,0 0,0 1,0 0,0 0,-1 1,-5 1,0 1,1 1,0 0,0 0,1 1,0 0,0 1,0 0,1 0,0 1,1 0,0 0,-1 2,2 1,0 0,0 1,1-1,1 1,0 0,1 0,1 1,0-1,0 1,1-1,1 1,1-1,0 1,0-1,1 1,1-1,0 0,1 0,0 0,1 0,1-1,0 0,1 0,0 0,7 8,7 11,2-1,1-1,2-1,0-1,15 9,124 101,-152-127</inkml:trace>
  <inkml:trace contextRef="#ctx0" brushRef="#br0" timeOffset="16717.207">12165 287,'68'-27,"-1"-4,-2-2,16-14,27-41,-77 62,-39 54,-21 154,-80 516,96-638,-3-1,-3 0,-2-2,-2 0,-3-1,-7 6,28-50,0 0,-2-1,1 1,-1-1,-1 0,0-1,-1 0,0 0,0 0,-1-2,0 1,-1-1,0-1,0 1,-1-2,1 0,-1 0,-8 1,18-7,0 1,0-1,-1-1,1 1,0 0,-1 0,1-1,0 0,0 1,0-1,0 0,0 0,0 0,0 0,0 0,0-1,0 1,0-1,1 1,-1-1,0 1,1-1,0 0,-1 0,1 0,0 0,0 0,0 0,0 0,0 0,1 0,-1-1,0 1,1 0,0 0,0-3,3-85,9 49,3 0,1 1,2 1,2 0,1 2,2 0,2 2,1 0,2 2,1 1,1 1,16-11,-26 25,1 2,0 0,1 1,1 2,0 0,0 1,1 1,1 2,1 0,67 9,-17 4,-50-10,-2 0</inkml:trace>
  <inkml:trace contextRef="#ctx0" brushRef="#br0" timeOffset="16901.105">12983 710,'-15'38,"1"13,2 3,8-8,10-17,3-13</inkml:trace>
  <inkml:trace contextRef="#ctx0" brushRef="#br0" timeOffset="17051.299">12983 287</inkml:trace>
  <inkml:trace contextRef="#ctx0" brushRef="#br0" timeOffset="26340.2">17414 625,'-5'34,"-1"20,4 1,4-8</inkml:trace>
  <inkml:trace contextRef="#ctx0" brushRef="#br0" timeOffset="26502.275">17441 258,'0'0</inkml:trace>
  <inkml:trace contextRef="#ctx0" brushRef="#br0" timeOffset="26825.475">17894 428,'-19'4,"-79"27,95-30,0 1,0-1,0 1,0 0,0 0,1 0,-1 0,1 0,-1 0,1 1,0-1,-1 1,1 0,1 0,-1 0,0 0,1 0,-1 0,1 0,0 0,0 0,0 1,1-1,-1 0,1 1,-1 2,4 1,-1 0,1 0,0 0,1 0,0-1,0 1,0-1,1 0,0 0,0-1,0 1,1-1,-1 0,1-1,1 1,-1-1,1 0,-1-1,1 0,2 1,11 8,-5-3,65 51,-78-58,0 0,0 0,0 0,0 1,0-1,-1 1,1-1,-1 1,1 0,-1-1,0 1,0 0,0 0,-1 0,1 0,0 0,-1 0,0 0,0 0,0 0,0 0,-1 0,1-1,-1 1,1 0,-1 0,0 0,0 0,0 0,-1 0,-4 3,1 0,-1-1,-1 1,1-1,-1 0,0-1,0 0,0 0,0 0,-1-1,0 0,1-1,-1 0,0 0,0 0,0-1,-1 0,1-1,0 0,0 0,0-1,0 0,-4-1,-13-3</inkml:trace>
  <inkml:trace contextRef="#ctx0" brushRef="#br0" timeOffset="25475.576">15918 485,'-7'-3,"-1"1,1 1,-1-1,0 1,1 1,-1-1,0 2,0-1,0 1,1 0,-1 0,1 1,-1 0,1 0,-1 1,1 0,0 0,0 1,1 0,-1 0,1 1,0-1,0 2,0-1,1 0,-1 1,2 0,-1 0,0 1,1-1,0 1,-2 6,-10 17,2 0,0 1,2 0,2 1,1 0,-4 25,12-54,0-1,0 0,1 1,-1-1,1 0,-1 1,1-1,0 1,0-1,0 1,0-1,0 0,1 1,-1-1,1 1,-1-1,1 0,0 1,0-1,0 0,0 0,1 0,-1 0,1 0,-1 0,1 0,-1 0,1-1,0 1,0 0,0-1,0 0,0 1,0-1,0 0,1 0,-1 0,0-1,1 1,-1 0,0-1,1 1,-1-1,3 0,9-4,0 0,0-1,-1 0,0-1,0-1,0 0,-1-1,0 0,0-1,-1 0,0-1,-1 0,0 0,0-1,-1-1,12-9,190-199,-182 192,-29 27,1 1,-1-1,0 1,0-1,1 1,-1-1,0 1,0 0,1-1,-1 1,1 0,-1-1,0 1,1 0,-1-1,1 1,-1 0,1 0,-1-1,0 1,1 0,-1 0,1 0,-1 0,1 0,-1-1,1 1,0 0,-1 0,1 0,-1 1,1-1,-1 0,1 0,-1 0,1 0,-1 0,1 1,-1-1,0 0,1 0,-1 1,1-1,-1 0,0 1,1-1,-1 0,1 1,-1-1,0 0,0 1,1-1,-1 1,0-1,0 1,1-1,-1 1,0-1,0 1,0-1,0 1,0-1,0 1,0-1,0 1,0-1,0 1,-16 163,18-148,1 0,0-1,1 1,0-1,2 1,-1-1,2-1,0 1,1-1,0 0,1-1,1 0,0 0,1-1,0-1,1 1,2 0,-11-9,0-1,1 0,-1 0,1 0,0 0,-1 0,1-1,0 0,0 1,0-1,0-1,0 1,0-1,0 1,0-1,0-1,1 1,-1 0,0-1,0 0,0 0,21-8</inkml:trace>
  <inkml:trace contextRef="#ctx0" brushRef="#br0" timeOffset="25757.402">16849 456,'-9'24,"-9"22,-5 9,0-1,1-10,3-7,5-5,0-3,2-2,-1-1,1 1,-1-1,-5-4,2-5</inkml:trace>
  <inkml:trace contextRef="#ctx0" brushRef="#br0" timeOffset="26103.422">16623 428,'209'313,"-71"-94,-135-216,0 0,-1-1,1 1,0-1,0 0,0 0,1 0,-1 0,1-1,-1 1,1-1,-1 0,1 0,-1 0,1 0,0-1,0 1,-1-1,1 0,0 0,3-1,14-3</inkml:trace>
  <inkml:trace contextRef="#ctx0" brushRef="#br0" timeOffset="29407.421">0 1416,'368'-47,"-141"20,-164 19,0 3,0 3,47 4,-4 0,199 26,187 1,19-47,-208 5,52 13,-122 2,850-2,-671-28,463 28,-439-28,-8 16,70-6,-115-8,7 14,-115-4,112 14,-198 3,241 28,946-30,-856 0,-81-26,122 27,-178-28,769 28,169 0,-894-29,322 30,-453-29,88 26,-122-25,355 27,-521 13,-83-10,0 0,1-1,0 0,-1-1,1-1,0 0,0-1,-1 0,12-3,20-4,1 1,1 2,-1 3,1 1,29 4,23-1,35 3,-121 1,-7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1,'-34'2,"0"1,0 2,0 2,1 1,0 1,0 2,1 1,-3 4,25-12,0 1,1 0,-1 1,1 0,1 0,-1 1,1 0,0 0,1 1,0 0,0 1,1-1,0 1,0 1,1-1,0 1,1-1,0 2,1-1,0 0,0 1,1-1,0 1,1-1,0 1,1 10,0-18,0 0,1 1,-1-1,0 0,1 0,0 0,0 0,0 0,0 0,0 0,1-1,-1 1,1 0,-1-1,1 1,0-1,0 1,1-1,-1 0,0 0,1 0,-1 0,1 0,0-1,-1 1,1-1,0 1,0-1,0 0,0 0,0-1,0 1,0-1,0 1,1-1,6 0,-1 0,1-1,-1 0,0 0,0-1,0 0,0-1,0 0,0 0,0-1,2-1,26-17,-1-1,-1-2,-1-1,-1-2,-2-1,0-1,-3-2,0-1,-28 34,0 0,1-1,-1 1,0 0,0 0,1 0,-1 0,0-1,1 1,-1 0,1 0,-1-1,1 1,-1 0,1-1,0 1,-1-1,1 1,0-1,0 1,-1-1,1 1,0-1,0 1,-1-1,1 0,0 0,0 1,0-1,0 0,0 0,-1 0,1 0,0 0,0 0,0 0,0 0,0-1,0 1,-1 0,1 0,0-1,0 1,0 0,-1-1,1 1,0-1,-1 1,1-1,0 1,-1-1,1 0,0 1,-1-1,1 0,-1 0,1 1,-1-1,0 0,1 0,-1 1,0-1,0 0,1 0,-1 0,0 0,0 0,0 1,0-2,0 2,0 12,0 0,1-1,0 1,0 0,1-1,1 1,0-1,1 0,0 0,1 0,0-1,0 1,1-1,0-1,1 1,0-1,1 0,0 0,0-1,1 0,8 5,36 8,-28-16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17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0,'-10'10,"0"0,1 0,0 1,0 0,2 0,-1 1,1 1,1-1,0 1,1 0,1 0,0 0,0 1,1-1,1 1,0 0,1 0,1 0,0 0,1 0,0-1,1 1,1 0,0 0,3 4,52 208,-54-209,0 0,1 0,1 0,1 0,0-1,1 0,6 8,-13-23,-1 0,1 0,0 0,0 0,0 0,0 0,0-1,0 1,0 0,1 0,-1-1,0 1,0-1,0 1,1-1,-1 1,0-1,1 0,-1 0,0 1,1-1,-1 0,0 0,1 0,-1-1,0 1,1 0,-1 0,0-1,1 1,-1-1,0 1,0-1,0 0,1 1,-1-1,0 0,0 0,0 0,0 0,0 0,38-47,-37 45,50-83,-4-1,28-76,-46 109,-30 53,0 1,0-1,0 1,0 0,1-1,-1 1,0-1,0 1,0 0,1-1,-1 1,0 0,1 0,-1-1,0 1,1 0,-1 0,0-1,1 1,-1 0,1 0,-1 0,0-1,1 1,-1 0,1 0,-1 0,0 0,1 0,-1 0,1 0,-1 0,1 0,-1 0,0 0,1 0,-1 1,1-1,-1 0,0 0,1 0,-1 0,0 1,1-1,-1 0,1 0,-1 1,0-1,0 0,1 1,-1-1,0 0,0 1,1-1,-1 0,0 1,0-1,0 1,0-1,1 0,-1 1,0-1,0 1,0-1,0 1,0-1,0 0,0 1,0 0,3 34,-3-33,2 34,0-1,3 1,1-1,1 0,8 21,-12-50,-1 1,1-1,0 0,0 0,1 0,-1-1,1 1,1-1,-1 0,1 0,0-1,0 1,0-1,1 0,-1 0,1-1,0 0,0 0,0 0,1-1,-1 1,1-2,-1 1,1-1,-1 0,1 0,0-1,0 1,-1-2,1 1,0-1,0 0,-1 0,1-1,-1 0,1 0,-1-1,0 1,0-1,0-1,0 1,-1-1,2-1,18-18,-1-1,-1 0,-1-2,-2-1,0-1,-2 0,-1-2,0 3,-2-1,-1 0,-1-1,-1-1,-2 0,-1 0,-1-1,-2 0,-1-1,-1 1,-2-20,-2 27</inkml:trace>
  <inkml:trace contextRef="#ctx0" brushRef="#br0" timeOffset="902.281">1122 537,'-15'10,"0"1,0 1,1 1,1 0,0 0,1 2,0-1,1 2,1-1,0 1,1 1,1 0,-112 225,104-222,22-39,200-301,-151 241,8 0,-62 78,-1 0,1 1,-1-1,1 1,0-1,0 0,-1 1,1 0,0-1,0 1,0-1,-1 1,1 0,0 0,0-1,0 1,0 0,0 0,0 0,0 0,-1 0,1 0,0 0,0 0,0 1,0-1,0 0,0 0,-1 1,1-1,0 1,0-1,0 1,-1-1,1 1,0-1,-1 1,1-1,0 1,-1 0,1 0,-1-1,1 1,-1 0,1 0,-1-1,0 1,1 0,-1 0,0 0,0 0,0 0,0 0,1-1,-1 1,0 0,0 0,-1 1,13 56,-12 69,11 67,3-123,-48-98,-71-115,27 58,64 73</inkml:trace>
  <inkml:trace contextRef="#ctx0" brushRef="#br0" timeOffset="1283.307">1489 509,'-3'35,"0"0,3 0,1 0,1 0,2-1,2 1,1-1,4 9,16 12,-27-54,1 0,0 0,0 0,0-1,1 1,-1 0,0-1,0 1,0 0,0-1,1 1,-1-1,0 0,1 1,-1-1,0 0,1 0,-1 0,0 0,1 0,-1 0,0 0,1-1,-1 1,0 0,0-1,1 1,-1-1,0 1,0-1,0 0,0 1,1-1,-1 0,0 0,0 0,-1 0,1 0,0 0,0 0,0 0,-1 0,2-1,13-19,-1-1,-1-1,0 0,-2-1,-1 0,-1 0,0-1,-2-1,-1-3,46-159,-37 143,-10 33</inkml:trace>
  <inkml:trace contextRef="#ctx0" brushRef="#br0" timeOffset="1799.611">2251 396,'-17'-3,"0"0,0 1,0 1,0 1,0 1,0 0,0 1,0 1,1 0,-1 1,1 1,-11 5,25-9,0-1,0 1,0-1,0 1,1 0,-1-1,0 1,0 0,1 0,-1 0,1 1,-1-1,1 0,-1 1,1-1,0 1,0-1,-1 1,1-1,0 1,1 0,-1 0,0-1,0 1,1 0,-1 0,1 0,-1 0,1 0,0 0,0 0,0-1,0 1,0 0,0 0,1 0,-1 0,1 0,-1 0,1 0,0 0,0-1,0 1,-1 0,2-1,-1 1,0-1,0 1,0-1,1 1,-1-1,1 1,44 12,-41-14,-1 1,0 0,1 0,-1 0,0 0,0 1,0 0,0 0,0 0,0 0,0 0,-1 1,1 0,-1-1,3 4,-5-3,-1-1,1 1,-1 0,0 0,1 0,-1 0,-1 0,1 0,0 0,-1 0,1 0,-1 0,0 0,0-1,0 1,0 0,-1-1,1 1,-1 0,1-1,-1 0,0 1,0-1,0 0,0 0,-1 0,-1 1,-4 7,-15 17,-46 69,68-93,-1 0,1 1,0-1,0 0,0 0,0 1,0-1,1 0,-1 1,1-1,0 1,0-1,1 0,-1 1,1-1,-1 1,1-1,0 0,0 0,0 1,1-1,-1 0,1 0,0 0,0-1,0 1,0 0,0-1,1 1,1 1,0-1,-1-1,0 1,1-1,0 0,-1 0,1 0,0-1,0 1,0-1,0 0,0 0,0-1,0 1,0-1,1 0,-1 0,0 0,0 0,0-1,0 0,0 0,0 0,0 0,4-2,17-8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59 174,'-2'125,"-6"0,-8 21,-4-64,9-102,10-11,1 1,1-1,2 1,0-1,3 1,0 0,2 1,1 0,1 0,2 1,4-7,116-204,-132 238,0 0,0 0,0-1,1 1,-1 0,0 0,0 0,1-1,-1 1,1 0,-1 0,1 0,0 0,-1 0,1 0,0 0,-1 0,1 0,0 0,0 0,0 1,0-1,0 0,0 1,0-1,0 1,0-1,1 1,-1-1,0 1,0 0,0-1,0 1,1 0,-1 0,0 0,0 0,1 0,-1 0,0 0,0 1,0-1,1 0,-1 1,0-1,0 0,0 1,0 0,0-1,0 1,0 0,1 0,9 102,-4-52,-6-32,1-1,1 0,1 0,1 0,0-1,1 1,4 6,1-6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5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0 173,'23'423,"12"-102,-25-301,11-39,-13 9,21-22,1 0,2 2,1 1,1 2,2 2,0 0,1 3,2 1,35-14,-61 31,54-13,-66 17,1 0,0 0,-1 0,1 0,-1 0,1 0,-1 1,1-1,0 1,-1-1,0 1,1 0,-1-1,1 1,-1 0,0 0,0 0,1 0,-1 0,0 0,0 1,0-1,0 0,0 0,0 1,-1-1,1 1,0-1,-1 1,1-1,-1 1,1-1,-1 1,0-1,0 1,0-1,0 1,0 0,0 0,-2 10,-1-1,0 0,0 0,-1 0,-1 0,0-1,0 0,-1 0,0 0,-1-1,0 0,0 0,-1-1,0 1,-1-2,-9 7,18-14,-32 30,-1-2,-2-1,0-2,-2-1,-1-2,0-2,-2-1,0-2,-40 11,16-24,59-9</inkml:trace>
  <inkml:trace contextRef="#ctx0" brushRef="#br0" timeOffset="317.995">763 708,'-13'19,"1"1,1 0,1 1,1 0,1 0,1 1,1 0,0 0,2 0,1 1,0 0,1 12,3-31,-1-1,1 1,-1-1,1 1,0-1,0 1,0-1,1 0,-1 0,1 1,0-1,0 0,0 0,0-1,1 1,-1 0,1-1,-1 0,1 1,0-1,0 0,0 0,0-1,0 1,1-1,-1 1,0-1,1 0,-1 0,1-1,-1 1,1-1,-1 1,1-1,-1 0,1-1,3 1,7-2,1-1,-1 0,0 0,0-1,0-1,-1-1,0 0,11-7,-12 6,0 0,-1-1,0-1,-1 0,0-1,0 1,-1-2,0 0,-1 0,0 0,-1-1,0 0,-1-1,-3 7,0-1,0 0,-1 1,0-1,-1 0,1 0,-1 0,-1 0,1 0,-1 0,0-1,-1 1,0 0,0 0,0 0,-1 0,0 1,-1-1,1 0,-1 1,0-1,-1 1,0 0,0 0,0 1,-1-1,1 1,-1 0,0 0,0 0,0 1,-1 0,0 0,0 0,0 1,0 0,0 0,0 0,-1 1,0 0,1 0,-1 1,0 0,0 0,0 0,1 1,-1 0,0 1,0-1,0 1,-4 2,-14 3</inkml:trace>
  <inkml:trace contextRef="#ctx0" brushRef="#br0" timeOffset="815.959">1440 708,'-21'5,"1"0,0 1,0 1,0 1,1 1,0 0,1 2,0 0,1 1,0 1,0 0,-13 15,28-25,-1 0,1 1,0-1,0 0,0 1,0-1,1 1,-1-1,1 1,0 0,0 0,1-1,-1 1,1 0,-1 0,1 0,0 0,1 0,-1 0,1-1,0 1,0 0,0 0,0-1,0 1,1 0,0-1,0 0,0 1,0-1,0 0,1 0,-1 0,1 0,1 0,1 2,0 0,1-1,0 1,0-1,0-1,1 1,-1-1,1 0,0-1,-1 0,1 0,0 0,1-1,-1 0,0 0,0-1,0 1,8-2,4-5,0 0,-1-1,0-1,0-1,0 0,-1-2,-1 0,0 0,0-2,-1 0,-1-1,7-7,10-14,0-2,-3-1,-1-1,-2-1,-1-1,-2-2,-3 0,-1-1,5-22,-15 43,0-1,-1-1,-1 0,-2 1,-1-2,0 1,-2 0,-1 0,-1-1,-1 1,-1 0,-1 0,-7-22,9 42,0 0,0 0,0 1,-1-1,0 1,1-1,-1 1,-1 0,1 0,-1 0,1 1,-1-1,0 1,-1 0,1 0,0 0,-1 1,0 0,1-1,-1 2,0-1,0 0,0 1,0 0,0 0,-1 1,1-1,0 1,0 0,0 1,0-1,-1 1,1 0,0 0,-4 2,-2 1,-1 0,1 0,0 2,0-1,0 1,1 1,0 0,0 0,0 1,1 0,1 1,-1 0,1 0,1 1,0 0,0 0,1 1,0 0,1 0,0 0,1 1,-1 4,-4 15,1 0,2 1,1-1,1 1,2 1,1-1,2 0,1 2,-1-14,1 1,1-1,0 0,2 0,0-1,1 1,1-1,1 0,1-1,1 0,0 0,1-1,1-1,0 0,1 0,1-1,1-1,0 0,7 4,-15-14,0 0,0 0,0-1,0 0,1 0,0-1,-1 0,1 0,0-1,0 0,0 0,0-1,0 0,0 0,8-2,8-4</inkml:trace>
  <inkml:trace contextRef="#ctx0" brushRef="#br0" timeOffset="1314.272">2004 596,'-12'22,"1"0,2 1,0 0,1 1,1 0,1 0,1 0,1 1,1 15,2-36,0 0,1 0,0 0,0 0,0 0,0 0,0 0,1 0,0 0,0 0,0 0,0 0,0-1,1 1,0 0,0-1,0 1,0-1,1 0,-1 0,1 0,-1 0,1 0,0 0,1-1,-1 1,0-1,1 0,-1 0,1 0,-1-1,1 1,0-1,0 0,0 0,0 0,0 0,0-1,0 0,0 1,0-1,0-1,0 1,0-1,0 0,2 0,9-8,0 0,0-1,-1 0,-1-1,0-1,0 0,-1-1,0 0,-1 0,-1-2,0 1,6-15,-2 9,128-168,-141 188,-1-1,0 0,1 0,-1 1,1-1,-1 0,1 1,0-1,-1 1,1-1,-1 0,1 1,0 0,0-1,-1 1,1-1,0 1,0 0,-1-1,1 1,0 0,0 0,0 0,-1 0,1 0,0-1,0 2,0-1,0 0,0 0,-1 0,1 0,0 0,0 1,0-1,-1 0,1 1,0-1,0 1,-1-1,1 0,0 1,-1 0,1-1,-1 1,1-1,-1 1,1 0,-1-1,1 1,-1 0,14 43,25 257,-27-225,-3 1,-3-1,-4 2,-3-1,-3 0,-4-1,-3 1,-8 18,10-55,-2-1,-2-1,-2 0,-1-1,-2 0,-1-1,-2-1,-1-2,-2 0,-1-1,-2-1,-8 5,35-35,-12 10,1 0,-1-1,-1 0,0 0,0-2,-1 1,0-2,-1 0,1 0,-1-2,0 0,-1 0,13-5,0 0,-1 0,1 0,0 0,0 0,0-1,0 1,0-1,0 0,0 0,0 0,0 0,0-1,1 1,-1-1,0 1,1-1,-1 0,1 0,0 0,-1-1,1 1,0 0,1-1,-1 1,0-1,1 0,-1 0,1 1,0-1,0 0,0 0,0 0,1 0,-1-1,1 1,-1 0,1 0,0 0,1 0,-1 0,0 0,1 0,0 0,-1 0,1 0,1 0,0-3,8-22,2-1,1 2,1-1,1 2,1 0,2 1,0 1,19-19,-35 40,268-302,-226 259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3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0 725,'5'24,"7"7,0-5,-1-13,2-13,-1-11,-3-4</inkml:trace>
  <inkml:trace contextRef="#ctx0" brushRef="#br0" timeOffset="231.142">57 245,'0'0</inkml:trace>
  <inkml:trace contextRef="#ctx0" brushRef="#br0" timeOffset="646.882">508 442,'-31'23,"11"-11,1 1,0 0,1 1,1 2,0-1,1 2,1 0,0 1,2 1,0 0,1 0,1 1,0 1,0 5,9-22,1 0,0-1,0 1,0 0,1 0,-1 0,1-1,0 1,0 0,1 0,-1 0,1 0,-1-1,1 1,0 0,1 0,-1-1,1 1,-1-1,1 0,0 1,0-1,1 0,-1 0,1 0,-1 0,1-1,0 1,0-1,0 1,1-1,-1 0,0 0,1-1,-1 1,1-1,-1 0,1 0,0 0,0 0,0 0,-1-1,1 0,1 0,14-6,-1-2,0 0,-1-1,0-1,0 0,-1-1,-1-1,0 0,0-2,-1 1,-1-2,0 0,7-12,-14 20,40-53,45-41,-91 100,1 1,-1-1,1 1,0-1,-1 1,1 0,0-1,0 1,-1 0,1-1,0 1,0 0,-1 0,1-1,0 1,0 0,0 0,-1 0,1 0,0 0,0 0,0 1,-1-1,1 0,0 0,0 0,-1 1,1-1,0 0,0 1,-1-1,1 1,0-1,-1 1,1-1,-1 1,1-1,-1 1,1 0,-1-1,1 1,-1 0,1 0,-1-1,0 1,1 0,-1 0,0-1,0 1,0 0,0 0,1-1,-1 2,4 47,-4-45,-4 94,-5-2,-14 57,3-10,10-62,-3-1,-4 0,-3-1,-4-1,-3-1,-30 58,-11-41,65-91,1-1,0 0,-1 1,1-1,-1 0,0 0,0-1,0 1,0 0,0-1,0 0,0 0,0 0,0 0,-1 0,1-1,0 1,-1-1,1 0,0 0,-1 0,1 0,0-1,0 0,-1 1,1-1,0 0,0 0,0-1,0 1,0-1,-2-1,0-2,1-1,0 0,0 0,0 0,1 0,0-1,0 0,1 1,0-1,0 0,0 0,1 0,0 0,0 0,1-1,0 1,0 0,1 0,0-2,-1-2,3-26,2 1,2-1,1 1,1 0,2 1,2 0,1 1,2 0,1 1,1 1,2 1,1 1,2 0,0 2,2 1,19-15,-26 24</inkml:trace>
  <inkml:trace contextRef="#ctx0" brushRef="#br0" timeOffset="883.035">960 725,'-14'38,"0"18,2 3,8-7,9-13,10-13,5-16,1-10</inkml:trace>
  <inkml:trace contextRef="#ctx0" brushRef="#br0" timeOffset="1027.705">1072 301,'0'0</inkml:trace>
  <inkml:trace contextRef="#ctx0" brushRef="#br0" timeOffset="1444.714">1496 526,'-29'27,"1"0,2 2,0 1,2 1,2 1,1 2,1-1,-9 24,27-53,0 0,-1-1,1 1,1 0,-1 0,1 0,-1 0,1 0,0 1,0-1,1 0,-1 1,1-1,0 0,0 1,1-1,-1 0,1 0,0 1,0-1,1 0,-1 0,1 0,-1 0,1 0,1-1,-1 1,0 0,1-1,0 0,0 1,0-1,0 0,4 2,0-1,1-1,0 0,0-1,1 0,-1 0,0 0,1-1,-1-1,1 1,-1-1,1-1,-1 0,0 0,1 0,-1-1,0 0,0-1,0 0,0 0,1-1,8-4,0-2,-1 1,0-2,-1 0,0-1,0 0,-2-1,7-8,12-12,-1-1,-2-2,-2-1,-1-2,-1 0,-3-2,-1 0,-2-1,-2-1,-2-1,-2 0,-2-1,-1 0,-3-1,-1-4,-5 43,-1-1,0 0,0 1,-1-1,0 0,0 1,0-1,-1 1,0-1,-1 1,0 0,0 0,0 0,-1 0,0 1,0-1,-1 1,0 0,0 0,0 1,-1 0,0 0,0 0,0 0,0 1,-1 0,0 0,0 1,0 0,0 0,0 1,-1 0,1 0,-1 0,1 1,-1 1,0-1,1 1,-1 0,0 1,1 0,-1 0,0 0,-5 3,-1 5,0 0,1 1,0 0,1 1,1 0,-1 1,2 0,-1 1,2 0,0 1,0 0,2 0,0 1,0 0,1 0,1 1,1 0,0 0,1 0,0 0,2 0,-1 12,3-1,2 1,0-1,2-1,0 1,2 0,1-1,1-1,2 1,0-2,1 1,2-2,0 1,2-2,10 12,12 11,2-1,2-3,40 31,-46-40,-9-9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0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286 142,'-23'14,"0"2,1 0,1 2,0 0,2 2,0 0,1 1,1 1,1 0,1 1,1 1,1 0,2 1,0 1,-1 5,10-23,-1 0,2 0,-1 0,1 1,0-1,1 0,0 1,0-1,1 0,0 1,0-1,1 0,0 0,0 0,1 0,0 0,1 0,0-1,0 0,0 0,1 0,0 0,1-1,-1 1,1-1,0-1,1 1,-1-1,1 0,0-1,0 0,1 0,-1 0,1-1,0 0,0 0,0-1,0 0,0-1,2 1,5-4,-1-1,1 0,0-1,-1-1,0 0,0-1,0 0,-1-1,0-1,-1 0,1-1,-1 0,-1 0,0-2,0 1,-1-1,0-1,-1 0,6-10,-3 8,-1-1,-1 0,0-1,-1 0,0-1,-2 1,0-1,-1-1,0 1,-1-1,-2 0,1-1,-2 1,-1 0,0-1,-1 1,-1-1,-1 1,0 0,-2-2,2 9,0 0,-1 1,0-1,-1 1,0 0,-1 0,0 0,0 0,-1 1,-1 0,1 0,-1 1,-1 0,0 0,0 0,0 1,-1 1,0-1,0 1,-1 1,0 0,0 0,0 1,0 0,-1 1,1 0,-1 0,6 3,1 0,-1 0,0 1,1-1,-1 1,0 0,1 0,-1 0,1 1,0 0,-1 0,1 0,0 0,0 1,0-1,0 1,-2 3,-13 12</inkml:trace>
  <inkml:trace contextRef="#ctx0" brushRef="#br0" timeOffset="515.718">596 706,'291'-359,"-272"350,-26 45,3-25,4-10,-3 8,-1 0,2 1,-1 0,1-1,1 1,0 0,0 0,1 0,0 0,1 0,0 0,0 0,1-1,0 1,1 0,0-1,1 0,1 3,-3-10,1 0,0 0,0 0,0 0,0 0,0 0,0-1,0 0,1 1,-1-1,0 0,1-1,-1 1,1-1,-1 1,1-1,-1 0,1 0,-1-1,1 1,-1-1,0 0,1 0,-1 0,0 0,1 0,-1-1,0 1,1-1,85-60,-79 51,1 0,-1-1,-1-1,-1 1,1-1,-2-1,0 0,-1 0,0 0,-1-1,0 1,0-9,0-2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9:59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59,'28'-58,"-36"86,-134 235,76-149,-5-2,-27 26,-21 40,86-152,20-22</inkml:trace>
  <inkml:trace contextRef="#ctx0" brushRef="#br0" timeOffset="422.417">0 285,'34'29,"4"-12,0-2,2-2,0-1,0-2,1-2,13 0,92 22,-122-25,0 1,0 1,-1 1,0 1,-1 1,0 1,0 1,-1 1,-1 0,0 2,10 10,-29-24,0 1,0 0,0-1,1 1,-1-1,1 1,-1-1,1 0,-1 0,1 0,0 0,-1 0,1 0,0 0,0 0,0-1,0 1,0-1,0 1,0-1,0 0,0 0,0 0,0 0,0 0,0 0,0-1,0 1,-1-1,1 1,0-1,0 0,0 1,0-1,-1 0,1 0,0-1,-1 1,1 0,-1 0,1-1,10-8</inkml:trace>
  <inkml:trace contextRef="#ctx0" brushRef="#br0" timeOffset="670.49">791 342,'-78'14,"1"3,1 4,1 3,1 3,2 4,-18 12,-36 45,109-71</inkml:trace>
  <inkml:trace contextRef="#ctx0" brushRef="#br0" timeOffset="990.697">338 31,'-7'16,"0"1,0-1,2 1,0 0,1 1,0-1,2 1,0 0,1 0,1-1,0 1,2 0,0 0,1-1,3 12,78 294,-52-168,-13-92,-14-44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0,'1'64,"-13"236,-36 83,21-195,20-159,7-38,3-6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88,'48'-9,"26"-4,0-4,-8 1,-10 3,-10 4,-8 3,-6 3,-3 2,-2 1,-1 0,1 1,-6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8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287 445,'-28'15,"0"1,1 1,1 1,0 2,1 1,2 0,0 2,1 1,-11 18,8 36,25-76,0 0,0 0,1 0,-1 0,1 0,-1 0,1 0,0 0,0 0,0 0,0 0,0-1,0 1,1 0,-1-1,0 1,1-1,-1 1,1-1,0 0,-1 1,1-1,0 0,0 0,0 0,0-1,0 1,0 0,0-1,0 1,0-1,0 0,0 0,0 1,0-1,0-1,1 1,14-2,0-1,1-1,-1 0,-1-2,1 0,-1 0,0-2,0 0,-1 0,0-2,-1 0,0 0,-1-2,5-4,5-1,96-76,-119 93,0 1,0-1,0 0,1 1,-1-1,0 1,0-1,0 1,0-1,1 0,-1 1,0-1,0 1,1-1,-1 0,0 1,1-1,-1 0,0 1,1-1,-1 0,0 0,1 1,-1-1,1 0,-1 0,1 0,-1 1,0-1,1 0,-1 0,1 0,-1 0,1 0,-1 0,1 0,-1 0,1 0,-1 0,0 0,1 0,-1-1,1 1,-1 0,1 0,-1 0,0-1,1 1,-1 0,1 0,-1-1,0 1,1 0,-1-1,0 1,1 0,-1-1,0 1,0-1,1 1,-1-1,-12 45,10-36,0 84,2-90,1 0,0 1,0-1,-1 0,1 0,1 0,-1 1,0-1,0 0,1-1,-1 1,1 0,0 0,0-1,-1 1,1-1,0 1,0-1,0 0,1 0,-1 0,0 0,0 0,0 0,1-1,-1 1,1-1,-1 1,0-1,1 0,-1 0,0 0,1-1,-1 1,1 0,-1-1,1 0,13-5,-1-2,0 0,0 0,-1-2,0 1,-1-2,0 0,-1 0,0-2,0 1,-2-1,0-1,0 0,-1 0,-1-1,0 0,5-16,6-10,-3-1,-1-1,-3-1,-1 1,-2-2,-2 0,-2 1,-2-2,-2 1,-4-45,13 338,19 24,-22-235,-2 1,-1 0,-2 0,-2 0,-1 9,-11-12,6-29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9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1,'-220'171,"216"-167,-2 0,1-1,-1 2,1-1,1 0,-1 1,0 0,1 0,0 1,1-1,-1 1,1 0,0-1,0 2,0-1,1 0,0 0,1 1,-1 1,3-5,1 0,-1 0,1 0,-1 0,1 0,0 0,0-1,1 1,-1-1,0 0,1 0,0 0,-1 0,1 0,0 0,0-1,0 1,0-1,0 0,0 0,0 0,1 0,-1 0,1-1,26 13,-24-8,0-1,0 1,-1 1,0-1,0 1,0 0,-1 0,0 0,0 1,0-1,-1 1,0 0,0 0,-1 0,0 0,1 5,33 68,-1-55,-20-24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0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31 316,'61'-16,"0"-2,-1-3,-1-3,17-11,5-24,-79 57,0 0,0 0,-1 0,1-1,0 1,-1-1,1 1,-1-1,0 1,0-1,0 0,0 1,-1-1,1 0,-1 0,1 0,-1 0,0 1,0-1,0 0,-1 0,1 0,-1 0,1 1,-1-1,0 0,0 1,0-1,-1 0,1 1,-1-1,0 0,-2-2,0 0,-1 1,1-1,-1 1,0 0,-1 1,1-1,0 1,-1 0,0 0,0 1,0 0,0 0,0 0,0 1,0 0,0 0,-1 0,1 1,0 0,-1 0,1 1,0-1,-1 1,1 1,-5 1,-5 1,0 1,1 0,0 1,0 1,1 0,0 1,0 1,1 0,0 1,-3 2,6-3,0 0,1 0,-1 1,2 0,-1 0,2 1,-1 0,2 1,-1 0,1 0,1 0,1 1,-1-1,2 1,0 0,0 0,1 1,1-1,0 0,1 1,1-1,1 12,1-17,0-1,0 1,1-1,0 1,1-1,-1-1,1 1,0-1,1 1,0-2,0 1,0-1,0 1,1-2,0 1,0-1,1 0,2 1,145 42,-139-44,0-2,0 1,0-2,1 0,-1-1,0-1,0 0,0-2,-1 1,1-2,-1 0,0-1,0 0,0-1,-1-1,11-8,-8-1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16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86,'-17'76,"-18"158,-38 130,3-52,73-252,-3-59,0 0,0 0,0 0,1 0,-1 0,1 0,-1 0,1 0,-1 0,1 0,-1 0,1 0,0 0,-1-1,1 1,0 0,0 0,0-1,0 1,0 0,0-1,0 1,0-1,0 1,0-1,0 0,0 1,0-1,0 0,0 0,0 0,0 0,0 0,1 0,-1 0,0 0,0 0,0 0,0-1,0 1,0 0,0-1,0 1,0-1,0 1,0-1,0 1,0-1,0 0,0 0,65-63,-44 39</inkml:trace>
  <inkml:trace contextRef="#ctx0" brushRef="#br0" timeOffset="378.945">512 1,'37'228,"2"72,-34-253,-2 1,-2 0,-2 0,-2 0,-3-1,-1 1,-3-1,-2 1,12-48,0-1,-1 0,1 1,-1-1,1 1,-1-1,1 1,-1 0,0-1,1 1,-1-1,0 1,1 0,-1 0,0-1,1 1,-1 0,0 0,1 0,-1 0,0-1,1 1,-1 0,0 1,0-1,1 0,-1 0,0 0,1 0,-1 0,0 1,1-1,-1 0,0 1,1-1,-1 0,1 1,-1-1,0 1,1-1,-1 1,1-1,-1 1,1-1,0 1,-1 0,1-1,0 1,-1-1,1 1,0 0,0-1,-1 1,1 0,0 0,-40-89,27 57,0 2,-2 0,-1 1,-1 0,-14-16,20 29,-1 0,0 1,-2 0,1 0,-2 2,0 0,0 0,-1 2,0 0,-1 0,0 2,-1 0,1 1,-1 1,-1 1,-1-1,15 6,0 0,1 0,-1 0,1 1,-1 0,1-1,-1 2,1-1,0 0,-1 1,1 0,0 0,0 0,0 0,0 1,1-1,-1 1,1 0,-1 0,1 1,0-1,0 1,1-1,-1 1,1 0,-1 0,1 0,1 0,-1 1,-1 3,-3 16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4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13,'-9'-3,"0"0,-1 1,1 1,-1-1,1 1,-1 1,1 0,-1 0,1 1,-1 0,1 1,0 0,-1 0,1 1,0 0,1 1,-1 0,0 0,1 1,0 0,0 1,1-1,-1 1,1 1,0 0,1 0,0 0,-5 7,10-12,-50 103,50-103,0 1,0 0,1 0,-1 0,1 0,0-1,-1 1,2 0,-1 0,0 0,0 0,1 0,0-1,-1 1,1 0,0 0,0-1,1 1,-1-1,0 1,1-1,0 1,-1-1,1 0,0 0,0 0,1 0,-1 0,0 0,0-1,1 1,-1-1,1 1,0-1,-1 0,1 0,2 0,8 1,-1-1,1 0,-1-1,1-1,-1 0,1 0,-1-2,1 1,-1-1,0-1,0 0,-1-1,1 0,-1-1,0 0,0-1,-1 0,0-1,0 0,2-3,11-5,79-70,-101 85,-1 0,1 0,0 0,-1 1,1-1,0 0,0 0,0 1,-1-1,1 1,0-1,0 1,0-1,0 1,0-1,0 1,0 0,0 0,1-1,-1 1,0 0,0 0,0 0,0 0,0 0,0 0,0 1,0-1,0 0,0 1,0-1,0 0,0 1,0-1,0 1,0-1,0 1,0 0,0-1,-1 1,1 0,0 0,0 0,-1 0,22 49,-17-35,1 0,1-1,0 0,0 0,2-1,0 0,0 0,1-1,1 0,0-1,0 0,6 3,1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7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77 565,'-19'33,"-6"17,6-1,5-9</inkml:trace>
  <inkml:trace contextRef="#ctx0" brushRef="#br0" timeOffset="234.281">50 113,'0'0</inkml:trace>
  <inkml:trace contextRef="#ctx0" brushRef="#br0" timeOffset="517.068">303 734,'131'-335,"-108"304,-22 31,-1-1,1 1,-1 0,1 0,-1 0,1-1,-1 1,1 0,0 0,-1 0,1 0,-1 0,1 0,-1 0,1 0,0 0,-1 1,1-1,-1 0,1 0,-1 0,1 0,-1 1,1-1,-1 0,1 1,-1-1,0 0,1 1,-1-1,1 1,-1-1,0 1,1-1,-1 0,0 1,1-1,-1 1,0-1,0 1,0 0,0-1,1 1,-1-1,0 1,0-1,0 1,0-1,0 1,0 0,0-1,-1 1,1-1,0 1,0-1,0 1,0-1,-1 1,2 80,6 44,-6-120,0-1,0 1,1-1,0 0,0 1,0-1,0 0,0 0,1 0,0 0,0-1,0 1,0-1,1 0,-1 1,1-2,0 1,0 0,0-1,0 0,0 0,1 0,2 1,0-1,0-1,-1 0,1-1,0 0,0 0,-1 0,1 0,0-1,-1 0,1-1,0 0,-1 0,0 0,1-1,-1 1,0-2,0 1,-1-1,1 0,1-2,96-98,-71 54,-2-1,-3-2,-2-1,3-13,-20 45,-3 3</inkml:trace>
  <inkml:trace contextRef="#ctx0" brushRef="#br0" timeOffset="766.499">1235 0,'0'43,"0"24,-5 11,-1-5,0-8,1-12,1-9,2-7,6-6,2-3,0-1,-1-1,-2-9,0-8</inkml:trace>
  <inkml:trace contextRef="#ctx0" brushRef="#br0" timeOffset="1017.724">1010 311,'38'-5,"37"-1,10 0,-4 1,-11 1,-18 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6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1 296,'1'2,"0"-1,1 1,-1 0,1 0,0-1,-1 1,1-1,0 1,0-1,0 0,0 1,0-1,0 0,1-1,-1 1,0 0,0-1,1 1,-1-1,0 0,1 1,-1-1,0 0,1 0,-1-1,2 2,15-3,-1-1,1 0,0-2,-1 0,0 0,0-2,0-1,-1 0,0-1,-1 0,0-2,0 0,-1 0,0-2,-1 0,-1 0,0-1,-1-1,5-9,74-100,-90 123,-1 0,1 1,0-1,0 0,0 1,0-1,0 1,0-1,0 1,-1 0,1-1,0 1,1 0,-1 0,0 0,0 0,0 0,0 0,0 0,0 0,0 0,0 0,0 0,0 1,0-1,0 0,0 1,0-1,0 1,0-1,-1 1,1-1,0 1,0 0,0-1,-1 1,1 0,0 0,-1-1,1 1,-1 0,1 0,-1 0,1 0,-1 0,1 0,-1 0,17 49,-11 7,-2 1,-3 1,-5 31,2 10,1 271,1-353,-1 1,0-1,-2 0,0 1,-1-1,-1-1,-1 1,-2 4,8-23,0 1,0-1,0 1,0-1,0 1,0-1,-1 1,1-1,0 1,0 0,-1-1,1 1,0-1,0 1,-1 0,1-1,0 1,-1 0,1-1,-1 1,1 0,0 0,-1-1,1 1,-1 0,1 0,-1 0,1 0,0-1,-1 1,1 0,-1 0,1 0,-1 0,1 0,-1 0,1 0,-1 0,1 1,-1-1,1 0,-1 0,1 0,0 0,-1 1,1-1,-1 0,1 0,0 1,-1-1,1 0,-1 1,1-1,0 0,0 1,-1-1,1 1,0-1,-6-45,7 13,0 1,2-1,2 1,1-1,1 1,2 1,1 0,1 0,1 1,5-5,6-16,3 1,2 1,2 1,2 2,6-5,0 2,-22 26,0 0,2 1,0 1,1 1,1 1,1 0,0 2,17-10,-34 23,0 1,0 0,0 0,0 0,1 1,-1 0,1-1,-1 2,1-1,0 0,-1 1,1 0,0 0,-1 0,1 1,0-1,-1 1,1 0,-1 0,1 1,-1 0,0-1,1 1,-1 1,0-1,0 1,-1-1,1 1,0 0,-1 1,0-1,0 0,0 1,0 0,0 0,-1 0,0 0,0 0,0 0,0 0,0 1,-1-1,1 7,0-1,0 0,-1 0,-1 0,1 1,-2-1,1 0,-2 1,1-1,-1 0,-1 0,0 0,0-1,-1 1,0-1,-1 1,0-1,0-1,-1 1,-5 5,-1 2,-2-1,0 0,0-1,-1-1,-1 0,0-1,-1-1,0 0,-1-1,-3 0,14-6,-1-1,1 0,-1 0,0-1,1 0,-1-1,0 1,0-2,0 1,0-1,0 0,-7-1,-4-5</inkml:trace>
  <inkml:trace contextRef="#ctx0" brushRef="#br0" timeOffset="349.805">1553 98,'-21'10,"0"1,1 0,1 2,0 0,1 1,0 1,1 1,1 0,0 1,1 1,1 1,1 0,-3 6,15-22,0 1,0-1,0 1,0-1,0 1,1-1,0 1,-1 0,1-1,1 1,-1 0,0-1,1 1,0 0,0-1,0 1,0-1,1 0,-1 1,1-1,0 0,0 0,0 0,0 0,1 0,-1 0,1-1,-1 1,1-1,0 0,0 0,0 0,1 0,-1 0,0-1,1 1,-1-1,0 0,1 0,0 0,-1-1,1 1,0-1,-1 0,1 0,0 0,-1 0,1-1,1 0,4-1,0 0,0-1,0 0,-1 0,1-1,-1 0,0-1,0 0,0 0,-1-1,0 0,0 0,0 0,-1-1,0 0,0-1,-1 1,0-1,0 0,-1 0,0 0,0-1,-1 0,0 1,0-1,-1 0,0-1,-1 1,0 0,-1 0,0-1,0 1,-1 0,0 0,0 0,-1-1,-1 1,1 1,-1-1,-1 0,0 1,0-1,0 1,-1 1,-5-8,-39-30,31 32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42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57 112,'-3'2,"0"0,0 0,0 0,0 0,0 0,1 1,-1 0,1-1,-1 1,1 0,0 0,0 0,1 0,-1 0,0 1,1-1,0 0,0 1,0-1,0 1,1-1,-1 1,1 0,0-1,0 1,0-1,0 1,1 0,0-1,-1 1,1-1,0 1,1-1,-1 0,2 3,-2-5,0 0,0 0,1 0,-1 0,0-1,0 1,1 0,-1-1,0 1,1-1,-1 1,1-1,-1 1,1-1,-1 0,1 0,-1 0,1 0,-1 0,1 0,-1 0,0-1,1 1,-1 0,1-1,-1 1,0-1,1 0,-1 1,0-1,1 0,-1 0,0 0,0 0,0 0,0 0,0 0,1-1,37-45,-35 42,-1-1,0 1,0-1,0 0,-1 1,0-1,0 0,0 0,-1 0,0-1,0 1,-1 0,1 0,-2-1,1 1,0 0,-2-6,0 11,1 0,-1 0,0 0,0 0,1 0,-1 0,0 0,0 1,0-1,0 1,0-1,0 1,0 0,0 0,0 0,0 0,0 0,0 1,0-1,0 0,0 1,0-1,0 1,1 0,-1 0,0 0,0 0,1 0,-1 0,0 0,1 0,-1 1,1-1,0 1,-1-1,1 1,0-1,0 1,0 0,-1 1,-56 94,57-94,-1-1,1 1,0 0,0 0,0 0,1 0,-1 0,1 0,0 0,-1 0,1 0,1 0,-1 0,0 0,1 0,-1 0,1 0,0 0,0 0,0 0,1 0,-1-1,1 1,-1 0,1-1,0 1,0-1,0 0,0 0,0 1,1-2,-1 1,1 0,1 1,5-2,-1 0,0 0,0-1,0 0,1 0,-1-1,0 0,0-1,0 0,0 0,0-1,-1 0,1 0,-1 0,0-1,1-1,-2 1,1-1,0 0,-1 0,0-1,-1 0,1 0,-1 0,0-1,0 0,0-1,-3 4,1 0,0 0,-1-1,0 1,0 0,-1-1,1 0,-1 1,0-1,0 0,0 0,-1 0,0 1,0-1,0 0,0 0,-1 0,0 1,0-1,0 0,-1 0,1 1,-1-1,0 1,0 0,-1 0,0-2,0 5,-1 0,1-1,-1 1,1 1,0-1,-1 0,1 1,-1 0,0 0,1 0,-1 0,1 0,-1 1,1-1,-1 1,1 0,0 0,-1 1,1-1,0 1,0-1,0 1,0 0,0 0,0 0,1 1,-1-1,0 1,1-1,0 1,-1 1,2-3,-5 3,1-1,0 1,0-1,0 1,1 1,-1-1,1 1,0-1,0 1,1 0,-1 1,1-1,1 1,-1-1,1 1,-1 0,2 0,-1 0,1 0,0 0,0 0,0 0,1 1,0-1,1 4,-1-8,1 0,0-1,0 1,0 0,0 0,0-1,0 1,0-1,1 1,-1-1,0 0,1 1,-1-1,1 0,0 0,-1 0,1 0,0 0,0 0,-1-1,1 1,0-1,0 1,0-1,0 0,0 1,0-1,0 0,0 0,0 0,0-1,0 1,0 0,-1-1,1 1,0-1,0 0,0 0,0 0,68-42,-63 39,-1-1,1 0,-1 0,0-1,0 0,-1 0,0-1,0 1,0-1,-1 0,0 0,0-1,-1 1,0-1,0 0,-1 1,0-1,0 0,-1-1,0 1,0 0,-1 0,0-3,-1 9,0 0,0 0,0 0,0 0,0 1,0-1,0 0,-1 1,1-1,0 1,-1-1,0 1,1 0,-1 0,0 0,1 0,-1 0,0 0,0 0,0 0,0 1,0-1,0 1,0 0,0-1,0 1,0 0,0 0,0 0,0 1,0-1,0 0,0 1,0-1,0 1,0 0,0-1,0 1,0 0,0 0,1 0,-1 1,-1 0,-69 61,71-62,0 0,0 0,0 0,0 1,0-1,0 0,1 1,-1-1,0 0,1 1,-1-1,1 1,-1-1,1 1,0-1,0 1,0-1,0 1,0-1,0 1,0-1,0 1,1-1,-1 1,0-1,1 1,0-1,-1 1,1-1,0 0,-1 1,1-1,0 0,0 0,0 1,0-1,0 0,1 0,-1 0,0 0,0-1,1 1,-1 0,0 0,1-1,-1 1,1-1,-1 1,1-1,-1 0,1 0,-1 1,1-1,-1 0,1 0,-1 0,1-1,-1 1,1 0,6-2,-1 1,1-1,-1 0,0-1,0 0,0 0,0 0,-1-1,1 0,-1 0,6-5,-5 4,14-10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4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621 225,'-34'37,"1"1,3 2,0 1,-14 29,-13 15,-3-4,-36 36,56-70,-127 150,142-189,28-15</inkml:trace>
  <inkml:trace contextRef="#ctx0" brushRef="#br0" timeOffset="630.93">1 197,'59'39,"-21"-3,-2 1,-1 1,-2 2,22 37,114 190,39 10,-183-246,-16-17</inkml:trace>
  <inkml:trace contextRef="#ctx0" brushRef="#br0" timeOffset="1164.7">1 564,'73'-27,"-27"16,0 2,0 2,1 2,-1 2,1 2,47 6,9-3,104 23,-196-23</inkml:trace>
  <inkml:trace contextRef="#ctx0" brushRef="#br0" timeOffset="1749.32">368 0,'11'219,"24"138,-25 29,-10-362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4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0,'-229'719,"192"-601,24-111,10-30,33-145,-5 72,4 0,5 2,29-56,-63 149,10-22,1 0,0 0,2 1,0 1,2 0,3-4,-17 24,0 0,0 0,0 1,0-1,0 0,0 0,0 0,1 1,-1-1,0 0,0 1,1-1,-1 1,0-1,0 1,1 0,-1 0,0-1,1 1,-1 0,1 0,-1 0,0 1,1-1,-1 0,0 0,1 1,-1-1,0 1,0-1,1 1,-1 0,0-1,0 1,0 0,0 0,0 0,0-1,0 1,0 0,0 1,0-1,-1 0,1 0,0 0,-1 0,1 1,30 63,-31-64,118 321,-67-193,-52-129,1 0,0 0,0 0,0 0,-1 0,1 0,0 0,0 0,-1 0,1 0,0 0,0 0,0 0,-1 0,1 0,0 0,0 0,-1 0,1 0,0 0,0 0,-1 0,1 0,0 0,0 0,0 1,-1-1,1 0,0 0,0 0,0 0,0 1,-1-1,1 0,0 0,0 0,0 1,0-1,0 0,0 0,0 0,0 1,-1-1,1 0,0 0,0 1,0-1,0 0,0 0,0 0,0 1,0-1,0 0,1 1,-24-22,18 17,-7-6,-1 0,0 1,-1 1,0 0,0 1,0 0,-1 1,0 1,0 0,0 1,-1 1,0 0,1 1,-1 1,0 0,0 2,-1 0,-113 12,112-7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0,'22'147,"-14"148,4-207,-9-73,0 0,0 0,-2 1,0-1,-1 0,0 1,-1-1,-1 0,0 1,-4 10,7-24,3-9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9 253,'-3'13,"1"1,0 0,1-1,1 1,0 0,1-1,0 1,1 0,0-1,1 1,1-1,0 0,1 0,0-1,7 12,-10-22,0 1,0-1,0 0,0 0,0-1,0 1,0 0,1-1,-1 1,0-1,1 0,0 1,-1-1,1-1,0 1,-1 0,1-1,0 1,0-1,-1 0,1 0,0 0,0 0,0 0,-1-1,1 1,0-1,0 0,-1 0,1 0,-1 0,1 0,2-2,74-60,-62 44,0-1,-1 0,-2-1,0-1,-1 0,-1-1,-1-1,-1 1,-2-2,0 1,-1-1,0-12,-5 33,-1 0,0 1,0-1,0 0,-1 0,1 0,-1 0,0 0,0 0,0 0,-1 0,0 0,1 0,-1 0,-1 0,1 0,0 0,-1 1,0-1,0 1,0-1,0 1,-1 0,1 0,-1 0,0 0,0 0,0 0,0 1,0 0,-1-1,1 1,-1 0,1 1,-1-1,0 1,0-1,1 1,-1 0,0 1,0-1,0 1,0 0,0 0,-3 0,-3 4,0 1,0 0,1 1,-1 0,1 0,1 1,-1 0,1 0,0 1,1 0,0 1,0 0,1 0,0 0,0 1,1-1,-1 5,-16 29,4-3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1 365,'123'-299,"-104"234,-19 138,-1-66,1 0,-1-1,1 1,1 0,-1 0,1-1,1 1,-1 0,1-1,0 1,1-1,-1 0,1 0,1 0,-1 0,1 0,0-1,0 0,0 1,1-2,0 1,0 0,0-1,1 0,-1 0,1-1,0 1,0-1,0-1,0 1,1-1,-1 0,1 0,-1-1,1 0,1 0,4-3,-1 0,1 0,-1-2,0 1,0-1,0-1,-1 0,1-1,-1 1,-1-2,1 0,-1 0,0-1,-1 0,1 0,-2-1,1 0,-1 0,-1-1,1 0,-2 0,1 0,1-7,14-38,-13 30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0,'-49'74,"3"1,4 3,-18 46,60-123,-25 84,24-84,1 1,0 0,-1 0,1 0,0 0,0 0,0-1,0 1,0 0,1 0,-1 0,1 0,-1-1,1 1,-1 0,1 0,0-1,0 1,0 0,0-1,0 1,0-1,1 0,-1 1,0-1,1 0,-1 0,1 0,-1 0,1 0,0 0,-1 0,1 0,0 0,0-1,-1 1,1-1,0 0,0 1,0-1,0 0,-1 0,2 0,8-3,1 0,-1-1,0 0,0 0,0-1,-1-1,0 0,0 0,0-1,-1-1,0 1,0-1,-1-1,0 0,0 0,-1 0,1-4,145-191,-94 143,-58 60,1 0,0 0,0 0,0 0,0 0,0 1,0-1,0 0,0 1,0 0,0-1,1 1,-1 0,0 0,0 0,0 0,0 1,1-1,-1 0,0 1,0 0,0-1,0 1,0 0,0 0,-1 0,1 0,0 1,0-1,-1 0,1 1,0-1,-1 1,0 0,1-1,-1 2,5 7,-1 0,0 1,-1 0,0 0,0 0,-1 0,-1 1,0-1,-1 1,0 0,-1 9,4 17,13 157,-9 1,-13 108,5-268,-2 0,-2 0,-1 0,-2-1,-1 1,-2-2,-1 1,-2-1,-1-1,-13 20,-29 11,54-62,1-1,-1 1,0-1,0 0,0 0,0 1,0-1,0 0,0-1,0 1,0 0,-1-1,1 1,0-1,0 0,-1 0,1 1,0-2,0 1,-1 0,1 0,0-1,0 1,-1-1,1 0,0 1,0-1,0 0,0 0,0-1,0 1,0 0,1-1,-3-1,-3-8,0-1,0-1,1 1,0-1,1 0,1-1,0 1,1-1,1 0,0 0,0 0,1 0,1 0,1 0,1-9,-2-1,2-46,3 0,3 0,3 1,3 0,3 1,5-4,26-39,-31 91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24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58,'30'17,"-6"-14,0 0,0-1,0-1,0-2,1 0,-1-2,-1 0,13-5,16 0,142-22,-131 16,66-1,-129 25,-11-4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0,'0'625,"-27"-355,-4-72,31-186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0 147,'44'-14,"32"-15,9-2,-5 4,-7 7,-11 7,-11 5,-9 4,-8 3,-4 2,-8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1,'-8'30,"2"0,2 1,0 0,2 0,1 0,2 0,1 0,1 0,3 7,18 243,-19-263,-1 1,-1 1,0-1,-2 0,0 1,-2-1,0 1,-1-1,0 0,-2 2,-10 39,14-61,0 1,0 0,0 0,0-1,0 1,1 0,-1 0,0-1,0 1,0 0,1 0,-1 0,0 0,0-1,0 1,1 0,-1 0,0 0,0 0,1 0,-1 0,0-1,0 1,1 0,-1 0,0 0,1 0,-1 0,0 0,0 0,1 0,-1 0,0 0,1 1,-1-1,0 0,0 0,1 0,-1 0,0 0,0 0,1 1,-1-1,0 0,0 0,0 0,1 0,-1 1,0-1,0 0,0 0,0 1,0-1,1 0,-1 0,0 1,0-1,0 0,0 1,16-23,11-22,-5 5,3 0,1 2,1 1,2 1,3 0,-31 33,1 0,-1 0,1 0,-1 0,1 0,0 0,-1 1,1-1,0 1,0-1,0 1,0 0,1 0,-1 0,0 0,0 0,1 0,-1 1,1-1,-1 1,0 0,1-1,-1 1,1 0,-1 1,1-1,-1 0,0 1,1-1,-1 1,0 0,1-1,-1 1,0 0,0 1,0-1,0 0,0 1,0-1,0 1,0-1,0 1,-1 0,1 0,-1 0,1 0,-1 0,5 7,0 0,-1 0,0 0,0 0,-1 1,0 0,-1 0,0 0,-1 0,0 1,0-1,-1 0,0 1,-1-1,-1 1,1 0,-2-1,1 0,-3 9,-12 66,13-60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88 306,'4'4,"-1"0,2 0,-1-1,0 0,1 1,-1-2,1 1,0-1,0 1,0-1,0 0,0-1,1 0,-1 1,0-2,1 1,-1-1,1 1,-1-1,1-1,-1 1,0-1,1 0,-1 0,0-1,1 0,-1 0,0 0,0 0,-1-1,1 0,0 0,-1 0,2-2,4-3,-1 0,0-1,0-1,-1 0,-1 0,0 0,0-1,-1 0,0 0,-1 0,0-1,-1 0,0 0,-1 0,0 0,-1-1,0 1,-1-2,-1 10,0-1,0 1,-1-1,1 1,-1 0,0-1,0 1,0 0,-1 0,0-1,1 1,-1 1,-1-1,1 0,-1 0,1 1,-1-1,0 1,0 0,0 0,-1 0,1 0,-1 1,0 0,0-1,1 1,-1 0,-1 1,1-1,0 1,0 0,0 0,-1 0,1 0,-1 1,1 0,0 0,-1 0,1 0,-1 1,1 0,0 0,-1 0,-2 1,-7 4,-1 1,1 0,0 1,1 1,0 0,0 1,1 0,0 1,1 0,0 1,1 0,0 1,1 0,1 1,0 0,0 0,2 0,0 1,0 0,1 0,1 1,1-1,0 1,1 0,1 0,0 0,1 1,3-7,-1-1,1 0,1 1,0-1,0 0,1-1,0 1,1-1,0 0,0 0,0-1,1 0,0 0,1 0,-1-1,1 0,1-1,-1 0,1 0,0-1,0 0,0 0,0-1,1 0,-1-1,1 0,0 0,0-1,0-1,8 1,122-9,-116 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4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0,'-19'10,"-7"8,2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5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1,'-9'6,"-1"1,0-1,1 1,-1 1,2 0,-1 0,1 1,0 0,1 0,0 1,1-1,0 2,-5 9,12-14,-1-1,1 0,0 1,0-1,1 0,0 0,0 0,0 0,0 0,1-1,0 1,0 0,0-1,0 0,1 0,-1 0,1 0,0-1,1 1,-1-1,0 0,1-1,0 1,2 1,18 15,-22-16,1 0,0 0,-1 1,1-1,-1 1,0 0,0 0,-1 0,1 0,-1 0,0 1,0-1,0 1,-1-1,0 1,0 0,0 0,0 0,-1-1,1 1,-1 0,-1 0,1 0,-1 0,1 0,-1-1,-1 1,1 0,-1-1,0 1,0-1,0 1,0-1,-1 0,0 0,0 0,0 0,-7 7,-1 0,0 0,0-1,-1-1,0 0,0-1,-1 0,-1-1,1 0,-1-1,0-1,-6 2,-5-1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6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14 599,'-5'28,"1"0,1 1,2-1,1 1,1-1,1 0,6 24,-8-48,1-1,0 0,-1 0,1 0,1 0,-1 0,0 0,1 0,-1 0,1-1,0 1,0-1,0 1,0-1,1 0,-1 1,0-1,1 0,0-1,-1 1,1 0,0-1,0 1,0-1,0 0,0 0,0 0,0-1,1 1,-1-1,0 0,0 1,1-1,-1-1,0 1,0 0,0-1,0 0,1 0,-1 0,0 0,0 0,0 0,1-2,7-5,0-1,-1 0,-1-1,1 0,-1 0,-1-1,0 0,-1-1,0 0,-1 0,0 0,-1-1,0 0,-1 0,0 0,-1 0,-1-1,0 1,-1-1,0 0,-1 1,-1-1,0 1,-1-1,0 1,-3-8,4 17,0 0,-1-1,1 1,-1 0,0 1,0-1,-1 0,1 0,-1 1,1 0,-1-1,0 1,-1 0,1 0,0 1,-1-1,0 1,1 0,-1 0,0 0,0 0,0 1,0-1,-1 1,1 0,0 0,-1 1,1-1,0 1,-1 0,1 0,0 1,-1-1,1 1,0 0,0 0,-1 0,1 1,0-1,0 1,0 0,1 0,-1 1,0-1,1 1,-1-1,1 1,0 0,0 1,0-1,1 0,-1 1,1 0,0-1,-1 3,2-5,1 0,-1 0,1 0,-1 0,1 0,-1 0,1 0,0 0,-1 0,1 0,0 1,0-1,0 0,0 0,0 0,0 0,0 1,1-1,-1 0,0 0,1 0,-1 0,0 0,1 0,-1 0,1 0,0 0,-1 0,1 0,0 0,0 0,0 0,-1-1,1 1,0 0,0 0,0-1,0 1,0-1,0 1,0-1,1 1,-1-1,0 0,0 0,0 1,0-1,0 0,1 0,-1 0,0 0,0 0,0-1,1 1,65-11,-47-2,1-1,-2-1,0-1,-1-1,0 0,-1-1,-1-1,-1 0,-1-1,-1-1,0 0,-2-1,0-1,-2 1,0-1,4-20,-6 24,0-1,-2 1,0-1,-1 0,-1 0,0-1,-2 1,-1-1,0-3,0 23,1 0,-1 1,0-1,1 0,-1 0,0 0,1 0,-1 0,0 0,0 1,0-1,0 0,0 0,0 0,0 0,0 0,0 0,-1 0,1 0,0 1,-1-1,1 0,0 0,-1 0,1 0,-1 1,1-1,-1 0,1 1,-1-1,0 0,1 1,-1-1,0 1,0-1,1 1,-1-1,0 1,0-1,0 1,0 0,1-1,-1 1,0 0,0 0,0 0,0 0,0 0,0 0,0 0,0 0,0 0,1 0,-1 0,0 1,0-1,0 0,0 1,0-1,1 0,-1 1,0-1,0 1,1 0,-1-1,0 1,1-1,-1 1,0 0,-4 10,1-1,1 1,-1 0,1 0,1 0,0 0,1 0,0 0,1 1,0-1,1 7,6 78,4 0,5-1,4 0,11 24,-14-49,-1-5,15 54,-4 1,-6 2,-5 0,0 109,-16-216,1-12,0 1,0-1,0 1,-1-1,1 1,-1-1,0 1,0-1,0 1,-1-1,1 1,-1-1,0 1,0-1,0 0,0 1,-1-1,1 0,-1 0,0 0,0 0,0 0,0-1,0 1,-1 0,1-1,-1 0,0 1,0-1,0 0,0 0,0-1,0 1,0-1,0 0,-1 1,1-1,-1 0,-4-4,0 0,0 0,1 0,-1-1,1 0,0 0,0-1,0 0,1 0,0-1,0 1,0-1,1-1,-1 1,2-1,-1 0,1 0,0 0,0-1,1 1,0-1,0 0,1 0,0 0,0-2,-7-20,1 0,1 0,2-1,1 0,1 1,2-2,1 1,1 0,2 0,1-1,-3 20,2-1,-1 0,2 1,-1 0,2 0,-1 0,2 0,0 1,0-1,1 2,0-1,2 0,8-7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9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2 222,'-1'13,"1"-1,0 1,1-1,0 1,1-1,0 1,1-1,0 0,1 0,0 0,1-1,1 1,0-1,0 0,7 8,-12-18,0 0,1 1,-1-1,1 0,-1 0,1 0,-1 0,1 0,0 0,0 0,-1 0,1-1,0 1,0-1,0 1,0-1,-1 0,1 0,0 0,0 0,0 0,0 0,0 0,0-1,0 1,-1-1,1 1,0-1,0 0,-1 1,1-1,0 0,-1 0,1 0,-1-1,1 1,-1 0,1-1,-1 1,0 0,1-2,37-70,-35 52,-1 0,0 0,-2-1,0 1,-2-1,0 1,-1-1,-5-16,7 34,0 1,0 0,-1 0,1 0,-1 0,0 0,1 0,-1 0,-1 0,1 0,0 0,-1 1,0-1,1 0,-1 1,0-1,0 1,-1 0,1 0,0 0,-1 0,1 0,-1 0,0 1,1-1,-1 1,0 0,0 0,0 0,0 0,0 0,0 1,0-1,-2 1,-11 3</inkml:trace>
  <inkml:trace contextRef="#ctx0" brushRef="#br0" timeOffset="383.794">313 476,'162'-325,"-159"321,-2 0,2-1,-1 1,0 0,1 0,0 0,0 0,0 0,0 1,0-1,1 1,0 0,0 0,0 0,0 1,0-1,0 1,5-2,-7 6,1-1,-1 0,1 1,-1 0,0 0,0-1,0 1,0 0,0 1,0-1,0 0,-1 1,1-1,-1 0,1 1,-1 0,0-1,0 1,0 0,-1 0,1-1,-1 1,1 0,-1 2,3 7,-1-4,0 0,1 0,-1 0,1 0,1-1,-1 0,1 1,1-1,-1-1,1 1,1-1,-1 1,1-1,0-1,0 1,0-1,1-1,0 1,0-1,0 0,1 0,-1-1,1 0,0 0,0-1,0 0,0-1,0 0,0 0,1 0,-1-1,0 0,6-2,-3-1,0 0,-1-1,1-1,-1 0,0 0,0-1,0-1,-1 1,0-1,0-1,-1 0,0 0,0-1,-1 1,0-2,-1 1,0-1,0 0,-1 0,0-1,-1 1,0-1,-1 0,0 0,-1 0,0-1,0 1,-2-1,1 1,-1-1,-2-7,-4-6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7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1 982,'0'163,"0"-196,1 1,2-1,1 1,2 0,1 0,2 1,1 0,1 0,1 1,8-11,50-72,-69 112,-1 0,0 0,1 0,0 1,-1-1,1 0,-1 1,1-1,0 0,0 1,-1-1,1 1,0-1,0 1,0-1,0 1,-1 0,1-1,0 1,0 0,0 0,0 0,0 0,0 0,0-1,0 2,0-1,0 0,0 0,-1 0,1 0,0 1,0-1,0 0,0 1,0-1,0 1,-1-1,1 1,0-1,0 1,-1-1,1 1,0 0,-1-1,1 1,-1 0,1 0,0 0,4 14</inkml:trace>
  <inkml:trace contextRef="#ctx0" brushRef="#br0" timeOffset="262.997">453 728,'-10'15,"0"1,2 1,0-1,0 1,2 1,0-1,1 1,1 0,0 0,2 1,0-1,1 1,0-1,2 1,1 9,-1-24,0 1,0-1,0 0,1 0,-1 0,1 0,0 0,0 0,1-1,-1 1,1-1,-1 1,1-1,0 0,1 0,-1 0,0 0,1-1,-1 0,1 1,0-1,0 0,0-1,0 1,0-1,0 0,1 0,-1 0,0 0,0-1,1 0,-1 0,0 0,1 0,-1-1,0 1,1-1,-1 0,0-1,0 1,0-1,0 1,0-1,2-2,3-1,-1 1,0-2,-1 1,0-1,1 0,-2 0,1-1,-1 0,0 0,0-1,-1 1,0-1,-1 0,1-1,-2 1,1-1,-1 0,0 0,-1 0,0 0,-1 0,1 0,-2-1,1 1,-2 0,1-1,-1 1,0 0,-1 0,0 0,-1 0,0 0,0 0,-1 1,0-1,0 1,-1 0,0 0,-56-48,42 44</inkml:trace>
  <inkml:trace contextRef="#ctx0" brushRef="#br0" timeOffset="548.948">988 191,'20'221,"-12"-104,6 0,4 0,18 52,-31-151,0 0,-1 0,-1 0,-1 1,0-1,-2 1,0-1,-1 1,0 0,-4 12,-2-13</inkml:trace>
  <inkml:trace contextRef="#ctx0" brushRef="#br0" timeOffset="1379.033">791 728,'65'9,"1"-3,0-2,0-4,0-2,0-4,-1-2,0-3,16-7,162-51,-214 67,-34 18,-155 148,121-90,38-73,0 1,0-1,1 1,-1 0,1-1,-1 1,1 0,-1-1,1 1,0 0,0-1,0 1,0 0,0-1,0 1,1 0,-1-1,0 1,1 0,-1-1,1 1,0-1,0 1,-1-1,1 1,0-1,0 0,0 1,0-1,1 0,-1 0,0 0,0 0,1 0,-1 0,1 0,-1 0,1 0,-1-1,1 1,-1 0,1-1,0 0,-1 1,2-1,7-1,-1 0,0-1,0-1,1 1,-1-1,-1-1,1 0,0 0,-1 0,0-1,0 0,-1-1,1 0,-1 0,0-1,-1 0,2-1,18-15,-17 15,43-30,-51 38,0-1,0 1,1-1,-1 1,0-1,0 1,0-1,1 1,-1 0,0 0,0 0,1 0,-1-1,0 2,0-1,1 0,-1 0,0 0,0 1,1-1,-1 0,0 1,0-1,0 1,0 0,1-1,-1 1,0 0,0 0,-1-1,1 1,0 0,0 0,0 0,0 0,-1 0,1 0,-1 1,1-1,0 0,-1 0,0 0,1 1,28 133,-29-131,1 0,-1-1,1 1,0 0,0-1,0 1,1-1,-1 1,1-1,-1 0,1 0,0 0,1 0,-1 0,0 0,1 0,0-1,0 1,-1-1,1 0,1 0,-1 0,0 0,0 0,1-1,-1 1,1-1,-1 0,1 0,0-1,-1 1,1-1,0 1,-1-1,1 0,0-1,-1 1,1-1,0 1,-1-1,4-2,20-13,-1-2,-1-1,-1-2,-1 0,0-1,-2-1,-1-1,0-1,-2-1,13-24,-27 43,36-61,-4-2,-3-2,-3-1,-3-1,-4-1,2-20,10-82,-35 176,1-1,-1 0,0 1,1-1,-1 1,0-1,0 1,0-1,0 0,0 1,0-1,-1 1,1-1,0 1,-1-1,1 1,-1-1,0 1,1-1,-1 1,0 0,0-1,0 1,0 0,0 0,0 0,0-1,0 1,-1 0,1 1,0-1,-1 0,1 0,-1 1,1-1,0 0,-1 1,1-1,-1 1,0 0,1 0,-1-1,1 1,-1 0,0 0,1 1,-1-1,1 0,-1 0,1 1,-1-1,1 1,-1-1,1 1,-1 0,1 0,0-1,-1 1,1 0,-1 1,-7 11,0 0,0 0,2 1,-1 0,2 1,0-1,1 1,0 1,1-1,-1 12,-10 51,3 1,4 0,3 1,5 64,1-96,2 0,2-1,2 0,2 0,2-1,17 44,13 13,-51-143,-1 17</inkml:trace>
  <inkml:trace contextRef="#ctx0" brushRef="#br0" timeOffset="1581.067">1976 502,'39'9,"31"4,9-1,-4-2,-5-3,-11-2,-9-3,-9 4,-7 0,-4-1,-2 0,-2 2,-4 2</inkml:trace>
  <inkml:trace contextRef="#ctx0" brushRef="#br0" timeOffset="1784.998">2823 812,'-5'29,"4"19,6 1,7-7,2-11</inkml:trace>
  <inkml:trace contextRef="#ctx0" brushRef="#br0" timeOffset="1952.298">2880 418,'0'0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3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85,'-7'-3,"0"1,-1-1,1 1,-1 0,1 1,-1-1,0 2,1-1,-1 1,0 0,0 1,1-1,-1 2,0-1,1 1,-1 0,1 1,0 0,0 0,0 0,0 1,0 0,1 0,0 1,0 0,0 0,0 1,-5 4,1 0,0 1,1 1,0 0,1 0,0 1,1-1,0 2,2-1,-1 1,1 0,1 0,1 0,0 1,0-1,2 1,0 0,0-1,2 1,0 0,1 5,0-15,0 0,0 0,1 0,0-1,0 1,0-1,0 0,1 0,-1 0,1 0,0 0,1-1,-1 0,0 0,1 0,0 0,0-1,-1 0,1 0,1 0,-1-1,0 1,0-1,1 0,-1-1,0 1,1-1,-1 0,0-1,1 1,-1-1,0 0,1 0,-1-1,0 1,0-1,0-1,0 1,-1 0,1-1,0 0,-1 0,0-1,0 1,3-4,15-12,-1-2,-1 0,-1-1,-1-1,-1-1,0 0,5-15,9-10,93-143,-124 191,0 0,0 0,0 0,1 0,-1 0,0 0,0 0,1 0,-1 0,0 0,1 0,-1 0,1 0,-1 0,1 1,-1-1,1 0,0 0,0 1,-1-1,1 0,0 1,0-1,0 1,-1-1,1 1,0-1,0 1,0-1,0 1,0 0,0 0,0-1,0 1,0 0,0 0,0 0,0 0,0 0,0 1,0-1,0 0,0 0,0 1,0-1,0 0,0 1,0-1,0 1,-1-1,1 1,0 0,0-1,0 1,-1 0,1-1,0 1,-1 0,1 0,-1 0,1-1,-1 1,1 0,-1 0,0 0,1 0,-1 0,0 1,4 19,-1 5,1-1,1 0,1 0,1-1,2 1,0-1,1-1,2 0,8 13,-17-33,0 1,0-1,0 0,0 0,0-1,0 1,1-1,-1 1,1-1,0 0,-1 0,1-1,0 1,0-1,0 0,1 0,-1 0,0-1,0 1,0-1,1 0,-1 0,0 0,0-1,4-1,10-4</inkml:trace>
  <inkml:trace contextRef="#ctx0" brushRef="#br0" timeOffset="261.503">1187 0,'-15'34,"-9"25,0 8,-2-4,4-6,1-9,4-8,5-6,0-3,2-3,-3-6,-3-2,1-4</inkml:trace>
  <inkml:trace contextRef="#ctx0" brushRef="#br0" timeOffset="544.914">904 0,'14'24,"20"18,8 6,3-5,-3-5,-3-9,-3-4,-3-7,-3-2,-1-3,-6 1,-2-2,-4 1,-1 0,2 1,3 4,-2 3,-5-2</inkml:trace>
  <inkml:trace contextRef="#ctx0" brushRef="#br0" timeOffset="898.168">1638 283,'5'24,"6"12,6 1,6-11,-3-10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24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30,'43'0,"39"-4,9-3,0 1,-12 1,-13 1,-10 2,-8 1,-9 0,-5 1,-4 1,-2-1,-2 0,-4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35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7410,'37'-107,"-19"69,115-224,-78 158,26-53,6 4,78-101,-50 89,36-82,-117 189,353-676,-293 544,242-423,32-51,-199 327,40-53,-17 48,-135 249,265-391,-142 166,29-102,-62 147,-30 98,21-27,-40 57,12-32,76-98,-175 257,0 3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38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28,'0'-14,"0"22,0 24,11 145,1-80,-5 1,-4 0,-6 43,1-6,2 194,-5-304,-1-26</inkml:trace>
  <inkml:trace contextRef="#ctx0" brushRef="#br0" timeOffset="266.229">1 762,'38'-5,"42"-11,16-3,-3-2,-7-4,-15 3,-13 1,-13 3,-8 1,-6 2,-4 0,-1 2,-6-2,0 3,-5-3,1 2,-3 3</inkml:trace>
  <inkml:trace contextRef="#ctx0" brushRef="#br0" timeOffset="720.83">875 0,'0'676,"0"-646,0 0,3 0,0-1,1 1,2-1,9 27,-14-53,0 1,0-1,0 0,1 1,-1-1,1 0,-1 0,1 0,0 0,1 0,-1 0,0-1,1 1,-1-1,1 1,0-1,0 0,0 0,0 0,0-1,0 1,1-1,-1 1,0-1,1 0,-1-1,1 1,-1-1,1 1,0-1,-1 0,1 0,-1 0,1-1,-1 0,10-5,-1-1,0 0,0-1,-1-1,0 0,-1 0,0-1,-1-1,0 1,0-2,-1 1,50-54,-30 37,-21 20,0 0,0 0,1 1,0 0,0 0,0 1,1 0,0 1,1 0,-1 0,1 1,2-1,-10 5,0 0,1 0,-1-1,0 2,0-1,0 0,0 0,0 1,0-1,0 1,0 0,0-1,0 1,0 0,0 0,-1 0,1 0,0 1,0-1,-1 0,1 1,-1-1,0 1,1 0,-1-1,0 1,0 0,0 0,0 0,0 0,0 0,-1 0,1 0,-1 0,1 0,-1 0,0 0,0 0,5 91,-6-79,1 3,-1-13,0 1,0-1,0 1,1 0,0-1,0 1,0 0,1-1,-1 1,1-1,0 1,1-1,-1 1,1-1,0 0,0 1,0-1,0 0,1 0,0-1,0 1,0-1,0 1,1-1,13 3</inkml:trace>
  <inkml:trace contextRef="#ctx0" brushRef="#br0" timeOffset="1050.379">1609 818,'27'-6,"0"-2,0-1,-1-2,-1 0,0-1,0-2,13-10,-37 23,95-75,-94 74,1 0,0-1,-1 0,0 1,0-1,0 0,0 0,0 0,0-1,-1 1,0 0,1-1,-1 1,0 0,-1-1,1 0,-1 1,1-1,-1 1,0-1,-1 1,1-1,0 1,-1-1,0 1,0-1,0 1,0-1,-1 1,1 0,-1 0,0-1,-1 1,0 0,0 0,-1 1,1-1,0 1,-1-1,0 1,0 0,1 0,-1 1,0-1,-1 1,1 0,0 0,0 1,0-1,-1 1,1 0,0 0,0 0,-1 0,1 1,0 0,0 0,0 0,-2 0,-100 51,91-37,1 1,1 0,1 1,0 0,1 1,1 0,1 1,0 0,1 0,2 1,0 0,1 0,0 1,3-14,0 1,0-1,1 1,0-1,0 1,1-1,0 1,0 0,1-1,0 1,0 0,1-1,0 0,0 1,1-1,-1 0,2 0,-1 0,1-1,0 1,0-1,1 0,0 0,0 0,1-1,-1 0,1 0,6 4,6 0,0 0,1-1,0-1,0-1,0-1,1 0,0-1,0-2,0 0,0-1,1-1,-1 0,16-4,-17 3,10 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34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84 328,'16'109,"2"8,-5 0,-3 79,-11-153,-2 0,-1-1,-3 1,-1-1,-2-1,-2 0,-9 19,60-128,-32 54,1 0,1 0,-1 1,2 0,0 0,1 1,0 0,6-4,-14 15,0-1,0 1,0 0,-1 0,1 1,0-1,0 1,0-1,0 1,0 0,0 0,1 0,-1 1,0-1,0 1,-1-1,1 1,0 0,0 0,0 0,0 1,-1-1,1 1,-1 0,1-1,-1 1,1 0,-1 0,0 0,0 1,0-1,0 1,-1-1,1 1,-1-1,1 1,-1 0,0 0,0 0,0-1,0 4,26 30,-25-33,1-1,0 1,0-1,0 0,0 0,1 0,-1 0,1-1,-1 1,1-1,-1 0,1 0,-1 0,1-1,0 1,0-1,-1 0,1 0,0 0,0 0,-1-1,1 0,0 1,-1-2,1 1,-1 0,1 0,-1-1,1 0,-1 0,0 0,0 0,0 0,0-1,0 1,-1-1,1 0,-1 0,0 0,0 0,0 0,0 0,1-3,16-19,-2-2,-1 0,-1 0,-1-2,-1 1,-2-2,-1 0,-1 0,-2-1,-1 1,-1-2,-2 1,-1 0,-1-1,-2 1,-1-1,-2 1,-1 0,-6-23,1 33,0 1,-1 1,-1 0,-1 0,0 1,-1 1,-1 0,-1 1,0 1,-1 0,-1 2,0 0,-1 0,-1 2,1 0,-2 2,-9-4,22 8,-1 0,0 1,0 0,0 0,0 1,0 0,-1 1,1 0,-1 1,1-1,-1 2,0-1,0 2,1-1,-1 1,0 1,1-1,-1 2,1-1,0 1,-1 1,1 0,1 0,-1 1,1 0,-8 6,-23 46,28-30</inkml:trace>
  <inkml:trace contextRef="#ctx0" brushRef="#br0" timeOffset="1935.269">873 949,'135'-220,"-132"217,0 0,-1-1,0 1,0-1,0 0,0 0,0 0,-1 0,1 0,-1 0,0 0,-1-1,1 1,-1 0,1-1,-1 1,-1 0,1-1,-1 1,1 0,-1 0,0 0,-1-1,0 0,-1 4,0 1,-1-1,1 1,0-1,-1 1,1 0,0 1,-1-1,1 0,0 1,0 0,-1 0,1 0,0 0,0 0,0 1,0-1,0 1,1 0,-1 0,0 0,1 0,-1 1,1-1,0 0,0 1,0 0,-1 1,-13 14,0 1,1 0,1 1,0 1,2 0,1 0,0 1,2 1,1 0,0 0,2 1,0 0,0 17,5-37,1 0,-1 0,1 0,0 0,0 0,1 0,-1 0,1 0,0 0,0 0,1 0,-1-1,1 1,-1 0,1-1,1 1,-1-1,0 0,1 1,-1-1,1 0,0-1,0 1,0 0,1-1,-1 0,0 1,1-2,0 1,-1 0,1-1,0 1,0-1,0 0,0 0,2 0,9-1,1-1,-1-1,0 0,0 0,0-2,0 0,0 0,-1-2,0 1,0-2,0 0,-1-1,0 0,-1-1,1 0,-1-2,2 2,22-21,-1-1,-2-1,-1-2,-1-2,-2 0,-2-2,-1-1,-2-1,-2-1,-2-1,4-15,-8 25,-2-2,-1 0,-1-1,-2 0,-2 0,-1-1,-1 0,-3 0,0 0,-3-1,-2-12,-26-26,27 73,-1 1,1-1,0 0,0 1,-1-1,1 1,-1-1,0 1,1 0,-1 0,0 0,0 0,1 0,-1 0,0 0,0 0,0 1,0-1,0 1,0-1,0 1,0 0,-1 0,1 0,0 0,0 0,0 1,0-1,0 1,0-1,0 1,0 0,0-1,0 1,1 0,-2 1,-8 7,1 1,0 0,1 0,0 1,0 0,1 1,1 0,0 0,0 0,2 1,-1 0,2 0,-2 8,-31 150,35-135,2-1,1 1,2-1,1 1,2-1,2 0,1-1,1 0,2 0,2-1,12 22,-6-8,82 239,-95-264,-1 1,-1-1,-1 1,-1 0,-1 0,0 1,-2-1,-1 0,-1 0,-1 0,-1 0,-1 0,-1-1,-1 1,-1-2,-1 1,-1-1,-1 0,0-1,-3 1,14-20,0 0,0 0,0 0,-1 0,1 0,0 0,0 0,-1-1,1 1,-1 0,1 0,-1 0,1 0,-1-1,0 1,1 0,-1-1,0 1,1 0,-1-1,0 1,0-1,0 1,0-1,1 1,-1-1,0 0,0 1,0-1,0 0,0 0,0 0,0 0,0 0,0 0,0 0,0 0,0 0,0 0,0 0,0-1,0 1,0 0,1-1,-1 1,0 0,0-1,0 0,0 1,1-1,-1 1,0-1,1 0,-1 1,0-1,1 0,-1 0,1 0,-1 1,1-1,-1 0,1-1,2-16,0 0,2 0,0 0,1 0,1 1,1 0,0 0,4-6,15-38,89-273,-57 45,-34 186,-10 174,14 67,-9 15,3-98,-22-54,1 0,0 0,-1 0,1 0,0 0,0-1,0 1,0 0,0-1,0 1,0-1,0 1,0-1,0 1,0-1,0 1,0-1,0 0,0 0,1 0,-1 0,0 0,0 0,0 0,0 0,0 0,0 0,1-1,-1 1,0 0,0-1,0 1,0-1,0 1,0-1,0 0,0 1,0-1,0 0,-1 0,1 1,0-1,0 0,-1 0,1 0,-1 0,1 0,-1 0,1 0,-1-1,82-159,78-96,-160 256,0 0,0-1,0 1,1-1,-1 1,1 0,-1 0,1-1,-1 1,1 0,0 0,0-1,-1 1,1 0,0 0,0 0,0 0,0 0,0 1,0-1,1 0,-1 0,0 1,0-1,1 0,-1 1,0 0,1-1,-1 1,0 0,1-1,-1 1,0 0,1 0,-1 0,1 0,-1 1,0-1,1 0,-1 0,0 1,1-1,-1 1,0-1,1 1,-1 0,0 0,1 0,9 132,10 13,-3-89,-17-57,1 0,-1 0,1 0,-1-1,0 1,1-1,-1 1,0-1,1 1,-1-1,0 0,0 1,0-1,0 0,0 0,0 0,0 0,0 0,0 0,0 0,0 0,0 0,-1-1,1 1,0 0,-1 0,1-1,-1 1,1-1,-1 1,21-34,-7 6,2 1,1 0,1 2,1 0,2 1,0 1,2 1,0 0,12-6,-33 28,-1-1,1 1,0-1,0 1,0 0,0 0,0 0,0 0,0 0,0 0,0 0,0 1,0-1,1 1,-1 0,0-1,0 1,1 0,-1 0,0 1,0-1,1 0,-1 1,0-1,0 1,0 0,0 0,1 0,-1 0,-1 0,1 0,0 0,0 1,0-1,-1 1,1-1,0 1,-1 0,0 0,1 0,-1-1,0 1,0 0,0 1,0-1,0 0,-1 0,1 0,-1 0,1 1,-1-1,0 2,1 254,0-249,0 0,0-1,1 1,0 0,1-1,0 0,0 0,1 0,0 0,0 0,1-1,0 0,6 7,1-3</inkml:trace>
  <inkml:trace contextRef="#ctx0" brushRef="#br0" timeOffset="2444.698">2877 836,'33'-6,"0"-1,0-2,-1-1,0-2,-1-1,0-1,23-16,-46 25,0-1,-1 0,0 0,0 0,0-1,-1 0,1-1,-2 1,1-1,3-8,-7 12,0 1,0 0,-1-1,1 1,-1-1,0 0,0 1,-1-1,1 0,-1 0,1 1,-1-1,0 0,-1 0,1 1,-1-1,0 0,1 1,-2-1,1 0,0 1,-1-1,1 1,-1 0,0-1,0 1,-1 0,-1-2,-1 2,0 0,-1 0,1 0,-1 0,0 1,0 0,0 0,0 1,0-1,0 1,0 1,-1-1,1 1,0 0,0 0,-1 1,1 0,0 0,0 1,0-1,0 1,0 0,0 1,1 0,-1 0,1 0,0 0,0 1,-3 2,-14 11,1 1,0 1,2 1,0 1,1 0,1 2,1 0,1 1,1 0,1 1,1 0,2 1,0 1,2-1,1 2,-3 23,9-44,0 1,0-1,1 0,0 0,1 1,-1-1,1 0,1 0,-1 0,1 0,1 0,-1 0,1 0,0-1,1 0,-1 1,1-1,1 0,-1-1,1 1,0-1,0 0,0 0,1 0,0-1,0 0,0 0,0-1,1 1,0-1,-1-1,1 1,2-1,19 3,0-1,0-1,1-1,-1-2,27-3,-8 2,-42 1,1 1,-1-1,0 0,0-1,0 1,0-1,0 0,0 0,0-1,0 1,0-1,0 0,-1-1,1 1,-1-1,1 0,-1 0,0 0,0 0,0-1,1-2,3-10</inkml:trace>
  <inkml:trace contextRef="#ctx0" brushRef="#br0" timeOffset="2961.934">1917 102,'-4'-5,"-8"-1,0 4,-4 4,1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4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0,'-24'11,"0"1,0 0,1 2,0 1,2 1,0 0,0 2,2 0,-5 7,22-23,1-1,-1 1,1 0,-1-1,1 1,0 0,0-1,0 1,0 0,0 0,0 0,1 0,-1 0,1 0,-1 0,1 0,0 1,0-1,0 0,0 0,0 0,0 0,0 0,1 0,-1 0,1 0,0 0,-1 0,1 0,0 0,0 0,0 0,0 0,1-1,-1 1,0 0,1-1,-1 1,1-1,0 0,-1 1,1-1,0 0,0 0,0 0,0 0,0 0,81 30,-72-30,-1 1,0 0,1 1,-1 0,-1 0,1 1,0 1,-1-1,0 2,0-1,0 1,-1 0,0 1,0 0,-1 0,0 1,0 0,0 0,-1 1,-1 0,1 0,-2 0,1 1,-1-1,0 1,1 9,-4-12,-1 0,-1 0,1 0,-1 0,0 0,-1-1,0 1,0 0,0-1,-1 1,0-1,0 1,-1-1,1 0,-1-1,-1 1,1-1,-1 0,0 0,0 0,-1 0,1-1,-1 0,0 0,0-1,0 0,0 0,-1 0,0 0,-9 4,0-1,-1 0,1-1,-1-1,0 0,0-2,-1 0,1 0,-3-2,-93-7,89 1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2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0 397,'34'-5,"30"-2,8 1,-2 1,-9 1,-9 2,-10 1,-11 0</inkml:trace>
  <inkml:trace contextRef="#ctx0" brushRef="#br0" timeOffset="467.527">1044 1,'-49'30,"-8"4,1 3,2 2,2 2,-22 24,61-52,1 1,1 0,0 1,1 0,0 0,1 1,1 1,1-1,-3 8,8-16,-1 0,1 1,0-1,1 0,0 0,1 1,-1-1,1 1,1-1,0 0,0 1,0-1,1 0,1 0,-1 0,1 0,1 0,-1-1,1 1,1-1,0 1,1-3,0 0,0-1,1 0,-1 0,1 0,0-1,0 0,0-1,0 1,1-1,-1-1,0 1,1-1,0-1,-1 1,1-1,-1-1,1 1,-1-1,1-1,-1 1,1-1,-1-1,0 1,0-1,0 0,0-1,-1 0,1 0,5-4,14-10,0-1,-2 0,0-2,-1-1,-1-1,-1 0,-1-2,10-16,100-169,-116 191,-7 28,-6 40,-1-39,-1 4,1 0,0 0,1 0,1 0,0 0,1 0,1 0,0 0,1-1,0 0,1 0,0 0,2 0,-2-3,0-1,1 0,0 0,1 0,0-1,0 0,1-1,-1 0,2 0,-1-1,1 0,0-1,0 0,1 0,-1-1,1-1,0 0,0 0,0-1,1 0,4-1,5-4,-4-2</inkml:trace>
  <inkml:trace contextRef="#ctx0" brushRef="#br0" timeOffset="722.944">2060 57,'-39'43,"-26"29,-12 12,2 1,9-4,6-12,13-12,11-11,5-9,9-5,3-9,5-3,5-5</inkml:trace>
  <inkml:trace contextRef="#ctx0" brushRef="#br0" timeOffset="951.219">1693 114,'19'38,"36"33,12 3,5-6,-5-9,-9-15,-10-10,-3-11,-4-5,-6-5,-2 0,-3-2,-6-3</inkml:trace>
  <inkml:trace contextRef="#ctx0" brushRef="#br0" timeOffset="1115.361">2511 170,'-5'44,"-1"23,0 5,1-4,7-10,2-9,5-14,2-12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2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87,'167'-45,"-138"38,4-3,1 2,-1 2,2 1,-1 1,0 2,21 2,-52 0,0 0,0 1,0-1,0 0,0 1,0-1,0 1,0 0,0 0,-1 0,1 1,0-1,0 1,-1-1,1 1,-1 0,0 0,1 0,-1 0,0 1,0-1,-1 0,1 1,0-1,-1 1,1 0,-1 0,0-1,0 1,0 0,0 0,-1 0,1 0,-1 0,1 0,-1 0,0 0,0 0,-1 0,1 0,-1 0,1 0,-1 0,0 0,0 0,0 0,-1 0,0 1,-88 97,-142 148,225-243,0 0,0 1,1-1,0 2,0-1,1 0,0 1,0 0,1 1,0-1,0 0,1 1,0 0,1 0,0 0,0 0,1 0,0 1,0-1,1 0,1 0,0 1,0-1,1 6,3-11,0 1,1 0,-1-1,1 0,0 0,0-1,0 1,1-1,-1-1,1 1,-1-1,1 0,0-1,0 0,0 0,0 0,0-1,0 0,0 0,0 0,-1-1,1-1,0 1,2-1,17 0,2 2,-20 1,0-1,0 1,1-2,-1 1,0-1,-1 0,1-1,0 1,0-2,0 1,-1-1,0 0,1-1,3-2,-3-5,-6 1</inkml:trace>
  <inkml:trace contextRef="#ctx0" brushRef="#br0" timeOffset="252.823">0 368,'44'5,"32"2,14-1,-4-6,-7-3,-12-1,-8 0,-9 1,-8 1,-7 1,-9-5,-9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6:20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1052,'4'2,"0"-1,0 1,-1 0,1 0,0 1,-1-1,0 1,1-1,-1 1,0 0,0 0,-1 1,1-1,-1 1,1-1,-1 1,0 0,4 4,208 326,-16-79,-43-60,-55-64,-13-25,6-3,59 47,66 93,-78-80,64 79,-173-208,27 36,60 55,-101-115,-1-3</inkml:trace>
  <inkml:trace contextRef="#ctx0" brushRef="#br0" timeOffset="2185.181">86 996,'430'0,"-213"-32,-95 8,41-5,-20 0,-44 29,83-11,72-24,-124 13,33-13,-34 13,59-7,-148 22,-1 1,1 2,1 2,-1 1,27 4,16-1,95-31,-74 7,20-2,21 2,-127 16</inkml:trace>
  <inkml:trace contextRef="#ctx0" brushRef="#br0" timeOffset="5322.387">2542 3196,'-62'110,"29"-41,-3-1,-3-2,-18 20,-46 82,102-162,3-5</inkml:trace>
  <inkml:trace contextRef="#ctx0" brushRef="#br0" timeOffset="5903.159">2175 3140,'6'33,"94"106,-69-99,2-1,1-2,2-1,26 20,39 38,-69-71,-15-16</inkml:trace>
  <inkml:trace contextRef="#ctx0" brushRef="#br0" timeOffset="7316.959">3586 205,'-1'0,"1"-1,0 1,-1 0,1-1,-1 1,1 0,-1-1,1 1,-1 0,1 0,-1 0,1-1,-1 1,0 0,1 0,-1 0,1 0,-1 0,1 0,-1 0,0 0,1 0,-1 0,1 0,-1 1,1-1,-1 0,1 0,-1 0,1 1,-1-1,1 0,-1 1,1-1,-1 0,1 1,-1-1,1 1,0-1,-1 1,1-1,0 1,-1-1,1 1,0-1,0 1,0-1,-1 1,1-1,0 1,0-1,0 1,0 0,0-1,0 1,0-1,0 1,0-1,0 2,-5 38,5-39,-2 11,1 0,1 0,0 1,0-1,1 0,1 0,0 0,1 0,0 0,1 0,0-1,1 1,0-1,1 0,0-1,1 1,0-1,1-1,-1 1,3 0,-8-9,0 1,0-1,0 0,0 0,0 0,0 0,0 0,0 0,1-1,-1 1,0-1,0 0,1 1,-1-1,0 0,1 0,-1-1,0 1,0 0,1-1,-1 1,0-1,0 0,0 0,0 0,0 0,0 0,0 0,0 0,0-1,0 1,1-2,48-62,-45 55,106-233,-43 91,-69 152,0-1,0 0,0 0,0 1,-1-1,1 0,0 0,1 1,-1-1,0 0,0 0,0 1,0-1,0 0,1 1,-1-1,0 0,1 1,-1-1,0 0,1 1,-1-1,1 1,-1-1,1 0,-1 1,1-1,0 1,-1 0,1-1,0 1,-1 0,1-1,0 1,-1 0,1 0,0-1,-1 1,1 0,0 0,0 0,-1 0,1 0,0 0,0 0,-1 0,1 0,0 0,0 1,-1-1,1 0,0 0,-1 1,1-1,0 1,-1-1,1 0,-1 1,1-1,0 1,-1-1,1 1,-1 0,0-1,1 1,-1-1,1 1,-1 0,0 0,17 131,-7-84,2 0,1-1,3-1,2-1,6 9,-7-16,-2-1,-1 2,-2 0,-2 0,-1 1,-3 0,0 1,-3 0,-2 1,-3-23,-1-1,0 1,-2-1,0 0,-1 0,-1 0,0-1,-2 0,-7 12,13-23,-3 4,-1 1,0-1,0 0,-1-1,0 1,-1-2,0 1,0-1,-1 0,0-1,0-1,-1 1,0-1,0-1,0 0,-11 3,18-8,0 1,0 0,0-1,0 0,0 0,0 0,0-1,0 1,0-1,0 0,0 0,1 0,-1-1,0 1,1-1,-1 0,1 0,-1 0,1 0,0-1,0 1,0-1,0 0,1 0,-1 0,1 0,0 0,-1-1,1 1,1-1,-1 0,1 1,-1-1,1 0,0 0,0 0,1 0,-1 1,1-1,0 0,0 0,0 0,0 0,1-2,2-13,1 0,1 0,0 0,1 0,1 1,1 0,1 0,0 1,2 0,-1 1,4-3,19-34,-22 34,-2 2,0 1,1-1,1 2,0-1,1 2,1-1,0 2,13-11,-21 22,-1-1,1 1,0 0,0 1,0-1,0 1,0 0,0 0,1 0,-1 1,0 0,0 0,1 0,-1 1,0 0,0 0,0 0,0 0,0 1,0 0,0 0,4 3,15 6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6:29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57 248,'19'-24,"1"0,1 2,1 0,1 2,18-13,-36 29,147-88,-151 91,1 0,0 1,-1-1,1 0,0 0,0 1,-1-1,1 1,0 0,0-1,0 1,0 0,0 0,-1 0,1 0,0 1,0-1,0 0,0 1,-1 0,1-1,0 1,0 0,-1 0,1 0,-1 0,1 0,-1 0,1 0,-1 0,1 1,-1-1,0 0,0 1,0-1,0 1,0 0,0-1,0 1,-1 0,1 0,0-1,-1 1,1 0,-1 0,0 0,0 0,0-1,0 1,0 2,0 14,-2 0,0-1,0 1,-2 0,0-1,-1 0,-1 0,-1 0,0-1,-1 0,-3 4,1-1,-5 14,1-6,0-1,2 2,2 0,0 0,2 1,1 0,1 1,-1 25,7-50,0-1,0 1,1-1,0 1,-1-1,2 1,-1-1,1 1,-1-1,1 0,0 0,1 1,-1-2,1 1,-1 0,1 0,0-1,1 0,-1 1,1-1,-1-1,1 1,0 0,0-1,0 0,0 0,0 0,1 0,-1-1,2 1,3 0,1 0,-1-1,0 1,1-2,-1 1,1-2,0 1,-1-1,0 0,1-1,-1 0,0-1,0 0,4-2,17-11,0-1,-1-1,0-2,-2-1,-1-1,0-1,-2-1,4-6,-10-13,-19 30</inkml:trace>
  <inkml:trace contextRef="#ctx0" brushRef="#br0" timeOffset="420.167">1 447,'76'-51,"2"3,3 4,84-33,26-1,-168 75,-4 5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8:51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683 114,'-29'61,"-140"217,47-102,-8-5,-38 29,163-195,-9 10,11-25,28-49,-16 40</inkml:trace>
  <inkml:trace contextRef="#ctx0" brushRef="#br0" timeOffset="334.676">6 424,'-1'4,"0"-1,0 0,0 1,1-1,-1 0,1 1,0-1,0 1,0-1,0 1,1-1,-1 0,1 1,0-1,0 0,0 1,1-1,-1 0,1 0,0 0,-1 0,1 0,1-1,-1 1,0 0,1 0,6 3,1 1,-1-2,1 1,0-1,0 0,1-1,-1-1,1 1,0-2,0 1,0-1,8-1,16 6,58 11,-34-8,-1 3,0 3,43 17,-90-28,0 0,-1 1,1 0,-1 1,-1 0,1 1,-1 0,-1 0,1 1,-1 0,-1 0,0 1,0 0,5 9,0-3</inkml:trace>
  <inkml:trace contextRef="#ctx0" brushRef="#br0" timeOffset="580.698">824 481,'-34'10,"-29"12,-15 8,2 3,8 1,7-6,9-2,8-1,7 0,5 1,3-4,7-2,1-3,1 0,-2-3,3 0,0-1,4-4</inkml:trace>
  <inkml:trace contextRef="#ctx0" brushRef="#br0" timeOffset="901.935">344 1,'-9'12,"0"1,1-1,0 2,1-1,1 1,0 0,1 0,1 1,0-1,0 1,2 0,-1 14,1 6,3 0,0-1,2 1,2-1,1 0,2 0,10 30,12 55,31 141,-32-176,-19-70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24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304 1,'-179'635,"153"-533,-62 181,88-283,-2 1,1 1,0 0,0 0,0 0,0 0,0 0,1 0,-1 0,1 0,-1 0,1 0,0 0,-1 0,1 0,0 0,0 0,1 1,-1-1,0 0,1 0,-1 0,1 0,0 0,0 0,-1 0,1 0,0-1,1 1,-1 0,0 0,1-1,-1 1,1-1,-1 1,1-1,-1 0,1 1,0-1,1 0,53-10,-26-2</inkml:trace>
  <inkml:trace contextRef="#ctx0" brushRef="#br0" timeOffset="378.936">1066 170,'-69'63,"4"2,2 3,3 3,-11 21,59-76,0 1,1-1,0 2,2-1,0 1,1 1,1 0,0 0,2 0,0 1,1-1,1 1,1 0,1 0,1 1,0-1,4 16,-2-29,1 1,0-1,0 0,1 0,-1 0,2-1,-1 1,1-1,0 0,0-1,1 1,0-1,0 0,0 0,0-1,1 1,0-1,0-1,0 0,0 0,0 0,1-1,-1 0,6 1,16 3,0-2,1-1,-1-1,1-2,25-2,-24-2,0 0,0-2,0-2,-1 0,0-2,-1-2,0 0,-1-2,0-1,-1-1,-1-2,0 0,-2-2,0-1,-1 0,-2-2,0-1,-1 0,11-20,-24 33,0 0,-1-1,0 0,-1 0,0 0,-1-1,-1 1,0-1,0 0,-1 0,-1-1,0 1,-1 0,-1 0,0 0,0 0,-2 0,1 0,-2 0,0 0,0 1,-1 0,0 0,-1 0,-1 0,0 1,0 0,-1 1,-1 0,0 0,0 0,0 1,-2 1,1 0,-1 0,0 1,0 0,-10-4,9 6,-1 1,0 0,0 1,0 0,-1 1,1 1,0 0,-1 0,1 2,-1-1,1 2,0 0,-1 0,1 1,0 1,0 0,1 1,0 1,-1-1,2 2,-1 0,1 0,0 1,0 0,1 1,0 1,1-1,-4 6,-49 55,37-41</inkml:trace>
  <inkml:trace contextRef="#ctx0" brushRef="#br0" timeOffset="732.256">2280 255,'-25'10,"1"1,0 2,1 0,1 2,0 0,1 2,0 0,-5 8,8-9,-10 6,2 1,1 1,0 1,2 2,1 0,2 1,0 1,2 1,1 1,-6 16,21-40,-1 0,1 1,0-1,1 0,0 1,0-1,1 0,0 1,0-1,0 1,1-1,0 0,1 1,0-1,0 0,0 0,1 0,0 0,0-1,1 1,0-1,0 0,0 0,1 0,0 0,0-1,0 0,1 0,0 0,0-1,0 0,6 3,10 3,0-2,0 0,1-1,0-1,0-2,1 0,-1-1,1-2,0 0,-1-2,1 0,0-2,-1 0,0-2,0 0,0-2,0 0,-1-2,-1 0,1-2,-1 0,-1-1,0-2,-1 0,-1 0,0-2,-1 0,0-1,-1-1,-2-1,5-7,-4 5,-1-1,-2-1,0 0,-1-1,-2 0,0-1,-1 0,-2 0,-1 0,0-1,-2 0,-1 0,-2 0,0 0,-1 0,-2 0,-1 1,-3-13,4 29,0-1,-1 2,0-1,0 0,-1 1,0-1,0 1,-1 1,0-1,-1 1,0 0,0 0,0 1,0 0,-1 1,0-1,-1 1,1 1,-1 0,0 0,0 0,0 1,0 1,-1-1,1 2,-1-1,1 1,-1 1,0 0,1 0,-1 1,0 0,-1 1,-24 4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2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29 246,'-9'37,"2"0,1 0,2 0,2 0,2 29,-1-39,2 250,0-634,3 322,2 1,1 0,2 0,2 0,1 2,1-1,2 2,1 0,1 0,6-5,39-32,-60 67,0-1,0 1,1 0,-1 0,0 0,1 0,-1 1,1-1,0 1,-1-1,1 1,-1 0,1 0,-1 0,1 0,0 1,-1-1,1 1,-1-1,1 1,-1 0,1 0,-1 0,0 0,0 0,1 1,-1-1,0 1,0-1,0 1,0 0,-1 0,2 0,4 7,0 1,0-1,-1 1,0 1,-1-1,0 1,0 0,-1 0,-1 0,0 0,0 1,-1-1,-1 1,0 0,-1-1,0 8,0-18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1 225,'0'0,"1"-1,-1 1,1 0,-1 0,1-1,-1 1,0 0,1-1,-1 1,1 0,-1-1,0 1,1-1,-1 1,0-1,0 1,1-1,-1 1,0-1,0 1,0-1,1 1,-1-1,0 1,0-1,0 1,0-1,0 1,0-1,0 1,0-1,0 1,-1-1,1 0,0 1,0-1,0 1,0-1,-1 1,1-1,0 1,-1 0,1-1,0 1,-1-1,1 1,0 0,-1-1,1 1,-1 0,1-1,-1 1,1 0,-1 0,1-1,51-4,-51 5,230 28,-96-27,-134-2,1 1,0-1,-1 0,1 1,-1-1,1 0,-1 1,1-1,-1 0,0 0,1 1,-1-1,0 0,1 0,-1 0,0 1,0-1,0 0,0 0,0 0,0 0,0 0,0 1,0-1,-1 0,1 0,0 0,0 1,-1-1,1 0,0 0,-1 0,1 1,-1-1,1 0,-1 1,1-1,-1 1,0-1,1 0,-1 1,0-1,1 1,-1 0,0-1,0 1,1-1,-1 1,0 0,0 0,0 0,0-1,1 1,-1 0,0 0,-1 0,-2-4,-14-11,6 6,-1-1,1 0,1-1,0 0,1-1,0-1,0 1,2-1,-1-1,2 0,-3-6,5-1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5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25 691,'-3'-6,"0"0,0 0,0 0,0 0,1-1,0 1,1-1,-1 1,1-1,1 0,-1 1,1-1,0 0,-1-6,3-9,0 1,1 0,2 0,0 1,1-1,1 1,0 0,2 1,0-1,2 2,0 0,1 0,0 1,2 0,14-14,11-21,70-64,-108 115,0 0,0 0,0 0,0 1,1-1,-1 0,0 1,1-1,-1 0,1 1,-1 0,1-1,-1 1,0 0,1 0,-1 0,1 0,-1 0,1 0,-1 0,1 1,-1-1,1 0,-1 1,0-1,1 1,-1 0,0-1,1 1,-1 0,0 0,0 0,0 0,1 0,-1 0,0 0,-1 0,1 0,0 0,0 1,0-1,23 61,-21-53,50 278,-53-285,0-1,1 1,-1-1,0 1,1-1,-1 1,1-1,-1 0,1 1,0-1,0 0,-1 0,1 1,0-1,0 0,0 0,0 0,0 0,1 0,-1 0,0 0,0-1,1 1,-1 0,0-1,1 1,-1-1,1 1,-1-1,1 0,-1 1,1-1,-1 0,1 0,-1 0,1 0,-1 0,1-1,-1 1,0 0,1-1,-1 1,1-1,-1 1,0-1,1 0,-1 0,0 0,0 1,1-1,-1 0,0 0,0-1,0 1,0 0,0 0,0-1,162-197,84-59,-246 256,-1 1,1 0,-1 0,1 0,0-1,-1 1,1 0,0 0,0 0,0 0,0 0,0 1,0-1,0 0,0 0,0 1,0-1,0 0,1 1,-1-1,0 1,0 0,1-1,-1 1,0 0,1 0,-1 0,0 0,1 0,-1 0,0 0,0 0,1 1,-1-1,0 0,1 1,-1-1,0 1,0-1,0 1,0 0,0-1,1 1,-1 0,-1 0,1 0,0 0,0 0,0 0,0 0,-1 0,1 0,0 0,-1 1,1-1,-1 0,2 19,-1 0,0 1,-2-1,-1 0,0 0,-1 0,-2-1,0 1,-1-1,-5 13,1-1,-3 10,7-24,0 0,1 0,1 0,1 1,0 0,2-1,-1 7,2-23,0 1,0-1,0 1,0-1,0 1,0 0,0-1,0 1,1-1,-1 1,1-1,-1 1,1-1,-1 1,1-1,0 1,0-1,0 0,0 1,0-1,0 0,0 0,0 0,0 0,0 0,1 0,-1 0,0 0,1-1,-1 1,1 0,-1-1,1 1,-1-1,1 1,-1-1,1 0,0 0,-1 0,1 0,-1 0,1 0,0 0,-1 0,1-1,-1 1,1-1,-1 1,1-1,-1 1,1-1,-1 0,1 0,74-48,-56 30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6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0,'-83'72,"4"4,3 3,-31 46,55-35,51-88,0 1,0-1,0 0,0 1,0-1,1 1,-1 0,1-1,0 1,-1-1,1 1,0 0,1-1,-1 1,0-1,1 1,0-1,-1 1,1-1,0 1,0-1,0 0,1 1,-1-1,0 0,1 0,0 0,-1 0,1 0,0 0,0 0,0-1,0 1,0-1,1 0,1 2,3-3,-1 1,1-1,-1-1,1 1,-1-1,1 0,-1 0,0-1,0 0,0 0,1-1,-2 1,1-1,0-1,-1 1,1-1,-1 0,0 0,0 0,-1-1,4-4,7-3,28-27,-3-1,-1-2,-2-2,-2-2,19-34,3 0,-55 77,-1 1,0-1,1 1,-1-1,1 1,0 0,-1-1,1 1,0 0,0 0,0 0,1 1,-1-1,0 0,1 1,-1 0,1-1,-1 1,1 0,0 0,-1 1,3-1,-9 57,-1-35,1 0,0 1,2-1,0 1,2-1,0 1,1 0,1-1,1 1,1-1,1 0,1 0,1-1,1 0,6 12,-11-27,0-1,1 0,-1 1,1-2,0 1,0 0,0-1,1 0,-1 0,1 0,0 0,0-1,0 1,1-1,17 5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2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62 311,'17'-1,"0"-1,0 0,0-1,-1-1,1-1,-1 0,0-1,0-1,-1 0,0-1,13-10,-25 16,0 0,0 0,0 0,0-1,0 0,0 0,-1 1,1-2,-1 1,0 0,0 0,0-1,-1 1,1-1,-1 1,0-1,1 0,-2 1,1-1,0 0,-1 0,0 0,0 0,0 1,0-1,-1 0,1 0,-1 0,0 1,0-1,0 0,-1 1,1-1,-1 1,0-1,0 1,0 0,-1 0,1 0,-1 0,1 0,-1 1,0-1,0 1,0 0,0-1,-1 1,0-1,-1-1,0 1,0-1,0 2,0-1,-1 0,1 1,-1 0,1 0,-1 1,0 0,1 0,-1 0,0 0,0 1,0 0,0 0,0 1,0 0,1 0,-1 0,0 0,1 1,-1 0,1 0,-1 1,1 0,0 0,0 0,0 0,1 1,-1 0,1 0,0 0,0 0,0 1,0-1,0 2,-5 10,0 0,1 1,1-1,0 2,1-1,1 1,1 0,0 0,2 0,0 0,0 1,2-1,1 1,1 13,0-22,0-1,1 1,0-1,1 1,-1-1,2-1,-1 1,1 0,1-1,-1 0,1 0,1-1,-1 0,1 0,1 0,-1-1,1 0,0-1,1 1,-1-2,1 1,0-1,0 0,6 1,-3-3,0-1,1 0,-1 0,0-1,1-1,-1 0,0 0,0-2,0 1,0-2,0 1,-1-2,1 1,-1-2,0 1,-1-1,11-8,-3 4,141-90,-143 89</inkml:trace>
  <inkml:trace contextRef="#ctx0" brushRef="#br0" timeOffset="331.74">936 0,'-17'11,"0"0,1 1,1 1,-1 0,2 1,0 1,1 0,0 1,1 1,1 0,1 0,-5 12,13-27,1 1,0-1,0 0,1 1,-1-1,0 1,1-1,0 1,-1 0,1-1,0 1,1-1,-1 1,0-1,1 1,-1-1,1 1,0-1,-1 1,1-1,1 0,-1 1,0-1,0 0,1 0,0 0,-1 0,1 0,0 0,0 0,0-1,0 1,0-1,0 1,0-1,1 0,-1 0,0 0,1 0,-1 0,41 12,55 25,-95-37,0 1,0 0,-1 0,1 0,-1 1,0-1,0 0,0 1,0 0,0-1,0 1,-1 0,1 0,-1 0,0 0,0 0,0 0,0 0,0 0,-1 1,0-1,1 0,-1 0,0 1,-1-1,1 0,0 0,-1 1,0 1,-3 4,1-1,-1 1,0-1,-1 1,0-1,-1 0,1-1,-1 0,-1 1,1-2,-1 1,-1-1,1 0,-1-1,0 0,0 0,0 0,-1-1,0-1,0 1,0-1,0-1,0 0,-1 0,1-1,0 0,-1 0,1-1,-6-1,-10 1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6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1,'-20'238,"10"1,11 15,-28-63,37-258,-4 39,-1 1</inkml:trace>
  <inkml:trace contextRef="#ctx0" brushRef="#br0" timeOffset="4950.584">423 254,'-59'45,"29"-15,7-7,-1 0,-1-1,0-1,-2-1,-23 12,49-32,0 0,0 0,1 0,-1 0,0 0,0 0,0 0,0 0,1 0,-1 1,0-1,0 0,0 1,1-1,-1 0,0 1,1-1,-1 1,0-1,1 1,-1-1,0 1,1-1,-1 1,1 0,-1-1,1 1,-1 0,1-1,0 1,-1 0,1 0,0 0,-1-1,1 1,0 0,0 0,0 0,0 0,0-1,0 1,0 0,0 0,0 0,0 0,1-1,-1 1,0 0,0 0,1-1,-1 1,1 0,-1 0,0-1,1 1,-1 0,1-1,0 1,-1-1,1 1,0-1,-1 1,1 0,40 15,-32-14,-1 0,1 1,-1 0,0 1,0-1,0 2,-1-1,1 1,-1 0,0 1,0 0,-1 0,0 0,0 1,0 0,-1 0,0 0,2 5,61 137,-22-67,-46-70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3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1,'-12'37,"5"-9,0-7,1 0,1 1,1 0,0 0,2 0,1 0,0 0,2 0,0 0,2 0,0 0,1 0,2 1,-3-18,0 1,0-1,0 0,1 1,0-1,0-1,0 1,1-1,-1 0,1 0,0 0,0 0,1-1,-1 0,1 0,-1 0,1-1,0 0,0 0,0-1,0 1,0-1,1 0,-1-1,0 0,0 0,1 0,-1-1,0 0,0 0,0 0,0-1,0 0,0 0,0 0,4-3,16-13,0 0,-2-2,0 0,-1-2,-2 0,0-2,-1 0,12-21,-32 44,0 0,0 0,1 0,-1 0,0 0,0 1,1-1,-1 0,0 0,1 0,-1 0,1 0,-1 1,1-1,0 0,-1 0,1 1,0-1,-1 0,1 1,0-1,0 1,0-1,-1 1,1-1,0 1,0-1,0 1,0 0,0 0,0 0,0-1,0 1,0 0,0 0,0 0,0 0,0 0,0 1,0-1,0 0,-1 0,1 1,0-1,0 0,0 1,0-1,0 1,0-1,-1 1,1 0,0-1,-1 1,1 0,0-1,-1 1,1 0,-1 0,1 0,-1 0,1-1,-1 1,1 0,-1 0,0 0,0 0,2 6,-1 1,1-1,0 0,1 0,-1-1,1 1,1-1,-1 1,1-1,0 0,1 0,-1-1,1 1,0-1,1 0,-1 0,1-1,0 0,0 0,0 0,1-1,-1 1,1-2,0 1,0-1,0 0,0 0,0-1,0 0,8 0,-7-2,1-1,-1 0,1-1,-1 0,0 0,0-1,0 0,0 0,-1-1,0 0,0 0,0 0,-1-1,1 0,-1-1,-1 0,1 1,-1-2,-1 1,1 0,-1-1,3-7,1-5,0 0,-1-1,-2 1,0-1,-1 0,-1 0,-1-1,0-17,-2 27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4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1,'0'38,"5"18,2 4,-1-4,-1-6,-2-7,0-11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7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1,'-5'4,"-1"8,-5 0,-1 4,3-6,7-5,3-7,8-4,1-1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8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310 113,'0'0,"-1"-1,0 1,1-1,-1 1,0-1,0 1,1 0,-1-1,0 1,0 0,0 0,0 0,1 0,-1-1,0 1,0 0,0 0,0 1,0-1,1 0,-1 0,0 0,0 1,0-1,1 0,-1 1,0-1,0 0,0 1,1-1,-1 1,0-1,1 1,-1 0,1-1,-1 1,1 0,-1-1,1 1,-1 0,1 0,-1-1,1 1,0 0,0 0,-1 0,1 0,-17 41,13-20,2 1,0-1,1 1,2 0,0-1,2 1,0 0,1-1,3 5,1 28,-3 0,-2 0,-2 1,-4 17,1 28,-3 5,4-106,1 0,0-1,0 1,0 0,-1-1,1 1,0 0,0-1,-1 1,1 0,0 0,-1-1,1 1,0 0,-1 0,1 0,0-1,-1 1,1 0,0 0,-1 0,1 0,-1 0,1 0,0 0,-1 0,1 0,-1 0,1 0,0 0,-1 0,1 0,0 0,-1 0,1 0,-1 1,1-1,0 0,-1 0,1 0,0 1,-1-1,1 0,0 0,0 1,-1-1,1 0,0 0,0 1,-1-1,1 1,0-1,0 0,0 1,0-1,0 0,-1 1,1-1,-3-14</inkml:trace>
  <inkml:trace contextRef="#ctx0" brushRef="#br0" timeOffset="243.873">0 564,'43'-4,"39"-12,9-3,-5 2,-13-1,-13 2,-13 5,-10-2,-5 2,-5 3,-6-2,-2 1,-4-4,0 2,-2 1</inkml:trace>
  <inkml:trace contextRef="#ctx0" brushRef="#br0" timeOffset="679.743">790 0,'-22'120,"6"1,-1 87,16-183,0 0,2-1,1 1,0-1,2 0,1 1,1-2,1 1,1-1,1 0,1 0,1-1,1-1,8 10,-19-29,1 0,-1 0,1 0,0 0,0 0,0 0,0-1,0 1,0-1,0 0,0 1,1-1,-1 0,1 0,-1 0,1-1,-1 1,1-1,-1 1,1-1,-1 0,1 0,-1 0,1 0,0-1,-1 1,1-1,-1 1,1-1,-1 0,0 0,1 0,-1 0,0 0,1-1,78-60,-63 46,-10 9,-7 4,1-1,1 1,-1 1,0-1,1 0,-1 0,1 1,0-1,0 1,0 0,0 0,0 0,0 0,1 1,-1-1,1 1,-1 0,1 0,-1 0,1 1,0-1,-1 1,1 0,0 0,-1 0,1 0,0 1,-1-1,1 1,0 0,-1 0,1 0,-1 1,0-1,3 2,0 6,-1 0,0 0,0 0,-1 1,0 0,0 0,-1 0,0 0,-1 0,0 2,19 61,0-47,-12-23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33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1,'-24'34,"-13"15,-4 5,-1-2,2-11,9-6,3-10,3-4,0-1,5-4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07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393 821,'1'-1,"0"-1,0 1,1-1,-1 1,0-1,0 0,0 1,-1-1,1 0,0 0,-1 0,1 1,-1-1,1 0,-1 0,0 0,0 0,0 0,0 0,0 0,0 0,-1 0,1 0,0 1,-1-1,0 0,1 0,-1 0,0 1,0-1,0 0,0 1,0-1,-1 1,1-1,0 1,-1 0,1-1,-1 1,1 0,-1 0,0 0,-76-38,68 38,-1-1,1 2,-1 0,1 0,-1 1,0 0,1 0,0 2,-1-1,1 1,0 1,0-1,0 2,1-1,0 2,0-1,0 1,0 0,1 1,0 0,0 0,1 1,0 0,0 0,1 1,-2 3,0 0,1 0,1 0,0 0,1 0,0 1,1 0,0 0,1 0,0 1,1-1,1 1,0-1,1 1,0 0,1-1,1 1,0-1,1 1,0-1,3 6,-3-9,2 0,-1 0,1 0,1-1,0 1,0-1,0 0,1-1,1 0,0 0,0-1,0 1,1-2,0 1,0-1,0-1,1 0,0 0,0-1,1 0,8 2,-8-7,0-1,0 1,-1-2,1 0,0 0,-1-1,0 0,0-1,0 0,-1-1,1 0,-2 0,1-1,0 0,-1 0,-1-1,1 0,1-3,-8 9,20-19,-2-2,0 0,-2-1,0-1,-2 0,-1-1,-1-1,-1 0,-2-1,0 0,-1-7,4-49,-11 101,1 1,0-1,2 1,0-1,1 0,1-1,0 0,1 0,1 0,0-1,1 0,1-1,6 6,-3-3</inkml:trace>
  <inkml:trace contextRef="#ctx0" brushRef="#br0" timeOffset="502.257">900 1216,'196'-403,"-155"356,-40 46,0 0,0 1,0-1,0 1,0-1,0 1,0 0,0-1,1 1,-1 0,0 0,0-1,0 1,0 0,0 0,1 0,-1 0,0 1,0-1,0 0,0 0,0 1,0-1,0 1,0-1,0 1,0-1,0 1,0 0,0-1,0 1,0 0,0 0,-1-1,1 1,0 0,-1 0,1 0,0 0,-1 0,0 0,1 0,-1 0,1 1,-1-1,0 0,0 0,0 0,1 0,-1 0,0 0,-1 1,1-1,7 84,-9-79,1 0,0 0,0 0,0 0,1 0,0 0,0 0,1 0,-1 0,1 0,1 0,-1 0,1 0,0-1,0 1,1-1,0 1,0-1,0 0,0 0,1 0,0 0,0-1,0 0,0 1,1-1,0-1,0 1,0-1,0 0,0 0,1 0,3 0,-4-2,0 0,0-1,0 0,0 0,1 0,-1 0,0-1,0 0,0 0,0-1,-1 1,1-1,0 0,0 0,-1-1,0 1,1-1,-1 0,0 0,0 0,0-1,-1 1,1-1,-1 0,0 0,0 0,0-1,-1 1,0-1,0 1,2-5,3-7,-1-1,-1 1,0-1,-1 0,-1-1,0 1,-1-1,-1-11,-1 16</inkml:trace>
  <inkml:trace contextRef="#ctx0" brushRef="#br0" timeOffset="1829.207">2058 764,'-29'1,"1"1,0 1,0 1,1 1,-1 2,1 1,1 1,-1 1,-1 2,18-6,0 0,1 0,0 1,0 0,1 0,0 1,0 0,0 0,1 1,1 0,-5 8,9-13,0-1,0 1,0-1,0 1,1 0,-1-1,1 1,0 0,1 0,-1 0,0 0,1 0,0 0,0 0,0 0,1 0,-1 0,1 0,0 0,0 0,0 0,1-1,0 1,-1 0,1-1,0 1,1-1,-1 0,0 0,1 0,0 0,0 0,2 2,-1-2,0-1,1 1,-1-1,1 0,-1 0,1 0,0-1,0 1,0-1,0 0,0-1,0 1,0-1,0 0,0 0,0-1,0 1,0-1,0 0,0-1,0 1,-1-1,1 0,0 0,-1 0,5-3,106-85,50-105,-163 192,30-33,-31 36,-1-1,1 1,0-1,0 1,0 0,0-1,0 1,0 0,0 0,0 0,0 0,0 0,0 0,0 0,0 0,0 0,0 0,0 0,0 1,0-1,-1 0,1 1,0-1,0 0,0 1,0 0,0-1,-1 1,1-1,0 1,0 0,-1-1,1 1,-1 0,1 0,-1 0,1-1,-1 1,1 0,-1 0,1 0,-1 0,0 0,0 0,1 0,4 15,0-1,-1 1,0 0,-2 0,0 0,0 0,-2 1,0 13,3 46,7-1,-3 1,-4 0,-3 1,-3-1,-3 0,-11 39,8-69,-39 131,44-168,0 1,0-1,-1 0,-1 0,1-1,-1 1,-1-1,1-1,-1 1,-1-1,1 0,-1-1,0 1,-1-2,0 1,0-1,7-4,0 1,-1-1,0 0,1 0,-1 0,1 0,-1 0,0-1,0 1,1-1,-1 0,0 0,0 0,0 0,1 0,-1-1,0 1,0-1,1 1,-1-1,0 0,1 0,-1-1,1 1,0 0,-1-1,1 1,0-1,0 0,0 0,0 0,0 0,0 0,0 0,1-1,-1 1,0-1,-24-100,25 83,2 0,0 0,0 1,2-1,1 1,0 0,1 0,1 0,1 1,1-1,1 2,0-1,10-13,11-16,2 2,2 2,2 1,2 1,1 2,2 2,20-13,121-94,-151 120,-1-1,-1-1,-2-2,0-1,-2-1,-1-1,-2-1,-1-1,-1-1,14-35,-16 20,-2-1,-2-1,-3 0,-1 0,-2-14,0 9,-5 40,1 1,-2-1,0 1,-1-1,-1 0,0 0,-1 0,-1 1,0-1,-1 1,-1-1,0 1,-1 0,-3-4,7 17,-1-1,0 0,0 1,0-1,0 1,-1 0,1 0,0 0,-1 0,0 0,1 1,-1-1,0 1,0-1,0 1,0 0,0 0,0 1,0-1,0 1,0-1,-1 1,1 0,0 0,0 0,0 1,0-1,0 1,-1-1,1 1,-1 1,-85 51,69-29,0 1,2 1,1 1,1 0,1 1,2 0,0 1,2 1,2 0,0 1,2-1,1 1,2 1,1-1,2 1,1 10,3-8,2-1,1 1,2-2,1 1,2-1,1 0,2-1,0-1,2 0,18 24,-19-33,1-1,1 0,0-1,1-1,2-1,-1-1,22 13,-40-28,0 0,-1 0,1 0,0-1,0 1,0-1,0 1,0-1,0 1,0-1,0 1,0-1,0 0,0 1,1-1,-1 0,0 0,0 0,0 0,0 0,0 0,0 0,0-1,1 1,-1 0,0-1,0 1,0 0,0-1,0 1,0-1,0 0,0 1,-1-1,1 0,0 0,0 1,0-1,-1 0,1 0,5-12</inkml:trace>
  <inkml:trace contextRef="#ctx0" brushRef="#br0" timeOffset="2244.842">2961 934,'55'-11,"-1"-3,-1-2,0-2,-1-3,32-18,-79 37,0-1,0 1,0-1,-1 0,1 0,-1-1,1 1,-1-1,0 0,0 0,-1 0,1-1,-1 1,0-1,0 0,-1 0,1 0,-1 0,0 0,0-1,-1 1,0 0,0-1,1-4,-2 5,1 0,-1-1,1 1,-1 0,-1 0,1 0,-1 0,0 0,0 0,0 0,-1 0,0 1,0-1,0 0,0 1,-1 0,0-1,0 1,0 0,0 0,0 1,-1-1,0 1,0-1,0 1,0 1,0-1,-1 0,1 1,-1 0,0 0,1 0,-1 1,-3-1,0 1,0 0,0 0,-1 1,1 0,0 1,0-1,0 2,0-1,0 1,0 0,1 1,-1 0,0 0,1 1,0 0,0 0,0 0,1 1,-1 0,1 0,0 1,1 0,-1 0,-3 6,-4 5,2-1,0 1,1 1,0 0,2 0,0 1,1 0,1 1,-2 10,4-18,1 0,1 1,0-1,1 1,0-1,1 1,0-1,1 1,0-1,1 1,1-1,-1 0,2 0,0 0,1 0,0-1,0 0,1 0,1 0,0-1,0 1,1-2,0 1,5 3,2-4,1 0,0-1,0 0,0-1,1-1,1-1,-1 0,1-1,-1-1,1-1,0-1,0 0,0-1,0-1,0-1,0 0,5-2,32-8,-31 5</inkml:trace>
  <inkml:trace contextRef="#ctx0" brushRef="#br0" timeOffset="23474.405">82 2402,'43'-5,"34"-2,8 1,-5 1,-12-3,-17-1</inkml:trace>
  <inkml:trace contextRef="#ctx0" brushRef="#br0" timeOffset="23940.546">1211 2176,'-31'0,"0"2,0 2,0 0,1 2,0 2,0 0,0 2,1 1,1 2,0 1,1 0,0 2,1 2,1 0,0 2,15-10,0-1,1 1,0 0,1 1,0 0,0 1,1-1,1 1,0 1,1-1,0 1,1 0,0 0,1 0,1 1,0-1,1 1,0-1,1 1,1-1,0 1,1 1,-1-11,0-1,0 1,1-1,-1 0,1 1,0-1,0 0,0 0,0 0,1 0,-1-1,1 1,0-1,0 1,0-1,0 0,0 0,0 0,1-1,-1 1,0-1,1 1,-1-1,1-1,0 1,-1 0,1-1,0 0,-1 1,1-1,0-1,2 1,117-36,-83 11,0-2,-2-1,-1-2,-1-2,4-6,-10 9,35-34,-40 37,0 1,2 1,1 1,1 2,29-17,-56 36,0 1,-1-1,1 1,0 0,0 0,0 0,-1 0,1 0,0 0,0 0,1 1,-1-1,0 1,0 0,0-1,0 1,0 0,0 0,1 0,-1 1,0-1,0 0,0 1,0-1,0 1,0 0,0 0,0 0,0 0,0 0,-1 0,1 0,0 1,0-1,-1 1,1-1,-1 1,0-1,1 1,-1 0,0 0,0 0,0 0,0-1,0 1,-1 1,1-1,-1 0,1 0,-1 0,0 0,0 1,-12 128,2-70,6-35,1-12,1 1,0-1,1 1,0-1,1 1,1 0,1-1,0 1,0-1,2 1,0-1,43 33,-27-37</inkml:trace>
  <inkml:trace contextRef="#ctx0" brushRef="#br0" timeOffset="24186.036">2255 2232,'-29'38,"-28"37,-10 11,2-5,12-12,10-17,13-12,6-14,8-6,1-6,4-6</inkml:trace>
  <inkml:trace contextRef="#ctx0" brushRef="#br0" timeOffset="24436.491">1747 2176,'39'38,"36"28,10 6,-4-3,-6-14,-12-12,-11-12,-10-8,-7-6,-5-3,-3-3,-1-3,0-4,1-2,-6-1</inkml:trace>
  <inkml:trace contextRef="#ctx0" brushRef="#br0" timeOffset="24605.466">2764 2402,'0'33,"4"22,3 0</inkml:trace>
  <inkml:trace contextRef="#ctx0" brushRef="#br0" timeOffset="24873.756">2678 2006,'0'0</inkml:trace>
  <inkml:trace contextRef="#ctx0" brushRef="#br0" timeOffset="25121.565">3553 2147,'-13'4,"0"1,0 1,0 0,0 1,1 0,1 1,-1 0,1 1,0 1,1-1,0 1,1 1,0 0,-3 5,12-12,0-1,-1 1,1-1,1 0,-1 1,0-1,1 0,0 0,0 1,0-1,0 0,0 0,1 0,-1 0,1 0,0 0,0 0,0-1,0 1,0-1,1 1,-1-1,1 0,0 0,-1 0,1 0,0-1,0 1,0-1,0 0,0 1,1-1,-1-1,0 1,4 0,15 10,-12-5,-1 0,1 1,-1 0,-1 0,1 1,-1 1,-1-1,1 1,-1 0,-1 1,2 3,-5-8,-1-1,1 0,-1 1,-1 0,1-1,-1 1,0 0,0 0,0 0,0 0,-1 0,0-1,0 1,-1 0,1 0,-1 0,0 0,0 0,0 0,-1-1,0 1,0-1,0 1,0-1,-1 0,0 1,-3 2,-1 1,-1 0,-1-1,1 0,-1-1,-1 0,1 0,-1-1,0 0,0 0,-1-1,1-1,-1 0,0 0,1-1,-1 0,0-1,-1-1,1 1,-6-2,-8 1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0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61,'104'-14,"57"-7,1 6,43 6,-185 9,-12-1,0 1,-1-1,1 1,0 1,0-1,-1 2,1-1,-1 1,1 0,-1 0,0 1,1 0,-1 0,-1 1,2 0,-7-2,1 0,-1 0,1 0,-1 0,0 1,0-1,0 0,0 1,0-1,-1 0,1 1,-1-1,1 1,-1-1,0 1,0-1,0 1,0-1,-1 1,1-1,-1 1,0-1,1 1,-1-1,0 0,0 0,0 1,-1-1,1 0,0 0,-1 0,-1 1,-55 65,-164 122,221-189,-23 19,1 1,2 0,0 2,1 0,1 1,1 2,2-1,0 2,-11 27,22-39,2-11,0 1,1 1,0-1,0 0,0 1,0-1,1 1,0-1,0 1,1 0,-1-1,1 1,0 0,1-1,-1 1,1 0,0-1,1 1,0-1,-1 1,2-1,-1 0,0 0,1 0,0 0,3 4,1-3,0 1,0-1,1-1,0 1,0-1,0-1,0 1,1-1,-1-1,1 1,0-2,1 1,-1-1,0-1,0 1,1-2,-1 1,4-1,174-25,-149 18,95-35,-117 25,-14 7</inkml:trace>
  <inkml:trace contextRef="#ctx0" brushRef="#br0" timeOffset="246.231">28 485,'48'-10,"45"-8,16-5,-2 1,-8 4,-12 5,-11 5,-14 4,-7 2,-9 2,-7 1,-6 4,-3 3,-7-2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1,'-19'38,"-7"22,2 7,9-5,8-12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0,'0'15,"0"4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4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1,'-19'2,"0"1,1 1,-1 0,1 2,0 0,1 1,-1 0,1 2,-12 8,27-16,0 0,0 0,0 0,0 1,1-1,-1 1,0 0,1 0,-1-1,1 1,-1 0,1 0,0 0,0 0,0 0,0 1,0-1,1 0,-1 0,1 1,-1-1,1 0,0 1,0-1,0 0,0 1,0-1,1 0,-1 1,1-1,-1 0,1 0,0 1,0-1,0 0,0 0,0 0,0 0,1 0,-1 0,1-1,-1 1,1 0,0-1,0 1,-1-1,2 1,160 44,-158-44,-1 0,0 0,0 1,0-1,0 1,0 0,-1 0,1 0,-1 0,0 1,0-1,0 1,0 0,-1 0,1 0,-1 0,0 0,0 1,-1-1,1 1,-1-1,0 1,0-1,-1 1,1 0,-1-1,0 1,0 0,-1-1,1 1,-1 0,0-1,-1 2,1 1,0 1,-1-1,0 0,-1 1,0-1,0 0,0 0,-1-1,0 1,0-1,0 1,-1-1,0-1,-1 1,1-1,-1 0,0 0,0 0,0-1,-1 0,-2 1,-13 6,0-1,0-1,-2-1,1 0,-1-2,-1-1,-57 0,80-5,-1 0,1 0,0 0,0 0,0-1,0 1,-1-1,1 0,0 0,0 1,0-1,0-1,0 1,1 0,-1 0,0-1,1 1,-1-1,0 1,1-1,0 0,-1 1,1-1,0 0,0 0,0 0,0 0,0 0,1 0,-1 0,0-1,1 1,0 0,-1-2,3-10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5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122 309,'-19'35,"1"1,2 1,2 0,1 1,2 1,1 0,3 0,0 11,5-42,0-1,1 0,0 1,1 0,-1-1,1 1,1-1,0 1,0-1,0 1,1-1,0 1,0-1,1 0,0 0,0 0,1-1,0 1,0-1,1 0,-1 0,1 0,1-1,-1 1,1-1,0 0,0-1,0 0,0 0,1 0,0-1,0 0,4 2,6-1,0-2,0 1,0-2,0 0,0-1,0-1,0-1,0 0,0-1,0-1,-1-1,1 0,-1-1,0 0,-1-2,0 0,0 0,-1-2,0 0,11-9,-4-2,0-1,-1-2,-1 1,-1-2,-2-1,0 0,-2-1,-1 0,-1-1,-1 0,-1-1,-2-1,-1 1,-2-1,0 0,-2-1,-1 1,-2 0,-1-1,-3-18,3 40,0-1,0 1,0 0,-1-1,-1 1,0 0,0 0,0 0,-1 1,-1-1,1 1,-1 0,-1 0,0 1,0-1,0 1,-1 1,0-1,0 1,0 0,-1 1,0 0,-2-1,2 7,1 0,0 0,0 1,-1 0,1 0,1 1,-1 0,0 0,1 1,0 0,-1 0,2 0,-1 1,0 0,1 0,0 0,0 1,0 0,1 0,0 0,0 0,1 0,-1 1,1 0,1 0,-1 0,1 2,-18 40,2 1,2 1,3 1,2 0,2 1,2-1,2 26,2 563,3-265,11-315,-5-55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48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0 881,'9'-1,"-1"-1,0 0,0-1,0 1,-1-2,1 1,-1-1,1 0,-1-1,0 1,-1-1,6-5,28-18,187-94,-32 6,-21 5,-132 87,0 2,2 1,1 3,33-9,-56 18,0-1,-1 0,0-2,0 0,-2-1,0-1,11-11,234-129,-201 109,-86 37,-48 9,43 1,1-2,-1 0,1-2,-1-1,1-1,0-2,-17-5,43 10,1 1,0-1,-1 1,1-1,0 1,-1-1,1 1,-1-1,1 1,-1 0,1-1,-1 1,1 0,-1-1,1 1,-1 0,0 0,1 0,-1-1,1 1,-1 0,0 0,1 0,-1 0,1 0,-1 0,0 0,1 0,-1 1,1-1,-1 0,0 0,1 0,-1 1,1-1,-1 0,1 0,-1 1,1-1,-1 1,1-1,-1 0,1 1,0-1,-1 1,1-1,-1 1,1-1,0 1,0-1,-1 1,1 0,0-1,0 1,0-1,-1 1,1 0,0-1,0 1,0-1,0 1,0 0,0-1,1 1,18 39,-15-34,100 203,-41-36,-62-172,-1-1,1 0,-1 1,1-1,-1 0,1 0,-1 0,1 0,0 1,-1-1,1 0,-1 0,1 0,-1 0,1 0,0 0,-1 0,1-1,-1 1,1 0,-1 0,1 0,-1 0,1-1,-1 1,1 0,-1-1,1 1,-1 0,1-1,-1 1,1 0,-1-1,0 1,1-1,-1 1,0-1,1 1,-1-1,0 1,0-1,0 1,1-1,-1 0,0 1,0-1,0 1,0-1,0 1,0-1,0 0,0 1,0-1,0 1,0-1,0 1,-1-1,1 1,0-1,0 0,0-1,133-295,-113 206,-20 92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06.0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86 582,'33'53,"43"120,-48-93,-23-102,-5-319,0 333,1 0,0 0,0 0,1 1,0-1,1 1,-1-1,2 1,-1 0,1 0,0 0,0 1,1 0,-1-1,5-3,-5 10,-1-1,1 0,-1 1,1 0,0 0,-1 0,1 0,-1 0,1 1,-1 0,1 0,-1 0,1 0,-1 0,0 1,1-1,-1 1,0 0,0 0,0 0,0 0,-1 1,1-1,-1 1,1-1,-1 1,0 0,1 2,5 3,5 3</inkml:trace>
  <inkml:trace contextRef="#ctx0" brushRef="#br0" timeOffset="663.191">1 272,'79'-23,"96"-35,-173 59,1-1,-1 0,1 0,0 0,-1-1,1 1,-1-1,1 1,-1-1,0 0,1 0,-1 0,0 0,1 0,-1 0,0-1,0 1,0-1,0 0,0 1,-1-1,1 0,0 0,-1 0,1 0,-1 0,0-1,0 1,0 0,0-1,0 1,0 0,-1-1,1 1,-1-1,0 1,1-1,-1 0,0 1,-1-1,1 0,-85-108,70 98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0.2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1 160,'5'-5,"1"-6,5-1,5-4,5 1,-2-2,2 3,-4-2,1 2,-3-2,1 3,-3 3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0.4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1 182,'34'-24,"20"-12,6-1,-7 1,-8 8,-12 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3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0,'-9'202,"5"-156,-3-1,-1 0,-3 0,-1-1,-2-1,-2 0,-5 6,-88 184,103-188,6-44,0 0,0 0,0-1,1 1,-1 0,0 0,0-1,1 1,-1 0,1-1,-1 1,1 0,-1-1,1 1,-1-1,1 1,0-1,-1 1,1-1,-1 1,1-1,0 0,0 1,-1-1,1 0,0 1,0-1,-1 0,1 0,0 0,0 0,0 0,-1 0,1 0,0 0,0 0,0 0,-1 0,1-1,0 1,0 0,-1 0,1-1,0 1,-1-1,1 1,0 0,-1-1,1 0,0 1,-1-1,1 1,-1-1,15-7</inkml:trace>
  <inkml:trace contextRef="#ctx0" brushRef="#br0" timeOffset="242.428">1 424,'569'-58,"-552"56,0 0,0-1,-1-1,0-1,1 0,-1-1,-1-1,0 0,0-1,0-1,-1 0,0-1,-1 0,0-1,5-7,2-1,-4 3</inkml:trace>
  <inkml:trace contextRef="#ctx0" brushRef="#br0" timeOffset="614.137">1017 29,'-88'362,"78"-317,2 0,2 1,2 0,2 0,2 0,5 28,-6-73,1 0,0 1,0-1,0 0,0 0,0 0,0 1,1-1,-1 0,0 0,1 0,-1 0,0 0,1 0,0 0,-1 1,1-1,-1-1,1 1,0 0,0 0,0 0,-1 0,1 0,0-1,0 1,0 0,0-1,0 1,0-1,1 1,-1-1,0 1,0-1,0 0,0 0,0 0,1 1,-1-1,0 0,0 0,0-1,0 1,1 0,-1 0,0-1,0 1,0 0,0-1,0 1,0-1,0 1,1-1,58-44,-52 37,194-133,-150 121,-51 20,0 0,1 0,-1 0,0 0,0 0,0 1,0-1,0 0,1 0,-1 1,0-1,0 1,0-1,0 1,0-1,0 1,0 0,0-1,0 1,-1 0,1 0,0 0,0-1,-1 1,1 0,0 0,-1 0,1 0,-1 0,1 1,-1-1,0 0,1 0,-1 0,0 0,0 0,0 0,0 1,0-1,0 0,0 0,0 0,0 0,0 1,-1-1,1 0,-33 143,32-141,0 0,0 0,1 0,0 0,-1 0,1 1,0-1,0 0,1 0,-1 0,1 1,0-1,-1 0,1 0,1 0,-1 0,0 0,1 0,-1-1,1 1,0 0,1 0,12 9</inkml:trace>
  <inkml:trace contextRef="#ctx0" brushRef="#br0" timeOffset="927.602">1525 650,'39'-9,"0"-2,-1-2,-1-1,0-2,0-1,-2-2,19-14,-3-26,-50 57,0 1,0-1,-1 1,1-1,-1 0,1 1,-1-1,0 0,1 1,-1-1,0 0,0 1,0-1,0 0,-1 1,1-1,0 0,-1 1,1-1,-1 0,1 1,-1-1,0 1,0-1,0 1,0 0,0-1,0 1,0 0,0 0,0-1,-1 1,1 0,0 0,-1 0,1 1,-1-1,1 0,-1 0,1 1,-1-1,0 1,0-1,-8 0,-1 0,1 0,-1 1,1 0,-1 1,1 0,-1 0,1 1,0 1,0 0,0 0,0 1,0 0,1 1,0 0,0 0,0 1,-8 7,6-6,0 1,0 0,1 1,0 0,0 1,1 0,0 0,1 1,0 0,1 0,0 1,1 0,0 1,1-1,0 1,1 0,1 0,0 0,0 8,3-16,1 1,-1-1,2 0,-1 0,0 0,1 0,0 0,0 0,1-1,-1 1,1 0,0-1,0 0,0 0,1 0,0 0,-1-1,1 1,1-1,-1 0,0 0,1 0,-1-1,1 1,0-1,10 4,-1 0,1-1,0 0,0-1,0-1,1 0,14 0,70-7,-73-3</inkml:trace>
  <inkml:trace contextRef="#ctx0" brushRef="#br0" timeOffset="1344.293">2089 706,'155'-91,"-48"-7,-44 55,-64 76,-3-13,1-1,1 1,0-1,2 1,0 0,1 0,1-1,-1-14,0 0,0-1,0 1,0-1,1 1,0-1,0 0,0 0,0 0,1 0,-1 0,1 0,0 0,0-1,1 0,-1 0,1 0,-1 0,1 0,0 0,0-1,0 0,1 0,-1 0,0-1,1 1,-1-1,1 0,-1 0,1 0,0-1,1 0,14-1,-1-1,1-1,0-1,-1-1,0 0,0-2,-1 0,0-1,0-1,0 0,-1-1,-1-1,0-1,0-1,-1 0,-1 0,0-2,-1 0,-1 0,0-1,7-14,-8 16,-2 2,0 0,-1 0,0-1,-1 0,-1-1,0 1,0-1,2-12,-4 3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0.7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64,'19'-14,"12"-10,0-1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1.0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46,'19'-9,"6"-9,0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1.1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1 337,'19'-20,"16"-10,7-1,1 6,-7 1,-9 5</inkml:trace>
  <inkml:trace contextRef="#ctx0" brushRef="#br0" timeOffset="167.418">311 139,'20'-14,"10"-6,0-3,1 2,-6 0,-2 3,0 5,-4 4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2.9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201 109,'-11'2,"1"1,0-1,0 2,0-1,0 2,1-1,-1 1,1 0,0 1,1 0,0 1,0 0,0 0,0 0,1 1,1 0,-1 1,1-1,1 1,0 1,0-1,0 1,1-1,1 1,0 0,0 1,0 5,8 113,-4-124,0-1,1 1,-1 0,1 0,0 0,0-1,1 1,-1-1,1 0,0 0,0 0,1 0,-1 0,1-1,0 1,0-1,0 0,0 0,0-1,1 1,-1-1,1 0,4 1,-4-1,0 0,0 0,0-1,1 0,-1 0,0-1,1 0,-1 0,0 0,1 0,-1-1,0 0,1 0,-1 0,0 0,0-1,0 0,0 0,0-1,0 1,-1-1,1 0,-1-1,0 1,0-1,0 1,0-1,-1 0,1 0,-1-1,0 1,0-2,62-191,-61 181,-2 0,0 0,-1 0,-1-1,0 1,-1 0,-1-1,-4-15,5 26,0 0,-1 0,0 1,0-1,0 0,-1 1,0-1,0 1,0 0,0 0,-1 0,0 0,0 1,-1 0,1-1,-1 2,0-1,0 0,0 1,0 0,-1 0,1 1,-1-1,0 1,0 0,3 2,0-1,1 1,-1-1,0 1,0 0,1 0,-1 1,0-1,0 0,1 1,-1 0,0-1,1 1,-1 0,1 0,-1 1,1-1,-1 1,1-1,0 1,0 0,0-1,0 1,0 0,0 0,0 1,1-1,-1 0,1 1,-1-1,1 0,0 1,0 0,0-1,0 1,1 0,-1 0,-12 106,15-85,2 0,0 0,2 0,0-1,2 0,0 0,2 0,10 17,7 18,15 112,-40-155,-1 0,0 0,-1 0,-1 1,0-1,-1 0,-1 0,-1 4,-1 5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3.8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114 263,'5'-5,"6"-1,1-5,-1-5,-8 0,-3-2,-3-3,-5 3,-1-1,-5 2,1 1,-2-4,-4 4,2-2,-1 3,-3-1,3 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4.8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420 115,'-4'-5,"-8"-6,-5-1,0-4,-2 1,-3 3,-2 4,-2 3,-1-3,-1 1,-1 1,0 2,1 1,-1 1,0 2,1 0,0 0,4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8:15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254 231,'74'-19,"137"-67,-108 39,-100 48,1-1,-1 1,1 0,-1 0,1 0,-1 1,0-1,1 1,-1 0,0 0,0 0,0 0,0 0,-1 1,1-1,0 1,-1 0,0-1,0 1,0 0,0 1,0-1,-1 0,1 0,-1 1,0-1,0 1,0-1,0 1,-1 0,1-1,-1 1,0 0,1 0,62 286,-55-231,-4 0,-1 0,-6 54,1-9,2-104,1 1,-1-1,0 1,1 0,-1-1,0 1,1 0,-1-1,0 1,0 0,0 0,0-1,0 1,0 0,0-1,0 1,0 0,0 0,0-1,0 1,0 0,0 0,-1-1,1 1,0 0,0-1,-1 1,1-1,-1 1,1 0,-1-1,1 1,-1-1,1 1,-1-1,1 1,-1-1,1 1,-1-1,0 0,1 1,-1-1,0 0,1 0,-1 1,0-1,1 0,-1 0,0 0,0 0,1 0,-1 0,0 0,0 0,1 0,-1 0,0-1,1 1,-1 0,0 0,1-1,-1 1,0 0,1-1,-1 1,-10-7,-1 0,0 0,0 1,0 1,-1 0,1 1,-1 0,0 1,0 1,-14-1,-5 1,-1 3,1 1,-1 1,1 1,0 2,0 2,1 0,0 3,-22 10,19-8,0 2,1 1,1 2,1 1,0 1,2 2,-3 4,20-16</inkml:trace>
  <inkml:trace contextRef="#ctx0" brushRef="#br0" timeOffset="1932.481">565 456,'132'-48,"76"-21,-107 36,-101 32,1 1,0 0,-1-1,1 1,-1 0,1-1,0 1,-1 0,1 0,0 0,-1 0,1 0,0 0,0-1,-1 1,1 1,0-1,-1 0,1 0,0 0,-1 0,1 0,0 1,-1-1,1 0,0 1,-1-1,1 0,-1 1,1-1,-1 1,1-1,-1 1,1-1,-1 1,1-1,-1 1,1-1,-1 1,0 0,0-1,1 1,-1 0,0-1,0 1,0 0,1-1,-1 1,0 0,0-1,0 1,0 0,0-1,0 1,-1 0,1 0,0-1,0 1,-1 0,-16 51,10-35,-10 71,15-62</inkml:trace>
  <inkml:trace contextRef="#ctx0" brushRef="#br0" timeOffset="2700.567">1355 485,'-19'9,"1"2,1 0,0 1,0 1,1 0,1 1,0 1,1 1,-7 10,16-18,0 0,1 1,0 0,1 0,0 0,0 0,1 0,0 1,1-1,0 1,0-1,1 1,0 6,0-12,1-1,-1 1,0 0,1-1,0 1,-1-1,2 1,-1-1,0 1,1-1,-1 0,1 0,0 0,0 0,0 0,0 0,1 0,-1-1,1 1,0-1,0 0,0 0,0 0,0 0,0 0,0 0,1-1,-1 0,0 0,1 0,-1 0,1 0,0-1,-1 1,1-1,1 0,11-3,-1-1,-1 0,1-1,-1 0,1-1,-2-1,1 0,-1-1,0-1,0 0,-1 0,-1-1,1-1,-2 0,1 0,-2-1,1-1,-2 1,0-2,0 1,4-12,-9 20,0 1,0-1,0 0,-1 0,0 0,0 0,0 0,-1-1,1 1,-1 0,-1-1,1 1,-1-1,0 1,0-1,0 1,-1-1,0 1,0-1,0 1,-1 0,0-1,0 1,0 0,0 0,-1 0,0 1,0-1,-1 1,1-1,-1 1,0 0,0 1,0-1,0 0,-1 1,1 0,-1 0,0 1,0-1,0 1,0 0,0 1,-1-1,1 1,0 0,-3 0,-6 4,1 0,0 1,0 1,0 0,0 1,1 0,0 1,0 0,0 1,1 1,1 0,-1 0,2 1,-1 0,1 0,1 1,0 1,0-1,1 1,1 1,0-1,0 1,-2 10,-1 2</inkml:trace>
  <inkml:trace contextRef="#ctx0" brushRef="#br0" timeOffset="3478.89">1835 598,'-22'198,"5"-151,1-83,14 21,1 0,0 1,1-1,1 0,0 0,1 0,0 1,2-1,-1 1,2 0,0 0,1 0,0 0,1 1,0 0,1 1,3-4,5-5,-4 5,-1 1,2 0,0 1,1 0,0 1,1 1,0 0,1 1,4-2,-19 13,0-1,0 0,1 0,-1 0,0 1,0-1,1 0,-1 1,0 0,1-1,-1 1,1 0,-1-1,0 1,1 0,-1 0,1 0,-1 0,1 0,-1 1,0-1,1 0,-1 1,0-1,1 1,-1-1,0 1,1 0,-1-1,0 1,0 0,0 0,0 0,0 0,0 0,0 0,0 0,0 0,0 0,-1 1,1-1,0 0,-1 1,1-1,-1 0,1 1,-1-1,0 0,0 1,1-1,-1 1,0-1,0 0,-1 1,1-1,-38 125,36-106,3-4</inkml:trace>
  <inkml:trace contextRef="#ctx0" brushRef="#br0" timeOffset="6029.512">2879 598,'0'282,"-4"-256,-9-32,10-12,0 1,1-1,2 0,-1 0,2 1,1-1,0 0,1 1,0-1,2 1,0 0,1 0,1 1,0-1,1 2,1-1,1 1,0 0,0 1,12-10,-14 11,2 1,0 0,0 0,1 2,1-1,0 1,0 1,12-7,-22 16,0 0,0 0,0 0,0 1,0-1,0 0,0 1,0-1,0 1,-1 0,1 0,0 0,0 0,0 0,-1 0,1 0,-1 1,1-1,-1 1,1-1,-1 1,0-1,0 1,1 0,-1-1,-1 1,1 0,0 0,0 0,-1 0,1 0,-1 0,1 0,-1 0,0 0,0 0,0 0,0 0,11 24,-1-11</inkml:trace>
  <inkml:trace contextRef="#ctx0" brushRef="#br0" timeOffset="6346.946">3443 541,'-8'20,"1"1,0 0,2 0,0 0,1 1,1 0,2 0,0-1,1 1,1 0,2 12,-3-31,0 0,1-1,-1 1,0 0,1-1,0 1,0 0,-1-1,1 1,1-1,-1 0,0 1,1-1,-1 0,1 0,0 0,-1 0,1 0,0 0,0 0,1 0,-1-1,0 1,0-1,1 0,-1 0,1 0,-1 0,1 0,0 0,-1-1,1 1,0-1,-1 0,1 1,0-1,-1-1,1 1,0 0,-1-1,1 1,0-1,-1 0,1 0,-1 0,1 0,-1 0,0 0,1-1,-1 1,0-1,0 0,0 0,3-3,0-1,0 0,-1 0,0 0,0 0,0-1,-1 0,0 0,-1 0,1 0,-1 0,-1 0,1-1,-1 1,0 0,-1-1,0 1,0-1,-1 1,0-1,0 1,0 0,-1-1,0 1,-1 0,0 0,0 0,0 1,-1-1,0 1,0 0,0 0,-1 0,-4-4,-5 0</inkml:trace>
  <inkml:trace contextRef="#ctx0" brushRef="#br0" timeOffset="6763.726">3867 32,'-8'22,"2"0,0 0,2 0,0 1,1 0,2 0,0-1,2 1,1 16,-1 10,0 397,-6-395,-1-33</inkml:trace>
  <inkml:trace contextRef="#ctx0" brushRef="#br0" timeOffset="7016.192">3641 541,'43'-5,"34"-6,13-2,-4 2,-12 3,-13-2,-13 0,-9 2,-7 2,-4 3,-7 1</inkml:trace>
  <inkml:trace contextRef="#ctx0" brushRef="#br0" timeOffset="7751.896">4403 399,'-41'35,"0"2,3 1,1 3,2 0,-10 18,43-57,0-1,0 1,1 0,-1-1,0 1,1 0,-1 0,1 0,0 0,0 0,0 0,0 0,0 0,0 0,0 1,1-1,-1 0,1 1,0-1,-1 0,1 1,0-1,1 1,-1-1,0 0,1 1,-1-1,1 0,0 0,-1 1,1-1,0 0,1 0,-1 0,0 0,0 0,1 0,-1 0,1-1,0 1,0 0,-1-1,1 0,2 2,7-3,0-1,0-1,0 1,0-2,0 1,0-2,-1 1,0-1,0-1,0 0,0 0,0-1,0-1,13-9,-1-1,-1-1,0 0,-1-2,-1 0,9-14,1 1,-29 32,0 0,0 0,0 0,1 1,-1-1,0 0,0 0,1 1,-1-1,1 0,-1 1,0-1,1 0,-1 1,1-1,0 0,-1 1,1-1,-1 1,1-1,0 1,-1-1,1 1,0 0,0-1,-1 1,1 0,0 0,0-1,0 1,-1 0,1 0,0 0,0 0,0 0,-1 0,1 0,0 0,0 1,0-1,-1 0,1 0,0 1,0-1,-1 0,1 1,0-1,0 1,-1-1,1 1,-1-1,1 1,0-1,-1 1,1 0,-1-1,1 1,-1 0,0-1,1 1,-1 0,0 0,1-1,-1 1,0 0,0 0,0 0,-6 54,4-47,0 0,1-1,-1 1,1 0,1 0,0 0,0 0,0 0,1 0,0 0,1 0,0 0,0 0,0-1,1 1,0-1,1 0,0 0,0 0,0 0,5 5,-1-8,0 0,0 0,0-1,0 0,1-1,-1 1,1-2,0 1,-1-1,1-1,0 1,0-2,-1 1,1-1,0 0,-1-1,1 0,-1 0,1-1,-1 0,0-1,0 1,0-2,5-3,-1 0,0-1,0 0,-1-1,0 0,-1-1,0 0,-1-1,0 0,-1 0,0-1,-1 0,-1 0,6-14,52-203,-56 184,-1 0,-3 0,-2 0,-2 0,-4-33,-4 51,8 28,0 1,0-1,0 0,0 1,0-1,0 0,0 1,0-1,0 0,-1 0,1 1,0-1,0 0,0 1,0-1,0 0,-1 1,1-1,0 0,0 0,0 1,-1-1,1 0,0 0,-1 0,1 1,0-1,0 0,-1 0,1 0,0 0,-1 0,1 1,0-1,-1 0,1 0,0 0,-1 0,1 0,0 0,-1 0,1 0,0 0,-1 0,1 0,0-1,-1 1,1 0,0 0,0 0,-1 0,1 0,0-1,-1 1,1 0,0 0,0 0,-1-1,1 1,0 0,-9 167,11-109,-1 590,3-623,9-30,-8-8</inkml:trace>
  <inkml:trace contextRef="#ctx0" brushRef="#br0" timeOffset="8014.585">4657 428,'39'-10,"26"-2,12-1,-1 4,-11 2,-5 2,-8 3,-9 6,-7 2,-4 0,-3 0,-7 3,-2 0,-4 3,0 0,1 2,-1 0</inkml:trace>
  <inkml:trace contextRef="#ctx0" brushRef="#br0" timeOffset="8264.037">5532 569,'0'38,"5"18,6-1,1-10</inkml:trace>
  <inkml:trace contextRef="#ctx0" brushRef="#br0" timeOffset="8499.394">5504 315</inkml:trace>
  <inkml:trace contextRef="#ctx0" brushRef="#br0" timeOffset="8688.013">5842 569,'-7'11,"1"0,-1 1,2-1,0 2,0-1,1 0,0 1,1 0,1 0,0 0,1 0,0 0,1 0,0 0,1 0,1 0,2 8,-4-19,1 1,0-1,0 0,-1 0,1 0,1 1,-1-1,0 0,0 0,1-1,-1 1,1 0,0 0,0-1,-1 1,1-1,0 1,0-1,0 0,0 0,1 0,-1 0,0 0,0-1,1 1,-1 0,0-1,1 0,-1 0,1 1,-1-1,0-1,1 1,-1 0,2-1,2-1,0 0,0 0,0-1,0 0,-1 0,1-1,-1 1,0-1,0 0,0 0,-1-1,1 0,-1 1,5-8,0 1,-1-1,0-1,-1 1,-1-1,0 0,0-1,-2 0,1 0,-2 0,0 0,-1 0,0 0,-1-1,0 1,-1-1,-3-13,-14-13,4 30</inkml:trace>
  <inkml:trace contextRef="#ctx0" brushRef="#br0" timeOffset="9136.354">6153 710,'15'-27,"1"0,2 2,0 0,2 1,7-6,-26 28,0 0,0 1,-1-1,1 0,0 1,0-1,1 1,-1-1,0 1,0-1,1 1,-1 0,1 0,-1 0,1-1,0 2,-1-1,1 0,0 0,0 0,-1 1,1-1,0 1,0 0,0-1,0 1,0 0,0 0,-1 0,1 0,0 0,0 1,0-1,0 1,0-1,-1 1,1 0,0-1,0 1,-1 0,1 0,-1 0,1 0,-1 1,1-1,-1 0,1 1,-1-1,0 1,1 0,3 13,44 87,-47-99,1 0,0 0,0 0,0 0,0 0,0-1,1 1,-1-1,1 0,-1 0,1-1,0 1,0-1,0 1,0-1,0 0,0-1,0 1,0-1,0 0,1 0,-1 0,0 0,0-1,0 0,2 0,9-4,-1-1,0-1,0 0,-1 0,0-2,0 1,-1-2,0 1,0-2,-1 0,1-2,28-67,-32 58</inkml:trace>
  <inkml:trace contextRef="#ctx0" brushRef="#br0" timeOffset="11767.841">7903 569,'-6'-1,"-1"1,1 0,0 0,-1 1,1 0,-1 0,1 1,0-1,0 1,0 0,0 1,0 0,0 0,1 0,0 0,-1 1,1 0,0 0,1 1,-1-1,1 1,0 0,0 0,0 0,1 1,0-1,-2 6,-1-4,0 2,1-1,0 0,0 1,1 0,1 0,-1 0,1 1,1-1,0 1,0 0,1-1,0 1,0 0,2 0,-1 0,1-1,0 1,1 0,0-1,1 1,1 4,-3-12,1-1,-1 1,0-1,1 0,-1 0,0 1,1-1,-1 0,1 0,0 0,-1-1,1 1,0 0,0-1,-1 1,1-1,0 1,0-1,0 0,0 0,-1 0,1 0,0 0,0 0,0 0,0-1,-1 1,1-1,0 1,0-1,-1 0,1 1,0-1,-1 0,1 0,-1 0,1-1,0 1,54-50,-55 51,125-149,-87 92,-44 75,1 1,0-1,1 0,1 1,1 0,1-1,0 1,2 2,-2-17,0 0,1-1,-1 1,1 0,0 0,0 0,1 0,-1-1,1 1,0-1,0 1,0-1,0 0,0 0,1 0,0 0,-1 0,1 0,0-1,1 1,-1-1,0 0,1 0,-1 0,1 0,-1-1,1 1,0-1,0 0,-1 0,1-1,0 1,0-1,0 0,0 0,0 0,0 0,0-1,0 1,0-1,-1 0,1 0,0-1,0 1,-1-1,1 0,-1 0,14-8,-2-1,0-1,0-1,-1 0,0 0,-1-2,-1 0,0 0,5-11,16-17,2-1,-3-1,-1-2,-3-1,1-5,1-7,-16 37,-1-1,-1 0,-1-1,-1 0,-1-1,-2 0,0-1,-2 1,-1-1,0-19,-3 44,-1 0,0 1,0-1,0 1,0-1,0 1,0-1,-1 1,1-1,0 1,-1-1,1 1,-1-1,0 1,1-1,-1 1,0 0,0-1,0 1,0 0,0 0,0 0,0 0,0 0,0 0,-1 0,1 0,0 0,-1 0,1 1,-1-1,1 0,-1 1,1 0,-1-1,1 1,-1 0,1 0,-1-1,1 1,-1 1,0-1,1 0,-1 0,1 0,-1 1,1-1,-1 1,1-1,-1 1,1 0,0 0,-1-1,1 1,0 0,0 0,-1 0,1 0,0 1,0-1,0 0,0 0,0 2,-19 18,2 1,0 1,2 0,0 2,1-1,2 2,1 0,1 1,-2 8,4-11,1 0,1 0,2 1,0 0,2 0,0 1,2-1,1 0,2 15,-2-30,1 0,0 0,1 0,0 0,1 0,0-1,0 1,1-1,0 0,1 0,0 0,0-1,1 1,0-1,1-1,0 1,0-1,0 0,1-1,0 0,0 0,1-1,-1 0,1 0,3 1,-5-3,0 0,1 0,-1-1,1 0,-1 0,1-1,0 0,0 0,-1-1,1 0,0 0,0-1,0 0,-1 0,1-1,-1 0,1 0,-1-1,1 0,-1 0,0 0,-1-1,1-1,-1 1,1-1,-1 0,-1 0,1-1,-1 1,0-1,0 0,0-1,-1 1,0-1,0 0,-1 0,0 0,0-1,-1 1,0-1,1-5,-2 4,-1 0,0 1,0-1,0 1,-1-1,-1 1,1-1,-1 1,-1 0,0-1,0 1,0 1,-1-1,0 0,-1 1,1 0,-2 0,1 0,-1 1,0 0,0 0,0 0,-1 1,0 0,0 0,-1 0,1 1,-1 0,0 1,0 0,-8-2,7 3,0 0,-1 0,1 1,-1 1,1 0,-1 0,1 1,-1 0,1 0,0 1,0 0,-1 1,-5 3,-12 5</inkml:trace>
  <inkml:trace contextRef="#ctx0" brushRef="#br0" timeOffset="12147.804">8975 485,'-14'9,"1"1,-1 0,2 1,0 1,0 0,1 0,0 1,1 1,1 0,0 0,1 1,0 0,2 0,-1 1,0 6,6-18,0 0,1 0,0 1,-1-1,1 0,1 0,-1 1,1-1,-1 0,1 0,0 1,1-1,-1 0,1 0,0-1,0 1,0 0,0 0,1-1,-1 0,1 1,0-1,0 0,0 0,0 0,1-1,-1 1,1-1,0 0,0 0,-1 0,1-1,0 1,1-1,-1 0,0 0,0 0,0-1,1 1,-1-1,0 0,0 0,1-1,-1 1,0-1,0 0,1 0,1-2,0 2,-2-1,1 0,0-1,0 1,-1-1,1 0,-1 0,0-1,0 1,0-1,0 0,-1 0,0 0,1 0,-1-1,-1 1,1-1,-1 0,0 0,0 0,0 0,-1 0,1 0,-1-3,2-3,-2-1,1 0,-1 1,-1-1,0 0,0 0,-1 1,-1-1,0 0,-3-7,4 15,0-1,-1 0,0 1,0-1,0 1,-1 0,1-1,-1 1,0 0,0 1,0-1,-1 0,1 1,-1 0,0 0,0 0,0 0,0 1,-1 0,1-1,-1 2,1-1,-4 0,-4 2</inkml:trace>
  <inkml:trace contextRef="#ctx0" brushRef="#br0" timeOffset="12851.523">9201 569,'-7'18,"0"-5,0 1,2 0,0 0,0 1,1-1,1 1,1 0,0 0,0 9,2-22,0 0,0 0,0 0,0 0,0 0,1 0,-1 1,1-1,-1 0,1 0,0 0,0 0,0-1,0 1,0 0,0 0,0 0,1-1,-1 1,1-1,-1 1,1-1,-1 1,1-1,0 0,0 0,0 0,0 0,-1 0,1 0,1-1,-1 1,0-1,0 1,0-1,0 0,0 0,0 0,0 0,0 0,1 0,-1 0,0-1,0 1,0-1,93-38,85-110,-180 148,0 1,0-1,0 1,0-1,1 1,-1-1,0 1,0 0,1-1,-1 1,0-1,1 1,-1 0,0-1,1 1,-1 0,1-1,-1 1,1 0,-1-1,0 1,1 0,-1 0,1 0,-1 0,1-1,-1 1,1 0,0 0,-1 0,1 0,-1 0,1 0,-1 0,1 0,-1 1,1-1,-1 0,1 0,-1 0,1 0,-1 1,0-1,1 0,-1 1,1-1,-1 0,1 1,-1-1,0 0,1 1,-1-1,0 1,1-1,-1 0,0 1,0-1,0 1,1-1,-1 1,0-1,0 1,0-1,0 1,0 0,-3 35,1-33,0 0,0 0,0 0,1 0,0 0,-1 1,1-1,0 0,0 0,1 1,-1-1,1 1,0-1,-1 1,2-1,-1 1,0-1,1 1,-1-1,1 0,0 1,0-1,1 0,-1 0,0 0,1 0,0 0,0 0,0 0,0 0,0-1,1 1,-1-1,1 1,0-1,-1 0,1 0,0 0,0-1,2 1,3 0,1 0,0-1,0 0,0-1,0 1,-1-2,1 1,0-2,0 1,0-1,-1 0,1-1,-1 0,0 0,1-1,-2 0,1 0,0-1,3-3,123-120,-133 127,24-31,-1-1,-2-1,-2-1,-1-1,-1-1,-3 0,0-1,5-28,-20 65,4-10,0-1,0 0,-1 0,-1 0,0 0,-1-1,0 1,-1 0,0-1,-1 1,0 0,-1-2,1 13,1 1,0-1,-1 0,1 0,-1 0,1 1,-1-1,1 0,-1 1,1-1,-1 0,0 1,1-1,-1 1,0-1,0 1,1-1,-1 1,0 0,0-1,0 1,1 0,-1 0,0-1,0 1,0 0,0 0,0 0,0 0,1 0,-1 0,0 0,0 1,0-1,0 0,0 0,1 1,-1-1,0 0,0 1,0-1,1 1,-1-1,0 1,1-1,-1 1,0 0,1-1,-1 1,1 0,-1-1,1 1,-1 0,1 0,0 0,-1 0,-27 44,18-16,1 0,1 1,2-1,1 1,1 1,2-1,1 0,1 1,2-1,1 0,4 19,13 177,-11-175,-7-45,0 0,0 0,-1 0,0 0,0 0,-1 0,0 0,0 0,0 0,0 0,-1 0,0 0,-1 0,1 0,-1 0,0 0,-2 3,-21 8,11-16</inkml:trace>
  <inkml:trace contextRef="#ctx0" brushRef="#br0" timeOffset="13099.987">9680 343,'44'-5,"42"-1,12 0,-1 1,-13 1,-15 2,-10 1,-11 1,-12 0</inkml:trace>
  <inkml:trace contextRef="#ctx0" brushRef="#br0" timeOffset="15753.527">11205 598,'-3'-3,"0"1,1 0,-1 1,0-1,0 0,0 1,0-1,0 1,0 0,-1 0,1 1,0-1,-1 1,1-1,0 1,-1 0,1 0,0 0,-1 1,1-1,0 1,-1 0,1 0,0 0,0 0,0 1,0-1,0 1,-1 0,-76 63,75-62,1 2,0-1,0 0,0 1,0 0,1 0,0 0,0 0,0 0,1 1,0-1,0 1,0-1,1 1,0 0,0 0,0 0,1 0,-1 0,2 0,-1 0,1 0,-1-1,2 1,-1 0,1 0,-1-1,2 1,-1-1,1 1,0-1,-1-3,0 0,1 0,0-1,-1 0,1 1,0-1,-1 0,1 0,0 0,0-1,0 1,0-1,0 1,0-1,0 0,0 0,0-1,0 1,0 0,-1-1,1 0,0 0,0 0,0 0,-1 0,1 0,0-1,1-1,73-50,-56 31,-1-2,0 0,-2 0,-1-2,-1 0,12-26,-12 17,-4 57,1 37,-11-44,1-1,1 1,0 0,0-1,2 0,0 0,0 0,1-1,1 0,8 11,-13-20,1 1,-1-1,1 0,-1 0,1 0,0 0,1-1,-1 0,0 0,1 0,0 0,0-1,0 0,0 0,0 0,0 0,0-1,1 0,-1 0,1 0,-1-1,1 0,11-4</inkml:trace>
  <inkml:trace contextRef="#ctx0" brushRef="#br0" timeOffset="17282.649">13632 456,'-29'38,"-9"18,-3 4,5-4,9-5,4-13,6-7,1-5,-1-1,2-6</inkml:trace>
  <inkml:trace contextRef="#ctx0" brushRef="#br0" timeOffset="17556.431">13322 485,'19'9,"21"18,8 4,1 2,-8 0,-6-6,-9-2,-4-6,-6-1,-1 1,2 2,3-2,-2 0,0-3,3-4,2-10,-3-4</inkml:trace>
  <inkml:trace contextRef="#ctx0" brushRef="#br0" timeOffset="17917.848">13999 710,'10'2,"0"0,0 0,0-1,0 0,0-1,0 0,0-1,0 0,0 0,0-1,-1 0,1-1,-1 0,1-1,-1 1,0-2,0 0,0 0,-1 0,0-1,0 0,0-1,-1 0,0 0,0 0,-1-1,0 0,0 0,-1-1,0 0,0 0,1-6,-5 12,0 1,-1-1,0 0,1 0,-1 0,0 0,0 0,0 1,-1-1,1 0,-1 0,1 0,-1 0,0 1,0-1,-1 0,1 1,0-1,-1 1,1-1,-1 1,0 0,0 0,0 0,0 0,0 0,0 0,-1 0,1 1,-1-1,1 1,-1 0,0-1,1 1,-1 1,0-1,0 0,-3-1,-1 1,0 0,0 0,0 0,0 1,0 0,0 0,1 1,-1 0,0 0,0 0,0 1,1 0,-1 1,-2 0,-8 7,1 1,0 0,1 1,0 1,1 0,0 1,1 0,0 1,2 1,0 0,0 1,-2 6,10-18,-1 1,1-1,0 1,1-1,-1 1,1 0,0 0,1 0,-1 0,1 1,0-1,1 0,0 0,0 1,0-1,0 0,1 0,0 1,1-1,0 0,-1 0,2 0,-1-1,1 1,0 0,0-1,0 0,1 1,0-1,0-1,0 1,0-1,1 1,0-1,0-1,0 1,0-1,1 1,-1-2,4 2,8 0,-1-1,1 0,0-2,0 0,-1-1,1 0,0-1,0-1,-1-1,1-1,-1 0,0-1,13-6,-7 1</inkml:trace>
  <inkml:trace contextRef="#ctx0" brushRef="#br0" timeOffset="18387.613">14563 625,'-14'8,"-1"0,1 1,0 1,1 0,0 1,1 0,0 1,-6 8,14-16,1 0,0 0,0 1,0-1,0 1,1-1,-1 1,1 0,1 0,-1 0,1 0,-1 0,2 1,-1-1,0 0,1 0,0 1,0-1,1 0,0 0,-1 1,2-1,-1 0,1 0,-1 0,1 0,1 0,1 2,1-2,1 0,-1-1,1 0,1 0,-1 0,1-1,-1 0,1 0,0 0,0-1,0 0,0-1,0 1,1-1,-1-1,0 1,1-1,-1-1,0 1,1-1,-1-1,0 1,0-1,0 0,0-1,0 0,-1 0,1 0,-1-1,2 0,8-11,1 0,-2 0,0-2,-1 1,0-2,-2 0,0-1,-1 0,-1 0,0-2,2-9,7-9,-17 35,73-186,-72 181,-1-1,-1 1,0-1,0 0,-1 1,0-1,0 0,-1 1,-1-1,0 1,0-1,0 1,-1 0,-1 0,0 0,0 0,-1 0,0 1,-4-6,5 10,1 0,-1 0,0 1,0-1,0 1,0 0,0 0,-1 1,1-1,-1 1,0 0,0 0,0 1,0-1,0 1,0 0,0 1,0-1,0 1,-1 0,1 0,0 0,0 1,0 0,0 0,0 0,0 1,0 0,0 0,-1 1,-5 1,0 1,1 1,0 0,0 0,1 1,0 0,0 1,0 0,1 0,0 1,1 0,0 0,-1 2,2 1,0 0,0 1,1-1,1 1,0 0,1 0,1 1,0-1,0 1,1-1,1 1,1-1,0 1,0-1,1 1,1-1,0 0,1 0,0 0,1 0,1-1,0 0,1 0,0 0,7 8,7 11,2-1,1-1,2-1,0-1,15 9,124 101,-152-127</inkml:trace>
  <inkml:trace contextRef="#ctx0" brushRef="#br0" timeOffset="16717.207">12165 287,'68'-27,"-1"-4,-2-2,16-14,27-41,-77 62,-39 54,-21 154,-80 516,96-638,-3-1,-3 0,-2-2,-2 0,-3-1,-7 6,28-50,0 0,-2-1,1 1,-1-1,-1 0,0-1,-1 0,0 0,0 0,-1-2,0 1,-1-1,0-1,0 1,-1-2,1 0,-1 0,-8 1,18-7,0 1,0-1,-1-1,1 1,0 0,-1 0,1-1,0 0,0 1,0-1,0 0,0 0,0 0,0 0,0 0,0-1,0 1,0-1,1 1,-1-1,0 1,1-1,0 0,-1 0,1 0,0 0,0 0,0 0,0 0,0 0,1 0,-1-1,0 1,1 0,0 0,0-3,3-85,9 49,3 0,1 1,2 1,2 0,1 2,2 0,2 2,1 0,2 2,1 1,1 1,16-11,-26 25,1 2,0 0,1 1,1 2,0 0,0 1,1 1,1 2,1 0,67 9,-17 4,-50-10,-2 0</inkml:trace>
  <inkml:trace contextRef="#ctx0" brushRef="#br0" timeOffset="16901.105">12983 710,'-15'38,"1"13,2 3,8-8,10-17,3-13</inkml:trace>
  <inkml:trace contextRef="#ctx0" brushRef="#br0" timeOffset="17051.299">12983 287</inkml:trace>
  <inkml:trace contextRef="#ctx0" brushRef="#br0" timeOffset="26340.2">17414 625,'-5'34,"-1"20,4 1,4-8</inkml:trace>
  <inkml:trace contextRef="#ctx0" brushRef="#br0" timeOffset="26502.275">17441 258,'0'0</inkml:trace>
  <inkml:trace contextRef="#ctx0" brushRef="#br0" timeOffset="26825.475">17894 428,'-19'4,"-79"27,95-30,0 1,0-1,0 1,0 0,0 0,1 0,-1 0,1 0,-1 0,1 1,0-1,-1 1,1 0,1 0,-1 0,0 0,1 0,-1 0,1 0,0 0,0 0,0 1,1-1,-1 0,1 1,-1 2,4 1,-1 0,1 0,0 0,1 0,0-1,0 1,0-1,1 0,0 0,0-1,0 1,1-1,-1 0,1-1,1 1,-1-1,1 0,-1-1,1 0,2 1,11 8,-5-3,65 51,-78-58,0 0,0 0,0 0,0 1,0-1,-1 1,1-1,-1 1,1 0,-1-1,0 1,0 0,0 0,-1 0,1 0,0 0,-1 0,0 0,0 0,0 0,0 0,-1 0,1-1,-1 1,1 0,-1 0,0 0,0 0,0 0,-1 0,-4 3,1 0,-1-1,-1 1,1-1,-1 0,0-1,0 0,0 0,0 0,-1-1,0 0,1-1,-1 0,0 0,0 0,0-1,-1 0,1-1,0 0,0 0,0-1,0 0,-4-1,-13-3</inkml:trace>
  <inkml:trace contextRef="#ctx0" brushRef="#br0" timeOffset="25475.576">15918 485,'-7'-3,"-1"1,1 1,-1-1,0 1,1 1,-1-1,0 2,0-1,0 1,1 0,-1 0,1 1,-1 0,1 0,-1 1,1 0,0 0,0 1,1 0,-1 0,1 1,0-1,0 2,0-1,1 0,-1 1,2 0,-1 0,0 1,1-1,0 1,-2 6,-10 17,2 0,0 1,2 0,2 1,1 0,-4 25,12-54,0-1,0 0,1 1,-1-1,1 0,-1 1,1-1,0 1,0-1,0 1,0-1,0 0,1 1,-1-1,1 1,-1-1,1 0,0 1,0-1,0 0,0 0,1 0,-1 0,1 0,-1 0,1 0,-1 0,1-1,0 1,0 0,0-1,0 0,0 1,0-1,0 0,1 0,-1 0,0-1,1 1,-1 0,0-1,1 1,-1-1,3 0,9-4,0 0,0-1,-1 0,0-1,0-1,0 0,-1-1,0 0,0-1,-1 0,0-1,-1 0,0 0,0-1,-1-1,12-9,190-199,-182 192,-29 27,1 1,-1-1,0 1,0-1,1 1,-1-1,0 1,0 0,1-1,-1 1,1 0,-1-1,0 1,1 0,-1-1,1 1,-1 0,1 0,-1-1,0 1,1 0,-1 0,1 0,-1 0,1 0,-1-1,1 1,0 0,-1 0,1 0,-1 1,1-1,-1 0,1 0,-1 0,1 0,-1 0,1 1,-1-1,0 0,1 0,-1 1,1-1,-1 0,0 1,1-1,-1 0,1 1,-1-1,0 0,0 1,1-1,-1 1,0-1,0 1,1-1,-1 1,0-1,0 1,0-1,0 1,0-1,0 1,0-1,0 1,0-1,0 1,-16 163,18-148,1 0,0-1,1 1,0-1,2 1,-1-1,2-1,0 1,1-1,0 0,1-1,1 0,0 0,1-1,0-1,1 1,2 0,-11-9,0-1,1 0,-1 0,1 0,0 0,-1 0,1-1,0 0,0 1,0-1,0-1,0 1,0-1,0 1,0-1,0-1,1 1,-1 0,0-1,0 0,0 0,21-8</inkml:trace>
  <inkml:trace contextRef="#ctx0" brushRef="#br0" timeOffset="25757.402">16849 456,'-9'24,"-9"22,-5 9,0-1,1-10,3-7,5-5,0-3,2-2,-1-1,1 1,-1-1,-5-4,2-5</inkml:trace>
  <inkml:trace contextRef="#ctx0" brushRef="#br0" timeOffset="26103.422">16623 428,'209'313,"-71"-94,-135-216,0 0,-1-1,1 1,0-1,0 0,0 0,1 0,-1 0,1-1,-1 1,1-1,-1 0,1 0,-1 0,1 0,0-1,0 1,-1-1,1 0,0 0,3-1,14-3</inkml:trace>
  <inkml:trace contextRef="#ctx0" brushRef="#br0" timeOffset="29407.421">0 1416,'368'-47,"-141"20,-164 19,0 3,0 3,47 4,-4 0,199 26,187 1,19-47,-208 5,52 13,-122 2,850-2,-671-28,463 28,-439-28,-8 16,70-6,-115-8,7 14,-115-4,112 14,-198 3,241 28,946-30,-856 0,-81-26,122 27,-178-28,769 28,169 0,-894-29,322 30,-453-29,88 26,-122-25,355 27,-521 13,-83-10,0 0,1-1,0 0,-1-1,1-1,0 0,0-1,-1 0,12-3,20-4,1 1,1 2,-1 3,1 1,29 4,23-1,35 3,-121 1,-7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1,'-34'2,"0"1,0 2,0 2,1 1,0 1,0 2,1 1,-3 4,25-12,0 1,1 0,-1 1,1 0,1 0,-1 1,1 0,0 0,1 1,0 0,0 1,1-1,0 1,0 1,1-1,0 1,1-1,0 2,1-1,0 0,0 1,1-1,0 1,1-1,0 1,1 10,0-18,0 0,1 1,-1-1,0 0,1 0,0 0,0 0,0 0,0 0,0 0,1-1,-1 1,1 0,-1-1,1 1,0-1,0 1,1-1,-1 0,0 0,1 0,-1 0,1 0,0-1,-1 1,1-1,0 1,0-1,0 0,0 0,0-1,0 1,0-1,0 1,1-1,6 0,-1 0,1-1,-1 0,0 0,0-1,0 0,0-1,0 0,0 0,0-1,2-1,26-17,-1-1,-1-2,-1-1,-1-2,-2-1,0-1,-3-2,0-1,-28 34,0 0,1-1,-1 1,0 0,0 0,1 0,-1 0,0-1,1 1,-1 0,1 0,-1-1,1 1,-1 0,1-1,0 1,-1-1,1 1,0-1,0 1,-1-1,1 1,0-1,0 1,-1-1,1 0,0 0,0 1,0-1,0 0,0 0,-1 0,1 0,0 0,0 0,0 0,0 0,0-1,0 1,-1 0,1 0,0-1,0 1,0 0,-1-1,1 1,0-1,-1 1,1-1,0 1,-1-1,1 0,0 1,-1-1,1 0,-1 0,1 1,-1-1,0 0,1 0,-1 1,0-1,0 0,1 0,-1 0,0 0,0 0,0 1,0-2,0 2,0 12,0 0,1-1,0 1,0 0,1-1,1 1,0-1,1 0,0 0,1 0,0-1,0 1,1-1,0-1,1 1,0-1,1 0,0 0,0-1,1 0,8 5,36 8,-28-16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59 174,'-2'125,"-6"0,-8 21,-4-64,9-102,10-11,1 1,1-1,2 1,0-1,3 1,0 0,2 1,1 0,1 0,2 1,4-7,116-204,-132 238,0 0,0 0,0-1,1 1,-1 0,0 0,0 0,1-1,-1 1,1 0,-1 0,1 0,0 0,-1 0,1 0,0 0,-1 0,1 0,0 0,0 0,0 1,0-1,0 0,0 1,0-1,0 1,0-1,1 1,-1-1,0 1,0 0,0-1,0 1,1 0,-1 0,0 0,0 0,1 0,-1 0,0 0,0 1,0-1,1 0,-1 1,0-1,0 0,0 1,0 0,0-1,0 1,0 0,1 0,9 102,-4-52,-6-32,1-1,1 0,1 0,1 0,0-1,1 1,4 6,1-6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5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0 173,'23'423,"12"-102,-25-301,11-39,-13 9,21-22,1 0,2 2,1 1,1 2,2 2,0 0,1 3,2 1,35-14,-61 31,54-13,-66 17,1 0,0 0,-1 0,1 0,-1 0,1 0,-1 1,1-1,0 1,-1-1,0 1,1 0,-1-1,1 1,-1 0,0 0,0 0,1 0,-1 0,0 0,0 1,0-1,0 0,0 0,0 1,-1-1,1 1,0-1,-1 1,1-1,-1 1,1-1,-1 1,0-1,0 1,0-1,0 1,0 0,0 0,-2 10,-1-1,0 0,0 0,-1 0,-1 0,0-1,0 0,-1 0,0 0,-1-1,0 0,0 0,-1-1,0 1,-1-2,-9 7,18-14,-32 30,-1-2,-2-1,0-2,-2-1,-1-2,0-2,-2-1,0-2,-40 11,16-24,59-9</inkml:trace>
  <inkml:trace contextRef="#ctx0" brushRef="#br0" timeOffset="317.995">763 708,'-13'19,"1"1,1 0,1 1,1 0,1 0,1 1,1 0,0 0,2 0,1 1,0 0,1 12,3-31,-1-1,1 1,-1-1,1 1,0-1,0 1,0-1,1 0,-1 0,1 1,0-1,0 0,0 0,0-1,1 1,-1 0,1-1,-1 0,1 1,0-1,0 0,0 0,0-1,0 1,1-1,-1 1,0-1,1 0,-1 0,1-1,-1 1,1-1,-1 1,1-1,-1 0,1-1,3 1,7-2,1-1,-1 0,0 0,0-1,0-1,-1-1,0 0,11-7,-12 6,0 0,-1-1,0-1,-1 0,0-1,0 1,-1-2,0 0,-1 0,0 0,-1-1,0 0,-1-1,-3 7,0-1,0 0,-1 1,0-1,-1 0,1 0,-1 0,-1 0,1 0,-1 0,0-1,-1 1,0 0,0 0,0 0,-1 0,0 1,-1-1,1 0,-1 1,0-1,-1 1,0 0,0 0,0 1,-1-1,1 1,-1 0,0 0,0 0,0 1,-1 0,0 0,0 0,0 1,0 0,0 0,0 0,-1 1,0 0,1 0,-1 1,0 0,0 0,0 0,1 1,-1 0,0 1,0-1,0 1,-4 2,-14 3</inkml:trace>
  <inkml:trace contextRef="#ctx0" brushRef="#br0" timeOffset="815.959">1440 708,'-21'5,"1"0,0 1,0 1,0 1,1 1,0 0,1 2,0 0,1 1,0 1,0 0,-13 15,28-25,-1 0,1 1,0-1,0 0,0 1,0-1,1 1,-1-1,1 1,0 0,0 0,1-1,-1 1,1 0,-1 0,1 0,0 0,1 0,-1 0,1-1,0 1,0 0,0 0,0-1,0 1,1 0,0-1,0 0,0 1,0-1,0 0,1 0,-1 0,1 0,1 0,1 2,0 0,1-1,0 1,0-1,0-1,1 1,-1-1,1 0,0-1,-1 0,1 0,0 0,1-1,-1 0,0 0,0-1,0 1,8-2,4-5,0 0,-1-1,0-1,0-1,0 0,-1-2,-1 0,0 0,0-2,-1 0,-1-1,7-7,10-14,0-2,-3-1,-1-1,-2-1,-1-1,-2-2,-3 0,-1-1,5-22,-15 43,0-1,-1-1,-1 0,-2 1,-1-2,0 1,-2 0,-1 0,-1-1,-1 1,-1 0,-1 0,-7-22,9 42,0 0,0 0,0 1,-1-1,0 1,1-1,-1 1,-1 0,1 0,-1 0,1 1,-1-1,0 1,-1 0,1 0,0 0,-1 1,0 0,1-1,-1 2,0-1,0 0,0 1,0 0,0 0,-1 1,1-1,0 1,0 0,0 1,0-1,-1 1,1 0,0 0,-4 2,-2 1,-1 0,1 0,0 2,0-1,0 1,1 1,0 0,0 0,0 1,1 0,1 1,-1 0,1 0,1 1,0 0,0 0,1 1,0 0,1 0,0 0,1 1,-1 4,-4 15,1 0,2 1,1-1,1 1,2 1,1-1,2 0,1 2,-1-14,1 1,1-1,0 0,2 0,0-1,1 1,1-1,1 0,1-1,1 0,0 0,1-1,1-1,0 0,1 0,1-1,1-1,0 0,7 4,-15-14,0 0,0 0,0-1,0 0,1 0,0-1,-1 0,1 0,0-1,0 0,0 0,0-1,0 0,0 0,8-2,8-4</inkml:trace>
  <inkml:trace contextRef="#ctx0" brushRef="#br0" timeOffset="1314.272">2004 596,'-12'22,"1"0,2 1,0 0,1 1,1 0,1 0,1 0,1 1,1 15,2-36,0 0,1 0,0 0,0 0,0 0,0 0,0 0,1 0,0 0,0 0,0 0,0 0,0-1,1 1,0 0,0-1,0 1,0-1,1 0,-1 0,1 0,-1 0,1 0,0 0,1-1,-1 1,0-1,1 0,-1 0,1 0,-1-1,1 1,0-1,0 0,0 0,0 0,0 0,0-1,0 0,0 1,0-1,0-1,0 1,0-1,0 0,2 0,9-8,0 0,0-1,-1 0,-1-1,0-1,0 0,-1-1,0 0,-1 0,-1-2,0 1,6-15,-2 9,128-168,-141 188,-1-1,0 0,1 0,-1 1,1-1,-1 0,1 1,0-1,-1 1,1-1,-1 0,1 1,0 0,0-1,-1 1,1-1,0 1,0 0,-1-1,1 1,0 0,0 0,0 0,-1 0,1 0,0-1,0 2,0-1,0 0,0 0,-1 0,1 0,0 0,0 1,0-1,-1 0,1 1,0-1,0 1,-1-1,1 0,0 1,-1 0,1-1,-1 1,1-1,-1 1,1 0,-1-1,1 1,-1 0,14 43,25 257,-27-225,-3 1,-3-1,-4 2,-3-1,-3 0,-4-1,-3 1,-8 18,10-55,-2-1,-2-1,-2 0,-1-1,-2 0,-1-1,-2-1,-1-2,-2 0,-1-1,-2-1,-8 5,35-35,-12 10,1 0,-1-1,-1 0,0 0,0-2,-1 1,0-2,-1 0,1 0,-1-2,0 0,-1 0,13-5,0 0,-1 0,1 0,0 0,0 0,0-1,0 1,0-1,0 0,0 0,0 0,0 0,0-1,1 1,-1-1,0 1,1-1,-1 0,1 0,0 0,-1-1,1 1,0 0,1-1,-1 1,0-1,1 0,-1 0,1 1,0-1,0 0,0 0,0 0,1 0,-1-1,1 1,-1 0,1 0,0 0,1 0,-1 0,0 0,1 0,0 0,-1 0,1 0,1 0,0-3,8-22,2-1,1 2,1-1,1 2,1 0,2 1,0 1,19-19,-35 40,268-302,-226 259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47:01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28,'-1'1,"-1"0,0 0,0 1,1-1,-1 0,1 1,-1-1,1 1,0-1,0 1,-1 0,1-1,0 1,0 0,1 0,-1 0,0 0,1 0,-1 0,1 0,-1 0,1 0,0 0,0 0,0 0,0 1,-1 6,-29 199,1 117,12-36,17-176,5-89</inkml:trace>
  <inkml:trace contextRef="#ctx0" brushRef="#br0" timeOffset="4902.604">1091 141,'-1'-3,"-1"-1,0 1,0 0,0 0,0-1,-1 1,1 1,-1-1,0 0,0 1,0-1,0 1,0 0,0 0,-1 0,1 0,-1 1,1-1,-1 1,1 0,-1 0,0 0,0 1,0-1,1 1,-4 0,-16-3,-1 2,1 0,0 2,-1 0,1 2,0 0,0 2,0 1,1 0,-1 2,2 0,-18 10,33-13,0 0,0 0,1 1,0-1,0 1,0 0,1 1,0-1,0 1,0 0,1 0,0 0,1 0,-1 0,2 1,-1-1,1 1,0-1,0 6,-2 2,11 86,2-41,-9-30,-2-26,0-1,0 1,0 0,1-1,0 1,-1 0,1 0,1-1,-1 1,0 0,1 0,0-1,0 1,0-1,0 1,1-1,-1 1,1-1,0 0,0 1,0-1,0 0,1 0,-1-1,1 1,0 0,-1-1,1 0,0 0,1 0,-1 0,0 0,1 0,-1-1,1 0,-1 1,196-26,-193 25,-1 0,1 0,-1 1,1-1,-1 1,0 1,0-1,0 1,0 0,0 0,-1 0,1 1,-1 0,0-1,0 1,0 1,0-1,-1 1,0-1,0 1,0 0,-1 0,1 0,-1 1,0-1,-1 0,1 5,2-4,-2 0,1 1,-1-1,0 1,0-1,0 1,-1 0,0 0,-1 0,1 0,-1-1,-1 1,1 0,-1 0,-1 0,1 0,-1-1,0 1,0-1,-1 1,0-1,0 0,-1 0,1 0,-1-1,-5 6,-14 8,-1-2,-1 0,0-1,-1-2,-1-1,0 0,-1-3,0 0,-29 6,35-10,0-1,0-2,-1 0,0-1,1-1,-1-1,-18-2,18-3,5-1</inkml:trace>
  <inkml:trace contextRef="#ctx0" brushRef="#br0" timeOffset="5304.285">1345 846,'-10'25,"-2"11,-1 6,8-5,5-13,6-11,3-13,5-10,4-9,-1-1</inkml:trace>
  <inkml:trace contextRef="#ctx0" brushRef="#br0" timeOffset="5720.747">1880 1,'-21'57,"13"186,10-147,-19 228,-13-139,19-27,11-146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2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909 144,'-31'-33,"7"17,-1 2,-1 1,0 1,-1 1,0 1,-1 1,0 2,0 1,0 1,-1 1,0 2,0 1,0 1,-10 2,26-1,0 1,1 0,-1 1,1 1,-1 0,1 0,0 1,1 1,-1 0,1 0,0 1,1 1,0 0,0 0,0 1,1 0,1 0,-1 1,2 1,-1-1,0 3,4-9,0 0,0 0,1 1,-1-1,1 1,0 0,0 0,0 0,1 0,0 0,0 1,0-1,1 1,0-1,0 1,0-1,1 1,-1 0,1 0,1-1,-1 1,1 0,0-1,0 1,1-1,0 1,0-1,0 0,0 0,1 0,0 0,0 0,0 0,4 3,7 0,0-2,0 0,0 0,1-1,0-1,0-1,0 0,1 0,-1-2,1 0,-1-1,0 0,1-1,-1-1,8-2,58-19,-104 16,2 6,0 2,0 0,0 1,0 1,0 2,0-1,1 2,0 1,0 1,0 0,1 1,1 2,-7 3,10-7,0 1,1 0,-1 1,2 0,-1 2,1-1,1 1,0 1,0 0,2 1,-1 0,1 1,1 0,1 0,0 1,1 0,0 0,1 1,1 0,-1 7,4-15,1 0,0 0,0 0,1 0,0 0,1 0,-1 0,1 1,1-1,0 0,0-1,0 1,1 0,1-1,-1 1,1-1,0 0,0 0,1-1,0 1,1-1,-1 0,1 0,0-1,0 0,1 0,2 2,5 0,0 1,1-2,0 0,-1-1,2-1,-1 0,0-1,1 0,0-2,-1 0,1 0,0-1,0-1,-1-1,17-3,119-33,-132 33</inkml:trace>
  <inkml:trace contextRef="#ctx0" brushRef="#br0" timeOffset="383.561">1304 455,'-27'34,"-149"161,57-55,49-52,70-88,-1 1,1-1,-1 1,1-1,-1 1,0-1,1 0,-1 1,1-1,-1 0,0 0,1 1,-1-1,0 0,1 0,-1 0,0 0,1 0,-1 0,0 0,1 0,-1 0,0 0,1 0,-1 0,0 0,1-1,-1 1,0 0,1 0,-1-1,1 1,-1 0,1-1,-1 1,1-1,-1 1,1-1,-1 1,1-1,-1 1,1-1,0 1,-1-1,1 0,0 1,-1-1,1 0,0 1,0-1,0 0,0 1,0-1,0 0,-5-14</inkml:trace>
  <inkml:trace contextRef="#ctx0" brushRef="#br0" timeOffset="650.04">966 371,'205'251,"-88"-88,-88-136,-13-20</inkml:trace>
  <inkml:trace contextRef="#ctx0" brushRef="#br0" timeOffset="1079.601">1840 427,'-20'2,"-1"1,0 0,1 2,-1 0,1 2,1 0,-5 3,12-6,2-1,-1 1,0 0,1 1,-1 0,1 1,1 0,-1 0,1 1,0 0,1 1,-1 0,1 0,1 1,0 0,0 0,1 1,0-1,1 1,0 1,0-1,1 1,0 0,1 0,1 0,-1 0,2 1,0-1,0 0,1 11,1-17,0 0,1-1,-1 1,1 0,0-1,0 0,1 0,-1 1,1-1,0-1,0 1,0 0,1-1,-1 0,1 1,0-1,0-1,0 1,0-1,0 1,0-1,1 0,-1-1,1 1,0-1,-1 0,1 0,0 0,0-1,0 1,-1-1,1-1,0 1,0 0,0-1,-1 0,1-1,0 1,-1-1,1 1,-1-1,0-1,1 1,0-1,29-18,-1-1,-1-1,-2-2,0-1,10-13,-12 10,-2-2,-1-2,-1 0,-2-1,3-8,-26 42,1-1,0 1,0-1,0 1,0-1,0 1,0-1,0 1,0-1,0 0,0 1,0-1,0 1,1-1,-1 1,0-1,0 1,0-1,1 1,-1-1,0 1,1 0,-1-1,0 1,1-1,-1 1,1 0,-1-1,1 1,-1 0,0-1,1 1,-1 0,1 0,-1 0,1-1,0 1,-1 0,1 0,-1 0,1 0,-1 0,1 0,-1 0,1 0,-1 0,1 0,-1 0,1 0,0 1,-1-1,1 0,-1 0,1 1,-1-1,0 0,1 0,-1 1,1-1,3 36,4 81,-3-91</inkml:trace>
  <inkml:trace contextRef="#ctx0" brushRef="#br0" timeOffset="1596.766">2207 878,'25'-71,"2"0,4 2,26-41,-51 98,72-102,-78 113,1 0,0 0,-1 1,1-1,0 0,0 0,0 1,0-1,-1 0,1 1,0-1,0 1,0-1,1 1,-1-1,0 1,0 0,0 0,0 0,0-1,0 1,0 0,1 0,-1 0,0 1,0-1,0 0,0 0,0 1,0-1,0 0,0 1,0-1,0 1,0 0,0-1,0 1,0 0,0-1,0 1,-1 0,1 0,0 0,-1 0,1-1,0 1,-1 0,1 1,17 56,-15-47,25 67,-27-76,0 0,1 1,-1-1,0 0,1 0,-1 0,1-1,-1 1,1 0,0 0,0-1,0 1,0-1,0 0,0 0,0 0,0 0,1 0,-1 0,0 0,1-1,-1 1,0-1,1 1,-1-1,1 0,-1 0,1 0,-1-1,0 1,1 0,0-1,11-5,0-1,0-1,0 0,-1-1,0 0,-1-1,0 0,8-10,8-6,105-76,-132 101,0 1,-1-1,1 1,0-1,-1 0,1 1,0 0,0-1,0 1,-1-1,1 1,0 0,0-1,0 1,0 0,0 0,0 0,0 0,-1 0,1 0,0 0,0 0,0 0,0 0,0 1,0-1,0 0,-1 0,1 1,0-1,0 1,0-1,-1 1,1-1,0 1,-1-1,1 1,0 0,-1-1,1 1,-1 0,1 0,-1-1,1 1,-1 0,1 0,-1 0,0-1,0 1,1 0,-1 1,2 52,-3-43,0 1,0-1,1 0,0 1,1-1,0 0,0 0,1 1,1-1,0 0,1-1,0 1,0-1,1 1,0-2,1 1,0 0,8 7,4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3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0 725,'5'24,"7"7,0-5,-1-13,2-13,-1-11,-3-4</inkml:trace>
  <inkml:trace contextRef="#ctx0" brushRef="#br0" timeOffset="231.142">57 245,'0'0</inkml:trace>
  <inkml:trace contextRef="#ctx0" brushRef="#br0" timeOffset="646.882">508 442,'-31'23,"11"-11,1 1,0 0,1 1,1 2,0-1,1 2,1 0,0 1,2 1,0 0,1 0,1 1,0 1,0 5,9-22,1 0,0-1,0 1,0 0,1 0,-1 0,1-1,0 1,0 0,1 0,-1 0,1 0,-1-1,1 1,0 0,1 0,-1-1,1 1,-1-1,1 0,0 1,0-1,1 0,-1 0,1 0,-1 0,1-1,0 1,0-1,0 1,1-1,-1 0,0 0,1-1,-1 1,1-1,-1 0,1 0,0 0,0 0,0 0,-1-1,1 0,1 0,14-6,-1-2,0 0,-1-1,0-1,0 0,-1-1,-1-1,0 0,0-2,-1 1,-1-2,0 0,7-12,-14 20,40-53,45-41,-91 100,1 1,-1-1,1 1,0-1,-1 1,1 0,0-1,0 1,-1 0,1-1,0 1,0 0,-1 0,1-1,0 1,0 0,0 0,-1 0,1 0,0 0,0 0,0 1,-1-1,1 0,0 0,0 0,-1 1,1-1,0 0,0 1,-1-1,1 1,0-1,-1 1,1-1,-1 1,1-1,-1 1,1 0,-1-1,1 1,-1 0,1 0,-1-1,0 1,1 0,-1 0,0-1,0 1,0 0,0 0,1-1,-1 2,4 47,-4-45,-4 94,-5-2,-14 57,3-10,10-62,-3-1,-4 0,-3-1,-4-1,-3-1,-30 58,-11-41,65-91,1-1,0 0,-1 1,1-1,-1 0,0 0,0-1,0 1,0 0,0-1,0 0,0 0,0 0,0 0,-1 0,1-1,0 1,-1-1,1 0,0 0,-1 0,1 0,0-1,0 0,-1 1,1-1,0 0,0 0,0-1,0 1,0-1,-2-1,0-2,1-1,0 0,0 0,0 0,1 0,0-1,0 0,1 1,0-1,0 0,0 0,1 0,0 0,0 0,1-1,0 1,0 0,1 0,0-2,-1-2,3-26,2 1,2-1,1 1,1 0,2 1,2 0,1 1,2 0,1 1,1 1,2 1,1 1,2 0,0 2,2 1,19-15,-26 24</inkml:trace>
  <inkml:trace contextRef="#ctx0" brushRef="#br0" timeOffset="883.035">960 725,'-14'38,"0"18,2 3,8-7,9-13,10-13,5-16,1-10</inkml:trace>
  <inkml:trace contextRef="#ctx0" brushRef="#br0" timeOffset="1027.705">1072 301,'0'0</inkml:trace>
  <inkml:trace contextRef="#ctx0" brushRef="#br0" timeOffset="1444.714">1496 526,'-29'27,"1"0,2 2,0 1,2 1,2 1,1 2,1-1,-9 24,27-53,0 0,-1-1,1 1,1 0,-1 0,1 0,-1 0,1 0,0 1,0-1,1 0,-1 1,1-1,0 0,0 1,1-1,-1 0,1 0,0 1,0-1,1 0,-1 0,1 0,-1 0,1 0,1-1,-1 1,0 0,1-1,0 0,0 1,0-1,0 0,4 2,0-1,1-1,0 0,0-1,1 0,-1 0,0 0,1-1,-1-1,1 1,-1-1,1-1,-1 0,0 0,1 0,-1-1,0 0,0-1,0 0,0 0,1-1,8-4,0-2,-1 1,0-2,-1 0,0-1,0 0,-2-1,7-8,12-12,-1-1,-2-2,-2-1,-1-2,-1 0,-3-2,-1 0,-2-1,-2-1,-2-1,-2 0,-2-1,-1 0,-3-1,-1-4,-5 43,-1-1,0 0,0 1,-1-1,0 0,0 1,0-1,-1 1,0-1,-1 1,0 0,0 0,0 0,-1 0,0 1,0-1,-1 1,0 0,0 0,0 1,-1 0,0 0,0 0,0 0,0 1,-1 0,0 0,0 1,0 0,0 0,0 1,-1 0,1 0,-1 0,1 1,-1 1,0-1,1 1,-1 0,0 1,1 0,-1 0,0 0,-5 3,-1 5,0 0,1 1,0 0,1 1,1 0,-1 1,2 0,-1 1,2 0,0 1,0 0,2 0,0 1,0 0,1 0,1 1,1 0,0 0,1 0,0 0,2 0,-1 12,3-1,2 1,0-1,2-1,0 1,2 0,1-1,1-1,2 1,0-2,1 1,2-2,0 1,2-2,10 12,12 11,2-1,2-3,40 31,-46-40,-9-9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0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286 142,'-23'14,"0"2,1 0,1 2,0 0,2 2,0 0,1 1,1 1,1 0,1 1,1 1,1 0,2 1,0 1,-1 5,10-23,-1 0,2 0,-1 0,1 1,0-1,1 0,0 1,0-1,1 0,0 1,0-1,1 0,0 0,0 0,1 0,0 0,1 0,0-1,0 0,0 0,1 0,0 0,1-1,-1 1,1-1,0-1,1 1,-1-1,1 0,0-1,0 0,1 0,-1 0,1-1,0 0,0 0,0-1,0 0,0-1,2 1,5-4,-1-1,1 0,0-1,-1-1,0 0,0-1,0 0,-1-1,0-1,-1 0,1-1,-1 0,-1 0,0-2,0 1,-1-1,0-1,-1 0,6-10,-3 8,-1-1,-1 0,0-1,-1 0,0-1,-2 1,0-1,-1-1,0 1,-1-1,-2 0,1-1,-2 1,-1 0,0-1,-1 1,-1-1,-1 1,0 0,-2-2,2 9,0 0,-1 1,0-1,-1 1,0 0,-1 0,0 0,0 0,-1 1,-1 0,1 0,-1 1,-1 0,0 0,0 0,0 1,-1 1,0-1,0 1,-1 1,0 0,0 0,0 1,0 0,-1 1,1 0,-1 0,6 3,1 0,-1 0,0 1,1-1,-1 1,0 0,1 0,-1 0,1 1,0 0,-1 0,1 0,0 0,0 1,0-1,0 1,-2 3,-13 12</inkml:trace>
  <inkml:trace contextRef="#ctx0" brushRef="#br0" timeOffset="515.718">596 706,'291'-359,"-272"350,-26 45,3-25,4-10,-3 8,-1 0,2 1,-1 0,1-1,1 1,0 0,0 0,1 0,0 0,1 0,0 0,0 0,1-1,0 1,1 0,0-1,1 0,1 3,-3-10,1 0,0 0,0 0,0 0,0 0,0 0,0-1,0 0,1 1,-1-1,0 0,1-1,-1 1,1-1,-1 1,1-1,-1 0,1 0,-1-1,1 1,-1-1,0 0,1 0,-1 0,0 0,1 0,-1-1,0 1,1-1,85-60,-79 51,1 0,-1-1,-1-1,-1 1,1-1,-2-1,0 0,-1 0,0 0,-1-1,0 1,0-9,0-2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9:59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59,'28'-58,"-36"86,-134 235,76-149,-5-2,-27 26,-21 40,86-152,20-22</inkml:trace>
  <inkml:trace contextRef="#ctx0" brushRef="#br0" timeOffset="422.417">0 285,'34'29,"4"-12,0-2,2-2,0-1,0-2,1-2,13 0,92 22,-122-25,0 1,0 1,-1 1,0 1,-1 1,0 1,0 1,-1 1,-1 0,0 2,10 10,-29-24,0 1,0 0,0-1,1 1,-1-1,1 1,-1-1,1 0,-1 0,1 0,0 0,-1 0,1 0,0 0,0 0,0-1,0 1,0-1,0 1,0-1,0 0,0 0,0 0,0 0,0 0,0 0,0-1,0 1,-1-1,1 1,0-1,0 0,0 1,0-1,-1 0,1 0,0-1,-1 1,1 0,-1 0,1-1,10-8</inkml:trace>
  <inkml:trace contextRef="#ctx0" brushRef="#br0" timeOffset="670.49">791 342,'-78'14,"1"3,1 4,1 3,1 3,2 4,-18 12,-36 45,109-71</inkml:trace>
  <inkml:trace contextRef="#ctx0" brushRef="#br0" timeOffset="990.697">338 31,'-7'16,"0"1,0-1,2 1,0 0,1 1,0-1,2 1,0 0,1 0,1-1,0 1,2 0,0 0,1-1,3 12,78 294,-52-168,-13-92,-14-44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0,'1'64,"-13"236,-36 83,21-195,20-159,7-38,3-6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88,'48'-9,"26"-4,0-4,-8 1,-10 3,-10 4,-8 3,-6 3,-3 2,-2 1,-1 0,1 1,-6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8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287 445,'-28'15,"0"1,1 1,1 1,0 2,1 1,2 0,0 2,1 1,-11 18,8 36,25-76,0 0,0 0,1 0,-1 0,1 0,-1 0,1 0,0 0,0 0,0 0,0 0,0-1,0 1,1 0,-1-1,0 1,1-1,-1 1,1-1,0 0,-1 1,1-1,0 0,0 0,0 0,0-1,0 1,0 0,0-1,0 1,0-1,0 0,0 0,0 1,0-1,0-1,1 1,14-2,0-1,1-1,-1 0,-1-2,1 0,-1 0,0-2,0 0,-1 0,0-2,-1 0,0 0,-1-2,5-4,5-1,96-76,-119 93,0 1,0-1,0 0,1 1,-1-1,0 1,0-1,0 1,0-1,1 0,-1 1,0-1,0 1,1-1,-1 0,0 1,1-1,-1 0,0 1,1-1,-1 0,0 0,1 1,-1-1,1 0,-1 0,1 0,-1 1,0-1,1 0,-1 0,1 0,-1 0,1 0,-1 0,1 0,-1 0,1 0,-1 0,0 0,1 0,-1-1,1 1,-1 0,1 0,-1 0,0-1,1 1,-1 0,1 0,-1-1,0 1,1 0,-1-1,0 1,1 0,-1-1,0 1,0-1,1 1,-1-1,-12 45,10-36,0 84,2-90,1 0,0 1,0-1,-1 0,1 0,1 0,-1 1,0-1,0 0,1-1,-1 1,1 0,0 0,0-1,-1 1,1-1,0 1,0-1,0 0,1 0,-1 0,0 0,0 0,0 0,1-1,-1 1,1-1,-1 1,0-1,1 0,-1 0,0 0,1-1,-1 1,1 0,-1-1,1 0,13-5,-1-2,0 0,0 0,-1-2,0 1,-1-2,0 0,-1 0,0-2,0 1,-2-1,0-1,0 0,-1 0,-1-1,0 0,5-16,6-10,-3-1,-1-1,-3-1,-1 1,-2-2,-2 0,-2 1,-2-2,-2 1,-4-45,13 338,19 24,-22-235,-2 1,-1 0,-2 0,-2 0,-1 9,-11-12,6-29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9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1,'-220'171,"216"-167,-2 0,1-1,-1 2,1-1,1 0,-1 1,0 0,1 0,0 1,1-1,-1 1,1 0,0-1,0 2,0-1,1 0,0 0,1 1,-1 1,3-5,1 0,-1 0,1 0,-1 0,1 0,0 0,0-1,1 1,-1-1,0 0,1 0,0 0,-1 0,1 0,0 0,0-1,0 1,0-1,0 0,0 0,0 0,1 0,-1 0,1-1,26 13,-24-8,0-1,0 1,-1 1,0-1,0 1,0 0,-1 0,0 0,0 1,0-1,-1 1,0 0,0 0,-1 0,0 0,1 5,33 68,-1-55,-20-24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0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31 316,'61'-16,"0"-2,-1-3,-1-3,17-11,5-24,-79 57,0 0,0 0,-1 0,1-1,0 1,-1-1,1 1,-1-1,0 1,0-1,0 0,0 1,-1-1,1 0,-1 0,1 0,-1 0,0 1,0-1,0 0,-1 0,1 0,-1 0,1 1,-1-1,0 0,0 1,0-1,-1 0,1 1,-1-1,0 0,-2-2,0 0,-1 1,1-1,-1 1,0 0,-1 1,1-1,0 1,-1 0,0 0,0 1,0 0,0 0,0 0,0 1,0 0,0 0,-1 0,1 1,0 0,-1 0,1 1,0-1,-1 1,1 1,-5 1,-5 1,0 1,1 0,0 1,0 1,1 0,0 1,0 1,1 0,0 1,-3 2,6-3,0 0,1 0,-1 1,2 0,-1 0,2 1,-1 0,2 1,-1 0,1 0,1 0,1 1,-1-1,2 1,0 0,0 0,1 1,1-1,0 0,1 1,1-1,1 12,1-17,0-1,0 1,1-1,0 1,1-1,-1-1,1 1,0-1,1 1,0-2,0 1,0-1,0 1,1-2,0 1,0-1,1 0,2 1,145 42,-139-44,0-2,0 1,0-2,1 0,-1-1,0-1,0 0,0-2,-1 1,1-2,-1 0,0-1,0 0,0-1,-1-1,11-8,-8-1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4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13,'-9'-3,"0"0,-1 1,1 1,-1-1,1 1,-1 1,1 0,-1 0,1 1,-1 0,1 1,0 0,-1 0,1 1,0 0,1 1,-1 0,0 0,1 1,0 0,0 1,1-1,-1 1,1 1,0 0,1 0,0 0,-5 7,10-12,-50 103,50-103,0 1,0 0,1 0,-1 0,1 0,0-1,-1 1,2 0,-1 0,0 0,0 0,1 0,0-1,-1 1,1 0,0 0,0-1,1 1,-1-1,0 1,1-1,0 1,-1-1,1 0,0 0,0 0,1 0,-1 0,0 0,0-1,1 1,-1-1,1 1,0-1,-1 0,1 0,2 0,8 1,-1-1,1 0,-1-1,1-1,-1 0,1 0,-1-2,1 1,-1-1,0-1,0 0,-1-1,1 0,-1-1,0 0,0-1,-1 0,0-1,0 0,2-3,11-5,79-70,-101 85,-1 0,1 0,0 0,-1 1,1-1,0 0,0 0,0 1,-1-1,1 1,0-1,0 1,0-1,0 1,0-1,0 1,0 0,0 0,1-1,-1 1,0 0,0 0,0 0,0 0,0 0,0 0,0 1,0-1,0 0,0 1,0-1,0 0,0 1,0-1,0 1,0-1,0 1,0 0,0-1,-1 1,1 0,0 0,0 0,-1 0,22 49,-17-35,1 0,1-1,0 0,0 0,2-1,0 0,0 0,1-1,1 0,0-1,0 0,6 3,1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7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77 565,'-19'33,"-6"17,6-1,5-9</inkml:trace>
  <inkml:trace contextRef="#ctx0" brushRef="#br0" timeOffset="234.281">50 113,'0'0</inkml:trace>
  <inkml:trace contextRef="#ctx0" brushRef="#br0" timeOffset="517.068">303 734,'131'-335,"-108"304,-22 31,-1-1,1 1,-1 0,1 0,-1 0,1-1,-1 1,1 0,0 0,-1 0,1 0,-1 0,1 0,-1 0,1 0,0 0,-1 1,1-1,-1 0,1 0,-1 0,1 0,-1 1,1-1,-1 0,1 1,-1-1,0 0,1 1,-1-1,1 1,-1-1,0 1,1-1,-1 0,0 1,1-1,-1 1,0-1,0 1,0 0,0-1,1 1,-1-1,0 1,0-1,0 1,0-1,0 1,0 0,0-1,-1 1,1-1,0 1,0-1,0 1,0-1,-1 1,2 80,6 44,-6-120,0-1,0 1,1-1,0 0,0 1,0-1,0 0,0 0,1 0,0 0,0-1,0 1,0-1,1 0,-1 1,1-2,0 1,0 0,0-1,0 0,0 0,1 0,2 1,0-1,0-1,-1 0,1-1,0 0,0 0,-1 0,1 0,0-1,-1 0,1-1,0 0,-1 0,0 0,1-1,-1 1,0-2,0 1,-1-1,1 0,1-2,96-98,-71 54,-2-1,-3-2,-2-1,3-13,-20 45,-3 3</inkml:trace>
  <inkml:trace contextRef="#ctx0" brushRef="#br0" timeOffset="766.499">1235 0,'0'43,"0"24,-5 11,-1-5,0-8,1-12,1-9,2-7,6-6,2-3,0-1,-1-1,-2-9,0-8</inkml:trace>
  <inkml:trace contextRef="#ctx0" brushRef="#br0" timeOffset="1017.724">1010 311,'38'-5,"37"-1,10 0,-4 1,-11 1,-18 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8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41,'0'0,"1"0,-1 0,1 0,-1-1,1 1,-1 1,1-1,-1 0,1 0,0 0,-1 0,1 0,-1 0,1 0,-1 1,1-1,-1 0,0 1,1-1,-1 0,1 0,-1 1,0-1,1 1,-1-1,0 0,1 1,-1-1,0 1,1-1,-1 1,0-1,0 1,0-1,0 1,1-1,-1 1,0-1,0 1,0-1,0 1,0-1,0 1,0-1,0 1,0-1,-1 1,1 0,0-1,0 0,0 1,-1-1,1 1,0-1,0 1,-1-1,1 1,0-1,-1 0,1 1,-1-1,1 0,0 1,-1-1,15 2,0 0,1-2,-1 0,1 0,-1-1,1-1,-1 0,12-4,44-6,221-20,-239 27,-35-1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6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1 296,'1'2,"0"-1,1 1,-1 0,1 0,0-1,-1 1,1-1,0 1,0-1,0 0,0 1,0-1,0 0,1-1,-1 1,0 0,0-1,1 1,-1-1,0 0,1 1,-1-1,0 0,1 0,-1-1,2 2,15-3,-1-1,1 0,0-2,-1 0,0 0,0-2,0-1,-1 0,0-1,-1 0,0-2,0 0,-1 0,0-2,-1 0,-1 0,0-1,-1-1,5-9,74-100,-90 123,-1 0,1 1,0-1,0 0,0 1,0-1,0 1,0-1,0 1,-1 0,1-1,0 1,1 0,-1 0,0 0,0 0,0 0,0 0,0 0,0 0,0 0,0 0,0 0,0 1,0-1,0 0,0 1,0-1,0 1,0-1,-1 1,1-1,0 1,0 0,0-1,-1 1,1 0,0 0,-1-1,1 1,-1 0,1 0,-1 0,1 0,-1 0,1 0,-1 0,17 49,-11 7,-2 1,-3 1,-5 31,2 10,1 271,1-353,-1 1,0-1,-2 0,0 1,-1-1,-1-1,-1 1,-2 4,8-23,0 1,0-1,0 1,0-1,0 1,0-1,-1 1,1-1,0 1,0 0,-1-1,1 1,0-1,0 1,-1 0,1-1,0 1,-1 0,1-1,-1 1,1 0,0 0,-1-1,1 1,-1 0,1 0,-1 0,1 0,0-1,-1 1,1 0,-1 0,1 0,-1 0,1 0,-1 0,1 0,-1 0,1 1,-1-1,1 0,-1 0,1 0,0 0,-1 1,1-1,-1 0,1 0,0 1,-1-1,1 0,-1 1,1-1,0 0,0 1,-1-1,1 1,0-1,-6-45,7 13,0 1,2-1,2 1,1-1,1 1,2 1,1 0,1 0,1 1,5-5,6-16,3 1,2 1,2 1,2 2,6-5,0 2,-22 26,0 0,2 1,0 1,1 1,1 1,1 0,0 2,17-10,-34 23,0 1,0 0,0 0,0 0,1 1,-1 0,1-1,-1 2,1-1,0 0,-1 1,1 0,0 0,-1 0,1 1,0-1,-1 1,1 0,-1 0,1 1,-1 0,0-1,1 1,-1 1,0-1,0 1,-1-1,1 1,0 0,-1 1,0-1,0 0,0 1,0 0,0 0,-1 0,0 0,0 0,0 0,0 0,0 1,-1-1,1 7,0-1,0 0,-1 0,-1 0,1 1,-2-1,1 0,-2 1,1-1,-1 0,-1 0,0 0,0-1,-1 1,0-1,-1 1,0-1,0-1,-1 1,-5 5,-1 2,-2-1,0 0,0-1,-1-1,-1 0,0-1,-1-1,0 0,-1-1,-3 0,14-6,-1-1,1 0,-1 0,0-1,1 0,-1-1,0 1,0-2,0 1,0-1,0 0,-7-1,-4-5</inkml:trace>
  <inkml:trace contextRef="#ctx0" brushRef="#br0" timeOffset="349.805">1553 98,'-21'10,"0"1,1 0,1 2,0 0,1 1,0 1,1 1,1 0,0 1,1 1,1 1,1 0,-3 6,15-22,0 1,0-1,0 1,0-1,0 1,1-1,0 1,-1 0,1-1,1 1,-1 0,0-1,1 1,0 0,0-1,0 1,0-1,1 0,-1 1,1-1,0 0,0 0,0 0,0 0,1 0,-1 0,1-1,-1 1,1-1,0 0,0 0,0 0,1 0,-1 0,0-1,1 1,-1-1,0 0,1 0,0 0,-1-1,1 1,0-1,-1 0,1 0,0 0,-1 0,1-1,1 0,4-1,0 0,0-1,0 0,-1 0,1-1,-1 0,0-1,0 0,0 0,-1-1,0 0,0 0,0 0,-1-1,0 0,0-1,-1 1,0-1,0 0,-1 0,0 0,0-1,-1 0,0 1,0-1,-1 0,0-1,-1 1,0 0,-1 0,0-1,0 1,-1 0,0 0,0 0,-1-1,-1 1,1 1,-1-1,-1 0,0 1,0-1,0 1,-1 1,-5-8,-39-30,31 32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42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57 112,'-3'2,"0"0,0 0,0 0,0 0,0 0,1 1,-1 0,1-1,-1 1,1 0,0 0,0 0,1 0,-1 0,0 1,1-1,0 0,0 1,0-1,0 1,1-1,-1 1,1 0,0-1,0 1,0-1,0 1,1 0,0-1,-1 1,1-1,0 1,1-1,-1 0,2 3,-2-5,0 0,0 0,1 0,-1 0,0-1,0 1,1 0,-1-1,0 1,1-1,-1 1,1-1,-1 1,1-1,-1 0,1 0,-1 0,1 0,-1 0,1 0,-1 0,0-1,1 1,-1 0,1-1,-1 1,0-1,1 0,-1 1,0-1,1 0,-1 0,0 0,0 0,0 0,0 0,0 0,1-1,37-45,-35 42,-1-1,0 1,0-1,0 0,-1 1,0-1,0 0,0 0,-1 0,0-1,0 1,-1 0,1 0,-2-1,1 1,0 0,-2-6,0 11,1 0,-1 0,0 0,0 0,1 0,-1 0,0 0,0 1,0-1,0 1,0-1,0 1,0 0,0 0,0 0,0 0,0 0,0 1,0-1,0 0,0 1,0-1,0 1,1 0,-1 0,0 0,0 0,1 0,-1 0,0 0,1 0,-1 1,1-1,0 1,-1-1,1 1,0-1,0 1,0 0,-1 1,-56 94,57-94,-1-1,1 1,0 0,0 0,0 0,1 0,-1 0,1 0,0 0,-1 0,1 0,1 0,-1 0,0 0,1 0,-1 0,1 0,0 0,0 0,0 0,1 0,-1-1,1 1,-1 0,1-1,0 1,0-1,0 0,0 0,0 1,1-2,-1 1,1 0,1 1,5-2,-1 0,0 0,0-1,0 0,1 0,-1-1,0 0,0-1,0 0,0 0,0-1,-1 0,1 0,-1 0,0-1,1-1,-2 1,1-1,0 0,-1 0,0-1,-1 0,1 0,-1 0,0-1,0 0,0-1,-3 4,1 0,0 0,-1-1,0 1,0 0,-1-1,1 0,-1 1,0-1,0 0,0 0,-1 0,0 1,0-1,0 0,0 0,-1 0,0 1,0-1,0 0,-1 0,1 1,-1-1,0 1,0 0,-1 0,0-2,0 5,-1 0,1-1,-1 1,1 1,0-1,-1 0,1 1,-1 0,0 0,1 0,-1 0,1 0,-1 1,1-1,-1 1,1 0,0 0,-1 1,1-1,0 1,0-1,0 1,0 0,0 0,0 0,1 1,-1-1,0 1,1-1,0 1,-1 1,2-3,-5 3,1-1,0 1,0-1,0 1,1 1,-1-1,1 1,0-1,0 1,1 0,-1 1,1-1,1 1,-1-1,1 1,-1 0,2 0,-1 0,1 0,0 0,0 0,0 0,1 1,0-1,1 4,-1-8,1 0,0-1,0 1,0 0,0 0,0-1,0 1,0-1,1 1,-1-1,0 0,1 1,-1-1,1 0,0 0,-1 0,1 0,0 0,0 0,-1-1,1 1,0-1,0 1,0-1,0 0,0 1,0-1,0 0,0 0,0 0,0-1,0 1,0 0,-1-1,1 1,0-1,0 0,0 0,0 0,68-42,-63 39,-1-1,1 0,-1 0,0-1,0 0,-1 0,0-1,0 1,0-1,-1 0,0 0,0-1,-1 1,0-1,0 0,-1 1,0-1,0 0,-1-1,0 1,0 0,-1 0,0-3,-1 9,0 0,0 0,0 0,0 0,0 1,0-1,0 0,-1 1,1-1,0 1,-1-1,0 1,1 0,-1 0,0 0,1 0,-1 0,0 0,0 0,0 0,0 1,0-1,0 1,0 0,0-1,0 1,0 0,0 0,0 0,0 1,0-1,0 0,0 1,0-1,0 1,0 0,0-1,0 1,0 0,0 0,1 0,-1 1,-1 0,-69 61,71-62,0 0,0 0,0 0,0 1,0-1,0 0,1 1,-1-1,0 0,1 1,-1-1,1 1,-1-1,1 1,0-1,0 1,0-1,0 1,0-1,0 1,0-1,0 1,1-1,-1 1,0-1,1 1,0-1,-1 1,1-1,0 0,-1 1,1-1,0 0,0 0,0 1,0-1,0 0,1 0,-1 0,0 0,0-1,1 1,-1 0,0 0,1-1,-1 1,1-1,-1 1,1-1,-1 0,1 0,-1 1,1-1,-1 0,1 0,-1 0,1-1,-1 1,1 0,6-2,-1 1,1-1,-1 0,0-1,0 0,0 0,0 0,-1-1,1 0,-1 0,6-5,-5 4,14-10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4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621 225,'-34'37,"1"1,3 2,0 1,-14 29,-13 15,-3-4,-36 36,56-70,-127 150,142-189,28-15</inkml:trace>
  <inkml:trace contextRef="#ctx0" brushRef="#br0" timeOffset="630.93">1 197,'59'39,"-21"-3,-2 1,-1 1,-2 2,22 37,114 190,39 10,-183-246,-16-17</inkml:trace>
  <inkml:trace contextRef="#ctx0" brushRef="#br0" timeOffset="1164.7">1 564,'73'-27,"-27"16,0 2,0 2,1 2,-1 2,1 2,47 6,9-3,104 23,-196-23</inkml:trace>
  <inkml:trace contextRef="#ctx0" brushRef="#br0" timeOffset="1749.32">368 0,'11'219,"24"138,-25 29,-10-362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4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0,'-229'719,"192"-601,24-111,10-30,33-145,-5 72,4 0,5 2,29-56,-63 149,10-22,1 0,0 0,2 1,0 1,2 0,3-4,-17 24,0 0,0 0,0 1,0-1,0 0,0 0,0 0,1 1,-1-1,0 0,0 1,1-1,-1 1,0-1,0 1,1 0,-1 0,0-1,1 1,-1 0,1 0,-1 0,0 1,1-1,-1 0,0 0,1 1,-1-1,0 1,0-1,1 1,-1 0,0-1,0 1,0 0,0 0,0 0,0-1,0 1,0 0,0 1,0-1,-1 0,1 0,0 0,-1 0,1 1,30 63,-31-64,118 321,-67-193,-52-129,1 0,0 0,0 0,0 0,-1 0,1 0,0 0,0 0,-1 0,1 0,0 0,0 0,0 0,-1 0,1 0,0 0,0 0,-1 0,1 0,0 0,0 0,-1 0,1 0,0 0,0 0,0 1,-1-1,1 0,0 0,0 0,0 0,0 1,-1-1,1 0,0 0,0 0,0 1,0-1,0 0,0 0,0 0,0 1,-1-1,1 0,0 0,0 1,0-1,0 0,0 0,0 0,0 1,0-1,0 0,1 1,-24-22,18 17,-7-6,-1 0,0 1,-1 1,0 0,0 1,0 0,-1 1,0 1,0 0,0 1,-1 1,0 0,1 1,-1 1,0 0,0 2,-1 0,-113 12,112-7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0,'22'147,"-14"148,4-207,-9-73,0 0,0 0,-2 1,0-1,-1 0,0 1,-1-1,-1 0,0 1,-4 10,7-24,3-9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9 253,'-3'13,"1"1,0 0,1-1,1 1,0 0,1-1,0 1,1 0,0-1,1 1,1-1,0 0,1 0,0-1,7 12,-10-22,0 1,0-1,0 0,0 0,0-1,0 1,0 0,1-1,-1 1,0-1,1 0,0 1,-1-1,1-1,0 1,-1 0,1-1,0 1,0-1,-1 0,1 0,0 0,0 0,0 0,-1-1,1 1,0-1,0 0,-1 0,1 0,-1 0,1 0,2-2,74-60,-62 44,0-1,-1 0,-2-1,0-1,-1 0,-1-1,-1-1,-1 1,-2-2,0 1,-1-1,0-12,-5 33,-1 0,0 1,0-1,0 0,-1 0,1 0,-1 0,0 0,0 0,0 0,-1 0,0 0,1 0,-1 0,-1 0,1 0,0 0,-1 1,0-1,0 1,0-1,0 1,-1 0,1 0,-1 0,0 0,0 0,0 0,0 1,0 0,-1-1,1 1,-1 0,1 1,-1-1,0 1,0-1,1 1,-1 0,0 1,0-1,0 1,0 0,0 0,-3 0,-3 4,0 1,0 0,1 1,-1 0,1 0,1 1,-1 0,1 0,0 1,1 0,0 1,0 0,1 0,0 0,0 1,1-1,-1 5,-16 29,4-3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1 365,'123'-299,"-104"234,-19 138,-1-66,1 0,-1-1,1 1,1 0,-1 0,1-1,1 1,-1 0,1-1,0 1,1-1,-1 0,1 0,1 0,-1 0,1 0,0-1,0 0,0 1,1-2,0 1,0 0,0-1,1 0,-1 0,1-1,0 1,0-1,0-1,0 1,1-1,-1 0,1 0,-1-1,1 0,1 0,4-3,-1 0,1 0,-1-2,0 1,0-1,0-1,-1 0,1-1,-1 1,-1-2,1 0,-1 0,0-1,-1 0,1 0,-2-1,1 0,-1 0,-1-1,1 0,-2 0,1 0,1-7,14-38,-13 30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0,'-49'74,"3"1,4 3,-18 46,60-123,-25 84,24-84,1 1,0 0,-1 0,1 0,0 0,0 0,0-1,0 1,0 0,1 0,-1 0,1 0,-1-1,1 1,-1 0,1 0,0-1,0 1,0 0,0-1,0 1,0-1,1 0,-1 1,0-1,1 0,-1 0,1 0,-1 0,1 0,0 0,-1 0,1 0,0 0,0-1,-1 1,1-1,0 0,0 1,0-1,0 0,-1 0,2 0,8-3,1 0,-1-1,0 0,0 0,0-1,-1-1,0 0,0 0,0-1,-1-1,0 1,0-1,-1-1,0 0,0 0,-1 0,1-4,145-191,-94 143,-58 60,1 0,0 0,0 0,0 0,0 0,0 1,0-1,0 0,0 1,0 0,0-1,1 1,-1 0,0 0,0 0,0 0,0 1,1-1,-1 0,0 1,0 0,0-1,0 1,0 0,0 0,-1 0,1 0,0 1,0-1,-1 0,1 1,0-1,-1 1,0 0,1-1,-1 2,5 7,-1 0,0 1,-1 0,0 0,0 0,-1 0,-1 1,0-1,-1 1,0 0,-1 9,4 17,13 157,-9 1,-13 108,5-268,-2 0,-2 0,-1 0,-2-1,-1 1,-2-2,-1 1,-2-1,-1-1,-13 20,-29 11,54-62,1-1,-1 1,0-1,0 0,0 0,0 1,0-1,0 0,0-1,0 1,0 0,-1-1,1 1,0-1,0 0,-1 0,1 1,0-2,0 1,-1 0,1 0,0-1,0 1,-1-1,1 0,0 1,0-1,0 0,0 0,0-1,0 1,0 0,1-1,-3-1,-3-8,0-1,0-1,1 1,0-1,1 0,1-1,0 1,1-1,1 0,0 0,0 0,1 0,1 0,1 0,1-9,-2-1,2-46,3 0,3 0,3 1,3 0,3 1,5-4,26-39,-31 91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0,'0'625,"-27"-355,-4-72,31-186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0 147,'44'-14,"32"-15,9-2,-5 4,-7 7,-11 7,-11 5,-9 4,-8 3,-4 2,-8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8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58,'19'0,"16"-5,6-1,2-1,-2 2,-3 2,-3 1,-3 0,-2 2,-1 0,-2 0,1-4,-5-7,-7-1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1,'-8'30,"2"0,2 1,0 0,2 0,1 0,2 0,1 0,1 0,3 7,18 243,-19-263,-1 1,-1 1,0-1,-2 0,0 1,-2-1,0 1,-1-1,0 0,-2 2,-10 39,14-61,0 1,0 0,0 0,0-1,0 1,1 0,-1 0,0-1,0 1,0 0,1 0,-1 0,0 0,0-1,0 1,1 0,-1 0,0 0,0 0,1 0,-1 0,0-1,0 1,1 0,-1 0,0 0,1 0,-1 0,0 0,0 0,1 0,-1 0,0 0,1 1,-1-1,0 0,0 0,1 0,-1 0,0 0,0 0,1 1,-1-1,0 0,0 0,0 0,1 0,-1 1,0-1,0 0,0 0,0 1,0-1,1 0,-1 0,0 1,0-1,0 0,0 1,16-23,11-22,-5 5,3 0,1 2,1 1,2 1,3 0,-31 33,1 0,-1 0,1 0,-1 0,1 0,0 0,-1 1,1-1,0 1,0-1,0 1,0 0,1 0,-1 0,0 0,0 0,1 0,-1 1,1-1,-1 1,0 0,1-1,-1 1,1 0,-1 1,1-1,-1 0,0 1,1-1,-1 1,0 0,1-1,-1 1,0 0,0 1,0-1,0 0,0 1,0-1,0 1,0-1,0 1,-1 0,1 0,-1 0,1 0,-1 0,5 7,0 0,-1 0,0 0,0 0,-1 1,0 0,-1 0,0 0,-1 0,0 1,0-1,-1 0,0 1,-1-1,-1 1,1 0,-2-1,1 0,-3 9,-12 66,13-60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88 306,'4'4,"-1"0,2 0,-1-1,0 0,1 1,-1-2,1 1,0-1,0 1,0-1,0 0,0-1,1 0,-1 1,0-2,1 1,-1-1,1 1,-1-1,1-1,-1 1,0-1,1 0,-1 0,0-1,1 0,-1 0,0 0,0 0,-1-1,1 0,0 0,-1 0,2-2,4-3,-1 0,0-1,0-1,-1 0,-1 0,0 0,0-1,-1 0,0 0,-1 0,0-1,-1 0,0 0,-1 0,0 0,-1-1,0 1,-1-2,-1 10,0-1,0 1,-1-1,1 1,-1 0,0-1,0 1,0 0,-1 0,0-1,1 1,-1 1,-1-1,1 0,-1 0,1 1,-1-1,0 1,0 0,0 0,-1 0,1 0,-1 1,0 0,0-1,1 1,-1 0,-1 1,1-1,0 1,0 0,0 0,-1 0,1 0,-1 1,1 0,0 0,-1 0,1 0,-1 1,1 0,0 0,-1 0,-2 1,-7 4,-1 1,1 0,0 1,1 1,0 0,0 1,1 0,0 1,1 0,0 1,1 0,0 1,1 0,1 1,0 0,0 0,2 0,0 1,0 0,1 0,1 1,1-1,0 1,1 0,1 0,0 0,1 1,3-7,-1-1,1 0,1 1,0-1,0 0,1-1,0 1,1-1,0 0,0 0,0-1,1 0,0 0,1 0,-1-1,1 0,1-1,-1 0,1 0,0-1,0 0,0 0,0-1,1 0,-1-1,1 0,0 0,0-1,0-1,8 1,122-9,-116 1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4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0,'-19'10,"-7"8,2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5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1,'-9'6,"-1"1,0-1,1 1,-1 1,2 0,-1 0,1 1,0 0,1 0,0 1,1-1,0 2,-5 9,12-14,-1-1,1 0,0 1,0-1,1 0,0 0,0 0,0 0,0 0,1-1,0 1,0 0,0-1,0 0,1 0,-1 0,1 0,0-1,1 1,-1-1,0 0,1-1,0 1,2 1,18 15,-22-16,1 0,0 0,-1 1,1-1,-1 1,0 0,0 0,-1 0,1 0,-1 0,0 1,0-1,0 1,-1-1,0 1,0 0,0 0,0 0,-1-1,1 1,-1 0,-1 0,1 0,-1 0,1 0,-1-1,-1 1,1 0,-1-1,0 1,0-1,0 1,0-1,-1 0,0 0,0 0,0 0,-7 7,-1 0,0 0,0-1,-1-1,0 0,0-1,-1 0,-1-1,1 0,-1-1,0-1,-6 2,-5-1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6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14 599,'-5'28,"1"0,1 1,2-1,1 1,1-1,1 0,6 24,-8-48,1-1,0 0,-1 0,1 0,1 0,-1 0,0 0,1 0,-1 0,1-1,0 1,0-1,0 1,0-1,1 0,-1 1,0-1,1 0,0-1,-1 1,1 0,0-1,0 1,0-1,0 0,0 0,0 0,0-1,1 1,-1-1,0 0,0 1,1-1,-1-1,0 1,0 0,0-1,0 0,1 0,-1 0,0 0,0 0,0 0,1-2,7-5,0-1,-1 0,-1-1,1 0,-1 0,-1-1,0 0,-1-1,0 0,-1 0,0 0,-1-1,0 0,-1 0,0 0,-1 0,-1-1,0 1,-1-1,0 0,-1 1,-1-1,0 1,-1-1,0 1,-3-8,4 17,0 0,-1-1,1 1,-1 0,0 1,0-1,-1 0,1 0,-1 1,1 0,-1-1,0 1,-1 0,1 0,0 1,-1-1,0 1,1 0,-1 0,0 0,0 0,0 1,0-1,-1 1,1 0,0 0,-1 1,1-1,0 1,-1 0,1 0,0 1,-1-1,1 1,0 0,0 0,-1 0,1 1,0-1,0 1,0 0,1 0,-1 1,0-1,1 1,-1-1,1 1,0 0,0 1,0-1,1 0,-1 1,1 0,0-1,-1 3,2-5,1 0,-1 0,1 0,-1 0,1 0,-1 0,1 0,0 0,-1 0,1 0,0 1,0-1,0 0,0 0,0 0,0 0,0 1,1-1,-1 0,0 0,1 0,-1 0,0 0,1 0,-1 0,1 0,0 0,-1 0,1 0,0 0,0 0,0 0,-1-1,1 1,0 0,0 0,0-1,0 1,0-1,0 1,0-1,1 1,-1-1,0 0,0 0,0 1,0-1,0 0,1 0,-1 0,0 0,0 0,0-1,1 1,65-11,-47-2,1-1,-2-1,0-1,-1-1,0 0,-1-1,-1-1,-1 0,-1-1,-1-1,0 0,-2-1,0-1,-2 1,0-1,4-20,-6 24,0-1,-2 1,0-1,-1 0,-1 0,0-1,-2 1,-1-1,0-3,0 23,1 0,-1 1,0-1,1 0,-1 0,0 0,1 0,-1 0,0 0,0 1,0-1,0 0,0 0,0 0,0 0,0 0,0 0,-1 0,1 0,0 1,-1-1,1 0,0 0,-1 0,1 0,-1 1,1-1,-1 0,1 1,-1-1,0 0,1 1,-1-1,0 1,0-1,1 1,-1-1,0 1,0-1,0 1,0 0,1-1,-1 1,0 0,0 0,0 0,0 0,0 0,0 0,0 0,0 0,0 0,1 0,-1 0,0 1,0-1,0 0,0 1,0-1,1 0,-1 1,0-1,0 1,1 0,-1-1,0 1,1-1,-1 1,0 0,-4 10,1-1,1 1,-1 0,1 0,1 0,0 0,1 0,0 0,1 1,0-1,1 7,6 78,4 0,5-1,4 0,11 24,-14-49,-1-5,15 54,-4 1,-6 2,-5 0,0 109,-16-216,1-12,0 1,0-1,0 1,-1-1,1 1,-1-1,0 1,0-1,0 1,-1-1,1 1,-1-1,0 1,0-1,0 0,0 1,-1-1,1 0,-1 0,0 0,0 0,0 0,0-1,0 1,-1 0,1-1,-1 0,0 1,0-1,0 0,0 0,0-1,0 1,0-1,0 0,-1 1,1-1,-1 0,-4-4,0 0,0 0,1 0,-1-1,1 0,0 0,0-1,0 0,1 0,0-1,0 1,0-1,1-1,-1 1,2-1,-1 0,1 0,0 0,0-1,1 1,0-1,0 0,1 0,0 0,0-2,-7-20,1 0,1 0,2-1,1 0,1 1,2-2,1 1,1 0,2 0,1-1,-3 20,2-1,-1 0,2 1,-1 0,2 0,-1 0,2 0,0 1,0-1,1 2,0-1,2 0,8-7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9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2 222,'-1'13,"1"-1,0 1,1-1,0 1,1-1,0 1,1-1,0 0,1 0,0 0,1-1,1 1,0-1,0 0,7 8,-12-18,0 0,1 1,-1-1,1 0,-1 0,1 0,-1 0,1 0,0 0,0 0,-1 0,1-1,0 1,0-1,0 1,0-1,-1 0,1 0,0 0,0 0,0 0,0 0,0 0,0-1,0 1,-1-1,1 1,0-1,0 0,-1 1,1-1,0 0,-1 0,1 0,-1-1,1 1,-1 0,1-1,-1 1,0 0,1-2,37-70,-35 52,-1 0,0 0,-2-1,0 1,-2-1,0 1,-1-1,-5-16,7 34,0 1,0 0,-1 0,1 0,-1 0,0 0,1 0,-1 0,-1 0,1 0,0 0,-1 1,0-1,1 0,-1 1,0-1,0 1,-1 0,1 0,0 0,-1 0,1 0,-1 0,0 1,1-1,-1 1,0 0,0 0,0 0,0 0,0 0,0 1,0-1,-2 1,-11 3</inkml:trace>
  <inkml:trace contextRef="#ctx0" brushRef="#br0" timeOffset="383.794">313 476,'162'-325,"-159"321,-2 0,2-1,-1 1,0 0,1 0,0 0,0 0,0 0,0 1,0-1,1 1,0 0,0 0,0 0,0 1,0-1,0 1,5-2,-7 6,1-1,-1 0,1 1,-1 0,0 0,0-1,0 1,0 0,0 1,0-1,0 0,-1 1,1-1,-1 0,1 1,-1 0,0-1,0 1,0 0,-1 0,1-1,-1 1,1 0,-1 2,3 7,-1-4,0 0,1 0,-1 0,1 0,1-1,-1 0,1 1,1-1,-1-1,1 1,1-1,-1 1,1-1,0-1,0 1,0-1,1-1,0 1,0-1,0 0,1 0,-1-1,1 0,0 0,0-1,0 0,0-1,0 0,0 0,1 0,-1-1,0 0,6-2,-3-1,0 0,-1-1,1-1,-1 0,0 0,0-1,0-1,-1 1,0-1,0-1,-1 0,0 0,0-1,-1 1,0-2,-1 1,0-1,0 0,-1 0,0-1,-1 1,0-1,-1 0,0 0,-1 0,0-1,0 1,-2-1,1 1,-1-1,-2-7,-4-6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7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1 982,'0'163,"0"-196,1 1,2-1,1 1,2 0,1 0,2 1,1 0,1 0,1 1,8-11,50-72,-69 112,-1 0,0 0,1 0,0 1,-1-1,1 0,-1 1,1-1,0 0,0 1,-1-1,1 1,0-1,0 1,0-1,0 1,-1 0,1-1,0 1,0 0,0 0,0 0,0 0,0 0,0-1,0 2,0-1,0 0,0 0,-1 0,1 0,0 1,0-1,0 0,0 1,0-1,0 1,-1-1,1 1,0-1,0 1,-1-1,1 1,0 0,-1-1,1 1,-1 0,1 0,0 0,4 14</inkml:trace>
  <inkml:trace contextRef="#ctx0" brushRef="#br0" timeOffset="262.997">453 728,'-10'15,"0"1,2 1,0-1,0 1,2 1,0-1,1 1,1 0,0 0,2 1,0-1,1 1,0-1,2 1,1 9,-1-24,0 1,0-1,0 0,1 0,-1 0,1 0,0 0,0 0,1-1,-1 1,1-1,-1 1,1-1,0 0,1 0,-1 0,0 0,1-1,-1 0,1 1,0-1,0 0,0-1,0 1,0-1,0 0,1 0,-1 0,0 0,0-1,1 0,-1 0,0 0,1 0,-1-1,0 1,1-1,-1 0,0-1,0 1,0-1,0 1,0-1,2-2,3-1,-1 1,0-2,-1 1,0-1,1 0,-2 0,1-1,-1 0,0 0,0-1,-1 1,0-1,-1 0,1-1,-2 1,1-1,-1 0,0 0,-1 0,0 0,-1 0,1 0,-2-1,1 1,-2 0,1-1,-1 1,0 0,-1 0,0 0,-1 0,0 0,0 0,-1 1,0-1,0 1,-1 0,0 0,-56-48,42 44</inkml:trace>
  <inkml:trace contextRef="#ctx0" brushRef="#br0" timeOffset="548.948">988 191,'20'221,"-12"-104,6 0,4 0,18 52,-31-151,0 0,-1 0,-1 0,-1 1,0-1,-2 1,0-1,-1 1,0 0,-4 12,-2-13</inkml:trace>
  <inkml:trace contextRef="#ctx0" brushRef="#br0" timeOffset="1379.033">791 728,'65'9,"1"-3,0-2,0-4,0-2,0-4,-1-2,0-3,16-7,162-51,-214 67,-34 18,-155 148,121-90,38-73,0 1,0-1,1 1,-1 0,1-1,-1 1,1 0,-1-1,1 1,0 0,0-1,0 1,0 0,0-1,0 1,1 0,-1-1,0 1,1 0,-1-1,1 1,0-1,0 1,-1-1,1 1,0-1,0 0,0 1,0-1,1 0,-1 0,0 0,0 0,1 0,-1 0,1 0,-1 0,1 0,-1-1,1 1,-1 0,1-1,0 0,-1 1,2-1,7-1,-1 0,0-1,0-1,1 1,-1-1,-1-1,1 0,0 0,-1 0,0-1,0 0,-1-1,1 0,-1 0,0-1,-1 0,2-1,18-15,-17 15,43-30,-51 38,0-1,0 1,1-1,-1 1,0-1,0 1,0-1,1 1,-1 0,0 0,0 0,1 0,-1-1,0 2,0-1,1 0,-1 0,0 0,0 1,1-1,-1 0,0 1,0-1,0 1,0 0,1-1,-1 1,0 0,0 0,-1-1,1 1,0 0,0 0,0 0,0 0,-1 0,1 0,-1 1,1-1,0 0,-1 0,0 0,1 1,28 133,-29-131,1 0,-1-1,1 1,0 0,0-1,0 1,1-1,-1 1,1-1,-1 0,1 0,0 0,1 0,-1 0,0 0,1 0,0-1,0 1,-1-1,1 0,1 0,-1 0,0 0,0 0,1-1,-1 1,1-1,-1 0,1 0,0-1,-1 1,1-1,0 1,-1-1,1 0,0-1,-1 1,1-1,0 1,-1-1,4-2,20-13,-1-2,-1-1,-1-2,-1 0,0-1,-2-1,-1-1,0-1,-2-1,13-24,-27 43,36-61,-4-2,-3-2,-3-1,-3-1,-4-1,2-20,10-82,-35 176,1-1,-1 0,0 1,1-1,-1 1,0-1,0 1,0-1,0 0,0 1,0-1,-1 1,1-1,0 1,-1-1,1 1,-1-1,0 1,1-1,-1 1,0 0,0-1,0 1,0 0,0 0,0 0,0-1,0 1,-1 0,1 1,0-1,-1 0,1 0,-1 1,1-1,0 0,-1 1,1-1,-1 1,0 0,1 0,-1-1,1 1,-1 0,0 0,1 1,-1-1,1 0,-1 0,1 1,-1-1,1 1,-1-1,1 1,-1 0,1 0,0-1,-1 1,1 0,-1 1,-7 11,0 0,0 0,2 1,-1 0,2 1,0-1,1 1,0 1,1-1,-1 12,-10 51,3 1,4 0,3 1,5 64,1-96,2 0,2-1,2 0,2 0,2-1,17 44,13 13,-51-143,-1 17</inkml:trace>
  <inkml:trace contextRef="#ctx0" brushRef="#br0" timeOffset="1581.067">1976 502,'39'9,"31"4,9-1,-4-2,-5-3,-11-2,-9-3,-9 4,-7 0,-4-1,-2 0,-2 2,-4 2</inkml:trace>
  <inkml:trace contextRef="#ctx0" brushRef="#br0" timeOffset="1784.998">2823 812,'-5'29,"4"19,6 1,7-7,2-11</inkml:trace>
  <inkml:trace contextRef="#ctx0" brushRef="#br0" timeOffset="1952.298">2880 418,'0'0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3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85,'-7'-3,"0"1,-1-1,1 1,-1 0,1 1,-1-1,0 2,1-1,-1 1,0 0,0 1,1-1,-1 2,0-1,1 1,-1 0,1 1,0 0,0 0,0 0,0 1,0 0,1 0,0 1,0 0,0 0,0 1,-5 4,1 0,0 1,1 1,0 0,1 0,0 1,1-1,0 2,2-1,-1 1,1 0,1 0,1 0,0 1,0-1,2 1,0 0,0-1,2 1,0 0,1 5,0-15,0 0,0 0,1 0,0-1,0 1,0-1,0 0,1 0,-1 0,1 0,0 0,1-1,-1 0,0 0,1 0,0 0,0-1,-1 0,1 0,1 0,-1-1,0 1,0-1,1 0,-1-1,0 1,1-1,-1 0,0-1,1 1,-1-1,0 0,1 0,-1-1,0 1,0-1,0-1,0 1,-1 0,1-1,0 0,-1 0,0-1,0 1,3-4,15-12,-1-2,-1 0,-1-1,-1-1,-1-1,0 0,5-15,9-10,93-143,-124 191,0 0,0 0,0 0,1 0,-1 0,0 0,0 0,1 0,-1 0,0 0,1 0,-1 0,1 0,-1 0,1 1,-1-1,1 0,0 0,0 1,-1-1,1 0,0 1,0-1,0 1,-1-1,1 1,0-1,0 1,0-1,0 1,0 0,0 0,0-1,0 1,0 0,0 0,0 0,0 0,0 0,0 1,0-1,0 0,0 0,0 1,0-1,0 0,0 1,0-1,0 1,-1-1,1 1,0 0,0-1,0 1,-1 0,1-1,0 1,-1 0,1 0,-1 0,1-1,-1 1,1 0,-1 0,0 0,1 0,-1 0,0 1,4 19,-1 5,1-1,1 0,1 0,1-1,2 1,0-1,1-1,2 0,8 13,-17-33,0 1,0-1,0 0,0 0,0-1,0 1,1-1,-1 1,1-1,0 0,-1 0,1-1,0 1,0-1,0 0,1 0,-1 0,0-1,0 1,0-1,1 0,-1 0,0 0,0-1,4-1,10-4</inkml:trace>
  <inkml:trace contextRef="#ctx0" brushRef="#br0" timeOffset="261.503">1187 0,'-15'34,"-9"25,0 8,-2-4,4-6,1-9,4-8,5-6,0-3,2-3,-3-6,-3-2,1-4</inkml:trace>
  <inkml:trace contextRef="#ctx0" brushRef="#br0" timeOffset="544.914">904 0,'14'24,"20"18,8 6,3-5,-3-5,-3-9,-3-4,-3-7,-3-2,-1-3,-6 1,-2-2,-4 1,-1 0,2 1,3 4,-2 3,-5-2</inkml:trace>
  <inkml:trace contextRef="#ctx0" brushRef="#br0" timeOffset="898.168">1638 283,'5'24,"6"12,6 1,6-11,-3-10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35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7410,'37'-107,"-19"69,115-224,-78 158,26-53,6 4,78-101,-50 89,36-82,-117 189,353-676,-293 544,242-423,32-51,-199 327,40-53,-17 48,-135 249,265-391,-142 166,29-102,-62 147,-30 98,21-27,-40 57,12-32,76-98,-175 257,0 3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38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28,'0'-14,"0"22,0 24,11 145,1-80,-5 1,-4 0,-6 43,1-6,2 194,-5-304,-1-26</inkml:trace>
  <inkml:trace contextRef="#ctx0" brushRef="#br0" timeOffset="266.229">1 762,'38'-5,"42"-11,16-3,-3-2,-7-4,-15 3,-13 1,-13 3,-8 1,-6 2,-4 0,-1 2,-6-2,0 3,-5-3,1 2,-3 3</inkml:trace>
  <inkml:trace contextRef="#ctx0" brushRef="#br0" timeOffset="720.83">875 0,'0'676,"0"-646,0 0,3 0,0-1,1 1,2-1,9 27,-14-53,0 1,0-1,0 0,1 1,-1-1,1 0,-1 0,1 0,0 0,1 0,-1 0,0-1,1 1,-1-1,1 1,0-1,0 0,0 0,0 0,0-1,0 1,1-1,-1 1,0-1,1 0,-1-1,1 1,-1-1,1 1,0-1,-1 0,1 0,-1 0,1-1,-1 0,10-5,-1-1,0 0,0-1,-1-1,0 0,-1 0,0-1,-1-1,0 1,0-2,-1 1,50-54,-30 37,-21 20,0 0,0 0,1 1,0 0,0 0,0 1,1 0,0 1,1 0,-1 0,1 1,2-1,-10 5,0 0,1 0,-1-1,0 2,0-1,0 0,0 0,0 1,0-1,0 1,0 0,0-1,0 1,0 0,0 0,-1 0,1 0,0 1,0-1,-1 0,1 1,-1-1,0 1,1 0,-1-1,0 1,0 0,0 0,0 0,0 0,0 0,-1 0,1 0,-1 0,1 0,-1 0,0 0,0 0,5 91,-6-79,1 3,-1-13,0 1,0-1,0 1,1 0,0-1,0 1,0 0,1-1,-1 1,1-1,0 1,1-1,-1 1,1-1,0 0,0 1,0-1,0 0,1 0,0-1,0 1,0-1,0 1,1-1,13 3</inkml:trace>
  <inkml:trace contextRef="#ctx0" brushRef="#br0" timeOffset="1050.379">1609 818,'27'-6,"0"-2,0-1,-1-2,-1 0,0-1,0-2,13-10,-37 23,95-75,-94 74,1 0,0-1,-1 0,0 1,0-1,0 0,0 0,0 0,0-1,-1 1,0 0,1-1,-1 1,0 0,-1-1,1 0,-1 1,1-1,-1 1,0-1,-1 1,1-1,0 1,-1-1,0 1,0-1,0 1,0-1,-1 1,1 0,-1 0,0-1,-1 1,0 0,0 0,-1 1,1-1,0 1,-1-1,0 1,0 0,1 0,-1 1,0-1,-1 1,1 0,0 0,0 1,0-1,-1 1,1 0,0 0,0 0,-1 0,1 1,0 0,0 0,0 0,-2 0,-100 51,91-37,1 1,1 0,1 1,0 0,1 1,1 0,1 1,0 0,1 0,2 1,0 0,1 0,0 1,3-14,0 1,0-1,1 1,0-1,0 1,1-1,0 1,0 0,1-1,0 1,0 0,1-1,0 0,0 1,1-1,-1 0,2 0,-1 0,1-1,0 1,0-1,1 0,0 0,0 0,1-1,-1 0,1 0,6 4,6 0,0 0,1-1,0-1,0-1,0-1,1 0,0-1,0-2,0 0,0-1,1-1,-1 0,16-4,-17 3,10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371 236,'-14'-2,"0"0,1 1,-1 1,0 0,0 1,1 0,-1 1,0 1,1 0,0 1,0 0,0 1,0 1,1 0,0 0,0 1,0 1,-6 5,9-6,0-1,0 1,1 1,0 0,0 0,1 0,0 1,1 0,0 0,0 1,1 0,0 0,1 0,0 1,0-1,1 1,1 0,0 0,0 0,1 0,0 0,1 2,0-10,0 0,1 1,-1-1,0 0,1 0,0 0,0 0,0 0,0 0,0 0,1-1,-1 1,1 0,0-1,0 1,0-1,0 1,0-1,0 0,1 0,-1 0,1 0,0-1,-1 1,1 0,0-1,0 0,0 0,0 0,0 0,0 0,0-1,1 1,5-1,0 1,0-2,0 1,0-1,0 0,-1-1,1 0,0-1,-1 1,0-2,3 0,19-14,0-2,-2 0,0-2,-1-1,-2-1,0-2,-1 0,11-19,16-13,-50 58,-1 0,1 0,0 0,-1 1,1-1,0 0,-1 0,1 1,0-1,-1 0,1 1,0-1,-1 1,1-1,-1 1,1-1,-1 1,1-1,-1 1,0-1,1 1,-1 0,0-1,1 1,-1 0,0-1,0 1,1 0,-1-1,0 1,0 0,0 0,0-1,0 1,0 0,0 0,0-1,0 1,-1 0,1-1,0 1,0 0,-1-1,1 1,0 1,0 17,0 1,2-1,0 0,1 1,1-1,0-1,2 1,0-1,1 0,1 0,1-1,0 0,1 0,7 7,-12-20,-1 0,2-1,-1 1,0-1,1 0,-1-1,1 1,0-1,0 0,0-1,0 1,0-1,0 0,0-1,0 0,1 0,1 0,16 0</inkml:trace>
  <inkml:trace contextRef="#ctx0" brushRef="#br0" timeOffset="347.42">879 180,'23'154,"30"44,-53-196,0-1,1 0,-1 0,0 0,1 0,-1 0,0 0,1 0,-1 0,1 0,0 0,-1 0,1 0,0 0,0 0,0 0,-1-1,1 1,0 0,0 0,0-1,0 1,0-1,0 1,0-1,1 0,-1 1,0-1,0 0,0 0,0 1,0-1,1 0,-1 0,0 0,0-1,0 1,0 0,1 0,-1-1,0 1,0 0,0-1,0 1,0-1,0 1,0-1,0 0,0 0,0 1,0-1,38-50,-21 13,-1 0,-3-1,-1-1,-2 0,-1-5,11-32,-8 18,-9 34</inkml:trace>
  <inkml:trace contextRef="#ctx0" brushRef="#br0" timeOffset="702.169">1641 378,'9'-14,"0"0,-1-1,-1 0,0-1,-1 1,-1-1,-1 0,0-1,-1 1,0-1,-1 0,-1 1,-1-1,-1 0,0 0,-1 1,-1-1,-3-12,4 25,-1 0,0 0,1 0,-1 0,-1 0,1 1,0-1,-1 1,0 0,0 0,0 0,0 1,0 0,0-1,-1 1,1 0,-1 1,1-1,-1 1,0 0,0 0,0 1,1-1,-1 1,0 0,0 1,0-1,0 1,1 0,-1 0,-11 2,1 1,0 0,0 2,1-1,-1 2,2 0,-1 1,-10 7,15-9,-1 0,1 0,1 1,-1 0,1 1,0 0,1 0,0 0,0 1,1 0,0 1,0-1,1 1,1 0,-1 1,2-1,-1 1,2 0,-1-1,1 1,1 0,0 0,1 1,0-1,0 0,2 0,0 6,3 0,0-1,1 0,0 0,2 0,0-1,0 0,1-1,1 0,1 0,0-1,1-1,0 0,0 0,2-1,-1-1,1 0,8 4,19 9,1-1,1-2,1-3,1-1,35 8,-74-22,-1-1,1 0,0 0,-1 0,1 0,0-1,0 0,-1 0,1-1,0 0,0 0,-1 0,1-1,-1 1,1-1,1-1,12-8</inkml:trace>
  <inkml:trace contextRef="#ctx0" brushRef="#br0" timeOffset="1818">1641 293,'5'0,"-3"0,-3 5,-5 1,-6 0,-2 4,-3 0,-3 3,-4-1,-1-1,-3 0,0 0,-1-7,0-5,5-6,6-7,7-7,5 2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34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84 328,'16'109,"2"8,-5 0,-3 79,-11-153,-2 0,-1-1,-3 1,-1-1,-2-1,-2 0,-9 19,60-128,-32 54,1 0,1 0,-1 1,2 0,0 0,1 1,0 0,6-4,-14 15,0-1,0 1,0 0,-1 0,1 1,0-1,0 1,0-1,0 1,0 0,0 0,1 0,-1 1,0-1,0 1,-1-1,1 1,0 0,0 0,0 0,0 1,-1-1,1 1,-1 0,1-1,-1 1,1 0,-1 0,0 0,0 1,0-1,0 1,-1-1,1 1,-1-1,1 1,-1 0,0 0,0 0,0-1,0 4,26 30,-25-33,1-1,0 1,0-1,0 0,0 0,1 0,-1 0,1-1,-1 1,1-1,-1 0,1 0,-1 0,1-1,0 1,0-1,-1 0,1 0,0 0,0 0,-1-1,1 0,0 1,-1-2,1 1,-1 0,1 0,-1-1,1 0,-1 0,0 0,0 0,0 0,0-1,0 1,-1-1,1 0,-1 0,0 0,0 0,0 0,0 0,1-3,16-19,-2-2,-1 0,-1 0,-1-2,-1 1,-2-2,-1 0,-1 0,-2-1,-1 1,-1-2,-2 1,-1 0,-1-1,-2 1,-1-1,-2 1,-1 0,-6-23,1 33,0 1,-1 1,-1 0,-1 0,0 1,-1 1,-1 0,-1 1,0 1,-1 0,-1 2,0 0,-1 0,-1 2,1 0,-2 2,-9-4,22 8,-1 0,0 1,0 0,0 0,0 1,0 0,-1 1,1 0,-1 1,1-1,-1 2,0-1,0 2,1-1,-1 1,0 1,1-1,-1 2,1-1,0 1,-1 1,1 0,1 0,-1 1,1 0,-8 6,-23 46,28-30</inkml:trace>
  <inkml:trace contextRef="#ctx0" brushRef="#br0" timeOffset="1935.269">873 949,'135'-220,"-132"217,0 0,-1-1,0 1,0-1,0 0,0 0,0 0,-1 0,1 0,-1 0,0 0,-1-1,1 1,-1 0,1-1,-1 1,-1 0,1-1,-1 1,1 0,-1 0,0 0,-1-1,0 0,-1 4,0 1,-1-1,1 1,0-1,-1 1,1 0,0 1,-1-1,1 0,0 1,0 0,-1 0,1 0,0 0,0 0,0 1,0-1,0 1,1 0,-1 0,0 0,1 0,-1 1,1-1,0 0,0 1,0 0,-1 1,-13 14,0 1,1 0,1 1,0 1,2 0,1 0,0 1,2 1,1 0,0 0,2 1,0 0,0 17,5-37,1 0,-1 0,1 0,0 0,0 0,1 0,-1 0,1 0,0 0,0 0,1 0,-1-1,1 1,-1 0,1-1,1 1,-1-1,0 0,1 1,-1-1,1 0,0-1,0 1,0 0,1-1,-1 0,0 1,1-2,0 1,-1 0,1-1,0 1,0-1,0 0,0 0,2 0,9-1,1-1,-1-1,0 0,0 0,0-2,0 0,0 0,-1-2,0 1,0-2,0 0,-1-1,0 0,-1-1,1 0,-1-2,2 2,22-21,-1-1,-2-1,-1-2,-1-2,-2 0,-2-2,-1-1,-2-1,-2-1,-2-1,4-15,-8 25,-2-2,-1 0,-1-1,-2 0,-2 0,-1-1,-1 0,-3 0,0 0,-3-1,-2-12,-26-26,27 73,-1 1,1-1,0 0,0 1,-1-1,1 1,-1-1,0 1,1 0,-1 0,0 0,0 0,1 0,-1 0,0 0,0 0,0 1,0-1,0 1,0-1,0 1,0 0,-1 0,1 0,0 0,0 0,0 1,0-1,0 1,0-1,0 1,0 0,0-1,0 1,1 0,-2 1,-8 7,1 1,0 0,1 0,0 1,0 0,1 1,1 0,0 0,0 0,2 1,-1 0,2 0,-2 8,-31 150,35-135,2-1,1 1,2-1,1 1,2-1,2 0,1-1,1 0,2 0,2-1,12 22,-6-8,82 239,-95-264,-1 1,-1-1,-1 1,-1 0,-1 0,0 1,-2-1,-1 0,-1 0,-1 0,-1 0,-1 0,-1-1,-1 1,-1-2,-1 1,-1-1,-1 0,0-1,-3 1,14-20,0 0,0 0,0 0,-1 0,1 0,0 0,0 0,-1-1,1 1,-1 0,1 0,-1 0,1 0,-1-1,0 1,1 0,-1-1,0 1,1 0,-1-1,0 1,0-1,0 1,0-1,1 1,-1-1,0 0,0 1,0-1,0 0,0 0,0 0,0 0,0 0,0 0,0 0,0 0,0 0,0 0,0 0,0-1,0 1,0 0,1-1,-1 1,0 0,0-1,0 0,0 1,1-1,-1 1,0-1,1 0,-1 1,0-1,1 0,-1 0,1 0,-1 1,1-1,-1 0,1-1,2-16,0 0,2 0,0 0,1 0,1 1,1 0,0 0,4-6,15-38,89-273,-57 45,-34 186,-10 174,14 67,-9 15,3-98,-22-54,1 0,0 0,-1 0,1 0,0 0,0-1,0 1,0 0,0-1,0 1,0-1,0 1,0-1,0 1,0-1,0 1,0-1,0 0,0 0,1 0,-1 0,0 0,0 0,0 0,0 0,0 0,0 0,1-1,-1 1,0 0,0-1,0 1,0-1,0 1,0-1,0 0,0 1,0-1,0 0,-1 0,1 1,0-1,0 0,-1 0,1 0,-1 0,1 0,-1 0,1 0,-1-1,82-159,78-96,-160 256,0 0,0-1,0 1,1-1,-1 1,1 0,-1 0,1-1,-1 1,1 0,0 0,0-1,-1 1,1 0,0 0,0 0,0 0,0 0,0 1,0-1,1 0,-1 0,0 1,0-1,1 0,-1 1,0 0,1-1,-1 1,0 0,1-1,-1 1,0 0,1 0,-1 0,1 0,-1 1,0-1,1 0,-1 0,0 1,1-1,-1 1,0-1,1 1,-1 0,0 0,1 0,9 132,10 13,-3-89,-17-57,1 0,-1 0,1 0,-1-1,0 1,1-1,-1 1,0-1,1 1,-1-1,0 0,0 1,0-1,0 0,0 0,0 0,0 0,0 0,0 0,0 0,0 0,0 0,-1-1,1 1,0 0,-1 0,1-1,-1 1,1-1,-1 1,21-34,-7 6,2 1,1 0,1 2,1 0,2 1,0 1,2 1,0 0,12-6,-33 28,-1-1,1 1,0-1,0 1,0 0,0 0,0 0,0 0,0 0,0 0,0 0,0 1,0-1,1 1,-1 0,0-1,0 1,1 0,-1 0,0 1,0-1,1 0,-1 1,0-1,0 1,0 0,0 0,1 0,-1 0,-1 0,1 0,0 0,0 1,0-1,-1 1,1-1,0 1,-1 0,0 0,1 0,-1-1,0 1,0 0,0 1,0-1,0 0,-1 0,1 0,-1 0,1 1,-1-1,0 2,1 254,0-249,0 0,0-1,1 1,0 0,1-1,0 0,0 0,1 0,0 0,0 0,1-1,0 0,6 7,1-3</inkml:trace>
  <inkml:trace contextRef="#ctx0" brushRef="#br0" timeOffset="2444.698">2877 836,'33'-6,"0"-1,0-2,-1-1,0-2,-1-1,0-1,23-16,-46 25,0-1,-1 0,0 0,0 0,0-1,-1 0,1-1,-2 1,1-1,3-8,-7 12,0 1,0 0,-1-1,1 1,-1-1,0 0,0 1,-1-1,1 0,-1 0,1 1,-1-1,0 0,-1 0,1 1,-1-1,0 0,1 1,-2-1,1 0,0 1,-1-1,1 1,-1 0,0-1,0 1,-1 0,-1-2,-1 2,0 0,-1 0,1 0,-1 0,0 1,0 0,0 0,0 1,0-1,0 1,0 1,-1-1,1 1,0 0,0 0,-1 1,1 0,0 0,0 1,0-1,0 1,0 0,0 1,1 0,-1 0,1 0,0 0,0 1,-3 2,-14 11,1 1,0 1,2 1,0 1,1 0,1 2,1 0,1 1,1 0,1 1,1 0,2 1,0 1,2-1,1 2,-3 23,9-44,0 1,0-1,1 0,0 0,1 1,-1-1,1 0,1 0,-1 0,1 0,1 0,-1 0,1 0,0-1,1 0,-1 1,1-1,1 0,-1-1,1 1,0-1,0 0,0 0,1 0,0-1,0 0,0 0,0-1,1 1,0-1,-1-1,1 1,2-1,19 3,0-1,0-1,1-1,-1-2,27-3,-8 2,-42 1,1 1,-1-1,0 0,0-1,0 1,0-1,0 0,0 0,0-1,0 1,0-1,0 0,-1-1,1 1,-1-1,1 0,-1 0,0 0,0 0,0-1,1-2,3-10</inkml:trace>
  <inkml:trace contextRef="#ctx0" brushRef="#br0" timeOffset="2961.934">1917 102,'-4'-5,"-8"-1,0 4,-4 4,1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4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0,'-24'11,"0"1,0 0,1 2,0 1,2 1,0 0,0 2,2 0,-5 7,22-23,1-1,-1 1,1 0,-1-1,1 1,0 0,0-1,0 1,0 0,0 0,0 0,1 0,-1 0,1 0,-1 0,1 0,0 1,0-1,0 0,0 0,0 0,0 0,0 0,1 0,-1 0,1 0,0 0,-1 0,1 0,0 0,0 0,0 0,0 0,1-1,-1 1,0 0,1-1,-1 1,1-1,0 0,-1 1,1-1,0 0,0 0,0 0,0 0,0 0,81 30,-72-30,-1 1,0 0,1 1,-1 0,-1 0,1 1,0 1,-1-1,0 2,0-1,0 1,-1 0,0 1,0 0,-1 0,0 1,0 0,0 0,-1 1,-1 0,1 0,-2 0,1 1,-1-1,0 1,1 9,-4-12,-1 0,-1 0,1 0,-1 0,0 0,-1-1,0 1,0 0,0-1,-1 1,0-1,0 1,-1-1,1 0,-1-1,-1 1,1-1,-1 0,0 0,0 0,-1 0,1-1,-1 0,0 0,0-1,0 0,0 0,-1 0,0 0,-9 4,0-1,-1 0,1-1,-1-1,0 0,0-2,-1 0,1 0,-3-2,-93-7,89 1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2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0 397,'34'-5,"30"-2,8 1,-2 1,-9 1,-9 2,-10 1,-11 0</inkml:trace>
  <inkml:trace contextRef="#ctx0" brushRef="#br0" timeOffset="467.527">1044 1,'-49'30,"-8"4,1 3,2 2,2 2,-22 24,61-52,1 1,1 0,0 1,1 0,0 0,1 1,1 1,1-1,-3 8,8-16,-1 0,1 1,0-1,1 0,0 0,1 1,-1-1,1 1,1-1,0 0,0 1,0-1,1 0,1 0,-1 0,1 0,1 0,-1-1,1 1,1-1,0 1,1-3,0 0,0-1,1 0,-1 0,1 0,0-1,0 0,0-1,0 1,1-1,-1-1,0 1,1-1,0-1,-1 1,1-1,-1-1,1 1,-1-1,1-1,-1 1,1-1,-1-1,0 1,0-1,0 0,0-1,-1 0,1 0,5-4,14-10,0-1,-2 0,0-2,-1-1,-1-1,-1 0,-1-2,10-16,100-169,-116 191,-7 28,-6 40,-1-39,-1 4,1 0,0 0,1 0,1 0,0 0,1 0,1 0,0 0,1-1,0 0,1 0,0 0,2 0,-2-3,0-1,1 0,0 0,1 0,0-1,0 0,1-1,-1 0,2 0,-1-1,1 0,0-1,0 0,1 0,-1-1,1-1,0 0,0 0,0-1,1 0,4-1,5-4,-4-2</inkml:trace>
  <inkml:trace contextRef="#ctx0" brushRef="#br0" timeOffset="722.944">2060 57,'-39'43,"-26"29,-12 12,2 1,9-4,6-12,13-12,11-11,5-9,9-5,3-9,5-3,5-5</inkml:trace>
  <inkml:trace contextRef="#ctx0" brushRef="#br0" timeOffset="951.219">1693 114,'19'38,"36"33,12 3,5-6,-5-9,-9-15,-10-10,-3-11,-4-5,-6-5,-2 0,-3-2,-6-3</inkml:trace>
  <inkml:trace contextRef="#ctx0" brushRef="#br0" timeOffset="1115.361">2511 170,'-5'44,"-1"23,0 5,1-4,7-10,2-9,5-14,2-12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2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87,'167'-45,"-138"38,4-3,1 2,-1 2,2 1,-1 1,0 2,21 2,-52 0,0 0,0 1,0-1,0 0,0 1,0-1,0 1,0 0,0 0,-1 0,1 1,0-1,0 1,-1-1,1 1,-1 0,0 0,1 0,-1 0,0 1,0-1,-1 0,1 1,0-1,-1 1,1 0,-1 0,0-1,0 1,0 0,0 0,-1 0,1 0,-1 0,1 0,-1 0,0 0,0 0,-1 0,1 0,-1 0,1 0,-1 0,0 0,0 0,0 0,-1 0,0 1,-88 97,-142 148,225-243,0 0,0 1,1-1,0 2,0-1,1 0,0 1,0 0,1 1,0-1,0 0,1 1,0 0,1 0,0 0,0 0,1 0,0 1,0-1,1 0,1 0,0 1,0-1,1 6,3-11,0 1,1 0,-1-1,1 0,0 0,0-1,0 1,1-1,-1-1,1 1,-1-1,1 0,0-1,0 0,0 0,0 0,0-1,0 0,0 0,0 0,-1-1,1-1,0 1,2-1,17 0,2 2,-20 1,0-1,0 1,1-2,-1 1,0-1,-1 0,1-1,0 1,0-2,0 1,-1-1,0 0,1-1,3-2,-3-5,-6 1</inkml:trace>
  <inkml:trace contextRef="#ctx0" brushRef="#br0" timeOffset="252.823">0 368,'44'5,"32"2,14-1,-4-6,-7-3,-12-1,-8 0,-9 1,-8 1,-7 1,-9-5,-9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6:20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1052,'4'2,"0"-1,0 1,-1 0,1 0,0 1,-1-1,0 1,1-1,-1 1,0 0,0 0,-1 1,1-1,-1 1,1-1,-1 1,0 0,4 4,208 326,-16-79,-43-60,-55-64,-13-25,6-3,59 47,66 93,-78-80,64 79,-173-208,27 36,60 55,-101-115,-1-3</inkml:trace>
  <inkml:trace contextRef="#ctx0" brushRef="#br0" timeOffset="2185.181">86 996,'430'0,"-213"-32,-95 8,41-5,-20 0,-44 29,83-11,72-24,-124 13,33-13,-34 13,59-7,-148 22,-1 1,1 2,1 2,-1 1,27 4,16-1,95-31,-74 7,20-2,21 2,-127 16</inkml:trace>
  <inkml:trace contextRef="#ctx0" brushRef="#br0" timeOffset="5322.387">2542 3196,'-62'110,"29"-41,-3-1,-3-2,-18 20,-46 82,102-162,3-5</inkml:trace>
  <inkml:trace contextRef="#ctx0" brushRef="#br0" timeOffset="5903.159">2175 3140,'6'33,"94"106,-69-99,2-1,1-2,2-1,26 20,39 38,-69-71,-15-16</inkml:trace>
  <inkml:trace contextRef="#ctx0" brushRef="#br0" timeOffset="7316.959">3586 205,'-1'0,"1"-1,0 1,-1 0,1-1,-1 1,1 0,-1-1,1 1,-1 0,1 0,-1 0,1-1,-1 1,0 0,1 0,-1 0,1 0,-1 0,1 0,-1 0,0 0,1 0,-1 0,1 0,-1 1,1-1,-1 0,1 0,-1 0,1 1,-1-1,1 0,-1 1,1-1,-1 0,1 1,-1-1,1 1,0-1,-1 1,1-1,0 1,-1-1,1 1,0-1,0 1,0-1,-1 1,1-1,0 1,0-1,0 1,0 0,0-1,0 1,0-1,0 1,0-1,0 2,-5 38,5-39,-2 11,1 0,1 0,0 1,0-1,1 0,1 0,0 0,1 0,0 0,1 0,0-1,1 1,0-1,1 0,0-1,1 1,0-1,1-1,-1 1,3 0,-8-9,0 1,0-1,0 0,0 0,0 0,0 0,0 0,0 0,1-1,-1 1,0-1,0 0,1 1,-1-1,0 0,1 0,-1-1,0 1,0 0,1-1,-1 1,0-1,0 0,0 0,0 0,0 0,0 0,0 0,0 0,0-1,0 1,1-2,48-62,-45 55,106-233,-43 91,-69 152,0-1,0 0,0 0,0 1,-1-1,1 0,0 0,1 1,-1-1,0 0,0 0,0 1,0-1,0 0,1 1,-1-1,0 0,1 1,-1-1,0 0,1 1,-1-1,1 1,-1-1,1 0,-1 1,1-1,0 1,-1 0,1-1,0 1,-1 0,1-1,0 1,-1 0,1 0,0-1,-1 1,1 0,0 0,0 0,-1 0,1 0,0 0,0 0,-1 0,1 0,0 0,0 1,-1-1,1 0,0 0,-1 1,1-1,0 1,-1-1,1 0,-1 1,1-1,0 1,-1-1,1 1,-1 0,0-1,1 1,-1-1,1 1,-1 0,0 0,17 131,-7-84,2 0,1-1,3-1,2-1,6 9,-7-16,-2-1,-1 2,-2 0,-2 0,-1 1,-3 0,0 1,-3 0,-2 1,-3-23,-1-1,0 1,-2-1,0 0,-1 0,-1 0,0-1,-2 0,-7 12,13-23,-3 4,-1 1,0-1,0 0,-1-1,0 1,-1-2,0 1,0-1,-1 0,0-1,0-1,-1 1,0-1,0-1,0 0,-11 3,18-8,0 1,0 0,0-1,0 0,0 0,0 0,0-1,0 1,0-1,0 0,0 0,1 0,-1-1,0 1,1-1,-1 0,1 0,-1 0,1 0,0-1,0 1,0-1,0 0,1 0,-1 0,1 0,0 0,-1-1,1 1,1-1,-1 0,1 1,-1-1,1 0,0 0,0 0,1 0,-1 1,1-1,0 0,0 0,0 0,0 0,1-2,2-13,1 0,1 0,0 0,1 0,1 1,1 0,1 0,0 1,2 0,-1 1,4-3,19-34,-22 34,-2 2,0 1,1-1,1 2,0-1,1 2,1-1,0 2,13-11,-21 22,-1-1,1 1,0 0,0 1,0-1,0 1,0 0,0 0,1 0,-1 1,0 0,0 0,1 0,-1 1,0 0,0 0,0 0,0 0,0 1,0 0,0 0,4 3,15 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6:29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57 248,'19'-24,"1"0,1 2,1 0,1 2,18-13,-36 29,147-88,-151 91,1 0,0 1,-1-1,1 0,0 0,0 1,-1-1,1 1,0 0,0-1,0 1,0 0,0 0,-1 0,1 0,0 1,0-1,0 0,0 1,-1 0,1-1,0 1,0 0,-1 0,1 0,-1 0,1 0,-1 0,1 0,-1 0,1 1,-1-1,0 0,0 1,0-1,0 1,0 0,0-1,0 1,-1 0,1 0,0-1,-1 1,1 0,-1 0,0 0,0 0,0-1,0 1,0 2,0 14,-2 0,0-1,0 1,-2 0,0-1,-1 0,-1 0,-1 0,0-1,-1 0,-3 4,1-1,-5 14,1-6,0-1,2 2,2 0,0 0,2 1,1 0,1 1,-1 25,7-50,0-1,0 1,1-1,0 1,-1-1,2 1,-1-1,1 1,-1-1,1 0,0 0,1 1,-1-2,1 1,-1 0,1 0,0-1,1 0,-1 1,1-1,-1-1,1 1,0 0,0-1,0 0,0 0,0 0,1 0,-1-1,2 1,3 0,1 0,-1-1,0 1,1-2,-1 1,1-2,0 1,-1-1,0 0,1-1,-1 0,0-1,0 0,4-2,17-11,0-1,-1-1,0-2,-2-1,-1-1,0-1,-2-1,4-6,-10-13,-19 30</inkml:trace>
  <inkml:trace contextRef="#ctx0" brushRef="#br0" timeOffset="420.167">1 447,'76'-51,"2"3,3 4,84-33,26-1,-168 75,-4 5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8:51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683 114,'-29'61,"-140"217,47-102,-8-5,-38 29,163-195,-9 10,11-25,28-49,-16 40</inkml:trace>
  <inkml:trace contextRef="#ctx0" brushRef="#br0" timeOffset="334.676">6 424,'-1'4,"0"-1,0 0,0 1,1-1,-1 0,1 1,0-1,0 1,0-1,0 1,1-1,-1 0,1 1,0-1,0 0,0 1,1-1,-1 0,1 0,0 0,-1 0,1 0,1-1,-1 1,0 0,1 0,6 3,1 1,-1-2,1 1,0-1,0 0,1-1,-1-1,1 1,0-2,0 1,0-1,8-1,16 6,58 11,-34-8,-1 3,0 3,43 17,-90-28,0 0,-1 1,1 0,-1 1,-1 0,1 1,-1 0,-1 0,1 1,-1 0,-1 0,0 1,0 0,5 9,0-3</inkml:trace>
  <inkml:trace contextRef="#ctx0" brushRef="#br0" timeOffset="580.698">824 481,'-34'10,"-29"12,-15 8,2 3,8 1,7-6,9-2,8-1,7 0,5 1,3-4,7-2,1-3,1 0,-2-3,3 0,0-1,4-4</inkml:trace>
  <inkml:trace contextRef="#ctx0" brushRef="#br0" timeOffset="901.935">344 1,'-9'12,"0"1,1-1,0 2,1-1,1 1,0 0,1 0,1 1,0-1,0 1,2 0,-1 14,1 6,3 0,0-1,2 1,2-1,1 0,2 0,10 30,12 55,31 141,-32-176,-19-70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2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29 246,'-9'37,"2"0,1 0,2 0,2 0,2 29,-1-39,2 250,0-634,3 322,2 1,1 0,2 0,2 0,1 2,1-1,2 2,1 0,1 0,6-5,39-32,-60 67,0-1,0 1,1 0,-1 0,0 0,1 0,-1 1,1-1,0 1,-1-1,1 1,-1 0,1 0,-1 0,1 0,0 1,-1-1,1 1,-1-1,1 1,-1 0,1 0,-1 0,0 0,0 0,1 1,-1-1,0 1,0-1,0 1,0 0,-1 0,2 0,4 7,0 1,0-1,-1 1,0 1,-1-1,0 1,0 0,-1 0,-1 0,0 0,0 1,-1-1,-1 1,0 0,-1-1,0 8,0-18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1 225,'0'0,"1"-1,-1 1,1 0,-1 0,1-1,-1 1,0 0,1-1,-1 1,1 0,-1-1,0 1,1-1,-1 1,0-1,0 1,1-1,-1 1,0-1,0 1,0-1,1 1,-1-1,0 1,0-1,0 1,0-1,0 1,0-1,0 1,0-1,0 1,-1-1,1 0,0 1,0-1,0 1,0-1,-1 1,1-1,0 1,-1 0,1-1,0 1,-1-1,1 1,0 0,-1-1,1 1,-1 0,1-1,-1 1,1 0,-1 0,1-1,51-4,-51 5,230 28,-96-27,-134-2,1 1,0-1,-1 0,1 1,-1-1,1 0,-1 1,1-1,-1 0,0 0,1 1,-1-1,0 0,1 0,-1 0,0 1,0-1,0 0,0 0,0 0,0 0,0 0,0 1,0-1,-1 0,1 0,0 0,0 1,-1-1,1 0,0 0,-1 0,1 1,-1-1,1 0,-1 1,1-1,-1 1,0-1,1 0,-1 1,0-1,1 1,-1 0,0-1,0 1,1-1,-1 1,0 0,0 0,0 0,0-1,1 1,-1 0,0 0,-1 0,-2-4,-14-11,6 6,-1-1,1 0,1-1,0 0,1-1,0-1,0 1,2-1,-1-1,2 0,-3-6,5-1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10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796 923,'-15'-6,"1"1,-1 1,0 0,0 1,-1 1,1 0,0 1,-1 1,1 0,-1 1,1 1,0 0,-1 1,1 0,-10 5,18-6,0 0,1 0,-1 0,1 1,0-1,0 2,0-1,0 1,0 0,0 0,1 0,0 1,0 0,0 0,1 0,0 1,0-1,0 1,1 0,-1 0,1 0,1 1,-1-1,1 1,0-1,1 1,0 0,0 0,0 0,1 0,0-1,0 1,0 0,1 0,0 0,1 0,1 5,9 8,0-1,1 0,1-1,1 0,1-1,0-1,1 0,0-2,2 0,-1 0,12 4,27 24,-32-24,-2 1,0 0,-1 2,-2 1,0 0,0 3,-18-22,-1-1,1 1,-1-1,0 1,0 0,0-1,0 1,-1 0,1 0,-1 0,1-1,-1 1,0 0,0 0,-1 0,1 0,-1 0,1 0,-1-1,0 1,0 0,0-1,0 1,0 0,-1-1,1 1,-1-1,0 0,1 0,-1 1,0-1,-1 0,1-1,0 1,-2 1,-93 48,56-41,0-2,-1-1,0-3,0-1,-39-3,57 0</inkml:trace>
  <inkml:trace contextRef="#ctx0" brushRef="#br0" timeOffset="281.824">569 810,'39'-10,"31"-7,9-1,1 2,-9 4,-12 4,-10 4,-10 1,-5 3,-5 0,-2 1,-6 5,-2 1,-3 4,-6 1</inkml:trace>
  <inkml:trace contextRef="#ctx0" brushRef="#br0" timeOffset="602.06">1924 1036,'-62'43,"-31"19,-3 4,8-4,11-8,13-9,13-7,10-5,8-3,4-3,2-5,6-7</inkml:trace>
  <inkml:trace contextRef="#ctx0" brushRef="#br0" timeOffset="885.621">1275 1120,'112'75,"3"-5,24 6,-86-53,-43-21,-1 2,1-1,-1 1,-1 1,1 0,-1 0,1 0,-1 1,-1 1,1-1,-1 1,1 1,-44-42,21 17</inkml:trace>
  <inkml:trace contextRef="#ctx0" brushRef="#br0" timeOffset="1119.186">1641 810,'-40'130,"6"1,6 2,-4 63,7 5,15-57,10-121</inkml:trace>
  <inkml:trace contextRef="#ctx0" brushRef="#br0" timeOffset="9636.013">6919 1008,'-77'11,"1"3,0 3,1 4,0 3,-14 31,88-54,-1 1,1-1,-1 1,1-1,0 1,-1 0,1 0,0-1,0 1,0 0,1 0,-1 0,0 0,1 0,-1 0,1 0,0 1,0-1,0 0,0 0,0 0,0 0,0 0,1 0,-1 0,1 0,-1 0,1 0,0 0,0 0,0 0,0 0,0 0,0-1,1 1,-1 0,0-1,1 1,0-1,-1 0,1 1,0-1,-1 0,1 0,0 0,2 0,225 94,-227-95,0 1,1-1,-1 1,0 0,0-1,0 1,0 0,0 1,0-1,0 0,-1 0,1 1,0-1,-1 1,1 0,-1-1,0 1,1 0,-1 0,0 0,0 0,0 0,0 0,0 0,-1 0,1 0,-1 0,1 0,-1 1,0-1,0 0,0 0,0 1,0-1,0 0,-1 0,1 0,-1 0,1 1,-1-1,0 0,0 0,0 0,0 0,0 0,-1-1,1 1,0 0,-1-1,0 1,-12 7,0-1,-1-1,0 0,0-2,0 1,-1-2,1 0,-1-1,0 0,0-1,-1-1,-25 5,14-2,4-1</inkml:trace>
  <inkml:trace contextRef="#ctx0" brushRef="#br0" timeOffset="9905.71">7427 1036,'-280'175,"200"-99,78-74,0 1,0-1,1 0,-1 1,1-1,0 1,-1 0,1-1,1 1,-1 0,0 0,1-1,-1 1,1 0,0 0,0 0,0 0,0 0,0-1,1 1,-1 0,1 0,0 0,0-1,0 1,0 0,0-1,1 1,-1-1,1 1,0-1,-1 0,1 0,0 0,0 0,2 1,3 1,0 0,1-1,-1 0,1 0,0-1,0 0,0 0,0-1,0 1,1-2,-1 0,0 0,0 0,7-2,2 2,132-8,-121 1</inkml:trace>
  <inkml:trace contextRef="#ctx0" brushRef="#br0" timeOffset="10186.904">7766 1149,'-11'5,"0"1,0 0,0 1,1 0,0 0,1 1,-1 1,1-1,1 2,0-1,0 1,1 0,0 1,1-1,0 1,1 1,0-1,0 1,2 0,-1 0,0 10,4-18,0 0,1 1,0-1,0 0,0 0,0 0,1 0,-1 0,1 0,0 0,1 0,-1-1,0 1,1-1,0 0,0 0,0 0,0 0,0 0,1 0,-1-1,1 0,0 0,0 0,0 0,0 0,0-1,0 0,0 0,0 0,2 0,4 1,0 0,0-1,1 0,-1-1,0 0,0-1,0 0,1 0,-1-1,0 0,-1-1,9-3,-9 3,-1-1,0 1,1-1,-2-1,1 1,0-1,-1-1,0 1,0-1,0 0,-1-1,0 0,0 0,-1 0,0-1,0 1,-1-1,0 0,0-1,-1 1,0-1,0 0,-1 1,0-1,-1 0,1-5,-1 8,0-1,-1 1,1 0,-1 0,0 0,-1-1,0 1,0 0,0 0,0 0,-1 0,0 0,-1 1,1-1,-1 0,0 1,0 0,-1 0,1 0,-1 0,-1 0,1 1,0 0,-1 0,0 0,0 0,0 1,0 0,-1 0,0 0,-1 0,-16-4</inkml:trace>
  <inkml:trace contextRef="#ctx0" brushRef="#br0" timeOffset="10488.584">8190 1487,'4'-38,"8"-27,5-8,0 4,-2 10,0 13,-2 11,-3 7,1 7,-1 3,3 4,-2 10,-1 5</inkml:trace>
  <inkml:trace contextRef="#ctx0" brushRef="#br0" timeOffset="10788.587">8471 1319,'29'-8,"-1"-2,0 0,-1-2,-1-1,0-1,0-2,-1 0,-2-1,20-18,-38 31,1 0,-1-1,-1 1,1-1,-1 0,0 0,0 0,0-1,-1 1,1-1,-1 0,-1 0,1 0,-1 0,0-1,-1 1,1-1,-1 1,-1-1,1 1,-1-5,-3 7,0 1,-1-1,1 1,-1 1,0-1,1 0,-1 1,-1 0,1 0,0 0,0 0,-1 1,1-1,-1 1,1 0,-1 1,0-1,1 1,-1 0,1 0,-1 0,0 1,1-1,-1 1,1 1,-1-1,1 0,-1 1,-2 2,-5 0,1 0,0 1,0 1,0 0,0 0,1 1,1 0,-1 1,1 0,0 1,1 0,0 0,0 0,1 1,0 1,1-1,0 1,1 0,0 0,0 1,2-1,-1 1,1 0,1 0,0 0,1 0,0 0,1 1,1-1,-1 0,2 0,0 0,0 0,1 0,4 10,-2-14,-1 0,1 0,1-1,-1 1,1-1,0-1,1 1,0-1,0 0,0-1,1 1,0-2,0 1,0-1,0 0,1-1,-1 1,1-2,0 1,0-2,0 1,0-1,0 0,0-1,1 0,-1 0,3-2,13 2</inkml:trace>
  <inkml:trace contextRef="#ctx0" brushRef="#br0" timeOffset="11138.944">9092 388,'35'85,"-4"2,-3 1,-5 1,-3 2,-4-1,0 50,-14-105,-1 0,-2 0,-2 0,-1-1,-1 1,-3-1,0 0,-2-1,-1 0,-2 0,-2-1,-11 19,16-39,0 1,0-1,-1-1,-1 1,0-2,-1 0,0-1,0 0,-1 0,0-2,0 0,-1 0,0-2,0 0,-2 0,-8 5</inkml:trace>
  <inkml:trace contextRef="#ctx0" brushRef="#br0" timeOffset="6789.05">2996 669,'-2'-2,"-1"0,0 0,0 0,0 0,0 1,0-1,0 1,0 0,-1 0,1 0,0 0,-1 1,1-1,0 1,-1 0,1 0,-1 0,1 1,0-1,-1 1,1-1,0 1,-1 0,1 1,0-1,0 0,0 1,0 0,-1 0,-79 63,61-40,2 1,1 1,1 1,1 0,2 2,1 0,1 0,1 1,2 1,1 0,2 0,1 1,2-1,1 1,1 0,2 9,-1-23,1 0,1-1,1 1,1 0,0-1,1 0,1 0,1 0,0 0,1-1,1 0,1 0,3 4,47 61,-44-76,-2-7</inkml:trace>
  <inkml:trace contextRef="#ctx0" brushRef="#br0" timeOffset="7431.472">3222 810,'37'1,"0"-1,-1-3,1 0,-1-3,0 0,0-3,-1-1,0-1,-1-2,0-2,26-15,-59 29,0 0,-1 0,1 0,0 0,-1 0,1 0,0 0,0 0,0 0,0 0,0 0,0 1,0-1,1 0,-1 1,0-1,0 1,0-1,1 1,-1 0,0-1,1 1,-1 0,0 0,0 0,1 0,-1 0,0 0,1 0,-1 1,0-1,0 0,1 1,-1-1,0 1,0-1,0 1,1 0,-1-1,0 1,0 0,0 0,0 0,-1 0,1 0,0 0,0 0,0 0,0 1,-19 111,-9 27,6 2,5 20,-15 126,32-283,0 0,-1 0,1 0,-1 0,0 0,-1 1,1-1,-1 0,0 0,0 0,-1 0,1 0,-1 0,0-1,-1 1,1-1,-1 1,0-1,0 0,0 0,0 0,-1 0,0-1,0 1,0-1,0 0,0 0,0 0,-1-1,0 0,1 0,-1 0,-2 1,-9-1,1-1,0 0,0-1,-1 0,1-2,0 1,0-2,-1 0,2-1,-1 0,-12-7,19 8,1 0,0-1,0 0,0 0,1 0,0-1,0 0,0 0,0-1,1 0,0 0,0 0,0 0,1-1,0 0,0 0,1 0,0 0,0-1,0 1,1-1,1 0,-2-5,3 5,0 0,0 0,1 0,0 0,0 0,1 0,0 0,0 1,1-1,0 1,1 0,-1 0,1 0,1 0,-1 0,1 1,0 0,0 0,1 0,0 1,0 0,3-2,157-92,-156 94,131-42,-99 36,58-1,-77 17</inkml:trace>
  <inkml:trace contextRef="#ctx0" brushRef="#br0" timeOffset="7636.056">4040 1403,'-4'34,"2"15,7 0,8-8,1-17,-2-12</inkml:trace>
  <inkml:trace contextRef="#ctx0" brushRef="#br0" timeOffset="7786.131">4182 810,'0'0</inkml:trace>
  <inkml:trace contextRef="#ctx0" brushRef="#br0" timeOffset="8149.683">4267 1544,'200'-285,"-176"258,-4 48,-9 58,-12-72,1 0,0 0,0 0,1 0,-1 0,2 0,-1 0,1 0,0 0,0-1,1 1,0-1,0 1,1-1,0 0,0-1,0 1,1-1,-1 1,1-1,0 0,1-1,0 0,-2 0,1 0,1-1,-1 0,0 0,1-1,0 1,-1-1,1-1,0 1,0-1,0 0,0 0,0 0,1-1,-1 0,0 0,0-1,0 0,0 0,0 0,0-1,0 0,-1 0,1 0,0-1,-1 0,0 0,0 0,0-1,1 0,104-133,-94 116</inkml:trace>
  <inkml:trace contextRef="#ctx0" brushRef="#br0" timeOffset="8750.764">5113 1149,'0'0,"-18"14,0 0,0 1,2 1,0 1,0 0,2 1,0 1,1 0,1 1,1 0,-6 16,16-34,0 0,1-1,-1 1,1 0,-1 0,1 0,0 0,0 0,0 0,0 0,0-1,0 1,0 0,1 0,-1 0,1 0,-1 0,1 0,0-1,0 1,-1 0,1-1,1 1,-1 0,0-1,0 0,0 1,1-1,-1 0,1 1,-1-1,1 0,-1 0,1 0,0 0,0 0,-1-1,1 1,0-1,0 1,0-1,0 1,82-9,-68 0,0 1,0-2,0 0,-1-1,-1-1,0 0,0-1,-1 0,-1-1,0-1,0 0,5-10,-17 23,0 1,0-1,1 1,-1-1,0 1,0 0,0-1,1 1,-1-1,0 1,0-1,1 1,-1-1,0 1,1 0,-1-1,0 1,1 0,-1-1,1 1,-1 0,1 0,-1-1,0 1,1 0,-1 0,1 0,-1 0,1 0,-1-1,1 1,-1 0,1 0,-1 0,1 0,-1 0,1 1,-1-1,1 0,-1 0,1 0,-1 0,1 0,-1 1,1-1,-1 0,1 1,-1-1,0 0,1 0,-1 1,1-1,-1 1,0-1,0 0,1 1,8 31,-7-22,-1-4,0 1,0-1,0 1,0-1,1 1,0-1,1 0,-1 0,1 0,0 0,1-1,-1 1,1-1,0 0,1 0,-1 0,1 0,0-1,0 0,0 0,1 0,-1-1,1 0,0 0,0 0,0-1,1 0,-1 0,0 0,1-1,-1 0,1 0,-1-1,4 0,4-2,1-1,-1-1,0 0,0-1,-1-1,1 0,-1-1,0 0,-1-1,0 0,0-1,0-1,-2 1,5-7,129-165,-128 158,-2-2,0 0,-2-1,-1 0,-1-1,-1 0,-1-1,-2 0,-1 0,-1 0,-1 0,-1-1,-2 0,-3-21,4 45,-1-1,0 0,-1 1,0-1,1 1,-2-1,1 1,-1-1,0 1,0 0,0 0,-1 0,1 0,-1 0,0 1,-1-1,1 1,-1 0,0 0,0 0,0 0,-1 1,1-1,-1 1,0 0,0 1,0-1,0 1,0 0,-3 0,-3 1,0 0,0 0,-1 1,1 1,0 0,-1 0,1 1,0 1,0 0,0 0,1 1,-1 0,1 1,0 0,0 1,0 0,1 1,0 0,0 0,1 1,0 0,0 0,1 1,0 0,1 0,0 1,0 0,1 0,0 0,1 0,0 1,0 0,1 0,1 0,0 0,1 0,-1 7,-1 6,1-1,0 1,2 0,1 0,0-1,2 1,1-1,1 1,1-1,1-1,0 1,2-1,1-1,1 1,11 16,4-2,1 0,2-2,2-1,1-1,1-2,20 13,31 6,-59-41</inkml:trace>
  <inkml:trace contextRef="#ctx0" brushRef="#br0" timeOffset="13455.454">11096 669,'-45'44,"2"1,1 2,3 2,2 2,1 3,26-43,0 1,1 1,1-1,0 1,1 1,0 0,1 0,1 0,0 0,1 1,0 0,1 0,1 0,0 0,1 0,1 0,1 1,0-1,1 3,5-9,0 0,1-1,0 0,0 0,1-1,0 0,1 0,-1-1,1 0,0-1,1 0,-1 0,1-2,0 1,0-1,0-1,1 0,-1 0,0-1,1 0,-1-1,1-1,8-1,5-1,0-2,0-1,0 0,-1-2,0-1,0-1,-1-1,-1-1,0-1,0-1,-1 0,-1-2,-1-1,0 0,-1-1,-1-1,0-1,-2 0,0-1,-2-1,0 0,6-17,-13 25,0 1,-1-1,0 0,-2-1,0 1,0-1,-1 0,-1 1,0-1,-2-11,1 20,0 0,-1 0,0 0,0 0,-1 0,1 0,-1 0,-1 1,1-1,-1 1,0-1,0 1,0 0,-1 0,0 0,0 1,0-1,0 1,-1 0,0 0,0 1,0-1,0 1,0 0,-1 1,-5-3,0 2,0 0,-1 0,0 2,1-1,-1 1,0 1,0 0,0 1,-2 1,-25 4</inkml:trace>
  <inkml:trace contextRef="#ctx0" brushRef="#br0" timeOffset="13871.16">11801 726,'-7'15,"-1"0,2 1,0 0,0 1,2-1,0 1,1 0,1 0,0 0,1 0,1 1,1-1,0 0,2 0,0 0,0 0,2-1,3 10,-4-18,0 0,1 0,0-1,1 1,-1-1,1-1,1 1,-1-1,1 0,0 0,1-1,-1 0,1 0,0-1,0 0,1 0,-1-1,1 0,0 0,-1-1,1-1,0 1,0-1,1-1,5 0,6 0,0-1,0-1,0-1,0-1,-1-1,1 0,-1-2,-1 0,1-1,11-8,-14 7,-1-1,0-1,-1 0,-1-1,0-1,0 0,-1-1,-1 0,0-1,-1-1,-1 1,0-2,-1 1,5-16,-11 26,-1 0,-1 0,1 0,-1 0,0 0,0-1,-1 1,1 0,-2-1,1 1,-1 0,0-1,0 1,0 0,-1 0,0 0,0 0,-1 0,0 1,0-1,0 1,0-1,-1 1,0 0,0 1,-1-1,1 1,-1-1,0 1,-1 0,-7-6,-1 1,0 0,-1 1,0 1,0 0,0 1,-1 1,0 0,0 1,0 1,-1 0,-148 7,121 3</inkml:trace>
  <inkml:trace contextRef="#ctx0" brushRef="#br0" timeOffset="12816.836">9685 1093,'5'0,"16"-5,9-1,4 0,2 1,-2 1,0 2,-2 1,-2 1,-1 0,0 5,-1 1,0 0,-5-5,-2-4,-4-1</inkml:trace>
  <inkml:trace contextRef="#ctx0" brushRef="#br0" timeOffset="13136.399">10419 613,'-1'377,"-25"-170,-4 2,30-208,0 1,0 0,0 0,1 0,-1 0,1 0,-1 0,1 0,-1-1,1 1,0 0,0 0,0-1,0 1,0-1,0 1,1-1,-1 1,0-1,1 0,-1 1,1-1,-1 0,1 0,0 0,-1 0,1 0,0-1,0 1,0-1,-1 1,1-1,0 1,0-1,0 0,0 0,0 0,0 0,0 0,0-1,1 1,18-3</inkml:trace>
  <inkml:trace contextRef="#ctx0" brushRef="#br0" timeOffset="17024.851">429 2053,'72'-18,"267"2,223-39,-320 26,182 3,51-1,-1 28,-212-29,-57 15,-74 1,-1 5,97 9,-67-1,577-1,-434-28,477 28,-262 0,-316-28,54 17,98-8,-100-7,214 14,-267-3,1 9,9 9,-11-1,969-2,-802-29,12 17,134-22,42 6,-69 17,-404 0,-58 5</inkml:trace>
  <inkml:trace contextRef="#ctx0" brushRef="#br0" timeOffset="17708.2">6468 2024,'-215'241,"86"-98,127-141,0-1,-1 0,1 1,0-1,0 1,0 0,1-1,-1 1,0 0,1 0,-1 0,1 0,0 0,-1 1,1-1,0 0,0 1,1-1,-1 0,0 1,1-1,0 1,-1-1,1 1,0-1,0 1,0-1,1 1,-1-1,1 1,-1-1,1 1,0-1,0 0,0 1,0-1,0 0,0 0,1 0,-1 0,1 1,10 0,0-1,0 0,0 0,0-1,0-1,0 0,0-1,0 0,0-1,0 0,0-1,6-2,-18 5,290-72,-217 38,-56 23</inkml:trace>
  <inkml:trace contextRef="#ctx0" brushRef="#br0" timeOffset="17952.038">6892 2080,'-34'43,"-30"44,-9 15,3 6,9-6,9-11,10-12,11-8,7-13,6-6,8-7,-1-7,3-5,2-2,2-3,2-1,1-5</inkml:trace>
  <inkml:trace contextRef="#ctx0" brushRef="#br0" timeOffset="19091.754">569 302,'-4'-6,"-1"0,0 0,0 0,0 1,-1-1,0 2,0-1,0 0,-1 1,0 0,1 1,-1 0,-1 0,1 0,0 1,-1 0,1 0,-1 1,0 0,1 0,-1 1,0 0,1 0,-1 1,0 0,1 0,-1 1,1 0,-7 2,-9 13,1 1,0 1,2 1,0 1,1 1,2 0,0 1,1 1,1 0,2 1,0 1,2 0,1 1,-1 4,-5 36,2 0,4 1,2 0,3 0,3 1,7 52,-4-29,0 15,-13 366,-7-73,-8 26,27-386,-2-20,1 0,0 0,2 0,1-1,0 1,2 0,0-1,1 1,1-1,0-1,6 11,-10-27,0 0,0 0,0 0,1 0,-1 0,0 0,1-1,-1 0,1 1,-1-1,1 0,0 0,0 0,-1-1,1 1,0 0,0-1,0 0,0 0,0 0,-1 0,1 0,0-1,0 1,0-1,-1 0,1 0,0 0,0 0,-1 0,1 0,-1-1,1 1,-1-1,0 0,0 0,1 0,36-14,154 7,-168 9</inkml:trace>
  <inkml:trace contextRef="#ctx0" brushRef="#br0" timeOffset="20356.123">12395 21,'12'-5,"1"1,-1 1,1 0,0 1,1 0,-1 1,0 1,0 0,0 1,0 0,1 1,-1 0,-1 1,1 1,0 0,-1 0,0 1,4 3,-9 0,0 0,0 0,-1 0,-1 1,0 0,0 0,0 0,-1 1,-1-1,1 1,-2 0,1 0,-1 0,-1 1,0-1,-1 0,1 1,-2-1,0 0,0 0,-1 1,-1 2,-23 273,-1 39,15-42,-32 185,-20-189,18-65,42 65,21-184,-18-92,0 0,0 0,0 0,0 0,-1 0,1-1,-1 1,1-1,-1 1,0-1,0 1,0-1,0 0,-1 0,1 0,0 0,-1 0,0-1,1 1,-1-1,0 0,0 0,1 0,-1 0,0 0,0 0,0-1,0 1,0-1,-1 0,1 0,0 0,0-1,0 1,0-1,0 1,0-1,-1-1,-28 4,-255 64,184-42,86-18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5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25 691,'-3'-6,"0"0,0 0,0 0,0 0,1-1,0 1,1-1,-1 1,1-1,1 0,-1 1,1-1,0 0,-1-6,3-9,0 1,1 0,2 0,0 1,1-1,1 1,0 0,2 1,0-1,2 2,0 0,1 0,0 1,2 0,14-14,11-21,70-64,-108 115,0 0,0 0,0 0,0 1,1-1,-1 0,0 1,1-1,-1 0,1 1,-1 0,1-1,-1 1,0 0,1 0,-1 0,1 0,-1 0,1 0,-1 0,1 1,-1-1,1 0,-1 1,0-1,1 1,-1 0,0-1,1 1,-1 0,0 0,0 0,0 0,1 0,-1 0,0 0,-1 0,1 0,0 0,0 1,0-1,23 61,-21-53,50 278,-53-285,0-1,1 1,-1-1,0 1,1-1,-1 1,1-1,-1 0,1 1,0-1,0 0,-1 0,1 1,0-1,0 0,0 0,0 0,0 0,1 0,-1 0,0 0,0-1,1 1,-1 0,0-1,1 1,-1-1,1 1,-1-1,1 0,-1 1,1-1,-1 0,1 0,-1 0,1 0,-1 0,1-1,-1 1,0 0,1-1,-1 1,1-1,-1 1,0-1,1 0,-1 0,0 0,0 1,1-1,-1 0,0 0,0-1,0 1,0 0,0 0,0-1,162-197,84-59,-246 256,-1 1,1 0,-1 0,1 0,0-1,-1 1,1 0,0 0,0 0,0 0,0 0,0 1,0-1,0 0,0 0,0 1,0-1,0 0,1 1,-1-1,0 1,0 0,1-1,-1 1,0 0,1 0,-1 0,0 0,1 0,-1 0,0 0,0 0,1 1,-1-1,0 0,1 1,-1-1,0 1,0-1,0 1,0 0,0-1,1 1,-1 0,-1 0,1 0,0 0,0 0,0 0,0 0,-1 0,1 0,0 0,-1 1,1-1,-1 0,2 19,-1 0,0 1,-2-1,-1 0,0 0,-1 0,-2-1,0 1,-1-1,-5 13,1-1,-3 10,7-24,0 0,1 0,1 0,1 1,0 0,2-1,-1 7,2-23,0 1,0-1,0 1,0-1,0 1,0 0,0-1,0 1,1-1,-1 1,1-1,-1 1,1-1,-1 1,1-1,0 1,0-1,0 0,0 1,0-1,0 0,0 0,0 0,0 0,0 0,1 0,-1 0,0 0,1-1,-1 1,1 0,-1-1,1 1,-1-1,1 1,-1-1,1 0,0 0,-1 0,1 0,-1 0,1 0,0 0,-1 0,1-1,-1 1,1-1,-1 1,1-1,-1 1,1-1,-1 0,1 0,74-48,-56 30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6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0,'-83'72,"4"4,3 3,-31 46,55-35,51-88,0 1,0-1,0 0,0 1,0-1,1 1,-1 0,1-1,0 1,-1-1,1 1,0 0,1-1,-1 1,0-1,1 1,0-1,-1 1,1-1,0 1,0-1,0 0,1 1,-1-1,0 0,1 0,0 0,-1 0,1 0,0 0,0 0,0-1,0 1,0-1,1 0,1 2,3-3,-1 1,1-1,-1-1,1 1,-1-1,1 0,-1 0,0-1,0 0,0 0,1-1,-2 1,1-1,0-1,-1 1,1-1,-1 0,0 0,0 0,-1-1,4-4,7-3,28-27,-3-1,-1-2,-2-2,-2-2,19-34,3 0,-55 77,-1 1,0-1,1 1,-1-1,1 1,0 0,-1-1,1 1,0 0,0 0,0 0,1 1,-1-1,0 0,1 1,-1 0,1-1,-1 1,1 0,0 0,-1 1,3-1,-9 57,-1-35,1 0,0 1,2-1,0 1,2-1,0 1,1 0,1-1,1 1,1-1,1 0,1 0,1-1,1 0,6 12,-11-27,0-1,1 0,-1 1,1-2,0 1,0 0,0-1,1 0,-1 0,1 0,0 0,0-1,0 1,1-1,17 5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2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62 311,'17'-1,"0"-1,0 0,0-1,-1-1,1-1,-1 0,0-1,0-1,-1 0,0-1,13-10,-25 16,0 0,0 0,0 0,0-1,0 0,0 0,-1 1,1-2,-1 1,0 0,0 0,0-1,-1 1,1-1,-1 1,0-1,1 0,-2 1,1-1,0 0,-1 0,0 0,0 0,0 1,0-1,-1 0,1 0,-1 0,0 1,0-1,0 0,-1 1,1-1,-1 1,0-1,0 1,0 0,-1 0,1 0,-1 0,1 0,-1 1,0-1,0 1,0 0,0-1,-1 1,0-1,-1-1,0 1,0-1,0 2,0-1,-1 0,1 1,-1 0,1 0,-1 1,0 0,1 0,-1 0,0 0,0 1,0 0,0 0,0 1,0 0,1 0,-1 0,0 0,1 1,-1 0,1 0,-1 1,1 0,0 0,0 0,0 0,1 1,-1 0,1 0,0 0,0 0,0 1,0-1,0 2,-5 10,0 0,1 1,1-1,0 2,1-1,1 1,1 0,0 0,2 0,0 0,0 1,2-1,1 1,1 13,0-22,0-1,1 1,0-1,1 1,-1-1,2-1,-1 1,1 0,1-1,-1 0,1 0,1-1,-1 0,1 0,1 0,-1-1,1 0,0-1,1 1,-1-2,1 1,0-1,0 0,6 1,-3-3,0-1,1 0,-1 0,0-1,1-1,-1 0,0 0,0-2,0 1,0-2,0 1,-1-2,1 1,-1-2,0 1,-1-1,11-8,-3 4,141-90,-143 89</inkml:trace>
  <inkml:trace contextRef="#ctx0" brushRef="#br0" timeOffset="331.74">936 0,'-17'11,"0"0,1 1,1 1,-1 0,2 1,0 1,1 0,0 1,1 1,1 0,1 0,-5 12,13-27,1 1,0-1,0 0,1 1,-1-1,0 1,1-1,0 1,-1 0,1-1,0 1,1-1,-1 1,0-1,1 1,-1-1,1 1,0-1,-1 1,1-1,1 0,-1 1,0-1,0 0,1 0,0 0,-1 0,1 0,0 0,0 0,0-1,0 1,0-1,0 1,0-1,1 0,-1 0,0 0,1 0,-1 0,41 12,55 25,-95-37,0 1,0 0,-1 0,1 0,-1 1,0-1,0 0,0 1,0 0,0-1,0 1,-1 0,1 0,-1 0,0 0,0 0,0 0,0 0,0 0,-1 1,0-1,1 0,-1 0,0 1,-1-1,1 0,0 0,-1 1,0 1,-3 4,1-1,-1 1,0-1,-1 1,0-1,-1 0,1-1,-1 0,-1 1,1-2,-1 1,-1-1,1 0,-1-1,0 0,0 0,0 0,-1-1,0-1,0 1,0-1,0-1,0 0,-1 0,1-1,0 0,-1 0,1-1,-6-1,-10 1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6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1,'-20'238,"10"1,11 15,-28-63,37-258,-4 39,-1 1</inkml:trace>
  <inkml:trace contextRef="#ctx0" brushRef="#br0" timeOffset="4950.584">423 254,'-59'45,"29"-15,7-7,-1 0,-1-1,0-1,-2-1,-23 12,49-32,0 0,0 0,1 0,-1 0,0 0,0 0,0 0,0 0,1 0,-1 1,0-1,0 0,0 1,1-1,-1 0,0 1,1-1,-1 1,0-1,1 1,-1-1,0 1,1-1,-1 1,1 0,-1-1,1 1,-1 0,1-1,0 1,-1 0,1 0,0 0,-1-1,1 1,0 0,0 0,0 0,0 0,0-1,0 1,0 0,0 0,0 0,0 0,1-1,-1 1,0 0,0 0,1-1,-1 1,1 0,-1 0,0-1,1 1,-1 0,1-1,0 1,-1-1,1 1,0-1,-1 1,1 0,40 15,-32-14,-1 0,1 1,-1 0,0 1,0-1,0 2,-1-1,1 1,-1 0,0 1,0 0,-1 0,0 0,0 1,0 0,-1 0,0 0,2 5,61 137,-22-67,-46-70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3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1,'-12'37,"5"-9,0-7,1 0,1 1,1 0,0 0,2 0,1 0,0 0,2 0,0 0,2 0,0 0,1 0,2 1,-3-18,0 1,0-1,0 0,1 1,0-1,0-1,0 1,1-1,-1 0,1 0,0 0,0 0,1-1,-1 0,1 0,-1 0,1-1,0 0,0 0,0-1,0 1,0-1,1 0,-1-1,0 0,0 0,1 0,-1-1,0 0,0 0,0 0,0-1,0 0,0 0,0 0,4-3,16-13,0 0,-2-2,0 0,-1-2,-2 0,0-2,-1 0,12-21,-32 44,0 0,0 0,1 0,-1 0,0 0,0 1,1-1,-1 0,0 0,1 0,-1 0,1 0,-1 1,1-1,0 0,-1 0,1 1,0-1,-1 0,1 1,0-1,0 1,0-1,-1 1,1-1,0 1,0-1,0 1,0 0,0 0,0 0,0-1,0 1,0 0,0 0,0 0,0 0,0 0,0 1,0-1,0 0,-1 0,1 1,0-1,0 0,0 1,0-1,0 1,0-1,-1 1,1 0,0-1,-1 1,1 0,0-1,-1 1,1 0,-1 0,1 0,-1 0,1-1,-1 1,1 0,-1 0,0 0,0 0,2 6,-1 1,1-1,0 0,1 0,-1-1,1 1,1-1,-1 1,1-1,0 0,1 0,-1-1,1 1,0-1,1 0,-1 0,1-1,0 0,0 0,0 0,1-1,-1 1,1-2,0 1,0-1,0 0,0 0,0-1,0 0,8 0,-7-2,1-1,-1 0,1-1,-1 0,0 0,0-1,0 0,0 0,-1-1,0 0,0 0,0 0,-1-1,1 0,-1-1,-1 0,1 1,-1-2,-1 1,1 0,-1-1,3-7,1-5,0 0,-1-1,-2 1,0-1,-1 0,-1 0,-1-1,0-17,-2 27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4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1,'0'38,"5"18,2 4,-1-4,-1-6,-2-7,0-11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7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1,'-5'4,"-1"8,-5 0,-1 4,3-6,7-5,3-7,8-4,1-1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8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310 113,'0'0,"-1"-1,0 1,1-1,-1 1,0-1,0 1,1 0,-1-1,0 1,0 0,0 0,0 0,1 0,-1-1,0 1,0 0,0 0,0 1,0-1,1 0,-1 0,0 0,0 1,0-1,1 0,-1 1,0-1,0 0,0 1,1-1,-1 1,0-1,1 1,-1 0,1-1,-1 1,1 0,-1-1,1 1,-1 0,1 0,-1-1,1 1,0 0,0 0,-1 0,1 0,-17 41,13-20,2 1,0-1,1 1,2 0,0-1,2 1,0 0,1-1,3 5,1 28,-3 0,-2 0,-2 1,-4 17,1 28,-3 5,4-106,1 0,0-1,0 1,0 0,-1-1,1 1,0 0,0-1,-1 1,1 0,0 0,-1-1,1 1,0 0,-1 0,1 0,0-1,-1 1,1 0,0 0,-1 0,1 0,-1 0,1 0,0 0,-1 0,1 0,-1 0,1 0,0 0,-1 0,1 0,0 0,-1 0,1 0,-1 1,1-1,0 0,-1 0,1 0,0 1,-1-1,1 0,0 0,0 1,-1-1,1 0,0 0,0 1,-1-1,1 1,0-1,0 0,0 1,0-1,0 0,-1 1,1-1,-3-14</inkml:trace>
  <inkml:trace contextRef="#ctx0" brushRef="#br0" timeOffset="243.873">0 564,'43'-4,"39"-12,9-3,-5 2,-13-1,-13 2,-13 5,-10-2,-5 2,-5 3,-6-2,-2 1,-4-4,0 2,-2 1</inkml:trace>
  <inkml:trace contextRef="#ctx0" brushRef="#br0" timeOffset="679.743">790 0,'-22'120,"6"1,-1 87,16-183,0 0,2-1,1 1,0-1,2 0,1 1,1-2,1 1,1-1,1 0,1 0,1-1,1-1,8 10,-19-29,1 0,-1 0,1 0,0 0,0 0,0 0,0-1,0 1,0-1,0 0,0 1,1-1,-1 0,1 0,-1 0,1-1,-1 1,1-1,-1 1,1-1,-1 0,1 0,-1 0,1 0,0-1,-1 1,1-1,-1 1,1-1,-1 0,0 0,1 0,-1 0,0 0,1-1,78-60,-63 46,-10 9,-7 4,1-1,1 1,-1 1,0-1,1 0,-1 0,1 1,0-1,0 1,0 0,0 0,0 0,0 0,1 1,-1-1,1 1,-1 0,1 0,-1 0,1 1,0-1,-1 1,1 0,0 0,-1 0,1 0,0 1,-1-1,1 1,0 0,-1 0,1 0,-1 1,0-1,3 2,0 6,-1 0,0 0,0 0,-1 1,0 0,0 0,-1 0,0 0,-1 0,0 2,19 61,0-47,-12-23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07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393 821,'1'-1,"0"-1,0 1,1-1,-1 1,0-1,0 0,0 1,-1-1,1 0,0 0,-1 0,1 1,-1-1,1 0,-1 0,0 0,0 0,0 0,0 0,0 0,0 0,-1 0,1 0,0 1,-1-1,0 0,1 0,-1 0,0 1,0-1,0 0,0 1,0-1,-1 1,1-1,0 1,-1 0,1-1,-1 1,1 0,-1 0,0 0,-76-38,68 38,-1-1,1 2,-1 0,1 0,-1 1,0 0,1 0,0 2,-1-1,1 1,0 1,0-1,0 2,1-1,0 2,0-1,0 1,0 0,1 1,0 0,0 0,1 1,0 0,0 0,1 1,-2 3,0 0,1 0,1 0,0 0,1 0,0 1,1 0,0 0,1 0,0 1,1-1,1 1,0-1,1 1,0 0,1-1,1 1,0-1,1 1,0-1,3 6,-3-9,2 0,-1 0,1 0,1-1,0 1,0-1,0 0,1-1,1 0,0 0,0-1,0 1,1-2,0 1,0-1,0-1,1 0,0 0,0-1,1 0,8 2,-8-7,0-1,0 1,-1-2,1 0,0 0,-1-1,0 0,0-1,0 0,-1-1,1 0,-2 0,1-1,0 0,-1 0,-1-1,1 0,1-3,-8 9,20-19,-2-2,0 0,-2-1,0-1,-2 0,-1-1,-1-1,-1 0,-2-1,0 0,-1-7,4-49,-11 101,1 1,0-1,2 1,0-1,1 0,1-1,0 0,1 0,1 0,0-1,1 0,1-1,6 6,-3-3</inkml:trace>
  <inkml:trace contextRef="#ctx0" brushRef="#br0" timeOffset="502.257">900 1216,'196'-403,"-155"356,-40 46,0 0,0 1,0-1,0 1,0-1,0 1,0 0,0-1,1 1,-1 0,0 0,0-1,0 1,0 0,0 0,1 0,-1 0,0 1,0-1,0 0,0 0,0 1,0-1,0 1,0-1,0 1,0-1,0 1,0 0,0-1,0 1,0 0,0 0,-1-1,1 1,0 0,-1 0,1 0,0 0,-1 0,0 0,1 0,-1 0,1 1,-1-1,0 0,0 0,0 0,1 0,-1 0,0 0,-1 1,1-1,7 84,-9-79,1 0,0 0,0 0,0 0,1 0,0 0,0 0,1 0,-1 0,1 0,1 0,-1 0,1 0,0-1,0 1,1-1,0 1,0-1,0 0,0 0,1 0,0 0,0-1,0 0,0 1,1-1,0-1,0 1,0-1,0 0,0 0,1 0,3 0,-4-2,0 0,0-1,0 0,0 0,1 0,-1 0,0-1,0 0,0 0,0-1,-1 1,1-1,0 0,0 0,-1-1,0 1,1-1,-1 0,0 0,0 0,0-1,-1 1,1-1,-1 0,0 0,0 0,0-1,-1 1,0-1,0 1,2-5,3-7,-1-1,-1 1,0-1,-1 0,-1-1,0 1,-1-1,-1-11,-1 16</inkml:trace>
  <inkml:trace contextRef="#ctx0" brushRef="#br0" timeOffset="1829.207">2058 764,'-29'1,"1"1,0 1,0 1,1 1,-1 2,1 1,1 1,-1 1,-1 2,18-6,0 0,1 0,0 1,0 0,1 0,0 1,0 0,0 0,1 1,1 0,-5 8,9-13,0-1,0 1,0-1,0 1,1 0,-1-1,1 1,0 0,1 0,-1 0,0 0,1 0,0 0,0 0,0 0,1 0,-1 0,1 0,0 0,0 0,0 0,1-1,0 1,-1 0,1-1,0 1,1-1,-1 0,0 0,1 0,0 0,0 0,2 2,-1-2,0-1,1 1,-1-1,1 0,-1 0,1 0,0-1,0 1,0-1,0 0,0-1,0 1,0-1,0 0,0 0,0-1,0 1,0-1,0 0,0-1,0 1,-1-1,1 0,0 0,-1 0,5-3,106-85,50-105,-163 192,30-33,-31 36,-1-1,1 1,0-1,0 1,0 0,0-1,0 1,0 0,0 0,0 0,0 0,0 0,0 0,0 0,0 0,0 0,0 0,0 0,0 1,0-1,-1 0,1 1,0-1,0 0,0 1,0 0,0-1,-1 1,1-1,0 1,0 0,-1-1,1 1,-1 0,1 0,-1 0,1-1,-1 1,1 0,-1 0,1 0,-1 0,0 0,0 0,1 0,4 15,0-1,-1 1,0 0,-2 0,0 0,0 0,-2 1,0 13,3 46,7-1,-3 1,-4 0,-3 1,-3-1,-3 0,-11 39,8-69,-39 131,44-168,0 1,0-1,-1 0,-1 0,1-1,-1 1,-1-1,1-1,-1 1,-1-1,1 0,-1-1,0 1,-1-2,0 1,0-1,7-4,0 1,-1-1,0 0,1 0,-1 0,1 0,-1 0,0-1,0 1,1-1,-1 0,0 0,0 0,0 0,1 0,-1-1,0 1,0-1,1 1,-1-1,0 0,1 0,-1-1,1 1,0 0,-1-1,1 1,0-1,0 0,0 0,0 0,0 0,0 0,0 0,1-1,-1 1,0-1,-24-100,25 83,2 0,0 0,0 1,2-1,1 1,0 0,1 0,1 0,1 1,1-1,1 2,0-1,10-13,11-16,2 2,2 2,2 1,2 1,1 2,2 2,20-13,121-94,-151 120,-1-1,-1-1,-2-2,0-1,-2-1,-1-1,-2-1,-1-1,-1-1,14-35,-16 20,-2-1,-2-1,-3 0,-1 0,-2-14,0 9,-5 40,1 1,-2-1,0 1,-1-1,-1 0,0 0,-1 0,-1 1,0-1,-1 1,-1-1,0 1,-1 0,-3-4,7 17,-1-1,0 0,0 1,0-1,0 1,-1 0,1 0,0 0,-1 0,0 0,1 1,-1-1,0 1,0-1,0 1,0 0,0 0,0 1,0-1,0 1,0-1,-1 1,1 0,0 0,0 0,0 1,0-1,0 1,-1-1,1 1,-1 1,-85 51,69-29,0 1,2 1,1 1,1 0,1 1,2 0,0 1,2 1,2 0,0 1,2-1,1 1,2 1,1-1,2 1,1 10,3-8,2-1,1 1,2-2,1 1,2-1,1 0,2-1,0-1,2 0,18 24,-19-33,1-1,1 0,0-1,1-1,2-1,-1-1,22 13,-40-28,0 0,-1 0,1 0,0-1,0 1,0-1,0 1,0-1,0 1,0-1,0 1,0-1,0 0,0 1,1-1,-1 0,0 0,0 0,0 0,0 0,0 0,0 0,0-1,1 1,-1 0,0-1,0 1,0 0,0-1,0 1,0-1,0 0,0 1,-1-1,1 0,0 0,0 1,0-1,-1 0,1 0,5-12</inkml:trace>
  <inkml:trace contextRef="#ctx0" brushRef="#br0" timeOffset="2244.842">2961 934,'55'-11,"-1"-3,-1-2,0-2,-1-3,32-18,-79 37,0-1,0 1,0-1,-1 0,1 0,-1-1,1 1,-1-1,0 0,0 0,-1 0,1-1,-1 1,0-1,0 0,-1 0,1 0,-1 0,0 0,0-1,-1 1,0 0,0-1,1-4,-2 5,1 0,-1-1,1 1,-1 0,-1 0,1 0,-1 0,0 0,0 0,0 0,-1 0,0 1,0-1,0 0,0 1,-1 0,0-1,0 1,0 0,0 0,0 1,-1-1,0 1,0-1,0 1,0 1,0-1,-1 0,1 1,-1 0,0 0,1 0,-1 1,-3-1,0 1,0 0,0 0,-1 1,1 0,0 1,0-1,0 2,0-1,0 1,0 0,1 1,-1 0,0 0,1 1,0 0,0 0,0 0,1 1,-1 0,1 0,0 1,1 0,-1 0,-3 6,-4 5,2-1,0 1,1 1,0 0,2 0,0 1,1 0,1 1,-2 10,4-18,1 0,1 1,0-1,1 1,0-1,1 1,0-1,1 1,0-1,1 1,1-1,-1 0,2 0,0 0,1 0,0-1,0 0,1 0,1 0,0-1,0 1,1-2,0 1,5 3,2-4,1 0,0-1,0 0,0-1,1-1,1-1,-1 0,1-1,-1-1,1-1,0-1,0 0,0-1,0-1,0-1,0 0,5-2,32-8,-31 5</inkml:trace>
  <inkml:trace contextRef="#ctx0" brushRef="#br0" timeOffset="23474.405">82 2402,'43'-5,"34"-2,8 1,-5 1,-12-3,-17-1</inkml:trace>
  <inkml:trace contextRef="#ctx0" brushRef="#br0" timeOffset="23940.546">1211 2176,'-31'0,"0"2,0 2,0 0,1 2,0 2,0 0,0 2,1 1,1 2,0 1,1 0,0 2,1 2,1 0,0 2,15-10,0-1,1 1,0 0,1 1,0 0,0 1,1-1,1 1,0 1,1-1,0 1,1 0,0 0,1 0,1 1,0-1,1 1,0-1,1 1,1-1,0 1,1 1,-1-11,0-1,0 1,1-1,-1 0,1 1,0-1,0 0,0 0,0 0,1 0,-1-1,1 1,0-1,0 1,0-1,0 0,0 0,0 0,1-1,-1 1,0-1,1 1,-1-1,1-1,0 1,-1 0,1-1,0 0,-1 1,1-1,0-1,2 1,117-36,-83 11,0-2,-2-1,-1-2,-1-2,4-6,-10 9,35-34,-40 37,0 1,2 1,1 1,1 2,29-17,-56 36,0 1,-1-1,1 1,0 0,0 0,0 0,-1 0,1 0,0 0,0 0,1 1,-1-1,0 1,0 0,0-1,0 1,0 0,0 0,1 0,-1 1,0-1,0 0,0 1,0-1,0 1,0 0,0 0,0 0,0 0,0 0,-1 0,1 0,0 1,0-1,-1 1,1-1,-1 1,0-1,1 1,-1 0,0 0,0 0,0 0,0-1,0 1,-1 1,1-1,-1 0,1 0,-1 0,0 0,0 1,-12 128,2-70,6-35,1-12,1 1,0-1,1 1,0-1,1 1,1 0,1-1,0 1,0-1,2 1,0-1,43 33,-27-37</inkml:trace>
  <inkml:trace contextRef="#ctx0" brushRef="#br0" timeOffset="24186.036">2255 2232,'-29'38,"-28"37,-10 11,2-5,12-12,10-17,13-12,6-14,8-6,1-6,4-6</inkml:trace>
  <inkml:trace contextRef="#ctx0" brushRef="#br0" timeOffset="24436.491">1747 2176,'39'38,"36"28,10 6,-4-3,-6-14,-12-12,-11-12,-10-8,-7-6,-5-3,-3-3,-1-3,0-4,1-2,-6-1</inkml:trace>
  <inkml:trace contextRef="#ctx0" brushRef="#br0" timeOffset="24605.466">2764 2402,'0'33,"4"22,3 0</inkml:trace>
  <inkml:trace contextRef="#ctx0" brushRef="#br0" timeOffset="24873.756">2678 2006,'0'0</inkml:trace>
  <inkml:trace contextRef="#ctx0" brushRef="#br0" timeOffset="25121.565">3553 2147,'-13'4,"0"1,0 1,0 0,0 1,1 0,1 1,-1 0,1 1,0 1,1-1,0 1,1 1,0 0,-3 5,12-12,0-1,-1 1,1-1,1 0,-1 1,0-1,1 0,0 0,0 1,0-1,0 0,0 0,1 0,-1 0,1 0,0 0,0 0,0-1,0 1,0-1,1 1,-1-1,1 0,0 0,-1 0,1 0,0-1,0 1,0-1,0 0,0 1,1-1,-1-1,0 1,4 0,15 10,-12-5,-1 0,1 1,-1 0,-1 0,1 1,-1 1,-1-1,1 1,-1 0,-1 1,2 3,-5-8,-1-1,1 0,-1 1,-1 0,1-1,-1 1,0 0,0 0,0 0,0 0,-1 0,0-1,0 1,-1 0,1 0,-1 0,0 0,0 0,0 0,-1-1,0 1,0-1,0 1,0-1,-1 0,0 1,-3 2,-1 1,-1 0,-1-1,1 0,-1-1,-1 0,1 0,-1-1,0 0,0 0,-1-1,1-1,-1 0,0 0,1-1,-1 0,0-1,-1-1,1 1,-6-2,-8 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0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61,'104'-14,"57"-7,1 6,43 6,-185 9,-12-1,0 1,-1-1,1 1,0 1,0-1,-1 2,1-1,-1 1,1 0,-1 0,0 1,1 0,-1 0,-1 1,2 0,-7-2,1 0,-1 0,1 0,-1 0,0 1,0-1,0 0,0 1,0-1,-1 0,1 1,-1-1,1 1,-1-1,0 1,0-1,0 1,0-1,-1 1,1-1,-1 1,0-1,1 1,-1-1,0 0,0 0,0 1,-1-1,1 0,0 0,-1 0,-1 1,-55 65,-164 122,221-189,-23 19,1 1,2 0,0 2,1 0,1 1,1 2,2-1,0 2,-11 27,22-39,2-11,0 1,1 1,0-1,0 0,0 1,0-1,1 1,0-1,0 1,1 0,-1-1,1 1,0 0,1-1,-1 1,1 0,0-1,1 1,0-1,-1 1,2-1,-1 0,0 0,1 0,0 0,3 4,1-3,0 1,0-1,1-1,0 1,0-1,0-1,0 1,1-1,-1-1,1 1,0-2,1 1,-1-1,0-1,0 1,1-2,-1 1,4-1,174-25,-149 18,95-35,-117 25,-14 7</inkml:trace>
  <inkml:trace contextRef="#ctx0" brushRef="#br0" timeOffset="246.231">28 485,'48'-10,"45"-8,16-5,-2 1,-8 4,-12 5,-11 5,-14 4,-7 2,-9 2,-7 1,-6 4,-3 3,-7-2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32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1,'-35'5,"0"2,0 1,1 2,0 1,1 2,1 1,0 1,1 2,0 2,-27 21,45-30,0 0,1 1,0 0,1 1,0 0,1 1,0 0,-4 8,14-19,0-1,0 1,0 0,0 0,0-1,0 1,1 0,-1-1,1 1,-1 0,1-1,-1 1,1 0,0-1,0 1,0-1,0 0,0 1,0-1,0 0,0 1,1-1,-1 0,0 0,1 0,-1 0,1 0,-1-1,1 1,0 0,-1-1,1 1,0-1,-1 1,1-1,0 0,-1 0,1 0,0 0,0 0,-1 0,1 0,0-1,0 1,-1 0,1-1,-1 0,1 1,0-1,-1 0,1 0,-1 0,1 0,247-111,-166 73,2 3,0 3,3 5,1 3,-83 23,3 0,0-1,0 1,0 1,0 0,0 0,0 1,1 0,-1 1,0 0,0 0,5 2,-13-3,1 1,0 0,-1 0,0 0,1 1,-1-1,1 0,-1 0,0 1,0-1,0 1,0-1,0 1,0-1,0 1,0 0,-1-1,1 1,-1 0,1 0,-1-1,0 1,0 0,1 0,-1 0,0 0,-1-1,1 1,0 0,0 0,-1 0,1-1,-1 1,0 0,0 0,-29 60,-152 163,77-105,-130 133,150-168,4 3,5 4,1 6,-19 79,93-176,0 1,0-1,0 1,0 0,0-1,0 1,1 0,-1 0,1 0,-1-1,1 1,0 0,-1 0,1 0,0 0,0 0,0-1,1 1,-1 0,0 0,1 0,-1 0,1 0,-1-1,1 1,0 0,0-1,0 1,0 0,0-1,0 1,1-1,-1 0,0 1,1-1,-1 0,1 0,-1 0,1 0,0 1,15 3</inkml:trace>
  <inkml:trace contextRef="#ctx0" brushRef="#br0" timeOffset="284.647">700 1045,'-10'11,"1"1,0 1,0-1,2 1,-1 1,2-1,0 1,0 1,2-1,0 1,0 0,1-1,1 2,1-1,0 0,1 0,0 4,2-14,0 0,0 0,0-1,1 1,-1-1,1 1,0-1,0 0,1 0,-1 0,1-1,0 1,0-1,0 0,1 0,-1 0,1-1,-1 0,1 0,0 0,0 0,0-1,0 1,0-1,5 0,133-4,-125 2,0-1,0-1,0-1,0-1,-1 0,0-1,0-1,0 0,-1-1,0-1,0-1,-1 0,0-1,-1-1,0 0,-1-1,-1 0,10-14,-19 22,-1-1,1 1,-1-1,-1 0,1 1,-1-1,0 0,-1 0,1 0,-1 0,0 0,-1 0,1 1,-1-1,0 0,-1 0,1 1,-1-1,0 0,-1 1,1 0,-1 0,0-1,0 2,-1-1,0 0,0 1,0-1,0 1,0 0,-1 1,0-1,0 1,0 0,0 0,0 0,-1 1,1 0,-1 0,-4-1,-9-1,-1 2,1 0,-1 1,1 0,-1 2,1 0,-1 2,1 0,-8 3,-4 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1,'-19'38,"-7"22,2 7,9-5,8-12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0,'0'15,"0"4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4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1,'-19'2,"0"1,1 1,-1 0,1 2,0 0,1 1,-1 0,1 2,-12 8,27-16,0 0,0 0,0 0,0 1,1-1,-1 1,0 0,1 0,-1-1,1 1,-1 0,1 0,0 0,0 0,0 0,0 1,0-1,1 0,-1 0,1 1,-1-1,1 0,0 1,0-1,0 0,0 1,0-1,1 0,-1 1,1-1,-1 0,1 0,0 1,0-1,0 0,0 0,0 0,0 0,1 0,-1 0,1-1,-1 1,1 0,0-1,0 1,-1-1,2 1,160 44,-158-44,-1 0,0 0,0 1,0-1,0 1,0 0,-1 0,1 0,-1 0,0 1,0-1,0 1,0 0,-1 0,1 0,-1 0,0 0,0 1,-1-1,1 1,-1-1,0 1,0-1,-1 1,1 0,-1-1,0 1,0 0,-1-1,1 1,-1 0,0-1,-1 2,1 1,0 1,-1-1,0 0,-1 1,0-1,0 0,0 0,-1-1,0 1,0-1,0 1,-1-1,0-1,-1 1,1-1,-1 0,0 0,0 0,0-1,-1 0,-2 1,-13 6,0-1,0-1,-2-1,1 0,-1-2,-1-1,-57 0,80-5,-1 0,1 0,0 0,0 0,0-1,0 1,-1-1,1 0,0 0,0 1,0-1,0-1,0 1,1 0,-1 0,0-1,1 1,-1-1,0 1,1-1,0 0,-1 1,1-1,0 0,0 0,0 0,0 0,0 0,1 0,-1 0,0-1,1 1,0 0,-1-2,3-10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5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122 309,'-19'35,"1"1,2 1,2 0,1 1,2 1,1 0,3 0,0 11,5-42,0-1,1 0,0 1,1 0,-1-1,1 1,1-1,0 1,0-1,0 1,1-1,0 1,0-1,1 0,0 0,0 0,1-1,0 1,0-1,1 0,-1 0,1 0,1-1,-1 1,1-1,0 0,0-1,0 0,0 0,1 0,0-1,0 0,4 2,6-1,0-2,0 1,0-2,0 0,0-1,0-1,0-1,0 0,0-1,0-1,-1-1,1 0,-1-1,0 0,-1-2,0 0,0 0,-1-2,0 0,11-9,-4-2,0-1,-1-2,-1 1,-1-2,-2-1,0 0,-2-1,-1 0,-1-1,-1 0,-1-1,-2-1,-1 1,-2-1,0 0,-2-1,-1 1,-2 0,-1-1,-3-18,3 40,0-1,0 1,0 0,-1-1,-1 1,0 0,0 0,0 0,-1 1,-1-1,1 1,-1 0,-1 0,0 1,0-1,0 1,-1 1,0-1,0 1,0 0,-1 1,0 0,-2-1,2 7,1 0,0 0,0 1,-1 0,1 0,1 1,-1 0,0 0,1 1,0 0,-1 0,2 0,-1 1,0 0,1 0,0 0,0 1,0 0,1 0,0 0,0 0,1 0,-1 1,1 0,1 0,-1 0,1 2,-18 40,2 1,2 1,3 1,2 0,2 1,2-1,2 26,2 563,3-265,11-315,-5-55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48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0 881,'9'-1,"-1"-1,0 0,0-1,0 1,-1-2,1 1,-1-1,1 0,-1-1,0 1,-1-1,6-5,28-18,187-94,-32 6,-21 5,-132 87,0 2,2 1,1 3,33-9,-56 18,0-1,-1 0,0-2,0 0,-2-1,0-1,11-11,234-129,-201 109,-86 37,-48 9,43 1,1-2,-1 0,1-2,-1-1,1-1,0-2,-17-5,43 10,1 1,0-1,-1 1,1-1,0 1,-1-1,1 1,-1-1,1 1,-1 0,1-1,-1 1,1 0,-1-1,1 1,-1 0,0 0,1 0,-1-1,1 1,-1 0,0 0,1 0,-1 0,1 0,-1 0,0 0,1 0,-1 1,1-1,-1 0,0 0,1 0,-1 1,1-1,-1 0,1 0,-1 1,1-1,-1 1,1-1,-1 0,1 1,0-1,-1 1,1-1,-1 1,1-1,0 1,0-1,-1 1,1 0,0-1,0 1,0-1,-1 1,1 0,0-1,0 1,0-1,0 1,0 0,0-1,1 1,18 39,-15-34,100 203,-41-36,-62-172,-1-1,1 0,-1 1,1-1,-1 0,1 0,-1 0,1 0,0 1,-1-1,1 0,-1 0,1 0,-1 0,1 0,0 0,-1 0,1-1,-1 1,1 0,-1 0,1 0,-1 0,1-1,-1 1,1 0,-1-1,1 1,-1 0,1-1,-1 1,1 0,-1-1,0 1,1-1,-1 1,0-1,1 1,-1-1,0 1,0-1,0 1,1-1,-1 0,0 1,0-1,0 1,0-1,0 1,0-1,0 0,0 1,0-1,0 1,0-1,0 1,-1-1,1 1,0-1,0 0,0-1,133-295,-113 206,-20 92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06.0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86 582,'33'53,"43"120,-48-93,-23-102,-5-319,0 333,1 0,0 0,0 0,1 1,0-1,1 1,-1-1,2 1,-1 0,1 0,0 0,0 1,1 0,-1-1,5-3,-5 10,-1-1,1 0,-1 1,1 0,0 0,-1 0,1 0,-1 0,1 1,-1 0,1 0,-1 0,1 0,-1 0,0 1,1-1,-1 1,0 0,0 0,0 0,0 0,-1 1,1-1,-1 1,1-1,-1 1,0 0,1 2,5 3,5 3</inkml:trace>
  <inkml:trace contextRef="#ctx0" brushRef="#br0" timeOffset="663.191">1 272,'79'-23,"96"-35,-173 59,1-1,-1 0,1 0,0 0,-1-1,1 1,-1-1,1 1,-1-1,0 0,1 0,-1 0,0 0,1 0,-1 0,0-1,0 1,0-1,0 0,0 1,-1-1,1 0,0 0,-1 0,1 0,-1 0,0-1,0 1,0 0,0-1,0 1,0 0,-1-1,1 1,-1-1,0 1,1-1,-1 0,0 1,-1-1,1 0,-85-108,70 98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0.2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1 160,'5'-5,"1"-6,5-1,5-4,5 1,-2-2,2 3,-4-2,1 2,-3-2,1 3,-3 3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0.4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1 182,'34'-24,"20"-12,6-1,-7 1,-8 8,-12 7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0.7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64,'19'-14,"12"-10,0-1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1.0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46,'19'-9,"6"-9,0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42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1130,'27'-6,"-1"-2,1-2,-2 0,0-1,0-2,-1 0,-1-2,0 0,-1-2,0 0,-2-2,0 0,15-21,215-330,-158 249,-91 119,0 1,0 0,0 0,0 0,0 0,1 0,-1 1,0-1,0 0,1 0,-1 1,0-1,1 1,-1-1,1 1,-1 0,1-1,-1 1,1 0,-1 0,1 0,-1 0,1 0,-1 1,1-1,-1 0,0 1,1-1,-1 1,1-1,-1 1,0 0,0-1,1 1,-1 0,0 0,0 0,0 0,0 0,0 0,0 0,0 1,0-1,0 0,-1 0,1 1,0-1,-1 1,23 73,-21-68,5 42,-1 1,-3 0,-1 0,-3 0,-2-1,-3 1,-10 48,14-85,0-1,0 0,-1 0,0 0,-1 0,-1-1,0 1,0-1,-1 0,0-1,-1 1,0-1,-1-1,0 1,-1-1,0-1,0 0,-1 0,0 0,0-2,-1 2,4-5,0 1,-1-1,1 0,-1-1,1 0,-1 0,0 0,1-1,-1 0,0-1,0 0,0 0,0-1,0 0,1 0,-1 0,0-1,1-1,-1 1,1-1,0 0,0-1,0 0,0 0,0 0,1-1,0 0,0 0,0-1,1 0,0 1,0-2,-2-3,-10-69,17 54</inkml:trace>
  <inkml:trace contextRef="#ctx0" brushRef="#br0" timeOffset="333.234">1300 791,'-7'6,"-15"11,1 2,0 1,2 0,0 1,1 1,2 1,0 0,-6 15,20-36,0 1,0-1,1 0,-1 1,1-1,-1 1,1 0,0-1,0 1,0 0,1 0,-1 0,1 0,-1-1,1 1,0 0,0 0,0 0,1 0,-1 0,1 0,0 0,-1-1,1 1,0 0,1 0,-1-1,0 1,1-1,-1 1,1-1,0 0,0 0,0 0,0 0,0 0,1 0,-1 0,0 0,1-1,-1 0,1 1,1-1,8-2,1 0,-1-1,0 0,1-1,-1-1,0 0,-1 0,1-1,-1-1,0 0,0-1,-1 0,0 0,0-1,-1 0,0-1,0 0,0-1,-3 3,1 0,-1-1,-1 1,1-1,-2 0,1-1,-1 1,0-1,-1 0,1 0,-2 0,0 0,0 0,0-1,-1-1,-1 6,1 0,-1 0,0 0,-1-1,1 1,-1 0,0 0,0 0,-1 0,1 0,-1 0,0 0,0 1,-1-1,0 1,0-1,0 1,0 0,0 0,-1 1,0-1,0 0,0 1,0 0,0 0,-1 1,1-1,-2 0,-11-4</inkml:trace>
  <inkml:trace contextRef="#ctx0" brushRef="#br0" timeOffset="2518.09">2682 481,'-1'0,"-1"0,1 0,-1 1,1-1,0 0,-1 1,1-1,0 1,-1 0,1-1,0 1,0 0,0 0,0 0,0 0,-1-1,2 2,-1-1,0 0,0 0,0 0,0 0,1 0,-1 1,1-1,-1 0,1 1,-1-1,1 0,0 1,-1-1,1 1,0-1,0 1,0-1,0 0,0 1,1-1,-1 1,0-1,1 0,-1 1,1-1,0 1,-2 6,-55 395,28-180,28-223,1-1,-1 0,1 1,0-1,-1 1,1-1,0 1,-1-1,1 1,0 0,0-1,-1 1,1 0,0 0,0-1,0 1,0 0,-1 0,1 0,0 0,0 0,0 0,0 0,-1 0,1 1,0-1,0 0,0 0,-1 1,1-1,0 0,0 1,-1-1,1 1,0-1,-1 1,1-1,0 1,-1 0,1-1,-1 1,1 0,-1-1,1 1,-1 0,0 0,1-1,-1 1,0 0,0 0,1 0,-1-1,0 1,0 0,0 0,0 0,0 0,0 0,0-1,0 1,-1 0,1 0,0 0,0-1,-1 1,1 0,0 0,-1-1,28-73,-17 47</inkml:trace>
  <inkml:trace contextRef="#ctx0" brushRef="#br0" timeOffset="2770.064">2258 368,'49'0,"38"0,16-5,-6-1,-10 0,-14-4,-11 0,-10 2,-10 2,-11 7,-17 3,-10 6,-6 1</inkml:trace>
  <inkml:trace contextRef="#ctx0" brushRef="#br0" timeOffset="3015.756">2343 1130,'43'5,"34"-3,8-3,-5-5,-7-2,-11-4,-11 0,-10-3,-6 1,-10 3</inkml:trace>
  <inkml:trace contextRef="#ctx0" brushRef="#br0" timeOffset="3697.792">3190 227,'39'8,"1"-3,0 0,0-3,0-2,1-1,-1-2,0-1,-1-3,5-2,-36 8,0-1,0 0,0 0,0-1,-1 0,1 0,-1-1,0 0,0 0,0-1,0 0,-1 0,0-1,0 1,0-1,-1 0,0-1,0 0,-1 1,0-1,0-1,0 1,-1-1,0 1,0-1,-1 0,0 0,-1 0,0-2,-1 8,0-1,-1 0,0 0,1 1,-1-1,0 0,0 1,-1-1,1 1,-1 0,1-1,-1 1,0 0,0 0,1 0,-2 0,1 0,0 0,0 1,0-1,-1 1,1-1,-1 1,1 0,-1 0,0 0,1 0,-1 1,0-1,0 1,1-1,-1 1,0 0,0 0,0 1,1-1,-1 0,0 1,0 0,1-1,-1 1,0 0,1 1,-1-1,1 0,-1 1,1-1,0 1,0 0,0 0,0 0,0 0,0 0,0 0,-1 2,-11 14,1 0,0 1,2 0,0 0,1 1,1 1,1 0,0 0,2 1,1-1,0 1,0 19,-6 49,3 1,5 0,4 15,2-35,-4 1,-3-1,-3 0,-3-1,-16 61,23-116,-1 0,0 0,-1 0,-1-1,0 1,-1-1,-1-1,0 1,0-1,-2-1,1 1,-2-2,1 1,-2-2,1 1,-2-1,0-1,10-6,-1 1,0-2,-1 1,1 0,0-1,-1 0,0 0,1 0,-1 0,0-1,0 0,0 0,0 0,0-1,0 1,0-1,0 0,0-1,0 1,0-1,0 0,0 0,0-1,1 0,-1 1,0-2,1 1,0 0,-1-1,1 0,0 0,0 0,0 0,1-1,-1 0,1 1,-2-4,0-6,1 1,0-1,1 0,1 0,0 0,1-1,0 1,1 0,1 0,0-1,0 1,2 0,-1 0,2 0,0 1,0-1,1 1,1 0,4-7,5-12,2 1,1 0,1 2,1 0,2 1,1 1,0 1,2 1,1 1,1 2,1 0,3 1,-17 10,0 0,0 1,1 1,0 1,0 0,1 1,0 0,8-1,172-47,-151 32,-47 95,5-54</inkml:trace>
  <inkml:trace contextRef="#ctx0" brushRef="#br0" timeOffset="4087.716">1948 1497,'779'-149,"23"32,-382 71,-462 47,18 0</inkml:trace>
  <inkml:trace contextRef="#ctx0" brushRef="#br0" timeOffset="8252.481">2032 1695,'56'0,"144"-12,157-71,-308 74,0 2,1 2,-1 2,1 3,30 3,27 0,130-31,-79 0,11-1,1 1,-19 10,-132 14</inkml:trace>
  <inkml:trace contextRef="#ctx0" brushRef="#br0" timeOffset="9438.271">2118 1836,'-1'0,"0"1,1-1,-1 1,0 0,1 0,-1-1,1 1,-1 0,1 0,-1 0,1 0,0 0,-1-1,1 1,0 0,0 0,0 0,0 0,0 0,0 0,0 0,0 0,0 0,0 0,0 0,0 0,1 0,-1-1,0 1,1 0,-1 0,1 0,-1 0,1-1,-1 1,1 0,0 0,-1-1,1 1,0 0,0-1,-1 1,1-1,0 1,0-1,0 0,0 1,-1-1,2 1,44 15,-18-14,0-2,-1-1,1-1,-1-1,1-1,-1-2,9-3,69-12,374-45,-56 9,-157 27,-15 31,-109-29,-7 6,-126 18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1.1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1 337,'19'-20,"16"-10,7-1,1 6,-7 1,-9 5</inkml:trace>
  <inkml:trace contextRef="#ctx0" brushRef="#br0" timeOffset="167.418">311 139,'20'-14,"10"-6,0-3,1 2,-6 0,-2 3,0 5,-4 4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2.9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201 109,'-11'2,"1"1,0-1,0 2,0-1,0 2,1-1,-1 1,1 0,0 1,1 0,0 1,0 0,0 0,0 0,1 1,1 0,-1 1,1-1,1 1,0 1,0-1,0 1,1-1,1 1,0 0,0 1,0 5,8 113,-4-124,0-1,1 1,-1 0,1 0,0 0,0-1,1 1,-1-1,1 0,0 0,0 0,1 0,-1 0,1-1,0 1,0-1,0 0,0 0,0-1,1 1,-1-1,1 0,4 1,-4-1,0 0,0 0,0-1,1 0,-1 0,0-1,1 0,-1 0,0 0,1 0,-1-1,0 0,1 0,-1 0,0 0,0-1,0 0,0 0,0-1,0 1,-1-1,1 0,-1-1,0 1,0-1,0 1,0-1,-1 0,1 0,-1-1,0 1,0-2,62-191,-61 181,-2 0,0 0,-1 0,-1-1,0 1,-1 0,-1-1,-4-15,5 26,0 0,-1 0,0 1,0-1,0 0,-1 1,0-1,0 1,0 0,0 0,-1 0,0 0,0 1,-1 0,1-1,-1 2,0-1,0 0,0 1,0 0,-1 0,1 1,-1-1,0 1,0 0,3 2,0-1,1 1,-1-1,0 1,0 0,1 0,-1 1,0-1,0 0,1 1,-1 0,0-1,1 1,-1 0,1 0,-1 1,1-1,-1 1,1-1,0 1,0 0,0-1,0 1,0 0,0 0,0 1,1-1,-1 0,1 1,-1-1,1 0,0 1,0 0,0-1,0 1,1 0,-1 0,-12 106,15-85,2 0,0 0,2 0,0-1,2 0,0 0,2 0,10 17,7 18,15 112,-40-155,-1 0,0 0,-1 0,-1 1,0-1,-1 0,-1 0,-1 4,-1 5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3.8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114 263,'5'-5,"6"-1,1-5,-1-5,-8 0,-3-2,-3-3,-5 3,-1-1,-5 2,1 1,-2-4,-4 4,2-2,-1 3,-3-1,3 2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4.8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420 115,'-4'-5,"-8"-6,-5-1,0-4,-2 1,-3 3,-2 4,-2 3,-1-3,-1 1,-1 1,0 2,1 1,-1 1,0 2,1 0,0 0,4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4:27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19,'0'0</inkml:trace>
  <inkml:trace contextRef="#ctx0" brushRef="#br0" timeOffset="253.137">338 19,'0'-5,"0"-2</inkml:trace>
  <inkml:trace contextRef="#ctx0" brushRef="#br0" timeOffset="10305.121">1919 780,'0'0</inkml:trace>
  <inkml:trace contextRef="#ctx0" brushRef="#br0" timeOffset="12104.549">1693 1317,'5'0,"1"4,5 3,5-1,5-2,4 0,1-2,3-1,0 0,0-1,-4-5,-3-2,1 1,0 1,2 1,1 2,-3 1</inkml:trace>
  <inkml:trace contextRef="#ctx0" brushRef="#br0" timeOffset="12835.5">2229 1260,'0'5,"5"1,7 0,5-1,0-6,-3-8,-3-3</inkml:trace>
  <inkml:trace contextRef="#ctx0" brushRef="#br0" timeOffset="15284.216">1948 752,'-49'-34,"-123"-82,121 55,37 48,2 0</inkml:trace>
  <inkml:trace contextRef="#ctx0" brushRef="#br0" timeOffset="16409.538">1129 216,'-60'-24,"23"14,0 2,-1 1,0 2,-35 1,-181-52,231 55</inkml:trace>
  <inkml:trace contextRef="#ctx0" brushRef="#br0" timeOffset="18193.869">338 724,'-4'-5,"-8"-1,5 0,2 6,8 2,2 7,6 6,6 5,0 5,1-3,4-5,-4 0,2-4,1 2,2-2,-2-4</inkml:trace>
  <inkml:trace contextRef="#ctx0" brushRef="#br0" timeOffset="20189.862">847 1147,'0'-1,"-1"1,1-1,0 0,-1 0,1 0,0 0,0 0,0 1,0-1,0 0,0 0,0 0,0 0,0 0,0 0,0 1,0-1,1 0,-1 0,0 0,1 0,-1 1,0-1,1 0,-1 0,1 1,0-1,-1 0,1 1,-1-1,1 1,0-1,-1 1,1-1,0 1,0-1,0 1,-1 0,1-1,0 1,0 0,0 0,0-1,-1 1,1 0,0 0,0 0,0 0,0 0,0 0,0 1,-1-1,1 0,0 0,0 0,0 1,0-1,-1 1,1-1,0 1,13 4,0 1,-1 1,0 0,0 1,-1 0,0 1,0 1,5 5,-3-4,1 0,1-1,0-1,0-1,1 0,0-1,0 0,1-2,0 0,1-1,-7 0,8 3,-4 1</inkml:trace>
  <inkml:trace contextRef="#ctx0" brushRef="#br0" timeOffset="29643.194">338 19,'-38'-18,"27"17,0 1,0 1,0-1,0 2,0-1,0 2,1-1,-1 1,1 1,-1 0,1 0,1 1,-1 1,1-1,0 1,0 1,0 0,-1 2,4-4,0-1,1 1,-1 0,1 1,1-1,-1 1,1 0,0 1,0-1,0 1,1-1,0 1,1 0,-1 0,1 0,1 0,-2 7,6-5,2-5</inkml:trace>
  <inkml:trace contextRef="#ctx0" brushRef="#br0" timeOffset="30479.808">0 386,'5'0,"1"4,0 7,4 1,0 4,-2 4,3-2,-1 1,3-3,0-3</inkml:trace>
  <inkml:trace contextRef="#ctx0" brushRef="#br0" timeOffset="36775.762">424 808,'0'0,"1"-1,-1 1,1 0,0 0,-1 0,1-1,0 1,-1 0,1 0,0 0,-1 0,1 0,0 0,-1 0,1 0,-1 1,1-1,0 0,-1 0,1 0,0 1,-1-1,1 0,-1 1,1-1,-1 1,1-1,-1 0,1 1,-1-1,1 1,-1-1,0 1,1 0,-1-1,0 1,1-1,-1 1,0 0,0-1,0 1,1-1,-1 1,0 0,0-1,0 1,0 0,0-1,0 1,0 0,-1-1,1 1,0 0,0-1,0 1,-1-1,1 1,0 0,0-1,-1 1,1-1,-1 1,1-1,-1 1,1-1,0 1,-1-1,0 0,1 1,-12 0,0-1,0 0,0 0,0-1,0-1,0 0,1-1,-1 0,1-1,-1 0,1 0,0-2,9 5,1-1,0 0,0 0,0 0,0 0,0 0,0 0,1 0,-1 0,1 0,-1 0,1 0,0-1,0 1,0 0,0 0,0 0,0 0,1-1,-1 1,1 0,-1 0,1 0,0 0,0 0,0 0,0 0,0 0,0 1,1-1,-1 0,0 1,1-1,-1 1,1-1,0 1,0 0,-1-1,3 1,4-10,158-212,-123 185,-45 75,-9 305,11-337,-1 0,1 0,-1 1,-1-1,1 0,-1 0,1 0,-2 0,1-1,0 1,-1 0,0-1,0 0,0 0,-1 0,1 0,-1 0,0 0,1-4,-1 0,1 0,0-1,0 1,0-1,0 0,0 0,0 0,0 0,0 0,0 0,0-1,0 0,1 1,-1-1,1 0,-1 0,1-1,0 1,0 0,0-1,0 1,0-1,0 0,0-1,-6-5,0 1,-1 1,0 0,0 1,0 0,-1 0,0 1,0 0,0 1,-1 0,1 1,-1 0,0 0,0 1,0 1,0 0,-1 0,1 1,0 1,-1 0,57-46,128-138,-152 169</inkml:trace>
  <inkml:trace contextRef="#ctx0" brushRef="#br0" timeOffset="38606.511">451 752,'-9'-2,"-1"-1,0 0,1-1,0 0,0 0,0-1,0-1,1 1,0-1,0-1,0 1,1-1,0-1,0 1,1-1,-2-3,-14-13,-28-27,79 60,65 100,-49-47,-73-106,18 28,-1 0,0 0,-2 1,1 1,-2 0,0 1,0 0,-12-7,-98-80,112 91,0-2,1 0,1 0,0-1,0 0,2-1,-1 0,-5-12,-7-9,20 31,5 9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8:15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254 231,'74'-19,"137"-67,-108 39,-100 48,1-1,-1 1,1 0,-1 0,1 0,-1 1,0-1,1 1,-1 0,0 0,0 0,0 0,0 0,-1 1,1-1,0 1,-1 0,0-1,0 1,0 0,0 1,0-1,-1 0,1 0,-1 1,0-1,0 1,0-1,0 1,-1 0,1-1,-1 1,0 0,1 0,62 286,-55-231,-4 0,-1 0,-6 54,1-9,2-104,1 1,-1-1,0 1,1 0,-1-1,0 1,1 0,-1-1,0 1,0 0,0 0,0-1,0 1,0 0,0-1,0 1,0 0,0 0,0-1,0 1,0 0,0 0,-1-1,1 1,0 0,0-1,-1 1,1-1,-1 1,1 0,-1-1,1 1,-1-1,1 1,-1-1,1 1,-1-1,1 1,-1-1,0 0,1 1,-1-1,0 0,1 0,-1 1,0-1,1 0,-1 0,0 0,0 0,1 0,-1 0,0 0,0 0,1 0,-1 0,0-1,1 1,-1 0,0 0,1-1,-1 1,0 0,1-1,-1 1,-10-7,-1 0,0 0,0 1,0 1,-1 0,1 1,-1 0,0 1,0 1,-14-1,-5 1,-1 3,1 1,-1 1,1 1,0 2,0 2,1 0,0 3,-22 10,19-8,0 2,1 1,1 2,1 1,0 1,2 2,-3 4,20-16</inkml:trace>
  <inkml:trace contextRef="#ctx0" brushRef="#br0" timeOffset="1932.481">565 456,'132'-48,"76"-21,-107 36,-101 32,1 1,0 0,-1-1,1 1,-1 0,1-1,0 1,-1 0,1 0,0 0,-1 0,1 0,0 0,0-1,-1 1,1 1,0-1,-1 0,1 0,0 0,-1 0,1 0,0 1,-1-1,1 0,0 1,-1-1,1 0,-1 1,1-1,-1 1,1-1,-1 1,1-1,-1 1,1-1,-1 1,1-1,-1 1,0 0,0-1,1 1,-1 0,0-1,0 1,0 0,1-1,-1 1,0 0,0-1,0 1,0 0,0-1,0 1,-1 0,1 0,0-1,0 1,-1 0,-16 51,10-35,-10 71,15-62</inkml:trace>
  <inkml:trace contextRef="#ctx0" brushRef="#br0" timeOffset="2700.567">1355 485,'-19'9,"1"2,1 0,0 1,0 1,1 0,1 1,0 1,1 1,-7 10,16-18,0 0,1 1,0 0,1 0,0 0,0 0,1 0,0 1,1-1,0 1,0-1,1 1,0 6,0-12,1-1,-1 1,0 0,1-1,0 1,-1-1,2 1,-1-1,0 1,1-1,-1 0,1 0,0 0,0 0,0 0,0 0,1 0,-1-1,1 1,0-1,0 0,0 0,0 0,0 0,0 0,0 0,1-1,-1 0,0 0,1 0,-1 0,1 0,0-1,-1 1,1-1,1 0,11-3,-1-1,-1 0,1-1,-1 0,1-1,-2-1,1 0,-1-1,0-1,0 0,-1 0,-1-1,1-1,-2 0,1 0,-2-1,1-1,-2 1,0-2,0 1,4-12,-9 20,0 1,0-1,0 0,-1 0,0 0,0 0,0 0,-1-1,1 1,-1 0,-1-1,1 1,-1-1,0 1,0-1,0 1,-1-1,0 1,0-1,0 1,-1 0,0-1,0 1,0 0,0 0,-1 0,0 1,0-1,-1 1,1-1,-1 1,0 0,0 1,0-1,0 0,-1 1,1 0,-1 0,0 1,0-1,0 1,0 0,0 1,-1-1,1 1,0 0,-3 0,-6 4,1 0,0 1,0 1,0 0,0 1,1 0,0 1,0 0,0 1,1 1,1 0,-1 0,2 1,-1 0,1 0,1 1,0 1,0-1,1 1,1 1,0-1,0 1,-2 10,-1 2</inkml:trace>
  <inkml:trace contextRef="#ctx0" brushRef="#br0" timeOffset="3478.89">1835 598,'-22'198,"5"-151,1-83,14 21,1 0,0 1,1-1,1 0,0 0,1 0,0 1,2-1,-1 1,2 0,0 0,1 0,0 0,1 1,0 0,1 1,3-4,5-5,-4 5,-1 1,2 0,0 1,1 0,0 1,1 1,0 0,1 1,4-2,-19 13,0-1,0 0,1 0,-1 0,0 1,0-1,1 0,-1 1,0 0,1-1,-1 1,1 0,-1-1,0 1,1 0,-1 0,1 0,-1 0,1 0,-1 1,0-1,1 0,-1 1,0-1,1 1,-1-1,0 1,1 0,-1-1,0 1,0 0,0 0,0 0,0 0,0 0,0 0,0 0,0 0,0 0,-1 1,1-1,0 0,-1 1,1-1,-1 0,1 1,-1-1,0 0,0 1,1-1,-1 1,0-1,0 0,-1 1,1-1,-38 125,36-106,3-4</inkml:trace>
  <inkml:trace contextRef="#ctx0" brushRef="#br0" timeOffset="6029.512">2879 598,'0'282,"-4"-256,-9-32,10-12,0 1,1-1,2 0,-1 0,2 1,1-1,0 0,1 1,0-1,2 1,0 0,1 0,1 1,0-1,1 2,1-1,1 1,0 0,0 1,12-10,-14 11,2 1,0 0,0 0,1 2,1-1,0 1,0 1,12-7,-22 16,0 0,0 0,0 0,0 1,0-1,0 0,0 1,0-1,0 1,-1 0,1 0,0 0,0 0,0 0,-1 0,1 0,-1 1,1-1,-1 1,1-1,-1 1,0-1,0 1,1 0,-1-1,-1 1,1 0,0 0,0 0,-1 0,1 0,-1 0,1 0,-1 0,0 0,0 0,0 0,0 0,11 24,-1-11</inkml:trace>
  <inkml:trace contextRef="#ctx0" brushRef="#br0" timeOffset="6346.946">3443 541,'-8'20,"1"1,0 0,2 0,0 0,1 1,1 0,2 0,0-1,1 1,1 0,2 12,-3-31,0 0,1-1,-1 1,0 0,1-1,0 1,0 0,-1-1,1 1,1-1,-1 0,0 1,1-1,-1 0,1 0,0 0,-1 0,1 0,0 0,0 0,1 0,-1-1,0 1,0-1,1 0,-1 0,1 0,-1 0,1 0,0 0,-1-1,1 1,0-1,-1 0,1 1,0-1,-1-1,1 1,0 0,-1-1,1 1,0-1,-1 0,1 0,-1 0,1 0,-1 0,0 0,1-1,-1 1,0-1,0 0,0 0,3-3,0-1,0 0,-1 0,0 0,0 0,0-1,-1 0,0 0,-1 0,1 0,-1 0,-1 0,1-1,-1 1,0 0,-1-1,0 1,0-1,-1 1,0-1,0 1,0 0,-1-1,0 1,-1 0,0 0,0 0,0 1,-1-1,0 1,0 0,0 0,-1 0,-4-4,-5 0</inkml:trace>
  <inkml:trace contextRef="#ctx0" brushRef="#br0" timeOffset="6763.726">3867 32,'-8'22,"2"0,0 0,2 0,0 1,1 0,2 0,0-1,2 1,1 16,-1 10,0 397,-6-395,-1-33</inkml:trace>
  <inkml:trace contextRef="#ctx0" brushRef="#br0" timeOffset="7016.192">3641 541,'43'-5,"34"-6,13-2,-4 2,-12 3,-13-2,-13 0,-9 2,-7 2,-4 3,-7 1</inkml:trace>
  <inkml:trace contextRef="#ctx0" brushRef="#br0" timeOffset="7751.896">4403 399,'-41'35,"0"2,3 1,1 3,2 0,-10 18,43-57,0-1,0 1,1 0,-1-1,0 1,1 0,-1 0,1 0,0 0,0 0,0 0,0 0,0 0,0 0,0 1,1-1,-1 0,1 1,0-1,-1 0,1 1,0-1,1 1,-1-1,0 0,1 1,-1-1,1 0,0 0,-1 1,1-1,0 0,1 0,-1 0,0 0,0 0,1 0,-1 0,1-1,0 1,0 0,-1-1,1 0,2 2,7-3,0-1,0-1,0 1,0-2,0 1,0-2,-1 1,0-1,0-1,0 0,0 0,0-1,0-1,13-9,-1-1,-1-1,0 0,-1-2,-1 0,9-14,1 1,-29 32,0 0,0 0,0 0,1 1,-1-1,0 0,0 0,1 1,-1-1,1 0,-1 1,0-1,1 0,-1 1,1-1,0 0,-1 1,1-1,-1 1,1-1,0 1,-1-1,1 1,0 0,0-1,-1 1,1 0,0 0,0-1,0 1,-1 0,1 0,0 0,0 0,0 0,-1 0,1 0,0 0,0 1,0-1,-1 0,1 0,0 1,0-1,-1 0,1 1,0-1,0 1,-1-1,1 1,-1-1,1 1,0-1,-1 1,1 0,-1-1,1 1,-1 0,0-1,1 1,-1 0,0 0,1-1,-1 1,0 0,0 0,0 0,-6 54,4-47,0 0,1-1,-1 1,1 0,1 0,0 0,0 0,0 0,1 0,0 0,1 0,0 0,0 0,0-1,1 1,0-1,1 0,0 0,0 0,0 0,5 5,-1-8,0 0,0 0,0-1,0 0,1-1,-1 1,1-2,0 1,-1-1,1-1,0 1,0-2,-1 1,1-1,0 0,-1-1,1 0,-1 0,1-1,-1 0,0-1,0 1,0-2,5-3,-1 0,0-1,0 0,-1-1,0 0,-1-1,0 0,-1-1,0 0,-1 0,0-1,-1 0,-1 0,6-14,52-203,-56 184,-1 0,-3 0,-2 0,-2 0,-4-33,-4 51,8 28,0 1,0-1,0 0,0 1,0-1,0 0,0 1,0-1,0 0,-1 0,1 1,0-1,0 0,0 1,0-1,0 0,-1 1,1-1,0 0,0 0,0 1,-1-1,1 0,0 0,-1 0,1 1,0-1,0 0,-1 0,1 0,0 0,-1 0,1 1,0-1,-1 0,1 0,0 0,-1 0,1 0,0 0,-1 0,1 0,0 0,-1 0,1 0,0-1,-1 1,1 0,0 0,0 0,-1 0,1 0,0-1,-1 1,1 0,0 0,0 0,-1-1,1 1,0 0,-9 167,11-109,-1 590,3-623,9-30,-8-8</inkml:trace>
  <inkml:trace contextRef="#ctx0" brushRef="#br0" timeOffset="8014.585">4657 428,'39'-10,"26"-2,12-1,-1 4,-11 2,-5 2,-8 3,-9 6,-7 2,-4 0,-3 0,-7 3,-2 0,-4 3,0 0,1 2,-1 0</inkml:trace>
  <inkml:trace contextRef="#ctx0" brushRef="#br0" timeOffset="8264.037">5532 569,'0'38,"5"18,6-1,1-10</inkml:trace>
  <inkml:trace contextRef="#ctx0" brushRef="#br0" timeOffset="8499.394">5504 315</inkml:trace>
  <inkml:trace contextRef="#ctx0" brushRef="#br0" timeOffset="8688.013">5842 569,'-7'11,"1"0,-1 1,2-1,0 2,0-1,1 0,0 1,1 0,1 0,0 0,1 0,0 0,1 0,0 0,1 0,1 0,2 8,-4-19,1 1,0-1,0 0,-1 0,1 0,1 1,-1-1,0 0,0 0,1-1,-1 1,1 0,0 0,0-1,-1 1,1-1,0 1,0-1,0 0,0 0,1 0,-1 0,0 0,0-1,1 1,-1 0,0-1,1 0,-1 0,1 1,-1-1,0-1,1 1,-1 0,2-1,2-1,0 0,0 0,0-1,0 0,-1 0,1-1,-1 1,0-1,0 0,0 0,-1-1,1 0,-1 1,5-8,0 1,-1-1,0-1,-1 1,-1-1,0 0,0-1,-2 0,1 0,-2 0,0 0,-1 0,0 0,-1-1,0 1,-1-1,-3-13,-14-13,4 30</inkml:trace>
  <inkml:trace contextRef="#ctx0" brushRef="#br0" timeOffset="9136.354">6153 710,'15'-27,"1"0,2 2,0 0,2 1,7-6,-26 28,0 0,0 1,-1-1,1 0,0 1,0-1,1 1,-1-1,0 1,0-1,1 1,-1 0,1 0,-1 0,1-1,0 2,-1-1,1 0,0 0,0 0,-1 1,1-1,0 1,0 0,0-1,0 1,0 0,0 0,-1 0,1 0,0 0,0 1,0-1,0 1,0-1,-1 1,1 0,0-1,0 1,-1 0,1 0,-1 0,1 0,-1 1,1-1,-1 0,1 1,-1-1,0 1,1 0,3 13,44 87,-47-99,1 0,0 0,0 0,0 0,0 0,0-1,1 1,-1-1,1 0,-1 0,1-1,0 1,0-1,0 1,0-1,0 0,0-1,0 1,0-1,0 0,1 0,-1 0,0 0,0-1,0 0,2 0,9-4,-1-1,0-1,0 0,-1 0,0-2,0 1,-1-2,0 1,0-2,-1 0,1-2,28-67,-32 58</inkml:trace>
  <inkml:trace contextRef="#ctx0" brushRef="#br0" timeOffset="11767.841">7903 569,'-6'-1,"-1"1,1 0,0 0,-1 1,1 0,-1 0,1 1,0-1,0 1,0 0,0 1,0 0,0 0,1 0,0 0,-1 1,1 0,0 0,1 1,-1-1,1 1,0 0,0 0,0 0,1 1,0-1,-2 6,-1-4,0 2,1-1,0 0,0 1,1 0,1 0,-1 0,1 1,1-1,0 1,0 0,1-1,0 1,0 0,2 0,-1 0,1-1,0 1,1 0,0-1,1 1,1 4,-3-12,1-1,-1 1,0-1,1 0,-1 0,0 1,1-1,-1 0,1 0,0 0,-1-1,1 1,0 0,0-1,-1 1,1-1,0 1,0-1,0 0,0 0,-1 0,1 0,0 0,0 0,0 0,0-1,-1 1,1-1,0 1,0-1,-1 0,1 1,0-1,-1 0,1 0,-1 0,1-1,0 1,54-50,-55 51,125-149,-87 92,-44 75,1 1,0-1,1 0,1 1,1 0,1-1,0 1,2 2,-2-17,0 0,1-1,-1 1,1 0,0 0,0 0,1 0,-1-1,1 1,0-1,0 1,0-1,0 0,0 0,1 0,0 0,-1 0,1 0,0-1,1 1,-1-1,0 0,1 0,-1 0,1 0,-1-1,1 1,0-1,0 0,-1 0,1-1,0 1,0-1,0 0,0 0,0 0,0 0,0-1,0 1,0-1,-1 0,1 0,0-1,0 1,-1-1,1 0,-1 0,14-8,-2-1,0-1,0-1,-1 0,0 0,-1-2,-1 0,0 0,5-11,16-17,2-1,-3-1,-1-2,-3-1,1-5,1-7,-16 37,-1-1,-1 0,-1-1,-1 0,-1-1,-2 0,0-1,-2 1,-1-1,0-19,-3 44,-1 0,0 1,0-1,0 1,0-1,0 1,0-1,-1 1,1-1,0 1,-1-1,1 1,-1-1,0 1,1-1,-1 1,0 0,0-1,0 1,0 0,0 0,0 0,0 0,0 0,0 0,-1 0,1 0,0 0,-1 0,1 1,-1-1,1 0,-1 1,1 0,-1-1,1 1,-1 0,1 0,-1-1,1 1,-1 1,0-1,1 0,-1 0,1 0,-1 1,1-1,-1 1,1-1,-1 1,1 0,0 0,-1-1,1 1,0 0,0 0,-1 0,1 0,0 1,0-1,0 0,0 0,0 2,-19 18,2 1,0 1,2 0,0 2,1-1,2 2,1 0,1 1,-2 8,4-11,1 0,1 0,2 1,0 0,2 0,0 1,2-1,1 0,2 15,-2-30,1 0,0 0,1 0,0 0,1 0,0-1,0 1,1-1,0 0,1 0,0 0,0-1,1 1,0-1,1-1,0 1,0-1,0 0,1-1,0 0,0 0,1-1,-1 0,1 0,3 1,-5-3,0 0,1 0,-1-1,1 0,-1 0,1-1,0 0,0 0,-1-1,1 0,0 0,0-1,0 0,-1 0,1-1,-1 0,1 0,-1-1,1 0,-1 0,0 0,-1-1,1-1,-1 1,1-1,-1 0,-1 0,1-1,-1 1,0-1,0 0,0-1,-1 1,0-1,0 0,-1 0,0 0,0-1,-1 1,0-1,1-5,-2 4,-1 0,0 1,0-1,0 1,-1-1,-1 1,1-1,-1 1,-1 0,0-1,0 1,0 1,-1-1,0 0,-1 1,1 0,-2 0,1 0,-1 1,0 0,0 0,0 0,-1 1,0 0,0 0,-1 0,1 1,-1 0,0 1,0 0,-8-2,7 3,0 0,-1 0,1 1,-1 1,1 0,-1 0,1 1,-1 0,1 0,0 1,0 0,-1 1,-5 3,-12 5</inkml:trace>
  <inkml:trace contextRef="#ctx0" brushRef="#br0" timeOffset="12147.804">8975 485,'-14'9,"1"1,-1 0,2 1,0 1,0 0,1 0,0 1,1 1,1 0,0 0,1 1,0 0,2 0,-1 1,0 6,6-18,0 0,1 0,0 1,-1-1,1 0,1 0,-1 1,1-1,-1 0,1 0,0 1,1-1,-1 0,1 0,0-1,0 1,0 0,0 0,1-1,-1 0,1 1,0-1,0 0,0 0,0 0,1-1,-1 1,1-1,0 0,0 0,-1 0,1-1,0 1,1-1,-1 0,0 0,0 0,0-1,1 1,-1-1,0 0,0 0,1-1,-1 1,0-1,0 0,1 0,1-2,0 2,-2-1,1 0,0-1,0 1,-1-1,1 0,-1 0,0-1,0 1,0-1,0 0,-1 0,0 0,1 0,-1-1,-1 1,1-1,-1 0,0 0,0 0,0 0,-1 0,1 0,-1-3,2-3,-2-1,1 0,-1 1,-1-1,0 0,0 0,-1 1,-1-1,0 0,-3-7,4 15,0-1,-1 0,0 1,0-1,0 1,-1 0,1-1,-1 1,0 0,0 1,0-1,-1 0,1 1,-1 0,0 0,0 0,0 0,0 1,-1 0,1-1,-1 2,1-1,-4 0,-4 2</inkml:trace>
  <inkml:trace contextRef="#ctx0" brushRef="#br0" timeOffset="12851.523">9201 569,'-7'18,"0"-5,0 1,2 0,0 0,0 1,1-1,1 1,1 0,0 0,0 9,2-22,0 0,0 0,0 0,0 0,0 0,1 0,-1 1,1-1,-1 0,1 0,0 0,0 0,0-1,0 1,0 0,0 0,0 0,1-1,-1 1,1-1,-1 1,1-1,-1 1,1-1,0 0,0 0,0 0,0 0,-1 0,1 0,1-1,-1 1,0-1,0 1,0-1,0 0,0 0,0 0,0 0,0 0,1 0,-1 0,0-1,0 1,0-1,93-38,85-110,-180 148,0 1,0-1,0 1,0-1,1 1,-1-1,0 1,0 0,1-1,-1 1,0-1,1 1,-1 0,0-1,1 1,-1 0,1-1,-1 1,1 0,-1-1,0 1,1 0,-1 0,1 0,-1 0,1-1,-1 1,1 0,0 0,-1 0,1 0,-1 0,1 0,-1 0,1 0,-1 1,1-1,-1 0,1 0,-1 0,1 0,-1 1,0-1,1 0,-1 1,1-1,-1 0,1 1,-1-1,0 0,1 1,-1-1,0 1,1-1,-1 0,0 1,0-1,0 1,1-1,-1 1,0-1,0 1,0-1,0 1,0 0,-3 35,1-33,0 0,0 0,0 0,1 0,0 0,-1 1,1-1,0 0,0 0,1 1,-1-1,1 1,0-1,-1 1,2-1,-1 1,0-1,1 1,-1-1,1 0,0 1,0-1,1 0,-1 0,0 0,1 0,0 0,0 0,0 0,0 0,0-1,1 1,-1-1,1 1,0-1,-1 0,1 0,0 0,0-1,2 1,3 0,1 0,0-1,0 0,0-1,0 1,-1-2,1 1,0-2,0 1,0-1,-1 0,1-1,-1 0,0 0,1-1,-2 0,1 0,0-1,3-3,123-120,-133 127,24-31,-1-1,-2-1,-2-1,-1-1,-1-1,-3 0,0-1,5-28,-20 65,4-10,0-1,0 0,-1 0,-1 0,0 0,-1-1,0 1,-1 0,0-1,-1 1,0 0,-1-2,1 13,1 1,0-1,-1 0,1 0,-1 0,1 1,-1-1,1 0,-1 1,1-1,-1 0,0 1,1-1,-1 1,0-1,0 1,1-1,-1 1,0 0,0-1,0 1,1 0,-1 0,0-1,0 1,0 0,0 0,0 0,0 0,1 0,-1 0,0 0,0 1,0-1,0 0,0 0,1 1,-1-1,0 0,0 1,0-1,1 1,-1-1,0 1,1-1,-1 1,0 0,1-1,-1 1,1 0,-1-1,1 1,-1 0,1 0,0 0,-1 0,-27 44,18-16,1 0,1 1,2-1,1 1,1 1,2-1,1 0,1 1,2-1,1 0,4 19,13 177,-11-175,-7-45,0 0,0 0,-1 0,0 0,0 0,-1 0,0 0,0 0,0 0,0 0,-1 0,0 0,-1 0,1 0,-1 0,0 0,-2 3,-21 8,11-16</inkml:trace>
  <inkml:trace contextRef="#ctx0" brushRef="#br0" timeOffset="13099.987">9680 343,'44'-5,"42"-1,12 0,-1 1,-13 1,-15 2,-10 1,-11 1,-12 0</inkml:trace>
  <inkml:trace contextRef="#ctx0" brushRef="#br0" timeOffset="15753.527">11205 598,'-3'-3,"0"1,1 0,-1 1,0-1,0 0,0 1,0-1,0 1,0 0,-1 0,1 1,0-1,-1 1,1-1,0 1,-1 0,1 0,0 0,-1 1,1-1,0 1,-1 0,1 0,0 0,0 0,0 1,0-1,0 1,-1 0,-76 63,75-62,1 2,0-1,0 0,0 1,0 0,1 0,0 0,0 0,0 0,1 1,0-1,0 1,0-1,1 1,0 0,0 0,0 0,1 0,-1 0,2 0,-1 0,1 0,-1-1,2 1,-1 0,1 0,-1-1,2 1,-1-1,1 1,0-1,-1-3,0 0,1 0,0-1,-1 0,1 1,0-1,-1 0,1 0,0 0,0-1,0 1,0-1,0 1,0-1,0 0,0 0,0-1,0 1,0 0,-1-1,1 0,0 0,0 0,0 0,-1 0,1 0,0-1,1-1,73-50,-56 31,-1-2,0 0,-2 0,-1-2,-1 0,12-26,-12 17,-4 57,1 37,-11-44,1-1,1 1,0 0,0-1,2 0,0 0,0 0,1-1,1 0,8 11,-13-20,1 1,-1-1,1 0,-1 0,1 0,0 0,1-1,-1 0,0 0,1 0,0 0,0-1,0 0,0 0,0 0,0 0,0-1,1 0,-1 0,1 0,-1-1,1 0,11-4</inkml:trace>
  <inkml:trace contextRef="#ctx0" brushRef="#br0" timeOffset="17282.649">13632 456,'-29'38,"-9"18,-3 4,5-4,9-5,4-13,6-7,1-5,-1-1,2-6</inkml:trace>
  <inkml:trace contextRef="#ctx0" brushRef="#br0" timeOffset="17556.431">13322 485,'19'9,"21"18,8 4,1 2,-8 0,-6-6,-9-2,-4-6,-6-1,-1 1,2 2,3-2,-2 0,0-3,3-4,2-10,-3-4</inkml:trace>
  <inkml:trace contextRef="#ctx0" brushRef="#br0" timeOffset="17917.848">13999 710,'10'2,"0"0,0 0,0-1,0 0,0-1,0 0,0-1,0 0,0 0,0-1,-1 0,1-1,-1 0,1-1,-1 1,0-2,0 0,0 0,-1 0,0-1,0 0,0-1,-1 0,0 0,0 0,-1-1,0 0,0 0,-1-1,0 0,0 0,1-6,-5 12,0 1,-1-1,0 0,1 0,-1 0,0 0,0 0,0 1,-1-1,1 0,-1 0,1 0,-1 0,0 1,0-1,-1 0,1 1,0-1,-1 1,1-1,-1 1,0 0,0 0,0 0,0 0,0 0,0 0,-1 0,1 1,-1-1,1 1,-1 0,0-1,1 1,-1 1,0-1,0 0,-3-1,-1 1,0 0,0 0,0 0,0 1,0 0,0 0,1 1,-1 0,0 0,0 0,0 1,1 0,-1 1,-2 0,-8 7,1 1,0 0,1 1,0 1,1 0,0 1,1 0,0 1,2 1,0 0,0 1,-2 6,10-18,-1 1,1-1,0 1,1-1,-1 1,1 0,0 0,1 0,-1 0,1 1,0-1,1 0,0 0,0 1,0-1,0 0,1 0,0 1,1-1,0 0,-1 0,2 0,-1-1,1 1,0 0,0-1,0 0,1 1,0-1,0-1,0 1,0-1,1 1,0-1,0-1,0 1,0-1,1 1,-1-2,4 2,8 0,-1-1,1 0,0-2,0 0,-1-1,1 0,0-1,0-1,-1-1,1-1,-1 0,0-1,13-6,-7 1</inkml:trace>
  <inkml:trace contextRef="#ctx0" brushRef="#br0" timeOffset="18387.613">14563 625,'-14'8,"-1"0,1 1,0 1,1 0,0 1,1 0,0 1,-6 8,14-16,1 0,0 0,0 1,0-1,0 1,1-1,-1 1,1 0,1 0,-1 0,1 0,-1 0,2 1,-1-1,0 0,1 0,0 1,0-1,1 0,0 0,-1 1,2-1,-1 0,1 0,-1 0,1 0,1 0,1 2,1-2,1 0,-1-1,1 0,1 0,-1 0,1-1,-1 0,1 0,0 0,0-1,0 0,0-1,0 1,1-1,-1-1,0 1,1-1,-1-1,0 1,1-1,-1-1,0 1,0-1,0 0,0-1,0 0,-1 0,1 0,-1-1,2 0,8-11,1 0,-2 0,0-2,-1 1,0-2,-2 0,0-1,-1 0,-1 0,0-2,2-9,7-9,-17 35,73-186,-72 181,-1-1,-1 1,0-1,0 0,-1 1,0-1,0 0,-1 1,-1-1,0 1,0-1,0 1,-1 0,-1 0,0 0,0 0,-1 0,0 1,-4-6,5 10,1 0,-1 0,0 1,0-1,0 1,0 0,0 0,-1 1,1-1,-1 1,0 0,0 0,0 1,0-1,0 1,0 0,0 1,0-1,0 1,-1 0,1 0,0 0,0 1,0 0,0 0,0 0,0 1,0 0,0 0,-1 1,-5 1,0 1,1 1,0 0,0 0,1 1,0 0,0 1,0 0,1 0,0 1,1 0,0 0,-1 2,2 1,0 0,0 1,1-1,1 1,0 0,1 0,1 1,0-1,0 1,1-1,1 1,1-1,0 1,0-1,1 1,1-1,0 0,1 0,0 0,1 0,1-1,0 0,1 0,0 0,7 8,7 11,2-1,1-1,2-1,0-1,15 9,124 101,-152-127</inkml:trace>
  <inkml:trace contextRef="#ctx0" brushRef="#br0" timeOffset="16717.207">12165 287,'68'-27,"-1"-4,-2-2,16-14,27-41,-77 62,-39 54,-21 154,-80 516,96-638,-3-1,-3 0,-2-2,-2 0,-3-1,-7 6,28-50,0 0,-2-1,1 1,-1-1,-1 0,0-1,-1 0,0 0,0 0,-1-2,0 1,-1-1,0-1,0 1,-1-2,1 0,-1 0,-8 1,18-7,0 1,0-1,-1-1,1 1,0 0,-1 0,1-1,0 0,0 1,0-1,0 0,0 0,0 0,0 0,0 0,0-1,0 1,0-1,1 1,-1-1,0 1,1-1,0 0,-1 0,1 0,0 0,0 0,0 0,0 0,0 0,1 0,-1-1,0 1,1 0,0 0,0-3,3-85,9 49,3 0,1 1,2 1,2 0,1 2,2 0,2 2,1 0,2 2,1 1,1 1,16-11,-26 25,1 2,0 0,1 1,1 2,0 0,0 1,1 1,1 2,1 0,67 9,-17 4,-50-10,-2 0</inkml:trace>
  <inkml:trace contextRef="#ctx0" brushRef="#br0" timeOffset="16901.105">12983 710,'-15'38,"1"13,2 3,8-8,10-17,3-13</inkml:trace>
  <inkml:trace contextRef="#ctx0" brushRef="#br0" timeOffset="17051.299">12983 287</inkml:trace>
  <inkml:trace contextRef="#ctx0" brushRef="#br0" timeOffset="26340.2">17414 625,'-5'34,"-1"20,4 1,4-8</inkml:trace>
  <inkml:trace contextRef="#ctx0" brushRef="#br0" timeOffset="26502.275">17441 258,'0'0</inkml:trace>
  <inkml:trace contextRef="#ctx0" brushRef="#br0" timeOffset="26825.475">17894 428,'-19'4,"-79"27,95-30,0 1,0-1,0 1,0 0,0 0,1 0,-1 0,1 0,-1 0,1 1,0-1,-1 1,1 0,1 0,-1 0,0 0,1 0,-1 0,1 0,0 0,0 0,0 1,1-1,-1 0,1 1,-1 2,4 1,-1 0,1 0,0 0,1 0,0-1,0 1,0-1,1 0,0 0,0-1,0 1,1-1,-1 0,1-1,1 1,-1-1,1 0,-1-1,1 0,2 1,11 8,-5-3,65 51,-78-58,0 0,0 0,0 0,0 1,0-1,-1 1,1-1,-1 1,1 0,-1-1,0 1,0 0,0 0,-1 0,1 0,0 0,-1 0,0 0,0 0,0 0,0 0,-1 0,1-1,-1 1,1 0,-1 0,0 0,0 0,0 0,-1 0,-4 3,1 0,-1-1,-1 1,1-1,-1 0,0-1,0 0,0 0,0 0,-1-1,0 0,1-1,-1 0,0 0,0 0,0-1,-1 0,1-1,0 0,0 0,0-1,0 0,-4-1,-13-3</inkml:trace>
  <inkml:trace contextRef="#ctx0" brushRef="#br0" timeOffset="25475.576">15918 485,'-7'-3,"-1"1,1 1,-1-1,0 1,1 1,-1-1,0 2,0-1,0 1,1 0,-1 0,1 1,-1 0,1 0,-1 1,1 0,0 0,0 1,1 0,-1 0,1 1,0-1,0 2,0-1,1 0,-1 1,2 0,-1 0,0 1,1-1,0 1,-2 6,-10 17,2 0,0 1,2 0,2 1,1 0,-4 25,12-54,0-1,0 0,1 1,-1-1,1 0,-1 1,1-1,0 1,0-1,0 1,0-1,0 0,1 1,-1-1,1 1,-1-1,1 0,0 1,0-1,0 0,0 0,1 0,-1 0,1 0,-1 0,1 0,-1 0,1-1,0 1,0 0,0-1,0 0,0 1,0-1,0 0,1 0,-1 0,0-1,1 1,-1 0,0-1,1 1,-1-1,3 0,9-4,0 0,0-1,-1 0,0-1,0-1,0 0,-1-1,0 0,0-1,-1 0,0-1,-1 0,0 0,0-1,-1-1,12-9,190-199,-182 192,-29 27,1 1,-1-1,0 1,0-1,1 1,-1-1,0 1,0 0,1-1,-1 1,1 0,-1-1,0 1,1 0,-1-1,1 1,-1 0,1 0,-1-1,0 1,1 0,-1 0,1 0,-1 0,1 0,-1-1,1 1,0 0,-1 0,1 0,-1 1,1-1,-1 0,1 0,-1 0,1 0,-1 0,1 1,-1-1,0 0,1 0,-1 1,1-1,-1 0,0 1,1-1,-1 0,1 1,-1-1,0 0,0 1,1-1,-1 1,0-1,0 1,1-1,-1 1,0-1,0 1,0-1,0 1,0-1,0 1,0-1,0 1,0-1,0 1,-16 163,18-148,1 0,0-1,1 1,0-1,2 1,-1-1,2-1,0 1,1-1,0 0,1-1,1 0,0 0,1-1,0-1,1 1,2 0,-11-9,0-1,1 0,-1 0,1 0,0 0,-1 0,1-1,0 0,0 1,0-1,0-1,0 1,0-1,0 1,0-1,0-1,1 1,-1 0,0-1,0 0,0 0,21-8</inkml:trace>
  <inkml:trace contextRef="#ctx0" brushRef="#br0" timeOffset="25757.402">16849 456,'-9'24,"-9"22,-5 9,0-1,1-10,3-7,5-5,0-3,2-2,-1-1,1 1,-1-1,-5-4,2-5</inkml:trace>
  <inkml:trace contextRef="#ctx0" brushRef="#br0" timeOffset="26103.422">16623 428,'209'313,"-71"-94,-135-216,0 0,-1-1,1 1,0-1,0 0,0 0,1 0,-1 0,1-1,-1 1,1-1,-1 0,1 0,-1 0,1 0,0-1,0 1,-1-1,1 0,0 0,3-1,14-3</inkml:trace>
  <inkml:trace contextRef="#ctx0" brushRef="#br0" timeOffset="29407.421">0 1416,'368'-47,"-141"20,-164 19,0 3,0 3,47 4,-4 0,199 26,187 1,19-47,-208 5,52 13,-122 2,850-2,-671-28,463 28,-439-28,-8 16,70-6,-115-8,7 14,-115-4,112 14,-198 3,241 28,946-30,-856 0,-81-26,122 27,-178-28,769 28,169 0,-894-29,322 30,-453-29,88 26,-122-25,355 27,-521 13,-83-10,0 0,1-1,0 0,-1-1,1-1,0 0,0-1,-1 0,12-3,20-4,1 1,1 2,-1 3,1 1,29 4,23-1,35 3,-121 1,-7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1,'-34'2,"0"1,0 2,0 2,1 1,0 1,0 2,1 1,-3 4,25-12,0 1,1 0,-1 1,1 0,1 0,-1 1,1 0,0 0,1 1,0 0,0 1,1-1,0 1,0 1,1-1,0 1,1-1,0 2,1-1,0 0,0 1,1-1,0 1,1-1,0 1,1 10,0-18,0 0,1 1,-1-1,0 0,1 0,0 0,0 0,0 0,0 0,0 0,1-1,-1 1,1 0,-1-1,1 1,0-1,0 1,1-1,-1 0,0 0,1 0,-1 0,1 0,0-1,-1 1,1-1,0 1,0-1,0 0,0 0,0-1,0 1,0-1,0 1,1-1,6 0,-1 0,1-1,-1 0,0 0,0-1,0 0,0-1,0 0,0 0,0-1,2-1,26-17,-1-1,-1-2,-1-1,-1-2,-2-1,0-1,-3-2,0-1,-28 34,0 0,1-1,-1 1,0 0,0 0,1 0,-1 0,0-1,1 1,-1 0,1 0,-1-1,1 1,-1 0,1-1,0 1,-1-1,1 1,0-1,0 1,-1-1,1 1,0-1,0 1,-1-1,1 0,0 0,0 1,0-1,0 0,0 0,-1 0,1 0,0 0,0 0,0 0,0 0,0-1,0 1,-1 0,1 0,0-1,0 1,0 0,-1-1,1 1,0-1,-1 1,1-1,0 1,-1-1,1 0,0 1,-1-1,1 0,-1 0,1 1,-1-1,0 0,1 0,-1 1,0-1,0 0,1 0,-1 0,0 0,0 0,0 1,0-2,0 2,0 12,0 0,1-1,0 1,0 0,1-1,1 1,0-1,1 0,0 0,1 0,0-1,0 1,1-1,0-1,1 1,0-1,1 0,0 0,0-1,1 0,8 5,36 8,-28-16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59 174,'-2'125,"-6"0,-8 21,-4-64,9-102,10-11,1 1,1-1,2 1,0-1,3 1,0 0,2 1,1 0,1 0,2 1,4-7,116-204,-132 238,0 0,0 0,0-1,1 1,-1 0,0 0,0 0,1-1,-1 1,1 0,-1 0,1 0,0 0,-1 0,1 0,0 0,-1 0,1 0,0 0,0 0,0 1,0-1,0 0,0 1,0-1,0 1,0-1,1 1,-1-1,0 1,0 0,0-1,0 1,1 0,-1 0,0 0,0 0,1 0,-1 0,0 0,0 1,0-1,1 0,-1 1,0-1,0 0,0 1,0 0,0-1,0 1,0 0,1 0,9 102,-4-52,-6-32,1-1,1 0,1 0,1 0,0-1,1 1,4 6,1-6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5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0 173,'23'423,"12"-102,-25-301,11-39,-13 9,21-22,1 0,2 2,1 1,1 2,2 2,0 0,1 3,2 1,35-14,-61 31,54-13,-66 17,1 0,0 0,-1 0,1 0,-1 0,1 0,-1 1,1-1,0 1,-1-1,0 1,1 0,-1-1,1 1,-1 0,0 0,0 0,1 0,-1 0,0 0,0 1,0-1,0 0,0 0,0 1,-1-1,1 1,0-1,-1 1,1-1,-1 1,1-1,-1 1,0-1,0 1,0-1,0 1,0 0,0 0,-2 10,-1-1,0 0,0 0,-1 0,-1 0,0-1,0 0,-1 0,0 0,-1-1,0 0,0 0,-1-1,0 1,-1-2,-9 7,18-14,-32 30,-1-2,-2-1,0-2,-2-1,-1-2,0-2,-2-1,0-2,-40 11,16-24,59-9</inkml:trace>
  <inkml:trace contextRef="#ctx0" brushRef="#br0" timeOffset="317.995">763 708,'-13'19,"1"1,1 0,1 1,1 0,1 0,1 1,1 0,0 0,2 0,1 1,0 0,1 12,3-31,-1-1,1 1,-1-1,1 1,0-1,0 1,0-1,1 0,-1 0,1 1,0-1,0 0,0 0,0-1,1 1,-1 0,1-1,-1 0,1 1,0-1,0 0,0 0,0-1,0 1,1-1,-1 1,0-1,1 0,-1 0,1-1,-1 1,1-1,-1 1,1-1,-1 0,1-1,3 1,7-2,1-1,-1 0,0 0,0-1,0-1,-1-1,0 0,11-7,-12 6,0 0,-1-1,0-1,-1 0,0-1,0 1,-1-2,0 0,-1 0,0 0,-1-1,0 0,-1-1,-3 7,0-1,0 0,-1 1,0-1,-1 0,1 0,-1 0,-1 0,1 0,-1 0,0-1,-1 1,0 0,0 0,0 0,-1 0,0 1,-1-1,1 0,-1 1,0-1,-1 1,0 0,0 0,0 1,-1-1,1 1,-1 0,0 0,0 0,0 1,-1 0,0 0,0 0,0 1,0 0,0 0,0 0,-1 1,0 0,1 0,-1 1,0 0,0 0,0 0,1 1,-1 0,0 1,0-1,0 1,-4 2,-14 3</inkml:trace>
  <inkml:trace contextRef="#ctx0" brushRef="#br0" timeOffset="815.959">1440 708,'-21'5,"1"0,0 1,0 1,0 1,1 1,0 0,1 2,0 0,1 1,0 1,0 0,-13 15,28-25,-1 0,1 1,0-1,0 0,0 1,0-1,1 1,-1-1,1 1,0 0,0 0,1-1,-1 1,1 0,-1 0,1 0,0 0,1 0,-1 0,1-1,0 1,0 0,0 0,0-1,0 1,1 0,0-1,0 0,0 1,0-1,0 0,1 0,-1 0,1 0,1 0,1 2,0 0,1-1,0 1,0-1,0-1,1 1,-1-1,1 0,0-1,-1 0,1 0,0 0,1-1,-1 0,0 0,0-1,0 1,8-2,4-5,0 0,-1-1,0-1,0-1,0 0,-1-2,-1 0,0 0,0-2,-1 0,-1-1,7-7,10-14,0-2,-3-1,-1-1,-2-1,-1-1,-2-2,-3 0,-1-1,5-22,-15 43,0-1,-1-1,-1 0,-2 1,-1-2,0 1,-2 0,-1 0,-1-1,-1 1,-1 0,-1 0,-7-22,9 42,0 0,0 0,0 1,-1-1,0 1,1-1,-1 1,-1 0,1 0,-1 0,1 1,-1-1,0 1,-1 0,1 0,0 0,-1 1,0 0,1-1,-1 2,0-1,0 0,0 1,0 0,0 0,-1 1,1-1,0 1,0 0,0 1,0-1,-1 1,1 0,0 0,-4 2,-2 1,-1 0,1 0,0 2,0-1,0 1,1 1,0 0,0 0,0 1,1 0,1 1,-1 0,1 0,1 1,0 0,0 0,1 1,0 0,1 0,0 0,1 1,-1 4,-4 15,1 0,2 1,1-1,1 1,2 1,1-1,2 0,1 2,-1-14,1 1,1-1,0 0,2 0,0-1,1 1,1-1,1 0,1-1,1 0,0 0,1-1,1-1,0 0,1 0,1-1,1-1,0 0,7 4,-15-14,0 0,0 0,0-1,0 0,1 0,0-1,-1 0,1 0,0-1,0 0,0 0,0-1,0 0,0 0,8-2,8-4</inkml:trace>
  <inkml:trace contextRef="#ctx0" brushRef="#br0" timeOffset="1314.272">2004 596,'-12'22,"1"0,2 1,0 0,1 1,1 0,1 0,1 0,1 1,1 15,2-36,0 0,1 0,0 0,0 0,0 0,0 0,0 0,1 0,0 0,0 0,0 0,0 0,0-1,1 1,0 0,0-1,0 1,0-1,1 0,-1 0,1 0,-1 0,1 0,0 0,1-1,-1 1,0-1,1 0,-1 0,1 0,-1-1,1 1,0-1,0 0,0 0,0 0,0 0,0-1,0 0,0 1,0-1,0-1,0 1,0-1,0 0,2 0,9-8,0 0,0-1,-1 0,-1-1,0-1,0 0,-1-1,0 0,-1 0,-1-2,0 1,6-15,-2 9,128-168,-141 188,-1-1,0 0,1 0,-1 1,1-1,-1 0,1 1,0-1,-1 1,1-1,-1 0,1 1,0 0,0-1,-1 1,1-1,0 1,0 0,-1-1,1 1,0 0,0 0,0 0,-1 0,1 0,0-1,0 2,0-1,0 0,0 0,-1 0,1 0,0 0,0 1,0-1,-1 0,1 1,0-1,0 1,-1-1,1 0,0 1,-1 0,1-1,-1 1,1-1,-1 1,1 0,-1-1,1 1,-1 0,14 43,25 257,-27-225,-3 1,-3-1,-4 2,-3-1,-3 0,-4-1,-3 1,-8 18,10-55,-2-1,-2-1,-2 0,-1-1,-2 0,-1-1,-2-1,-1-2,-2 0,-1-1,-2-1,-8 5,35-35,-12 10,1 0,-1-1,-1 0,0 0,0-2,-1 1,0-2,-1 0,1 0,-1-2,0 0,-1 0,13-5,0 0,-1 0,1 0,0 0,0 0,0-1,0 1,0-1,0 0,0 0,0 0,0 0,0-1,1 1,-1-1,0 1,1-1,-1 0,1 0,0 0,-1-1,1 1,0 0,1-1,-1 1,0-1,1 0,-1 0,1 1,0-1,0 0,0 0,0 0,1 0,-1-1,1 1,-1 0,1 0,0 0,1 0,-1 0,0 0,1 0,0 0,-1 0,1 0,1 0,0-3,8-22,2-1,1 2,1-1,1 2,1 0,2 1,0 1,19-19,-35 40,268-302,-226 259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3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0 725,'5'24,"7"7,0-5,-1-13,2-13,-1-11,-3-4</inkml:trace>
  <inkml:trace contextRef="#ctx0" brushRef="#br0" timeOffset="231.142">57 245,'0'0</inkml:trace>
  <inkml:trace contextRef="#ctx0" brushRef="#br0" timeOffset="646.882">508 442,'-31'23,"11"-11,1 1,0 0,1 1,1 2,0-1,1 2,1 0,0 1,2 1,0 0,1 0,1 1,0 1,0 5,9-22,1 0,0-1,0 1,0 0,1 0,-1 0,1-1,0 1,0 0,1 0,-1 0,1 0,-1-1,1 1,0 0,1 0,-1-1,1 1,-1-1,1 0,0 1,0-1,1 0,-1 0,1 0,-1 0,1-1,0 1,0-1,0 1,1-1,-1 0,0 0,1-1,-1 1,1-1,-1 0,1 0,0 0,0 0,0 0,-1-1,1 0,1 0,14-6,-1-2,0 0,-1-1,0-1,0 0,-1-1,-1-1,0 0,0-2,-1 1,-1-2,0 0,7-12,-14 20,40-53,45-41,-91 100,1 1,-1-1,1 1,0-1,-1 1,1 0,0-1,0 1,-1 0,1-1,0 1,0 0,-1 0,1-1,0 1,0 0,0 0,-1 0,1 0,0 0,0 0,0 1,-1-1,1 0,0 0,0 0,-1 1,1-1,0 0,0 1,-1-1,1 1,0-1,-1 1,1-1,-1 1,1-1,-1 1,1 0,-1-1,1 1,-1 0,1 0,-1-1,0 1,1 0,-1 0,0-1,0 1,0 0,0 0,1-1,-1 2,4 47,-4-45,-4 94,-5-2,-14 57,3-10,10-62,-3-1,-4 0,-3-1,-4-1,-3-1,-30 58,-11-41,65-91,1-1,0 0,-1 1,1-1,-1 0,0 0,0-1,0 1,0 0,0-1,0 0,0 0,0 0,0 0,-1 0,1-1,0 1,-1-1,1 0,0 0,-1 0,1 0,0-1,0 0,-1 1,1-1,0 0,0 0,0-1,0 1,0-1,-2-1,0-2,1-1,0 0,0 0,0 0,1 0,0-1,0 0,1 1,0-1,0 0,0 0,1 0,0 0,0 0,1-1,0 1,0 0,1 0,0-2,-1-2,3-26,2 1,2-1,1 1,1 0,2 1,2 0,1 1,2 0,1 1,1 1,2 1,1 1,2 0,0 2,2 1,19-15,-26 24</inkml:trace>
  <inkml:trace contextRef="#ctx0" brushRef="#br0" timeOffset="883.035">960 725,'-14'38,"0"18,2 3,8-7,9-13,10-13,5-16,1-10</inkml:trace>
  <inkml:trace contextRef="#ctx0" brushRef="#br0" timeOffset="1027.705">1072 301,'0'0</inkml:trace>
  <inkml:trace contextRef="#ctx0" brushRef="#br0" timeOffset="1444.714">1496 526,'-29'27,"1"0,2 2,0 1,2 1,2 1,1 2,1-1,-9 24,27-53,0 0,-1-1,1 1,1 0,-1 0,1 0,-1 0,1 0,0 1,0-1,1 0,-1 1,1-1,0 0,0 1,1-1,-1 0,1 0,0 1,0-1,1 0,-1 0,1 0,-1 0,1 0,1-1,-1 1,0 0,1-1,0 0,0 1,0-1,0 0,4 2,0-1,1-1,0 0,0-1,1 0,-1 0,0 0,1-1,-1-1,1 1,-1-1,1-1,-1 0,0 0,1 0,-1-1,0 0,0-1,0 0,0 0,1-1,8-4,0-2,-1 1,0-2,-1 0,0-1,0 0,-2-1,7-8,12-12,-1-1,-2-2,-2-1,-1-2,-1 0,-3-2,-1 0,-2-1,-2-1,-2-1,-2 0,-2-1,-1 0,-3-1,-1-4,-5 43,-1-1,0 0,0 1,-1-1,0 0,0 1,0-1,-1 1,0-1,-1 1,0 0,0 0,0 0,-1 0,0 1,0-1,-1 1,0 0,0 0,0 1,-1 0,0 0,0 0,0 0,0 1,-1 0,0 0,0 1,0 0,0 0,0 1,-1 0,1 0,-1 0,1 1,-1 1,0-1,1 1,-1 0,0 1,1 0,-1 0,0 0,-5 3,-1 5,0 0,1 1,0 0,1 1,1 0,-1 1,2 0,-1 1,2 0,0 1,0 0,2 0,0 1,0 0,1 0,1 1,1 0,0 0,1 0,0 0,2 0,-1 12,3-1,2 1,0-1,2-1,0 1,2 0,1-1,1-1,2 1,0-2,1 1,2-2,0 1,2-2,10 12,12 11,2-1,2-3,40 31,-46-40,-9-9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01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69,'29'0,"24"0,7 0,-1-5,-6-2,-7 1,-7 1,-5 1,-4 2,-2 1,0 0,-1-3,0-2,0 0,0 1,-4-3,-6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0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286 142,'-23'14,"0"2,1 0,1 2,0 0,2 2,0 0,1 1,1 1,1 0,1 1,1 1,1 0,2 1,0 1,-1 5,10-23,-1 0,2 0,-1 0,1 1,0-1,1 0,0 1,0-1,1 0,0 1,0-1,1 0,0 0,0 0,1 0,0 0,1 0,0-1,0 0,0 0,1 0,0 0,1-1,-1 1,1-1,0-1,1 1,-1-1,1 0,0-1,0 0,1 0,-1 0,1-1,0 0,0 0,0-1,0 0,0-1,2 1,5-4,-1-1,1 0,0-1,-1-1,0 0,0-1,0 0,-1-1,0-1,-1 0,1-1,-1 0,-1 0,0-2,0 1,-1-1,0-1,-1 0,6-10,-3 8,-1-1,-1 0,0-1,-1 0,0-1,-2 1,0-1,-1-1,0 1,-1-1,-2 0,1-1,-2 1,-1 0,0-1,-1 1,-1-1,-1 1,0 0,-2-2,2 9,0 0,-1 1,0-1,-1 1,0 0,-1 0,0 0,0 0,-1 1,-1 0,1 0,-1 1,-1 0,0 0,0 0,0 1,-1 1,0-1,0 1,-1 1,0 0,0 0,0 1,0 0,-1 1,1 0,-1 0,6 3,1 0,-1 0,0 1,1-1,-1 1,0 0,1 0,-1 0,1 1,0 0,-1 0,1 0,0 0,0 1,0-1,0 1,-2 3,-13 12</inkml:trace>
  <inkml:trace contextRef="#ctx0" brushRef="#br0" timeOffset="515.718">596 706,'291'-359,"-272"350,-26 45,3-25,4-10,-3 8,-1 0,2 1,-1 0,1-1,1 1,0 0,0 0,1 0,0 0,1 0,0 0,0 0,1-1,0 1,1 0,0-1,1 0,1 3,-3-10,1 0,0 0,0 0,0 0,0 0,0 0,0-1,0 0,1 1,-1-1,0 0,1-1,-1 1,1-1,-1 1,1-1,-1 0,1 0,-1-1,1 1,-1-1,0 0,1 0,-1 0,0 0,1 0,-1-1,0 1,1-1,85-60,-79 51,1 0,-1-1,-1-1,-1 1,1-1,-2-1,0 0,-1 0,0 0,-1-1,0 1,0-9,0-2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9:59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59,'28'-58,"-36"86,-134 235,76-149,-5-2,-27 26,-21 40,86-152,20-22</inkml:trace>
  <inkml:trace contextRef="#ctx0" brushRef="#br0" timeOffset="422.417">0 285,'34'29,"4"-12,0-2,2-2,0-1,0-2,1-2,13 0,92 22,-122-25,0 1,0 1,-1 1,0 1,-1 1,0 1,0 1,-1 1,-1 0,0 2,10 10,-29-24,0 1,0 0,0-1,1 1,-1-1,1 1,-1-1,1 0,-1 0,1 0,0 0,-1 0,1 0,0 0,0 0,0-1,0 1,0-1,0 1,0-1,0 0,0 0,0 0,0 0,0 0,0 0,0-1,0 1,-1-1,1 1,0-1,0 0,0 1,0-1,-1 0,1 0,0-1,-1 1,1 0,-1 0,1-1,10-8</inkml:trace>
  <inkml:trace contextRef="#ctx0" brushRef="#br0" timeOffset="670.49">791 342,'-78'14,"1"3,1 4,1 3,1 3,2 4,-18 12,-36 45,109-71</inkml:trace>
  <inkml:trace contextRef="#ctx0" brushRef="#br0" timeOffset="990.697">338 31,'-7'16,"0"1,0-1,2 1,0 0,1 1,0-1,2 1,0 0,1 0,1-1,0 1,2 0,0 0,1-1,3 12,78 294,-52-168,-13-92,-14-44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0,'1'64,"-13"236,-36 83,21-195,20-159,7-38,3-6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88,'48'-9,"26"-4,0-4,-8 1,-10 3,-10 4,-8 3,-6 3,-3 2,-2 1,-1 0,1 1,-6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8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287 445,'-28'15,"0"1,1 1,1 1,0 2,1 1,2 0,0 2,1 1,-11 18,8 36,25-76,0 0,0 0,1 0,-1 0,1 0,-1 0,1 0,0 0,0 0,0 0,0 0,0-1,0 1,1 0,-1-1,0 1,1-1,-1 1,1-1,0 0,-1 1,1-1,0 0,0 0,0 0,0-1,0 1,0 0,0-1,0 1,0-1,0 0,0 0,0 1,0-1,0-1,1 1,14-2,0-1,1-1,-1 0,-1-2,1 0,-1 0,0-2,0 0,-1 0,0-2,-1 0,0 0,-1-2,5-4,5-1,96-76,-119 93,0 1,0-1,0 0,1 1,-1-1,0 1,0-1,0 1,0-1,1 0,-1 1,0-1,0 1,1-1,-1 0,0 1,1-1,-1 0,0 1,1-1,-1 0,0 0,1 1,-1-1,1 0,-1 0,1 0,-1 1,0-1,1 0,-1 0,1 0,-1 0,1 0,-1 0,1 0,-1 0,1 0,-1 0,0 0,1 0,-1-1,1 1,-1 0,1 0,-1 0,0-1,1 1,-1 0,1 0,-1-1,0 1,1 0,-1-1,0 1,1 0,-1-1,0 1,0-1,1 1,-1-1,-12 45,10-36,0 84,2-90,1 0,0 1,0-1,-1 0,1 0,1 0,-1 1,0-1,0 0,1-1,-1 1,1 0,0 0,0-1,-1 1,1-1,0 1,0-1,0 0,1 0,-1 0,0 0,0 0,0 0,1-1,-1 1,1-1,-1 1,0-1,1 0,-1 0,0 0,1-1,-1 1,1 0,-1-1,1 0,13-5,-1-2,0 0,0 0,-1-2,0 1,-1-2,0 0,-1 0,0-2,0 1,-2-1,0-1,0 0,-1 0,-1-1,0 0,5-16,6-10,-3-1,-1-1,-3-1,-1 1,-2-2,-2 0,-2 1,-2-2,-2 1,-4-45,13 338,19 24,-22-235,-2 1,-1 0,-2 0,-2 0,-1 9,-11-12,6-29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9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1,'-220'171,"216"-167,-2 0,1-1,-1 2,1-1,1 0,-1 1,0 0,1 0,0 1,1-1,-1 1,1 0,0-1,0 2,0-1,1 0,0 0,1 1,-1 1,3-5,1 0,-1 0,1 0,-1 0,1 0,0 0,0-1,1 1,-1-1,0 0,1 0,0 0,-1 0,1 0,0 0,0-1,0 1,0-1,0 0,0 0,0 0,1 0,-1 0,1-1,26 13,-24-8,0-1,0 1,-1 1,0-1,0 1,0 0,-1 0,0 0,0 1,0-1,-1 1,0 0,0 0,-1 0,0 0,1 5,33 68,-1-55,-20-24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0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31 316,'61'-16,"0"-2,-1-3,-1-3,17-11,5-24,-79 57,0 0,0 0,-1 0,1-1,0 1,-1-1,1 1,-1-1,0 1,0-1,0 0,0 1,-1-1,1 0,-1 0,1 0,-1 0,0 1,0-1,0 0,-1 0,1 0,-1 0,1 1,-1-1,0 0,0 1,0-1,-1 0,1 1,-1-1,0 0,-2-2,0 0,-1 1,1-1,-1 1,0 0,-1 1,1-1,0 1,-1 0,0 0,0 1,0 0,0 0,0 0,0 1,0 0,0 0,-1 0,1 1,0 0,-1 0,1 1,0-1,-1 1,1 1,-5 1,-5 1,0 1,1 0,0 1,0 1,1 0,0 1,0 1,1 0,0 1,-3 2,6-3,0 0,1 0,-1 1,2 0,-1 0,2 1,-1 0,2 1,-1 0,1 0,1 0,1 1,-1-1,2 1,0 0,0 0,1 1,1-1,0 0,1 1,1-1,1 12,1-17,0-1,0 1,1-1,0 1,1-1,-1-1,1 1,0-1,1 1,0-2,0 1,0-1,0 1,1-2,0 1,0-1,1 0,2 1,145 42,-139-44,0-2,0 1,0-2,1 0,-1-1,0-1,0 0,0-2,-1 1,1-2,-1 0,0-1,0 0,0-1,-1-1,11-8,-8-1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4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13,'-9'-3,"0"0,-1 1,1 1,-1-1,1 1,-1 1,1 0,-1 0,1 1,-1 0,1 1,0 0,-1 0,1 1,0 0,1 1,-1 0,0 0,1 1,0 0,0 1,1-1,-1 1,1 1,0 0,1 0,0 0,-5 7,10-12,-50 103,50-103,0 1,0 0,1 0,-1 0,1 0,0-1,-1 1,2 0,-1 0,0 0,0 0,1 0,0-1,-1 1,1 0,0 0,0-1,1 1,-1-1,0 1,1-1,0 1,-1-1,1 0,0 0,0 0,1 0,-1 0,0 0,0-1,1 1,-1-1,1 1,0-1,-1 0,1 0,2 0,8 1,-1-1,1 0,-1-1,1-1,-1 0,1 0,-1-2,1 1,-1-1,0-1,0 0,-1-1,1 0,-1-1,0 0,0-1,-1 0,0-1,0 0,2-3,11-5,79-70,-101 85,-1 0,1 0,0 0,-1 1,1-1,0 0,0 0,0 1,-1-1,1 1,0-1,0 1,0-1,0 1,0-1,0 1,0 0,0 0,1-1,-1 1,0 0,0 0,0 0,0 0,0 0,0 0,0 1,0-1,0 0,0 1,0-1,0 0,0 1,0-1,0 1,0-1,0 1,0 0,0-1,-1 1,1 0,0 0,0 0,-1 0,22 49,-17-35,1 0,1-1,0 0,0 0,2-1,0 0,0 0,1-1,1 0,0-1,0 0,6 3,1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7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77 565,'-19'33,"-6"17,6-1,5-9</inkml:trace>
  <inkml:trace contextRef="#ctx0" brushRef="#br0" timeOffset="234.281">50 113,'0'0</inkml:trace>
  <inkml:trace contextRef="#ctx0" brushRef="#br0" timeOffset="517.068">303 734,'131'-335,"-108"304,-22 31,-1-1,1 1,-1 0,1 0,-1 0,1-1,-1 1,1 0,0 0,-1 0,1 0,-1 0,1 0,-1 0,1 0,0 0,-1 1,1-1,-1 0,1 0,-1 0,1 0,-1 1,1-1,-1 0,1 1,-1-1,0 0,1 1,-1-1,1 1,-1-1,0 1,1-1,-1 0,0 1,1-1,-1 1,0-1,0 1,0 0,0-1,1 1,-1-1,0 1,0-1,0 1,0-1,0 1,0 0,0-1,-1 1,1-1,0 1,0-1,0 1,0-1,-1 1,2 80,6 44,-6-120,0-1,0 1,1-1,0 0,0 1,0-1,0 0,0 0,1 0,0 0,0-1,0 1,0-1,1 0,-1 1,1-2,0 1,0 0,0-1,0 0,0 0,1 0,2 1,0-1,0-1,-1 0,1-1,0 0,0 0,-1 0,1 0,0-1,-1 0,1-1,0 0,-1 0,0 0,1-1,-1 1,0-2,0 1,-1-1,1 0,1-2,96-98,-71 54,-2-1,-3-2,-2-1,3-13,-20 45,-3 3</inkml:trace>
  <inkml:trace contextRef="#ctx0" brushRef="#br0" timeOffset="766.499">1235 0,'0'43,"0"24,-5 11,-1-5,0-8,1-12,1-9,2-7,6-6,2-3,0-1,-1-1,-2-9,0-8</inkml:trace>
  <inkml:trace contextRef="#ctx0" brushRef="#br0" timeOffset="1017.724">1010 311,'38'-5,"37"-1,10 0,-4 1,-11 1,-18 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6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1 296,'1'2,"0"-1,1 1,-1 0,1 0,0-1,-1 1,1-1,0 1,0-1,0 0,0 1,0-1,0 0,1-1,-1 1,0 0,0-1,1 1,-1-1,0 0,1 1,-1-1,0 0,1 0,-1-1,2 2,15-3,-1-1,1 0,0-2,-1 0,0 0,0-2,0-1,-1 0,0-1,-1 0,0-2,0 0,-1 0,0-2,-1 0,-1 0,0-1,-1-1,5-9,74-100,-90 123,-1 0,1 1,0-1,0 0,0 1,0-1,0 1,0-1,0 1,-1 0,1-1,0 1,1 0,-1 0,0 0,0 0,0 0,0 0,0 0,0 0,0 0,0 0,0 0,0 1,0-1,0 0,0 1,0-1,0 1,0-1,-1 1,1-1,0 1,0 0,0-1,-1 1,1 0,0 0,-1-1,1 1,-1 0,1 0,-1 0,1 0,-1 0,1 0,-1 0,17 49,-11 7,-2 1,-3 1,-5 31,2 10,1 271,1-353,-1 1,0-1,-2 0,0 1,-1-1,-1-1,-1 1,-2 4,8-23,0 1,0-1,0 1,0-1,0 1,0-1,-1 1,1-1,0 1,0 0,-1-1,1 1,0-1,0 1,-1 0,1-1,0 1,-1 0,1-1,-1 1,1 0,0 0,-1-1,1 1,-1 0,1 0,-1 0,1 0,0-1,-1 1,1 0,-1 0,1 0,-1 0,1 0,-1 0,1 0,-1 0,1 1,-1-1,1 0,-1 0,1 0,0 0,-1 1,1-1,-1 0,1 0,0 1,-1-1,1 0,-1 1,1-1,0 0,0 1,-1-1,1 1,0-1,-6-45,7 13,0 1,2-1,2 1,1-1,1 1,2 1,1 0,1 0,1 1,5-5,6-16,3 1,2 1,2 1,2 2,6-5,0 2,-22 26,0 0,2 1,0 1,1 1,1 1,1 0,0 2,17-10,-34 23,0 1,0 0,0 0,0 0,1 1,-1 0,1-1,-1 2,1-1,0 0,-1 1,1 0,0 0,-1 0,1 1,0-1,-1 1,1 0,-1 0,1 1,-1 0,0-1,1 1,-1 1,0-1,0 1,-1-1,1 1,0 0,-1 1,0-1,0 0,0 1,0 0,0 0,-1 0,0 0,0 0,0 0,0 0,0 1,-1-1,1 7,0-1,0 0,-1 0,-1 0,1 1,-2-1,1 0,-2 1,1-1,-1 0,-1 0,0 0,0-1,-1 1,0-1,-1 1,0-1,0-1,-1 1,-5 5,-1 2,-2-1,0 0,0-1,-1-1,-1 0,0-1,-1-1,0 0,-1-1,-3 0,14-6,-1-1,1 0,-1 0,0-1,1 0,-1-1,0 1,0-2,0 1,0-1,0 0,-7-1,-4-5</inkml:trace>
  <inkml:trace contextRef="#ctx0" brushRef="#br0" timeOffset="349.805">1553 98,'-21'10,"0"1,1 0,1 2,0 0,1 1,0 1,1 1,1 0,0 1,1 1,1 1,1 0,-3 6,15-22,0 1,0-1,0 1,0-1,0 1,1-1,0 1,-1 0,1-1,1 1,-1 0,0-1,1 1,0 0,0-1,0 1,0-1,1 0,-1 1,1-1,0 0,0 0,0 0,0 0,1 0,-1 0,1-1,-1 1,1-1,0 0,0 0,0 0,1 0,-1 0,0-1,1 1,-1-1,0 0,1 0,0 0,-1-1,1 1,0-1,-1 0,1 0,0 0,-1 0,1-1,1 0,4-1,0 0,0-1,0 0,-1 0,1-1,-1 0,0-1,0 0,0 0,-1-1,0 0,0 0,0 0,-1-1,0 0,0-1,-1 1,0-1,0 0,-1 0,0 0,0-1,-1 0,0 1,0-1,-1 0,0-1,-1 1,0 0,-1 0,0-1,0 1,-1 0,0 0,0 0,-1-1,-1 1,1 1,-1-1,-1 0,0 1,0-1,0 1,-1 1,-5-8,-39-30,31 32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01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87,'38'-5,"32"-6,14-2,-2-2,-11 0,-13 3,-11 4,-9 3,-11 2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42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57 112,'-3'2,"0"0,0 0,0 0,0 0,0 0,1 1,-1 0,1-1,-1 1,1 0,0 0,0 0,1 0,-1 0,0 1,1-1,0 0,0 1,0-1,0 1,1-1,-1 1,1 0,0-1,0 1,0-1,0 1,1 0,0-1,-1 1,1-1,0 1,1-1,-1 0,2 3,-2-5,0 0,0 0,1 0,-1 0,0-1,0 1,1 0,-1-1,0 1,1-1,-1 1,1-1,-1 1,1-1,-1 0,1 0,-1 0,1 0,-1 0,1 0,-1 0,0-1,1 1,-1 0,1-1,-1 1,0-1,1 0,-1 1,0-1,1 0,-1 0,0 0,0 0,0 0,0 0,0 0,1-1,37-45,-35 42,-1-1,0 1,0-1,0 0,-1 1,0-1,0 0,0 0,-1 0,0-1,0 1,-1 0,1 0,-2-1,1 1,0 0,-2-6,0 11,1 0,-1 0,0 0,0 0,1 0,-1 0,0 0,0 1,0-1,0 1,0-1,0 1,0 0,0 0,0 0,0 0,0 0,0 1,0-1,0 0,0 1,0-1,0 1,1 0,-1 0,0 0,0 0,1 0,-1 0,0 0,1 0,-1 1,1-1,0 1,-1-1,1 1,0-1,0 1,0 0,-1 1,-56 94,57-94,-1-1,1 1,0 0,0 0,0 0,1 0,-1 0,1 0,0 0,-1 0,1 0,1 0,-1 0,0 0,1 0,-1 0,1 0,0 0,0 0,0 0,1 0,-1-1,1 1,-1 0,1-1,0 1,0-1,0 0,0 0,0 1,1-2,-1 1,1 0,1 1,5-2,-1 0,0 0,0-1,0 0,1 0,-1-1,0 0,0-1,0 0,0 0,0-1,-1 0,1 0,-1 0,0-1,1-1,-2 1,1-1,0 0,-1 0,0-1,-1 0,1 0,-1 0,0-1,0 0,0-1,-3 4,1 0,0 0,-1-1,0 1,0 0,-1-1,1 0,-1 1,0-1,0 0,0 0,-1 0,0 1,0-1,0 0,0 0,-1 0,0 1,0-1,0 0,-1 0,1 1,-1-1,0 1,0 0,-1 0,0-2,0 5,-1 0,1-1,-1 1,1 1,0-1,-1 0,1 1,-1 0,0 0,1 0,-1 0,1 0,-1 1,1-1,-1 1,1 0,0 0,-1 1,1-1,0 1,0-1,0 1,0 0,0 0,0 0,1 1,-1-1,0 1,1-1,0 1,-1 1,2-3,-5 3,1-1,0 1,0-1,0 1,1 1,-1-1,1 1,0-1,0 1,1 0,-1 1,1-1,1 1,-1-1,1 1,-1 0,2 0,-1 0,1 0,0 0,0 0,0 0,1 1,0-1,1 4,-1-8,1 0,0-1,0 1,0 0,0 0,0-1,0 1,0-1,1 1,-1-1,0 0,1 1,-1-1,1 0,0 0,-1 0,1 0,0 0,0 0,-1-1,1 1,0-1,0 1,0-1,0 0,0 1,0-1,0 0,0 0,0 0,0-1,0 1,0 0,-1-1,1 1,0-1,0 0,0 0,0 0,68-42,-63 39,-1-1,1 0,-1 0,0-1,0 0,-1 0,0-1,0 1,0-1,-1 0,0 0,0-1,-1 1,0-1,0 0,-1 1,0-1,0 0,-1-1,0 1,0 0,-1 0,0-3,-1 9,0 0,0 0,0 0,0 0,0 1,0-1,0 0,-1 1,1-1,0 1,-1-1,0 1,1 0,-1 0,0 0,1 0,-1 0,0 0,0 0,0 0,0 1,0-1,0 1,0 0,0-1,0 1,0 0,0 0,0 0,0 1,0-1,0 0,0 1,0-1,0 1,0 0,0-1,0 1,0 0,0 0,1 0,-1 1,-1 0,-69 61,71-62,0 0,0 0,0 0,0 1,0-1,0 0,1 1,-1-1,0 0,1 1,-1-1,1 1,-1-1,1 1,0-1,0 1,0-1,0 1,0-1,0 1,0-1,0 1,1-1,-1 1,0-1,1 1,0-1,-1 1,1-1,0 0,-1 1,1-1,0 0,0 0,0 1,0-1,0 0,1 0,-1 0,0 0,0-1,1 1,-1 0,0 0,1-1,-1 1,1-1,-1 1,1-1,-1 0,1 0,-1 1,1-1,-1 0,1 0,-1 0,1-1,-1 1,1 0,6-2,-1 1,1-1,-1 0,0-1,0 0,0 0,0 0,-1-1,1 0,-1 0,6-5,-5 4,14-10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4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621 225,'-34'37,"1"1,3 2,0 1,-14 29,-13 15,-3-4,-36 36,56-70,-127 150,142-189,28-15</inkml:trace>
  <inkml:trace contextRef="#ctx0" brushRef="#br0" timeOffset="630.93">1 197,'59'39,"-21"-3,-2 1,-1 1,-2 2,22 37,114 190,39 10,-183-246,-16-17</inkml:trace>
  <inkml:trace contextRef="#ctx0" brushRef="#br0" timeOffset="1164.7">1 564,'73'-27,"-27"16,0 2,0 2,1 2,-1 2,1 2,47 6,9-3,104 23,-196-23</inkml:trace>
  <inkml:trace contextRef="#ctx0" brushRef="#br0" timeOffset="1749.32">368 0,'11'219,"24"138,-25 29,-10-362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4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0,'-229'719,"192"-601,24-111,10-30,33-145,-5 72,4 0,5 2,29-56,-63 149,10-22,1 0,0 0,2 1,0 1,2 0,3-4,-17 24,0 0,0 0,0 1,0-1,0 0,0 0,0 0,1 1,-1-1,0 0,0 1,1-1,-1 1,0-1,0 1,1 0,-1 0,0-1,1 1,-1 0,1 0,-1 0,0 1,1-1,-1 0,0 0,1 1,-1-1,0 1,0-1,1 1,-1 0,0-1,0 1,0 0,0 0,0 0,0-1,0 1,0 0,0 1,0-1,-1 0,1 0,0 0,-1 0,1 1,30 63,-31-64,118 321,-67-193,-52-129,1 0,0 0,0 0,0 0,-1 0,1 0,0 0,0 0,-1 0,1 0,0 0,0 0,0 0,-1 0,1 0,0 0,0 0,-1 0,1 0,0 0,0 0,-1 0,1 0,0 0,0 0,0 1,-1-1,1 0,0 0,0 0,0 0,0 1,-1-1,1 0,0 0,0 0,0 1,0-1,0 0,0 0,0 0,0 1,-1-1,1 0,0 0,0 1,0-1,0 0,0 0,0 0,0 1,0-1,0 0,1 1,-24-22,18 17,-7-6,-1 0,0 1,-1 1,0 0,0 1,0 0,-1 1,0 1,0 0,0 1,-1 1,0 0,1 1,-1 1,0 0,0 2,-1 0,-113 12,112-7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0,'22'147,"-14"148,4-207,-9-73,0 0,0 0,-2 1,0-1,-1 0,0 1,-1-1,-1 0,0 1,-4 10,7-24,3-9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9 253,'-3'13,"1"1,0 0,1-1,1 1,0 0,1-1,0 1,1 0,0-1,1 1,1-1,0 0,1 0,0-1,7 12,-10-22,0 1,0-1,0 0,0 0,0-1,0 1,0 0,1-1,-1 1,0-1,1 0,0 1,-1-1,1-1,0 1,-1 0,1-1,0 1,0-1,-1 0,1 0,0 0,0 0,0 0,-1-1,1 1,0-1,0 0,-1 0,1 0,-1 0,1 0,2-2,74-60,-62 44,0-1,-1 0,-2-1,0-1,-1 0,-1-1,-1-1,-1 1,-2-2,0 1,-1-1,0-12,-5 33,-1 0,0 1,0-1,0 0,-1 0,1 0,-1 0,0 0,0 0,0 0,-1 0,0 0,1 0,-1 0,-1 0,1 0,0 0,-1 1,0-1,0 1,0-1,0 1,-1 0,1 0,-1 0,0 0,0 0,0 0,0 1,0 0,-1-1,1 1,-1 0,1 1,-1-1,0 1,0-1,1 1,-1 0,0 1,0-1,0 1,0 0,0 0,-3 0,-3 4,0 1,0 0,1 1,-1 0,1 0,1 1,-1 0,1 0,0 1,1 0,0 1,0 0,1 0,0 0,0 1,1-1,-1 5,-16 29,4-3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1 365,'123'-299,"-104"234,-19 138,-1-66,1 0,-1-1,1 1,1 0,-1 0,1-1,1 1,-1 0,1-1,0 1,1-1,-1 0,1 0,1 0,-1 0,1 0,0-1,0 0,0 1,1-2,0 1,0 0,0-1,1 0,-1 0,1-1,0 1,0-1,0-1,0 1,1-1,-1 0,1 0,-1-1,1 0,1 0,4-3,-1 0,1 0,-1-2,0 1,0-1,0-1,-1 0,1-1,-1 1,-1-2,1 0,-1 0,0-1,-1 0,1 0,-2-1,1 0,-1 0,-1-1,1 0,-2 0,1 0,1-7,14-38,-13 30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0,'-49'74,"3"1,4 3,-18 46,60-123,-25 84,24-84,1 1,0 0,-1 0,1 0,0 0,0 0,0-1,0 1,0 0,1 0,-1 0,1 0,-1-1,1 1,-1 0,1 0,0-1,0 1,0 0,0-1,0 1,0-1,1 0,-1 1,0-1,1 0,-1 0,1 0,-1 0,1 0,0 0,-1 0,1 0,0 0,0-1,-1 1,1-1,0 0,0 1,0-1,0 0,-1 0,2 0,8-3,1 0,-1-1,0 0,0 0,0-1,-1-1,0 0,0 0,0-1,-1-1,0 1,0-1,-1-1,0 0,0 0,-1 0,1-4,145-191,-94 143,-58 60,1 0,0 0,0 0,0 0,0 0,0 1,0-1,0 0,0 1,0 0,0-1,1 1,-1 0,0 0,0 0,0 0,0 1,1-1,-1 0,0 1,0 0,0-1,0 1,0 0,0 0,-1 0,1 0,0 1,0-1,-1 0,1 1,0-1,-1 1,0 0,1-1,-1 2,5 7,-1 0,0 1,-1 0,0 0,0 0,-1 0,-1 1,0-1,-1 1,0 0,-1 9,4 17,13 157,-9 1,-13 108,5-268,-2 0,-2 0,-1 0,-2-1,-1 1,-2-2,-1 1,-2-1,-1-1,-13 20,-29 11,54-62,1-1,-1 1,0-1,0 0,0 0,0 1,0-1,0 0,0-1,0 1,0 0,-1-1,1 1,0-1,0 0,-1 0,1 1,0-2,0 1,-1 0,1 0,0-1,0 1,-1-1,1 0,0 1,0-1,0 0,0 0,0-1,0 1,0 0,1-1,-3-1,-3-8,0-1,0-1,1 1,0-1,1 0,1-1,0 1,1-1,1 0,0 0,0 0,1 0,1 0,1 0,1-9,-2-1,2-46,3 0,3 0,3 1,3 0,3 1,5-4,26-39,-31 91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0,'0'625,"-27"-355,-4-72,31-186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0 147,'44'-14,"32"-15,9-2,-5 4,-7 7,-11 7,-11 5,-9 4,-8 3,-4 2,-8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1,'-8'30,"2"0,2 1,0 0,2 0,1 0,2 0,1 0,1 0,3 7,18 243,-19-263,-1 1,-1 1,0-1,-2 0,0 1,-2-1,0 1,-1-1,0 0,-2 2,-10 39,14-61,0 1,0 0,0 0,0-1,0 1,1 0,-1 0,0-1,0 1,0 0,1 0,-1 0,0 0,0-1,0 1,1 0,-1 0,0 0,0 0,1 0,-1 0,0-1,0 1,1 0,-1 0,0 0,1 0,-1 0,0 0,0 0,1 0,-1 0,0 0,1 1,-1-1,0 0,0 0,1 0,-1 0,0 0,0 0,1 1,-1-1,0 0,0 0,0 0,1 0,-1 1,0-1,0 0,0 0,0 1,0-1,1 0,-1 0,0 1,0-1,0 0,0 1,16-23,11-22,-5 5,3 0,1 2,1 1,2 1,3 0,-31 33,1 0,-1 0,1 0,-1 0,1 0,0 0,-1 1,1-1,0 1,0-1,0 1,0 0,1 0,-1 0,0 0,0 0,1 0,-1 1,1-1,-1 1,0 0,1-1,-1 1,1 0,-1 1,1-1,-1 0,0 1,1-1,-1 1,0 0,1-1,-1 1,0 0,0 1,0-1,0 0,0 1,0-1,0 1,0-1,0 1,-1 0,1 0,-1 0,1 0,-1 0,5 7,0 0,-1 0,0 0,0 0,-1 1,0 0,-1 0,0 0,-1 0,0 1,0-1,-1 0,0 1,-1-1,-1 1,1 0,-2-1,1 0,-3 9,-12 66,13-60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01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0,'-236'645,"222"-604,-19 101,34-141,-1 1,0 0,0-1,1 1,-1-1,1 1,0-1,-1 1,1-1,0 0,0 1,-1-1,1 0,1 1,-1-1,0 0,0 0,0 0,0 0,1 0,-1 0,0 0,1-1,-1 1,1 0,-1-1,1 1,-1-1,1 1,0-1,-1 0,1 0,-1 0,1 0,0 0,-1 0,1 0,-1 0,1-1,-1 1,1-1,-1 1,1-1,-1 0,1 1,-1-1,1 0,-1 0,0 0,0 0,1 0,-1 0,0 0,0 0,0-1,0 1,0 0,0-1,17-14</inkml:trace>
  <inkml:trace contextRef="#ctx0" brushRef="#br0" timeOffset="299.311">820 0,'-69'77,"4"2,4 3,3 3,4 2,-2 12,45-77,1 1,1 0,0 0,2 1,1 0,1 1,3-20,1 1,1 0,-1 0,1 0,0 0,0 0,1 0,-1 0,1-1,1 1,-1 0,1 0,0-1,0 1,1-1,-1 0,1 0,1 0,-1 0,1 0,-1 0,1-1,1 0,-1 0,0 0,1 0,4 1,-1-1,0 0,1-1,-1 0,1 0,0-1,0 0,0-1,0 0,0 0,0-1,1 0,-1 0,0-1,0-1,0 1,0-2,0 1,-1-1,1 0,-1-1,8-4,7-4,-1-1,0-1,-1-1,0-1,-1 0,-1-2,3-4,-8 6,0 0,0-2,-2 1,0-2,-1 0,-1 0,-1-1,-1 0,0 0,-2-1,3-13,-6 21,-1 1,0 0,-1-1,-1 0,0 1,0-1,-1 1,-1-1,0 1,-1 0,0-1,-1 1,0 1,-1-1,-1 1,1-1,-2 1,1 1,-2 0,-5-7,8 12,-1 0,1 1,-1 0,0 0,0 0,-1 1,1 0,-1 0,1 1,-1 0,0 0,0 0,0 1,0 0,0 0,0 1,0 0,0 0,0 1,0 0,0 0,0 1,0 0,0 0,0 0,1 1,-1 0,1 0,0 1,0-1,0 1,0 1,1-1,0 1,-24 16,5-4</inkml:trace>
  <inkml:trace contextRef="#ctx0" brushRef="#br0" timeOffset="687.949">1526 198,'-38'1,"1"2,-1 1,1 2,0 2,0 1,1 2,0 2,-19 10,45-20,1 1,-1 0,1 0,0 1,1 0,-1 0,1 1,0 1,0-1,1 1,0 0,0 1,1 0,0 0,0 0,1 1,0-1,0 1,1 1,0-1,1 1,0-1,0 1,1 0,1 0,-1 0,2 0,-1 0,1 0,1 6,2-6,0 0,1 0,0 0,0 0,1-1,1 0,-1 1,1-2,1 1,0-1,0 0,0-1,1 1,0-1,1-1,0 0,0 0,0-1,0 0,1 0,0-1,0 0,0-1,0 0,5 0,5 3,1-1,1 0,-1-2,0 0,1-1,0-2,-1 0,1-1,-1-1,1-1,-1-1,0-1,0-1,-1 0,1-2,-1 0,-1-2,0 0,0-1,-1-1,-1 0,0-2,8-7,-17 13,0 0,0 0,-1-1,0 0,0-1,-1 1,0-1,-1 0,0-1,-1 1,0-1,0 0,-1 0,-1 0,0-1,0 1,-1-1,-1 1,0 0,0-1,-2-4,-2 3,0 1,0 0,-1 0,-1 0,0 0,0 1,-1 0,-1 1,0-1,0 2,-1-1,-1 1,1 0,-1 1,-1 0,1 1,-1 0,-1 0,1 1,-1 1,0 0,0 1,-1 0,1 1,-1 0,0 1,0 0,0 1,-6 1,-103 20,95-8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88 306,'4'4,"-1"0,2 0,-1-1,0 0,1 1,-1-2,1 1,0-1,0 1,0-1,0 0,0-1,1 0,-1 1,0-2,1 1,-1-1,1 1,-1-1,1-1,-1 1,0-1,1 0,-1 0,0-1,1 0,-1 0,0 0,0 0,-1-1,1 0,0 0,-1 0,2-2,4-3,-1 0,0-1,0-1,-1 0,-1 0,0 0,0-1,-1 0,0 0,-1 0,0-1,-1 0,0 0,-1 0,0 0,-1-1,0 1,-1-2,-1 10,0-1,0 1,-1-1,1 1,-1 0,0-1,0 1,0 0,-1 0,0-1,1 1,-1 1,-1-1,1 0,-1 0,1 1,-1-1,0 1,0 0,0 0,-1 0,1 0,-1 1,0 0,0-1,1 1,-1 0,-1 1,1-1,0 1,0 0,0 0,-1 0,1 0,-1 1,1 0,0 0,-1 0,1 0,-1 1,1 0,0 0,-1 0,-2 1,-7 4,-1 1,1 0,0 1,1 1,0 0,0 1,1 0,0 1,1 0,0 1,1 0,0 1,1 0,1 1,0 0,0 0,2 0,0 1,0 0,1 0,1 1,1-1,0 1,1 0,1 0,0 0,1 1,3-7,-1-1,1 0,1 1,0-1,0 0,1-1,0 1,1-1,0 0,0 0,0-1,1 0,0 0,1 0,-1-1,1 0,1-1,-1 0,1 0,0-1,0 0,0 0,0-1,1 0,-1-1,1 0,0 0,0-1,0-1,8 1,122-9,-116 1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4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0,'-19'10,"-7"8,2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5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1,'-9'6,"-1"1,0-1,1 1,-1 1,2 0,-1 0,1 1,0 0,1 0,0 1,1-1,0 2,-5 9,12-14,-1-1,1 0,0 1,0-1,1 0,0 0,0 0,0 0,0 0,1-1,0 1,0 0,0-1,0 0,1 0,-1 0,1 0,0-1,1 1,-1-1,0 0,1-1,0 1,2 1,18 15,-22-16,1 0,0 0,-1 1,1-1,-1 1,0 0,0 0,-1 0,1 0,-1 0,0 1,0-1,0 1,-1-1,0 1,0 0,0 0,0 0,-1-1,1 1,-1 0,-1 0,1 0,-1 0,1 0,-1-1,-1 1,1 0,-1-1,0 1,0-1,0 1,0-1,-1 0,0 0,0 0,0 0,-7 7,-1 0,0 0,0-1,-1-1,0 0,0-1,-1 0,-1-1,1 0,-1-1,0-1,-6 2,-5-1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6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14 599,'-5'28,"1"0,1 1,2-1,1 1,1-1,1 0,6 24,-8-48,1-1,0 0,-1 0,1 0,1 0,-1 0,0 0,1 0,-1 0,1-1,0 1,0-1,0 1,0-1,1 0,-1 1,0-1,1 0,0-1,-1 1,1 0,0-1,0 1,0-1,0 0,0 0,0 0,0-1,1 1,-1-1,0 0,0 1,1-1,-1-1,0 1,0 0,0-1,0 0,1 0,-1 0,0 0,0 0,0 0,1-2,7-5,0-1,-1 0,-1-1,1 0,-1 0,-1-1,0 0,-1-1,0 0,-1 0,0 0,-1-1,0 0,-1 0,0 0,-1 0,-1-1,0 1,-1-1,0 0,-1 1,-1-1,0 1,-1-1,0 1,-3-8,4 17,0 0,-1-1,1 1,-1 0,0 1,0-1,-1 0,1 0,-1 1,1 0,-1-1,0 1,-1 0,1 0,0 1,-1-1,0 1,1 0,-1 0,0 0,0 0,0 1,0-1,-1 1,1 0,0 0,-1 1,1-1,0 1,-1 0,1 0,0 1,-1-1,1 1,0 0,0 0,-1 0,1 1,0-1,0 1,0 0,1 0,-1 1,0-1,1 1,-1-1,1 1,0 0,0 1,0-1,1 0,-1 1,1 0,0-1,-1 3,2-5,1 0,-1 0,1 0,-1 0,1 0,-1 0,1 0,0 0,-1 0,1 0,0 1,0-1,0 0,0 0,0 0,0 0,0 1,1-1,-1 0,0 0,1 0,-1 0,0 0,1 0,-1 0,1 0,0 0,-1 0,1 0,0 0,0 0,0 0,-1-1,1 1,0 0,0 0,0-1,0 1,0-1,0 1,0-1,1 1,-1-1,0 0,0 0,0 1,0-1,0 0,1 0,-1 0,0 0,0 0,0-1,1 1,65-11,-47-2,1-1,-2-1,0-1,-1-1,0 0,-1-1,-1-1,-1 0,-1-1,-1-1,0 0,-2-1,0-1,-2 1,0-1,4-20,-6 24,0-1,-2 1,0-1,-1 0,-1 0,0-1,-2 1,-1-1,0-3,0 23,1 0,-1 1,0-1,1 0,-1 0,0 0,1 0,-1 0,0 0,0 1,0-1,0 0,0 0,0 0,0 0,0 0,0 0,-1 0,1 0,0 1,-1-1,1 0,0 0,-1 0,1 0,-1 1,1-1,-1 0,1 1,-1-1,0 0,1 1,-1-1,0 1,0-1,1 1,-1-1,0 1,0-1,0 1,0 0,1-1,-1 1,0 0,0 0,0 0,0 0,0 0,0 0,0 0,0 0,0 0,1 0,-1 0,0 1,0-1,0 0,0 1,0-1,1 0,-1 1,0-1,0 1,1 0,-1-1,0 1,1-1,-1 1,0 0,-4 10,1-1,1 1,-1 0,1 0,1 0,0 0,1 0,0 0,1 1,0-1,1 7,6 78,4 0,5-1,4 0,11 24,-14-49,-1-5,15 54,-4 1,-6 2,-5 0,0 109,-16-216,1-12,0 1,0-1,0 1,-1-1,1 1,-1-1,0 1,0-1,0 1,-1-1,1 1,-1-1,0 1,0-1,0 0,0 1,-1-1,1 0,-1 0,0 0,0 0,0 0,0-1,0 1,-1 0,1-1,-1 0,0 1,0-1,0 0,0 0,0-1,0 1,0-1,0 0,-1 1,1-1,-1 0,-4-4,0 0,0 0,1 0,-1-1,1 0,0 0,0-1,0 0,1 0,0-1,0 1,0-1,1-1,-1 1,2-1,-1 0,1 0,0 0,0-1,1 1,0-1,0 0,1 0,0 0,0-2,-7-20,1 0,1 0,2-1,1 0,1 1,2-2,1 1,1 0,2 0,1-1,-3 20,2-1,-1 0,2 1,-1 0,2 0,-1 0,2 0,0 1,0-1,1 2,0-1,2 0,8-7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9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2 222,'-1'13,"1"-1,0 1,1-1,0 1,1-1,0 1,1-1,0 0,1 0,0 0,1-1,1 1,0-1,0 0,7 8,-12-18,0 0,1 1,-1-1,1 0,-1 0,1 0,-1 0,1 0,0 0,0 0,-1 0,1-1,0 1,0-1,0 1,0-1,-1 0,1 0,0 0,0 0,0 0,0 0,0 0,0-1,0 1,-1-1,1 1,0-1,0 0,-1 1,1-1,0 0,-1 0,1 0,-1-1,1 1,-1 0,1-1,-1 1,0 0,1-2,37-70,-35 52,-1 0,0 0,-2-1,0 1,-2-1,0 1,-1-1,-5-16,7 34,0 1,0 0,-1 0,1 0,-1 0,0 0,1 0,-1 0,-1 0,1 0,0 0,-1 1,0-1,1 0,-1 1,0-1,0 1,-1 0,1 0,0 0,-1 0,1 0,-1 0,0 1,1-1,-1 1,0 0,0 0,0 0,0 0,0 0,0 1,0-1,-2 1,-11 3</inkml:trace>
  <inkml:trace contextRef="#ctx0" brushRef="#br0" timeOffset="383.794">313 476,'162'-325,"-159"321,-2 0,2-1,-1 1,0 0,1 0,0 0,0 0,0 0,0 1,0-1,1 1,0 0,0 0,0 0,0 1,0-1,0 1,5-2,-7 6,1-1,-1 0,1 1,-1 0,0 0,0-1,0 1,0 0,0 1,0-1,0 0,-1 1,1-1,-1 0,1 1,-1 0,0-1,0 1,0 0,-1 0,1-1,-1 1,1 0,-1 2,3 7,-1-4,0 0,1 0,-1 0,1 0,1-1,-1 0,1 1,1-1,-1-1,1 1,1-1,-1 1,1-1,0-1,0 1,0-1,1-1,0 1,0-1,0 0,1 0,-1-1,1 0,0 0,0-1,0 0,0-1,0 0,0 0,1 0,-1-1,0 0,6-2,-3-1,0 0,-1-1,1-1,-1 0,0 0,0-1,0-1,-1 1,0-1,0-1,-1 0,0 0,0-1,-1 1,0-2,-1 1,0-1,0 0,-1 0,0-1,-1 1,0-1,-1 0,0 0,-1 0,0-1,0 1,-2-1,1 1,-1-1,-2-7,-4-6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7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1 982,'0'163,"0"-196,1 1,2-1,1 1,2 0,1 0,2 1,1 0,1 0,1 1,8-11,50-72,-69 112,-1 0,0 0,1 0,0 1,-1-1,1 0,-1 1,1-1,0 0,0 1,-1-1,1 1,0-1,0 1,0-1,0 1,-1 0,1-1,0 1,0 0,0 0,0 0,0 0,0 0,0-1,0 2,0-1,0 0,0 0,-1 0,1 0,0 1,0-1,0 0,0 1,0-1,0 1,-1-1,1 1,0-1,0 1,-1-1,1 1,0 0,-1-1,1 1,-1 0,1 0,0 0,4 14</inkml:trace>
  <inkml:trace contextRef="#ctx0" brushRef="#br0" timeOffset="262.997">453 728,'-10'15,"0"1,2 1,0-1,0 1,2 1,0-1,1 1,1 0,0 0,2 1,0-1,1 1,0-1,2 1,1 9,-1-24,0 1,0-1,0 0,1 0,-1 0,1 0,0 0,0 0,1-1,-1 1,1-1,-1 1,1-1,0 0,1 0,-1 0,0 0,1-1,-1 0,1 1,0-1,0 0,0-1,0 1,0-1,0 0,1 0,-1 0,0 0,0-1,1 0,-1 0,0 0,1 0,-1-1,0 1,1-1,-1 0,0-1,0 1,0-1,0 1,0-1,2-2,3-1,-1 1,0-2,-1 1,0-1,1 0,-2 0,1-1,-1 0,0 0,0-1,-1 1,0-1,-1 0,1-1,-2 1,1-1,-1 0,0 0,-1 0,0 0,-1 0,1 0,-2-1,1 1,-2 0,1-1,-1 1,0 0,-1 0,0 0,-1 0,0 0,0 0,-1 1,0-1,0 1,-1 0,0 0,-56-48,42 44</inkml:trace>
  <inkml:trace contextRef="#ctx0" brushRef="#br0" timeOffset="548.948">988 191,'20'221,"-12"-104,6 0,4 0,18 52,-31-151,0 0,-1 0,-1 0,-1 1,0-1,-2 1,0-1,-1 1,0 0,-4 12,-2-13</inkml:trace>
  <inkml:trace contextRef="#ctx0" brushRef="#br0" timeOffset="1379.033">791 728,'65'9,"1"-3,0-2,0-4,0-2,0-4,-1-2,0-3,16-7,162-51,-214 67,-34 18,-155 148,121-90,38-73,0 1,0-1,1 1,-1 0,1-1,-1 1,1 0,-1-1,1 1,0 0,0-1,0 1,0 0,0-1,0 1,1 0,-1-1,0 1,1 0,-1-1,1 1,0-1,0 1,-1-1,1 1,0-1,0 0,0 1,0-1,1 0,-1 0,0 0,0 0,1 0,-1 0,1 0,-1 0,1 0,-1-1,1 1,-1 0,1-1,0 0,-1 1,2-1,7-1,-1 0,0-1,0-1,1 1,-1-1,-1-1,1 0,0 0,-1 0,0-1,0 0,-1-1,1 0,-1 0,0-1,-1 0,2-1,18-15,-17 15,43-30,-51 38,0-1,0 1,1-1,-1 1,0-1,0 1,0-1,1 1,-1 0,0 0,0 0,1 0,-1-1,0 2,0-1,1 0,-1 0,0 0,0 1,1-1,-1 0,0 1,0-1,0 1,0 0,1-1,-1 1,0 0,0 0,-1-1,1 1,0 0,0 0,0 0,0 0,-1 0,1 0,-1 1,1-1,0 0,-1 0,0 0,1 1,28 133,-29-131,1 0,-1-1,1 1,0 0,0-1,0 1,1-1,-1 1,1-1,-1 0,1 0,0 0,1 0,-1 0,0 0,1 0,0-1,0 1,-1-1,1 0,1 0,-1 0,0 0,0 0,1-1,-1 1,1-1,-1 0,1 0,0-1,-1 1,1-1,0 1,-1-1,1 0,0-1,-1 1,1-1,0 1,-1-1,4-2,20-13,-1-2,-1-1,-1-2,-1 0,0-1,-2-1,-1-1,0-1,-2-1,13-24,-27 43,36-61,-4-2,-3-2,-3-1,-3-1,-4-1,2-20,10-82,-35 176,1-1,-1 0,0 1,1-1,-1 1,0-1,0 1,0-1,0 0,0 1,0-1,-1 1,1-1,0 1,-1-1,1 1,-1-1,0 1,1-1,-1 1,0 0,0-1,0 1,0 0,0 0,0 0,0-1,0 1,-1 0,1 1,0-1,-1 0,1 0,-1 1,1-1,0 0,-1 1,1-1,-1 1,0 0,1 0,-1-1,1 1,-1 0,0 0,1 1,-1-1,1 0,-1 0,1 1,-1-1,1 1,-1-1,1 1,-1 0,1 0,0-1,-1 1,1 0,-1 1,-7 11,0 0,0 0,2 1,-1 0,2 1,0-1,1 1,0 1,1-1,-1 12,-10 51,3 1,4 0,3 1,5 64,1-96,2 0,2-1,2 0,2 0,2-1,17 44,13 13,-51-143,-1 17</inkml:trace>
  <inkml:trace contextRef="#ctx0" brushRef="#br0" timeOffset="1581.067">1976 502,'39'9,"31"4,9-1,-4-2,-5-3,-11-2,-9-3,-9 4,-7 0,-4-1,-2 0,-2 2,-4 2</inkml:trace>
  <inkml:trace contextRef="#ctx0" brushRef="#br0" timeOffset="1784.998">2823 812,'-5'29,"4"19,6 1,7-7,2-11</inkml:trace>
  <inkml:trace contextRef="#ctx0" brushRef="#br0" timeOffset="1952.298">2880 418,'0'0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3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85,'-7'-3,"0"1,-1-1,1 1,-1 0,1 1,-1-1,0 2,1-1,-1 1,0 0,0 1,1-1,-1 2,0-1,1 1,-1 0,1 1,0 0,0 0,0 0,0 1,0 0,1 0,0 1,0 0,0 0,0 1,-5 4,1 0,0 1,1 1,0 0,1 0,0 1,1-1,0 2,2-1,-1 1,1 0,1 0,1 0,0 1,0-1,2 1,0 0,0-1,2 1,0 0,1 5,0-15,0 0,0 0,1 0,0-1,0 1,0-1,0 0,1 0,-1 0,1 0,0 0,1-1,-1 0,0 0,1 0,0 0,0-1,-1 0,1 0,1 0,-1-1,0 1,0-1,1 0,-1-1,0 1,1-1,-1 0,0-1,1 1,-1-1,0 0,1 0,-1-1,0 1,0-1,0-1,0 1,-1 0,1-1,0 0,-1 0,0-1,0 1,3-4,15-12,-1-2,-1 0,-1-1,-1-1,-1-1,0 0,5-15,9-10,93-143,-124 191,0 0,0 0,0 0,1 0,-1 0,0 0,0 0,1 0,-1 0,0 0,1 0,-1 0,1 0,-1 0,1 1,-1-1,1 0,0 0,0 1,-1-1,1 0,0 1,0-1,0 1,-1-1,1 1,0-1,0 1,0-1,0 1,0 0,0 0,0-1,0 1,0 0,0 0,0 0,0 0,0 0,0 1,0-1,0 0,0 0,0 1,0-1,0 0,0 1,0-1,0 1,-1-1,1 1,0 0,0-1,0 1,-1 0,1-1,0 1,-1 0,1 0,-1 0,1-1,-1 1,1 0,-1 0,0 0,1 0,-1 0,0 1,4 19,-1 5,1-1,1 0,1 0,1-1,2 1,0-1,1-1,2 0,8 13,-17-33,0 1,0-1,0 0,0 0,0-1,0 1,1-1,-1 1,1-1,0 0,-1 0,1-1,0 1,0-1,0 0,1 0,-1 0,0-1,0 1,0-1,1 0,-1 0,0 0,0-1,4-1,10-4</inkml:trace>
  <inkml:trace contextRef="#ctx0" brushRef="#br0" timeOffset="261.503">1187 0,'-15'34,"-9"25,0 8,-2-4,4-6,1-9,4-8,5-6,0-3,2-3,-3-6,-3-2,1-4</inkml:trace>
  <inkml:trace contextRef="#ctx0" brushRef="#br0" timeOffset="544.914">904 0,'14'24,"20"18,8 6,3-5,-3-5,-3-9,-3-4,-3-7,-3-2,-1-3,-6 1,-2-2,-4 1,-1 0,2 1,3 4,-2 3,-5-2</inkml:trace>
  <inkml:trace contextRef="#ctx0" brushRef="#br0" timeOffset="898.168">1638 283,'5'24,"6"12,6 1,6-11,-3-10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35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7410,'37'-107,"-19"69,115-224,-78 158,26-53,6 4,78-101,-50 89,36-82,-117 189,353-676,-293 544,242-423,32-51,-199 327,40-53,-17 48,-135 249,265-391,-142 166,29-102,-62 147,-30 98,21-27,-40 57,12-32,76-98,-175 257,0 3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38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28,'0'-14,"0"22,0 24,11 145,1-80,-5 1,-4 0,-6 43,1-6,2 194,-5-304,-1-26</inkml:trace>
  <inkml:trace contextRef="#ctx0" brushRef="#br0" timeOffset="266.229">1 762,'38'-5,"42"-11,16-3,-3-2,-7-4,-15 3,-13 1,-13 3,-8 1,-6 2,-4 0,-1 2,-6-2,0 3,-5-3,1 2,-3 3</inkml:trace>
  <inkml:trace contextRef="#ctx0" brushRef="#br0" timeOffset="720.83">875 0,'0'676,"0"-646,0 0,3 0,0-1,1 1,2-1,9 27,-14-53,0 1,0-1,0 0,1 1,-1-1,1 0,-1 0,1 0,0 0,1 0,-1 0,0-1,1 1,-1-1,1 1,0-1,0 0,0 0,0 0,0-1,0 1,1-1,-1 1,0-1,1 0,-1-1,1 1,-1-1,1 1,0-1,-1 0,1 0,-1 0,1-1,-1 0,10-5,-1-1,0 0,0-1,-1-1,0 0,-1 0,0-1,-1-1,0 1,0-2,-1 1,50-54,-30 37,-21 20,0 0,0 0,1 1,0 0,0 0,0 1,1 0,0 1,1 0,-1 0,1 1,2-1,-10 5,0 0,1 0,-1-1,0 2,0-1,0 0,0 0,0 1,0-1,0 1,0 0,0-1,0 1,0 0,0 0,-1 0,1 0,0 1,0-1,-1 0,1 1,-1-1,0 1,1 0,-1-1,0 1,0 0,0 0,0 0,0 0,0 0,-1 0,1 0,-1 0,1 0,-1 0,0 0,0 0,5 91,-6-79,1 3,-1-13,0 1,0-1,0 1,1 0,0-1,0 1,0 0,1-1,-1 1,1-1,0 1,1-1,-1 1,1-1,0 0,0 1,0-1,0 0,1 0,0-1,0 1,0-1,0 1,1-1,13 3</inkml:trace>
  <inkml:trace contextRef="#ctx0" brushRef="#br0" timeOffset="1050.379">1609 818,'27'-6,"0"-2,0-1,-1-2,-1 0,0-1,0-2,13-10,-37 23,95-75,-94 74,1 0,0-1,-1 0,0 1,0-1,0 0,0 0,0 0,0-1,-1 1,0 0,1-1,-1 1,0 0,-1-1,1 0,-1 1,1-1,-1 1,0-1,-1 1,1-1,0 1,-1-1,0 1,0-1,0 1,0-1,-1 1,1 0,-1 0,0-1,-1 1,0 0,0 0,-1 1,1-1,0 1,-1-1,0 1,0 0,1 0,-1 1,0-1,-1 1,1 0,0 0,0 1,0-1,-1 1,1 0,0 0,0 0,-1 0,1 1,0 0,0 0,0 0,-2 0,-100 51,91-37,1 1,1 0,1 1,0 0,1 1,1 0,1 1,0 0,1 0,2 1,0 0,1 0,0 1,3-14,0 1,0-1,1 1,0-1,0 1,1-1,0 1,0 0,1-1,0 1,0 0,1-1,0 0,0 1,1-1,-1 0,2 0,-1 0,1-1,0 1,0-1,1 0,0 0,0 0,1-1,-1 0,1 0,6 4,6 0,0 0,1-1,0-1,0-1,0-1,1 0,0-1,0-2,0 0,0-1,1-1,-1 0,16-4,-17 3,10 1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34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84 328,'16'109,"2"8,-5 0,-3 79,-11-153,-2 0,-1-1,-3 1,-1-1,-2-1,-2 0,-9 19,60-128,-32 54,1 0,1 0,-1 1,2 0,0 0,1 1,0 0,6-4,-14 15,0-1,0 1,0 0,-1 0,1 1,0-1,0 1,0-1,0 1,0 0,0 0,1 0,-1 1,0-1,0 1,-1-1,1 1,0 0,0 0,0 0,0 1,-1-1,1 1,-1 0,1-1,-1 1,1 0,-1 0,0 0,0 1,0-1,0 1,-1-1,1 1,-1-1,1 1,-1 0,0 0,0 0,0-1,0 4,26 30,-25-33,1-1,0 1,0-1,0 0,0 0,1 0,-1 0,1-1,-1 1,1-1,-1 0,1 0,-1 0,1-1,0 1,0-1,-1 0,1 0,0 0,0 0,-1-1,1 0,0 1,-1-2,1 1,-1 0,1 0,-1-1,1 0,-1 0,0 0,0 0,0 0,0-1,0 1,-1-1,1 0,-1 0,0 0,0 0,0 0,0 0,1-3,16-19,-2-2,-1 0,-1 0,-1-2,-1 1,-2-2,-1 0,-1 0,-2-1,-1 1,-1-2,-2 1,-1 0,-1-1,-2 1,-1-1,-2 1,-1 0,-6-23,1 33,0 1,-1 1,-1 0,-1 0,0 1,-1 1,-1 0,-1 1,0 1,-1 0,-1 2,0 0,-1 0,-1 2,1 0,-2 2,-9-4,22 8,-1 0,0 1,0 0,0 0,0 1,0 0,-1 1,1 0,-1 1,1-1,-1 2,0-1,0 2,1-1,-1 1,0 1,1-1,-1 2,1-1,0 1,-1 1,1 0,1 0,-1 1,1 0,-8 6,-23 46,28-30</inkml:trace>
  <inkml:trace contextRef="#ctx0" brushRef="#br0" timeOffset="1935.269">873 949,'135'-220,"-132"217,0 0,-1-1,0 1,0-1,0 0,0 0,0 0,-1 0,1 0,-1 0,0 0,-1-1,1 1,-1 0,1-1,-1 1,-1 0,1-1,-1 1,1 0,-1 0,0 0,-1-1,0 0,-1 4,0 1,-1-1,1 1,0-1,-1 1,1 0,0 1,-1-1,1 0,0 1,0 0,-1 0,1 0,0 0,0 0,0 1,0-1,0 1,1 0,-1 0,0 0,1 0,-1 1,1-1,0 0,0 1,0 0,-1 1,-13 14,0 1,1 0,1 1,0 1,2 0,1 0,0 1,2 1,1 0,0 0,2 1,0 0,0 17,5-37,1 0,-1 0,1 0,0 0,0 0,1 0,-1 0,1 0,0 0,0 0,1 0,-1-1,1 1,-1 0,1-1,1 1,-1-1,0 0,1 1,-1-1,1 0,0-1,0 1,0 0,1-1,-1 0,0 1,1-2,0 1,-1 0,1-1,0 1,0-1,0 0,0 0,2 0,9-1,1-1,-1-1,0 0,0 0,0-2,0 0,0 0,-1-2,0 1,0-2,0 0,-1-1,0 0,-1-1,1 0,-1-2,2 2,22-21,-1-1,-2-1,-1-2,-1-2,-2 0,-2-2,-1-1,-2-1,-2-1,-2-1,4-15,-8 25,-2-2,-1 0,-1-1,-2 0,-2 0,-1-1,-1 0,-3 0,0 0,-3-1,-2-12,-26-26,27 73,-1 1,1-1,0 0,0 1,-1-1,1 1,-1-1,0 1,1 0,-1 0,0 0,0 0,1 0,-1 0,0 0,0 0,0 1,0-1,0 1,0-1,0 1,0 0,-1 0,1 0,0 0,0 0,0 1,0-1,0 1,0-1,0 1,0 0,0-1,0 1,1 0,-2 1,-8 7,1 1,0 0,1 0,0 1,0 0,1 1,1 0,0 0,0 0,2 1,-1 0,2 0,-2 8,-31 150,35-135,2-1,1 1,2-1,1 1,2-1,2 0,1-1,1 0,2 0,2-1,12 22,-6-8,82 239,-95-264,-1 1,-1-1,-1 1,-1 0,-1 0,0 1,-2-1,-1 0,-1 0,-1 0,-1 0,-1 0,-1-1,-1 1,-1-2,-1 1,-1-1,-1 0,0-1,-3 1,14-20,0 0,0 0,0 0,-1 0,1 0,0 0,0 0,-1-1,1 1,-1 0,1 0,-1 0,1 0,-1-1,0 1,1 0,-1-1,0 1,1 0,-1-1,0 1,0-1,0 1,0-1,1 1,-1-1,0 0,0 1,0-1,0 0,0 0,0 0,0 0,0 0,0 0,0 0,0 0,0 0,0 0,0 0,0-1,0 1,0 0,1-1,-1 1,0 0,0-1,0 0,0 1,1-1,-1 1,0-1,1 0,-1 1,0-1,1 0,-1 0,1 0,-1 1,1-1,-1 0,1-1,2-16,0 0,2 0,0 0,1 0,1 1,1 0,0 0,4-6,15-38,89-273,-57 45,-34 186,-10 174,14 67,-9 15,3-98,-22-54,1 0,0 0,-1 0,1 0,0 0,0-1,0 1,0 0,0-1,0 1,0-1,0 1,0-1,0 1,0-1,0 1,0-1,0 0,0 0,1 0,-1 0,0 0,0 0,0 0,0 0,0 0,0 0,1-1,-1 1,0 0,0-1,0 1,0-1,0 1,0-1,0 0,0 1,0-1,0 0,-1 0,1 1,0-1,0 0,-1 0,1 0,-1 0,1 0,-1 0,1 0,-1-1,82-159,78-96,-160 256,0 0,0-1,0 1,1-1,-1 1,1 0,-1 0,1-1,-1 1,1 0,0 0,0-1,-1 1,1 0,0 0,0 0,0 0,0 0,0 1,0-1,1 0,-1 0,0 1,0-1,1 0,-1 1,0 0,1-1,-1 1,0 0,1-1,-1 1,0 0,1 0,-1 0,1 0,-1 1,0-1,1 0,-1 0,0 1,1-1,-1 1,0-1,1 1,-1 0,0 0,1 0,9 132,10 13,-3-89,-17-57,1 0,-1 0,1 0,-1-1,0 1,1-1,-1 1,0-1,1 1,-1-1,0 0,0 1,0-1,0 0,0 0,0 0,0 0,0 0,0 0,0 0,0 0,0 0,-1-1,1 1,0 0,-1 0,1-1,-1 1,1-1,-1 1,21-34,-7 6,2 1,1 0,1 2,1 0,2 1,0 1,2 1,0 0,12-6,-33 28,-1-1,1 1,0-1,0 1,0 0,0 0,0 0,0 0,0 0,0 0,0 0,0 1,0-1,1 1,-1 0,0-1,0 1,1 0,-1 0,0 1,0-1,1 0,-1 1,0-1,0 1,0 0,0 0,1 0,-1 0,-1 0,1 0,0 0,0 1,0-1,-1 1,1-1,0 1,-1 0,0 0,1 0,-1-1,0 1,0 0,0 1,0-1,0 0,-1 0,1 0,-1 0,1 1,-1-1,0 2,1 254,0-249,0 0,0-1,1 1,0 0,1-1,0 0,0 0,1 0,0 0,0 0,1-1,0 0,6 7,1-3</inkml:trace>
  <inkml:trace contextRef="#ctx0" brushRef="#br0" timeOffset="2444.698">2877 836,'33'-6,"0"-1,0-2,-1-1,0-2,-1-1,0-1,23-16,-46 25,0-1,-1 0,0 0,0 0,0-1,-1 0,1-1,-2 1,1-1,3-8,-7 12,0 1,0 0,-1-1,1 1,-1-1,0 0,0 1,-1-1,1 0,-1 0,1 1,-1-1,0 0,-1 0,1 1,-1-1,0 0,1 1,-2-1,1 0,0 1,-1-1,1 1,-1 0,0-1,0 1,-1 0,-1-2,-1 2,0 0,-1 0,1 0,-1 0,0 1,0 0,0 0,0 1,0-1,0 1,0 1,-1-1,1 1,0 0,0 0,-1 1,1 0,0 0,0 1,0-1,0 1,0 0,0 1,1 0,-1 0,1 0,0 0,0 1,-3 2,-14 11,1 1,0 1,2 1,0 1,1 0,1 2,1 0,1 1,1 0,1 1,1 0,2 1,0 1,2-1,1 2,-3 23,9-44,0 1,0-1,1 0,0 0,1 1,-1-1,1 0,1 0,-1 0,1 0,1 0,-1 0,1 0,0-1,1 0,-1 1,1-1,1 0,-1-1,1 1,0-1,0 0,0 0,1 0,0-1,0 0,0 0,0-1,1 1,0-1,-1-1,1 1,2-1,19 3,0-1,0-1,1-1,-1-2,27-3,-8 2,-42 1,1 1,-1-1,0 0,0-1,0 1,0-1,0 0,0 0,0-1,0 1,0-1,0 0,-1-1,1 1,-1-1,1 0,-1 0,0 0,0 0,0-1,1-2,3-10</inkml:trace>
  <inkml:trace contextRef="#ctx0" brushRef="#br0" timeOffset="2961.934">1917 102,'-4'-5,"-8"-1,0 4,-4 4,1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47:42.9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85,'-16'14,"1"0,0 1,1 1,1 1,1 0,0 0,1 1,1 1,0-1,2 2,0-1,1 1,1 1,1-1,1 1,1 0,0 0,2 2,-24 380,26-279,-1-100</inkml:trace>
  <inkml:trace contextRef="#ctx0" brushRef="#br0" timeOffset="351.339">538 198,'-15'13,"-2"-1,1 2,0 0,0 0,2 2,0 0,0 0,2 2,0-1,1 1,0 1,2 0,-1 3,10-20,-1 0,1 0,-1-1,1 1,0 0,0 0,0 0,0 0,0 0,0 0,0 0,1-1,-1 1,0 0,1 0,0 0,-1-1,1 1,0 0,0-1,0 1,0-1,0 1,1-1,-1 1,0-1,1 0,-1 1,1-1,-1 0,1 0,0 0,-1 0,1-1,0 1,-1 0,1-1,1 1,74 6,-72-7,86-4,-57 0,-1 3,1 0,-1 2,1 2,-1 1,0 1,25 8,-54-12,0 1,1-1,-1 0,0 1,0 0,0 0,0 0,0 0,-1 1,1 0,-1 0,1 0,-1 0,0 0,0 0,-1 1,1-1,-1 1,1 0,-1 0,0 0,-1 0,1 0,-1 1,1-1,-1 0,-1 1,1-1,-1 0,1 1,-1-1,-1 1,1-1,0 1,-1-1,0 0,0 1,-1-1,1 0,-1 0,0 0,-1 3,-9 7,-1 0,0-1,-1-1,0 0,-1-1,-1-1,1 0,-2-1,1-1,-1 0,0-1,-1-1,-4 0,13-2,-36 9,24-10</inkml:trace>
  <inkml:trace contextRef="#ctx0" brushRef="#br0" timeOffset="600.121">566 85,'39'-10,"26"-3,8 1,-5 2,-8 3,-10 3,-4 7,-4 2,-6 1,-3 0,-3-2,-1-1,-7-2</inkml:trace>
  <inkml:trace contextRef="#ctx0" brushRef="#br0" timeOffset="863.978">1441 734,'-10'20,"-3"5</inkml:trace>
  <inkml:trace contextRef="#ctx0" brushRef="#br0" timeOffset="1134.016">1893 1,'-5'43,"-6"48,-2 18,2 0,3-9,2-12,3-16,2-10,0-12,1-4,1-5,-1-5,1-4,-1-3,0 0,1-7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57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0,'55'275,"-25"53,-32-65,-25-81,21-157,5-22,0 1,-1 0,1-1,1 1,-1 0,0 0,1 0,0 0,0-1,0 1,1 0,-1 0,1 0,0 0,0-1,0 1,0 0,8 3,0-6</inkml:trace>
  <inkml:trace contextRef="#ctx0" brushRef="#br0" timeOffset="449.181">409 28,'54'421,"-5"-140,1-22,-42-240,-11-25,-28-50,-2 1,-3 1,-2 3,-3 1,-1 1,-3 3,-39-32,79 72,0 1,0 0,-1-1,1 2,-1-1,0 1,-1 0,1 0,-1 0,0 1,0 0,0 1,0-1,0 1,0 1,-1-1,1 1,-1 1,1-1,-1 1,1 0,-1 1,1 0,-1 0,1 1,0 0,0 0,-3 2,-8 12</inkml:trace>
  <inkml:trace contextRef="#ctx0" brushRef="#br0" timeOffset="1197.267">748 197,'27'110,"5"-2,4-2,33 63,15-17,-83-151,0 0,0 0,0 0,0 0,1 0,-1-1,0 1,0 0,1-1,-1 1,0-1,1 1,-1-1,0 0,1 0,-1 0,1 0,-1 0,0 0,1 0,-1 0,1 0,-1 0,0-1,1 1,-1-1,0 1,1-1,-1 1,0-1,0 0,1 0,-1 0,0 1,0-1,0 0,0 0,0 0,-1-1,2 0,38-48,-18 12,-3-1,-1 0,-2-1,10-39,-2 10,9 12,-21 107,-11-47,-2 15,1 1,1 0,0-1,2 0,0 1,1-1,1 0,1-1,0 1,1-1,1 0,1-1,3 5,-3-10,-1-1,2 1,0-1,0-1,1 0,0 0,0-1,1-1,6 3,-13-7,-1-1,1 0,0 0,0 0,1-1,-1 0,0 0,0 0,0-1,1 0,-1 0,0 0,1 0,-1-1,0 0,0 0,0-1,1 1,-1-1,-1 0,1 0,0-1,0 1,-1-1,4-3,10-12,0-1,-2 0,0-1,-1-1,-1 0,-1-1,-1-1,-1 0,-1 0,0-1,2-14,3-16,-2-1,-2 0,2-41,-12 87,2-3,-1-1,-1 0,0 0,-1 0,0 0,-1 0,0 0,-1 0,-1 0,0 1,-1-3,-2 9,2 7</inkml:trace>
  <inkml:trace contextRef="#ctx0" brushRef="#br0" timeOffset="1816.965">2131 705,'-163'226,"239"-365,66-89,-142 226,1 0,-1 0,1 0,0 1,-1-1,1 0,0 1,0-1,0 1,0-1,1 1,-1-1,0 1,0 0,1 0,-1-1,1 1,-1 0,1 0,0 1,-1-1,1 0,0 0,0 1,-1-1,1 1,0 0,0-1,0 1,0 0,-1 0,1 0,0 0,0 0,0 1,0-1,-1 1,1-1,0 1,0-1,-1 1,1 0,0 0,-1 0,1 1,5 8,0 0,-1 1,0 0,-1 1,-1-1,0 1,0 0,-1 0,0 0,-1 1,0 9,6 25,25 125,-32-167,4 52,-5-56,0 1,0-1,-1 0,1 0,0 0,-1 0,1 0,-1 0,1 0,-1 0,1-1,-1 1,0 0,1 0,-1 0,0 0,0-1,0 1,0 0,1-1,-1 1,0-1,0 1,0-1,0 1,0-1,0 0,-1 0,1 1,0-1,0 0,0 0,0 0,0 0,0 0,0 0,0 0,0-1,0 1,0 0,0-1,0 1,0-1,0 1,0-1,0 1,-1-1,-180-76,97 58,60 13</inkml:trace>
  <inkml:trace contextRef="#ctx0" brushRef="#br0" timeOffset="2448.4">2526 621,'26'140,"-21"-111,2-1,1 0,1 0,1-1,1 0,5 4,-16-29,1-1,0 1,-1-1,1 0,0 1,0-1,0 0,0 0,0 0,0 0,0 0,1 0,-1 0,0 0,0 0,1 0,-1-1,1 1,-1 0,1-1,-1 0,1 1,-1-1,1 0,-1 0,1 1,-1-1,1 0,-1-1,1 1,0 0,-1 0,1-1,-1 1,1-1,-1 1,0-1,1 0,-1 1,0-1,1 0,-1 0,0 0,0 0,1 0,-1 0,0 0,0-1,-1 1,2-1,46-69,-12-51,-26 77,-7 25</inkml:trace>
  <inkml:trace contextRef="#ctx0" brushRef="#br0" timeOffset="2965.263">3288 508,'-150'34,"148"-34,0 0,0 0,0 0,0 0,-1 1,1-1,0 1,1 0,-1 0,0-1,0 1,0 0,0 0,1 1,-1-1,0 0,1 1,-1-1,1 1,-1-1,1 1,0 0,0-1,0 1,0 0,0 0,0 0,0 0,1 0,-1 0,1 0,-1 0,1 0,0 0,0 0,0 0,0 0,0 0,0 0,1 1,-1-1,1 0,-1 0,1 0,0 0,55 37,-52-38,0 0,0 1,-1-1,1 1,0 0,-1 0,0 0,1 0,-1 1,0-1,0 1,0 0,0 0,-1 0,1 0,-1 1,0-1,0 1,0-1,0 1,-1 0,1-1,-1 1,0 0,0 0,-1 0,1 0,-1 4,-2 3,-1 1,-1-1,0 0,0 0,-1-1,-1 1,0-1,0 0,-1 0,-1 0,-25 43,26-41,5-11,1 0,0 0,-1 0,1 0,0 1,0-1,0 1,0-1,0 0,0 1,0 0,0-1,1 1,-1-1,1 1,-1 0,1 0,-1-1,1 1,0 0,0 0,0-1,0 1,0 0,0 0,1-1,-1 1,1 0,-1 0,1-1,-1 1,1-1,0 1,0 0,0-1,0 1,0-1,0 0,0 1,0-1,1 0,-1 0,0 0,1 0,8 2,1-2,-1 1,1-1,-1-1,0 0,1-1,-1 0,1 0,-1-1,0 0,0-1,0 0,0-1,8-4,7-4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4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0,'-24'11,"0"1,0 0,1 2,0 1,2 1,0 0,0 2,2 0,-5 7,22-23,1-1,-1 1,1 0,-1-1,1 1,0 0,0-1,0 1,0 0,0 0,0 0,1 0,-1 0,1 0,-1 0,1 0,0 1,0-1,0 0,0 0,0 0,0 0,0 0,1 0,-1 0,1 0,0 0,-1 0,1 0,0 0,0 0,0 0,0 0,1-1,-1 1,0 0,1-1,-1 1,1-1,0 0,-1 1,1-1,0 0,0 0,0 0,0 0,0 0,81 30,-72-30,-1 1,0 0,1 1,-1 0,-1 0,1 1,0 1,-1-1,0 2,0-1,0 1,-1 0,0 1,0 0,-1 0,0 1,0 0,0 0,-1 1,-1 0,1 0,-2 0,1 1,-1-1,0 1,1 9,-4-12,-1 0,-1 0,1 0,-1 0,0 0,-1-1,0 1,0 0,0-1,-1 1,0-1,0 1,-1-1,1 0,-1-1,-1 1,1-1,-1 0,0 0,0 0,-1 0,1-1,-1 0,0 0,0-1,0 0,0 0,-1 0,0 0,-9 4,0-1,-1 0,1-1,-1-1,0 0,0-2,-1 0,1 0,-3-2,-93-7,89 1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2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0 397,'34'-5,"30"-2,8 1,-2 1,-9 1,-9 2,-10 1,-11 0</inkml:trace>
  <inkml:trace contextRef="#ctx0" brushRef="#br0" timeOffset="467.527">1044 1,'-49'30,"-8"4,1 3,2 2,2 2,-22 24,61-52,1 1,1 0,0 1,1 0,0 0,1 1,1 1,1-1,-3 8,8-16,-1 0,1 1,0-1,1 0,0 0,1 1,-1-1,1 1,1-1,0 0,0 1,0-1,1 0,1 0,-1 0,1 0,1 0,-1-1,1 1,1-1,0 1,1-3,0 0,0-1,1 0,-1 0,1 0,0-1,0 0,0-1,0 1,1-1,-1-1,0 1,1-1,0-1,-1 1,1-1,-1-1,1 1,-1-1,1-1,-1 1,1-1,-1-1,0 1,0-1,0 0,0-1,-1 0,1 0,5-4,14-10,0-1,-2 0,0-2,-1-1,-1-1,-1 0,-1-2,10-16,100-169,-116 191,-7 28,-6 40,-1-39,-1 4,1 0,0 0,1 0,1 0,0 0,1 0,1 0,0 0,1-1,0 0,1 0,0 0,2 0,-2-3,0-1,1 0,0 0,1 0,0-1,0 0,1-1,-1 0,2 0,-1-1,1 0,0-1,0 0,1 0,-1-1,1-1,0 0,0 0,0-1,1 0,4-1,5-4,-4-2</inkml:trace>
  <inkml:trace contextRef="#ctx0" brushRef="#br0" timeOffset="722.944">2060 57,'-39'43,"-26"29,-12 12,2 1,9-4,6-12,13-12,11-11,5-9,9-5,3-9,5-3,5-5</inkml:trace>
  <inkml:trace contextRef="#ctx0" brushRef="#br0" timeOffset="951.219">1693 114,'19'38,"36"33,12 3,5-6,-5-9,-9-15,-10-10,-3-11,-4-5,-6-5,-2 0,-3-2,-6-3</inkml:trace>
  <inkml:trace contextRef="#ctx0" brushRef="#br0" timeOffset="1115.361">2511 170,'-5'44,"-1"23,0 5,1-4,7-10,2-9,5-14,2-12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2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87,'167'-45,"-138"38,4-3,1 2,-1 2,2 1,-1 1,0 2,21 2,-52 0,0 0,0 1,0-1,0 0,0 1,0-1,0 1,0 0,0 0,-1 0,1 1,0-1,0 1,-1-1,1 1,-1 0,0 0,1 0,-1 0,0 1,0-1,-1 0,1 1,0-1,-1 1,1 0,-1 0,0-1,0 1,0 0,0 0,-1 0,1 0,-1 0,1 0,-1 0,0 0,0 0,-1 0,1 0,-1 0,1 0,-1 0,0 0,0 0,0 0,-1 0,0 1,-88 97,-142 148,225-243,0 0,0 1,1-1,0 2,0-1,1 0,0 1,0 0,1 1,0-1,0 0,1 1,0 0,1 0,0 0,0 0,1 0,0 1,0-1,1 0,1 0,0 1,0-1,1 6,3-11,0 1,1 0,-1-1,1 0,0 0,0-1,0 1,1-1,-1-1,1 1,-1-1,1 0,0-1,0 0,0 0,0 0,0-1,0 0,0 0,0 0,-1-1,1-1,0 1,2-1,17 0,2 2,-20 1,0-1,0 1,1-2,-1 1,0-1,-1 0,1-1,0 1,0-2,0 1,-1-1,0 0,1-1,3-2,-3-5,-6 1</inkml:trace>
  <inkml:trace contextRef="#ctx0" brushRef="#br0" timeOffset="252.823">0 368,'44'5,"32"2,14-1,-4-6,-7-3,-12-1,-8 0,-9 1,-8 1,-7 1,-9-5,-9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6:20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1052,'4'2,"0"-1,0 1,-1 0,1 0,0 1,-1-1,0 1,1-1,-1 1,0 0,0 0,-1 1,1-1,-1 1,1-1,-1 1,0 0,4 4,208 326,-16-79,-43-60,-55-64,-13-25,6-3,59 47,66 93,-78-80,64 79,-173-208,27 36,60 55,-101-115,-1-3</inkml:trace>
  <inkml:trace contextRef="#ctx0" brushRef="#br0" timeOffset="2185.181">86 996,'430'0,"-213"-32,-95 8,41-5,-20 0,-44 29,83-11,72-24,-124 13,33-13,-34 13,59-7,-148 22,-1 1,1 2,1 2,-1 1,27 4,16-1,95-31,-74 7,20-2,21 2,-127 16</inkml:trace>
  <inkml:trace contextRef="#ctx0" brushRef="#br0" timeOffset="5322.387">2542 3196,'-62'110,"29"-41,-3-1,-3-2,-18 20,-46 82,102-162,3-5</inkml:trace>
  <inkml:trace contextRef="#ctx0" brushRef="#br0" timeOffset="5903.159">2175 3140,'6'33,"94"106,-69-99,2-1,1-2,2-1,26 20,39 38,-69-71,-15-16</inkml:trace>
  <inkml:trace contextRef="#ctx0" brushRef="#br0" timeOffset="7316.959">3586 205,'-1'0,"1"-1,0 1,-1 0,1-1,-1 1,1 0,-1-1,1 1,-1 0,1 0,-1 0,1-1,-1 1,0 0,1 0,-1 0,1 0,-1 0,1 0,-1 0,0 0,1 0,-1 0,1 0,-1 1,1-1,-1 0,1 0,-1 0,1 1,-1-1,1 0,-1 1,1-1,-1 0,1 1,-1-1,1 1,0-1,-1 1,1-1,0 1,-1-1,1 1,0-1,0 1,0-1,-1 1,1-1,0 1,0-1,0 1,0 0,0-1,0 1,0-1,0 1,0-1,0 2,-5 38,5-39,-2 11,1 0,1 0,0 1,0-1,1 0,1 0,0 0,1 0,0 0,1 0,0-1,1 1,0-1,1 0,0-1,1 1,0-1,1-1,-1 1,3 0,-8-9,0 1,0-1,0 0,0 0,0 0,0 0,0 0,0 0,1-1,-1 1,0-1,0 0,1 1,-1-1,0 0,1 0,-1-1,0 1,0 0,1-1,-1 1,0-1,0 0,0 0,0 0,0 0,0 0,0 0,0 0,0-1,0 1,1-2,48-62,-45 55,106-233,-43 91,-69 152,0-1,0 0,0 0,0 1,-1-1,1 0,0 0,1 1,-1-1,0 0,0 0,0 1,0-1,0 0,1 1,-1-1,0 0,1 1,-1-1,0 0,1 1,-1-1,1 1,-1-1,1 0,-1 1,1-1,0 1,-1 0,1-1,0 1,-1 0,1-1,0 1,-1 0,1 0,0-1,-1 1,1 0,0 0,0 0,-1 0,1 0,0 0,0 0,-1 0,1 0,0 0,0 1,-1-1,1 0,0 0,-1 1,1-1,0 1,-1-1,1 0,-1 1,1-1,0 1,-1-1,1 1,-1 0,0-1,1 1,-1-1,1 1,-1 0,0 0,17 131,-7-84,2 0,1-1,3-1,2-1,6 9,-7-16,-2-1,-1 2,-2 0,-2 0,-1 1,-3 0,0 1,-3 0,-2 1,-3-23,-1-1,0 1,-2-1,0 0,-1 0,-1 0,0-1,-2 0,-7 12,13-23,-3 4,-1 1,0-1,0 0,-1-1,0 1,-1-2,0 1,0-1,-1 0,0-1,0-1,-1 1,0-1,0-1,0 0,-11 3,18-8,0 1,0 0,0-1,0 0,0 0,0 0,0-1,0 1,0-1,0 0,0 0,1 0,-1-1,0 1,1-1,-1 0,1 0,-1 0,1 0,0-1,0 1,0-1,0 0,1 0,-1 0,1 0,0 0,-1-1,1 1,1-1,-1 0,1 1,-1-1,1 0,0 0,0 0,1 0,-1 1,1-1,0 0,0 0,0 0,0 0,1-2,2-13,1 0,1 0,0 0,1 0,1 1,1 0,1 0,0 1,2 0,-1 1,4-3,19-34,-22 34,-2 2,0 1,1-1,1 2,0-1,1 2,1-1,0 2,13-11,-21 22,-1-1,1 1,0 0,0 1,0-1,0 1,0 0,0 0,1 0,-1 1,0 0,0 0,1 0,-1 1,0 0,0 0,0 0,0 0,0 1,0 0,0 0,4 3,15 6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6:29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57 248,'19'-24,"1"0,1 2,1 0,1 2,18-13,-36 29,147-88,-151 91,1 0,0 1,-1-1,1 0,0 0,0 1,-1-1,1 1,0 0,0-1,0 1,0 0,0 0,-1 0,1 0,0 1,0-1,0 0,0 1,-1 0,1-1,0 1,0 0,-1 0,1 0,-1 0,1 0,-1 0,1 0,-1 0,1 1,-1-1,0 0,0 1,0-1,0 1,0 0,0-1,0 1,-1 0,1 0,0-1,-1 1,1 0,-1 0,0 0,0 0,0-1,0 1,0 2,0 14,-2 0,0-1,0 1,-2 0,0-1,-1 0,-1 0,-1 0,0-1,-1 0,-3 4,1-1,-5 14,1-6,0-1,2 2,2 0,0 0,2 1,1 0,1 1,-1 25,7-50,0-1,0 1,1-1,0 1,-1-1,2 1,-1-1,1 1,-1-1,1 0,0 0,1 1,-1-2,1 1,-1 0,1 0,0-1,1 0,-1 1,1-1,-1-1,1 1,0 0,0-1,0 0,0 0,0 0,1 0,-1-1,2 1,3 0,1 0,-1-1,0 1,1-2,-1 1,1-2,0 1,-1-1,0 0,1-1,-1 0,0-1,0 0,4-2,17-11,0-1,-1-1,0-2,-2-1,-1-1,0-1,-2-1,4-6,-10-13,-19 30</inkml:trace>
  <inkml:trace contextRef="#ctx0" brushRef="#br0" timeOffset="420.167">1 447,'76'-51,"2"3,3 4,84-33,26-1,-168 75,-4 5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8:51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683 114,'-29'61,"-140"217,47-102,-8-5,-38 29,163-195,-9 10,11-25,28-49,-16 40</inkml:trace>
  <inkml:trace contextRef="#ctx0" brushRef="#br0" timeOffset="334.676">6 424,'-1'4,"0"-1,0 0,0 1,1-1,-1 0,1 1,0-1,0 1,0-1,0 1,1-1,-1 0,1 1,0-1,0 0,0 1,1-1,-1 0,1 0,0 0,-1 0,1 0,1-1,-1 1,0 0,1 0,6 3,1 1,-1-2,1 1,0-1,0 0,1-1,-1-1,1 1,0-2,0 1,0-1,8-1,16 6,58 11,-34-8,-1 3,0 3,43 17,-90-28,0 0,-1 1,1 0,-1 1,-1 0,1 1,-1 0,-1 0,1 1,-1 0,-1 0,0 1,0 0,5 9,0-3</inkml:trace>
  <inkml:trace contextRef="#ctx0" brushRef="#br0" timeOffset="580.698">824 481,'-34'10,"-29"12,-15 8,2 3,8 1,7-6,9-2,8-1,7 0,5 1,3-4,7-2,1-3,1 0,-2-3,3 0,0-1,4-4</inkml:trace>
  <inkml:trace contextRef="#ctx0" brushRef="#br0" timeOffset="901.935">344 1,'-9'12,"0"1,1-1,0 2,1-1,1 1,0 0,1 0,1 1,0-1,0 1,2 0,-1 14,1 6,3 0,0-1,2 1,2-1,1 0,2 0,10 30,12 55,31 141,-32-176,-19-70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2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29 246,'-9'37,"2"0,1 0,2 0,2 0,2 29,-1-39,2 250,0-634,3 322,2 1,1 0,2 0,2 0,1 2,1-1,2 2,1 0,1 0,6-5,39-32,-60 67,0-1,0 1,1 0,-1 0,0 0,1 0,-1 1,1-1,0 1,-1-1,1 1,-1 0,1 0,-1 0,1 0,0 1,-1-1,1 1,-1-1,1 1,-1 0,1 0,-1 0,0 0,0 0,1 1,-1-1,0 1,0-1,0 1,0 0,-1 0,2 0,4 7,0 1,0-1,-1 1,0 1,-1-1,0 1,0 0,-1 0,-1 0,0 0,0 1,-1-1,-1 1,0 0,-1-1,0 8,0-18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1 225,'0'0,"1"-1,-1 1,1 0,-1 0,1-1,-1 1,0 0,1-1,-1 1,1 0,-1-1,0 1,1-1,-1 1,0-1,0 1,1-1,-1 1,0-1,0 1,0-1,1 1,-1-1,0 1,0-1,0 1,0-1,0 1,0-1,0 1,0-1,0 1,-1-1,1 0,0 1,0-1,0 1,0-1,-1 1,1-1,0 1,-1 0,1-1,0 1,-1-1,1 1,0 0,-1-1,1 1,-1 0,1-1,-1 1,1 0,-1 0,1-1,51-4,-51 5,230 28,-96-27,-134-2,1 1,0-1,-1 0,1 1,-1-1,1 0,-1 1,1-1,-1 0,0 0,1 1,-1-1,0 0,1 0,-1 0,0 1,0-1,0 0,0 0,0 0,0 0,0 0,0 1,0-1,-1 0,1 0,0 0,0 1,-1-1,1 0,0 0,-1 0,1 1,-1-1,1 0,-1 1,1-1,-1 1,0-1,1 0,-1 1,0-1,1 1,-1 0,0-1,0 1,1-1,-1 1,0 0,0 0,0 0,0-1,1 1,-1 0,0 0,-1 0,-2-4,-14-11,6 6,-1-1,1 0,1-1,0 0,1-1,0-1,0 1,2-1,-1-1,2 0,-3-6,5-1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5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25 691,'-3'-6,"0"0,0 0,0 0,0 0,1-1,0 1,1-1,-1 1,1-1,1 0,-1 1,1-1,0 0,-1-6,3-9,0 1,1 0,2 0,0 1,1-1,1 1,0 0,2 1,0-1,2 2,0 0,1 0,0 1,2 0,14-14,11-21,70-64,-108 115,0 0,0 0,0 0,0 1,1-1,-1 0,0 1,1-1,-1 0,1 1,-1 0,1-1,-1 1,0 0,1 0,-1 0,1 0,-1 0,1 0,-1 0,1 1,-1-1,1 0,-1 1,0-1,1 1,-1 0,0-1,1 1,-1 0,0 0,0 0,0 0,1 0,-1 0,0 0,-1 0,1 0,0 0,0 1,0-1,23 61,-21-53,50 278,-53-285,0-1,1 1,-1-1,0 1,1-1,-1 1,1-1,-1 0,1 1,0-1,0 0,-1 0,1 1,0-1,0 0,0 0,0 0,0 0,1 0,-1 0,0 0,0-1,1 1,-1 0,0-1,1 1,-1-1,1 1,-1-1,1 0,-1 1,1-1,-1 0,1 0,-1 0,1 0,-1 0,1-1,-1 1,0 0,1-1,-1 1,1-1,-1 1,0-1,1 0,-1 0,0 0,0 1,1-1,-1 0,0 0,0-1,0 1,0 0,0 0,0-1,162-197,84-59,-246 256,-1 1,1 0,-1 0,1 0,0-1,-1 1,1 0,0 0,0 0,0 0,0 0,0 1,0-1,0 0,0 0,0 1,0-1,0 0,1 1,-1-1,0 1,0 0,1-1,-1 1,0 0,1 0,-1 0,0 0,1 0,-1 0,0 0,0 0,1 1,-1-1,0 0,1 1,-1-1,0 1,0-1,0 1,0 0,0-1,1 1,-1 0,-1 0,1 0,0 0,0 0,0 0,0 0,-1 0,1 0,0 0,-1 1,1-1,-1 0,2 19,-1 0,0 1,-2-1,-1 0,0 0,-1 0,-2-1,0 1,-1-1,-5 13,1-1,-3 10,7-24,0 0,1 0,1 0,1 1,0 0,2-1,-1 7,2-23,0 1,0-1,0 1,0-1,0 1,0 0,0-1,0 1,1-1,-1 1,1-1,-1 1,1-1,-1 1,1-1,0 1,0-1,0 0,0 1,0-1,0 0,0 0,0 0,0 0,0 0,1 0,-1 0,0 0,1-1,-1 1,1 0,-1-1,1 1,-1-1,1 1,-1-1,1 0,0 0,-1 0,1 0,-1 0,1 0,0 0,-1 0,1-1,-1 1,1-1,-1 1,1-1,-1 1,1-1,-1 0,1 0,74-48,-56 30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1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303 116,'2'-3,"-1"-1,0 1,-1 0,1 0,0 0,-1-1,0 1,0 0,0-1,0 1,0 0,-1 0,0-1,1 1,-1 0,0 0,-1 0,1 0,0 0,-1 0,0 0,1 0,-1 1,0-1,-1 1,1-1,0 1,-1 0,1 0,-1 0,0 0,1 0,-1 0,0 1,0 0,0-1,-1 1,1 0,0 1,-2-1,-10 2,0 1,0 1,0 0,0 1,0 1,1 0,0 1,0 0,0 1,1 1,0 0,1 1,-6 5,16-13,-1-1,1 1,0 0,-1 0,1 1,0-1,0 0,0 1,0-1,0 1,0 0,1-1,-1 1,0 0,1 0,0 0,-1 1,1-1,0 0,0 0,0 1,0-1,1 0,-1 1,0-1,1 1,0-1,0 1,0-1,0 1,0-1,0 1,1-1,-1 1,1-1,-1 0,1 1,0-1,0 0,0 1,0-1,1 0,-1 0,1 0,-1 0,1 0,-1 0,1-1,2 2,11-1,0 0,0-1,0-1,1-1,-1 0,0 0,0-2,0 0,0-1,-1 0,0-1,1-1,-2 0,1-1,-1 0,5-4,-16 10,269-113,-259 109,-1 1,1 0,0 1,1 0,-1 1,0 1,1 0,-1 0,1 1,-1 1,1 0,-1 0,1 2,-1-1,2 2,-12-3,1 0,-1 0,0 1,0-1,0 1,0-1,0 1,0-1,0 1,0 0,-1 0,1 0,-1 0,1 0,-1 0,0 1,0-1,0 0,0 1,0-1,-1 0,1 1,-1-1,1 1,-1-1,0 1,0 0,0-1,0 1,-1-1,1 1,-1-1,1 0,-2 3,0 2,-1-1,0 1,0-1,0 0,-1 0,0-1,0 1,-1-1,1 1,-1-1,0-1,-3 3,-180 126,-158 112,340-240,-1-1,1 1,0 0,0 1,0-1,1 1,0 0,0 1,1-1,-1 1,1 0,1 0,-1 0,1 0,1 1,-1 0,1-1,1 1,-1 5,5 5</inkml:trace>
  <inkml:trace contextRef="#ctx0" brushRef="#br0" timeOffset="317.702">727 397,'-31'18,"0"1,2 1,0 1,1 2,2 1,0 1,2 1,0 1,2 2,-6 10,26-36,0-1,0 1,1 0,-1-1,1 1,-1 0,1 0,0 0,0 1,0-1,0 0,1 0,-1 0,1 1,0-1,0 0,0 0,1 1,-1-1,1 0,-1 0,1 0,0 0,0 0,1 0,-1 0,1 0,-1 0,1 0,0-1,0 1,0-1,0 1,0-1,1 0,-1 0,1 0,0 0,-1 0,1 0,0-1,0 0,0 1,1-1,15 2,0-1,0 0,0-2,0 0,0-1,0-1,0-1,0-1,-1 0,1-1,-1-1,-1-1,1-1,-1 0,0-1,-1-1,0 0,0-1,-2-1,3-3,-10 12,-1-1,-1 0,1 0,-1-1,1 1,-1-1,0 0,-1-1,0 1,1-1,-2 0,1 0,-1 0,0 0,0-1,0 1,-1-1,0 0,-1 0,1 1,-1-1,-1 0,1 0,-1 0,0 0,-1 0,0 0,0 0,0 0,-1 0,0 0,0 1,-1-1,0 1,0-1,0 1,-1 0,-3-4,4 7,0 0,-1-1,1 1,-1 0,0 1,0-1,0 1,0 0,0 0,-1 0,1 0,-1 1,1 0,-1-1,1 2,-1-1,0 1,-2-1,-14 4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6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0,'-83'72,"4"4,3 3,-31 46,55-35,51-88,0 1,0-1,0 0,0 1,0-1,1 1,-1 0,1-1,0 1,-1-1,1 1,0 0,1-1,-1 1,0-1,1 1,0-1,-1 1,1-1,0 1,0-1,0 0,1 1,-1-1,0 0,1 0,0 0,-1 0,1 0,0 0,0 0,0-1,0 1,0-1,1 0,1 2,3-3,-1 1,1-1,-1-1,1 1,-1-1,1 0,-1 0,0-1,0 0,0 0,1-1,-2 1,1-1,0-1,-1 1,1-1,-1 0,0 0,0 0,-1-1,4-4,7-3,28-27,-3-1,-1-2,-2-2,-2-2,19-34,3 0,-55 77,-1 1,0-1,1 1,-1-1,1 1,0 0,-1-1,1 1,0 0,0 0,0 0,1 1,-1-1,0 0,1 1,-1 0,1-1,-1 1,1 0,0 0,-1 1,3-1,-9 57,-1-35,1 0,0 1,2-1,0 1,2-1,0 1,1 0,1-1,1 1,1-1,1 0,1 0,1-1,1 0,6 12,-11-27,0-1,1 0,-1 1,1-2,0 1,0 0,0-1,1 0,-1 0,1 0,0 0,0-1,0 1,1-1,17 5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2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62 311,'17'-1,"0"-1,0 0,0-1,-1-1,1-1,-1 0,0-1,0-1,-1 0,0-1,13-10,-25 16,0 0,0 0,0 0,0-1,0 0,0 0,-1 1,1-2,-1 1,0 0,0 0,0-1,-1 1,1-1,-1 1,0-1,1 0,-2 1,1-1,0 0,-1 0,0 0,0 0,0 1,0-1,-1 0,1 0,-1 0,0 1,0-1,0 0,-1 1,1-1,-1 1,0-1,0 1,0 0,-1 0,1 0,-1 0,1 0,-1 1,0-1,0 1,0 0,0-1,-1 1,0-1,-1-1,0 1,0-1,0 2,0-1,-1 0,1 1,-1 0,1 0,-1 1,0 0,1 0,-1 0,0 0,0 1,0 0,0 0,0 1,0 0,1 0,-1 0,0 0,1 1,-1 0,1 0,-1 1,1 0,0 0,0 0,0 0,1 1,-1 0,1 0,0 0,0 0,0 1,0-1,0 2,-5 10,0 0,1 1,1-1,0 2,1-1,1 1,1 0,0 0,2 0,0 0,0 1,2-1,1 1,1 13,0-22,0-1,1 1,0-1,1 1,-1-1,2-1,-1 1,1 0,1-1,-1 0,1 0,1-1,-1 0,1 0,1 0,-1-1,1 0,0-1,1 1,-1-2,1 1,0-1,0 0,6 1,-3-3,0-1,1 0,-1 0,0-1,1-1,-1 0,0 0,0-2,0 1,0-2,0 1,-1-2,1 1,-1-2,0 1,-1-1,11-8,-3 4,141-90,-143 89</inkml:trace>
  <inkml:trace contextRef="#ctx0" brushRef="#br0" timeOffset="331.74">936 0,'-17'11,"0"0,1 1,1 1,-1 0,2 1,0 1,1 0,0 1,1 1,1 0,1 0,-5 12,13-27,1 1,0-1,0 0,1 1,-1-1,0 1,1-1,0 1,-1 0,1-1,0 1,1-1,-1 1,0-1,1 1,-1-1,1 1,0-1,-1 1,1-1,1 0,-1 1,0-1,0 0,1 0,0 0,-1 0,1 0,0 0,0 0,0-1,0 1,0-1,0 1,0-1,1 0,-1 0,0 0,1 0,-1 0,41 12,55 25,-95-37,0 1,0 0,-1 0,1 0,-1 1,0-1,0 0,0 1,0 0,0-1,0 1,-1 0,1 0,-1 0,0 0,0 0,0 0,0 0,0 0,-1 1,0-1,1 0,-1 0,0 1,-1-1,1 0,0 0,-1 1,0 1,-3 4,1-1,-1 1,0-1,-1 1,0-1,-1 0,1-1,-1 0,-1 1,1-2,-1 1,-1-1,1 0,-1-1,0 0,0 0,0 0,-1-1,0-1,0 1,0-1,0-1,0 0,-1 0,1-1,0 0,-1 0,1-1,-6-1,-10 1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6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1,'-20'238,"10"1,11 15,-28-63,37-258,-4 39,-1 1</inkml:trace>
  <inkml:trace contextRef="#ctx0" brushRef="#br0" timeOffset="4950.584">423 254,'-59'45,"29"-15,7-7,-1 0,-1-1,0-1,-2-1,-23 12,49-32,0 0,0 0,1 0,-1 0,0 0,0 0,0 0,0 0,1 0,-1 1,0-1,0 0,0 1,1-1,-1 0,0 1,1-1,-1 1,0-1,1 1,-1-1,0 1,1-1,-1 1,1 0,-1-1,1 1,-1 0,1-1,0 1,-1 0,1 0,0 0,-1-1,1 1,0 0,0 0,0 0,0 0,0-1,0 1,0 0,0 0,0 0,0 0,1-1,-1 1,0 0,0 0,1-1,-1 1,1 0,-1 0,0-1,1 1,-1 0,1-1,0 1,-1-1,1 1,0-1,-1 1,1 0,40 15,-32-14,-1 0,1 1,-1 0,0 1,0-1,0 2,-1-1,1 1,-1 0,0 1,0 0,-1 0,0 0,0 1,0 0,-1 0,0 0,2 5,61 137,-22-67,-46-70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3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1,'-12'37,"5"-9,0-7,1 0,1 1,1 0,0 0,2 0,1 0,0 0,2 0,0 0,2 0,0 0,1 0,2 1,-3-18,0 1,0-1,0 0,1 1,0-1,0-1,0 1,1-1,-1 0,1 0,0 0,0 0,1-1,-1 0,1 0,-1 0,1-1,0 0,0 0,0-1,0 1,0-1,1 0,-1-1,0 0,0 0,1 0,-1-1,0 0,0 0,0 0,0-1,0 0,0 0,0 0,4-3,16-13,0 0,-2-2,0 0,-1-2,-2 0,0-2,-1 0,12-21,-32 44,0 0,0 0,1 0,-1 0,0 0,0 1,1-1,-1 0,0 0,1 0,-1 0,1 0,-1 1,1-1,0 0,-1 0,1 1,0-1,-1 0,1 1,0-1,0 1,0-1,-1 1,1-1,0 1,0-1,0 1,0 0,0 0,0 0,0-1,0 1,0 0,0 0,0 0,0 0,0 0,0 1,0-1,0 0,-1 0,1 1,0-1,0 0,0 1,0-1,0 1,0-1,-1 1,1 0,0-1,-1 1,1 0,0-1,-1 1,1 0,-1 0,1 0,-1 0,1-1,-1 1,1 0,-1 0,0 0,0 0,2 6,-1 1,1-1,0 0,1 0,-1-1,1 1,1-1,-1 1,1-1,0 0,1 0,-1-1,1 1,0-1,1 0,-1 0,1-1,0 0,0 0,0 0,1-1,-1 1,1-2,0 1,0-1,0 0,0 0,0-1,0 0,8 0,-7-2,1-1,-1 0,1-1,-1 0,0 0,0-1,0 0,0 0,-1-1,0 0,0 0,0 0,-1-1,1 0,-1-1,-1 0,1 1,-1-2,-1 1,1 0,-1-1,3-7,1-5,0 0,-1-1,-2 1,0-1,-1 0,-1 0,-1-1,0-17,-2 27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4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1,'0'38,"5"18,2 4,-1-4,-1-6,-2-7,0-11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7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1,'-5'4,"-1"8,-5 0,-1 4,3-6,7-5,3-7,8-4,1-1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8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310 113,'0'0,"-1"-1,0 1,1-1,-1 1,0-1,0 1,1 0,-1-1,0 1,0 0,0 0,0 0,1 0,-1-1,0 1,0 0,0 0,0 1,0-1,1 0,-1 0,0 0,0 1,0-1,1 0,-1 1,0-1,0 0,0 1,1-1,-1 1,0-1,1 1,-1 0,1-1,-1 1,1 0,-1-1,1 1,-1 0,1 0,-1-1,1 1,0 0,0 0,-1 0,1 0,-17 41,13-20,2 1,0-1,1 1,2 0,0-1,2 1,0 0,1-1,3 5,1 28,-3 0,-2 0,-2 1,-4 17,1 28,-3 5,4-106,1 0,0-1,0 1,0 0,-1-1,1 1,0 0,0-1,-1 1,1 0,0 0,-1-1,1 1,0 0,-1 0,1 0,0-1,-1 1,1 0,0 0,-1 0,1 0,-1 0,1 0,0 0,-1 0,1 0,-1 0,1 0,0 0,-1 0,1 0,0 0,-1 0,1 0,-1 1,1-1,0 0,-1 0,1 0,0 1,-1-1,1 0,0 0,0 1,-1-1,1 0,0 0,0 1,-1-1,1 1,0-1,0 0,0 1,0-1,0 0,-1 1,1-1,-3-14</inkml:trace>
  <inkml:trace contextRef="#ctx0" brushRef="#br0" timeOffset="243.873">0 564,'43'-4,"39"-12,9-3,-5 2,-13-1,-13 2,-13 5,-10-2,-5 2,-5 3,-6-2,-2 1,-4-4,0 2,-2 1</inkml:trace>
  <inkml:trace contextRef="#ctx0" brushRef="#br0" timeOffset="679.743">790 0,'-22'120,"6"1,-1 87,16-183,0 0,2-1,1 1,0-1,2 0,1 1,1-2,1 1,1-1,1 0,1 0,1-1,1-1,8 10,-19-29,1 0,-1 0,1 0,0 0,0 0,0 0,0-1,0 1,0-1,0 0,0 1,1-1,-1 0,1 0,-1 0,1-1,-1 1,1-1,-1 1,1-1,-1 0,1 0,-1 0,1 0,0-1,-1 1,1-1,-1 1,1-1,-1 0,0 0,1 0,-1 0,0 0,1-1,78-60,-63 46,-10 9,-7 4,1-1,1 1,-1 1,0-1,1 0,-1 0,1 1,0-1,0 1,0 0,0 0,0 0,0 0,1 1,-1-1,1 1,-1 0,1 0,-1 0,1 1,0-1,-1 1,1 0,0 0,-1 0,1 0,0 1,-1-1,1 1,0 0,-1 0,1 0,-1 1,0-1,3 2,0 6,-1 0,0 0,0 0,-1 1,0 0,0 0,-1 0,0 0,-1 0,0 2,19 61,0-47,-12-23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07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393 821,'1'-1,"0"-1,0 1,1-1,-1 1,0-1,0 0,0 1,-1-1,1 0,0 0,-1 0,1 1,-1-1,1 0,-1 0,0 0,0 0,0 0,0 0,0 0,0 0,-1 0,1 0,0 1,-1-1,0 0,1 0,-1 0,0 1,0-1,0 0,0 1,0-1,-1 1,1-1,0 1,-1 0,1-1,-1 1,1 0,-1 0,0 0,-76-38,68 38,-1-1,1 2,-1 0,1 0,-1 1,0 0,1 0,0 2,-1-1,1 1,0 1,0-1,0 2,1-1,0 2,0-1,0 1,0 0,1 1,0 0,0 0,1 1,0 0,0 0,1 1,-2 3,0 0,1 0,1 0,0 0,1 0,0 1,1 0,0 0,1 0,0 1,1-1,1 1,0-1,1 1,0 0,1-1,1 1,0-1,1 1,0-1,3 6,-3-9,2 0,-1 0,1 0,1-1,0 1,0-1,0 0,1-1,1 0,0 0,0-1,0 1,1-2,0 1,0-1,0-1,1 0,0 0,0-1,1 0,8 2,-8-7,0-1,0 1,-1-2,1 0,0 0,-1-1,0 0,0-1,0 0,-1-1,1 0,-2 0,1-1,0 0,-1 0,-1-1,1 0,1-3,-8 9,20-19,-2-2,0 0,-2-1,0-1,-2 0,-1-1,-1-1,-1 0,-2-1,0 0,-1-7,4-49,-11 101,1 1,0-1,2 1,0-1,1 0,1-1,0 0,1 0,1 0,0-1,1 0,1-1,6 6,-3-3</inkml:trace>
  <inkml:trace contextRef="#ctx0" brushRef="#br0" timeOffset="502.257">900 1216,'196'-403,"-155"356,-40 46,0 0,0 1,0-1,0 1,0-1,0 1,0 0,0-1,1 1,-1 0,0 0,0-1,0 1,0 0,0 0,1 0,-1 0,0 1,0-1,0 0,0 0,0 1,0-1,0 1,0-1,0 1,0-1,0 1,0 0,0-1,0 1,0 0,0 0,-1-1,1 1,0 0,-1 0,1 0,0 0,-1 0,0 0,1 0,-1 0,1 1,-1-1,0 0,0 0,0 0,1 0,-1 0,0 0,-1 1,1-1,7 84,-9-79,1 0,0 0,0 0,0 0,1 0,0 0,0 0,1 0,-1 0,1 0,1 0,-1 0,1 0,0-1,0 1,1-1,0 1,0-1,0 0,0 0,1 0,0 0,0-1,0 0,0 1,1-1,0-1,0 1,0-1,0 0,0 0,1 0,3 0,-4-2,0 0,0-1,0 0,0 0,1 0,-1 0,0-1,0 0,0 0,0-1,-1 1,1-1,0 0,0 0,-1-1,0 1,1-1,-1 0,0 0,0 0,0-1,-1 1,1-1,-1 0,0 0,0 0,0-1,-1 1,0-1,0 1,2-5,3-7,-1-1,-1 1,0-1,-1 0,-1-1,0 1,-1-1,-1-11,-1 16</inkml:trace>
  <inkml:trace contextRef="#ctx0" brushRef="#br0" timeOffset="1829.207">2058 764,'-29'1,"1"1,0 1,0 1,1 1,-1 2,1 1,1 1,-1 1,-1 2,18-6,0 0,1 0,0 1,0 0,1 0,0 1,0 0,0 0,1 1,1 0,-5 8,9-13,0-1,0 1,0-1,0 1,1 0,-1-1,1 1,0 0,1 0,-1 0,0 0,1 0,0 0,0 0,0 0,1 0,-1 0,1 0,0 0,0 0,0 0,1-1,0 1,-1 0,1-1,0 1,1-1,-1 0,0 0,1 0,0 0,0 0,2 2,-1-2,0-1,1 1,-1-1,1 0,-1 0,1 0,0-1,0 1,0-1,0 0,0-1,0 1,0-1,0 0,0 0,0-1,0 1,0-1,0 0,0-1,0 1,-1-1,1 0,0 0,-1 0,5-3,106-85,50-105,-163 192,30-33,-31 36,-1-1,1 1,0-1,0 1,0 0,0-1,0 1,0 0,0 0,0 0,0 0,0 0,0 0,0 0,0 0,0 0,0 0,0 0,0 1,0-1,-1 0,1 1,0-1,0 0,0 1,0 0,0-1,-1 1,1-1,0 1,0 0,-1-1,1 1,-1 0,1 0,-1 0,1-1,-1 1,1 0,-1 0,1 0,-1 0,0 0,0 0,1 0,4 15,0-1,-1 1,0 0,-2 0,0 0,0 0,-2 1,0 13,3 46,7-1,-3 1,-4 0,-3 1,-3-1,-3 0,-11 39,8-69,-39 131,44-168,0 1,0-1,-1 0,-1 0,1-1,-1 1,-1-1,1-1,-1 1,-1-1,1 0,-1-1,0 1,-1-2,0 1,0-1,7-4,0 1,-1-1,0 0,1 0,-1 0,1 0,-1 0,0-1,0 1,1-1,-1 0,0 0,0 0,0 0,1 0,-1-1,0 1,0-1,1 1,-1-1,0 0,1 0,-1-1,1 1,0 0,-1-1,1 1,0-1,0 0,0 0,0 0,0 0,0 0,0 0,1-1,-1 1,0-1,-24-100,25 83,2 0,0 0,0 1,2-1,1 1,0 0,1 0,1 0,1 1,1-1,1 2,0-1,10-13,11-16,2 2,2 2,2 1,2 1,1 2,2 2,20-13,121-94,-151 120,-1-1,-1-1,-2-2,0-1,-2-1,-1-1,-2-1,-1-1,-1-1,14-35,-16 20,-2-1,-2-1,-3 0,-1 0,-2-14,0 9,-5 40,1 1,-2-1,0 1,-1-1,-1 0,0 0,-1 0,-1 1,0-1,-1 1,-1-1,0 1,-1 0,-3-4,7 17,-1-1,0 0,0 1,0-1,0 1,-1 0,1 0,0 0,-1 0,0 0,1 1,-1-1,0 1,0-1,0 1,0 0,0 0,0 1,0-1,0 1,0-1,-1 1,1 0,0 0,0 0,0 1,0-1,0 1,-1-1,1 1,-1 1,-85 51,69-29,0 1,2 1,1 1,1 0,1 1,2 0,0 1,2 1,2 0,0 1,2-1,1 1,2 1,1-1,2 1,1 10,3-8,2-1,1 1,2-2,1 1,2-1,1 0,2-1,0-1,2 0,18 24,-19-33,1-1,1 0,0-1,1-1,2-1,-1-1,22 13,-40-28,0 0,-1 0,1 0,0-1,0 1,0-1,0 1,0-1,0 1,0-1,0 1,0-1,0 0,0 1,1-1,-1 0,0 0,0 0,0 0,0 0,0 0,0 0,0-1,1 1,-1 0,0-1,0 1,0 0,0-1,0 1,0-1,0 0,0 1,-1-1,1 0,0 0,0 1,0-1,-1 0,1 0,5-12</inkml:trace>
  <inkml:trace contextRef="#ctx0" brushRef="#br0" timeOffset="2244.842">2961 934,'55'-11,"-1"-3,-1-2,0-2,-1-3,32-18,-79 37,0-1,0 1,0-1,-1 0,1 0,-1-1,1 1,-1-1,0 0,0 0,-1 0,1-1,-1 1,0-1,0 0,-1 0,1 0,-1 0,0 0,0-1,-1 1,0 0,0-1,1-4,-2 5,1 0,-1-1,1 1,-1 0,-1 0,1 0,-1 0,0 0,0 0,0 0,-1 0,0 1,0-1,0 0,0 1,-1 0,0-1,0 1,0 0,0 0,0 1,-1-1,0 1,0-1,0 1,0 1,0-1,-1 0,1 1,-1 0,0 0,1 0,-1 1,-3-1,0 1,0 0,0 0,-1 1,1 0,0 1,0-1,0 2,0-1,0 1,0 0,1 1,-1 0,0 0,1 1,0 0,0 0,0 0,1 1,-1 0,1 0,0 1,1 0,-1 0,-3 6,-4 5,2-1,0 1,1 1,0 0,2 0,0 1,1 0,1 1,-2 10,4-18,1 0,1 1,0-1,1 1,0-1,1 1,0-1,1 1,0-1,1 1,1-1,-1 0,2 0,0 0,1 0,0-1,0 0,1 0,1 0,0-1,0 1,1-2,0 1,5 3,2-4,1 0,0-1,0 0,0-1,1-1,1-1,-1 0,1-1,-1-1,1-1,0-1,0 0,0-1,0-1,0-1,0 0,5-2,32-8,-31 5</inkml:trace>
  <inkml:trace contextRef="#ctx0" brushRef="#br0" timeOffset="23474.405">82 2402,'43'-5,"34"-2,8 1,-5 1,-12-3,-17-1</inkml:trace>
  <inkml:trace contextRef="#ctx0" brushRef="#br0" timeOffset="23940.546">1211 2176,'-31'0,"0"2,0 2,0 0,1 2,0 2,0 0,0 2,1 1,1 2,0 1,1 0,0 2,1 2,1 0,0 2,15-10,0-1,1 1,0 0,1 1,0 0,0 1,1-1,1 1,0 1,1-1,0 1,1 0,0 0,1 0,1 1,0-1,1 1,0-1,1 1,1-1,0 1,1 1,-1-11,0-1,0 1,1-1,-1 0,1 1,0-1,0 0,0 0,0 0,1 0,-1-1,1 1,0-1,0 1,0-1,0 0,0 0,0 0,1-1,-1 1,0-1,1 1,-1-1,1-1,0 1,-1 0,1-1,0 0,-1 1,1-1,0-1,2 1,117-36,-83 11,0-2,-2-1,-1-2,-1-2,4-6,-10 9,35-34,-40 37,0 1,2 1,1 1,1 2,29-17,-56 36,0 1,-1-1,1 1,0 0,0 0,0 0,-1 0,1 0,0 0,0 0,1 1,-1-1,0 1,0 0,0-1,0 1,0 0,0 0,1 0,-1 1,0-1,0 0,0 1,0-1,0 1,0 0,0 0,0 0,0 0,0 0,-1 0,1 0,0 1,0-1,-1 1,1-1,-1 1,0-1,1 1,-1 0,0 0,0 0,0 0,0-1,0 1,-1 1,1-1,-1 0,1 0,-1 0,0 0,0 1,-12 128,2-70,6-35,1-12,1 1,0-1,1 1,0-1,1 1,1 0,1-1,0 1,0-1,2 1,0-1,43 33,-27-37</inkml:trace>
  <inkml:trace contextRef="#ctx0" brushRef="#br0" timeOffset="24186.036">2255 2232,'-29'38,"-28"37,-10 11,2-5,12-12,10-17,13-12,6-14,8-6,1-6,4-6</inkml:trace>
  <inkml:trace contextRef="#ctx0" brushRef="#br0" timeOffset="24436.491">1747 2176,'39'38,"36"28,10 6,-4-3,-6-14,-12-12,-11-12,-10-8,-7-6,-5-3,-3-3,-1-3,0-4,1-2,-6-1</inkml:trace>
  <inkml:trace contextRef="#ctx0" brushRef="#br0" timeOffset="24605.466">2764 2402,'0'33,"4"22,3 0</inkml:trace>
  <inkml:trace contextRef="#ctx0" brushRef="#br0" timeOffset="24873.756">2678 2006,'0'0</inkml:trace>
  <inkml:trace contextRef="#ctx0" brushRef="#br0" timeOffset="25121.565">3553 2147,'-13'4,"0"1,0 1,0 0,0 1,1 0,1 1,-1 0,1 1,0 1,1-1,0 1,1 1,0 0,-3 5,12-12,0-1,-1 1,1-1,1 0,-1 1,0-1,1 0,0 0,0 1,0-1,0 0,0 0,1 0,-1 0,1 0,0 0,0 0,0-1,0 1,0-1,1 1,-1-1,1 0,0 0,-1 0,1 0,0-1,0 1,0-1,0 0,0 1,1-1,-1-1,0 1,4 0,15 10,-12-5,-1 0,1 1,-1 0,-1 0,1 1,-1 1,-1-1,1 1,-1 0,-1 1,2 3,-5-8,-1-1,1 0,-1 1,-1 0,1-1,-1 1,0 0,0 0,0 0,0 0,-1 0,0-1,0 1,-1 0,1 0,-1 0,0 0,0 0,0 0,-1-1,0 1,0-1,0 1,0-1,-1 0,0 1,-3 2,-1 1,-1 0,-1-1,1 0,-1-1,-1 0,1 0,-1-1,0 0,0 0,-1-1,1-1,-1 0,0 0,1-1,-1 0,0-1,-1-1,1 1,-6-2,-8 1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0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61,'104'-14,"57"-7,1 6,43 6,-185 9,-12-1,0 1,-1-1,1 1,0 1,0-1,-1 2,1-1,-1 1,1 0,-1 0,0 1,1 0,-1 0,-1 1,2 0,-7-2,1 0,-1 0,1 0,-1 0,0 1,0-1,0 0,0 1,0-1,-1 0,1 1,-1-1,1 1,-1-1,0 1,0-1,0 1,0-1,-1 1,1-1,-1 1,0-1,1 1,-1-1,0 0,0 0,0 1,-1-1,1 0,0 0,-1 0,-1 1,-55 65,-164 122,221-189,-23 19,1 1,2 0,0 2,1 0,1 1,1 2,2-1,0 2,-11 27,22-39,2-11,0 1,1 1,0-1,0 0,0 1,0-1,1 1,0-1,0 1,1 0,-1-1,1 1,0 0,1-1,-1 1,1 0,0-1,1 1,0-1,-1 1,2-1,-1 0,0 0,1 0,0 0,3 4,1-3,0 1,0-1,1-1,0 1,0-1,0-1,0 1,1-1,-1-1,1 1,0-2,1 1,-1-1,0-1,0 1,1-2,-1 1,4-1,174-25,-149 18,95-35,-117 25,-14 7</inkml:trace>
  <inkml:trace contextRef="#ctx0" brushRef="#br0" timeOffset="246.231">28 485,'48'-10,"45"-8,16-5,-2 1,-8 4,-12 5,-11 5,-14 4,-7 2,-9 2,-7 1,-6 4,-3 3,-7-2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1,'-19'38,"-7"22,2 7,9-5,8-12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55.86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4290 657,'16'-11,"-26"8,0 6,8-3,-1-1,1 1,0 0,-1 0,1 1,-1-1,1 0,0 1,-1 0,1-1,0 1,0 0,0 0,-1 0,1 1,0-1,0 0,1 1,-1-1,0 1,0 0,1-1,-1 1,1 0,-1 0,1 0,0 0,0 0,0 1,0-1,0 0,0 0,1 1,-1-1,1 0,0 1,0-1,-1 1,1-1,1 0,-1 1,0-1,1 2,46 61,-43-62,0 0,-1-1,1 2,-1-1,0 0,0 1,0-1,0 1,0 0,-1 0,0 0,0 0,0 1,0-1,-1 0,1 1,-1-1,0 1,-1 0,1-1,-1 1,0 0,0-1,0 1,-1 0,0-1,0 1,0-1,0 1,0-1,-2 2,-2 3,-1-1,-1 0,1 0,-2 0,1-1,-1 0,0 0,0-1,-1 0,1 0,-1-1,-1 0,1-1,-1 0,0 0,0-1,0 0,0-1,0 0,-1-1,1 0,9-1,0 1,0-1,1 0,-1 0,0 0,0 0,1 1,-1-1,0 0,0 0,1 0,-1-1,0 1,0 0,1 0,-1 0,0-1,0 1,1 0,-1 0,0-1,1 1,-1-1,0 1,1-1,-1 1,1-1,-1 1,1-1,-1 1,1-1,-1 0,1 1,0-1,-1 0,1 1,0-1,-1 0,1 0,0 1,0-1,0 0,0 0,0 1,0-1,0 0,0 0,0 1,0-1,0 0,0 0,0 1,1-1,-1 0,0 0,1 1,-1-1,0 0,1 1,-1-1,1 0,-1 1,1-1,-1 1,1-1,0 1,-1-1,1 1,0-1,10-9</inkml:trace>
  <inkml:trace contextRef="#ctx0" brushRef="#br0" timeOffset="300.847">4827 657,'-29'10,"-19"12,-6 3,6 2,6 1,11 0,10 1,9 0,6 0,10-5,8-2,7-5,5-4,4-6,1-3,-4-3</inkml:trace>
  <inkml:trace contextRef="#ctx0" brushRef="#br0" timeOffset="573.137">5137 714,'-24'11,"-1"1,2 2,0 0,1 1,0 2,1 0,1 1,1 1,0 1,0 2,18-21,-1 1,1-1,0 1,-1 0,1 0,0 0,0-1,0 1,0 0,0 0,1 0,-1 1,1-1,-1 0,1 0,0 0,-1 0,1 0,0 1,1-1,-1 0,0 0,1 0,-1 0,1 0,-1 0,1 0,0 0,0 0,0 0,0 0,1 0,-1 0,0-1,1 1,-1 0,1-1,-1 0,1 1,0-1,0 0,-1 0,1 0,0 0,0 0,0 0,0 0,0-1,2 1,6-1,1 0,-1-1,0 0,1-1,-1-1,0 1,0-1,0-1,-1 0,1 0,-1-1,0 0,0-1,-1 0,1 0,-1-1,-1 0,1 0,-1-1,-1 0,1 0,-1-1,4-8,43-102,-50 98</inkml:trace>
  <inkml:trace contextRef="#ctx0" brushRef="#br0" timeOffset="819.85">5307 996,'14'-38,"10"-23,5-5,3 8,-4 10,-2 12,-1 8,-5 9</inkml:trace>
  <inkml:trace contextRef="#ctx0" brushRef="#br0" timeOffset="1223.418">5645 883,'226'-106,"-225"106,5-2,0 0,0-1,0 1,-1-1,1 0,-1-1,0 0,0 1,0-1,0-1,-1 1,0-1,0 0,0 0,0 0,-1 0,0-1,0 1,0-1,-1 0,1 0,-2 0,1 0,0-4,-3 8,0 0,0 0,0 0,0 0,-1 0,1 0,-1 1,1-1,-1 0,0 1,1-1,-1 1,0 0,0-1,0 1,0 0,0 0,0 1,-1-1,1 0,0 1,0-1,-1 1,1 0,0-1,0 1,-1 0,1 1,0-1,-1 0,1 1,-2 0,-71 20,62-15,0 1,1 0,0 1,1 0,0 1,0 0,1 1,0 0,1 1,0 0,0 0,1 1,1 0,0 1,1-1,0 1,1 1,0-1,1 1,-1 7,5-14,0 0,0-1,0 1,1 0,0 0,0 0,1-1,0 1,0 0,1-1,-1 0,1 1,1-1,-1-1,1 1,0 0,1-1,-1 0,1 0,0 0,0 0,0-1,1 0,0 0,0-1,0 1,0-1,0 0,1-1,-1 0,1 0,0 0,-1-1,1 0,0 0,0-1,1 1,18 0</inkml:trace>
  <inkml:trace contextRef="#ctx0" brushRef="#br0" timeOffset="-2210.84">1948 770,'-14'39,"-5"17,0 3,5-2,3-12</inkml:trace>
  <inkml:trace contextRef="#ctx0" brushRef="#br0" timeOffset="-1982.678">1976 319,'0'0</inkml:trace>
  <inkml:trace contextRef="#ctx0" brushRef="#br0" timeOffset="-1629.41">2089 1053,'110'-280,"-78"221,-32 58,0 1,1-1,-1 1,0 0,1-1,-1 1,1 0,-1-1,1 1,-1 0,1-1,-1 1,1 0,-1 0,1 0,-1-1,1 1,-1 0,1 0,-1 0,1 0,-1 0,1 0,0 0,-1 0,1 0,-1 0,1 0,-1 1,1-1,-1 0,1 0,-1 1,1-1,-1 0,1 0,-1 1,1-1,-1 0,0 1,1-1,-1 1,1-1,-1 1,0-1,0 1,1-1,-1 1,0-1,0 1,1-1,-1 1,0-1,0 1,0-1,0 1,0-1,0 1,0 0,6 35,-4-11,-3-15,0 0,2 1,-1-1,1 0,0 0,1 0,1 0,-1 0,1-1,1 1,0-1,0 1,1-1,0-1,1 1,0-1,0 0,1 0,0 0,1 0,-4-5,0-1,0 0,0 0,0 0,0-1,0 1,0-1,0 0,1 0,-1-1,0 1,1-1,-1 0,0 0,1 0,-1-1,0 0,1 0,-1 0,0 0,0 0,0-1,0 0,0 0,0 0,0 0,1-2,5-2,-1-1,-1 0,0-1,0 0,0 0,-1-1,0 0,0 0,-1 0,1-4,4-8,-2-1,0 0,-1 0,-1-1,-1 0,-2 0,2-19,-4 18</inkml:trace>
  <inkml:trace contextRef="#ctx0" brushRef="#br0" timeOffset="-877.786">3076 743,'-14'-2,"-1"2,0 0,1 1,-1 0,1 1,-1 1,1 0,0 1,0 1,0 0,0 1,1 0,0 1,0 1,1 0,0 0,-6 7,15-12,1 0,0 0,0 1,0-1,0 0,1 1,-1-1,1 1,0-1,0 1,0-1,1 1,-1 0,1 0,0-1,0 1,0 0,0 0,1-1,0 1,-1 0,1-1,1 1,-1-1,0 1,1-1,0 0,0 1,0-1,0 0,0 0,1 0,-1-1,1 1,0 0,-1-1,1 0,1 0,-1 0,0 0,0 0,1-1,-1 1,1-1,-1 0,1 0,0 0,-1-1,1 1,0-1,0 0,-1 0,1 0,2 0,7-3,1-1,0 0,-1-1,0 0,0-1,0-1,-1 0,0 0,0-1,-1-1,0 0,0 0,-1-1,0-1,3-5,101-115,-114 132,0-1,0 1,0-1,0 1,0-1,0 1,0-1,0 1,1-1,-1 1,0-1,0 1,0-1,1 1,-1-1,0 1,0-1,1 0,-1 1,0-1,1 1,-1-1,1 0,-1 1,0-1,1 0,-1 0,1 1,-1-1,1 0,-1 0,1 0,-1 0,1 1,-1-1,1 0,-1 0,1 0,-1 0,1 0,-1 0,1 0,-1 0,1-1,-1 1,1 0,-1 0,1 0,-1 0,1-1,-1 1,1 0,-1 0,0-1,1 1,-1 0,0-1,1 1,-1-1,0 1,1 0,-1-1,0 1,1-1,-11 43,9-38,-5 9,1 1,0-1,1 1,1 0,0 0,1 0,0 0,1 1,1-1,0 0,1 1,1-1,0 0,3 9,-4-20,0-1,0 0,1 1,-1-1,1 0,-1 0,1 0,0 0,0 0,0 0,0 0,0-1,0 1,0-1,1 1,-1-1,0 0,1 0,-1 0,1 0,0 0,-1-1,1 1,-1-1,1 0,0 0,0 0,-1 0,1 0,0 0,-1-1,1 1,-1-1,1 0,-1 0,1 0,-1 0,1 0,-1 0,2-2,86-69,-51 21,-2-2,-3-1,-2-2,-2-2,-3 0,-2-2,-2-4,-16 47,0 0,-1-1,-1 0,-1 1,0-1,-1-1,-1 1,-1 0,-1-1,0 1,-1 0,-1-1,-1 1,-3-11,5 26,0 1,0 0,0 0,0-1,0 1,0 0,0 0,-1 0,1 0,-1 0,1 1,-1-1,0 0,1 1,-1-1,0 1,0-1,0 1,-1 0,1 0,0 0,0 0,0 1,-1-1,1 0,-1 1,1 0,0-1,-1 1,1 0,-1 0,1 1,0-1,-1 0,1 1,0-1,-1 1,1 0,0 0,0 0,0 0,-1 0,1 1,0-1,-6 4,1 1,-1 0,1 0,0 1,1 0,0 0,0 0,0 1,1 0,-4 8,-2 8,1 0,2 1,0 0,1 1,2-1,1 1,1 0,1 1,1-1,1 0,2 1,4 24,3 3,3 0,2 0,2-1,3-1,17 32,-32-72,0-1,2-1,-1 1,1-1,0 0,1 0,0-1,1 0,0 0,0 0,9 5,0-9,0-4</inkml:trace>
  <inkml:trace contextRef="#ctx0" brushRef="#br0" timeOffset="-2997.641">931 121,'21'-2,"0"-1,-1 0,0-2,0 0,0-1,-1-1,8-4,118-31,-139 42,-2-2,0 0,0 1,0 0,0 0,1 0,-1 0,0 1,0-1,1 1,-1 0,0 0,0 1,1-1,-1 1,0 0,0 0,0 1,0-1,0 1,0 0,0 0,0 0,-1 1,1-1,-1 1,0-1,1 1,-1 1,-1-1,1 0,0 1,-1-1,0 1,0-1,0 1,0 0,0 1,-3 13,-1-1,0 1,-1-1,-1 0,-1 1,0-2,-7 15,9-25,-14 45,1 0,3 1,1 0,4 1,1 0,3 0,2 15,4 304,-2-369,0-2,1 1,-1-1,1 0,-1 1,0-1,1 1,-1-1,0 0,0 1,0-1,0 1,0-1,0 1,-1-1,1 0,0 1,-1-1,1 0,-1 1,0-1,1 0,-1 1,0-1,0 0,1 0,-1 0,0 0,0 0,0 0,-1 0,1 0,0 0,0 0,0-1,-1 1,1-1,0 1,-1 0,1-1,0 0,-1 1,1-1,-1 0,1 0,0 0,-1 0,1 0,-1 0,-137-45,109 37,0 1,-1 2,0 1,0 1,0 1,0 2,0 1,-1 2,-3 2,1 2,0 1,0 2,1 1,0 1,1 2,1 2,-12 7,28-14,0 1,1 0,0 1,1 0,0 1,1 1,0 0,1 0,0 1,1 1,1 0,0 0,1 1,1 0,0 0,1 0,-1 12,5-25,1 0,0 1,0 0,1-1,-1 1,1-1,0 1,0 0,0-1,0 1,1-1,-1 1,1-1,0 1,0-1,1 1,-1-1,0 0,1 1,0-1,0 0,0 0,0 0,1 0,-1-1,1 1,2 1,-1-5,0 0,0 0,-1-1,1 0,0 0,-1 0,1 0,-1 0,1-1,-1 1,0-1,0 0,0 0,-1 0,1-1,-1 1,0-1,0 1,2-4,1 0,11-17</inkml:trace>
  <inkml:trace contextRef="#ctx0" brushRef="#br0" timeOffset="-2465.36">1017 516,'24'10,"1"-2,1-1,-1-1,1-2,0 0,0-1,0-2,1-1,-1-1,0-1,0-1,0-1,0-2,-1 0,0-2,0-1,5-3,43-23,-72 36,0 0,-1 0,1 0,-1 1,1-1,-1 0,0 0,1 1,-1-1,0 0,0 1,0-1,0 0,0 1,0-1,0 0,0 1,-1-1,1 0,0 0,-1 1,1-1,-1 0,0 0,1 0,-1 1,0-1,0 0,0 0,1 0,-1 0,-1 0,-6 12,2 0,-1 0,2 1,0-1,0 1,1 0,1 1,1-1,0 1,0-1,2 1,0 0,0-1,1 1,2 5,18 59,-12-61</inkml:trace>
  <inkml:trace contextRef="#ctx0" brushRef="#br0" timeOffset="4636.565">7620 149,'2'0,"0"-1,-1 1,1-1,-1 0,0 0,1 0,-1 0,0 0,1 0,-1 0,0 0,0 0,0-1,0 1,0 0,0-1,0 1,-1-1,1 1,0-1,-1 1,1-1,-1 1,0-1,0 0,1 1,-1-1,0 0,0 1,0-1,-1 0,1 1,0-1,-1 1,1-1,-1 0,1 1,-1-1,0 1,1-1,-1 1,0 0,0-1,0 1,0 0,0 0,-1 0,1-1,0 1,0 0,-1 1,1-1,-1 0,1 0,-1 1,1-1,-1 0,1 1,-1 0,-1-1,-15-3,1 0,-1 1,0 2,0-1,0 2,0 0,0 2,0 0,0 0,0 2,0 0,1 1,0 1,-8 4,16-8,-1 0,1 1,0 0,1 1,-1 0,1 0,-1 0,1 1,1 1,-1-1,1 1,0 1,0-1,0 1,1 0,0 1,1-1,0 1,0 0,0 0,1 1,1 0,-1-1,1 1,-1 9,2 0,0 0,2 0,0 0,1 0,1 0,0 0,1-1,1 1,1-1,1 0,0 0,8 13,-10-25,0-1,1 0,0 0,0 0,0-1,1 1,-1-1,1-1,0 1,-1-1,1 0,0 0,0 0,1-1,-1 0,0 0,0-1,1 0,-1 0,0 0,1-1,-1 0,0 0,4-1,48 1,-57 1,-1 0,1 0,-1 0,1 0,-1 0,1 0,-1 0,1 1,-1-1,1 0,-1 0,1 1,-1-1,1 0,-1 1,1-1,-1 0,0 1,1-1,-1 1,0-1,1 1,-1-1,0 0,1 1,-1-1,0 1,0 0,0-1,0 1,1-1,-1 1,0-1,0 1,0-1,0 1,0-1,0 1,-1 0,1-1,0 1,0-1,0 1,0-1,-1 1,1-1,0 1,0-1,-1 1,1-1,0 0,-1 1,1-1,0 1,-1-1,1 0,-1 1,1-1,-1 0,1 0,-1 1,-26 27,14-19,0 1,0 0,1 1,0 0,1 1,0 0,1 1,0 0,1 1,1 0,0 0,1 1,0-1,1 2,1-1,1 1,0 0,0 5,3-14,0 0,0 0,1 0,0-1,1 1,-1 0,1 0,1 0,-1 0,1-1,0 1,1-1,-1 1,1-1,1 0,-1 0,1 0,0 0,0-1,1 0,0 0,0 0,0 0,0-1,5 4,3-2,1 0,-1 0,1-1,0-1,0-1,0 0,1 0,-1-1,1-1,-1-1,1 0,4-1,113-12,-67-7,-50 11</inkml:trace>
  <inkml:trace contextRef="#ctx0" brushRef="#br0" timeOffset="4904.056">8298 657,'-24'19,"-18"17,-6 5,0 2,9-2,5-3,5-3,6-3,3-2,5-1,-1-1,4-1,3 1,-2-5,1-7</inkml:trace>
  <inkml:trace contextRef="#ctx0" brushRef="#br0" timeOffset="5175.059">7874 601,'10'28,"12"20,8 7,3-3,-3-4,-3-10,-1-8,0-3,1-2,-1 0,2-5,0 0,0-4,-5-5</inkml:trace>
  <inkml:trace contextRef="#ctx0" brushRef="#br0" timeOffset="5575.064">8665 743,'-46'16,"1"3,1 2,1 2,1 1,-8 9,43-28,1 1,-1-1,1 1,0 0,0 1,1-1,0 1,0 0,1 1,0-1,-2 4,5-8,0 0,0 0,0 0,1 0,-1 0,1 0,0 0,0 0,0 0,0 0,0 0,1 0,-1 1,1-1,0 0,0 0,0-1,0 1,0 0,1 0,-1 0,1-1,0 1,0-1,0 1,0-1,0 0,1 0,-1 0,1 0,1 1,3 1,-1 0,0-1,1 1,0-2,0 1,0-1,0 0,0 0,0-1,0 0,1 0,-1-1,0 1,1-2,-1 1,0-1,0 0,1-1,-1 0,0 0,0 0,1-2,8-2,-1-1,0-1,0-1,-1 0,0 0,0-2,-1 0,-1 0,2-3,136-139,-150 152,1 0,0 0,-1 0,1 0,0 0,0 1,-1-1,1 0,0 0,0 1,0-1,0 0,0 1,0-1,0 1,0-1,0 1,0-1,1 1,-1 0,0 0,0-1,0 1,0 0,1 0,-1 0,0 0,0 1,0-1,0 0,0 0,1 1,-1-1,0 1,0-1,0 1,0-1,0 1,0-1,0 1,0 0,0 0,-1 0,1-1,0 1,0 0,-1 0,1 0,0 0,-1 0,1 0,-1 0,0 0,1 1,-1-1,0 0,1 0,2 18</inkml:trace>
  <inkml:trace contextRef="#ctx0" brushRef="#br0" timeOffset="6185.271">8975 1137,'108'-337,"-89"295,-4 72,11 94,-12-62,11-80,-4-20,-11 15,2 0,0 1,2 1,1 0,0 1,1 1,1 0,1 1,10-7,-27 24,0 0,0 0,0-1,1 1,-1 0,1 1,-1-1,0 0,1 0,-1 1,1-1,0 0,-1 1,1 0,-1-1,1 1,0 0,-1 0,1 0,0 0,-1 0,1 0,0 0,-1 1,1-1,0 1,-1-1,1 1,-1 0,1-1,-1 1,1 0,-1 0,0 0,1 0,-1 0,0 0,0 0,0 1,0-1,0 0,0 1,0-1,0 1,-1-1,1 1,0-1,-1 1,1-1,-1 1,0 0,1-1,-1 1,0 0,0-1,0 1,-1 1,-22 142,22-138,0 1,0-1,0 1,1-1,0 1,0 0,1-1,0 1,0-1,1 1,0-1,0 0,4 6,6 5</inkml:trace>
  <inkml:trace contextRef="#ctx0" brushRef="#br0" timeOffset="9909.429">9737 996,'0'0</inkml:trace>
  <inkml:trace contextRef="#ctx0" brushRef="#br0" timeOffset="10738.628">9963 544,'-7'-1,"1"1,-1-1,0 1,1 1,-1-1,0 1,1 0,-1 1,1-1,-1 1,1 1,0-1,0 1,0 0,0 0,0 1,1 0,0 0,0 0,-3 3,-3 3,0 1,0 0,1 1,0 0,1 1,1 0,0 0,1 1,0-1,1 2,1-1,0 1,1 0,0 0,1 0,1 0,0 0,1 13,1-24,1-1,-1 1,0-1,1 1,0-1,0 1,0-1,0 0,1 1,-1-1,1 0,0 0,0 0,0 0,0 0,0-1,1 1,-1-1,1 1,0-1,0 0,0 0,0 0,0 0,0-1,0 1,1-1,-1 0,0 0,1 0,-1 0,1-1,-1 1,1-1,-1 0,1 0,-1 0,1-1,-1 1,1-1,-1 0,1 0,1 0,11-4,0-1,0-1,0 0,-1-1,0-1,0 0,-1-1,0 0,-1-1,-1-1,1 0,-2-1,0 0,0 0,-1-1,-1-1,0 0,-1 0,-1-1,0 0,-1 0,1-7,-4 1,-12 32,-12 32,16-28,1 0,1 1,0 0,1-1,1 1,0 0,1 0,1 0,0 0,1 0,1-1,0 1,1-1,0 1,1-1,1 0,0-1,6 10,-10-20,0-1,1 1,-1 0,0 0,1-1,0 0,0 1,0-1,0 0,0-1,0 1,0 0,1-1,-1 0,0 1,1-2,-1 1,1 0,14 0</inkml:trace>
  <inkml:trace contextRef="#ctx0" brushRef="#br0" timeOffset="11185.743">10246 601,'-2'63,"0"-42,0 1,2 0,1 0,0 0,1 0,2-1,0 1,1-1,2 0,0 0,5 8,-12-27,1-1,-1 0,1 1,0-1,-1 0,1 0,0 0,0 0,0 0,0 0,0 0,0 0,0 0,0 0,1 0,-1 0,0-1,0 1,1-1,-1 1,0-1,1 1,-1-1,0 0,1 0,-1 1,1-1,-1 0,1 0,-1-1,0 1,1 0,-1 0,1-1,-1 1,0-1,1 1,-1-1,0 1,0-1,1 0,-1 0,0 0,0 1,0-1,0 0,0 0,0 0,0-1,0 1,-1 0,1 0,0-1,41-71,26-161,-60 206,-2 3</inkml:trace>
  <inkml:trace contextRef="#ctx0" brushRef="#br0" timeOffset="11624.326">10640 657,'-19'-3,"-1"1,0 1,0 0,0 2,0 0,0 1,0 1,1 1,-1 1,-15 6,33-11,0 1,0-1,0 1,1-1,-1 1,0 0,0 0,0 0,0 0,1 0,-1 0,0 0,1 1,-1-1,1 1,0-1,-1 1,1-1,0 1,0 0,0 0,0-1,0 1,0 0,1 0,-1 0,1 0,-1 0,1 0,0 0,0 0,-1 0,2 0,-1 0,0 0,0 0,1 0,-1 0,1 0,-1 0,1 0,0 0,0 0,0 0,0-1,0 1,0 0,0-1,1 1,-1-1,1 1,-1-1,1 1,0-1,9 6,0-1,0 0,1 0,0-1,0-1,0 0,1-1,0 0,1-1,32 9,-45-10,1-1,0 0,-1 0,1 1,0-1,-1 1,1-1,-1 1,1 0,-1-1,1 1,-1 0,1 0,-1 0,0 0,0 0,1 0,-1 1,0-1,0 0,0 1,0-1,-1 1,1-1,0 1,0-1,-1 1,1-1,-1 1,0 0,1-1,-1 1,0 0,0-1,0 1,0 0,0-1,0 1,-1 0,1-1,-1 1,1-1,-1 1,1 0,-1-1,0 1,0-1,0 0,0 1,0-1,0 1,-140 130,139-130,0 0,1-1,-1 1,1 0,0 0,-1 0,1 0,0 0,0 1,1-1,-1 0,0 0,1 1,-1-1,1 0,0 1,0-1,-1 0,2 1,-1-1,0 0,0 1,1-1,-1 0,1 1,0-1,0 0,0 0,0 0,0 0,0 0,1 0,-1 0,1 0,-1 0,1 0,-1-1,1 1,0-1,0 1,0-1,1 0,4 4,0-1,0 0,0 0,1-1,0 1,0-2,0 1,0-1,0-1,0 0,8 1,102-22,-93 16</inkml:trace>
  <inkml:trace contextRef="#ctx0" brushRef="#br0" timeOffset="17037.991">6548 93,'34'-93,"-38"123,-44 175,41-159,3 0,1 1,3-1,2 5,-1 18,4 24,4 0,4 0,24 86,9-2,-16-67,-5 2,-1 30,12 244,-60-70,-1-113,9-91,5 1,5 0,5 33,29 136,-28-220,-2 0,-3 0,-2 0,-15 54,-54 232,-19 76,29-62,44-115,10-120,5 1,9 96,0-65,-2 541,-30-435,30-259,-2 32,2 0,2 1,1-1,6 28,-2-25,-2-1,-2 1,-1 0,-3 19,4 84,18-2,-43-3,-32 32,66-133,0-27</inkml:trace>
  <inkml:trace contextRef="#ctx0" brushRef="#br0" timeOffset="25490.218">339 1871,'14'-9,"1"1,0 0,0 1,0 0,1 2,-1 0,1 0,1 2,-1 0,0 0,1 2,0 0,11 1,10 3,-21-1,0 0,1-2,-1 0,1-1,-1 0,0-2,6-1,213-25,-169 19,0 3,0 3,0 3,26 4,27-1,529-2,-423-28,186 27,-219-26,397 26,-155 1,-194-27,474 27,-287-1,-188-27,335 28,-345 28,379-27,-512-1,251-12,49-17,21-5,-125 5,-137 19,149 9,-136 3,769-2,-769-26,17-6,-174 32</inkml:trace>
  <inkml:trace contextRef="#ctx0" brushRef="#br1" timeOffset="43515.282">1017 2125,'-177'246,"-62"106,32-19,127-226,93-149,197-278,6-24,-96 194,-14 25,-106 124,1 0,0 1,-1-1,1 0,0 1,-1-1,1 1,0-1,-1 1,1-1,0 1,0-1,0 1,-1 0,1 0,0-1,0 1,0 0,0 0,0 0,0 0,0 0,-1 0,1 0,0 0,0 0,0 0,0 1,0-1,-1 0,1 1,0-1,0 1,0-1,-1 0,1 1,0 0,-1-1,1 1,0-1,-1 1,1 0,-1-1,1 1,-1 0,1 0,-1 0,1-1,-1 1,0 0,1 0,12 55,-11-42,86 422,-31-100,-57-336,-1 0,1-1,-1 1,1 0,-1 0,0 0,1 0,-1 0,1 0,-1 0,1 0,-1 0,0 0,1 1,-1-1,1 0,-1 0,1 0,-1 1,1-1,-1 0,1 1,-1-1,1 0,-1 1,1-1,0 1,-1-1,1 1,0-1,-1 0,1 1,0-1,-1 1,1 0,0-1,0 1,0-1,0 1,-1-1,1 1,0-1,0 1,0 0,0-1,0 1,0-1,1 1,-1-1,0 1,0 0,0-1,0 1,1-1,-1 1,0-1,1 1,-1-1,0 1,1-1,-1 0,0 1,1-1,-1 1,1-1,-1 0,1 1,-12-8</inkml:trace>
  <inkml:trace contextRef="#ctx0" brushRef="#br1" timeOffset="43832.824">537 2775,'7'-5,"0"1,0 0,1 1,-1 0,1 0,0 1,0 0,0 0,0 1,0 0,0 0,1 1,-1 0,6 1,1-1,327 0,-318-4,-6-2</inkml:trace>
  <inkml:trace contextRef="#ctx0" brushRef="#br1" timeOffset="44229.837">1665 2322,'-9'5,"-4"6,-4 2,6-2,4-8,9-3,3-8,2 3,-1 3</inkml:trace>
  <inkml:trace contextRef="#ctx0" brushRef="#br1" timeOffset="44786.546">1694 2802,'-5'5,"-1"6,-5 2,4-2,4-8,2-4</inkml:trace>
  <inkml:trace contextRef="#ctx0" brushRef="#br1" timeOffset="52433.159">3218 2209,'3'-8,"-1"0,-1-1,1 1,-1 0,-1-1,0 1,0-1,0 1,-1-1,-1 1,1 0,-1-1,-1 1,1 0,-1 0,-1 1,0-1,0 0,0 1,-1 0,0 0,0 1,-1-1,0 1,0 0,0 1,-1-1,1 1,-9-4,-2 5,-1 0,1 0,-1 2,0 0,0 1,0 1,-1 1,1 0,0 2,1 0,-1 1,0 0,1 1,0 2,0-1,1 2,-9 5,12-8,1 0,0 0,0 1,0 0,1 1,0 1,0 0,0 0,1 1,1 0,0 1,0 0,1 1,0 0,0 0,2 0,-1 1,1 0,1 0,0 1,1-1,0 1,1 0,1 0,0 0,0 8,3-15,0 0,0 0,1 0,-1 0,1 0,1-1,-1 1,1-1,0 0,0 1,0-1,1-1,0 1,0 0,0-1,1 0,-1 0,1 0,0-1,0 0,0 1,0-2,1 1,-1-1,1 0,3 1,9 3,1-1,0-1,0 0,0-2,1 0,-1-1,13-1,-5-3,0 0,0-2,0-2,-1 0,1-1,-2-2,1 0,-2-2,20-12,-20 8,-2-1,0 0,-1-2,0 0,-2-1,0-1,-2-1,2-4,24-56,-76 149,2 2,3 2,3 0,-9 49,-106 366,129-424,13-62,0 0,0 1,0-1,0-1,0 1,0 0,0 0,0-1,-1 1,1-1,0 0,0 1,0-1,0 0,-1 0,1 0,0 0,-1-1,1 1,-1 0,1-1,-1 1,0-1,1 0,1-1,15-11</inkml:trace>
  <inkml:trace contextRef="#ctx0" brushRef="#br1" timeOffset="52814.759">3952 2209,'-43'30,"0"1,2 2,2 2,1 2,2 1,1 2,2 1,-18 31,44-59,0 0,1 0,1 0,0 1,0-1,1 1,1 1,1-1,0 0,0 1,2 2,-1-12,1 0,0 0,1 0,0 0,-1 0,1 0,1 0,-1 0,1 0,0 0,0-1,0 1,1-1,0 1,0-1,0 0,0 0,0 0,1-1,0 1,0-1,0 0,0 0,0 0,0-1,1 1,0-1,-1 0,1 0,0-1,0 1,2-1,12 2,1 0,0-2,0 0,0-1,-1-2,1 0,0 0,-1-2,1-1,-1 0,0-1,-1-1,1-1,-2-1,1 0,2-3,17-12,-1-1,-1-1,-1-2,-2-1,-1-2,24-30,-38 42,-1-1,0 0,-1-2,-1 1,-2-2,0 1,-1-2,-1 0,-2 0,1-2,-8 19,-1 1,1-1,-1 1,0-1,-1 1,0-1,0 1,0-1,-1 1,1 0,-2-1,1 1,-1 0,0 0,0 1,0-1,-1 1,0 0,0-1,0 2,-1-1,0 0,1 1,-2 0,1 0,0 1,-1-1,0 1,0 0,0 1,0-1,0 1,0 1,-1-1,1 1,0 0,-1 0,1 1,-3 0,-16 2,-1 2,1 1,1 1,-1 0,1 2,0 1,1 1,0 1,1 1,0 1,1 1,0 1,-10 10,-35 34,45-33</inkml:trace>
  <inkml:trace contextRef="#ctx0" brushRef="#br1" timeOffset="53471.58">5024 2041,'-1'-2,"0"0,-1 0,1 0,-1 0,0 1,1-1,-1 0,0 1,0 0,0-1,0 1,0 0,0 0,-1 0,1 0,0 1,0-1,-1 1,1-1,0 1,-1 0,1 0,0 0,-1 0,0 0,0 0,-7-2,1 1,-1 1,0 0,0 0,1 1,-1 0,0 1,1 0,-1 1,1 0,0 0,0 1,0 0,0 0,1 1,-1 0,1 1,1 0,-1 0,1 1,0 0,0 0,1 0,0 1,0 0,1 0,0 1,1-1,-1 1,2 0,-1 0,-1 9,4-15,0 1,0-1,0 0,0 1,1-1,-1 1,1-1,0 1,0 0,1-1,-1 1,1-1,-1 0,1 1,0-1,0 1,1-1,-1 0,1 0,0 0,-1 0,1 0,1 0,-1 0,0-1,1 1,-1-1,1 1,0-1,0 0,0 0,0 0,0-1,0 1,0-1,0 0,1 1,-1-1,1-1,-1 1,1-1,-1 1,1-1,-1 0,1 0,19-6,0-1,0 0,-1-2,-1 0,1-2,-2 0,1-2,-2 0,8-7,4 0,-13 7,5-3,1 0,1 2,0 1,1 0,0 2,11-2,-36 12,1 0,-1 1,0-1,1 1,-1-1,1 1,-1 0,1 0,0-1,-1 1,1 0,-1 0,1 0,-1 1,1-1,-1 0,1 1,-1-1,1 1,-1-1,1 1,-1 0,1-1,-1 1,0 0,0 0,1 0,-1 0,0 0,0 0,0 0,0 1,0-1,0 0,-1 1,1-1,0 0,0 1,-1-1,1 1,-1-1,0 1,1-1,-1 1,0 0,-12 71,-3-35,-3-1,-1-2,-2 1,-1-2,-16 18,-176 169,-66 24,279-245,-1 1,1-1,0 1,0-1,0 1,-1 0,1 0,0 0,0-1,0 1,0 0,0 0,1 0,-1 1,0-1,0 0,1 0,-1 0,1 1,-1-1,1 0,-1 0,1 1,0-1,-1 0,1 1,0-1,0 0,0 1,0-1,1 1,-1-1,0 0,0 1,1-1,-1 0,1 0,-1 1,1-1,-1 0,1 0,0 0,0 0,0 1,0-1,-1 0,1-1,0 1,1 0,-1 0,0 0,19-1,1-5</inkml:trace>
  <inkml:trace contextRef="#ctx0" brushRef="#br1" timeOffset="53734.232">5362 2520,'-37'31,"2"2,0 1,3 2,0 2,3 0,-17 30,44-65,-1 0,1 1,-1 0,1-1,0 1,1 0,-1 0,1 0,-1 0,1 0,0 0,1 0,-1 0,1 1,-1-1,2 0,-1 0,0 1,1-1,-1 0,1 0,0 0,1 0,-1 0,1 0,0 0,0 0,0-1,0 1,1 0,-1-1,1 0,0 0,3 3,7-2,1 0,0-1,0-1,0 0,1 0,-1-2,0 0,1 0,-1-2,0 0,0 0,0-1,0-1,0 0,0-1,0 1,0-1,0 0,0-1,-1-1,0 0,0-1,-1 0,0-1,6-6,-14 12,0 0,-1 0,0 0,1-1,-1 0,-1 1,1-1,0 0,-1 0,0-1,0 1,0 0,-1-1,1 1,-1-1,0 0,0 1,-1-1,1 0,-1 1,0-1,0 0,-1 0,0 1,1-1,-1 0,-1 1,1-1,-1 1,0 0,0-2,-4 0,0 0,0 0,0 1,0 0,-1 0,0 0,0 1,0 0,-1 1,1-1,-1 1,0 1,0-1,0 2,0-1,0 1,0 0,-1 0,1 1,0 1,0-1,-1 1,-2 1,6-2,-31 0</inkml:trace>
  <inkml:trace contextRef="#ctx0" brushRef="#br1" timeOffset="56289.52">8016 2012,'-38'-4,"0"1,-1 2,1 2,-1 2,1 1,-13 5,43-8,-1 1,1 0,0 0,0 1,0 0,0 1,0 0,1 0,-1 1,1 0,0 0,1 0,-1 1,1 0,0 0,1 1,-1-1,1 1,1 1,-1-1,1 1,0-1,1 1,0 0,0 1,1-1,-1 6,2-3,0 0,0 0,1 0,1 1,0-1,0 0,1 0,1 0,0-1,0 1,1-1,0 1,1-1,0-1,1 1,0-1,0 1,1-2,0 1,1-1,0 0,0-1,1 0,0 0,0 0,0-2,1 1,0-1,0 0,0-1,1 0,-1-1,5 1,4 1,1 0,0-1,0-1,0 0,1-2,-1-1,0 0,0-1,1-2,-1 0,0-1,-1 0,1-2,-1 0,0-2,0 0,-1-1,0-1,-1 0,9-8,-15 10,-1-1,0 0,-1-1,1 0,-2-1,0 0,0 0,-1 0,0-1,-1 0,0-1,-1 1,-3 5,1 0,-1 0,0 0,-1 0,0 0,0 0,0-1,-1 1,0 0,0 0,-1-1,0 1,0 0,-1 0,0 0,0 0,-1 0,0 1,0-1,0 1,-1-1,-4-4,-6-4,-1 1,0 1,-1 1,-1 0,0 1,0 0,-1 2,0 0,-1 1,0 1,0 1,0 0,-1 2,0 0,0 1,0 1,0 1,-1 1,-16 2,4-2</inkml:trace>
  <inkml:trace contextRef="#ctx0" brushRef="#br1" timeOffset="56670.632">7847 2492,'-26'19,"1"1,1 2,1 0,0 2,2 0,1 1,1 1,2 1,-6 11,21-34,0 0,0 0,0 0,0 0,0 1,1-1,0 0,0 1,0-1,1 1,-1-1,1 1,0-1,1 1,-1-1,1 1,-1-1,1 1,1-1,-1 0,1 0,-1 1,1-1,0 0,1 0,-1-1,1 1,0 0,0-1,0 0,0 1,0-1,1-1,-1 1,1 0,0-1,0 0,0 0,2 1,10 2,1-2,0 0,0 0,0-2,0 0,0-1,1-1,-1 0,0-1,0-1,0-1,-1 0,1-1,-1-1,0 0,-1-2,1 0,6-5,-13 9,4 0,-1-1,1 0,-1-1,-1 0,1-1,-1-1,0 0,0 0,-1-1,0 0,-1-1,0 0,-1-1,0 1,0-2,-1 1,-1-1,1 0,-2 0,0-1,-1 0,0 1,0-3,-3 9,1-1,-1 0,0 1,-1-1,0 0,0 0,0 0,-1 1,0-1,0 0,0 1,-1-1,0 1,-1-1,1 1,-1 0,0 0,-1 0,0 0,0 1,0-1,0 1,-1 0,0 0,0 1,0 0,0-1,-1 2,0-1,0 1,0 0,-5-2,-9-2,-1 2,1 1,-1 0,1 1,-1 2,0 0,-6 1,-8 0</inkml:trace>
  <inkml:trace contextRef="#ctx0" brushRef="#br1" timeOffset="57184.126">8467 2068,'17'-3,"113"-27,0 7,50 0,-178 22,1 0,-1 0,0 0,0 0,1 0,-1 1,0 0,1-1,-1 1,1 0,-1 0,1 0,-1 0,0 0,1 1,-1-1,0 1,1 0,-1 0,0-1,0 2,1-1,-1 0,0 0,0 1,0-1,0 1,-1-1,1 1,0 0,-1 0,1-1,-1 1,0 0,1 1,-1-1,0 0,0 0,0 0,-1 1,1-1,-1 0,1 1,-1-1,0 1,1 0,-63 120,31-73,16-16,1 1,2 0,1 1,1 0,3 1,1 0,1 2,-7 35,-3 2,-16 153,31-217</inkml:trace>
  <inkml:trace contextRef="#ctx0" brushRef="#br1" timeOffset="57420.159">8580 2548,'39'0,"31"0,9 0,-4 0,-11 0,-10 0,-11 0,-11 0</inkml:trace>
  <inkml:trace contextRef="#ctx0" brushRef="#br1" timeOffset="57618.736">9314 2576,'-5'34,"-1"11</inkml:trace>
  <inkml:trace contextRef="#ctx0" brushRef="#br1" timeOffset="57984.879">9625 2097,'-13'5,"0"1,1 0,0 0,0 1,1 1,0 0,0 1,1 0,0 0,0 1,1 1,0-1,1 1,1 1,-1 0,2 0,-6 12,11-21,1 0,-1 0,1 0,0 1,-1-1,1 0,1 0,-1 0,0 0,1 0,-1 0,1 0,0 0,0 0,0 0,1 0,-1 0,1 0,-1-1,1 1,0-1,0 1,0-1,1 0,-1 0,0 1,1-2,-1 1,1 0,0-1,-1 1,4 0,102 30,-92-28,172 47,-183-48,-1 0,0 1,0-1,0 1,0 0,-1 0,0 0,0 0,0 0,0 1,0-1,-1 1,0 0,0 0,0 0,-1 0,1 0,-1 0,0 0,-1 0,1 1,-1-1,0 0,-1 1,1-1,-1 0,0 0,0 0,-1 0,1 0,-1 0,0 0,-1 0,1-1,-1 1,0-1,0 1,0-1,-1 0,1 0,-1-1,0 1,0-1,0 0,-1 0,1 0,-2 0,-94 67,35-50,44-18</inkml:trace>
  <inkml:trace contextRef="#ctx0" brushRef="#br1" timeOffset="58174.168">9539 2068,'58'-9,"28"-4,5 1,-9 2,-13 8,-13 4,-17 2</inkml:trace>
  <inkml:trace contextRef="#ctx0" brushRef="#br1" timeOffset="58688.07">10330 1955,'14'1,"-25"0,-18 2,28-2,-8-1,0 2,0-1,0 1,0 0,0 1,0 0,1 0,-1 1,1 0,0 1,0 0,1 0,-1 0,1 1,1 0,-1 1,1-1,0 1,0 1,1-1,0 1,0 0,4-6,1 0,0 0,0 0,0 0,0 0,0 0,0 0,1 0,-1 0,1 0,-1-1,1 1,0 0,-1 0,1 0,0-1,0 1,0 0,1-1,-1 1,0-1,1 1,-1-1,0 0,1 1,0-1,-1 0,1 0,0 0,0 0,-1-1,1 1,0 0,0-1,0 1,0-1,0 0,0 0,0 1,0-1,83 1,153-72,-235 69,-1 1,1-1,0 1,0-1,0 1,0 0,0 0,0 0,0 0,0 1,0-1,1 1,-1 0,0 0,0 0,0 0,0 0,1 1,-1-1,0 1,0 0,0 0,0 0,0 1,0-1,-1 1,1-1,0 1,-1 0,1 0,-1 0,1 0,-1 1,0-1,0 1,0-1,-1 1,1 0,0-1,-1 1,0 0,0 0,0 0,0 1,-2 10,-1 0,-1-1,0 0,-1 1,-1-1,0 0,0-1,-1 1,-1-1,0 0,-9 10,-11 15,-1 0,-2-2,-1-2,-2 0,-33 24,-27 5,76-53,1 1,0 0,0 1,1 1,0 0,1 1,0 1,1 0,1 0,0 1,-8 16,8 20,15-33</inkml:trace>
  <inkml:trace contextRef="#ctx0" brushRef="#br1" timeOffset="58989.034">10499 2633,'-25'22,"0"2,1 0,2 2,0 0,2 2,1 0,1 1,-6 16,22-42,0 0,0 0,1 0,-1 0,1 1,0-1,-1 0,2 1,-1-1,0 1,1 0,0-1,-1 1,1-1,1 1,-1 0,0-1,1 1,0-1,0 1,0-1,0 1,1-1,-1 0,1 0,0 1,0-1,0 0,0-1,0 1,1 0,-1-1,1 1,0-1,2 2,6 0,0 1,1-1,-1-1,1 0,0-1,0 0,0-1,0 0,0-1,0 0,0-1,0-1,-1 0,1 0,0-1,-1 0,1-1,-1-1,0 0,0 0,-1-1,1 0,-1-1,-1 0,1-1,-1 1,-1-2,1 0,-2 0,1 0,-1-1,0 0,2-6,-7 12,-1 1,0-1,1 0,-1 0,-1 0,1 0,0 0,-1 0,0 0,0 0,0 0,-1 0,1 0,-1 0,0 0,0 1,0-1,-1 0,1 0,-1 1,0-1,0 1,0-1,0 1,-1 0,1 0,-1 0,0 0,0 0,0 1,0 0,-1-1,1 1,-1 0,1 0,-1 1,1-1,-1 1,0 0,0 0,0 0,-1 0,-25-6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0,'0'15,"0"4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4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1,'-19'2,"0"1,1 1,-1 0,1 2,0 0,1 1,-1 0,1 2,-12 8,27-16,0 0,0 0,0 0,0 1,1-1,-1 1,0 0,1 0,-1-1,1 1,-1 0,1 0,0 0,0 0,0 0,0 1,0-1,1 0,-1 0,1 1,-1-1,1 0,0 1,0-1,0 0,0 1,0-1,1 0,-1 1,1-1,-1 0,1 0,0 1,0-1,0 0,0 0,0 0,0 0,1 0,-1 0,1-1,-1 1,1 0,0-1,0 1,-1-1,2 1,160 44,-158-44,-1 0,0 0,0 1,0-1,0 1,0 0,-1 0,1 0,-1 0,0 1,0-1,0 1,0 0,-1 0,1 0,-1 0,0 0,0 1,-1-1,1 1,-1-1,0 1,0-1,-1 1,1 0,-1-1,0 1,0 0,-1-1,1 1,-1 0,0-1,-1 2,1 1,0 1,-1-1,0 0,-1 1,0-1,0 0,0 0,-1-1,0 1,0-1,0 1,-1-1,0-1,-1 1,1-1,-1 0,0 0,0 0,0-1,-1 0,-2 1,-13 6,0-1,0-1,-2-1,1 0,-1-2,-1-1,-57 0,80-5,-1 0,1 0,0 0,0 0,0-1,0 1,-1-1,1 0,0 0,0 1,0-1,0-1,0 1,1 0,-1 0,0-1,1 1,-1-1,0 1,1-1,0 0,-1 1,1-1,0 0,0 0,0 0,0 0,0 0,1 0,-1 0,0-1,1 1,0 0,-1-2,3-10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5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122 309,'-19'35,"1"1,2 1,2 0,1 1,2 1,1 0,3 0,0 11,5-42,0-1,1 0,0 1,1 0,-1-1,1 1,1-1,0 1,0-1,0 1,1-1,0 1,0-1,1 0,0 0,0 0,1-1,0 1,0-1,1 0,-1 0,1 0,1-1,-1 1,1-1,0 0,0-1,0 0,0 0,1 0,0-1,0 0,4 2,6-1,0-2,0 1,0-2,0 0,0-1,0-1,0-1,0 0,0-1,0-1,-1-1,1 0,-1-1,0 0,-1-2,0 0,0 0,-1-2,0 0,11-9,-4-2,0-1,-1-2,-1 1,-1-2,-2-1,0 0,-2-1,-1 0,-1-1,-1 0,-1-1,-2-1,-1 1,-2-1,0 0,-2-1,-1 1,-2 0,-1-1,-3-18,3 40,0-1,0 1,0 0,-1-1,-1 1,0 0,0 0,0 0,-1 1,-1-1,1 1,-1 0,-1 0,0 1,0-1,0 1,-1 1,0-1,0 1,0 0,-1 1,0 0,-2-1,2 7,1 0,0 0,0 1,-1 0,1 0,1 1,-1 0,0 0,1 1,0 0,-1 0,2 0,-1 1,0 0,1 0,0 0,0 1,0 0,1 0,0 0,0 0,1 0,-1 1,1 0,1 0,-1 0,1 2,-18 40,2 1,2 1,3 1,2 0,2 1,2-1,2 26,2 563,3-265,11-315,-5-55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48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0 881,'9'-1,"-1"-1,0 0,0-1,0 1,-1-2,1 1,-1-1,1 0,-1-1,0 1,-1-1,6-5,28-18,187-94,-32 6,-21 5,-132 87,0 2,2 1,1 3,33-9,-56 18,0-1,-1 0,0-2,0 0,-2-1,0-1,11-11,234-129,-201 109,-86 37,-48 9,43 1,1-2,-1 0,1-2,-1-1,1-1,0-2,-17-5,43 10,1 1,0-1,-1 1,1-1,0 1,-1-1,1 1,-1-1,1 1,-1 0,1-1,-1 1,1 0,-1-1,1 1,-1 0,0 0,1 0,-1-1,1 1,-1 0,0 0,1 0,-1 0,1 0,-1 0,0 0,1 0,-1 1,1-1,-1 0,0 0,1 0,-1 1,1-1,-1 0,1 0,-1 1,1-1,-1 1,1-1,-1 0,1 1,0-1,-1 1,1-1,-1 1,1-1,0 1,0-1,-1 1,1 0,0-1,0 1,0-1,-1 1,1 0,0-1,0 1,0-1,0 1,0 0,0-1,1 1,18 39,-15-34,100 203,-41-36,-62-172,-1-1,1 0,-1 1,1-1,-1 0,1 0,-1 0,1 0,0 1,-1-1,1 0,-1 0,1 0,-1 0,1 0,0 0,-1 0,1-1,-1 1,1 0,-1 0,1 0,-1 0,1-1,-1 1,1 0,-1-1,1 1,-1 0,1-1,-1 1,1 0,-1-1,0 1,1-1,-1 1,0-1,1 1,-1-1,0 1,0-1,0 1,1-1,-1 0,0 1,0-1,0 1,0-1,0 1,0-1,0 0,0 1,0-1,0 1,0-1,0 1,-1-1,1 1,0-1,0 0,0-1,133-295,-113 206,-20 92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06.0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86 582,'33'53,"43"120,-48-93,-23-102,-5-319,0 333,1 0,0 0,0 0,1 1,0-1,1 1,-1-1,2 1,-1 0,1 0,0 0,0 1,1 0,-1-1,5-3,-5 10,-1-1,1 0,-1 1,1 0,0 0,-1 0,1 0,-1 0,1 1,-1 0,1 0,-1 0,1 0,-1 0,0 1,1-1,-1 1,0 0,0 0,0 0,0 0,-1 1,1-1,-1 1,1-1,-1 1,0 0,1 2,5 3,5 3</inkml:trace>
  <inkml:trace contextRef="#ctx0" brushRef="#br0" timeOffset="663.191">1 272,'79'-23,"96"-35,-173 59,1-1,-1 0,1 0,0 0,-1-1,1 1,-1-1,1 1,-1-1,0 0,1 0,-1 0,0 0,1 0,-1 0,0-1,0 1,0-1,0 0,0 1,-1-1,1 0,0 0,-1 0,1 0,-1 0,0-1,0 1,0 0,0-1,0 1,0 0,-1-1,1 1,-1-1,0 1,1-1,-1 0,0 1,-1-1,1 0,-85-108,70 98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0.2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1 160,'5'-5,"1"-6,5-1,5-4,5 1,-2-2,2 3,-4-2,1 2,-3-2,1 3,-3 3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0.4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1 182,'34'-24,"20"-12,6-1,-7 1,-8 8,-12 7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0.7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64,'19'-14,"12"-10,0-1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1.0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46,'19'-9,"6"-9,0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1.1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1 337,'19'-20,"16"-10,7-1,1 6,-7 1,-9 5</inkml:trace>
  <inkml:trace contextRef="#ctx0" brushRef="#br0" timeOffset="167.418">311 139,'20'-14,"10"-6,0-3,1 2,-6 0,-2 3,0 5,-4 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13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1158 206,'0'-11,"0"1,-1-1,0 1,0-1,-1 0,0 1,-1 0,0 0,-1 0,0 0,-1 0,0 1,0 0,-1 0,0 0,0 1,-5-5,5 11,-1 0,0 0,1 1,-1 0,0 0,1 0,-1 1,0 0,0 0,0 1,1 0,-1 0,0 1,1-1,-1 1,1 1,0-1,0 1,0 1,0-1,0 1,0 0,1 0,0 0,0 1,0 0,1 0,-4 4,-6 2,-27 21,2 1,1 2,2 1,1 2,2 2,2 1,1 1,3 1,1 2,3 1,1 0,2 2,3 0,2 1,1 1,3 0,3 1,-2 28,8-38,1 0,2 1,2-1,2 0,1 0,-3-28,-1-1,2-1,0 1,0 0,1-1,0 0,1 0,0 0,1-1,0 0,1 0,0-1,0 0,1 0,0-1,1 0,0-1,8 6,-1-4,1 0,-1-1,1-1,1-1,-1 0,1-1,0-1,0-1,0-1,1-1,-1 0,0-1,1-1,-1-1,0-1,0-1,0 0,0-1,-1-2,0 1,0-2,0 0,-1-2,-1 0,11-7,-17 11,0 0,-1-1,1 0,-1 0,-1-1,1 0,-1 0,-1-1,0 0,0-1,0 0,-1 0,-1 0,0 0,0-1,-1 0,-1 0,1 0,-2 0,0-1,0 1,-1-1,0 1,-1-1,0 0,-1 1,-2-9,-5 4,-1 1,0 0,-2 0,0 1,0 1,-1-1,-1 2,0 0,0 1,-1 0,-1 1,0 0,0 1,-1 1,0 1,-1 0,1 1,-1 0,0 2,-1 0,1 1,-15-1,75 20,-13-12,0-1,-1-2,1-1,0-1,0-2,0-1,1-1,-14 2,89-16,-67 13,-25 9</inkml:trace>
  <inkml:trace contextRef="#ctx0" brushRef="#br0" timeOffset="697.126">1525 1137,'-7'6,"1"1,1-1,-1 1,1 0,1 0,-1 1,1 0,0-1,1 1,0 1,0-1,1 0,0 1,0-1,1 1,0-1,1 1,0 0,0-1,1 1,0 0,1 1,-2-9,-2-44,3-1,1 1,2-1,2 1,2 0,2 1,1 0,3 1,1 0,2 1,11-18,-27 56,-1 1,0-1,1 0,0 1,-1-1,1 1,0-1,-1 1,1-1,0 1,0-1,1 1,-1 0,0-1,0 1,0 0,1 0,-1 0,1 0,-1 0,1 0,-1 1,1-1,-1 0,1 1,0-1,-1 1,1 0,0-1,0 1,-1 0,1 0,0 0,-1 0,1 1,0-1,0 0,-1 1,1-1,-1 1,1-1,0 1,-1 0,1 0,-1 0,1 0,-1 0,2 4,-1-1,0 1,0 0,0 0,-1 1,0-1,0 0,0 0,-1 1,1-1,-1 0,0 1,-1-1,0 0,1 1,-2-1,1 0,-1 0,0 2,0-1,0-1,1 1,0-1,0 1,0-1,0 1,1 0,0-1,0 1,1 0,0-1,0 1,0-1,1 1,-1-1,1 1,1 1,8 6</inkml:trace>
  <inkml:trace contextRef="#ctx0" brushRef="#br0" timeOffset="1182.302">2117 940,'-7'-2,"1"1,-1 0,0 0,1 1,-1-1,0 1,1 1,-1-1,1 1,-1 1,1-1,-1 1,1 0,0 0,0 1,-2 1,-4 0,0 1,0 0,0 0,1 2,0-1,1 1,-1 1,1 0,1 0,-1 1,2 0,-1 1,1 0,1 0,-5 8,9-14,-1 0,1 0,0 1,1-1,-1 1,1-1,0 1,0 0,0 0,0 0,1 0,0 0,0 0,1 0,-1 1,1-1,0 0,1 0,-1 1,1-1,0 0,0 0,1 0,-1 0,1 0,0 0,0-1,1 1,0-1,-1 1,2-1,-1 0,0 0,1 0,0-1,-1 1,2-1,-1 1,5-3,-1-1,0 1,0-1,1-1,-1 0,0 0,0 0,0-1,0 0,0-1,0 0,-1 0,1-1,-1 0,0 0,0 0,0-1,-1 0,1-1,-1 1,-1-1,3-2,192-209,-200 216,1 0,-1 0,0 0,1 0,-1 0,1 0,0-1,-1 1,1 1,0-1,0 0,-1 0,1 0,0 0,0 0,0 1,0-1,0 0,0 1,0-1,0 1,0-1,1 1,-1 0,0-1,0 1,0 0,0 0,1 0,-1 0,0 0,0 0,0 0,1 0,-1 1,0-1,0 0,0 1,0-1,0 0,0 1,1 0,-1-1,0 1,-1 0,1-1,0 1,0 0,0 0,0 0,0 0,-1 0,1 0,0 0,7 53,-8-49,-1-1,1 0,0 1,0-1,1 0,-1 1,1-1,0 0,0 0,1 0,-1 0,1 0,0 0,0 0,0 0,1 0,-1-1,1 0,0 1,0-1,0 0,0 0,0 0,1-1,-1 1,1-1,0 0,3 1,3 0,0 0,0-1,0-1,0 1,0-2,0 1,0-2,0 1,0-1,0-1,0 0,0 0,9-4,0 0</inkml:trace>
  <inkml:trace contextRef="#ctx0" brushRef="#br0" timeOffset="1861.178">2710 855,'-13'3,"1"2,-1 0,2 0,-1 1,0 1,1 0,0 0,1 1,0 1,0-1,1 2,0-1,0 1,1 1,1-1,-1 1,2 1,-4 6,9-14,0 0,0-1,1 1,-1 0,1-1,0 1,0 0,0-1,0 1,1 0,-1-1,1 1,0 0,0-1,0 1,1-1,-1 0,1 1,0-1,0 0,0 0,0 0,1 0,-1 0,1-1,0 1,-1-1,1 0,0 1,1-1,2 1,111 39,-98-40,-1 0,1-2,-1 0,1-2,-1 0,1 0,-1-2,0 0,0-2,0 1,-1-2,0-1,0 0,-1-1,0 0,-1-2,0 0,0 0,-1-2,-1 1,0-2,0 0,-9 10,26-23,-2-1,0-1,-2-2,-2 0,0-2,-2 0,-2-1,-1-2,-2 0,-1-1,-2 0,9-37,-20 57,0 0,-1-1,0 1,-2 0,0-1,-1 1,0 0,-2 0,0 0,-1 0,0 0,-2 0,0 1,0 0,-5-5,5 16,-1 0,0 0,-1 1,1 0,-1 1,0-1,0 1,0 1,0 0,0 0,-1 0,1 1,-1 0,1 1,-1 0,1 0,0 1,-1 0,1 1,-1-1,1 2,0-1,0 1,0 0,1 1,-1 0,1 0,0 0,-3 3,-10 8,0 1,1 0,1 2,1 0,0 1,1 0,2 2,0 0,1 0,0 1,2 1,1 0,1 0,1 1,1 0,-2 18,4-24,2 0,0 0,1 1,1-1,0 1,2 0,0-1,1 1,1-1,1 0,0 0,2 0,0 0,0-1,2 0,0 0,1-1,1 0,0-1,1 0,1 0,1-1,-1-1,2 0,0-1,11 7,-2-2,1-1,1-1,1-1,0-2,0 0,1-2,0-1,1-1,0-1,0-2,1-1,0-1,-1-1,1-1,0-2,0-1,0-2,-1 0,0-2,0-1,0-1,-1-2,22-10,-34 11,0 0,-1-2,0 1,-1-2,0 1,0-2,-2 0,1 0,-2-1,7-11,-13 18,1 0,-2 0,1-1,-1 1,0-1,0 1,-1-1,0 0,-1 0,0 0,0 0,0 0,-1-1,-1 1,1 0,-1 0,0 0,-1 0,0 0,0 1,-1-1,0 0,-4-5,5 8,-1 1,0 0,0 0,-1 0,1 1,-1-1,0 1,0-1,0 1,0 1,-1-1,1 1,-1-1,0 1,0 0,1 1,-1-1,0 1,0 0,0 0,-1 1,1 0,0 0,0 0,0 0,0 1,-2 0,-4 0,0 2,0-1,0 1,1 1,-1 0,1 1,0 0,0 0,1 1,-1 0,1 1,-1 1,-1 0,0 1,1 1,0 0,0 0,1 1,1 0,0 1,0-1,1 2,0-1,1 1,1 0,0 0,1 1,0-1,1 1,1 0,0 0,0 0,2 0,0 0,0 0,2 0,0 3,1-5,1-1,0 0,0 0,1 0,1 0,0-1,0 0,1 0,0-1,1 0,0 0,0-1,1 0,0 0,1-1,-1 0,1-1,1 0,8 4,8 0,1-2,1-1,-1-1,1-1,0-2,0 0,0-2,24-3,-29 2</inkml:trace>
  <inkml:trace contextRef="#ctx0" brushRef="#br0" timeOffset="7296.074">5391 743,'-11'-5,"0"1,0 1,-1 0,1 1,-1 0,0 0,1 2,-1-1,0 1,0 1,1 0,-1 1,0 0,1 1,-1 0,1 1,0 0,0 1,1 0,-1 1,1 0,0 0,1 1,0 0,0 1,0 0,1 1,0-1,1 2,0-1,0 1,1 0,0 0,-3 10,3 1,2 1,0-1,2 1,0 0,2 0,0 1,4 20,-4-37,1-1,0 0,0 1,1-1,0 0,0 0,0 0,0 0,1-1,0 1,0-1,0 1,1-1,-1 0,1 0,0 0,0-1,0 0,1 1,-1-1,1-1,0 1,-1-1,1 0,0 0,1 0,-1-1,0 1,0-1,5 0,4 1,0-1,0 0,1-1,-1-1,0 0,0-1,0-1,0 0,0-1,0 0,2-2,41-16,-33 15</inkml:trace>
  <inkml:trace contextRef="#ctx0" brushRef="#br0" timeOffset="7947.636">5983 770,'-45'8,"1"1,-1 3,2 1,0 2,-39 21,73-33,0 0,1 1,-1 1,1-1,0 1,0 1,1-1,-1 1,1 1,1-1,-1 1,1 1,0-1,1 1,0 0,0 0,1 0,0 1,0-1,1 1,0 0,0 0,1 1,0-1,1 0,0 1,1-1,0 1,0-1,2-4,-1 0,1-1,0 1,1-1,-1 1,1-1,0 0,0 0,0 0,0-1,1 1,0-1,-1 0,1 0,0 0,1 0,-1-1,0 1,1-1,-1 0,1-1,0 1,0-1,-1 0,1 0,0 0,0-1,0 0,0 0,2 0,9 0,0-1,1-1,-1-1,0 0,0-1,-1 0,1-1,9-6,29-17,-1-2,-2-3,-2-1,0-3,-3-2,-1-2,15-20,-36 40,-19 39,-9-4,1-9,-1 1,2 0,-1 0,0 0,1 0,1 1,-1-1,1 0,0 1,0-1,0 1,1 0,0-1,1 1,0-1,0 1,0-1,0 1,1-1,0 0,1 0,-1 0,1 0,0 0,1 0,-1-1,1 0,0 1,1-2,-1 1,1 0,0-1,10 2,0-1,-1-1,2-1,-1 0,0-1,1 0,-1-1,1-1,-1-1,1 0,6-2,-4 0,0 0,0-2,0 0,-1-1,0-1,0 0,-1-2,0 0,0 0,-1-2,0 0,0 0,-2-1,1-1,-2-1,0 0,0 0,1-4,18-21,-5 9,-1-1,-1-2,-2 0,-1-1,-2-1,14-37,-24 51,-1-1,0-1,-2 0,-1 1,-1-2,-1 1,0 0,-2-1,-1 1,-1-1,-1 1,-1-1,-1 1,-1 0,-1 0,-1-1,5 20,0 0,0 1,0-1,0 0,0 1,-1 0,0-1,0 1,1 0,-2 0,1 1,0-1,-1 1,1-1,-1 1,0 0,1 0,-1 1,0-1,0 1,0 0,0 0,-1 0,1 1,0-1,0 1,0 0,-1 0,1 1,0-1,0 1,0 0,-4 1,-1 1,0 0,1 0,-1 1,1 0,0 0,0 1,0 1,0-1,1 1,0 0,0 1,1-1,0 1,-6 8,0 7,1 1,2 0,0 1,1 0,1 0,1 1,2 0,0 0,2 0,0 0,2 0,1 0,1 1,1-1,1 0,3 6,2 1,2 0,1 0,2-2,1 1,1-2,1 0,2-1,18 20,19 18,-40-47</inkml:trace>
  <inkml:trace contextRef="#ctx0" brushRef="#br0" timeOffset="8380.109">7451 657,'-10'-3,"0"0,0 1,0 0,0 1,0 0,0 0,-1 1,1 1,0 0,0 0,0 1,0 0,0 0,0 1,0 1,1 0,-1 0,1 1,0 0,1 0,-1 1,1 0,0 1,1 0,-1 0,1 0,1 1,-1 0,1 1,1-1,0 1,0 0,0 0,1 1,1-1,0 1,0 0,1 0,0 0,0 2,1-6,0-1,0 1,0 0,0-1,1 1,0 0,0 0,1-1,0 1,0 0,0-1,0 1,1-1,0 1,0-1,1 0,-1 1,1-1,0-1,0 1,1 0,0-1,0 0,0 0,0 0,0 0,1 0,0-1,-1 0,1 0,1 0,-1-1,5 2,6 0,1-1,-1 0,1-1,0-1,0-1,-1 0,1-1,0-1,-1 0,1-1,-1-1,0-1,0 0,0-1,0-1,5-4,4-4</inkml:trace>
  <inkml:trace contextRef="#ctx0" brushRef="#br0" timeOffset="9030.933">7705 743,'-3'19,"-1"-3,0 0,2 0,0 0,1 0,0 1,1-1,1 0,1 1,0-1,1 0,1 0,3 6,-5-18,0 0,1 0,0-1,0 1,0-1,0 1,0-1,1 0,0 0,-1-1,1 1,0-1,0 1,1-1,-1-1,0 1,1 0,-1-1,1 0,-1 0,1-1,-1 1,1-1,0 0,0 0,119-19,-106 9,-1 0,0 0,0-2,-1 0,0-1,-2 0,1-1,-2-1,1-1,-2 1,-1-2,0 0,0 0,2-9,-16 32,1 0,-1 1,2-1,-1 1,1-1,0 1,0 0,0 0,1-1,0 1,1 0,-1 0,1-1,1 1,-1-1,1 1,0-1,1 1,0-1,0 0,0 0,0 0,1-1,0 1,0-1,1 0,-1 0,3 2,1-2,0 0,0-1,0 1,0-1,1-1,-1 0,1 0,0 0,0-1,0-1,0 0,1 0,-1 0,0-1,0-1,1 0,-1 0,0 0,0-1,0-1,0 0,-1 0,1 0,-1-1,3-2,21-11,-1-1,0-2,-1-1,-1-1,-2-2,0 0,-1-2,-2-1,0-1,-2-1,-2-1,0-1,3-9,-10 17,-1 0,-1-1,-1 0,-1 0,-2-1,0 0,-1-1,-2 1,0-1,-2 0,-1 0,-1 0,-1 0,-2 0,-4-25,5 46,1 0,-1-1,0 2,0-1,0 0,-1 0,1 1,-1-1,0 1,-1 0,1 0,-1 0,1 0,-1 1,0-1,-1 1,1 0,-1 0,1 1,-1 0,0-1,0 1,0 1,0-1,0 1,0 0,0 0,-1 0,1 1,0 0,-1 0,1 0,0 1,0-1,-1 1,1 1,-4 1,-1 0,1 1,1 0,-1 1,1 0,-1 0,1 1,1 0,-1 1,1-1,0 1,1 1,0-1,0 1,0 0,1 1,0-1,1 1,0 0,0 0,1 0,0 1,-5 19,0 0,2 1,1 0,2 0,1 0,1 7,0-6,2 0,1 0,1 0,2 0,1-1,2 1,0-2,2 1,2-1,10 20,-14-31,0-1,1 0,1 0,0-1,1-1,1 1,1-2,0 0,1 0,0-1,1-1,0 0,1-1,14 7,-13-14,-5-5</inkml:trace>
  <inkml:trace contextRef="#ctx0" brushRef="#br0" timeOffset="10097.947">9370 770,'-269'110,"205"-58,63-51,0 1,0 0,-1-1,1 1,0 0,1 0,-1 0,0 0,0 0,1 0,-1 0,1 0,0 1,0-1,0 0,0 0,0 0,0 0,0 0,1 0,-1 0,1 0,-1 0,1 0,0 0,0 0,0 0,0 0,0 0,0 0,1-1,-1 1,0-1,1 1,-1-1,2 1,3 1,1 0,0 0,0 0,1-1,-1-1,0 1,1-1,-1 0,1-1,0 1,-1-2,1 1,-1-1,1 0,-1-1,0 1,1-2,-1 1,0-1,4-2,-3 3,183-75,-187 75,-1 1,0 0,0 0,1 1,-1-1,0 1,1-1,-1 1,0 0,1 1,-1-1,0 0,1 1,-1 0,0 0,0 0,1 0,-1 0,0 1,0-1,0 1,-1 0,1 0,0 0,-1 0,1 1,-1-1,0 0,0 1,0 0,0 0,0-1,0 1,-1 0,1 0,-1 1,1 1,-1 1,1 1,0 0,0-1,1 1,0-1,0 0,0 0,1 0,0 0,0 0,1-1,0 0,-1 0,2 0,-1-1,0 0,1 0,0 0,0 0,0-1,0 0,1 0,-1-1,1 0,0 0,-1-1,1 1,0-1,0-1,0 1,0-1,0-1,1 1,7-7,0-1,0 0,-1-1,-1 0,1-1,-2-1,1 0,-1 0,-1-1,0-1,-1 0,0-1,6-12,8-13,-2-2,-2 0,-2-2,-1 0,-2-1,-3 0,-1-1,-2 0,-3-1,-1 0,-2 0,-3-26,0 45,1-7,-1-1,-2 1,-2 0,0 0,-9-25,14 58,-1 0,0 0,0 0,0 0,0 0,0 0,0 0,0-1,0 1,0 0,-1 0,1 0,0 0,-1 0,1 0,0 0,-1 0,0 0,1 0,-1 1,1-1,-1 0,0 0,0 0,0 1,1-1,-1 0,0 1,0-1,0 1,0-1,0 1,0-1,0 1,0 0,0-1,0 1,0 0,0 0,0 0,-1 0,1 0,0 0,0 0,0 0,0 0,0 0,0 1,0-1,0 1,0-1,0 0,0 1,0 0,0-1,0 1,0-1,1 1,-1 0,0 0,0 0,0 0,-4 11,0 0,1 0,0 0,1 0,0 1,1 0,1-1,0 1,1 0,0-1,1 1,0 2,0 14,4 42,4 0,3-1,2-1,23 64,-34-125,108 391,-110-399,1 11,1-1,-2 0,1 1,-1-1,-1 1,0-1,0 1,-1-1,-1 7,1-16,1 0,-1 0,1 0,-1 0,0 0,1 0,-1-1,0 1,1 0,-1 0,0-1,0 1,0 0,0-1,0 1,0-1,1 0,-1 1,0-1,0 1,-1-1,1 0,0 0,0 0,0 0,0 0,0 0,0 0,0 0,0 0,0 0,0 0,0-1,0 1,0 0,0-1,0 1,0-1,0 1,0-1,0 0,1 1,-1-1,0 0,0 1,1-1,-1 0,0 0,0-1,0 2,-13-10</inkml:trace>
  <inkml:trace contextRef="#ctx0" brushRef="#br0" timeOffset="10315.411">9624 630,'48'-5,"40"-2,14 1,-5 1,-9 1,-16 2,-9 1,-12 0,-8 1,-8 6,-5 0,-2 1,-2-2,-5 3,-1 1,-4-2</inkml:trace>
  <inkml:trace contextRef="#ctx0" brushRef="#br0" timeOffset="10517.957">10753 855,'0'33,"10"12,3-2</inkml:trace>
  <inkml:trace contextRef="#ctx0" brushRef="#br0" timeOffset="10717.726">10697 432,'5'-5,"6"8,1 4</inkml:trace>
  <inkml:trace contextRef="#ctx0" brushRef="#br0" timeOffset="10971.872">11205 743,'-14'15,"0"1,2 1,0 0,1 1,0 1,2-1,0 1,1 1,1 0,1 0,-1 8,6-25,0 1,0-1,0 1,0-1,0 1,1 0,0-1,0 1,0 0,0-1,0 1,1-1,-1 1,1 0,0-1,0 1,1-1,-1 0,1 1,0-1,-1 0,1 0,1 0,-1 0,0 0,1-1,-1 1,1-1,0 1,0-1,0 0,0 0,0-1,0 1,1 0,-1-1,1 0,-1 0,1 0,-1 0,1-1,0 1,-1-1,1 0,1 0,10-3,0-1,0 0,-1-1,1 0,-1-1,0-1,-1 0,1-1,-2-1,1 0,-1-1,0 0,-1 0,0-1,-1-1,0 0,-1 0,-1-1,1 0,-2-1,0 0,-1 0,0 0,-1-1,-1 1,0-1,-1-1,0 1,-2 0,1-14,-2 24,-1 0,0 0,0 0,0 0,0 0,-1 0,0 0,0 1,0-1,-1 1,1-1,-1 1,0 0,0 0,-1 0,1 0,-1 1,0-1,0 1,0 0,0 0,0 1,-1-1,0 1,1 0,-1 0,0 0,0 1,0 0,0 0,0 0,0 0,0 1,0 0,0 0,0 0,0 1,0 0,0 0,0 0,0 0,-1 1,-13 5</inkml:trace>
  <inkml:trace contextRef="#ctx0" brushRef="#br0" timeOffset="11333.441">11712 940,'31'-51,"3"2,1 1,2 1,20-16,-56 61,1 0,-1 0,0 0,1 0,-1 0,1 0,-1 1,1-1,0 1,0-1,0 1,0-1,0 1,0 0,0 0,0 0,0 0,1 1,-1-1,0 0,1 1,-1 0,0-1,1 1,-1 0,0 0,1 0,-1 1,0-1,1 1,-1-1,0 1,1 0,-1 0,0 0,0 0,0 0,0 0,0 0,0 1,0-1,0 1,-1 0,1-1,-1 1,2 1,19 40,-20-36,0 0,1-1,0 1,1-1,0 0,0 0,0 0,0 0,1-1,0 0,0 1,1-2,0 1,-1-1,1 0,1 0,5 3,-2-4,0-1,-1 1,1-2,0 1,0-2,1 1,-1-1,0 0,0-1,0-1,0 1,0-2,-1 1,1-1,0-1,-1 0,0 0,0 0,0-2,-1 1,6-5,-1 0,1 0,-2-2,0 1,0-2,-1 0,0 0,-1 0,-1-2,0 1,-1-1,-1 0,4-10,-3 0</inkml:trace>
  <inkml:trace contextRef="#ctx0" brushRef="#br0" timeOffset="16918.051">17808 686,'-3'18,"1"0,1 0,0 1,1-1,1 0,1 0,1 0,0 0,1 0,1 0,1-1,1 0,0 0,5 8,-11-23,1 1,-1-1,1 0,0 0,-1 0,1 0,0 0,0 0,0 0,0-1,1 1,-1-1,0 1,1-1,-1 0,1 0,-1 0,1 0,-1-1,1 1,0-1,-1 1,1-1,0 0,-1 0,1 0,0-1,-1 1,1-1,0 1,-1-1,1 0,-1 0,1 0,-1 0,3-1,1-2,0 0,0-1,0 1,0-1,-1 0,0-1,0 1,0-1,-1 0,1 0,-1 0,2-7,0 2,-1-1,0 0,-1 0,-1 0,0 0,0 0,-2-1,1 1,-1-1,-1 1,0-1,-1 1,-1-1,0 1,0-1,-1 1,-1 0,0 0,0 0,-1 1,-1 0,0 0,0 0,-1 0,-1 1,-4-4,11 13,1 1,-1 0,1-1,-1 1,1 0,-1-1,1 1,-1-1,1 1,-1-1,1 1,0-1,-1 1,1-1,0 1,-1-1,1 1,0-1,0 0,-1 1,1-1,0 0,0 1,0-1,0 1,0-1,0 0,0 1,0-1,0 0,0 1,0-1,1 0,-1 1,0-1,0 1,1-1,-1 1,0-1,1 0,-1 1,0-1,1 1,-1-1,1 1,-1 0,1-1,-1 1,1-1,-1 1,1 0,-1-1,1 1,0 0,-1 0,1 0,-1-1,1 1,0 0,-1 0,1 0,0 0,-1 0,1 0,0 0,11-6,20-18,-2-1,0-1,-2-1,-1-1,-2-2,0-1,19-32,-42 60,13-19,0 0,-1 0,-1-1,-1-1,-2 0,0-1,-1 0,4-22,-12 44,0-1,-1 1,1 0,-1 0,0-1,1 1,-1 0,-1-1,1 1,0 0,-1-1,0 1,0 0,0 0,0 0,0 0,0-1,-1 1,-26 35,21-3,1 0,1 0,1 0,2 1,1-1,1 1,2-1,3 22,15 101,7 0,36 109,30 168,-85-377,6 32,-4 1,-3 1,-4 21,-4-81,0 0,-2 0,-1-1,-1 1,-1-1,-2 0,0 0,-2-1,0 0,-2-1,0 0,-14 17,-70 58,93-95,0-1,0 0,0 0,-1 0,1 0,0-1,-1 1,0-1,1 0,-1 0,0-1,1 1,-1-1,0 1,0-1,0 0,1-1,-1 1,0 0,0-1,1 0,-1 0,0 0,1-1,-1 1,1-1,0 0,-1 0,1 0,0 0,0-1,0 1,-2-3,-2-6,1 0,0 0,1-1,1 1,-1-1,2 0,0-1,0 1,1 0,0-1,1 0,1 1,0-1,1 1,1-11,-1-3,-2-12,2 1,2-1,1 0,2 1,2-1,1 2,13-35,-8 41</inkml:trace>
  <inkml:trace contextRef="#ctx0" brushRef="#br0" timeOffset="17823.445">18993 1081,'19'-28,"-2"-4,2 2,1 0,1 1,1 1,2 0,1 2,1 1,1 2,1 0,1 2,1 1,1 1,3 0,94-9,-126 26,1 1,0 0,0 1,0-1,-1 1,1-1,0 1,0 0,0 0,0 0,0 0,0 0,0 1,0 0,0-1,-1 1,1 0,0 0,0 0,-1 1,1-1,-1 1,1 0,-1-1,0 1,0 0,1 0,-1 0,-1 1,1-1,0 0,0 1,-1-1,0 1,1 0,-1-1,0 1,0 0,-1 0,1 0,0 0,-1-1,0 1,0 0,1 0,-2 0,1 0,-2 18,-1 1,-1-1,-1-1,-1 1,0-1,-2 0,0 0,-2-1,0 0,-6 8,7-11,-1 1,-1-1,0 0,-1-1,0-1,-2 0,1 0,-2-1,0-1,0-1,-1 0,0-1,-1 0,0-2,-1 0,0-1,-5 1,20-7,0 0,1 0,-1-1,0 1,1-1,-1 1,0-1,0 0,1-1,-1 1,0 0,1-1,-1 1,0-1,1 0,-1 0,1 0,-1 0,1 0,-1-1,1 1,0-1,0 1,-1-1,1 0,0 0,1 0,-1 0,0 0,1 0,-1-1,1 1,0-1,-1 1,1-1,0 1,1-1,-1 0,0 1,1-2,-3-21,2 1</inkml:trace>
  <inkml:trace contextRef="#ctx0" brushRef="#br0" timeOffset="18250.332">19813 940,'31'-17,"0"-1,0-2,-2-1,-1-1,0-1,-2-2,7-9,-31 33,1-1,-1 0,0 1,-1-1,1 0,0 0,-1 0,1-1,-1 1,1 0,-1 0,0-1,0 1,0-1,0 1,-1-1,1 1,-1-1,1 1,-1-1,0 0,0 1,0-1,0 0,-1 1,1-1,-1 1,1-1,-1 1,0-1,0 1,0-1,0 1,-1 0,1-1,-1 1,1 0,-1 0,0 0,1 0,-1 1,0-1,-1 0,1 0,-8 1,1 1,0-1,0 1,0 1,0 0,0 0,0 1,0 0,0 0,0 1,0 1,1-1,0 1,0 1,0-1,0 1,1 1,-1-1,1 1,1 1,-1-1,1 1,-3 5,0-2,2 1,-1-1,1 1,1 1,0-1,1 1,0 0,0 1,2-1,-1 1,2 0,0-1,0 1,1 0,1 0,0 0,1 9,0-17,-1 1,1 0,1 0,-1 0,1 0,0-1,0 1,1-1,0 0,0 0,0 0,0 0,1 0,0 0,0-1,0 0,0 0,1 0,0 0,-1-1,1 0,1 0,-1 0,0 0,4 0,8 3,0-1,0-1,1 0,-1-2,1 0,0 0,17-2,61-7,-70 0</inkml:trace>
  <inkml:trace contextRef="#ctx0" brushRef="#br0" timeOffset="18734.451">20236 1053,'247'-304,"-242"299,-2 2,-1-1,1 1,0 0,-1 0,1 0,1 0,-1 1,0-1,1 1,-1 0,1 0,0 0,-1 1,1-1,0 1,0 0,0 0,0 0,0 0,2 1,-4 3,0 0,0 0,-1 0,0 0,0 1,0-1,0 0,0 1,0-1,-1 1,0-1,0 0,0 1,0-1,0 1,-1-1,1 1,-1-1,0 1,0-1,0 0,-1 0,1 0,-1 1,1 0,-14 35,12-33,0 0,0 0,0 0,0 0,1 0,0 1,1-1,-1 1,1-1,0 1,1 0,0-1,0 1,0 0,1 0,0-1,0 1,1-1,-1 1,2-1,-1 0,1 1,2-5,0 0,0-1,-1 1,2-1,-1 0,0-1,0 1,0-1,0 0,0-1,0 1,0-1,1 0,-1 0,0 0,-1-1,1 0,0 0,0 0,-1 0,1-1,-1 0,0 0,0 0,0 0,0-1,-1 0,2 0,4-3,181-136,-188 142,-1-1,1 0,0 1,-1-1,1 1,0-1,0 1,0 0,0 0,0 0,0 0,0 0,0 0,1 1,-1-1,0 1,0-1,1 1,-1 0,0 0,1 0,-1 0,0 0,0 1,1-1,-1 1,0-1,0 1,0 0,1 0,-1 0,0 0,0 0,0 0,-1 1,1-1,0 1,0-1,-1 1,1-1,-1 1,0 0,1 0,-1 0,0 0,0 0,0 0,0 0,0 0,-1 1,1-1,-1 0,1 0,-1 3,-6 61,4-58,0-1,1 0,0 1,0-1,1 1,0 0,0-1,1 1,0-1,0 0,1 1,1 3,7 8</inkml:trace>
  <inkml:trace contextRef="#ctx0" brushRef="#br0" timeOffset="19104.172">21195 968,'38'-15,"0"-1,-2-2,0-2,-1-1,-1-2,8-7,-39 28,0 1,1-1,-1 0,0-1,0 1,0 0,-1-1,1 0,-1 0,1 0,-1 0,0 0,0 0,0 0,0-1,-1 1,0-1,1 1,-1-1,0 1,-1-1,1 0,-1 0,1 1,-1-1,0 0,-1 0,1 1,-1-1,1 0,-1 1,0-1,0 0,-1 1,1-1,-1 1,0 0,0 0,0-1,0 1,0 0,-1 1,1-1,-1 0,0 1,0-1,-6-1,0 0,0 1,0 0,-1 0,1 1,-1 0,1 0,-1 1,0 1,1 0,-1 0,0 1,1 0,-1 0,0 1,1 1,0 0,0 0,-1 0,2 1,-1 1,0 0,1 0,0 0,0 1,1 0,-3 3,0 0,0 0,1 1,1 0,-1 0,2 0,-1 1,2 1,-1-1,2 1,-1 0,2 0,-1 1,2 0,0-1,0 1,1 0,1 0,0 1,1-1,1 8,2-13,0 1,1-1,1 1,0-1,0-1,0 1,1-1,0 0,0 0,1-1,0 1,0-1,0-1,1 0,0 0,0 0,0-1,1 0,-1-1,1 0,0 0,0-1,0 0,0 0,1-1,-1 0,6-1,120-4,-108-3</inkml:trace>
  <inkml:trace contextRef="#ctx0" brushRef="#br0" timeOffset="19419.076">22239 544,'-32'14,"1"1,1 2,0 0,1 2,1 2,1 0,1 2,-9 10,32-30,1-1,-1 0,0 1,0 0,1-1,0 1,-1 0,1 0,0 0,1 1,-1-1,0 0,1 1,0-1,0 1,0 0,0-1,1 1,-1 0,1-1,0 1,0 0,0-1,0 1,1 0,0-1,0 1,0 0,0-1,0 1,1-1,-1 0,1 1,2 2,1-2,0 0,1 0,-1 0,1-1,0 0,0 0,0-1,1 1,-1-1,0 0,1-1,3 1,62 27,-70-27,0-1,-1 0,1 1,-1-1,1 1,-1 0,1-1,-1 1,0 0,0 0,0 0,0 0,0 0,0 0,-1 0,1 0,-1 0,1 0,-1 0,0 1,0-1,0 0,0 0,0 0,0 0,-1 0,1 1,-1-1,1 0,-1 0,0 0,0 0,0 0,0 0,0-1,0 1,-1 0,1 0,-1-1,1 1,-1-1,1 1,-3 0,-80 53,-63-1,122-49</inkml:trace>
  <inkml:trace contextRef="#ctx0" brushRef="#br0" timeOffset="19716.978">22550 263,'-10'38,"-7"32,-2 14,3-3,0-10,1-8,5-9,-2-10,2-2,2-4,2-3,3-4,2-1,1-1,0-1,0-1,5 1,2-5</inkml:trace>
  <inkml:trace contextRef="#ctx0" brushRef="#br0" timeOffset="20468.035">22239 770,'48'-5,"18"-4,1 3,1 3,-1 3,36 6,-79-2,0 2,-1 0,0 1,0 2,0 0,5 5,-16-12,0 0,0-1,0 0,1-1,-1-1,0 0,0 0,0-1,0-1,-1 0,1-1,-1 0,0 0,0-1,0-1,0 0,-1 0,0-1,0-1,-1 1,1-3,42-41,-51 49,0 1,0-1,0 0,0 1,-1-1,1 0,0 1,-1-1,0 0,1 0,-1 1,0-1,0 0,0 0,0 0,0 1,-1-1,1 0,0 0,-1 1,0-1,1 0,-1 1,0-1,0 0,0 1,0-1,0 1,0 0,0-1,0 1,0 0,-1-1,1 1,-1 0,1 0,-1 0,0 0,-6-2,-1 1,0 0,1 0,-1 1,0 0,0 0,0 1,-1 1,1-1,0 1,1 1,-1 0,0 0,0 0,1 1,-1 1,1-1,0 1,0 1,-1 0,-3-1,0-1,1 2,-1-1,1 2,0 0,0 0,1 1,0 0,0 0,0 1,1 1,0 0,1 0,0 0,0 1,1 1,1-1,-1 1,2 0,0 0,0 1,1 0,-3 10,8-14,1 0,0 0,1 0,-1 0,1-1,1 1,-1-1,1 0,1 0,-1 0,1 0,0-1,1 0,0 0,0 0,0-1,0 0,1 0,0 0,0-1,0 0,1-1,-1 0,1 0,0 0,0-1,0 0,0 0,0-1,6 0,15 2,0-1,-1-2,1-1,0-1,-1-1,0-2,1 0,-2-2,1-1,-1-2,0 0,22-14,-15 8,-2-1,0-1,-1-2,-1-2,-1 0,-1-2,-1-1,13-17,-32 34,0-1,-1 0,0-1,0 0,-1 0,0 0,-1-1,0 0,-1 0,0 0,-1 0,0-1,0 0,-2 1,1-1,-1 0,-1-5,-1 14,0-1,-1 1,1-1,-1 1,0 0,1 0,-2 0,1 0,0 0,0 0,-1 1,0-1,1 1,-1 0,0-1,0 1,0 1,0-1,-1 0,1 1,0-1,-1 1,1 0,-1 0,1 1,-1-1,0 1,1 0,-1 0,0 0,1 0,-1 0,1 1,-1 0,0-1,1 1,0 1,-1-1,1 0,0 1,-1 0,1 0,0 0,0 0,0 0,0-1,0 0,0 1,0-1,1 1,-1-1,0 1,0 0,1 0,-1 0,1 0,0 1,0-1,0 1,0-1,0 1,0 0,1 0,-1-1,1 1,0 0,-1 0,2 1,-1-1,0 0,1 0,-1 0,1 1,0-1,0 0,0 0,0 0,1 1,0-1,-1 0,1 0,0 0,0 0,1 0,-1 0,1 0,-1 0,1 0,0-1,0 1,0-1,0 0,1 1,-1-1,0 0,1 0,1 1,38 24,33 35,-69-51,0 0,-1 1,-1 0,0 0,0 0,-1 1,-1-1,0 1,0-1,-2 1,1 0,-2 0,0-1,0 1,-1-1,-1 1,0-1,-3 9,5-17,-2 3,0 0,1 1,0-1,0 1,1-1,0 1,0 0,1-1,0 1,0 0,1-1,0 1,0 0,1-1,0 1,0-1,1 0,0 0,0 0,1 0,0 0,0-1,0 1,3 1,9 0</inkml:trace>
  <inkml:trace contextRef="#ctx0" brushRef="#br0" timeOffset="15013.037">15269 799,'10'3,"0"-1,0-1,0 0,0 0,1-1,-1 0,0-1,0 0,0-1,1 0,-1 0,-1-1,1 0,0-1,-1 0,0-1,0 0,0 0,0-1,-1 0,0 0,5-6,-5 4,1-1,-1 0,-1-1,1 0,-2 0,1-1,-2 1,1-1,-1-2,-4 10,0 0,0 0,0 0,0-1,-1 1,1-1,-1 1,0 0,0-1,0 1,0 0,-1-1,0 1,1 0,-1-1,0 1,0 0,-1 0,1 0,-1 0,0 0,0 0,0 0,0 1,0-1,0 0,-1 1,1 0,-1 0,0 0,1 0,-1 0,-3-1,2 1,-1-1,0 1,-1 0,1 1,0-1,0 1,-1 0,1 0,-1 1,1 0,-1 0,1 0,-1 0,1 1,0 0,-1 0,1 0,0 1,0 0,0 0,0 0,0 1,0 0,-99 80,97-76,1 0,0 1,1 0,-1 0,1 0,1 0,0 1,0 0,1 0,0 0,0 0,1 1,0-1,1 1,0-1,0 1,1-1,1 1,-1-1,2 1,-1-1,1 1,1-1,-1 0,2 0,-1 0,1 0,1 0,-1-1,1 0,1 0,0 0,0-1,2 2,5 0,1-1,0 0,1-1,0-1,0 0,0-1,1-1,-1 0,1-1,0-1,0 0,1-1,-1-1,0 0,0-2,0 0,0 0,0-1,0-1,-1-1,0 0,15-8,46-34,-58 33</inkml:trace>
  <inkml:trace contextRef="#ctx0" brushRef="#br0" timeOffset="15432.225">15749 940,'164'-172,"-147"155,0-1,-1 0,-2-2,1 1,-2-2,10-20,-24 41,1 0,-1 0,1 0,0 0,-1 0,1 0,-1 0,1 0,0 0,-1 0,1-1,-1 1,1 0,0 0,-1 0,1-1,0 1,-1 0,1 0,0-1,-1 1,1 0,0 0,0-1,0 1,-1 0,1-1,-2 8,0-1,0 1,1 0,0 0,0 0,0 0,1 0,0 0,1 0,0 0,0 0,0 0,1 0,0 0,0 0,0-1,1 1,0-1,1 0,-1 0,1 0,0 0,1-1,0 1,-1-1,1 0,1-1,-1 1,1-1,0 0,0-1,0 1,0-1,1 0,-1-1,1 1,0-1,0-1,5 2,0-5,0-1,-1 1,1-2,-1 1,0-2,0 1,0-2,-1 1,0-2,0 1,0-1,-1-1,0 1,0-2,-1 1,0-1,-1 0,1-1,-2 0,6-10,42-76,-44 77</inkml:trace>
  <inkml:trace contextRef="#ctx0" brushRef="#br0" timeOffset="15871.022">16736 657,'-17'14,"0"1,1 0,0 2,1-1,1 2,1 0,0 1,2 0,0 0,1 2,-3 8,12-26,0 0,0 1,0-1,1 1,-1-1,1 1,0-1,0 1,0-1,1 0,-1 1,1-1,-1 1,1-1,0 0,1 1,-1-1,1 0,-1 0,1 0,0 0,0 0,0 0,0-1,1 1,-1-1,1 1,-1-1,1 0,0 0,0 0,0-1,0 1,0-1,1 1,-1-1,1 0,6 2,0 0,0 0,1-1,-1-1,1 0,0 0,-1-1,1-1,-1 1,1-2,9-1,3-6,-1-1,0 0,0-2,-2 0,1-1,-2-2,0 0,0 0,-1-2,-1 0,-1-2,-1 1,0-2,-2 0,0 0,-1-2,-1 1,0-5,-3 11,-1-1,-1 1,-1-1,0 0,-1-1,-1 1,0-1,-1 0,-1 1,0-1,-2 0,0 0,-1 1,0-1,-1 0,-1 1,-1 0,0 0,-1 0,-1 1,0 0,-1 0,-4-5,9 16,-1 0,1-1,0 1,-1 1,0-1,0 0,0 1,-1 0,1 0,-1 0,1 1,-1-1,0 1,0 0,0 0,0 1,0 0,-1 0,1 0,0 0,-1 1,1 0,0 0,-1 0,1 1,0 0,-1 0,1 0,0 1,0-1,0 1,0 0,0 1,1-1,-1 1,1 0,-1 0,1 1,0-1,0 1,1 0,-1 0,1 0,0 0,-2 3,-2 7,0-1,1 1,0 0,1 0,1 0,1 1,0 0,0-1,2 1,0 0,0 0,1 0,1 0,1 0,3 13,2 8,2-1,1 0,2-1,1-1,2 1,2-1,0 1,2-2,1 0,2-2,1 0,1-1,1-2,14 11,-7-9,-3-4</inkml:trace>
  <inkml:trace contextRef="#ctx0" brushRef="#br0" timeOffset="14071.238">13631 714,'-3'-7,"-1"0,1 0,-2 0,1 0,-1 1,0 0,0 0,-1 0,1 1,-1 0,0 0,-1 0,1 1,-1 0,0 0,0 1,-1 0,1 0,0 1,-1-1,0 2,0-1,1 1,-1 0,0 1,0 0,0 0,0 1,0-1,1 2,-1-1,0 1,1 1,-1-1,1 1,0 0,-3 3,1 0,0 0,1 1,0 0,0 0,1 1,0 0,0 0,1 1,0 0,1 0,0 0,0 1,1 0,0 0,1 0,0 0,0 0,1 1,1-1,0 1,0 0,1-1,0 1,1 1,0-9,0 0,0 0,1 0,-1 0,1 0,0 0,0 0,0 0,0 0,1-1,-1 1,1-1,-1 0,1 0,0 0,0 0,0 0,0-1,0 1,0-1,0 0,1 0,-1 0,0 0,1 0,-1-1,1 0,-1 1,0-1,1 0,104-20,-77 11,-1-2,0-1,-1-2,0-1,-1-1,-1-1,0-1,-2-2,18-17,-42 38,-1-1,0 0,0 1,0-1,0 1,1-1,-1 0,0 1,0-1,1 0,-1 1,0-1,1 0,-1 0,0 1,1-1,-1 0,0 0,1 0,-1 1,1-1,-1 0,0 0,1 0,-1 0,1 0,-1 0,1 0,-1 0,0 0,1 0,-1 0,1 0,-1 0,1 0,-1 0,0 0,1-1,-1 1,1 0,-1 0,0 0,1-1,-1 1,0 0,1 0,-1-1,0 1,0 0,1-1,-1 1,0 0,0-1,1 1,-1-1,0 1,0 0,0-1,0 1,0-1,1 1,-1 0,0-1,-7 35,6-32,-3 7,1 0,0 1,0-1,1 1,0-1,1 1,0 0,1 0,-1 0,2 0,0-1,0 1,0 0,2 0,-1-1,1 0,0 1,1-1,0 0,1 0,3 4,-3-8,0 1,0-2,1 1,0-1,0 0,0 0,0 0,1-1,-1 0,1 0,0-1,0 0,0 0,0-1,0 1,1-2,-1 1,0-1,0 0,1 0,-1-1,0 0,0-1,0 1,0-1,0-1,0 1,0-1,-1 0,1-1,4-2,14-11,0-2,0 0,-2-1,0-1,-2-1,0-1,-2-1,0-1,7-15,0 1,-1-1,-2-1,-2 0,-2-2,-2 0,-1-1,-3-1,-1 0,-3-1,-1 0,-3-1,-1 1,-3-4,-1 45,1 0,-1 1,1 0,-1-1,0 1,0 0,-1-1,1 1,-1 0,0 0,0-1,0 1,-1 0,0 0,1 0,-1 0,-1 1,1-1,-1 0,1 1,-2-2,0 6,1 0,0 0,0 1,0-1,0 1,0 0,0 0,1 0,-1 0,1 0,-1 0,1 1,0-1,0 1,0 0,0-1,0 1,0 0,1 0,0 0,-1 0,1 1,0-1,0 2,-19 50,1 0,4 1,1 1,3 0,3 1,2 0,3 0,3 38,25 145,-11-118,-14-118</inkml:trace>
  <inkml:trace contextRef="#ctx0" brushRef="#br0" timeOffset="14314.623">13914 403,'43'0,"38"0,16-4,4-3,-4 1,-4 2,-9-5,-5 1,-5 0,-11 3,-16 1</inkml:trace>
  <inkml:trace contextRef="#ctx0" brushRef="#br0" timeOffset="23902.706">0 1842,'76'-18,"0"4,1 2,1 4,-1 4,55 4,455 2,-273 24,-13-14,6 5,147-16,-208-3,476 2,-195-27,432-29,-5-1,-231 28,79 0,1867 30,-1598-1,-472-27,-268 26,254-10,516-8,-743 20,736-1,-390 30,847-31,-959-27,-83 16,55-6,-40-9,584 27,-471 28,951-27,-820-1,-718 5,-32 1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2.9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201 109,'-11'2,"1"1,0-1,0 2,0-1,0 2,1-1,-1 1,1 0,0 1,1 0,0 1,0 0,0 0,0 0,1 1,1 0,-1 1,1-1,1 1,0 1,0-1,0 1,1-1,1 1,0 0,0 1,0 5,8 113,-4-124,0-1,1 1,-1 0,1 0,0 0,0-1,1 1,-1-1,1 0,0 0,0 0,1 0,-1 0,1-1,0 1,0-1,0 0,0 0,0-1,1 1,-1-1,1 0,4 1,-4-1,0 0,0 0,0-1,1 0,-1 0,0-1,1 0,-1 0,0 0,1 0,-1-1,0 0,1 0,-1 0,0 0,0-1,0 0,0 0,0-1,0 1,-1-1,1 0,-1-1,0 1,0-1,0 1,0-1,-1 0,1 0,-1-1,0 1,0-2,62-191,-61 181,-2 0,0 0,-1 0,-1-1,0 1,-1 0,-1-1,-4-15,5 26,0 0,-1 0,0 1,0-1,0 0,-1 1,0-1,0 1,0 0,0 0,-1 0,0 0,0 1,-1 0,1-1,-1 2,0-1,0 0,0 1,0 0,-1 0,1 1,-1-1,0 1,0 0,3 2,0-1,1 1,-1-1,0 1,0 0,1 0,-1 1,0-1,0 0,1 1,-1 0,0-1,1 1,-1 0,1 0,-1 1,1-1,-1 1,1-1,0 1,0 0,0-1,0 1,0 0,0 0,0 1,1-1,-1 0,1 1,-1-1,1 0,0 1,0 0,0-1,0 1,1 0,-1 0,-12 106,15-85,2 0,0 0,2 0,0-1,2 0,0 0,2 0,10 17,7 18,15 112,-40-155,-1 0,0 0,-1 0,-1 1,0-1,-1 0,-1 0,-1 4,-1 5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3.8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114 263,'5'-5,"6"-1,1-5,-1-5,-8 0,-3-2,-3-3,-5 3,-1-1,-5 2,1 1,-2-4,-4 4,2-2,-1 3,-3-1,3 2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4.8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420 115,'-4'-5,"-8"-6,-5-1,0-4,-2 1,-3 3,-2 4,-2 3,-1-3,-1 1,-1 1,0 2,1 1,-1 1,0 2,1 0,0 0,4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4:27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19,'0'0</inkml:trace>
  <inkml:trace contextRef="#ctx0" brushRef="#br0" timeOffset="253.137">338 19,'0'-5,"0"-2</inkml:trace>
  <inkml:trace contextRef="#ctx0" brushRef="#br0" timeOffset="10305.121">1919 780,'0'0</inkml:trace>
  <inkml:trace contextRef="#ctx0" brushRef="#br0" timeOffset="12104.549">1693 1317,'5'0,"1"4,5 3,5-1,5-2,4 0,1-2,3-1,0 0,0-1,-4-5,-3-2,1 1,0 1,2 1,1 2,-3 1</inkml:trace>
  <inkml:trace contextRef="#ctx0" brushRef="#br0" timeOffset="12835.5">2229 1260,'0'5,"5"1,7 0,5-1,0-6,-3-8,-3-3</inkml:trace>
  <inkml:trace contextRef="#ctx0" brushRef="#br0" timeOffset="15284.216">1948 752,'-49'-34,"-123"-82,121 55,37 48,2 0</inkml:trace>
  <inkml:trace contextRef="#ctx0" brushRef="#br0" timeOffset="16409.538">1129 216,'-60'-24,"23"14,0 2,-1 1,0 2,-35 1,-181-52,231 55</inkml:trace>
  <inkml:trace contextRef="#ctx0" brushRef="#br0" timeOffset="18193.869">338 724,'-4'-5,"-8"-1,5 0,2 6,8 2,2 7,6 6,6 5,0 5,1-3,4-5,-4 0,2-4,1 2,2-2,-2-4</inkml:trace>
  <inkml:trace contextRef="#ctx0" brushRef="#br0" timeOffset="20189.862">847 1147,'0'-1,"-1"1,1-1,0 0,-1 0,1 0,0 0,0 0,0 1,0-1,0 0,0 0,0 0,0 0,0 0,0 0,0 1,0-1,1 0,-1 0,0 0,1 0,-1 1,0-1,1 0,-1 0,1 1,0-1,-1 0,1 1,-1-1,1 1,0-1,-1 1,1-1,0 1,0-1,0 1,-1 0,1-1,0 1,0 0,0 0,0-1,-1 1,1 0,0 0,0 0,0 0,0 0,0 0,0 1,-1-1,1 0,0 0,0 0,0 1,0-1,-1 1,1-1,0 1,13 4,0 1,-1 1,0 0,0 1,-1 0,0 1,0 1,5 5,-3-4,1 0,1-1,0-1,0-1,1 0,0-1,0 0,1-2,0 0,1-1,-7 0,8 3,-4 1</inkml:trace>
  <inkml:trace contextRef="#ctx0" brushRef="#br0" timeOffset="29643.194">338 19,'-38'-18,"27"17,0 1,0 1,0-1,0 2,0-1,0 2,1-1,-1 1,1 1,-1 0,1 0,1 1,-1 1,1-1,0 1,0 1,0 0,-1 2,4-4,0-1,1 1,-1 0,1 1,1-1,-1 1,1 0,0 1,0-1,0 1,1-1,0 1,1 0,-1 0,1 0,1 0,-2 7,6-5,2-5</inkml:trace>
  <inkml:trace contextRef="#ctx0" brushRef="#br0" timeOffset="30479.808">0 386,'5'0,"1"4,0 7,4 1,0 4,-2 4,3-2,-1 1,3-3,0-3</inkml:trace>
  <inkml:trace contextRef="#ctx0" brushRef="#br0" timeOffset="36775.762">424 808,'0'0,"1"-1,-1 1,1 0,0 0,-1 0,1-1,0 1,-1 0,1 0,0 0,-1 0,1 0,0 0,-1 0,1 0,-1 1,1-1,0 0,-1 0,1 0,0 1,-1-1,1 0,-1 1,1-1,-1 1,1-1,-1 0,1 1,-1-1,1 1,-1-1,0 1,1 0,-1-1,0 1,1-1,-1 1,0 0,0-1,0 1,1-1,-1 1,0 0,0-1,0 1,0 0,0-1,0 1,0 0,-1-1,1 1,0 0,0-1,0 1,-1-1,1 1,0 0,0-1,-1 1,1-1,-1 1,1-1,-1 1,1-1,0 1,-1-1,0 0,1 1,-12 0,0-1,0 0,0 0,0-1,0-1,0 0,1-1,-1 0,1-1,-1 0,1 0,0-2,9 5,1-1,0 0,0 0,0 0,0 0,0 0,0 0,1 0,-1 0,1 0,-1 0,1 0,0-1,0 1,0 0,0 0,0 0,0 0,1-1,-1 1,1 0,-1 0,1 0,0 0,0 0,0 0,0 0,0 0,0 1,1-1,-1 0,0 1,1-1,-1 1,1-1,0 1,0 0,-1-1,3 1,4-10,158-212,-123 185,-45 75,-9 305,11-337,-1 0,1 0,-1 1,-1-1,1 0,-1 0,1 0,-2 0,1-1,0 1,-1 0,0-1,0 0,0 0,-1 0,1 0,-1 0,0 0,1-4,-1 0,1 0,0-1,0 1,0-1,0 0,0 0,0 0,0 0,0 0,0 0,0-1,0 0,1 1,-1-1,1 0,-1 0,1-1,0 1,0 0,0-1,0 1,0-1,0 0,0-1,-6-5,0 1,-1 1,0 0,0 1,0 0,-1 0,0 1,0 0,0 1,-1 0,1 1,-1 0,0 0,0 1,0 1,0 0,-1 0,1 1,0 1,-1 0,57-46,128-138,-152 169</inkml:trace>
  <inkml:trace contextRef="#ctx0" brushRef="#br0" timeOffset="38606.511">451 752,'-9'-2,"-1"-1,0 0,1-1,0 0,0 0,0-1,0-1,1 1,0-1,0-1,0 1,1-1,0-1,0 1,1-1,-2-3,-14-13,-28-27,79 60,65 100,-49-47,-73-106,18 28,-1 0,0 0,-2 1,1 1,-2 0,0 1,0 0,-12-7,-98-80,112 91,0-2,1 0,1 0,0-1,0 0,2-1,-1 0,-5-12,-7-9,20 31,5 9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5:51.79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25 703,'-9'-41,"3"-1,1 1,2-1,2 0,1 0,6-27,-5 42,2-1,1 1,2 0,0 0,2 1,1-1,0 2,2-1,2 2,0-1,1 2,4-3,-15 22,0 0,1 0,0 0,0 1,0 0,0 0,1 0,-1 0,1 1,0 0,-1 0,1 0,0 0,0 1,0 0,1 0,-1 0,0 1,4-1,9 5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5:52.16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283 0,'-25'13,"1"2,0 0,1 1,0 1,1 2,1 0,-11 15,22-24,1 1,1 0,0 1,0 0,1 0,1 1,0-1,1 1,0 1,1-1,0 1,1 0,1-1,0 1,1 0,1 6,1-9,1-1,0 1,1 0,0-1,1 1,0-1,0 0,1 0,1-1,-1 1,2-1,-1 0,1-1,0 0,1 0,0 0,0-1,1 0,0-1,0 0,1 0,-1-1,1-1,0 1,1-1,-1-1,1 0,-1 0,1-1,0-1,0 0,0 0,0-1,0 0,0-1,0-1,0 1,-1-2,1 1,1-2,33-24,-25 12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5:52.8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5 758,'-1'61,"-1"-36,1-1,1 1,1 0,2 0,0-1,2 1,0-1,2 0,2 4,-6-22,0 0,0 0,1 0,0-1,0 1,1-1,-1 0,1 0,0-1,0 0,1 1,-1-2,1 1,0-1,0 0,0 0,0 0,0-1,1 0,-1 0,1-1,0 0,-1 0,1 0,0-1,0 0,-1 0,1-1,3-1,3 1,-1-1,0-1,0-1,0 1,0-2,-1 0,1 0,-1-1,-1 0,1-1,-1 0,0-1,0 0,-1 0,4-6,4-8,-2-1,-1 0,-1-1,0 0,8-25,-6 20,-15 29,0 0,0 1,0-1,0 1,0-1,0 0,0 1,0-1,0 1,0-1,0 0,0 1,0-1,1 1,-1-1,0 0,0 1,1-1,-1 0,0 1,0-1,1 0,-1 1,0-1,1 0,-1 0,0 1,1-1,-1 0,0 0,1 0,-1 0,0 1,1-1,-1 0,1 0,-1 0,0 0,1 0,-1 0,1 0,-1 0,1 0,-1 0,0 0,1 0,-1 0,1-1,-1 1,0 0,1 0,-1 0,0 0,1-1,-1 1,0 0,1-1,-1 1,0 0,1 0,-1-1,0 1,0 0,0-1,1 1,-1-1,0 1,0 0,0-1,0 1,7 66,-7-59,0-1,0 1,0 0,1-1,-1 1,2-1,-1 1,1-1,0 0,0 1,1-1,0 0,0-1,0 1,1 0,2 2,5 3,1-1,1-1,-1 0,2 0,-1-1,1-1,0-1,1 0,-1 0,1-1,0-1,15 2,-17-4,0-1,0 0,0-1,1 0,-1-1,0-1,0 0,0 0,0-2,-1 1,1-2,-1 1,0-2,0 0,-1 0,1-1,-2 0,1-1,-1 0,0-1,3-3,21-23,-2-2,-1 0,-2-2,-2-2,3-7,-6 9,-1-1,-2-1,-2-1,-1-1,-3 0,-2-1,-1-1,-2 0,-3-1,1-20,-7 50,2-14,-1 0,-2 0,-1 1,-1-1,-1 0,-2 1,-2-5,6 30,0 0,-1 0,0 1,0-1,0 0,0 1,-1-1,1 1,-1 0,0 0,0 0,0 0,0 0,-1 0,1 1,-1 0,1 0,-1 0,0 0,0 0,0 1,0 0,0 0,0 0,0 0,-1 1,1-1,0 1,0 0,-1 0,1 1,0-1,0 1,0 0,0 0,0 0,0 1,0-1,0 1,0 0,1 0,-1 1,1-1,-1 1,0 0,-10 10,0 1,1 0,0 1,1 0,1 1,1 0,0 1,1 0,0 1,2-1,0 2,1-1,1 1,0 2,-3 8,2 0,1 1,1-1,1 1,1 0,2 0,2 0,0 0,2 0,1 0,2-1,6 18,-2-12,1-1,3 0,0-1,2 0,2-1,1-1,1-1,15 16,2 0,-29-32,2-1,0 1,1-2,0 0,0 0,2-1,-1 0,9 4,-4-7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5:53.76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427 363,'-311'180,"302"-174,0 0,1 0,0 1,0 0,1 0,0 1,0 0,0 0,1 1,1 0,0 0,0 0,0 1,1-1,1 1,0 0,0 0,1 1,0-1,0 8,2-15,0-1,0 1,1 0,-1-1,1 1,0-1,-1 1,1-1,0 1,1-1,-1 1,0-1,1 0,-1 0,1 0,0 0,-1 0,1 0,0 0,0-1,1 1,-1 0,0-1,0 0,1 0,-1 0,1 0,-1 0,1 0,-1 0,1-1,0 1,-1-1,1 0,0 0,-1 0,1 0,-1 0,2-1,106-22,-48-5,-1-3,-2-2,-1-4,-2-1,31-30,21-1,-107 69,0-1,0 1,0 0,0-1,0 1,0 0,0-1,0 1,0 0,0 0,0 0,0 0,0 0,1 0,-1 1,0-1,0 0,0 0,0 1,0-1,0 1,0-1,0 1,0-1,0 1,-1-1,1 1,0 0,0 0,0-1,-1 1,1 0,0 0,-1 0,1 0,-1 0,1 0,-1 0,1 0,-1 0,0 0,1 0,-1 0,0 0,0 0,0 1,3 58,-3-51,-1 13,0-15,-1-1,1 0,0 1,0-1,1 1,0-1,0 1,0 0,1-1,0 0,1 1,-1-1,1 0,0 1,1-1,-1 0,1 0,1-1,-1 1,1-1,0 0,0 1,0-2,1 1,0 0,-1-1,2 0,-1 0,0-1,1 1,1 0,0-3,0 1,-1-1,1 0,0-1,0 0,0 0,-1 0,1-1,0 0,0 0,-1-1,1 1,0-1,-1-1,0 0,0 1,0-2,0 1,0-1,0 0,-1 0,4-4,100-116,-84 91,-1-2,-2 0,-2-2,-1 0,-1-1,-3-1,-1-1,-1 0,-3 0,-1-1,-1-7,-18-43,9 89,0-1,0 1,0 0,0 0,-1 0,1-1,-1 2,1-1,-1 0,0 0,1 0,-1 1,0-1,0 1,-1-1,1 1,0 0,0 0,0 0,-1 0,1 0,-1 1,1-1,0 1,-1-1,1 1,-1 0,1 0,-1 0,1 0,-1 1,1-1,-1 1,0 0,-3 2,-1 0,1 0,1 1,-1 0,0 0,1 0,0 1,0 0,0 0,1 0,0 1,0 0,0-1,1 1,-1 1,1-1,1 0,-1 1,1-1,1 1,-1 0,1-1,0 1,0 0,1 0,0 0,0 0,1 0,0 0,0 0,0-1,1 1,0 0,1-1,-1 0,3 5,93 102,-64-80,-18-19,-1 0,-1 2,0 0,-2 0,0 1,0 1,-2 0,0 0,3 11,28 159,-41-181,1 1,0-1,0 0,0 0,1 0,0 0,1 0,-1 0,1 0,1-1,-1 1,1-1,0 0,1 0,0 0,-1-1,2 0,-1 0,2 2,10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5:59.85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386 707,'-21'0,"-1"0,1 2,-1 1,1 0,0 2,0 0,1 1,0 1,0 1,0 1,1 1,0 0,1 2,0 0,1 1,0 0,-9 11,24-22,0 1,0-1,0 1,0 0,0 0,0 0,1-1,-1 2,1-1,0 0,0 0,0 0,0 0,1 1,-1-1,1 0,0 1,0-1,0 0,1 1,-1-1,1 0,-1 1,1-1,0 0,0 0,1 0,-1 0,1 0,-1 0,1 0,0 0,0-1,0 1,1-1,-1 1,0-1,1 0,0 0,2 1,105 65,-95-61,0 0,-1 0,0 2,-1-1,1 2,-2 0,1 0,-2 1,1 1,-2 0,10 12,-18-20,0 0,-1 1,1-1,-1 0,0 1,0-1,0 1,-1-1,0 1,1-1,-2 1,1-1,0 1,-1-1,0 0,0 1,0-1,-1 0,1 1,-1-1,0 0,0 0,0 0,-1-1,0 1,1 0,-3 1,-96 79,97-81,-69 29,71-31,0 0,0-1,0 1,0-1,0 1,0-1,-1 0,1 0,0 0,0 0,0 0,0 0,-1-1,1 1,0-1,0 1,0-1,0 0,0 0,0 0,0 0,0 0,1-1,-1 1,0 0,1-1,-1 1,1-1,-1 0,1 1,0-1,-1-1,-5-14</inkml:trace>
  <inkml:trace contextRef="#ctx0" brushRef="#br0" timeOffset="462.087">696 877,'4'140,"6"30,-9-167,0 1,0 0,0-1,0 0,1 1,-1-1,1 0,0 1,0-1,1 0,-1-1,0 1,1 0,0-1,0 1,-1-1,1 0,1 0,-1 0,0 0,0 0,1-1,-1 0,1 1,-1-1,1-1,0 1,-1 0,1-1,0 0,-1 0,5 0,3-1,1 0,-1-1,0-1,1 0,-1 0,0-1,0 0,-1-1,10-6,5-6,-1-1,0-1,-2-1,0-1,-1-1,8-12,11-12,-39 45,-1 0,1 1,-1-1,1 0,0 0,-1 0,1 0,0 1,0-1,0 0,0 1,-1-1,1 0,0 1,0-1,0 1,0 0,0-1,0 1,0 0,0-1,0 1,1 0,-1 0,0 0,0 0,0 0,0 0,0 0,0 1,0-1,0 0,0 0,0 1,0-1,0 1,0-1,0 1,0-1,0 1,22 42,-22-37,1 0,0-1,0 1,1-1,0 1,0-1,0 0,1 0,-1-1,1 1,0-1,1 1,-1-1,1-1,-1 1,1-1,1 1,-1-2,0 1,1 0,-1-1,1 0,-1 0,1-1,0 0,0 0,0 0,0 0,4-1,1 1,-1-1,0-1,0 0,0 0,1-1,-2 0,1-1,0 0,0-1,-1 0,0 0,1-1,-2 0,1-1,-1 1,6-7,9-3,-1-2,0 0,-1-2,-1 0,-1-1,-1-1,-1-1,-1 0,0-1,-2-1,-1 0,-1-1,-1-1,7-22,-15 25,-4 5</inkml:trace>
  <inkml:trace contextRef="#ctx0" brushRef="#br0" timeOffset="1493.312">2051 961,'19'7,"0"-1,0 0,0-2,1 0,0-1,0-1,-1-1,1-1,0 0,0-2,0 0,0-1,-1-1,1-1,-1-1,-1-1,1 0,-1-1,15-10,-27 16,-1-1,0 0,0-1,0 1,0-1,0 0,-1 0,1-1,-1 1,0-1,-1 0,1 0,-1 0,0-1,0 1,-1-1,0 1,0-1,0 0,0 0,-1 0,0 0,0 0,-1 0,0 0,0 0,0 0,-1-1,0 1,0 0,0 0,-1 1,0-1,0 0,0 0,-1 1,-4 0,0 0,0 1,0 0,0 0,-1 1,1-1,-1 2,0-1,0 1,0 0,0 1,0 0,-1 0,1 1,0 0,0 1,-1-1,1 2,0-1,0 1,0 0,0 1,0 0,-3-1,1 1,0 0,-1 0,2 1,-1 1,0 0,1 0,0 0,0 1,1 1,-1 0,1 0,1 0,-1 1,1 0,1 0,0 1,0 0,0 0,1 0,1 1,-1 0,2 0,-1 0,1 0,1 1,0-1,0 7,0-7,1 0,0-1,0 1,1 0,1 0,0 0,0 0,1 0,0 0,0-1,1 1,1-1,-1 1,2-1,-1 0,1-1,1 1,-1-1,1 0,1-1,4 6,0-4,0-1,0 0,1-1,0 0,0 0,1-1,-1-1,1 0,0-1,1-1,-1 0,1 0,-1-2,1 1,0-2,0 0,-1 0,1-2,0 1,-1-2,1 0,-1 0,0-1,0-1,0 0,0-1,-1-1,0 1,11-10,-6-1,0-2,0 0,-2-1,0-1,-2 0,0 0,-2-2,0 1,-1-3,53-93,-63 117,0 0,0 0,0 0,1 1,-1-1,0 0,0 0,1 1,-1-1,1 0,-1 1,0-1,1 0,-1 1,1-1,0 0,-1 1,1-1,-1 1,1-1,0 1,-1 0,1-1,0 1,0-1,-1 1,1 0,0 0,0 0,0-1,-1 1,1 0,0 0,0 0,0 0,-1 0,1 0,0 0,0 1,0-1,-1 0,1 0,0 1,0-1,-1 0,1 1,0-1,-1 1,1-1,0 1,-1-1,1 1,-1-1,1 1,-1 0,1-1,-1 1,1 0,-1-1,1 1,16 50,-17-48,12 69,-3 0,-4 1,-2 0,-7 47,3-21,-1 238,-14-258,16-79,-1 0,0 0,1 1,-1-1,0 0,1 0,-1 0,0 0,0 0,1 0,-1-1,0 1,1 0,-1 0,0 0,0-1,1 1,-1 0,1-1,-1 1,0 0,1-1,-1 1,1-1,-1 1,1-1,-1 1,1-1,-1 0,1 1,0-1,-1 1,1-1,0 0,-1 1,1-1,0 0,0 0,0 1,0-1,0 0,0 1,0-1,0 0,0 0,0 1,-4-19,1 0,0 0,2 1,0-1,2 0,0 0,1 0,0 0,2 0,0 1,1 0,7-17,8-45,4 1,2 1,5 2,2 1,4 1,3 3,3 1,2 1,41-42,-69 91,0 2,2 0,0 1,2 0,-1 2,2 0,0 2,0 0,2 2,0 0,-21 10,0 0,0 0,0 0,0 0,0 1,0-1,0 1,1 0,-1 0,0 0,0 1,0-1,1 1,-1-1,0 1,0 0,0 0,0 0,0 1,-1-1,1 1,0 0,-1-1,1 1,-1 0,1 1,-1-1,0 0,0 1,0-1,0 1,0 0,-1-1,1 1,-1 0,0 0,0 1,2 4,0 1,-1 0,-1 0,0-1,0 1,0 0,-1 0,-1 0,1 0,-1 0,-1 0,-2 7,-16 42,-2-2,-3-1,-2 0,-2-2,-3-1,19-32,-1 0,0-1,-1 0,-1-1,-1-1,0 0,-2-2,0 0,0-1,-1-1,-1-1,-5 2,24-12,-1 0,1-1,0 0,-1 0,1 1,-1-1,1-1,-1 1,1 0,-1-1,0 1,1-1,-1 0,0 0,1 0,-1 0,0 0,1 0,-1-1,0 0,1 1,-1-1,1 0,-1 0,1 0,0-1,-1 1,1 0,0-1,0 0,0 1,0-1,0 0,0 0,0 0,1 0,-1-1,1 1,0 0,-1-1,1 1,0-1,0 1,1-1,-1 0,16-97,-5 69</inkml:trace>
  <inkml:trace contextRef="#ctx0" brushRef="#br0" timeOffset="1734.197">3970 1,'10'84,"-3"0,-4 0,-6 60,-14 726,17-857</inkml:trace>
  <inkml:trace contextRef="#ctx0" brushRef="#br0" timeOffset="1979.867">3688 537,'39'-4,"17"-3,8 1,4 2,-1 0,-2 2,-2 1,-3 1,-6 0,-13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5:54.53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1043,'24'43,"-3"1,-2 1,-1 1,-3 1,-2 0,-1 1,-3 0,-2 0,-2 1,-3 0,-1 23,-2-60,0 0,-1 0,0 0,-1 0,0 0,-1 0,0-1,0 0,-2 0,1 0,-6 6,11-15,-1-1,1 0,-1 0,0 0,1 0,-1 0,0 0,0 0,0-1,0 1,0 0,0 0,0-1,0 1,0 0,0-1,0 1,0-1,0 0,-1 1,1-1,0 0,0 0,-1 0,1 1,0-1,0 0,0-1,-1 1,1 0,0 0,0 0,-1-1,1 1,0-1,0 1,0-1,0 1,0-1,0 0,0 1,0-1,0 0,0 0,0 0,0 0,1 0,-1 0,0 0,1 0,-1 0,1 0,-1 0,0-1,-16-68,20 40,1 1,1-1,2 1,1 0,1 0,1 1,2 0,14-25,0-4,3 2,3 1,2 1,2 1,2 2,2 2,3 2,1 2,3 1,1 3,2 2,1 2,18-7,-59 36,0 0,0 1,1 0,-1 1,1 0,0 1,1 0,-1 1,1 0,0 1,-1 0,1 1,0 0,0 1,0 0,0 1,0 0,11 3,-19 1,0 0,0 0,0 0,-1 0,1 0,-1 1,0 0,-1-1,0 1,0 0,0 0,0 0,-1 1,0-1,0 0,-1 0,0 1,0-1,0 0,-1 1,0-1,0 0,-1 0,1 0,-3 4,-7 22,-1-1,-2-1,-1 0,-1-1,-2 0,-1-2,-1 0,-1-1,-1-1,-1-1,-2-1,0-1,-1-2,-1 0,-1-2,-6 2,32-18,-13 9,-1-1,0 0,0-1,-1-1,0-1,0 0,-1-1,1-1,-1-1,-1 0,-5-1,21-2,1-1,-1 0,1 0,-1 0,1-1,-1 1,1-1,0 1,-1-1,1 0,0 0,-1 0,1 0,0 0,0 0,0-1,0 1,0-1,0 1,0-1,0 0,1 0,-1 0,1 0,-1 0,1 0,0 0,0 0,0-1,0 1,0 0,0-1,1 1,-1-1,1 1,0 0,-1-1,1 1,0-1,1 1,-1-1,0 1,1-1,-1 1,1-1,0 1,0 0,0-1,0 1,0 0,0 0,1 0,-1 0,1 0,-1 0,1 0,1 0,52-46,-26 26</inkml:trace>
  <inkml:trace contextRef="#ctx0" brushRef="#br0" timeOffset="649.814">1525 844,'-149'138,"83"-80,2 3,-40 51,68-42,36-69,-1 0,1 0,0 1,0-1,-1 0,1 1,0-1,0 0,0 0,1 1,-1-1,0 0,0 0,1 1,-1-1,1 0,-1 0,1 0,0 1,-1-1,1 0,0 0,0 0,-1 0,1 0,0 0,0-1,0 1,0 0,0 0,0-1,1 1,-1-1,0 1,0-1,0 1,1-1,-1 0,0 1,0-1,1 0,-1 0,0 0,1 0,-1 0,0 0,0-1,1 1,-1 0,0 0,0-1,1 1,-1-1,0 0,0 1,0-1,0 0,22-6,0 0,-1-2,0-1,-1-1,0 0,-1-2,2-2,5-2,313-203,-338 218,-1 1,0-1,-1 1,1 0,0 0,0-1,0 1,0 0,0 0,0 0,0 0,0 1,0-1,0 0,0 0,1 1,-1-1,0 0,1 1,-1-1,0 1,1 0,-1-1,1 1,-1 0,0 0,1 0,-1 0,1 0,-1 0,0 1,1-1,-1 0,1 1,-1-1,0 1,1-1,-1 1,0 0,0-1,0 1,1 0,-1 0,0 0,0 0,0 0,0 0,0 0,0 1,0 6,0 0,-1 1,0-1,0 0,-1 1,0-1,-1 0,0 0,0 0,0 0,-1 1,-11 56,14-59,0 0,1 0,-1 0,1-1,1 1,-1 0,1-1,0 1,0-1,0 1,1-1,0 0,0 0,0 0,0 0,1-1,0 0,0 1,0-1,1-1,-1 1,1 0,0-1,0 0,0 0,0-1,1 0,-1 0,1 0,-1 0,2 0,6 1,-1 0,1-1,0 0,0-1,0 0,0-1,0 0,-1-1,1-1,0 0,0-1,-1 0,12-5,18-13,-2-1,0-3,-2-1,-1-1,-1-3,-1 0,13-18,-13 12,-2 0,-1-3,-2 0,-1-2,-3-1,-1-1,-3-1,-1-1,-2-1,-2-1,-2-1,-3 0,-1 0,-3-1,2-47,-8 71,1-4,-2-1,-1 1,-1-1,-1 1,-1 0,-2 0,-3-7,8 34,0 1,-1-1,1 0,-1 0,1 0,-1 0,0 0,0 1,0-1,0 0,0 1,0-1,0 0,0 1,-1 0,1-1,-1 1,1 0,-1-1,1 1,-1 0,0 0,0 1,1-1,-1 0,0 0,0 1,0-1,0 1,0 0,0-1,0 1,0 0,0 0,1 0,-1 1,0-1,0 0,0 1,0-1,0 1,0 0,0 0,1-1,-1 1,0 1,-9 9,1 1,0 1,1 0,0 0,1 1,1 0,0 0,1 1,0-1,1 2,1-1,0 4,3-16,-16 62,3 2,4 0,2 0,3 1,3 0,6 65,-2-99,2 1,0-1,3 0,1 0,1 0,2-1,1-1,1 0,2-1,9 12,9 0,-26-44,-13-10</inkml:trace>
  <inkml:trace contextRef="#ctx0" brushRef="#br0" timeOffset="3983.467">2202 477,'499'0,"-374"18,-101-13</inkml:trace>
  <inkml:trace contextRef="#ctx0" brushRef="#br0" timeOffset="4480.271">3133 26,'41'262,"-7"41,-6 83,-25-346,-3-27,1 0,0 0,1 0,0 0,1 0,0 0,1-1,1 0,5 11,-9-21,0 0,1 0,-1 0,0-1,1 1,-1 0,1-1,-1 1,1-1,0 0,0 1,0-1,0 0,0 0,0 0,0 0,0-1,0 1,0 0,0-1,0 0,1 1,-1-1,0 0,0 0,0 0,1-1,-1 1,0 0,0-1,0 1,0-1,0 0,0 0,0 0,0 0,0 0,0 0,0-1,0 1,-1 0,67-68,-5-16,95-105,-157 188,0 0,0 0,0 0,0 0,0 1,0-1,1 0,-1 1,1-1,-1 1,1 0,0-1,0 1,-1 0,1 0,0 0,0 0,0 1,0-1,0 0,0 1,0-1,0 1,0 0,1 0,-1 0,0 0,0 0,0 0,0 0,0 1,0-1,0 1,0 0,0-1,0 1,0 0,0 0,0 0,0 1,-1-1,1 0,0 1,-1-1,1 1,-1-1,0 1,1 0,15 136,10 63,-1-161,-10-28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47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264 264,'60'4,"0"-3,-1-2,1-3,-1-3,0-2,0-2,-1-4,-1-1,5-6,362-155,-424 177,1-1,-1 1,1-1,-1 1,1-1,0 1,-1-1,1 1,0 0,-1-1,1 1,0 0,-1 0,1-1,0 1,-1 0,1 0,0 0,0 0,-1 0,1 0,0 0,0 0,-1 0,1 0,0 1,-1-1,1 0,0 0,-1 1,1-1,0 0,-1 1,1-1,0 1,-1-1,1 0,-1 1,1 0,-1-1,1 1,-1-1,0 1,1 0,-1-1,0 1,1-1,-1 1,0 0,0 0,1-1,-1 1,0 0,0-1,0 1,0 0,0 0,0-1,0 1,-1 0,-14 48,13-46,-108 253,82-164,4 2,4 1,4 0,2 26,4-31,5-52,1 0,1 0,3 1,1-1,4 20,11 51,-36-128,7-3,-1 0,-1 1,-1 0,-1 2,0 0,-2 1,0 0,-1 2,-1 0,0 2,-1 0,0 1,-1 2,-1 0,0 1,0 1,-1 2,0 0,0 2,0 1,-1 1,-14 0,5 5,0 1,0 2,1 2,-1 0,1 3,1 1,0 1,1 2,0 1,1 2,1 0,1 3,0 0,-18 18,43-35,0-1,1 0,-1 1,0-1,1 1,0 0,-1-1,1 1,0 1,1-1,-1 0,0 1,1 0,0-1,0 1,0 0,0 0,1 0,0 0,0 0,0 1,0-1,0 0,1 1,2-3,1 0,0 0,0 0,0-1,0 1,0-1,0 0,0 0,0 0,0 0,1 0,-1-1,0 1,1-1,-1 0,0 0,1 0,-1-1,0 1,0-1,1 0,-1 0,0 0,0 0,1-1,-1 2,23-7</inkml:trace>
  <inkml:trace contextRef="#ctx0" brushRef="#br0" timeOffset="490.772">631 491,'34'18,"1"-1,0-2,1-1,1-2,0-2,0-1,1-2,0-1,38 0,-45-4,-1-2,0-1,1-1,-1-1,0-2,-1-2,1 0,-1-2,-1-1,1-1,-2-1,0-2,0-1,2-3,26-19,-63 70,-15 15,3 1,2 1,-9 43,6 53,20-144,0 1,0 0,0 0,1 0,-1 0,1 0,-1 0,1 0,0 0,0 0,1 0,-1 0,1 0,-1 0,1 0,0 0,0 0,0 0,1-1,-1 1,1 0,-1-1,1 1,0-1,0 0,0 1,2 0,12 8</inkml:trace>
  <inkml:trace contextRef="#ctx0" brushRef="#br0" timeOffset="685.747">1760 913,'-19'34,"-7"15,2 5,9-7,8-7,4-10</inkml:trace>
  <inkml:trace contextRef="#ctx0" brushRef="#br0" timeOffset="874.23">1845 292,'0'24,"0"8</inkml:trace>
  <inkml:trace contextRef="#ctx0" brushRef="#br0" timeOffset="1185.238">2043 1083,'12'-50,"6"-27,3 0,4 1,32-67,-54 138,-2 1,0 0,0 1,1-1,0 1,0-1,0 1,0 0,0 0,1 0,-1 0,1 0,0 0,-1 1,2-1,-1 1,0 0,0 0,3-1,-4 4,0 0,-1 1,0 0,1-1,-1 1,0 0,0-1,0 1,0 0,0 0,0 0,-1 0,1 0,0 0,-1 0,0 0,1 0,-1 0,0 1,0-1,0 0,-1 0,1 1,0 1,0 64,-2-56,1-1,0 1,1 0,0-1,1 1,0-1,1 1,1-1,-1 0,2 0,-1 0,2 0,-1 0,2-1,-1 0,5 5,-8-13,0 1,1-1,0 1,-1-1,1 0,0 0,0 0,0-1,1 1,-1-1,0 1,1-1,-1 0,0 0,1-1,-1 1,1-1,0 0,-1 0,1 0,-1 0,1 0,-1-1,1 0,-1 0,1 0,-1 0,0 0,0-1,1 1,-1-1,0 0,2-1,88-83,-74 60</inkml:trace>
  <inkml:trace contextRef="#ctx0" brushRef="#br0" timeOffset="1809.751">2804 631,'-27'12,"1"2,1 0,0 1,1 2,0 1,1 0,1 2,1 0,-8 12,27-30,0 0,0 0,0 1,0-1,0 1,1-1,-1 1,1-1,0 1,0 0,0 0,0 0,0 0,0-1,1 1,-1 0,1 0,0 0,0 0,0 0,1 0,-1 0,1 0,-1 0,1 0,0 0,0 0,0-1,0 1,1 0,-1-1,1 1,0-1,0 1,0-1,0 0,0 0,0 0,0 0,1 0,-1 0,1-1,-1 1,1-1,0 0,-1 1,1-1,0-1,0 1,2 0,4 0,1-1,-1 0,1 0,-1-1,1 0,-1-1,0 0,1 0,-1-1,0-1,-1 1,1-1,-1-1,1 1,-1-2,6-4,111-108,-110 101,-15 39,-25 102,24-121,1 0,0 0,1 0,-1 0,0 0,1 0,0 0,-1 0,1 0,1 0,-1 0,0 0,1-1,-1 1,1 0,0-1,-1 0,1 1,1-1,-1 0,0 0,0 0,1 0,-1 0,1-1,0 1,-1-1,1 0,0 1,0-1,0-1,0 1,0 0,0-1,0 1,0-1,0 0,0 0,1 0,4-1,0 1,0-2,0 1,0-1,0 0,0 0,-1-1,0 0,1-1,-1 0,0 0,-1 0,1-1,-1 0,0 0,0 0,0-1,-1 0,4-4,81-135,-83 132,30-57,-4-2,-2-1,-4-1,7-38,-27 87,-1-1,-1 1,-1-1,-2 0,0 0,-2 0,-1 0,-1-8,2 33,0-1,0 0,0 0,0 0,0 0,0 0,-1 0,1 1,0-1,-1 0,0 0,1 0,-1 1,0-1,0 0,0 1,0-1,0 1,0-1,-1 1,1 0,0-1,-1 1,1 0,-1 0,1 0,-1 0,0 0,1 0,-1 0,0 1,0-1,1 1,-1-1,0 1,0 0,0-1,0 1,0 0,0 0,1 1,-1-1,0 0,0 0,0 1,0-1,1 1,-1 0,0 0,0-1,1 2,-13 9,1 2,1 0,0 0,1 1,1 1,0 0,1 0,0 1,1 0,1 0,1 1,0 0,1 0,1 0,0 3,-2 21,1 0,2 0,2 0,2 0,1 0,2 0,2-1,2 0,2 0,1 0,2-1,1-1,3 0,1-1,1-1,23 30,-40-59,1-1,0 0,0-1,0 1,1 0,0-1,0 0,0 0,1 0,-1 0,1-1,0 0,1 0,-1 0,1-1,0 1,-1-1,1-1,1 1,-1-1,0 0,1-1,-1 1,1-1,2 0,7-6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6:06.56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223 720,'-24'22,"0"2,1 1,2 1,1 0,0 2,3 0,0 1,1 1,2 0,-7 25,19-48,1-1,0 0,0 0,0 1,1-1,0 1,0-1,1 0,0 1,0-1,0 0,1 0,0 0,0 0,1 0,-1 0,1-1,0 1,1-1,0 1,-1-1,2-1,-1 1,0 0,1-1,0 0,0 0,0-1,1 1,-1-1,1 0,0 0,-1-1,1 0,1 0,-1 0,0-1,0 0,1 0,-1 0,0-1,1 0,-1-1,5 0,12-3,-1-2,1 0,-2-2,1 0,-1-1,0-1,-1-2,0 1,-1-2,-1-1,0 0,0-2,4-6,-6 7,-1-1,-1 0,-1-1,0-1,-2 0,0-1,-1 0,0 0,5-18,-12 27,0 1,-1 0,0 0,-1-1,1 1,-2-1,1 0,-2 1,1-1,-1 1,0-1,-1 1,0-1,-1 1,0 0,0 0,-1 0,0 1,-1-1,0 1,0 0,-1 0,-1-1,-6-5,0 1,-1 1,0 0,-1 1,0 0,0 1,-2 1,1 1,-1 0,0 1,0 1,-1 0,0 1,0 2,0-1,-1 2,1 1,-13 0,1 9,30-8,1 0,-1 0,0 0,1 0,-1 0,1 0,-1 0,0 0,1 0,-1 0,0 1,1-1,-1 0,0 0,1 0,-1 0,0 0,1 1,-1-1,0 0,0 0,1 1,-1-1,0 0,0 0,1 1,-1-1,0 0,0 1,0-1,1 0,-1 1,0-1,0 0,0 1,0-1,0 1,0-1,0 0,0 1,0-1,0 0,0 1,0-1,0 0,0 1,0-1,0 1,0-1,-1 0,1 1,0-1,0 0,0 0,-1 1,1-1,0 0,0 1,-1-1,1 0,0 0,0 1,-1-1,1 0,10 1,1-1,-1 0,1 0,-1-1,0 0,1-1,-1 0,0-1,0 0,0-1,0 0,-1 0,1-1,-1 0,0-1,-1 0,1 0,32-25,-1-2,-2-2,-1-1,-1-1,-3-3,-1 0,12-23,52-92,-95 154,-1-1,1 1,-1 0,1 0,0-1,0 1,0 0,-1 0,1 0,0 0,0 0,1 1,-1-1,0 0,0 0,0 1,0-1,1 0,-1 1,0-1,1 1,-1 0,0-1,1 1,-1 0,0 0,1 0,-1 0,1 0,-1 0,0 0,1 1,-1-1,0 0,1 1,-1-1,0 1,0 0,1-1,-1 1,0 0,0 0,0-1,0 1,0 0,0 0,0 0,0 0,0 1,0-1,0 1,9 14,0 1,0 0,-2 1,0 0,-1 0,-1 0,1 6,3 8,30 116,-6 3,-7 0,-6 2,-6 18,6 82,-11 0,-12 12,2-239,-2 0,0 1,-2-1,-1 0,-1 0,-1 0,-1-1,-4 7,11-29,0 1,0-1,-1 0,1 1,-1-1,0 0,0 0,0 0,0 0,0 0,-1 0,1-1,-1 1,0-1,0 0,0 0,0 0,0 0,0 0,0-1,-1 1,1-1,0 0,-1 0,1 0,-1 0,0-1,1 0,-1 1,0-1,1-1,-1 1,1 0,-1-1,0 0,1 0,-1 0,1 0,0 0,-1-1,1 1,0-1,0 0,0 0,0 0,0-1,-1-1,-6-11,1-1,1 0,1 0,0-1,1 0,1-1,0 1,2-1,0 1,1-1,0 0,2-5,-7-33,3 0,2 0,2-1,3 1,3 0,2 1,2 0,3 0,2 1,3 0,1 2,3 0,13-19,69-52,-74 95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6:06.95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0,'5'39,"1"17,1 4,-2-4,-2-6,-1-7,0-6,3-9,1-10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6:07.20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1,'0'0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6:11.23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31 932,'-6'14,"0"0,2 1,0-1,0 1,1 0,1 1,1-1,0 0,1 0,1 1,0-1,1 0,0 0,2 0,-1 0,2-1,0 1,1-1,2 3,0-10,0 0,0 0,0-1,1 0,0-1,1 0,-1-1,1 1,0-2,0 1,0-2,0 1,1-1,-1-1,0 0,1 0,-1-1,1 0,0-1,-1 0,0-1,1 0,-1-1,0 0,0-1,2 0,6-4,0 0,0-1,-1-1,0 0,0-2,-1 0,-1 0,0-2,-1 0,-1 0,0-1,0-1,-2 0,0-1,6-14,55-141,-59 148</inkml:trace>
  <inkml:trace contextRef="#ctx0" brushRef="#br0" timeOffset="250.942">1103 1,'-28'744,"30"-676,4-1,2-1,4 0,15 51,18-25,-38-86</inkml:trace>
  <inkml:trace contextRef="#ctx0" brushRef="#br0" timeOffset="484.28">736 537,'33'-19,"21"-7,11 2,9 4,1 6,-2 1,0 2,-2 3,1 3,-2 3,-3 1,-4 1,-12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6:10.60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400 792,'-53'35,"16"-13,1 2,1 2,2 1,0 2,-13 16,33-32,1 0,0 0,1 1,1 1,0 0,1 0,0 1,2 0,0 1,0-1,2 1,0 0,1 1,-1 8,5-22,0 0,0 0,0 1,1-1,0 0,0 0,0 0,0 0,1-1,-1 1,1 0,0-1,0 1,0-1,1 1,-1-1,1 0,0 0,0 0,0 0,0-1,0 1,1-1,-1 0,1 0,-1 0,1 0,0-1,0 1,0-1,0 0,0 0,8 1,-1 1,1-2,0 0,0 0,0-1,0-1,0 0,0 0,0-1,6-2,20-11,-1-1,-1-2,0-1,-1-2,-1-1,-2-2,0-1,-1-1,-2-2,13-16,53-56,-90 131,-5-27,-5 26,1 0,1 0,2 0,1 0,2 11,-1-34,-1 0,2 0,-1-1,1 1,0 0,0-1,1 1,0-1,0 0,0 0,1 0,0 0,0 0,0-1,1 0,0 0,0 0,0-1,1 1,-1-1,1 0,0-1,0 0,1 0,6 3,-4-3,1-1,-1 1,1-1,0-1,0 0,0 0,0-1,0 0,0-1,0 0,-1-1,1 0,0 0,-1-1,1 0,-1-1,0 0,0 0,0-1,-1 0,1-1,-1 0,5-6,35-31,-2-3,-2-2,-2-1,-3-3,-2-1,-2-1,-2-2,-3-1,-3-2,-2-1,-3-1,-2 0,-3-2,-3 0,-3-1,-2 0,-3 0,-3-30,-2 83,0-1,0-1,0 1,-1 0,-1 0,0 0,-1-1,0 1,-1 1,0-1,-1 0,0 1,-3-5,7 15,-1-1,0 1,1 0,-1 0,0 0,0 0,0 0,0 0,0 0,0 0,0 0,0 1,0-1,-1 0,1 1,0-1,0 1,-1-1,1 1,0-1,-1 1,1 0,0 0,-1 0,1 0,-1 0,1 0,0 0,-1 0,1 1,0-1,-1 0,1 1,0-1,-1 1,1-1,0 1,0 0,0 0,0-1,-1 1,1 0,0 0,-41 50,39-45,-25 38,2 1,2 2,2 0,2 1,3 1,1 1,2 4,0 1,3 0,2 1,2 0,3 0,3 1,2 8,0-41,2-1,0 1,2-1,0 1,2-2,0 1,2-1,0 0,2-1,0 0,1 0,2-1,-1-1,2 0,15 13,-23-22,2-1,-1 0,1 0,0-1,1 0,0-1,0 0,0-1,1 0,0 0,1-1,-1-1,1 0,0 0,-1-1,2-1,-1 0,0-1,0 0,1-1,-1 0,0-1,1 0,-1-1,0 0,0-1,0 0,-1-1,3-2,-2-2,0-1,0 0,-1-1,0-1,-1 0,0 0,0-1,-2 0,1 0,-2-1,1-1,-2 1,0-1,0 0,-2 0,1-1,-2 1,0-1,-1 0,0 0,-1 0,-1 0,0 0,-1 0,-1 0,0 0,-1 0,-1 1,0-1,-1 1,-1 0,0 0,-1 1,0 0,-8-11,6 12,-1 1,-1 0,0 0,0 1,-1 0,0 1,-1 1,0 0,0 0,-1 1,0 1,0 0,0 1,-1 1,0 0,0 1,0 1,0 0,0 1,0 0,0 2,-1 0,1 0,0 1,0 1,0 1,1 0,-1 1,1 0,0 1,-12 7,-4 4</inkml:trace>
  <inkml:trace contextRef="#ctx0" brushRef="#br0" timeOffset="325.187">2150 848,'-20'31,"0"1,2 0,2 1,1 1,1 1,2 0,1 0,-1 17,11-47,0 0,1 0,-1 0,1 0,0-1,1 1,-1 0,1 0,0 0,0-1,0 1,1 0,0-1,0 1,0-1,0 0,1 1,-1-1,1 0,0-1,1 1,-1 0,0-1,1 0,0 0,0 0,0 0,0-1,0 1,1-1,-1 0,1 0,-1-1,1 1,0-1,0 0,-1 0,1-1,0 0,0 1,0-2,0 1,0 0,-1-1,4-1,-1 0,0 0,1 0,-1-1,0 0,0 0,-1-1,1 0,-1 0,0-1,0 0,0 0,-1 0,1 0,-1-1,-1 0,1 0,-1-1,0 1,0-1,-1 0,0 0,0 0,-1 0,1 0,-2-1,4-11,-1 1,-1-1,-1 0,0 0,-2 0,0 0,-1 0,-1 0,-3-12,5 26,0-1,-1 1,0 0,0 0,0 0,-1 0,0 0,1 0,-2 0,1 1,-1-1,1 1,-1-1,0 1,-1 0,1 0,-1 1,0-1,0 1,0-1,0 1,0 1,-1-1,1 0,-1 1,0 0,0 0,0 1,0-1,0 1,0 0,0 0,0 1,-1 0,1-1,0 2,-5 0,-18 9,3 3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6:07.43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1215,'105'-432,"-64"266,-28 143,-6 37,-3 44,-4-56,1 24,0-1,2 0,1 0,1 0,1 0,1 0,5 10,-8-26,-1 0,2-1,-1 0,1 0,1 0,-1 0,1-1,1 0,-1 0,1 0,0-1,1 0,-1-1,1 0,0 0,1 0,-1-1,1 0,0-1,0 0,7 1,-7-2,-1 0,1-1,0 0,0 0,-1-1,1 0,0-1,0 0,-1 0,1-1,-1 0,1-1,-1 1,0-2,0 1,0-1,0 0,-1-1,0 0,1 0,-2 0,1-1,-1 0,0-1,0 1,0-1,-1 0,0-1,-1 1,4-8,60-187,-62 175,-3 2</inkml:trace>
  <inkml:trace contextRef="#ctx0" brushRef="#br0" timeOffset="283.404">1271 1,'14'33,"0"21,-2 16,-3 10,-4 1,-2 2,-2-5,-1-5,0-6,-1-4,1-4,-1-6,1-4,4-5,3-4,-1-6,-1-2,-1-8</inkml:trace>
  <inkml:trace contextRef="#ctx0" brushRef="#br0" timeOffset="728.689">961 565,'102'4,"1"5,53 14,-99-14,324 20,-354-25,-19-2,0 1,1-1,-1-1,1 0,-1 0,1 0,-1-1,1-1,-1 1,1-1,-1-1,0 1,1-2,-1 1,0-1,0 0,0-1,-1 1,1-2,-1 1,0-1,1-1,0-3,0 0,0-1,0 0,-2-1,1 1,-1-1,-1 0,0-1,0 0,-1 1,-1-1,0-1,0 1,-2 0,1-1,-1 1,-2-13,1 22,-1 0,0 0,-1 0,1 0,0 0,-1 0,0 0,0 0,0 1,0-1,0 1,0-1,-1 1,1 0,-1 0,1 0,-1 0,0 1,0-1,0 1,0-1,0 1,0 0,0 0,0 0,-1 1,1-1,0 1,-1 0,1 0,0 0,-2 0,-102 30,86-17,1 1,1 1,0 1,1 0,1 1,0 1,1 1,1 0,1 1,1 1,1 0,0 0,-3 12,10-22,0-1,1 1,0 0,1 0,0 1,0-1,1 1,1-1,0 1,1-1,0 1,0 0,1-1,1 1,0 0,1-1,0 0,0 0,2 0,-1 0,1 0,1-1,0 0,0 0,1-1,0 1,1-1,5 2,0-1,0 0,1-1,0-1,1 0,-1-1,2 0,-1-2,1 0,0 0,0-1,0-1,0-1,1 0,-1-1,1-1,-1-1,0 0,13-3,2 0</inkml:trace>
  <inkml:trace contextRef="#ctx0" brushRef="#br0" timeOffset="1013.93">2371 1073,'0'-24,"-2"-41,3-1,3 1,3 0,3 0,7-20,-12 65,0 0,1 1,1 0,0 0,2 1,0 0,1 0,1 1,1 0,0 1,1 1,0 0,2 0,10-8,27 1,-33 22</inkml:trace>
  <inkml:trace contextRef="#ctx0" brushRef="#br0" timeOffset="1616.803">2823 848,'25'10,"0"-2,1 0,-1-1,2-2,-1-1,0 0,1-2,0-1,-1-2,1 0,0-2,-1-1,0-1,0-1,0-1,-1-1,13-7,-27 11,-1-1,0 0,1-1,-2 0,1 0,-1-1,0 0,0-1,-1 0,0 0,0-1,-1 0,0 0,-1-1,0 0,-1 0,0 0,0-1,-1 0,0 0,-1 0,0 0,-1 0,1-11,-4 18,1 0,-1 1,0-1,1 0,-2 1,1-1,0 1,-1 0,1-1,-1 1,0 0,0 0,-1 0,1 0,0 1,-1-1,0 1,0-1,1 1,-1 0,-1 0,1 0,0 0,0 1,-1-1,1 1,-1 0,1 0,-1 0,-109-9,95 12,-1 0,1 2,0 0,0 2,0-1,1 2,0 1,0 0,1 1,0 0,1 2,-1 0,2 0,0 1,0 1,2 1,-1 0,2 0,-1 1,2 1,0-1,1 2,1-1,1 1,0 1,1-1,1 1,0 0,1 0,1 3,3-11,1 0,0 0,1 0,-1 0,2-1,0 1,0 0,0-1,1 0,1 0,0 0,0 0,0-1,1 0,1 0,-1 0,1-1,0 0,1 0,0-1,0 0,0 0,1-1,-1 0,1-1,1 0,-1 0,0-1,1 0,0-1,0 0,0 0,0-1,0 0,0-1,0 0,3-1,11-1,-1-1,1-2,-1 0,-1-1,1-1,-1-2,0 0,-1-1,0-1,4-4,5-2</inkml:trace>
  <inkml:trace contextRef="#ctx0" brushRef="#br0" timeOffset="1889.82">4065 537,'-39'17,"1"2,0 2,2 1,1 1,0 3,2 0,1 2,-11 14,40-39,0 0,1 0,-1 0,1 1,-1-1,1 1,0-1,0 1,1 0,-1-1,1 1,0 0,0 0,0 0,0 0,1 1,-1-1,1 0,0 0,1 0,-1 0,1 0,-1 0,1 0,1 0,-1 0,0 0,1 0,0-1,0 1,0-1,0 1,1-1,-1 0,1 1,0-1,0-1,0 1,0 0,0-1,3 2,13 5,0-1,1-1,0 0,0-2,1 0,-1-1,1-1,1-1,80 16,-100-18,0 0,1 0,-1 1,0-1,0 1,1-1,-1 1,0 0,0-1,0 1,0 0,0 1,0-1,0 0,0 0,-1 1,1-1,0 1,-1 0,1 0,-1-1,1 1,-1 0,0 0,0 0,0 0,0 0,0 0,-1 1,1-1,-1 0,1 0,-1 1,0-1,0 0,0 0,0 1,0-1,0 0,-1 0,1 1,-1-1,1 0,-1 0,0 0,0 0,0 0,0 0,0 0,-1 0,1 0,0 0,-1-1,0 1,1 0,-1-1,0 0,-1 2,-22 12,0-2,-1 0,-1-1,0-2,-1-1,-9 2,19-6,-110 18,103-22</inkml:trace>
  <inkml:trace contextRef="#ctx0" brushRef="#br0" timeOffset="2149.854">4826 1,'0'28,"-5"20,-1 11,-5 10,0 3,-3 3,-5-1,2 1,-1-3,-3-4,3-3,4-4,0-3,2-6,3-7,-2-6,2-6,1-7</inkml:trace>
  <inkml:trace contextRef="#ctx0" brushRef="#br0" timeOffset="2406.663">4375 593,'34'-15,"20"-8,11-2,4 4,-6 6,-2 5,-4 5,-1 2,-5 3,-2 0,-4 1,-10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6:04.37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1 621,'95'444,"-88"-408,-1 0,-2 0,-1 1,-2-1,-3 19,-26 19,27-73,0 1,1-1,-1 0,0 1,0-1,0 0,0 0,0 0,0 0,0 0,0 0,0 0,-1 0,1-1,0 1,-1 0,1-1,0 1,-1-1,1 1,-1-1,1 0,-1 0,1 1,-1-1,1 0,-1 0,1-1,-1 1,1 0,0 0,-1-1,1 1,-1-1,1 1,0-1,-1 1,1-1,0 0,-1 0,1 0,0 0,0 0,0 0,0 0,0 0,0 0,0 0,0-1,-3-7,0 0,0-1,1 1,0-1,1 0,0 0,0 0,1 0,1 0,-1 0,2-1,-1 1,1 0,1 0,0 0,0 0,1 1,1-1,2-5,12-34,2 0,3 1,1 2,3 0,1 2,3 1,1 2,32-32,-36 42,0 2,2 2,1 0,1 2,1 2,1 1,15-6,-47 26,0 1,0 0,0-1,1 1,-1 0,0 0,1 0,-1 0,1 1,-1-1,1 1,0-1,-1 1,1 0,-1 0,1 0,0 0,-1 1,1-1,-1 1,1 0,-1-1,1 1,-1 0,0 0,1 1,-1-1,0 0,0 1,0-1,0 1,0 0,0 0,0 0,0 0,-1 0,1 0,-1 0,0 0,0 1,1-1,-1 1,-1-1,1 0,0 1,-1 0,1 0,3 26,-2 0,0 1,-2-1,-1 1,-4 15,4-30,0-1,-1 0,0 1,-2-1,1 0,-2 0,0-1,0 1,-1-1,-1 0,0-1,-1 0,-1 0,1 0,-2-1,0-1,0 1,-1-2,0 1,-5 2,6-5,-1 0,0-1,0 0,0-1,-1-1,0 1,0-2,0 0,0 0,0-1,-1 0,1-1,-8-1,17 0,1 0,-1-1,1 1,-1-1,0 0,1 1,0-1,-1-1,1 1,-1 0,1 0,0-1,0 1,0-1,0 0,0 0,0 1,0-1,1-1,-1 1,1 0,-1 0,1 0,0-1,0 1,0-1,0 1,0-1,0 1,1-1,0 1,-1-2,-2-18</inkml:trace>
  <inkml:trace contextRef="#ctx0" brushRef="#br0" timeOffset="303.912">1102 481,'-23'39,"-6"8,3 0,2 1,3 2,1 0,2 2,17-47,-1 0,1 1,0-1,0 1,0-1,1 1,0-1,0 1,0 0,1-1,0 1,0-1,0 1,1-1,0 0,0 0,0 0,1 0,0 0,-1 0,2 0,-1-1,0 1,1-1,0 0,0 0,0-1,1 1,-1-1,1 0,0 0,0 0,0-1,0 0,3 1,0-1,0 0,0 0,0-1,0 0,1 0,-1-1,0 0,1-1,-1 0,0 0,0-1,0 1,0-2,0 1,0-1,-1-1,1 1,-1-1,0-1,6-3,2-3,-1 0,0 0,0-2,-1 0,-1 0,0-1,-1 0,0-1,3-9,-8 16,0-1,-1 0,0 0,-1 0,0-1,0 1,-1-1,0 0,-1 0,0 0,-1-1,0 1,0 0,-1 0,-1-1,1 1,-2 0,1 0,-2 0,1 0,-1 0,-1 0,0 1,0-1,-1 1,0 0,-5-6,3 7,0 0,-1 1,0 0,0 0,-1 1,0 0,0 0,0 1,-1 0,0 1,0 0,0 1,0 0,0 0,-1 1,1 0,-1 1,0 0,0 1,1 0,-1 1,0 0,1 1,-1 0,1 0,-10 5,0 0</inkml:trace>
  <inkml:trace contextRef="#ctx0" brushRef="#br0" timeOffset="502.27">1638 791,'0'34,"0"15,0 5,0-3,0-4,5-11,1-16,0-12</inkml:trace>
  <inkml:trace contextRef="#ctx0" brushRef="#br0" timeOffset="652.309">1609 1,'0'0</inkml:trace>
  <inkml:trace contextRef="#ctx0" brushRef="#br0" timeOffset="966.715">1948 960,'82'-179,"26"-98,-93 246,-15 32,0-1,0 0,0 1,0-1,0 1,0-1,0 1,0-1,0 0,0 1,0-1,0 1,0-1,1 0,-1 1,0-1,0 1,0-1,0 0,1 1,-1-1,0 0,0 1,1-1,-1 0,0 1,1-1,-1 0,0 0,1 1,-1-1,1 0,-1 0,0 0,1 0,-1 0,0 1,1-1,-1 0,1 0,-1 0,1 0,-1 0,0 0,1 0,-1 0,1 0,-1 0,0-1,1 1,-1 0,1 0,-1 0,0 0,1-1,-1 1,0 0,1 0,-1-1,0 1,1 0,-1-1,0 1,1 0,-1-1,0 1,16 234,-13-220,0 0,1 0,1 0,0-1,1 0,1 0,0 0,0-1,1 0,1 0,6 5,-12-12,1-1,1 0,-1 0,1-1,-1 1,1-1,0 0,0 0,0-1,1 1,-1-1,1 0,-1-1,1 1,0-1,-1 0,1 0,0-1,0 0,0 0,0 0,-1-1,1 0,0 0,-1 0,1-1,0 0,-1 0,4-2,4-5,-1-1,0-1,0 0,-1 0,0-1,-1 0,0-1,-1 0,-1-1,0 0,-1 0,0-1,-2 1,1-2,-2 1,1-2,34-109,-33 101</inkml:trace>
  <inkml:trace contextRef="#ctx0" brushRef="#br0" timeOffset="1204.562">2907 1,'15'117,"5"1,6-2,4-1,5-2,5-1,14 18,-12-55,-31-58</inkml:trace>
  <inkml:trace contextRef="#ctx0" brushRef="#br0" timeOffset="1468.965">2682 395,'34'-14,"20"-5,11 1,4 3,0 5,-3 3,-2 4,-3 1,-3 2,-5 1,-12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6:03.01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 1,'-1'1,"0"0,0 0,0 0,0 0,0 0,0 0,0 1,0-1,0 0,1 1,-1-1,0 1,1-1,-1 0,1 1,0-1,-1 1,1-1,0 1,0-1,0 1,0 0,0-1,1 1,-1-1,0 1,1-1,-1 0,1 1,-1-1,1 1,0-1,0 2,1 8,26 223,-22 222,-27-282,21-174,0 0,1 0,-1-1,0 1,0 0,1 0,-1 0,0 0,1 0,-1 0,0 0,0 0,1 0,-1 0,0 0,0 0,1 0,-1 0,0 0,0 0,1 0,-1 1,0-1,0 0,1 0,-1 0,0 0,0 0,1 1,-1-1,0 0,0 0,0 0,0 1,1-1,-1 0,0 0,0 1,0-1,0 0,0 0,0 1,0-1,1 0,-1 0,0 1,0-1,0 0,0 0,0 1,0-1,0 0,-1 1,1-1,0 0,0 1,19-26,-16 20,27-31,1 2,2 1,1 1,1 2,2 1,1 2,1 2,1 2,18-8,61-4,-115 34,1 1,-1 0,0 0,0 0,1 1,-1 0,0-1,0 1,0 1,0-1,0 0,0 1,0 0,-1 0,1 0,0 1,-1-1,0 1,0 0,1 0,-2 0,1 0,0 0,-1 1,1-1,-1 1,1 3,1 1,-1 1,-1-1,1 1,-2 0,1 0,-1-1,0 1,-1 0,0 0,-1 0,0 0,0 0,-1 0,0 0,0-1,-1 1,0-1,-1 1,1-1,-6 7,-2 4,-1 0,-1-1,0-1,-1 0,-1-1,-1 0,0-2,-2 1,4-3,0-1,-1 0,-1-1,0-1,0 0,-1-1,0-1,0 0,-1-2,0 0,0-1,0 0,0-2,0 0,-1-1,1-1,-1-1,1 0,-2-2,-8-3</inkml:trace>
  <inkml:trace contextRef="#ctx0" brushRef="#br0" timeOffset="551.976">889 678,'-3'15,"-1"-1,0 1,1 0,0 0,1 0,1 0,0 0,1 0,1 1,0-1,2 0,-1 0,2-1,0 1,0 0,1-1,1 0,1 0,0-1,2 3,-6-13,0-1,-1 1,1-1,0 0,1 1,-1-1,0 0,1-1,-1 1,1-1,-1 0,1 1,0-2,0 1,-1 0,1-1,0 1,0-1,0 0,-1-1,1 1,0-1,0 1,0-1,-1 0,1 0,-1-1,1 1,-1-1,1 0,-1 0,0 0,3-2,95-89,-78 61,-1-1,-1-1,-3-1,0-1,-2-1,30-59,-43 91,23-34,-26 39,1-1,-1 0,1 1,0-1,0 1,-1-1,1 1,0 0,0-1,0 1,-1 0,1-1,0 1,0 0,0 0,0 0,-1 0,1 0,0 0,0 0,0 0,0 0,0 0,0 0,-1 1,1-1,0 0,0 1,0-1,-1 0,1 1,0-1,0 1,-1-1,1 1,0 0,-1-1,1 1,-1 0,1-1,-1 1,1 0,-1-1,1 1,-1 0,0 0,0 0,1 0,38 144,-9 28,-7 2,-8 0,-8 1,-8 38,-2-149,-4-1,-2 0,-17 59,5-67,21-54,-1-1,1 0,-1 1,1-1,-1 0,0 1,0-1,1 0,-1 0,0 0,0 0,0 0,0 0,0 0,-1 0,1 0,0-1,0 1,0 0,-1-1,1 1,0-1,-1 1,1-1,-1 0,1 0,0 1,-1-1,1 0,-1 0,1 0,-1-1,1 1,0 0,-1 0,1-1,-1 1,1-1,-2-3,-1 1,1-1,1 0,-1 0,0 0,1-1,0 1,0-1,1 1,-1-1,1 0,0 1,0-1,0 0,1 0,0 0,0 0,0-1,-1-2,-2-56,3-1,3 1,2 0,3 0,3 0,3 1,2 1,13-26,-21 61,2 1,2-1,0 2,1-1,2 2,0 0,2 1,0 0,3 0,-4 6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6:13.14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627 26,'-61'-8,"9"0,0 3,-1 1,1 3,-30 4,67 1,0 0,0 1,1 1,0 1,0 0,0 0,1 2,0-1,1 2,0 0,0 0,1 1,1 0,0 1,0 0,1 1,1 0,0 0,1 1,0 0,1 1,0-1,2 1,-1 0,2 0,0 0,1 1,0-1,2 1,-1-1,2 1,0-1,4 15,-3-21,0 0,1 0,0-1,1 1,0-1,0 0,1 0,0 0,0-1,1 1,0-1,0-1,1 1,-1-1,2 0,-1 0,1-1,-1 0,1-1,1 0,-1 0,1 0,-1-1,1-1,0 1,0-1,0-1,0 0,0 0,1-1,-1 0,0 0,0-1,6-1,9-4,0 0,-1-2,0 0,0-2,-1 0,0-2,-1 0,0-2,-1 0,-1-1,0-1,-1 0,-1-2,0 0,-1-1,-2-1,3-4,1-1,-2 0,-1-2,-1 1,-1-2,9-28,-19 129,-3-52,0-1,2 1,1 0,0-1,1 0,2 0,0 0,1 0,1-1,0 0,2-1,0 0,3 3,-9-17,0 0,0 0,0-1,0 0,0 0,1 0,0 0,-1-1,1 0,0 0,0 0,0-1,0 1,0-1,1 0,-1-1,3 1,14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6:13.3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428 1,'-19'38,"-11"23,-11 9,-2-1,1-3,2-3,4-8,4-8,1-8,2-5,6-3,1-8,1-2,3-6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3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47,'24'0,"22"0,8 0,-4-4,-8-3,-4 1,-5 1,-3 2,-2 1,0 1,-6-5,-1 0,-5 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6:13.55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0,'34'14,"15"15,5 7,-3 2,1 0,-5-3,-5-1,-5 2,1 0,-1-6,-3-3,-1-2,-3-4,4-2,1-4,-5-4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6:14.02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89 1,'-14'33,"-5"16,0 5,5-2,3-6,5-5,2-5,3-4,1-2,1-7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6:14.27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19,'19'-10,"6"2,4 7,-3 4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6:14.47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280 4,'-10'-2,"-1"1,1 1,-1 0,1 0,0 1,-1 0,1 1,0 0,0 1,0 0,0 1,0 0,1 0,-1 1,1 0,0 1,1 0,-1 0,1 1,1 0,-1 1,0 1,7-4,1-1,0 1,1-1,-1 1,1-1,0 0,0 1,0-1,0 0,1 1,0-1,0 0,0 0,0 0,1 0,0-1,-1 1,1-1,1 0,-1 0,0 0,1 0,-1 0,1 0,0-1,0 0,0 0,0 0,0 0,1-1,-1 0,0 0,13 9,85 70,-98-76,0 0,0 0,0 0,-1 1,0-1,0 1,0 0,0 0,-1 0,0 0,0 1,0-1,-1 1,1-1,-1 1,-1-1,1 1,-1 0,0-1,0 1,-1 1,-3 2,0 0,-1-1,0 0,0 0,-1 0,0-1,-1 0,1 0,-1 0,-1-1,1 0,-1-1,0 1,0-1,-1-1,-2 2,-8 5,-127 47,122-51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6:15.38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208 727,'-26'33,"1"0,2 2,2 1,1 0,2 2,1 0,2 1,2 0,-8 35,20-69,-1-1,1 0,0 0,0 0,0 1,0-1,1 0,-1 1,1-1,1 0,-1 1,0-1,1 0,0 1,0-1,0 0,1 0,-1 0,1 0,0 0,0 0,1 0,-1-1,1 1,-1-1,1 1,0-1,1 0,-1 0,0-1,1 1,0-1,-1 1,1-1,0 0,0-1,0 1,0-1,1 0,-1 0,0 0,1 0,9-3,-1-1,1 0,-1-1,0-1,0 0,-1-1,0 0,0 0,0-2,0 1,-1-2,-1 1,10-10,-3 2,0-1,0-1,-2 0,0-1,-1-1,-1 0,-1-1,-1-1,-1 1,-1-2,0 1,-2-1,-1 0,-1-1,0 1,-1-15,-3 23,-1 0,-1 0,0 0,-2 0,1 1,-2-1,1 1,-2-1,0 1,-1 1,0-1,-1 1,-1 0,0 0,-1 1,0 0,-1 1,0 0,0 0,-2 1,1 1,-1 0,-8-5,18 12,-1 0,1 0,0 1,-1-1,1 1,0-1,-1 1,0 0,1 0,-1 0,0 0,0 1,1-1,-1 1,0-1,0 1,0 0,0 0,0 0,1 1,-1-1,0 1,0-1,1 1,-1 0,0 0,1 0,-1 1,0-1,1 1,0-1,-1 1,1 0,0 0,-1 1,4 0,-1 0,1 0,0 0,0-1,1 1,-1 0,0 0,1-1,0 1,0-1,0 1,0-1,0 0,0 0,0 0,1 0,-1 0,1 0,-1-1,1 1,0-1,0 0,0 0,-1 0,1 0,0 0,0-1,0 1,1-1,-1 0,0 0,0 0,0 0,0 0,1-1,8-1,1 0,-1-1,1 0,-1-1,0 0,0-1,-1-1,0 1,1-2,-2 0,1 0,-1-1,0 0,-1-1,0 0,0 0,-1-1,15-20,-1-1,-1-1,-2 0,-1-2,-2 0,-1-1,-2 0,-1-1,6-37,5-4,-23 77,1 0,0 0,0-1,0 1,-1 0,1 0,0 0,0 0,0 0,-1 0,1 0,0 1,0-1,0 0,-1 0,1 1,0-1,0 0,-1 1,1-1,0 0,-1 1,1-1,-1 1,1 0,0-1,-1 1,1-1,-1 1,1 0,-1-1,0 1,1 0,-1 0,0-1,1 1,-1 0,0 0,0-1,0 1,0 0,0 0,0 0,1-1,20 46,-2 0,-3 1,-1 1,-2 1,1 17,-8-37,22 102,-7 1,-5 1,-6 0,-5 0,-7 1,-9 40,5-111,-4-1,-2 1,-2-2,-4 0,-6 11,-36 32,58-100,-2 0,1 0,0 0,-1-1,0 1,0-1,0 0,0 0,0-1,0 1,-1-1,1 0,-1 0,0 0,0-1,1 0,-1 0,0 0,0 0,0-1,0 0,-3 0,3-1,1 0,0-1,-1 0,1 0,0 0,0 0,0 0,0-1,0 0,1 0,-1 0,1 0,-1-1,1 1,1-1,-1 0,0 0,1 0,0 0,0 0,0 0,0-1,0-3,-21-111,27 67,2 1,3 0,1 0,3 1,2 1,2 0,2 1,2 1,3 1,1 1,2 1,2 1,28-30,-22 27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6:15.88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162 213,'-43'102,"4"1,-9 50,16-25,46-162,6-30,3 1,2 1,3 1,23-33,-31 58,2 1,1 1,2 1,2 1,0 2,29-25,23 2,-61 40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6:16.17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255 1,'-33'39,"1"1,2 2,2 1,2 1,1 1,3 2,2 0,-3 14,19-47,1-1,0 1,0-1,2 1,0 0,0 0,2 0,-1-1,2 1,1 7,-2-15,1-1,-1 1,1-1,0 1,1-1,-1 0,1 0,0 0,0 0,1-1,-1 1,1-1,0 0,0 0,1 0,-1-1,1 1,0-1,0 0,0 0,0-1,0 0,1 0,-1 0,1 0,0-1,4-1,0 0,0-1,0 0,-1-1,1 0,0-1,-1 0,0 0,0-1,0 0,0 0,0-1,-1-1,0 1,0-1,-1-1,1 1,5-8,2 1,-1 0,0-1,-1-1,-1 0,0 0,-1-1,0-1,-2 0,0 0,-1-1,0 0,-2-1,0 0,-1 1,-1-2,-1 1,-1 0,0-1,-1 1,-2-1,0-7,0 19,-1 0,0 0,0 1,0-1,-1 1,0-1,-1 1,0 0,0 0,0 1,-1-1,0 1,0 0,0 0,-1 1,0-1,0 1,-1 1,1-1,-1 1,0 0,0 0,0 1,-1 0,1 1,-3-1,-69 6,61 5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6:16.50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116 1,'-81'626,"68"-497,2-39,4 1,4 0,4 12,17-22,-13-71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6:17.21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0 838,'451'-25,"-309"21,-13-6,-1-6,88-23,-4-6,-212 44,1 1,0 0,-1-1,1 1,0 0,-1 0,1-1,0 1,0 0,-1 0,1 0,0 0,0 0,-1 0,1 0,0 0,0 0,0 0,-1 1,1-1,0 0,-1 0,1 1,0-1,-1 0,1 1,0-1,-1 1,1-1,-1 1,1-1,0 1,-1-1,0 1,1-1,-1 1,1 0,-1-1,0 1,1 0,-1 0,0-1,0 1,1 0,-1-1,0 1,0 0,0 0,0-1,0 1,0 0,0 0,0-1,-1 1,1 0,0 0,0-1,0 1,-1 0,1-1,0 1,-1 0,-32 37,-54 37,16-17,3 2,3 4,2 2,3 3,-25 42,62-57,23-52,0-1,0 0,0 1,1-1,-1 0,0 1,0-1,1 0,-1 1,1-1,-1 0,1 0,0 1,-1-1,1 0,0 0,0 0,0 0,0 0,0 0,0 0,0 0,0-1,0 1,0 0,0-1,1 1,-1 0,0-1,0 0,1 1,-1-1,0 0,1 1,-1-1,1 0,-1 0,0 0,1 0,-1-1,0 1,1 0,13-2,1-1,-1-1,0 0,0-1,-1-1,1 0,-1-1,0-1,-1 0,0 0,0-2,6-5,-6 6,53-42,-3-3,56-59,48-35,-167 148,1-1,0 0,-1 1,1-1,0 0,0 1,-1-1,1 1,0-1,0 1,0 0,-1-1,1 1,0 0,0-1,0 1,0 0,0 0,0 0,0 0,0 0,0 0,0 0,0 0,-1 1,1-1,0 0,0 0,0 1,0-1,0 0,0 1,-1-1,1 1,0-1,0 1,-1 0,1-1,0 1,-1 0,1-1,-1 1,1 0,-1 0,1 0,-1-1,1 1,-1 0,0 0,0 0,1 0,-1 0,0 0,0 0,0 0,0 0,3 62,-4-53,-2 49,0-44,1 1,1-1,0 0,1 1,1-1,0 1,1-1,0 0,2 0,0 0,0 0,1-1,1 1,1-1,7 12,-9-20,1-1,0 1,0-1,0-1,0 1,1-1,0 0,0 0,0-1,0 0,1-1,-1 1,1-1,0-1,-1 1,1-1,0-1,0 1,0-1,-1-1,1 0,2 0,5-1,1-1,-1-1,0-1,0 0,0-1,0 0,-1-1,0-1,-1 0,7-6,24-21,-1-2,-2-2,-1-2,-3-1,-1-2,-2-2,-3-1,-1-1,-3-2,14-36,-10 15,-4-2,-4 0,-2-2,-4-1,-3 0,-3-1,-2-41,-14 9,5 108,-1 0,1 0,-1 0,1 0,-1 1,1-1,-1 0,0 0,1 1,-1-1,0 1,0-1,1 0,-1 1,0-1,0 1,0 0,0-1,0 1,0 0,0-1,1 1,-1 0,0 0,0 0,0 0,0 0,0 0,0 0,0 0,0 0,0 1,0-1,0 0,0 1,0-1,0 0,1 1,-1-1,0 1,0-1,0 1,1 0,-1-1,0 1,1 0,-1 0,0 0,-34 39,15-1,2 1,2 0,1 2,3-1,1 2,2 0,1 0,3 0,2 1,1 21,-5 33,4 1,5 1,4-2,4 1,14 50,-22-134,2 0,0-1,1 1,1-1,0 0,0 0,2-1,0 0,0 0,1-1,1 0,0-1,0 0,10 8,24-3,-28-18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6:17.49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0,'38'5,"23"6,10 2,-2 2,-3 0,-4-3,-2 1,-2-2,-1-2,0-4,-2 4,1-1,0-2,-5-1,-11-2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3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29,'19'0,"21"0,14 0,1-5,-3-1,-6 0,-5 1,-6 2,-4 1,-1 1,-3 0,1 1,-1 0,-5 1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6:21.4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86 0,'-9'34,"-9"15,0 5,2-3,4-4,4-6,4-5,6-9,4-13,5-10,2-10,-3-8,-2-3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6:21.69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17 0,'-5'29,"-1"14,0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6:21.95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108 54,'-93'256,"90"-248,1-1,-1 1,1-1,1 1,-1 0,1 0,1 0,0 0,0 0,0 0,1 0,0 0,1 0,-1-1,2 1,-1 0,1-1,0 0,0 1,1-1,0 0,1-1,-1 1,1-1,4 4,-5-6,0 0,1 0,-1-1,1 0,-1 0,1 0,0 0,0-1,0 0,1 0,-1 0,0-1,1 0,-1 0,1 0,-1 0,1-1,-1 0,1 0,-1-1,1 0,-1 0,1 0,-1 0,1-1,-1 0,0 0,0 0,0-1,0 0,0 0,-1 0,0 0,1-1,-1 0,3-2,-1-2,1 0,-1-1,0 1,-1-1,0 0,0 0,-1-1,0 1,-1-1,0 0,0 0,-1 0,-1 0,0-1,0 1,-1 0,0-1,0 1,-2 0,1 0,-1-1,-1 1,1 0,-2 1,1-1,-2 1,1-1,-1 1,0 0,-1 1,0-1,-1 0,-6-6,0 0,0 1,-1 1,-1 0,0 0,-1 2,-1 0,-3-1,-5-1</inkml:trace>
  <inkml:trace contextRef="#ctx0" brushRef="#br0" timeOffset="424.195">644 448,'2'-23,"1"0,0 1,2-1,1 1,0-1,2 2,0-1,11-18,50-54,-66 92,-1 0,0 0,1 0,0 0,-1 0,1 0,0 1,0-1,0 1,0 0,0 0,0 0,0 0,1 0,-1 1,0-1,0 1,1 0,-1 0,0 0,0 1,1-1,-1 1,0 0,0 0,0 0,0 0,0 0,0 1,0-1,0 1,0 0,1 1,71 88,-71-83,-1 0,2-1,-1 1,1-1,1 0,-1-1,1 1,0-1,0 0,1 0,0-1,0 0,0 0,1-1,-1 0,1 0,0-1,0 0,1 0,-1 0,0-2,1 1,0-1,4 0,0-4,0-1,0-1,-1 0,0-1,0 0,0-1,-1 0,0-1,-1 0,1 0,-1-2,-1 1,0-1,0 0,-1-1,-1 0,1 0,-2-1,4-7,58-127,-62 123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5:51.1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1303 6994,'-13'-9,"0"1,0 1,-1 0,0 0,-1 2,1 0,-1 0,0 1,0 1,0 1,-1 0,1 1,0 0,-1 2,1-1,0 2,-1 0,-4 2,1-3,0 0,0 2,0 0,1 1,-1 0,1 2,0 0,0 1,1 1,0 1,1 0,-1 1,2 1,-1 1,2 0,0 0,0 2,1 0,0 0,2 1,0 1,0 0,2 0,0 1,-1 2,3 3,1 0,0 1,2-1,1 1,0 0,2 0,0 0,2 0,0 0,2 0,4 15,-5-25,1 1,1-1,1 0,-1-1,2 1,0-1,0 0,1 0,1-1,0 0,0 0,1-1,1 0,0-1,0 1,0-2,1 0,1 0,-1-1,5 2,2-3,1-1,-1-1,1 0,0-2,0 0,0-1,0 0,0-2,0 0,8-3,111-34,-120 29</inkml:trace>
  <inkml:trace contextRef="#ctx0" brushRef="#br0" timeOffset="246.978">1755 7361,'-10'33,"-2"17,0 4,2-3,3-4,2-6,8-5,2-9</inkml:trace>
  <inkml:trace contextRef="#ctx0" brushRef="#br0" timeOffset="490.251">1867 6684,'-14'19,"-5"11,1 6,3-4</inkml:trace>
  <inkml:trace contextRef="#ctx0" brushRef="#br0" timeOffset="35330.613">795 136,'-1'1,"0"0,0-1,0 1,0-1,0 1,0-1,0 1,0-1,0 0,0 1,0-1,-1 0,1 0,0 0,0 0,0 0,0 0,0 0,-1 0,1-1,0 1,0 0,0-1,0 1,0-1,0 1,0-1,0 1,0-1,0 0,0 0,0 1,1-1,-1 0,0 0,0 0,1 0,-1 0,1 0,-1 0,1 0,-1 0,1 0,-1 0,1 0,0 0,0 0,-1-1,1 1,0 0,0 0,0 0,1 0,-1 0,0-1,0 1,0 0,1 0,-1 0,1 0,-1 0,1 0,-1 0,1 0,0 0,-1 0,1 0,0 0,-20 10,1 0,0 1,1 1,0 1,0 0,1 1,1 1,0 0,1 1,-9 14,22-28,-198 274,169-234,1 1,2 1,2 1,2 1,2 1,2 1,-4 18,-44 278,12 54,17-173,31-162,2 0,3 1,5 40,-1 3,0-61,1 0,3 0,2 0,10 32,7 13,3-1,5-1,17 28,144 284,-142-308,-4 1,-4 2,0 14,137 305,-86-212,-16-30,24 54,15 71,125 293,-178-415,20 98,-83-269,117 307,-58-210,-61-101,0 0,1 1,-1-1,1 0,-1 0,0 1,1-1,-1 0,1 0,-1 0,1 1,-1-1,1 0,-1 0,1 0,-1 0,1 0,-1 0,1 0,-1 0,1 0,-1 0,1-1,-1 1,1 0,-1 0,1 0,-1 0,1-1,-1 1,1 0,-1-1,0 1,1 0,-1-1,0 1,1 0,-1-1,0 1,1-1,-1 1,0-1,0 1,1 0,-1-1,0 1,0-1,0 1,0-1,0 1,0-1,0 1,0-1,0 1,0-1,0 1,0-1,0 1,0-1,0 1,0-1,-1 1,1-1,0 1,0-1,-1 1,3-18</inkml:trace>
  <inkml:trace contextRef="#ctx0" brushRef="#br0" timeOffset="42031.365">739 136,'1'0,"0"-1,0 0,0 0,0 0,0 0,0 0,0 0,0 0,0 0,0-1,0 1,-1 0,1 0,0-1,-1 1,1 0,-1-1,0 1,1-1,-1 1,0-1,0 1,0 0,0-1,0 1,0-1,0 1,0-1,-1 1,1-1,-1 1,1 0,-1-1,1 1,-1 0,0 0,0-1,0 1,1 0,-1 0,0 0,0 0,-1 0,1 0,0 0,-5-3,0 0,0 0,-1 0,1 1,-1 0,0 1,0-1,0 1,0 0,0 1,0 0,0 0,-1 1,1-1,0 2,0-1,-1 1,1 0,-32-1,-40-13,66 9,0 1,0 1,0 0,-1 1,1 0,0 1,-1 1,1 0,-12 2,24-1,-1-1,0 0,1 1,-1 0,1-1,-1 1,1 0,0 0,0 0,0 0,0 0,0 0,0 0,0 0,1 0,-1 0,1 0,0 1,-1-1,1 0,0 0,0 0,0 1,1-1,-1 0,1 0,-1 0,1 1,-1-1,1 0,0 0,0 0,2 11,3 26,2-1,2-1,1 0,2 0,16 31,92 216,-61-144,-4 28,-45-137,-7-25,-5-21,-1-12,1-1,1 0,2 1,1-1,1 1,1 0,1 0,1 0,3-2,26-134,-31-188,-37 201,35 123,4 18</inkml:trace>
  <inkml:trace contextRef="#ctx0" brushRef="#br0" timeOffset="44038.149">1642 6344,'5'0,"6"0,1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8:15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254 231,'74'-19,"137"-67,-108 39,-100 48,1-1,-1 1,1 0,-1 0,1 0,-1 1,0-1,1 1,-1 0,0 0,0 0,0 0,0 0,-1 1,1-1,0 1,-1 0,0-1,0 1,0 0,0 1,0-1,-1 0,1 0,-1 1,0-1,0 1,0-1,0 1,-1 0,1-1,-1 1,0 0,1 0,62 286,-55-231,-4 0,-1 0,-6 54,1-9,2-104,1 1,-1-1,0 1,1 0,-1-1,0 1,1 0,-1-1,0 1,0 0,0 0,0-1,0 1,0 0,0-1,0 1,0 0,0 0,0-1,0 1,0 0,0 0,-1-1,1 1,0 0,0-1,-1 1,1-1,-1 1,1 0,-1-1,1 1,-1-1,1 1,-1-1,1 1,-1-1,1 1,-1-1,0 0,1 1,-1-1,0 0,1 0,-1 1,0-1,1 0,-1 0,0 0,0 0,1 0,-1 0,0 0,0 0,1 0,-1 0,0-1,1 1,-1 0,0 0,1-1,-1 1,0 0,1-1,-1 1,-10-7,-1 0,0 0,0 1,0 1,-1 0,1 1,-1 0,0 1,0 1,-14-1,-5 1,-1 3,1 1,-1 1,1 1,0 2,0 2,1 0,0 3,-22 10,19-8,0 2,1 1,1 2,1 1,0 1,2 2,-3 4,20-16</inkml:trace>
  <inkml:trace contextRef="#ctx0" brushRef="#br0" timeOffset="1932.481">565 456,'132'-48,"76"-21,-107 36,-101 32,1 1,0 0,-1-1,1 1,-1 0,1-1,0 1,-1 0,1 0,0 0,-1 0,1 0,0 0,0-1,-1 1,1 1,0-1,-1 0,1 0,0 0,-1 0,1 0,0 1,-1-1,1 0,0 1,-1-1,1 0,-1 1,1-1,-1 1,1-1,-1 1,1-1,-1 1,1-1,-1 1,1-1,-1 1,0 0,0-1,1 1,-1 0,0-1,0 1,0 0,1-1,-1 1,0 0,0-1,0 1,0 0,0-1,0 1,-1 0,1 0,0-1,0 1,-1 0,-16 51,10-35,-10 71,15-62</inkml:trace>
  <inkml:trace contextRef="#ctx0" brushRef="#br0" timeOffset="2700.567">1355 485,'-19'9,"1"2,1 0,0 1,0 1,1 0,1 1,0 1,1 1,-7 10,16-18,0 0,1 1,0 0,1 0,0 0,0 0,1 0,0 1,1-1,0 1,0-1,1 1,0 6,0-12,1-1,-1 1,0 0,1-1,0 1,-1-1,2 1,-1-1,0 1,1-1,-1 0,1 0,0 0,0 0,0 0,0 0,1 0,-1-1,1 1,0-1,0 0,0 0,0 0,0 0,0 0,0 0,1-1,-1 0,0 0,1 0,-1 0,1 0,0-1,-1 1,1-1,1 0,11-3,-1-1,-1 0,1-1,-1 0,1-1,-2-1,1 0,-1-1,0-1,0 0,-1 0,-1-1,1-1,-2 0,1 0,-2-1,1-1,-2 1,0-2,0 1,4-12,-9 20,0 1,0-1,0 0,-1 0,0 0,0 0,0 0,-1-1,1 1,-1 0,-1-1,1 1,-1-1,0 1,0-1,0 1,-1-1,0 1,0-1,0 1,-1 0,0-1,0 1,0 0,0 0,-1 0,0 1,0-1,-1 1,1-1,-1 1,0 0,0 1,0-1,0 0,-1 1,1 0,-1 0,0 1,0-1,0 1,0 0,0 1,-1-1,1 1,0 0,-3 0,-6 4,1 0,0 1,0 1,0 0,0 1,1 0,0 1,0 0,0 1,1 1,1 0,-1 0,2 1,-1 0,1 0,1 1,0 1,0-1,1 1,1 1,0-1,0 1,-2 10,-1 2</inkml:trace>
  <inkml:trace contextRef="#ctx0" brushRef="#br0" timeOffset="3478.89">1835 598,'-22'198,"5"-151,1-83,14 21,1 0,0 1,1-1,1 0,0 0,1 0,0 1,2-1,-1 1,2 0,0 0,1 0,0 0,1 1,0 0,1 1,3-4,5-5,-4 5,-1 1,2 0,0 1,1 0,0 1,1 1,0 0,1 1,4-2,-19 13,0-1,0 0,1 0,-1 0,0 1,0-1,1 0,-1 1,0 0,1-1,-1 1,1 0,-1-1,0 1,1 0,-1 0,1 0,-1 0,1 0,-1 1,0-1,1 0,-1 1,0-1,1 1,-1-1,0 1,1 0,-1-1,0 1,0 0,0 0,0 0,0 0,0 0,0 0,0 0,0 0,0 0,-1 1,1-1,0 0,-1 1,1-1,-1 0,1 1,-1-1,0 0,0 1,1-1,-1 1,0-1,0 0,-1 1,1-1,-38 125,36-106,3-4</inkml:trace>
  <inkml:trace contextRef="#ctx0" brushRef="#br0" timeOffset="6029.512">2879 598,'0'282,"-4"-256,-9-32,10-12,0 1,1-1,2 0,-1 0,2 1,1-1,0 0,1 1,0-1,2 1,0 0,1 0,1 1,0-1,1 2,1-1,1 1,0 0,0 1,12-10,-14 11,2 1,0 0,0 0,1 2,1-1,0 1,0 1,12-7,-22 16,0 0,0 0,0 0,0 1,0-1,0 0,0 1,0-1,0 1,-1 0,1 0,0 0,0 0,0 0,-1 0,1 0,-1 1,1-1,-1 1,1-1,-1 1,0-1,0 1,1 0,-1-1,-1 1,1 0,0 0,0 0,-1 0,1 0,-1 0,1 0,-1 0,0 0,0 0,0 0,0 0,11 24,-1-11</inkml:trace>
  <inkml:trace contextRef="#ctx0" brushRef="#br0" timeOffset="6346.946">3443 541,'-8'20,"1"1,0 0,2 0,0 0,1 1,1 0,2 0,0-1,1 1,1 0,2 12,-3-31,0 0,1-1,-1 1,0 0,1-1,0 1,0 0,-1-1,1 1,1-1,-1 0,0 1,1-1,-1 0,1 0,0 0,-1 0,1 0,0 0,0 0,1 0,-1-1,0 1,0-1,1 0,-1 0,1 0,-1 0,1 0,0 0,-1-1,1 1,0-1,-1 0,1 1,0-1,-1-1,1 1,0 0,-1-1,1 1,0-1,-1 0,1 0,-1 0,1 0,-1 0,0 0,1-1,-1 1,0-1,0 0,0 0,3-3,0-1,0 0,-1 0,0 0,0 0,0-1,-1 0,0 0,-1 0,1 0,-1 0,-1 0,1-1,-1 1,0 0,-1-1,0 1,0-1,-1 1,0-1,0 1,0 0,-1-1,0 1,-1 0,0 0,0 0,0 1,-1-1,0 1,0 0,0 0,-1 0,-4-4,-5 0</inkml:trace>
  <inkml:trace contextRef="#ctx0" brushRef="#br0" timeOffset="6763.726">3867 32,'-8'22,"2"0,0 0,2 0,0 1,1 0,2 0,0-1,2 1,1 16,-1 10,0 397,-6-395,-1-33</inkml:trace>
  <inkml:trace contextRef="#ctx0" brushRef="#br0" timeOffset="7016.192">3641 541,'43'-5,"34"-6,13-2,-4 2,-12 3,-13-2,-13 0,-9 2,-7 2,-4 3,-7 1</inkml:trace>
  <inkml:trace contextRef="#ctx0" brushRef="#br0" timeOffset="7751.896">4403 399,'-41'35,"0"2,3 1,1 3,2 0,-10 18,43-57,0-1,0 1,1 0,-1-1,0 1,1 0,-1 0,1 0,0 0,0 0,0 0,0 0,0 0,0 0,0 1,1-1,-1 0,1 1,0-1,-1 0,1 1,0-1,1 1,-1-1,0 0,1 1,-1-1,1 0,0 0,-1 1,1-1,0 0,1 0,-1 0,0 0,0 0,1 0,-1 0,1-1,0 1,0 0,-1-1,1 0,2 2,7-3,0-1,0-1,0 1,0-2,0 1,0-2,-1 1,0-1,0-1,0 0,0 0,0-1,0-1,13-9,-1-1,-1-1,0 0,-1-2,-1 0,9-14,1 1,-29 32,0 0,0 0,0 0,1 1,-1-1,0 0,0 0,1 1,-1-1,1 0,-1 1,0-1,1 0,-1 1,1-1,0 0,-1 1,1-1,-1 1,1-1,0 1,-1-1,1 1,0 0,0-1,-1 1,1 0,0 0,0-1,0 1,-1 0,1 0,0 0,0 0,0 0,-1 0,1 0,0 0,0 1,0-1,-1 0,1 0,0 1,0-1,-1 0,1 1,0-1,0 1,-1-1,1 1,-1-1,1 1,0-1,-1 1,1 0,-1-1,1 1,-1 0,0-1,1 1,-1 0,0 0,1-1,-1 1,0 0,0 0,0 0,-6 54,4-47,0 0,1-1,-1 1,1 0,1 0,0 0,0 0,0 0,1 0,0 0,1 0,0 0,0 0,0-1,1 1,0-1,1 0,0 0,0 0,0 0,5 5,-1-8,0 0,0 0,0-1,0 0,1-1,-1 1,1-2,0 1,-1-1,1-1,0 1,0-2,-1 1,1-1,0 0,-1-1,1 0,-1 0,1-1,-1 0,0-1,0 1,0-2,5-3,-1 0,0-1,0 0,-1-1,0 0,-1-1,0 0,-1-1,0 0,-1 0,0-1,-1 0,-1 0,6-14,52-203,-56 184,-1 0,-3 0,-2 0,-2 0,-4-33,-4 51,8 28,0 1,0-1,0 0,0 1,0-1,0 0,0 1,0-1,0 0,-1 0,1 1,0-1,0 0,0 1,0-1,0 0,-1 1,1-1,0 0,0 0,0 1,-1-1,1 0,0 0,-1 0,1 1,0-1,0 0,-1 0,1 0,0 0,-1 0,1 1,0-1,-1 0,1 0,0 0,-1 0,1 0,0 0,-1 0,1 0,0 0,-1 0,1 0,0-1,-1 1,1 0,0 0,0 0,-1 0,1 0,0-1,-1 1,1 0,0 0,0 0,-1-1,1 1,0 0,-9 167,11-109,-1 590,3-623,9-30,-8-8</inkml:trace>
  <inkml:trace contextRef="#ctx0" brushRef="#br0" timeOffset="8014.585">4657 428,'39'-10,"26"-2,12-1,-1 4,-11 2,-5 2,-8 3,-9 6,-7 2,-4 0,-3 0,-7 3,-2 0,-4 3,0 0,1 2,-1 0</inkml:trace>
  <inkml:trace contextRef="#ctx0" brushRef="#br0" timeOffset="8264.037">5532 569,'0'38,"5"18,6-1,1-10</inkml:trace>
  <inkml:trace contextRef="#ctx0" brushRef="#br0" timeOffset="8499.394">5504 315</inkml:trace>
  <inkml:trace contextRef="#ctx0" brushRef="#br0" timeOffset="8688.013">5842 569,'-7'11,"1"0,-1 1,2-1,0 2,0-1,1 0,0 1,1 0,1 0,0 0,1 0,0 0,1 0,0 0,1 0,1 0,2 8,-4-19,1 1,0-1,0 0,-1 0,1 0,1 1,-1-1,0 0,0 0,1-1,-1 1,1 0,0 0,0-1,-1 1,1-1,0 1,0-1,0 0,0 0,1 0,-1 0,0 0,0-1,1 1,-1 0,0-1,1 0,-1 0,1 1,-1-1,0-1,1 1,-1 0,2-1,2-1,0 0,0 0,0-1,0 0,-1 0,1-1,-1 1,0-1,0 0,0 0,-1-1,1 0,-1 1,5-8,0 1,-1-1,0-1,-1 1,-1-1,0 0,0-1,-2 0,1 0,-2 0,0 0,-1 0,0 0,-1-1,0 1,-1-1,-3-13,-14-13,4 30</inkml:trace>
  <inkml:trace contextRef="#ctx0" brushRef="#br0" timeOffset="9136.354">6153 710,'15'-27,"1"0,2 2,0 0,2 1,7-6,-26 28,0 0,0 1,-1-1,1 0,0 1,0-1,1 1,-1-1,0 1,0-1,1 1,-1 0,1 0,-1 0,1-1,0 2,-1-1,1 0,0 0,0 0,-1 1,1-1,0 1,0 0,0-1,0 1,0 0,0 0,-1 0,1 0,0 0,0 1,0-1,0 1,0-1,-1 1,1 0,0-1,0 1,-1 0,1 0,-1 0,1 0,-1 1,1-1,-1 0,1 1,-1-1,0 1,1 0,3 13,44 87,-47-99,1 0,0 0,0 0,0 0,0 0,0-1,1 1,-1-1,1 0,-1 0,1-1,0 1,0-1,0 1,0-1,0 0,0-1,0 1,0-1,0 0,1 0,-1 0,0 0,0-1,0 0,2 0,9-4,-1-1,0-1,0 0,-1 0,0-2,0 1,-1-2,0 1,0-2,-1 0,1-2,28-67,-32 58</inkml:trace>
  <inkml:trace contextRef="#ctx0" brushRef="#br0" timeOffset="11767.841">7903 569,'-6'-1,"-1"1,1 0,0 0,-1 1,1 0,-1 0,1 1,0-1,0 1,0 0,0 1,0 0,0 0,1 0,0 0,-1 1,1 0,0 0,1 1,-1-1,1 1,0 0,0 0,0 0,1 1,0-1,-2 6,-1-4,0 2,1-1,0 0,0 1,1 0,1 0,-1 0,1 1,1-1,0 1,0 0,1-1,0 1,0 0,2 0,-1 0,1-1,0 1,1 0,0-1,1 1,1 4,-3-12,1-1,-1 1,0-1,1 0,-1 0,0 1,1-1,-1 0,1 0,0 0,-1-1,1 1,0 0,0-1,-1 1,1-1,0 1,0-1,0 0,0 0,-1 0,1 0,0 0,0 0,0 0,0-1,-1 1,1-1,0 1,0-1,-1 0,1 1,0-1,-1 0,1 0,-1 0,1-1,0 1,54-50,-55 51,125-149,-87 92,-44 75,1 1,0-1,1 0,1 1,1 0,1-1,0 1,2 2,-2-17,0 0,1-1,-1 1,1 0,0 0,0 0,1 0,-1-1,1 1,0-1,0 1,0-1,0 0,0 0,1 0,0 0,-1 0,1 0,0-1,1 1,-1-1,0 0,1 0,-1 0,1 0,-1-1,1 1,0-1,0 0,-1 0,1-1,0 1,0-1,0 0,0 0,0 0,0 0,0-1,0 1,0-1,-1 0,1 0,0-1,0 1,-1-1,1 0,-1 0,14-8,-2-1,0-1,0-1,-1 0,0 0,-1-2,-1 0,0 0,5-11,16-17,2-1,-3-1,-1-2,-3-1,1-5,1-7,-16 37,-1-1,-1 0,-1-1,-1 0,-1-1,-2 0,0-1,-2 1,-1-1,0-19,-3 44,-1 0,0 1,0-1,0 1,0-1,0 1,0-1,-1 1,1-1,0 1,-1-1,1 1,-1-1,0 1,1-1,-1 1,0 0,0-1,0 1,0 0,0 0,0 0,0 0,0 0,0 0,-1 0,1 0,0 0,-1 0,1 1,-1-1,1 0,-1 1,1 0,-1-1,1 1,-1 0,1 0,-1-1,1 1,-1 1,0-1,1 0,-1 0,1 0,-1 1,1-1,-1 1,1-1,-1 1,1 0,0 0,-1-1,1 1,0 0,0 0,-1 0,1 0,0 1,0-1,0 0,0 0,0 2,-19 18,2 1,0 1,2 0,0 2,1-1,2 2,1 0,1 1,-2 8,4-11,1 0,1 0,2 1,0 0,2 0,0 1,2-1,1 0,2 15,-2-30,1 0,0 0,1 0,0 0,1 0,0-1,0 1,1-1,0 0,1 0,0 0,0-1,1 1,0-1,1-1,0 1,0-1,0 0,1-1,0 0,0 0,1-1,-1 0,1 0,3 1,-5-3,0 0,1 0,-1-1,1 0,-1 0,1-1,0 0,0 0,-1-1,1 0,0 0,0-1,0 0,-1 0,1-1,-1 0,1 0,-1-1,1 0,-1 0,0 0,-1-1,1-1,-1 1,1-1,-1 0,-1 0,1-1,-1 1,0-1,0 0,0-1,-1 1,0-1,0 0,-1 0,0 0,0-1,-1 1,0-1,1-5,-2 4,-1 0,0 1,0-1,0 1,-1-1,-1 1,1-1,-1 1,-1 0,0-1,0 1,0 1,-1-1,0 0,-1 1,1 0,-2 0,1 0,-1 1,0 0,0 0,0 0,-1 1,0 0,0 0,-1 0,1 1,-1 0,0 1,0 0,-8-2,7 3,0 0,-1 0,1 1,-1 1,1 0,-1 0,1 1,-1 0,1 0,0 1,0 0,-1 1,-5 3,-12 5</inkml:trace>
  <inkml:trace contextRef="#ctx0" brushRef="#br0" timeOffset="12147.804">8975 485,'-14'9,"1"1,-1 0,2 1,0 1,0 0,1 0,0 1,1 1,1 0,0 0,1 1,0 0,2 0,-1 1,0 6,6-18,0 0,1 0,0 1,-1-1,1 0,1 0,-1 1,1-1,-1 0,1 0,0 1,1-1,-1 0,1 0,0-1,0 1,0 0,0 0,1-1,-1 0,1 1,0-1,0 0,0 0,0 0,1-1,-1 1,1-1,0 0,0 0,-1 0,1-1,0 1,1-1,-1 0,0 0,0 0,0-1,1 1,-1-1,0 0,0 0,1-1,-1 1,0-1,0 0,1 0,1-2,0 2,-2-1,1 0,0-1,0 1,-1-1,1 0,-1 0,0-1,0 1,0-1,0 0,-1 0,0 0,1 0,-1-1,-1 1,1-1,-1 0,0 0,0 0,0 0,-1 0,1 0,-1-3,2-3,-2-1,1 0,-1 1,-1-1,0 0,0 0,-1 1,-1-1,0 0,-3-7,4 15,0-1,-1 0,0 1,0-1,0 1,-1 0,1-1,-1 1,0 0,0 1,0-1,-1 0,1 1,-1 0,0 0,0 0,0 0,0 1,-1 0,1-1,-1 2,1-1,-4 0,-4 2</inkml:trace>
  <inkml:trace contextRef="#ctx0" brushRef="#br0" timeOffset="12851.523">9201 569,'-7'18,"0"-5,0 1,2 0,0 0,0 1,1-1,1 1,1 0,0 0,0 9,2-22,0 0,0 0,0 0,0 0,0 0,1 0,-1 1,1-1,-1 0,1 0,0 0,0 0,0-1,0 1,0 0,0 0,0 0,1-1,-1 1,1-1,-1 1,1-1,-1 1,1-1,0 0,0 0,0 0,0 0,-1 0,1 0,1-1,-1 1,0-1,0 1,0-1,0 0,0 0,0 0,0 0,0 0,1 0,-1 0,0-1,0 1,0-1,93-38,85-110,-180 148,0 1,0-1,0 1,0-1,1 1,-1-1,0 1,0 0,1-1,-1 1,0-1,1 1,-1 0,0-1,1 1,-1 0,1-1,-1 1,1 0,-1-1,0 1,1 0,-1 0,1 0,-1 0,1-1,-1 1,1 0,0 0,-1 0,1 0,-1 0,1 0,-1 0,1 0,-1 1,1-1,-1 0,1 0,-1 0,1 0,-1 1,0-1,1 0,-1 1,1-1,-1 0,1 1,-1-1,0 0,1 1,-1-1,0 1,1-1,-1 0,0 1,0-1,0 1,1-1,-1 1,0-1,0 1,0-1,0 1,0 0,-3 35,1-33,0 0,0 0,0 0,1 0,0 0,-1 1,1-1,0 0,0 0,1 1,-1-1,1 1,0-1,-1 1,2-1,-1 1,0-1,1 1,-1-1,1 0,0 1,0-1,1 0,-1 0,0 0,1 0,0 0,0 0,0 0,0 0,0-1,1 1,-1-1,1 1,0-1,-1 0,1 0,0 0,0-1,2 1,3 0,1 0,0-1,0 0,0-1,0 1,-1-2,1 1,0-2,0 1,0-1,-1 0,1-1,-1 0,0 0,1-1,-2 0,1 0,0-1,3-3,123-120,-133 127,24-31,-1-1,-2-1,-2-1,-1-1,-1-1,-3 0,0-1,5-28,-20 65,4-10,0-1,0 0,-1 0,-1 0,0 0,-1-1,0 1,-1 0,0-1,-1 1,0 0,-1-2,1 13,1 1,0-1,-1 0,1 0,-1 0,1 1,-1-1,1 0,-1 1,1-1,-1 0,0 1,1-1,-1 1,0-1,0 1,1-1,-1 1,0 0,0-1,0 1,1 0,-1 0,0-1,0 1,0 0,0 0,0 0,0 0,1 0,-1 0,0 0,0 1,0-1,0 0,0 0,1 1,-1-1,0 0,0 1,0-1,1 1,-1-1,0 1,1-1,-1 1,0 0,1-1,-1 1,1 0,-1-1,1 1,-1 0,1 0,0 0,-1 0,-27 44,18-16,1 0,1 1,2-1,1 1,1 1,2-1,1 0,1 1,2-1,1 0,4 19,13 177,-11-175,-7-45,0 0,0 0,-1 0,0 0,0 0,-1 0,0 0,0 0,0 0,0 0,-1 0,0 0,-1 0,1 0,-1 0,0 0,-2 3,-21 8,11-16</inkml:trace>
  <inkml:trace contextRef="#ctx0" brushRef="#br0" timeOffset="13099.987">9680 343,'44'-5,"42"-1,12 0,-1 1,-13 1,-15 2,-10 1,-11 1,-12 0</inkml:trace>
  <inkml:trace contextRef="#ctx0" brushRef="#br0" timeOffset="15753.527">11205 598,'-3'-3,"0"1,1 0,-1 1,0-1,0 0,0 1,0-1,0 1,0 0,-1 0,1 1,0-1,-1 1,1-1,0 1,-1 0,1 0,0 0,-1 1,1-1,0 1,-1 0,1 0,0 0,0 0,0 1,0-1,0 1,-1 0,-76 63,75-62,1 2,0-1,0 0,0 1,0 0,1 0,0 0,0 0,0 0,1 1,0-1,0 1,0-1,1 1,0 0,0 0,0 0,1 0,-1 0,2 0,-1 0,1 0,-1-1,2 1,-1 0,1 0,-1-1,2 1,-1-1,1 1,0-1,-1-3,0 0,1 0,0-1,-1 0,1 1,0-1,-1 0,1 0,0 0,0-1,0 1,0-1,0 1,0-1,0 0,0 0,0-1,0 1,0 0,-1-1,1 0,0 0,0 0,0 0,-1 0,1 0,0-1,1-1,73-50,-56 31,-1-2,0 0,-2 0,-1-2,-1 0,12-26,-12 17,-4 57,1 37,-11-44,1-1,1 1,0 0,0-1,2 0,0 0,0 0,1-1,1 0,8 11,-13-20,1 1,-1-1,1 0,-1 0,1 0,0 0,1-1,-1 0,0 0,1 0,0 0,0-1,0 0,0 0,0 0,0 0,0-1,1 0,-1 0,1 0,-1-1,1 0,11-4</inkml:trace>
  <inkml:trace contextRef="#ctx0" brushRef="#br0" timeOffset="17282.649">13632 456,'-29'38,"-9"18,-3 4,5-4,9-5,4-13,6-7,1-5,-1-1,2-6</inkml:trace>
  <inkml:trace contextRef="#ctx0" brushRef="#br0" timeOffset="17556.431">13322 485,'19'9,"21"18,8 4,1 2,-8 0,-6-6,-9-2,-4-6,-6-1,-1 1,2 2,3-2,-2 0,0-3,3-4,2-10,-3-4</inkml:trace>
  <inkml:trace contextRef="#ctx0" brushRef="#br0" timeOffset="17917.848">13999 710,'10'2,"0"0,0 0,0-1,0 0,0-1,0 0,0-1,0 0,0 0,0-1,-1 0,1-1,-1 0,1-1,-1 1,0-2,0 0,0 0,-1 0,0-1,0 0,0-1,-1 0,0 0,0 0,-1-1,0 0,0 0,-1-1,0 0,0 0,1-6,-5 12,0 1,-1-1,0 0,1 0,-1 0,0 0,0 0,0 1,-1-1,1 0,-1 0,1 0,-1 0,0 1,0-1,-1 0,1 1,0-1,-1 1,1-1,-1 1,0 0,0 0,0 0,0 0,0 0,0 0,-1 0,1 1,-1-1,1 1,-1 0,0-1,1 1,-1 1,0-1,0 0,-3-1,-1 1,0 0,0 0,0 0,0 1,0 0,0 0,1 1,-1 0,0 0,0 0,0 1,1 0,-1 1,-2 0,-8 7,1 1,0 0,1 1,0 1,1 0,0 1,1 0,0 1,2 1,0 0,0 1,-2 6,10-18,-1 1,1-1,0 1,1-1,-1 1,1 0,0 0,1 0,-1 0,1 1,0-1,1 0,0 0,0 1,0-1,0 0,1 0,0 1,1-1,0 0,-1 0,2 0,-1-1,1 1,0 0,0-1,0 0,1 1,0-1,0-1,0 1,0-1,1 1,0-1,0-1,0 1,0-1,1 1,-1-2,4 2,8 0,-1-1,1 0,0-2,0 0,-1-1,1 0,0-1,0-1,-1-1,1-1,-1 0,0-1,13-6,-7 1</inkml:trace>
  <inkml:trace contextRef="#ctx0" brushRef="#br0" timeOffset="18387.613">14563 625,'-14'8,"-1"0,1 1,0 1,1 0,0 1,1 0,0 1,-6 8,14-16,1 0,0 0,0 1,0-1,0 1,1-1,-1 1,1 0,1 0,-1 0,1 0,-1 0,2 1,-1-1,0 0,1 0,0 1,0-1,1 0,0 0,-1 1,2-1,-1 0,1 0,-1 0,1 0,1 0,1 2,1-2,1 0,-1-1,1 0,1 0,-1 0,1-1,-1 0,1 0,0 0,0-1,0 0,0-1,0 1,1-1,-1-1,0 1,1-1,-1-1,0 1,1-1,-1-1,0 1,0-1,0 0,0-1,0 0,-1 0,1 0,-1-1,2 0,8-11,1 0,-2 0,0-2,-1 1,0-2,-2 0,0-1,-1 0,-1 0,0-2,2-9,7-9,-17 35,73-186,-72 181,-1-1,-1 1,0-1,0 0,-1 1,0-1,0 0,-1 1,-1-1,0 1,0-1,0 1,-1 0,-1 0,0 0,0 0,-1 0,0 1,-4-6,5 10,1 0,-1 0,0 1,0-1,0 1,0 0,0 0,-1 1,1-1,-1 1,0 0,0 0,0 1,0-1,0 1,0 0,0 1,0-1,0 1,-1 0,1 0,0 0,0 1,0 0,0 0,0 0,0 1,0 0,0 0,-1 1,-5 1,0 1,1 1,0 0,0 0,1 1,0 0,0 1,0 0,1 0,0 1,1 0,0 0,-1 2,2 1,0 0,0 1,1-1,1 1,0 0,1 0,1 1,0-1,0 1,1-1,1 1,1-1,0 1,0-1,1 1,1-1,0 0,1 0,0 0,1 0,1-1,0 0,1 0,0 0,7 8,7 11,2-1,1-1,2-1,0-1,15 9,124 101,-152-127</inkml:trace>
  <inkml:trace contextRef="#ctx0" brushRef="#br0" timeOffset="16717.207">12165 287,'68'-27,"-1"-4,-2-2,16-14,27-41,-77 62,-39 54,-21 154,-80 516,96-638,-3-1,-3 0,-2-2,-2 0,-3-1,-7 6,28-50,0 0,-2-1,1 1,-1-1,-1 0,0-1,-1 0,0 0,0 0,-1-2,0 1,-1-1,0-1,0 1,-1-2,1 0,-1 0,-8 1,18-7,0 1,0-1,-1-1,1 1,0 0,-1 0,1-1,0 0,0 1,0-1,0 0,0 0,0 0,0 0,0 0,0-1,0 1,0-1,1 1,-1-1,0 1,1-1,0 0,-1 0,1 0,0 0,0 0,0 0,0 0,0 0,1 0,-1-1,0 1,1 0,0 0,0-3,3-85,9 49,3 0,1 1,2 1,2 0,1 2,2 0,2 2,1 0,2 2,1 1,1 1,16-11,-26 25,1 2,0 0,1 1,1 2,0 0,0 1,1 1,1 2,1 0,67 9,-17 4,-50-10,-2 0</inkml:trace>
  <inkml:trace contextRef="#ctx0" brushRef="#br0" timeOffset="16901.105">12983 710,'-15'38,"1"13,2 3,8-8,10-17,3-13</inkml:trace>
  <inkml:trace contextRef="#ctx0" brushRef="#br0" timeOffset="17051.299">12983 287</inkml:trace>
  <inkml:trace contextRef="#ctx0" brushRef="#br0" timeOffset="26340.2">17414 625,'-5'34,"-1"20,4 1,4-8</inkml:trace>
  <inkml:trace contextRef="#ctx0" brushRef="#br0" timeOffset="26502.275">17441 258,'0'0</inkml:trace>
  <inkml:trace contextRef="#ctx0" brushRef="#br0" timeOffset="26825.475">17894 428,'-19'4,"-79"27,95-30,0 1,0-1,0 1,0 0,0 0,1 0,-1 0,1 0,-1 0,1 1,0-1,-1 1,1 0,1 0,-1 0,0 0,1 0,-1 0,1 0,0 0,0 0,0 1,1-1,-1 0,1 1,-1 2,4 1,-1 0,1 0,0 0,1 0,0-1,0 1,0-1,1 0,0 0,0-1,0 1,1-1,-1 0,1-1,1 1,-1-1,1 0,-1-1,1 0,2 1,11 8,-5-3,65 51,-78-58,0 0,0 0,0 0,0 1,0-1,-1 1,1-1,-1 1,1 0,-1-1,0 1,0 0,0 0,-1 0,1 0,0 0,-1 0,0 0,0 0,0 0,0 0,-1 0,1-1,-1 1,1 0,-1 0,0 0,0 0,0 0,-1 0,-4 3,1 0,-1-1,-1 1,1-1,-1 0,0-1,0 0,0 0,0 0,-1-1,0 0,1-1,-1 0,0 0,0 0,0-1,-1 0,1-1,0 0,0 0,0-1,0 0,-4-1,-13-3</inkml:trace>
  <inkml:trace contextRef="#ctx0" brushRef="#br0" timeOffset="25475.576">15918 485,'-7'-3,"-1"1,1 1,-1-1,0 1,1 1,-1-1,0 2,0-1,0 1,1 0,-1 0,1 1,-1 0,1 0,-1 1,1 0,0 0,0 1,1 0,-1 0,1 1,0-1,0 2,0-1,1 0,-1 1,2 0,-1 0,0 1,1-1,0 1,-2 6,-10 17,2 0,0 1,2 0,2 1,1 0,-4 25,12-54,0-1,0 0,1 1,-1-1,1 0,-1 1,1-1,0 1,0-1,0 1,0-1,0 0,1 1,-1-1,1 1,-1-1,1 0,0 1,0-1,0 0,0 0,1 0,-1 0,1 0,-1 0,1 0,-1 0,1-1,0 1,0 0,0-1,0 0,0 1,0-1,0 0,1 0,-1 0,0-1,1 1,-1 0,0-1,1 1,-1-1,3 0,9-4,0 0,0-1,-1 0,0-1,0-1,0 0,-1-1,0 0,0-1,-1 0,0-1,-1 0,0 0,0-1,-1-1,12-9,190-199,-182 192,-29 27,1 1,-1-1,0 1,0-1,1 1,-1-1,0 1,0 0,1-1,-1 1,1 0,-1-1,0 1,1 0,-1-1,1 1,-1 0,1 0,-1-1,0 1,1 0,-1 0,1 0,-1 0,1 0,-1-1,1 1,0 0,-1 0,1 0,-1 1,1-1,-1 0,1 0,-1 0,1 0,-1 0,1 1,-1-1,0 0,1 0,-1 1,1-1,-1 0,0 1,1-1,-1 0,1 1,-1-1,0 0,0 1,1-1,-1 1,0-1,0 1,1-1,-1 1,0-1,0 1,0-1,0 1,0-1,0 1,0-1,0 1,0-1,0 1,-16 163,18-148,1 0,0-1,1 1,0-1,2 1,-1-1,2-1,0 1,1-1,0 0,1-1,1 0,0 0,1-1,0-1,1 1,2 0,-11-9,0-1,1 0,-1 0,1 0,0 0,-1 0,1-1,0 0,0 1,0-1,0-1,0 1,0-1,0 1,0-1,0-1,1 1,-1 0,0-1,0 0,0 0,21-8</inkml:trace>
  <inkml:trace contextRef="#ctx0" brushRef="#br0" timeOffset="25757.402">16849 456,'-9'24,"-9"22,-5 9,0-1,1-10,3-7,5-5,0-3,2-2,-1-1,1 1,-1-1,-5-4,2-5</inkml:trace>
  <inkml:trace contextRef="#ctx0" brushRef="#br0" timeOffset="26103.422">16623 428,'209'313,"-71"-94,-135-216,0 0,-1-1,1 1,0-1,0 0,0 0,1 0,-1 0,1-1,-1 1,1-1,-1 0,1 0,-1 0,1 0,0-1,0 1,-1-1,1 0,0 0,3-1,14-3</inkml:trace>
  <inkml:trace contextRef="#ctx0" brushRef="#br0" timeOffset="29407.421">0 1416,'368'-47,"-141"20,-164 19,0 3,0 3,47 4,-4 0,199 26,187 1,19-47,-208 5,52 13,-122 2,850-2,-671-28,463 28,-439-28,-8 16,70-6,-115-8,7 14,-115-4,112 14,-198 3,241 28,946-30,-856 0,-81-26,122 27,-178-28,769 28,169 0,-894-29,322 30,-453-29,88 26,-122-25,355 27,-521 13,-83-10,0 0,1-1,0 0,-1-1,1-1,0 0,0-1,-1 0,12-3,20-4,1 1,1 2,-1 3,1 1,29 4,23-1,35 3,-121 1,-7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1,'-34'2,"0"1,0 2,0 2,1 1,0 1,0 2,1 1,-3 4,25-12,0 1,1 0,-1 1,1 0,1 0,-1 1,1 0,0 0,1 1,0 0,0 1,1-1,0 1,0 1,1-1,0 1,1-1,0 2,1-1,0 0,0 1,1-1,0 1,1-1,0 1,1 10,0-18,0 0,1 1,-1-1,0 0,1 0,0 0,0 0,0 0,0 0,0 0,1-1,-1 1,1 0,-1-1,1 1,0-1,0 1,1-1,-1 0,0 0,1 0,-1 0,1 0,0-1,-1 1,1-1,0 1,0-1,0 0,0 0,0-1,0 1,0-1,0 1,1-1,6 0,-1 0,1-1,-1 0,0 0,0-1,0 0,0-1,0 0,0 0,0-1,2-1,26-17,-1-1,-1-2,-1-1,-1-2,-2-1,0-1,-3-2,0-1,-28 34,0 0,1-1,-1 1,0 0,0 0,1 0,-1 0,0-1,1 1,-1 0,1 0,-1-1,1 1,-1 0,1-1,0 1,-1-1,1 1,0-1,0 1,-1-1,1 1,0-1,0 1,-1-1,1 0,0 0,0 1,0-1,0 0,0 0,-1 0,1 0,0 0,0 0,0 0,0 0,0-1,0 1,-1 0,1 0,0-1,0 1,0 0,-1-1,1 1,0-1,-1 1,1-1,0 1,-1-1,1 0,0 1,-1-1,1 0,-1 0,1 1,-1-1,0 0,1 0,-1 1,0-1,0 0,1 0,-1 0,0 0,0 0,0 1,0-2,0 2,0 12,0 0,1-1,0 1,0 0,1-1,1 1,0-1,1 0,0 0,1 0,0-1,0 1,1-1,0-1,1 1,0-1,1 0,0 0,0-1,1 0,8 5,36 8,-28-16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59 174,'-2'125,"-6"0,-8 21,-4-64,9-102,10-11,1 1,1-1,2 1,0-1,3 1,0 0,2 1,1 0,1 0,2 1,4-7,116-204,-132 238,0 0,0 0,0-1,1 1,-1 0,0 0,0 0,1-1,-1 1,1 0,-1 0,1 0,0 0,-1 0,1 0,0 0,-1 0,1 0,0 0,0 0,0 1,0-1,0 0,0 1,0-1,0 1,0-1,1 1,-1-1,0 1,0 0,0-1,0 1,1 0,-1 0,0 0,0 0,1 0,-1 0,0 0,0 1,0-1,1 0,-1 1,0-1,0 0,0 1,0 0,0-1,0 1,0 0,1 0,9 102,-4-52,-6-32,1-1,1 0,1 0,1 0,0-1,1 1,4 6,1-6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5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0 173,'23'423,"12"-102,-25-301,11-39,-13 9,21-22,1 0,2 2,1 1,1 2,2 2,0 0,1 3,2 1,35-14,-61 31,54-13,-66 17,1 0,0 0,-1 0,1 0,-1 0,1 0,-1 1,1-1,0 1,-1-1,0 1,1 0,-1-1,1 1,-1 0,0 0,0 0,1 0,-1 0,0 0,0 1,0-1,0 0,0 0,0 1,-1-1,1 1,0-1,-1 1,1-1,-1 1,1-1,-1 1,0-1,0 1,0-1,0 1,0 0,0 0,-2 10,-1-1,0 0,0 0,-1 0,-1 0,0-1,0 0,-1 0,0 0,-1-1,0 0,0 0,-1-1,0 1,-1-2,-9 7,18-14,-32 30,-1-2,-2-1,0-2,-2-1,-1-2,0-2,-2-1,0-2,-40 11,16-24,59-9</inkml:trace>
  <inkml:trace contextRef="#ctx0" brushRef="#br0" timeOffset="317.995">763 708,'-13'19,"1"1,1 0,1 1,1 0,1 0,1 1,1 0,0 0,2 0,1 1,0 0,1 12,3-31,-1-1,1 1,-1-1,1 1,0-1,0 1,0-1,1 0,-1 0,1 1,0-1,0 0,0 0,0-1,1 1,-1 0,1-1,-1 0,1 1,0-1,0 0,0 0,0-1,0 1,1-1,-1 1,0-1,1 0,-1 0,1-1,-1 1,1-1,-1 1,1-1,-1 0,1-1,3 1,7-2,1-1,-1 0,0 0,0-1,0-1,-1-1,0 0,11-7,-12 6,0 0,-1-1,0-1,-1 0,0-1,0 1,-1-2,0 0,-1 0,0 0,-1-1,0 0,-1-1,-3 7,0-1,0 0,-1 1,0-1,-1 0,1 0,-1 0,-1 0,1 0,-1 0,0-1,-1 1,0 0,0 0,0 0,-1 0,0 1,-1-1,1 0,-1 1,0-1,-1 1,0 0,0 0,0 1,-1-1,1 1,-1 0,0 0,0 0,0 1,-1 0,0 0,0 0,0 1,0 0,0 0,0 0,-1 1,0 0,1 0,-1 1,0 0,0 0,0 0,1 1,-1 0,0 1,0-1,0 1,-4 2,-14 3</inkml:trace>
  <inkml:trace contextRef="#ctx0" brushRef="#br0" timeOffset="815.959">1440 708,'-21'5,"1"0,0 1,0 1,0 1,1 1,0 0,1 2,0 0,1 1,0 1,0 0,-13 15,28-25,-1 0,1 1,0-1,0 0,0 1,0-1,1 1,-1-1,1 1,0 0,0 0,1-1,-1 1,1 0,-1 0,1 0,0 0,1 0,-1 0,1-1,0 1,0 0,0 0,0-1,0 1,1 0,0-1,0 0,0 1,0-1,0 0,1 0,-1 0,1 0,1 0,1 2,0 0,1-1,0 1,0-1,0-1,1 1,-1-1,1 0,0-1,-1 0,1 0,0 0,1-1,-1 0,0 0,0-1,0 1,8-2,4-5,0 0,-1-1,0-1,0-1,0 0,-1-2,-1 0,0 0,0-2,-1 0,-1-1,7-7,10-14,0-2,-3-1,-1-1,-2-1,-1-1,-2-2,-3 0,-1-1,5-22,-15 43,0-1,-1-1,-1 0,-2 1,-1-2,0 1,-2 0,-1 0,-1-1,-1 1,-1 0,-1 0,-7-22,9 42,0 0,0 0,0 1,-1-1,0 1,1-1,-1 1,-1 0,1 0,-1 0,1 1,-1-1,0 1,-1 0,1 0,0 0,-1 1,0 0,1-1,-1 2,0-1,0 0,0 1,0 0,0 0,-1 1,1-1,0 1,0 0,0 1,0-1,-1 1,1 0,0 0,-4 2,-2 1,-1 0,1 0,0 2,0-1,0 1,1 1,0 0,0 0,0 1,1 0,1 1,-1 0,1 0,1 1,0 0,0 0,1 1,0 0,1 0,0 0,1 1,-1 4,-4 15,1 0,2 1,1-1,1 1,2 1,1-1,2 0,1 2,-1-14,1 1,1-1,0 0,2 0,0-1,1 1,1-1,1 0,1-1,1 0,0 0,1-1,1-1,0 0,1 0,1-1,1-1,0 0,7 4,-15-14,0 0,0 0,0-1,0 0,1 0,0-1,-1 0,1 0,0-1,0 0,0 0,0-1,0 0,0 0,8-2,8-4</inkml:trace>
  <inkml:trace contextRef="#ctx0" brushRef="#br0" timeOffset="1314.272">2004 596,'-12'22,"1"0,2 1,0 0,1 1,1 0,1 0,1 0,1 1,1 15,2-36,0 0,1 0,0 0,0 0,0 0,0 0,0 0,1 0,0 0,0 0,0 0,0 0,0-1,1 1,0 0,0-1,0 1,0-1,1 0,-1 0,1 0,-1 0,1 0,0 0,1-1,-1 1,0-1,1 0,-1 0,1 0,-1-1,1 1,0-1,0 0,0 0,0 0,0 0,0-1,0 0,0 1,0-1,0-1,0 1,0-1,0 0,2 0,9-8,0 0,0-1,-1 0,-1-1,0-1,0 0,-1-1,0 0,-1 0,-1-2,0 1,6-15,-2 9,128-168,-141 188,-1-1,0 0,1 0,-1 1,1-1,-1 0,1 1,0-1,-1 1,1-1,-1 0,1 1,0 0,0-1,-1 1,1-1,0 1,0 0,-1-1,1 1,0 0,0 0,0 0,-1 0,1 0,0-1,0 2,0-1,0 0,0 0,-1 0,1 0,0 0,0 1,0-1,-1 0,1 1,0-1,0 1,-1-1,1 0,0 1,-1 0,1-1,-1 1,1-1,-1 1,1 0,-1-1,1 1,-1 0,14 43,25 257,-27-225,-3 1,-3-1,-4 2,-3-1,-3 0,-4-1,-3 1,-8 18,10-55,-2-1,-2-1,-2 0,-1-1,-2 0,-1-1,-2-1,-1-2,-2 0,-1-1,-2-1,-8 5,35-35,-12 10,1 0,-1-1,-1 0,0 0,0-2,-1 1,0-2,-1 0,1 0,-1-2,0 0,-1 0,13-5,0 0,-1 0,1 0,0 0,0 0,0-1,0 1,0-1,0 0,0 0,0 0,0 0,0-1,1 1,-1-1,0 1,1-1,-1 0,1 0,0 0,-1-1,1 1,0 0,1-1,-1 1,0-1,1 0,-1 0,1 1,0-1,0 0,0 0,0 0,1 0,-1-1,1 1,-1 0,1 0,0 0,1 0,-1 0,0 0,1 0,0 0,-1 0,1 0,1 0,0-3,8-22,2-1,1 2,1-1,1 2,1 0,2 1,0 1,19-19,-35 40,268-302,-226 259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3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0 725,'5'24,"7"7,0-5,-1-13,2-13,-1-11,-3-4</inkml:trace>
  <inkml:trace contextRef="#ctx0" brushRef="#br0" timeOffset="231.142">57 245,'0'0</inkml:trace>
  <inkml:trace contextRef="#ctx0" brushRef="#br0" timeOffset="646.882">508 442,'-31'23,"11"-11,1 1,0 0,1 1,1 2,0-1,1 2,1 0,0 1,2 1,0 0,1 0,1 1,0 1,0 5,9-22,1 0,0-1,0 1,0 0,1 0,-1 0,1-1,0 1,0 0,1 0,-1 0,1 0,-1-1,1 1,0 0,1 0,-1-1,1 1,-1-1,1 0,0 1,0-1,1 0,-1 0,1 0,-1 0,1-1,0 1,0-1,0 1,1-1,-1 0,0 0,1-1,-1 1,1-1,-1 0,1 0,0 0,0 0,0 0,-1-1,1 0,1 0,14-6,-1-2,0 0,-1-1,0-1,0 0,-1-1,-1-1,0 0,0-2,-1 1,-1-2,0 0,7-12,-14 20,40-53,45-41,-91 100,1 1,-1-1,1 1,0-1,-1 1,1 0,0-1,0 1,-1 0,1-1,0 1,0 0,-1 0,1-1,0 1,0 0,0 0,-1 0,1 0,0 0,0 0,0 1,-1-1,1 0,0 0,0 0,-1 1,1-1,0 0,0 1,-1-1,1 1,0-1,-1 1,1-1,-1 1,1-1,-1 1,1 0,-1-1,1 1,-1 0,1 0,-1-1,0 1,1 0,-1 0,0-1,0 1,0 0,0 0,1-1,-1 2,4 47,-4-45,-4 94,-5-2,-14 57,3-10,10-62,-3-1,-4 0,-3-1,-4-1,-3-1,-30 58,-11-41,65-91,1-1,0 0,-1 1,1-1,-1 0,0 0,0-1,0 1,0 0,0-1,0 0,0 0,0 0,0 0,-1 0,1-1,0 1,-1-1,1 0,0 0,-1 0,1 0,0-1,0 0,-1 1,1-1,0 0,0 0,0-1,0 1,0-1,-2-1,0-2,1-1,0 0,0 0,0 0,1 0,0-1,0 0,1 1,0-1,0 0,0 0,1 0,0 0,0 0,1-1,0 1,0 0,1 0,0-2,-1-2,3-26,2 1,2-1,1 1,1 0,2 1,2 0,1 1,2 0,1 1,1 1,2 1,1 1,2 0,0 2,2 1,19-15,-26 24</inkml:trace>
  <inkml:trace contextRef="#ctx0" brushRef="#br0" timeOffset="883.035">960 725,'-14'38,"0"18,2 3,8-7,9-13,10-13,5-16,1-10</inkml:trace>
  <inkml:trace contextRef="#ctx0" brushRef="#br0" timeOffset="1027.705">1072 301,'0'0</inkml:trace>
  <inkml:trace contextRef="#ctx0" brushRef="#br0" timeOffset="1444.714">1496 526,'-29'27,"1"0,2 2,0 1,2 1,2 1,1 2,1-1,-9 24,27-53,0 0,-1-1,1 1,1 0,-1 0,1 0,-1 0,1 0,0 1,0-1,1 0,-1 1,1-1,0 0,0 1,1-1,-1 0,1 0,0 1,0-1,1 0,-1 0,1 0,-1 0,1 0,1-1,-1 1,0 0,1-1,0 0,0 1,0-1,0 0,4 2,0-1,1-1,0 0,0-1,1 0,-1 0,0 0,1-1,-1-1,1 1,-1-1,1-1,-1 0,0 0,1 0,-1-1,0 0,0-1,0 0,0 0,1-1,8-4,0-2,-1 1,0-2,-1 0,0-1,0 0,-2-1,7-8,12-12,-1-1,-2-2,-2-1,-1-2,-1 0,-3-2,-1 0,-2-1,-2-1,-2-1,-2 0,-2-1,-1 0,-3-1,-1-4,-5 43,-1-1,0 0,0 1,-1-1,0 0,0 1,0-1,-1 1,0-1,-1 1,0 0,0 0,0 0,-1 0,0 1,0-1,-1 1,0 0,0 0,0 1,-1 0,0 0,0 0,0 0,0 1,-1 0,0 0,0 1,0 0,0 0,0 1,-1 0,1 0,-1 0,1 1,-1 1,0-1,1 1,-1 0,0 1,1 0,-1 0,0 0,-5 3,-1 5,0 0,1 1,0 0,1 1,1 0,-1 1,2 0,-1 1,2 0,0 1,0 0,2 0,0 1,0 0,1 0,1 1,1 0,0 0,1 0,0 0,2 0,-1 12,3-1,2 1,0-1,2-1,0 1,2 0,1-1,1-1,2 1,0-2,1 1,2-2,0 1,2-2,10 12,12 11,2-1,2-3,40 31,-46-40,-9-9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0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286 142,'-23'14,"0"2,1 0,1 2,0 0,2 2,0 0,1 1,1 1,1 0,1 1,1 1,1 0,2 1,0 1,-1 5,10-23,-1 0,2 0,-1 0,1 1,0-1,1 0,0 1,0-1,1 0,0 1,0-1,1 0,0 0,0 0,1 0,0 0,1 0,0-1,0 0,0 0,1 0,0 0,1-1,-1 1,1-1,0-1,1 1,-1-1,1 0,0-1,0 0,1 0,-1 0,1-1,0 0,0 0,0-1,0 0,0-1,2 1,5-4,-1-1,1 0,0-1,-1-1,0 0,0-1,0 0,-1-1,0-1,-1 0,1-1,-1 0,-1 0,0-2,0 1,-1-1,0-1,-1 0,6-10,-3 8,-1-1,-1 0,0-1,-1 0,0-1,-2 1,0-1,-1-1,0 1,-1-1,-2 0,1-1,-2 1,-1 0,0-1,-1 1,-1-1,-1 1,0 0,-2-2,2 9,0 0,-1 1,0-1,-1 1,0 0,-1 0,0 0,0 0,-1 1,-1 0,1 0,-1 1,-1 0,0 0,0 0,0 1,-1 1,0-1,0 1,-1 1,0 0,0 0,0 1,0 0,-1 1,1 0,-1 0,6 3,1 0,-1 0,0 1,1-1,-1 1,0 0,1 0,-1 0,1 1,0 0,-1 0,1 0,0 0,0 1,0-1,0 1,-2 3,-13 12</inkml:trace>
  <inkml:trace contextRef="#ctx0" brushRef="#br0" timeOffset="515.718">596 706,'291'-359,"-272"350,-26 45,3-25,4-10,-3 8,-1 0,2 1,-1 0,1-1,1 1,0 0,0 0,1 0,0 0,1 0,0 0,0 0,1-1,0 1,1 0,0-1,1 0,1 3,-3-10,1 0,0 0,0 0,0 0,0 0,0 0,0-1,0 0,1 1,-1-1,0 0,1-1,-1 1,1-1,-1 1,1-1,-1 0,1 0,-1-1,1 1,-1-1,0 0,1 0,-1 0,0 0,1 0,-1-1,0 1,1-1,85-60,-79 51,1 0,-1-1,-1-1,-1 1,1-1,-2-1,0 0,-1 0,0 0,-1-1,0 1,0-9,0-2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1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307 176,'-10'0,"-2"-1,-1 1,0 0,0 0,0 2,1-1,-1 2,1 0,-1 0,1 1,0 1,-7 3,16-6,1-1,-1 1,1 0,0 0,0 0,0 0,0 1,0-1,0 0,1 1,-1-1,1 1,-1 0,1-1,0 1,0 0,1 0,-1 0,0 0,1-1,0 1,-1 0,1 0,1 0,-1 0,0 0,1 0,-1 0,1 0,0 0,0 0,0-1,0 1,0 0,2 0,67 82,-61-78,-3-3,0 1,1 0,-1 0,-1 0,1 1,-1 0,0 0,0 0,-1 1,0 0,4 6,-9-10,0 1,0-1,0 0,0 1,-1-1,1 0,-1 0,0 0,1 0,-2 0,1 0,0-1,0 1,-1-1,0 1,1-1,-1 0,0 0,0 0,0 0,0-1,0 1,-1-1,1 0,0 0,-1 0,1 0,-1-1,1 1,-1-1,-1 0,-5 3,-137 33,123-34</inkml:trace>
  <inkml:trace contextRef="#ctx0" brushRef="#br0" timeOffset="267.7">985 148,'-69'26,"1"3,1 3,-54 35,20 25,99-89,-1 0,1 0,0 0,0 0,0 0,0 0,1 1,-1-1,1 0,0 1,0-1,0 1,0 0,1-1,-1 1,1 0,0-1,0 1,1 0,-1-1,1 1,-1-1,1 1,0 0,1-1,-1 0,1 1,-1-1,1 0,0 0,0 0,0 0,1 0,1 1,1 2,1-1,0 1,1-2,-1 1,1-1,0 0,0 0,0-1,1 0,-1 0,1 0,0-1,-1-1,1 1,0-1,0-1,0 1,8-2,7-4</inkml:trace>
  <inkml:trace contextRef="#ctx0" brushRef="#br0" timeOffset="564.169">1183 261,'-14'9,"1"0,0 1,0 0,1 1,1 0,-1 1,2 1,0-1,0 1,2 1,-1 0,2 0,0 1,0 0,2 0,-4 13,9-26,-1 0,1 0,0 0,0 1,0-1,0 0,0 0,1 0,-1 0,0 0,1 0,0 0,-1 0,1 0,0 0,0 0,0 0,1 0,-1 0,0-1,1 1,-1 0,1-1,-1 0,1 1,0-1,-1 0,1 0,0 1,0-2,0 1,0 0,0 0,0-1,0 1,0-1,1 1,-1-1,1 0,85-17,-71 11,-1-1,0-1,0-1,-1 0,-1-1,1 0,-1-2,-1 1,0-2,-1 1,0-2,-1 0,-1 0,0-1,-1 0,0 0,-1-2,-6 12,18-72,-20 75,0-1,0 1,0 0,-1 0,1-1,-1 1,1 0,-1 0,0 0,0 0,0 0,0 0,0 0,0 0,0 0,-1 0,1 1,-1-1,1 0,-1 1,0-1,1 1,-1 0,0 0,0-1,0 1,0 1,0-1,0 0,0 0,-1 1,1-1,-1 1,-18-2,3 5</inkml:trace>
  <inkml:trace contextRef="#ctx0" brushRef="#br0" timeOffset="804.003">1550 543,'-5'-38,"8"-28,4-6,5 3,5 9,5 10,3 14,-2 7,-1 10,2 7,-5 6</inkml:trace>
  <inkml:trace contextRef="#ctx0" brushRef="#br0" timeOffset="1134.83">1860 374,'34'-10,"0"-1,-1-2,-1-1,0-2,-1-1,-1-2,0 0,12-13,-36 28,0 0,0 0,-1-1,1 0,-1 0,0 0,-1-1,1 0,-1 0,0 0,0 0,-1-1,0 1,0-1,-1 0,0 0,0 0,0 0,-1 0,0-1,0 1,-1 0,0 0,0-1,-1 1,0 0,0 0,-1-3,-3 6,0 0,0 0,0 1,0-1,-1 1,1 1,-1-1,0 1,0 0,0 0,0 1,0 0,0 0,0 0,0 1,0 0,-1 0,1 0,0 1,0 0,0 0,0 1,0-1,0 1,0 1,1-1,-6 3,-5 1,1 0,-1 1,1 1,0 0,1 1,0 1,0 0,1 1,0 0,1 1,1 0,0 1,0 0,1 1,1 0,0 1,1 0,1 0,0 1,1 0,1 0,1 0,0 1,1-1,0 1,2 0,0 0,0 1,2-10,1 1,0-1,0 0,0 1,1-1,0 0,1 0,0-1,0 1,0-1,1 0,0 0,1 0,0-1,0 0,0 0,1 0,-1-1,1 0,1 0,-1-1,1 0,-1 0,2 0,23 10,1-2,0-1,1-2,0-1,9 0,-12-3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9:59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59,'28'-58,"-36"86,-134 235,76-149,-5-2,-27 26,-21 40,86-152,20-22</inkml:trace>
  <inkml:trace contextRef="#ctx0" brushRef="#br0" timeOffset="422.417">0 285,'34'29,"4"-12,0-2,2-2,0-1,0-2,1-2,13 0,92 22,-122-25,0 1,0 1,-1 1,0 1,-1 1,0 1,0 1,-1 1,-1 0,0 2,10 10,-29-24,0 1,0 0,0-1,1 1,-1-1,1 1,-1-1,1 0,-1 0,1 0,0 0,-1 0,1 0,0 0,0 0,0-1,0 1,0-1,0 1,0-1,0 0,0 0,0 0,0 0,0 0,0 0,0-1,0 1,-1-1,1 1,0-1,0 0,0 1,0-1,-1 0,1 0,0-1,-1 1,1 0,-1 0,1-1,10-8</inkml:trace>
  <inkml:trace contextRef="#ctx0" brushRef="#br0" timeOffset="670.49">791 342,'-78'14,"1"3,1 4,1 3,1 3,2 4,-18 12,-36 45,109-71</inkml:trace>
  <inkml:trace contextRef="#ctx0" brushRef="#br0" timeOffset="990.697">338 31,'-7'16,"0"1,0-1,2 1,0 0,1 1,0-1,2 1,0 0,1 0,1-1,0 1,2 0,0 0,1-1,3 12,78 294,-52-168,-13-92,-14-44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0,'1'64,"-13"236,-36 83,21-195,20-159,7-38,3-6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88,'48'-9,"26"-4,0-4,-8 1,-10 3,-10 4,-8 3,-6 3,-3 2,-2 1,-1 0,1 1,-6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8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287 445,'-28'15,"0"1,1 1,1 1,0 2,1 1,2 0,0 2,1 1,-11 18,8 36,25-76,0 0,0 0,1 0,-1 0,1 0,-1 0,1 0,0 0,0 0,0 0,0 0,0-1,0 1,1 0,-1-1,0 1,1-1,-1 1,1-1,0 0,-1 1,1-1,0 0,0 0,0 0,0-1,0 1,0 0,0-1,0 1,0-1,0 0,0 0,0 1,0-1,0-1,1 1,14-2,0-1,1-1,-1 0,-1-2,1 0,-1 0,0-2,0 0,-1 0,0-2,-1 0,0 0,-1-2,5-4,5-1,96-76,-119 93,0 1,0-1,0 0,1 1,-1-1,0 1,0-1,0 1,0-1,1 0,-1 1,0-1,0 1,1-1,-1 0,0 1,1-1,-1 0,0 1,1-1,-1 0,0 0,1 1,-1-1,1 0,-1 0,1 0,-1 1,0-1,1 0,-1 0,1 0,-1 0,1 0,-1 0,1 0,-1 0,1 0,-1 0,0 0,1 0,-1-1,1 1,-1 0,1 0,-1 0,0-1,1 1,-1 0,1 0,-1-1,0 1,1 0,-1-1,0 1,1 0,-1-1,0 1,0-1,1 1,-1-1,-12 45,10-36,0 84,2-90,1 0,0 1,0-1,-1 0,1 0,1 0,-1 1,0-1,0 0,1-1,-1 1,1 0,0 0,0-1,-1 1,1-1,0 1,0-1,0 0,1 0,-1 0,0 0,0 0,0 0,1-1,-1 1,1-1,-1 1,0-1,1 0,-1 0,0 0,1-1,-1 1,1 0,-1-1,1 0,13-5,-1-2,0 0,0 0,-1-2,0 1,-1-2,0 0,-1 0,0-2,0 1,-2-1,0-1,0 0,-1 0,-1-1,0 0,5-16,6-10,-3-1,-1-1,-3-1,-1 1,-2-2,-2 0,-2 1,-2-2,-2 1,-4-45,13 338,19 24,-22-235,-2 1,-1 0,-2 0,-2 0,-1 9,-11-12,6-29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9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1,'-220'171,"216"-167,-2 0,1-1,-1 2,1-1,1 0,-1 1,0 0,1 0,0 1,1-1,-1 1,1 0,0-1,0 2,0-1,1 0,0 0,1 1,-1 1,3-5,1 0,-1 0,1 0,-1 0,1 0,0 0,0-1,1 1,-1-1,0 0,1 0,0 0,-1 0,1 0,0 0,0-1,0 1,0-1,0 0,0 0,0 0,1 0,-1 0,1-1,26 13,-24-8,0-1,0 1,-1 1,0-1,0 1,0 0,-1 0,0 0,0 1,0-1,-1 1,0 0,0 0,-1 0,0 0,1 5,33 68,-1-55,-20-24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0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31 316,'61'-16,"0"-2,-1-3,-1-3,17-11,5-24,-79 57,0 0,0 0,-1 0,1-1,0 1,-1-1,1 1,-1-1,0 1,0-1,0 0,0 1,-1-1,1 0,-1 0,1 0,-1 0,0 1,0-1,0 0,-1 0,1 0,-1 0,1 1,-1-1,0 0,0 1,0-1,-1 0,1 1,-1-1,0 0,-2-2,0 0,-1 1,1-1,-1 1,0 0,-1 1,1-1,0 1,-1 0,0 0,0 1,0 0,0 0,0 0,0 1,0 0,0 0,-1 0,1 1,0 0,-1 0,1 1,0-1,-1 1,1 1,-5 1,-5 1,0 1,1 0,0 1,0 1,1 0,0 1,0 1,1 0,0 1,-3 2,6-3,0 0,1 0,-1 1,2 0,-1 0,2 1,-1 0,2 1,-1 0,1 0,1 0,1 1,-1-1,2 1,0 0,0 0,1 1,1-1,0 0,1 1,1-1,1 12,1-17,0-1,0 1,1-1,0 1,1-1,-1-1,1 1,0-1,1 1,0-2,0 1,0-1,0 1,1-2,0 1,0-1,1 0,2 1,145 42,-139-44,0-2,0 1,0-2,1 0,-1-1,0-1,0 0,0-2,-1 1,1-2,-1 0,0-1,0 0,0-1,-1-1,11-8,-8-1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4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13,'-9'-3,"0"0,-1 1,1 1,-1-1,1 1,-1 1,1 0,-1 0,1 1,-1 0,1 1,0 0,-1 0,1 1,0 0,1 1,-1 0,0 0,1 1,0 0,0 1,1-1,-1 1,1 1,0 0,1 0,0 0,-5 7,10-12,-50 103,50-103,0 1,0 0,1 0,-1 0,1 0,0-1,-1 1,2 0,-1 0,0 0,0 0,1 0,0-1,-1 1,1 0,0 0,0-1,1 1,-1-1,0 1,1-1,0 1,-1-1,1 0,0 0,0 0,1 0,-1 0,0 0,0-1,1 1,-1-1,1 1,0-1,-1 0,1 0,2 0,8 1,-1-1,1 0,-1-1,1-1,-1 0,1 0,-1-2,1 1,-1-1,0-1,0 0,-1-1,1 0,-1-1,0 0,0-1,-1 0,0-1,0 0,2-3,11-5,79-70,-101 85,-1 0,1 0,0 0,-1 1,1-1,0 0,0 0,0 1,-1-1,1 1,0-1,0 1,0-1,0 1,0-1,0 1,0 0,0 0,1-1,-1 1,0 0,0 0,0 0,0 0,0 0,0 0,0 1,0-1,0 0,0 1,0-1,0 0,0 1,0-1,0 1,0-1,0 1,0 0,0-1,-1 1,1 0,0 0,0 0,-1 0,22 49,-17-35,1 0,1-1,0 0,0 0,2-1,0 0,0 0,1-1,1 0,0-1,0 0,6 3,1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7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77 565,'-19'33,"-6"17,6-1,5-9</inkml:trace>
  <inkml:trace contextRef="#ctx0" brushRef="#br0" timeOffset="234.281">50 113,'0'0</inkml:trace>
  <inkml:trace contextRef="#ctx0" brushRef="#br0" timeOffset="517.068">303 734,'131'-335,"-108"304,-22 31,-1-1,1 1,-1 0,1 0,-1 0,1-1,-1 1,1 0,0 0,-1 0,1 0,-1 0,1 0,-1 0,1 0,0 0,-1 1,1-1,-1 0,1 0,-1 0,1 0,-1 1,1-1,-1 0,1 1,-1-1,0 0,1 1,-1-1,1 1,-1-1,0 1,1-1,-1 0,0 1,1-1,-1 1,0-1,0 1,0 0,0-1,1 1,-1-1,0 1,0-1,0 1,0-1,0 1,0 0,0-1,-1 1,1-1,0 1,0-1,0 1,0-1,-1 1,2 80,6 44,-6-120,0-1,0 1,1-1,0 0,0 1,0-1,0 0,0 0,1 0,0 0,0-1,0 1,0-1,1 0,-1 1,1-2,0 1,0 0,0-1,0 0,0 0,1 0,2 1,0-1,0-1,-1 0,1-1,0 0,0 0,-1 0,1 0,0-1,-1 0,1-1,0 0,-1 0,0 0,1-1,-1 1,0-2,0 1,-1-1,1 0,1-2,96-98,-71 54,-2-1,-3-2,-2-1,3-13,-20 45,-3 3</inkml:trace>
  <inkml:trace contextRef="#ctx0" brushRef="#br0" timeOffset="766.499">1235 0,'0'43,"0"24,-5 11,-1-5,0-8,1-12,1-9,2-7,6-6,2-3,0-1,-1-1,-2-9,0-8</inkml:trace>
  <inkml:trace contextRef="#ctx0" brushRef="#br0" timeOffset="1017.724">1010 311,'38'-5,"37"-1,10 0,-4 1,-11 1,-18 2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6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1 296,'1'2,"0"-1,1 1,-1 0,1 0,0-1,-1 1,1-1,0 1,0-1,0 0,0 1,0-1,0 0,1-1,-1 1,0 0,0-1,1 1,-1-1,0 0,1 1,-1-1,0 0,1 0,-1-1,2 2,15-3,-1-1,1 0,0-2,-1 0,0 0,0-2,0-1,-1 0,0-1,-1 0,0-2,0 0,-1 0,0-2,-1 0,-1 0,0-1,-1-1,5-9,74-100,-90 123,-1 0,1 1,0-1,0 0,0 1,0-1,0 1,0-1,0 1,-1 0,1-1,0 1,1 0,-1 0,0 0,0 0,0 0,0 0,0 0,0 0,0 0,0 0,0 0,0 1,0-1,0 0,0 1,0-1,0 1,0-1,-1 1,1-1,0 1,0 0,0-1,-1 1,1 0,0 0,-1-1,1 1,-1 0,1 0,-1 0,1 0,-1 0,1 0,-1 0,17 49,-11 7,-2 1,-3 1,-5 31,2 10,1 271,1-353,-1 1,0-1,-2 0,0 1,-1-1,-1-1,-1 1,-2 4,8-23,0 1,0-1,0 1,0-1,0 1,0-1,-1 1,1-1,0 1,0 0,-1-1,1 1,0-1,0 1,-1 0,1-1,0 1,-1 0,1-1,-1 1,1 0,0 0,-1-1,1 1,-1 0,1 0,-1 0,1 0,0-1,-1 1,1 0,-1 0,1 0,-1 0,1 0,-1 0,1 0,-1 0,1 1,-1-1,1 0,-1 0,1 0,0 0,-1 1,1-1,-1 0,1 0,0 1,-1-1,1 0,-1 1,1-1,0 0,0 1,-1-1,1 1,0-1,-6-45,7 13,0 1,2-1,2 1,1-1,1 1,2 1,1 0,1 0,1 1,5-5,6-16,3 1,2 1,2 1,2 2,6-5,0 2,-22 26,0 0,2 1,0 1,1 1,1 1,1 0,0 2,17-10,-34 23,0 1,0 0,0 0,0 0,1 1,-1 0,1-1,-1 2,1-1,0 0,-1 1,1 0,0 0,-1 0,1 1,0-1,-1 1,1 0,-1 0,1 1,-1 0,0-1,1 1,-1 1,0-1,0 1,-1-1,1 1,0 0,-1 1,0-1,0 0,0 1,0 0,0 0,-1 0,0 0,0 0,0 0,0 0,0 1,-1-1,1 7,0-1,0 0,-1 0,-1 0,1 1,-2-1,1 0,-2 1,1-1,-1 0,-1 0,0 0,0-1,-1 1,0-1,-1 1,0-1,0-1,-1 1,-5 5,-1 2,-2-1,0 0,0-1,-1-1,-1 0,0-1,-1-1,0 0,-1-1,-3 0,14-6,-1-1,1 0,-1 0,0-1,1 0,-1-1,0 1,0-2,0 1,0-1,0 0,-7-1,-4-5</inkml:trace>
  <inkml:trace contextRef="#ctx0" brushRef="#br0" timeOffset="349.805">1553 98,'-21'10,"0"1,1 0,1 2,0 0,1 1,0 1,1 1,1 0,0 1,1 1,1 1,1 0,-3 6,15-22,0 1,0-1,0 1,0-1,0 1,1-1,0 1,-1 0,1-1,1 1,-1 0,0-1,1 1,0 0,0-1,0 1,0-1,1 0,-1 1,1-1,0 0,0 0,0 0,0 0,1 0,-1 0,1-1,-1 1,1-1,0 0,0 0,0 0,1 0,-1 0,0-1,1 1,-1-1,0 0,1 0,0 0,-1-1,1 1,0-1,-1 0,1 0,0 0,-1 0,1-1,1 0,4-1,0 0,0-1,0 0,-1 0,1-1,-1 0,0-1,0 0,0 0,-1-1,0 0,0 0,0 0,-1-1,0 0,0-1,-1 1,0-1,0 0,-1 0,0 0,0-1,-1 0,0 1,0-1,-1 0,0-1,-1 1,0 0,-1 0,0-1,0 1,-1 0,0 0,0 0,-1-1,-1 1,1 1,-1-1,-1 0,0 1,0-1,0 1,-1 1,-5-8,-39-30,31 32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42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57 112,'-3'2,"0"0,0 0,0 0,0 0,0 0,1 1,-1 0,1-1,-1 1,1 0,0 0,0 0,1 0,-1 0,0 1,1-1,0 0,0 1,0-1,0 1,1-1,-1 1,1 0,0-1,0 1,0-1,0 1,1 0,0-1,-1 1,1-1,0 1,1-1,-1 0,2 3,-2-5,0 0,0 0,1 0,-1 0,0-1,0 1,1 0,-1-1,0 1,1-1,-1 1,1-1,-1 1,1-1,-1 0,1 0,-1 0,1 0,-1 0,1 0,-1 0,0-1,1 1,-1 0,1-1,-1 1,0-1,1 0,-1 1,0-1,1 0,-1 0,0 0,0 0,0 0,0 0,0 0,1-1,37-45,-35 42,-1-1,0 1,0-1,0 0,-1 1,0-1,0 0,0 0,-1 0,0-1,0 1,-1 0,1 0,-2-1,1 1,0 0,-2-6,0 11,1 0,-1 0,0 0,0 0,1 0,-1 0,0 0,0 1,0-1,0 1,0-1,0 1,0 0,0 0,0 0,0 0,0 0,0 1,0-1,0 0,0 1,0-1,0 1,1 0,-1 0,0 0,0 0,1 0,-1 0,0 0,1 0,-1 1,1-1,0 1,-1-1,1 1,0-1,0 1,0 0,-1 1,-56 94,57-94,-1-1,1 1,0 0,0 0,0 0,1 0,-1 0,1 0,0 0,-1 0,1 0,1 0,-1 0,0 0,1 0,-1 0,1 0,0 0,0 0,0 0,1 0,-1-1,1 1,-1 0,1-1,0 1,0-1,0 0,0 0,0 1,1-2,-1 1,1 0,1 1,5-2,-1 0,0 0,0-1,0 0,1 0,-1-1,0 0,0-1,0 0,0 0,0-1,-1 0,1 0,-1 0,0-1,1-1,-2 1,1-1,0 0,-1 0,0-1,-1 0,1 0,-1 0,0-1,0 0,0-1,-3 4,1 0,0 0,-1-1,0 1,0 0,-1-1,1 0,-1 1,0-1,0 0,0 0,-1 0,0 1,0-1,0 0,0 0,-1 0,0 1,0-1,0 0,-1 0,1 1,-1-1,0 1,0 0,-1 0,0-2,0 5,-1 0,1-1,-1 1,1 1,0-1,-1 0,1 1,-1 0,0 0,1 0,-1 0,1 0,-1 1,1-1,-1 1,1 0,0 0,-1 1,1-1,0 1,0-1,0 1,0 0,0 0,0 0,1 1,-1-1,0 1,1-1,0 1,-1 1,2-3,-5 3,1-1,0 1,0-1,0 1,1 1,-1-1,1 1,0-1,0 1,1 0,-1 1,1-1,1 1,-1-1,1 1,-1 0,2 0,-1 0,1 0,0 0,0 0,0 0,1 1,0-1,1 4,-1-8,1 0,0-1,0 1,0 0,0 0,0-1,0 1,0-1,1 1,-1-1,0 0,1 1,-1-1,1 0,0 0,-1 0,1 0,0 0,0 0,-1-1,1 1,0-1,0 1,0-1,0 0,0 1,0-1,0 0,0 0,0 0,0-1,0 1,0 0,-1-1,1 1,0-1,0 0,0 0,0 0,68-42,-63 39,-1-1,1 0,-1 0,0-1,0 0,-1 0,0-1,0 1,0-1,-1 0,0 0,0-1,-1 1,0-1,0 0,-1 1,0-1,0 0,-1-1,0 1,0 0,-1 0,0-3,-1 9,0 0,0 0,0 0,0 0,0 1,0-1,0 0,-1 1,1-1,0 1,-1-1,0 1,1 0,-1 0,0 0,1 0,-1 0,0 0,0 0,0 0,0 1,0-1,0 1,0 0,0-1,0 1,0 0,0 0,0 0,0 1,0-1,0 0,0 1,0-1,0 1,0 0,0-1,0 1,0 0,0 0,1 0,-1 1,-1 0,-69 61,71-62,0 0,0 0,0 0,0 1,0-1,0 0,1 1,-1-1,0 0,1 1,-1-1,1 1,-1-1,1 1,0-1,0 1,0-1,0 1,0-1,0 1,0-1,0 1,1-1,-1 1,0-1,1 1,0-1,-1 1,1-1,0 0,-1 1,1-1,0 0,0 0,0 1,0-1,0 0,1 0,-1 0,0 0,0-1,1 1,-1 0,0 0,1-1,-1 1,1-1,-1 1,1-1,-1 0,1 0,-1 1,1-1,-1 0,1 0,-1 0,1-1,-1 1,1 0,6-2,-1 1,1-1,-1 0,0-1,0 0,0 0,0 0,-1-1,1 0,-1 0,6-5,-5 4,14-10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9:2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766 429,'1'-2,"0"1,1 0,-1-1,0 1,0-1,0 0,0 1,0-1,-1 0,1 1,0-1,-1 0,1 0,-1 0,0 0,1 0,-1 1,0-1,0 0,0 0,-1 0,1 0,0 0,-1 0,1 1,-1-1,0 0,1 0,-1 1,0-1,0 0,0 1,0-1,0 1,-1-1,1 1,0 0,-1-1,1 1,-1 0,-1-1,-71-36,60 38,0 0,1 1,-1 1,0 0,0 1,1 0,0 1,-1 1,1 0,1 1,-1 0,1 1,0 0,1 1,0 1,0-1,-7 8,-47 67,63-80,1 0,0 0,0 0,0 0,0 0,0 0,1 0,-1 0,1 0,0 0,0 0,0 1,0-1,1 0,-1 0,1 0,0 0,0 0,0 0,0 0,0 0,1-1,-1 1,1 0,0-1,0 1,0-1,0 1,0-1,1 0,-1 0,1 0,72 39,-74-40,0-1,0 1,0 0,0-1,0 1,-1 0,1 0,0-1,0 1,-1 0,1 0,-1 0,1 0,0 0,-1 0,0 0,1 0,-1 0,0 1,0-1,1 0,-1 0,0 0,0 0,0 0,0 0,0 1,-1-1,1 0,0 0,0 0,-1 0,1 0,-1 0,1 0,-1 0,1 0,-1 0,0 0,1 0,-1 0,0-1,0 1,-43 40,31-31,-11 12,0 1,2 1,1 0,1 2,1 0,1 1,1 1,0 4,15-30,1 1,-1 0,0 0,1 1,0-1,0 0,0 0,0 1,0-1,0 0,1 1,0-1,0 1,0-1,0 0,0 1,1-1,-1 1,1-1,0 0,0 1,0-1,1 0,-1 0,1 0,0 0,-1 0,1 0,1-1,-1 1,0 0,1-1,-1 0,1 0,0 0,-1 0,1 0,0 0,0-1,1 1,-1-1,2 1,7 0,1 0,-1 0,1-1,0-1,-1 0,1-1,0 0,0-1,-1 0,0-1,6-2,1-2</inkml:trace>
  <inkml:trace contextRef="#ctx0" brushRef="#br0" timeOffset="302.2">1133 684,'-20'4,"-15"12,-2 8,0 4,2 2,7 2,8-1,3-6,4-1,4-1,-1 1,1 1,-2 1,0 1,-3-4,2-6</inkml:trace>
  <inkml:trace contextRef="#ctx0" brushRef="#br0" timeOffset="599.408">766 627,'4'14,"7"15,6 7,6-3,-3-2,2-6,1-8,1-1,2 0,1-1,1 1,1 2,-1 4,1 2,-6-3</inkml:trace>
  <inkml:trace contextRef="#ctx0" brushRef="#br0" timeOffset="1018.968">1640 711,'-35'9,"-5"-1,1 2,1 1,0 3,0 0,2 3,-34 19,67-33,0-1,0 1,0 0,0-1,1 1,-1 0,1 1,0-1,0 0,0 1,0-1,0 1,1-1,0 1,0 0,0 0,0 0,0 0,1-1,0 1,0 0,0 0,0 0,0 0,1 0,0 0,0 0,0 0,0-1,0 1,1 0,0-1,0 1,0-1,0 0,0 0,1 0,-1 0,1 0,0 0,0 0,0-1,0 0,0 1,1-1,-1 0,1-1,-1 1,1-1,0 1,-1-1,1 0,0-1,0 1,0-1,2 1,10-4,-1-1,0 0,0-1,0 0,0-1,-1-1,0-1,-1 0,1 0,-1-1,-1-1,0 0,0-1,-1 0,-1-1,0 0,0-1,-1 0,0-2,29-30,19-4,-56 50,1 0,-1 1,0-1,1 0,-1 1,0 0,0-1,0 1,0-1,0 1,0 0,0 0,-1 0,1-1,0 1,-1 0,0 0,1 0,-1 0,0 0,0 0,0 0,0 0,-1 0,1 0,0-1,-1 1,1 0,-1 0,0 0,0 0,0 1,0 1,-4 23,-1-2</inkml:trace>
  <inkml:trace contextRef="#ctx0" brushRef="#br0" timeOffset="1532.169">1781 1051,'31'-60,"2"1,3 2,13-13,-49 69,0 0,1 0,-1 0,0 0,0 0,1 0,-1 0,1 0,-1 0,1 0,-1 1,1-1,0 0,-1 0,1 0,0 1,-1-1,1 0,0 1,0-1,0 1,0-1,0 1,0-1,0 1,-1 0,1-1,0 1,0 0,1 0,-1 0,0-1,0 1,0 0,0 0,0 1,0-1,0 0,0 0,0 0,0 1,0-1,0 1,0-1,-1 0,1 1,0 0,0-1,0 1,0 0,-1-1,1 1,0 0,-1 0,1-1,0 1,-1 0,1 0,-1 0,1 0,5 31,-6-28,-1-1,1 0,1 0,-1 0,0 0,1 0,-1 0,1 0,0 0,0 0,0 0,1-1,-1 1,1 0,-1-1,1 1,0-1,0 1,0-1,0 0,1 0,-1 0,0 0,1 0,0-1,-1 1,1-1,0 1,0-1,0 0,2 1,4-3,-1-1,0 0,1 0,-1 0,0-1,0 0,-1-1,1 0,-1 0,1 0,-1-1,-1 0,1-1,-1 1,0-1,0 0,0-1,-1 0,0 1,2-6,4-1,74-79,-85 92,1-1,0 0,0 1,0-1,-1 1,1-1,0 1,0 0,0-1,0 1,0 0,0 0,0-1,0 1,0 0,0 0,0 0,0 0,0 0,0 1,0-1,0 0,-1 0,1 0,0 1,0-1,0 1,0-1,0 1,0-1,-1 1,1-1,0 1,0 0,-1-1,1 1,0 0,-1 0,1-1,-1 1,1 0,-1 0,1 0,-1 0,0 0,1 0,-1-1,0 1,0 0,0 0,0 0,0 0,0 0,0 0,0 0,0 0,0 1,-1 59,-1-56,-1 1,2 0,-1-1,1 1,0 0,0 0,0 0,1 0,0 0,0-1,1 1,-1 0,1 0,1 0,-1 0,1-1,0 1,0-1,1 1,-1-1,1 0,0 0,1 0,-1 0,1-1,0 1,0-1,1 0,-1 0,1-1,0 1,2 0,15 3</inkml:trace>
  <inkml:trace contextRef="#ctx0" brushRef="#br0" timeOffset="12575.03">342 6,'-6'-1,"0"-1,0 1,0 1,0-1,0 1,-1 0,1 0,0 1,0-1,0 2,0-1,0 1,0-1,0 2,0-1,1 1,-1-1,1 2,0-1,0 1,0-1,0 1,1 0,-3 3,-4 4,0 1,1 0,1 1,0 0,1 0,0 0,1 1,0 1,0 2,-20 72,4 1,3 0,5 2,1 20,9-79,1-1,2 1,1 0,2 0,1 0,1 0,2-1,1 1,7 18,-6-30,0 1,2-1,0-1,1 0,1 0,1-1,1 0,1-1,1 0,-1-5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4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621 225,'-34'37,"1"1,3 2,0 1,-14 29,-13 15,-3-4,-36 36,56-70,-127 150,142-189,28-15</inkml:trace>
  <inkml:trace contextRef="#ctx0" brushRef="#br0" timeOffset="630.93">1 197,'59'39,"-21"-3,-2 1,-1 1,-2 2,22 37,114 190,39 10,-183-246,-16-17</inkml:trace>
  <inkml:trace contextRef="#ctx0" brushRef="#br0" timeOffset="1164.7">1 564,'73'-27,"-27"16,0 2,0 2,1 2,-1 2,1 2,47 6,9-3,104 23,-196-23</inkml:trace>
  <inkml:trace contextRef="#ctx0" brushRef="#br0" timeOffset="1749.32">368 0,'11'219,"24"138,-25 29,-10-362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4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0,'-229'719,"192"-601,24-111,10-30,33-145,-5 72,4 0,5 2,29-56,-63 149,10-22,1 0,0 0,2 1,0 1,2 0,3-4,-17 24,0 0,0 0,0 1,0-1,0 0,0 0,0 0,1 1,-1-1,0 0,0 1,1-1,-1 1,0-1,0 1,1 0,-1 0,0-1,1 1,-1 0,1 0,-1 0,0 1,1-1,-1 0,0 0,1 1,-1-1,0 1,0-1,1 1,-1 0,0-1,0 1,0 0,0 0,0 0,0-1,0 1,0 0,0 1,0-1,-1 0,1 0,0 0,-1 0,1 1,30 63,-31-64,118 321,-67-193,-52-129,1 0,0 0,0 0,0 0,-1 0,1 0,0 0,0 0,-1 0,1 0,0 0,0 0,0 0,-1 0,1 0,0 0,0 0,-1 0,1 0,0 0,0 0,-1 0,1 0,0 0,0 0,0 1,-1-1,1 0,0 0,0 0,0 0,0 1,-1-1,1 0,0 0,0 0,0 1,0-1,0 0,0 0,0 0,0 1,-1-1,1 0,0 0,0 1,0-1,0 0,0 0,0 0,0 1,0-1,0 0,1 1,-24-22,18 17,-7-6,-1 0,0 1,-1 1,0 0,0 1,0 0,-1 1,0 1,0 0,0 1,-1 1,0 0,1 1,-1 1,0 0,0 2,-1 0,-113 12,112-7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0,'22'147,"-14"148,4-207,-9-73,0 0,0 0,-2 1,0-1,-1 0,0 1,-1-1,-1 0,0 1,-4 10,7-24,3-9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9 253,'-3'13,"1"1,0 0,1-1,1 1,0 0,1-1,0 1,1 0,0-1,1 1,1-1,0 0,1 0,0-1,7 12,-10-22,0 1,0-1,0 0,0 0,0-1,0 1,0 0,1-1,-1 1,0-1,1 0,0 1,-1-1,1-1,0 1,-1 0,1-1,0 1,0-1,-1 0,1 0,0 0,0 0,0 0,-1-1,1 1,0-1,0 0,-1 0,1 0,-1 0,1 0,2-2,74-60,-62 44,0-1,-1 0,-2-1,0-1,-1 0,-1-1,-1-1,-1 1,-2-2,0 1,-1-1,0-12,-5 33,-1 0,0 1,0-1,0 0,-1 0,1 0,-1 0,0 0,0 0,0 0,-1 0,0 0,1 0,-1 0,-1 0,1 0,0 0,-1 1,0-1,0 1,0-1,0 1,-1 0,1 0,-1 0,0 0,0 0,0 0,0 1,0 0,-1-1,1 1,-1 0,1 1,-1-1,0 1,0-1,1 1,-1 0,0 1,0-1,0 1,0 0,0 0,-3 0,-3 4,0 1,0 0,1 1,-1 0,1 0,1 1,-1 0,1 0,0 1,1 0,0 1,0 0,1 0,0 0,0 1,1-1,-1 5,-16 29,4-3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1 365,'123'-299,"-104"234,-19 138,-1-66,1 0,-1-1,1 1,1 0,-1 0,1-1,1 1,-1 0,1-1,0 1,1-1,-1 0,1 0,1 0,-1 0,1 0,0-1,0 0,0 1,1-2,0 1,0 0,0-1,1 0,-1 0,1-1,0 1,0-1,0-1,0 1,1-1,-1 0,1 0,-1-1,1 0,1 0,4-3,-1 0,1 0,-1-2,0 1,0-1,0-1,-1 0,1-1,-1 1,-1-2,1 0,-1 0,0-1,-1 0,1 0,-2-1,1 0,-1 0,-1-1,1 0,-2 0,1 0,1-7,14-38,-13 30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0,'-49'74,"3"1,4 3,-18 46,60-123,-25 84,24-84,1 1,0 0,-1 0,1 0,0 0,0 0,0-1,0 1,0 0,1 0,-1 0,1 0,-1-1,1 1,-1 0,1 0,0-1,0 1,0 0,0-1,0 1,0-1,1 0,-1 1,0-1,1 0,-1 0,1 0,-1 0,1 0,0 0,-1 0,1 0,0 0,0-1,-1 1,1-1,0 0,0 1,0-1,0 0,-1 0,2 0,8-3,1 0,-1-1,0 0,0 0,0-1,-1-1,0 0,0 0,0-1,-1-1,0 1,0-1,-1-1,0 0,0 0,-1 0,1-4,145-191,-94 143,-58 60,1 0,0 0,0 0,0 0,0 0,0 1,0-1,0 0,0 1,0 0,0-1,1 1,-1 0,0 0,0 0,0 0,0 1,1-1,-1 0,0 1,0 0,0-1,0 1,0 0,0 0,-1 0,1 0,0 1,0-1,-1 0,1 1,0-1,-1 1,0 0,1-1,-1 2,5 7,-1 0,0 1,-1 0,0 0,0 0,-1 0,-1 1,0-1,-1 1,0 0,-1 9,4 17,13 157,-9 1,-13 108,5-268,-2 0,-2 0,-1 0,-2-1,-1 1,-2-2,-1 1,-2-1,-1-1,-13 20,-29 11,54-62,1-1,-1 1,0-1,0 0,0 0,0 1,0-1,0 0,0-1,0 1,0 0,-1-1,1 1,0-1,0 0,-1 0,1 1,0-2,0 1,-1 0,1 0,0-1,0 1,-1-1,1 0,0 1,0-1,0 0,0 0,0-1,0 1,0 0,1-1,-3-1,-3-8,0-1,0-1,1 1,0-1,1 0,1-1,0 1,1-1,1 0,0 0,0 0,1 0,1 0,1 0,1-9,-2-1,2-46,3 0,3 0,3 1,3 0,3 1,5-4,26-39,-31 91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0,'0'625,"-27"-355,-4-72,31-186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0 147,'44'-14,"32"-15,9-2,-5 4,-7 7,-11 7,-11 5,-9 4,-8 3,-4 2,-8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1,'-8'30,"2"0,2 1,0 0,2 0,1 0,2 0,1 0,1 0,3 7,18 243,-19-263,-1 1,-1 1,0-1,-2 0,0 1,-2-1,0 1,-1-1,0 0,-2 2,-10 39,14-61,0 1,0 0,0 0,0-1,0 1,1 0,-1 0,0-1,0 1,0 0,1 0,-1 0,0 0,0-1,0 1,1 0,-1 0,0 0,0 0,1 0,-1 0,0-1,0 1,1 0,-1 0,0 0,1 0,-1 0,0 0,0 0,1 0,-1 0,0 0,1 1,-1-1,0 0,0 0,1 0,-1 0,0 0,0 0,1 1,-1-1,0 0,0 0,0 0,1 0,-1 1,0-1,0 0,0 0,0 1,0-1,1 0,-1 0,0 1,0-1,0 0,0 1,16-23,11-22,-5 5,3 0,1 2,1 1,2 1,3 0,-31 33,1 0,-1 0,1 0,-1 0,1 0,0 0,-1 1,1-1,0 1,0-1,0 1,0 0,1 0,-1 0,0 0,0 0,1 0,-1 1,1-1,-1 1,0 0,1-1,-1 1,1 0,-1 1,1-1,-1 0,0 1,1-1,-1 1,0 0,1-1,-1 1,0 0,0 1,0-1,0 0,0 1,0-1,0 1,0-1,0 1,-1 0,1 0,-1 0,1 0,-1 0,5 7,0 0,-1 0,0 0,0 0,-1 1,0 0,-1 0,0 0,-1 0,0 1,0-1,-1 0,0 1,-1-1,-1 1,1 0,-2-1,1 0,-3 9,-12 66,13-60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88 306,'4'4,"-1"0,2 0,-1-1,0 0,1 1,-1-2,1 1,0-1,0 1,0-1,0 0,0-1,1 0,-1 1,0-2,1 1,-1-1,1 1,-1-1,1-1,-1 1,0-1,1 0,-1 0,0-1,1 0,-1 0,0 0,0 0,-1-1,1 0,0 0,-1 0,2-2,4-3,-1 0,0-1,0-1,-1 0,-1 0,0 0,0-1,-1 0,0 0,-1 0,0-1,-1 0,0 0,-1 0,0 0,-1-1,0 1,-1-2,-1 10,0-1,0 1,-1-1,1 1,-1 0,0-1,0 1,0 0,-1 0,0-1,1 1,-1 1,-1-1,1 0,-1 0,1 1,-1-1,0 1,0 0,0 0,-1 0,1 0,-1 1,0 0,0-1,1 1,-1 0,-1 1,1-1,0 1,0 0,0 0,-1 0,1 0,-1 1,1 0,0 0,-1 0,1 0,-1 1,1 0,0 0,-1 0,-2 1,-7 4,-1 1,1 0,0 1,1 1,0 0,0 1,1 0,0 1,1 0,0 1,1 0,0 1,1 0,1 1,0 0,0 0,2 0,0 1,0 0,1 0,1 1,1-1,0 1,1 0,1 0,0 0,1 1,3-7,-1-1,1 0,1 1,0-1,0 0,1-1,0 1,1-1,0 0,0 0,0-1,1 0,0 0,1 0,-1-1,1 0,1-1,-1 0,1 0,0-1,0 0,0 0,0-1,1 0,-1-1,1 0,0 0,0-1,0-1,8 1,122-9,-116 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9:34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384 537,'-16'-3,"0"0,1 1,-1 1,0 0,0 2,0-1,0 2,0 0,0 1,0 1,1 0,0 1,0 1,0 0,1 1,-1 0,2 1,-1 1,1 0,1 1,-4 4,10-6,0 0,0 1,1-1,1 1,0 0,0 0,0 1,1-1,1 1,-1 0,2 0,-1 3,1-9,1-1,0 1,0-1,0 1,0 0,0-1,1 1,-1-1,1 1,0-1,0 1,1-1,-1 1,1-1,0 0,-1 0,1 0,1 0,-1 0,0 0,1-1,-1 1,1-1,0 0,0 1,0-1,0 0,0-1,0 1,1-1,-1 1,0-1,1 0,2 0,4-1,-1 0,1-1,0-1,-1 1,1-2,-1 1,1-1,-1-1,0 0,0 0,-1-1,1 0,-1 0,0-1,0 0,-1 0,0-1,2-2,141-128,-58 25,-78 105,-24 41,5-17,2-6,1 1,0-1,0 1,1 0,0 0,1 0,1 0,0 0,0-1,1 1,1 0,0-1,1 1,0-1,0 0,1 0,1-1,0 1,0-1,1-1,3 5,35 27,-31-31</inkml:trace>
  <inkml:trace contextRef="#ctx0" brushRef="#br0" timeOffset="400.305">779 481,'-5'95,"9"-56,2 1,2-1,1 0,2-1,3 3,-9-26,-5-14,0-1,-1 1,1 0,0 0,0 0,0-1,0 1,0 0,0 0,0 0,0-1,0 1,1 0,-1 0,0-1,0 1,1 0,-1 0,0-1,1 1,-1 0,1-1,-1 1,1 0,-1-1,1 1,-1-1,1 1,0-1,-1 1,1-1,0 0,-1 1,1-1,0 0,0 1,-1-1,1 0,0 0,0 0,0 0,-1 1,1-1,0 0,0-1,0 1,-1 0,1 0,0 0,0 0,-1-1,1 1,0 0,0 0,-1-1,1 1,0-1,-1 1,1-1,0 1,-1-1,1 1,-1-1,1 0,-1 1,1-1,-1 0,106-220,-60 107,-38 90</inkml:trace>
  <inkml:trace contextRef="#ctx0" brushRef="#br0" timeOffset="3772.273">1230 621,'6'4,"1"0,0 0,0-1,1 0,-1-1,1 1,-1-1,1-1,0 1,-1-2,1 1,0-1,0 0,0 0,0-1,-1 0,4-1,136-40,-142 40,-1 0,1 0,0-1,-1 0,0 0,1 0,-1 0,0 0,-1-1,1 0,-1 0,1 0,-1 0,0 0,-1-1,1 0,-1 1,0-1,0 0,0 0,-1 0,0 0,0 0,0 0,0 0,-1-1,0-3,-1 5,0 0,0 0,0 0,-1 0,1 0,-1 1,0-1,0 0,-1 1,1-1,-1 1,1 0,-1 0,0 0,0 0,0 1,-1-1,1 1,-1-1,1 1,-1 1,0-1,0 0,0 1,0 0,-2-1,-5-1,0 0,0 0,0 2,0-1,0 1,-1 1,1 0,0 0,-6 2,2 2,1 0,0 0,0 2,1 0,0 0,0 1,0 1,1 0,-2 2,8-3,1 0,0 0,0 0,1 1,0-1,0 1,1 0,0 0,0 0,1 1,0-1,0 1,1-1,0 1,1-1,0 1,0 0,1-1,0 1,0-1,1 1,0-1,1 1,0-1,0 0,1 0,0-1,0 1,0-1,1 0,1 0,2 4,129 103,-132-109,0 0,1-1,-1 1,1-1,0 0,0-1,0 1,0-1,1 0,-1-1,1 0,0 0,-1 0,1-1,0 0,0 0,0 0,0-1,1 0,8-5</inkml:trace>
  <inkml:trace contextRef="#ctx0" brushRef="#br0" timeOffset="6053.204">1964 1,'33'42,"-20"-13,0 0,-2 1,-2 1,-1-1,-1 1,2 23,-4-19,-1 0,-2 0,-2 0,-1 0,-2 0,-1 0,-1 0,-3 0,0-1,-2-1,-8 17,10-30,0 0,-2 0,0-1,-1-1,-1 1,0-2,-1 0,-1 0,-1-1,-3 1,10-9,-2 0,1 0,-1-1,0 0,-1 0,1-2,-1 1,0-1,-1-1,1 0,-1 0,0-1,0-1,0 0,-7 0,-66-7,60-2</inkml:trace>
  <inkml:trace contextRef="#ctx0" brushRef="#br0" timeOffset="12892.082">2839 254,'-173'125,"98"-67,5-5,2 4,-50 53,113-104,4-4,0-1,0 1,1-1,-1 1,0-1,0 0,-1 1,1-1,0 0,0 0,-1 0,1 0,-1 0,1 0,-1 0,1 0,-1 0,1-1,-1 1,0-1,1 1,-1-1,0 0,1 0,-1 0,0 1,1-2,-1 1,0 0,0 0,1 0,-7-8</inkml:trace>
  <inkml:trace contextRef="#ctx0" brushRef="#br0" timeOffset="13239.504">2359 254,'28'45,"100"57,-34-32,-73-52,12 13,0-1,2-3,1 0,1-2,2-2,31 14,-69-37,-1 1,1-1,0 1,0-1,-1 0,1 1,0-1,0 0,0 1,-1-1,1 0,0 0,0 0,0 0,0 0,0 0,-1 0,1 0,0 0,0 0,0 0,0-1,0 1,-1 0,1-1,0 1,0 0,-1-1,1 1,0-1,-1 1,1-1,0 0,-1 1,1-1,-1 0,1 1,-1-1,1 0,-1 1,1-1,-1 0,0 0,0 0,1 1,-1-1,0 0,0 0,0 0,0 0,0 0,0 1,0-1,0 0,0 0,0 0,0 0,-1 0,1 1,0-1,-1-1,-3-12</inkml:trace>
  <inkml:trace contextRef="#ctx0" brushRef="#br0" timeOffset="13622.97">2641 85,'-28'255,"28"170,-12-336,13-76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4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0,'-19'10,"-7"8,2 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5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1,'-9'6,"-1"1,0-1,1 1,-1 1,2 0,-1 0,1 1,0 0,1 0,0 1,1-1,0 2,-5 9,12-14,-1-1,1 0,0 1,0-1,1 0,0 0,0 0,0 0,0 0,1-1,0 1,0 0,0-1,0 0,1 0,-1 0,1 0,0-1,1 1,-1-1,0 0,1-1,0 1,2 1,18 15,-22-16,1 0,0 0,-1 1,1-1,-1 1,0 0,0 0,-1 0,1 0,-1 0,0 1,0-1,0 1,-1-1,0 1,0 0,0 0,0 0,-1-1,1 1,-1 0,-1 0,1 0,-1 0,1 0,-1-1,-1 1,1 0,-1-1,0 1,0-1,0 1,0-1,-1 0,0 0,0 0,0 0,-7 7,-1 0,0 0,0-1,-1-1,0 0,0-1,-1 0,-1-1,1 0,-1-1,0-1,-6 2,-5-1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6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14 599,'-5'28,"1"0,1 1,2-1,1 1,1-1,1 0,6 24,-8-48,1-1,0 0,-1 0,1 0,1 0,-1 0,0 0,1 0,-1 0,1-1,0 1,0-1,0 1,0-1,1 0,-1 1,0-1,1 0,0-1,-1 1,1 0,0-1,0 1,0-1,0 0,0 0,0 0,0-1,1 1,-1-1,0 0,0 1,1-1,-1-1,0 1,0 0,0-1,0 0,1 0,-1 0,0 0,0 0,0 0,1-2,7-5,0-1,-1 0,-1-1,1 0,-1 0,-1-1,0 0,-1-1,0 0,-1 0,0 0,-1-1,0 0,-1 0,0 0,-1 0,-1-1,0 1,-1-1,0 0,-1 1,-1-1,0 1,-1-1,0 1,-3-8,4 17,0 0,-1-1,1 1,-1 0,0 1,0-1,-1 0,1 0,-1 1,1 0,-1-1,0 1,-1 0,1 0,0 1,-1-1,0 1,1 0,-1 0,0 0,0 0,0 1,0-1,-1 1,1 0,0 0,-1 1,1-1,0 1,-1 0,1 0,0 1,-1-1,1 1,0 0,0 0,-1 0,1 1,0-1,0 1,0 0,1 0,-1 1,0-1,1 1,-1-1,1 1,0 0,0 1,0-1,1 0,-1 1,1 0,0-1,-1 3,2-5,1 0,-1 0,1 0,-1 0,1 0,-1 0,1 0,0 0,-1 0,1 0,0 1,0-1,0 0,0 0,0 0,0 0,0 1,1-1,-1 0,0 0,1 0,-1 0,0 0,1 0,-1 0,1 0,0 0,-1 0,1 0,0 0,0 0,0 0,-1-1,1 1,0 0,0 0,0-1,0 1,0-1,0 1,0-1,1 1,-1-1,0 0,0 0,0 1,0-1,0 0,1 0,-1 0,0 0,0 0,0-1,1 1,65-11,-47-2,1-1,-2-1,0-1,-1-1,0 0,-1-1,-1-1,-1 0,-1-1,-1-1,0 0,-2-1,0-1,-2 1,0-1,4-20,-6 24,0-1,-2 1,0-1,-1 0,-1 0,0-1,-2 1,-1-1,0-3,0 23,1 0,-1 1,0-1,1 0,-1 0,0 0,1 0,-1 0,0 0,0 1,0-1,0 0,0 0,0 0,0 0,0 0,0 0,-1 0,1 0,0 1,-1-1,1 0,0 0,-1 0,1 0,-1 1,1-1,-1 0,1 1,-1-1,0 0,1 1,-1-1,0 1,0-1,1 1,-1-1,0 1,0-1,0 1,0 0,1-1,-1 1,0 0,0 0,0 0,0 0,0 0,0 0,0 0,0 0,0 0,1 0,-1 0,0 1,0-1,0 0,0 1,0-1,1 0,-1 1,0-1,0 1,1 0,-1-1,0 1,1-1,-1 1,0 0,-4 10,1-1,1 1,-1 0,1 0,1 0,0 0,1 0,0 0,1 1,0-1,1 7,6 78,4 0,5-1,4 0,11 24,-14-49,-1-5,15 54,-4 1,-6 2,-5 0,0 109,-16-216,1-12,0 1,0-1,0 1,-1-1,1 1,-1-1,0 1,0-1,0 1,-1-1,1 1,-1-1,0 1,0-1,0 0,0 1,-1-1,1 0,-1 0,0 0,0 0,0 0,0-1,0 1,-1 0,1-1,-1 0,0 1,0-1,0 0,0 0,0-1,0 1,0-1,0 0,-1 1,1-1,-1 0,-4-4,0 0,0 0,1 0,-1-1,1 0,0 0,0-1,0 0,1 0,0-1,0 1,0-1,1-1,-1 1,2-1,-1 0,1 0,0 0,0-1,1 1,0-1,0 0,1 0,0 0,0-2,-7-20,1 0,1 0,2-1,1 0,1 1,2-2,1 1,1 0,2 0,1-1,-3 20,2-1,-1 0,2 1,-1 0,2 0,-1 0,2 0,0 1,0-1,1 2,0-1,2 0,8-7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9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2 222,'-1'13,"1"-1,0 1,1-1,0 1,1-1,0 1,1-1,0 0,1 0,0 0,1-1,1 1,0-1,0 0,7 8,-12-18,0 0,1 1,-1-1,1 0,-1 0,1 0,-1 0,1 0,0 0,0 0,-1 0,1-1,0 1,0-1,0 1,0-1,-1 0,1 0,0 0,0 0,0 0,0 0,0 0,0-1,0 1,-1-1,1 1,0-1,0 0,-1 1,1-1,0 0,-1 0,1 0,-1-1,1 1,-1 0,1-1,-1 1,0 0,1-2,37-70,-35 52,-1 0,0 0,-2-1,0 1,-2-1,0 1,-1-1,-5-16,7 34,0 1,0 0,-1 0,1 0,-1 0,0 0,1 0,-1 0,-1 0,1 0,0 0,-1 1,0-1,1 0,-1 1,0-1,0 1,-1 0,1 0,0 0,-1 0,1 0,-1 0,0 1,1-1,-1 1,0 0,0 0,0 0,0 0,0 0,0 1,0-1,-2 1,-11 3</inkml:trace>
  <inkml:trace contextRef="#ctx0" brushRef="#br0" timeOffset="383.794">313 476,'162'-325,"-159"321,-2 0,2-1,-1 1,0 0,1 0,0 0,0 0,0 0,0 1,0-1,1 1,0 0,0 0,0 0,0 1,0-1,0 1,5-2,-7 6,1-1,-1 0,1 1,-1 0,0 0,0-1,0 1,0 0,0 1,0-1,0 0,-1 1,1-1,-1 0,1 1,-1 0,0-1,0 1,0 0,-1 0,1-1,-1 1,1 0,-1 2,3 7,-1-4,0 0,1 0,-1 0,1 0,1-1,-1 0,1 1,1-1,-1-1,1 1,1-1,-1 1,1-1,0-1,0 1,0-1,1-1,0 1,0-1,0 0,1 0,-1-1,1 0,0 0,0-1,0 0,0-1,0 0,0 0,1 0,-1-1,0 0,6-2,-3-1,0 0,-1-1,1-1,-1 0,0 0,0-1,0-1,-1 1,0-1,0-1,-1 0,0 0,0-1,-1 1,0-2,-1 1,0-1,0 0,-1 0,0-1,-1 1,0-1,-1 0,0 0,-1 0,0-1,0 1,-2-1,1 1,-1-1,-2-7,-4-6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7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1 982,'0'163,"0"-196,1 1,2-1,1 1,2 0,1 0,2 1,1 0,1 0,1 1,8-11,50-72,-69 112,-1 0,0 0,1 0,0 1,-1-1,1 0,-1 1,1-1,0 0,0 1,-1-1,1 1,0-1,0 1,0-1,0 1,-1 0,1-1,0 1,0 0,0 0,0 0,0 0,0 0,0-1,0 2,0-1,0 0,0 0,-1 0,1 0,0 1,0-1,0 0,0 1,0-1,0 1,-1-1,1 1,0-1,0 1,-1-1,1 1,0 0,-1-1,1 1,-1 0,1 0,0 0,4 14</inkml:trace>
  <inkml:trace contextRef="#ctx0" brushRef="#br0" timeOffset="262.997">453 728,'-10'15,"0"1,2 1,0-1,0 1,2 1,0-1,1 1,1 0,0 0,2 1,0-1,1 1,0-1,2 1,1 9,-1-24,0 1,0-1,0 0,1 0,-1 0,1 0,0 0,0 0,1-1,-1 1,1-1,-1 1,1-1,0 0,1 0,-1 0,0 0,1-1,-1 0,1 1,0-1,0 0,0-1,0 1,0-1,0 0,1 0,-1 0,0 0,0-1,1 0,-1 0,0 0,1 0,-1-1,0 1,1-1,-1 0,0-1,0 1,0-1,0 1,0-1,2-2,3-1,-1 1,0-2,-1 1,0-1,1 0,-2 0,1-1,-1 0,0 0,0-1,-1 1,0-1,-1 0,1-1,-2 1,1-1,-1 0,0 0,-1 0,0 0,-1 0,1 0,-2-1,1 1,-2 0,1-1,-1 1,0 0,-1 0,0 0,-1 0,0 0,0 0,-1 1,0-1,0 1,-1 0,0 0,-56-48,42 44</inkml:trace>
  <inkml:trace contextRef="#ctx0" brushRef="#br0" timeOffset="548.948">988 191,'20'221,"-12"-104,6 0,4 0,18 52,-31-151,0 0,-1 0,-1 0,-1 1,0-1,-2 1,0-1,-1 1,0 0,-4 12,-2-13</inkml:trace>
  <inkml:trace contextRef="#ctx0" brushRef="#br0" timeOffset="1379.033">791 728,'65'9,"1"-3,0-2,0-4,0-2,0-4,-1-2,0-3,16-7,162-51,-214 67,-34 18,-155 148,121-90,38-73,0 1,0-1,1 1,-1 0,1-1,-1 1,1 0,-1-1,1 1,0 0,0-1,0 1,0 0,0-1,0 1,1 0,-1-1,0 1,1 0,-1-1,1 1,0-1,0 1,-1-1,1 1,0-1,0 0,0 1,0-1,1 0,-1 0,0 0,0 0,1 0,-1 0,1 0,-1 0,1 0,-1-1,1 1,-1 0,1-1,0 0,-1 1,2-1,7-1,-1 0,0-1,0-1,1 1,-1-1,-1-1,1 0,0 0,-1 0,0-1,0 0,-1-1,1 0,-1 0,0-1,-1 0,2-1,18-15,-17 15,43-30,-51 38,0-1,0 1,1-1,-1 1,0-1,0 1,0-1,1 1,-1 0,0 0,0 0,1 0,-1-1,0 2,0-1,1 0,-1 0,0 0,0 1,1-1,-1 0,0 1,0-1,0 1,0 0,1-1,-1 1,0 0,0 0,-1-1,1 1,0 0,0 0,0 0,0 0,-1 0,1 0,-1 1,1-1,0 0,-1 0,0 0,1 1,28 133,-29-131,1 0,-1-1,1 1,0 0,0-1,0 1,1-1,-1 1,1-1,-1 0,1 0,0 0,1 0,-1 0,0 0,1 0,0-1,0 1,-1-1,1 0,1 0,-1 0,0 0,0 0,1-1,-1 1,1-1,-1 0,1 0,0-1,-1 1,1-1,0 1,-1-1,1 0,0-1,-1 1,1-1,0 1,-1-1,4-2,20-13,-1-2,-1-1,-1-2,-1 0,0-1,-2-1,-1-1,0-1,-2-1,13-24,-27 43,36-61,-4-2,-3-2,-3-1,-3-1,-4-1,2-20,10-82,-35 176,1-1,-1 0,0 1,1-1,-1 1,0-1,0 1,0-1,0 0,0 1,0-1,-1 1,1-1,0 1,-1-1,1 1,-1-1,0 1,1-1,-1 1,0 0,0-1,0 1,0 0,0 0,0 0,0-1,0 1,-1 0,1 1,0-1,-1 0,1 0,-1 1,1-1,0 0,-1 1,1-1,-1 1,0 0,1 0,-1-1,1 1,-1 0,0 0,1 1,-1-1,1 0,-1 0,1 1,-1-1,1 1,-1-1,1 1,-1 0,1 0,0-1,-1 1,1 0,-1 1,-7 11,0 0,0 0,2 1,-1 0,2 1,0-1,1 1,0 1,1-1,-1 12,-10 51,3 1,4 0,3 1,5 64,1-96,2 0,2-1,2 0,2 0,2-1,17 44,13 13,-51-143,-1 17</inkml:trace>
  <inkml:trace contextRef="#ctx0" brushRef="#br0" timeOffset="1581.067">1976 502,'39'9,"31"4,9-1,-4-2,-5-3,-11-2,-9-3,-9 4,-7 0,-4-1,-2 0,-2 2,-4 2</inkml:trace>
  <inkml:trace contextRef="#ctx0" brushRef="#br0" timeOffset="1784.998">2823 812,'-5'29,"4"19,6 1,7-7,2-11</inkml:trace>
  <inkml:trace contextRef="#ctx0" brushRef="#br0" timeOffset="1952.298">2880 418,'0'0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3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85,'-7'-3,"0"1,-1-1,1 1,-1 0,1 1,-1-1,0 2,1-1,-1 1,0 0,0 1,1-1,-1 2,0-1,1 1,-1 0,1 1,0 0,0 0,0 0,0 1,0 0,1 0,0 1,0 0,0 0,0 1,-5 4,1 0,0 1,1 1,0 0,1 0,0 1,1-1,0 2,2-1,-1 1,1 0,1 0,1 0,0 1,0-1,2 1,0 0,0-1,2 1,0 0,1 5,0-15,0 0,0 0,1 0,0-1,0 1,0-1,0 0,1 0,-1 0,1 0,0 0,1-1,-1 0,0 0,1 0,0 0,0-1,-1 0,1 0,1 0,-1-1,0 1,0-1,1 0,-1-1,0 1,1-1,-1 0,0-1,1 1,-1-1,0 0,1 0,-1-1,0 1,0-1,0-1,0 1,-1 0,1-1,0 0,-1 0,0-1,0 1,3-4,15-12,-1-2,-1 0,-1-1,-1-1,-1-1,0 0,5-15,9-10,93-143,-124 191,0 0,0 0,0 0,1 0,-1 0,0 0,0 0,1 0,-1 0,0 0,1 0,-1 0,1 0,-1 0,1 1,-1-1,1 0,0 0,0 1,-1-1,1 0,0 1,0-1,0 1,-1-1,1 1,0-1,0 1,0-1,0 1,0 0,0 0,0-1,0 1,0 0,0 0,0 0,0 0,0 0,0 1,0-1,0 0,0 0,0 1,0-1,0 0,0 1,0-1,0 1,-1-1,1 1,0 0,0-1,0 1,-1 0,1-1,0 1,-1 0,1 0,-1 0,1-1,-1 1,1 0,-1 0,0 0,1 0,-1 0,0 1,4 19,-1 5,1-1,1 0,1 0,1-1,2 1,0-1,1-1,2 0,8 13,-17-33,0 1,0-1,0 0,0 0,0-1,0 1,1-1,-1 1,1-1,0 0,-1 0,1-1,0 1,0-1,0 0,1 0,-1 0,0-1,0 1,0-1,1 0,-1 0,0 0,0-1,4-1,10-4</inkml:trace>
  <inkml:trace contextRef="#ctx0" brushRef="#br0" timeOffset="261.503">1187 0,'-15'34,"-9"25,0 8,-2-4,4-6,1-9,4-8,5-6,0-3,2-3,-3-6,-3-2,1-4</inkml:trace>
  <inkml:trace contextRef="#ctx0" brushRef="#br0" timeOffset="544.914">904 0,'14'24,"20"18,8 6,3-5,-3-5,-3-9,-3-4,-3-7,-3-2,-1-3,-6 1,-2-2,-4 1,-1 0,2 1,3 4,-2 3,-5-2</inkml:trace>
  <inkml:trace contextRef="#ctx0" brushRef="#br0" timeOffset="898.168">1638 283,'5'24,"6"12,6 1,6-11,-3-10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35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7410,'37'-107,"-19"69,115-224,-78 158,26-53,6 4,78-101,-50 89,36-82,-117 189,353-676,-293 544,242-423,32-51,-199 327,40-53,-17 48,-135 249,265-391,-142 166,29-102,-62 147,-30 98,21-27,-40 57,12-32,76-98,-175 257,0 3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38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28,'0'-14,"0"22,0 24,11 145,1-80,-5 1,-4 0,-6 43,1-6,2 194,-5-304,-1-26</inkml:trace>
  <inkml:trace contextRef="#ctx0" brushRef="#br0" timeOffset="266.229">1 762,'38'-5,"42"-11,16-3,-3-2,-7-4,-15 3,-13 1,-13 3,-8 1,-6 2,-4 0,-1 2,-6-2,0 3,-5-3,1 2,-3 3</inkml:trace>
  <inkml:trace contextRef="#ctx0" brushRef="#br0" timeOffset="720.83">875 0,'0'676,"0"-646,0 0,3 0,0-1,1 1,2-1,9 27,-14-53,0 1,0-1,0 0,1 1,-1-1,1 0,-1 0,1 0,0 0,1 0,-1 0,0-1,1 1,-1-1,1 1,0-1,0 0,0 0,0 0,0-1,0 1,1-1,-1 1,0-1,1 0,-1-1,1 1,-1-1,1 1,0-1,-1 0,1 0,-1 0,1-1,-1 0,10-5,-1-1,0 0,0-1,-1-1,0 0,-1 0,0-1,-1-1,0 1,0-2,-1 1,50-54,-30 37,-21 20,0 0,0 0,1 1,0 0,0 0,0 1,1 0,0 1,1 0,-1 0,1 1,2-1,-10 5,0 0,1 0,-1-1,0 2,0-1,0 0,0 0,0 1,0-1,0 1,0 0,0-1,0 1,0 0,0 0,-1 0,1 0,0 1,0-1,-1 0,1 1,-1-1,0 1,1 0,-1-1,0 1,0 0,0 0,0 0,0 0,0 0,-1 0,1 0,-1 0,1 0,-1 0,0 0,0 0,5 91,-6-79,1 3,-1-13,0 1,0-1,0 1,1 0,0-1,0 1,0 0,1-1,-1 1,1-1,0 1,1-1,-1 1,1-1,0 0,0 1,0-1,0 0,1 0,0-1,0 1,0-1,0 1,1-1,13 3</inkml:trace>
  <inkml:trace contextRef="#ctx0" brushRef="#br0" timeOffset="1050.379">1609 818,'27'-6,"0"-2,0-1,-1-2,-1 0,0-1,0-2,13-10,-37 23,95-75,-94 74,1 0,0-1,-1 0,0 1,0-1,0 0,0 0,0 0,0-1,-1 1,0 0,1-1,-1 1,0 0,-1-1,1 0,-1 1,1-1,-1 1,0-1,-1 1,1-1,0 1,-1-1,0 1,0-1,0 1,0-1,-1 1,1 0,-1 0,0-1,-1 1,0 0,0 0,-1 1,1-1,0 1,-1-1,0 1,0 0,1 0,-1 1,0-1,-1 1,1 0,0 0,0 1,0-1,-1 1,1 0,0 0,0 0,-1 0,1 1,0 0,0 0,0 0,-2 0,-100 51,91-37,1 1,1 0,1 1,0 0,1 1,1 0,1 1,0 0,1 0,2 1,0 0,1 0,0 1,3-14,0 1,0-1,1 1,0-1,0 1,1-1,0 1,0 0,1-1,0 1,0 0,1-1,0 0,0 1,1-1,-1 0,2 0,-1 0,1-1,0 1,0-1,1 0,0 0,0 0,1-1,-1 0,1 0,6 4,6 0,0 0,1-1,0-1,0-1,0-1,1 0,0-1,0-2,0 0,0-1,1-1,-1 0,16-4,-17 3,10 1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34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84 328,'16'109,"2"8,-5 0,-3 79,-11-153,-2 0,-1-1,-3 1,-1-1,-2-1,-2 0,-9 19,60-128,-32 54,1 0,1 0,-1 1,2 0,0 0,1 1,0 0,6-4,-14 15,0-1,0 1,0 0,-1 0,1 1,0-1,0 1,0-1,0 1,0 0,0 0,1 0,-1 1,0-1,0 1,-1-1,1 1,0 0,0 0,0 0,0 1,-1-1,1 1,-1 0,1-1,-1 1,1 0,-1 0,0 0,0 1,0-1,0 1,-1-1,1 1,-1-1,1 1,-1 0,0 0,0 0,0-1,0 4,26 30,-25-33,1-1,0 1,0-1,0 0,0 0,1 0,-1 0,1-1,-1 1,1-1,-1 0,1 0,-1 0,1-1,0 1,0-1,-1 0,1 0,0 0,0 0,-1-1,1 0,0 1,-1-2,1 1,-1 0,1 0,-1-1,1 0,-1 0,0 0,0 0,0 0,0-1,0 1,-1-1,1 0,-1 0,0 0,0 0,0 0,0 0,1-3,16-19,-2-2,-1 0,-1 0,-1-2,-1 1,-2-2,-1 0,-1 0,-2-1,-1 1,-1-2,-2 1,-1 0,-1-1,-2 1,-1-1,-2 1,-1 0,-6-23,1 33,0 1,-1 1,-1 0,-1 0,0 1,-1 1,-1 0,-1 1,0 1,-1 0,-1 2,0 0,-1 0,-1 2,1 0,-2 2,-9-4,22 8,-1 0,0 1,0 0,0 0,0 1,0 0,-1 1,1 0,-1 1,1-1,-1 2,0-1,0 2,1-1,-1 1,0 1,1-1,-1 2,1-1,0 1,-1 1,1 0,1 0,-1 1,1 0,-8 6,-23 46,28-30</inkml:trace>
  <inkml:trace contextRef="#ctx0" brushRef="#br0" timeOffset="1935.269">873 949,'135'-220,"-132"217,0 0,-1-1,0 1,0-1,0 0,0 0,0 0,-1 0,1 0,-1 0,0 0,-1-1,1 1,-1 0,1-1,-1 1,-1 0,1-1,-1 1,1 0,-1 0,0 0,-1-1,0 0,-1 4,0 1,-1-1,1 1,0-1,-1 1,1 0,0 1,-1-1,1 0,0 1,0 0,-1 0,1 0,0 0,0 0,0 1,0-1,0 1,1 0,-1 0,0 0,1 0,-1 1,1-1,0 0,0 1,0 0,-1 1,-13 14,0 1,1 0,1 1,0 1,2 0,1 0,0 1,2 1,1 0,0 0,2 1,0 0,0 17,5-37,1 0,-1 0,1 0,0 0,0 0,1 0,-1 0,1 0,0 0,0 0,1 0,-1-1,1 1,-1 0,1-1,1 1,-1-1,0 0,1 1,-1-1,1 0,0-1,0 1,0 0,1-1,-1 0,0 1,1-2,0 1,-1 0,1-1,0 1,0-1,0 0,0 0,2 0,9-1,1-1,-1-1,0 0,0 0,0-2,0 0,0 0,-1-2,0 1,0-2,0 0,-1-1,0 0,-1-1,1 0,-1-2,2 2,22-21,-1-1,-2-1,-1-2,-1-2,-2 0,-2-2,-1-1,-2-1,-2-1,-2-1,4-15,-8 25,-2-2,-1 0,-1-1,-2 0,-2 0,-1-1,-1 0,-3 0,0 0,-3-1,-2-12,-26-26,27 73,-1 1,1-1,0 0,0 1,-1-1,1 1,-1-1,0 1,1 0,-1 0,0 0,0 0,1 0,-1 0,0 0,0 0,0 1,0-1,0 1,0-1,0 1,0 0,-1 0,1 0,0 0,0 0,0 1,0-1,0 1,0-1,0 1,0 0,0-1,0 1,1 0,-2 1,-8 7,1 1,0 0,1 0,0 1,0 0,1 1,1 0,0 0,0 0,2 1,-1 0,2 0,-2 8,-31 150,35-135,2-1,1 1,2-1,1 1,2-1,2 0,1-1,1 0,2 0,2-1,12 22,-6-8,82 239,-95-264,-1 1,-1-1,-1 1,-1 0,-1 0,0 1,-2-1,-1 0,-1 0,-1 0,-1 0,-1 0,-1-1,-1 1,-1-2,-1 1,-1-1,-1 0,0-1,-3 1,14-20,0 0,0 0,0 0,-1 0,1 0,0 0,0 0,-1-1,1 1,-1 0,1 0,-1 0,1 0,-1-1,0 1,1 0,-1-1,0 1,1 0,-1-1,0 1,0-1,0 1,0-1,1 1,-1-1,0 0,0 1,0-1,0 0,0 0,0 0,0 0,0 0,0 0,0 0,0 0,0 0,0 0,0 0,0-1,0 1,0 0,1-1,-1 1,0 0,0-1,0 0,0 1,1-1,-1 1,0-1,1 0,-1 1,0-1,1 0,-1 0,1 0,-1 1,1-1,-1 0,1-1,2-16,0 0,2 0,0 0,1 0,1 1,1 0,0 0,4-6,15-38,89-273,-57 45,-34 186,-10 174,14 67,-9 15,3-98,-22-54,1 0,0 0,-1 0,1 0,0 0,0-1,0 1,0 0,0-1,0 1,0-1,0 1,0-1,0 1,0-1,0 1,0-1,0 0,0 0,1 0,-1 0,0 0,0 0,0 0,0 0,0 0,0 0,1-1,-1 1,0 0,0-1,0 1,0-1,0 1,0-1,0 0,0 1,0-1,0 0,-1 0,1 1,0-1,0 0,-1 0,1 0,-1 0,1 0,-1 0,1 0,-1-1,82-159,78-96,-160 256,0 0,0-1,0 1,1-1,-1 1,1 0,-1 0,1-1,-1 1,1 0,0 0,0-1,-1 1,1 0,0 0,0 0,0 0,0 0,0 1,0-1,1 0,-1 0,0 1,0-1,1 0,-1 1,0 0,1-1,-1 1,0 0,1-1,-1 1,0 0,1 0,-1 0,1 0,-1 1,0-1,1 0,-1 0,0 1,1-1,-1 1,0-1,1 1,-1 0,0 0,1 0,9 132,10 13,-3-89,-17-57,1 0,-1 0,1 0,-1-1,0 1,1-1,-1 1,0-1,1 1,-1-1,0 0,0 1,0-1,0 0,0 0,0 0,0 0,0 0,0 0,0 0,0 0,0 0,-1-1,1 1,0 0,-1 0,1-1,-1 1,1-1,-1 1,21-34,-7 6,2 1,1 0,1 2,1 0,2 1,0 1,2 1,0 0,12-6,-33 28,-1-1,1 1,0-1,0 1,0 0,0 0,0 0,0 0,0 0,0 0,0 0,0 1,0-1,1 1,-1 0,0-1,0 1,1 0,-1 0,0 1,0-1,1 0,-1 1,0-1,0 1,0 0,0 0,1 0,-1 0,-1 0,1 0,0 0,0 1,0-1,-1 1,1-1,0 1,-1 0,0 0,1 0,-1-1,0 1,0 0,0 1,0-1,0 0,-1 0,1 0,-1 0,1 1,-1-1,0 2,1 254,0-249,0 0,0-1,1 1,0 0,1-1,0 0,0 0,1 0,0 0,0 0,1-1,0 0,6 7,1-3</inkml:trace>
  <inkml:trace contextRef="#ctx0" brushRef="#br0" timeOffset="2444.698">2877 836,'33'-6,"0"-1,0-2,-1-1,0-2,-1-1,0-1,23-16,-46 25,0-1,-1 0,0 0,0 0,0-1,-1 0,1-1,-2 1,1-1,3-8,-7 12,0 1,0 0,-1-1,1 1,-1-1,0 0,0 1,-1-1,1 0,-1 0,1 1,-1-1,0 0,-1 0,1 1,-1-1,0 0,1 1,-2-1,1 0,0 1,-1-1,1 1,-1 0,0-1,0 1,-1 0,-1-2,-1 2,0 0,-1 0,1 0,-1 0,0 1,0 0,0 0,0 1,0-1,0 1,0 1,-1-1,1 1,0 0,0 0,-1 1,1 0,0 0,0 1,0-1,0 1,0 0,0 1,1 0,-1 0,1 0,0 0,0 1,-3 2,-14 11,1 1,0 1,2 1,0 1,1 0,1 2,1 0,1 1,1 0,1 1,1 0,2 1,0 1,2-1,1 2,-3 23,9-44,0 1,0-1,1 0,0 0,1 1,-1-1,1 0,1 0,-1 0,1 0,1 0,-1 0,1 0,0-1,1 0,-1 1,1-1,1 0,-1-1,1 1,0-1,0 0,0 0,1 0,0-1,0 0,0 0,0-1,1 1,0-1,-1-1,1 1,2-1,19 3,0-1,0-1,1-1,-1-2,27-3,-8 2,-42 1,1 1,-1-1,0 0,0-1,0 1,0-1,0 0,0 0,0-1,0 1,0-1,0 0,-1-1,1 1,-1-1,1 0,-1 0,0 0,0 0,0-1,1-2,3-10</inkml:trace>
  <inkml:trace contextRef="#ctx0" brushRef="#br0" timeOffset="2961.934">1917 102,'-4'-5,"-8"-1,0 4,-4 4,1 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46:48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678 346,'-1'150,"-6"0,-21 106,-33 67,50-268,7-31</inkml:trace>
  <inkml:trace contextRef="#ctx0" brushRef="#br0" timeOffset="280.022">141 346,'267'-40,"-3"-10,3-14,-188 45,-4-3,-61 16,1 0,-1 2,1 0,0 0,1 1,-1 1,0 1,1 0,-1 1,0 1,1 0,7 5</inkml:trace>
  <inkml:trace contextRef="#ctx0" brushRef="#br0" timeOffset="651.881">1355 740,'-20'27,"1"0,1 1,2 1,0 1,2 0,2 1,0 0,2 1,0 6,9-34,0 0,0 0,1 0,-1 1,1-1,0 0,0 0,0 0,0 1,1-1,0 0,0 0,0 0,0 0,1 0,0 0,-1 0,1 0,1-1,-1 1,0-1,1 0,0 1,0-1,0 0,0-1,0 1,1 0,-1-1,1 0,-1 0,1 0,0 0,0-1,0 1,0-1,0 0,0 0,1 0,-1-1,4 0,8-1,1-2,-1 0,-1-1,1 0,0-2,-1 0,0 0,-1-1,1-1,-1-1,-1 0,0 0,0-2,0 1,-2-2,1 1,-2-2,1 1,-2-2,0 1,0-1,-1-1,-3 7,1 0,-2-1,1 0,-1 0,-1 0,0 0,0-1,-1 1,0-1,0 0,-1 0,0 1,-1-1,0 0,-1 0,0 0,-1 1,1-1,-2 0,0 1,0-1,0 1,-1 0,-1 0,1 1,-1-1,-1 1,0 0,0 0,0 1,-1 0,0 0,-4-2,-3 0,0 1,0 1,-1 0,1 1,-2 0,1 2,-1 0,1 0,-4 1,13 2,0 0,-1 0,1 1,0 0,-1 0,1 0,-1 1,1 0,0 0,0 1,-1 0,1 0,0 0,1 1,-1 0,0 0,1 0,-1 1,1-1,0 1,0 1,1-1,-4 5,-6 12</inkml:trace>
  <inkml:trace contextRef="#ctx0" brushRef="#br0" timeOffset="7565.729">2202 881,'-3'-3,"0"-1,0 1,0 0,-1 0,1 1,-1-1,1 1,-1 0,0 0,0 0,0 0,-1 0,1 1,0 0,0 0,-1 0,1 1,-1-1,1 1,-1 0,1 0,0 1,-1-1,1 1,0 0,-1 0,1 1,0-1,0 1,0 0,0 0,0 0,0 0,1 1,-1 0,1-1,-1 1,1 1,0-1,0 1,-9 13,0 1,1 0,1 1,1 0,1 1,1 0,0 0,2 0,0 1,-1 13,5-29,0-1,0 1,1 0,-1-1,1 1,0 0,0-1,1 1,0-1,-1 1,1-1,1 1,-1-1,1 1,0-1,0 0,0 0,0 0,1 0,-1 0,1 0,0-1,0 1,1-1,-1 0,1 0,-1 0,1-1,0 1,0-1,0 0,0 0,1 0,-1-1,0 1,1-1,0 0,-1 0,1-1,-1 1,1-1,1 0,11-6,-1-1,0-1,-1 0,1-1,-1 0,-1-1,0-1,-1-1,0 0,0 0,-1-1,-1-1,-1 0,1 0,-2-1,3-7,-9 17,30-48,-3-1,-3-2,-2-1,-2-1,-3-1,-3 0,6-37,-13 49,-2 0,-2-1,-1 0,-3 0,-3 0,-4-39,-30-38,34 122,-1-1,1 1,-1 0,0 0,0 0,-1 0,1 0,-1 1,1-1,-1 1,0-1,0 1,0 0,0 0,0 0,0 1,-1-1,1 1,-1 0,1 0,-1 0,1 0,-1 1,0-1,1 1,-1 0,1 0,-1 0,0 0,1 1,-1 0,0-1,0 2,-8 4,1 1,0 0,0 1,1 0,0 0,1 1,0 1,0 0,1 0,0 0,1 1,0 0,0 1,2-1,-1 1,1 0,1 1,0-1,1 1,1 0,0 0,-1 7,1-2,1 0,0-1,1 1,1 0,0 0,2-1,0 1,1-1,0 1,2-1,0-1,1 1,0-1,6 8,11 17,1-2,2-1,2-1,33 32,-27-31,2-1,2-1,1-3,1-1,25 13,-44-32</inkml:trace>
  <inkml:trace contextRef="#ctx0" brushRef="#br0" timeOffset="8672.732">3133 684,'-27'11,"-1"2,1 1,1 1,1 1,0 1,1 1,1 2,1 0,-9 12,26-28,0 0,0 0,1 0,0 1,0 0,0 0,0 0,1 0,0 0,0 1,0-1,1 1,-1 0,1 0,1 0,-1 0,1 0,0 0,1 1,0-1,0 0,0 0,0 1,1-1,0 0,0 0,1 0,0 0,0 0,0 0,1-1,0 1,0-1,0 1,1-1,0 0,0-1,2 4,-1-5,0 0,-1 0,1-1,0 1,0-1,0 0,1-1,-1 1,0-1,1 0,-1 0,1-1,-1 1,1-1,-1-1,1 1,-1-1,1 0,-1 0,0 0,1-1,-1 0,0 0,0 0,0-1,0 1,-1-1,1-1,-1 1,116-116,-116 115,198-308,-191 304,-24 37,12-27,0 0,-11 18,1 0,1 1,0 0,2 1,0 0,2 0,1 1,0 0,2 0,0 0,2 0,0 0,2 0,0 0,3 7,-2-23,0-1,1 0,0 0,0 0,1 0,-1-1,1 1,0-1,1 0,-1 0,1-1,0 1,1-1,-1 0,1 0,-1-1,1 0,0 0,0 0,0-1,1 1,-1-2,1 1,-1-1,1 0,0 0,-1 0,1-1,0 0,-1-1,1 0,0 0,-1 0,1 0,-1-1,0 0,1-1,-1 0,0 1,0-2,-1 1,1-1,-1 0,1 0,-1 0,0-1,14-24,-1 0,-1-2,-2 0,0-1,-3 0,0-1,-3 0,0-2,-4 18,39-105,-43 122,-1 0,0 1,0-1,0 0,0 0,0 0,1 0,-1 0,0 1,0-1,0 0,0 0,1 0,-1 0,0 0,0 0,0 0,1 0,-1 0,0 1,0-1,1 0,-1 0,0 0,0 0,0 0,1-1,-1 1,0 0,0 0,1 0,-1 0,0 0,0 0,0 0,0 0,1 0,-6 25,-1 0,0 1,2 0,1 0,1 0,1 1,1-1,3 10,-2-32,0 1,1-1,-1 1,1-1,0 0,1 0,-1 0,1 0,0 0,0-1,0 1,0-1,0 0,1 1,0-2,-1 1,1 0,0-1,1 0,-1 0,0 0,0 0,1-1,-1 1,1-1,0 0,-1-1,1 1,0-1,-1 0,1 0,0 0,-1-1,1 0,0 0,-1 0,1 0,-1-1,0 1,1-1,-1 0,0-1,0 1,0-1,0 0,-1 0,1 0,-1 0,0 0,1-1,13-17,-1 0,-1-1,-1-1,-1 0,-1-1,8-22,-4 10,-1 3,1 1,2 0,1 2,1 0,1 1,9-7,-30 34,1 1,-1 0,0 0,1-1,-1 1,1 0,0 0,-1 0,1 0,0-1,0 1,0 0,0 0,0 0,0 1,0-1,0 0,0 0,0 1,0-1,1 0,-1 1,0-1,0 1,1 0,-1-1,0 1,1 0,-1 0,0 0,1 0,-1 0,0 0,1 0,-1 0,0 0,1 1,-1-1,0 1,1-1,-1 1,0-1,0 1,0 0,0-1,0 1,1 0,-1 0,0 0,-1 0,1 0,0 0,0 0,0 0,-1 0,1 1,0 0,0 174,7 102,3-180,-4 0,-5 0,-4 2,-2-68,-1-1,-1 0,-1-1,-2 0,-1 0,-2-1,0 0,-2-1,-2 0,0-1,-1-1,-2-1,-1 0,-2 0,17-19,0-1,-1 0,1-1,-1 1,0-1,-1 0,1 0,0-1,-1 0,0 0,0-1,0 0,-2 1,6-3,1 1,-1-1,0 0,0 0,0 0,0 0,0 0,0-1,0 0,0 1,1-1,-1 0,0 0,0 0,1-1,-1 1,1-1,-1 1,1-1,0 0,-1 0,1 0,0 0,0 0,0 0,1-1,-1 1,1-1,-1 1,1-1,0 0,0 1,0-1,0 0,-4-17,1 0,0 0,2 0,1 0,0 0,1 0,1 0,1-1,4-12,1-8,1 0,2 1,3 0,0 1,3 1,1 0,2 1,1 1,2 1,1 1,2 1,2 1,0 1,2 2,2 0,0 2,2 2,1 0,-22 18,0 1,0 0,1 0,0 1,0 1,0 0,0 1,1 0,-1 1,2 1,16-1</inkml:trace>
  <inkml:trace contextRef="#ctx0" brushRef="#br0" timeOffset="9282.291">1 1502,'848'-90,"190"0,90 43,258 49,-922 26,-442-32,-24-2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47:37.5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191 219,'289'-197,"-287"195,0 0,0 0,0 0,1 0,-1 1,0-1,0 1,1 0,-1 0,1 0,-1 0,1 0,0 0,-1 1,1-1,0 1,0 0,-1 0,1 0,0 0,-1 0,1 0,0 1,-1-1,1 1,0 0,-1 0,1 0,-1 0,1 0,-1 1,0-1,0 1,1 0,-1-1,1 3,9 15,-2 0,0 1,-1 1,-1-1,-1 1,-1 1,-1-1,-1 1,-1 0,1 17,3 9,-2-9,-1 0,-2 0,-1 0,-3 0,-4 28,-13 245,-37-363,40 45,-1 0,1 1,-1 1,0 1,0 0,-1 1,1 1,0 0,-1 2,1 0,0 0,0 2,0 0,0 1,0 1,1 1,-1 0,-10 7,-4 3,0 1,2 1,0 2,1 1,1 2,-22 23,32-28,4-1</inkml:trace>
  <inkml:trace contextRef="#ctx0" brushRef="#br0" timeOffset="404.116">247 529,'44'-10,"32"-7,14-2,-4 3,-11 4,-15-1,-11 2,-11 3,-6 3,-8 7,-9 8,-7 6,-4 2</inkml:trace>
  <inkml:trace contextRef="#ctx0" brushRef="#br0" timeOffset="1022.287">954 670,'56'366,"-58"-334,2-33,0 1,0 0,0-1,-1 1,1 0,0-1,0 1,0 0,0-1,0 1,0 0,0-1,-1 1,1 0,0 0,0-1,0 1,-1 0,1 0,0-1,0 1,-1 0,1 0,0 0,0 0,-1-1,1 1,0 0,-1 0,1 0,0 0,-1 0,1 0,0 0,-1 0,1 0,0 0,-1 0,1 0,0 0,0 0,-1 0,1 0,0 0,-1 0,1 0,0 0,-1 1,1-1,0 0,0 0,-1 0,1 1,0-1,-1 0,-3-18,0-1,1 1,0-1,2 0,0 0,1 0,1 0,1 0,1 0,0 1,2-3,7-17,0 2,3 0,1 0,1 1,2 1,16-21,-32 49,1 0,-1 0,1 1,0-1,1 1,-1 0,1 0,0 0,0 0,0 1,1 0,0 0,-1 0,2 1,-1 0,3-1,-6 5,0 0,-1 1,1-1,-1 0,1 1,-1 0,1 0,-1 0,0 0,0 0,0 0,0 0,0 1,-1-1,1 1,-1-1,1 1,-1 0,0-1,0 1,0 0,0 0,-1 0,1 0,-1 0,0 0,1 0,20 110,-15-93</inkml:trace>
  <inkml:trace contextRef="#ctx0" brushRef="#br0" timeOffset="1273.708">1546 839,'4'24,"3"8</inkml:trace>
  <inkml:trace contextRef="#ctx0" brushRef="#br0" timeOffset="1513.772">1518 303,'0'0</inkml:trace>
  <inkml:trace contextRef="#ctx0" brushRef="#br0" timeOffset="1784.258">2054 642,'-29'27,"1"1,2 1,0 2,2 1,2 0,0 2,-4 12,24-43,0 1,0-1,1 1,-1-1,1 1,0 0,0 0,0-1,0 1,1 0,-1 0,1 0,0 0,0 0,1 0,-1-1,1 1,0 0,0 0,0 0,0-1,1 1,0-1,-1 1,1-1,0 0,1 1,-1-1,0 0,1 0,0-1,0 1,0-1,0 1,0-1,1 0,11 3,0 0,1-2,0 0,0 0,0-2,0 0,0-1,0 0,0-1,0-1,0-1,15-4,-13 1,-1 0,1-1,-1-1,-1-1,1 0,-1-1,-1-1,0 0,-1-1,0 0,0-2,-2 1,0-2,0 0,-1-1,7-10,-1-2,-1 0,-2-1,-1 0,-1-1,-2 0,-1-1,2-13,-5 18,-1 0,0 0,-3-1,0 1,-1-1,-2 1,0-1,-2 1,-1 0,-1 0,-2 0,0 1,-5-11,8 28,-1 1,0-1,0 1,0 0,-1 0,1 1,-2 0,1 0,-1 0,0 1,0 0,0 1,-1-1,0 1,1 1,-2-1,1 1,0 1,0-1,-1 2,0-1,1 1,-1 0,0 1,1 0,-1 0,-7 2,2 0,-1 0,1 1,0 1,0 0,0 1,0 0,1 1,-1 1,2 0,-1 1,1 0,0 1,1 0,0 1,0 0,-2 4,4-1,0 1,0-1,2 1,0 1,0-1,2 1,-1 0,2 1,0-1,1 1,1 0,0 0,1 0,1 0,0-1,1 1,1 0,0 0,2 0,-1-1,2 1,3 7,2-8,0-2,0 1,1-2,1 1,0-1,0-1,2 0,-1-1,1-1,1 0,-1-1,1 0,1-1,0-1,0 0,0-1,0-1,1 0,0-2,-1 0,1 0,7-2,19 4</inkml:trace>
  <inkml:trace contextRef="#ctx0" brushRef="#br0" timeOffset="2934.935">2816 557,'-21'26,"1"2,2 1,0 0,2 1,2 0,0 2,2 0,-7 32,17-60,0 0,0 1,1-1,0 1,0 0,0-1,0 1,1 0,0 0,0-1,0 1,0 0,1 0,0-1,0 1,0 0,1-1,-1 1,1-1,0 0,0 1,1-1,-1 0,1 0,0-1,0 1,0 0,1-1,-1 0,1 0,0 0,0 0,0-1,0 1,0-1,0 0,1 0,-1-1,1 1,-1-1,1 0,0 0,0-1,5 0,0 0,0-2,0 1,0-1,-1 0,1-1,-1 0,1-1,-1 0,0-1,0 1,-1-2,0 1,0-1,0 0,0-1,3-4,105-137,-25-52,-87 267,-4-46,0 1,2-1,0 1,2-1,0 0,1 0,2 3,-5-17,1 0,0 0,0 0,0-1,1 1,0-1,0 0,0 0,1-1,0 1,0-1,0 0,1 0,0-1,0 1,0-1,0-1,1 1,-1-1,1 0,0-1,6 2,-7-3,0-1,0 1,0-1,0-1,0 1,0-1,0 0,0 0,0-1,-1 0,1 0,0 0,-1-1,0 1,1-2,-1 1,0 0,0-1,-1 0,1 0,-1 0,0-1,0 1,0-1,-1 0,78-136,-20-17,-60 227,-2-56,0-1,0 1,1 0,0 0,2-1,-1 1,1-1,1 1,0-1,1 0,1 0,0 0,0-1,1 1,0-1,1 0,0-1,1 0,7 8,-12-17,-1 0,0 1,1-1,-1 0,1 0,0-1,-1 1,1 0,-1-1,1 0,0 1,0-1,-1 0,1 0,0-1,-1 1,1-1,0 1,-1-1,1 0,-1 0,1 0,-1 0,1 0,-1-1,0 1,1-1,-1 1,0-1,0 0,0 0,-1 0,1 0,0 0,-1 0,1-1,-1 1,49-94,7-161,-58 256,1 0,0 0,0 0,-1 0,1 0,0 0,0 0,0 0,0 0,0 0,0 0,0 0,0 0,1 0,-1 0,0 0,1 0,-1 0,1 0,-1 0,1 0,-1 1,1-1,-1 0,1 0,0 0,-1 1,1-1,0 0,0 1,0-1,0 1,0-1,-1 1,1-1,0 1,0-1,0 1,0 0,0 0,0 0,0-1,0 1,0 0,1 0,-1 0,0 0,0 1,0-1,0 0,0 0,0 1,0-1,0 0,-1 1,1-1,0 1,0-1,0 1,0 0,50 133,77 130,-107-212,-2 1,-3 1,-1 1,-4 0,-1 0,-3 1,-2 0,-3 8,-2-48,0 0,-2 0,0-1,0 1,-1 0,-1-1,-1 0,0 0,-1 0,0 0,-2-1,1 0,-2 0,0-1,0 0,-1-1,-1 0,0-1,0 0,-2 0,1-2,-1 1,0-1,-1-1,-1 0,-6 2,-1 0,0-2,-1-1,0 0,0-2,0 0,-1-2,1 0,-18-1,35-3,0-1,0 1,0-1,0 0,0 0,1-1,-1 0,1 0,-1 0,1-1,0 1,0-1,0-1,1 1,0-1,0 1,0-1,0 0,1-1,0 1,0 0,0-1,0 0,1 0,0 0,1 0,-1 0,1 0,0 0,0 0,1-1,0 1,0 0,1 0,-1 0,1-1,1 1,-1 0,1 0,0 0,2-3,17-40,1 2,3 1,2 1,2 2,1 0,2 2,29-27,12-12,-43 54</inkml:trace>
  <inkml:trace contextRef="#ctx0" brushRef="#br0" timeOffset="3786.183">3099 642,'0'-1,"1"0,-1 0,0-1,1 1,-1 0,0 0,0-1,0 1,1 0,-1 0,-1-1,1 1,0 0,0 0,0-1,-1 1,1 0,0 0,-1 0,1 0,-1 0,0-1,1 1,-1 0,0 0,0 0,1 1,-1-1,0 0,0 0,0 0,0 1,0-1,0 0,0 1,-1-1,-7-5,0 1,0 0,0 0,-1 1,1 0,-1 0,0 2,0-1,0 1,0 0,-1 1,1 0,0 1,-1 0,1 1,0 0,-1 1,1-1,0 2,0 0,0 0,0 1,1 0,0 0,0 1,0 1,-3 1,-4 7,1-2</inkml:trace>
  <inkml:trace contextRef="#ctx0" brushRef="#br0" timeOffset="4687.617">50 1657,'93'-26,"1"5,1 3,1 4,0 5,0 3,1 5,51 8,282-15,730-104,-577 66,140 18,-312 29,-268 20,-120-17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1:15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85,'-1'0,"1"-1,-1 1,1-1,-1 1,1 0,-1 0,1-1,-1 1,1 0,-1 0,1-1,-1 1,1 0,-1 0,0 0,1 0,-1 0,1 0,-1 0,1 0,-1 0,0 0,1 0,-1 1,1-1,-1 0,1 0,-1 0,1 1,-1-1,1 0,-1 1,1-1,-1 0,1 1,-1-1,1 1,0-1,-1 1,1-1,0 1,-1-1,1 1,0-1,0 1,-1-1,1 1,0-1,0 1,0-1,0 1,0 0,0-1,0 1,0-1,0 1,0-1,0 2,-6 38,6-39,-12 142,-22 29,25-75,10-93,-1-1,1 0,-1 0,1 0,0 0,0 0,0 0,0 0,1 0,-1 0,1 0,0 0,0-1,0 1,0-1,0 0,0 1,1-1,-1 0,1 0,0-1,-1 1,1 0,0-1,0 0,0 0,0 1,2-1,11 0,-1 0,1-2,-1 1,0-2,0 0,1-1,-1 0,-1-1,1-1,-1-1,1 0,2-2,9-4,-2 0</inkml:trace>
  <inkml:trace contextRef="#ctx0" brushRef="#br0" timeOffset="419.64">422 1,'-7'3,"0"0,0 0,0 1,1 0,0 1,0 0,0-1,0 2,1-1,0 1,0 0,0 0,1 0,0 0,0 1,1 0,-1 0,2 0,-3 7,-30 147,34-153,-97 569,64-362,23-87,11-128,0-10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4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0,'-24'11,"0"1,0 0,1 2,0 1,2 1,0 0,0 2,2 0,-5 7,22-23,1-1,-1 1,1 0,-1-1,1 1,0 0,0-1,0 1,0 0,0 0,0 0,1 0,-1 0,1 0,-1 0,1 0,0 1,0-1,0 0,0 0,0 0,0 0,0 0,1 0,-1 0,1 0,0 0,-1 0,1 0,0 0,0 0,0 0,0 0,1-1,-1 1,0 0,1-1,-1 1,1-1,0 0,-1 1,1-1,0 0,0 0,0 0,0 0,0 0,81 30,-72-30,-1 1,0 0,1 1,-1 0,-1 0,1 1,0 1,-1-1,0 2,0-1,0 1,-1 0,0 1,0 0,-1 0,0 1,0 0,0 0,-1 1,-1 0,1 0,-2 0,1 1,-1-1,0 1,1 9,-4-12,-1 0,-1 0,1 0,-1 0,0 0,-1-1,0 1,0 0,0-1,-1 1,0-1,0 1,-1-1,1 0,-1-1,-1 1,1-1,-1 0,0 0,0 0,-1 0,1-1,-1 0,0 0,0-1,0 0,0 0,-1 0,0 0,-9 4,0-1,-1 0,1-1,-1-1,0 0,0-2,-1 0,1 0,-3-2,-93-7,89 1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2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0 397,'34'-5,"30"-2,8 1,-2 1,-9 1,-9 2,-10 1,-11 0</inkml:trace>
  <inkml:trace contextRef="#ctx0" brushRef="#br0" timeOffset="467.527">1044 1,'-49'30,"-8"4,1 3,2 2,2 2,-22 24,61-52,1 1,1 0,0 1,1 0,0 0,1 1,1 1,1-1,-3 8,8-16,-1 0,1 1,0-1,1 0,0 0,1 1,-1-1,1 1,1-1,0 0,0 1,0-1,1 0,1 0,-1 0,1 0,1 0,-1-1,1 1,1-1,0 1,1-3,0 0,0-1,1 0,-1 0,1 0,0-1,0 0,0-1,0 1,1-1,-1-1,0 1,1-1,0-1,-1 1,1-1,-1-1,1 1,-1-1,1-1,-1 1,1-1,-1-1,0 1,0-1,0 0,0-1,-1 0,1 0,5-4,14-10,0-1,-2 0,0-2,-1-1,-1-1,-1 0,-1-2,10-16,100-169,-116 191,-7 28,-6 40,-1-39,-1 4,1 0,0 0,1 0,1 0,0 0,1 0,1 0,0 0,1-1,0 0,1 0,0 0,2 0,-2-3,0-1,1 0,0 0,1 0,0-1,0 0,1-1,-1 0,2 0,-1-1,1 0,0-1,0 0,1 0,-1-1,1-1,0 0,0 0,0-1,1 0,4-1,5-4,-4-2</inkml:trace>
  <inkml:trace contextRef="#ctx0" brushRef="#br0" timeOffset="722.944">2060 57,'-39'43,"-26"29,-12 12,2 1,9-4,6-12,13-12,11-11,5-9,9-5,3-9,5-3,5-5</inkml:trace>
  <inkml:trace contextRef="#ctx0" brushRef="#br0" timeOffset="951.219">1693 114,'19'38,"36"33,12 3,5-6,-5-9,-9-15,-10-10,-3-11,-4-5,-6-5,-2 0,-3-2,-6-3</inkml:trace>
  <inkml:trace contextRef="#ctx0" brushRef="#br0" timeOffset="1115.361">2511 170,'-5'44,"-1"23,0 5,1-4,7-10,2-9,5-14,2-12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2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87,'167'-45,"-138"38,4-3,1 2,-1 2,2 1,-1 1,0 2,21 2,-52 0,0 0,0 1,0-1,0 0,0 1,0-1,0 1,0 0,0 0,-1 0,1 1,0-1,0 1,-1-1,1 1,-1 0,0 0,1 0,-1 0,0 1,0-1,-1 0,1 1,0-1,-1 1,1 0,-1 0,0-1,0 1,0 0,0 0,-1 0,1 0,-1 0,1 0,-1 0,0 0,0 0,-1 0,1 0,-1 0,1 0,-1 0,0 0,0 0,0 0,-1 0,0 1,-88 97,-142 148,225-243,0 0,0 1,1-1,0 2,0-1,1 0,0 1,0 0,1 1,0-1,0 0,1 1,0 0,1 0,0 0,0 0,1 0,0 1,0-1,1 0,1 0,0 1,0-1,1 6,3-11,0 1,1 0,-1-1,1 0,0 0,0-1,0 1,1-1,-1-1,1 1,-1-1,1 0,0-1,0 0,0 0,0 0,0-1,0 0,0 0,0 0,-1-1,1-1,0 1,2-1,17 0,2 2,-20 1,0-1,0 1,1-2,-1 1,0-1,-1 0,1-1,0 1,0-2,0 1,-1-1,0 0,1-1,3-2,-3-5,-6 1</inkml:trace>
  <inkml:trace contextRef="#ctx0" brushRef="#br0" timeOffset="252.823">0 368,'44'5,"32"2,14-1,-4-6,-7-3,-12-1,-8 0,-9 1,-8 1,-7 1,-9-5,-9 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6:20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1052,'4'2,"0"-1,0 1,-1 0,1 0,0 1,-1-1,0 1,1-1,-1 1,0 0,0 0,-1 1,1-1,-1 1,1-1,-1 1,0 0,4 4,208 326,-16-79,-43-60,-55-64,-13-25,6-3,59 47,66 93,-78-80,64 79,-173-208,27 36,60 55,-101-115,-1-3</inkml:trace>
  <inkml:trace contextRef="#ctx0" brushRef="#br0" timeOffset="2185.181">86 996,'430'0,"-213"-32,-95 8,41-5,-20 0,-44 29,83-11,72-24,-124 13,33-13,-34 13,59-7,-148 22,-1 1,1 2,1 2,-1 1,27 4,16-1,95-31,-74 7,20-2,21 2,-127 16</inkml:trace>
  <inkml:trace contextRef="#ctx0" brushRef="#br0" timeOffset="5322.387">2542 3196,'-62'110,"29"-41,-3-1,-3-2,-18 20,-46 82,102-162,3-5</inkml:trace>
  <inkml:trace contextRef="#ctx0" brushRef="#br0" timeOffset="5903.159">2175 3140,'6'33,"94"106,-69-99,2-1,1-2,2-1,26 20,39 38,-69-71,-15-16</inkml:trace>
  <inkml:trace contextRef="#ctx0" brushRef="#br0" timeOffset="7316.959">3586 205,'-1'0,"1"-1,0 1,-1 0,1-1,-1 1,1 0,-1-1,1 1,-1 0,1 0,-1 0,1-1,-1 1,0 0,1 0,-1 0,1 0,-1 0,1 0,-1 0,0 0,1 0,-1 0,1 0,-1 1,1-1,-1 0,1 0,-1 0,1 1,-1-1,1 0,-1 1,1-1,-1 0,1 1,-1-1,1 1,0-1,-1 1,1-1,0 1,-1-1,1 1,0-1,0 1,0-1,-1 1,1-1,0 1,0-1,0 1,0 0,0-1,0 1,0-1,0 1,0-1,0 2,-5 38,5-39,-2 11,1 0,1 0,0 1,0-1,1 0,1 0,0 0,1 0,0 0,1 0,0-1,1 1,0-1,1 0,0-1,1 1,0-1,1-1,-1 1,3 0,-8-9,0 1,0-1,0 0,0 0,0 0,0 0,0 0,0 0,1-1,-1 1,0-1,0 0,1 1,-1-1,0 0,1 0,-1-1,0 1,0 0,1-1,-1 1,0-1,0 0,0 0,0 0,0 0,0 0,0 0,0 0,0-1,0 1,1-2,48-62,-45 55,106-233,-43 91,-69 152,0-1,0 0,0 0,0 1,-1-1,1 0,0 0,1 1,-1-1,0 0,0 0,0 1,0-1,0 0,1 1,-1-1,0 0,1 1,-1-1,0 0,1 1,-1-1,1 1,-1-1,1 0,-1 1,1-1,0 1,-1 0,1-1,0 1,-1 0,1-1,0 1,-1 0,1 0,0-1,-1 1,1 0,0 0,0 0,-1 0,1 0,0 0,0 0,-1 0,1 0,0 0,0 1,-1-1,1 0,0 0,-1 1,1-1,0 1,-1-1,1 0,-1 1,1-1,0 1,-1-1,1 1,-1 0,0-1,1 1,-1-1,1 1,-1 0,0 0,17 131,-7-84,2 0,1-1,3-1,2-1,6 9,-7-16,-2-1,-1 2,-2 0,-2 0,-1 1,-3 0,0 1,-3 0,-2 1,-3-23,-1-1,0 1,-2-1,0 0,-1 0,-1 0,0-1,-2 0,-7 12,13-23,-3 4,-1 1,0-1,0 0,-1-1,0 1,-1-2,0 1,0-1,-1 0,0-1,0-1,-1 1,0-1,0-1,0 0,-11 3,18-8,0 1,0 0,0-1,0 0,0 0,0 0,0-1,0 1,0-1,0 0,0 0,1 0,-1-1,0 1,1-1,-1 0,1 0,-1 0,1 0,0-1,0 1,0-1,0 0,1 0,-1 0,1 0,0 0,-1-1,1 1,1-1,-1 0,1 1,-1-1,1 0,0 0,0 0,1 0,-1 1,1-1,0 0,0 0,0 0,0 0,1-2,2-13,1 0,1 0,0 0,1 0,1 1,1 0,1 0,0 1,2 0,-1 1,4-3,19-34,-22 34,-2 2,0 1,1-1,1 2,0-1,1 2,1-1,0 2,13-11,-21 22,-1-1,1 1,0 0,0 1,0-1,0 1,0 0,0 0,1 0,-1 1,0 0,0 0,1 0,-1 1,0 0,0 0,0 0,0 0,0 1,0 0,0 0,4 3,15 6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6:29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57 248,'19'-24,"1"0,1 2,1 0,1 2,18-13,-36 29,147-88,-151 91,1 0,0 1,-1-1,1 0,0 0,0 1,-1-1,1 1,0 0,0-1,0 1,0 0,0 0,-1 0,1 0,0 1,0-1,0 0,0 1,-1 0,1-1,0 1,0 0,-1 0,1 0,-1 0,1 0,-1 0,1 0,-1 0,1 1,-1-1,0 0,0 1,0-1,0 1,0 0,0-1,0 1,-1 0,1 0,0-1,-1 1,1 0,-1 0,0 0,0 0,0-1,0 1,0 2,0 14,-2 0,0-1,0 1,-2 0,0-1,-1 0,-1 0,-1 0,0-1,-1 0,-3 4,1-1,-5 14,1-6,0-1,2 2,2 0,0 0,2 1,1 0,1 1,-1 25,7-50,0-1,0 1,1-1,0 1,-1-1,2 1,-1-1,1 1,-1-1,1 0,0 0,1 1,-1-2,1 1,-1 0,1 0,0-1,1 0,-1 1,1-1,-1-1,1 1,0 0,0-1,0 0,0 0,0 0,1 0,-1-1,2 1,3 0,1 0,-1-1,0 1,1-2,-1 1,1-2,0 1,-1-1,0 0,1-1,-1 0,0-1,0 0,4-2,17-11,0-1,-1-1,0-2,-2-1,-1-1,0-1,-2-1,4-6,-10-13,-19 30</inkml:trace>
  <inkml:trace contextRef="#ctx0" brushRef="#br0" timeOffset="420.167">1 447,'76'-51,"2"3,3 4,84-33,26-1,-168 75,-4 5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8:51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683 114,'-29'61,"-140"217,47-102,-8-5,-38 29,163-195,-9 10,11-25,28-49,-16 40</inkml:trace>
  <inkml:trace contextRef="#ctx0" brushRef="#br0" timeOffset="334.676">6 424,'-1'4,"0"-1,0 0,0 1,1-1,-1 0,1 1,0-1,0 1,0-1,0 1,1-1,-1 0,1 1,0-1,0 0,0 1,1-1,-1 0,1 0,0 0,-1 0,1 0,1-1,-1 1,0 0,1 0,6 3,1 1,-1-2,1 1,0-1,0 0,1-1,-1-1,1 1,0-2,0 1,0-1,8-1,16 6,58 11,-34-8,-1 3,0 3,43 17,-90-28,0 0,-1 1,1 0,-1 1,-1 0,1 1,-1 0,-1 0,1 1,-1 0,-1 0,0 1,0 0,5 9,0-3</inkml:trace>
  <inkml:trace contextRef="#ctx0" brushRef="#br0" timeOffset="580.698">824 481,'-34'10,"-29"12,-15 8,2 3,8 1,7-6,9-2,8-1,7 0,5 1,3-4,7-2,1-3,1 0,-2-3,3 0,0-1,4-4</inkml:trace>
  <inkml:trace contextRef="#ctx0" brushRef="#br0" timeOffset="901.935">344 1,'-9'12,"0"1,1-1,0 2,1-1,1 1,0 0,1 0,1 1,0-1,0 1,2 0,-1 14,1 6,3 0,0-1,2 1,2-1,1 0,2 0,10 30,12 55,31 141,-32-176,-19-70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2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29 246,'-9'37,"2"0,1 0,2 0,2 0,2 29,-1-39,2 250,0-634,3 322,2 1,1 0,2 0,2 0,1 2,1-1,2 2,1 0,1 0,6-5,39-32,-60 67,0-1,0 1,1 0,-1 0,0 0,1 0,-1 1,1-1,0 1,-1-1,1 1,-1 0,1 0,-1 0,1 0,0 1,-1-1,1 1,-1-1,1 1,-1 0,1 0,-1 0,0 0,0 0,1 1,-1-1,0 1,0-1,0 1,0 0,-1 0,2 0,4 7,0 1,0-1,-1 1,0 1,-1-1,0 1,0 0,-1 0,-1 0,0 0,0 1,-1-1,-1 1,0 0,-1-1,0 8,0-18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1 225,'0'0,"1"-1,-1 1,1 0,-1 0,1-1,-1 1,0 0,1-1,-1 1,1 0,-1-1,0 1,1-1,-1 1,0-1,0 1,1-1,-1 1,0-1,0 1,0-1,1 1,-1-1,0 1,0-1,0 1,0-1,0 1,0-1,0 1,0-1,0 1,-1-1,1 0,0 1,0-1,0 1,0-1,-1 1,1-1,0 1,-1 0,1-1,0 1,-1-1,1 1,0 0,-1-1,1 1,-1 0,1-1,-1 1,1 0,-1 0,1-1,51-4,-51 5,230 28,-96-27,-134-2,1 1,0-1,-1 0,1 1,-1-1,1 0,-1 1,1-1,-1 0,0 0,1 1,-1-1,0 0,1 0,-1 0,0 1,0-1,0 0,0 0,0 0,0 0,0 0,0 1,0-1,-1 0,1 0,0 0,0 1,-1-1,1 0,0 0,-1 0,1 1,-1-1,1 0,-1 1,1-1,-1 1,0-1,1 0,-1 1,0-1,1 1,-1 0,0-1,0 1,1-1,-1 1,0 0,0 0,0 0,0-1,1 1,-1 0,0 0,-1 0,-2-4,-14-11,6 6,-1-1,1 0,1-1,0 0,1-1,0-1,0 1,2-1,-1-1,2 0,-3-6,5-1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5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25 691,'-3'-6,"0"0,0 0,0 0,0 0,1-1,0 1,1-1,-1 1,1-1,1 0,-1 1,1-1,0 0,-1-6,3-9,0 1,1 0,2 0,0 1,1-1,1 1,0 0,2 1,0-1,2 2,0 0,1 0,0 1,2 0,14-14,11-21,70-64,-108 115,0 0,0 0,0 0,0 1,1-1,-1 0,0 1,1-1,-1 0,1 1,-1 0,1-1,-1 1,0 0,1 0,-1 0,1 0,-1 0,1 0,-1 0,1 1,-1-1,1 0,-1 1,0-1,1 1,-1 0,0-1,1 1,-1 0,0 0,0 0,0 0,1 0,-1 0,0 0,-1 0,1 0,0 0,0 1,0-1,23 61,-21-53,50 278,-53-285,0-1,1 1,-1-1,0 1,1-1,-1 1,1-1,-1 0,1 1,0-1,0 0,-1 0,1 1,0-1,0 0,0 0,0 0,0 0,1 0,-1 0,0 0,0-1,1 1,-1 0,0-1,1 1,-1-1,1 1,-1-1,1 0,-1 1,1-1,-1 0,1 0,-1 0,1 0,-1 0,1-1,-1 1,0 0,1-1,-1 1,1-1,-1 1,0-1,1 0,-1 0,0 0,0 1,1-1,-1 0,0 0,0-1,0 1,0 0,0 0,0-1,162-197,84-59,-246 256,-1 1,1 0,-1 0,1 0,0-1,-1 1,1 0,0 0,0 0,0 0,0 0,0 1,0-1,0 0,0 0,0 1,0-1,0 0,1 1,-1-1,0 1,0 0,1-1,-1 1,0 0,1 0,-1 0,0 0,1 0,-1 0,0 0,0 0,1 1,-1-1,0 0,1 1,-1-1,0 1,0-1,0 1,0 0,0-1,1 1,-1 0,-1 0,1 0,0 0,0 0,0 0,0 0,-1 0,1 0,0 0,-1 1,1-1,-1 0,2 19,-1 0,0 1,-2-1,-1 0,0 0,-1 0,-2-1,0 1,-1-1,-5 13,1-1,-3 10,7-24,0 0,1 0,1 0,1 1,0 0,2-1,-1 7,2-23,0 1,0-1,0 1,0-1,0 1,0 0,0-1,0 1,1-1,-1 1,1-1,-1 1,1-1,-1 1,1-1,0 1,0-1,0 0,0 1,0-1,0 0,0 0,0 0,0 0,0 0,1 0,-1 0,0 0,1-1,-1 1,1 0,-1-1,1 1,-1-1,1 1,-1-1,1 0,0 0,-1 0,1 0,-1 0,1 0,0 0,-1 0,1-1,-1 1,1-1,-1 1,1-1,-1 1,1-1,-1 0,1 0,74-48,-56 30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6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0,'-83'72,"4"4,3 3,-31 46,55-35,51-88,0 1,0-1,0 0,0 1,0-1,1 1,-1 0,1-1,0 1,-1-1,1 1,0 0,1-1,-1 1,0-1,1 1,0-1,-1 1,1-1,0 1,0-1,0 0,1 1,-1-1,0 0,1 0,0 0,-1 0,1 0,0 0,0 0,0-1,0 1,0-1,1 0,1 2,3-3,-1 1,1-1,-1-1,1 1,-1-1,1 0,-1 0,0-1,0 0,0 0,1-1,-2 1,1-1,0-1,-1 1,1-1,-1 0,0 0,0 0,-1-1,4-4,7-3,28-27,-3-1,-1-2,-2-2,-2-2,19-34,3 0,-55 77,-1 1,0-1,1 1,-1-1,1 1,0 0,-1-1,1 1,0 0,0 0,0 0,1 1,-1-1,0 0,1 1,-1 0,1-1,-1 1,1 0,0 0,-1 1,3-1,-9 57,-1-35,1 0,0 1,2-1,0 1,2-1,0 1,1 0,1-1,1 1,1-1,1 0,1 0,1-1,1 0,6 12,-11-27,0-1,1 0,-1 1,1-2,0 1,0 0,0-1,1 0,-1 0,1 0,0 0,0-1,0 1,1-1,17 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1:28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9285 347,'-23'5,"1"1,0 1,0 1,1 1,0 1,0 0,1 2,1 1,0 0,0 1,2 1,0 1,-10 12,11-3,1 0,1 2,2 0,0 0,2 1,1 1,1-1,2 1,1 1,-2 27,4-37,-1 5,1 1,1 0,2 0,0 0,2 0,1 0,1-1,1 1,1-1,1 0,1-1,1 1,2-2,0 1,8 9,-7-11,1-2,1 0,0 0,2-1,0-1,1-1,5 3,-22-19,0-1,1 0,-1 0,0 1,1-1,-1 0,1 1,-1-1,1 0,-1 0,0 0,1 0,-1 1,1-1,-1 0,1 0,-1 0,1 0,-1 0,1 0,-1 0,1 0,-1 0,1 0,-1 0,0-1,1 1,-1 0,1 0,-1 0,1-1,-1 1,0 0,1 0,-1-1,1 1,-1 0,0-1,1 1,-1 0,0-1,0 1,1-1,-1 1,0-1,0 1,0 0,1-1,-1 1,0-1,0 1,0-1,0 1,0-1,0 1,0-1,0 1,0-1,0 1,0-1,0 1,-1 0,1-1,0 1,0-1,0 1,-1-1,1 1,0-1,0-15</inkml:trace>
  <inkml:trace contextRef="#ctx0" brushRef="#br0" timeOffset="352.27">9624 628,'-114'390,"68"-179,45-209,0 0,0 0,-1 1,2-1,-1 0,0 1,0-1,1 0,0 1,-1-1,1 1,0-1,0 1,0-1,0 1,1-1,-1 0,1 1,-1-1,1 1,0-1,0 0,0 0,0 1,0-1,1 0,-1 0,1 0,-1 0,1-1,0 1,0 0,0-1,0 1,0-1,0 1,0-1,0 0,0 0,1 0,-1 0,0-1,1 1,-1-1,1 1,-1-1,1 0,1 0,64-36,-49 23</inkml:trace>
  <inkml:trace contextRef="#ctx0" brushRef="#br0" timeOffset="718.539">9991 601,'-24'92,"3"2,4 0,5 1,4 1,3 35,24-52,-23-87,-5-15,0 0,-2 0,-1 1,-1 1,-1 0,-1 1,-4-4,7 12,6 2,-1 1,0 1,-1-1,0 1,0 1,-1-1,0 2,0-1,-1 1,1 0,-1 1,-1 0,1 1,-1 0,0 1,1 0,-1 0,-1 1,1 1,-11-1,-19 29,29-9</inkml:trace>
  <inkml:trace contextRef="#ctx0" brushRef="#br0" timeOffset="1318.767">10189 741,'-6'23,"2"0,0-1,1 1,2 0,0 0,2 1,0-1,2 0,5 21,-8-38,0 0,0-1,1 1,0 0,0 0,1-1,-1 1,1 0,1-1,-1 0,1 1,0-1,0 0,0 0,1-1,-1 1,1-1,0 0,1 0,-1 0,1 0,0-1,0 0,0 0,0 0,0 0,1-1,-1 0,1 0,-1-1,1 1,0-1,0 0,0-1,0 0,-1 0,1 0,0 0,0-1,2 0,5-7,0 0,-1 0,0-1,0-1,-1 0,0-1,-1 0,0 0,0-1,-2 0,1-1,2-8,0 6,88-104,-103 151,-7 6,7-31,0 1,0 0,1-1,0 1,1 0,0 1,0-1,1 0,0 0,0 1,1-1,0 1,0-1,1 0,0 1,1-1,0 0,0 0,0 0,1 0,1 0,-1 0,1-1,1 0,-1 0,1 0,5 6,-5-10,0-1,0 1,1-1,-1 1,1-1,-1-1,1 1,0-1,0 0,-1-1,1 1,0-1,0 0,0 0,0-1,-1 0,1 0,0 0,-1-1,1 0,-1 0,1 0,-1-1,0 0,1 0,9-6,1 0,-1-2,-1 0,0 0,-1-1,0-1,6-8,-11 12,30-34,-2-1,-1-2,-3-1,23-45,-51 83,0-1,0 0,-1 0,0 0,0-1,-1 1,-1-1,0 1,0-1,-1 0,-1 1,1-1,-2 1,-2-11,-3 3</inkml:trace>
  <inkml:trace contextRef="#ctx0" brushRef="#br0" timeOffset="-1116.204">7620 1052,'173'-11,"163"-53,-248 48,-83 10</inkml:trace>
  <inkml:trace contextRef="#ctx0" brushRef="#br0" timeOffset="-846.094">8016 628,'4'39,"3"31,-1 9,-6 1,-3-9,-1-12,0-10,1-10,1-6,1-3,0-4,1 1,0-1,5-5,1 0,0-5</inkml:trace>
  <inkml:trace contextRef="#ctx0" brushRef="#br0" timeOffset="4587.445">11882 911,'-5'-4,"-1"1,0 0,-1 0,1 1,0-1,-1 1,1 0,-1 1,0 0,0 0,1 1,-1-1,0 1,0 1,0-1,0 1,1 0,-1 1,1 0,-1 0,1 0,-1 1,-4 1,0 0,0 0,1 1,-1 0,1 1,0 0,1 1,0 0,0 0,0 1,1 0,0 0,1 1,0 0,0 1,1-1,0 1,1 0,0 1,0 0,1-1,1 1,0 1,0-1,1 0,0 1,1 0,2-9,-1 0,0 0,1 1,0-1,0 0,0 0,0 0,0 0,0 0,1 0,0 0,-1 0,1 0,0-1,1 1,-1-1,0 1,1-1,-1 0,1 0,0 0,-1 0,1-1,0 1,0-1,0 0,0 1,1-1,-1-1,3 2,3-1,-1 0,1 0,-1 0,1-1,-1 0,1-1,-1 0,1 0,-1-1,0 0,5-2,14-8,-1-2,0-1,-1-1,0-1,-2-1,0-1,-1-1,-1-1,1-3,-16 18,0-1,0 0,-1-1,0 0,0 1,-1-1,0-1,-1 1,1-1,1-7,-5 25,1 1,0-1,1 0,0-1,0 1,1 0,0-1,1 1,-1-1,2 0,-1 0,5 5,4 11,1-2,0 0,2-1,0 0,16 14,-15-21</inkml:trace>
  <inkml:trace contextRef="#ctx0" brushRef="#br0" timeOffset="4967.418">12249 882,'3'2,"1"0,-2 0,1 0,0 0,0 0,-1 1,1-1,-1 1,0 0,0 0,0 0,0 0,0 0,0 0,-1 0,0 0,0 1,0-1,1 3,39 192,-16-141,-24-56,0 0,0 0,0 0,0-1,0 1,0 0,1 0,-1-1,0 1,0-1,1 1,-1-1,0 1,1-1,-1 0,0 0,1 0,-1 0,0 0,1 0,-1 0,1 0,-1 0,0-1,1 1,-1 0,0-1,0 1,1-1,-1 0,0 1,0-1,0 0,0 0,0 0,0 0,0 0,0 0,0 0,0 0,0 0,-1 0,1-1,17-21,-2 0,-1-1,-1-1,-1 0,-1-1,-1-3,2 1,21-41,-22 52</inkml:trace>
  <inkml:trace contextRef="#ctx0" brushRef="#br0" timeOffset="5302.38">12757 1052,'25'-12,"-1"-1,0-1,-1-1,-1-1,0-1,19-19,-38 34,1 0,-1 0,0 0,0-1,0 0,0 1,0-1,-1 0,1 0,-1 0,0 0,0-1,0 1,0-1,-1 1,0-1,1 0,-1 1,0-1,-1 0,1 0,-1 0,1 0,-1 1,0-1,-1 0,1 0,-1 0,0 0,1 0,-2 1,1-1,0 0,-1 1,0-1,0 1,0 0,0-1,0 1,0 0,-1 0,-3 0,0-1,0 2,0-1,-1 0,1 1,-1 0,1 1,-1 0,0 0,1 0,-1 0,0 1,0 1,1-1,-1 1,0 0,0 0,1 1,-1 0,1 0,0 1,0-1,-2 2,-9 5,0 0,0 1,1 1,1 1,0 0,0 1,-7 9,16-16,0 0,1 0,0 1,0-1,1 1,0 1,0-1,1 1,0-1,0 1,0 0,1 0,1 0,-1 0,1 0,0 0,1 1,0-1,1 0,-1 0,1 1,1-1,0 0,0 0,0 0,1-1,1 1,-1-1,1 1,0-1,1 0,-1 0,1-1,1 0,-1 0,1 0,1 0,11 6,0-1,1 0,1-2,0 0,0-2,0 0,1-1,0-1,0-1,0-1,1 0,-1-2,9-1,68-15,-72 10</inkml:trace>
  <inkml:trace contextRef="#ctx0" brushRef="#br0" timeOffset="5868.896">13067 205,'28'23,"-2"2,-1 0,-1 2,-1 1,-1 1,-2 0,-1 2,-1 0,-1 1,-3 1,0 0,-2 1,-2 0,0 1,-3 0,-1 1,-2-1,-1 4,0-10,-1-1,-2 1,-1 0,-2 0,0-1,-2 0,-1 1,-1-2,-2 1,0-1,-2 0,-1-1,-1 0,-6 6,5-12,-1-1,-1 0,-1-1,0-1,-2-1,0 0,0-1,-2-1,0-1,-67 31,63-35</inkml:trace>
  <inkml:trace contextRef="#ctx0" brushRef="#br0" timeOffset="12860.017">509 1870,'159'-25,"136"-9,-170 35,196-10,-6-27,49 8,60 17,-185-13,99-7,25 2,449 30,-593-29,324 27,-124 0,-165-26,49 16,-207 0,0 5,80 5,-147 1,201-27,86-3,-71 3,-10-2,-55 13,-145 10,-1 2,1 1,0 2,0 1,3 3,106-4,25-26,142 25,-114-25,181 27,-145 27,258-15,-270 4,213-12,-225-6,101 30,-5 1,663-30,-633 28,353-26,-592-13,-83 8,1 1,0 1,-1 1,1-1,0 2,0 0,-1 1,1 0,10 3,21 12,-25-6</inkml:trace>
  <inkml:trace contextRef="#ctx0" brushRef="#br0" timeOffset="19109.401">7508 1813,'-369'0,"347"1,0 1,1 0,-1 2,1 0,0 2,0 0,1 1,0 1,0 1,-14 9,32-16,0 1,1-1,-1 1,0-1,1 1,0 0,-1-1,1 1,0 0,1 0,-1 0,0 0,1 0,0 0,-1 0,1 0,1 0,-1 0,0 0,1 0,-1 0,1 0,0 0,0 0,0 0,0 0,1-1,-1 1,1 0,0-1,0 1,7 19,2 18,-11-31,1 0,0-1,1 1,0-1,1 1,0-1,0 0,0 0,1 0,0-1,1 1,0-1,0 0,0 0,1-1,0 0,0 0,1 0,0 0,0-1,0 0,0-1,1 0,4 2,127 24,-127-28,-1 0,0 0,0 1,0 1,0 0,-1 0,1 1,-1 0,0 1,0 0,-1 1,0 0,6 5,-10-1,-1 0,-1-1,1 1,-2 0,1 1,-2-1,1 0,-2 1,1-1,-2 0,1 1,-2-1,1 0,-2 1,-1 6,-2-4,-1 0,1-1,-2 0,0 0,-1-1,0 0,-1-1,0 0,0 0,-2-1,1 0,-1-1,0-1,-1 0,0 0,0-1,-1-1,0 0,-13 3,16-6,1-1,0 0,-1-1,0 0,1 0,-1-1,1-1,-1 0,0 0,1-1,0 0,-1-1,1 0,0-1,0 0,1-1,-1 0,1 0,0-1,-2-1,-7-4</inkml:trace>
  <inkml:trace contextRef="#ctx0" brushRef="#br0" timeOffset="20761.04">368 121,'0'-6,"-1"1,1 0,-1 0,0 0,0-1,-1 1,0 0,0 1,0-1,0 0,-1 0,1 1,-1 0,0-1,-1 1,1 0,-1 1,0-1,0 1,0-1,0 1,0 0,-1 1,0-1,1 1,-1 0,0 0,0 0,0 1,0-1,0 1,-1 1,1-1,0 1,0 0,-1 0,1 0,0 1,0 0,0 0,-1 0,1 0,0 1,-4-1,1 0,-1 1,0 0,1 0,0 0,0 1,0 1,0-1,0 1,0 1,1-1,0 1,0 1,0-1,1 1,0 0,0 1,0-1,1 1,0 0,0 1,1-1,-1 3,1 7,2 0,-1 0,2 1,0-1,2 1,-1-1,2 1,1-1,0 0,2 5,8 69,-10 76,-6 0,-11 32,-25 394,67-207,0-138,1 22,-30-268,1 1,-1-1,1 0,-1 1,1-1,0 0,0 1,0-1,0 0,0 1,1-1,-1 1,1-1,-1 0,1 0,0 1,0-1,0 0,0 0,0 0,1 0,-1 0,1 0,-1 0,1-1,0 1,-1 0,1-1,0 0,0 1,0-1,0 0,0 0,1 0,-1 0,0 0,0-1,1 1,-1-1,0 1,1-1,-1 0,1 0,0 0,225-20,-172 20,-32 0</inkml:trace>
  <inkml:trace contextRef="#ctx0" brushRef="#br0" timeOffset="25578">13462 8,'82'20,"57"-31,-136 14,1 0,-1-1,0 1,0 1,0-1,0 0,0 1,-1-1,0 1,1 0,-1 0,-1 0,1 0,0 0,-1 0,0 1,0-1,0 0,-1 1,0-1,1 0,-1 1,-1-1,1 1,-1-1,0 0,0 1,0 1,0 7,7 208,30 53,-27-171,-4 0,-7 74,0-33,2 787,-25-787,25-141,0 0,0 0,0 1,0-1,-1 0,1 0,-1 1,0-1,0 0,0 0,0 0,-1 0,1 0,-1 0,0 0,0-1,0 1,0-1,0 1,0-1,-1 0,1 0,-1 0,0 0,1 0,-1 0,0-1,0 0,0 1,0-1,0 0,-3 0,-165 2,99-6,-72 2,155 1</inkml:trace>
  <inkml:trace contextRef="#ctx0" brushRef="#br0" timeOffset="26509.455">14479 459,'-9'-7,"0"1,0 1,-1-1,0 2,0-1,0 1,0 1,0 0,-1 0,0 1,1 0,-1 1,0 0,0 1,0 0,1 1,-1 0,0 1,0 0,-8 3,5 0,0 0,0 2,0-1,1 1,0 1,1 1,0-1,0 2,1 0,0 0,-9 12,17-20,1 0,-1 0,1 0,0 1,0-1,0 1,0-1,0 1,1 0,-1-1,1 1,0 0,0 0,0 0,0 0,0 0,1 0,-1 1,1-1,0 0,0 0,0 0,0 0,0 0,1 1,0-1,-1 0,1 0,0 0,1 0,-1 0,0-1,1 1,0 0,-1-1,1 1,0-1,0 1,1-1,-1 0,0 0,1 0,-1 0,1 0,0-1,0 1,0 0,8-2,-1 0,1 0,0-1,-1 0,1-1,-1 0,0 0,0-1,0-1,0 0,0 0,0-1,-1 0,8-6,9-2,33-15,1 3,1 2,29-5,-65 20,-22 6,-1 1,1-1,-1 0,1 1,0 0,0-1,0 1,0 0,-1 0,1 1,1-1,-1 1,0-1,0 1,0 0,0 0,0 1,0-1,0 0,0 1,0 0,0 0,0 0,0 0,0 0,-1 1,1-1,0 1,-1-1,1 1,-1 0,0 0,0 0,1 1,-1-1,-1 0,1 1,0 0,0-1,-1 1,0 0,1 0,-1-1,1 18,-1 0,0 0,-2 0,0 0,-1 0,-1 0,-1-1,-1 1,0-1,-2 0,0-1,-1 1,-1-2,-10 17,13-22,-31 53,-3-1,-2-3,-3-1,-3-3,-2-1,-3-3,-3-1,-28 25,-75 84,157-159,0-1,1 1,-1-1,1 1,-1-1,1 1,-1 0,1-1,0 1,0 0,0 0,0 0,0 0,1 0,-1 0,0 0,1 1,0-1,-1 0,1 0,0 0,0 0,0 1,1-1,-1 0,0 0,1 0,-1 0,1 0,0 0,0 0,0 0,0 0,0 0,0 0,0 0,2 1,16 3,1-2</inkml:trace>
  <inkml:trace contextRef="#ctx0" brushRef="#br0" timeOffset="26863.665">14817 1249,'-37'12,"1"1,1 2,0 2,1 1,0 2,2 1,1 1,0 2,2 1,1 1,1 1,1 2,-8 13,31-39,0 0,1 0,-1 0,1 1,0-1,0 1,0 0,0 0,1-1,0 1,-1 0,1 0,1 0,-1 1,1-1,-1 0,1 0,0 0,1 0,-1 0,1 0,0 0,0 0,0 0,0 0,1 0,-1 0,1 0,0-1,0 1,1-1,-1 0,1 1,0-1,-1 0,1 0,1-1,-1 1,0-1,1 1,0-1,6 2,-1 0,1-1,0 0,1-1,-1 0,0-1,0 0,1 0,-1-1,0-1,1 1,-1-2,0 1,1-2,3-1,150-57,-150 55,13-6,-1-1,0-1,0-1,-1-2,-2 0,1-1,-2-2,0 0,-2-1,14-18,-32 36,0 0,0 0,0 1,0-2,0 1,0 0,-1 0,0-1,1 1,-1 0,0-1,-1 1,1-1,-1 1,0-1,1 0,-1 1,-1-1,1 1,-1-1,1 0,-1 1,0 0,0-1,0 1,-1-1,1 1,-1 0,0 0,0 0,0 0,0 0,-1 1,1-1,-1 0,1 1,-1 0,0 0,0 0,0 0,0 0,-1 0,1 1,0 0,-1-1,-2 1,-18-6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2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62 311,'17'-1,"0"-1,0 0,0-1,-1-1,1-1,-1 0,0-1,0-1,-1 0,0-1,13-10,-25 16,0 0,0 0,0 0,0-1,0 0,0 0,-1 1,1-2,-1 1,0 0,0 0,0-1,-1 1,1-1,-1 1,0-1,1 0,-2 1,1-1,0 0,-1 0,0 0,0 0,0 1,0-1,-1 0,1 0,-1 0,0 1,0-1,0 0,-1 1,1-1,-1 1,0-1,0 1,0 0,-1 0,1 0,-1 0,1 0,-1 1,0-1,0 1,0 0,0-1,-1 1,0-1,-1-1,0 1,0-1,0 2,0-1,-1 0,1 1,-1 0,1 0,-1 1,0 0,1 0,-1 0,0 0,0 1,0 0,0 0,0 1,0 0,1 0,-1 0,0 0,1 1,-1 0,1 0,-1 1,1 0,0 0,0 0,0 0,1 1,-1 0,1 0,0 0,0 0,0 1,0-1,0 2,-5 10,0 0,1 1,1-1,0 2,1-1,1 1,1 0,0 0,2 0,0 0,0 1,2-1,1 1,1 13,0-22,0-1,1 1,0-1,1 1,-1-1,2-1,-1 1,1 0,1-1,-1 0,1 0,1-1,-1 0,1 0,1 0,-1-1,1 0,0-1,1 1,-1-2,1 1,0-1,0 0,6 1,-3-3,0-1,1 0,-1 0,0-1,1-1,-1 0,0 0,0-2,0 1,0-2,0 1,-1-2,1 1,-1-2,0 1,-1-1,11-8,-3 4,141-90,-143 89</inkml:trace>
  <inkml:trace contextRef="#ctx0" brushRef="#br0" timeOffset="331.74">936 0,'-17'11,"0"0,1 1,1 1,-1 0,2 1,0 1,1 0,0 1,1 1,1 0,1 0,-5 12,13-27,1 1,0-1,0 0,1 1,-1-1,0 1,1-1,0 1,-1 0,1-1,0 1,1-1,-1 1,0-1,1 1,-1-1,1 1,0-1,-1 1,1-1,1 0,-1 1,0-1,0 0,1 0,0 0,-1 0,1 0,0 0,0 0,0-1,0 1,0-1,0 1,0-1,1 0,-1 0,0 0,1 0,-1 0,41 12,55 25,-95-37,0 1,0 0,-1 0,1 0,-1 1,0-1,0 0,0 1,0 0,0-1,0 1,-1 0,1 0,-1 0,0 0,0 0,0 0,0 0,0 0,-1 1,0-1,1 0,-1 0,0 1,-1-1,1 0,0 0,-1 1,0 1,-3 4,1-1,-1 1,0-1,-1 1,0-1,-1 0,1-1,-1 0,-1 1,1-2,-1 1,-1-1,1 0,-1-1,0 0,0 0,0 0,-1-1,0-1,0 1,0-1,0-1,0 0,-1 0,1-1,0 0,-1 0,1-1,-6-1,-10 1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6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1,'-20'238,"10"1,11 15,-28-63,37-258,-4 39,-1 1</inkml:trace>
  <inkml:trace contextRef="#ctx0" brushRef="#br0" timeOffset="4950.584">423 254,'-59'45,"29"-15,7-7,-1 0,-1-1,0-1,-2-1,-23 12,49-32,0 0,0 0,1 0,-1 0,0 0,0 0,0 0,0 0,1 0,-1 1,0-1,0 0,0 1,1-1,-1 0,0 1,1-1,-1 1,0-1,1 1,-1-1,0 1,1-1,-1 1,1 0,-1-1,1 1,-1 0,1-1,0 1,-1 0,1 0,0 0,-1-1,1 1,0 0,0 0,0 0,0 0,0-1,0 1,0 0,0 0,0 0,0 0,1-1,-1 1,0 0,0 0,1-1,-1 1,1 0,-1 0,0-1,1 1,-1 0,1-1,0 1,-1-1,1 1,0-1,-1 1,1 0,40 15,-32-14,-1 0,1 1,-1 0,0 1,0-1,0 2,-1-1,1 1,-1 0,0 1,0 0,-1 0,0 0,0 1,0 0,-1 0,0 0,2 5,61 137,-22-67,-46-70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3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1,'-12'37,"5"-9,0-7,1 0,1 1,1 0,0 0,2 0,1 0,0 0,2 0,0 0,2 0,0 0,1 0,2 1,-3-18,0 1,0-1,0 0,1 1,0-1,0-1,0 1,1-1,-1 0,1 0,0 0,0 0,1-1,-1 0,1 0,-1 0,1-1,0 0,0 0,0-1,0 1,0-1,1 0,-1-1,0 0,0 0,1 0,-1-1,0 0,0 0,0 0,0-1,0 0,0 0,0 0,4-3,16-13,0 0,-2-2,0 0,-1-2,-2 0,0-2,-1 0,12-21,-32 44,0 0,0 0,1 0,-1 0,0 0,0 1,1-1,-1 0,0 0,1 0,-1 0,1 0,-1 1,1-1,0 0,-1 0,1 1,0-1,-1 0,1 1,0-1,0 1,0-1,-1 1,1-1,0 1,0-1,0 1,0 0,0 0,0 0,0-1,0 1,0 0,0 0,0 0,0 0,0 0,0 1,0-1,0 0,-1 0,1 1,0-1,0 0,0 1,0-1,0 1,0-1,-1 1,1 0,0-1,-1 1,1 0,0-1,-1 1,1 0,-1 0,1 0,-1 0,1-1,-1 1,1 0,-1 0,0 0,0 0,2 6,-1 1,1-1,0 0,1 0,-1-1,1 1,1-1,-1 1,1-1,0 0,1 0,-1-1,1 1,0-1,1 0,-1 0,1-1,0 0,0 0,0 0,1-1,-1 1,1-2,0 1,0-1,0 0,0 0,0-1,0 0,8 0,-7-2,1-1,-1 0,1-1,-1 0,0 0,0-1,0 0,0 0,-1-1,0 0,0 0,0 0,-1-1,1 0,-1-1,-1 0,1 1,-1-2,-1 1,1 0,-1-1,3-7,1-5,0 0,-1-1,-2 1,0-1,-1 0,-1 0,-1-1,0-17,-2 27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4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1,'0'38,"5"18,2 4,-1-4,-1-6,-2-7,0-11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7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1,'-5'4,"-1"8,-5 0,-1 4,3-6,7-5,3-7,8-4,1-1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8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310 113,'0'0,"-1"-1,0 1,1-1,-1 1,0-1,0 1,1 0,-1-1,0 1,0 0,0 0,0 0,1 0,-1-1,0 1,0 0,0 0,0 1,0-1,1 0,-1 0,0 0,0 1,0-1,1 0,-1 1,0-1,0 0,0 1,1-1,-1 1,0-1,1 1,-1 0,1-1,-1 1,1 0,-1-1,1 1,-1 0,1 0,-1-1,1 1,0 0,0 0,-1 0,1 0,-17 41,13-20,2 1,0-1,1 1,2 0,0-1,2 1,0 0,1-1,3 5,1 28,-3 0,-2 0,-2 1,-4 17,1 28,-3 5,4-106,1 0,0-1,0 1,0 0,-1-1,1 1,0 0,0-1,-1 1,1 0,0 0,-1-1,1 1,0 0,-1 0,1 0,0-1,-1 1,1 0,0 0,-1 0,1 0,-1 0,1 0,0 0,-1 0,1 0,-1 0,1 0,0 0,-1 0,1 0,0 0,-1 0,1 0,-1 1,1-1,0 0,-1 0,1 0,0 1,-1-1,1 0,0 0,0 1,-1-1,1 0,0 0,0 1,-1-1,1 1,0-1,0 0,0 1,0-1,0 0,-1 1,1-1,-3-14</inkml:trace>
  <inkml:trace contextRef="#ctx0" brushRef="#br0" timeOffset="243.873">0 564,'43'-4,"39"-12,9-3,-5 2,-13-1,-13 2,-13 5,-10-2,-5 2,-5 3,-6-2,-2 1,-4-4,0 2,-2 1</inkml:trace>
  <inkml:trace contextRef="#ctx0" brushRef="#br0" timeOffset="679.743">790 0,'-22'120,"6"1,-1 87,16-183,0 0,2-1,1 1,0-1,2 0,1 1,1-2,1 1,1-1,1 0,1 0,1-1,1-1,8 10,-19-29,1 0,-1 0,1 0,0 0,0 0,0 0,0-1,0 1,0-1,0 0,0 1,1-1,-1 0,1 0,-1 0,1-1,-1 1,1-1,-1 1,1-1,-1 0,1 0,-1 0,1 0,0-1,-1 1,1-1,-1 1,1-1,-1 0,0 0,1 0,-1 0,0 0,1-1,78-60,-63 46,-10 9,-7 4,1-1,1 1,-1 1,0-1,1 0,-1 0,1 1,0-1,0 1,0 0,0 0,0 0,0 0,1 1,-1-1,1 1,-1 0,1 0,-1 0,1 1,0-1,-1 1,1 0,0 0,-1 0,1 0,0 1,-1-1,1 1,0 0,-1 0,1 0,-1 1,0-1,3 2,0 6,-1 0,0 0,0 0,-1 1,0 0,0 0,-1 0,0 0,-1 0,0 2,19 61,0-47,-12-23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07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393 821,'1'-1,"0"-1,0 1,1-1,-1 1,0-1,0 0,0 1,-1-1,1 0,0 0,-1 0,1 1,-1-1,1 0,-1 0,0 0,0 0,0 0,0 0,0 0,0 0,-1 0,1 0,0 1,-1-1,0 0,1 0,-1 0,0 1,0-1,0 0,0 1,0-1,-1 1,1-1,0 1,-1 0,1-1,-1 1,1 0,-1 0,0 0,-76-38,68 38,-1-1,1 2,-1 0,1 0,-1 1,0 0,1 0,0 2,-1-1,1 1,0 1,0-1,0 2,1-1,0 2,0-1,0 1,0 0,1 1,0 0,0 0,1 1,0 0,0 0,1 1,-2 3,0 0,1 0,1 0,0 0,1 0,0 1,1 0,0 0,1 0,0 1,1-1,1 1,0-1,1 1,0 0,1-1,1 1,0-1,1 1,0-1,3 6,-3-9,2 0,-1 0,1 0,1-1,0 1,0-1,0 0,1-1,1 0,0 0,0-1,0 1,1-2,0 1,0-1,0-1,1 0,0 0,0-1,1 0,8 2,-8-7,0-1,0 1,-1-2,1 0,0 0,-1-1,0 0,0-1,0 0,-1-1,1 0,-2 0,1-1,0 0,-1 0,-1-1,1 0,1-3,-8 9,20-19,-2-2,0 0,-2-1,0-1,-2 0,-1-1,-1-1,-1 0,-2-1,0 0,-1-7,4-49,-11 101,1 1,0-1,2 1,0-1,1 0,1-1,0 0,1 0,1 0,0-1,1 0,1-1,6 6,-3-3</inkml:trace>
  <inkml:trace contextRef="#ctx0" brushRef="#br0" timeOffset="502.257">900 1216,'196'-403,"-155"356,-40 46,0 0,0 1,0-1,0 1,0-1,0 1,0 0,0-1,1 1,-1 0,0 0,0-1,0 1,0 0,0 0,1 0,-1 0,0 1,0-1,0 0,0 0,0 1,0-1,0 1,0-1,0 1,0-1,0 1,0 0,0-1,0 1,0 0,0 0,-1-1,1 1,0 0,-1 0,1 0,0 0,-1 0,0 0,1 0,-1 0,1 1,-1-1,0 0,0 0,0 0,1 0,-1 0,0 0,-1 1,1-1,7 84,-9-79,1 0,0 0,0 0,0 0,1 0,0 0,0 0,1 0,-1 0,1 0,1 0,-1 0,1 0,0-1,0 1,1-1,0 1,0-1,0 0,0 0,1 0,0 0,0-1,0 0,0 1,1-1,0-1,0 1,0-1,0 0,0 0,1 0,3 0,-4-2,0 0,0-1,0 0,0 0,1 0,-1 0,0-1,0 0,0 0,0-1,-1 1,1-1,0 0,0 0,-1-1,0 1,1-1,-1 0,0 0,0 0,0-1,-1 1,1-1,-1 0,0 0,0 0,0-1,-1 1,0-1,0 1,2-5,3-7,-1-1,-1 1,0-1,-1 0,-1-1,0 1,-1-1,-1-11,-1 16</inkml:trace>
  <inkml:trace contextRef="#ctx0" brushRef="#br0" timeOffset="1829.207">2058 764,'-29'1,"1"1,0 1,0 1,1 1,-1 2,1 1,1 1,-1 1,-1 2,18-6,0 0,1 0,0 1,0 0,1 0,0 1,0 0,0 0,1 1,1 0,-5 8,9-13,0-1,0 1,0-1,0 1,1 0,-1-1,1 1,0 0,1 0,-1 0,0 0,1 0,0 0,0 0,0 0,1 0,-1 0,1 0,0 0,0 0,0 0,1-1,0 1,-1 0,1-1,0 1,1-1,-1 0,0 0,1 0,0 0,0 0,2 2,-1-2,0-1,1 1,-1-1,1 0,-1 0,1 0,0-1,0 1,0-1,0 0,0-1,0 1,0-1,0 0,0 0,0-1,0 1,0-1,0 0,0-1,0 1,-1-1,1 0,0 0,-1 0,5-3,106-85,50-105,-163 192,30-33,-31 36,-1-1,1 1,0-1,0 1,0 0,0-1,0 1,0 0,0 0,0 0,0 0,0 0,0 0,0 0,0 0,0 0,0 0,0 0,0 1,0-1,-1 0,1 1,0-1,0 0,0 1,0 0,0-1,-1 1,1-1,0 1,0 0,-1-1,1 1,-1 0,1 0,-1 0,1-1,-1 1,1 0,-1 0,1 0,-1 0,0 0,0 0,1 0,4 15,0-1,-1 1,0 0,-2 0,0 0,0 0,-2 1,0 13,3 46,7-1,-3 1,-4 0,-3 1,-3-1,-3 0,-11 39,8-69,-39 131,44-168,0 1,0-1,-1 0,-1 0,1-1,-1 1,-1-1,1-1,-1 1,-1-1,1 0,-1-1,0 1,-1-2,0 1,0-1,7-4,0 1,-1-1,0 0,1 0,-1 0,1 0,-1 0,0-1,0 1,1-1,-1 0,0 0,0 0,0 0,1 0,-1-1,0 1,0-1,1 1,-1-1,0 0,1 0,-1-1,1 1,0 0,-1-1,1 1,0-1,0 0,0 0,0 0,0 0,0 0,0 0,1-1,-1 1,0-1,-24-100,25 83,2 0,0 0,0 1,2-1,1 1,0 0,1 0,1 0,1 1,1-1,1 2,0-1,10-13,11-16,2 2,2 2,2 1,2 1,1 2,2 2,20-13,121-94,-151 120,-1-1,-1-1,-2-2,0-1,-2-1,-1-1,-2-1,-1-1,-1-1,14-35,-16 20,-2-1,-2-1,-3 0,-1 0,-2-14,0 9,-5 40,1 1,-2-1,0 1,-1-1,-1 0,0 0,-1 0,-1 1,0-1,-1 1,-1-1,0 1,-1 0,-3-4,7 17,-1-1,0 0,0 1,0-1,0 1,-1 0,1 0,0 0,-1 0,0 0,1 1,-1-1,0 1,0-1,0 1,0 0,0 0,0 1,0-1,0 1,0-1,-1 1,1 0,0 0,0 0,0 1,0-1,0 1,-1-1,1 1,-1 1,-85 51,69-29,0 1,2 1,1 1,1 0,1 1,2 0,0 1,2 1,2 0,0 1,2-1,1 1,2 1,1-1,2 1,1 10,3-8,2-1,1 1,2-2,1 1,2-1,1 0,2-1,0-1,2 0,18 24,-19-33,1-1,1 0,0-1,1-1,2-1,-1-1,22 13,-40-28,0 0,-1 0,1 0,0-1,0 1,0-1,0 1,0-1,0 1,0-1,0 1,0-1,0 0,0 1,1-1,-1 0,0 0,0 0,0 0,0 0,0 0,0 0,0-1,1 1,-1 0,0-1,0 1,0 0,0-1,0 1,0-1,0 0,0 1,-1-1,1 0,0 0,0 1,0-1,-1 0,1 0,5-12</inkml:trace>
  <inkml:trace contextRef="#ctx0" brushRef="#br0" timeOffset="2244.842">2961 934,'55'-11,"-1"-3,-1-2,0-2,-1-3,32-18,-79 37,0-1,0 1,0-1,-1 0,1 0,-1-1,1 1,-1-1,0 0,0 0,-1 0,1-1,-1 1,0-1,0 0,-1 0,1 0,-1 0,0 0,0-1,-1 1,0 0,0-1,1-4,-2 5,1 0,-1-1,1 1,-1 0,-1 0,1 0,-1 0,0 0,0 0,0 0,-1 0,0 1,0-1,0 0,0 1,-1 0,0-1,0 1,0 0,0 0,0 1,-1-1,0 1,0-1,0 1,0 1,0-1,-1 0,1 1,-1 0,0 0,1 0,-1 1,-3-1,0 1,0 0,0 0,-1 1,1 0,0 1,0-1,0 2,0-1,0 1,0 0,1 1,-1 0,0 0,1 1,0 0,0 0,0 0,1 1,-1 0,1 0,0 1,1 0,-1 0,-3 6,-4 5,2-1,0 1,1 1,0 0,2 0,0 1,1 0,1 1,-2 10,4-18,1 0,1 1,0-1,1 1,0-1,1 1,0-1,1 1,0-1,1 1,1-1,-1 0,2 0,0 0,1 0,0-1,0 0,1 0,1 0,0-1,0 1,1-2,0 1,5 3,2-4,1 0,0-1,0 0,0-1,1-1,1-1,-1 0,1-1,-1-1,1-1,0-1,0 0,0-1,0-1,0-1,0 0,5-2,32-8,-31 5</inkml:trace>
  <inkml:trace contextRef="#ctx0" brushRef="#br0" timeOffset="23474.405">82 2402,'43'-5,"34"-2,8 1,-5 1,-12-3,-17-1</inkml:trace>
  <inkml:trace contextRef="#ctx0" brushRef="#br0" timeOffset="23940.546">1211 2176,'-31'0,"0"2,0 2,0 0,1 2,0 2,0 0,0 2,1 1,1 2,0 1,1 0,0 2,1 2,1 0,0 2,15-10,0-1,1 1,0 0,1 1,0 0,0 1,1-1,1 1,0 1,1-1,0 1,1 0,0 0,1 0,1 1,0-1,1 1,0-1,1 1,1-1,0 1,1 1,-1-11,0-1,0 1,1-1,-1 0,1 1,0-1,0 0,0 0,0 0,1 0,-1-1,1 1,0-1,0 1,0-1,0 0,0 0,0 0,1-1,-1 1,0-1,1 1,-1-1,1-1,0 1,-1 0,1-1,0 0,-1 1,1-1,0-1,2 1,117-36,-83 11,0-2,-2-1,-1-2,-1-2,4-6,-10 9,35-34,-40 37,0 1,2 1,1 1,1 2,29-17,-56 36,0 1,-1-1,1 1,0 0,0 0,0 0,-1 0,1 0,0 0,0 0,1 1,-1-1,0 1,0 0,0-1,0 1,0 0,0 0,1 0,-1 1,0-1,0 0,0 1,0-1,0 1,0 0,0 0,0 0,0 0,0 0,-1 0,1 0,0 1,0-1,-1 1,1-1,-1 1,0-1,1 1,-1 0,0 0,0 0,0 0,0-1,0 1,-1 1,1-1,-1 0,1 0,-1 0,0 0,0 1,-12 128,2-70,6-35,1-12,1 1,0-1,1 1,0-1,1 1,1 0,1-1,0 1,0-1,2 1,0-1,43 33,-27-37</inkml:trace>
  <inkml:trace contextRef="#ctx0" brushRef="#br0" timeOffset="24186.036">2255 2232,'-29'38,"-28"37,-10 11,2-5,12-12,10-17,13-12,6-14,8-6,1-6,4-6</inkml:trace>
  <inkml:trace contextRef="#ctx0" brushRef="#br0" timeOffset="24436.491">1747 2176,'39'38,"36"28,10 6,-4-3,-6-14,-12-12,-11-12,-10-8,-7-6,-5-3,-3-3,-1-3,0-4,1-2,-6-1</inkml:trace>
  <inkml:trace contextRef="#ctx0" brushRef="#br0" timeOffset="24605.466">2764 2402,'0'33,"4"22,3 0</inkml:trace>
  <inkml:trace contextRef="#ctx0" brushRef="#br0" timeOffset="24873.756">2678 2006,'0'0</inkml:trace>
  <inkml:trace contextRef="#ctx0" brushRef="#br0" timeOffset="25121.565">3553 2147,'-13'4,"0"1,0 1,0 0,0 1,1 0,1 1,-1 0,1 1,0 1,1-1,0 1,1 1,0 0,-3 5,12-12,0-1,-1 1,1-1,1 0,-1 1,0-1,1 0,0 0,0 1,0-1,0 0,0 0,1 0,-1 0,1 0,0 0,0 0,0-1,0 1,0-1,1 1,-1-1,1 0,0 0,-1 0,1 0,0-1,0 1,0-1,0 0,0 1,1-1,-1-1,0 1,4 0,15 10,-12-5,-1 0,1 1,-1 0,-1 0,1 1,-1 1,-1-1,1 1,-1 0,-1 1,2 3,-5-8,-1-1,1 0,-1 1,-1 0,1-1,-1 1,0 0,0 0,0 0,0 0,-1 0,0-1,0 1,-1 0,1 0,-1 0,0 0,0 0,0 0,-1-1,0 1,0-1,0 1,0-1,-1 0,0 1,-3 2,-1 1,-1 0,-1-1,1 0,-1-1,-1 0,1 0,-1-1,0 0,0 0,-1-1,1-1,-1 0,0 0,1-1,-1 0,0-1,-1-1,1 1,-6-2,-8 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0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61,'104'-14,"57"-7,1 6,43 6,-185 9,-12-1,0 1,-1-1,1 1,0 1,0-1,-1 2,1-1,-1 1,1 0,-1 0,0 1,1 0,-1 0,-1 1,2 0,-7-2,1 0,-1 0,1 0,-1 0,0 1,0-1,0 0,0 1,0-1,-1 0,1 1,-1-1,1 1,-1-1,0 1,0-1,0 1,0-1,-1 1,1-1,-1 1,0-1,1 1,-1-1,0 0,0 0,0 1,-1-1,1 0,0 0,-1 0,-1 1,-55 65,-164 122,221-189,-23 19,1 1,2 0,0 2,1 0,1 1,1 2,2-1,0 2,-11 27,22-39,2-11,0 1,1 1,0-1,0 0,0 1,0-1,1 1,0-1,0 1,1 0,-1-1,1 1,0 0,1-1,-1 1,1 0,0-1,1 1,0-1,-1 1,2-1,-1 0,0 0,1 0,0 0,3 4,1-3,0 1,0-1,1-1,0 1,0-1,0-1,0 1,1-1,-1-1,1 1,0-2,1 1,-1-1,0-1,0 1,1-2,-1 1,4-1,174-25,-149 18,95-35,-117 25,-14 7</inkml:trace>
  <inkml:trace contextRef="#ctx0" brushRef="#br0" timeOffset="246.231">28 485,'48'-10,"45"-8,16-5,-2 1,-8 4,-12 5,-11 5,-14 4,-7 2,-9 2,-7 1,-6 4,-3 3,-7-2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1,'-19'38,"-7"22,2 7,9-5,8-12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0,'0'15,"0"4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03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818 189,'-8'11,"1"0,0 0,0 1,1 0,1 0,0 0,0 1,2 0,-1 0,0 6,-3 10,-66 319,57-276,10-42,0-1,-2 0,-1-1,-1 1,-2-2,-12 23,11-44,19-34,-1 10</inkml:trace>
  <inkml:trace contextRef="#ctx0" brushRef="#br0" timeOffset="352.656">169 359,'44'-40,"9"13,1 3,1 2,1 3,0 2,2 2,0 3,44-2,-49 4,255-35,-128 17,-126 23,-54 10,-4 1</inkml:trace>
  <inkml:trace contextRef="#ctx0" brushRef="#br0" timeOffset="568.954">198 1036,'43'-5,"48"-11,18-2,0-4,-9 2,-12 5,-16-1,-10 4,-12-2,-9 1,-6 4,-10 3</inkml:trace>
  <inkml:trace contextRef="#ctx0" brushRef="#br0" timeOffset="1255.505">1439 415,'81'-35,"-1"-3,-3-3,59-43,-108 66,-7 6,1-1,-2-1,0-1,-1-1,0-1,-1 0,9-14,1-33,-148 562,93-390,-1 20,-6-2,-6-1,-5-1,-32 57,16-95,59-85,0 1,0 0,0 0,0-1,0 1,-1-1,1 0,0 0,-1 1,1-2,-1 1,1 0,-1 0,1-1,-1 1,1-1,-1 0,0 0,1 0,-1 0,0 0,1-1,-1 1,1-1,-1 0,1 0,-1 1,1-2,0 1,-1 0,1 0,0-1,0 1,0-1,0 0,0 1,0-2,-7-7,1-1,1 0,0-1,0 0,2 0,-1 0,1 0,1-1,0 0,1 0,0 0,1 0,1-1,0-5,1 3,0 1,2 0,0-1,0 1,1 0,1 0,1 1,0-1,1 1,0 0,1 0,1 1,0 0,1 0,0 1,1 0,0 1,1 0,0 0,1 1,0 1,1 0,0 1,0 0,0 1,15-6,189-46,21-10,-235 68,-3 1,0 1,-1 0,1-1,1 1,-1 0,0-1,0 1,0-1,0 1,0 0,0-1,1 1,-1-1,0 1,1-1,-1 1,0-1,1 1,-1-1,0 1,1-1,-1 1,1-1,-1 0,1 1,-1-1,1 0,-1 1,1-1,-1 0,1 0,0 1,-1-1,1 0,-1 0,1 0,0 0,-1 0,1 0,0 0,-1 0,1 0,-1 0,1 0,0 0,-1-1,1 1,-1 0,1 0,-1-1,1 1,-1 0,1-1,-1 1,1 0,-1-1,1 1,-1-1,1 1,-1-1,0 1,1-1,-1 1,0-1,1 1,-1-1,-5 11,0 1,1-1,0 1,1 0,0 0,1 0,0 0,0 1,2-1,-1 1,1-1,1 0,0 1,1-1,2 9,2-1</inkml:trace>
  <inkml:trace contextRef="#ctx0" brushRef="#br0" timeOffset="3803.716">0 1742,'520'-93,"189"-64,-178 48,-425 83,-116 28,-3 3</inkml:trace>
  <inkml:trace contextRef="#ctx0" brushRef="#br0" timeOffset="4133.792">56 1996,'617'-129,"323"-77,-660 140,-231 52,-37 9</inkml:trace>
  <inkml:trace contextRef="#ctx0" brushRef="#br0" timeOffset="4451.721">141 2221,'39'-5,"50"-6,25-6,12-5,0-4,-9-2,-3-1,-8 0,-7 0,-1-1,-4 6,-7 2,-4 4,-12 6,-18 4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4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1,'-19'2,"0"1,1 1,-1 0,1 2,0 0,1 1,-1 0,1 2,-12 8,27-16,0 0,0 0,0 0,0 1,1-1,-1 1,0 0,1 0,-1-1,1 1,-1 0,1 0,0 0,0 0,0 0,0 1,0-1,1 0,-1 0,1 1,-1-1,1 0,0 1,0-1,0 0,0 1,0-1,1 0,-1 1,1-1,-1 0,1 0,0 1,0-1,0 0,0 0,0 0,0 0,1 0,-1 0,1-1,-1 1,1 0,0-1,0 1,-1-1,2 1,160 44,-158-44,-1 0,0 0,0 1,0-1,0 1,0 0,-1 0,1 0,-1 0,0 1,0-1,0 1,0 0,-1 0,1 0,-1 0,0 0,0 1,-1-1,1 1,-1-1,0 1,0-1,-1 1,1 0,-1-1,0 1,0 0,-1-1,1 1,-1 0,0-1,-1 2,1 1,0 1,-1-1,0 0,-1 1,0-1,0 0,0 0,-1-1,0 1,0-1,0 1,-1-1,0-1,-1 1,1-1,-1 0,0 0,0 0,0-1,-1 0,-2 1,-13 6,0-1,0-1,-2-1,1 0,-1-2,-1-1,-57 0,80-5,-1 0,1 0,0 0,0 0,0-1,0 1,-1-1,1 0,0 0,0 1,0-1,0-1,0 1,1 0,-1 0,0-1,1 1,-1-1,0 1,1-1,0 0,-1 1,1-1,0 0,0 0,0 0,0 0,0 0,1 0,-1 0,0-1,1 1,0 0,-1-2,3-10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5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122 309,'-19'35,"1"1,2 1,2 0,1 1,2 1,1 0,3 0,0 11,5-42,0-1,1 0,0 1,1 0,-1-1,1 1,1-1,0 1,0-1,0 1,1-1,0 1,0-1,1 0,0 0,0 0,1-1,0 1,0-1,1 0,-1 0,1 0,1-1,-1 1,1-1,0 0,0-1,0 0,0 0,1 0,0-1,0 0,4 2,6-1,0-2,0 1,0-2,0 0,0-1,0-1,0-1,0 0,0-1,0-1,-1-1,1 0,-1-1,0 0,-1-2,0 0,0 0,-1-2,0 0,11-9,-4-2,0-1,-1-2,-1 1,-1-2,-2-1,0 0,-2-1,-1 0,-1-1,-1 0,-1-1,-2-1,-1 1,-2-1,0 0,-2-1,-1 1,-2 0,-1-1,-3-18,3 40,0-1,0 1,0 0,-1-1,-1 1,0 0,0 0,0 0,-1 1,-1-1,1 1,-1 0,-1 0,0 1,0-1,0 1,-1 1,0-1,0 1,0 0,-1 1,0 0,-2-1,2 7,1 0,0 0,0 1,-1 0,1 0,1 1,-1 0,0 0,1 1,0 0,-1 0,2 0,-1 1,0 0,1 0,0 0,0 1,0 0,1 0,0 0,0 0,1 0,-1 1,1 0,1 0,-1 0,1 2,-18 40,2 1,2 1,3 1,2 0,2 1,2-1,2 26,2 563,3-265,11-315,-5-55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48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0 881,'9'-1,"-1"-1,0 0,0-1,0 1,-1-2,1 1,-1-1,1 0,-1-1,0 1,-1-1,6-5,28-18,187-94,-32 6,-21 5,-132 87,0 2,2 1,1 3,33-9,-56 18,0-1,-1 0,0-2,0 0,-2-1,0-1,11-11,234-129,-201 109,-86 37,-48 9,43 1,1-2,-1 0,1-2,-1-1,1-1,0-2,-17-5,43 10,1 1,0-1,-1 1,1-1,0 1,-1-1,1 1,-1-1,1 1,-1 0,1-1,-1 1,1 0,-1-1,1 1,-1 0,0 0,1 0,-1-1,1 1,-1 0,0 0,1 0,-1 0,1 0,-1 0,0 0,1 0,-1 1,1-1,-1 0,0 0,1 0,-1 1,1-1,-1 0,1 0,-1 1,1-1,-1 1,1-1,-1 0,1 1,0-1,-1 1,1-1,-1 1,1-1,0 1,0-1,-1 1,1 0,0-1,0 1,0-1,-1 1,1 0,0-1,0 1,0-1,0 1,0 0,0-1,1 1,18 39,-15-34,100 203,-41-36,-62-172,-1-1,1 0,-1 1,1-1,-1 0,1 0,-1 0,1 0,0 1,-1-1,1 0,-1 0,1 0,-1 0,1 0,0 0,-1 0,1-1,-1 1,1 0,-1 0,1 0,-1 0,1-1,-1 1,1 0,-1-1,1 1,-1 0,1-1,-1 1,1 0,-1-1,0 1,1-1,-1 1,0-1,1 1,-1-1,0 1,0-1,0 1,1-1,-1 0,0 1,0-1,0 1,0-1,0 1,0-1,0 0,0 1,0-1,0 1,0-1,0 1,-1-1,1 1,0-1,0 0,0-1,133-295,-113 206,-20 92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06.0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86 582,'33'53,"43"120,-48-93,-23-102,-5-319,0 333,1 0,0 0,0 0,1 1,0-1,1 1,-1-1,2 1,-1 0,1 0,0 0,0 1,1 0,-1-1,5-3,-5 10,-1-1,1 0,-1 1,1 0,0 0,-1 0,1 0,-1 0,1 1,-1 0,1 0,-1 0,1 0,-1 0,0 1,1-1,-1 1,0 0,0 0,0 0,0 0,-1 1,1-1,-1 1,1-1,-1 1,0 0,1 2,5 3,5 3</inkml:trace>
  <inkml:trace contextRef="#ctx0" brushRef="#br0" timeOffset="663.191">1 272,'79'-23,"96"-35,-173 59,1-1,-1 0,1 0,0 0,-1-1,1 1,-1-1,1 1,-1-1,0 0,1 0,-1 0,0 0,1 0,-1 0,0-1,0 1,0-1,0 0,0 1,-1-1,1 0,0 0,-1 0,1 0,-1 0,0-1,0 1,0 0,0-1,0 1,0 0,-1-1,1 1,-1-1,0 1,1-1,-1 0,0 1,-1-1,1 0,-85-108,70 98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0.2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1 160,'5'-5,"1"-6,5-1,5-4,5 1,-2-2,2 3,-4-2,1 2,-3-2,1 3,-3 3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0.4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1 182,'34'-24,"20"-12,6-1,-7 1,-8 8,-12 7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0.7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64,'19'-14,"12"-10,0-1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1.0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46,'19'-9,"6"-9,0 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1.1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1 337,'19'-20,"16"-10,7-1,1 6,-7 1,-9 5</inkml:trace>
  <inkml:trace contextRef="#ctx0" brushRef="#br0" timeOffset="167.418">311 139,'20'-14,"10"-6,0-3,1 2,-6 0,-2 3,0 5,-4 4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2.9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201 109,'-11'2,"1"1,0-1,0 2,0-1,0 2,1-1,-1 1,1 0,0 1,1 0,0 1,0 0,0 0,0 0,1 1,1 0,-1 1,1-1,1 1,0 1,0-1,0 1,1-1,1 1,0 0,0 1,0 5,8 113,-4-124,0-1,1 1,-1 0,1 0,0 0,0-1,1 1,-1-1,1 0,0 0,0 0,1 0,-1 0,1-1,0 1,0-1,0 0,0 0,0-1,1 1,-1-1,1 0,4 1,-4-1,0 0,0 0,0-1,1 0,-1 0,0-1,1 0,-1 0,0 0,1 0,-1-1,0 0,1 0,-1 0,0 0,0-1,0 0,0 0,0-1,0 1,-1-1,1 0,-1-1,0 1,0-1,0 1,0-1,-1 0,1 0,-1-1,0 1,0-2,62-191,-61 181,-2 0,0 0,-1 0,-1-1,0 1,-1 0,-1-1,-4-15,5 26,0 0,-1 0,0 1,0-1,0 0,-1 1,0-1,0 1,0 0,0 0,-1 0,0 0,0 1,-1 0,1-1,-1 2,0-1,0 0,0 1,0 0,-1 0,1 1,-1-1,0 1,0 0,3 2,0-1,1 1,-1-1,0 1,0 0,1 0,-1 1,0-1,0 0,1 1,-1 0,0-1,1 1,-1 0,1 0,-1 1,1-1,-1 1,1-1,0 1,0 0,0-1,0 1,0 0,0 0,0 1,1-1,-1 0,1 1,-1-1,1 0,0 1,0 0,0-1,0 1,1 0,-1 0,-12 106,15-85,2 0,0 0,2 0,0-1,2 0,0 0,2 0,10 17,7 18,15 112,-40-155,-1 0,0 0,-1 0,-1 1,0-1,-1 0,-1 0,-1 4,-1 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17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0,'-10'10,"0"0,1 0,0 1,0 0,2 0,-1 1,1 1,1-1,0 1,1 0,1 0,0 0,0 1,1-1,1 1,0 0,1 0,1 0,0 0,1 0,0-1,1 1,1 0,0 0,3 4,52 208,-54-209,0 0,1 0,1 0,1 0,0-1,1 0,6 8,-13-23,-1 0,1 0,0 0,0 0,0 0,0 0,0-1,0 1,0 0,1 0,-1-1,0 1,0-1,0 1,1-1,-1 1,0-1,1 0,-1 0,0 1,1-1,-1 0,0 0,1 0,-1-1,0 1,1 0,-1 0,0-1,1 1,-1-1,0 1,0-1,0 0,1 1,-1-1,0 0,0 0,0 0,0 0,0 0,38-47,-37 45,50-83,-4-1,28-76,-46 109,-30 53,0 1,0-1,0 1,0 0,1-1,-1 1,0-1,0 1,0 0,1-1,-1 1,0 0,1 0,-1-1,0 1,1 0,-1 0,0-1,1 1,-1 0,1 0,-1 0,0-1,1 1,-1 0,1 0,-1 0,0 0,1 0,-1 0,1 0,-1 0,1 0,-1 0,0 0,1 0,-1 1,1-1,-1 0,0 0,1 0,-1 0,0 1,1-1,-1 0,1 0,-1 1,0-1,0 0,1 1,-1-1,0 0,0 1,1-1,-1 0,0 1,0-1,0 1,0-1,1 0,-1 1,0-1,0 1,0-1,0 1,0-1,0 0,0 1,0 0,3 34,-3-33,2 34,0-1,3 1,1-1,1 0,8 21,-12-50,-1 1,1-1,0 0,0 0,1 0,-1-1,1 1,1-1,-1 0,1 0,0-1,0 1,0-1,1 0,-1 0,1-1,0 0,0 0,0 0,1-1,-1 1,1-2,-1 1,1-1,-1 0,1 0,0-1,0 1,-1-2,1 1,0-1,0 0,-1 0,1-1,-1 0,1 0,-1-1,0 1,0-1,0-1,0 1,-1-1,2-1,18-18,-1-1,-1 0,-1-2,-2-1,0-1,-2 0,-1-2,0 3,-2-1,-1 0,-1-1,-1-1,-2 0,-1 0,-1-1,-2 0,-1-1,-1 1,-2-20,-2 27</inkml:trace>
  <inkml:trace contextRef="#ctx0" brushRef="#br0" timeOffset="902.281">1122 537,'-15'10,"0"1,0 1,1 1,1 0,0 0,1 2,0-1,1 2,1-1,0 1,1 1,1 0,-112 225,104-222,22-39,200-301,-151 241,8 0,-62 78,-1 0,1 1,-1-1,1 1,0-1,0 0,-1 1,1 0,0-1,0 1,0-1,-1 1,1 0,0 0,0-1,0 1,0 0,0 0,0 0,0 0,-1 0,1 0,0 0,0 0,0 1,0-1,0 0,0 0,-1 1,1-1,0 1,0-1,0 1,-1-1,1 1,0-1,-1 1,1-1,0 1,-1 0,1 0,-1-1,1 1,-1 0,1 0,-1-1,0 1,1 0,-1 0,0 0,0 0,0 0,0 0,1-1,-1 1,0 0,0 0,-1 1,13 56,-12 69,11 67,3-123,-48-98,-71-115,27 58,64 73</inkml:trace>
  <inkml:trace contextRef="#ctx0" brushRef="#br0" timeOffset="1283.307">1489 509,'-3'35,"0"0,3 0,1 0,1 0,2-1,2 1,1-1,4 9,16 12,-27-54,1 0,0 0,0 0,0-1,1 1,-1 0,0-1,0 1,0 0,0-1,1 1,-1-1,0 0,1 1,-1-1,0 0,1 0,-1 0,0 0,1 0,-1 0,0 0,1-1,-1 1,0 0,0-1,1 1,-1-1,0 1,0-1,0 0,0 1,1-1,-1 0,0 0,0 0,-1 0,1 0,0 0,0 0,0 0,-1 0,2-1,13-19,-1-1,-1-1,0 0,-2-1,-1 0,-1 0,0-1,-2-1,-1-3,46-159,-37 143,-10 33</inkml:trace>
  <inkml:trace contextRef="#ctx0" brushRef="#br0" timeOffset="1799.611">2251 396,'-17'-3,"0"0,0 1,0 1,0 1,0 1,0 0,0 1,0 1,1 0,-1 1,1 1,-11 5,25-9,0-1,0 1,0-1,0 1,1 0,-1-1,0 1,0 0,1 0,-1 0,1 1,-1-1,1 0,-1 1,1-1,0 1,0-1,-1 1,1-1,0 1,1 0,-1 0,0-1,0 1,1 0,-1 0,1 0,-1 0,1 0,0 0,0 0,0-1,0 1,0 0,0 0,1 0,-1 0,1 0,-1 0,1 0,0 0,0-1,0 1,-1 0,2-1,-1 1,0-1,0 1,0-1,1 1,-1-1,1 1,44 12,-41-14,-1 1,0 0,1 0,-1 0,0 0,0 1,0 0,0 0,0 0,0 0,0 0,-1 1,1 0,-1-1,3 4,-5-3,-1-1,1 1,-1 0,0 0,1 0,-1 0,-1 0,1 0,0 0,-1 0,1 0,-1 0,0 0,0-1,0 1,0 0,-1-1,1 1,-1 0,1-1,-1 0,0 1,0-1,0 0,0 0,-1 0,-1 1,-4 7,-15 17,-46 69,68-93,-1 0,1 1,0-1,0 0,0 0,0 1,0-1,1 0,-1 1,1-1,0 1,0-1,1 0,-1 1,1-1,-1 1,1-1,0 0,0 0,0 1,1-1,-1 0,1 0,0 0,0-1,0 1,0 0,0-1,1 1,1 1,0-1,-1-1,0 1,1-1,0 0,-1 0,1 0,0-1,0 1,0-1,0 0,0 0,0-1,0 1,0-1,1 0,-1 0,0 0,0 0,0-1,0 0,0 0,0 0,0 0,4-2,17-8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3.8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114 263,'5'-5,"6"-1,1-5,-1-5,-8 0,-3-2,-3-3,-5 3,-1-1,-5 2,1 1,-2-4,-4 4,2-2,-1 3,-3-1,3 2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4.8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420 115,'-4'-5,"-8"-6,-5-1,0-4,-2 1,-3 3,-2 4,-2 3,-1-3,-1 1,-1 1,0 2,1 1,-1 1,0 2,1 0,0 0,4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4:27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19,'0'0</inkml:trace>
  <inkml:trace contextRef="#ctx0" brushRef="#br0" timeOffset="253.137">338 19,'0'-5,"0"-2</inkml:trace>
  <inkml:trace contextRef="#ctx0" brushRef="#br0" timeOffset="10305.121">1919 780,'0'0</inkml:trace>
  <inkml:trace contextRef="#ctx0" brushRef="#br0" timeOffset="12104.549">1693 1317,'5'0,"1"4,5 3,5-1,5-2,4 0,1-2,3-1,0 0,0-1,-4-5,-3-2,1 1,0 1,2 1,1 2,-3 1</inkml:trace>
  <inkml:trace contextRef="#ctx0" brushRef="#br0" timeOffset="12835.5">2229 1260,'0'5,"5"1,7 0,5-1,0-6,-3-8,-3-3</inkml:trace>
  <inkml:trace contextRef="#ctx0" brushRef="#br0" timeOffset="15284.216">1948 752,'-49'-34,"-123"-82,121 55,37 48,2 0</inkml:trace>
  <inkml:trace contextRef="#ctx0" brushRef="#br0" timeOffset="16409.538">1129 216,'-60'-24,"23"14,0 2,-1 1,0 2,-35 1,-181-52,231 55</inkml:trace>
  <inkml:trace contextRef="#ctx0" brushRef="#br0" timeOffset="18193.869">338 724,'-4'-5,"-8"-1,5 0,2 6,8 2,2 7,6 6,6 5,0 5,1-3,4-5,-4 0,2-4,1 2,2-2,-2-4</inkml:trace>
  <inkml:trace contextRef="#ctx0" brushRef="#br0" timeOffset="20189.862">847 1147,'0'-1,"-1"1,1-1,0 0,-1 0,1 0,0 0,0 0,0 1,0-1,0 0,0 0,0 0,0 0,0 0,0 0,0 1,0-1,1 0,-1 0,0 0,1 0,-1 1,0-1,1 0,-1 0,1 1,0-1,-1 0,1 1,-1-1,1 1,0-1,-1 1,1-1,0 1,0-1,0 1,-1 0,1-1,0 1,0 0,0 0,0-1,-1 1,1 0,0 0,0 0,0 0,0 0,0 0,0 1,-1-1,1 0,0 0,0 0,0 1,0-1,-1 1,1-1,0 1,13 4,0 1,-1 1,0 0,0 1,-1 0,0 1,0 1,5 5,-3-4,1 0,1-1,0-1,0-1,1 0,0-1,0 0,1-2,0 0,1-1,-7 0,8 3,-4 1</inkml:trace>
  <inkml:trace contextRef="#ctx0" brushRef="#br0" timeOffset="29643.194">338 19,'-38'-18,"27"17,0 1,0 1,0-1,0 2,0-1,0 2,1-1,-1 1,1 1,-1 0,1 0,1 1,-1 1,1-1,0 1,0 1,0 0,-1 2,4-4,0-1,1 1,-1 0,1 1,1-1,-1 1,1 0,0 1,0-1,0 1,1-1,0 1,1 0,-1 0,1 0,1 0,-2 7,6-5,2-5</inkml:trace>
  <inkml:trace contextRef="#ctx0" brushRef="#br0" timeOffset="30479.808">0 386,'5'0,"1"4,0 7,4 1,0 4,-2 4,3-2,-1 1,3-3,0-3</inkml:trace>
  <inkml:trace contextRef="#ctx0" brushRef="#br0" timeOffset="36775.762">424 808,'0'0,"1"-1,-1 1,1 0,0 0,-1 0,1-1,0 1,-1 0,1 0,0 0,-1 0,1 0,0 0,-1 0,1 0,-1 1,1-1,0 0,-1 0,1 0,0 1,-1-1,1 0,-1 1,1-1,-1 1,1-1,-1 0,1 1,-1-1,1 1,-1-1,0 1,1 0,-1-1,0 1,1-1,-1 1,0 0,0-1,0 1,1-1,-1 1,0 0,0-1,0 1,0 0,0-1,0 1,0 0,-1-1,1 1,0 0,0-1,0 1,-1-1,1 1,0 0,0-1,-1 1,1-1,-1 1,1-1,-1 1,1-1,0 1,-1-1,0 0,1 1,-12 0,0-1,0 0,0 0,0-1,0-1,0 0,1-1,-1 0,1-1,-1 0,1 0,0-2,9 5,1-1,0 0,0 0,0 0,0 0,0 0,0 0,1 0,-1 0,1 0,-1 0,1 0,0-1,0 1,0 0,0 0,0 0,0 0,1-1,-1 1,1 0,-1 0,1 0,0 0,0 0,0 0,0 0,0 0,0 1,1-1,-1 0,0 1,1-1,-1 1,1-1,0 1,0 0,-1-1,3 1,4-10,158-212,-123 185,-45 75,-9 305,11-337,-1 0,1 0,-1 1,-1-1,1 0,-1 0,1 0,-2 0,1-1,0 1,-1 0,0-1,0 0,0 0,-1 0,1 0,-1 0,0 0,1-4,-1 0,1 0,0-1,0 1,0-1,0 0,0 0,0 0,0 0,0 0,0 0,0-1,0 0,1 1,-1-1,1 0,-1 0,1-1,0 1,0 0,0-1,0 1,0-1,0 0,0-1,-6-5,0 1,-1 1,0 0,0 1,0 0,-1 0,0 1,0 0,0 1,-1 0,1 1,-1 0,0 0,0 1,0 1,0 0,-1 0,1 1,0 1,-1 0,57-46,128-138,-152 169</inkml:trace>
  <inkml:trace contextRef="#ctx0" brushRef="#br0" timeOffset="38606.511">451 752,'-9'-2,"-1"-1,0 0,1-1,0 0,0 0,0-1,0-1,1 1,0-1,0-1,0 1,1-1,0-1,0 1,1-1,-2-3,-14-13,-28-27,79 60,65 100,-49-47,-73-106,18 28,-1 0,0 0,-2 1,1 1,-2 0,0 1,0 0,-12-7,-98-80,112 91,0-2,1 0,1 0,0-1,0 0,2-1,-1 0,-5-12,-7-9,20 31,5 9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15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201 142,'-50'-65,"49"64,-1 0,1-1,-1 1,0 0,0 0,1 0,-1 1,0-1,0 0,0 1,0-1,0 1,0 0,0-1,0 1,0 0,0 0,0 1,0-1,0 0,1 0,-1 1,0 0,0-1,0 1,0 0,0 0,1 0,-1 0,0 0,1 0,-1 0,1 0,-1 1,1-1,0 1,-1-1,1 1,0 0,-10 13,1 1,1 1,1-1,0 1,1 1,0 0,2 0,0 0,1 0,1 1,1-1,0 1,2 0,0 0,1 0,0-13,0-1,0 1,0-1,1 1,0-1,0 0,1 1,-1-1,1 0,0-1,1 1,-1 0,1-1,0 0,0 0,0 0,1 0,-1-1,1 0,0 1,0-2,0 1,0-1,0 1,1-2,-1 1,1 0,-1-1,1 0,0 0,-1-1,1 0,0 0,-1 0,1-1,0 1,-1-1,1-1,0 1,-1-1,0 0,1 0,-1-1,5-2,7-5,-1-1,0-1,0 0,-2-1,1-1,-1 0,-1-1,-1 0,0-1,-1 0,-1-1,1-1,-7 9,1-1,-1 1,-1-1,0 1,0-1,-1 0,0 0,-1 0,0 0,0-1,-1 1,0 0,-1 0,-1 0,1 0,-1 0,-1 0,0 0,-1 0,1 1,-2 0,1 0,-1 0,-1 0,0 1,-2-3,3 8,1 0,-1 0,0 1,0 0,-1 0,1 0,0 0,-1 1,1 0,-1 0,1 1,-1-1,0 1,1 0,-1 1,1-1,-1 1,1 0,-1 1,1-1,0 1,-1 0,1 1,0-1,0 1,1 0,-1 0,1 0,-1 1,1-1,0 1,0 0,1 1,-1-1,-1 4,-9 12</inkml:trace>
  <inkml:trace contextRef="#ctx0" brushRef="#br0" timeOffset="425.055">597 566,'45'-92,"-13"22,3 1,3 3,30-39,-66 103,40-43,-41 44,0 1,0-1,0 1,0-1,0 1,0-1,0 1,0 0,0-1,0 1,0 0,0 0,1 0,-1 0,0 0,0 0,0 0,0 1,0-1,0 0,0 0,0 1,0-1,0 1,0-1,0 1,0-1,0 1,0 0,0-1,0 1,-1 0,1 0,0 0,-1-1,1 1,0 0,-1 0,1 0,-1 0,1 0,-1 0,0 0,1 0,-1 0,0 1,0-1,0 0,0 0,0 0,0 0,12 87,-13-79,1 0,1 0,-1 0,2 1,-1-1,1 0,1-1,-1 1,1 0,1-1,0 1,0-1,1 0,0 1,1-3,0 1,0-1,1 0,-1-1,1 0,0 0,1 0,-1-1,1 0,0-1,0 0,0 0,0 0,0-1,1 0,-1-1,1 0,-1 0,1-1,0 0,-1 0,1-1,-1-1,3 0,2 0,0-1,-1-1,0 0,0-1,0 0,0-1,-1 0,0-1,0 0,-1 0,0-1,0-1,-1 0,0 0,0-1,-1 0,1-2,-1-1,-1 1,0-1,0-1,-2 1,1-1,-2 0,0 0,2-14,6-15,-7 26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16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593 396,'-340'567,"335"-558,-2 0,1-1,-1 0,0 0,-1-1,0 0,0-1,-1 1,1-1,-1-1,0 0,-1 0,-5 1,2-5</inkml:trace>
  <inkml:trace contextRef="#ctx0" brushRef="#br0" timeOffset="519.741">0 509,'276'202,"-79"-24,-47 35,-139-199</inkml:trace>
  <inkml:trace contextRef="#ctx0" brushRef="#br0" timeOffset="6233.05">1017 593,'3'-4,"1"-1,-1 1,0-1,-1 1,1-1,-1 0,0 0,0 0,0-1,-1 1,0 0,0-1,0 1,-1 0,0-1,0 1,0-1,-1 1,1-2,-2 7,1-1,0 1,-1 0,1 0,0-1,-1 1,1 0,0 0,-1 0,1 0,0 1,-1-1,1 0,0 1,0-1,-1 1,1-1,0 1,0-1,0 1,-1 0,1-1,0 1,0 0,0 0,0 0,0 0,1 0,-1 0,0 0,0 0,1 1,-1-1,1 0,-1 0,1 1,-1-1,1 0,0 1,-10 23,1 1,1 0,1 1,2 0,0 0,2 0,1 1,2-1,0 1,4 22,34 102,-35-145,0 0,0 0,1 0,0 0,1 0,-1-1,1 0,0 0,1 0,-1 0,1-1,1 0,-1-1,0 1,1-1,0 0,0-1,4 2,-5-5,0-1,1 1,-1-1,1 0,-1-1,0 1,0-1,1-1,-2 1,1-1,0 0,0 0,-1-1,0 1,0-1,0-1,0 1,0-1,-1 1,0-1,0 0,0-1,-1 1,0-1,0 0,0 0,0 0,-1 0,1-4,-1 7,149-340,-112 244,-19 53,-11 58,-4 288,32-63,-21-163,-4 0,-4 1,-2 0,-4 47,-2-112,1 0,-2 0,1 0,-2 0,1 0,-1-1,0 1,-1-1,0 1,-1-1,0 0,0 0,-1-1,0 1,-1-1,0 0,0 0,-1-1,1 0,-2 0,1 0,-1-1,0 0,0-1,-1 0,1 0,-1-1,0 0,-1 0,1-1,-3 0,3-1,0-1,0 0,-1 0,1-1,0-1,0 1,0-2,0 1,0-1,0 0,0-1,0 0,1-1,-1 1,1-2,0 1,0-1,1 0,-1-1,1 0,1 0,-1 0,1-1,0 0,0 0,1-1,0 0,0 0,1 0,0 0,0-1,-1-9,0-1,2 0,0 0,1 0,0 0,2 0,0 0,2 0,0 0,1 0,0 0,2 0,0 1,1 0,1 0,1 0,9-20</inkml:trace>
  <inkml:trace contextRef="#ctx0" brushRef="#br0" timeOffset="6493.509">1835 735,'34'-5,"15"-2,5-4,-2 0,-6 2,-5 2,-5 2,-4 2,-2 2,-7 1</inkml:trace>
  <inkml:trace contextRef="#ctx0" brushRef="#br0" timeOffset="7050.224">2598 706,'-17'153,"7"0,7 83,-18-110,15-147,6-3,1-1,1 1,1 1,1-1,2 0,0 1,1 0,2 1,9-20,13-30,2 0,4 3,3 1,3 2,3 2,2 2,24-21,-60 69,1 0,0 1,1 1,1 0,0 1,0 0,1 2,0-1,1 2,0 0,0 1,1 1,0 1,10-2,-21 8,0 1,0-1,0 1,-1 0,1 1,0 0,-1 0,0 0,0 1,0 0,0 0,0 0,-1 1,0 0,0 0,0 0,0 1,-1 0,0-1,0 1,-1 1,0-1,0 1,0-1,-1 1,0 0,0 0,0 0,-1 0,-1 0,1 0,-1 0,0 0,0 0,-1 0,0 0,-2 6,-2 8,-2 1,0-1,-2-1,0 0,-1 0,-1 0,-1-1,-1-1,0 0,-2-1,0-1,0 0,-14 10,13-10,-1-2,0 0,-1-1,-1-1,1 0,-2-2,0 0,0-1,-1-1,1-1,-2-1,1-1,-10 1,27-6,0 1,-1-1,1-1,0 1,-1-1,1 1,0-1,-1 0,1-1,0 1,0-1,0 0,0 0,0 0,1-1,-1 1,1-1,-1 0,1 0,0 0,0 0,0 0,1-1,-1 1,1-1,0 0,0 0,0 0,0 0,1 0,-1 0,1 0,0-1,1 1,-1 0,1-1,0 1,0-2,3-20</inkml:trace>
  <inkml:trace contextRef="#ctx0" brushRef="#br0" timeOffset="7349.315">3557 1,'-18'191,"8"1,10 58,0-152,-22 26,27-95,0-25</inkml:trace>
  <inkml:trace contextRef="#ctx0" brushRef="#br0" timeOffset="7837.54">4234 368,'-2'-1,"-1"0,0 1,1 0,-1-1,1 1,-1 0,0 0,1 0,-1 0,1 1,-1-1,1 1,-1 0,1-1,-1 1,1 0,-1 0,1 1,0-1,-2 2,2-3,-185 107,167-94,1 0,0 2,0-1,2 2,0 1,1 0,0 1,2 1,0 0,1 1,1 0,1 1,-3 9,13-26,0 0,0 0,1-1,0 1,0 0,0 0,0 0,1 0,0 0,-1 0,1-1,0 1,1 0,-1-1,1 1,0 0,0-1,0 0,0 0,0 1,1-1,-1-1,1 1,0 0,0-1,0 1,0-1,1 0,-1 0,0 0,1 0,0-1,-1 1,1-1,0 0,0 0,-1-1,1 1,0-1,0 0,0 1,0-2,0 1,0 0,2-2,18-4,-1-1,0-1,0-2,-1 0,0-1,-1-1,0-1,-1-1,0-1,-2 0,0-2,0 0,-2-1,12-16,-12 17,101-124,-116 140,-1 0,0 0,1 0,-1 0,0 0,1 0,-1 0,1 0,-1 0,1 0,0 0,-1 0,1 0,0 1,0-1,0 0,0 1,-1-1,1 0,0 1,0-1,0 1,0-1,0 1,1 0,-1-1,0 1,0 0,0 0,0 0,0-1,0 1,0 0,0 1,1-1,-1 0,0 0,0 0,0 1,0-1,0 1,0-1,0 1,0-1,0 1,0-1,0 1,0 0,-1-1,1 1,0 0,0 0,-1 0,1 0,0 0,-1 0,1 0,-1 0,1 0,-1 0,0 0,1 0,12 139,20-56,-20-66</inkml:trace>
  <inkml:trace contextRef="#ctx0" brushRef="#br0" timeOffset="8226.302">4573 791,'160'-248,"-28"75,-132 173,1-1,-1 1,0 0,0-1,0 1,1 0,-1-1,0 1,0 0,1-1,-1 1,0 0,1-1,-1 1,0 0,1 0,-1-1,1 1,-1 0,0 0,1 0,-1 0,1 0,-1-1,0 1,1 0,-1 0,1 0,-1 0,1 0,-1 0,0 0,1 1,-1-1,1 0,-1 0,1 0,-1 0,0 0,1 1,-1-1,0 0,1 0,-1 1,0-1,1 0,-1 1,0-1,1 0,-1 1,0-1,0 0,1 1,-1-1,0 0,0 1,0-1,0 1,0-1,1 1,-1-1,0 0,0 1,0-1,0 1,0-1,0 1,0-1,1 38,-1-33,-1 37,0-32,-1 1,1 0,1-1,0 1,0 0,1 0,1-1,0 1,0-1,1 1,0-1,1 0,0 0,1 0,0-1,0 1,1-1,3 3,-1-8,0 1,0-2,0 1,1-1,0-1,0 1,-1-1,1-1,1 0,-1 0,0-1,0 0,0 0,0-1,0 0,0-1,0 0,5-2,-2-1,-1-1,1 0,-1-1,0 0,0-1,-1 0,0 0,0-1,-1 0,0-1,-1 0,0-1,5-8,2-1,2-1</inkml:trace>
  <inkml:trace contextRef="#ctx0" brushRef="#br0" timeOffset="8529.179">5278 622,'4'0,"19"2,0 0,0-2,0-1,0 0,0-2,0-1,0 0,-1-2,1 0,-1-2,-1 0,0-2,0 0,-1-2,10-6,-21 8,0 0,-1 0,0 0,-1-1,0 0,-1 0,0-1,-1 0,-1 0,1 0,-2-1,0 1,0-1,-1 0,-1 0,0 0,-1 0,0-1,0 11,0 0,0 0,0 0,0 0,-1 0,1 0,-1 1,0-1,0 0,0 0,0 1,0-1,-1 1,1-1,-1 1,1-1,-1 1,0 0,0 0,0 0,0 0,-1 0,1 0,0 1,-1-1,1 1,-1-1,0 1,1 0,-1 0,0 0,0 1,0-1,1 1,-1-1,0 1,0 0,0 0,0 0,0 1,0-1,0 1,1-1,-4 2,-12 7,0 1,1 1,0 0,0 2,1 0,1 0,0 2,1 0,0 0,2 1,0 1,0 0,2 1,0 0,1 1,0-3,0 0,2 1,0 0,0 1,2-1,0 1,2 0,0 0,0 1,2-1,0 1,1-1,1 0,1 1,1-1,0 0,2 3,0-11,2 0,-1 0,1-1,0 0,1 0,0-1,1 1,0-2,0 1,0-1,1-1,0 0,1 0,-1-1,1 0,0-1,0 0,0-1,1 0,-1-1,1 0,-1-1,1 0,0-1,0 0,5-2,11 2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0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0,'-10'26,"2"0,1 1,1-1,1 1,2 0,0 1,2-1,1 1,1-1,1 0,2 0,0 0,3 4,149 371,-145-370,-6-21,-1-1,0 1,-1 0,0 0,-1 0,0 0,-1 0,0 1,0-1,-2 0,0 10,-8-14,9-34,6 8,1 0,1 1,0 0,2 0,0 1,1 0,0 1,2 0,0 1,0 0,1 1,14-10,-14 13,0 1,1 0,0 1,1 1,0 0,0 1,1 1,-1 0,2 2,-1 0,0 0,1 2,3 0,-17 2,1 0,-1 1,1 0,-1-1,0 2,1-1,-1 0,0 1,0 0,0 0,0 0,0 0,0 1,-1-1,1 1,-1 0,0 0,1 1,-2-1,1 1,0-1,-1 1,1 0,-1 0,0 0,0 0,-1 0,1 0,-1 1,0-1,0 1,0 0,1 8,0 0,-1-1,-1 1,0 0,0 0,-1-1,-1 1,0-1,-1 1,0-1,-1 1,-5 7,0 0,-1-1,-1 0,-1-1,0 0,-1-1,-1 0,-1-1,0-1,-1 0,-1-1,0-1,-1-1,0 0,-1-1,0-1,-2-1,12-4,-1-1,1-1,-1 0,1 0,-1-1,0 0,0 0,0-1,0-1,0 0,0 0,0-1,0 0,0-1,0 0,0 0,0-1,1-1,0 1,-1-1,1-1,1 0,-9-6,2-4,2 1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0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1 928,'24'-7,"17"-4,0-1,-1-3,0-1,12-9,-43 21,0-2,0 1,0-1,-1 0,0-1,0 1,-1-2,0 1,0-1,0 0,-1-1,-1 1,1-1,-1 0,-1-1,0 1,0-1,-1 0,0 0,0-4,-2 11,0-1,0 1,-1-1,1 0,-1 1,0-1,0 0,0 1,-1-1,1 0,-1 1,0-1,0 1,0-1,0 1,-1 0,1-1,-1 1,0 0,0 0,0 0,0 0,-1 0,1 1,-1-1,0 1,0-1,0 1,0 0,0 0,0 0,0 1,-1-1,1 1,0 0,-1 0,0 0,1 0,-1 1,1-1,-1 1,-2 0,-4 2,-1 1,1 0,0 1,0 0,1 1,-1 0,1 0,0 1,1 0,-1 0,1 1,0 0,1 1,0 0,0 0,1 0,0 1,0 0,1 0,0 1,0-1,1 1,1 0,0 0,0 1,1-1,0 1,0 1,1-3,0-1,0 1,1 0,0-1,0 1,1-1,0 1,1-1,0 0,0 1,1-1,0 0,0 0,1 0,0-1,0 0,1 1,-1-1,2-1,-1 1,1-1,0 0,1 0,3 2,2 1,1 0,0-2,0 1,1-2,0 0,0 0,0-1,1-1,-1-1,1 0,0-1,0 0,9-1,-9 0,0 0,0-1,0-1,-1-1,1 0,0-1,-1 0,1-1,-1-1,0 0,0-1,-1 0,0-1,0-1,-1 0,1-1,-2 0,7-7,16-27,-2-2,-1-2,-3 0,-1-2,-3-1,-2-1,-3-1,-1-1,0-14,-10 47,-1 0,-1 0,-1-1,0 0,-2 0,0 0,-2 0,0-1,-1 1,-2 0,0-1,-1 1,-1 0,-1 1,-1-1,0 1,-2 0,0 0,5 16,0 0,0 0,0 1,0-1,0 1,-1 0,1-1,-1 1,0 1,0-1,0 1,0-1,-1 1,1 1,0-1,-1 0,0 1,1 0,-1 0,0 1,1-1,-1 1,0 0,0 0,1 0,-1 1,0 0,0 0,1 0,-1 0,1 1,-1 0,1 0,0 0,0 0,0 1,0 0,0-1,0 2,1-1,-1 0,1 1,0-1,0 1,0 0,1 0,-1 0,-8 23,0 0,2 1,2 0,0 0,2 1,1 0,1 0,1 0,2 0,1 0,1 0,3 6,1 8,2 0,2-1,2 0,1 0,3-2,13 26,30 86,-55-141,-1-1,0 1,0 0,-2-1,1 1,-1 0,-1 0,0 1,0-1,-1 0,-1 3,-4 4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58,'34'-4,"20"-3,6 1,3 2,-5-5,-3 1,-1 0,-5 3,-1 1,-4 2,0 1,-2 1,-4 0,-9 1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1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19 128,'-4'33,"-1"-13,1 0,1 0,1 1,1-1,1 1,1-1,0 1,2-1,0 0,1 0,2 0,1 3,-6-20,1 0,-1 0,1 0,0 0,0-1,0 1,1-1,-1 1,0-1,1 0,0 0,-1 0,1 0,0-1,0 1,0-1,0 0,0 1,0-1,1-1,-1 1,0 0,1-1,-1 0,0 0,0 0,1 0,-1 0,0 0,1-1,-1 0,0 0,0 0,0 0,1 0,-1-1,1 0,9-4,-2 0,1 0,-1-1,0-1,0 0,-1 0,0-1,8-10,166-228,-167 228,-7 31,-24 64,12-70,-1 1,1 0,1 0,-1-1,1 1,0 0,1 0,0 0,0 0,0 1,1-1,0-1,0 1,1 0,-1 0,2 0,-1-1,1 1,0-1,3 5,-1-5,0-1,1 0,0 0,0 0,0 0,0-1,1 0,-1-1,1 1,0-1,0-1,1 1,-1-1,0-1,1 1,-1-1,1 0,-1-1,1 0,0 0,-1 0,1-1,-1-1,1 1,-1-1,0 0,0-1,1 1,-2-2,1 1,0-1,-1 0,1 0,4-5,3-2,-2-1,1 0,-2-1,0 0,0-1,-1 0,-1-1,0 0,-2 0,1-1,-2 0,0 0,-1 0,0-4,35-119,-32 123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1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61 393,'12'-9,"16"-8,-2-2,0-1,-2 0,0-2,-1-1,-1-1,-2-1,11-15,-28 36,-1 0,1 0,-1 0,0 0,0-1,0 1,-1-1,1 1,-1-1,0 1,0-1,-1 0,1 1,-1-1,0 0,-1 0,1 1,-1-1,0 0,0 1,0-1,-1 1,1-1,-1 1,0 0,0 0,-1 0,1 0,-1 0,0 0,0 1,0-1,-1 1,1 0,-1 0,0 0,0 0,0 1,0-1,0 1,0 0,-1 1,1-1,-4 0,3 1,-1 1,0 0,0 0,1 0,-1 1,0-1,1 2,-1-1,0 0,1 1,-1 0,1 1,0-1,0 1,0 0,0 0,0 0,1 1,0 0,-1 0,1 0,-3 4,-71 106,73-106,1 0,-1-1,1 2,1-1,0 0,0 1,0-1,1 1,1 0,-1 0,1 0,1-1,0 1,0 0,1 0,0 0,0 0,1 0,0 0,1-1,0 1,0-1,1 0,0 0,0 0,1 0,0-1,0 0,1 0,0 0,1 0,3 0,0-1,1 0,0 0,0-1,0-1,0 0,1 0,0-1,-1-1,1 0,0 0,1-2,-1 1,0-1,0-1,0 0,0-1,0 0,2-2,9-2,-1-1,1-1,-1-2,-1 0,0-1,0-1,-1-1,-1 0,7-7,-2-1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16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86,'-17'76,"-18"158,-38 130,3-52,73-252,-3-59,0 0,0 0,0 0,1 0,-1 0,1 0,-1 0,1 0,-1 0,1 0,-1 0,1 0,0 0,-1-1,1 1,0 0,0 0,0-1,0 1,0 0,0-1,0 1,0-1,0 1,0-1,0 0,0 1,0-1,0 0,0 0,0 0,0 0,0 0,1 0,-1 0,0 0,0 0,0 0,0-1,0 1,0 0,0-1,0 1,0-1,0 1,0-1,0 1,0-1,0 0,0 0,65-63,-44 39</inkml:trace>
  <inkml:trace contextRef="#ctx0" brushRef="#br0" timeOffset="378.945">512 1,'37'228,"2"72,-34-253,-2 1,-2 0,-2 0,-2 0,-3-1,-1 1,-3-1,-2 1,12-48,0-1,-1 0,1 1,-1-1,1 1,-1-1,1 1,-1 0,0-1,1 1,-1-1,0 1,1 0,-1 0,0-1,1 1,-1 0,0 0,1 0,-1 0,0-1,1 1,-1 0,0 1,0-1,1 0,-1 0,0 0,1 0,-1 0,0 1,1-1,-1 0,0 1,1-1,-1 0,1 1,-1-1,0 1,1-1,-1 1,1-1,-1 1,1-1,0 1,-1 0,1-1,0 1,-1-1,1 1,0 0,0-1,-1 1,1 0,0 0,-40-89,27 57,0 2,-2 0,-1 1,-1 0,-14-16,20 29,-1 0,0 1,-2 0,1 0,-2 2,0 0,0 0,-1 2,0 0,-1 0,0 2,-1 0,1 1,-1 1,-1 1,-1-1,15 6,0 0,1 0,-1 0,1 1,-1 0,1-1,-1 2,1-1,0 0,-1 1,1 0,0 0,0 0,0 0,0 1,1-1,-1 1,1 0,-1 0,1 1,0-1,0 1,1-1,-1 1,1 0,-1 0,1 0,1 0,-1 1,-1 3,-3 16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2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0 366,'31'-10,"-1"-1,-1-2,0-1,-1-1,0-1,-1-1,-1-2,-1 0,16-18,-35 32,-2-1,1 0,-1 0,1 0,-2-1,1 1,-1-1,0 0,0 0,-1 0,0-1,0 1,-1 0,0-1,0 1,0-1,-1 1,0-1,-1 1,0-1,0 1,-2-5,3 10,-1 0,0 1,0-1,0 0,-1 0,1 1,0-1,-1 1,1-1,-1 1,1-1,-1 1,1 0,-1 0,0 0,0 0,0 0,0 0,0 0,1 1,-1-1,-1 1,1-1,0 1,0 0,0 0,0 0,0 0,0 0,0 0,0 0,0 1,0-1,0 1,0 0,0-1,-2 2,-66 42,50-26,1 1,1 1,0 0,2 1,1 1,0 1,2 0,0 1,2 0,1 1,0 0,-4 22,13-42,0 0,-1 0,2 0,-1 0,0 0,1 0,0 0,0 0,1 0,-1 0,1 0,0 0,1 0,-1 0,1 0,0 0,0-1,0 1,1-1,-1 1,1-1,0 0,1 0,-1 0,1-1,0 1,-1-1,1 0,1 0,-1 0,0 0,1-1,0 0,1 1,1 1,1-1,0 1,-1-1,1-1,0 0,0 0,1 0,-1-1,0 0,0-1,1 0,7-1,3-4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2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1 337,'5'2,"0"-1,0 0,0 0,0-1,0 1,1-1,-1-1,0 1,0 0,0-1,0 0,0-1,0 1,0-1,0 0,0 0,-1 0,1-1,-1 1,1-1,-1 0,0-1,0 1,0-1,81-101,-78 95,29-48,-26 40,1 0,1 0,1 1,0 0,1 1,14-12,-28 28,0 1,0 0,0-1,0 1,0 0,1-1,-1 1,0-1,0 1,0 0,1-1,-1 1,0-1,1 1,-1-1,0 1,1-1,-1 1,1-1,-1 1,1-1,-1 1,1-1,-1 0,1 1,-1-1,1 0,-1 0,1 1,0-1,-1 0,1 0,0 0,-1 0,1 0,-1 0,1 0,0 0,-1 0,1 0,0 0,-1 0,1 0,-1 0,1-1,0 1,-1 0,1 0,-1-1,1 1,-1 0,1-1,-1 1,1-1,-1 1,1-1,-1 1,1-1,-1 1,0-1,1 1,-1-1,0 1,0-1,1 0,-1 1,0-1,-2 24,2 130,1-148,1 0,-1 0,1 0,0 0,0 0,0 0,1-1,-1 1,1-1,0 1,1-1,-1 0,1-1,0 1,0 0,0-1,0 0,0 0,1 0,0-1,-1 1,1-1,0 0,0-1,0 1,0-1,3 1,6 0,-1-1,1 0,-1-1,1 0,-1-1,1 0,-1-1,0-1,0 0,0-1,0 0,0-1,-1-1,0 0,0 0,0-1,-1-1,0 0,-1 0,1-1,-2-1,1 1,-1-2,-1 1,0-1,0 0,-1-1,3-7,24-70,-31 68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4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85,'16'59,"-3"1,-2 1,-3-1,-2 1,-3 8,-29 90,22-205,9 15,1 0,2 0,1 1,2 0,0 0,2 1,1 1,2 0,0 1,2 1,1 0,1 2,1 0,1 1,1 1,1 2,2-1,-13 10,0 1,0 1,1 0,0 1,0 0,1 1,0 0,0 2,1 0,14-3,-27 8,0 0,1 0,-1 1,0-1,0 1,0 0,1-1,-1 2,0-1,0 0,0 0,0 1,-1 0,1 0,0-1,-1 1,1 1,-1-1,1 0,-1 1,0-1,0 1,0 0,-1-1,1 1,-1 0,1 2,28 86,-8 40,-12-117,0-7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4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1 250,'459'-29,"-293"30,-147 10,-43 0,9-9,0-1,1-1,-1 0,0 0,0-1,1-1,-1-1,1 0,0-1,0 0,0-1,-8-5,16 8,1-1,-1 0,1 0,0-1,0 0,0 0,0 0,1 0,-1-1,1 1,0-1,1 0,-1-1,1 1,0-1,0 1,1-1,0 0,0 0,0 0,0 0,1 0,0 0,1 0,-1-1,1 1,0 0,1-1,-1 1,2-4,4-18,1 3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44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506 621,'2'-1,"-1"0,0 0,0 0,0 0,0 0,-1 0,1 0,0-1,0 1,-1 0,1 0,0-1,-1 1,0-1,1 1,-1 0,0-1,0 1,1-1,-1 1,0 0,0-1,-1 1,1-1,0 1,0-1,-1 1,1 0,-1-1,1 1,-1 0,0 0,1-1,-1 1,0 0,0 0,0 0,0 0,0 0,0 0,0 0,0 0,0 0,-1 0,1 1,0-1,0 0,-2 0,-67-24,45 23,1 2,-1 0,0 2,1 1,0 1,-1 1,2 1,-1 1,1 1,0 1,0 1,1 1,-9 6,-43 48,72-63,1 0,0 1,0-1,0 0,0 0,0 0,0 1,0-1,1 0,-1 1,1-1,0 1,-1-1,1 1,1-1,-1 1,0-1,0 0,1 1,-1-1,1 0,0 1,0-1,0 0,0 1,0-1,0 0,1 0,-1 0,1 0,-1-1,1 1,0 0,0 0,0-1,0 0,0 1,0-1,103 33,-73-28,101 9,-133-14,1-1,-1 1,0-1,0 1,0-1,0 1,1-1,-1 1,0-1,0 1,0-1,0 1,0-1,0 1,0-1,-1 1,1-1,0 1,0-1,0 1,0-1,-1 1,1-1,0 0,0 1,-1-1,1 1,0-1,-1 0,1 1,0-1,-1 0,1 1,-1-1,1 0,-1 1,1-1,0 0,-1 0,1 0,-1 0,1 1,-1-1,1 0,-1 0,1 0,-1 0,1 0,-1 0,1 0,-1 0,1 0,-1-1,1 1,-1 0,1 0,-1 0,1 0,-31 12,2 1,0 2,0 0,2 2,0 1,-19 18,42-34,1 1,0 0,0 0,0 0,0 0,1 0,-1 0,1 1,0-1,0 1,0 0,0-1,1 1,-1 0,1 0,0 0,0 0,1 0,-1 1,1-1,0 0,0 0,0 0,1 0,-1 0,1 1,0-1,0 0,0 0,1-1,0 1,-1 0,1 0,1-1,-1 1,0-1,1 0,0 0,-1 0,1 0,1 0,0 1,14 4,-1-1,1-1,1 0,-1-2,1 0,0-1,0 0,0-2,0 0,0-2,1 0,2-1,-18 1,0 0,0 0,1 0,-1 0,0-1,0 0,0 0,-1 0,1 0,0-1,-1 1,1-1,-1 0,0 0,0 0,0 0,0-1,1-1,5-10</inkml:trace>
  <inkml:trace contextRef="#ctx0" brushRef="#br0" timeOffset="607.415">225 0,'11'226,"24"4,-26-132,-4 1,-7 81,-1-43,15 53,23 65,-13-126,-18-118,-1 1,-1-1,0 1,-1 0,0 0,-1-1,0 1,-1 0,0 0,-3 9,9 9,3-22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57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325 0,'-247'117,"244"-117,0 1,0 0,0 0,0 1,0-1,0 0,0 1,0 0,1 0,-1-1,1 2,-1-1,1 0,0 0,0 1,0-1,0 1,0 0,1-1,-1 1,1 0,0 0,0 0,0 0,0 0,0 0,1 1,-1-1,1 0,0 0,0 0,0 0,0 1,1-1,-1 0,1 0,0 0,0 2,83 53,-41-34,-39-22,127 101,-127-99,0 1,0-1,0 1,-1-1,0 1,0 0,0 1,-1-1,1 0,-1 1,0-1,-1 1,0 0,0-1,0 1,0 0,-1 0,0 0,0 0,-1-1,1 1,-1 0,0 0,-1-1,0 1,-2 5,0-5,-1 0,-1 0,1-1,-1 0,1 0,-2 0,1-1,0 0,-1 0,0 0,0-1,0 0,0 0,0-1,-1 0,1 0,-1-1,1 0,-1 0,0-1,1 0,-1 0,0-1,0 2,0-1,0 1,0-1,0-1,-1 0,1 0,0-1,0 0,1 0,-1 0,0-1,1-1,-1 1,1-1,0 0,-4-4,-8-10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12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1563 1047,'4'-36,"1"-1,3 1,0 0,3 1,1 0,1 1,2 0,1 1,20-28,211-261,-247 321,1 0,-1 0,0 0,1 0,-1 0,0 0,1 0,-1 1,1-1,0 0,-1 0,1 0,0 1,-1-1,1 0,0 0,0 1,0-1,0 1,0-1,-1 1,1-1,0 1,0 0,0-1,0 1,0 0,0 0,0-1,1 1,-1 0,0 0,0 0,0 1,0-1,0 0,0 0,0 0,0 1,0-1,0 0,0 1,0-1,-1 1,1 0,0-1,0 1,0-1,0 1,-1 0,1 0,0 0,-1-1,1 1,-1 0,1 0,-1 0,1 1,8 138,87 227,-67-227,-29-139,0-1,1 1,-1-1,0 1,1 0,-1-1,0 1,0 0,0-1,0 1,1 0,-1-1,0 1,0 0,0-1,0 1,-1 0,1-1,0 1,0 0,0-1,0 1,-1 0,1-1,0 1,-1-1,1 1,0 0,-1-1,1 1,-1-1,1 1,-1-1,1 1,-1-1,1 0,-1 1,0-1,1 0,-1 1,1-1,-1 0,0 0,1 0,-1 1,0-1,1 0,-1 0,0 0,1 0,-1 0,0 0,1 0,-1 0,0-1,1 1,-1 0,0 0,1 0,-1-1,0 1,0-1,-36-24,-203-165,224 178,1 1,-2 0,0 1,0 1,0 1,-1 0,-1 1,-1 1,19 5,0 1,1 0,-1-1,0 1,0 0,0 0,0 0,1-1,-1 1,0 0,0 0,0 0,0 0,0 1,0-1,1 0,-1 0,0 0,0 1,0-1,1 0,-1 1,0-1,0 1,1-1,-1 1,0-1,1 1,-1-1,0 1,1 0,-1-1,1 1,-1 0,1 0,-1-1,1 1,0 0,-1 0,1 0,1 10</inkml:trace>
  <inkml:trace contextRef="#ctx0" brushRef="#br0" timeOffset="472.176">2353 1075,'125'-344,"-92"292,-33 53,1-1,0 0,0 0,0 1,-1-1,1 1,0-1,-1 1,1-1,0 1,-1-1,1 1,-1-1,1 1,-1 0,1-1,-1 1,1 0,-1 0,1-1,-1 1,0 0,0 0,1 0,-1-1,0 1,0 0,0 0,0 0,0 0,0-1,0 1,0 0,0 0,0 0,-1-1,1 2,0-1,0 6,2 27,1-1,1 1,2 0,2-1,7 20,-13-48,-1 0,1-1,0 1,1-1,-1 0,1 1,0-1,0-1,0 1,1 0,-1-1,1 1,0-1,0 0,0-1,0 1,1-1,-1 1,1-1,-1-1,1 1,0-1,-1 1,1-1,0-1,0 1,0-1,0 0,0 0,0 0,0-1,0 1,0-1,-1 0,1-1,0 1,-1-1,1 0,-1 0,1-1,-1 1,0-1,0 0,0 0,0 0,-1-1,1 0,7-10,0-1,-1 0,-1 0,-1-1,0 0,-2-1,1 1,-2-1,0-1,1-12,0 7,1-2</inkml:trace>
  <inkml:trace contextRef="#ctx0" brushRef="#br0" timeOffset="1583.925">3426 708,'-9'-2,"1"-2,0 0,0 1,0 1,-1-1,1 1,-1 0,1 1,-1 0,0 1,0 0,1 0,-1 0,0 1,1 1,-1 0,1 0,-1 0,1 1,0 0,0 1,0 0,1 0,-1 0,1 1,0 1,0-1,-1 2,-98 212,84-129,22-88,0 1,-1-1,2 0,-1 0,0 1,0-1,1 0,-1 0,1 0,-1 0,1 1,0-1,0 0,0 0,0 0,0-1,1 1,-1 0,0 0,1-1,0 1,-1-1,1 1,0-1,0 0,0 1,-1-1,1 0,1 0,-1 0,0-1,0 1,0-1,0 1,0-1,1 1,-1-1,0 0,0 0,9-2,0 0,-1-1,1 0,-1-1,0 0,0 0,-1-1,1 0,-1-1,0 0,0-1,-1 0,0 0,0 0,-1-1,4-6,-11 14,269-279,-221 248,-47 30,0 1,0 0,0-1,1 1,-1 0,0 0,0 0,0 0,1 0,-1 0,0 1,0-1,0 0,0 1,0-1,1 0,-1 1,0-1,0 1,0 0,0-1,0 1,0 0,0 0,-1 0,1-1,0 1,0 0,-1 0,1 0,0 0,-1 0,1 0,-1 1,1-1,-1 0,0 0,0 0,1 0,-1 1,0-1,0 0,0 0,0 0,0 2,3 34,-2 1,-1 0,-2 0,-1-1,-8 36,-6 68,2 123,11-220,3-18,-2 0,0-1,-2 1,0-1,-2 0,0 0,-2-1,-1 0,-1-1,-3 3,13-23,-1-1,0 1,0-1,0 0,-1 1,1-1,0 0,-1 0,1-1,-1 1,0 0,0-1,1 0,-1 0,0 1,0-2,0 1,0 0,0-1,-1 1,1-1,0 0,0 0,0 0,0 0,0-1,0 1,0-1,-1 0,2 0,-1 0,0 0,0-1,0 1,0-1,1 1,-1-1,1 0,-1 0,1 0,0-1,0 1,0 0,0-1,-1-1,-3-10,0-1,0 0,2 0,0 0,0 0,2-1,0 1,1-1,0 0,1 0,1 1,0-1,2 1,-1-1,2 1,0 0,1 0,0 0,1 0,3-2,14-30,3 1,2 1,2 2,1 0,17-15,419-481,-439 505,-2-1,-1-2,-2 0,-2-1,-1-2,-2 0,-1-1,-2-5,0-92,-15 134,-1 0,1 0,-1 1,1-1,-1 0,0 1,0-1,-1 1,1-1,-1 1,0-1,0 1,0 0,0 0,0 0,-1 0,1 0,-1 0,0 1,0 0,0-1,0 1,0 0,-1 0,1 1,-1-1,1 1,-1-1,1 1,-1 0,0 1,0-1,1 1,-3-1,-4 3,-1 1,1 0,0 0,0 1,0 0,1 1,-1 0,1 1,0 0,1 0,-1 1,1 0,0 0,1 1,0 0,0 0,1 1,0-1,-2 6,-10 12,0 1,2 1,1 1,1 0,2 1,1 0,1 1,2 0,1 1,-3 25,10-42,-1 1,2-1,0 0,0 0,2 0,0 0,1 0,0 0,1-1,0 1,2-1,-1-1,2 1,0-1,0-1,1 1,1-1,0-1,1 0,0 0,0-1,1-1,1 0,-1 0,2-2,-1 1,1-2,0 1,0-2,1 0,-1-1,1 0,0-1,5-1,-3-1,0-2,-1-1,1 0,0-1,-1 0,0-1,0-1,0-1,0 0,-1-1,0-1,-1-1,1 0,-2 0,1-1,-1-1,-1 0,0-1,0-1,-2 1,1-2,-2 1,8-15,-15 26,34-77,-35 77,0-1,0 1,-1-1,1 1,0-1,-1 1,0-1,0 0,0 1,0-1,0 1,-1-1,1 0,-1 1,1-1,-1 1,0-1,0 1,0 0,0-1,-1 1,1 0,0 0,-1 0,0 0,0 0,1 0,-1 0,0 0,-2 0,-1 1,0 0,-1 0,1 1,-1 0,1 0,-1 1,1-1,-1 1,1 0,0 0,-1 1,1 0,0 0,0 0,0 1,0-1,1 1,-1 0,1 0,-1 1,1 0,0 0,-9 6,0 1,1 0,0 1,1 1,0 0,1 0,0 1,2 0,-1 0,2 1,0 1,0-1,2 1,0 0,1 0,0 0,1 1,1-1,1 1,0 0,2 16,2-23,0 0,0-1,0 1,2-1,-1 1,1-2,0 1,1 0,0-1,0 0,1 0,0-1,0 0,1 0,0-1,0 1,1-2,-1 1,1-2,1 1,-1-1,0 0,1-1,0 0,0 0,4-1,124-3,-114 0</inkml:trace>
  <inkml:trace contextRef="#ctx0" brushRef="#br0" timeOffset="-1581.928">744 511,'4'-6,"-21"21,-97 115,-42 26,-70 49,150-138,68-61</inkml:trace>
  <inkml:trace contextRef="#ctx0" brushRef="#br0" timeOffset="-1237.043">124 511,'59'53,"220"102,-50-24,-221-126,21 14,1-1,0-1,1-2,1-1,4 0,-33-13,1 0,-1 0,0 0,0-1,1 1,-1-1,0 1,1-1,-1 0,0 0,1-1,-1 1,0-1,1 0,-1 1,0-2,0 1,0 0,1 0,-1-1,-1 0,1 0,0 0,0 0,-1 0,1 0,-1-1,0 1,0-1,0 1,0-1,0 0,0 0,-1 0,1-1,7-18</inkml:trace>
  <inkml:trace contextRef="#ctx0" brushRef="#br0" timeOffset="-989.74">942 680,'-52'5,"0"2,1 2,0 3,1 1,0 3,1 2,1 2,-11 9,8-8,-259 120,304-138,-1 0,1 0,-1-1,0 0,0 0,0 0,0-1,0 0,0-1,0 0,0 0,-1 0,1-1,-2 0,8-2,-1 1,1 0,-1-1,1 1,0-1,0 1,0-1,0 1,1-1,-1 0,1 0,0 1,-1-1,1 0,0 1,1-1,-1 0,0 0,1 1,0-1,-1 0,1 1,0-1,0 1,1-1,-1 1,0-1,1 1,0 0,-1 0,1 0,0 0,0 0,0 0,0 0,2 0,-2-1,12-16</inkml:trace>
  <inkml:trace contextRef="#ctx0" brushRef="#br0" timeOffset="-725.391">350 257,'24'50,"-2"1,-2 1,-2 1,1 18,85 359,-51-272,-43-140</inkml:trace>
  <inkml:trace contextRef="#ctx0" brushRef="#br0" timeOffset="37852.821">631 1696,'-68'86,"4"3,-52 97,99-156,-2 0,-1-1,-1-1,-2-1,-23 22,-92 83,137-131,0 0,0 0,0 0,-1 0,1 0,0 0,-1-1,1 1,-1 0,1-1,-1 1,1-1,-1 0,1 1,-1-1,0 0,1 0,-1 0,1 0,-1 0,1-1,-1 1,1 0,-1-1,1 1,-1-1,1 0,-1 1,1-1,-2-1,-6-8</inkml:trace>
  <inkml:trace contextRef="#ctx0" brushRef="#br0" timeOffset="38240.375">67 1611,'-2'10,"0"-1,1 0,0 0,0 0,1 1,0-1,1 0,0 1,1-1,-1 0,2 0,-1 0,1 0,1-1,0 1,0-1,0 0,2 2,106 131,106 84,-3-6,-183-202,-15-15</inkml:trace>
  <inkml:trace contextRef="#ctx0" brushRef="#br0" timeOffset="38513.366">857 2035,'29'-5,"14"-1,5-1,-1 2,-4 2,-5 1,-3-4,-3-1,-3 1,0 1,-7 2</inkml:trace>
  <inkml:trace contextRef="#ctx0" brushRef="#br0" timeOffset="39021.831">1816 1865,'-20'0,"-1"1,1 1,-1 0,1 2,0 0,0 1,1 2,-1 0,1 0,1 2,-1 0,2 2,-1 0,1 0,1 2,0 0,1 1,0 0,1 1,1 1,1 0,0 1,1 0,-6 13,15-27,0 0,0 0,0 1,0-1,0 1,1-1,-1 1,1 0,0 0,1-1,-1 1,0 0,1 0,0 0,0 0,0 0,1 0,-1-1,1 1,0 0,0 0,0-1,0 1,1 0,0-1,-1 1,1-1,1 0,-1 0,0 1,1-1,0-1,-1 1,1 0,0-1,0 1,1-1,-1 0,0 0,1 0,11 0,0 0,0-1,0-1,0 0,0-2,0 1,-1-1,1-1,-1-1,1 0,-1-1,0-1,0 0,-1 0,0-1,0-1,-1-1,0 1,9-9,170-178,-149 156,-41 38,0 0,-1 1,1-1,0 0,0 1,0-1,0 1,0-1,0 1,0 0,0-1,0 1,0 0,0 0,0-1,0 1,0 0,1 0,-1 0,0 0,0 1,0-1,0 0,0 0,0 1,0-1,0 0,0 1,0-1,0 1,0-1,0 1,0 0,0-1,-1 1,1 0,0 0,0 0,-1-1,1 1,-1 0,1 0,-1 0,1 0,-1 0,1 0,-1 0,0 1,4 11,-1 0,-1 0,-1 0,0 0,0 1,-1-1,-1 0,-1 9,3 77,-1-96,1 4,-1 1,1-1,1 1,-1-1,1 1,1-1,-1 0,1 0,1 0,-1 0,1 0,0-1,1 0,-1 0,1 0,1 0,-1-1,1 1,11 2</inkml:trace>
  <inkml:trace contextRef="#ctx0" brushRef="#br0" timeOffset="39270.088">2663 1809,'-19'33,"-6"17,-5 9,0-1,3-6,3-6,4-6,2-6,4-4,3-1,5-2,-2-5,0-6</inkml:trace>
  <inkml:trace contextRef="#ctx0" brushRef="#br0" timeOffset="39506.808">2269 1894,'40'55,"4"-1,1-3,3-1,2-3,1-2,10 3,52 37,-89-74</inkml:trace>
  <inkml:trace contextRef="#ctx0" brushRef="#br0" timeOffset="39721.174">3059 1978,'0'39,"0"17,0 3,0-2,0-7,5-12,1-7,5-10,0-7</inkml:trace>
  <inkml:trace contextRef="#ctx0" brushRef="#br0" timeOffset="39938.242">2917 1639,'0'0</inkml:trace>
  <inkml:trace contextRef="#ctx0" brushRef="#br0" timeOffset="40316.302">3623 1838,'-7'0,"-1"1,0 0,1 0,-1 1,1 0,0 1,0 0,0 0,0 0,0 1,0 0,1 0,0 0,-5 5,9-7,0 0,0 0,0 0,0 0,0 0,1 0,-1 0,1 1,-1-1,1 0,0 1,0 0,0-1,0 1,0-1,1 1,-1 0,1 0,0-1,0 1,0 0,0 0,0-1,0 1,1 0,-1 0,1-1,0 1,0-1,0 1,0-1,0 1,1-1,-1 1,1-1,0 0,-1 0,1 0,0 0,2 2,39 33,-33-29,-1-1,0 1,0 1,0 0,-2 0,1 0,-1 1,0 0,-1 1,40 131,-45-136,0-1,-1 1,0-1,0 1,0-1,-1 0,0 1,0-1,0 0,-1 1,0-1,0 0,0 0,0 0,-1 0,0-1,0 1,0-1,-1 0,1 0,-1 0,0 0,0 0,0-1,-1 0,0 1,0-1,-1-1,0 1,1-1,-1 0,-1 0,1 0,0-1,0 0,0 0,-1-1,1 0,0 0,-1 0,1-1,0 0,0 0,-1 0,1-1,0 0,0 0,1-1,-1 1,0-1,1-1,0 1,-4-4,-10-10</inkml:trace>
  <inkml:trace contextRef="#ctx0" brushRef="#br0" timeOffset="44018.809">4555 2035,'9'19,"4"11,-1 6,-2 1,-3-6</inkml:trace>
  <inkml:trace contextRef="#ctx0" brushRef="#br0" timeOffset="44271.096">4611 1527,'-10'10,"-2"2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8:00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1,'-19'8,"0"1,1 1,0 0,1 2,0 0,1 1,0 0,1 2,1-1,0 2,1 0,0 1,2 0,0 0,1 1,0 1,2 0,0 0,1 1,-3 19,6-19,2 0,1 0,0 0,1 0,2 0,0-1,1 1,0 0,2-1,1 0,0 0,1 0,1-1,1 0,0 0,1-1,1 0,1-1,1-1,0 0,2 1,-4-6,1-1,0-1,0 0,1 0,0-1,1-1,-1 0,1-1,0-1,1 0,-1-1,1 0,0-1,-1-1,1 0,0-1,0-1,0 0,-1-1,1 0,0-1,-1-1,0-1,0 0,0 0,0-2,7-3,0-1,0-1,-1-1,-1 0,0-2,-1 0,-1-1,0-1,-1 0,-1-1,0-1,-2-1,0 0,-1 0,-1-1,-1-1,-1 0,-1 0,-1-1,-1 0,-1 0,-1 0,-1-1,-1 1,-1-21,-3 32,0 1,-1-1,-1 1,1 0,-2 0,0 1,0-1,-1 1,0 0,-1 0,0 1,0 0,-1 0,0 1,-1 0,0 1,0-1,-1 2,1-1,-2 1,1 1,-1 0,1 0,-1 1,0 1,-1-1,1 2,-1 0,1 0,-1 1,0 0,1 1,-4 1,-35-3,7 1</inkml:trace>
  <inkml:trace contextRef="#ctx0" brushRef="#br0" timeOffset="375.224">0 453,'316'-29,"-302"30,0 1,1 0,-1 1,0 1,0 0,-1 1,1 1,-1 0,0 0,-1 1,0 1,9 7,-6-5,0 0,1-1,0-1,0 0,1-1,0-1,0-1,6 1,-14-4,0-1,0 0,0-1,1 0,-1 0,0-1,0 0,0-1,0 1,0-2,0 0,0 0,-1 0,1-1,9-8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8:21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2286,'498'0,"-163"-28,-240 26,-1 5,90 13,17 14,-131-22,-1-3,1-3,32-5,9 1,246 1,-198-26,292 26,-199 2,-109 27,138-28,-83-28,225 27,-253-26,-116 26,-29 0</inkml:trace>
  <inkml:trace contextRef="#ctx0" brushRef="#br0" timeOffset="15621.587">2004 763,'-5'-3,"0"0,-1 0,1 0,-1 0,0 1,1 0,-1 0,0 1,0 0,-1 0,1 0,0 1,0 0,0 0,0 0,0 1,-1 0,1 0,0 0,0 1,1 0,-1 0,0 1,-3 2,-209 122,172-100,2 1,2 3,0 1,2 2,2 1,1 3,-7 11,-98 125,111-126,-84 155,21 41,41-93,48-131,0 0,1 0,0 1,2-1,1 1,1 20,-2 23,-24 133,24-155,2 1,2-1,2 0,1-1,3 1,5 17,61 222,2-110,-56-136,1-1,1-1,2-1,1 0,1-3,7 6,-4-11,0-1,1-1,2-1,0-2,1-1,0-1,5-1,-28-11,266 116,-237-108,0-1,1-2,0-2,24 2,8 2,-54-10,1 0,-1-1,1-1,0 0,-1-2,1 0,-1-1,3-2,29-1,-1 1,1 3,0 2,10 2,132-3,-23-55,-128 40,0-3,-2-1,0-1,-2-3,0-1,-2-1,12-14,83-89,23-48,4-30,-144 186,0-1,-2 0,0 0,-2-1,0 0,-1-1,-2 0,0 0,-2-1,52-228,-26 55,-32-55,-46 115,22 79,-40-79,-55-59,-6 44,35 54,-53-56,-110 14,114 67,-69 3,-16 43,197 22,-2 0,1 3,0 0,-1 2,0 1,-23 3,52-3,-1 1,1-1,-1 0,1 1,-1 0,1-1,-1 1,1 0,-1 0,1 1,0-1,0 0,0 1,-1-1,1 1,1 0,-1 0,0 0,0 0,1 0,-1 0,1 0,-1 2,-5 13</inkml:trace>
  <inkml:trace contextRef="#ctx0" brushRef="#br0" timeOffset="24488.684">2258 227,'0'594,"58"-255,-59 253,-28-366,31 56,25-84,-26-171,1 0,-2 0,0 0,-2 0,-1 0,-6 25,1-11,1 0,3 0,1 0,2 1,5 38,-2 12,-2 360,28-226,-28 282,-11-436,5-54</inkml:trace>
  <inkml:trace contextRef="#ctx0" brushRef="#br0" timeOffset="30525.333">1581 1,'-4'2,"1"0,-1 0,1 1,0 0,0-1,0 1,0 1,1-1,-1 0,1 1,0-1,0 1,0-1,0 1,1 0,-1 0,1 0,0 0,0 0,1 0,-1 0,1 0,0 0,0 0,0 1,1 0,22 112,-19-103,39 74,-41-86,0 0,0 0,0 0,1 0,-1 0,0-1,1 1,-1-1,1 0,-1 1,1-1,0 0,-1-1,1 1,0 0,0-1,-1 0,1 1,0-1,0 0,0 0,0-1,-1 1,1-1,0 1,0-1,-1 0,1 0,0 0,-1 0,1-1,-1 1,1-1,5-5,0 0,0 0,-1 0,0-1,-1 0,0-1,0 0,0 0,-1 0,-1 0,1-1,-1 1,-1-1,0 0,1-8,23-52,22-18,-48 88,-1-1,1 0,0 1,0-1,0 1,0-1,0 1,0-1,0 1,0 0,0-1,0 1,0 0,0 0,0 0,0 0,0 0,0 0,0 0,0 0,0 0,0 1,0-1,0 0,0 0,0 1,0-1,-1 1,1-1,0 1,0-1,0 1,0 0,-1-1,1 1,0 0,-1 0,1-1,0 1,-1 0,1 0,-1 0,1 0,-1 0,0 0,20 45,31 159,-19-35,-31-160,-1-1,0 0,-1 1,0-1,0 0,-1 1,0-1,-1 0,0 0,0-1,-1 1,0-1,0 1,-1-1,0-1,-1 1,0-1,0 0,0 0,-1 0,0-1,0 0,-1-1,0 1,0-1,0-1,0 0,-10 3,11-4,4 0,1-1,-1 0,0 0,0-1,0 1,0-1,0 1,0-1,0 0,-1 0,1 0,0 0,-1-1,1 0,-1 1,1-1,0 0,-1-1,1 1,0-1,-1 1,1-1,0 0,-1 0,1 0,0-1,0 1,0-1,0 0,0 0,1 0,-1 0,1 0,-1 0,1-1,0 1,-1-1,1 0,1 1,-1-1,0 0,0-2,1-5,1 0,0-1,0 1,1 0,1 0,-1 0,2 0,-1 0,2 0,-1 1,1-1,0 1,1 0,0 0,1 1,0-1,0 1,1 0,5-4,-2-2,0 0,1 0,0 0,1 1,0 0,1 1,1 1,0 0,1 1,0 0,0 1,1 1,0 1,7-3,1 3</inkml:trace>
  <inkml:trace contextRef="#ctx0" brushRef="#br0" timeOffset="43582.373">3246 1130,'-2'-2,"0"0,0-1,0 1,-1 0,1 0,0 1,-1-1,0 1,1-1,-1 1,0 0,1-1,-1 2,0-1,0 0,0 0,0 1,0 0,0 0,0-1,0 2,0-1,0 0,0 1,0-1,0 1,-1 0,-1 1,0 0,-1 0,1 0,0 1,0-1,0 1,0 1,1-1,0 1,-1 0,1 0,0 0,1 0,-1 1,1-1,0 1,0 0,0 0,1 0,-1 0,1 1,0-1,1 1,0-1,0 1,0-1,0 1,1 0,0-1,0 1,0 0,1-1,0 1,0 0,1-1,-1 1,1-1,0 0,1 1,-1-1,1 0,0 0,0-1,1 1,-1-1,1 0,0 1,0-2,3 3,-3-4,0 1,0-1,0 0,0-1,0 1,0-1,1 0,-1 0,0 0,1 0,-1-1,1 0,-1 0,1 0,-1 0,0-1,1 0,-1 0,1 0,-1 0,0-1,0 1,0-1,0 0,0-1,0 1,-1-1,1 1,2-4,4-2,0-1,-1 1,0-2,0 1,-1-2,0 1,-1-1,-1 0,6-11,-10 19,0 0,-1 1,1-1,-1 0,0 0,0 0,0 0,0 0,0 0,-1 0,1 0,-1 0,0 0,0-1,0 1,0 0,-1 0,1 0,-1 0,0 0,0 0,0 0,0 0,0 0,-1 0,1 1,-1-1,0 0,0 1,0-1,0 1,0 0,0 0,-1 0,1 0,-1 0,1 0,-1 1,0-1,0 1,0 0,-2-1,-7 2,1 1,-1 1,0 0,0 0,1 1,-1 1,1 0,0 0,0 1,1 1,-1-1,1 2,0 0,1 0,0 0,0 1,-1 2,7-8,-1-1,1 2,0-1,0 0,0 0,0 1,0 0,1 0,-1 0,1 0,0 0,-1 0,2 0,-1 1,0-1,1 1,-1-1,1 1,0 0,0-1,0 1,1 0,-1 0,1 0,0 0,0-1,1 1,-1 0,1 0,0 0,0-1,0 1,0 0,0-1,1 1,0-1,0 1,0-1,0 0,0 0,6 3,0-1,0-1,1 0,-1 0,1 0,0-1,0 0,0-1,0 0,0 0,1-1,-1 0,1-1,-1 0,1-1,-1 0,0 0,1-1,-1 0,0 0,0-1,0 0,5-4,-11 6,1-1,-1 0,1 0,-1 0,0 0,1-1,-1 1,-1-1,1 0,0 0,-1 0,1 0,-1-1,0 1,0 0,0-1,0 0,-1 1,0-1,1 0,-2 0,1 0,0 0,-1 0,1 0,-1 0,0 0,0 0,-1 1,1-1,-1 0,0 0,0 0,0 0,-1 0,1 1,-1-1,0 1,0-1,0 1,-1 0,1-1,-1 1,0 0,0-1,-1-1,0 1,0 0,-1 0,1 0,-1 1,0-1,0 1,0 0,0 1,0-1,-1 1,1 0,-1 0,1 1,-1 0,0 0,0 0,0 0,0 1,1 0,-1 1,0-1,0 1,0 0,1 0,-1 1,0 0,1 0,0 0,-1 0,1 1,0 0,0 0,0 1,1-1,-1 1,1 0,0 0,0 1,-3 3,4-5,1 1,0-1,-1 0,1 1,0-1,1 1,-1 0,1-1,-1 1,1 0,0 0,1 0,-1 0,1 0,-1 0,1 0,0 0,1 0,-1 0,1 0,0 0,0 0,0 0,0 0,1 0,-1-1,1 1,0 0,0-1,1 0,-1 1,2 0,2 0,0 1,1-2,-1 1,1-1,0 0,0 0,0-1,0 0,1 0,-1 0,1-1,-1 0,1-1,-1 0,1 0,-1-1,1 0,-1 0,1 0,-1-1,0 0,0-1,0 1,0-2,2 0,0 0,1-1,-1 0,0 0,-1-1,1-1,-1 1,-1-1,1 0,-1-1,0 0,-1 0,0-1,0 1,-1-1,0-1,0 1,-1-1,0-1,-3 6,-1 1,0-1,0 1,0 0,-1-1,0 1,0 0,0 0,0-1,-1 1,1 0,-1 0,0 0,0 0,-1 1,1-1,-1 1,0-1,0 1,0 0,0 0,0 0,-1 0,1 1,-1 0,0-1,0 1,0 0,0 1,0-1,0 1,0 0,-1 0,1 0,0 0,-1 1,1 0,0 0,-1 0,1 0,0 1,-1 0,1 0,0 0,-1 0,1 0,0 1,0 0,0 0,-2 2,-5 2,1 0,0 0,1 1,-1 0,1 1,1 0,0 0,0 1,-2 2,8-8,0-1,-1 1,1-1,0 1,1 0,-1 0,0 0,1 0,0 0,0 0,0 1,0-1,0 0,1 1,-1-1,1 0,0 1,0-1,0 0,0 1,1-1,-1 0,1 1,0-1,0 0,0 0,1 0,-1 0,1 0,-1 0,1 0,0 0,2 1,2 0,1 0,-1-1,1 0,0 0,0-1,0 0,0 0,1-1,-1 1,0-2,1 1,-1-1,1 0,-1-1,0 0,1 0,-1 0,0-1,0 0,0 0,0-1,0 0,0 0,-1-1,0 0,1 0,-1 0,-3 2,0-1,0 1,0 0,-1-1,1 0,0 1,-1-1,0 0,0 0,0-1,0 1,0 0,0-1,-1 1,0-1,0 1,0-1,0 0,0 0,-1 1,0-1,1 0,-1 0,-1 1,1-1,-1 0,1 0,-1 1,0-1,0 0,-1 1,1-1,-1 1,1 0,-1-1,0 1,-1 0,1 0,0 0,-1 0,0 1,0-1,1 1,-1 0,-1-1,1 1,0 1,0-1,-3 0,-1-1,-1 1,0 0,0 0,0 1,0 0,0 1,0 0,0 0,0 1,0-1,0 2,1-1,-1 1,0 1,0-1,1 1,0 0,0 1,0 0,0 0,0 1,1-1,-1 1,1 1,1-1,-1 1,1 0,-3 4,6-7,0 1,0-1,0 0,0 1,0 0,1-1,0 1,-1 0,2 0,-1 0,0 0,1 0,-1 0,1 0,0 0,1 0,-1 0,1 0,0 0,0-1,0 1,0 0,0 0,1-1,0 1,0 0,0-1,0 0,0 0,1 1,0-1,-1-1,1 1,0 0,0-1,1 1,-1-1,0 0,1 0,-1 0,1-1,0 1,0-1,-1 0,1 0,0 0,1 0,-1 0,0 1,1 0,-1-1,0 0,1 0,-1 0,1-1,-1 1,1-1,-1 0,1-1,-1 1,1-1,-1 0,1 0,-1 0,1 0,-1-1,0 0,0 0,0 0,0 0,0 0,-1-1,1 0,-1 0,1 0,-1 0,0-1,0 1,-1-1,1 0,-1 1,1-1,-1 0,0-1,-1 1,1 0,-1 0,0-1,0 1,0-1,-1 0,0 1,0-1,-1 1,1 0,-1-1,0 1,0 0,0-1,-1 1,0 0,0 0,0 0,0 0,0 1,-1-1,0 1,1-1,-1 1,-1 0,1 0,0 0,-1 0,1 1,-1-1,0 1,0 0,0 0,0 1,0-1,-1 1,1 0,0 0,0 0,-1 1,1-1,-1 1,1 0,-1 0,1 1,0-1,-1 1,1 0,0 0,-1 1,1-1,0 1,0 0,0 0,0 0,1 0,-1 1,1 0,-1 0,1 0,-2 1,0 2,0 0,0 1,0-1,1 1,0-1,0 1,1 1,-1-1,2 0,-1 1,1-1,0 1,1 0,0 0,0 0,1 0,-1 0,2 0,-1-1,2 3,3 16</inkml:trace>
  <inkml:trace contextRef="#ctx0" brushRef="#br0" timeOffset="51278.108">2400 2259,'0'-5,"5"-2,1-4,5 0,0-3,3 0,-1-1,3 1,-2-2,1 3,-1-3,1 3,-1-2,1 2,-2-2,-2 1</inkml:trace>
  <inkml:trace contextRef="#ctx0" brushRef="#br0" timeOffset="51715.128">2822 1835,'0'-5,"5"-6,6-6,7-5,4 1,-1 0,-5-2,1 3,-3 0,-4 4</inkml:trace>
  <inkml:trace contextRef="#ctx0" brushRef="#br0" timeOffset="52360.462">3698 875,'24'-19,"8"-11,3-1,1 1,-2 0,-6 0,-3 6,-5 7</inkml:trace>
  <inkml:trace contextRef="#ctx0" brushRef="#br0" timeOffset="65332.062">4290 2286,'764'0,"-594"-27,-144 26,-2 0</inkml:trace>
  <inkml:trace contextRef="#ctx0" brushRef="#br0" timeOffset="66699.975">4290 396,'5'0,"1"-5,5-1,1-5,2 0,0-4,1 2,-1-3,2 2,-3-1,-2 6,1 5,-2 3</inkml:trace>
  <inkml:trace contextRef="#ctx0" brushRef="#br0" timeOffset="69341.007">4432 1271,'-11'-13,"10"12,0-1,0 1,0-1,0 1,0 0,0-1,0 1,-1 0,1 0,0 0,-1 0,1 0,0 0,-1 0,1 0,-1 1,0-1,1 0,-1 1,0-1,1 1,-1 0,0 0,1 0,-1 0,0 0,1 0,-1 0,0 0,0 0,1 1,-1-1,0 1,1-1,-1 1,0 0,-8 7,1 1,0 0,0 0,1 1,0 0,1 0,0 1,0 0,1 0,1 0,0 1,0 0,2 0,-1 0,1 0,1 1,0-1,1 1,0-1,1 1,1 0,0-1,0 1,2 2,-2-4,1 0,0 0,1-1,1 1,-1-1,2 0,-1 0,1 0,1 0,0-1,0 0,1 0,0-1,0 0,1 0,0 0,0-1,1 0,0-1,0 0,1-1,0 1,0-2,0 1,0-2,1 1,-1-1,1-1,0 0,0-1,0 0,0 0,0-1,0 0,1-1,-2-4,-1 1,1-1,-1 0,0-1,0 0,0 0,-1-1,0 0,-1-1,0 0,0 0,5-7,14-15,-15 16,-1 0,-1 0,0-1,-1 0,0-1,-2 0,1 0,-2-1,0 0,-2 1,2-10,-4 17,0-1,0 1,-1-1,0 0,-1 1,0-1,-1 1,0-1,0 1,-1 0,0 0,-1 0,0 0,0 0,-1 1,0 0,0 0,-1 0,0 1,-1 0,1 0,-1 0,-1 1,1 0,-1 0,0 1,0 0,-1 1,1 0,-1 0,0 0,0 1,-1 1,-105 5,90 4</inkml:trace>
  <inkml:trace contextRef="#ctx0" brushRef="#br0" timeOffset="69851.861">4347 1525,'34'-53,"38"-42,-70 94,0 0,1 1,-1-1,1 1,-1 0,1 0,-1 0,1 0,-1 0,1 0,-1 1,1-1,-1 1,0-1,1 1,-1 0,0 0,0 0,1 1,-1-1,0 0,0 1,0-1,0 1,-1 0,1 0,0-1,-1 1,1 0,-1 0,0 1,1-1,-1 0,0 0,-1 1,1-1,0 0,-1 1,1-1,-1 2,13 17,-11-17,0 0,0 1,1-1,-1 0,1 0,0 0,0-1,0 1,0-1,1 1,0-1,0 0,-1-1,2 1,-1-1,0 1,0-1,1 0,-1-1,1 1,0-1,-1 0,1 0,0 0,0-1,-1 0,1 0,0 0,0 0,0-1,-1 0,1 0,0 0,-1-1,1 1,1-2,7-8</inkml:trace>
  <inkml:trace contextRef="#ctx0" brushRef="#br0" timeOffset="70485.964">4319 734,'4'2,"1"0,-1 1,0-1,0 1,0 0,0 0,0 0,-1 0,0 1,1-1,-1 1,0 0,-1 0,1 0,-1 0,2 5,20 42,-3 1,-2 1,-2 1,5 38,-20-87,0 7,1 0,1 0,0-1,1 1,0-1,0 0,1-1,1 1,7 8,-2-8</inkml:trace>
  <inkml:trace contextRef="#ctx0" brushRef="#br0" timeOffset="70983.409">4629 2033,'0'-10,"0"2,0 7,0 9,0 7,0 6,0 5,-5 2,-1 1,0 1,1 0,1-1,2 0,1 0,-5 0,0-6</inkml:trace>
  <inkml:trace contextRef="#ctx0" brushRef="#br0" timeOffset="72548.999">4487 819,'-61'-47,"-54"-68,115 114,-1 1,0-1,0 1,0 0,0 0,0-1,1 1,-1 0,0 0,0 0,0 0,0 0,0 0,0 0,0 0,0 0,0 1,1-1,-1 0,0 0,0 1,0-1,0 1,1-1,-1 1,0-1,0 1,1-1,-1 1,0 0,1-1,-1 1,1 0,-1 0,1-1,-1 1,1 0,-1 0,1 0,0 0,-1-1,1 1,0 0,0 0,0 0,0 0,0 0,0 0,0 0,0 0,0 0,0-1,0 1,1 0,-1 0,0 0,1 0,-1 0,1-1,-1 1,1 0,-1 0,-2 12,-74 225,75-237,1-1,-1 1,1-1,-1 1,0-1,1 1,-1-1,1 1,0 0,-1-1,1 1,-1 0,1-1,0 1,-1 0,1-1,0 1,0 0,0 0,0-1,0 1,-1 0,1 0,0-1,1 1,-1 0,0 0,0-1,0 1,0 0,1 0,-1-1,0 1,1 0,-1-1,0 1,1 0,-1-1,1 1,-1-1,1 1,-1-1,1 1,-1-1,1 1,0-1,-1 1,1-1,0 0,-1 1,1-1,0 0,0 0,-1 1,1-1,0 0,0 0,-1 0,1 0,0 0,102-59,188-110,-195 131,-260 13,30 16,116 3</inkml:trace>
  <inkml:trace contextRef="#ctx0" brushRef="#br0" timeOffset="74330.13">4657 2146,'0'4,"0"-2,0-7,0-7,0-7,0-5,0-2,0-3,0 0,0-1,0 10,0 8</inkml:trace>
  <inkml:trace contextRef="#ctx0" brushRef="#br0" timeOffset="80429.9">4996 2626,'2'8,"1"0,0 0,0 1,0-2,1 1,0 0,1-1,0 0,0 0,1 0,-1 0,58 65,3-3,74 60,-128-119,-4-6</inkml:trace>
  <inkml:trace contextRef="#ctx0" brushRef="#br0" timeOffset="80993.901">5363 2569,'-38'29,"-94"122,-46 99,81-99,96-144,4-7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44:16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830 1334,'-91'-76,"55"43,-1 1,-2 1,-42-23,-38-24,84 39,-1 2,-2 1,-1 2,-2 1,-27-14,-64-65,131 112,1-1,0 0,0 0,-1 1,1-1,0 0,-1 0,1 1,-1-1,1 0,-1 1,1-1,-1 0,1 1,-1-1,1 1,-1-1,0 1,1-1,-1 1,0-1,0 1,1 0,-1 0,0-1,0 1,1 0,-1 0,0 0,0 0,0-1,1 1,-1 0,0 1,0-1,0 0,1 0,-1 0,0 0,0 1,0-1,1 0,-1 1,0-1,1 1,-1-1,0 0,1 1,-1 0,0-1,1 1,-1-1,1 1,-1 0,1-1,-1 1,1 0,0 0,-1-1,1 1,0 0,0 0,-1-1,1 1,37 134,-22 35,0-96,-14-73,0-1,1 1,-1 0,0-1,0 1,1-1,-1 1,0-1,1 0,-1 0,0 1,1-1,-1 0,1 0,-1 0,0 0,1-1,-1 1,0 0,1-1,-1 1,0-1,1 1,-1-1,0 1,0-1,0 0,0 0,1 0,-1 1,0-1,0 0,-1 0,1-1,0 1,0 0,0 0,-1 0,1 0,-1-1,1 1,-1 0,1-1,-1 1,0 0,1-1,-1 0,93-125,37-47,-129 174,-1 0,1-1,0 1,-1-1,1 1,0-1,-1 0,1 1,-1-1,1 1,-1-1,1 0,-1 0,0 1,1-1,-1 0,0 0,1 1,-1-1,0 0,0 0,0 0,0 1,0-1,0 0,0 0,0 0,0 0,0 1,0-1,-1 0,1 0,0 0,-1 1,1-1,0 0,-1 1,1-1,-1 0,1 1,-1-1,1 0,-1 1,0-1,1 1,-1-1,0 1,1-1,-1 1,0 0,1-1,-1 1,0 0,0-1,0 1,-51-2,42 2,-8 1,-5-2,0 2,0 1,0 0,0 2,0 1,1 0,-2 2,16-3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24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58,'30'17,"-6"-14,0 0,0-1,0-1,0-2,1 0,-1-2,-1 0,13-5,16 0,142-22,-131 16,66-1,-129 25,-11-4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46:46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0 300,'1'0,"-1"0,0 0,1-1,-1 1,1 0,-1 0,1 0,-1-1,1 1,-1 0,1 0,-1 0,1 0,-1 0,0 0,1 0,-1 0,1 0,-1 0,1 0,-1 0,1 1,-1-1,1 0,-1 0,1 0,-1 1,0-1,1 0,-1 0,1 1,-1-1,0 0,1 1,-1-1,0 1,0-1,1 0,-1 1,0-1,0 1,1-1,-1 1,0-1,0 1,0-1,0 0,0 1,0-1,0 1,0-1,0 1,0-1,0 1,0-1,0 1,0-1,14 33,-2 0,-2 0,0 1,-3 1,1 11,10 40,0 110,-17-196,-1 0,1-1,-1 1,0 0,1 0,-1-1,1 1,-1 0,1 0,-1 0,1 0,-1 0,1 0,-1 0,1 0,-1 0,0 0,1 0,-1 0,1 0,-1 0,1 0,-1 0,1 0,-1 1,1-1,-1 0,1 0,-1 1,0-1,1 0,-1 0,0 1,1-1,-1 0,0 1,1-1,-1 1,0-1,0 0,1 1,-1-1,0 1,0-1,0 1,0-1,1 1,-1-1,0 1,0-1,0 1,0-1,0 1,0-1,0 1,0-1,-1 0,1 1,0-1,0 1,0-1,0 1,-1-1,1 1,0-1,18-35,87-229,-27 89,-71 164,-3 3</inkml:trace>
  <inkml:trace contextRef="#ctx0" brushRef="#br0" timeOffset="1">0 187,'92'-45,"-65"40,0 0,1 2,-1 0,1 2,0 2,17 1,22 1,-23-3,-75-34,17 23,7 7,0-1,0 0,1-1,0 0,0 0,0 0,1 0,0-1,0 0,1 0,-1-2,3-2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8:15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254 231,'74'-19,"137"-67,-108 39,-100 48,1-1,-1 1,1 0,-1 0,1 0,-1 1,0-1,1 1,-1 0,0 0,0 0,0 0,0 0,-1 1,1-1,0 1,-1 0,0-1,0 1,0 0,0 1,0-1,-1 0,1 0,-1 1,0-1,0 1,0-1,0 1,-1 0,1-1,-1 1,0 0,1 0,62 286,-55-231,-4 0,-1 0,-6 54,1-9,2-104,1 1,-1-1,0 1,1 0,-1-1,0 1,1 0,-1-1,0 1,0 0,0 0,0-1,0 1,0 0,0-1,0 1,0 0,0 0,0-1,0 1,0 0,0 0,-1-1,1 1,0 0,0-1,-1 1,1-1,-1 1,1 0,-1-1,1 1,-1-1,1 1,-1-1,1 1,-1-1,1 1,-1-1,0 0,1 1,-1-1,0 0,1 0,-1 1,0-1,1 0,-1 0,0 0,0 0,1 0,-1 0,0 0,0 0,1 0,-1 0,0-1,1 1,-1 0,0 0,1-1,-1 1,0 0,1-1,-1 1,-10-7,-1 0,0 0,0 1,0 1,-1 0,1 1,-1 0,0 1,0 1,-14-1,-5 1,-1 3,1 1,-1 1,1 1,0 2,0 2,1 0,0 3,-22 10,19-8,0 2,1 1,1 2,1 1,0 1,2 2,-3 4,20-16</inkml:trace>
  <inkml:trace contextRef="#ctx0" brushRef="#br0" timeOffset="1932.481">565 456,'132'-48,"76"-21,-107 36,-101 32,1 1,0 0,-1-1,1 1,-1 0,1-1,0 1,-1 0,1 0,0 0,-1 0,1 0,0 0,0-1,-1 1,1 1,0-1,-1 0,1 0,0 0,-1 0,1 0,0 1,-1-1,1 0,0 1,-1-1,1 0,-1 1,1-1,-1 1,1-1,-1 1,1-1,-1 1,1-1,-1 1,1-1,-1 1,0 0,0-1,1 1,-1 0,0-1,0 1,0 0,1-1,-1 1,0 0,0-1,0 1,0 0,0-1,0 1,-1 0,1 0,0-1,0 1,-1 0,-16 51,10-35,-10 71,15-62</inkml:trace>
  <inkml:trace contextRef="#ctx0" brushRef="#br0" timeOffset="2700.567">1355 485,'-19'9,"1"2,1 0,0 1,0 1,1 0,1 1,0 1,1 1,-7 10,16-18,0 0,1 1,0 0,1 0,0 0,0 0,1 0,0 1,1-1,0 1,0-1,1 1,0 6,0-12,1-1,-1 1,0 0,1-1,0 1,-1-1,2 1,-1-1,0 1,1-1,-1 0,1 0,0 0,0 0,0 0,0 0,1 0,-1-1,1 1,0-1,0 0,0 0,0 0,0 0,0 0,0 0,1-1,-1 0,0 0,1 0,-1 0,1 0,0-1,-1 1,1-1,1 0,11-3,-1-1,-1 0,1-1,-1 0,1-1,-2-1,1 0,-1-1,0-1,0 0,-1 0,-1-1,1-1,-2 0,1 0,-2-1,1-1,-2 1,0-2,0 1,4-12,-9 20,0 1,0-1,0 0,-1 0,0 0,0 0,0 0,-1-1,1 1,-1 0,-1-1,1 1,-1-1,0 1,0-1,0 1,-1-1,0 1,0-1,0 1,-1 0,0-1,0 1,0 0,0 0,-1 0,0 1,0-1,-1 1,1-1,-1 1,0 0,0 1,0-1,0 0,-1 1,1 0,-1 0,0 1,0-1,0 1,0 0,0 1,-1-1,1 1,0 0,-3 0,-6 4,1 0,0 1,0 1,0 0,0 1,1 0,0 1,0 0,0 1,1 1,1 0,-1 0,2 1,-1 0,1 0,1 1,0 1,0-1,1 1,1 1,0-1,0 1,-2 10,-1 2</inkml:trace>
  <inkml:trace contextRef="#ctx0" brushRef="#br0" timeOffset="3478.89">1835 598,'-22'198,"5"-151,1-83,14 21,1 0,0 1,1-1,1 0,0 0,1 0,0 1,2-1,-1 1,2 0,0 0,1 0,0 0,1 1,0 0,1 1,3-4,5-5,-4 5,-1 1,2 0,0 1,1 0,0 1,1 1,0 0,1 1,4-2,-19 13,0-1,0 0,1 0,-1 0,0 1,0-1,1 0,-1 1,0 0,1-1,-1 1,1 0,-1-1,0 1,1 0,-1 0,1 0,-1 0,1 0,-1 1,0-1,1 0,-1 1,0-1,1 1,-1-1,0 1,1 0,-1-1,0 1,0 0,0 0,0 0,0 0,0 0,0 0,0 0,0 0,0 0,-1 1,1-1,0 0,-1 1,1-1,-1 0,1 1,-1-1,0 0,0 1,1-1,-1 1,0-1,0 0,-1 1,1-1,-38 125,36-106,3-4</inkml:trace>
  <inkml:trace contextRef="#ctx0" brushRef="#br0" timeOffset="6029.512">2879 598,'0'282,"-4"-256,-9-32,10-12,0 1,1-1,2 0,-1 0,2 1,1-1,0 0,1 1,0-1,2 1,0 0,1 0,1 1,0-1,1 2,1-1,1 1,0 0,0 1,12-10,-14 11,2 1,0 0,0 0,1 2,1-1,0 1,0 1,12-7,-22 16,0 0,0 0,0 0,0 1,0-1,0 0,0 1,0-1,0 1,-1 0,1 0,0 0,0 0,0 0,-1 0,1 0,-1 1,1-1,-1 1,1-1,-1 1,0-1,0 1,1 0,-1-1,-1 1,1 0,0 0,0 0,-1 0,1 0,-1 0,1 0,-1 0,0 0,0 0,0 0,0 0,11 24,-1-11</inkml:trace>
  <inkml:trace contextRef="#ctx0" brushRef="#br0" timeOffset="6346.946">3443 541,'-8'20,"1"1,0 0,2 0,0 0,1 1,1 0,2 0,0-1,1 1,1 0,2 12,-3-31,0 0,1-1,-1 1,0 0,1-1,0 1,0 0,-1-1,1 1,1-1,-1 0,0 1,1-1,-1 0,1 0,0 0,-1 0,1 0,0 0,0 0,1 0,-1-1,0 1,0-1,1 0,-1 0,1 0,-1 0,1 0,0 0,-1-1,1 1,0-1,-1 0,1 1,0-1,-1-1,1 1,0 0,-1-1,1 1,0-1,-1 0,1 0,-1 0,1 0,-1 0,0 0,1-1,-1 1,0-1,0 0,0 0,3-3,0-1,0 0,-1 0,0 0,0 0,0-1,-1 0,0 0,-1 0,1 0,-1 0,-1 0,1-1,-1 1,0 0,-1-1,0 1,0-1,-1 1,0-1,0 1,0 0,-1-1,0 1,-1 0,0 0,0 0,0 1,-1-1,0 1,0 0,0 0,-1 0,-4-4,-5 0</inkml:trace>
  <inkml:trace contextRef="#ctx0" brushRef="#br0" timeOffset="6763.726">3867 32,'-8'22,"2"0,0 0,2 0,0 1,1 0,2 0,0-1,2 1,1 16,-1 10,0 397,-6-395,-1-33</inkml:trace>
  <inkml:trace contextRef="#ctx0" brushRef="#br0" timeOffset="7016.192">3641 541,'43'-5,"34"-6,13-2,-4 2,-12 3,-13-2,-13 0,-9 2,-7 2,-4 3,-7 1</inkml:trace>
  <inkml:trace contextRef="#ctx0" brushRef="#br0" timeOffset="7751.896">4403 399,'-41'35,"0"2,3 1,1 3,2 0,-10 18,43-57,0-1,0 1,1 0,-1-1,0 1,1 0,-1 0,1 0,0 0,0 0,0 0,0 0,0 0,0 0,0 1,1-1,-1 0,1 1,0-1,-1 0,1 1,0-1,1 1,-1-1,0 0,1 1,-1-1,1 0,0 0,-1 1,1-1,0 0,1 0,-1 0,0 0,0 0,1 0,-1 0,1-1,0 1,0 0,-1-1,1 0,2 2,7-3,0-1,0-1,0 1,0-2,0 1,0-2,-1 1,0-1,0-1,0 0,0 0,0-1,0-1,13-9,-1-1,-1-1,0 0,-1-2,-1 0,9-14,1 1,-29 32,0 0,0 0,0 0,1 1,-1-1,0 0,0 0,1 1,-1-1,1 0,-1 1,0-1,1 0,-1 1,1-1,0 0,-1 1,1-1,-1 1,1-1,0 1,-1-1,1 1,0 0,0-1,-1 1,1 0,0 0,0-1,0 1,-1 0,1 0,0 0,0 0,0 0,-1 0,1 0,0 0,0 1,0-1,-1 0,1 0,0 1,0-1,-1 0,1 1,0-1,0 1,-1-1,1 1,-1-1,1 1,0-1,-1 1,1 0,-1-1,1 1,-1 0,0-1,1 1,-1 0,0 0,1-1,-1 1,0 0,0 0,0 0,-6 54,4-47,0 0,1-1,-1 1,1 0,1 0,0 0,0 0,0 0,1 0,0 0,1 0,0 0,0 0,0-1,1 1,0-1,1 0,0 0,0 0,0 0,5 5,-1-8,0 0,0 0,0-1,0 0,1-1,-1 1,1-2,0 1,-1-1,1-1,0 1,0-2,-1 1,1-1,0 0,-1-1,1 0,-1 0,1-1,-1 0,0-1,0 1,0-2,5-3,-1 0,0-1,0 0,-1-1,0 0,-1-1,0 0,-1-1,0 0,-1 0,0-1,-1 0,-1 0,6-14,52-203,-56 184,-1 0,-3 0,-2 0,-2 0,-4-33,-4 51,8 28,0 1,0-1,0 0,0 1,0-1,0 0,0 1,0-1,0 0,-1 0,1 1,0-1,0 0,0 1,0-1,0 0,-1 1,1-1,0 0,0 0,0 1,-1-1,1 0,0 0,-1 0,1 1,0-1,0 0,-1 0,1 0,0 0,-1 0,1 1,0-1,-1 0,1 0,0 0,-1 0,1 0,0 0,-1 0,1 0,0 0,-1 0,1 0,0-1,-1 1,1 0,0 0,0 0,-1 0,1 0,0-1,-1 1,1 0,0 0,0 0,-1-1,1 1,0 0,-9 167,11-109,-1 590,3-623,9-30,-8-8</inkml:trace>
  <inkml:trace contextRef="#ctx0" brushRef="#br0" timeOffset="8014.585">4657 428,'39'-10,"26"-2,12-1,-1 4,-11 2,-5 2,-8 3,-9 6,-7 2,-4 0,-3 0,-7 3,-2 0,-4 3,0 0,1 2,-1 0</inkml:trace>
  <inkml:trace contextRef="#ctx0" brushRef="#br0" timeOffset="8264.037">5532 569,'0'38,"5"18,6-1,1-10</inkml:trace>
  <inkml:trace contextRef="#ctx0" brushRef="#br0" timeOffset="8499.394">5504 315</inkml:trace>
  <inkml:trace contextRef="#ctx0" brushRef="#br0" timeOffset="8688.013">5842 569,'-7'11,"1"0,-1 1,2-1,0 2,0-1,1 0,0 1,1 0,1 0,0 0,1 0,0 0,1 0,0 0,1 0,1 0,2 8,-4-19,1 1,0-1,0 0,-1 0,1 0,1 1,-1-1,0 0,0 0,1-1,-1 1,1 0,0 0,0-1,-1 1,1-1,0 1,0-1,0 0,0 0,1 0,-1 0,0 0,0-1,1 1,-1 0,0-1,1 0,-1 0,1 1,-1-1,0-1,1 1,-1 0,2-1,2-1,0 0,0 0,0-1,0 0,-1 0,1-1,-1 1,0-1,0 0,0 0,-1-1,1 0,-1 1,5-8,0 1,-1-1,0-1,-1 1,-1-1,0 0,0-1,-2 0,1 0,-2 0,0 0,-1 0,0 0,-1-1,0 1,-1-1,-3-13,-14-13,4 30</inkml:trace>
  <inkml:trace contextRef="#ctx0" brushRef="#br0" timeOffset="9136.354">6153 710,'15'-27,"1"0,2 2,0 0,2 1,7-6,-26 28,0 0,0 1,-1-1,1 0,0 1,0-1,1 1,-1-1,0 1,0-1,1 1,-1 0,1 0,-1 0,1-1,0 2,-1-1,1 0,0 0,0 0,-1 1,1-1,0 1,0 0,0-1,0 1,0 0,0 0,-1 0,1 0,0 0,0 1,0-1,0 1,0-1,-1 1,1 0,0-1,0 1,-1 0,1 0,-1 0,1 0,-1 1,1-1,-1 0,1 1,-1-1,0 1,1 0,3 13,44 87,-47-99,1 0,0 0,0 0,0 0,0 0,0-1,1 1,-1-1,1 0,-1 0,1-1,0 1,0-1,0 1,0-1,0 0,0-1,0 1,0-1,0 0,1 0,-1 0,0 0,0-1,0 0,2 0,9-4,-1-1,0-1,0 0,-1 0,0-2,0 1,-1-2,0 1,0-2,-1 0,1-2,28-67,-32 58</inkml:trace>
  <inkml:trace contextRef="#ctx0" brushRef="#br0" timeOffset="11767.841">7903 569,'-6'-1,"-1"1,1 0,0 0,-1 1,1 0,-1 0,1 1,0-1,0 1,0 0,0 1,0 0,0 0,1 0,0 0,-1 1,1 0,0 0,1 1,-1-1,1 1,0 0,0 0,0 0,1 1,0-1,-2 6,-1-4,0 2,1-1,0 0,0 1,1 0,1 0,-1 0,1 1,1-1,0 1,0 0,1-1,0 1,0 0,2 0,-1 0,1-1,0 1,1 0,0-1,1 1,1 4,-3-12,1-1,-1 1,0-1,1 0,-1 0,0 1,1-1,-1 0,1 0,0 0,-1-1,1 1,0 0,0-1,-1 1,1-1,0 1,0-1,0 0,0 0,-1 0,1 0,0 0,0 0,0 0,0-1,-1 1,1-1,0 1,0-1,-1 0,1 1,0-1,-1 0,1 0,-1 0,1-1,0 1,54-50,-55 51,125-149,-87 92,-44 75,1 1,0-1,1 0,1 1,1 0,1-1,0 1,2 2,-2-17,0 0,1-1,-1 1,1 0,0 0,0 0,1 0,-1-1,1 1,0-1,0 1,0-1,0 0,0 0,1 0,0 0,-1 0,1 0,0-1,1 1,-1-1,0 0,1 0,-1 0,1 0,-1-1,1 1,0-1,0 0,-1 0,1-1,0 1,0-1,0 0,0 0,0 0,0 0,0-1,0 1,0-1,-1 0,1 0,0-1,0 1,-1-1,1 0,-1 0,14-8,-2-1,0-1,0-1,-1 0,0 0,-1-2,-1 0,0 0,5-11,16-17,2-1,-3-1,-1-2,-3-1,1-5,1-7,-16 37,-1-1,-1 0,-1-1,-1 0,-1-1,-2 0,0-1,-2 1,-1-1,0-19,-3 44,-1 0,0 1,0-1,0 1,0-1,0 1,0-1,-1 1,1-1,0 1,-1-1,1 1,-1-1,0 1,1-1,-1 1,0 0,0-1,0 1,0 0,0 0,0 0,0 0,0 0,0 0,-1 0,1 0,0 0,-1 0,1 1,-1-1,1 0,-1 1,1 0,-1-1,1 1,-1 0,1 0,-1-1,1 1,-1 1,0-1,1 0,-1 0,1 0,-1 1,1-1,-1 1,1-1,-1 1,1 0,0 0,-1-1,1 1,0 0,0 0,-1 0,1 0,0 1,0-1,0 0,0 0,0 2,-19 18,2 1,0 1,2 0,0 2,1-1,2 2,1 0,1 1,-2 8,4-11,1 0,1 0,2 1,0 0,2 0,0 1,2-1,1 0,2 15,-2-30,1 0,0 0,1 0,0 0,1 0,0-1,0 1,1-1,0 0,1 0,0 0,0-1,1 1,0-1,1-1,0 1,0-1,0 0,1-1,0 0,0 0,1-1,-1 0,1 0,3 1,-5-3,0 0,1 0,-1-1,1 0,-1 0,1-1,0 0,0 0,-1-1,1 0,0 0,0-1,0 0,-1 0,1-1,-1 0,1 0,-1-1,1 0,-1 0,0 0,-1-1,1-1,-1 1,1-1,-1 0,-1 0,1-1,-1 1,0-1,0 0,0-1,-1 1,0-1,0 0,-1 0,0 0,0-1,-1 1,0-1,1-5,-2 4,-1 0,0 1,0-1,0 1,-1-1,-1 1,1-1,-1 1,-1 0,0-1,0 1,0 1,-1-1,0 0,-1 1,1 0,-2 0,1 0,-1 1,0 0,0 0,0 0,-1 1,0 0,0 0,-1 0,1 1,-1 0,0 1,0 0,-8-2,7 3,0 0,-1 0,1 1,-1 1,1 0,-1 0,1 1,-1 0,1 0,0 1,0 0,-1 1,-5 3,-12 5</inkml:trace>
  <inkml:trace contextRef="#ctx0" brushRef="#br0" timeOffset="12147.804">8975 485,'-14'9,"1"1,-1 0,2 1,0 1,0 0,1 0,0 1,1 1,1 0,0 0,1 1,0 0,2 0,-1 1,0 6,6-18,0 0,1 0,0 1,-1-1,1 0,1 0,-1 1,1-1,-1 0,1 0,0 1,1-1,-1 0,1 0,0-1,0 1,0 0,0 0,1-1,-1 0,1 1,0-1,0 0,0 0,0 0,1-1,-1 1,1-1,0 0,0 0,-1 0,1-1,0 1,1-1,-1 0,0 0,0 0,0-1,1 1,-1-1,0 0,0 0,1-1,-1 1,0-1,0 0,1 0,1-2,0 2,-2-1,1 0,0-1,0 1,-1-1,1 0,-1 0,0-1,0 1,0-1,0 0,-1 0,0 0,1 0,-1-1,-1 1,1-1,-1 0,0 0,0 0,0 0,-1 0,1 0,-1-3,2-3,-2-1,1 0,-1 1,-1-1,0 0,0 0,-1 1,-1-1,0 0,-3-7,4 15,0-1,-1 0,0 1,0-1,0 1,-1 0,1-1,-1 1,0 0,0 1,0-1,-1 0,1 1,-1 0,0 0,0 0,0 0,0 1,-1 0,1-1,-1 2,1-1,-4 0,-4 2</inkml:trace>
  <inkml:trace contextRef="#ctx0" brushRef="#br0" timeOffset="12851.523">9201 569,'-7'18,"0"-5,0 1,2 0,0 0,0 1,1-1,1 1,1 0,0 0,0 9,2-22,0 0,0 0,0 0,0 0,0 0,1 0,-1 1,1-1,-1 0,1 0,0 0,0 0,0-1,0 1,0 0,0 0,0 0,1-1,-1 1,1-1,-1 1,1-1,-1 1,1-1,0 0,0 0,0 0,0 0,-1 0,1 0,1-1,-1 1,0-1,0 1,0-1,0 0,0 0,0 0,0 0,0 0,1 0,-1 0,0-1,0 1,0-1,93-38,85-110,-180 148,0 1,0-1,0 1,0-1,1 1,-1-1,0 1,0 0,1-1,-1 1,0-1,1 1,-1 0,0-1,1 1,-1 0,1-1,-1 1,1 0,-1-1,0 1,1 0,-1 0,1 0,-1 0,1-1,-1 1,1 0,0 0,-1 0,1 0,-1 0,1 0,-1 0,1 0,-1 1,1-1,-1 0,1 0,-1 0,1 0,-1 1,0-1,1 0,-1 1,1-1,-1 0,1 1,-1-1,0 0,1 1,-1-1,0 1,1-1,-1 0,0 1,0-1,0 1,1-1,-1 1,0-1,0 1,0-1,0 1,0 0,-3 35,1-33,0 0,0 0,0 0,1 0,0 0,-1 1,1-1,0 0,0 0,1 1,-1-1,1 1,0-1,-1 1,2-1,-1 1,0-1,1 1,-1-1,1 0,0 1,0-1,1 0,-1 0,0 0,1 0,0 0,0 0,0 0,0 0,0-1,1 1,-1-1,1 1,0-1,-1 0,1 0,0 0,0-1,2 1,3 0,1 0,0-1,0 0,0-1,0 1,-1-2,1 1,0-2,0 1,0-1,-1 0,1-1,-1 0,0 0,1-1,-2 0,1 0,0-1,3-3,123-120,-133 127,24-31,-1-1,-2-1,-2-1,-1-1,-1-1,-3 0,0-1,5-28,-20 65,4-10,0-1,0 0,-1 0,-1 0,0 0,-1-1,0 1,-1 0,0-1,-1 1,0 0,-1-2,1 13,1 1,0-1,-1 0,1 0,-1 0,1 1,-1-1,1 0,-1 1,1-1,-1 0,0 1,1-1,-1 1,0-1,0 1,1-1,-1 1,0 0,0-1,0 1,1 0,-1 0,0-1,0 1,0 0,0 0,0 0,0 0,1 0,-1 0,0 0,0 1,0-1,0 0,0 0,1 1,-1-1,0 0,0 1,0-1,1 1,-1-1,0 1,1-1,-1 1,0 0,1-1,-1 1,1 0,-1-1,1 1,-1 0,1 0,0 0,-1 0,-27 44,18-16,1 0,1 1,2-1,1 1,1 1,2-1,1 0,1 1,2-1,1 0,4 19,13 177,-11-175,-7-45,0 0,0 0,-1 0,0 0,0 0,-1 0,0 0,0 0,0 0,0 0,-1 0,0 0,-1 0,1 0,-1 0,0 0,-2 3,-21 8,11-16</inkml:trace>
  <inkml:trace contextRef="#ctx0" brushRef="#br0" timeOffset="13099.987">9680 343,'44'-5,"42"-1,12 0,-1 1,-13 1,-15 2,-10 1,-11 1,-12 0</inkml:trace>
  <inkml:trace contextRef="#ctx0" brushRef="#br0" timeOffset="15753.527">11205 598,'-3'-3,"0"1,1 0,-1 1,0-1,0 0,0 1,0-1,0 1,0 0,-1 0,1 1,0-1,-1 1,1-1,0 1,-1 0,1 0,0 0,-1 1,1-1,0 1,-1 0,1 0,0 0,0 0,0 1,0-1,0 1,-1 0,-76 63,75-62,1 2,0-1,0 0,0 1,0 0,1 0,0 0,0 0,0 0,1 1,0-1,0 1,0-1,1 1,0 0,0 0,0 0,1 0,-1 0,2 0,-1 0,1 0,-1-1,2 1,-1 0,1 0,-1-1,2 1,-1-1,1 1,0-1,-1-3,0 0,1 0,0-1,-1 0,1 1,0-1,-1 0,1 0,0 0,0-1,0 1,0-1,0 1,0-1,0 0,0 0,0-1,0 1,0 0,-1-1,1 0,0 0,0 0,0 0,-1 0,1 0,0-1,1-1,73-50,-56 31,-1-2,0 0,-2 0,-1-2,-1 0,12-26,-12 17,-4 57,1 37,-11-44,1-1,1 1,0 0,0-1,2 0,0 0,0 0,1-1,1 0,8 11,-13-20,1 1,-1-1,1 0,-1 0,1 0,0 0,1-1,-1 0,0 0,1 0,0 0,0-1,0 0,0 0,0 0,0 0,0-1,1 0,-1 0,1 0,-1-1,1 0,11-4</inkml:trace>
  <inkml:trace contextRef="#ctx0" brushRef="#br0" timeOffset="17282.649">13632 456,'-29'38,"-9"18,-3 4,5-4,9-5,4-13,6-7,1-5,-1-1,2-6</inkml:trace>
  <inkml:trace contextRef="#ctx0" brushRef="#br0" timeOffset="17556.431">13322 485,'19'9,"21"18,8 4,1 2,-8 0,-6-6,-9-2,-4-6,-6-1,-1 1,2 2,3-2,-2 0,0-3,3-4,2-10,-3-4</inkml:trace>
  <inkml:trace contextRef="#ctx0" brushRef="#br0" timeOffset="17917.848">13999 710,'10'2,"0"0,0 0,0-1,0 0,0-1,0 0,0-1,0 0,0 0,0-1,-1 0,1-1,-1 0,1-1,-1 1,0-2,0 0,0 0,-1 0,0-1,0 0,0-1,-1 0,0 0,0 0,-1-1,0 0,0 0,-1-1,0 0,0 0,1-6,-5 12,0 1,-1-1,0 0,1 0,-1 0,0 0,0 0,0 1,-1-1,1 0,-1 0,1 0,-1 0,0 1,0-1,-1 0,1 1,0-1,-1 1,1-1,-1 1,0 0,0 0,0 0,0 0,0 0,0 0,-1 0,1 1,-1-1,1 1,-1 0,0-1,1 1,-1 1,0-1,0 0,-3-1,-1 1,0 0,0 0,0 0,0 1,0 0,0 0,1 1,-1 0,0 0,0 0,0 1,1 0,-1 1,-2 0,-8 7,1 1,0 0,1 1,0 1,1 0,0 1,1 0,0 1,2 1,0 0,0 1,-2 6,10-18,-1 1,1-1,0 1,1-1,-1 1,1 0,0 0,1 0,-1 0,1 1,0-1,1 0,0 0,0 1,0-1,0 0,1 0,0 1,1-1,0 0,-1 0,2 0,-1-1,1 1,0 0,0-1,0 0,1 1,0-1,0-1,0 1,0-1,1 1,0-1,0-1,0 1,0-1,1 1,-1-2,4 2,8 0,-1-1,1 0,0-2,0 0,-1-1,1 0,0-1,0-1,-1-1,1-1,-1 0,0-1,13-6,-7 1</inkml:trace>
  <inkml:trace contextRef="#ctx0" brushRef="#br0" timeOffset="18387.613">14563 625,'-14'8,"-1"0,1 1,0 1,1 0,0 1,1 0,0 1,-6 8,14-16,1 0,0 0,0 1,0-1,0 1,1-1,-1 1,1 0,1 0,-1 0,1 0,-1 0,2 1,-1-1,0 0,1 0,0 1,0-1,1 0,0 0,-1 1,2-1,-1 0,1 0,-1 0,1 0,1 0,1 2,1-2,1 0,-1-1,1 0,1 0,-1 0,1-1,-1 0,1 0,0 0,0-1,0 0,0-1,0 1,1-1,-1-1,0 1,1-1,-1-1,0 1,1-1,-1-1,0 1,0-1,0 0,0-1,0 0,-1 0,1 0,-1-1,2 0,8-11,1 0,-2 0,0-2,-1 1,0-2,-2 0,0-1,-1 0,-1 0,0-2,2-9,7-9,-17 35,73-186,-72 181,-1-1,-1 1,0-1,0 0,-1 1,0-1,0 0,-1 1,-1-1,0 1,0-1,0 1,-1 0,-1 0,0 0,0 0,-1 0,0 1,-4-6,5 10,1 0,-1 0,0 1,0-1,0 1,0 0,0 0,-1 1,1-1,-1 1,0 0,0 0,0 1,0-1,0 1,0 0,0 1,0-1,0 1,-1 0,1 0,0 0,0 1,0 0,0 0,0 0,0 1,0 0,0 0,-1 1,-5 1,0 1,1 1,0 0,0 0,1 1,0 0,0 1,0 0,1 0,0 1,1 0,0 0,-1 2,2 1,0 0,0 1,1-1,1 1,0 0,1 0,1 1,0-1,0 1,1-1,1 1,1-1,0 1,0-1,1 1,1-1,0 0,1 0,0 0,1 0,1-1,0 0,1 0,0 0,7 8,7 11,2-1,1-1,2-1,0-1,15 9,124 101,-152-127</inkml:trace>
  <inkml:trace contextRef="#ctx0" brushRef="#br0" timeOffset="16717.207">12165 287,'68'-27,"-1"-4,-2-2,16-14,27-41,-77 62,-39 54,-21 154,-80 516,96-638,-3-1,-3 0,-2-2,-2 0,-3-1,-7 6,28-50,0 0,-2-1,1 1,-1-1,-1 0,0-1,-1 0,0 0,0 0,-1-2,0 1,-1-1,0-1,0 1,-1-2,1 0,-1 0,-8 1,18-7,0 1,0-1,-1-1,1 1,0 0,-1 0,1-1,0 0,0 1,0-1,0 0,0 0,0 0,0 0,0 0,0-1,0 1,0-1,1 1,-1-1,0 1,1-1,0 0,-1 0,1 0,0 0,0 0,0 0,0 0,0 0,1 0,-1-1,0 1,1 0,0 0,0-3,3-85,9 49,3 0,1 1,2 1,2 0,1 2,2 0,2 2,1 0,2 2,1 1,1 1,16-11,-26 25,1 2,0 0,1 1,1 2,0 0,0 1,1 1,1 2,1 0,67 9,-17 4,-50-10,-2 0</inkml:trace>
  <inkml:trace contextRef="#ctx0" brushRef="#br0" timeOffset="16901.105">12983 710,'-15'38,"1"13,2 3,8-8,10-17,3-13</inkml:trace>
  <inkml:trace contextRef="#ctx0" brushRef="#br0" timeOffset="17051.299">12983 287</inkml:trace>
  <inkml:trace contextRef="#ctx0" brushRef="#br0" timeOffset="26340.2">17414 625,'-5'34,"-1"20,4 1,4-8</inkml:trace>
  <inkml:trace contextRef="#ctx0" brushRef="#br0" timeOffset="26502.275">17441 258,'0'0</inkml:trace>
  <inkml:trace contextRef="#ctx0" brushRef="#br0" timeOffset="26825.475">17894 428,'-19'4,"-79"27,95-30,0 1,0-1,0 1,0 0,0 0,1 0,-1 0,1 0,-1 0,1 1,0-1,-1 1,1 0,1 0,-1 0,0 0,1 0,-1 0,1 0,0 0,0 0,0 1,1-1,-1 0,1 1,-1 2,4 1,-1 0,1 0,0 0,1 0,0-1,0 1,0-1,1 0,0 0,0-1,0 1,1-1,-1 0,1-1,1 1,-1-1,1 0,-1-1,1 0,2 1,11 8,-5-3,65 51,-78-58,0 0,0 0,0 0,0 1,0-1,-1 1,1-1,-1 1,1 0,-1-1,0 1,0 0,0 0,-1 0,1 0,0 0,-1 0,0 0,0 0,0 0,0 0,-1 0,1-1,-1 1,1 0,-1 0,0 0,0 0,0 0,-1 0,-4 3,1 0,-1-1,-1 1,1-1,-1 0,0-1,0 0,0 0,0 0,-1-1,0 0,1-1,-1 0,0 0,0 0,0-1,-1 0,1-1,0 0,0 0,0-1,0 0,-4-1,-13-3</inkml:trace>
  <inkml:trace contextRef="#ctx0" brushRef="#br0" timeOffset="25475.576">15918 485,'-7'-3,"-1"1,1 1,-1-1,0 1,1 1,-1-1,0 2,0-1,0 1,1 0,-1 0,1 1,-1 0,1 0,-1 1,1 0,0 0,0 1,1 0,-1 0,1 1,0-1,0 2,0-1,1 0,-1 1,2 0,-1 0,0 1,1-1,0 1,-2 6,-10 17,2 0,0 1,2 0,2 1,1 0,-4 25,12-54,0-1,0 0,1 1,-1-1,1 0,-1 1,1-1,0 1,0-1,0 1,0-1,0 0,1 1,-1-1,1 1,-1-1,1 0,0 1,0-1,0 0,0 0,1 0,-1 0,1 0,-1 0,1 0,-1 0,1-1,0 1,0 0,0-1,0 0,0 1,0-1,0 0,1 0,-1 0,0-1,1 1,-1 0,0-1,1 1,-1-1,3 0,9-4,0 0,0-1,-1 0,0-1,0-1,0 0,-1-1,0 0,0-1,-1 0,0-1,-1 0,0 0,0-1,-1-1,12-9,190-199,-182 192,-29 27,1 1,-1-1,0 1,0-1,1 1,-1-1,0 1,0 0,1-1,-1 1,1 0,-1-1,0 1,1 0,-1-1,1 1,-1 0,1 0,-1-1,0 1,1 0,-1 0,1 0,-1 0,1 0,-1-1,1 1,0 0,-1 0,1 0,-1 1,1-1,-1 0,1 0,-1 0,1 0,-1 0,1 1,-1-1,0 0,1 0,-1 1,1-1,-1 0,0 1,1-1,-1 0,1 1,-1-1,0 0,0 1,1-1,-1 1,0-1,0 1,1-1,-1 1,0-1,0 1,0-1,0 1,0-1,0 1,0-1,0 1,0-1,0 1,-16 163,18-148,1 0,0-1,1 1,0-1,2 1,-1-1,2-1,0 1,1-1,0 0,1-1,1 0,0 0,1-1,0-1,1 1,2 0,-11-9,0-1,1 0,-1 0,1 0,0 0,-1 0,1-1,0 0,0 1,0-1,0-1,0 1,0-1,0 1,0-1,0-1,1 1,-1 0,0-1,0 0,0 0,21-8</inkml:trace>
  <inkml:trace contextRef="#ctx0" brushRef="#br0" timeOffset="25757.402">16849 456,'-9'24,"-9"22,-5 9,0-1,1-10,3-7,5-5,0-3,2-2,-1-1,1 1,-1-1,-5-4,2-5</inkml:trace>
  <inkml:trace contextRef="#ctx0" brushRef="#br0" timeOffset="26103.422">16623 428,'209'313,"-71"-94,-135-216,0 0,-1-1,1 1,0-1,0 0,0 0,1 0,-1 0,1-1,-1 1,1-1,-1 0,1 0,-1 0,1 0,0-1,0 1,-1-1,1 0,0 0,3-1,14-3</inkml:trace>
  <inkml:trace contextRef="#ctx0" brushRef="#br0" timeOffset="29407.421">0 1416,'368'-47,"-141"20,-164 19,0 3,0 3,47 4,-4 0,199 26,187 1,19-47,-208 5,52 13,-122 2,850-2,-671-28,463 28,-439-28,-8 16,70-6,-115-8,7 14,-115-4,112 14,-198 3,241 28,946-30,-856 0,-81-26,122 27,-178-28,769 28,169 0,-894-29,322 30,-453-29,88 26,-122-25,355 27,-521 13,-83-10,0 0,1-1,0 0,-1-1,1-1,0 0,0-1,-1 0,12-3,20-4,1 1,1 2,-1 3,1 1,29 4,23-1,35 3,-121 1,-7 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1,'-34'2,"0"1,0 2,0 2,1 1,0 1,0 2,1 1,-3 4,25-12,0 1,1 0,-1 1,1 0,1 0,-1 1,1 0,0 0,1 1,0 0,0 1,1-1,0 1,0 1,1-1,0 1,1-1,0 2,1-1,0 0,0 1,1-1,0 1,1-1,0 1,1 10,0-18,0 0,1 1,-1-1,0 0,1 0,0 0,0 0,0 0,0 0,0 0,1-1,-1 1,1 0,-1-1,1 1,0-1,0 1,1-1,-1 0,0 0,1 0,-1 0,1 0,0-1,-1 1,1-1,0 1,0-1,0 0,0 0,0-1,0 1,0-1,0 1,1-1,6 0,-1 0,1-1,-1 0,0 0,0-1,0 0,0-1,0 0,0 0,0-1,2-1,26-17,-1-1,-1-2,-1-1,-1-2,-2-1,0-1,-3-2,0-1,-28 34,0 0,1-1,-1 1,0 0,0 0,1 0,-1 0,0-1,1 1,-1 0,1 0,-1-1,1 1,-1 0,1-1,0 1,-1-1,1 1,0-1,0 1,-1-1,1 1,0-1,0 1,-1-1,1 0,0 0,0 1,0-1,0 0,0 0,-1 0,1 0,0 0,0 0,0 0,0 0,0-1,0 1,-1 0,1 0,0-1,0 1,0 0,-1-1,1 1,0-1,-1 1,1-1,0 1,-1-1,1 0,0 1,-1-1,1 0,-1 0,1 1,-1-1,0 0,1 0,-1 1,0-1,0 0,1 0,-1 0,0 0,0 0,0 1,0-2,0 2,0 12,0 0,1-1,0 1,0 0,1-1,1 1,0-1,1 0,0 0,1 0,0-1,0 1,1-1,0-1,1 1,0-1,1 0,0 0,0-1,1 0,8 5,36 8,-28-16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59 174,'-2'125,"-6"0,-8 21,-4-64,9-102,10-11,1 1,1-1,2 1,0-1,3 1,0 0,2 1,1 0,1 0,2 1,4-7,116-204,-132 238,0 0,0 0,0-1,1 1,-1 0,0 0,0 0,1-1,-1 1,1 0,-1 0,1 0,0 0,-1 0,1 0,0 0,-1 0,1 0,0 0,0 0,0 1,0-1,0 0,0 1,0-1,0 1,0-1,1 1,-1-1,0 1,0 0,0-1,0 1,1 0,-1 0,0 0,0 0,1 0,-1 0,0 0,0 1,0-1,1 0,-1 1,0-1,0 0,0 1,0 0,0-1,0 1,0 0,1 0,9 102,-4-52,-6-32,1-1,1 0,1 0,1 0,0-1,1 1,4 6,1-6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5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0 173,'23'423,"12"-102,-25-301,11-39,-13 9,21-22,1 0,2 2,1 1,1 2,2 2,0 0,1 3,2 1,35-14,-61 31,54-13,-66 17,1 0,0 0,-1 0,1 0,-1 0,1 0,-1 1,1-1,0 1,-1-1,0 1,1 0,-1-1,1 1,-1 0,0 0,0 0,1 0,-1 0,0 0,0 1,0-1,0 0,0 0,0 1,-1-1,1 1,0-1,-1 1,1-1,-1 1,1-1,-1 1,0-1,0 1,0-1,0 1,0 0,0 0,-2 10,-1-1,0 0,0 0,-1 0,-1 0,0-1,0 0,-1 0,0 0,-1-1,0 0,0 0,-1-1,0 1,-1-2,-9 7,18-14,-32 30,-1-2,-2-1,0-2,-2-1,-1-2,0-2,-2-1,0-2,-40 11,16-24,59-9</inkml:trace>
  <inkml:trace contextRef="#ctx0" brushRef="#br0" timeOffset="317.995">763 708,'-13'19,"1"1,1 0,1 1,1 0,1 0,1 1,1 0,0 0,2 0,1 1,0 0,1 12,3-31,-1-1,1 1,-1-1,1 1,0-1,0 1,0-1,1 0,-1 0,1 1,0-1,0 0,0 0,0-1,1 1,-1 0,1-1,-1 0,1 1,0-1,0 0,0 0,0-1,0 1,1-1,-1 1,0-1,1 0,-1 0,1-1,-1 1,1-1,-1 1,1-1,-1 0,1-1,3 1,7-2,1-1,-1 0,0 0,0-1,0-1,-1-1,0 0,11-7,-12 6,0 0,-1-1,0-1,-1 0,0-1,0 1,-1-2,0 0,-1 0,0 0,-1-1,0 0,-1-1,-3 7,0-1,0 0,-1 1,0-1,-1 0,1 0,-1 0,-1 0,1 0,-1 0,0-1,-1 1,0 0,0 0,0 0,-1 0,0 1,-1-1,1 0,-1 1,0-1,-1 1,0 0,0 0,0 1,-1-1,1 1,-1 0,0 0,0 0,0 1,-1 0,0 0,0 0,0 1,0 0,0 0,0 0,-1 1,0 0,1 0,-1 1,0 0,0 0,0 0,1 1,-1 0,0 1,0-1,0 1,-4 2,-14 3</inkml:trace>
  <inkml:trace contextRef="#ctx0" brushRef="#br0" timeOffset="815.959">1440 708,'-21'5,"1"0,0 1,0 1,0 1,1 1,0 0,1 2,0 0,1 1,0 1,0 0,-13 15,28-25,-1 0,1 1,0-1,0 0,0 1,0-1,1 1,-1-1,1 1,0 0,0 0,1-1,-1 1,1 0,-1 0,1 0,0 0,1 0,-1 0,1-1,0 1,0 0,0 0,0-1,0 1,1 0,0-1,0 0,0 1,0-1,0 0,1 0,-1 0,1 0,1 0,1 2,0 0,1-1,0 1,0-1,0-1,1 1,-1-1,1 0,0-1,-1 0,1 0,0 0,1-1,-1 0,0 0,0-1,0 1,8-2,4-5,0 0,-1-1,0-1,0-1,0 0,-1-2,-1 0,0 0,0-2,-1 0,-1-1,7-7,10-14,0-2,-3-1,-1-1,-2-1,-1-1,-2-2,-3 0,-1-1,5-22,-15 43,0-1,-1-1,-1 0,-2 1,-1-2,0 1,-2 0,-1 0,-1-1,-1 1,-1 0,-1 0,-7-22,9 42,0 0,0 0,0 1,-1-1,0 1,1-1,-1 1,-1 0,1 0,-1 0,1 1,-1-1,0 1,-1 0,1 0,0 0,-1 1,0 0,1-1,-1 2,0-1,0 0,0 1,0 0,0 0,-1 1,1-1,0 1,0 0,0 1,0-1,-1 1,1 0,0 0,-4 2,-2 1,-1 0,1 0,0 2,0-1,0 1,1 1,0 0,0 0,0 1,1 0,1 1,-1 0,1 0,1 1,0 0,0 0,1 1,0 0,1 0,0 0,1 1,-1 4,-4 15,1 0,2 1,1-1,1 1,2 1,1-1,2 0,1 2,-1-14,1 1,1-1,0 0,2 0,0-1,1 1,1-1,1 0,1-1,1 0,0 0,1-1,1-1,0 0,1 0,1-1,1-1,0 0,7 4,-15-14,0 0,0 0,0-1,0 0,1 0,0-1,-1 0,1 0,0-1,0 0,0 0,0-1,0 0,0 0,8-2,8-4</inkml:trace>
  <inkml:trace contextRef="#ctx0" brushRef="#br0" timeOffset="1314.272">2004 596,'-12'22,"1"0,2 1,0 0,1 1,1 0,1 0,1 0,1 1,1 15,2-36,0 0,1 0,0 0,0 0,0 0,0 0,0 0,1 0,0 0,0 0,0 0,0 0,0-1,1 1,0 0,0-1,0 1,0-1,1 0,-1 0,1 0,-1 0,1 0,0 0,1-1,-1 1,0-1,1 0,-1 0,1 0,-1-1,1 1,0-1,0 0,0 0,0 0,0 0,0-1,0 0,0 1,0-1,0-1,0 1,0-1,0 0,2 0,9-8,0 0,0-1,-1 0,-1-1,0-1,0 0,-1-1,0 0,-1 0,-1-2,0 1,6-15,-2 9,128-168,-141 188,-1-1,0 0,1 0,-1 1,1-1,-1 0,1 1,0-1,-1 1,1-1,-1 0,1 1,0 0,0-1,-1 1,1-1,0 1,0 0,-1-1,1 1,0 0,0 0,0 0,-1 0,1 0,0-1,0 2,0-1,0 0,0 0,-1 0,1 0,0 0,0 1,0-1,-1 0,1 1,0-1,0 1,-1-1,1 0,0 1,-1 0,1-1,-1 1,1-1,-1 1,1 0,-1-1,1 1,-1 0,14 43,25 257,-27-225,-3 1,-3-1,-4 2,-3-1,-3 0,-4-1,-3 1,-8 18,10-55,-2-1,-2-1,-2 0,-1-1,-2 0,-1-1,-2-1,-1-2,-2 0,-1-1,-2-1,-8 5,35-35,-12 10,1 0,-1-1,-1 0,0 0,0-2,-1 1,0-2,-1 0,1 0,-1-2,0 0,-1 0,13-5,0 0,-1 0,1 0,0 0,0 0,0-1,0 1,0-1,0 0,0 0,0 0,0 0,0-1,1 1,-1-1,0 1,1-1,-1 0,1 0,0 0,-1-1,1 1,0 0,1-1,-1 1,0-1,1 0,-1 0,1 1,0-1,0 0,0 0,0 0,1 0,-1-1,1 1,-1 0,1 0,0 0,1 0,-1 0,0 0,1 0,0 0,-1 0,1 0,1 0,0-3,8-22,2-1,1 2,1-1,1 2,1 0,2 1,0 1,19-19,-35 40,268-302,-226 259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3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0 725,'5'24,"7"7,0-5,-1-13,2-13,-1-11,-3-4</inkml:trace>
  <inkml:trace contextRef="#ctx0" brushRef="#br0" timeOffset="231.142">57 245,'0'0</inkml:trace>
  <inkml:trace contextRef="#ctx0" brushRef="#br0" timeOffset="646.882">508 442,'-31'23,"11"-11,1 1,0 0,1 1,1 2,0-1,1 2,1 0,0 1,2 1,0 0,1 0,1 1,0 1,0 5,9-22,1 0,0-1,0 1,0 0,1 0,-1 0,1-1,0 1,0 0,1 0,-1 0,1 0,-1-1,1 1,0 0,1 0,-1-1,1 1,-1-1,1 0,0 1,0-1,1 0,-1 0,1 0,-1 0,1-1,0 1,0-1,0 1,1-1,-1 0,0 0,1-1,-1 1,1-1,-1 0,1 0,0 0,0 0,0 0,-1-1,1 0,1 0,14-6,-1-2,0 0,-1-1,0-1,0 0,-1-1,-1-1,0 0,0-2,-1 1,-1-2,0 0,7-12,-14 20,40-53,45-41,-91 100,1 1,-1-1,1 1,0-1,-1 1,1 0,0-1,0 1,-1 0,1-1,0 1,0 0,-1 0,1-1,0 1,0 0,0 0,-1 0,1 0,0 0,0 0,0 1,-1-1,1 0,0 0,0 0,-1 1,1-1,0 0,0 1,-1-1,1 1,0-1,-1 1,1-1,-1 1,1-1,-1 1,1 0,-1-1,1 1,-1 0,1 0,-1-1,0 1,1 0,-1 0,0-1,0 1,0 0,0 0,1-1,-1 2,4 47,-4-45,-4 94,-5-2,-14 57,3-10,10-62,-3-1,-4 0,-3-1,-4-1,-3-1,-30 58,-11-41,65-91,1-1,0 0,-1 1,1-1,-1 0,0 0,0-1,0 1,0 0,0-1,0 0,0 0,0 0,0 0,-1 0,1-1,0 1,-1-1,1 0,0 0,-1 0,1 0,0-1,0 0,-1 1,1-1,0 0,0 0,0-1,0 1,0-1,-2-1,0-2,1-1,0 0,0 0,0 0,1 0,0-1,0 0,1 1,0-1,0 0,0 0,1 0,0 0,0 0,1-1,0 1,0 0,1 0,0-2,-1-2,3-26,2 1,2-1,1 1,1 0,2 1,2 0,1 1,2 0,1 1,1 1,2 1,1 1,2 0,0 2,2 1,19-15,-26 24</inkml:trace>
  <inkml:trace contextRef="#ctx0" brushRef="#br0" timeOffset="883.035">960 725,'-14'38,"0"18,2 3,8-7,9-13,10-13,5-16,1-10</inkml:trace>
  <inkml:trace contextRef="#ctx0" brushRef="#br0" timeOffset="1027.705">1072 301,'0'0</inkml:trace>
  <inkml:trace contextRef="#ctx0" brushRef="#br0" timeOffset="1444.714">1496 526,'-29'27,"1"0,2 2,0 1,2 1,2 1,1 2,1-1,-9 24,27-53,0 0,-1-1,1 1,1 0,-1 0,1 0,-1 0,1 0,0 1,0-1,1 0,-1 1,1-1,0 0,0 1,1-1,-1 0,1 0,0 1,0-1,1 0,-1 0,1 0,-1 0,1 0,1-1,-1 1,0 0,1-1,0 0,0 1,0-1,0 0,4 2,0-1,1-1,0 0,0-1,1 0,-1 0,0 0,1-1,-1-1,1 1,-1-1,1-1,-1 0,0 0,1 0,-1-1,0 0,0-1,0 0,0 0,1-1,8-4,0-2,-1 1,0-2,-1 0,0-1,0 0,-2-1,7-8,12-12,-1-1,-2-2,-2-1,-1-2,-1 0,-3-2,-1 0,-2-1,-2-1,-2-1,-2 0,-2-1,-1 0,-3-1,-1-4,-5 43,-1-1,0 0,0 1,-1-1,0 0,0 1,0-1,-1 1,0-1,-1 1,0 0,0 0,0 0,-1 0,0 1,0-1,-1 1,0 0,0 0,0 1,-1 0,0 0,0 0,0 0,0 1,-1 0,0 0,0 1,0 0,0 0,0 1,-1 0,1 0,-1 0,1 1,-1 1,0-1,1 1,-1 0,0 1,1 0,-1 0,0 0,-5 3,-1 5,0 0,1 1,0 0,1 1,1 0,-1 1,2 0,-1 1,2 0,0 1,0 0,2 0,0 1,0 0,1 0,1 1,1 0,0 0,1 0,0 0,2 0,-1 12,3-1,2 1,0-1,2-1,0 1,2 0,1-1,1-1,2 1,0-2,1 1,2-2,0 1,2-2,10 12,12 11,2-1,2-3,40 31,-46-40,-9-9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0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286 142,'-23'14,"0"2,1 0,1 2,0 0,2 2,0 0,1 1,1 1,1 0,1 1,1 1,1 0,2 1,0 1,-1 5,10-23,-1 0,2 0,-1 0,1 1,0-1,1 0,0 1,0-1,1 0,0 1,0-1,1 0,0 0,0 0,1 0,0 0,1 0,0-1,0 0,0 0,1 0,0 0,1-1,-1 1,1-1,0-1,1 1,-1-1,1 0,0-1,0 0,1 0,-1 0,1-1,0 0,0 0,0-1,0 0,0-1,2 1,5-4,-1-1,1 0,0-1,-1-1,0 0,0-1,0 0,-1-1,0-1,-1 0,1-1,-1 0,-1 0,0-2,0 1,-1-1,0-1,-1 0,6-10,-3 8,-1-1,-1 0,0-1,-1 0,0-1,-2 1,0-1,-1-1,0 1,-1-1,-2 0,1-1,-2 1,-1 0,0-1,-1 1,-1-1,-1 1,0 0,-2-2,2 9,0 0,-1 1,0-1,-1 1,0 0,-1 0,0 0,0 0,-1 1,-1 0,1 0,-1 1,-1 0,0 0,0 0,0 1,-1 1,0-1,0 1,-1 1,0 0,0 0,0 1,0 0,-1 1,1 0,-1 0,6 3,1 0,-1 0,0 1,1-1,-1 1,0 0,1 0,-1 0,1 1,0 0,-1 0,1 0,0 0,0 1,0-1,0 1,-2 3,-13 12</inkml:trace>
  <inkml:trace contextRef="#ctx0" brushRef="#br0" timeOffset="515.718">596 706,'291'-359,"-272"350,-26 45,3-25,4-10,-3 8,-1 0,2 1,-1 0,1-1,1 1,0 0,0 0,1 0,0 0,1 0,0 0,0 0,1-1,0 1,1 0,0-1,1 0,1 3,-3-10,1 0,0 0,0 0,0 0,0 0,0 0,0-1,0 0,1 1,-1-1,0 0,1-1,-1 1,1-1,-1 1,1-1,-1 0,1 0,-1-1,1 1,-1-1,0 0,1 0,-1 0,0 0,1 0,-1-1,0 1,1-1,85-60,-79 51,1 0,-1-1,-1-1,-1 1,1-1,-2-1,0 0,-1 0,0 0,-1-1,0 1,0-9,0-2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9:59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59,'28'-58,"-36"86,-134 235,76-149,-5-2,-27 26,-21 40,86-152,20-22</inkml:trace>
  <inkml:trace contextRef="#ctx0" brushRef="#br0" timeOffset="422.417">0 285,'34'29,"4"-12,0-2,2-2,0-1,0-2,1-2,13 0,92 22,-122-25,0 1,0 1,-1 1,0 1,-1 1,0 1,0 1,-1 1,-1 0,0 2,10 10,-29-24,0 1,0 0,0-1,1 1,-1-1,1 1,-1-1,1 0,-1 0,1 0,0 0,-1 0,1 0,0 0,0 0,0-1,0 1,0-1,0 1,0-1,0 0,0 0,0 0,0 0,0 0,0 0,0-1,0 1,-1-1,1 1,0-1,0 0,0 1,0-1,-1 0,1 0,0-1,-1 1,1 0,-1 0,1-1,10-8</inkml:trace>
  <inkml:trace contextRef="#ctx0" brushRef="#br0" timeOffset="670.49">791 342,'-78'14,"1"3,1 4,1 3,1 3,2 4,-18 12,-36 45,109-71</inkml:trace>
  <inkml:trace contextRef="#ctx0" brushRef="#br0" timeOffset="990.697">338 31,'-7'16,"0"1,0-1,2 1,0 0,1 1,0-1,2 1,0 0,1 0,1-1,0 1,2 0,0 0,1-1,3 12,78 294,-52-168,-13-92,-14-44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0,'1'64,"-13"236,-36 83,21-195,20-159,7-38,3-6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88,'48'-9,"26"-4,0-4,-8 1,-10 3,-10 4,-8 3,-6 3,-3 2,-2 1,-1 0,1 1,-6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24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30,'43'0,"39"-4,9-3,0 1,-12 1,-13 1,-10 2,-8 1,-9 0,-5 1,-4 1,-2-1,-2 0,-4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8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287 445,'-28'15,"0"1,1 1,1 1,0 2,1 1,2 0,0 2,1 1,-11 18,8 36,25-76,0 0,0 0,1 0,-1 0,1 0,-1 0,1 0,0 0,0 0,0 0,0 0,0-1,0 1,1 0,-1-1,0 1,1-1,-1 1,1-1,0 0,-1 1,1-1,0 0,0 0,0 0,0-1,0 1,0 0,0-1,0 1,0-1,0 0,0 0,0 1,0-1,0-1,1 1,14-2,0-1,1-1,-1 0,-1-2,1 0,-1 0,0-2,0 0,-1 0,0-2,-1 0,0 0,-1-2,5-4,5-1,96-76,-119 93,0 1,0-1,0 0,1 1,-1-1,0 1,0-1,0 1,0-1,1 0,-1 1,0-1,0 1,1-1,-1 0,0 1,1-1,-1 0,0 1,1-1,-1 0,0 0,1 1,-1-1,1 0,-1 0,1 0,-1 1,0-1,1 0,-1 0,1 0,-1 0,1 0,-1 0,1 0,-1 0,1 0,-1 0,0 0,1 0,-1-1,1 1,-1 0,1 0,-1 0,0-1,1 1,-1 0,1 0,-1-1,0 1,1 0,-1-1,0 1,1 0,-1-1,0 1,0-1,1 1,-1-1,-12 45,10-36,0 84,2-90,1 0,0 1,0-1,-1 0,1 0,1 0,-1 1,0-1,0 0,1-1,-1 1,1 0,0 0,0-1,-1 1,1-1,0 1,0-1,0 0,1 0,-1 0,0 0,0 0,0 0,1-1,-1 1,1-1,-1 1,0-1,1 0,-1 0,0 0,1-1,-1 1,1 0,-1-1,1 0,13-5,-1-2,0 0,0 0,-1-2,0 1,-1-2,0 0,-1 0,0-2,0 1,-2-1,0-1,0 0,-1 0,-1-1,0 0,5-16,6-10,-3-1,-1-1,-3-1,-1 1,-2-2,-2 0,-2 1,-2-2,-2 1,-4-45,13 338,19 24,-22-235,-2 1,-1 0,-2 0,-2 0,-1 9,-11-12,6-29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9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1,'-220'171,"216"-167,-2 0,1-1,-1 2,1-1,1 0,-1 1,0 0,1 0,0 1,1-1,-1 1,1 0,0-1,0 2,0-1,1 0,0 0,1 1,-1 1,3-5,1 0,-1 0,1 0,-1 0,1 0,0 0,0-1,1 1,-1-1,0 0,1 0,0 0,-1 0,1 0,0 0,0-1,0 1,0-1,0 0,0 0,0 0,1 0,-1 0,1-1,26 13,-24-8,0-1,0 1,-1 1,0-1,0 1,0 0,-1 0,0 0,0 1,0-1,-1 1,0 0,0 0,-1 0,0 0,1 5,33 68,-1-55,-20-24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0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31 316,'61'-16,"0"-2,-1-3,-1-3,17-11,5-24,-79 57,0 0,0 0,-1 0,1-1,0 1,-1-1,1 1,-1-1,0 1,0-1,0 0,0 1,-1-1,1 0,-1 0,1 0,-1 0,0 1,0-1,0 0,-1 0,1 0,-1 0,1 1,-1-1,0 0,0 1,0-1,-1 0,1 1,-1-1,0 0,-2-2,0 0,-1 1,1-1,-1 1,0 0,-1 1,1-1,0 1,-1 0,0 0,0 1,0 0,0 0,0 0,0 1,0 0,0 0,-1 0,1 1,0 0,-1 0,1 1,0-1,-1 1,1 1,-5 1,-5 1,0 1,1 0,0 1,0 1,1 0,0 1,0 1,1 0,0 1,-3 2,6-3,0 0,1 0,-1 1,2 0,-1 0,2 1,-1 0,2 1,-1 0,1 0,1 0,1 1,-1-1,2 1,0 0,0 0,1 1,1-1,0 0,1 1,1-1,1 12,1-17,0-1,0 1,1-1,0 1,1-1,-1-1,1 1,0-1,1 1,0-2,0 1,0-1,0 1,1-2,0 1,0-1,1 0,2 1,145 42,-139-44,0-2,0 1,0-2,1 0,-1-1,0-1,0 0,0-2,-1 1,1-2,-1 0,0-1,0 0,0-1,-1-1,11-8,-8-1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4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13,'-9'-3,"0"0,-1 1,1 1,-1-1,1 1,-1 1,1 0,-1 0,1 1,-1 0,1 1,0 0,-1 0,1 1,0 0,1 1,-1 0,0 0,1 1,0 0,0 1,1-1,-1 1,1 1,0 0,1 0,0 0,-5 7,10-12,-50 103,50-103,0 1,0 0,1 0,-1 0,1 0,0-1,-1 1,2 0,-1 0,0 0,0 0,1 0,0-1,-1 1,1 0,0 0,0-1,1 1,-1-1,0 1,1-1,0 1,-1-1,1 0,0 0,0 0,1 0,-1 0,0 0,0-1,1 1,-1-1,1 1,0-1,-1 0,1 0,2 0,8 1,-1-1,1 0,-1-1,1-1,-1 0,1 0,-1-2,1 1,-1-1,0-1,0 0,-1-1,1 0,-1-1,0 0,0-1,-1 0,0-1,0 0,2-3,11-5,79-70,-101 85,-1 0,1 0,0 0,-1 1,1-1,0 0,0 0,0 1,-1-1,1 1,0-1,0 1,0-1,0 1,0-1,0 1,0 0,0 0,1-1,-1 1,0 0,0 0,0 0,0 0,0 0,0 0,0 1,0-1,0 0,0 1,0-1,0 0,0 1,0-1,0 1,0-1,0 1,0 0,0-1,-1 1,1 0,0 0,0 0,-1 0,22 49,-17-35,1 0,1-1,0 0,0 0,2-1,0 0,0 0,1-1,1 0,0-1,0 0,6 3,1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7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77 565,'-19'33,"-6"17,6-1,5-9</inkml:trace>
  <inkml:trace contextRef="#ctx0" brushRef="#br0" timeOffset="234.281">50 113,'0'0</inkml:trace>
  <inkml:trace contextRef="#ctx0" brushRef="#br0" timeOffset="517.068">303 734,'131'-335,"-108"304,-22 31,-1-1,1 1,-1 0,1 0,-1 0,1-1,-1 1,1 0,0 0,-1 0,1 0,-1 0,1 0,-1 0,1 0,0 0,-1 1,1-1,-1 0,1 0,-1 0,1 0,-1 1,1-1,-1 0,1 1,-1-1,0 0,1 1,-1-1,1 1,-1-1,0 1,1-1,-1 0,0 1,1-1,-1 1,0-1,0 1,0 0,0-1,1 1,-1-1,0 1,0-1,0 1,0-1,0 1,0 0,0-1,-1 1,1-1,0 1,0-1,0 1,0-1,-1 1,2 80,6 44,-6-120,0-1,0 1,1-1,0 0,0 1,0-1,0 0,0 0,1 0,0 0,0-1,0 1,0-1,1 0,-1 1,1-2,0 1,0 0,0-1,0 0,0 0,1 0,2 1,0-1,0-1,-1 0,1-1,0 0,0 0,-1 0,1 0,0-1,-1 0,1-1,0 0,-1 0,0 0,1-1,-1 1,0-2,0 1,-1-1,1 0,1-2,96-98,-71 54,-2-1,-3-2,-2-1,3-13,-20 45,-3 3</inkml:trace>
  <inkml:trace contextRef="#ctx0" brushRef="#br0" timeOffset="766.499">1235 0,'0'43,"0"24,-5 11,-1-5,0-8,1-12,1-9,2-7,6-6,2-3,0-1,-1-1,-2-9,0-8</inkml:trace>
  <inkml:trace contextRef="#ctx0" brushRef="#br0" timeOffset="1017.724">1010 311,'38'-5,"37"-1,10 0,-4 1,-11 1,-18 2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6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1 296,'1'2,"0"-1,1 1,-1 0,1 0,0-1,-1 1,1-1,0 1,0-1,0 0,0 1,0-1,0 0,1-1,-1 1,0 0,0-1,1 1,-1-1,0 0,1 1,-1-1,0 0,1 0,-1-1,2 2,15-3,-1-1,1 0,0-2,-1 0,0 0,0-2,0-1,-1 0,0-1,-1 0,0-2,0 0,-1 0,0-2,-1 0,-1 0,0-1,-1-1,5-9,74-100,-90 123,-1 0,1 1,0-1,0 0,0 1,0-1,0 1,0-1,0 1,-1 0,1-1,0 1,1 0,-1 0,0 0,0 0,0 0,0 0,0 0,0 0,0 0,0 0,0 0,0 1,0-1,0 0,0 1,0-1,0 1,0-1,-1 1,1-1,0 1,0 0,0-1,-1 1,1 0,0 0,-1-1,1 1,-1 0,1 0,-1 0,1 0,-1 0,1 0,-1 0,17 49,-11 7,-2 1,-3 1,-5 31,2 10,1 271,1-353,-1 1,0-1,-2 0,0 1,-1-1,-1-1,-1 1,-2 4,8-23,0 1,0-1,0 1,0-1,0 1,0-1,-1 1,1-1,0 1,0 0,-1-1,1 1,0-1,0 1,-1 0,1-1,0 1,-1 0,1-1,-1 1,1 0,0 0,-1-1,1 1,-1 0,1 0,-1 0,1 0,0-1,-1 1,1 0,-1 0,1 0,-1 0,1 0,-1 0,1 0,-1 0,1 1,-1-1,1 0,-1 0,1 0,0 0,-1 1,1-1,-1 0,1 0,0 1,-1-1,1 0,-1 1,1-1,0 0,0 1,-1-1,1 1,0-1,-6-45,7 13,0 1,2-1,2 1,1-1,1 1,2 1,1 0,1 0,1 1,5-5,6-16,3 1,2 1,2 1,2 2,6-5,0 2,-22 26,0 0,2 1,0 1,1 1,1 1,1 0,0 2,17-10,-34 23,0 1,0 0,0 0,0 0,1 1,-1 0,1-1,-1 2,1-1,0 0,-1 1,1 0,0 0,-1 0,1 1,0-1,-1 1,1 0,-1 0,1 1,-1 0,0-1,1 1,-1 1,0-1,0 1,-1-1,1 1,0 0,-1 1,0-1,0 0,0 1,0 0,0 0,-1 0,0 0,0 0,0 0,0 0,0 1,-1-1,1 7,0-1,0 0,-1 0,-1 0,1 1,-2-1,1 0,-2 1,1-1,-1 0,-1 0,0 0,0-1,-1 1,0-1,-1 1,0-1,0-1,-1 1,-5 5,-1 2,-2-1,0 0,0-1,-1-1,-1 0,0-1,-1-1,0 0,-1-1,-3 0,14-6,-1-1,1 0,-1 0,0-1,1 0,-1-1,0 1,0-2,0 1,0-1,0 0,-7-1,-4-5</inkml:trace>
  <inkml:trace contextRef="#ctx0" brushRef="#br0" timeOffset="349.805">1553 98,'-21'10,"0"1,1 0,1 2,0 0,1 1,0 1,1 1,1 0,0 1,1 1,1 1,1 0,-3 6,15-22,0 1,0-1,0 1,0-1,0 1,1-1,0 1,-1 0,1-1,1 1,-1 0,0-1,1 1,0 0,0-1,0 1,0-1,1 0,-1 1,1-1,0 0,0 0,0 0,0 0,1 0,-1 0,1-1,-1 1,1-1,0 0,0 0,0 0,1 0,-1 0,0-1,1 1,-1-1,0 0,1 0,0 0,-1-1,1 1,0-1,-1 0,1 0,0 0,-1 0,1-1,1 0,4-1,0 0,0-1,0 0,-1 0,1-1,-1 0,0-1,0 0,0 0,-1-1,0 0,0 0,0 0,-1-1,0 0,0-1,-1 1,0-1,0 0,-1 0,0 0,0-1,-1 0,0 1,0-1,-1 0,0-1,-1 1,0 0,-1 0,0-1,0 1,-1 0,0 0,0 0,-1-1,-1 1,1 1,-1-1,-1 0,0 1,0-1,0 1,-1 1,-5-8,-39-30,31 32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42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57 112,'-3'2,"0"0,0 0,0 0,0 0,0 0,1 1,-1 0,1-1,-1 1,1 0,0 0,0 0,1 0,-1 0,0 1,1-1,0 0,0 1,0-1,0 1,1-1,-1 1,1 0,0-1,0 1,0-1,0 1,1 0,0-1,-1 1,1-1,0 1,1-1,-1 0,2 3,-2-5,0 0,0 0,1 0,-1 0,0-1,0 1,1 0,-1-1,0 1,1-1,-1 1,1-1,-1 1,1-1,-1 0,1 0,-1 0,1 0,-1 0,1 0,-1 0,0-1,1 1,-1 0,1-1,-1 1,0-1,1 0,-1 1,0-1,1 0,-1 0,0 0,0 0,0 0,0 0,0 0,1-1,37-45,-35 42,-1-1,0 1,0-1,0 0,-1 1,0-1,0 0,0 0,-1 0,0-1,0 1,-1 0,1 0,-2-1,1 1,0 0,-2-6,0 11,1 0,-1 0,0 0,0 0,1 0,-1 0,0 0,0 1,0-1,0 1,0-1,0 1,0 0,0 0,0 0,0 0,0 0,0 1,0-1,0 0,0 1,0-1,0 1,1 0,-1 0,0 0,0 0,1 0,-1 0,0 0,1 0,-1 1,1-1,0 1,-1-1,1 1,0-1,0 1,0 0,-1 1,-56 94,57-94,-1-1,1 1,0 0,0 0,0 0,1 0,-1 0,1 0,0 0,-1 0,1 0,1 0,-1 0,0 0,1 0,-1 0,1 0,0 0,0 0,0 0,1 0,-1-1,1 1,-1 0,1-1,0 1,0-1,0 0,0 0,0 1,1-2,-1 1,1 0,1 1,5-2,-1 0,0 0,0-1,0 0,1 0,-1-1,0 0,0-1,0 0,0 0,0-1,-1 0,1 0,-1 0,0-1,1-1,-2 1,1-1,0 0,-1 0,0-1,-1 0,1 0,-1 0,0-1,0 0,0-1,-3 4,1 0,0 0,-1-1,0 1,0 0,-1-1,1 0,-1 1,0-1,0 0,0 0,-1 0,0 1,0-1,0 0,0 0,-1 0,0 1,0-1,0 0,-1 0,1 1,-1-1,0 1,0 0,-1 0,0-2,0 5,-1 0,1-1,-1 1,1 1,0-1,-1 0,1 1,-1 0,0 0,1 0,-1 0,1 0,-1 1,1-1,-1 1,1 0,0 0,-1 1,1-1,0 1,0-1,0 1,0 0,0 0,0 0,1 1,-1-1,0 1,1-1,0 1,-1 1,2-3,-5 3,1-1,0 1,0-1,0 1,1 1,-1-1,1 1,0-1,0 1,1 0,-1 1,1-1,1 1,-1-1,1 1,-1 0,2 0,-1 0,1 0,0 0,0 0,0 0,1 1,0-1,1 4,-1-8,1 0,0-1,0 1,0 0,0 0,0-1,0 1,0-1,1 1,-1-1,0 0,1 1,-1-1,1 0,0 0,-1 0,1 0,0 0,0 0,-1-1,1 1,0-1,0 1,0-1,0 0,0 1,0-1,0 0,0 0,0 0,0-1,0 1,0 0,-1-1,1 1,0-1,0 0,0 0,0 0,68-42,-63 39,-1-1,1 0,-1 0,0-1,0 0,-1 0,0-1,0 1,0-1,-1 0,0 0,0-1,-1 1,0-1,0 0,-1 1,0-1,0 0,-1-1,0 1,0 0,-1 0,0-3,-1 9,0 0,0 0,0 0,0 0,0 1,0-1,0 0,-1 1,1-1,0 1,-1-1,0 1,1 0,-1 0,0 0,1 0,-1 0,0 0,0 0,0 0,0 1,0-1,0 1,0 0,0-1,0 1,0 0,0 0,0 0,0 1,0-1,0 0,0 1,0-1,0 1,0 0,0-1,0 1,0 0,0 0,1 0,-1 1,-1 0,-69 61,71-62,0 0,0 0,0 0,0 1,0-1,0 0,1 1,-1-1,0 0,1 1,-1-1,1 1,-1-1,1 1,0-1,0 1,0-1,0 1,0-1,0 1,0-1,0 1,1-1,-1 1,0-1,1 1,0-1,-1 1,1-1,0 0,-1 1,1-1,0 0,0 0,0 1,0-1,0 0,1 0,-1 0,0 0,0-1,1 1,-1 0,0 0,1-1,-1 1,1-1,-1 1,1-1,-1 0,1 0,-1 1,1-1,-1 0,1 0,-1 0,1-1,-1 1,1 0,6-2,-1 1,1-1,-1 0,0-1,0 0,0 0,0 0,-1-1,1 0,-1 0,6-5,-5 4,14-10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4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621 225,'-34'37,"1"1,3 2,0 1,-14 29,-13 15,-3-4,-36 36,56-70,-127 150,142-189,28-15</inkml:trace>
  <inkml:trace contextRef="#ctx0" brushRef="#br0" timeOffset="630.93">1 197,'59'39,"-21"-3,-2 1,-1 1,-2 2,22 37,114 190,39 10,-183-246,-16-17</inkml:trace>
  <inkml:trace contextRef="#ctx0" brushRef="#br0" timeOffset="1164.7">1 564,'73'-27,"-27"16,0 2,0 2,1 2,-1 2,1 2,47 6,9-3,104 23,-196-23</inkml:trace>
  <inkml:trace contextRef="#ctx0" brushRef="#br0" timeOffset="1749.32">368 0,'11'219,"24"138,-25 29,-10-362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4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0,'-229'719,"192"-601,24-111,10-30,33-145,-5 72,4 0,5 2,29-56,-63 149,10-22,1 0,0 0,2 1,0 1,2 0,3-4,-17 24,0 0,0 0,0 1,0-1,0 0,0 0,0 0,1 1,-1-1,0 0,0 1,1-1,-1 1,0-1,0 1,1 0,-1 0,0-1,1 1,-1 0,1 0,-1 0,0 1,1-1,-1 0,0 0,1 1,-1-1,0 1,0-1,1 1,-1 0,0-1,0 1,0 0,0 0,0 0,0-1,0 1,0 0,0 1,0-1,-1 0,1 0,0 0,-1 0,1 1,30 63,-31-64,118 321,-67-193,-52-129,1 0,0 0,0 0,0 0,-1 0,1 0,0 0,0 0,-1 0,1 0,0 0,0 0,0 0,-1 0,1 0,0 0,0 0,-1 0,1 0,0 0,0 0,-1 0,1 0,0 0,0 0,0 1,-1-1,1 0,0 0,0 0,0 0,0 1,-1-1,1 0,0 0,0 0,0 1,0-1,0 0,0 0,0 0,0 1,-1-1,1 0,0 0,0 1,0-1,0 0,0 0,0 0,0 1,0-1,0 0,1 1,-24-22,18 17,-7-6,-1 0,0 1,-1 1,0 0,0 1,0 0,-1 1,0 1,0 0,0 1,-1 1,0 0,1 1,-1 1,0 0,0 2,-1 0,-113 12,112-7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0,'22'147,"-14"148,4-207,-9-73,0 0,0 0,-2 1,0-1,-1 0,0 1,-1-1,-1 0,0 1,-4 10,7-24,3-9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24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304 1,'-179'635,"153"-533,-62 181,88-283,-2 1,1 1,0 0,0 0,0 0,0 0,0 0,1 0,-1 0,1 0,-1 0,1 0,0 0,-1 0,1 0,0 0,0 0,1 1,-1-1,0 0,1 0,-1 0,1 0,0 0,0 0,-1 0,1 0,0-1,1 1,-1 0,0 0,1-1,-1 1,1-1,-1 1,1-1,-1 0,1 1,0-1,1 0,53-10,-26-2</inkml:trace>
  <inkml:trace contextRef="#ctx0" brushRef="#br0" timeOffset="378.936">1066 170,'-69'63,"4"2,2 3,3 3,-11 21,59-76,0 1,1-1,0 2,2-1,0 1,1 1,1 0,0 0,2 0,0 1,1-1,1 1,1 0,1 0,1 1,0-1,4 16,-2-29,1 1,0-1,0 0,1 0,-1 0,2-1,-1 1,1-1,0 0,0-1,1 1,0-1,0 0,0 0,0-1,1 1,0-1,0-1,0 0,0 0,0 0,1-1,-1 0,6 1,16 3,0-2,1-1,-1-1,1-2,25-2,-24-2,0 0,0-2,0-2,-1 0,0-2,-1-2,0 0,-1-2,0-1,-1-1,-1-2,0 0,-2-2,0-1,-1 0,-2-2,0-1,-1 0,11-20,-24 33,0 0,-1-1,0 0,-1 0,0 0,-1-1,-1 1,0-1,0 0,-1 0,-1-1,0 1,-1 0,-1 0,0 0,0 0,-2 0,1 0,-2 0,0 0,0 1,-1 0,0 0,-1 0,-1 0,0 1,0 0,-1 1,-1 0,0 0,0 0,0 1,-2 1,1 0,-1 0,0 1,0 0,-10-4,9 6,-1 1,0 0,0 1,0 0,-1 1,1 1,0 0,-1 0,1 2,-1-1,1 2,0 0,-1 0,1 1,0 1,0 0,1 1,0 1,-1-1,2 2,-1 0,1 0,0 1,0 0,1 1,0 1,1-1,-4 6,-49 55,37-41</inkml:trace>
  <inkml:trace contextRef="#ctx0" brushRef="#br0" timeOffset="732.256">2280 255,'-25'10,"1"1,0 2,1 0,1 2,0 0,1 2,0 0,-5 8,8-9,-10 6,2 1,1 1,0 1,2 2,1 0,2 1,0 1,2 1,1 1,-6 16,21-40,-1 0,1 1,0-1,1 0,0 1,0-1,1 0,0 1,0-1,0 1,1-1,0 0,1 1,0-1,0 0,0 0,1 0,0 0,0-1,1 1,0-1,0 0,0 0,1 0,0 0,0-1,0 0,1 0,0 0,0-1,0 0,6 3,10 3,0-2,0 0,1-1,0-1,0-2,1 0,-1-1,1-2,0 0,-1-2,1 0,0-2,-1 0,0-2,0 0,0-2,0 0,-1-2,-1 0,1-2,-1 0,-1-1,0-2,-1 0,-1 0,0-2,-1 0,0-1,-1-1,-2-1,5-7,-4 5,-1-1,-2-1,0 0,-1-1,-2 0,0-1,-1 0,-2 0,-1 0,0-1,-2 0,-1 0,-2 0,0 0,-1 0,-2 0,-1 1,-3-13,4 29,0-1,-1 2,0-1,0 0,-1 1,0-1,0 1,-1 1,0-1,-1 1,0 0,0 0,0 1,0 0,-1 1,0-1,-1 1,1 1,-1 0,0 0,0 0,0 1,0 1,-1-1,1 2,-1-1,1 1,-1 1,0 0,1 0,-1 1,0 0,-1 1,-24 4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9 253,'-3'13,"1"1,0 0,1-1,1 1,0 0,1-1,0 1,1 0,0-1,1 1,1-1,0 0,1 0,0-1,7 12,-10-22,0 1,0-1,0 0,0 0,0-1,0 1,0 0,1-1,-1 1,0-1,1 0,0 1,-1-1,1-1,0 1,-1 0,1-1,0 1,0-1,-1 0,1 0,0 0,0 0,0 0,-1-1,1 1,0-1,0 0,-1 0,1 0,-1 0,1 0,2-2,74-60,-62 44,0-1,-1 0,-2-1,0-1,-1 0,-1-1,-1-1,-1 1,-2-2,0 1,-1-1,0-12,-5 33,-1 0,0 1,0-1,0 0,-1 0,1 0,-1 0,0 0,0 0,0 0,-1 0,0 0,1 0,-1 0,-1 0,1 0,0 0,-1 1,0-1,0 1,0-1,0 1,-1 0,1 0,-1 0,0 0,0 0,0 0,0 1,0 0,-1-1,1 1,-1 0,1 1,-1-1,0 1,0-1,1 1,-1 0,0 1,0-1,0 1,0 0,0 0,-3 0,-3 4,0 1,0 0,1 1,-1 0,1 0,1 1,-1 0,1 0,0 1,1 0,0 1,0 0,1 0,0 0,0 1,1-1,-1 5,-16 29,4-3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1 365,'123'-299,"-104"234,-19 138,-1-66,1 0,-1-1,1 1,1 0,-1 0,1-1,1 1,-1 0,1-1,0 1,1-1,-1 0,1 0,1 0,-1 0,1 0,0-1,0 0,0 1,1-2,0 1,0 0,0-1,1 0,-1 0,1-1,0 1,0-1,0-1,0 1,1-1,-1 0,1 0,-1-1,1 0,1 0,4-3,-1 0,1 0,-1-2,0 1,0-1,0-1,-1 0,1-1,-1 1,-1-2,1 0,-1 0,0-1,-1 0,1 0,-2-1,1 0,-1 0,-1-1,1 0,-2 0,1 0,1-7,14-38,-13 30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0,'-49'74,"3"1,4 3,-18 46,60-123,-25 84,24-84,1 1,0 0,-1 0,1 0,0 0,0 0,0-1,0 1,0 0,1 0,-1 0,1 0,-1-1,1 1,-1 0,1 0,0-1,0 1,0 0,0-1,0 1,0-1,1 0,-1 1,0-1,1 0,-1 0,1 0,-1 0,1 0,0 0,-1 0,1 0,0 0,0-1,-1 1,1-1,0 0,0 1,0-1,0 0,-1 0,2 0,8-3,1 0,-1-1,0 0,0 0,0-1,-1-1,0 0,0 0,0-1,-1-1,0 1,0-1,-1-1,0 0,0 0,-1 0,1-4,145-191,-94 143,-58 60,1 0,0 0,0 0,0 0,0 0,0 1,0-1,0 0,0 1,0 0,0-1,1 1,-1 0,0 0,0 0,0 0,0 1,1-1,-1 0,0 1,0 0,0-1,0 1,0 0,0 0,-1 0,1 0,0 1,0-1,-1 0,1 1,0-1,-1 1,0 0,1-1,-1 2,5 7,-1 0,0 1,-1 0,0 0,0 0,-1 0,-1 1,0-1,-1 1,0 0,-1 9,4 17,13 157,-9 1,-13 108,5-268,-2 0,-2 0,-1 0,-2-1,-1 1,-2-2,-1 1,-2-1,-1-1,-13 20,-29 11,54-62,1-1,-1 1,0-1,0 0,0 0,0 1,0-1,0 0,0-1,0 1,0 0,-1-1,1 1,0-1,0 0,-1 0,1 1,0-2,0 1,-1 0,1 0,0-1,0 1,-1-1,1 0,0 1,0-1,0 0,0 0,0-1,0 1,0 0,1-1,-3-1,-3-8,0-1,0-1,1 1,0-1,1 0,1-1,0 1,1-1,1 0,0 0,0 0,1 0,1 0,1 0,1-9,-2-1,2-46,3 0,3 0,3 1,3 0,3 1,5-4,26-39,-31 91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0,'0'625,"-27"-355,-4-72,31-186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0 147,'44'-14,"32"-15,9-2,-5 4,-7 7,-11 7,-11 5,-9 4,-8 3,-4 2,-8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1,'-8'30,"2"0,2 1,0 0,2 0,1 0,2 0,1 0,1 0,3 7,18 243,-19-263,-1 1,-1 1,0-1,-2 0,0 1,-2-1,0 1,-1-1,0 0,-2 2,-10 39,14-61,0 1,0 0,0 0,0-1,0 1,1 0,-1 0,0-1,0 1,0 0,1 0,-1 0,0 0,0-1,0 1,1 0,-1 0,0 0,0 0,1 0,-1 0,0-1,0 1,1 0,-1 0,0 0,1 0,-1 0,0 0,0 0,1 0,-1 0,0 0,1 1,-1-1,0 0,0 0,1 0,-1 0,0 0,0 0,1 1,-1-1,0 0,0 0,0 0,1 0,-1 1,0-1,0 0,0 0,0 1,0-1,1 0,-1 0,0 1,0-1,0 0,0 1,16-23,11-22,-5 5,3 0,1 2,1 1,2 1,3 0,-31 33,1 0,-1 0,1 0,-1 0,1 0,0 0,-1 1,1-1,0 1,0-1,0 1,0 0,1 0,-1 0,0 0,0 0,1 0,-1 1,1-1,-1 1,0 0,1-1,-1 1,1 0,-1 1,1-1,-1 0,0 1,1-1,-1 1,0 0,1-1,-1 1,0 0,0 1,0-1,0 0,0 1,0-1,0 1,0-1,0 1,-1 0,1 0,-1 0,1 0,-1 0,5 7,0 0,-1 0,0 0,0 0,-1 1,0 0,-1 0,0 0,-1 0,0 1,0-1,-1 0,0 1,-1-1,-1 1,1 0,-2-1,1 0,-3 9,-12 66,13-60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88 306,'4'4,"-1"0,2 0,-1-1,0 0,1 1,-1-2,1 1,0-1,0 1,0-1,0 0,0-1,1 0,-1 1,0-2,1 1,-1-1,1 1,-1-1,1-1,-1 1,0-1,1 0,-1 0,0-1,1 0,-1 0,0 0,0 0,-1-1,1 0,0 0,-1 0,2-2,4-3,-1 0,0-1,0-1,-1 0,-1 0,0 0,0-1,-1 0,0 0,-1 0,0-1,-1 0,0 0,-1 0,0 0,-1-1,0 1,-1-2,-1 10,0-1,0 1,-1-1,1 1,-1 0,0-1,0 1,0 0,-1 0,0-1,1 1,-1 1,-1-1,1 0,-1 0,1 1,-1-1,0 1,0 0,0 0,-1 0,1 0,-1 1,0 0,0-1,1 1,-1 0,-1 1,1-1,0 1,0 0,0 0,-1 0,1 0,-1 1,1 0,0 0,-1 0,1 0,-1 1,1 0,0 0,-1 0,-2 1,-7 4,-1 1,1 0,0 1,1 1,0 0,0 1,1 0,0 1,1 0,0 1,1 0,0 1,1 0,1 1,0 0,0 0,2 0,0 1,0 0,1 0,1 1,1-1,0 1,1 0,1 0,0 0,1 1,3-7,-1-1,1 0,1 1,0-1,0 0,1-1,0 1,1-1,0 0,0 0,0-1,1 0,0 0,1 0,-1-1,1 0,1-1,-1 0,1 0,0-1,0 0,0 0,0-1,1 0,-1-1,1 0,0 0,0-1,0-1,8 1,122-9,-116 1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4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0,'-19'10,"-7"8,2 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5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1,'-9'6,"-1"1,0-1,1 1,-1 1,2 0,-1 0,1 1,0 0,1 0,0 1,1-1,0 2,-5 9,12-14,-1-1,1 0,0 1,0-1,1 0,0 0,0 0,0 0,0 0,1-1,0 1,0 0,0-1,0 0,1 0,-1 0,1 0,0-1,1 1,-1-1,0 0,1-1,0 1,2 1,18 15,-22-16,1 0,0 0,-1 1,1-1,-1 1,0 0,0 0,-1 0,1 0,-1 0,0 1,0-1,0 1,-1-1,0 1,0 0,0 0,0 0,-1-1,1 1,-1 0,-1 0,1 0,-1 0,1 0,-1-1,-1 1,1 0,-1-1,0 1,0-1,0 1,0-1,-1 0,0 0,0 0,0 0,-7 7,-1 0,0 0,0-1,-1-1,0 0,0-1,-1 0,-1-1,1 0,-1-1,0-1,-6 2,-5-1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6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14 599,'-5'28,"1"0,1 1,2-1,1 1,1-1,1 0,6 24,-8-48,1-1,0 0,-1 0,1 0,1 0,-1 0,0 0,1 0,-1 0,1-1,0 1,0-1,0 1,0-1,1 0,-1 1,0-1,1 0,0-1,-1 1,1 0,0-1,0 1,0-1,0 0,0 0,0 0,0-1,1 1,-1-1,0 0,0 1,1-1,-1-1,0 1,0 0,0-1,0 0,1 0,-1 0,0 0,0 0,0 0,1-2,7-5,0-1,-1 0,-1-1,1 0,-1 0,-1-1,0 0,-1-1,0 0,-1 0,0 0,-1-1,0 0,-1 0,0 0,-1 0,-1-1,0 1,-1-1,0 0,-1 1,-1-1,0 1,-1-1,0 1,-3-8,4 17,0 0,-1-1,1 1,-1 0,0 1,0-1,-1 0,1 0,-1 1,1 0,-1-1,0 1,-1 0,1 0,0 1,-1-1,0 1,1 0,-1 0,0 0,0 0,0 1,0-1,-1 1,1 0,0 0,-1 1,1-1,0 1,-1 0,1 0,0 1,-1-1,1 1,0 0,0 0,-1 0,1 1,0-1,0 1,0 0,1 0,-1 1,0-1,1 1,-1-1,1 1,0 0,0 1,0-1,1 0,-1 1,1 0,0-1,-1 3,2-5,1 0,-1 0,1 0,-1 0,1 0,-1 0,1 0,0 0,-1 0,1 0,0 1,0-1,0 0,0 0,0 0,0 0,0 1,1-1,-1 0,0 0,1 0,-1 0,0 0,1 0,-1 0,1 0,0 0,-1 0,1 0,0 0,0 0,0 0,-1-1,1 1,0 0,0 0,0-1,0 1,0-1,0 1,0-1,1 1,-1-1,0 0,0 0,0 1,0-1,0 0,1 0,-1 0,0 0,0 0,0-1,1 1,65-11,-47-2,1-1,-2-1,0-1,-1-1,0 0,-1-1,-1-1,-1 0,-1-1,-1-1,0 0,-2-1,0-1,-2 1,0-1,4-20,-6 24,0-1,-2 1,0-1,-1 0,-1 0,0-1,-2 1,-1-1,0-3,0 23,1 0,-1 1,0-1,1 0,-1 0,0 0,1 0,-1 0,0 0,0 1,0-1,0 0,0 0,0 0,0 0,0 0,0 0,-1 0,1 0,0 1,-1-1,1 0,0 0,-1 0,1 0,-1 1,1-1,-1 0,1 1,-1-1,0 0,1 1,-1-1,0 1,0-1,1 1,-1-1,0 1,0-1,0 1,0 0,1-1,-1 1,0 0,0 0,0 0,0 0,0 0,0 0,0 0,0 0,0 0,1 0,-1 0,0 1,0-1,0 0,0 1,0-1,1 0,-1 1,0-1,0 1,1 0,-1-1,0 1,1-1,-1 1,0 0,-4 10,1-1,1 1,-1 0,1 0,1 0,0 0,1 0,0 0,1 1,0-1,1 7,6 78,4 0,5-1,4 0,11 24,-14-49,-1-5,15 54,-4 1,-6 2,-5 0,0 109,-16-216,1-12,0 1,0-1,0 1,-1-1,1 1,-1-1,0 1,0-1,0 1,-1-1,1 1,-1-1,0 1,0-1,0 0,0 1,-1-1,1 0,-1 0,0 0,0 0,0 0,0-1,0 1,-1 0,1-1,-1 0,0 1,0-1,0 0,0 0,0-1,0 1,0-1,0 0,-1 1,1-1,-1 0,-4-4,0 0,0 0,1 0,-1-1,1 0,0 0,0-1,0 0,1 0,0-1,0 1,0-1,1-1,-1 1,2-1,-1 0,1 0,0 0,0-1,1 1,0-1,0 0,1 0,0 0,0-2,-7-20,1 0,1 0,2-1,1 0,1 1,2-2,1 1,1 0,2 0,1-1,-3 20,2-1,-1 0,2 1,-1 0,2 0,-1 0,2 0,0 1,0-1,1 2,0-1,2 0,8-7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33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1,'-24'34,"-13"15,-4 5,-1-2,2-11,9-6,3-10,3-4,0-1,5-4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9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2 222,'-1'13,"1"-1,0 1,1-1,0 1,1-1,0 1,1-1,0 0,1 0,0 0,1-1,1 1,0-1,0 0,7 8,-12-18,0 0,1 1,-1-1,1 0,-1 0,1 0,-1 0,1 0,0 0,0 0,-1 0,1-1,0 1,0-1,0 1,0-1,-1 0,1 0,0 0,0 0,0 0,0 0,0 0,0-1,0 1,-1-1,1 1,0-1,0 0,-1 1,1-1,0 0,-1 0,1 0,-1-1,1 1,-1 0,1-1,-1 1,0 0,1-2,37-70,-35 52,-1 0,0 0,-2-1,0 1,-2-1,0 1,-1-1,-5-16,7 34,0 1,0 0,-1 0,1 0,-1 0,0 0,1 0,-1 0,-1 0,1 0,0 0,-1 1,0-1,1 0,-1 1,0-1,0 1,-1 0,1 0,0 0,-1 0,1 0,-1 0,0 1,1-1,-1 1,0 0,0 0,0 0,0 0,0 0,0 1,0-1,-2 1,-11 3</inkml:trace>
  <inkml:trace contextRef="#ctx0" brushRef="#br0" timeOffset="383.794">313 476,'162'-325,"-159"321,-2 0,2-1,-1 1,0 0,1 0,0 0,0 0,0 0,0 1,0-1,1 1,0 0,0 0,0 0,0 1,0-1,0 1,5-2,-7 6,1-1,-1 0,1 1,-1 0,0 0,0-1,0 1,0 0,0 1,0-1,0 0,-1 1,1-1,-1 0,1 1,-1 0,0-1,0 1,0 0,-1 0,1-1,-1 1,1 0,-1 2,3 7,-1-4,0 0,1 0,-1 0,1 0,1-1,-1 0,1 1,1-1,-1-1,1 1,1-1,-1 1,1-1,0-1,0 1,0-1,1-1,0 1,0-1,0 0,1 0,-1-1,1 0,0 0,0-1,0 0,0-1,0 0,0 0,1 0,-1-1,0 0,6-2,-3-1,0 0,-1-1,1-1,-1 0,0 0,0-1,0-1,-1 1,0-1,0-1,-1 0,0 0,0-1,-1 1,0-2,-1 1,0-1,0 0,-1 0,0-1,-1 1,0-1,-1 0,0 0,-1 0,0-1,0 1,-2-1,1 1,-1-1,-2-7,-4-6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7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1 982,'0'163,"0"-196,1 1,2-1,1 1,2 0,1 0,2 1,1 0,1 0,1 1,8-11,50-72,-69 112,-1 0,0 0,1 0,0 1,-1-1,1 0,-1 1,1-1,0 0,0 1,-1-1,1 1,0-1,0 1,0-1,0 1,-1 0,1-1,0 1,0 0,0 0,0 0,0 0,0 0,0-1,0 2,0-1,0 0,0 0,-1 0,1 0,0 1,0-1,0 0,0 1,0-1,0 1,-1-1,1 1,0-1,0 1,-1-1,1 1,0 0,-1-1,1 1,-1 0,1 0,0 0,4 14</inkml:trace>
  <inkml:trace contextRef="#ctx0" brushRef="#br0" timeOffset="262.997">453 728,'-10'15,"0"1,2 1,0-1,0 1,2 1,0-1,1 1,1 0,0 0,2 1,0-1,1 1,0-1,2 1,1 9,-1-24,0 1,0-1,0 0,1 0,-1 0,1 0,0 0,0 0,1-1,-1 1,1-1,-1 1,1-1,0 0,1 0,-1 0,0 0,1-1,-1 0,1 1,0-1,0 0,0-1,0 1,0-1,0 0,1 0,-1 0,0 0,0-1,1 0,-1 0,0 0,1 0,-1-1,0 1,1-1,-1 0,0-1,0 1,0-1,0 1,0-1,2-2,3-1,-1 1,0-2,-1 1,0-1,1 0,-2 0,1-1,-1 0,0 0,0-1,-1 1,0-1,-1 0,1-1,-2 1,1-1,-1 0,0 0,-1 0,0 0,-1 0,1 0,-2-1,1 1,-2 0,1-1,-1 1,0 0,-1 0,0 0,-1 0,0 0,0 0,-1 1,0-1,0 1,-1 0,0 0,-56-48,42 44</inkml:trace>
  <inkml:trace contextRef="#ctx0" brushRef="#br0" timeOffset="548.948">988 191,'20'221,"-12"-104,6 0,4 0,18 52,-31-151,0 0,-1 0,-1 0,-1 1,0-1,-2 1,0-1,-1 1,0 0,-4 12,-2-13</inkml:trace>
  <inkml:trace contextRef="#ctx0" brushRef="#br0" timeOffset="1379.033">791 728,'65'9,"1"-3,0-2,0-4,0-2,0-4,-1-2,0-3,16-7,162-51,-214 67,-34 18,-155 148,121-90,38-73,0 1,0-1,1 1,-1 0,1-1,-1 1,1 0,-1-1,1 1,0 0,0-1,0 1,0 0,0-1,0 1,1 0,-1-1,0 1,1 0,-1-1,1 1,0-1,0 1,-1-1,1 1,0-1,0 0,0 1,0-1,1 0,-1 0,0 0,0 0,1 0,-1 0,1 0,-1 0,1 0,-1-1,1 1,-1 0,1-1,0 0,-1 1,2-1,7-1,-1 0,0-1,0-1,1 1,-1-1,-1-1,1 0,0 0,-1 0,0-1,0 0,-1-1,1 0,-1 0,0-1,-1 0,2-1,18-15,-17 15,43-30,-51 38,0-1,0 1,1-1,-1 1,0-1,0 1,0-1,1 1,-1 0,0 0,0 0,1 0,-1-1,0 2,0-1,1 0,-1 0,0 0,0 1,1-1,-1 0,0 1,0-1,0 1,0 0,1-1,-1 1,0 0,0 0,-1-1,1 1,0 0,0 0,0 0,0 0,-1 0,1 0,-1 1,1-1,0 0,-1 0,0 0,1 1,28 133,-29-131,1 0,-1-1,1 1,0 0,0-1,0 1,1-1,-1 1,1-1,-1 0,1 0,0 0,1 0,-1 0,0 0,1 0,0-1,0 1,-1-1,1 0,1 0,-1 0,0 0,0 0,1-1,-1 1,1-1,-1 0,1 0,0-1,-1 1,1-1,0 1,-1-1,1 0,0-1,-1 1,1-1,0 1,-1-1,4-2,20-13,-1-2,-1-1,-1-2,-1 0,0-1,-2-1,-1-1,0-1,-2-1,13-24,-27 43,36-61,-4-2,-3-2,-3-1,-3-1,-4-1,2-20,10-82,-35 176,1-1,-1 0,0 1,1-1,-1 1,0-1,0 1,0-1,0 0,0 1,0-1,-1 1,1-1,0 1,-1-1,1 1,-1-1,0 1,1-1,-1 1,0 0,0-1,0 1,0 0,0 0,0 0,0-1,0 1,-1 0,1 1,0-1,-1 0,1 0,-1 1,1-1,0 0,-1 1,1-1,-1 1,0 0,1 0,-1-1,1 1,-1 0,0 0,1 1,-1-1,1 0,-1 0,1 1,-1-1,1 1,-1-1,1 1,-1 0,1 0,0-1,-1 1,1 0,-1 1,-7 11,0 0,0 0,2 1,-1 0,2 1,0-1,1 1,0 1,1-1,-1 12,-10 51,3 1,4 0,3 1,5 64,1-96,2 0,2-1,2 0,2 0,2-1,17 44,13 13,-51-143,-1 17</inkml:trace>
  <inkml:trace contextRef="#ctx0" brushRef="#br0" timeOffset="1581.067">1976 502,'39'9,"31"4,9-1,-4-2,-5-3,-11-2,-9-3,-9 4,-7 0,-4-1,-2 0,-2 2,-4 2</inkml:trace>
  <inkml:trace contextRef="#ctx0" brushRef="#br0" timeOffset="1784.998">2823 812,'-5'29,"4"19,6 1,7-7,2-11</inkml:trace>
  <inkml:trace contextRef="#ctx0" brushRef="#br0" timeOffset="1952.298">2880 418,'0'0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3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85,'-7'-3,"0"1,-1-1,1 1,-1 0,1 1,-1-1,0 2,1-1,-1 1,0 0,0 1,1-1,-1 2,0-1,1 1,-1 0,1 1,0 0,0 0,0 0,0 1,0 0,1 0,0 1,0 0,0 0,0 1,-5 4,1 0,0 1,1 1,0 0,1 0,0 1,1-1,0 2,2-1,-1 1,1 0,1 0,1 0,0 1,0-1,2 1,0 0,0-1,2 1,0 0,1 5,0-15,0 0,0 0,1 0,0-1,0 1,0-1,0 0,1 0,-1 0,1 0,0 0,1-1,-1 0,0 0,1 0,0 0,0-1,-1 0,1 0,1 0,-1-1,0 1,0-1,1 0,-1-1,0 1,1-1,-1 0,0-1,1 1,-1-1,0 0,1 0,-1-1,0 1,0-1,0-1,0 1,-1 0,1-1,0 0,-1 0,0-1,0 1,3-4,15-12,-1-2,-1 0,-1-1,-1-1,-1-1,0 0,5-15,9-10,93-143,-124 191,0 0,0 0,0 0,1 0,-1 0,0 0,0 0,1 0,-1 0,0 0,1 0,-1 0,1 0,-1 0,1 1,-1-1,1 0,0 0,0 1,-1-1,1 0,0 1,0-1,0 1,-1-1,1 1,0-1,0 1,0-1,0 1,0 0,0 0,0-1,0 1,0 0,0 0,0 0,0 0,0 0,0 1,0-1,0 0,0 0,0 1,0-1,0 0,0 1,0-1,0 1,-1-1,1 1,0 0,0-1,0 1,-1 0,1-1,0 1,-1 0,1 0,-1 0,1-1,-1 1,1 0,-1 0,0 0,1 0,-1 0,0 1,4 19,-1 5,1-1,1 0,1 0,1-1,2 1,0-1,1-1,2 0,8 13,-17-33,0 1,0-1,0 0,0 0,0-1,0 1,1-1,-1 1,1-1,0 0,-1 0,1-1,0 1,0-1,0 0,1 0,-1 0,0-1,0 1,0-1,1 0,-1 0,0 0,0-1,4-1,10-4</inkml:trace>
  <inkml:trace contextRef="#ctx0" brushRef="#br0" timeOffset="261.503">1187 0,'-15'34,"-9"25,0 8,-2-4,4-6,1-9,4-8,5-6,0-3,2-3,-3-6,-3-2,1-4</inkml:trace>
  <inkml:trace contextRef="#ctx0" brushRef="#br0" timeOffset="544.914">904 0,'14'24,"20"18,8 6,3-5,-3-5,-3-9,-3-4,-3-7,-3-2,-1-3,-6 1,-2-2,-4 1,-1 0,2 1,3 4,-2 3,-5-2</inkml:trace>
  <inkml:trace contextRef="#ctx0" brushRef="#br0" timeOffset="898.168">1638 283,'5'24,"6"12,6 1,6-11,-3-10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35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7410,'37'-107,"-19"69,115-224,-78 158,26-53,6 4,78-101,-50 89,36-82,-117 189,353-676,-293 544,242-423,32-51,-199 327,40-53,-17 48,-135 249,265-391,-142 166,29-102,-62 147,-30 98,21-27,-40 57,12-32,76-98,-175 257,0 3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38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28,'0'-14,"0"22,0 24,11 145,1-80,-5 1,-4 0,-6 43,1-6,2 194,-5-304,-1-26</inkml:trace>
  <inkml:trace contextRef="#ctx0" brushRef="#br0" timeOffset="266.229">1 762,'38'-5,"42"-11,16-3,-3-2,-7-4,-15 3,-13 1,-13 3,-8 1,-6 2,-4 0,-1 2,-6-2,0 3,-5-3,1 2,-3 3</inkml:trace>
  <inkml:trace contextRef="#ctx0" brushRef="#br0" timeOffset="720.83">875 0,'0'676,"0"-646,0 0,3 0,0-1,1 1,2-1,9 27,-14-53,0 1,0-1,0 0,1 1,-1-1,1 0,-1 0,1 0,0 0,1 0,-1 0,0-1,1 1,-1-1,1 1,0-1,0 0,0 0,0 0,0-1,0 1,1-1,-1 1,0-1,1 0,-1-1,1 1,-1-1,1 1,0-1,-1 0,1 0,-1 0,1-1,-1 0,10-5,-1-1,0 0,0-1,-1-1,0 0,-1 0,0-1,-1-1,0 1,0-2,-1 1,50-54,-30 37,-21 20,0 0,0 0,1 1,0 0,0 0,0 1,1 0,0 1,1 0,-1 0,1 1,2-1,-10 5,0 0,1 0,-1-1,0 2,0-1,0 0,0 0,0 1,0-1,0 1,0 0,0-1,0 1,0 0,0 0,-1 0,1 0,0 1,0-1,-1 0,1 1,-1-1,0 1,1 0,-1-1,0 1,0 0,0 0,0 0,0 0,0 0,-1 0,1 0,-1 0,1 0,-1 0,0 0,0 0,5 91,-6-79,1 3,-1-13,0 1,0-1,0 1,1 0,0-1,0 1,0 0,1-1,-1 1,1-1,0 1,1-1,-1 1,1-1,0 0,0 1,0-1,0 0,1 0,0-1,0 1,0-1,0 1,1-1,13 3</inkml:trace>
  <inkml:trace contextRef="#ctx0" brushRef="#br0" timeOffset="1050.379">1609 818,'27'-6,"0"-2,0-1,-1-2,-1 0,0-1,0-2,13-10,-37 23,95-75,-94 74,1 0,0-1,-1 0,0 1,0-1,0 0,0 0,0 0,0-1,-1 1,0 0,1-1,-1 1,0 0,-1-1,1 0,-1 1,1-1,-1 1,0-1,-1 1,1-1,0 1,-1-1,0 1,0-1,0 1,0-1,-1 1,1 0,-1 0,0-1,-1 1,0 0,0 0,-1 1,1-1,0 1,-1-1,0 1,0 0,1 0,-1 1,0-1,-1 1,1 0,0 0,0 1,0-1,-1 1,1 0,0 0,0 0,-1 0,1 1,0 0,0 0,0 0,-2 0,-100 51,91-37,1 1,1 0,1 1,0 0,1 1,1 0,1 1,0 0,1 0,2 1,0 0,1 0,0 1,3-14,0 1,0-1,1 1,0-1,0 1,1-1,0 1,0 0,1-1,0 1,0 0,1-1,0 0,0 1,1-1,-1 0,2 0,-1 0,1-1,0 1,0-1,1 0,0 0,0 0,1-1,-1 0,1 0,6 4,6 0,0 0,1-1,0-1,0-1,0-1,1 0,0-1,0-2,0 0,0-1,1-1,-1 0,16-4,-17 3,10 1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34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84 328,'16'109,"2"8,-5 0,-3 79,-11-153,-2 0,-1-1,-3 1,-1-1,-2-1,-2 0,-9 19,60-128,-32 54,1 0,1 0,-1 1,2 0,0 0,1 1,0 0,6-4,-14 15,0-1,0 1,0 0,-1 0,1 1,0-1,0 1,0-1,0 1,0 0,0 0,1 0,-1 1,0-1,0 1,-1-1,1 1,0 0,0 0,0 0,0 1,-1-1,1 1,-1 0,1-1,-1 1,1 0,-1 0,0 0,0 1,0-1,0 1,-1-1,1 1,-1-1,1 1,-1 0,0 0,0 0,0-1,0 4,26 30,-25-33,1-1,0 1,0-1,0 0,0 0,1 0,-1 0,1-1,-1 1,1-1,-1 0,1 0,-1 0,1-1,0 1,0-1,-1 0,1 0,0 0,0 0,-1-1,1 0,0 1,-1-2,1 1,-1 0,1 0,-1-1,1 0,-1 0,0 0,0 0,0 0,0-1,0 1,-1-1,1 0,-1 0,0 0,0 0,0 0,0 0,1-3,16-19,-2-2,-1 0,-1 0,-1-2,-1 1,-2-2,-1 0,-1 0,-2-1,-1 1,-1-2,-2 1,-1 0,-1-1,-2 1,-1-1,-2 1,-1 0,-6-23,1 33,0 1,-1 1,-1 0,-1 0,0 1,-1 1,-1 0,-1 1,0 1,-1 0,-1 2,0 0,-1 0,-1 2,1 0,-2 2,-9-4,22 8,-1 0,0 1,0 0,0 0,0 1,0 0,-1 1,1 0,-1 1,1-1,-1 2,0-1,0 2,1-1,-1 1,0 1,1-1,-1 2,1-1,0 1,-1 1,1 0,1 0,-1 1,1 0,-8 6,-23 46,28-30</inkml:trace>
  <inkml:trace contextRef="#ctx0" brushRef="#br0" timeOffset="1935.269">873 949,'135'-220,"-132"217,0 0,-1-1,0 1,0-1,0 0,0 0,0 0,-1 0,1 0,-1 0,0 0,-1-1,1 1,-1 0,1-1,-1 1,-1 0,1-1,-1 1,1 0,-1 0,0 0,-1-1,0 0,-1 4,0 1,-1-1,1 1,0-1,-1 1,1 0,0 1,-1-1,1 0,0 1,0 0,-1 0,1 0,0 0,0 0,0 1,0-1,0 1,1 0,-1 0,0 0,1 0,-1 1,1-1,0 0,0 1,0 0,-1 1,-13 14,0 1,1 0,1 1,0 1,2 0,1 0,0 1,2 1,1 0,0 0,2 1,0 0,0 17,5-37,1 0,-1 0,1 0,0 0,0 0,1 0,-1 0,1 0,0 0,0 0,1 0,-1-1,1 1,-1 0,1-1,1 1,-1-1,0 0,1 1,-1-1,1 0,0-1,0 1,0 0,1-1,-1 0,0 1,1-2,0 1,-1 0,1-1,0 1,0-1,0 0,0 0,2 0,9-1,1-1,-1-1,0 0,0 0,0-2,0 0,0 0,-1-2,0 1,0-2,0 0,-1-1,0 0,-1-1,1 0,-1-2,2 2,22-21,-1-1,-2-1,-1-2,-1-2,-2 0,-2-2,-1-1,-2-1,-2-1,-2-1,4-15,-8 25,-2-2,-1 0,-1-1,-2 0,-2 0,-1-1,-1 0,-3 0,0 0,-3-1,-2-12,-26-26,27 73,-1 1,1-1,0 0,0 1,-1-1,1 1,-1-1,0 1,1 0,-1 0,0 0,0 0,1 0,-1 0,0 0,0 0,0 1,0-1,0 1,0-1,0 1,0 0,-1 0,1 0,0 0,0 0,0 1,0-1,0 1,0-1,0 1,0 0,0-1,0 1,1 0,-2 1,-8 7,1 1,0 0,1 0,0 1,0 0,1 1,1 0,0 0,0 0,2 1,-1 0,2 0,-2 8,-31 150,35-135,2-1,1 1,2-1,1 1,2-1,2 0,1-1,1 0,2 0,2-1,12 22,-6-8,82 239,-95-264,-1 1,-1-1,-1 1,-1 0,-1 0,0 1,-2-1,-1 0,-1 0,-1 0,-1 0,-1 0,-1-1,-1 1,-1-2,-1 1,-1-1,-1 0,0-1,-3 1,14-20,0 0,0 0,0 0,-1 0,1 0,0 0,0 0,-1-1,1 1,-1 0,1 0,-1 0,1 0,-1-1,0 1,1 0,-1-1,0 1,1 0,-1-1,0 1,0-1,0 1,0-1,1 1,-1-1,0 0,0 1,0-1,0 0,0 0,0 0,0 0,0 0,0 0,0 0,0 0,0 0,0 0,0 0,0-1,0 1,0 0,1-1,-1 1,0 0,0-1,0 0,0 1,1-1,-1 1,0-1,1 0,-1 1,0-1,1 0,-1 0,1 0,-1 1,1-1,-1 0,1-1,2-16,0 0,2 0,0 0,1 0,1 1,1 0,0 0,4-6,15-38,89-273,-57 45,-34 186,-10 174,14 67,-9 15,3-98,-22-54,1 0,0 0,-1 0,1 0,0 0,0-1,0 1,0 0,0-1,0 1,0-1,0 1,0-1,0 1,0-1,0 1,0-1,0 0,0 0,1 0,-1 0,0 0,0 0,0 0,0 0,0 0,0 0,1-1,-1 1,0 0,0-1,0 1,0-1,0 1,0-1,0 0,0 1,0-1,0 0,-1 0,1 1,0-1,0 0,-1 0,1 0,-1 0,1 0,-1 0,1 0,-1-1,82-159,78-96,-160 256,0 0,0-1,0 1,1-1,-1 1,1 0,-1 0,1-1,-1 1,1 0,0 0,0-1,-1 1,1 0,0 0,0 0,0 0,0 0,0 1,0-1,1 0,-1 0,0 1,0-1,1 0,-1 1,0 0,1-1,-1 1,0 0,1-1,-1 1,0 0,1 0,-1 0,1 0,-1 1,0-1,1 0,-1 0,0 1,1-1,-1 1,0-1,1 1,-1 0,0 0,1 0,9 132,10 13,-3-89,-17-57,1 0,-1 0,1 0,-1-1,0 1,1-1,-1 1,0-1,1 1,-1-1,0 0,0 1,0-1,0 0,0 0,0 0,0 0,0 0,0 0,0 0,0 0,0 0,-1-1,1 1,0 0,-1 0,1-1,-1 1,1-1,-1 1,21-34,-7 6,2 1,1 0,1 2,1 0,2 1,0 1,2 1,0 0,12-6,-33 28,-1-1,1 1,0-1,0 1,0 0,0 0,0 0,0 0,0 0,0 0,0 0,0 1,0-1,1 1,-1 0,0-1,0 1,1 0,-1 0,0 1,0-1,1 0,-1 1,0-1,0 1,0 0,0 0,1 0,-1 0,-1 0,1 0,0 0,0 1,0-1,-1 1,1-1,0 1,-1 0,0 0,1 0,-1-1,0 1,0 0,0 1,0-1,0 0,-1 0,1 0,-1 0,1 1,-1-1,0 2,1 254,0-249,0 0,0-1,1 1,0 0,1-1,0 0,0 0,1 0,0 0,0 0,1-1,0 0,6 7,1-3</inkml:trace>
  <inkml:trace contextRef="#ctx0" brushRef="#br0" timeOffset="2444.698">2877 836,'33'-6,"0"-1,0-2,-1-1,0-2,-1-1,0-1,23-16,-46 25,0-1,-1 0,0 0,0 0,0-1,-1 0,1-1,-2 1,1-1,3-8,-7 12,0 1,0 0,-1-1,1 1,-1-1,0 0,0 1,-1-1,1 0,-1 0,1 1,-1-1,0 0,-1 0,1 1,-1-1,0 0,1 1,-2-1,1 0,0 1,-1-1,1 1,-1 0,0-1,0 1,-1 0,-1-2,-1 2,0 0,-1 0,1 0,-1 0,0 1,0 0,0 0,0 1,0-1,0 1,0 1,-1-1,1 1,0 0,0 0,-1 1,1 0,0 0,0 1,0-1,0 1,0 0,0 1,1 0,-1 0,1 0,0 0,0 1,-3 2,-14 11,1 1,0 1,2 1,0 1,1 0,1 2,1 0,1 1,1 0,1 1,1 0,2 1,0 1,2-1,1 2,-3 23,9-44,0 1,0-1,1 0,0 0,1 1,-1-1,1 0,1 0,-1 0,1 0,1 0,-1 0,1 0,0-1,1 0,-1 1,1-1,1 0,-1-1,1 1,0-1,0 0,0 0,1 0,0-1,0 0,0 0,0-1,1 1,0-1,-1-1,1 1,2-1,19 3,0-1,0-1,1-1,-1-2,27-3,-8 2,-42 1,1 1,-1-1,0 0,0-1,0 1,0-1,0 0,0 0,0-1,0 1,0-1,0 0,-1-1,1 1,-1-1,1 0,-1 0,0 0,0 0,0-1,1-2,3-10</inkml:trace>
  <inkml:trace contextRef="#ctx0" brushRef="#br0" timeOffset="2961.934">1917 102,'-4'-5,"-8"-1,0 4,-4 4,1 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4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0,'-24'11,"0"1,0 0,1 2,0 1,2 1,0 0,0 2,2 0,-5 7,22-23,1-1,-1 1,1 0,-1-1,1 1,0 0,0-1,0 1,0 0,0 0,0 0,1 0,-1 0,1 0,-1 0,1 0,0 1,0-1,0 0,0 0,0 0,0 0,0 0,1 0,-1 0,1 0,0 0,-1 0,1 0,0 0,0 0,0 0,0 0,1-1,-1 1,0 0,1-1,-1 1,1-1,0 0,-1 1,1-1,0 0,0 0,0 0,0 0,0 0,81 30,-72-30,-1 1,0 0,1 1,-1 0,-1 0,1 1,0 1,-1-1,0 2,0-1,0 1,-1 0,0 1,0 0,-1 0,0 1,0 0,0 0,-1 1,-1 0,1 0,-2 0,1 1,-1-1,0 1,1 9,-4-12,-1 0,-1 0,1 0,-1 0,0 0,-1-1,0 1,0 0,0-1,-1 1,0-1,0 1,-1-1,1 0,-1-1,-1 1,1-1,-1 0,0 0,0 0,-1 0,1-1,-1 0,0 0,0-1,0 0,0 0,-1 0,0 0,-9 4,0-1,-1 0,1-1,-1-1,0 0,0-2,-1 0,1 0,-3-2,-93-7,89 1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2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0 397,'34'-5,"30"-2,8 1,-2 1,-9 1,-9 2,-10 1,-11 0</inkml:trace>
  <inkml:trace contextRef="#ctx0" brushRef="#br0" timeOffset="467.527">1044 1,'-49'30,"-8"4,1 3,2 2,2 2,-22 24,61-52,1 1,1 0,0 1,1 0,0 0,1 1,1 1,1-1,-3 8,8-16,-1 0,1 1,0-1,1 0,0 0,1 1,-1-1,1 1,1-1,0 0,0 1,0-1,1 0,1 0,-1 0,1 0,1 0,-1-1,1 1,1-1,0 1,1-3,0 0,0-1,1 0,-1 0,1 0,0-1,0 0,0-1,0 1,1-1,-1-1,0 1,1-1,0-1,-1 1,1-1,-1-1,1 1,-1-1,1-1,-1 1,1-1,-1-1,0 1,0-1,0 0,0-1,-1 0,1 0,5-4,14-10,0-1,-2 0,0-2,-1-1,-1-1,-1 0,-1-2,10-16,100-169,-116 191,-7 28,-6 40,-1-39,-1 4,1 0,0 0,1 0,1 0,0 0,1 0,1 0,0 0,1-1,0 0,1 0,0 0,2 0,-2-3,0-1,1 0,0 0,1 0,0-1,0 0,1-1,-1 0,2 0,-1-1,1 0,0-1,0 0,1 0,-1-1,1-1,0 0,0 0,0-1,1 0,4-1,5-4,-4-2</inkml:trace>
  <inkml:trace contextRef="#ctx0" brushRef="#br0" timeOffset="722.944">2060 57,'-39'43,"-26"29,-12 12,2 1,9-4,6-12,13-12,11-11,5-9,9-5,3-9,5-3,5-5</inkml:trace>
  <inkml:trace contextRef="#ctx0" brushRef="#br0" timeOffset="951.219">1693 114,'19'38,"36"33,12 3,5-6,-5-9,-9-15,-10-10,-3-11,-4-5,-6-5,-2 0,-3-2,-6-3</inkml:trace>
  <inkml:trace contextRef="#ctx0" brushRef="#br0" timeOffset="1115.361">2511 170,'-5'44,"-1"23,0 5,1-4,7-10,2-9,5-14,2-12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2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87,'167'-45,"-138"38,4-3,1 2,-1 2,2 1,-1 1,0 2,21 2,-52 0,0 0,0 1,0-1,0 0,0 1,0-1,0 1,0 0,0 0,-1 0,1 1,0-1,0 1,-1-1,1 1,-1 0,0 0,1 0,-1 0,0 1,0-1,-1 0,1 1,0-1,-1 1,1 0,-1 0,0-1,0 1,0 0,0 0,-1 0,1 0,-1 0,1 0,-1 0,0 0,0 0,-1 0,1 0,-1 0,1 0,-1 0,0 0,0 0,0 0,-1 0,0 1,-88 97,-142 148,225-243,0 0,0 1,1-1,0 2,0-1,1 0,0 1,0 0,1 1,0-1,0 0,1 1,0 0,1 0,0 0,0 0,1 0,0 1,0-1,1 0,1 0,0 1,0-1,1 6,3-11,0 1,1 0,-1-1,1 0,0 0,0-1,0 1,1-1,-1-1,1 1,-1-1,1 0,0-1,0 0,0 0,0 0,0-1,0 0,0 0,0 0,-1-1,1-1,0 1,2-1,17 0,2 2,-20 1,0-1,0 1,1-2,-1 1,0-1,-1 0,1-1,0 1,0-2,0 1,-1-1,0 0,1-1,3-2,-3-5,-6 1</inkml:trace>
  <inkml:trace contextRef="#ctx0" brushRef="#br0" timeOffset="252.823">0 368,'44'5,"32"2,14-1,-4-6,-7-3,-12-1,-8 0,-9 1,-8 1,-7 1,-9-5,-9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3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0,'-9'202,"5"-156,-3-1,-1 0,-3 0,-1-1,-2-1,-2 0,-5 6,-88 184,103-188,6-44,0 0,0 0,0-1,1 1,-1 0,0 0,0-1,1 1,-1 0,1-1,-1 1,1 0,-1-1,1 1,-1-1,1 1,0-1,-1 1,1-1,-1 1,1-1,0 0,0 1,-1-1,1 0,0 1,0-1,-1 0,1 0,0 0,0 0,0 0,-1 0,1 0,0 0,0 0,0 0,-1 0,1-1,0 1,0 0,-1 0,1-1,0 1,-1-1,1 1,0 0,-1-1,1 0,0 1,-1-1,1 1,-1-1,15-7</inkml:trace>
  <inkml:trace contextRef="#ctx0" brushRef="#br0" timeOffset="242.428">1 424,'569'-58,"-552"56,0 0,0-1,-1-1,0-1,1 0,-1-1,-1-1,0 0,0-1,0-1,-1 0,0-1,-1 0,0-1,5-7,2-1,-4 3</inkml:trace>
  <inkml:trace contextRef="#ctx0" brushRef="#br0" timeOffset="614.137">1017 29,'-88'362,"78"-317,2 0,2 1,2 0,2 0,2 0,5 28,-6-73,1 0,0 1,0-1,0 0,0 0,0 0,0 1,1-1,-1 0,0 0,1 0,-1 0,0 0,1 0,0 0,-1 1,1-1,-1-1,1 1,0 0,0 0,0 0,-1 0,1 0,0-1,0 1,0 0,0-1,0 1,0-1,1 1,-1-1,0 1,0-1,0 0,0 0,0 0,1 1,-1-1,0 0,0 0,0-1,0 1,1 0,-1 0,0-1,0 1,0 0,0-1,0 1,0-1,0 1,1-1,58-44,-52 37,194-133,-150 121,-51 20,0 0,1 0,-1 0,0 0,0 0,0 1,0-1,0 0,1 0,-1 1,0-1,0 1,0-1,0 1,0-1,0 1,0 0,0-1,0 1,-1 0,1 0,0 0,0-1,-1 1,1 0,0 0,-1 0,1 0,-1 0,1 1,-1-1,0 0,1 0,-1 0,0 0,0 0,0 0,0 1,0-1,0 0,0 0,0 0,0 0,0 1,-1-1,1 0,-33 143,32-141,0 0,0 0,1 0,0 0,-1 0,1 1,0-1,0 0,1 0,-1 0,1 1,0-1,-1 0,1 0,1 0,-1 0,0 0,1 0,-1-1,1 1,0 0,1 0,12 9</inkml:trace>
  <inkml:trace contextRef="#ctx0" brushRef="#br0" timeOffset="927.602">1525 650,'39'-9,"0"-2,-1-2,-1-1,0-2,0-1,-2-2,19-14,-3-26,-50 57,0 1,0-1,-1 1,1-1,-1 0,1 1,-1-1,0 0,1 1,-1-1,0 0,0 1,0-1,0 0,-1 1,1-1,0 0,-1 1,1-1,-1 0,1 1,-1-1,0 1,0-1,0 1,0 0,0-1,0 1,0 0,0 0,0-1,-1 1,1 0,0 0,-1 0,1 1,-1-1,1 0,-1 0,1 1,-1-1,0 1,0-1,-8 0,-1 0,1 0,-1 1,1 0,-1 1,1 0,-1 0,1 1,0 1,0 0,0 0,0 1,0 0,1 1,0 0,0 0,0 1,-8 7,6-6,0 1,0 0,1 1,0 0,0 1,1 0,0 0,1 1,0 0,1 0,0 1,1 0,0 1,1-1,0 1,1 0,1 0,0 0,0 8,3-16,1 1,-1-1,2 0,-1 0,0 0,1 0,0 0,0 0,1-1,-1 1,1 0,0-1,0 0,0 0,1 0,0 0,-1-1,1 1,1-1,-1 0,0 0,1 0,-1-1,1 1,0-1,10 4,-1 0,1-1,0 0,0-1,0-1,1 0,14 0,70-7,-73-3</inkml:trace>
  <inkml:trace contextRef="#ctx0" brushRef="#br0" timeOffset="1344.293">2089 706,'155'-91,"-48"-7,-44 55,-64 76,-3-13,1-1,1 1,0-1,2 1,0 0,1 0,1-1,-1-14,0 0,0-1,0 1,0-1,1 1,0-1,0 0,0 0,0 0,1 0,-1 0,1 0,0 0,0-1,1 0,-1 0,1 0,-1 0,1 0,0 0,0-1,0 0,1 0,-1 0,0-1,1 1,-1-1,1 0,-1 0,1 0,0-1,1 0,14-1,-1-1,1-1,0-1,-1-1,0 0,0-2,-1 0,0-1,0-1,0 0,-1-1,-1-1,0-1,0-1,-1 0,-1 0,0-2,-1 0,-1 0,0-1,7-14,-8 16,-2 2,0 0,-1 0,0-1,-1 0,-1-1,0 1,0-1,2-12,-4 3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6:20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1052,'4'2,"0"-1,0 1,-1 0,1 0,0 1,-1-1,0 1,1-1,-1 1,0 0,0 0,-1 1,1-1,-1 1,1-1,-1 1,0 0,4 4,208 326,-16-79,-43-60,-55-64,-13-25,6-3,59 47,66 93,-78-80,64 79,-173-208,27 36,60 55,-101-115,-1-3</inkml:trace>
  <inkml:trace contextRef="#ctx0" brushRef="#br0" timeOffset="2185.181">86 996,'430'0,"-213"-32,-95 8,41-5,-20 0,-44 29,83-11,72-24,-124 13,33-13,-34 13,59-7,-148 22,-1 1,1 2,1 2,-1 1,27 4,16-1,95-31,-74 7,20-2,21 2,-127 16</inkml:trace>
  <inkml:trace contextRef="#ctx0" brushRef="#br0" timeOffset="5322.387">2542 3196,'-62'110,"29"-41,-3-1,-3-2,-18 20,-46 82,102-162,3-5</inkml:trace>
  <inkml:trace contextRef="#ctx0" brushRef="#br0" timeOffset="5903.159">2175 3140,'6'33,"94"106,-69-99,2-1,1-2,2-1,26 20,39 38,-69-71,-15-16</inkml:trace>
  <inkml:trace contextRef="#ctx0" brushRef="#br0" timeOffset="7316.959">3586 205,'-1'0,"1"-1,0 1,-1 0,1-1,-1 1,1 0,-1-1,1 1,-1 0,1 0,-1 0,1-1,-1 1,0 0,1 0,-1 0,1 0,-1 0,1 0,-1 0,0 0,1 0,-1 0,1 0,-1 1,1-1,-1 0,1 0,-1 0,1 1,-1-1,1 0,-1 1,1-1,-1 0,1 1,-1-1,1 1,0-1,-1 1,1-1,0 1,-1-1,1 1,0-1,0 1,0-1,-1 1,1-1,0 1,0-1,0 1,0 0,0-1,0 1,0-1,0 1,0-1,0 2,-5 38,5-39,-2 11,1 0,1 0,0 1,0-1,1 0,1 0,0 0,1 0,0 0,1 0,0-1,1 1,0-1,1 0,0-1,1 1,0-1,1-1,-1 1,3 0,-8-9,0 1,0-1,0 0,0 0,0 0,0 0,0 0,0 0,1-1,-1 1,0-1,0 0,1 1,-1-1,0 0,1 0,-1-1,0 1,0 0,1-1,-1 1,0-1,0 0,0 0,0 0,0 0,0 0,0 0,0 0,0-1,0 1,1-2,48-62,-45 55,106-233,-43 91,-69 152,0-1,0 0,0 0,0 1,-1-1,1 0,0 0,1 1,-1-1,0 0,0 0,0 1,0-1,0 0,1 1,-1-1,0 0,1 1,-1-1,0 0,1 1,-1-1,1 1,-1-1,1 0,-1 1,1-1,0 1,-1 0,1-1,0 1,-1 0,1-1,0 1,-1 0,1 0,0-1,-1 1,1 0,0 0,0 0,-1 0,1 0,0 0,0 0,-1 0,1 0,0 0,0 1,-1-1,1 0,0 0,-1 1,1-1,0 1,-1-1,1 0,-1 1,1-1,0 1,-1-1,1 1,-1 0,0-1,1 1,-1-1,1 1,-1 0,0 0,17 131,-7-84,2 0,1-1,3-1,2-1,6 9,-7-16,-2-1,-1 2,-2 0,-2 0,-1 1,-3 0,0 1,-3 0,-2 1,-3-23,-1-1,0 1,-2-1,0 0,-1 0,-1 0,0-1,-2 0,-7 12,13-23,-3 4,-1 1,0-1,0 0,-1-1,0 1,-1-2,0 1,0-1,-1 0,0-1,0-1,-1 1,0-1,0-1,0 0,-11 3,18-8,0 1,0 0,0-1,0 0,0 0,0 0,0-1,0 1,0-1,0 0,0 0,1 0,-1-1,0 1,1-1,-1 0,1 0,-1 0,1 0,0-1,0 1,0-1,0 0,1 0,-1 0,1 0,0 0,-1-1,1 1,1-1,-1 0,1 1,-1-1,1 0,0 0,0 0,1 0,-1 1,1-1,0 0,0 0,0 0,0 0,1-2,2-13,1 0,1 0,0 0,1 0,1 1,1 0,1 0,0 1,2 0,-1 1,4-3,19-34,-22 34,-2 2,0 1,1-1,1 2,0-1,1 2,1-1,0 2,13-11,-21 22,-1-1,1 1,0 0,0 1,0-1,0 1,0 0,0 0,1 0,-1 1,0 0,0 0,1 0,-1 1,0 0,0 0,0 0,0 0,0 1,0 0,0 0,4 3,15 6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6:29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57 248,'19'-24,"1"0,1 2,1 0,1 2,18-13,-36 29,147-88,-151 91,1 0,0 1,-1-1,1 0,0 0,0 1,-1-1,1 1,0 0,0-1,0 1,0 0,0 0,-1 0,1 0,0 1,0-1,0 0,0 1,-1 0,1-1,0 1,0 0,-1 0,1 0,-1 0,1 0,-1 0,1 0,-1 0,1 1,-1-1,0 0,0 1,0-1,0 1,0 0,0-1,0 1,-1 0,1 0,0-1,-1 1,1 0,-1 0,0 0,0 0,0-1,0 1,0 2,0 14,-2 0,0-1,0 1,-2 0,0-1,-1 0,-1 0,-1 0,0-1,-1 0,-3 4,1-1,-5 14,1-6,0-1,2 2,2 0,0 0,2 1,1 0,1 1,-1 25,7-50,0-1,0 1,1-1,0 1,-1-1,2 1,-1-1,1 1,-1-1,1 0,0 0,1 1,-1-2,1 1,-1 0,1 0,0-1,1 0,-1 1,1-1,-1-1,1 1,0 0,0-1,0 0,0 0,0 0,1 0,-1-1,2 1,3 0,1 0,-1-1,0 1,1-2,-1 1,1-2,0 1,-1-1,0 0,1-1,-1 0,0-1,0 0,4-2,17-11,0-1,-1-1,0-2,-2-1,-1-1,0-1,-2-1,4-6,-10-13,-19 30</inkml:trace>
  <inkml:trace contextRef="#ctx0" brushRef="#br0" timeOffset="420.167">1 447,'76'-51,"2"3,3 4,84-33,26-1,-168 75,-4 5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8:51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683 114,'-29'61,"-140"217,47-102,-8-5,-38 29,163-195,-9 10,11-25,28-49,-16 40</inkml:trace>
  <inkml:trace contextRef="#ctx0" brushRef="#br0" timeOffset="334.676">6 424,'-1'4,"0"-1,0 0,0 1,1-1,-1 0,1 1,0-1,0 1,0-1,0 1,1-1,-1 0,1 1,0-1,0 0,0 1,1-1,-1 0,1 0,0 0,-1 0,1 0,1-1,-1 1,0 0,1 0,6 3,1 1,-1-2,1 1,0-1,0 0,1-1,-1-1,1 1,0-2,0 1,0-1,8-1,16 6,58 11,-34-8,-1 3,0 3,43 17,-90-28,0 0,-1 1,1 0,-1 1,-1 0,1 1,-1 0,-1 0,1 1,-1 0,-1 0,0 1,0 0,5 9,0-3</inkml:trace>
  <inkml:trace contextRef="#ctx0" brushRef="#br0" timeOffset="580.698">824 481,'-34'10,"-29"12,-15 8,2 3,8 1,7-6,9-2,8-1,7 0,5 1,3-4,7-2,1-3,1 0,-2-3,3 0,0-1,4-4</inkml:trace>
  <inkml:trace contextRef="#ctx0" brushRef="#br0" timeOffset="901.935">344 1,'-9'12,"0"1,1-1,0 2,1-1,1 1,0 0,1 0,1 1,0-1,0 1,2 0,-1 14,1 6,3 0,0-1,2 1,2-1,1 0,2 0,10 30,12 55,31 141,-32-176,-19-70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2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29 246,'-9'37,"2"0,1 0,2 0,2 0,2 29,-1-39,2 250,0-634,3 322,2 1,1 0,2 0,2 0,1 2,1-1,2 2,1 0,1 0,6-5,39-32,-60 67,0-1,0 1,1 0,-1 0,0 0,1 0,-1 1,1-1,0 1,-1-1,1 1,-1 0,1 0,-1 0,1 0,0 1,-1-1,1 1,-1-1,1 1,-1 0,1 0,-1 0,0 0,0 0,1 1,-1-1,0 1,0-1,0 1,0 0,-1 0,2 0,4 7,0 1,0-1,-1 1,0 1,-1-1,0 1,0 0,-1 0,-1 0,0 0,0 1,-1-1,-1 1,0 0,-1-1,0 8,0-18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1 225,'0'0,"1"-1,-1 1,1 0,-1 0,1-1,-1 1,0 0,1-1,-1 1,1 0,-1-1,0 1,1-1,-1 1,0-1,0 1,1-1,-1 1,0-1,0 1,0-1,1 1,-1-1,0 1,0-1,0 1,0-1,0 1,0-1,0 1,0-1,0 1,-1-1,1 0,0 1,0-1,0 1,0-1,-1 1,1-1,0 1,-1 0,1-1,0 1,-1-1,1 1,0 0,-1-1,1 1,-1 0,1-1,-1 1,1 0,-1 0,1-1,51-4,-51 5,230 28,-96-27,-134-2,1 1,0-1,-1 0,1 1,-1-1,1 0,-1 1,1-1,-1 0,0 0,1 1,-1-1,0 0,1 0,-1 0,0 1,0-1,0 0,0 0,0 0,0 0,0 0,0 1,0-1,-1 0,1 0,0 0,0 1,-1-1,1 0,0 0,-1 0,1 1,-1-1,1 0,-1 1,1-1,-1 1,0-1,1 0,-1 1,0-1,1 1,-1 0,0-1,0 1,1-1,-1 1,0 0,0 0,0 0,0-1,1 1,-1 0,0 0,-1 0,-2-4,-14-11,6 6,-1-1,1 0,1-1,0 0,1-1,0-1,0 1,2-1,-1-1,2 0,-3-6,5-1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5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25 691,'-3'-6,"0"0,0 0,0 0,0 0,1-1,0 1,1-1,-1 1,1-1,1 0,-1 1,1-1,0 0,-1-6,3-9,0 1,1 0,2 0,0 1,1-1,1 1,0 0,2 1,0-1,2 2,0 0,1 0,0 1,2 0,14-14,11-21,70-64,-108 115,0 0,0 0,0 0,0 1,1-1,-1 0,0 1,1-1,-1 0,1 1,-1 0,1-1,-1 1,0 0,1 0,-1 0,1 0,-1 0,1 0,-1 0,1 1,-1-1,1 0,-1 1,0-1,1 1,-1 0,0-1,1 1,-1 0,0 0,0 0,0 0,1 0,-1 0,0 0,-1 0,1 0,0 0,0 1,0-1,23 61,-21-53,50 278,-53-285,0-1,1 1,-1-1,0 1,1-1,-1 1,1-1,-1 0,1 1,0-1,0 0,-1 0,1 1,0-1,0 0,0 0,0 0,0 0,1 0,-1 0,0 0,0-1,1 1,-1 0,0-1,1 1,-1-1,1 1,-1-1,1 0,-1 1,1-1,-1 0,1 0,-1 0,1 0,-1 0,1-1,-1 1,0 0,1-1,-1 1,1-1,-1 1,0-1,1 0,-1 0,0 0,0 1,1-1,-1 0,0 0,0-1,0 1,0 0,0 0,0-1,162-197,84-59,-246 256,-1 1,1 0,-1 0,1 0,0-1,-1 1,1 0,0 0,0 0,0 0,0 0,0 1,0-1,0 0,0 0,0 1,0-1,0 0,1 1,-1-1,0 1,0 0,1-1,-1 1,0 0,1 0,-1 0,0 0,1 0,-1 0,0 0,0 0,1 1,-1-1,0 0,1 1,-1-1,0 1,0-1,0 1,0 0,0-1,1 1,-1 0,-1 0,1 0,0 0,0 0,0 0,0 0,-1 0,1 0,0 0,-1 1,1-1,-1 0,2 19,-1 0,0 1,-2-1,-1 0,0 0,-1 0,-2-1,0 1,-1-1,-5 13,1-1,-3 10,7-24,0 0,1 0,1 0,1 1,0 0,2-1,-1 7,2-23,0 1,0-1,0 1,0-1,0 1,0 0,0-1,0 1,1-1,-1 1,1-1,-1 1,1-1,-1 1,1-1,0 1,0-1,0 0,0 1,0-1,0 0,0 0,0 0,0 0,0 0,1 0,-1 0,0 0,1-1,-1 1,1 0,-1-1,1 1,-1-1,1 1,-1-1,1 0,0 0,-1 0,1 0,-1 0,1 0,0 0,-1 0,1-1,-1 1,1-1,-1 1,1-1,-1 1,1-1,-1 0,1 0,74-48,-56 30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6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0,'-83'72,"4"4,3 3,-31 46,55-35,51-88,0 1,0-1,0 0,0 1,0-1,1 1,-1 0,1-1,0 1,-1-1,1 1,0 0,1-1,-1 1,0-1,1 1,0-1,-1 1,1-1,0 1,0-1,0 0,1 1,-1-1,0 0,1 0,0 0,-1 0,1 0,0 0,0 0,0-1,0 1,0-1,1 0,1 2,3-3,-1 1,1-1,-1-1,1 1,-1-1,1 0,-1 0,0-1,0 0,0 0,1-1,-2 1,1-1,0-1,-1 1,1-1,-1 0,0 0,0 0,-1-1,4-4,7-3,28-27,-3-1,-1-2,-2-2,-2-2,19-34,3 0,-55 77,-1 1,0-1,1 1,-1-1,1 1,0 0,-1-1,1 1,0 0,0 0,0 0,1 1,-1-1,0 0,1 1,-1 0,1-1,-1 1,1 0,0 0,-1 1,3-1,-9 57,-1-35,1 0,0 1,2-1,0 1,2-1,0 1,1 0,1-1,1 1,1-1,1 0,1 0,1-1,1 0,6 12,-11-27,0-1,1 0,-1 1,1-2,0 1,0 0,0-1,1 0,-1 0,1 0,0 0,0-1,0 1,1-1,17 5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2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62 311,'17'-1,"0"-1,0 0,0-1,-1-1,1-1,-1 0,0-1,0-1,-1 0,0-1,13-10,-25 16,0 0,0 0,0 0,0-1,0 0,0 0,-1 1,1-2,-1 1,0 0,0 0,0-1,-1 1,1-1,-1 1,0-1,1 0,-2 1,1-1,0 0,-1 0,0 0,0 0,0 1,0-1,-1 0,1 0,-1 0,0 1,0-1,0 0,-1 1,1-1,-1 1,0-1,0 1,0 0,-1 0,1 0,-1 0,1 0,-1 1,0-1,0 1,0 0,0-1,-1 1,0-1,-1-1,0 1,0-1,0 2,0-1,-1 0,1 1,-1 0,1 0,-1 1,0 0,1 0,-1 0,0 0,0 1,0 0,0 0,0 1,0 0,1 0,-1 0,0 0,1 1,-1 0,1 0,-1 1,1 0,0 0,0 0,0 0,1 1,-1 0,1 0,0 0,0 0,0 1,0-1,0 2,-5 10,0 0,1 1,1-1,0 2,1-1,1 1,1 0,0 0,2 0,0 0,0 1,2-1,1 1,1 13,0-22,0-1,1 1,0-1,1 1,-1-1,2-1,-1 1,1 0,1-1,-1 0,1 0,1-1,-1 0,1 0,1 0,-1-1,1 0,0-1,1 1,-1-2,1 1,0-1,0 0,6 1,-3-3,0-1,1 0,-1 0,0-1,1-1,-1 0,0 0,0-2,0 1,0-2,0 1,-1-2,1 1,-1-2,0 1,-1-1,11-8,-3 4,141-90,-143 89</inkml:trace>
  <inkml:trace contextRef="#ctx0" brushRef="#br0" timeOffset="331.74">936 0,'-17'11,"0"0,1 1,1 1,-1 0,2 1,0 1,1 0,0 1,1 1,1 0,1 0,-5 12,13-27,1 1,0-1,0 0,1 1,-1-1,0 1,1-1,0 1,-1 0,1-1,0 1,1-1,-1 1,0-1,1 1,-1-1,1 1,0-1,-1 1,1-1,1 0,-1 1,0-1,0 0,1 0,0 0,-1 0,1 0,0 0,0 0,0-1,0 1,0-1,0 1,0-1,1 0,-1 0,0 0,1 0,-1 0,41 12,55 25,-95-37,0 1,0 0,-1 0,1 0,-1 1,0-1,0 0,0 1,0 0,0-1,0 1,-1 0,1 0,-1 0,0 0,0 0,0 0,0 0,0 0,-1 1,0-1,1 0,-1 0,0 1,-1-1,1 0,0 0,-1 1,0 1,-3 4,1-1,-1 1,0-1,-1 1,0-1,-1 0,1-1,-1 0,-1 1,1-2,-1 1,-1-1,1 0,-1-1,0 0,0 0,0 0,-1-1,0-1,0 1,0-1,0-1,0 0,-1 0,1-1,0 0,-1 0,1-1,-6-1,-10 1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6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1,'-20'238,"10"1,11 15,-28-63,37-258,-4 39,-1 1</inkml:trace>
  <inkml:trace contextRef="#ctx0" brushRef="#br0" timeOffset="4950.584">423 254,'-59'45,"29"-15,7-7,-1 0,-1-1,0-1,-2-1,-23 12,49-32,0 0,0 0,1 0,-1 0,0 0,0 0,0 0,0 0,1 0,-1 1,0-1,0 0,0 1,1-1,-1 0,0 1,1-1,-1 1,0-1,1 1,-1-1,0 1,1-1,-1 1,1 0,-1-1,1 1,-1 0,1-1,0 1,-1 0,1 0,0 0,-1-1,1 1,0 0,0 0,0 0,0 0,0-1,0 1,0 0,0 0,0 0,0 0,1-1,-1 1,0 0,0 0,1-1,-1 1,1 0,-1 0,0-1,1 1,-1 0,1-1,0 1,-1-1,1 1,0-1,-1 1,1 0,40 15,-32-14,-1 0,1 1,-1 0,0 1,0-1,0 2,-1-1,1 1,-1 0,0 1,0 0,-1 0,0 0,0 1,0 0,-1 0,0 0,2 5,61 137,-22-67,-46-70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3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1,'-12'37,"5"-9,0-7,1 0,1 1,1 0,0 0,2 0,1 0,0 0,2 0,0 0,2 0,0 0,1 0,2 1,-3-18,0 1,0-1,0 0,1 1,0-1,0-1,0 1,1-1,-1 0,1 0,0 0,0 0,1-1,-1 0,1 0,-1 0,1-1,0 0,0 0,0-1,0 1,0-1,1 0,-1-1,0 0,0 0,1 0,-1-1,0 0,0 0,0 0,0-1,0 0,0 0,0 0,4-3,16-13,0 0,-2-2,0 0,-1-2,-2 0,0-2,-1 0,12-21,-32 44,0 0,0 0,1 0,-1 0,0 0,0 1,1-1,-1 0,0 0,1 0,-1 0,1 0,-1 1,1-1,0 0,-1 0,1 1,0-1,-1 0,1 1,0-1,0 1,0-1,-1 1,1-1,0 1,0-1,0 1,0 0,0 0,0 0,0-1,0 1,0 0,0 0,0 0,0 0,0 0,0 1,0-1,0 0,-1 0,1 1,0-1,0 0,0 1,0-1,0 1,0-1,-1 1,1 0,0-1,-1 1,1 0,0-1,-1 1,1 0,-1 0,1 0,-1 0,1-1,-1 1,1 0,-1 0,0 0,0 0,2 6,-1 1,1-1,0 0,1 0,-1-1,1 1,1-1,-1 1,1-1,0 0,1 0,-1-1,1 1,0-1,1 0,-1 0,1-1,0 0,0 0,0 0,1-1,-1 1,1-2,0 1,0-1,0 0,0 0,0-1,0 0,8 0,-7-2,1-1,-1 0,1-1,-1 0,0 0,0-1,0 0,0 0,-1-1,0 0,0 0,0 0,-1-1,1 0,-1-1,-1 0,1 1,-1-2,-1 1,1 0,-1-1,3-7,1-5,0 0,-1-1,-2 1,0-1,-1 0,-1 0,-1-1,0-17,-2 27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47:44.53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214 778,'-24'38,"-18"32,-6 9,5-4,10-10,10-17</inkml:trace>
  <inkml:trace contextRef="#ctx0" brushRef="#br0" timeOffset="300.75">863 101,'-19'43,"-16"52,-2 21,5-1,3-10,7-13,7-13,6-15,-1-9,3-9,1-7,2-6,2-3,1-2,1-2,0-4</inkml:trace>
  <inkml:trace contextRef="#ctx0" brushRef="#br0" timeOffset="668.604">1427 44,'-36'31,"0"1,2 2,2 1,1 2,1 1,-17 33,44-68,0 1,1-1,0 1,-1 0,2 0,-1 0,0 0,1 0,0 1,0-1,0 0,0 1,1-1,-1 0,1 1,1-1,-1 1,0-1,1 0,0 1,0-1,0 0,1 0,-1 0,1 0,0 0,0 0,1 0,-1 0,1-1,-1 1,1-1,0 0,4 3,9 2,0 0,1-1,-1-1,2 0,-1-2,0 0,1 0,0-2,4 0,51 10,-57-9,1 2,-1 0,0 0,0 1,0 1,-1 1,11 8,-22-14,-1 0,1 1,-1 0,0-1,0 1,0 1,0-1,0 0,-1 1,0-1,1 1,-1 0,-1 0,1 0,0 0,-1 0,0 0,0 0,0 0,0 0,-1 1,0-1,0 0,0 1,0-1,-1 0,0 0,1 0,-1 1,-1-1,1 0,-1 0,0 0,-6 11,-1 0,-1 0,0-1,-1 0,-1-1,0 0,0-1,-1 0,-1-1,0 0,-1-1,-11 5,7-4,0-1,-1-1,0 0,0-2,-1 0,0-1,0-2,-14 2,10-4</inkml:trace>
  <inkml:trace contextRef="#ctx0" brushRef="#br0" timeOffset="849.323">1258 101,'43'-20,"19"-5,4 0,-4 6,-9 10,-8 6,-2 4,-3 2,-5 6,-2 0,-3 0,-1-3,-6-1</inkml:trace>
  <inkml:trace contextRef="#ctx0" brushRef="#br0" timeOffset="1101.56">2133 636,'-10'34,"2"15,2 5,7-7,9-17,6-17,1-12</inkml:trace>
  <inkml:trace contextRef="#ctx0" brushRef="#br0" timeOffset="1515.465">2472 101,'44'-13,"1"2,0 2,0 2,1 2,0 2,18 2,-59 0,1 1,-1 0,1 1,0-1,-1 1,1 0,-1 0,1 1,-1-1,0 1,0 0,1 1,-1 0,-1-1,1 1,0 1,-1-1,0 1,1 0,-2 0,1 0,0 0,-1 1,0-1,0 1,0 0,0 0,-1 0,0 0,0 1,0-1,-1 0,0 1,0-1,0 1,-1 0,1 4,-7 14,0-2,-2 1,0-1,-1 0,-2-1,0 0,-1 0,-1-1,-1-1,0 0,-2-1,-11 10,-29 40,39-46,1 0,2 0,0 2,1-1,1 2,1 0,1 0,-1 8,10-29,1-1,-1 0,1 0,0 1,0-1,0 0,0 1,0-1,1 0,0 1,-1-1,1 0,0 0,1 0,-1 0,0 0,1 0,0 0,0 0,0-1,0 1,0-1,0 1,1-1,-1 0,1 0,-1 0,1 0,0 0,0 0,2 0,104 29,-91-28,2 0,0-1,0-1,0-1,0-1,0-1,0 0,0-1,-1-2,10-3,65-39,-79 33</inkml:trace>
  <inkml:trace contextRef="#ctx0" brushRef="#br1" timeOffset="94345.25">467 1370,'18'252,"11"35,-25-263,-4-16,0 1,1 0,0-1,0 1,1 0,1-1,-1 0,1 1,0-1,1 0,0-1,0 1,1-1,0 0,0 0,1 0,0-1,0 1,0-2,1 1,0-1,7 5,0-5,0-1,1 0,-1 0,1-2,0 0,0 0,0-1,0-1,0-1,0 0,0-1,0-1,0 0,4-2,-17 5,223-25,440-47,71-7,-53-18,-613 86,0 4,0 2,35 4,-103 2,1 0,-1-1,1 1,-1-1,1 0,-1 1,1-1,-1 0,1-1,-1 1,1 0,-1-1,1 1,-1-1,0 0,1 0,-1 0,0 0,0 0,1 0,-1-1,0 1,0-1,0 1,-1-1,1 0,0 0,-1 0,1 0,-1 0,1 0,-1 0,0-1,0 1,0 0,0-1,-1 1,1 0,-1-1,1 1,-1-1,0 1,0-1,-25-185,24 163,6-206,1 201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2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909 144,'-31'-33,"7"17,-1 2,-1 1,0 1,-1 1,0 1,-1 1,0 2,0 1,0 1,-1 1,0 2,0 1,0 1,-10 2,26-1,0 1,1 0,-1 1,1 1,-1 0,1 0,0 1,1 1,-1 0,1 0,0 1,1 1,0 0,0 0,0 1,1 0,1 0,-1 1,2 1,-1-1,0 3,4-9,0 0,0 0,1 1,-1-1,1 1,0 0,0 0,0 0,1 0,0 0,0 1,0-1,1 1,0-1,0 1,0-1,1 1,-1 0,1 0,1-1,-1 1,1 0,0-1,0 1,1-1,0 1,0-1,0 0,0 0,1 0,0 0,0 0,0 0,4 3,7 0,0-2,0 0,0 0,1-1,0-1,0-1,0 0,1 0,-1-2,1 0,-1-1,0 0,1-1,-1-1,8-2,58-19,-104 16,2 6,0 2,0 0,0 1,0 1,0 2,0-1,1 2,0 1,0 1,0 0,1 1,1 2,-7 3,10-7,0 1,1 0,-1 1,2 0,-1 2,1-1,1 1,0 1,0 0,2 1,-1 0,1 1,1 0,1 0,0 1,1 0,0 0,1 1,1 0,-1 7,4-15,1 0,0 0,0 0,1 0,0 0,1 0,-1 0,1 1,1-1,0 0,0-1,0 1,1 0,1-1,-1 1,1-1,0 0,0 0,1-1,0 1,1-1,-1 0,1 0,0-1,0 0,1 0,2 2,5 0,0 1,1-2,0 0,-1-1,2-1,-1 0,0-1,1 0,0-2,-1 0,1 0,0-1,0-1,-1-1,17-3,119-33,-132 33</inkml:trace>
  <inkml:trace contextRef="#ctx0" brushRef="#br0" timeOffset="383.561">1304 455,'-27'34,"-149"161,57-55,49-52,70-88,-1 1,1-1,-1 1,1-1,-1 1,0-1,1 0,-1 1,1-1,-1 0,0 0,1 1,-1-1,0 0,1 0,-1 0,0 0,1 0,-1 0,0 0,1 0,-1 0,0 0,1 0,-1 0,0 0,1-1,-1 1,0 0,1 0,-1-1,1 1,-1 0,1-1,-1 1,1-1,-1 1,1-1,-1 1,1-1,-1 1,1-1,0 1,-1-1,1 0,0 1,-1-1,1 0,0 1,0-1,0 0,0 1,0-1,0 0,-5-14</inkml:trace>
  <inkml:trace contextRef="#ctx0" brushRef="#br0" timeOffset="650.04">966 371,'205'251,"-88"-88,-88-136,-13-20</inkml:trace>
  <inkml:trace contextRef="#ctx0" brushRef="#br0" timeOffset="1079.601">1840 427,'-20'2,"-1"1,0 0,1 2,-1 0,1 2,1 0,-5 3,12-6,2-1,-1 1,0 0,1 1,-1 0,1 1,1 0,-1 0,1 1,0 0,1 1,-1 0,1 0,1 1,0 0,0 0,1 1,0-1,1 1,0 1,0-1,1 1,0 0,1 0,1 0,-1 0,2 1,0-1,0 0,1 11,1-17,0 0,1-1,-1 1,1 0,0-1,0 0,1 0,-1 1,1-1,0-1,0 1,0 0,1-1,-1 0,1 1,0-1,0-1,0 1,0-1,0 1,0-1,1 0,-1-1,1 1,0-1,-1 0,1 0,0 0,0-1,0 1,-1-1,1-1,0 1,0 0,0-1,-1 0,1-1,0 1,-1-1,1 1,-1-1,0-1,1 1,0-1,29-18,-1-1,-1-1,-2-2,0-1,10-13,-12 10,-2-2,-1-2,-1 0,-2-1,3-8,-26 42,1-1,0 1,0-1,0 1,0-1,0 1,0-1,0 1,0-1,0 0,0 1,0-1,0 1,1-1,-1 1,0-1,0 1,0-1,1 1,-1-1,0 1,1 0,-1-1,0 1,1-1,-1 1,1 0,-1-1,1 1,-1 0,0-1,1 1,-1 0,1 0,-1 0,1-1,0 1,-1 0,1 0,-1 0,1 0,-1 0,1 0,-1 0,1 0,-1 0,1 0,-1 0,1 0,0 1,-1-1,1 0,-1 0,1 1,-1-1,0 0,1 0,-1 1,1-1,3 36,4 81,-3-91</inkml:trace>
  <inkml:trace contextRef="#ctx0" brushRef="#br0" timeOffset="1596.766">2207 878,'25'-71,"2"0,4 2,26-41,-51 98,72-102,-78 113,1 0,0 0,-1 1,1-1,0 0,0 0,0 1,0-1,-1 0,1 1,0-1,0 1,0-1,1 1,-1-1,0 1,0 0,0 0,0 0,0-1,0 1,0 0,1 0,-1 0,0 1,0-1,0 0,0 0,0 1,0-1,0 0,0 1,0-1,0 1,0 0,0-1,0 1,0 0,0-1,0 1,-1 0,1 0,0 0,-1 0,1-1,0 1,-1 0,1 1,17 56,-15-47,25 67,-27-76,0 0,1 1,-1-1,0 0,1 0,-1 0,1-1,-1 1,1 0,0 0,0-1,0 1,0-1,0 0,0 0,0 0,0 0,1 0,-1 0,0 0,1-1,-1 1,0-1,1 1,-1-1,1 0,-1 0,1 0,-1-1,0 1,1 0,0-1,11-5,0-1,0-1,0 0,-1-1,0 0,-1-1,0 0,8-10,8-6,105-76,-132 101,0 1,-1-1,1 1,0-1,-1 0,1 1,0 0,0-1,0 1,-1-1,1 1,0 0,0-1,0 1,0 0,0 0,0 0,0 0,-1 0,1 0,0 0,0 0,0 0,0 0,0 1,0-1,0 0,-1 0,1 1,0-1,0 1,0-1,-1 1,1-1,0 1,-1-1,1 1,0 0,-1-1,1 1,-1 0,1 0,-1-1,1 1,-1 0,1 0,-1 0,0-1,0 1,1 0,-1 1,2 52,-3-43,0 1,0-1,1 0,0 1,1-1,0 0,0 0,1 1,1-1,0 0,1-1,0 1,0-1,1 1,0-2,1 1,0 0,8 7,4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4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1,'0'38,"5"18,2 4,-1-4,-1-6,-2-7,0-11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7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1,'-5'4,"-1"8,-5 0,-1 4,3-6,7-5,3-7,8-4,1-1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8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310 113,'0'0,"-1"-1,0 1,1-1,-1 1,0-1,0 1,1 0,-1-1,0 1,0 0,0 0,0 0,1 0,-1-1,0 1,0 0,0 0,0 1,0-1,1 0,-1 0,0 0,0 1,0-1,1 0,-1 1,0-1,0 0,0 1,1-1,-1 1,0-1,1 1,-1 0,1-1,-1 1,1 0,-1-1,1 1,-1 0,1 0,-1-1,1 1,0 0,0 0,-1 0,1 0,-17 41,13-20,2 1,0-1,1 1,2 0,0-1,2 1,0 0,1-1,3 5,1 28,-3 0,-2 0,-2 1,-4 17,1 28,-3 5,4-106,1 0,0-1,0 1,0 0,-1-1,1 1,0 0,0-1,-1 1,1 0,0 0,-1-1,1 1,0 0,-1 0,1 0,0-1,-1 1,1 0,0 0,-1 0,1 0,-1 0,1 0,0 0,-1 0,1 0,-1 0,1 0,0 0,-1 0,1 0,0 0,-1 0,1 0,-1 1,1-1,0 0,-1 0,1 0,0 1,-1-1,1 0,0 0,0 1,-1-1,1 0,0 0,0 1,-1-1,1 1,0-1,0 0,0 1,0-1,0 0,-1 1,1-1,-3-14</inkml:trace>
  <inkml:trace contextRef="#ctx0" brushRef="#br0" timeOffset="243.873">0 564,'43'-4,"39"-12,9-3,-5 2,-13-1,-13 2,-13 5,-10-2,-5 2,-5 3,-6-2,-2 1,-4-4,0 2,-2 1</inkml:trace>
  <inkml:trace contextRef="#ctx0" brushRef="#br0" timeOffset="679.743">790 0,'-22'120,"6"1,-1 87,16-183,0 0,2-1,1 1,0-1,2 0,1 1,1-2,1 1,1-1,1 0,1 0,1-1,1-1,8 10,-19-29,1 0,-1 0,1 0,0 0,0 0,0 0,0-1,0 1,0-1,0 0,0 1,1-1,-1 0,1 0,-1 0,1-1,-1 1,1-1,-1 1,1-1,-1 0,1 0,-1 0,1 0,0-1,-1 1,1-1,-1 1,1-1,-1 0,0 0,1 0,-1 0,0 0,1-1,78-60,-63 46,-10 9,-7 4,1-1,1 1,-1 1,0-1,1 0,-1 0,1 1,0-1,0 1,0 0,0 0,0 0,0 0,1 1,-1-1,1 1,-1 0,1 0,-1 0,1 1,0-1,-1 1,1 0,0 0,-1 0,1 0,0 1,-1-1,1 1,0 0,-1 0,1 0,-1 1,0-1,3 2,0 6,-1 0,0 0,0 0,-1 1,0 0,0 0,-1 0,0 0,-1 0,0 2,19 61,0-47,-12-23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07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393 821,'1'-1,"0"-1,0 1,1-1,-1 1,0-1,0 0,0 1,-1-1,1 0,0 0,-1 0,1 1,-1-1,1 0,-1 0,0 0,0 0,0 0,0 0,0 0,0 0,-1 0,1 0,0 1,-1-1,0 0,1 0,-1 0,0 1,0-1,0 0,0 1,0-1,-1 1,1-1,0 1,-1 0,1-1,-1 1,1 0,-1 0,0 0,-76-38,68 38,-1-1,1 2,-1 0,1 0,-1 1,0 0,1 0,0 2,-1-1,1 1,0 1,0-1,0 2,1-1,0 2,0-1,0 1,0 0,1 1,0 0,0 0,1 1,0 0,0 0,1 1,-2 3,0 0,1 0,1 0,0 0,1 0,0 1,1 0,0 0,1 0,0 1,1-1,1 1,0-1,1 1,0 0,1-1,1 1,0-1,1 1,0-1,3 6,-3-9,2 0,-1 0,1 0,1-1,0 1,0-1,0 0,1-1,1 0,0 0,0-1,0 1,1-2,0 1,0-1,0-1,1 0,0 0,0-1,1 0,8 2,-8-7,0-1,0 1,-1-2,1 0,0 0,-1-1,0 0,0-1,0 0,-1-1,1 0,-2 0,1-1,0 0,-1 0,-1-1,1 0,1-3,-8 9,20-19,-2-2,0 0,-2-1,0-1,-2 0,-1-1,-1-1,-1 0,-2-1,0 0,-1-7,4-49,-11 101,1 1,0-1,2 1,0-1,1 0,1-1,0 0,1 0,1 0,0-1,1 0,1-1,6 6,-3-3</inkml:trace>
  <inkml:trace contextRef="#ctx0" brushRef="#br0" timeOffset="502.257">900 1216,'196'-403,"-155"356,-40 46,0 0,0 1,0-1,0 1,0-1,0 1,0 0,0-1,1 1,-1 0,0 0,0-1,0 1,0 0,0 0,1 0,-1 0,0 1,0-1,0 0,0 0,0 1,0-1,0 1,0-1,0 1,0-1,0 1,0 0,0-1,0 1,0 0,0 0,-1-1,1 1,0 0,-1 0,1 0,0 0,-1 0,0 0,1 0,-1 0,1 1,-1-1,0 0,0 0,0 0,1 0,-1 0,0 0,-1 1,1-1,7 84,-9-79,1 0,0 0,0 0,0 0,1 0,0 0,0 0,1 0,-1 0,1 0,1 0,-1 0,1 0,0-1,0 1,1-1,0 1,0-1,0 0,0 0,1 0,0 0,0-1,0 0,0 1,1-1,0-1,0 1,0-1,0 0,0 0,1 0,3 0,-4-2,0 0,0-1,0 0,0 0,1 0,-1 0,0-1,0 0,0 0,0-1,-1 1,1-1,0 0,0 0,-1-1,0 1,1-1,-1 0,0 0,0 0,0-1,-1 1,1-1,-1 0,0 0,0 0,0-1,-1 1,0-1,0 1,2-5,3-7,-1-1,-1 1,0-1,-1 0,-1-1,0 1,-1-1,-1-11,-1 16</inkml:trace>
  <inkml:trace contextRef="#ctx0" brushRef="#br0" timeOffset="1829.207">2058 764,'-29'1,"1"1,0 1,0 1,1 1,-1 2,1 1,1 1,-1 1,-1 2,18-6,0 0,1 0,0 1,0 0,1 0,0 1,0 0,0 0,1 1,1 0,-5 8,9-13,0-1,0 1,0-1,0 1,1 0,-1-1,1 1,0 0,1 0,-1 0,0 0,1 0,0 0,0 0,0 0,1 0,-1 0,1 0,0 0,0 0,0 0,1-1,0 1,-1 0,1-1,0 1,1-1,-1 0,0 0,1 0,0 0,0 0,2 2,-1-2,0-1,1 1,-1-1,1 0,-1 0,1 0,0-1,0 1,0-1,0 0,0-1,0 1,0-1,0 0,0 0,0-1,0 1,0-1,0 0,0-1,0 1,-1-1,1 0,0 0,-1 0,5-3,106-85,50-105,-163 192,30-33,-31 36,-1-1,1 1,0-1,0 1,0 0,0-1,0 1,0 0,0 0,0 0,0 0,0 0,0 0,0 0,0 0,0 0,0 0,0 0,0 1,0-1,-1 0,1 1,0-1,0 0,0 1,0 0,0-1,-1 1,1-1,0 1,0 0,-1-1,1 1,-1 0,1 0,-1 0,1-1,-1 1,1 0,-1 0,1 0,-1 0,0 0,0 0,1 0,4 15,0-1,-1 1,0 0,-2 0,0 0,0 0,-2 1,0 13,3 46,7-1,-3 1,-4 0,-3 1,-3-1,-3 0,-11 39,8-69,-39 131,44-168,0 1,0-1,-1 0,-1 0,1-1,-1 1,-1-1,1-1,-1 1,-1-1,1 0,-1-1,0 1,-1-2,0 1,0-1,7-4,0 1,-1-1,0 0,1 0,-1 0,1 0,-1 0,0-1,0 1,1-1,-1 0,0 0,0 0,0 0,1 0,-1-1,0 1,0-1,1 1,-1-1,0 0,1 0,-1-1,1 1,0 0,-1-1,1 1,0-1,0 0,0 0,0 0,0 0,0 0,0 0,1-1,-1 1,0-1,-24-100,25 83,2 0,0 0,0 1,2-1,1 1,0 0,1 0,1 0,1 1,1-1,1 2,0-1,10-13,11-16,2 2,2 2,2 1,2 1,1 2,2 2,20-13,121-94,-151 120,-1-1,-1-1,-2-2,0-1,-2-1,-1-1,-2-1,-1-1,-1-1,14-35,-16 20,-2-1,-2-1,-3 0,-1 0,-2-14,0 9,-5 40,1 1,-2-1,0 1,-1-1,-1 0,0 0,-1 0,-1 1,0-1,-1 1,-1-1,0 1,-1 0,-3-4,7 17,-1-1,0 0,0 1,0-1,0 1,-1 0,1 0,0 0,-1 0,0 0,1 1,-1-1,0 1,0-1,0 1,0 0,0 0,0 1,0-1,0 1,0-1,-1 1,1 0,0 0,0 0,0 1,0-1,0 1,-1-1,1 1,-1 1,-85 51,69-29,0 1,2 1,1 1,1 0,1 1,2 0,0 1,2 1,2 0,0 1,2-1,1 1,2 1,1-1,2 1,1 10,3-8,2-1,1 1,2-2,1 1,2-1,1 0,2-1,0-1,2 0,18 24,-19-33,1-1,1 0,0-1,1-1,2-1,-1-1,22 13,-40-28,0 0,-1 0,1 0,0-1,0 1,0-1,0 1,0-1,0 1,0-1,0 1,0-1,0 0,0 1,1-1,-1 0,0 0,0 0,0 0,0 0,0 0,0 0,0-1,1 1,-1 0,0-1,0 1,0 0,0-1,0 1,0-1,0 0,0 1,-1-1,1 0,0 0,0 1,0-1,-1 0,1 0,5-12</inkml:trace>
  <inkml:trace contextRef="#ctx0" brushRef="#br0" timeOffset="2244.842">2961 934,'55'-11,"-1"-3,-1-2,0-2,-1-3,32-18,-79 37,0-1,0 1,0-1,-1 0,1 0,-1-1,1 1,-1-1,0 0,0 0,-1 0,1-1,-1 1,0-1,0 0,-1 0,1 0,-1 0,0 0,0-1,-1 1,0 0,0-1,1-4,-2 5,1 0,-1-1,1 1,-1 0,-1 0,1 0,-1 0,0 0,0 0,0 0,-1 0,0 1,0-1,0 0,0 1,-1 0,0-1,0 1,0 0,0 0,0 1,-1-1,0 1,0-1,0 1,0 1,0-1,-1 0,1 1,-1 0,0 0,1 0,-1 1,-3-1,0 1,0 0,0 0,-1 1,1 0,0 1,0-1,0 2,0-1,0 1,0 0,1 1,-1 0,0 0,1 1,0 0,0 0,0 0,1 1,-1 0,1 0,0 1,1 0,-1 0,-3 6,-4 5,2-1,0 1,1 1,0 0,2 0,0 1,1 0,1 1,-2 10,4-18,1 0,1 1,0-1,1 1,0-1,1 1,0-1,1 1,0-1,1 1,1-1,-1 0,2 0,0 0,1 0,0-1,0 0,1 0,1 0,0-1,0 1,1-2,0 1,5 3,2-4,1 0,0-1,0 0,0-1,1-1,1-1,-1 0,1-1,-1-1,1-1,0-1,0 0,0-1,0-1,0-1,0 0,5-2,32-8,-31 5</inkml:trace>
  <inkml:trace contextRef="#ctx0" brushRef="#br0" timeOffset="23474.405">82 2402,'43'-5,"34"-2,8 1,-5 1,-12-3,-17-1</inkml:trace>
  <inkml:trace contextRef="#ctx0" brushRef="#br0" timeOffset="23940.546">1211 2176,'-31'0,"0"2,0 2,0 0,1 2,0 2,0 0,0 2,1 1,1 2,0 1,1 0,0 2,1 2,1 0,0 2,15-10,0-1,1 1,0 0,1 1,0 0,0 1,1-1,1 1,0 1,1-1,0 1,1 0,0 0,1 0,1 1,0-1,1 1,0-1,1 1,1-1,0 1,1 1,-1-11,0-1,0 1,1-1,-1 0,1 1,0-1,0 0,0 0,0 0,1 0,-1-1,1 1,0-1,0 1,0-1,0 0,0 0,0 0,1-1,-1 1,0-1,1 1,-1-1,1-1,0 1,-1 0,1-1,0 0,-1 1,1-1,0-1,2 1,117-36,-83 11,0-2,-2-1,-1-2,-1-2,4-6,-10 9,35-34,-40 37,0 1,2 1,1 1,1 2,29-17,-56 36,0 1,-1-1,1 1,0 0,0 0,0 0,-1 0,1 0,0 0,0 0,1 1,-1-1,0 1,0 0,0-1,0 1,0 0,0 0,1 0,-1 1,0-1,0 0,0 1,0-1,0 1,0 0,0 0,0 0,0 0,0 0,-1 0,1 0,0 1,0-1,-1 1,1-1,-1 1,0-1,1 1,-1 0,0 0,0 0,0 0,0-1,0 1,-1 1,1-1,-1 0,1 0,-1 0,0 0,0 1,-12 128,2-70,6-35,1-12,1 1,0-1,1 1,0-1,1 1,1 0,1-1,0 1,0-1,2 1,0-1,43 33,-27-37</inkml:trace>
  <inkml:trace contextRef="#ctx0" brushRef="#br0" timeOffset="24186.036">2255 2232,'-29'38,"-28"37,-10 11,2-5,12-12,10-17,13-12,6-14,8-6,1-6,4-6</inkml:trace>
  <inkml:trace contextRef="#ctx0" brushRef="#br0" timeOffset="24436.491">1747 2176,'39'38,"36"28,10 6,-4-3,-6-14,-12-12,-11-12,-10-8,-7-6,-5-3,-3-3,-1-3,0-4,1-2,-6-1</inkml:trace>
  <inkml:trace contextRef="#ctx0" brushRef="#br0" timeOffset="24605.466">2764 2402,'0'33,"4"22,3 0</inkml:trace>
  <inkml:trace contextRef="#ctx0" brushRef="#br0" timeOffset="24873.756">2678 2006,'0'0</inkml:trace>
  <inkml:trace contextRef="#ctx0" brushRef="#br0" timeOffset="25121.565">3553 2147,'-13'4,"0"1,0 1,0 0,0 1,1 0,1 1,-1 0,1 1,0 1,1-1,0 1,1 1,0 0,-3 5,12-12,0-1,-1 1,1-1,1 0,-1 1,0-1,1 0,0 0,0 1,0-1,0 0,0 0,1 0,-1 0,1 0,0 0,0 0,0-1,0 1,0-1,1 1,-1-1,1 0,0 0,-1 0,1 0,0-1,0 1,0-1,0 0,0 1,1-1,-1-1,0 1,4 0,15 10,-12-5,-1 0,1 1,-1 0,-1 0,1 1,-1 1,-1-1,1 1,-1 0,-1 1,2 3,-5-8,-1-1,1 0,-1 1,-1 0,1-1,-1 1,0 0,0 0,0 0,0 0,-1 0,0-1,0 1,-1 0,1 0,-1 0,0 0,0 0,0 0,-1-1,0 1,0-1,0 1,0-1,-1 0,0 1,-3 2,-1 1,-1 0,-1-1,1 0,-1-1,-1 0,1 0,-1-1,0 0,0 0,-1-1,1-1,-1 0,0 0,1-1,-1 0,0-1,-1-1,1 1,-6-2,-8 1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0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61,'104'-14,"57"-7,1 6,43 6,-185 9,-12-1,0 1,-1-1,1 1,0 1,0-1,-1 2,1-1,-1 1,1 0,-1 0,0 1,1 0,-1 0,-1 1,2 0,-7-2,1 0,-1 0,1 0,-1 0,0 1,0-1,0 0,0 1,0-1,-1 0,1 1,-1-1,1 1,-1-1,0 1,0-1,0 1,0-1,-1 1,1-1,-1 1,0-1,1 1,-1-1,0 0,0 0,0 1,-1-1,1 0,0 0,-1 0,-1 1,-55 65,-164 122,221-189,-23 19,1 1,2 0,0 2,1 0,1 1,1 2,2-1,0 2,-11 27,22-39,2-11,0 1,1 1,0-1,0 0,0 1,0-1,1 1,0-1,0 1,1 0,-1-1,1 1,0 0,1-1,-1 1,1 0,0-1,1 1,0-1,-1 1,2-1,-1 0,0 0,1 0,0 0,3 4,1-3,0 1,0-1,1-1,0 1,0-1,0-1,0 1,1-1,-1-1,1 1,0-2,1 1,-1-1,0-1,0 1,1-2,-1 1,4-1,174-25,-149 18,95-35,-117 25,-14 7</inkml:trace>
  <inkml:trace contextRef="#ctx0" brushRef="#br0" timeOffset="246.231">28 485,'48'-10,"45"-8,16-5,-2 1,-8 4,-12 5,-11 5,-14 4,-7 2,-9 2,-7 1,-6 4,-3 3,-7-2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1,'-19'38,"-7"22,2 7,9-5,8-12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0,'0'15,"0"4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4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1,'-19'2,"0"1,1 1,-1 0,1 2,0 0,1 1,-1 0,1 2,-12 8,27-16,0 0,0 0,0 0,0 1,1-1,-1 1,0 0,1 0,-1-1,1 1,-1 0,1 0,0 0,0 0,0 0,0 1,0-1,1 0,-1 0,1 1,-1-1,1 0,0 1,0-1,0 0,0 1,0-1,1 0,-1 1,1-1,-1 0,1 0,0 1,0-1,0 0,0 0,0 0,0 0,1 0,-1 0,1-1,-1 1,1 0,0-1,0 1,-1-1,2 1,160 44,-158-44,-1 0,0 0,0 1,0-1,0 1,0 0,-1 0,1 0,-1 0,0 1,0-1,0 1,0 0,-1 0,1 0,-1 0,0 0,0 1,-1-1,1 1,-1-1,0 1,0-1,-1 1,1 0,-1-1,0 1,0 0,-1-1,1 1,-1 0,0-1,-1 2,1 1,0 1,-1-1,0 0,-1 1,0-1,0 0,0 0,-1-1,0 1,0-1,0 1,-1-1,0-1,-1 1,1-1,-1 0,0 0,0 0,0-1,-1 0,-2 1,-13 6,0-1,0-1,-2-1,1 0,-1-2,-1-1,-57 0,80-5,-1 0,1 0,0 0,0 0,0-1,0 1,-1-1,1 0,0 0,0 1,0-1,0-1,0 1,1 0,-1 0,0-1,1 1,-1-1,0 1,1-1,0 0,-1 1,1-1,0 0,0 0,0 0,0 0,0 0,1 0,-1 0,0-1,1 1,0 0,-1-2,3-10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5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122 309,'-19'35,"1"1,2 1,2 0,1 1,2 1,1 0,3 0,0 11,5-42,0-1,1 0,0 1,1 0,-1-1,1 1,1-1,0 1,0-1,0 1,1-1,0 1,0-1,1 0,0 0,0 0,1-1,0 1,0-1,1 0,-1 0,1 0,1-1,-1 1,1-1,0 0,0-1,0 0,0 0,1 0,0-1,0 0,4 2,6-1,0-2,0 1,0-2,0 0,0-1,0-1,0-1,0 0,0-1,0-1,-1-1,1 0,-1-1,0 0,-1-2,0 0,0 0,-1-2,0 0,11-9,-4-2,0-1,-1-2,-1 1,-1-2,-2-1,0 0,-2-1,-1 0,-1-1,-1 0,-1-1,-2-1,-1 1,-2-1,0 0,-2-1,-1 1,-2 0,-1-1,-3-18,3 40,0-1,0 1,0 0,-1-1,-1 1,0 0,0 0,0 0,-1 1,-1-1,1 1,-1 0,-1 0,0 1,0-1,0 1,-1 1,0-1,0 1,0 0,-1 1,0 0,-2-1,2 7,1 0,0 0,0 1,-1 0,1 0,1 1,-1 0,0 0,1 1,0 0,-1 0,2 0,-1 1,0 0,1 0,0 0,0 1,0 0,1 0,0 0,0 0,1 0,-1 1,1 0,1 0,-1 0,1 2,-18 40,2 1,2 1,3 1,2 0,2 1,2-1,2 26,2 563,3-265,11-315,-5-55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48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0 881,'9'-1,"-1"-1,0 0,0-1,0 1,-1-2,1 1,-1-1,1 0,-1-1,0 1,-1-1,6-5,28-18,187-94,-32 6,-21 5,-132 87,0 2,2 1,1 3,33-9,-56 18,0-1,-1 0,0-2,0 0,-2-1,0-1,11-11,234-129,-201 109,-86 37,-48 9,43 1,1-2,-1 0,1-2,-1-1,1-1,0-2,-17-5,43 10,1 1,0-1,-1 1,1-1,0 1,-1-1,1 1,-1-1,1 1,-1 0,1-1,-1 1,1 0,-1-1,1 1,-1 0,0 0,1 0,-1-1,1 1,-1 0,0 0,1 0,-1 0,1 0,-1 0,0 0,1 0,-1 1,1-1,-1 0,0 0,1 0,-1 1,1-1,-1 0,1 0,-1 1,1-1,-1 1,1-1,-1 0,1 1,0-1,-1 1,1-1,-1 1,1-1,0 1,0-1,-1 1,1 0,0-1,0 1,0-1,-1 1,1 0,0-1,0 1,0-1,0 1,0 0,0-1,1 1,18 39,-15-34,100 203,-41-36,-62-172,-1-1,1 0,-1 1,1-1,-1 0,1 0,-1 0,1 0,0 1,-1-1,1 0,-1 0,1 0,-1 0,1 0,0 0,-1 0,1-1,-1 1,1 0,-1 0,1 0,-1 0,1-1,-1 1,1 0,-1-1,1 1,-1 0,1-1,-1 1,1 0,-1-1,0 1,1-1,-1 1,0-1,1 1,-1-1,0 1,0-1,0 1,1-1,-1 0,0 1,0-1,0 1,0-1,0 1,0-1,0 0,0 1,0-1,0 1,0-1,0 1,-1-1,1 1,0-1,0 0,0-1,133-295,-113 206,-20 92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8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41,'0'0,"1"0,-1 0,1 0,-1-1,1 1,-1 1,1-1,-1 0,1 0,0 0,-1 0,1 0,-1 0,1 0,-1 1,1-1,-1 0,0 1,1-1,-1 0,1 0,-1 1,0-1,1 1,-1-1,0 0,1 1,-1-1,0 1,1-1,-1 1,0-1,0 1,0-1,0 1,1-1,-1 1,0-1,0 1,0-1,0 1,0-1,0 1,0-1,0 1,0-1,-1 1,1 0,0-1,0 0,0 1,-1-1,1 1,0-1,0 1,-1-1,1 1,0-1,-1 0,1 1,-1-1,1 0,0 1,-1-1,15 2,0 0,1-2,-1 0,1 0,-1-1,1-1,-1 0,12-4,44-6,221-20,-239 27,-35-1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06.0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86 582,'33'53,"43"120,-48-93,-23-102,-5-319,0 333,1 0,0 0,0 0,1 1,0-1,1 1,-1-1,2 1,-1 0,1 0,0 0,0 1,1 0,-1-1,5-3,-5 10,-1-1,1 0,-1 1,1 0,0 0,-1 0,1 0,-1 0,1 1,-1 0,1 0,-1 0,1 0,-1 0,0 1,1-1,-1 1,0 0,0 0,0 0,0 0,-1 1,1-1,-1 1,1-1,-1 1,0 0,1 2,5 3,5 3</inkml:trace>
  <inkml:trace contextRef="#ctx0" brushRef="#br0" timeOffset="663.191">1 272,'79'-23,"96"-35,-173 59,1-1,-1 0,1 0,0 0,-1-1,1 1,-1-1,1 1,-1-1,0 0,1 0,-1 0,0 0,1 0,-1 0,0-1,0 1,0-1,0 0,0 1,-1-1,1 0,0 0,-1 0,1 0,-1 0,0-1,0 1,0 0,0-1,0 1,0 0,-1-1,1 1,-1-1,0 1,1-1,-1 0,0 1,-1-1,1 0,-85-108,70 98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0.2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1 160,'5'-5,"1"-6,5-1,5-4,5 1,-2-2,2 3,-4-2,1 2,-3-2,1 3,-3 3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0.4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1 182,'34'-24,"20"-12,6-1,-7 1,-8 8,-12 7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0.7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64,'19'-14,"12"-10,0-1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1.0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46,'19'-9,"6"-9,0 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1.1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1 337,'19'-20,"16"-10,7-1,1 6,-7 1,-9 5</inkml:trace>
  <inkml:trace contextRef="#ctx0" brushRef="#br0" timeOffset="167.418">311 139,'20'-14,"10"-6,0-3,1 2,-6 0,-2 3,0 5,-4 4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2.9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201 109,'-11'2,"1"1,0-1,0 2,0-1,0 2,1-1,-1 1,1 0,0 1,1 0,0 1,0 0,0 0,0 0,1 1,1 0,-1 1,1-1,1 1,0 1,0-1,0 1,1-1,1 1,0 0,0 1,0 5,8 113,-4-124,0-1,1 1,-1 0,1 0,0 0,0-1,1 1,-1-1,1 0,0 0,0 0,1 0,-1 0,1-1,0 1,0-1,0 0,0 0,0-1,1 1,-1-1,1 0,4 1,-4-1,0 0,0 0,0-1,1 0,-1 0,0-1,1 0,-1 0,0 0,1 0,-1-1,0 0,1 0,-1 0,0 0,0-1,0 0,0 0,0-1,0 1,-1-1,1 0,-1-1,0 1,0-1,0 1,0-1,-1 0,1 0,-1-1,0 1,0-2,62-191,-61 181,-2 0,0 0,-1 0,-1-1,0 1,-1 0,-1-1,-4-15,5 26,0 0,-1 0,0 1,0-1,0 0,-1 1,0-1,0 1,0 0,0 0,-1 0,0 0,0 1,-1 0,1-1,-1 2,0-1,0 0,0 1,0 0,-1 0,1 1,-1-1,0 1,0 0,3 2,0-1,1 1,-1-1,0 1,0 0,1 0,-1 1,0-1,0 0,1 1,-1 0,0-1,1 1,-1 0,1 0,-1 1,1-1,-1 1,1-1,0 1,0 0,0-1,0 1,0 0,0 0,0 1,1-1,-1 0,1 1,-1-1,1 0,0 1,0 0,0-1,0 1,1 0,-1 0,-12 106,15-85,2 0,0 0,2 0,0-1,2 0,0 0,2 0,10 17,7 18,15 112,-40-155,-1 0,0 0,-1 0,-1 1,0-1,-1 0,-1 0,-1 4,-1 5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3.8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114 263,'5'-5,"6"-1,1-5,-1-5,-8 0,-3-2,-3-3,-5 3,-1-1,-5 2,1 1,-2-4,-4 4,2-2,-1 3,-3-1,3 2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4.8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420 115,'-4'-5,"-8"-6,-5-1,0-4,-2 1,-3 3,-2 4,-2 3,-1-3,-1 1,-1 1,0 2,1 1,-1 1,0 2,1 0,0 0,4 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4:27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19,'0'0</inkml:trace>
  <inkml:trace contextRef="#ctx0" brushRef="#br0" timeOffset="253.137">338 19,'0'-5,"0"-2</inkml:trace>
  <inkml:trace contextRef="#ctx0" brushRef="#br0" timeOffset="10305.121">1919 780,'0'0</inkml:trace>
  <inkml:trace contextRef="#ctx0" brushRef="#br0" timeOffset="12104.549">1693 1317,'5'0,"1"4,5 3,5-1,5-2,4 0,1-2,3-1,0 0,0-1,-4-5,-3-2,1 1,0 1,2 1,1 2,-3 1</inkml:trace>
  <inkml:trace contextRef="#ctx0" brushRef="#br0" timeOffset="12835.5">2229 1260,'0'5,"5"1,7 0,5-1,0-6,-3-8,-3-3</inkml:trace>
  <inkml:trace contextRef="#ctx0" brushRef="#br0" timeOffset="15284.216">1948 752,'-49'-34,"-123"-82,121 55,37 48,2 0</inkml:trace>
  <inkml:trace contextRef="#ctx0" brushRef="#br0" timeOffset="16409.538">1129 216,'-60'-24,"23"14,0 2,-1 1,0 2,-35 1,-181-52,231 55</inkml:trace>
  <inkml:trace contextRef="#ctx0" brushRef="#br0" timeOffset="18193.869">338 724,'-4'-5,"-8"-1,5 0,2 6,8 2,2 7,6 6,6 5,0 5,1-3,4-5,-4 0,2-4,1 2,2-2,-2-4</inkml:trace>
  <inkml:trace contextRef="#ctx0" brushRef="#br0" timeOffset="20189.862">847 1147,'0'-1,"-1"1,1-1,0 0,-1 0,1 0,0 0,0 0,0 1,0-1,0 0,0 0,0 0,0 0,0 0,0 0,0 1,0-1,1 0,-1 0,0 0,1 0,-1 1,0-1,1 0,-1 0,1 1,0-1,-1 0,1 1,-1-1,1 1,0-1,-1 1,1-1,0 1,0-1,0 1,-1 0,1-1,0 1,0 0,0 0,0-1,-1 1,1 0,0 0,0 0,0 0,0 0,0 0,0 1,-1-1,1 0,0 0,0 0,0 1,0-1,-1 1,1-1,0 1,13 4,0 1,-1 1,0 0,0 1,-1 0,0 1,0 1,5 5,-3-4,1 0,1-1,0-1,0-1,1 0,0-1,0 0,1-2,0 0,1-1,-7 0,8 3,-4 1</inkml:trace>
  <inkml:trace contextRef="#ctx0" brushRef="#br0" timeOffset="29643.194">338 19,'-38'-18,"27"17,0 1,0 1,0-1,0 2,0-1,0 2,1-1,-1 1,1 1,-1 0,1 0,1 1,-1 1,1-1,0 1,0 1,0 0,-1 2,4-4,0-1,1 1,-1 0,1 1,1-1,-1 1,1 0,0 1,0-1,0 1,1-1,0 1,1 0,-1 0,1 0,1 0,-2 7,6-5,2-5</inkml:trace>
  <inkml:trace contextRef="#ctx0" brushRef="#br0" timeOffset="30479.808">0 386,'5'0,"1"4,0 7,4 1,0 4,-2 4,3-2,-1 1,3-3,0-3</inkml:trace>
  <inkml:trace contextRef="#ctx0" brushRef="#br0" timeOffset="36775.762">424 808,'0'0,"1"-1,-1 1,1 0,0 0,-1 0,1-1,0 1,-1 0,1 0,0 0,-1 0,1 0,0 0,-1 0,1 0,-1 1,1-1,0 0,-1 0,1 0,0 1,-1-1,1 0,-1 1,1-1,-1 1,1-1,-1 0,1 1,-1-1,1 1,-1-1,0 1,1 0,-1-1,0 1,1-1,-1 1,0 0,0-1,0 1,1-1,-1 1,0 0,0-1,0 1,0 0,0-1,0 1,0 0,-1-1,1 1,0 0,0-1,0 1,-1-1,1 1,0 0,0-1,-1 1,1-1,-1 1,1-1,-1 1,1-1,0 1,-1-1,0 0,1 1,-12 0,0-1,0 0,0 0,0-1,0-1,0 0,1-1,-1 0,1-1,-1 0,1 0,0-2,9 5,1-1,0 0,0 0,0 0,0 0,0 0,0 0,1 0,-1 0,1 0,-1 0,1 0,0-1,0 1,0 0,0 0,0 0,0 0,1-1,-1 1,1 0,-1 0,1 0,0 0,0 0,0 0,0 0,0 0,0 1,1-1,-1 0,0 1,1-1,-1 1,1-1,0 1,0 0,-1-1,3 1,4-10,158-212,-123 185,-45 75,-9 305,11-337,-1 0,1 0,-1 1,-1-1,1 0,-1 0,1 0,-2 0,1-1,0 1,-1 0,0-1,0 0,0 0,-1 0,1 0,-1 0,0 0,1-4,-1 0,1 0,0-1,0 1,0-1,0 0,0 0,0 0,0 0,0 0,0 0,0-1,0 0,1 1,-1-1,1 0,-1 0,1-1,0 1,0 0,0-1,0 1,0-1,0 0,0-1,-6-5,0 1,-1 1,0 0,0 1,0 0,-1 0,0 1,0 0,0 1,-1 0,1 1,-1 0,0 0,0 1,0 1,0 0,-1 0,1 1,0 1,-1 0,57-46,128-138,-152 169</inkml:trace>
  <inkml:trace contextRef="#ctx0" brushRef="#br0" timeOffset="38606.511">451 752,'-9'-2,"-1"-1,0 0,1-1,0 0,0 0,0-1,0-1,1 1,0-1,0-1,0 1,1-1,0-1,0 1,1-1,-2-3,-14-13,-28-27,79 60,65 100,-49-47,-73-106,18 28,-1 0,0 0,-2 1,1 1,-2 0,0 1,0 0,-12-7,-98-80,112 91,0-2,1 0,1 0,0-1,0 0,2-1,-1 0,-5-12,-7-9,20 31,5 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8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58,'19'0,"16"-5,6-1,2-1,-2 2,-3 2,-3 1,-3 0,-2 2,-1 0,-2 0,1-4,-5-7,-7-1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15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201 142,'-50'-65,"49"64,-1 0,1-1,-1 1,0 0,0 0,1 0,-1 1,0-1,0 0,0 1,0-1,0 1,0 0,0-1,0 1,0 0,0 0,0 1,0-1,0 0,1 0,-1 1,0 0,0-1,0 1,0 0,0 0,1 0,-1 0,0 0,1 0,-1 0,1 0,-1 1,1-1,0 1,-1-1,1 1,0 0,-10 13,1 1,1 1,1-1,0 1,1 1,0 0,2 0,0 0,1 0,1 1,1-1,0 1,2 0,0 0,1 0,0-13,0-1,0 1,0-1,1 1,0-1,0 0,1 1,-1-1,1 0,0-1,1 1,-1 0,1-1,0 0,0 0,0 0,1 0,-1-1,1 0,0 1,0-2,0 1,0-1,0 1,1-2,-1 1,1 0,-1-1,1 0,0 0,-1-1,1 0,0 0,-1 0,1-1,0 1,-1-1,1-1,0 1,-1-1,0 0,1 0,-1-1,5-2,7-5,-1-1,0-1,0 0,-2-1,1-1,-1 0,-1-1,-1 0,0-1,-1 0,-1-1,1-1,-7 9,1-1,-1 1,-1-1,0 1,0-1,-1 0,0 0,-1 0,0 0,0-1,-1 1,0 0,-1 0,-1 0,1 0,-1 0,-1 0,0 0,-1 0,1 1,-2 0,1 0,-1 0,-1 0,0 1,-2-3,3 8,1 0,-1 0,0 1,0 0,-1 0,1 0,0 0,-1 1,1 0,-1 0,1 1,-1-1,0 1,1 0,-1 1,1-1,-1 1,1 0,-1 1,1-1,0 1,-1 0,1 1,0-1,0 1,1 0,-1 0,1 0,-1 1,1-1,0 1,0 0,1 1,-1-1,-1 4,-9 12</inkml:trace>
  <inkml:trace contextRef="#ctx0" brushRef="#br0" timeOffset="425.055">597 566,'45'-92,"-13"22,3 1,3 3,30-39,-66 103,40-43,-41 44,0 1,0-1,0 1,0-1,0 1,0-1,0 1,0 0,0-1,0 1,0 0,0 0,1 0,-1 0,0 0,0 0,0 0,0 1,0-1,0 0,0 0,0 1,0-1,0 1,0-1,0 1,0-1,0 1,0 0,0-1,0 1,-1 0,1 0,0 0,-1-1,1 1,0 0,-1 0,1 0,-1 0,1 0,-1 0,0 0,1 0,-1 0,0 1,0-1,0 0,0 0,0 0,0 0,12 87,-13-79,1 0,1 0,-1 0,2 1,-1-1,1 0,1-1,-1 1,1 0,1-1,0 1,0-1,1 0,0 1,1-3,0 1,0-1,1 0,-1-1,1 0,0 0,1 0,-1-1,1 0,0-1,0 0,0 0,0 0,0-1,1 0,-1-1,1 0,-1 0,1-1,0 0,-1 0,1-1,-1-1,3 0,2 0,0-1,-1-1,0 0,0-1,0 0,0-1,-1 0,0-1,0 0,-1 0,0-1,0-1,-1 0,0 0,0-1,-1 0,1-2,-1-1,-1 1,0-1,0-1,-2 1,1-1,-2 0,0 0,2-14,6-15,-7 26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16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593 396,'-340'567,"335"-558,-2 0,1-1,-1 0,0 0,-1-1,0 0,0-1,-1 1,1-1,-1-1,0 0,-1 0,-5 1,2-5</inkml:trace>
  <inkml:trace contextRef="#ctx0" brushRef="#br0" timeOffset="519.741">0 509,'276'202,"-79"-24,-47 35,-139-199</inkml:trace>
  <inkml:trace contextRef="#ctx0" brushRef="#br0" timeOffset="6233.05">1017 593,'3'-4,"1"-1,-1 1,0-1,-1 1,1-1,-1 0,0 0,0 0,0-1,-1 1,0 0,0-1,0 1,-1 0,0-1,0 1,0-1,-1 1,1-2,-2 7,1-1,0 1,-1 0,1 0,0-1,-1 1,1 0,0 0,-1 0,1 0,0 1,-1-1,1 0,0 1,0-1,-1 1,1-1,0 1,0-1,0 1,-1 0,1-1,0 1,0 0,0 0,0 0,0 0,1 0,-1 0,0 0,0 0,1 1,-1-1,1 0,-1 0,1 1,-1-1,1 0,0 1,-10 23,1 1,1 0,1 1,2 0,0 0,2 0,1 1,2-1,0 1,4 22,34 102,-35-145,0 0,0 0,1 0,0 0,1 0,-1-1,1 0,0 0,1 0,-1 0,1-1,1 0,-1-1,0 1,1-1,0 0,0-1,4 2,-5-5,0-1,1 1,-1-1,1 0,-1-1,0 1,0-1,1-1,-2 1,1-1,0 0,0 0,-1-1,0 1,0-1,0-1,0 1,0-1,-1 1,0-1,0 0,0-1,-1 1,0-1,0 0,0 0,0 0,-1 0,1-4,-1 7,149-340,-112 244,-19 53,-11 58,-4 288,32-63,-21-163,-4 0,-4 1,-2 0,-4 47,-2-112,1 0,-2 0,1 0,-2 0,1 0,-1-1,0 1,-1-1,0 1,-1-1,0 0,0 0,-1-1,0 1,-1-1,0 0,0 0,-1-1,1 0,-2 0,1 0,-1-1,0 0,0-1,-1 0,1 0,-1-1,0 0,-1 0,1-1,-3 0,3-1,0-1,0 0,-1 0,1-1,0-1,0 1,0-2,0 1,0-1,0 0,0-1,0 0,1-1,-1 1,1-2,0 1,0-1,1 0,-1-1,1 0,1 0,-1 0,1-1,0 0,0 0,1-1,0 0,0 0,1 0,0 0,0-1,-1-9,0-1,2 0,0 0,1 0,0 0,2 0,0 0,2 0,0 0,1 0,0 0,2 0,0 1,1 0,1 0,1 0,9-20</inkml:trace>
  <inkml:trace contextRef="#ctx0" brushRef="#br0" timeOffset="6493.509">1835 735,'34'-5,"15"-2,5-4,-2 0,-6 2,-5 2,-5 2,-4 2,-2 2,-7 1</inkml:trace>
  <inkml:trace contextRef="#ctx0" brushRef="#br0" timeOffset="7050.224">2598 706,'-17'153,"7"0,7 83,-18-110,15-147,6-3,1-1,1 1,1 1,1-1,2 0,0 1,1 0,2 1,9-20,13-30,2 0,4 3,3 1,3 2,3 2,2 2,24-21,-60 69,1 0,0 1,1 1,1 0,0 1,0 0,1 2,0-1,1 2,0 0,0 1,1 1,0 1,10-2,-21 8,0 1,0-1,0 1,-1 0,1 1,0 0,-1 0,0 0,0 1,0 0,0 0,0 0,-1 1,0 0,0 0,0 0,0 1,-1 0,0-1,0 1,-1 1,0-1,0 1,0-1,-1 1,0 0,0 0,0 0,-1 0,-1 0,1 0,-1 0,0 0,0 0,-1 0,0 0,-2 6,-2 8,-2 1,0-1,-2-1,0 0,-1 0,-1 0,-1-1,-1-1,0 0,-2-1,0-1,0 0,-14 10,13-10,-1-2,0 0,-1-1,-1-1,1 0,-2-2,0 0,0-1,-1-1,1-1,-2-1,1-1,-10 1,27-6,0 1,-1-1,1-1,0 1,-1-1,1 1,0-1,-1 0,1-1,0 1,0-1,0 0,0 0,0 0,1-1,-1 1,1-1,-1 0,1 0,0 0,0 0,0 0,1-1,-1 1,1-1,0 0,0 0,0 0,0 0,1 0,-1 0,1 0,0-1,1 1,-1 0,1-1,0 1,0-2,3-20</inkml:trace>
  <inkml:trace contextRef="#ctx0" brushRef="#br0" timeOffset="7349.315">3557 1,'-18'191,"8"1,10 58,0-152,-22 26,27-95,0-25</inkml:trace>
  <inkml:trace contextRef="#ctx0" brushRef="#br0" timeOffset="7837.54">4234 368,'-2'-1,"-1"0,0 1,1 0,-1-1,1 1,-1 0,0 0,1 0,-1 0,1 1,-1-1,1 1,-1 0,1-1,-1 1,1 0,-1 0,1 1,0-1,-2 2,2-3,-185 107,167-94,1 0,0 2,0-1,2 2,0 1,1 0,0 1,2 1,0 0,1 1,1 0,1 1,-3 9,13-26,0 0,0 0,1-1,0 1,0 0,0 0,0 0,1 0,0 0,-1 0,1-1,0 1,1 0,-1-1,1 1,0 0,0-1,0 0,0 0,0 1,1-1,-1-1,1 1,0 0,0-1,0 1,0-1,1 0,-1 0,0 0,1 0,0-1,-1 1,1-1,0 0,0 0,-1-1,1 1,0-1,0 0,0 1,0-2,0 1,0 0,2-2,18-4,-1-1,0-1,0-2,-1 0,0-1,-1-1,0-1,-1-1,0-1,-2 0,0-2,0 0,-2-1,12-16,-12 17,101-124,-116 140,-1 0,0 0,1 0,-1 0,0 0,1 0,-1 0,1 0,-1 0,1 0,0 0,-1 0,1 0,0 1,0-1,0 0,0 1,-1-1,1 0,0 1,0-1,0 1,0-1,0 1,1 0,-1-1,0 1,0 0,0 0,0 0,0-1,0 1,0 0,0 1,1-1,-1 0,0 0,0 0,0 1,0-1,0 1,0-1,0 1,0-1,0 1,0-1,0 1,0 0,-1-1,1 1,0 0,0 0,-1 0,1 0,0 0,-1 0,1 0,-1 0,1 0,-1 0,0 0,1 0,12 139,20-56,-20-66</inkml:trace>
  <inkml:trace contextRef="#ctx0" brushRef="#br0" timeOffset="8226.302">4573 791,'160'-248,"-28"75,-132 173,1-1,-1 1,0 0,0-1,0 1,1 0,-1-1,0 1,0 0,1-1,-1 1,0 0,1-1,-1 1,0 0,1 0,-1-1,1 1,-1 0,0 0,1 0,-1 0,1 0,-1-1,0 1,1 0,-1 0,1 0,-1 0,1 0,-1 0,0 0,1 1,-1-1,1 0,-1 0,1 0,-1 0,0 0,1 1,-1-1,0 0,1 0,-1 1,0-1,1 0,-1 1,0-1,1 0,-1 1,0-1,0 0,1 1,-1-1,0 0,0 1,0-1,0 1,0-1,1 1,-1-1,0 0,0 1,0-1,0 1,0-1,0 1,0-1,1 38,-1-33,-1 37,0-32,-1 1,1 0,1-1,0 1,0 0,1 0,1-1,0 1,0-1,1 1,0-1,1 0,0 0,1 0,0-1,0 1,1-1,3 3,-1-8,0 1,0-2,0 1,1-1,0-1,0 1,-1-1,1-1,1 0,-1 0,0-1,0 0,0 0,0-1,0 0,0-1,0 0,5-2,-2-1,-1-1,1 0,-1-1,0 0,0-1,-1 0,0 0,0-1,-1 0,0-1,-1 0,0-1,5-8,2-1,2-1</inkml:trace>
  <inkml:trace contextRef="#ctx0" brushRef="#br0" timeOffset="8529.179">5278 622,'4'0,"19"2,0 0,0-2,0-1,0 0,0-2,0-1,0 0,-1-2,1 0,-1-2,-1 0,0-2,0 0,-1-2,10-6,-21 8,0 0,-1 0,0 0,-1-1,0 0,-1 0,0-1,-1 0,-1 0,1 0,-2-1,0 1,0-1,-1 0,-1 0,0 0,-1 0,0-1,0 11,0 0,0 0,0 0,0 0,-1 0,1 0,-1 1,0-1,0 0,0 0,0 1,0-1,-1 1,1-1,-1 1,1-1,-1 1,0 0,0 0,0 0,0 0,-1 0,1 0,0 1,-1-1,1 1,-1-1,0 1,1 0,-1 0,0 0,0 1,0-1,1 1,-1-1,0 1,0 0,0 0,0 0,0 1,0-1,0 1,1-1,-4 2,-12 7,0 1,1 1,0 0,0 2,1 0,1 0,0 2,1 0,0 0,2 1,0 1,0 0,2 1,0 0,1 1,0-3,0 0,2 1,0 0,0 1,2-1,0 1,2 0,0 0,0 1,2-1,0 1,1-1,1 0,1 1,1-1,0 0,2 3,0-11,2 0,-1 0,1-1,0 0,1 0,0-1,1 1,0-2,0 1,0-1,1-1,0 0,1 0,-1-1,1 0,0-1,0 0,0-1,1 0,-1-1,1 0,-1-1,1 0,0-1,0 0,5-2,11 2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0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0,'-10'26,"2"0,1 1,1-1,1 1,2 0,0 1,2-1,1 1,1-1,1 0,2 0,0 0,3 4,149 371,-145-370,-6-21,-1-1,0 1,-1 0,0 0,-1 0,0 0,-1 0,0 1,0-1,-2 0,0 10,-8-14,9-34,6 8,1 0,1 1,0 0,2 0,0 1,1 0,0 1,2 0,0 1,0 0,1 1,14-10,-14 13,0 1,1 0,0 1,1 1,0 0,0 1,1 1,-1 0,2 2,-1 0,0 0,1 2,3 0,-17 2,1 0,-1 1,1 0,-1-1,0 2,1-1,-1 0,0 1,0 0,0 0,0 0,0 0,0 1,-1-1,1 1,-1 0,0 0,1 1,-2-1,1 1,0-1,-1 1,1 0,-1 0,0 0,0 0,-1 0,1 0,-1 1,0-1,0 1,0 0,1 8,0 0,-1-1,-1 1,0 0,0 0,-1-1,-1 1,0-1,-1 1,0-1,-1 1,-5 7,0 0,-1-1,-1 0,-1-1,0 0,-1-1,-1 0,-1-1,0-1,-1 0,-1-1,0-1,-1-1,0 0,-1-1,0-1,-2-1,12-4,-1-1,1-1,-1 0,1 0,-1-1,0 0,0 0,0-1,0-1,0 0,0 0,0-1,0 0,0-1,0 0,0 0,0-1,1-1,0 1,-1-1,1-1,1 0,-9-6,2-4,2 1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0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1 928,'24'-7,"17"-4,0-1,-1-3,0-1,12-9,-43 21,0-2,0 1,0-1,-1 0,0-1,0 1,-1-2,0 1,0-1,0 0,-1-1,-1 1,1-1,-1 0,-1-1,0 1,0-1,-1 0,0 0,0-4,-2 11,0-1,0 1,-1-1,1 0,-1 1,0-1,0 0,0 1,-1-1,1 0,-1 1,0-1,0 1,0-1,0 1,-1 0,1-1,-1 1,0 0,0 0,0 0,0 0,-1 0,1 1,-1-1,0 1,0-1,0 1,0 0,0 0,0 0,0 1,-1-1,1 1,0 0,-1 0,0 0,1 0,-1 1,1-1,-1 1,-2 0,-4 2,-1 1,1 0,0 1,0 0,1 1,-1 0,1 0,0 1,1 0,-1 0,1 1,0 0,1 1,0 0,0 0,1 0,0 1,0 0,1 0,0 1,0-1,1 1,1 0,0 0,0 1,1-1,0 1,0 1,1-3,0-1,0 1,1 0,0-1,0 1,1-1,0 1,1-1,0 0,0 1,1-1,0 0,0 0,1 0,0-1,0 0,1 1,-1-1,2-1,-1 1,1-1,0 0,1 0,3 2,2 1,1 0,0-2,0 1,1-2,0 0,0 0,0-1,1-1,-1-1,1 0,0-1,0 0,9-1,-9 0,0 0,0-1,0-1,-1-1,1 0,0-1,-1 0,1-1,-1-1,0 0,0-1,-1 0,0-1,0-1,-1 0,1-1,-2 0,7-7,16-27,-2-2,-1-2,-3 0,-1-2,-3-1,-2-1,-3-1,-1-1,0-14,-10 47,-1 0,-1 0,-1-1,0 0,-2 0,0 0,-2 0,0-1,-1 1,-2 0,0-1,-1 1,-1 0,-1 1,-1-1,0 1,-2 0,0 0,5 16,0 0,0 0,0 1,0-1,0 1,-1 0,1-1,-1 1,0 1,0-1,0 1,0-1,-1 1,1 1,0-1,-1 0,0 1,1 0,-1 0,0 1,1-1,-1 1,0 0,0 0,1 0,-1 1,0 0,0 0,1 0,-1 0,1 1,-1 0,1 0,0 0,0 0,0 1,0 0,0-1,0 2,1-1,-1 0,1 1,0-1,0 1,0 0,1 0,-1 0,-8 23,0 0,2 1,2 0,0 0,2 1,1 0,1 0,1 0,2 0,1 0,1 0,3 6,1 8,2 0,2-1,2 0,1 0,3-2,13 26,30 86,-55-141,-1-1,0 1,0 0,-2-1,1 1,-1 0,-1 0,0 1,0-1,-1 0,-1 3,-4 4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58,'34'-4,"20"-3,6 1,3 2,-5-5,-3 1,-1 0,-5 3,-1 1,-4 2,0 1,-2 1,-4 0,-9 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1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19 128,'-4'33,"-1"-13,1 0,1 0,1 1,1-1,1 1,1-1,0 1,2-1,0 0,1 0,2 0,1 3,-6-20,1 0,-1 0,1 0,0 0,0-1,0 1,1-1,-1 1,0-1,1 0,0 0,-1 0,1 0,0-1,0 1,0-1,0 0,0 1,0-1,1-1,-1 1,0 0,1-1,-1 0,0 0,0 0,1 0,-1 0,0 0,1-1,-1 0,0 0,0 0,0 0,1 0,-1-1,1 0,9-4,-2 0,1 0,-1-1,0-1,0 0,-1 0,0-1,8-10,166-228,-167 228,-7 31,-24 64,12-70,-1 1,1 0,1 0,-1-1,1 1,0 0,1 0,0 0,0 0,0 1,1-1,0-1,0 1,1 0,-1 0,2 0,-1-1,1 1,0-1,3 5,-1-5,0-1,1 0,0 0,0 0,0 0,0-1,1 0,-1-1,1 1,0-1,0-1,1 1,-1-1,0-1,1 1,-1-1,1 0,-1-1,1 0,0 0,-1 0,1-1,-1-1,1 1,-1-1,0 0,0-1,1 1,-2-2,1 1,0-1,-1 0,1 0,4-5,3-2,-2-1,1 0,-2-1,0 0,0-1,-1 0,-1-1,0 0,-2 0,1-1,-2 0,0 0,-1 0,0-4,35-119,-32 123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1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61 393,'12'-9,"16"-8,-2-2,0-1,-2 0,0-2,-1-1,-1-1,-2-1,11-15,-28 36,-1 0,1 0,-1 0,0 0,0-1,0 1,-1-1,1 1,-1-1,0 1,0-1,-1 0,1 1,-1-1,0 0,-1 0,1 1,-1-1,0 0,0 1,0-1,-1 1,1-1,-1 1,0 0,0 0,-1 0,1 0,-1 0,0 0,0 1,0-1,-1 1,1 0,-1 0,0 0,0 0,0 1,0-1,0 1,0 0,-1 1,1-1,-4 0,3 1,-1 1,0 0,0 0,1 0,-1 1,0-1,1 2,-1-1,0 0,1 1,-1 0,1 1,0-1,0 1,0 0,0 0,0 0,1 1,0 0,-1 0,1 0,-3 4,-71 106,73-106,1 0,-1-1,1 2,1-1,0 0,0 1,0-1,1 1,1 0,-1 0,1 0,1-1,0 1,0 0,1 0,0 0,0 0,1 0,0 0,1-1,0 1,0-1,1 0,0 0,0 0,1 0,0-1,0 0,1 0,0 0,1 0,3 0,0-1,1 0,0 0,0-1,0-1,0 0,1 0,0-1,-1-1,1 0,0 0,1-2,-1 1,0-1,0-1,0 0,0-1,0 0,2-2,9-2,-1-1,1-1,-1-2,-1 0,0-1,0-1,-1-1,-1 0,7-7,-2-1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2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0 366,'31'-10,"-1"-1,-1-2,0-1,-1-1,0-1,-1-1,-1-2,-1 0,16-18,-35 32,-2-1,1 0,-1 0,1 0,-2-1,1 1,-1-1,0 0,0 0,-1 0,0-1,0 1,-1 0,0-1,0 1,0-1,-1 1,0-1,-1 1,0-1,0 1,-2-5,3 10,-1 0,0 1,0-1,0 0,-1 0,1 1,0-1,-1 1,1-1,-1 1,1-1,-1 1,1 0,-1 0,0 0,0 0,0 0,0 0,0 0,1 1,-1-1,-1 1,1-1,0 1,0 0,0 0,0 0,0 0,0 0,0 0,0 0,0 1,0-1,0 1,0 0,0-1,-2 2,-66 42,50-26,1 1,1 1,0 0,2 1,1 1,0 1,2 0,0 1,2 0,1 1,0 0,-4 22,13-42,0 0,-1 0,2 0,-1 0,0 0,1 0,0 0,0 0,1 0,-1 0,1 0,0 0,1 0,-1 0,1 0,0 0,0-1,0 1,1-1,-1 1,1-1,0 0,1 0,-1 0,1-1,0 1,-1-1,1 0,1 0,-1 0,0 0,1-1,0 0,1 1,1 1,1-1,0 1,-1-1,1-1,0 0,0 0,1 0,-1-1,0 0,0-1,1 0,7-1,3-4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2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1 337,'5'2,"0"-1,0 0,0 0,0-1,0 1,1-1,-1-1,0 1,0 0,0-1,0 0,0-1,0 1,0-1,0 0,0 0,-1 0,1-1,-1 1,1-1,-1 0,0-1,0 1,0-1,81-101,-78 95,29-48,-26 40,1 0,1 0,1 1,0 0,1 1,14-12,-28 28,0 1,0 0,0-1,0 1,0 0,1-1,-1 1,0-1,0 1,0 0,1-1,-1 1,0-1,1 1,-1-1,0 1,1-1,-1 1,1-1,-1 1,1-1,-1 1,1-1,-1 0,1 1,-1-1,1 0,-1 0,1 1,0-1,-1 0,1 0,0 0,-1 0,1 0,-1 0,1 0,0 0,-1 0,1 0,0 0,-1 0,1 0,-1 0,1-1,0 1,-1 0,1 0,-1-1,1 1,-1 0,1-1,-1 1,1-1,-1 1,1-1,-1 1,1-1,-1 1,0-1,1 1,-1-1,0 1,0-1,1 0,-1 1,0-1,-2 24,2 130,1-148,1 0,-1 0,1 0,0 0,0 0,0 0,1-1,-1 1,1-1,0 1,1-1,-1 0,1-1,0 1,0 0,0-1,0 0,0 0,1 0,0-1,-1 1,1-1,0 0,0-1,0 1,0-1,3 1,6 0,-1-1,1 0,-1-1,1 0,-1-1,1 0,-1-1,0-1,0 0,0-1,0 0,0-1,-1-1,0 0,0 0,0-1,-1-1,0 0,-1 0,1-1,-2-1,1 1,-1-2,-1 1,0-1,0 0,-1-1,3-7,24-70,-31 68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4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85,'16'59,"-3"1,-2 1,-3-1,-2 1,-3 8,-29 90,22-205,9 15,1 0,2 0,1 1,2 0,0 0,2 1,1 1,2 0,0 1,2 1,1 0,1 2,1 0,1 1,1 1,1 2,2-1,-13 10,0 1,0 1,1 0,0 1,0 0,1 1,0 0,0 2,1 0,14-3,-27 8,0 0,1 0,-1 1,0-1,0 1,0 0,1-1,-1 2,0-1,0 0,0 0,0 1,-1 0,1 0,0-1,-1 1,1 1,-1-1,1 0,-1 1,0-1,0 1,0 0,-1-1,1 1,-1 0,1 2,28 86,-8 40,-12-117,0-7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371 236,'-14'-2,"0"0,1 1,-1 1,0 0,0 1,1 0,-1 1,0 1,1 0,0 1,0 0,0 1,0 1,1 0,0 0,0 1,0 1,-6 5,9-6,0-1,0 1,1 1,0 0,0 0,1 0,0 1,1 0,0 0,0 1,1 0,0 0,1 0,0 1,0-1,1 1,1 0,0 0,0 0,1 0,0 0,1 2,0-10,0 0,1 1,-1-1,0 0,1 0,0 0,0 0,0 0,0 0,0 0,1-1,-1 1,1 0,0-1,0 1,0-1,0 1,0-1,0 0,1 0,-1 0,1 0,0-1,-1 1,1 0,0-1,0 0,0 0,0 0,0 0,0 0,0-1,1 1,5-1,0 1,0-2,0 1,0-1,0 0,-1-1,1 0,0-1,-1 1,0-2,3 0,19-14,0-2,-2 0,0-2,-1-1,-2-1,0-2,-1 0,11-19,16-13,-50 58,-1 0,1 0,0 0,-1 1,1-1,0 0,-1 0,1 1,0-1,-1 0,1 1,0-1,-1 1,1-1,-1 1,1-1,-1 1,1-1,-1 1,0-1,1 1,-1 0,0-1,1 1,-1 0,0-1,0 1,1 0,-1-1,0 1,0 0,0 0,0-1,0 1,0 0,0 0,0-1,0 1,-1 0,1-1,0 1,0 0,-1-1,1 1,0 1,0 17,0 1,2-1,0 0,1 1,1-1,0-1,2 1,0-1,1 0,1 0,1-1,0 0,1 0,7 7,-12-20,-1 0,2-1,-1 1,0-1,1 0,-1-1,1 1,0-1,0 0,0-1,0 1,0-1,0 0,0-1,0 0,1 0,1 0,16 0</inkml:trace>
  <inkml:trace contextRef="#ctx0" brushRef="#br0" timeOffset="347.42">879 180,'23'154,"30"44,-53-196,0-1,1 0,-1 0,0 0,1 0,-1 0,0 0,1 0,-1 0,1 0,0 0,-1 0,1 0,0 0,0 0,0 0,-1-1,1 1,0 0,0 0,0-1,0 1,0-1,0 1,0-1,1 0,-1 1,0-1,0 0,0 0,0 1,0-1,1 0,-1 0,0 0,0-1,0 1,0 0,1 0,-1-1,0 1,0 0,0-1,0 1,0-1,0 1,0-1,0 0,0 0,0 1,0-1,38-50,-21 13,-1 0,-3-1,-1-1,-2 0,-1-5,11-32,-8 18,-9 34</inkml:trace>
  <inkml:trace contextRef="#ctx0" brushRef="#br0" timeOffset="702.169">1641 378,'9'-14,"0"0,-1-1,-1 0,0-1,-1 1,-1-1,-1 0,0-1,-1 1,0-1,-1 0,-1 1,-1-1,-1 0,0 0,-1 1,-1-1,-3-12,4 25,-1 0,0 0,1 0,-1 0,-1 0,1 1,0-1,-1 1,0 0,0 0,0 0,0 1,0 0,0-1,-1 1,1 0,-1 1,1-1,-1 1,0 0,0 0,0 1,1-1,-1 1,0 0,0 1,0-1,0 1,1 0,-1 0,-11 2,1 1,0 0,0 2,1-1,-1 2,2 0,-1 1,-10 7,15-9,-1 0,1 0,1 1,-1 0,1 1,0 0,1 0,0 0,0 1,1 0,0 1,0-1,1 1,1 0,-1 1,2-1,-1 1,2 0,-1-1,1 1,1 0,0 0,1 1,0-1,0 0,2 0,0 6,3 0,0-1,1 0,0 0,2 0,0-1,0 0,1-1,1 0,1 0,0-1,1-1,0 0,0 0,2-1,-1-1,1 0,8 4,19 9,1-1,1-2,1-3,1-1,35 8,-74-22,-1-1,1 0,0 0,-1 0,1 0,0-1,0 0,-1 0,1-1,0 0,0 0,-1 0,1-1,-1 1,1-1,1-1,12-8</inkml:trace>
  <inkml:trace contextRef="#ctx0" brushRef="#br0" timeOffset="1818">1641 293,'5'0,"-3"0,-3 5,-5 1,-6 0,-2 4,-3 0,-3 3,-4-1,-1-1,-3 0,0 0,-1-7,0-5,5-6,6-7,7-7,5 2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4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1 250,'459'-29,"-293"30,-147 10,-43 0,9-9,0-1,1-1,-1 0,0 0,0-1,1-1,-1-1,1 0,0-1,0 0,0-1,-8-5,16 8,1-1,-1 0,1 0,0-1,0 0,0 0,0 0,1 0,-1-1,1 1,0-1,1 0,-1-1,1 1,0-1,0 1,1-1,0 0,0 0,0 0,0 0,1 0,0 0,1 0,-1-1,1 1,0 0,1-1,-1 1,2-4,4-18,1 3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44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506 621,'2'-1,"-1"0,0 0,0 0,0 0,0 0,-1 0,1 0,0-1,0 1,-1 0,1 0,0-1,-1 1,0-1,1 1,-1 0,0-1,0 1,1-1,-1 1,0 0,0-1,-1 1,1-1,0 1,0-1,-1 1,1 0,-1-1,1 1,-1 0,0 0,1-1,-1 1,0 0,0 0,0 0,0 0,0 0,0 0,0 0,0 0,0 0,-1 0,1 1,0-1,0 0,-2 0,-67-24,45 23,1 2,-1 0,0 2,1 1,0 1,-1 1,2 1,-1 1,1 1,0 1,0 1,1 1,-9 6,-43 48,72-63,1 0,0 1,0-1,0 0,0 0,0 0,0 1,0-1,1 0,-1 1,1-1,0 1,-1-1,1 1,1-1,-1 1,0-1,0 0,1 1,-1-1,1 0,0 1,0-1,0 0,0 1,0-1,0 0,1 0,-1 0,1 0,-1-1,1 1,0 0,0 0,0-1,0 0,0 1,0-1,103 33,-73-28,101 9,-133-14,1-1,-1 1,0-1,0 1,0-1,0 1,1-1,-1 1,0-1,0 1,0-1,0 1,0-1,0 1,0-1,-1 1,1-1,0 1,0-1,0 1,0-1,-1 1,1-1,0 0,0 1,-1-1,1 1,0-1,-1 0,1 1,0-1,-1 0,1 1,-1-1,1 0,-1 1,1-1,0 0,-1 0,1 0,-1 0,1 1,-1-1,1 0,-1 0,1 0,-1 0,1 0,-1 0,1 0,-1 0,1 0,-1-1,1 1,-1 0,1 0,-1 0,1 0,-31 12,2 1,0 2,0 0,2 2,0 1,-19 18,42-34,1 1,0 0,0 0,0 0,0 0,1 0,-1 0,1 1,0-1,0 1,0 0,0-1,1 1,-1 0,1 0,0 0,0 0,1 0,-1 1,1-1,0 0,0 0,0 0,1 0,-1 0,1 1,0-1,0 0,0 0,1-1,0 1,-1 0,1 0,1-1,-1 1,0-1,1 0,0 0,-1 0,1 0,1 0,0 1,14 4,-1-1,1-1,1 0,-1-2,1 0,0-1,0 0,0-2,0 0,0-2,1 0,2-1,-18 1,0 0,0 0,1 0,-1 0,0-1,0 0,0 0,-1 0,1 0,0-1,-1 1,1-1,-1 0,0 0,0 0,0 0,0-1,1-1,5-10</inkml:trace>
  <inkml:trace contextRef="#ctx0" brushRef="#br0" timeOffset="607.415">225 0,'11'226,"24"4,-26-132,-4 1,-7 81,-1-43,15 53,23 65,-13-126,-18-118,-1 1,-1-1,0 1,-1 0,0 0,-1-1,0 1,-1 0,0 0,-3 9,9 9,3-22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57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325 0,'-247'117,"244"-117,0 1,0 0,0 0,0 1,0-1,0 0,0 1,0 0,1 0,-1-1,1 2,-1-1,1 0,0 0,0 1,0-1,0 1,0 0,1-1,-1 1,1 0,0 0,0 0,0 0,0 0,0 0,1 1,-1-1,1 0,0 0,0 0,0 0,0 1,1-1,-1 0,1 0,0 0,0 2,83 53,-41-34,-39-22,127 101,-127-99,0 1,0-1,0 1,-1-1,0 1,0 0,0 1,-1-1,1 0,-1 1,0-1,-1 1,0 0,0-1,0 1,0 0,-1 0,0 0,0 0,-1-1,1 1,-1 0,0 0,-1-1,0 1,-2 5,0-5,-1 0,-1 0,1-1,-1 0,1 0,-2 0,1-1,0 0,-1 0,0 0,0-1,0 0,0 0,0-1,-1 0,1 0,-1-1,1 0,-1 0,0-1,1 0,-1 0,0-1,0 2,0-1,0 1,0-1,0-1,-1 0,1 0,0-1,0 0,1 0,-1 0,0-1,1-1,-1 1,1-1,0 0,-4-4,-8-10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12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1563 1047,'4'-36,"1"-1,3 1,0 0,3 1,1 0,1 1,2 0,1 1,20-28,211-261,-247 321,1 0,-1 0,0 0,1 0,-1 0,0 0,1 0,-1 1,1-1,0 0,-1 0,1 0,0 1,-1-1,1 0,0 0,0 1,0-1,0 1,0-1,-1 1,1-1,0 1,0 0,0-1,0 1,0 0,0 0,0-1,1 1,-1 0,0 0,0 0,0 1,0-1,0 0,0 0,0 0,0 1,0-1,0 0,0 1,0-1,-1 1,1 0,0-1,0 1,0-1,0 1,-1 0,1 0,0 0,-1-1,1 1,-1 0,1 0,-1 0,1 1,8 138,87 227,-67-227,-29-139,0-1,1 1,-1-1,0 1,1 0,-1-1,0 1,0 0,0-1,0 1,1 0,-1-1,0 1,0 0,0-1,0 1,-1 0,1-1,0 1,0 0,0-1,0 1,-1 0,1-1,0 1,-1-1,1 1,0 0,-1-1,1 1,-1-1,1 1,-1-1,1 1,-1-1,1 0,-1 1,0-1,1 0,-1 1,1-1,-1 0,0 0,1 0,-1 1,0-1,1 0,-1 0,0 0,1 0,-1 0,0 0,1 0,-1 0,0-1,1 1,-1 0,0 0,1 0,-1-1,0 1,0-1,-36-24,-203-165,224 178,1 1,-2 0,0 1,0 1,0 1,-1 0,-1 1,-1 1,19 5,0 1,1 0,-1-1,0 1,0 0,0 0,0 0,1-1,-1 1,0 0,0 0,0 0,0 0,0 1,0-1,1 0,-1 0,0 0,0 1,0-1,1 0,-1 1,0-1,0 1,1-1,-1 1,0-1,1 1,-1-1,0 1,1 0,-1-1,1 1,-1 0,1 0,-1-1,1 1,0 0,-1 0,1 0,1 10</inkml:trace>
  <inkml:trace contextRef="#ctx0" brushRef="#br0" timeOffset="472.176">2353 1075,'125'-344,"-92"292,-33 53,1-1,0 0,0 0,0 1,-1-1,1 1,0-1,-1 1,1-1,0 1,-1-1,1 1,-1-1,1 1,-1 0,1-1,-1 1,1 0,-1 0,1-1,-1 1,0 0,0 0,1 0,-1-1,0 1,0 0,0 0,0 0,0 0,0-1,0 1,0 0,0 0,0 0,-1-1,1 2,0-1,0 6,2 27,1-1,1 1,2 0,2-1,7 20,-13-48,-1 0,1-1,0 1,1-1,-1 0,1 1,0-1,0-1,0 1,1 0,-1-1,1 1,0-1,0 0,0-1,0 1,1-1,-1 1,1-1,-1-1,1 1,0-1,-1 1,1-1,0-1,0 1,0-1,0 0,0 0,0 0,0-1,0 1,0-1,-1 0,1-1,0 1,-1-1,1 0,-1 0,1-1,-1 1,0-1,0 0,0 0,0 0,-1-1,1 0,7-10,0-1,-1 0,-1 0,-1-1,0 0,-2-1,1 1,-2-1,0-1,1-12,0 7,1-2</inkml:trace>
  <inkml:trace contextRef="#ctx0" brushRef="#br0" timeOffset="1583.925">3426 708,'-9'-2,"1"-2,0 0,0 1,0 1,-1-1,1 1,-1 0,1 1,-1 0,0 1,0 0,1 0,-1 0,0 1,1 1,-1 0,1 0,-1 0,1 1,0 0,0 1,0 0,1 0,-1 0,1 1,0 1,0-1,-1 2,-98 212,84-129,22-88,0 1,-1-1,2 0,-1 0,0 1,0-1,1 0,-1 0,1 0,-1 0,1 1,0-1,0 0,0 0,0 0,0-1,1 1,-1 0,0 0,1-1,0 1,-1-1,1 1,0-1,0 0,0 1,-1-1,1 0,1 0,-1 0,0-1,0 1,0-1,0 1,0-1,1 1,-1-1,0 0,0 0,9-2,0 0,-1-1,1 0,-1-1,0 0,0 0,-1-1,1 0,-1-1,0 0,0-1,-1 0,0 0,0 0,-1-1,4-6,-11 14,269-279,-221 248,-47 30,0 1,0 0,0-1,1 1,-1 0,0 0,0 0,0 0,1 0,-1 0,0 1,0-1,0 0,0 1,0-1,1 0,-1 1,0-1,0 1,0 0,0-1,0 1,0 0,0 0,-1 0,1-1,0 1,0 0,-1 0,1 0,0 0,-1 0,1 0,-1 1,1-1,-1 0,0 0,0 0,1 0,-1 1,0-1,0 0,0 0,0 0,0 2,3 34,-2 1,-1 0,-2 0,-1-1,-8 36,-6 68,2 123,11-220,3-18,-2 0,0-1,-2 1,0-1,-2 0,0 0,-2-1,-1 0,-1-1,-3 3,13-23,-1-1,0 1,0-1,0 0,-1 1,1-1,0 0,-1 0,1-1,-1 1,0 0,0-1,1 0,-1 0,0 1,0-2,0 1,0 0,0-1,-1 1,1-1,0 0,0 0,0 0,0 0,0-1,0 1,0-1,-1 0,2 0,-1 0,0 0,0-1,0 1,0-1,1 1,-1-1,1 0,-1 0,1 0,0-1,0 1,0 0,0-1,-1-1,-3-10,0-1,0 0,2 0,0 0,0 0,2-1,0 1,1-1,0 0,1 0,1 1,0-1,2 1,-1-1,2 1,0 0,1 0,0 0,1 0,3-2,14-30,3 1,2 1,2 2,1 0,17-15,419-481,-439 505,-2-1,-1-2,-2 0,-2-1,-1-2,-2 0,-1-1,-2-5,0-92,-15 134,-1 0,1 0,-1 1,1-1,-1 0,0 1,0-1,-1 1,1-1,-1 1,0-1,0 1,0 0,0 0,0 0,-1 0,1 0,-1 0,0 1,0 0,0-1,0 1,0 0,-1 0,1 1,-1-1,1 1,-1-1,1 1,-1 0,0 1,0-1,1 1,-3-1,-4 3,-1 1,1 0,0 0,0 1,0 0,1 1,-1 0,1 1,0 0,1 0,-1 1,1 0,0 0,1 1,0 0,0 0,1 1,0-1,-2 6,-10 12,0 1,2 1,1 1,1 0,2 1,1 0,1 1,2 0,1 1,-3 25,10-42,-1 1,2-1,0 0,0 0,2 0,0 0,1 0,0 0,1-1,0 1,2-1,-1-1,2 1,0-1,0-1,1 1,1-1,0-1,1 0,0 0,0-1,1-1,1 0,-1 0,2-2,-1 1,1-2,0 1,0-2,1 0,-1-1,1 0,0-1,5-1,-3-1,0-2,-1-1,1 0,0-1,-1 0,0-1,0-1,0-1,0 0,-1-1,0-1,-1-1,1 0,-2 0,1-1,-1-1,-1 0,0-1,0-1,-2 1,1-2,-2 1,8-15,-15 26,34-77,-35 77,0-1,0 1,-1-1,1 1,0-1,-1 1,0-1,0 0,0 1,0-1,0 1,-1-1,1 0,-1 1,1-1,-1 1,0-1,0 1,0 0,0-1,-1 1,1 0,0 0,-1 0,0 0,0 0,1 0,-1 0,0 0,-2 0,-1 1,0 0,-1 0,1 1,-1 0,1 0,-1 1,1-1,-1 1,1 0,0 0,-1 1,1 0,0 0,0 0,0 1,0-1,1 1,-1 0,1 0,-1 1,1 0,0 0,-9 6,0 1,1 0,0 1,1 1,0 0,1 0,0 1,2 0,-1 0,2 1,0 1,0-1,2 1,0 0,1 0,0 0,1 1,1-1,1 1,0 0,2 16,2-23,0 0,0-1,0 1,2-1,-1 1,1-2,0 1,1 0,0-1,0 0,1 0,0-1,0 0,1 0,0-1,0 1,1-2,-1 1,1-2,1 1,-1-1,0 0,1-1,0 0,0 0,4-1,124-3,-114 0</inkml:trace>
  <inkml:trace contextRef="#ctx0" brushRef="#br0" timeOffset="-1581.928">744 511,'4'-6,"-21"21,-97 115,-42 26,-70 49,150-138,68-61</inkml:trace>
  <inkml:trace contextRef="#ctx0" brushRef="#br0" timeOffset="-1237.043">124 511,'59'53,"220"102,-50-24,-221-126,21 14,1-1,0-1,1-2,1-1,4 0,-33-13,1 0,-1 0,0 0,0-1,1 1,-1-1,0 1,1-1,-1 0,0 0,1-1,-1 1,0-1,1 0,-1 1,0-2,0 1,0 0,1 0,-1-1,-1 0,1 0,0 0,0 0,-1 0,1 0,-1-1,0 1,0-1,0 1,0-1,0 0,0 0,-1 0,1-1,7-18</inkml:trace>
  <inkml:trace contextRef="#ctx0" brushRef="#br0" timeOffset="-989.74">942 680,'-52'5,"0"2,1 2,0 3,1 1,0 3,1 2,1 2,-11 9,8-8,-259 120,304-138,-1 0,1 0,-1-1,0 0,0 0,0 0,0-1,0 0,0-1,0 0,0 0,-1 0,1-1,-2 0,8-2,-1 1,1 0,-1-1,1 1,0-1,0 1,0-1,0 1,1-1,-1 0,1 0,0 1,-1-1,1 0,0 1,1-1,-1 0,0 0,1 1,0-1,-1 0,1 1,0-1,0 1,1-1,-1 1,0-1,1 1,0 0,-1 0,1 0,0 0,0 0,0 0,0 0,2 0,-2-1,12-16</inkml:trace>
  <inkml:trace contextRef="#ctx0" brushRef="#br0" timeOffset="-725.391">350 257,'24'50,"-2"1,-2 1,-2 1,1 18,85 359,-51-272,-43-140</inkml:trace>
  <inkml:trace contextRef="#ctx0" brushRef="#br0" timeOffset="37852.821">631 1696,'-68'86,"4"3,-52 97,99-156,-2 0,-1-1,-1-1,-2-1,-23 22,-92 83,137-131,0 0,0 0,0 0,-1 0,1 0,0 0,-1-1,1 1,-1 0,1-1,-1 1,1-1,-1 0,1 1,-1-1,0 0,1 0,-1 0,1 0,-1 0,1-1,-1 1,1 0,-1-1,1 1,-1-1,1 0,-1 1,1-1,-2-1,-6-8</inkml:trace>
  <inkml:trace contextRef="#ctx0" brushRef="#br0" timeOffset="38240.375">67 1611,'-2'10,"0"-1,1 0,0 0,0 0,1 1,0-1,1 0,0 1,1-1,-1 0,2 0,-1 0,1 0,1-1,0 1,0-1,0 0,2 2,106 131,106 84,-3-6,-183-202,-15-15</inkml:trace>
  <inkml:trace contextRef="#ctx0" brushRef="#br0" timeOffset="38513.366">857 2035,'29'-5,"14"-1,5-1,-1 2,-4 2,-5 1,-3-4,-3-1,-3 1,0 1,-7 2</inkml:trace>
  <inkml:trace contextRef="#ctx0" brushRef="#br0" timeOffset="39021.831">1816 1865,'-20'0,"-1"1,1 1,-1 0,1 2,0 0,0 1,1 2,-1 0,1 0,1 2,-1 0,2 2,-1 0,1 0,1 2,0 0,1 1,0 0,1 1,1 1,1 0,0 1,1 0,-6 13,15-27,0 0,0 0,0 1,0-1,0 1,1-1,-1 1,1 0,0 0,1-1,-1 1,0 0,1 0,0 0,0 0,0 0,1 0,-1-1,1 1,0 0,0 0,0-1,0 1,1 0,0-1,-1 1,1-1,1 0,-1 0,0 1,1-1,0-1,-1 1,1 0,0-1,0 1,1-1,-1 0,0 0,1 0,11 0,0 0,0-1,0-1,0 0,0-2,0 1,-1-1,1-1,-1-1,1 0,-1-1,0-1,0 0,-1 0,0-1,0-1,-1-1,0 1,9-9,170-178,-149 156,-41 38,0 0,-1 1,1-1,0 0,0 1,0-1,0 1,0-1,0 1,0 0,0-1,0 1,0 0,0 0,0-1,0 1,0 0,1 0,-1 0,0 0,0 1,0-1,0 0,0 0,0 1,0-1,0 0,0 1,0-1,0 1,0-1,0 1,0 0,0-1,-1 1,1 0,0 0,0 0,-1-1,1 1,-1 0,1 0,-1 0,1 0,-1 0,1 0,-1 0,0 1,4 11,-1 0,-1 0,-1 0,0 0,0 1,-1-1,-1 0,-1 9,3 77,-1-96,1 4,-1 1,1-1,1 1,-1-1,1 1,1-1,-1 0,1 0,1 0,-1 0,1 0,0-1,1 0,-1 0,1 0,1 0,-1-1,1 1,11 2</inkml:trace>
  <inkml:trace contextRef="#ctx0" brushRef="#br0" timeOffset="39270.088">2663 1809,'-19'33,"-6"17,-5 9,0-1,3-6,3-6,4-6,2-6,4-4,3-1,5-2,-2-5,0-6</inkml:trace>
  <inkml:trace contextRef="#ctx0" brushRef="#br0" timeOffset="39506.808">2269 1894,'40'55,"4"-1,1-3,3-1,2-3,1-2,10 3,52 37,-89-74</inkml:trace>
  <inkml:trace contextRef="#ctx0" brushRef="#br0" timeOffset="39721.174">3059 1978,'0'39,"0"17,0 3,0-2,0-7,5-12,1-7,5-10,0-7</inkml:trace>
  <inkml:trace contextRef="#ctx0" brushRef="#br0" timeOffset="39938.242">2917 1639,'0'0</inkml:trace>
  <inkml:trace contextRef="#ctx0" brushRef="#br0" timeOffset="40316.302">3623 1838,'-7'0,"-1"1,0 0,1 0,-1 1,1 0,0 1,0 0,0 0,0 0,0 1,0 0,1 0,0 0,-5 5,9-7,0 0,0 0,0 0,0 0,0 0,1 0,-1 0,1 1,-1-1,1 0,0 1,0 0,0-1,0 1,0-1,1 1,-1 0,1 0,0-1,0 1,0 0,0 0,0-1,0 1,1 0,-1 0,1-1,0 1,0-1,0 1,0-1,0 1,1-1,-1 1,1-1,0 0,-1 0,1 0,0 0,2 2,39 33,-33-29,-1-1,0 1,0 1,0 0,-2 0,1 0,-1 1,0 0,-1 1,40 131,-45-136,0-1,-1 1,0-1,0 1,0-1,-1 0,0 1,0-1,0 0,-1 1,0-1,0 0,0 0,0 0,-1 0,0-1,0 1,0-1,-1 0,1 0,-1 0,0 0,0 0,0-1,-1 0,0 1,0-1,-1-1,0 1,1-1,-1 0,-1 0,1 0,0-1,0 0,0 0,-1-1,1 0,0 0,-1 0,1-1,0 0,0 0,-1 0,1-1,0 0,0 0,1-1,-1 1,0-1,1-1,0 1,-4-4,-10-10</inkml:trace>
  <inkml:trace contextRef="#ctx0" brushRef="#br0" timeOffset="44018.809">4555 2035,'9'19,"4"11,-1 6,-2 1,-3-6</inkml:trace>
  <inkml:trace contextRef="#ctx0" brushRef="#br0" timeOffset="44271.096">4611 1527,'-10'10,"-2"2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8:00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1,'-19'8,"0"1,1 1,0 0,1 2,0 0,1 1,0 0,1 2,1-1,0 2,1 0,0 1,2 0,0 0,1 1,0 1,2 0,0 0,1 1,-3 19,6-19,2 0,1 0,0 0,1 0,2 0,0-1,1 1,0 0,2-1,1 0,0 0,1 0,1-1,1 0,0 0,1-1,1 0,1-1,1-1,0 0,2 1,-4-6,1-1,0-1,0 0,1 0,0-1,1-1,-1 0,1-1,0-1,1 0,-1-1,1 0,0-1,-1-1,1 0,0-1,0-1,0 0,-1-1,1 0,0-1,-1-1,0-1,0 0,0 0,0-2,7-3,0-1,0-1,-1-1,-1 0,0-2,-1 0,-1-1,0-1,-1 0,-1-1,0-1,-2-1,0 0,-1 0,-1-1,-1-1,-1 0,-1 0,-1-1,-1 0,-1 0,-1 0,-1-1,-1 1,-1-21,-3 32,0 1,-1-1,-1 1,1 0,-2 0,0 1,0-1,-1 1,0 0,-1 0,0 1,0 0,-1 0,0 1,-1 0,0 1,0-1,-1 2,1-1,-2 1,1 1,-1 0,1 0,-1 1,0 1,-1-1,1 2,-1 0,1 0,-1 1,0 0,1 1,-4 1,-35-3,7 1</inkml:trace>
  <inkml:trace contextRef="#ctx0" brushRef="#br0" timeOffset="375.224">0 453,'316'-29,"-302"30,0 1,1 0,-1 1,0 1,0 0,-1 1,1 1,-1 0,0 0,-1 1,0 1,9 7,-6-5,0 0,1-1,0-1,0 0,1-1,0-1,0-1,6 1,-14-4,0-1,0 0,0-1,1 0,-1 0,0-1,0 0,0-1,0 1,0-2,0 0,0 0,-1 0,1-1,9-8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8:21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2286,'498'0,"-163"-28,-240 26,-1 5,90 13,17 14,-131-22,-1-3,1-3,32-5,9 1,246 1,-198-26,292 26,-199 2,-109 27,138-28,-83-28,225 27,-253-26,-116 26,-29 0</inkml:trace>
  <inkml:trace contextRef="#ctx0" brushRef="#br0" timeOffset="15621.587">2004 763,'-5'-3,"0"0,-1 0,1 0,-1 0,0 1,1 0,-1 0,0 1,0 0,-1 0,1 0,0 1,0 0,0 0,0 0,0 1,-1 0,1 0,0 0,0 1,1 0,-1 0,0 1,-3 2,-209 122,172-100,2 1,2 3,0 1,2 2,2 1,1 3,-7 11,-98 125,111-126,-84 155,21 41,41-93,48-131,0 0,1 0,0 1,2-1,1 1,1 20,-2 23,-24 133,24-155,2 1,2-1,2 0,1-1,3 1,5 17,61 222,2-110,-56-136,1-1,1-1,2-1,1 0,1-3,7 6,-4-11,0-1,1-1,2-1,0-2,1-1,0-1,5-1,-28-11,266 116,-237-108,0-1,1-2,0-2,24 2,8 2,-54-10,1 0,-1-1,1-1,0 0,-1-2,1 0,-1-1,3-2,29-1,-1 1,1 3,0 2,10 2,132-3,-23-55,-128 40,0-3,-2-1,0-1,-2-3,0-1,-2-1,12-14,83-89,23-48,4-30,-144 186,0-1,-2 0,0 0,-2-1,0 0,-1-1,-2 0,0 0,-2-1,52-228,-26 55,-32-55,-46 115,22 79,-40-79,-55-59,-6 44,35 54,-53-56,-110 14,114 67,-69 3,-16 43,197 22,-2 0,1 3,0 0,-1 2,0 1,-23 3,52-3,-1 1,1-1,-1 0,1 1,-1 0,1-1,-1 1,1 0,-1 0,1 1,0-1,0 0,0 1,-1-1,1 1,1 0,-1 0,0 0,0 0,1 0,-1 0,1 0,-1 2,-5 13</inkml:trace>
  <inkml:trace contextRef="#ctx0" brushRef="#br0" timeOffset="24488.684">2258 227,'0'594,"58"-255,-59 253,-28-366,31 56,25-84,-26-171,1 0,-2 0,0 0,-2 0,-1 0,-6 25,1-11,1 0,3 0,1 0,2 1,5 38,-2 12,-2 360,28-226,-28 282,-11-436,5-54</inkml:trace>
  <inkml:trace contextRef="#ctx0" brushRef="#br0" timeOffset="30525.333">1581 1,'-4'2,"1"0,-1 0,1 1,0 0,0-1,0 1,0 1,1-1,-1 0,1 1,0-1,0 1,0-1,0 1,1 0,-1 0,1 0,0 0,0 0,1 0,-1 0,1 0,0 0,0 0,0 1,1 0,22 112,-19-103,39 74,-41-86,0 0,0 0,0 0,1 0,-1 0,0-1,1 1,-1-1,1 0,-1 1,1-1,0 0,-1-1,1 1,0 0,0-1,-1 0,1 1,0-1,0 0,0 0,0-1,-1 1,1-1,0 1,0-1,-1 0,1 0,0 0,-1 0,1-1,-1 1,1-1,5-5,0 0,0 0,-1 0,0-1,-1 0,0-1,0 0,0 0,-1 0,-1 0,1-1,-1 1,-1-1,0 0,1-8,23-52,22-18,-48 88,-1-1,1 0,0 1,0-1,0 1,0-1,0 1,0-1,0 1,0 0,0-1,0 1,0 0,0 0,0 0,0 0,0 0,0 0,0 0,0 0,0 0,0 1,0-1,0 0,0 0,0 1,0-1,-1 1,1-1,0 1,0-1,0 1,0 0,-1-1,1 1,0 0,-1 0,1-1,0 1,-1 0,1 0,-1 0,1 0,-1 0,0 0,20 45,31 159,-19-35,-31-160,-1-1,0 0,-1 1,0-1,0 0,-1 1,0-1,-1 0,0 0,0-1,-1 1,0-1,0 1,-1-1,0-1,-1 1,0-1,0 0,0 0,-1 0,0-1,0 0,-1-1,0 1,0-1,0-1,0 0,-10 3,11-4,4 0,1-1,-1 0,0 0,0-1,0 1,0-1,0 1,0-1,0 0,-1 0,1 0,0 0,-1-1,1 0,-1 1,1-1,0 0,-1-1,1 1,0-1,-1 1,1-1,0 0,-1 0,1 0,0-1,0 1,0-1,0 0,0 0,1 0,-1 0,1 0,-1 0,1-1,0 1,-1-1,1 0,1 1,-1-1,0 0,0-2,1-5,1 0,0-1,0 1,1 0,1 0,-1 0,2 0,-1 0,2 0,-1 1,1-1,0 1,1 0,0 0,1 1,0-1,0 1,1 0,5-4,-2-2,0 0,1 0,0 0,1 1,0 0,1 1,1 1,0 0,1 1,0 0,0 1,1 1,0 1,7-3,1 3</inkml:trace>
  <inkml:trace contextRef="#ctx0" brushRef="#br0" timeOffset="43582.373">3246 1130,'-2'-2,"0"0,0-1,0 1,-1 0,1 0,0 1,-1-1,0 1,1-1,-1 1,0 0,1-1,-1 2,0-1,0 0,0 0,0 1,0 0,0 0,0-1,0 2,0-1,0 0,0 1,0-1,0 1,-1 0,-1 1,0 0,-1 0,1 0,0 1,0-1,0 1,0 1,1-1,0 1,-1 0,1 0,0 0,1 0,-1 1,1-1,0 1,0 0,0 0,1 0,-1 0,1 1,0-1,1 1,0-1,0 1,0-1,0 1,1 0,0-1,0 1,0 0,1-1,0 1,0 0,1-1,-1 1,1-1,0 0,1 1,-1-1,1 0,0 0,0-1,1 1,-1-1,1 0,0 1,0-2,3 3,-3-4,0 1,0-1,0 0,0-1,0 1,0-1,1 0,-1 0,0 0,1 0,-1-1,1 0,-1 0,1 0,-1 0,0-1,1 0,-1 0,1 0,-1 0,0-1,0 1,0-1,0 0,0-1,0 1,-1-1,1 1,2-4,4-2,0-1,-1 1,0-2,0 1,-1-2,0 1,-1-1,-1 0,6-11,-10 19,0 0,-1 1,1-1,-1 0,0 0,0 0,0 0,0 0,0 0,-1 0,1 0,-1 0,0 0,0-1,0 1,0 0,-1 0,1 0,-1 0,0 0,0 0,0 0,0 0,0 0,-1 0,1 1,-1-1,0 0,0 1,0-1,0 1,0 0,0 0,-1 0,1 0,-1 0,1 0,-1 1,0-1,0 1,0 0,-2-1,-7 2,1 1,-1 1,0 0,0 0,1 1,-1 1,1 0,0 0,0 1,1 1,-1-1,1 2,0 0,1 0,0 0,0 1,-1 2,7-8,-1-1,1 2,0-1,0 0,0 0,0 1,0 0,1 0,-1 0,1 0,0 0,-1 0,2 0,-1 1,0-1,1 1,-1-1,1 1,0 0,0-1,0 1,1 0,-1 0,1 0,0 0,0-1,1 1,-1 0,1 0,0 0,0-1,0 1,0 0,0-1,1 1,0-1,0 1,0-1,0 0,0 0,6 3,0-1,0-1,1 0,-1 0,1 0,0-1,0 0,0-1,0 0,0 0,1-1,-1 0,1-1,-1 0,1-1,-1 0,0 0,1-1,-1 0,0 0,0-1,0 0,5-4,-11 6,1-1,-1 0,1 0,-1 0,0 0,1-1,-1 1,-1-1,1 0,0 0,-1 0,1 0,-1-1,0 1,0 0,0-1,0 0,-1 1,0-1,1 0,-2 0,1 0,0 0,-1 0,1 0,-1 0,0 0,0 0,-1 1,1-1,-1 0,0 0,0 0,0 0,-1 0,1 1,-1-1,0 1,0-1,0 1,-1 0,1-1,-1 1,0 0,0-1,-1-1,0 1,0 0,-1 0,1 0,-1 1,0-1,0 1,0 0,0 1,0-1,-1 1,1 0,-1 0,1 1,-1 0,0 0,0 0,0 0,0 1,1 0,-1 1,0-1,0 1,0 0,1 0,-1 1,0 0,1 0,0 0,-1 0,1 1,0 0,0 0,0 1,1-1,-1 1,1 0,0 0,0 1,-3 3,4-5,1 1,0-1,-1 0,1 1,0-1,1 1,-1 0,1-1,-1 1,1 0,0 0,1 0,-1 0,1 0,-1 0,1 0,0 0,1 0,-1 0,1 0,0 0,0 0,0 0,0 0,1 0,-1-1,1 1,0 0,0-1,1 0,-1 1,2 0,2 0,0 1,1-2,-1 1,1-1,0 0,0 0,0-1,0 0,1 0,-1 0,1-1,-1 0,1-1,-1 0,1 0,-1-1,1 0,-1 0,1 0,-1-1,0 0,0-1,0 1,0-2,2 0,0 0,1-1,-1 0,0 0,-1-1,1-1,-1 1,-1-1,1 0,-1-1,0 0,-1 0,0-1,0 1,-1-1,0-1,0 1,-1-1,0-1,-3 6,-1 1,0-1,0 1,0 0,-1-1,0 1,0 0,0 0,0-1,-1 1,1 0,-1 0,0 0,0 0,-1 1,1-1,-1 1,0-1,0 1,0 0,0 0,0 0,-1 0,1 1,-1 0,0-1,0 1,0 0,0 1,0-1,0 1,0 0,-1 0,1 0,0 0,-1 1,1 0,0 0,-1 0,1 0,0 1,-1 0,1 0,0 0,-1 0,1 0,0 1,0 0,0 0,-2 2,-5 2,1 0,0 0,1 1,-1 0,1 1,1 0,0 0,0 1,-2 2,8-8,0-1,-1 1,1-1,0 1,1 0,-1 0,0 0,1 0,0 0,0 0,0 1,0-1,0 0,1 1,-1-1,1 0,0 1,0-1,0 0,0 1,1-1,-1 0,1 1,0-1,0 0,0 0,1 0,-1 0,1 0,-1 0,1 0,0 0,2 1,2 0,1 0,-1-1,1 0,0 0,0-1,0 0,0 0,1-1,-1 1,0-2,1 1,-1-1,1 0,-1-1,0 0,1 0,-1 0,0-1,0 0,0 0,0-1,0 0,0 0,-1-1,0 0,1 0,-1 0,-3 2,0-1,0 1,0 0,-1-1,1 0,0 1,-1-1,0 0,0 0,0-1,0 1,0 0,0-1,-1 1,0-1,0 1,0-1,0 0,0 0,-1 1,0-1,1 0,-1 0,-1 1,1-1,-1 0,1 0,-1 1,0-1,0 0,-1 1,1-1,-1 1,1 0,-1-1,0 1,-1 0,1 0,0 0,-1 0,0 1,0-1,1 1,-1 0,-1-1,1 1,0 1,0-1,-3 0,-1-1,-1 1,0 0,0 0,0 1,0 0,0 1,0 0,0 0,0 1,0-1,0 2,1-1,-1 1,0 1,0-1,1 1,0 0,0 1,0 0,0 0,0 1,1-1,-1 1,1 1,1-1,-1 1,1 0,-3 4,6-7,0 1,0-1,0 0,0 1,0 0,1-1,0 1,-1 0,2 0,-1 0,0 0,1 0,-1 0,1 0,0 0,1 0,-1 0,1 0,0 0,0-1,0 1,0 0,0 0,1-1,0 1,0 0,0-1,0 0,0 0,1 1,0-1,-1-1,1 1,0 0,0-1,1 1,-1-1,0 0,1 0,-1 0,1-1,0 1,0-1,-1 0,1 0,0 0,1 0,-1 0,0 1,1 0,-1-1,0 0,1 0,-1 0,1-1,-1 1,1-1,-1 0,1-1,-1 1,1-1,-1 0,1 0,-1 0,1 0,-1-1,0 0,0 0,0 0,0 0,0 0,-1-1,1 0,-1 0,1 0,-1 0,0-1,0 1,-1-1,1 0,-1 1,1-1,-1 0,0-1,-1 1,1 0,-1 0,0-1,0 1,0-1,-1 0,0 1,0-1,-1 1,1 0,-1-1,0 1,0 0,0-1,-1 1,0 0,0 0,0 0,0 0,0 1,-1-1,0 1,1-1,-1 1,-1 0,1 0,0 0,-1 0,1 1,-1-1,0 1,0 0,0 0,0 1,0-1,-1 1,1 0,0 0,0 0,-1 1,1-1,-1 1,1 0,-1 0,1 1,0-1,-1 1,1 0,0 0,-1 1,1-1,0 1,0 0,0 0,0 0,1 0,-1 1,1 0,-1 0,1 0,-2 1,0 2,0 0,0 1,0-1,1 1,0-1,0 1,1 1,-1-1,2 0,-1 1,1-1,0 1,1 0,0 0,0 0,1 0,-1 0,2 0,-1-1,2 3,3 16</inkml:trace>
  <inkml:trace contextRef="#ctx0" brushRef="#br0" timeOffset="51278.108">2400 2259,'0'-5,"5"-2,1-4,5 0,0-3,3 0,-1-1,3 1,-2-2,1 3,-1-3,1 3,-1-2,1 2,-2-2,-2 1</inkml:trace>
  <inkml:trace contextRef="#ctx0" brushRef="#br0" timeOffset="51715.128">2822 1835,'0'-5,"5"-6,6-6,7-5,4 1,-1 0,-5-2,1 3,-3 0,-4 4</inkml:trace>
  <inkml:trace contextRef="#ctx0" brushRef="#br0" timeOffset="52360.462">3698 875,'24'-19,"8"-11,3-1,1 1,-2 0,-6 0,-3 6,-5 7</inkml:trace>
  <inkml:trace contextRef="#ctx0" brushRef="#br0" timeOffset="65332.062">4290 2286,'764'0,"-594"-27,-144 26,-2 0</inkml:trace>
  <inkml:trace contextRef="#ctx0" brushRef="#br0" timeOffset="66699.975">4290 396,'5'0,"1"-5,5-1,1-5,2 0,0-4,1 2,-1-3,2 2,-3-1,-2 6,1 5,-2 3</inkml:trace>
  <inkml:trace contextRef="#ctx0" brushRef="#br0" timeOffset="69341.007">4432 1271,'-11'-13,"10"12,0-1,0 1,0-1,0 1,0 0,0-1,0 1,-1 0,1 0,0 0,-1 0,1 0,0 0,-1 0,1 0,-1 1,0-1,1 0,-1 1,0-1,1 1,-1 0,0 0,1 0,-1 0,0 0,1 0,-1 0,0 0,0 0,1 1,-1-1,0 1,1-1,-1 1,0 0,-8 7,1 1,0 0,0 0,1 1,0 0,1 0,0 1,0 0,1 0,1 0,0 1,0 0,2 0,-1 0,1 0,1 1,0-1,1 1,0-1,1 1,1 0,0-1,0 1,2 2,-2-4,1 0,0 0,1-1,1 1,-1-1,2 0,-1 0,1 0,1 0,0-1,0 0,1 0,0-1,0 0,1 0,0 0,0-1,1 0,0-1,0 0,1-1,0 1,0-2,0 1,0-2,1 1,-1-1,1-1,0 0,0-1,0 0,0 0,0-1,0 0,1-1,-2-4,-1 1,1-1,-1 0,0-1,0 0,0 0,-1-1,0 0,-1-1,0 0,0 0,5-7,14-15,-15 16,-1 0,-1 0,0-1,-1 0,0-1,-2 0,1 0,-2-1,0 0,-2 1,2-10,-4 17,0-1,0 1,-1-1,0 0,-1 1,0-1,-1 1,0-1,0 1,-1 0,0 0,-1 0,0 0,0 0,-1 1,0 0,0 0,-1 0,0 1,-1 0,1 0,-1 0,-1 1,1 0,-1 0,0 1,0 0,-1 1,1 0,-1 0,0 0,0 1,-1 1,-105 5,90 4</inkml:trace>
  <inkml:trace contextRef="#ctx0" brushRef="#br0" timeOffset="69851.861">4347 1525,'34'-53,"38"-42,-70 94,0 0,1 1,-1-1,1 1,-1 0,1 0,-1 0,1 0,-1 0,1 0,-1 1,1-1,-1 1,0-1,1 1,-1 0,0 0,0 0,1 1,-1-1,0 0,0 1,0-1,0 1,-1 0,1 0,0-1,-1 1,1 0,-1 0,0 1,1-1,-1 0,0 0,-1 1,1-1,0 0,-1 1,1-1,-1 2,13 17,-11-17,0 0,0 1,1-1,-1 0,1 0,0 0,0-1,0 1,0-1,1 1,0-1,0 0,-1-1,2 1,-1-1,0 1,0-1,1 0,-1-1,1 1,0-1,-1 0,1 0,0 0,0-1,-1 0,1 0,0 0,0 0,0-1,-1 0,1 0,0 0,-1-1,1 1,1-2,7-8</inkml:trace>
  <inkml:trace contextRef="#ctx0" brushRef="#br0" timeOffset="70485.964">4319 734,'4'2,"1"0,-1 1,0-1,0 1,0 0,0 0,0 0,-1 0,0 1,1-1,-1 1,0 0,-1 0,1 0,-1 0,2 5,20 42,-3 1,-2 1,-2 1,5 38,-20-87,0 7,1 0,1 0,0-1,1 1,0-1,0 0,1-1,1 1,7 8,-2-8</inkml:trace>
  <inkml:trace contextRef="#ctx0" brushRef="#br0" timeOffset="70983.409">4629 2033,'0'-10,"0"2,0 7,0 9,0 7,0 6,0 5,-5 2,-1 1,0 1,1 0,1-1,2 0,1 0,-5 0,0-6</inkml:trace>
  <inkml:trace contextRef="#ctx0" brushRef="#br0" timeOffset="72548.999">4487 819,'-61'-47,"-54"-68,115 114,-1 1,0-1,0 1,0 0,0 0,0-1,1 1,-1 0,0 0,0 0,0 0,0 0,0 0,0 0,0 0,0 0,0 1,1-1,-1 0,0 0,0 1,0-1,0 1,1-1,-1 1,0-1,0 1,1-1,-1 1,0 0,1-1,-1 1,1 0,-1 0,1-1,-1 1,1 0,-1 0,1 0,0 0,-1-1,1 1,0 0,0 0,0 0,0 0,0 0,0 0,0 0,0 0,0 0,0-1,0 1,1 0,-1 0,0 0,1 0,-1 0,1-1,-1 1,1 0,-1 0,-2 12,-74 225,75-237,1-1,-1 1,1-1,-1 1,0-1,1 1,-1-1,1 1,0 0,-1-1,1 1,-1 0,1-1,0 1,-1 0,1-1,0 1,0 0,0 0,0-1,0 1,-1 0,1 0,0-1,1 1,-1 0,0 0,0-1,0 1,0 0,1 0,-1-1,0 1,1 0,-1-1,0 1,1 0,-1-1,1 1,-1-1,1 1,-1-1,1 1,-1-1,1 1,0-1,-1 1,1-1,0 0,-1 1,1-1,0 0,0 0,-1 1,1-1,0 0,0 0,-1 0,1 0,0 0,102-59,188-110,-195 131,-260 13,30 16,116 3</inkml:trace>
  <inkml:trace contextRef="#ctx0" brushRef="#br0" timeOffset="74330.13">4657 2146,'0'4,"0"-2,0-7,0-7,0-7,0-5,0-2,0-3,0 0,0-1,0 10,0 8</inkml:trace>
  <inkml:trace contextRef="#ctx0" brushRef="#br0" timeOffset="80429.9">4996 2626,'2'8,"1"0,0 0,0 1,0-2,1 1,0 0,1-1,0 0,0 0,1 0,-1 0,58 65,3-3,74 60,-128-119,-4-6</inkml:trace>
  <inkml:trace contextRef="#ctx0" brushRef="#br0" timeOffset="80993.901">5363 2569,'-38'29,"-94"122,-46 99,81-99,96-144,4-7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1:58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544 1,'-18'4,"0"0,0 2,0 0,1 1,0 1,1 1,0 0,0 1,1 1,0 0,0 1,2 0,-1 1,2 1,0 0,0 1,2 0,0 1,0 0,-2 7,-117 276,122-281,-2 0,0 0,-1-1,0 0,-2-1,0 0,0-1,-4 2,2-5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1:59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1,'110'148,"-64"-93,2-3,2-1,54 41,134 109,-184-167,-30-23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1:59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916 0,'-446'185,"120"-58,202-87,111-37,7-5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1:59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7,'0'1,"0"-1,-1 0,1 0,-1 1,1-1,-1 0,1 0,0 0,-1 0,1 0,-1 0,1 0,-1 0,1 0,-1 0,1 0,-1 0,1 0,-1 0,1 0,-1 0,1 0,-1-1,1 1,0 0,-1 0,1-1,-1 1,1 0,0 0,-1-1,1 1,0-1,-1 1,1 0,0-1,-1 1,1-1,0 1,0 0,0-1,-1 1,1-1,0 0,-5 25,1 0,1 0,1 0,1 0,2 0,0 0,1 0,2 0,3 12,6 16,2 0,2-1,3-2,2 0,11 16,42 108,-65-149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10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796 923,'-15'-6,"1"1,-1 1,0 0,0 1,-1 1,1 0,0 1,-1 1,1 0,-1 1,1 1,0 0,-1 1,1 0,-10 5,18-6,0 0,1 0,-1 0,1 1,0-1,0 2,0-1,0 1,0 0,0 0,1 0,0 1,0 0,0 0,1 0,0 1,0-1,0 1,1 0,-1 0,1 0,1 1,-1-1,1 1,0-1,1 1,0 0,0 0,0 0,1 0,0-1,0 1,0 0,1 0,0 0,1 0,1 5,9 8,0-1,1 0,1-1,1 0,1-1,0-1,1 0,0-2,2 0,-1 0,12 4,27 24,-32-24,-2 1,0 0,-1 2,-2 1,0 0,0 3,-18-22,-1-1,1 1,-1-1,0 1,0 0,0-1,0 1,-1 0,1 0,-1 0,1-1,-1 1,0 0,0 0,-1 0,1 0,-1 0,1 0,-1-1,0 1,0 0,0-1,0 1,0 0,-1-1,1 1,-1-1,0 0,1 0,-1 1,0-1,-1 0,1-1,0 1,-2 1,-93 48,56-41,0-2,-1-1,0-3,0-1,-39-3,57 0</inkml:trace>
  <inkml:trace contextRef="#ctx0" brushRef="#br0" timeOffset="281.824">569 810,'39'-10,"31"-7,9-1,1 2,-9 4,-12 4,-10 4,-10 1,-5 3,-5 0,-2 1,-6 5,-2 1,-3 4,-6 1</inkml:trace>
  <inkml:trace contextRef="#ctx0" brushRef="#br0" timeOffset="602.06">1924 1036,'-62'43,"-31"19,-3 4,8-4,11-8,13-9,13-7,10-5,8-3,4-3,2-5,6-7</inkml:trace>
  <inkml:trace contextRef="#ctx0" brushRef="#br0" timeOffset="885.621">1275 1120,'112'75,"3"-5,24 6,-86-53,-43-21,-1 2,1-1,-1 1,-1 1,1 0,-1 0,1 0,-1 1,-1 1,1-1,-1 1,1 1,-44-42,21 17</inkml:trace>
  <inkml:trace contextRef="#ctx0" brushRef="#br0" timeOffset="1119.186">1641 810,'-40'130,"6"1,6 2,-4 63,7 5,15-57,10-121</inkml:trace>
  <inkml:trace contextRef="#ctx0" brushRef="#br0" timeOffset="9636.013">6919 1008,'-77'11,"1"3,0 3,1 4,0 3,-14 31,88-54,-1 1,1-1,-1 1,1-1,0 1,-1 0,1 0,0-1,0 1,0 0,1 0,-1 0,0 0,1 0,-1 0,1 0,0 1,0-1,0 0,0 0,0 0,0 0,0 0,1 0,-1 0,1 0,-1 0,1 0,0 0,0 0,0 0,0 0,0 0,0-1,1 1,-1 0,0-1,1 1,0-1,-1 0,1 1,0-1,-1 0,1 0,0 0,2 0,225 94,-227-95,0 1,1-1,-1 1,0 0,0-1,0 1,0 0,0 1,0-1,0 0,-1 0,1 1,0-1,-1 1,1 0,-1-1,0 1,1 0,-1 0,0 0,0 0,0 0,0 0,0 0,-1 0,1 0,-1 0,1 0,-1 1,0-1,0 0,0 0,0 1,0-1,0 0,-1 0,1 0,-1 0,1 1,-1-1,0 0,0 0,0 0,0 0,0 0,-1-1,1 1,0 0,-1-1,0 1,-12 7,0-1,-1-1,0 0,0-2,0 1,-1-2,1 0,-1-1,0 0,0-1,-1-1,-25 5,14-2,4-1</inkml:trace>
  <inkml:trace contextRef="#ctx0" brushRef="#br0" timeOffset="9905.71">7427 1036,'-280'175,"200"-99,78-74,0 1,0-1,1 0,-1 1,1-1,0 1,-1 0,1-1,1 1,-1 0,0 0,1-1,-1 1,1 0,0 0,0 0,0 0,0 0,0-1,1 1,-1 0,1 0,0 0,0-1,0 1,0 0,0-1,1 1,-1-1,1 1,0-1,-1 0,1 0,0 0,0 0,2 1,3 1,0 0,1-1,-1 0,1 0,0-1,0 0,0 0,0-1,0 1,1-2,-1 0,0 0,0 0,7-2,2 2,132-8,-121 1</inkml:trace>
  <inkml:trace contextRef="#ctx0" brushRef="#br0" timeOffset="10186.904">7766 1149,'-11'5,"0"1,0 0,0 1,1 0,0 0,1 1,-1 1,1-1,1 2,0-1,0 1,1 0,0 1,1-1,0 1,1 1,0-1,0 1,2 0,-1 0,0 10,4-18,0 0,1 1,0-1,0 0,0 0,0 0,1 0,-1 0,1 0,0 0,1 0,-1-1,0 1,1-1,0 0,0 0,0 0,0 0,0 0,1 0,-1-1,1 0,0 0,0 0,0 0,0 0,0-1,0 0,0 0,0 0,2 0,4 1,0 0,0-1,1 0,-1-1,0 0,0-1,0 0,1 0,-1-1,0 0,-1-1,9-3,-9 3,-1-1,0 1,1-1,-2-1,1 1,0-1,-1-1,0 1,0-1,0 0,-1-1,0 0,0 0,-1 0,0-1,0 1,-1-1,0 0,0-1,-1 1,0-1,0 0,-1 1,0-1,-1 0,1-5,-1 8,0-1,-1 1,1 0,-1 0,0 0,-1-1,0 1,0 0,0 0,0 0,-1 0,0 0,-1 1,1-1,-1 0,0 1,0 0,-1 0,1 0,-1 0,-1 0,1 1,0 0,-1 0,0 0,0 0,0 1,0 0,-1 0,0 0,-1 0,-16-4</inkml:trace>
  <inkml:trace contextRef="#ctx0" brushRef="#br0" timeOffset="10488.584">8190 1487,'4'-38,"8"-27,5-8,0 4,-2 10,0 13,-2 11,-3 7,1 7,-1 3,3 4,-2 10,-1 5</inkml:trace>
  <inkml:trace contextRef="#ctx0" brushRef="#br0" timeOffset="10788.587">8471 1319,'29'-8,"-1"-2,0 0,-1-2,-1-1,0-1,0-2,-1 0,-2-1,20-18,-38 31,1 0,-1-1,-1 1,1-1,-1 0,0 0,0 0,0-1,-1 1,1-1,-1 0,-1 0,1 0,-1 0,0-1,-1 1,1-1,-1 1,-1-1,1 1,-1-5,-3 7,0 1,-1-1,1 1,-1 1,0-1,1 0,-1 1,-1 0,1 0,0 0,0 0,-1 1,1-1,-1 1,1 0,-1 1,0-1,1 1,-1 0,1 0,-1 0,0 1,1-1,-1 1,1 1,-1-1,1 0,-1 1,-2 2,-5 0,1 0,0 1,0 1,0 0,0 0,1 1,1 0,-1 1,1 0,0 1,1 0,0 0,0 0,1 1,0 1,1-1,0 1,1 0,0 0,0 1,2-1,-1 1,1 0,1 0,0 0,1 0,0 0,1 1,1-1,-1 0,2 0,0 0,0 0,1 0,4 10,-2-14,-1 0,1 0,1-1,-1 1,1-1,0-1,1 1,0-1,0 0,0-1,1 1,0-2,0 1,0-1,0 0,1-1,-1 1,1-2,0 1,0-2,0 1,0-1,0 0,0-1,1 0,-1 0,3-2,13 2</inkml:trace>
  <inkml:trace contextRef="#ctx0" brushRef="#br0" timeOffset="11138.944">9092 388,'35'85,"-4"2,-3 1,-5 1,-3 2,-4-1,0 50,-14-105,-1 0,-2 0,-2 0,-1-1,-1 1,-3-1,0 0,-2-1,-1 0,-2 0,-2-1,-11 19,16-39,0 1,0-1,-1-1,-1 1,0-2,-1 0,0-1,0 0,-1 0,0-2,0 0,-1 0,0-2,0 0,-2 0,-8 5</inkml:trace>
  <inkml:trace contextRef="#ctx0" brushRef="#br0" timeOffset="6789.05">2996 669,'-2'-2,"-1"0,0 0,0 0,0 0,0 1,0-1,0 1,0 0,-1 0,1 0,0 0,-1 1,1-1,0 1,-1 0,1 0,-1 0,1 1,0-1,-1 1,1-1,0 1,-1 0,1 1,0-1,0 0,0 1,0 0,-1 0,-79 63,61-40,2 1,1 1,1 1,1 0,2 2,1 0,1 0,1 1,2 1,1 0,2 0,1 1,2-1,1 1,1 0,2 9,-1-23,1 0,1-1,1 1,1 0,0-1,1 0,1 0,1 0,0 0,1-1,1 0,1 0,3 4,47 61,-44-76,-2-7</inkml:trace>
  <inkml:trace contextRef="#ctx0" brushRef="#br0" timeOffset="7431.472">3222 810,'37'1,"0"-1,-1-3,1 0,-1-3,0 0,0-3,-1-1,0-1,-1-2,0-2,26-15,-59 29,0 0,-1 0,1 0,0 0,-1 0,1 0,0 0,0 0,0 0,0 0,0 0,0 1,0-1,1 0,-1 1,0-1,0 1,0-1,1 1,-1 0,0-1,1 1,-1 0,0 0,0 0,1 0,-1 0,0 0,1 0,-1 1,0-1,0 0,1 1,-1-1,0 1,0-1,0 1,1 0,-1-1,0 1,0 0,0 0,0 0,-1 0,1 0,0 0,0 0,0 0,0 1,-19 111,-9 27,6 2,5 20,-15 126,32-283,0 0,-1 0,1 0,-1 0,0 0,-1 1,1-1,-1 0,0 0,0 0,-1 0,1 0,-1 0,0-1,-1 1,1-1,-1 1,0-1,0 0,0 0,0 0,-1 0,0-1,0 1,0-1,0 0,0 0,0 0,-1-1,0 0,1 0,-1 0,-2 1,-9-1,1-1,0 0,0-1,-1 0,1-2,0 1,0-2,-1 0,2-1,-1 0,-12-7,19 8,1 0,0-1,0 0,0 0,1 0,0-1,0 0,0 0,0-1,1 0,0 0,0 0,0 0,1-1,0 0,0 0,1 0,0 0,0-1,0 1,1-1,1 0,-2-5,3 5,0 0,0 0,1 0,0 0,0 0,1 0,0 0,0 1,1-1,0 1,1 0,-1 0,1 0,1 0,-1 0,1 1,0 0,0 0,1 0,0 1,0 0,3-2,157-92,-156 94,131-42,-99 36,58-1,-77 17</inkml:trace>
  <inkml:trace contextRef="#ctx0" brushRef="#br0" timeOffset="7636.056">4040 1403,'-4'34,"2"15,7 0,8-8,1-17,-2-12</inkml:trace>
  <inkml:trace contextRef="#ctx0" brushRef="#br0" timeOffset="7786.131">4182 810,'0'0</inkml:trace>
  <inkml:trace contextRef="#ctx0" brushRef="#br0" timeOffset="8149.683">4267 1544,'200'-285,"-176"258,-4 48,-9 58,-12-72,1 0,0 0,0 0,1 0,-1 0,2 0,-1 0,1 0,0 0,0-1,1 1,0-1,0 1,1-1,0 0,0-1,0 1,1-1,-1 1,1-1,0 0,1-1,0 0,-2 0,1 0,1-1,-1 0,0 0,1-1,0 1,-1-1,1-1,0 1,0-1,0 0,0 0,0 0,1-1,-1 0,0 0,0-1,0 0,0 0,0 0,0-1,0 0,-1 0,1 0,0-1,-1 0,0 0,0 0,0-1,1 0,104-133,-94 116</inkml:trace>
  <inkml:trace contextRef="#ctx0" brushRef="#br0" timeOffset="8750.764">5113 1149,'0'0,"-18"14,0 0,0 1,2 1,0 1,0 0,2 1,0 1,1 0,1 1,1 0,-6 16,16-34,0 0,1-1,-1 1,1 0,-1 0,1 0,0 0,0 0,0 0,0 0,0-1,0 1,0 0,1 0,-1 0,1 0,-1 0,1 0,0-1,0 1,-1 0,1-1,1 1,-1 0,0-1,0 0,0 1,1-1,-1 0,1 1,-1-1,1 0,-1 0,1 0,0 0,0 0,-1-1,1 1,0-1,0 1,0-1,0 1,82-9,-68 0,0 1,0-2,0 0,-1-1,-1-1,0 0,0-1,-1 0,-1-1,0-1,0 0,5-10,-17 23,0 1,0-1,1 1,-1-1,0 1,0 0,0-1,1 1,-1-1,0 1,0-1,1 1,-1-1,0 1,1 0,-1-1,0 1,1 0,-1-1,1 1,-1 0,1 0,-1-1,0 1,1 0,-1 0,1 0,-1 0,1 0,-1-1,1 1,-1 0,1 0,-1 0,1 0,-1 0,1 1,-1-1,1 0,-1 0,1 0,-1 0,1 0,-1 1,1-1,-1 0,1 1,-1-1,0 0,1 0,-1 1,1-1,-1 1,0-1,0 0,1 1,8 31,-7-22,-1-4,0 1,0-1,0 1,0-1,1 1,0-1,1 0,-1 0,1 0,0 0,1-1,-1 1,1-1,0 0,1 0,-1 0,1 0,0-1,0 0,0 0,1 0,-1-1,1 0,0 0,0 0,0-1,1 0,-1 0,0 0,1-1,-1 0,1 0,-1-1,4 0,4-2,1-1,-1-1,0 0,0-1,-1-1,1 0,-1-1,0 0,-1-1,0 0,0-1,0-1,-2 1,5-7,129-165,-128 158,-2-2,0 0,-2-1,-1 0,-1-1,-1 0,-1-1,-2 0,-1 0,-1 0,-1 0,-1-1,-2 0,-3-21,4 45,-1-1,0 0,-1 1,0-1,1 1,-2-1,1 1,-1-1,0 1,0 0,0 0,-1 0,1 0,-1 0,0 1,-1-1,1 1,-1 0,0 0,0 0,0 0,-1 1,1-1,-1 1,0 0,0 1,0-1,0 1,0 0,-3 0,-3 1,0 0,0 0,-1 1,1 1,0 0,-1 0,1 1,0 1,0 0,0 0,1 1,-1 0,1 1,0 0,0 1,0 0,1 1,0 0,0 0,1 1,0 0,0 0,1 1,0 0,1 0,0 1,0 0,1 0,0 0,1 0,0 1,0 0,1 0,1 0,0 0,1 0,-1 7,-1 6,1-1,0 1,2 0,1 0,0-1,2 1,1-1,1 1,1-1,1-1,0 1,2-1,1-1,1 1,11 16,4-2,1 0,2-2,2-1,1-1,1-2,20 13,31 6,-59-41</inkml:trace>
  <inkml:trace contextRef="#ctx0" brushRef="#br0" timeOffset="13455.454">11096 669,'-45'44,"2"1,1 2,3 2,2 2,1 3,26-43,0 1,1 1,1-1,0 1,1 1,0 0,1 0,1 0,0 0,1 1,0 0,1 0,1 0,0 0,1 0,1 0,1 1,0-1,1 3,5-9,0 0,1-1,0 0,0 0,1-1,0 0,1 0,-1-1,1 0,0-1,1 0,-1 0,1-2,0 1,0-1,0-1,1 0,-1 0,0-1,1 0,-1-1,1-1,8-1,5-1,0-2,0-1,0 0,-1-2,0-1,0-1,-1-1,-1-1,0-1,0-1,-1 0,-1-2,-1-1,0 0,-1-1,-1-1,0-1,-2 0,0-1,-2-1,0 0,6-17,-13 25,0 1,-1-1,0 0,-2-1,0 1,0-1,-1 0,-1 1,0-1,-2-11,1 20,0 0,-1 0,0 0,0 0,-1 0,1 0,-1 0,-1 1,1-1,-1 1,0-1,0 1,0 0,-1 0,0 0,0 1,0-1,0 1,-1 0,0 0,0 1,0-1,0 1,0 0,-1 1,-5-3,0 2,0 0,-1 0,0 2,1-1,-1 1,0 1,0 0,0 1,-2 1,-25 4</inkml:trace>
  <inkml:trace contextRef="#ctx0" brushRef="#br0" timeOffset="13871.16">11801 726,'-7'15,"-1"0,2 1,0 0,0 1,2-1,0 1,1 0,1 0,0 0,1 0,1 1,1-1,0 0,2 0,0 0,0 0,2-1,3 10,-4-18,0 0,1 0,0-1,1 1,-1-1,1-1,1 1,-1-1,1 0,0 0,1-1,-1 0,1 0,0-1,0 0,1 0,-1-1,1 0,0 0,-1-1,1-1,0 1,0-1,1-1,5 0,6 0,0-1,0-1,0-1,0-1,-1-1,1 0,-1-2,-1 0,1-1,11-8,-14 7,-1-1,0-1,-1 0,-1-1,0-1,0 0,-1-1,-1 0,0-1,-1-1,-1 1,0-2,-1 1,5-16,-11 26,-1 0,-1 0,1 0,-1 0,0 0,0-1,-1 1,1 0,-2-1,1 1,-1 0,0-1,0 1,0 0,-1 0,0 0,0 0,-1 0,0 1,0-1,0 1,0-1,-1 1,0 0,0 1,-1-1,1 1,-1-1,0 1,-1 0,-7-6,-1 1,0 0,-1 1,0 1,0 0,0 1,-1 1,0 0,0 1,0 1,-1 0,-148 7,121 3</inkml:trace>
  <inkml:trace contextRef="#ctx0" brushRef="#br0" timeOffset="12816.836">9685 1093,'5'0,"16"-5,9-1,4 0,2 1,-2 1,0 2,-2 1,-2 1,-1 0,0 5,-1 1,0 0,-5-5,-2-4,-4-1</inkml:trace>
  <inkml:trace contextRef="#ctx0" brushRef="#br0" timeOffset="13136.399">10419 613,'-1'377,"-25"-170,-4 2,30-208,0 1,0 0,0 0,1 0,-1 0,1 0,-1 0,1 0,-1-1,1 1,0 0,0 0,0-1,0 1,0-1,0 1,1-1,-1 1,0-1,1 0,-1 1,1-1,-1 0,1 0,0 0,-1 0,1 0,0-1,0 1,0-1,-1 1,1-1,0 1,0-1,0 0,0 0,0 0,0 0,0 0,0-1,1 1,18-3</inkml:trace>
  <inkml:trace contextRef="#ctx0" brushRef="#br0" timeOffset="17024.851">429 2053,'72'-18,"267"2,223-39,-320 26,182 3,51-1,-1 28,-212-29,-57 15,-74 1,-1 5,97 9,-67-1,577-1,-434-28,477 28,-262 0,-316-28,54 17,98-8,-100-7,214 14,-267-3,1 9,9 9,-11-1,969-2,-802-29,12 17,134-22,42 6,-69 17,-404 0,-58 5</inkml:trace>
  <inkml:trace contextRef="#ctx0" brushRef="#br0" timeOffset="17708.2">6468 2024,'-215'241,"86"-98,127-141,0-1,-1 0,1 1,0-1,0 1,0 0,1-1,-1 1,0 0,1 0,-1 0,1 0,0 0,-1 1,1-1,0 0,0 1,1-1,-1 0,0 1,1-1,0 1,-1-1,1 1,0-1,0 1,0-1,1 1,-1-1,1 1,-1-1,1 1,0-1,0 0,0 1,0-1,0 0,0 0,1 0,-1 0,1 1,10 0,0-1,0 0,0 0,0-1,0-1,0 0,0-1,0 0,0-1,0 0,0-1,6-2,-18 5,290-72,-217 38,-56 23</inkml:trace>
  <inkml:trace contextRef="#ctx0" brushRef="#br0" timeOffset="17952.038">6892 2080,'-34'43,"-30"44,-9 15,3 6,9-6,9-11,10-12,11-8,7-13,6-6,8-7,-1-7,3-5,2-2,2-3,2-1,1-5</inkml:trace>
  <inkml:trace contextRef="#ctx0" brushRef="#br0" timeOffset="19091.754">569 302,'-4'-6,"-1"0,0 0,0 0,0 1,-1-1,0 2,0-1,0 0,-1 1,0 0,1 1,-1 0,-1 0,1 0,0 1,-1 0,1 0,-1 1,0 0,1 0,-1 1,0 0,1 0,-1 1,0 0,1 0,-1 1,1 0,-7 2,-9 13,1 1,0 1,2 1,0 1,1 1,2 0,0 1,1 1,1 0,2 1,0 1,2 0,1 1,-1 4,-5 36,2 0,4 1,2 0,3 0,3 1,7 52,-4-29,0 15,-13 366,-7-73,-8 26,27-386,-2-20,1 0,0 0,2 0,1-1,0 1,2 0,0-1,1 1,1-1,0-1,6 11,-10-27,0 0,0 0,0 0,1 0,-1 0,0 0,1-1,-1 0,1 1,-1-1,1 0,0 0,0 0,-1-1,1 1,0 0,0-1,0 0,0 0,0 0,-1 0,1 0,0-1,0 1,0-1,-1 0,1 0,0 0,0 0,-1 0,1 0,-1-1,1 1,-1-1,0 0,0 0,1 0,36-14,154 7,-168 9</inkml:trace>
  <inkml:trace contextRef="#ctx0" brushRef="#br0" timeOffset="20356.123">12395 21,'12'-5,"1"1,-1 1,1 0,0 1,1 0,-1 1,0 1,0 0,0 1,0 0,1 1,-1 0,-1 1,1 1,0 0,-1 0,0 1,4 3,-9 0,0 0,0 0,-1 0,-1 1,0 0,0 0,0 0,-1 1,-1-1,1 1,-2 0,1 0,-1 0,-1 1,0-1,-1 0,1 1,-2-1,0 0,0 0,-1 1,-1 2,-23 273,-1 39,15-42,-32 185,-20-189,18-65,42 65,21-184,-18-92,0 0,0 0,0 0,0 0,-1 0,1-1,-1 1,1-1,-1 1,0-1,0 1,0-1,0 0,-1 0,1 0,0 0,-1 0,0-1,1 1,-1-1,0 0,0 0,1 0,-1 0,0 0,0 0,0-1,0 1,0-1,-1 0,1 0,0 0,0-1,0 1,0-1,0 1,0-1,-1-1,-28 4,-255 64,184-42,86-18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0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52 490,'-1'259,"-9"-201,9-58,0 0,0 0,1 0,-1 0,0 0,0 0,1 0,-1 0,0 0,1-1,-1 1,0 0,0 0,1-1,-1 1,1-1,-1 1,0-1,1 1,-1 0,1-1,-1 0,1 1,-1-1,1 1,0-1,-1 0,1 1,0-1,-1 0,1 1,0-1,0 0,-1 0,1 1,0-1,0 0,0 1,0-1,0 0,0 0,0 1,1-1,-1 0,-1-2,-6-28,2-1,1 0,1 0,2-1,1 1,2 0,1 0,1 0,2 0,1 0,2 1,1 1,1-1,1 2,2-1,1 2,2 0,7-9,-11 15,0-1,2 2,1 0,1 1,0 0,2 2,13-12,-31 29,0 0,1 0,-1 0,0 0,1 0,-1 0,0 0,1 1,-1-1,1 0,-1 1,1-1,-1 1,1 0,-1-1,1 1,0 0,-1 0,1 0,-1 0,1 0,0 1,-1-1,1 0,-1 1,1-1,-1 1,1-1,-1 1,1 0,-1 0,0-1,1 1,-1 0,0 0,0 0,0 1,0-1,0 0,0 0,0 1,0-1,0 0,0 1,-1-1,1 1,-1-1,1 1,-1-1,1 1,-1 0,19 82,-19-76,0-1,1 0,0 1,0-1,1 0,-1 1,2-1,-1 0,1-1,0 1,1 0,-1-1,1 1,0-1,1 0,0-1,0 1,0-1,1 1,15 6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0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317 1,'-58'67,"7"-11,3 3,2 1,3 2,3 3,10 37,30-99,0-1,0 1,0 0,0-1,0 1,0-1,1 1,-1-1,1 1,0-1,0 0,0 1,0-1,0 0,0 1,1-1,-1 0,1 0,-1 0,1 0,0-1,0 1,0 0,0-1,0 1,0-1,0 0,1 0,-1 0,0 0,1 0,-1 0,0 0,1-1,0 1,-1-1,1 0,1 0,7-2,0-1,0 0,-1 0,1-1,-1-1,0 1,0-2,-1 0,1 0,-1 0,-1-1,1-1,-1 1,0-1,-1-1,0 1,0-1,-1-1,166-244,-140 205,-40 94,-29 94,35-133,1 1,-1-1,1 0,0 1,1-1,-1 1,1-1,1 1,-1-1,1 1,0-1,1 1,-1-1,1 0,0 0,1 0,0 0,0 0,0 0,0-1,1 1,0-1,0 0,1 0,-1-1,2 1,12 7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1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232 742,'-18'8,"1"0,1 2,0 0,0 1,1 0,0 1,1 1,0 0,1 1,1 1,0 0,1 0,1 1,0 1,1 0,0 2,8-15,0 0,0-1,0 1,1 0,0 0,-1 0,1 0,1 0,-1 0,1-1,-1 1,1 0,0 0,0 0,1-1,-1 1,1-1,0 1,0-1,0 0,0 1,1-1,-1 0,1-1,0 1,0 0,0-1,0 1,0-1,0 0,1 0,-1-1,1 1,-1-1,1 1,0-1,0 0,-1 0,1-1,0 1,0-1,0 0,0 0,0 0,2-1,14-1,0-1,-1-1,1-1,-1-1,0 0,0-2,0 0,-1-1,-1 0,1-2,-2 0,1-1,-2-1,0 0,0-1,6-8,38-42,-2-2,-3-3,-2-2,20-43,-52 81,-3-1,0 0,-3-1,0-1,-1-5,-9 27,-1 0,0-1,0 1,-2 0,0-1,0 0,-2 1,0-1,0 1,-1-1,-1 1,0 0,-1 0,-6-12,7 19,-1 0,0 1,-1-1,1 1,-1 0,-1 0,1 0,-1 1,0 0,0 0,-1 1,1-1,-1 1,0 1,0-1,0 1,-1 1,1-1,-1 1,1 0,-1 1,0 0,0 0,0 1,1 0,-1 0,0 1,0 0,0 0,1 1,-1 0,1 0,-1 1,-5 2,-3 5,0 1,0 1,1 0,0 1,1 1,1 0,0 0,1 2,0-1,2 2,0-1,0 1,2 1,0 0,1 0,-3 13,1 0,1 0,1 0,1 0,2 1,2 0,1 0,1 0,1 0,7 31,-5-44,2 0,0 0,2-1,-1 0,2 0,1-1,0 0,1 0,1-1,0-1,1 0,1 0,0-1,1-1,1 0,0-1,0 0,1-2,1 1,0-2,0-1,1 0,4 1,-10-5,0-1,1 0,-1 0,1-1,0-1,0 0,-1-1,1 0,0-1,0-1,0 0,-1 0,1-1,-1-1,0 0,0-1,0 0,0-1,-1 0,0-1,8-6,8-8,-3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1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1,'-5'34,"-1"15,-1 5,2-2,2-5,1-6,1-6,0-3,6-7,2-3,-1-6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1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0,'5'5,"2"6,-1 2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1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0,'0'1,"-14"44,2 0,1 0,3 1,2 0,0 38,5-78,1 0,0 1,1-1,-1 1,1-1,0 0,0 1,1-1,0 0,0 0,1 0,-1 0,1 0,1-1,-1 1,1-1,0 0,0 0,0 0,1-1,0 1,0-1,0 0,0-1,0 1,1-1,0 0,0 0,-1-1,2 0,-1 0,0 0,0-1,1 0,-1 0,0 0,1-1,-1 0,1 0,-1-1,0 0,1 0,-1 0,0-1,3-1,6-8,0-1,-1-1,0-1,-1 0,0 0,-1-2,-1 1,0-1,-1-1,-1 0,-1 0,0-1,-1 0,-1-1,-1 1,0-5,25-59,-20 58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2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1,'-31'21,"24"-18,0 1,0 0,1 0,-1 0,1 1,0 0,0 0,1 1,0-1,0 1,0 1,0-1,1 0,0 1,1 0,-1 0,2 0,-3 7,5-10,1 0,0-1,0 1,1-1,-1 1,1-1,0 0,0 1,0-1,0 0,0 0,1-1,-1 1,1 0,0-1,0 1,0-1,0 0,0 0,0 0,1-1,-1 1,1-1,-1 0,1 1,0-1,23 13,-22-12,1 0,-1 1,1 0,-1 0,0 0,0 1,-1-1,1 1,-1 1,0-1,0 0,0 1,0 0,-1 0,0 0,0 0,0 1,-1-1,0 1,0 0,0-1,0 1,-1 0,0 0,-1 0,1 0,-1 0,0 0,-1 0,1 0,-1 0,0 0,-1 1,-3 4,0-1,-1 0,0 0,-1-1,0 0,0 0,-1-1,0 1,-1-2,0 1,0-1,0-1,-1 1,0-2,0 1,-1-2,1 1,-1-1,0-1,0 0,0 0,-1-1,-5 0,-11-2,3 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3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115 670,'-18'28,"2"1,1 1,1 0,2 1,1 1,1 0,-4 31,13-60,0 0,0-1,1 1,-1 0,1-1,-1 1,1 0,0 0,1 0,-1-1,0 1,1 0,-1-1,1 1,0 0,0-1,0 1,0-1,0 1,1-1,-1 1,1-1,0 0,-1 0,1 0,0 0,0 0,0 0,1-1,-1 1,0-1,1 1,-1-1,1 0,-1 0,1 0,0 0,-1 0,1-1,0 1,-1-1,1 0,0 0,0 0,0 0,8-6,0 0,0-1,-1-1,0 0,0 0,-1-1,0 0,0-1,-1 0,0 0,-1 0,0-1,-1 0,0-1,-1 0,0 0,3-12,0 2,0-1,-1-1,-1 1,-2-1,0 0,-1 0,-2 0,-1-24,0 35,-1-1,-1 1,0-1,-1 1,0 0,-1-1,0 2,-1-1,-1 1,0-1,0 1,-1 1,-1 0,0 0,-1 0,-5-5,12 14,1-1,-1 1,0 0,0-1,0 1,0 0,0 1,-1-1,1 0,0 0,-1 1,1 0,-1-1,0 1,0 0,1 0,-1 1,0-1,0 0,0 1,0 0,0 0,1 0,-1 0,0 0,0 0,0 1,0 0,0-1,0 1,1 0,-1 0,0 0,1 1,-1-1,1 1,-1-1,1 1,0 0,0 0,0 0,0 0,1 1,1 1,1-1,-1 0,0 0,1 0,0 0,0 0,-1 0,2 0,-1 0,0 0,1 0,-1-1,1 1,0 0,0-1,0 1,0-1,0 0,1 0,-1 0,1 0,-1 0,1 0,0-1,-1 1,1-1,0 0,0 0,0 0,0 0,0-1,0 1,1-1,-1 1,0-1,0 0,0 0,2-1,13 0,1-1,-1-1,1-1,-1 0,0-2,0 0,-1 0,0-2,0 0,-1-1,0-1,0-1,11-9,1-2,-1-2,-1 0,-2-2,0-1,-1 0,-2-2,-1 0,-1-2,-2 0,-1-1,2-10,-17 41,-1 1,-1-1,1 1,0-1,0 1,-1-1,1 1,0-1,0 1,0-1,0 1,0-1,0 1,0-1,0 1,0-1,0 0,0 1,0-1,1 1,-1-1,0 1,0 0,0-1,1 1,-1-1,0 1,0-1,1 1,-1 0,1-1,-1 1,0-1,1 1,-1 0,1 0,-1-1,0 1,1 0,-1 0,1-1,-1 1,1 0,-1 0,1 0,-1 0,1 0,-1 0,1 0,-1 0,1 0,0 0,-1 0,1 0,-1 0,1 0,-1 1,1-1,-1 0,1 0,-10 163,0-83,-3 260,29 284,-13-525,-2-53,3 421,-31-383,25-82,0-1,0 1,-1 0,1-1,0 0,-1 1,1-1,0 0,-1 0,0 1,1-1,-1-1,0 1,0 0,1 0,-1 0,0-1,0 1,0-1,0 0,0 0,0 1,0-1,1 0,-1-1,0 1,0 0,0 0,0-1,0 1,0-1,0 0,1 1,-1-1,0 0,1 0,-1 0,0 0,1-1,-1 1,1 0,-1-2,-9-9,1 0,0-2,1 1,1-1,0 0,0-1,2 0,0 0,1-1,0 1,1-1,1 0,0 0,1-14,-2 9,-3-20,1 0,2 0,2-1,2 1,2-1,1 1,3 0,1 0,8-23,12-27,-17 57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3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347 1,'-22'0,"1"1,0 1,-1 1,1 1,0 1,1 1,-1 0,1 2,-13 6,25-10,0 1,0-1,0 1,1 1,0-1,0 1,0 1,1-1,0 1,0 0,0 1,1-1,0 1,1 0,0 0,0 0,1 1,-1 0,2-1,0 1,0 0,0 0,1 5,0-6,0-1,1 1,-1-1,2 1,-1 0,1-1,0 1,1-1,0 0,0 1,1-1,0 0,0 0,0 0,1-1,0 1,0-1,1 0,0 0,0 0,0-1,1 0,-1 0,1 0,0-1,1 1,-1-1,1-1,0 0,0 0,1 0,49 6,-32-8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4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1,'-10'23,"1"1,1 1,1-1,1 1,1 1,1-1,2 0,0 1,2 9,1-30,-1 0,1 0,0 0,1 0,-1-1,1 1,0-1,0 1,0-1,1 0,0 0,0 0,0 0,0 0,0-1,1 1,-1-1,1 0,0 0,0 0,0-1,1 1,-1-1,1 0,-1 0,1-1,-1 1,1-1,0 0,0 0,0-1,0 1,0-1,-1 0,1-1,0 1,0-1,0 0,0 0,-1 0,1-1,0 0,-1 0,1 0,14-9,-1-1,0 0,-1-2,0 0,-1-1,-1 0,0-1,-1-1,-1-1,-1 0,0 0,-1-1,-1-1,-1 1,-1-2,4-14,-2 8,-3 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32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1,'-35'5,"0"2,0 1,1 2,0 1,1 2,1 1,0 1,1 2,0 2,-27 21,45-30,0 0,1 1,0 0,1 1,0 0,1 1,0 0,-4 8,14-19,0-1,0 1,0 0,0 0,0-1,0 1,1 0,-1-1,1 1,-1 0,1-1,-1 1,1 0,0-1,0 1,0-1,0 0,0 1,0-1,0 0,0 1,1-1,-1 0,0 0,1 0,-1 0,1 0,-1-1,1 1,0 0,-1-1,1 1,0-1,-1 1,1-1,0 0,-1 0,1 0,0 0,0 0,-1 0,1 0,0-1,0 1,-1 0,1-1,-1 0,1 1,0-1,-1 0,1 0,-1 0,1 0,247-111,-166 73,2 3,0 3,3 5,1 3,-83 23,3 0,0-1,0 1,0 1,0 0,0 0,0 1,1 0,-1 1,0 0,0 0,5 2,-13-3,1 1,0 0,-1 0,0 0,1 1,-1-1,1 0,-1 0,0 1,0-1,0 1,0-1,0 1,0-1,0 1,0 0,-1-1,1 1,-1 0,1 0,-1-1,0 1,0 0,1 0,-1 0,0 0,-1-1,1 1,0 0,0 0,-1 0,1-1,-1 1,0 0,0 0,-29 60,-152 163,77-105,-130 133,150-168,4 3,5 4,1 6,-19 79,93-176,0 1,0-1,0 1,0 0,0-1,0 1,1 0,-1 0,1 0,-1-1,1 1,0 0,-1 0,1 0,0 0,0 0,0-1,1 1,-1 0,0 0,1 0,-1 0,1 0,-1-1,1 1,0 0,0-1,0 1,0 0,0-1,0 1,1-1,-1 0,0 1,1-1,-1 0,1 0,-1 0,1 0,0 1,15 3</inkml:trace>
  <inkml:trace contextRef="#ctx0" brushRef="#br0" timeOffset="284.647">700 1045,'-10'11,"1"1,0 1,0-1,2 1,-1 1,2-1,0 1,0 1,2-1,0 1,0 0,1-1,1 2,1-1,0 0,1 0,0 4,2-14,0 0,0 0,0-1,1 1,-1-1,1 1,0-1,0 0,1 0,-1 0,1-1,0 1,0-1,0 0,1 0,-1 0,1-1,-1 0,1 0,0 0,0 0,0-1,0 1,0-1,5 0,133-4,-125 2,0-1,0-1,0-1,0-1,-1 0,0-1,0-1,0 0,-1-1,0-1,0-1,-1 0,0-1,-1-1,0 0,-1-1,-1 0,10-14,-19 22,-1-1,1 1,-1-1,-1 0,1 1,-1-1,0 0,-1 0,1 0,-1 0,0 0,-1 0,1 1,-1-1,0 0,-1 0,1 1,-1-1,0 0,-1 1,1 0,-1 0,0-1,0 2,-1-1,0 0,0 1,0-1,0 1,0 0,-1 1,0-1,0 1,0 0,0 0,0 0,-1 1,1 0,-1 0,-4-1,-9-1,-1 2,1 0,-1 1,1 0,-1 2,1 0,-1 2,1 0,-8 3,-4 1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4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0 497,'179'-373,"-175"364,1-1,1 1,0 1,0-1,0 1,1 0,1 0,-1 1,1 0,0 0,1 1,-1 0,1 0,1 1,5-2,0 3,-2 5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4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0,'29'112,"-23"-75,3-1,1 1,1-2,2 0,2 0,1-2,1 0,2 0,13 15,-31-47,1 1,-1 0,0 0,1-1,0 1,-1-1,1 1,0-1,0 0,0 0,0 1,0-1,0-1,0 1,0 0,1 0,-1-1,0 0,0 1,1-1,-1 0,0 0,0 0,1 0,-1 0,0-1,0 1,1-1,-1 0,0 1,0-1,0 0,0 0,0 0,0 0,0-1,0 1,0-1,-1 1,1-1,-1 1,1-1,-1 0,1 0,-1 0,0 0,0 0,0 0,0 0,0 0,-1 0,1 0,0 0,-1-1,0 1,1-2,37-160,-31 139,-3 10,0 0,0 0,2 0,0 0,1 1,0 0,1 1,0 0,1 0,1 1,0 0,5-5,-1 7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5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384 807,'-35'18,"0"3,1 1,1 1,2 1,0 3,-18 19,12-11,-54 68,90-102,0 0,1 0,-1-1,0 1,1 0,-1 0,1 0,-1 0,1 0,-1 0,1 0,0 0,0 0,-1 0,1 0,0 0,0 0,0 0,0 0,0 0,0 0,1 0,-1 0,0 0,0 0,1 0,-1 0,0 0,1 0,-1 0,1 0,0 0,-1-1,1 1,0 0,-1 0,1-1,0 1,0 0,-1-1,1 1,0-1,0 1,0-1,0 1,0-1,0 1,0-1,52-1,-28-7,1-1,-1-1,-1-2,0 0,0-1,9-8,35-19,85-54,-151 93,-1-1,1 1,-1 0,1 0,0 0,-1 0,1 0,0 0,0 1,-1-1,1 0,0 1,0 0,0-1,0 1,0 0,0 0,0 0,0 0,0 0,-1 0,1 1,0-1,0 1,0-1,0 1,0 0,-1 0,1 0,0 0,-1 0,1 0,-1 0,1 0,-1 1,1-1,-1 1,0-1,0 1,0-1,0 1,0 0,0-1,0 1,0 0,-1 0,1 0,-1-1,1 1,-1 1,8 71,-9-68,0-1,0 1,0-1,1 1,0 0,0-1,1 1,0-1,0 1,0-1,0 1,1-1,0 0,0 1,0-1,1 0,0-1,0 1,0 0,0-1,1 0,0 1,0-1,0-1,0 1,1-1,-1 1,1-1,0-1,0 1,5 1,1-3,0-2,1 1,-1-2,0 1,0-1,0-1,0 0,0-1,-1 0,1-1,-1 0,0 0,-1-1,1 0,-1-1,0 0,-1 0,8-9,13-17,-2-1,-1-1,-1-2,-2 0,-2-2,-1 0,-2-2,-9 22,38-83,-4-3,-6-1,-4-2,9-62,-18 7,-24 162,1-1,-1 1,1 0,-1-1,0 1,0 0,1-1,-1 1,0 0,0-1,0 1,0-1,-1 1,1 0,0-1,-1 1,1 0,-1-1,1 1,-1 0,1 0,-1-1,0 1,0 0,0 0,1 0,-1 0,0 0,0 0,-1 0,1 0,0 1,0-1,0 0,0 1,-1-1,1 1,0-1,-1 1,1-1,0 1,-1 0,1 0,0 0,-1 0,1 0,-2 0,-6 6,1 1,-1 1,1-1,1 1,-1 1,1-1,1 1,0 0,0 1,0-1,2 1,-1 0,-1 6,5-13,-21 51,3 2,2 0,3 1,2 1,3 0,2 0,3 1,2 0,3 0,3 8,-2-27,1 0,3 0,1 0,1-1,3 0,1-1,4 6,16-3,-30-40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5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1,'38'0,"18"0,8 0,-1 0,-2 5,-7 1,-2 1,-6 2,-6 1,-5-2,-8-2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5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1,'-14'50,"1"0,3 1,2 0,-1 44,9-89,0 1,0 0,0-1,1 1,0-1,1 1,0-1,0 0,0 1,0-1,1 0,0-1,1 1,-1 0,1-1,0 0,0 0,1 0,-1 0,1-1,0 1,0-1,1-1,-1 1,1-1,0 0,0 0,0 0,0-1,1 0,-1 0,0-1,1 0,0 0,-1 0,1-1,-1 0,1 0,-1-1,1 0,0 0,-1 0,2-2,8-4,0-1,-1-1,0 0,0-1,-1-1,-1 0,0-1,0-1,-1 0,-1 0,0-1,-1-1,4-7,3-5,-1 0,-2-2,0 1,-2-2,-2 1,0-2,-2 8,0 5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0 166,'50'197,"-44"1,-7-198,1-1,0 1,-1 0,1-1,-1 1,1 0,-1-1,1 1,-1 0,1 0,-1 0,1-1,-1 1,1 0,-1 0,0 0,1 0,-1 0,1 0,-1 0,1 0,-1 0,1 0,-1 0,0 0,1 1,-1-1,1 0,-1 0,1 1,-1-1,1 0,-1 0,1 1,0-1,-1 1,1-1,-1 0,1 1,0-1,-1 1,1 0,1-22,1 0,1 0,1 0,1 1,0 0,2 0,0 0,2 1,0 0,5-7,6-11,3 1,1 0,1 2,2 1,1 0,30-24,-57 55,-1 0,1 0,0 0,1 0,-1 0,0 1,0-1,1 0,-1 1,1-1,0 1,-1-1,1 1,0 0,0 0,0 0,0 0,0 0,0 0,0 0,0 1,0-1,0 1,1-1,-1 1,0 0,0 0,0 0,1 0,-1 0,0 1,0-1,0 1,0-1,1 1,-1 0,0 0,0 0,0 0,-1 0,1 0,0 0,0 1,-1-1,1 1,0 0,0 6,-1 0,0 0,-1-1,0 1,0 0,-1 0,0 0,0 0,-1 0,0-1,-2 8,-5 21,5-7,1-3</inkml:trace>
  <inkml:trace contextRef="#ctx0" brushRef="#br0" timeOffset="370.444">649 251,'30'-1,"1"-2,0 0,-1-2,0-2,0-1,-1-1,0-1,5-4,-29 13,0-1,0 1,0-1,-1-1,1 1,-1 0,1-1,-1 0,0 0,0-1,0 1,0-1,-1 0,0 1,1-2,-1 1,-1 0,1-1,-1 1,1-1,-2 0,1 1,0-1,-1 0,0 0,0 0,0 0,-1-1,1 1,-1 0,-1 0,1 0,-1 0,0 0,0 0,0 0,-1 0,0-2,-4 3,1 0,-1 0,0 1,0 0,-1 0,1 1,-1 0,1 0,-1 0,1 1,-1 0,0 1,0-1,0 1,1 0,-1 1,0 0,0 0,1 0,-1 1,0 0,1 0,0 1,-1-1,1 1,0 1,1-1,-1 1,-3 3,-12 5,1 2,0 0,1 1,1 1,0 0,1 2,1 0,1 1,0 0,2 1,0 1,1 0,1 1,1 0,1 0,1 1,1 0,1 1,1 0,0 12,5-27,1-1,0 0,0 1,1-1,0 0,0 0,1 0,0 0,0-1,1 1,0-1,1 0,-1 0,1 0,0-1,1 1,0-1,0-1,0 1,1-1,0 0,0-1,0 1,0-1,1-1,3 2,18 8,1-2,0-1,0-2,1 0,0-2,15 0,-2-3,1-1,0-2,0-2,-1-2,1-2,-1-2,0-2,-1-2,10-6,-18 4,-9 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13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1,'-10'33,"-3"17,1 4,2-3,3-4,3-6,6-10,4-10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13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1,'-14'24,"-5"12,1 1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14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 0,'-26'10,"1"1,0 1,1 1,0 1,1 1,1 1,-15 13,36-28,0 0,0 0,-1 0,1 0,0 0,0 0,0 0,0 1,0-1,0 0,0 1,1-1,-1 1,0-1,1 1,-1-1,1 1,0-1,-1 1,1-1,0 1,0-1,0 1,0 0,0-1,0 1,1-1,-1 1,0-1,1 1,-1-1,1 1,0-1,-1 1,1-1,0 1,0-1,0 0,0 0,0 0,0 1,0-1,1 0,-1 0,72 31,-45-22,-20-7,-1-1,0 1,0 0,0 1,0 0,0 0,-1 0,1 1,-1 0,-1 0,1 1,-1-1,0 1,0 0,0 1,-1-1,0 1,0 0,-1 0,0 0,0 0,-1 1,0-1,0 1,0 0,-1-1,0 1,-1 0,0 0,0 0,-1-1,0 1,0 0,-1 2,-3-3,0 1,0-1,-1 0,1-1,-2 0,1 1,-1-2,0 1,0-1,0 0,-1-1,1 0,-1 0,0 0,-1-1,1 0,0-1,-1 0,0 0,1-1,-1 0,0 0,0-1,0-1,1 1,-1-1,0-1,0 1,1-2,-1 1,1-1,0 0,-7-4,-3-5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15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1 302,'51'19,"0"-2,1-3,1-1,0-3,1-3,0-2,0-2,0-2,-44 0,0-1,1 0,-1 0,0-1,0 0,1-1,-1 0,0 0,-1-1,1-1,0 1,-1-2,0 1,0-1,0-1,-1 1,0-2,0 1,0-1,-1 0,0-1,0 1,4-8,-6 8,0 0,-1-1,0 0,0 1,-1-1,0 0,-1-1,0 1,0 0,0-1,-1 1,-1-1,1 1,-1-1,-1 0,0 1,0-1,0 1,-1-1,-1 1,1 0,-1 0,-1 0,1 0,-1 1,-1-1,1 1,-1 0,-1 0,1 1,-1 0,-5-5,7 8,0 0,0 0,0 0,0 1,-1 0,1-1,-1 2,1-1,-1 0,0 1,0 0,0 0,1 0,-1 1,0 0,0 0,0 0,0 0,0 1,0 0,0 0,0 0,1 1,-1-1,0 1,1 0,0 0,-1 1,1-1,0 1,-3 3,-5 3,2 1,-1 0,1 0,0 1,1 1,1 0,-1 0,2 0,0 1,0 0,2 1,-1-1,2 1,-2 6,-26 204,30-204,-6 45,-4-2,-2 1,-19 46,27-89,3-7,0 0,-1-1,-1 1,0-1,-1 0,-1 0,0 0,-1-1,0 0,0-1,-1 1,-1-2,0 1,-1-2,0 1,0-1,-3 0,13-8,0-1,-1 0,1 1,0-1,-1 0,1 0,0 0,-1 0,1 0,0-1,-1 1,1 0,0-1,-1 1,1 0,0-1,0 0,0 1,-1-1,1 0,0 1,0-1,0 0,0 0,0 0,0 0,0 0,1 0,-1 0,0 0,1-1,-1 1,0 0,1 0,-1-1,1 1,0 0,0-1,-1 1,1 0,0-1,0 1,0 0,0-1,0 1,0 0,1-1,-3-19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42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1130,'27'-6,"-1"-2,1-2,-2 0,0-1,0-2,-1 0,-1-2,0 0,-1-2,0 0,-2-2,0 0,15-21,215-330,-158 249,-91 119,0 1,0 0,0 0,0 0,0 0,1 0,-1 1,0-1,0 0,1 0,-1 1,0-1,1 1,-1-1,1 1,-1 0,1-1,-1 1,1 0,-1 0,1 0,-1 0,1 0,-1 1,1-1,-1 0,0 1,1-1,-1 1,1-1,-1 1,0 0,0-1,1 1,-1 0,0 0,0 0,0 0,0 0,0 0,0 0,0 1,0-1,0 0,-1 0,1 1,0-1,-1 1,23 73,-21-68,5 42,-1 1,-3 0,-1 0,-3 0,-2-1,-3 1,-10 48,14-85,0-1,0 0,-1 0,0 0,-1 0,-1-1,0 1,0-1,-1 0,0-1,-1 1,0-1,-1-1,0 1,-1-1,0-1,0 0,-1 0,0 0,0-2,-1 2,4-5,0 1,-1-1,1 0,-1-1,1 0,-1 0,0 0,1-1,-1 0,0-1,0 0,0 0,0-1,0 0,1 0,-1 0,0-1,1-1,-1 1,1-1,0 0,0-1,0 0,0 0,0 0,1-1,0 0,0 0,0-1,1 0,0 1,0-2,-2-3,-10-69,17 54</inkml:trace>
  <inkml:trace contextRef="#ctx0" brushRef="#br0" timeOffset="333.234">1300 791,'-7'6,"-15"11,1 2,0 1,2 0,0 1,1 1,2 1,0 0,-6 15,20-36,0 1,0-1,1 0,-1 1,1-1,-1 1,1 0,0-1,0 1,0 0,1 0,-1 0,1 0,-1-1,1 1,0 0,0 0,0 0,1 0,-1 0,1 0,0 0,-1-1,1 1,0 0,1 0,-1-1,0 1,1-1,-1 1,1-1,0 0,0 0,0 0,0 0,0 0,1 0,-1 0,0 0,1-1,-1 0,1 1,1-1,8-2,1 0,-1-1,0 0,1-1,-1-1,0 0,-1 0,1-1,-1-1,0 0,0-1,-1 0,0 0,0-1,-1 0,0-1,0 0,0-1,-3 3,1 0,-1-1,-1 1,1-1,-2 0,1-1,-1 1,0-1,-1 0,1 0,-2 0,0 0,0 0,0-1,-1-1,-1 6,1 0,-1 0,0 0,-1-1,1 1,-1 0,0 0,0 0,-1 0,1 0,-1 0,0 0,0 1,-1-1,0 1,0-1,0 1,0 0,0 0,-1 1,0-1,0 0,0 1,0 0,0 0,-1 1,1-1,-2 0,-11-4</inkml:trace>
  <inkml:trace contextRef="#ctx0" brushRef="#br0" timeOffset="2518.09">2682 481,'-1'0,"-1"0,1 0,-1 1,1-1,0 0,-1 1,1-1,0 1,-1 0,1-1,0 1,0 0,0 0,0 0,0 0,-1-1,2 2,-1-1,0 0,0 0,0 0,0 0,1 0,-1 1,1-1,-1 0,1 1,-1-1,1 0,0 1,-1-1,1 1,0-1,0 1,0-1,0 0,0 1,1-1,-1 1,0-1,1 0,-1 1,1-1,0 1,-2 6,-55 395,28-180,28-223,1-1,-1 0,1 1,0-1,-1 1,1-1,0 1,-1-1,1 1,0 0,0-1,-1 1,1 0,0 0,0-1,0 1,0 0,-1 0,1 0,0 0,0 0,0 0,0 0,-1 0,1 1,0-1,0 0,0 0,-1 1,1-1,0 0,0 1,-1-1,1 1,0-1,-1 1,1-1,0 1,-1 0,1-1,-1 1,1 0,-1-1,1 1,-1 0,0 0,1-1,-1 1,0 0,0 0,1 0,-1-1,0 1,0 0,0 0,0 0,0 0,0 0,0-1,0 1,-1 0,1 0,0 0,0-1,-1 1,1 0,0 0,-1-1,28-73,-17 47</inkml:trace>
  <inkml:trace contextRef="#ctx0" brushRef="#br0" timeOffset="2770.064">2258 368,'49'0,"38"0,16-5,-6-1,-10 0,-14-4,-11 0,-10 2,-10 2,-11 7,-17 3,-10 6,-6 1</inkml:trace>
  <inkml:trace contextRef="#ctx0" brushRef="#br0" timeOffset="3015.756">2343 1130,'43'5,"34"-3,8-3,-5-5,-7-2,-11-4,-11 0,-10-3,-6 1,-10 3</inkml:trace>
  <inkml:trace contextRef="#ctx0" brushRef="#br0" timeOffset="3697.792">3190 227,'39'8,"1"-3,0 0,0-3,0-2,1-1,-1-2,0-1,-1-3,5-2,-36 8,0-1,0 0,0 0,0-1,-1 0,1 0,-1-1,0 0,0 0,0-1,0 0,-1 0,0-1,0 1,0-1,-1 0,0-1,0 0,-1 1,0-1,0-1,0 1,-1-1,0 1,0-1,-1 0,0 0,-1 0,0-2,-1 8,0-1,-1 0,0 0,1 1,-1-1,0 0,0 1,-1-1,1 1,-1 0,1-1,-1 1,0 0,0 0,1 0,-2 0,1 0,0 0,0 1,0-1,-1 1,1-1,-1 1,1 0,-1 0,0 0,1 0,-1 1,0-1,0 1,1-1,-1 1,0 0,0 0,0 1,1-1,-1 0,0 1,0 0,1-1,-1 1,0 0,1 1,-1-1,1 0,-1 1,1-1,0 1,0 0,0 0,0 0,0 0,0 0,0 0,-1 2,-11 14,1 0,0 1,2 0,0 0,1 1,1 1,1 0,0 0,2 1,1-1,0 1,0 19,-6 49,3 1,5 0,4 15,2-35,-4 1,-3-1,-3 0,-3-1,-16 61,23-116,-1 0,0 0,-1 0,-1-1,0 1,-1-1,-1-1,0 1,0-1,-2-1,1 1,-2-2,1 1,-2-2,1 1,-2-1,0-1,10-6,-1 1,0-2,-1 1,1 0,0-1,-1 0,0 0,1 0,-1 0,0-1,0 0,0 0,0 0,0-1,0 1,0-1,0 0,0-1,0 1,0-1,0 0,0 0,0-1,1 0,-1 1,0-2,1 1,0 0,-1-1,1 0,0 0,0 0,0 0,1-1,-1 0,1 1,-2-4,0-6,1 1,0-1,1 0,1 0,0 0,1-1,0 1,1 0,1 0,0-1,0 1,2 0,-1 0,2 0,0 1,0-1,1 1,1 0,4-7,5-12,2 1,1 0,1 2,1 0,2 1,1 1,0 1,2 1,1 1,1 2,1 0,3 1,-17 10,0 0,0 1,1 1,0 1,0 0,1 1,0 0,8-1,172-47,-151 32,-47 95,5-54</inkml:trace>
  <inkml:trace contextRef="#ctx0" brushRef="#br0" timeOffset="4087.716">1948 1497,'779'-149,"23"32,-382 71,-462 47,18 0</inkml:trace>
  <inkml:trace contextRef="#ctx0" brushRef="#br0" timeOffset="8252.481">2032 1695,'56'0,"144"-12,157-71,-308 74,0 2,1 2,-1 2,1 3,30 3,27 0,130-31,-79 0,11-1,1 1,-19 10,-132 14</inkml:trace>
  <inkml:trace contextRef="#ctx0" brushRef="#br0" timeOffset="9438.271">2118 1836,'-1'0,"0"1,1-1,-1 1,0 0,1 0,-1-1,1 1,-1 0,1 0,-1 0,1 0,0 0,-1-1,1 1,0 0,0 0,0 0,0 0,0 0,0 0,0 0,0 0,0 0,0 0,0 0,0 0,1 0,-1-1,0 1,1 0,-1 0,1 0,-1 0,1-1,-1 1,1 0,0 0,-1-1,1 1,0 0,0-1,-1 1,1-1,0 1,0-1,0 0,0 1,-1-1,2 1,44 15,-18-14,0-2,-1-1,1-1,-1-1,1-1,-1-2,9-3,69-12,374-45,-56 9,-157 27,-15 31,-109-29,-7 6,-126 18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44:25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830 658,'-91'-76,"55"43,-1 1,-2 1,-42-23,-38-24,84 39,-1 2,-2 1,-1 2,-2 1,-27-14,-64-65,131 112,1-1,0 0,0 0,-1 1,1-1,0 0,-1 0,1 1,-1-1,1 0,-1 1,1-1,-1 0,1 1,-1-1,1 1,-1-1,0 1,1-1,-1 1,0-1,0 1,1 0,-1 0,0-1,0 1,1 0,-1 0,0 0,0 0,0-1,1 1,-1 0,0 1,0-1,0 0,1 0,-1 0,0 0,0 1,0-1,1 0,-1 1,0-1,1 1,-1-1,0 0,1 1,-1 0,0-1,1 1,-1-1,1 1,-1 0,1-1,-1 1,1 0,0 0,-1-1,1 1,0 0,0 0,-1-1,1 1,37 134,-22 35,0-96,-14-73,0-1,1 1,-1 0,0-1,0 1,1-1,-1 1,0-1,1 0,-1 0,0 1,1-1,-1 0,1 0,-1 0,0 0,1-1,-1 1,0 0,1-1,-1 1,0-1,1 1,-1-1,0 1,0-1,0 0,0 0,1 0,-1 1,0-1,0 0,-1 0,1-1,0 1,0 0,0 0,-1 0,1 0,-1-1,1 1,-1 0,1-1,-1 1,0 0,1-1,-1 0,93-125,37-47,-129 174,-1 0,1-1,0 1,-1-1,1 1,0-1,-1 0,1 1,-1-1,1 1,-1-1,1 0,-1 0,0 1,1-1,-1 0,0 0,1 1,-1-1,0 0,0 0,0 0,0 1,0-1,0 0,0 0,0 0,0 0,0 1,0-1,-1 0,1 0,0 0,-1 1,1-1,0 0,-1 1,1-1,-1 0,1 1,-1-1,1 0,-1 1,0-1,1 1,-1-1,0 1,1-1,-1 1,0 0,1-1,-1 1,0 0,0-1,0 1,-51-2,42 2,-8 1,-5-2,0 2,0 1,0 0,0 2,0 1,1 0,-2 2,16-3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46:55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0 300,'1'0,"-1"0,0 0,1-1,-1 1,1 0,-1 0,1 0,-1-1,1 1,-1 0,1 0,-1 0,1 0,-1 0,0 0,1 0,-1 0,1 0,-1 0,1 0,-1 0,1 1,-1-1,1 0,-1 0,1 0,-1 1,0-1,1 0,-1 0,1 1,-1-1,0 0,1 1,-1-1,0 1,0-1,1 0,-1 1,0-1,0 1,1-1,-1 1,0-1,0 1,0-1,0 0,0 1,0-1,0 1,0-1,0 1,0-1,0 1,0-1,0 1,0-1,14 33,-2 0,-2 0,0 1,-3 1,1 11,10 40,0 110,-17-196,-1 0,1-1,-1 1,0 0,1 0,-1-1,1 1,-1 0,1 0,-1 0,1 0,-1 0,1 0,-1 0,1 0,-1 0,0 0,1 0,-1 0,1 0,-1 0,1 0,-1 0,1 0,-1 1,1-1,-1 0,1 0,-1 1,0-1,1 0,-1 0,0 1,1-1,-1 0,0 1,1-1,-1 1,0-1,0 0,1 1,-1-1,0 1,0-1,0 1,0-1,1 1,-1-1,0 1,0-1,0 1,0-1,0 1,0-1,0 1,0-1,-1 0,1 1,0-1,0 1,0-1,0 1,-1-1,1 1,0-1,18-35,87-229,-27 89,-71 164,-3 3</inkml:trace>
  <inkml:trace contextRef="#ctx0" brushRef="#br0" timeOffset="1">0 187,'92'-45,"-65"40,0 0,1 2,-1 0,1 2,0 2,17 1,22 1,-23-3,-75-34,17 23,7 7,0-1,0 0,1-1,0 0,0 0,0 0,1 0,0-1,0 0,1 0,-1-2,3-2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8:15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254 231,'74'-19,"137"-67,-108 39,-100 48,1-1,-1 1,1 0,-1 0,1 0,-1 1,0-1,1 1,-1 0,0 0,0 0,0 0,0 0,-1 1,1-1,0 1,-1 0,0-1,0 1,0 0,0 1,0-1,-1 0,1 0,-1 1,0-1,0 1,0-1,0 1,-1 0,1-1,-1 1,0 0,1 0,62 286,-55-231,-4 0,-1 0,-6 54,1-9,2-104,1 1,-1-1,0 1,1 0,-1-1,0 1,1 0,-1-1,0 1,0 0,0 0,0-1,0 1,0 0,0-1,0 1,0 0,0 0,0-1,0 1,0 0,0 0,-1-1,1 1,0 0,0-1,-1 1,1-1,-1 1,1 0,-1-1,1 1,-1-1,1 1,-1-1,1 1,-1-1,1 1,-1-1,0 0,1 1,-1-1,0 0,1 0,-1 1,0-1,1 0,-1 0,0 0,0 0,1 0,-1 0,0 0,0 0,1 0,-1 0,0-1,1 1,-1 0,0 0,1-1,-1 1,0 0,1-1,-1 1,-10-7,-1 0,0 0,0 1,0 1,-1 0,1 1,-1 0,0 1,0 1,-14-1,-5 1,-1 3,1 1,-1 1,1 1,0 2,0 2,1 0,0 3,-22 10,19-8,0 2,1 1,1 2,1 1,0 1,2 2,-3 4,20-16</inkml:trace>
  <inkml:trace contextRef="#ctx0" brushRef="#br0" timeOffset="1932.481">565 456,'132'-48,"76"-21,-107 36,-101 32,1 1,0 0,-1-1,1 1,-1 0,1-1,0 1,-1 0,1 0,0 0,-1 0,1 0,0 0,0-1,-1 1,1 1,0-1,-1 0,1 0,0 0,-1 0,1 0,0 1,-1-1,1 0,0 1,-1-1,1 0,-1 1,1-1,-1 1,1-1,-1 1,1-1,-1 1,1-1,-1 1,1-1,-1 1,0 0,0-1,1 1,-1 0,0-1,0 1,0 0,1-1,-1 1,0 0,0-1,0 1,0 0,0-1,0 1,-1 0,1 0,0-1,0 1,-1 0,-16 51,10-35,-10 71,15-62</inkml:trace>
  <inkml:trace contextRef="#ctx0" brushRef="#br0" timeOffset="2700.567">1355 485,'-19'9,"1"2,1 0,0 1,0 1,1 0,1 1,0 1,1 1,-7 10,16-18,0 0,1 1,0 0,1 0,0 0,0 0,1 0,0 1,1-1,0 1,0-1,1 1,0 6,0-12,1-1,-1 1,0 0,1-1,0 1,-1-1,2 1,-1-1,0 1,1-1,-1 0,1 0,0 0,0 0,0 0,0 0,1 0,-1-1,1 1,0-1,0 0,0 0,0 0,0 0,0 0,0 0,1-1,-1 0,0 0,1 0,-1 0,1 0,0-1,-1 1,1-1,1 0,11-3,-1-1,-1 0,1-1,-1 0,1-1,-2-1,1 0,-1-1,0-1,0 0,-1 0,-1-1,1-1,-2 0,1 0,-2-1,1-1,-2 1,0-2,0 1,4-12,-9 20,0 1,0-1,0 0,-1 0,0 0,0 0,0 0,-1-1,1 1,-1 0,-1-1,1 1,-1-1,0 1,0-1,0 1,-1-1,0 1,0-1,0 1,-1 0,0-1,0 1,0 0,0 0,-1 0,0 1,0-1,-1 1,1-1,-1 1,0 0,0 1,0-1,0 0,-1 1,1 0,-1 0,0 1,0-1,0 1,0 0,0 1,-1-1,1 1,0 0,-3 0,-6 4,1 0,0 1,0 1,0 0,0 1,1 0,0 1,0 0,0 1,1 1,1 0,-1 0,2 1,-1 0,1 0,1 1,0 1,0-1,1 1,1 1,0-1,0 1,-2 10,-1 2</inkml:trace>
  <inkml:trace contextRef="#ctx0" brushRef="#br0" timeOffset="3478.89">1835 598,'-22'198,"5"-151,1-83,14 21,1 0,0 1,1-1,1 0,0 0,1 0,0 1,2-1,-1 1,2 0,0 0,1 0,0 0,1 1,0 0,1 1,3-4,5-5,-4 5,-1 1,2 0,0 1,1 0,0 1,1 1,0 0,1 1,4-2,-19 13,0-1,0 0,1 0,-1 0,0 1,0-1,1 0,-1 1,0 0,1-1,-1 1,1 0,-1-1,0 1,1 0,-1 0,1 0,-1 0,1 0,-1 1,0-1,1 0,-1 1,0-1,1 1,-1-1,0 1,1 0,-1-1,0 1,0 0,0 0,0 0,0 0,0 0,0 0,0 0,0 0,0 0,-1 1,1-1,0 0,-1 1,1-1,-1 0,1 1,-1-1,0 0,0 1,1-1,-1 1,0-1,0 0,-1 1,1-1,-38 125,36-106,3-4</inkml:trace>
  <inkml:trace contextRef="#ctx0" brushRef="#br0" timeOffset="6029.512">2879 598,'0'282,"-4"-256,-9-32,10-12,0 1,1-1,2 0,-1 0,2 1,1-1,0 0,1 1,0-1,2 1,0 0,1 0,1 1,0-1,1 2,1-1,1 1,0 0,0 1,12-10,-14 11,2 1,0 0,0 0,1 2,1-1,0 1,0 1,12-7,-22 16,0 0,0 0,0 0,0 1,0-1,0 0,0 1,0-1,0 1,-1 0,1 0,0 0,0 0,0 0,-1 0,1 0,-1 1,1-1,-1 1,1-1,-1 1,0-1,0 1,1 0,-1-1,-1 1,1 0,0 0,0 0,-1 0,1 0,-1 0,1 0,-1 0,0 0,0 0,0 0,0 0,11 24,-1-11</inkml:trace>
  <inkml:trace contextRef="#ctx0" brushRef="#br0" timeOffset="6346.946">3443 541,'-8'20,"1"1,0 0,2 0,0 0,1 1,1 0,2 0,0-1,1 1,1 0,2 12,-3-31,0 0,1-1,-1 1,0 0,1-1,0 1,0 0,-1-1,1 1,1-1,-1 0,0 1,1-1,-1 0,1 0,0 0,-1 0,1 0,0 0,0 0,1 0,-1-1,0 1,0-1,1 0,-1 0,1 0,-1 0,1 0,0 0,-1-1,1 1,0-1,-1 0,1 1,0-1,-1-1,1 1,0 0,-1-1,1 1,0-1,-1 0,1 0,-1 0,1 0,-1 0,0 0,1-1,-1 1,0-1,0 0,0 0,3-3,0-1,0 0,-1 0,0 0,0 0,0-1,-1 0,0 0,-1 0,1 0,-1 0,-1 0,1-1,-1 1,0 0,-1-1,0 1,0-1,-1 1,0-1,0 1,0 0,-1-1,0 1,-1 0,0 0,0 0,0 1,-1-1,0 1,0 0,0 0,-1 0,-4-4,-5 0</inkml:trace>
  <inkml:trace contextRef="#ctx0" brushRef="#br0" timeOffset="6763.726">3867 32,'-8'22,"2"0,0 0,2 0,0 1,1 0,2 0,0-1,2 1,1 16,-1 10,0 397,-6-395,-1-33</inkml:trace>
  <inkml:trace contextRef="#ctx0" brushRef="#br0" timeOffset="7016.192">3641 541,'43'-5,"34"-6,13-2,-4 2,-12 3,-13-2,-13 0,-9 2,-7 2,-4 3,-7 1</inkml:trace>
  <inkml:trace contextRef="#ctx0" brushRef="#br0" timeOffset="7751.896">4403 399,'-41'35,"0"2,3 1,1 3,2 0,-10 18,43-57,0-1,0 1,1 0,-1-1,0 1,1 0,-1 0,1 0,0 0,0 0,0 0,0 0,0 0,0 0,0 1,1-1,-1 0,1 1,0-1,-1 0,1 1,0-1,1 1,-1-1,0 0,1 1,-1-1,1 0,0 0,-1 1,1-1,0 0,1 0,-1 0,0 0,0 0,1 0,-1 0,1-1,0 1,0 0,-1-1,1 0,2 2,7-3,0-1,0-1,0 1,0-2,0 1,0-2,-1 1,0-1,0-1,0 0,0 0,0-1,0-1,13-9,-1-1,-1-1,0 0,-1-2,-1 0,9-14,1 1,-29 32,0 0,0 0,0 0,1 1,-1-1,0 0,0 0,1 1,-1-1,1 0,-1 1,0-1,1 0,-1 1,1-1,0 0,-1 1,1-1,-1 1,1-1,0 1,-1-1,1 1,0 0,0-1,-1 1,1 0,0 0,0-1,0 1,-1 0,1 0,0 0,0 0,0 0,-1 0,1 0,0 0,0 1,0-1,-1 0,1 0,0 1,0-1,-1 0,1 1,0-1,0 1,-1-1,1 1,-1-1,1 1,0-1,-1 1,1 0,-1-1,1 1,-1 0,0-1,1 1,-1 0,0 0,1-1,-1 1,0 0,0 0,0 0,-6 54,4-47,0 0,1-1,-1 1,1 0,1 0,0 0,0 0,0 0,1 0,0 0,1 0,0 0,0 0,0-1,1 1,0-1,1 0,0 0,0 0,0 0,5 5,-1-8,0 0,0 0,0-1,0 0,1-1,-1 1,1-2,0 1,-1-1,1-1,0 1,0-2,-1 1,1-1,0 0,-1-1,1 0,-1 0,1-1,-1 0,0-1,0 1,0-2,5-3,-1 0,0-1,0 0,-1-1,0 0,-1-1,0 0,-1-1,0 0,-1 0,0-1,-1 0,-1 0,6-14,52-203,-56 184,-1 0,-3 0,-2 0,-2 0,-4-33,-4 51,8 28,0 1,0-1,0 0,0 1,0-1,0 0,0 1,0-1,0 0,-1 0,1 1,0-1,0 0,0 1,0-1,0 0,-1 1,1-1,0 0,0 0,0 1,-1-1,1 0,0 0,-1 0,1 1,0-1,0 0,-1 0,1 0,0 0,-1 0,1 1,0-1,-1 0,1 0,0 0,-1 0,1 0,0 0,-1 0,1 0,0 0,-1 0,1 0,0-1,-1 1,1 0,0 0,0 0,-1 0,1 0,0-1,-1 1,1 0,0 0,0 0,-1-1,1 1,0 0,-9 167,11-109,-1 590,3-623,9-30,-8-8</inkml:trace>
  <inkml:trace contextRef="#ctx0" brushRef="#br0" timeOffset="8014.585">4657 428,'39'-10,"26"-2,12-1,-1 4,-11 2,-5 2,-8 3,-9 6,-7 2,-4 0,-3 0,-7 3,-2 0,-4 3,0 0,1 2,-1 0</inkml:trace>
  <inkml:trace contextRef="#ctx0" brushRef="#br0" timeOffset="8264.037">5532 569,'0'38,"5"18,6-1,1-10</inkml:trace>
  <inkml:trace contextRef="#ctx0" brushRef="#br0" timeOffset="8499.394">5504 315</inkml:trace>
  <inkml:trace contextRef="#ctx0" brushRef="#br0" timeOffset="8688.013">5842 569,'-7'11,"1"0,-1 1,2-1,0 2,0-1,1 0,0 1,1 0,1 0,0 0,1 0,0 0,1 0,0 0,1 0,1 0,2 8,-4-19,1 1,0-1,0 0,-1 0,1 0,1 1,-1-1,0 0,0 0,1-1,-1 1,1 0,0 0,0-1,-1 1,1-1,0 1,0-1,0 0,0 0,1 0,-1 0,0 0,0-1,1 1,-1 0,0-1,1 0,-1 0,1 1,-1-1,0-1,1 1,-1 0,2-1,2-1,0 0,0 0,0-1,0 0,-1 0,1-1,-1 1,0-1,0 0,0 0,-1-1,1 0,-1 1,5-8,0 1,-1-1,0-1,-1 1,-1-1,0 0,0-1,-2 0,1 0,-2 0,0 0,-1 0,0 0,-1-1,0 1,-1-1,-3-13,-14-13,4 30</inkml:trace>
  <inkml:trace contextRef="#ctx0" brushRef="#br0" timeOffset="9136.354">6153 710,'15'-27,"1"0,2 2,0 0,2 1,7-6,-26 28,0 0,0 1,-1-1,1 0,0 1,0-1,1 1,-1-1,0 1,0-1,1 1,-1 0,1 0,-1 0,1-1,0 2,-1-1,1 0,0 0,0 0,-1 1,1-1,0 1,0 0,0-1,0 1,0 0,0 0,-1 0,1 0,0 0,0 1,0-1,0 1,0-1,-1 1,1 0,0-1,0 1,-1 0,1 0,-1 0,1 0,-1 1,1-1,-1 0,1 1,-1-1,0 1,1 0,3 13,44 87,-47-99,1 0,0 0,0 0,0 0,0 0,0-1,1 1,-1-1,1 0,-1 0,1-1,0 1,0-1,0 1,0-1,0 0,0-1,0 1,0-1,0 0,1 0,-1 0,0 0,0-1,0 0,2 0,9-4,-1-1,0-1,0 0,-1 0,0-2,0 1,-1-2,0 1,0-2,-1 0,1-2,28-67,-32 58</inkml:trace>
  <inkml:trace contextRef="#ctx0" brushRef="#br0" timeOffset="11767.841">7903 569,'-6'-1,"-1"1,1 0,0 0,-1 1,1 0,-1 0,1 1,0-1,0 1,0 0,0 1,0 0,0 0,1 0,0 0,-1 1,1 0,0 0,1 1,-1-1,1 1,0 0,0 0,0 0,1 1,0-1,-2 6,-1-4,0 2,1-1,0 0,0 1,1 0,1 0,-1 0,1 1,1-1,0 1,0 0,1-1,0 1,0 0,2 0,-1 0,1-1,0 1,1 0,0-1,1 1,1 4,-3-12,1-1,-1 1,0-1,1 0,-1 0,0 1,1-1,-1 0,1 0,0 0,-1-1,1 1,0 0,0-1,-1 1,1-1,0 1,0-1,0 0,0 0,-1 0,1 0,0 0,0 0,0 0,0-1,-1 1,1-1,0 1,0-1,-1 0,1 1,0-1,-1 0,1 0,-1 0,1-1,0 1,54-50,-55 51,125-149,-87 92,-44 75,1 1,0-1,1 0,1 1,1 0,1-1,0 1,2 2,-2-17,0 0,1-1,-1 1,1 0,0 0,0 0,1 0,-1-1,1 1,0-1,0 1,0-1,0 0,0 0,1 0,0 0,-1 0,1 0,0-1,1 1,-1-1,0 0,1 0,-1 0,1 0,-1-1,1 1,0-1,0 0,-1 0,1-1,0 1,0-1,0 0,0 0,0 0,0 0,0-1,0 1,0-1,-1 0,1 0,0-1,0 1,-1-1,1 0,-1 0,14-8,-2-1,0-1,0-1,-1 0,0 0,-1-2,-1 0,0 0,5-11,16-17,2-1,-3-1,-1-2,-3-1,1-5,1-7,-16 37,-1-1,-1 0,-1-1,-1 0,-1-1,-2 0,0-1,-2 1,-1-1,0-19,-3 44,-1 0,0 1,0-1,0 1,0-1,0 1,0-1,-1 1,1-1,0 1,-1-1,1 1,-1-1,0 1,1-1,-1 1,0 0,0-1,0 1,0 0,0 0,0 0,0 0,0 0,0 0,-1 0,1 0,0 0,-1 0,1 1,-1-1,1 0,-1 1,1 0,-1-1,1 1,-1 0,1 0,-1-1,1 1,-1 1,0-1,1 0,-1 0,1 0,-1 1,1-1,-1 1,1-1,-1 1,1 0,0 0,-1-1,1 1,0 0,0 0,-1 0,1 0,0 1,0-1,0 0,0 0,0 2,-19 18,2 1,0 1,2 0,0 2,1-1,2 2,1 0,1 1,-2 8,4-11,1 0,1 0,2 1,0 0,2 0,0 1,2-1,1 0,2 15,-2-30,1 0,0 0,1 0,0 0,1 0,0-1,0 1,1-1,0 0,1 0,0 0,0-1,1 1,0-1,1-1,0 1,0-1,0 0,1-1,0 0,0 0,1-1,-1 0,1 0,3 1,-5-3,0 0,1 0,-1-1,1 0,-1 0,1-1,0 0,0 0,-1-1,1 0,0 0,0-1,0 0,-1 0,1-1,-1 0,1 0,-1-1,1 0,-1 0,0 0,-1-1,1-1,-1 1,1-1,-1 0,-1 0,1-1,-1 1,0-1,0 0,0-1,-1 1,0-1,0 0,-1 0,0 0,0-1,-1 1,0-1,1-5,-2 4,-1 0,0 1,0-1,0 1,-1-1,-1 1,1-1,-1 1,-1 0,0-1,0 1,0 1,-1-1,0 0,-1 1,1 0,-2 0,1 0,-1 1,0 0,0 0,0 0,-1 1,0 0,0 0,-1 0,1 1,-1 0,0 1,0 0,-8-2,7 3,0 0,-1 0,1 1,-1 1,1 0,-1 0,1 1,-1 0,1 0,0 1,0 0,-1 1,-5 3,-12 5</inkml:trace>
  <inkml:trace contextRef="#ctx0" brushRef="#br0" timeOffset="12147.804">8975 485,'-14'9,"1"1,-1 0,2 1,0 1,0 0,1 0,0 1,1 1,1 0,0 0,1 1,0 0,2 0,-1 1,0 6,6-18,0 0,1 0,0 1,-1-1,1 0,1 0,-1 1,1-1,-1 0,1 0,0 1,1-1,-1 0,1 0,0-1,0 1,0 0,0 0,1-1,-1 0,1 1,0-1,0 0,0 0,0 0,1-1,-1 1,1-1,0 0,0 0,-1 0,1-1,0 1,1-1,-1 0,0 0,0 0,0-1,1 1,-1-1,0 0,0 0,1-1,-1 1,0-1,0 0,1 0,1-2,0 2,-2-1,1 0,0-1,0 1,-1-1,1 0,-1 0,0-1,0 1,0-1,0 0,-1 0,0 0,1 0,-1-1,-1 1,1-1,-1 0,0 0,0 0,0 0,-1 0,1 0,-1-3,2-3,-2-1,1 0,-1 1,-1-1,0 0,0 0,-1 1,-1-1,0 0,-3-7,4 15,0-1,-1 0,0 1,0-1,0 1,-1 0,1-1,-1 1,0 0,0 1,0-1,-1 0,1 1,-1 0,0 0,0 0,0 0,0 1,-1 0,1-1,-1 2,1-1,-4 0,-4 2</inkml:trace>
  <inkml:trace contextRef="#ctx0" brushRef="#br0" timeOffset="12851.523">9201 569,'-7'18,"0"-5,0 1,2 0,0 0,0 1,1-1,1 1,1 0,0 0,0 9,2-22,0 0,0 0,0 0,0 0,0 0,1 0,-1 1,1-1,-1 0,1 0,0 0,0 0,0-1,0 1,0 0,0 0,0 0,1-1,-1 1,1-1,-1 1,1-1,-1 1,1-1,0 0,0 0,0 0,0 0,-1 0,1 0,1-1,-1 1,0-1,0 1,0-1,0 0,0 0,0 0,0 0,0 0,1 0,-1 0,0-1,0 1,0-1,93-38,85-110,-180 148,0 1,0-1,0 1,0-1,1 1,-1-1,0 1,0 0,1-1,-1 1,0-1,1 1,-1 0,0-1,1 1,-1 0,1-1,-1 1,1 0,-1-1,0 1,1 0,-1 0,1 0,-1 0,1-1,-1 1,1 0,0 0,-1 0,1 0,-1 0,1 0,-1 0,1 0,-1 1,1-1,-1 0,1 0,-1 0,1 0,-1 1,0-1,1 0,-1 1,1-1,-1 0,1 1,-1-1,0 0,1 1,-1-1,0 1,1-1,-1 0,0 1,0-1,0 1,1-1,-1 1,0-1,0 1,0-1,0 1,0 0,-3 35,1-33,0 0,0 0,0 0,1 0,0 0,-1 1,1-1,0 0,0 0,1 1,-1-1,1 1,0-1,-1 1,2-1,-1 1,0-1,1 1,-1-1,1 0,0 1,0-1,1 0,-1 0,0 0,1 0,0 0,0 0,0 0,0 0,0-1,1 1,-1-1,1 1,0-1,-1 0,1 0,0 0,0-1,2 1,3 0,1 0,0-1,0 0,0-1,0 1,-1-2,1 1,0-2,0 1,0-1,-1 0,1-1,-1 0,0 0,1-1,-2 0,1 0,0-1,3-3,123-120,-133 127,24-31,-1-1,-2-1,-2-1,-1-1,-1-1,-3 0,0-1,5-28,-20 65,4-10,0-1,0 0,-1 0,-1 0,0 0,-1-1,0 1,-1 0,0-1,-1 1,0 0,-1-2,1 13,1 1,0-1,-1 0,1 0,-1 0,1 1,-1-1,1 0,-1 1,1-1,-1 0,0 1,1-1,-1 1,0-1,0 1,1-1,-1 1,0 0,0-1,0 1,1 0,-1 0,0-1,0 1,0 0,0 0,0 0,0 0,1 0,-1 0,0 0,0 1,0-1,0 0,0 0,1 1,-1-1,0 0,0 1,0-1,1 1,-1-1,0 1,1-1,-1 1,0 0,1-1,-1 1,1 0,-1-1,1 1,-1 0,1 0,0 0,-1 0,-27 44,18-16,1 0,1 1,2-1,1 1,1 1,2-1,1 0,1 1,2-1,1 0,4 19,13 177,-11-175,-7-45,0 0,0 0,-1 0,0 0,0 0,-1 0,0 0,0 0,0 0,0 0,-1 0,0 0,-1 0,1 0,-1 0,0 0,-2 3,-21 8,11-16</inkml:trace>
  <inkml:trace contextRef="#ctx0" brushRef="#br0" timeOffset="13099.987">9680 343,'44'-5,"42"-1,12 0,-1 1,-13 1,-15 2,-10 1,-11 1,-12 0</inkml:trace>
  <inkml:trace contextRef="#ctx0" brushRef="#br0" timeOffset="15753.527">11205 598,'-3'-3,"0"1,1 0,-1 1,0-1,0 0,0 1,0-1,0 1,0 0,-1 0,1 1,0-1,-1 1,1-1,0 1,-1 0,1 0,0 0,-1 1,1-1,0 1,-1 0,1 0,0 0,0 0,0 1,0-1,0 1,-1 0,-76 63,75-62,1 2,0-1,0 0,0 1,0 0,1 0,0 0,0 0,0 0,1 1,0-1,0 1,0-1,1 1,0 0,0 0,0 0,1 0,-1 0,2 0,-1 0,1 0,-1-1,2 1,-1 0,1 0,-1-1,2 1,-1-1,1 1,0-1,-1-3,0 0,1 0,0-1,-1 0,1 1,0-1,-1 0,1 0,0 0,0-1,0 1,0-1,0 1,0-1,0 0,0 0,0-1,0 1,0 0,-1-1,1 0,0 0,0 0,0 0,-1 0,1 0,0-1,1-1,73-50,-56 31,-1-2,0 0,-2 0,-1-2,-1 0,12-26,-12 17,-4 57,1 37,-11-44,1-1,1 1,0 0,0-1,2 0,0 0,0 0,1-1,1 0,8 11,-13-20,1 1,-1-1,1 0,-1 0,1 0,0 0,1-1,-1 0,0 0,1 0,0 0,0-1,0 0,0 0,0 0,0 0,0-1,1 0,-1 0,1 0,-1-1,1 0,11-4</inkml:trace>
  <inkml:trace contextRef="#ctx0" brushRef="#br0" timeOffset="17282.649">13632 456,'-29'38,"-9"18,-3 4,5-4,9-5,4-13,6-7,1-5,-1-1,2-6</inkml:trace>
  <inkml:trace contextRef="#ctx0" brushRef="#br0" timeOffset="17556.431">13322 485,'19'9,"21"18,8 4,1 2,-8 0,-6-6,-9-2,-4-6,-6-1,-1 1,2 2,3-2,-2 0,0-3,3-4,2-10,-3-4</inkml:trace>
  <inkml:trace contextRef="#ctx0" brushRef="#br0" timeOffset="17917.848">13999 710,'10'2,"0"0,0 0,0-1,0 0,0-1,0 0,0-1,0 0,0 0,0-1,-1 0,1-1,-1 0,1-1,-1 1,0-2,0 0,0 0,-1 0,0-1,0 0,0-1,-1 0,0 0,0 0,-1-1,0 0,0 0,-1-1,0 0,0 0,1-6,-5 12,0 1,-1-1,0 0,1 0,-1 0,0 0,0 0,0 1,-1-1,1 0,-1 0,1 0,-1 0,0 1,0-1,-1 0,1 1,0-1,-1 1,1-1,-1 1,0 0,0 0,0 0,0 0,0 0,0 0,-1 0,1 1,-1-1,1 1,-1 0,0-1,1 1,-1 1,0-1,0 0,-3-1,-1 1,0 0,0 0,0 0,0 1,0 0,0 0,1 1,-1 0,0 0,0 0,0 1,1 0,-1 1,-2 0,-8 7,1 1,0 0,1 1,0 1,1 0,0 1,1 0,0 1,2 1,0 0,0 1,-2 6,10-18,-1 1,1-1,0 1,1-1,-1 1,1 0,0 0,1 0,-1 0,1 1,0-1,1 0,0 0,0 1,0-1,0 0,1 0,0 1,1-1,0 0,-1 0,2 0,-1-1,1 1,0 0,0-1,0 0,1 1,0-1,0-1,0 1,0-1,1 1,0-1,0-1,0 1,0-1,1 1,-1-2,4 2,8 0,-1-1,1 0,0-2,0 0,-1-1,1 0,0-1,0-1,-1-1,1-1,-1 0,0-1,13-6,-7 1</inkml:trace>
  <inkml:trace contextRef="#ctx0" brushRef="#br0" timeOffset="18387.613">14563 625,'-14'8,"-1"0,1 1,0 1,1 0,0 1,1 0,0 1,-6 8,14-16,1 0,0 0,0 1,0-1,0 1,1-1,-1 1,1 0,1 0,-1 0,1 0,-1 0,2 1,-1-1,0 0,1 0,0 1,0-1,1 0,0 0,-1 1,2-1,-1 0,1 0,-1 0,1 0,1 0,1 2,1-2,1 0,-1-1,1 0,1 0,-1 0,1-1,-1 0,1 0,0 0,0-1,0 0,0-1,0 1,1-1,-1-1,0 1,1-1,-1-1,0 1,1-1,-1-1,0 1,0-1,0 0,0-1,0 0,-1 0,1 0,-1-1,2 0,8-11,1 0,-2 0,0-2,-1 1,0-2,-2 0,0-1,-1 0,-1 0,0-2,2-9,7-9,-17 35,73-186,-72 181,-1-1,-1 1,0-1,0 0,-1 1,0-1,0 0,-1 1,-1-1,0 1,0-1,0 1,-1 0,-1 0,0 0,0 0,-1 0,0 1,-4-6,5 10,1 0,-1 0,0 1,0-1,0 1,0 0,0 0,-1 1,1-1,-1 1,0 0,0 0,0 1,0-1,0 1,0 0,0 1,0-1,0 1,-1 0,1 0,0 0,0 1,0 0,0 0,0 0,0 1,0 0,0 0,-1 1,-5 1,0 1,1 1,0 0,0 0,1 1,0 0,0 1,0 0,1 0,0 1,1 0,0 0,-1 2,2 1,0 0,0 1,1-1,1 1,0 0,1 0,1 1,0-1,0 1,1-1,1 1,1-1,0 1,0-1,1 1,1-1,0 0,1 0,0 0,1 0,1-1,0 0,1 0,0 0,7 8,7 11,2-1,1-1,2-1,0-1,15 9,124 101,-152-127</inkml:trace>
  <inkml:trace contextRef="#ctx0" brushRef="#br0" timeOffset="16717.207">12165 287,'68'-27,"-1"-4,-2-2,16-14,27-41,-77 62,-39 54,-21 154,-80 516,96-638,-3-1,-3 0,-2-2,-2 0,-3-1,-7 6,28-50,0 0,-2-1,1 1,-1-1,-1 0,0-1,-1 0,0 0,0 0,-1-2,0 1,-1-1,0-1,0 1,-1-2,1 0,-1 0,-8 1,18-7,0 1,0-1,-1-1,1 1,0 0,-1 0,1-1,0 0,0 1,0-1,0 0,0 0,0 0,0 0,0 0,0-1,0 1,0-1,1 1,-1-1,0 1,1-1,0 0,-1 0,1 0,0 0,0 0,0 0,0 0,0 0,1 0,-1-1,0 1,1 0,0 0,0-3,3-85,9 49,3 0,1 1,2 1,2 0,1 2,2 0,2 2,1 0,2 2,1 1,1 1,16-11,-26 25,1 2,0 0,1 1,1 2,0 0,0 1,1 1,1 2,1 0,67 9,-17 4,-50-10,-2 0</inkml:trace>
  <inkml:trace contextRef="#ctx0" brushRef="#br0" timeOffset="16901.105">12983 710,'-15'38,"1"13,2 3,8-8,10-17,3-13</inkml:trace>
  <inkml:trace contextRef="#ctx0" brushRef="#br0" timeOffset="17051.299">12983 287</inkml:trace>
  <inkml:trace contextRef="#ctx0" brushRef="#br0" timeOffset="26340.2">17414 625,'-5'34,"-1"20,4 1,4-8</inkml:trace>
  <inkml:trace contextRef="#ctx0" brushRef="#br0" timeOffset="26502.275">17441 258,'0'0</inkml:trace>
  <inkml:trace contextRef="#ctx0" brushRef="#br0" timeOffset="26825.475">17894 428,'-19'4,"-79"27,95-30,0 1,0-1,0 1,0 0,0 0,1 0,-1 0,1 0,-1 0,1 1,0-1,-1 1,1 0,1 0,-1 0,0 0,1 0,-1 0,1 0,0 0,0 0,0 1,1-1,-1 0,1 1,-1 2,4 1,-1 0,1 0,0 0,1 0,0-1,0 1,0-1,1 0,0 0,0-1,0 1,1-1,-1 0,1-1,1 1,-1-1,1 0,-1-1,1 0,2 1,11 8,-5-3,65 51,-78-58,0 0,0 0,0 0,0 1,0-1,-1 1,1-1,-1 1,1 0,-1-1,0 1,0 0,0 0,-1 0,1 0,0 0,-1 0,0 0,0 0,0 0,0 0,-1 0,1-1,-1 1,1 0,-1 0,0 0,0 0,0 0,-1 0,-4 3,1 0,-1-1,-1 1,1-1,-1 0,0-1,0 0,0 0,0 0,-1-1,0 0,1-1,-1 0,0 0,0 0,0-1,-1 0,1-1,0 0,0 0,0-1,0 0,-4-1,-13-3</inkml:trace>
  <inkml:trace contextRef="#ctx0" brushRef="#br0" timeOffset="25475.576">15918 485,'-7'-3,"-1"1,1 1,-1-1,0 1,1 1,-1-1,0 2,0-1,0 1,1 0,-1 0,1 1,-1 0,1 0,-1 1,1 0,0 0,0 1,1 0,-1 0,1 1,0-1,0 2,0-1,1 0,-1 1,2 0,-1 0,0 1,1-1,0 1,-2 6,-10 17,2 0,0 1,2 0,2 1,1 0,-4 25,12-54,0-1,0 0,1 1,-1-1,1 0,-1 1,1-1,0 1,0-1,0 1,0-1,0 0,1 1,-1-1,1 1,-1-1,1 0,0 1,0-1,0 0,0 0,1 0,-1 0,1 0,-1 0,1 0,-1 0,1-1,0 1,0 0,0-1,0 0,0 1,0-1,0 0,1 0,-1 0,0-1,1 1,-1 0,0-1,1 1,-1-1,3 0,9-4,0 0,0-1,-1 0,0-1,0-1,0 0,-1-1,0 0,0-1,-1 0,0-1,-1 0,0 0,0-1,-1-1,12-9,190-199,-182 192,-29 27,1 1,-1-1,0 1,0-1,1 1,-1-1,0 1,0 0,1-1,-1 1,1 0,-1-1,0 1,1 0,-1-1,1 1,-1 0,1 0,-1-1,0 1,1 0,-1 0,1 0,-1 0,1 0,-1-1,1 1,0 0,-1 0,1 0,-1 1,1-1,-1 0,1 0,-1 0,1 0,-1 0,1 1,-1-1,0 0,1 0,-1 1,1-1,-1 0,0 1,1-1,-1 0,1 1,-1-1,0 0,0 1,1-1,-1 1,0-1,0 1,1-1,-1 1,0-1,0 1,0-1,0 1,0-1,0 1,0-1,0 1,0-1,0 1,-16 163,18-148,1 0,0-1,1 1,0-1,2 1,-1-1,2-1,0 1,1-1,0 0,1-1,1 0,0 0,1-1,0-1,1 1,2 0,-11-9,0-1,1 0,-1 0,1 0,0 0,-1 0,1-1,0 0,0 1,0-1,0-1,0 1,0-1,0 1,0-1,0-1,1 1,-1 0,0-1,0 0,0 0,21-8</inkml:trace>
  <inkml:trace contextRef="#ctx0" brushRef="#br0" timeOffset="25757.402">16849 456,'-9'24,"-9"22,-5 9,0-1,1-10,3-7,5-5,0-3,2-2,-1-1,1 1,-1-1,-5-4,2-5</inkml:trace>
  <inkml:trace contextRef="#ctx0" brushRef="#br0" timeOffset="26103.422">16623 428,'209'313,"-71"-94,-135-216,0 0,-1-1,1 1,0-1,0 0,0 0,1 0,-1 0,1-1,-1 1,1-1,-1 0,1 0,-1 0,1 0,0-1,0 1,-1-1,1 0,0 0,3-1,14-3</inkml:trace>
  <inkml:trace contextRef="#ctx0" brushRef="#br0" timeOffset="29407.421">0 1416,'368'-47,"-141"20,-164 19,0 3,0 3,47 4,-4 0,199 26,187 1,19-47,-208 5,52 13,-122 2,850-2,-671-28,463 28,-439-28,-8 16,70-6,-115-8,7 14,-115-4,112 14,-198 3,241 28,946-30,-856 0,-81-26,122 27,-178-28,769 28,169 0,-894-29,322 30,-453-29,88 26,-122-25,355 27,-521 13,-83-10,0 0,1-1,0 0,-1-1,1-1,0 0,0-1,-1 0,12-3,20-4,1 1,1 2,-1 3,1 1,29 4,23-1,35 3,-121 1,-7 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1,'-34'2,"0"1,0 2,0 2,1 1,0 1,0 2,1 1,-3 4,25-12,0 1,1 0,-1 1,1 0,1 0,-1 1,1 0,0 0,1 1,0 0,0 1,1-1,0 1,0 1,1-1,0 1,1-1,0 2,1-1,0 0,0 1,1-1,0 1,1-1,0 1,1 10,0-18,0 0,1 1,-1-1,0 0,1 0,0 0,0 0,0 0,0 0,0 0,1-1,-1 1,1 0,-1-1,1 1,0-1,0 1,1-1,-1 0,0 0,1 0,-1 0,1 0,0-1,-1 1,1-1,0 1,0-1,0 0,0 0,0-1,0 1,0-1,0 1,1-1,6 0,-1 0,1-1,-1 0,0 0,0-1,0 0,0-1,0 0,0 0,0-1,2-1,26-17,-1-1,-1-2,-1-1,-1-2,-2-1,0-1,-3-2,0-1,-28 34,0 0,1-1,-1 1,0 0,0 0,1 0,-1 0,0-1,1 1,-1 0,1 0,-1-1,1 1,-1 0,1-1,0 1,-1-1,1 1,0-1,0 1,-1-1,1 1,0-1,0 1,-1-1,1 0,0 0,0 1,0-1,0 0,0 0,-1 0,1 0,0 0,0 0,0 0,0 0,0-1,0 1,-1 0,1 0,0-1,0 1,0 0,-1-1,1 1,0-1,-1 1,1-1,0 1,-1-1,1 0,0 1,-1-1,1 0,-1 0,1 1,-1-1,0 0,1 0,-1 1,0-1,0 0,1 0,-1 0,0 0,0 0,0 1,0-2,0 2,0 12,0 0,1-1,0 1,0 0,1-1,1 1,0-1,1 0,0 0,1 0,0-1,0 1,1-1,0-1,1 1,0-1,1 0,0 0,0-1,1 0,8 5,36 8,-28-16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59 174,'-2'125,"-6"0,-8 21,-4-64,9-102,10-11,1 1,1-1,2 1,0-1,3 1,0 0,2 1,1 0,1 0,2 1,4-7,116-204,-132 238,0 0,0 0,0-1,1 1,-1 0,0 0,0 0,1-1,-1 1,1 0,-1 0,1 0,0 0,-1 0,1 0,0 0,-1 0,1 0,0 0,0 0,0 1,0-1,0 0,0 1,0-1,0 1,0-1,1 1,-1-1,0 1,0 0,0-1,0 1,1 0,-1 0,0 0,0 0,1 0,-1 0,0 0,0 1,0-1,1 0,-1 1,0-1,0 0,0 1,0 0,0-1,0 1,0 0,1 0,9 102,-4-52,-6-32,1-1,1 0,1 0,1 0,0-1,1 1,4 6,1-6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5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0 173,'23'423,"12"-102,-25-301,11-39,-13 9,21-22,1 0,2 2,1 1,1 2,2 2,0 0,1 3,2 1,35-14,-61 31,54-13,-66 17,1 0,0 0,-1 0,1 0,-1 0,1 0,-1 1,1-1,0 1,-1-1,0 1,1 0,-1-1,1 1,-1 0,0 0,0 0,1 0,-1 0,0 0,0 1,0-1,0 0,0 0,0 1,-1-1,1 1,0-1,-1 1,1-1,-1 1,1-1,-1 1,0-1,0 1,0-1,0 1,0 0,0 0,-2 10,-1-1,0 0,0 0,-1 0,-1 0,0-1,0 0,-1 0,0 0,-1-1,0 0,0 0,-1-1,0 1,-1-2,-9 7,18-14,-32 30,-1-2,-2-1,0-2,-2-1,-1-2,0-2,-2-1,0-2,-40 11,16-24,59-9</inkml:trace>
  <inkml:trace contextRef="#ctx0" brushRef="#br0" timeOffset="317.995">763 708,'-13'19,"1"1,1 0,1 1,1 0,1 0,1 1,1 0,0 0,2 0,1 1,0 0,1 12,3-31,-1-1,1 1,-1-1,1 1,0-1,0 1,0-1,1 0,-1 0,1 1,0-1,0 0,0 0,0-1,1 1,-1 0,1-1,-1 0,1 1,0-1,0 0,0 0,0-1,0 1,1-1,-1 1,0-1,1 0,-1 0,1-1,-1 1,1-1,-1 1,1-1,-1 0,1-1,3 1,7-2,1-1,-1 0,0 0,0-1,0-1,-1-1,0 0,11-7,-12 6,0 0,-1-1,0-1,-1 0,0-1,0 1,-1-2,0 0,-1 0,0 0,-1-1,0 0,-1-1,-3 7,0-1,0 0,-1 1,0-1,-1 0,1 0,-1 0,-1 0,1 0,-1 0,0-1,-1 1,0 0,0 0,0 0,-1 0,0 1,-1-1,1 0,-1 1,0-1,-1 1,0 0,0 0,0 1,-1-1,1 1,-1 0,0 0,0 0,0 1,-1 0,0 0,0 0,0 1,0 0,0 0,0 0,-1 1,0 0,1 0,-1 1,0 0,0 0,0 0,1 1,-1 0,0 1,0-1,0 1,-4 2,-14 3</inkml:trace>
  <inkml:trace contextRef="#ctx0" brushRef="#br0" timeOffset="815.959">1440 708,'-21'5,"1"0,0 1,0 1,0 1,1 1,0 0,1 2,0 0,1 1,0 1,0 0,-13 15,28-25,-1 0,1 1,0-1,0 0,0 1,0-1,1 1,-1-1,1 1,0 0,0 0,1-1,-1 1,1 0,-1 0,1 0,0 0,1 0,-1 0,1-1,0 1,0 0,0 0,0-1,0 1,1 0,0-1,0 0,0 1,0-1,0 0,1 0,-1 0,1 0,1 0,1 2,0 0,1-1,0 1,0-1,0-1,1 1,-1-1,1 0,0-1,-1 0,1 0,0 0,1-1,-1 0,0 0,0-1,0 1,8-2,4-5,0 0,-1-1,0-1,0-1,0 0,-1-2,-1 0,0 0,0-2,-1 0,-1-1,7-7,10-14,0-2,-3-1,-1-1,-2-1,-1-1,-2-2,-3 0,-1-1,5-22,-15 43,0-1,-1-1,-1 0,-2 1,-1-2,0 1,-2 0,-1 0,-1-1,-1 1,-1 0,-1 0,-7-22,9 42,0 0,0 0,0 1,-1-1,0 1,1-1,-1 1,-1 0,1 0,-1 0,1 1,-1-1,0 1,-1 0,1 0,0 0,-1 1,0 0,1-1,-1 2,0-1,0 0,0 1,0 0,0 0,-1 1,1-1,0 1,0 0,0 1,0-1,-1 1,1 0,0 0,-4 2,-2 1,-1 0,1 0,0 2,0-1,0 1,1 1,0 0,0 0,0 1,1 0,1 1,-1 0,1 0,1 1,0 0,0 0,1 1,0 0,1 0,0 0,1 1,-1 4,-4 15,1 0,2 1,1-1,1 1,2 1,1-1,2 0,1 2,-1-14,1 1,1-1,0 0,2 0,0-1,1 1,1-1,1 0,1-1,1 0,0 0,1-1,1-1,0 0,1 0,1-1,1-1,0 0,7 4,-15-14,0 0,0 0,0-1,0 0,1 0,0-1,-1 0,1 0,0-1,0 0,0 0,0-1,0 0,0 0,8-2,8-4</inkml:trace>
  <inkml:trace contextRef="#ctx0" brushRef="#br0" timeOffset="1314.272">2004 596,'-12'22,"1"0,2 1,0 0,1 1,1 0,1 0,1 0,1 1,1 15,2-36,0 0,1 0,0 0,0 0,0 0,0 0,0 0,1 0,0 0,0 0,0 0,0 0,0-1,1 1,0 0,0-1,0 1,0-1,1 0,-1 0,1 0,-1 0,1 0,0 0,1-1,-1 1,0-1,1 0,-1 0,1 0,-1-1,1 1,0-1,0 0,0 0,0 0,0 0,0-1,0 0,0 1,0-1,0-1,0 1,0-1,0 0,2 0,9-8,0 0,0-1,-1 0,-1-1,0-1,0 0,-1-1,0 0,-1 0,-1-2,0 1,6-15,-2 9,128-168,-141 188,-1-1,0 0,1 0,-1 1,1-1,-1 0,1 1,0-1,-1 1,1-1,-1 0,1 1,0 0,0-1,-1 1,1-1,0 1,0 0,-1-1,1 1,0 0,0 0,0 0,-1 0,1 0,0-1,0 2,0-1,0 0,0 0,-1 0,1 0,0 0,0 1,0-1,-1 0,1 1,0-1,0 1,-1-1,1 0,0 1,-1 0,1-1,-1 1,1-1,-1 1,1 0,-1-1,1 1,-1 0,14 43,25 257,-27-225,-3 1,-3-1,-4 2,-3-1,-3 0,-4-1,-3 1,-8 18,10-55,-2-1,-2-1,-2 0,-1-1,-2 0,-1-1,-2-1,-1-2,-2 0,-1-1,-2-1,-8 5,35-35,-12 10,1 0,-1-1,-1 0,0 0,0-2,-1 1,0-2,-1 0,1 0,-1-2,0 0,-1 0,13-5,0 0,-1 0,1 0,0 0,0 0,0-1,0 1,0-1,0 0,0 0,0 0,0 0,0-1,1 1,-1-1,0 1,1-1,-1 0,1 0,0 0,-1-1,1 1,0 0,1-1,-1 1,0-1,1 0,-1 0,1 1,0-1,0 0,0 0,0 0,1 0,-1-1,1 1,-1 0,1 0,0 0,1 0,-1 0,0 0,1 0,0 0,-1 0,1 0,1 0,0-3,8-22,2-1,1 2,1-1,1 2,1 0,2 1,0 1,19-19,-35 40,268-302,-226 259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3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0 725,'5'24,"7"7,0-5,-1-13,2-13,-1-11,-3-4</inkml:trace>
  <inkml:trace contextRef="#ctx0" brushRef="#br0" timeOffset="231.142">57 245,'0'0</inkml:trace>
  <inkml:trace contextRef="#ctx0" brushRef="#br0" timeOffset="646.882">508 442,'-31'23,"11"-11,1 1,0 0,1 1,1 2,0-1,1 2,1 0,0 1,2 1,0 0,1 0,1 1,0 1,0 5,9-22,1 0,0-1,0 1,0 0,1 0,-1 0,1-1,0 1,0 0,1 0,-1 0,1 0,-1-1,1 1,0 0,1 0,-1-1,1 1,-1-1,1 0,0 1,0-1,1 0,-1 0,1 0,-1 0,1-1,0 1,0-1,0 1,1-1,-1 0,0 0,1-1,-1 1,1-1,-1 0,1 0,0 0,0 0,0 0,-1-1,1 0,1 0,14-6,-1-2,0 0,-1-1,0-1,0 0,-1-1,-1-1,0 0,0-2,-1 1,-1-2,0 0,7-12,-14 20,40-53,45-41,-91 100,1 1,-1-1,1 1,0-1,-1 1,1 0,0-1,0 1,-1 0,1-1,0 1,0 0,-1 0,1-1,0 1,0 0,0 0,-1 0,1 0,0 0,0 0,0 1,-1-1,1 0,0 0,0 0,-1 1,1-1,0 0,0 1,-1-1,1 1,0-1,-1 1,1-1,-1 1,1-1,-1 1,1 0,-1-1,1 1,-1 0,1 0,-1-1,0 1,1 0,-1 0,0-1,0 1,0 0,0 0,1-1,-1 2,4 47,-4-45,-4 94,-5-2,-14 57,3-10,10-62,-3-1,-4 0,-3-1,-4-1,-3-1,-30 58,-11-41,65-91,1-1,0 0,-1 1,1-1,-1 0,0 0,0-1,0 1,0 0,0-1,0 0,0 0,0 0,0 0,-1 0,1-1,0 1,-1-1,1 0,0 0,-1 0,1 0,0-1,0 0,-1 1,1-1,0 0,0 0,0-1,0 1,0-1,-2-1,0-2,1-1,0 0,0 0,0 0,1 0,0-1,0 0,1 1,0-1,0 0,0 0,1 0,0 0,0 0,1-1,0 1,0 0,1 0,0-2,-1-2,3-26,2 1,2-1,1 1,1 0,2 1,2 0,1 1,2 0,1 1,1 1,2 1,1 1,2 0,0 2,2 1,19-15,-26 24</inkml:trace>
  <inkml:trace contextRef="#ctx0" brushRef="#br0" timeOffset="883.035">960 725,'-14'38,"0"18,2 3,8-7,9-13,10-13,5-16,1-10</inkml:trace>
  <inkml:trace contextRef="#ctx0" brushRef="#br0" timeOffset="1027.705">1072 301,'0'0</inkml:trace>
  <inkml:trace contextRef="#ctx0" brushRef="#br0" timeOffset="1444.714">1496 526,'-29'27,"1"0,2 2,0 1,2 1,2 1,1 2,1-1,-9 24,27-53,0 0,-1-1,1 1,1 0,-1 0,1 0,-1 0,1 0,0 1,0-1,1 0,-1 1,1-1,0 0,0 1,1-1,-1 0,1 0,0 1,0-1,1 0,-1 0,1 0,-1 0,1 0,1-1,-1 1,0 0,1-1,0 0,0 1,0-1,0 0,4 2,0-1,1-1,0 0,0-1,1 0,-1 0,0 0,1-1,-1-1,1 1,-1-1,1-1,-1 0,0 0,1 0,-1-1,0 0,0-1,0 0,0 0,1-1,8-4,0-2,-1 1,0-2,-1 0,0-1,0 0,-2-1,7-8,12-12,-1-1,-2-2,-2-1,-1-2,-1 0,-3-2,-1 0,-2-1,-2-1,-2-1,-2 0,-2-1,-1 0,-3-1,-1-4,-5 43,-1-1,0 0,0 1,-1-1,0 0,0 1,0-1,-1 1,0-1,-1 1,0 0,0 0,0 0,-1 0,0 1,0-1,-1 1,0 0,0 0,0 1,-1 0,0 0,0 0,0 0,0 1,-1 0,0 0,0 1,0 0,0 0,0 1,-1 0,1 0,-1 0,1 1,-1 1,0-1,1 1,-1 0,0 1,1 0,-1 0,0 0,-5 3,-1 5,0 0,1 1,0 0,1 1,1 0,-1 1,2 0,-1 1,2 0,0 1,0 0,2 0,0 1,0 0,1 0,1 1,1 0,0 0,1 0,0 0,2 0,-1 12,3-1,2 1,0-1,2-1,0 1,2 0,1-1,1-1,2 1,0-2,1 1,2-2,0 1,2-2,10 12,12 11,2-1,2-3,40 31,-46-40,-9-9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0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286 142,'-23'14,"0"2,1 0,1 2,0 0,2 2,0 0,1 1,1 1,1 0,1 1,1 1,1 0,2 1,0 1,-1 5,10-23,-1 0,2 0,-1 0,1 1,0-1,1 0,0 1,0-1,1 0,0 1,0-1,1 0,0 0,0 0,1 0,0 0,1 0,0-1,0 0,0 0,1 0,0 0,1-1,-1 1,1-1,0-1,1 1,-1-1,1 0,0-1,0 0,1 0,-1 0,1-1,0 0,0 0,0-1,0 0,0-1,2 1,5-4,-1-1,1 0,0-1,-1-1,0 0,0-1,0 0,-1-1,0-1,-1 0,1-1,-1 0,-1 0,0-2,0 1,-1-1,0-1,-1 0,6-10,-3 8,-1-1,-1 0,0-1,-1 0,0-1,-2 1,0-1,-1-1,0 1,-1-1,-2 0,1-1,-2 1,-1 0,0-1,-1 1,-1-1,-1 1,0 0,-2-2,2 9,0 0,-1 1,0-1,-1 1,0 0,-1 0,0 0,0 0,-1 1,-1 0,1 0,-1 1,-1 0,0 0,0 0,0 1,-1 1,0-1,0 1,-1 1,0 0,0 0,0 1,0 0,-1 1,1 0,-1 0,6 3,1 0,-1 0,0 1,1-1,-1 1,0 0,1 0,-1 0,1 1,0 0,-1 0,1 0,0 0,0 1,0-1,0 1,-2 3,-13 12</inkml:trace>
  <inkml:trace contextRef="#ctx0" brushRef="#br0" timeOffset="515.718">596 706,'291'-359,"-272"350,-26 45,3-25,4-10,-3 8,-1 0,2 1,-1 0,1-1,1 1,0 0,0 0,1 0,0 0,1 0,0 0,0 0,1-1,0 1,1 0,0-1,1 0,1 3,-3-10,1 0,0 0,0 0,0 0,0 0,0 0,0-1,0 0,1 1,-1-1,0 0,1-1,-1 1,1-1,-1 1,1-1,-1 0,1 0,-1-1,1 1,-1-1,0 0,1 0,-1 0,0 0,1 0,-1-1,0 1,1-1,85-60,-79 51,1 0,-1-1,-1-1,-1 1,1-1,-2-1,0 0,-1 0,0 0,-1-1,0 1,0-9,0-2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9:59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59,'28'-58,"-36"86,-134 235,76-149,-5-2,-27 26,-21 40,86-152,20-22</inkml:trace>
  <inkml:trace contextRef="#ctx0" brushRef="#br0" timeOffset="422.417">0 285,'34'29,"4"-12,0-2,2-2,0-1,0-2,1-2,13 0,92 22,-122-25,0 1,0 1,-1 1,0 1,-1 1,0 1,0 1,-1 1,-1 0,0 2,10 10,-29-24,0 1,0 0,0-1,1 1,-1-1,1 1,-1-1,1 0,-1 0,1 0,0 0,-1 0,1 0,0 0,0 0,0-1,0 1,0-1,0 1,0-1,0 0,0 0,0 0,0 0,0 0,0 0,0-1,0 1,-1-1,1 1,0-1,0 0,0 1,0-1,-1 0,1 0,0-1,-1 1,1 0,-1 0,1-1,10-8</inkml:trace>
  <inkml:trace contextRef="#ctx0" brushRef="#br0" timeOffset="670.49">791 342,'-78'14,"1"3,1 4,1 3,1 3,2 4,-18 12,-36 45,109-71</inkml:trace>
  <inkml:trace contextRef="#ctx0" brushRef="#br0" timeOffset="990.697">338 31,'-7'16,"0"1,0-1,2 1,0 0,1 1,0-1,2 1,0 0,1 0,1-1,0 1,2 0,0 0,1-1,3 12,78 294,-52-168,-13-92,-14-44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0,'1'64,"-13"236,-36 83,21-195,20-159,7-38,3-6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01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69,'29'0,"24"0,7 0,-1-5,-6-2,-7 1,-7 1,-5 1,-4 2,-2 1,0 0,-1-3,0-2,0 0,0 1,-4-3,-6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88,'48'-9,"26"-4,0-4,-8 1,-10 3,-10 4,-8 3,-6 3,-3 2,-2 1,-1 0,1 1,-6 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8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287 445,'-28'15,"0"1,1 1,1 1,0 2,1 1,2 0,0 2,1 1,-11 18,8 36,25-76,0 0,0 0,1 0,-1 0,1 0,-1 0,1 0,0 0,0 0,0 0,0 0,0-1,0 1,1 0,-1-1,0 1,1-1,-1 1,1-1,0 0,-1 1,1-1,0 0,0 0,0 0,0-1,0 1,0 0,0-1,0 1,0-1,0 0,0 0,0 1,0-1,0-1,1 1,14-2,0-1,1-1,-1 0,-1-2,1 0,-1 0,0-2,0 0,-1 0,0-2,-1 0,0 0,-1-2,5-4,5-1,96-76,-119 93,0 1,0-1,0 0,1 1,-1-1,0 1,0-1,0 1,0-1,1 0,-1 1,0-1,0 1,1-1,-1 0,0 1,1-1,-1 0,0 1,1-1,-1 0,0 0,1 1,-1-1,1 0,-1 0,1 0,-1 1,0-1,1 0,-1 0,1 0,-1 0,1 0,-1 0,1 0,-1 0,1 0,-1 0,0 0,1 0,-1-1,1 1,-1 0,1 0,-1 0,0-1,1 1,-1 0,1 0,-1-1,0 1,1 0,-1-1,0 1,1 0,-1-1,0 1,0-1,1 1,-1-1,-12 45,10-36,0 84,2-90,1 0,0 1,0-1,-1 0,1 0,1 0,-1 1,0-1,0 0,1-1,-1 1,1 0,0 0,0-1,-1 1,1-1,0 1,0-1,0 0,1 0,-1 0,0 0,0 0,0 0,1-1,-1 1,1-1,-1 1,0-1,1 0,-1 0,0 0,1-1,-1 1,1 0,-1-1,1 0,13-5,-1-2,0 0,0 0,-1-2,0 1,-1-2,0 0,-1 0,0-2,0 1,-2-1,0-1,0 0,-1 0,-1-1,0 0,5-16,6-10,-3-1,-1-1,-3-1,-1 1,-2-2,-2 0,-2 1,-2-2,-2 1,-4-45,13 338,19 24,-22-235,-2 1,-1 0,-2 0,-2 0,-1 9,-11-12,6-29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9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1,'-220'171,"216"-167,-2 0,1-1,-1 2,1-1,1 0,-1 1,0 0,1 0,0 1,1-1,-1 1,1 0,0-1,0 2,0-1,1 0,0 0,1 1,-1 1,3-5,1 0,-1 0,1 0,-1 0,1 0,0 0,0-1,1 1,-1-1,0 0,1 0,0 0,-1 0,1 0,0 0,0-1,0 1,0-1,0 0,0 0,0 0,1 0,-1 0,1-1,26 13,-24-8,0-1,0 1,-1 1,0-1,0 1,0 0,-1 0,0 0,0 1,0-1,-1 1,0 0,0 0,-1 0,0 0,1 5,33 68,-1-55,-20-24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0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31 316,'61'-16,"0"-2,-1-3,-1-3,17-11,5-24,-79 57,0 0,0 0,-1 0,1-1,0 1,-1-1,1 1,-1-1,0 1,0-1,0 0,0 1,-1-1,1 0,-1 0,1 0,-1 0,0 1,0-1,0 0,-1 0,1 0,-1 0,1 1,-1-1,0 0,0 1,0-1,-1 0,1 1,-1-1,0 0,-2-2,0 0,-1 1,1-1,-1 1,0 0,-1 1,1-1,0 1,-1 0,0 0,0 1,0 0,0 0,0 0,0 1,0 0,0 0,-1 0,1 1,0 0,-1 0,1 1,0-1,-1 1,1 1,-5 1,-5 1,0 1,1 0,0 1,0 1,1 0,0 1,0 1,1 0,0 1,-3 2,6-3,0 0,1 0,-1 1,2 0,-1 0,2 1,-1 0,2 1,-1 0,1 0,1 0,1 1,-1-1,2 1,0 0,0 0,1 1,1-1,0 0,1 1,1-1,1 12,1-17,0-1,0 1,1-1,0 1,1-1,-1-1,1 1,0-1,1 1,0-2,0 1,0-1,0 1,1-2,0 1,0-1,1 0,2 1,145 42,-139-44,0-2,0 1,0-2,1 0,-1-1,0-1,0 0,0-2,-1 1,1-2,-1 0,0-1,0 0,0-1,-1-1,11-8,-8-1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4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13,'-9'-3,"0"0,-1 1,1 1,-1-1,1 1,-1 1,1 0,-1 0,1 1,-1 0,1 1,0 0,-1 0,1 1,0 0,1 1,-1 0,0 0,1 1,0 0,0 1,1-1,-1 1,1 1,0 0,1 0,0 0,-5 7,10-12,-50 103,50-103,0 1,0 0,1 0,-1 0,1 0,0-1,-1 1,2 0,-1 0,0 0,0 0,1 0,0-1,-1 1,1 0,0 0,0-1,1 1,-1-1,0 1,1-1,0 1,-1-1,1 0,0 0,0 0,1 0,-1 0,0 0,0-1,1 1,-1-1,1 1,0-1,-1 0,1 0,2 0,8 1,-1-1,1 0,-1-1,1-1,-1 0,1 0,-1-2,1 1,-1-1,0-1,0 0,-1-1,1 0,-1-1,0 0,0-1,-1 0,0-1,0 0,2-3,11-5,79-70,-101 85,-1 0,1 0,0 0,-1 1,1-1,0 0,0 0,0 1,-1-1,1 1,0-1,0 1,0-1,0 1,0-1,0 1,0 0,0 0,1-1,-1 1,0 0,0 0,0 0,0 0,0 0,0 0,0 1,0-1,0 0,0 1,0-1,0 0,0 1,0-1,0 1,0-1,0 1,0 0,0-1,-1 1,1 0,0 0,0 0,-1 0,22 49,-17-35,1 0,1-1,0 0,0 0,2-1,0 0,0 0,1-1,1 0,0-1,0 0,6 3,1 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7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77 565,'-19'33,"-6"17,6-1,5-9</inkml:trace>
  <inkml:trace contextRef="#ctx0" brushRef="#br0" timeOffset="234.281">50 113,'0'0</inkml:trace>
  <inkml:trace contextRef="#ctx0" brushRef="#br0" timeOffset="517.068">303 734,'131'-335,"-108"304,-22 31,-1-1,1 1,-1 0,1 0,-1 0,1-1,-1 1,1 0,0 0,-1 0,1 0,-1 0,1 0,-1 0,1 0,0 0,-1 1,1-1,-1 0,1 0,-1 0,1 0,-1 1,1-1,-1 0,1 1,-1-1,0 0,1 1,-1-1,1 1,-1-1,0 1,1-1,-1 0,0 1,1-1,-1 1,0-1,0 1,0 0,0-1,1 1,-1-1,0 1,0-1,0 1,0-1,0 1,0 0,0-1,-1 1,1-1,0 1,0-1,0 1,0-1,-1 1,2 80,6 44,-6-120,0-1,0 1,1-1,0 0,0 1,0-1,0 0,0 0,1 0,0 0,0-1,0 1,0-1,1 0,-1 1,1-2,0 1,0 0,0-1,0 0,0 0,1 0,2 1,0-1,0-1,-1 0,1-1,0 0,0 0,-1 0,1 0,0-1,-1 0,1-1,0 0,-1 0,0 0,1-1,-1 1,0-2,0 1,-1-1,1 0,1-2,96-98,-71 54,-2-1,-3-2,-2-1,3-13,-20 45,-3 3</inkml:trace>
  <inkml:trace contextRef="#ctx0" brushRef="#br0" timeOffset="766.499">1235 0,'0'43,"0"24,-5 11,-1-5,0-8,1-12,1-9,2-7,6-6,2-3,0-1,-1-1,-2-9,0-8</inkml:trace>
  <inkml:trace contextRef="#ctx0" brushRef="#br0" timeOffset="1017.724">1010 311,'38'-5,"37"-1,10 0,-4 1,-11 1,-18 2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6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1 296,'1'2,"0"-1,1 1,-1 0,1 0,0-1,-1 1,1-1,0 1,0-1,0 0,0 1,0-1,0 0,1-1,-1 1,0 0,0-1,1 1,-1-1,0 0,1 1,-1-1,0 0,1 0,-1-1,2 2,15-3,-1-1,1 0,0-2,-1 0,0 0,0-2,0-1,-1 0,0-1,-1 0,0-2,0 0,-1 0,0-2,-1 0,-1 0,0-1,-1-1,5-9,74-100,-90 123,-1 0,1 1,0-1,0 0,0 1,0-1,0 1,0-1,0 1,-1 0,1-1,0 1,1 0,-1 0,0 0,0 0,0 0,0 0,0 0,0 0,0 0,0 0,0 0,0 1,0-1,0 0,0 1,0-1,0 1,0-1,-1 1,1-1,0 1,0 0,0-1,-1 1,1 0,0 0,-1-1,1 1,-1 0,1 0,-1 0,1 0,-1 0,1 0,-1 0,17 49,-11 7,-2 1,-3 1,-5 31,2 10,1 271,1-353,-1 1,0-1,-2 0,0 1,-1-1,-1-1,-1 1,-2 4,8-23,0 1,0-1,0 1,0-1,0 1,0-1,-1 1,1-1,0 1,0 0,-1-1,1 1,0-1,0 1,-1 0,1-1,0 1,-1 0,1-1,-1 1,1 0,0 0,-1-1,1 1,-1 0,1 0,-1 0,1 0,0-1,-1 1,1 0,-1 0,1 0,-1 0,1 0,-1 0,1 0,-1 0,1 1,-1-1,1 0,-1 0,1 0,0 0,-1 1,1-1,-1 0,1 0,0 1,-1-1,1 0,-1 1,1-1,0 0,0 1,-1-1,1 1,0-1,-6-45,7 13,0 1,2-1,2 1,1-1,1 1,2 1,1 0,1 0,1 1,5-5,6-16,3 1,2 1,2 1,2 2,6-5,0 2,-22 26,0 0,2 1,0 1,1 1,1 1,1 0,0 2,17-10,-34 23,0 1,0 0,0 0,0 0,1 1,-1 0,1-1,-1 2,1-1,0 0,-1 1,1 0,0 0,-1 0,1 1,0-1,-1 1,1 0,-1 0,1 1,-1 0,0-1,1 1,-1 1,0-1,0 1,-1-1,1 1,0 0,-1 1,0-1,0 0,0 1,0 0,0 0,-1 0,0 0,0 0,0 0,0 0,0 1,-1-1,1 7,0-1,0 0,-1 0,-1 0,1 1,-2-1,1 0,-2 1,1-1,-1 0,-1 0,0 0,0-1,-1 1,0-1,-1 1,0-1,0-1,-1 1,-5 5,-1 2,-2-1,0 0,0-1,-1-1,-1 0,0-1,-1-1,0 0,-1-1,-3 0,14-6,-1-1,1 0,-1 0,0-1,1 0,-1-1,0 1,0-2,0 1,0-1,0 0,-7-1,-4-5</inkml:trace>
  <inkml:trace contextRef="#ctx0" brushRef="#br0" timeOffset="349.805">1553 98,'-21'10,"0"1,1 0,1 2,0 0,1 1,0 1,1 1,1 0,0 1,1 1,1 1,1 0,-3 6,15-22,0 1,0-1,0 1,0-1,0 1,1-1,0 1,-1 0,1-1,1 1,-1 0,0-1,1 1,0 0,0-1,0 1,0-1,1 0,-1 1,1-1,0 0,0 0,0 0,0 0,1 0,-1 0,1-1,-1 1,1-1,0 0,0 0,0 0,1 0,-1 0,0-1,1 1,-1-1,0 0,1 0,0 0,-1-1,1 1,0-1,-1 0,1 0,0 0,-1 0,1-1,1 0,4-1,0 0,0-1,0 0,-1 0,1-1,-1 0,0-1,0 0,0 0,-1-1,0 0,0 0,0 0,-1-1,0 0,0-1,-1 1,0-1,0 0,-1 0,0 0,0-1,-1 0,0 1,0-1,-1 0,0-1,-1 1,0 0,-1 0,0-1,0 1,-1 0,0 0,0 0,-1-1,-1 1,1 1,-1-1,-1 0,0 1,0-1,0 1,-1 1,-5-8,-39-30,31 32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42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57 112,'-3'2,"0"0,0 0,0 0,0 0,0 0,1 1,-1 0,1-1,-1 1,1 0,0 0,0 0,1 0,-1 0,0 1,1-1,0 0,0 1,0-1,0 1,1-1,-1 1,1 0,0-1,0 1,0-1,0 1,1 0,0-1,-1 1,1-1,0 1,1-1,-1 0,2 3,-2-5,0 0,0 0,1 0,-1 0,0-1,0 1,1 0,-1-1,0 1,1-1,-1 1,1-1,-1 1,1-1,-1 0,1 0,-1 0,1 0,-1 0,1 0,-1 0,0-1,1 1,-1 0,1-1,-1 1,0-1,1 0,-1 1,0-1,1 0,-1 0,0 0,0 0,0 0,0 0,0 0,1-1,37-45,-35 42,-1-1,0 1,0-1,0 0,-1 1,0-1,0 0,0 0,-1 0,0-1,0 1,-1 0,1 0,-2-1,1 1,0 0,-2-6,0 11,1 0,-1 0,0 0,0 0,1 0,-1 0,0 0,0 1,0-1,0 1,0-1,0 1,0 0,0 0,0 0,0 0,0 0,0 1,0-1,0 0,0 1,0-1,0 1,1 0,-1 0,0 0,0 0,1 0,-1 0,0 0,1 0,-1 1,1-1,0 1,-1-1,1 1,0-1,0 1,0 0,-1 1,-56 94,57-94,-1-1,1 1,0 0,0 0,0 0,1 0,-1 0,1 0,0 0,-1 0,1 0,1 0,-1 0,0 0,1 0,-1 0,1 0,0 0,0 0,0 0,1 0,-1-1,1 1,-1 0,1-1,0 1,0-1,0 0,0 0,0 1,1-2,-1 1,1 0,1 1,5-2,-1 0,0 0,0-1,0 0,1 0,-1-1,0 0,0-1,0 0,0 0,0-1,-1 0,1 0,-1 0,0-1,1-1,-2 1,1-1,0 0,-1 0,0-1,-1 0,1 0,-1 0,0-1,0 0,0-1,-3 4,1 0,0 0,-1-1,0 1,0 0,-1-1,1 0,-1 1,0-1,0 0,0 0,-1 0,0 1,0-1,0 0,0 0,-1 0,0 1,0-1,0 0,-1 0,1 1,-1-1,0 1,0 0,-1 0,0-2,0 5,-1 0,1-1,-1 1,1 1,0-1,-1 0,1 1,-1 0,0 0,1 0,-1 0,1 0,-1 1,1-1,-1 1,1 0,0 0,-1 1,1-1,0 1,0-1,0 1,0 0,0 0,0 0,1 1,-1-1,0 1,1-1,0 1,-1 1,2-3,-5 3,1-1,0 1,0-1,0 1,1 1,-1-1,1 1,0-1,0 1,1 0,-1 1,1-1,1 1,-1-1,1 1,-1 0,2 0,-1 0,1 0,0 0,0 0,0 0,1 1,0-1,1 4,-1-8,1 0,0-1,0 1,0 0,0 0,0-1,0 1,0-1,1 1,-1-1,0 0,1 1,-1-1,1 0,0 0,-1 0,1 0,0 0,0 0,-1-1,1 1,0-1,0 1,0-1,0 0,0 1,0-1,0 0,0 0,0 0,0-1,0 1,0 0,-1-1,1 1,0-1,0 0,0 0,0 0,68-42,-63 39,-1-1,1 0,-1 0,0-1,0 0,-1 0,0-1,0 1,0-1,-1 0,0 0,0-1,-1 1,0-1,0 0,-1 1,0-1,0 0,-1-1,0 1,0 0,-1 0,0-3,-1 9,0 0,0 0,0 0,0 0,0 1,0-1,0 0,-1 1,1-1,0 1,-1-1,0 1,1 0,-1 0,0 0,1 0,-1 0,0 0,0 0,0 0,0 1,0-1,0 1,0 0,0-1,0 1,0 0,0 0,0 0,0 1,0-1,0 0,0 1,0-1,0 1,0 0,0-1,0 1,0 0,0 0,1 0,-1 1,-1 0,-69 61,71-62,0 0,0 0,0 0,0 1,0-1,0 0,1 1,-1-1,0 0,1 1,-1-1,1 1,-1-1,1 1,0-1,0 1,0-1,0 1,0-1,0 1,0-1,0 1,1-1,-1 1,0-1,1 1,0-1,-1 1,1-1,0 0,-1 1,1-1,0 0,0 0,0 1,0-1,0 0,1 0,-1 0,0 0,0-1,1 1,-1 0,0 0,1-1,-1 1,1-1,-1 1,1-1,-1 0,1 0,-1 1,1-1,-1 0,1 0,-1 0,1-1,-1 1,1 0,6-2,-1 1,1-1,-1 0,0-1,0 0,0 0,0 0,-1-1,1 0,-1 0,6-5,-5 4,14-10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4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621 225,'-34'37,"1"1,3 2,0 1,-14 29,-13 15,-3-4,-36 36,56-70,-127 150,142-189,28-15</inkml:trace>
  <inkml:trace contextRef="#ctx0" brushRef="#br0" timeOffset="630.93">1 197,'59'39,"-21"-3,-2 1,-1 1,-2 2,22 37,114 190,39 10,-183-246,-16-17</inkml:trace>
  <inkml:trace contextRef="#ctx0" brushRef="#br0" timeOffset="1164.7">1 564,'73'-27,"-27"16,0 2,0 2,1 2,-1 2,1 2,47 6,9-3,104 23,-196-23</inkml:trace>
  <inkml:trace contextRef="#ctx0" brushRef="#br0" timeOffset="1749.32">368 0,'11'219,"24"138,-25 29,-10-362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4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0,'-229'719,"192"-601,24-111,10-30,33-145,-5 72,4 0,5 2,29-56,-63 149,10-22,1 0,0 0,2 1,0 1,2 0,3-4,-17 24,0 0,0 0,0 1,0-1,0 0,0 0,0 0,1 1,-1-1,0 0,0 1,1-1,-1 1,0-1,0 1,1 0,-1 0,0-1,1 1,-1 0,1 0,-1 0,0 1,1-1,-1 0,0 0,1 1,-1-1,0 1,0-1,1 1,-1 0,0-1,0 1,0 0,0 0,0 0,0-1,0 1,0 0,0 1,0-1,-1 0,1 0,0 0,-1 0,1 1,30 63,-31-64,118 321,-67-193,-52-129,1 0,0 0,0 0,0 0,-1 0,1 0,0 0,0 0,-1 0,1 0,0 0,0 0,0 0,-1 0,1 0,0 0,0 0,-1 0,1 0,0 0,0 0,-1 0,1 0,0 0,0 0,0 1,-1-1,1 0,0 0,0 0,0 0,0 1,-1-1,1 0,0 0,0 0,0 1,0-1,0 0,0 0,0 0,0 1,-1-1,1 0,0 0,0 1,0-1,0 0,0 0,0 0,0 1,0-1,0 0,1 1,-24-22,18 17,-7-6,-1 0,0 1,-1 1,0 0,0 1,0 0,-1 1,0 1,0 0,0 1,-1 1,0 0,1 1,-1 1,0 0,0 2,-1 0,-113 12,112-7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01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87,'38'-5,"32"-6,14-2,-2-2,-11 0,-13 3,-11 4,-9 3,-11 2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0,'22'147,"-14"148,4-207,-9-73,0 0,0 0,-2 1,0-1,-1 0,0 1,-1-1,-1 0,0 1,-4 10,7-24,3-9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9 253,'-3'13,"1"1,0 0,1-1,1 1,0 0,1-1,0 1,1 0,0-1,1 1,1-1,0 0,1 0,0-1,7 12,-10-22,0 1,0-1,0 0,0 0,0-1,0 1,0 0,1-1,-1 1,0-1,1 0,0 1,-1-1,1-1,0 1,-1 0,1-1,0 1,0-1,-1 0,1 0,0 0,0 0,0 0,-1-1,1 1,0-1,0 0,-1 0,1 0,-1 0,1 0,2-2,74-60,-62 44,0-1,-1 0,-2-1,0-1,-1 0,-1-1,-1-1,-1 1,-2-2,0 1,-1-1,0-12,-5 33,-1 0,0 1,0-1,0 0,-1 0,1 0,-1 0,0 0,0 0,0 0,-1 0,0 0,1 0,-1 0,-1 0,1 0,0 0,-1 1,0-1,0 1,0-1,0 1,-1 0,1 0,-1 0,0 0,0 0,0 0,0 1,0 0,-1-1,1 1,-1 0,1 1,-1-1,0 1,0-1,1 1,-1 0,0 1,0-1,0 1,0 0,0 0,-3 0,-3 4,0 1,0 0,1 1,-1 0,1 0,1 1,-1 0,1 0,0 1,1 0,0 1,0 0,1 0,0 0,0 1,1-1,-1 5,-16 29,4-3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1 365,'123'-299,"-104"234,-19 138,-1-66,1 0,-1-1,1 1,1 0,-1 0,1-1,1 1,-1 0,1-1,0 1,1-1,-1 0,1 0,1 0,-1 0,1 0,0-1,0 0,0 1,1-2,0 1,0 0,0-1,1 0,-1 0,1-1,0 1,0-1,0-1,0 1,1-1,-1 0,1 0,-1-1,1 0,1 0,4-3,-1 0,1 0,-1-2,0 1,0-1,0-1,-1 0,1-1,-1 1,-1-2,1 0,-1 0,0-1,-1 0,1 0,-2-1,1 0,-1 0,-1-1,1 0,-2 0,1 0,1-7,14-38,-13 30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0,'-49'74,"3"1,4 3,-18 46,60-123,-25 84,24-84,1 1,0 0,-1 0,1 0,0 0,0 0,0-1,0 1,0 0,1 0,-1 0,1 0,-1-1,1 1,-1 0,1 0,0-1,0 1,0 0,0-1,0 1,0-1,1 0,-1 1,0-1,1 0,-1 0,1 0,-1 0,1 0,0 0,-1 0,1 0,0 0,0-1,-1 1,1-1,0 0,0 1,0-1,0 0,-1 0,2 0,8-3,1 0,-1-1,0 0,0 0,0-1,-1-1,0 0,0 0,0-1,-1-1,0 1,0-1,-1-1,0 0,0 0,-1 0,1-4,145-191,-94 143,-58 60,1 0,0 0,0 0,0 0,0 0,0 1,0-1,0 0,0 1,0 0,0-1,1 1,-1 0,0 0,0 0,0 0,0 1,1-1,-1 0,0 1,0 0,0-1,0 1,0 0,0 0,-1 0,1 0,0 1,0-1,-1 0,1 1,0-1,-1 1,0 0,1-1,-1 2,5 7,-1 0,0 1,-1 0,0 0,0 0,-1 0,-1 1,0-1,-1 1,0 0,-1 9,4 17,13 157,-9 1,-13 108,5-268,-2 0,-2 0,-1 0,-2-1,-1 1,-2-2,-1 1,-2-1,-1-1,-13 20,-29 11,54-62,1-1,-1 1,0-1,0 0,0 0,0 1,0-1,0 0,0-1,0 1,0 0,-1-1,1 1,0-1,0 0,-1 0,1 1,0-2,0 1,-1 0,1 0,0-1,0 1,-1-1,1 0,0 1,0-1,0 0,0 0,0-1,0 1,0 0,1-1,-3-1,-3-8,0-1,0-1,1 1,0-1,1 0,1-1,0 1,1-1,1 0,0 0,0 0,1 0,1 0,1 0,1-9,-2-1,2-46,3 0,3 0,3 1,3 0,3 1,5-4,26-39,-31 91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0,'0'625,"-27"-355,-4-72,31-186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0 147,'44'-14,"32"-15,9-2,-5 4,-7 7,-11 7,-11 5,-9 4,-8 3,-4 2,-8 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1,'-8'30,"2"0,2 1,0 0,2 0,1 0,2 0,1 0,1 0,3 7,18 243,-19-263,-1 1,-1 1,0-1,-2 0,0 1,-2-1,0 1,-1-1,0 0,-2 2,-10 39,14-61,0 1,0 0,0 0,0-1,0 1,1 0,-1 0,0-1,0 1,0 0,1 0,-1 0,0 0,0-1,0 1,1 0,-1 0,0 0,0 0,1 0,-1 0,0-1,0 1,1 0,-1 0,0 0,1 0,-1 0,0 0,0 0,1 0,-1 0,0 0,1 1,-1-1,0 0,0 0,1 0,-1 0,0 0,0 0,1 1,-1-1,0 0,0 0,0 0,1 0,-1 1,0-1,0 0,0 0,0 1,0-1,1 0,-1 0,0 1,0-1,0 0,0 1,16-23,11-22,-5 5,3 0,1 2,1 1,2 1,3 0,-31 33,1 0,-1 0,1 0,-1 0,1 0,0 0,-1 1,1-1,0 1,0-1,0 1,0 0,1 0,-1 0,0 0,0 0,1 0,-1 1,1-1,-1 1,0 0,1-1,-1 1,1 0,-1 1,1-1,-1 0,0 1,1-1,-1 1,0 0,1-1,-1 1,0 0,0 1,0-1,0 0,0 1,0-1,0 1,0-1,0 1,-1 0,1 0,-1 0,1 0,-1 0,5 7,0 0,-1 0,0 0,0 0,-1 1,0 0,-1 0,0 0,-1 0,0 1,0-1,-1 0,0 1,-1-1,-1 1,1 0,-2-1,1 0,-3 9,-12 66,13-60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88 306,'4'4,"-1"0,2 0,-1-1,0 0,1 1,-1-2,1 1,0-1,0 1,0-1,0 0,0-1,1 0,-1 1,0-2,1 1,-1-1,1 1,-1-1,1-1,-1 1,0-1,1 0,-1 0,0-1,1 0,-1 0,0 0,0 0,-1-1,1 0,0 0,-1 0,2-2,4-3,-1 0,0-1,0-1,-1 0,-1 0,0 0,0-1,-1 0,0 0,-1 0,0-1,-1 0,0 0,-1 0,0 0,-1-1,0 1,-1-2,-1 10,0-1,0 1,-1-1,1 1,-1 0,0-1,0 1,0 0,-1 0,0-1,1 1,-1 1,-1-1,1 0,-1 0,1 1,-1-1,0 1,0 0,0 0,-1 0,1 0,-1 1,0 0,0-1,1 1,-1 0,-1 1,1-1,0 1,0 0,0 0,-1 0,1 0,-1 1,1 0,0 0,-1 0,1 0,-1 1,1 0,0 0,-1 0,-2 1,-7 4,-1 1,1 0,0 1,1 1,0 0,0 1,1 0,0 1,1 0,0 1,1 0,0 1,1 0,1 1,0 0,0 0,2 0,0 1,0 0,1 0,1 1,1-1,0 1,1 0,1 0,0 0,1 1,3-7,-1-1,1 0,1 1,0-1,0 0,1-1,0 1,1-1,0 0,0 0,0-1,1 0,0 0,1 0,-1-1,1 0,1-1,-1 0,1 0,0-1,0 0,0 0,0-1,1 0,-1-1,1 0,0 0,0-1,0-1,8 1,122-9,-116 1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4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0,'-19'10,"-7"8,2 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5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1,'-9'6,"-1"1,0-1,1 1,-1 1,2 0,-1 0,1 1,0 0,1 0,0 1,1-1,0 2,-5 9,12-14,-1-1,1 0,0 1,0-1,1 0,0 0,0 0,0 0,0 0,1-1,0 1,0 0,0-1,0 0,1 0,-1 0,1 0,0-1,1 1,-1-1,0 0,1-1,0 1,2 1,18 15,-22-16,1 0,0 0,-1 1,1-1,-1 1,0 0,0 0,-1 0,1 0,-1 0,0 1,0-1,0 1,-1-1,0 1,0 0,0 0,0 0,-1-1,1 1,-1 0,-1 0,1 0,-1 0,1 0,-1-1,-1 1,1 0,-1-1,0 1,0-1,0 1,0-1,-1 0,0 0,0 0,0 0,-7 7,-1 0,0 0,0-1,-1-1,0 0,0-1,-1 0,-1-1,1 0,-1-1,0-1,-6 2,-5-1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01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0,'-236'645,"222"-604,-19 101,34-141,-1 1,0 0,0-1,1 1,-1-1,1 1,0-1,-1 1,1-1,0 0,0 1,-1-1,1 0,1 1,-1-1,0 0,0 0,0 0,0 0,1 0,-1 0,0 0,1-1,-1 1,1 0,-1-1,1 1,-1-1,1 1,0-1,-1 0,1 0,-1 0,1 0,0 0,-1 0,1 0,-1 0,1-1,-1 1,1-1,-1 1,1-1,-1 0,1 1,-1-1,1 0,-1 0,0 0,0 0,1 0,-1 0,0 0,0 0,0-1,0 1,0 0,0-1,17-14</inkml:trace>
  <inkml:trace contextRef="#ctx0" brushRef="#br0" timeOffset="299.311">820 0,'-69'77,"4"2,4 3,3 3,4 2,-2 12,45-77,1 1,1 0,0 0,2 1,1 0,1 1,3-20,1 1,1 0,-1 0,1 0,0 0,0 0,1 0,-1 0,1-1,1 1,-1 0,1 0,0-1,0 1,1-1,-1 0,1 0,1 0,-1 0,1 0,-1 0,1-1,1 0,-1 0,0 0,1 0,4 1,-1-1,0 0,1-1,-1 0,1 0,0-1,0 0,0-1,0 0,0 0,0-1,1 0,-1 0,0-1,0-1,0 1,0-2,0 1,-1-1,1 0,-1-1,8-4,7-4,-1-1,0-1,-1-1,0-1,-1 0,-1-2,3-4,-8 6,0 0,0-2,-2 1,0-2,-1 0,-1 0,-1-1,-1 0,0 0,-2-1,3-13,-6 21,-1 1,0 0,-1-1,-1 0,0 1,0-1,-1 1,-1-1,0 1,-1 0,0-1,-1 1,0 1,-1-1,-1 1,1-1,-2 1,1 1,-2 0,-5-7,8 12,-1 0,1 1,-1 0,0 0,0 0,-1 1,1 0,-1 0,1 1,-1 0,0 0,0 0,0 1,0 0,0 0,0 1,0 0,0 0,0 1,0 0,0 0,0 1,0 0,0 0,0 0,1 1,-1 0,1 0,0 1,0-1,0 1,0 1,1-1,0 1,-24 16,5-4</inkml:trace>
  <inkml:trace contextRef="#ctx0" brushRef="#br0" timeOffset="687.949">1526 198,'-38'1,"1"2,-1 1,1 2,0 2,0 1,1 2,0 2,-19 10,45-20,1 1,-1 0,1 0,0 1,1 0,-1 0,1 1,0 1,0-1,1 1,0 0,0 1,1 0,0 0,0 0,1 1,0-1,0 1,1 1,0-1,1 1,0-1,0 1,1 0,1 0,-1 0,2 0,-1 0,1 0,1 6,2-6,0 0,1 0,0 0,0 0,1-1,1 0,-1 1,1-2,1 1,0-1,0 0,0-1,1 1,0-1,1-1,0 0,0 0,0-1,0 0,1 0,0-1,0 0,0-1,0 0,5 0,5 3,1-1,1 0,-1-2,0 0,1-1,0-2,-1 0,1-1,-1-1,1-1,-1-1,0-1,0-1,-1 0,1-2,-1 0,-1-2,0 0,0-1,-1-1,-1 0,0-2,8-7,-17 13,0 0,0 0,-1-1,0 0,0-1,-1 1,0-1,-1 0,0-1,-1 1,0-1,0 0,-1 0,-1 0,0-1,0 1,-1-1,-1 1,0 0,0-1,-2-4,-2 3,0 1,0 0,-1 0,-1 0,0 0,0 1,-1 0,-1 1,0-1,0 2,-1-1,-1 1,1 0,-1 1,-1 0,1 1,-1 0,-1 0,1 1,-1 1,0 0,0 1,-1 0,1 1,-1 0,0 1,0 0,0 1,-6 1,-103 20,95-8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6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14 599,'-5'28,"1"0,1 1,2-1,1 1,1-1,1 0,6 24,-8-48,1-1,0 0,-1 0,1 0,1 0,-1 0,0 0,1 0,-1 0,1-1,0 1,0-1,0 1,0-1,1 0,-1 1,0-1,1 0,0-1,-1 1,1 0,0-1,0 1,0-1,0 0,0 0,0 0,0-1,1 1,-1-1,0 0,0 1,1-1,-1-1,0 1,0 0,0-1,0 0,1 0,-1 0,0 0,0 0,0 0,1-2,7-5,0-1,-1 0,-1-1,1 0,-1 0,-1-1,0 0,-1-1,0 0,-1 0,0 0,-1-1,0 0,-1 0,0 0,-1 0,-1-1,0 1,-1-1,0 0,-1 1,-1-1,0 1,-1-1,0 1,-3-8,4 17,0 0,-1-1,1 1,-1 0,0 1,0-1,-1 0,1 0,-1 1,1 0,-1-1,0 1,-1 0,1 0,0 1,-1-1,0 1,1 0,-1 0,0 0,0 0,0 1,0-1,-1 1,1 0,0 0,-1 1,1-1,0 1,-1 0,1 0,0 1,-1-1,1 1,0 0,0 0,-1 0,1 1,0-1,0 1,0 0,1 0,-1 1,0-1,1 1,-1-1,1 1,0 0,0 1,0-1,1 0,-1 1,1 0,0-1,-1 3,2-5,1 0,-1 0,1 0,-1 0,1 0,-1 0,1 0,0 0,-1 0,1 0,0 1,0-1,0 0,0 0,0 0,0 0,0 1,1-1,-1 0,0 0,1 0,-1 0,0 0,1 0,-1 0,1 0,0 0,-1 0,1 0,0 0,0 0,0 0,-1-1,1 1,0 0,0 0,0-1,0 1,0-1,0 1,0-1,1 1,-1-1,0 0,0 0,0 1,0-1,0 0,1 0,-1 0,0 0,0 0,0-1,1 1,65-11,-47-2,1-1,-2-1,0-1,-1-1,0 0,-1-1,-1-1,-1 0,-1-1,-1-1,0 0,-2-1,0-1,-2 1,0-1,4-20,-6 24,0-1,-2 1,0-1,-1 0,-1 0,0-1,-2 1,-1-1,0-3,0 23,1 0,-1 1,0-1,1 0,-1 0,0 0,1 0,-1 0,0 0,0 1,0-1,0 0,0 0,0 0,0 0,0 0,0 0,-1 0,1 0,0 1,-1-1,1 0,0 0,-1 0,1 0,-1 1,1-1,-1 0,1 1,-1-1,0 0,1 1,-1-1,0 1,0-1,1 1,-1-1,0 1,0-1,0 1,0 0,1-1,-1 1,0 0,0 0,0 0,0 0,0 0,0 0,0 0,0 0,0 0,1 0,-1 0,0 1,0-1,0 0,0 1,0-1,1 0,-1 1,0-1,0 1,1 0,-1-1,0 1,1-1,-1 1,0 0,-4 10,1-1,1 1,-1 0,1 0,1 0,0 0,1 0,0 0,1 1,0-1,1 7,6 78,4 0,5-1,4 0,11 24,-14-49,-1-5,15 54,-4 1,-6 2,-5 0,0 109,-16-216,1-12,0 1,0-1,0 1,-1-1,1 1,-1-1,0 1,0-1,0 1,-1-1,1 1,-1-1,0 1,0-1,0 0,0 1,-1-1,1 0,-1 0,0 0,0 0,0 0,0-1,0 1,-1 0,1-1,-1 0,0 1,0-1,0 0,0 0,0-1,0 1,0-1,0 0,-1 1,1-1,-1 0,-4-4,0 0,0 0,1 0,-1-1,1 0,0 0,0-1,0 0,1 0,0-1,0 1,0-1,1-1,-1 1,2-1,-1 0,1 0,0 0,0-1,1 1,0-1,0 0,1 0,0 0,0-2,-7-20,1 0,1 0,2-1,1 0,1 1,2-2,1 1,1 0,2 0,1-1,-3 20,2-1,-1 0,2 1,-1 0,2 0,-1 0,2 0,0 1,0-1,1 2,0-1,2 0,8-7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9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2 222,'-1'13,"1"-1,0 1,1-1,0 1,1-1,0 1,1-1,0 0,1 0,0 0,1-1,1 1,0-1,0 0,7 8,-12-18,0 0,1 1,-1-1,1 0,-1 0,1 0,-1 0,1 0,0 0,0 0,-1 0,1-1,0 1,0-1,0 1,0-1,-1 0,1 0,0 0,0 0,0 0,0 0,0 0,0-1,0 1,-1-1,1 1,0-1,0 0,-1 1,1-1,0 0,-1 0,1 0,-1-1,1 1,-1 0,1-1,-1 1,0 0,1-2,37-70,-35 52,-1 0,0 0,-2-1,0 1,-2-1,0 1,-1-1,-5-16,7 34,0 1,0 0,-1 0,1 0,-1 0,0 0,1 0,-1 0,-1 0,1 0,0 0,-1 1,0-1,1 0,-1 1,0-1,0 1,-1 0,1 0,0 0,-1 0,1 0,-1 0,0 1,1-1,-1 1,0 0,0 0,0 0,0 0,0 0,0 1,0-1,-2 1,-11 3</inkml:trace>
  <inkml:trace contextRef="#ctx0" brushRef="#br0" timeOffset="383.794">313 476,'162'-325,"-159"321,-2 0,2-1,-1 1,0 0,1 0,0 0,0 0,0 0,0 1,0-1,1 1,0 0,0 0,0 0,0 1,0-1,0 1,5-2,-7 6,1-1,-1 0,1 1,-1 0,0 0,0-1,0 1,0 0,0 1,0-1,0 0,-1 1,1-1,-1 0,1 1,-1 0,0-1,0 1,0 0,-1 0,1-1,-1 1,1 0,-1 2,3 7,-1-4,0 0,1 0,-1 0,1 0,1-1,-1 0,1 1,1-1,-1-1,1 1,1-1,-1 1,1-1,0-1,0 1,0-1,1-1,0 1,0-1,0 0,1 0,-1-1,1 0,0 0,0-1,0 0,0-1,0 0,0 0,1 0,-1-1,0 0,6-2,-3-1,0 0,-1-1,1-1,-1 0,0 0,0-1,0-1,-1 1,0-1,0-1,-1 0,0 0,0-1,-1 1,0-2,-1 1,0-1,0 0,-1 0,0-1,-1 1,0-1,-1 0,0 0,-1 0,0-1,0 1,-2-1,1 1,-1-1,-2-7,-4-6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7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1 982,'0'163,"0"-196,1 1,2-1,1 1,2 0,1 0,2 1,1 0,1 0,1 1,8-11,50-72,-69 112,-1 0,0 0,1 0,0 1,-1-1,1 0,-1 1,1-1,0 0,0 1,-1-1,1 1,0-1,0 1,0-1,0 1,-1 0,1-1,0 1,0 0,0 0,0 0,0 0,0 0,0-1,0 2,0-1,0 0,0 0,-1 0,1 0,0 1,0-1,0 0,0 1,0-1,0 1,-1-1,1 1,0-1,0 1,-1-1,1 1,0 0,-1-1,1 1,-1 0,1 0,0 0,4 14</inkml:trace>
  <inkml:trace contextRef="#ctx0" brushRef="#br0" timeOffset="262.997">453 728,'-10'15,"0"1,2 1,0-1,0 1,2 1,0-1,1 1,1 0,0 0,2 1,0-1,1 1,0-1,2 1,1 9,-1-24,0 1,0-1,0 0,1 0,-1 0,1 0,0 0,0 0,1-1,-1 1,1-1,-1 1,1-1,0 0,1 0,-1 0,0 0,1-1,-1 0,1 1,0-1,0 0,0-1,0 1,0-1,0 0,1 0,-1 0,0 0,0-1,1 0,-1 0,0 0,1 0,-1-1,0 1,1-1,-1 0,0-1,0 1,0-1,0 1,0-1,2-2,3-1,-1 1,0-2,-1 1,0-1,1 0,-2 0,1-1,-1 0,0 0,0-1,-1 1,0-1,-1 0,1-1,-2 1,1-1,-1 0,0 0,-1 0,0 0,-1 0,1 0,-2-1,1 1,-2 0,1-1,-1 1,0 0,-1 0,0 0,-1 0,0 0,0 0,-1 1,0-1,0 1,-1 0,0 0,-56-48,42 44</inkml:trace>
  <inkml:trace contextRef="#ctx0" brushRef="#br0" timeOffset="548.948">988 191,'20'221,"-12"-104,6 0,4 0,18 52,-31-151,0 0,-1 0,-1 0,-1 1,0-1,-2 1,0-1,-1 1,0 0,-4 12,-2-13</inkml:trace>
  <inkml:trace contextRef="#ctx0" brushRef="#br0" timeOffset="1379.033">791 728,'65'9,"1"-3,0-2,0-4,0-2,0-4,-1-2,0-3,16-7,162-51,-214 67,-34 18,-155 148,121-90,38-73,0 1,0-1,1 1,-1 0,1-1,-1 1,1 0,-1-1,1 1,0 0,0-1,0 1,0 0,0-1,0 1,1 0,-1-1,0 1,1 0,-1-1,1 1,0-1,0 1,-1-1,1 1,0-1,0 0,0 1,0-1,1 0,-1 0,0 0,0 0,1 0,-1 0,1 0,-1 0,1 0,-1-1,1 1,-1 0,1-1,0 0,-1 1,2-1,7-1,-1 0,0-1,0-1,1 1,-1-1,-1-1,1 0,0 0,-1 0,0-1,0 0,-1-1,1 0,-1 0,0-1,-1 0,2-1,18-15,-17 15,43-30,-51 38,0-1,0 1,1-1,-1 1,0-1,0 1,0-1,1 1,-1 0,0 0,0 0,1 0,-1-1,0 2,0-1,1 0,-1 0,0 0,0 1,1-1,-1 0,0 1,0-1,0 1,0 0,1-1,-1 1,0 0,0 0,-1-1,1 1,0 0,0 0,0 0,0 0,-1 0,1 0,-1 1,1-1,0 0,-1 0,0 0,1 1,28 133,-29-131,1 0,-1-1,1 1,0 0,0-1,0 1,1-1,-1 1,1-1,-1 0,1 0,0 0,1 0,-1 0,0 0,1 0,0-1,0 1,-1-1,1 0,1 0,-1 0,0 0,0 0,1-1,-1 1,1-1,-1 0,1 0,0-1,-1 1,1-1,0 1,-1-1,1 0,0-1,-1 1,1-1,0 1,-1-1,4-2,20-13,-1-2,-1-1,-1-2,-1 0,0-1,-2-1,-1-1,0-1,-2-1,13-24,-27 43,36-61,-4-2,-3-2,-3-1,-3-1,-4-1,2-20,10-82,-35 176,1-1,-1 0,0 1,1-1,-1 1,0-1,0 1,0-1,0 0,0 1,0-1,-1 1,1-1,0 1,-1-1,1 1,-1-1,0 1,1-1,-1 1,0 0,0-1,0 1,0 0,0 0,0 0,0-1,0 1,-1 0,1 1,0-1,-1 0,1 0,-1 1,1-1,0 0,-1 1,1-1,-1 1,0 0,1 0,-1-1,1 1,-1 0,0 0,1 1,-1-1,1 0,-1 0,1 1,-1-1,1 1,-1-1,1 1,-1 0,1 0,0-1,-1 1,1 0,-1 1,-7 11,0 0,0 0,2 1,-1 0,2 1,0-1,1 1,0 1,1-1,-1 12,-10 51,3 1,4 0,3 1,5 64,1-96,2 0,2-1,2 0,2 0,2-1,17 44,13 13,-51-143,-1 17</inkml:trace>
  <inkml:trace contextRef="#ctx0" brushRef="#br0" timeOffset="1581.067">1976 502,'39'9,"31"4,9-1,-4-2,-5-3,-11-2,-9-3,-9 4,-7 0,-4-1,-2 0,-2 2,-4 2</inkml:trace>
  <inkml:trace contextRef="#ctx0" brushRef="#br0" timeOffset="1784.998">2823 812,'-5'29,"4"19,6 1,7-7,2-11</inkml:trace>
  <inkml:trace contextRef="#ctx0" brushRef="#br0" timeOffset="1952.298">2880 418,'0'0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3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85,'-7'-3,"0"1,-1-1,1 1,-1 0,1 1,-1-1,0 2,1-1,-1 1,0 0,0 1,1-1,-1 2,0-1,1 1,-1 0,1 1,0 0,0 0,0 0,0 1,0 0,1 0,0 1,0 0,0 0,0 1,-5 4,1 0,0 1,1 1,0 0,1 0,0 1,1-1,0 2,2-1,-1 1,1 0,1 0,1 0,0 1,0-1,2 1,0 0,0-1,2 1,0 0,1 5,0-15,0 0,0 0,1 0,0-1,0 1,0-1,0 0,1 0,-1 0,1 0,0 0,1-1,-1 0,0 0,1 0,0 0,0-1,-1 0,1 0,1 0,-1-1,0 1,0-1,1 0,-1-1,0 1,1-1,-1 0,0-1,1 1,-1-1,0 0,1 0,-1-1,0 1,0-1,0-1,0 1,-1 0,1-1,0 0,-1 0,0-1,0 1,3-4,15-12,-1-2,-1 0,-1-1,-1-1,-1-1,0 0,5-15,9-10,93-143,-124 191,0 0,0 0,0 0,1 0,-1 0,0 0,0 0,1 0,-1 0,0 0,1 0,-1 0,1 0,-1 0,1 1,-1-1,1 0,0 0,0 1,-1-1,1 0,0 1,0-1,0 1,-1-1,1 1,0-1,0 1,0-1,0 1,0 0,0 0,0-1,0 1,0 0,0 0,0 0,0 0,0 0,0 1,0-1,0 0,0 0,0 1,0-1,0 0,0 1,0-1,0 1,-1-1,1 1,0 0,0-1,0 1,-1 0,1-1,0 1,-1 0,1 0,-1 0,1-1,-1 1,1 0,-1 0,0 0,1 0,-1 0,0 1,4 19,-1 5,1-1,1 0,1 0,1-1,2 1,0-1,1-1,2 0,8 13,-17-33,0 1,0-1,0 0,0 0,0-1,0 1,1-1,-1 1,1-1,0 0,-1 0,1-1,0 1,0-1,0 0,1 0,-1 0,0-1,0 1,0-1,1 0,-1 0,0 0,0-1,4-1,10-4</inkml:trace>
  <inkml:trace contextRef="#ctx0" brushRef="#br0" timeOffset="261.503">1187 0,'-15'34,"-9"25,0 8,-2-4,4-6,1-9,4-8,5-6,0-3,2-3,-3-6,-3-2,1-4</inkml:trace>
  <inkml:trace contextRef="#ctx0" brushRef="#br0" timeOffset="544.914">904 0,'14'24,"20"18,8 6,3-5,-3-5,-3-9,-3-4,-3-7,-3-2,-1-3,-6 1,-2-2,-4 1,-1 0,2 1,3 4,-2 3,-5-2</inkml:trace>
  <inkml:trace contextRef="#ctx0" brushRef="#br0" timeOffset="898.168">1638 283,'5'24,"6"12,6 1,6-11,-3-10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35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7410,'37'-107,"-19"69,115-224,-78 158,26-53,6 4,78-101,-50 89,36-82,-117 189,353-676,-293 544,242-423,32-51,-199 327,40-53,-17 48,-135 249,265-391,-142 166,29-102,-62 147,-30 98,21-27,-40 57,12-32,76-98,-175 257,0 3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38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28,'0'-14,"0"22,0 24,11 145,1-80,-5 1,-4 0,-6 43,1-6,2 194,-5-304,-1-26</inkml:trace>
  <inkml:trace contextRef="#ctx0" brushRef="#br0" timeOffset="266.229">1 762,'38'-5,"42"-11,16-3,-3-2,-7-4,-15 3,-13 1,-13 3,-8 1,-6 2,-4 0,-1 2,-6-2,0 3,-5-3,1 2,-3 3</inkml:trace>
  <inkml:trace contextRef="#ctx0" brushRef="#br0" timeOffset="720.83">875 0,'0'676,"0"-646,0 0,3 0,0-1,1 1,2-1,9 27,-14-53,0 1,0-1,0 0,1 1,-1-1,1 0,-1 0,1 0,0 0,1 0,-1 0,0-1,1 1,-1-1,1 1,0-1,0 0,0 0,0 0,0-1,0 1,1-1,-1 1,0-1,1 0,-1-1,1 1,-1-1,1 1,0-1,-1 0,1 0,-1 0,1-1,-1 0,10-5,-1-1,0 0,0-1,-1-1,0 0,-1 0,0-1,-1-1,0 1,0-2,-1 1,50-54,-30 37,-21 20,0 0,0 0,1 1,0 0,0 0,0 1,1 0,0 1,1 0,-1 0,1 1,2-1,-10 5,0 0,1 0,-1-1,0 2,0-1,0 0,0 0,0 1,0-1,0 1,0 0,0-1,0 1,0 0,0 0,-1 0,1 0,0 1,0-1,-1 0,1 1,-1-1,0 1,1 0,-1-1,0 1,0 0,0 0,0 0,0 0,0 0,-1 0,1 0,-1 0,1 0,-1 0,0 0,0 0,5 91,-6-79,1 3,-1-13,0 1,0-1,0 1,1 0,0-1,0 1,0 0,1-1,-1 1,1-1,0 1,1-1,-1 1,1-1,0 0,0 1,0-1,0 0,1 0,0-1,0 1,0-1,0 1,1-1,13 3</inkml:trace>
  <inkml:trace contextRef="#ctx0" brushRef="#br0" timeOffset="1050.379">1609 818,'27'-6,"0"-2,0-1,-1-2,-1 0,0-1,0-2,13-10,-37 23,95-75,-94 74,1 0,0-1,-1 0,0 1,0-1,0 0,0 0,0 0,0-1,-1 1,0 0,1-1,-1 1,0 0,-1-1,1 0,-1 1,1-1,-1 1,0-1,-1 1,1-1,0 1,-1-1,0 1,0-1,0 1,0-1,-1 1,1 0,-1 0,0-1,-1 1,0 0,0 0,-1 1,1-1,0 1,-1-1,0 1,0 0,1 0,-1 1,0-1,-1 1,1 0,0 0,0 1,0-1,-1 1,1 0,0 0,0 0,-1 0,1 1,0 0,0 0,0 0,-2 0,-100 51,91-37,1 1,1 0,1 1,0 0,1 1,1 0,1 1,0 0,1 0,2 1,0 0,1 0,0 1,3-14,0 1,0-1,1 1,0-1,0 1,1-1,0 1,0 0,1-1,0 1,0 0,1-1,0 0,0 1,1-1,-1 0,2 0,-1 0,1-1,0 1,0-1,1 0,0 0,0 0,1-1,-1 0,1 0,6 4,6 0,0 0,1-1,0-1,0-1,0-1,1 0,0-1,0-2,0 0,0-1,1-1,-1 0,16-4,-17 3,10 1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34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84 328,'16'109,"2"8,-5 0,-3 79,-11-153,-2 0,-1-1,-3 1,-1-1,-2-1,-2 0,-9 19,60-128,-32 54,1 0,1 0,-1 1,2 0,0 0,1 1,0 0,6-4,-14 15,0-1,0 1,0 0,-1 0,1 1,0-1,0 1,0-1,0 1,0 0,0 0,1 0,-1 1,0-1,0 1,-1-1,1 1,0 0,0 0,0 0,0 1,-1-1,1 1,-1 0,1-1,-1 1,1 0,-1 0,0 0,0 1,0-1,0 1,-1-1,1 1,-1-1,1 1,-1 0,0 0,0 0,0-1,0 4,26 30,-25-33,1-1,0 1,0-1,0 0,0 0,1 0,-1 0,1-1,-1 1,1-1,-1 0,1 0,-1 0,1-1,0 1,0-1,-1 0,1 0,0 0,0 0,-1-1,1 0,0 1,-1-2,1 1,-1 0,1 0,-1-1,1 0,-1 0,0 0,0 0,0 0,0-1,0 1,-1-1,1 0,-1 0,0 0,0 0,0 0,0 0,1-3,16-19,-2-2,-1 0,-1 0,-1-2,-1 1,-2-2,-1 0,-1 0,-2-1,-1 1,-1-2,-2 1,-1 0,-1-1,-2 1,-1-1,-2 1,-1 0,-6-23,1 33,0 1,-1 1,-1 0,-1 0,0 1,-1 1,-1 0,-1 1,0 1,-1 0,-1 2,0 0,-1 0,-1 2,1 0,-2 2,-9-4,22 8,-1 0,0 1,0 0,0 0,0 1,0 0,-1 1,1 0,-1 1,1-1,-1 2,0-1,0 2,1-1,-1 1,0 1,1-1,-1 2,1-1,0 1,-1 1,1 0,1 0,-1 1,1 0,-8 6,-23 46,28-30</inkml:trace>
  <inkml:trace contextRef="#ctx0" brushRef="#br0" timeOffset="1935.269">873 949,'135'-220,"-132"217,0 0,-1-1,0 1,0-1,0 0,0 0,0 0,-1 0,1 0,-1 0,0 0,-1-1,1 1,-1 0,1-1,-1 1,-1 0,1-1,-1 1,1 0,-1 0,0 0,-1-1,0 0,-1 4,0 1,-1-1,1 1,0-1,-1 1,1 0,0 1,-1-1,1 0,0 1,0 0,-1 0,1 0,0 0,0 0,0 1,0-1,0 1,1 0,-1 0,0 0,1 0,-1 1,1-1,0 0,0 1,0 0,-1 1,-13 14,0 1,1 0,1 1,0 1,2 0,1 0,0 1,2 1,1 0,0 0,2 1,0 0,0 17,5-37,1 0,-1 0,1 0,0 0,0 0,1 0,-1 0,1 0,0 0,0 0,1 0,-1-1,1 1,-1 0,1-1,1 1,-1-1,0 0,1 1,-1-1,1 0,0-1,0 1,0 0,1-1,-1 0,0 1,1-2,0 1,-1 0,1-1,0 1,0-1,0 0,0 0,2 0,9-1,1-1,-1-1,0 0,0 0,0-2,0 0,0 0,-1-2,0 1,0-2,0 0,-1-1,0 0,-1-1,1 0,-1-2,2 2,22-21,-1-1,-2-1,-1-2,-1-2,-2 0,-2-2,-1-1,-2-1,-2-1,-2-1,4-15,-8 25,-2-2,-1 0,-1-1,-2 0,-2 0,-1-1,-1 0,-3 0,0 0,-3-1,-2-12,-26-26,27 73,-1 1,1-1,0 0,0 1,-1-1,1 1,-1-1,0 1,1 0,-1 0,0 0,0 0,1 0,-1 0,0 0,0 0,0 1,0-1,0 1,0-1,0 1,0 0,-1 0,1 0,0 0,0 0,0 1,0-1,0 1,0-1,0 1,0 0,0-1,0 1,1 0,-2 1,-8 7,1 1,0 0,1 0,0 1,0 0,1 1,1 0,0 0,0 0,2 1,-1 0,2 0,-2 8,-31 150,35-135,2-1,1 1,2-1,1 1,2-1,2 0,1-1,1 0,2 0,2-1,12 22,-6-8,82 239,-95-264,-1 1,-1-1,-1 1,-1 0,-1 0,0 1,-2-1,-1 0,-1 0,-1 0,-1 0,-1 0,-1-1,-1 1,-1-2,-1 1,-1-1,-1 0,0-1,-3 1,14-20,0 0,0 0,0 0,-1 0,1 0,0 0,0 0,-1-1,1 1,-1 0,1 0,-1 0,1 0,-1-1,0 1,1 0,-1-1,0 1,1 0,-1-1,0 1,0-1,0 1,0-1,1 1,-1-1,0 0,0 1,0-1,0 0,0 0,0 0,0 0,0 0,0 0,0 0,0 0,0 0,0 0,0 0,0-1,0 1,0 0,1-1,-1 1,0 0,0-1,0 0,0 1,1-1,-1 1,0-1,1 0,-1 1,0-1,1 0,-1 0,1 0,-1 1,1-1,-1 0,1-1,2-16,0 0,2 0,0 0,1 0,1 1,1 0,0 0,4-6,15-38,89-273,-57 45,-34 186,-10 174,14 67,-9 15,3-98,-22-54,1 0,0 0,-1 0,1 0,0 0,0-1,0 1,0 0,0-1,0 1,0-1,0 1,0-1,0 1,0-1,0 1,0-1,0 0,0 0,1 0,-1 0,0 0,0 0,0 0,0 0,0 0,0 0,1-1,-1 1,0 0,0-1,0 1,0-1,0 1,0-1,0 0,0 1,0-1,0 0,-1 0,1 1,0-1,0 0,-1 0,1 0,-1 0,1 0,-1 0,1 0,-1-1,82-159,78-96,-160 256,0 0,0-1,0 1,1-1,-1 1,1 0,-1 0,1-1,-1 1,1 0,0 0,0-1,-1 1,1 0,0 0,0 0,0 0,0 0,0 1,0-1,1 0,-1 0,0 1,0-1,1 0,-1 1,0 0,1-1,-1 1,0 0,1-1,-1 1,0 0,1 0,-1 0,1 0,-1 1,0-1,1 0,-1 0,0 1,1-1,-1 1,0-1,1 1,-1 0,0 0,1 0,9 132,10 13,-3-89,-17-57,1 0,-1 0,1 0,-1-1,0 1,1-1,-1 1,0-1,1 1,-1-1,0 0,0 1,0-1,0 0,0 0,0 0,0 0,0 0,0 0,0 0,0 0,0 0,-1-1,1 1,0 0,-1 0,1-1,-1 1,1-1,-1 1,21-34,-7 6,2 1,1 0,1 2,1 0,2 1,0 1,2 1,0 0,12-6,-33 28,-1-1,1 1,0-1,0 1,0 0,0 0,0 0,0 0,0 0,0 0,0 0,0 1,0-1,1 1,-1 0,0-1,0 1,1 0,-1 0,0 1,0-1,1 0,-1 1,0-1,0 1,0 0,0 0,1 0,-1 0,-1 0,1 0,0 0,0 1,0-1,-1 1,1-1,0 1,-1 0,0 0,1 0,-1-1,0 1,0 0,0 1,0-1,0 0,-1 0,1 0,-1 0,1 1,-1-1,0 2,1 254,0-249,0 0,0-1,1 1,0 0,1-1,0 0,0 0,1 0,0 0,0 0,1-1,0 0,6 7,1-3</inkml:trace>
  <inkml:trace contextRef="#ctx0" brushRef="#br0" timeOffset="2444.698">2877 836,'33'-6,"0"-1,0-2,-1-1,0-2,-1-1,0-1,23-16,-46 25,0-1,-1 0,0 0,0 0,0-1,-1 0,1-1,-2 1,1-1,3-8,-7 12,0 1,0 0,-1-1,1 1,-1-1,0 0,0 1,-1-1,1 0,-1 0,1 1,-1-1,0 0,-1 0,1 1,-1-1,0 0,1 1,-2-1,1 0,0 1,-1-1,1 1,-1 0,0-1,0 1,-1 0,-1-2,-1 2,0 0,-1 0,1 0,-1 0,0 1,0 0,0 0,0 1,0-1,0 1,0 1,-1-1,1 1,0 0,0 0,-1 1,1 0,0 0,0 1,0-1,0 1,0 0,0 1,1 0,-1 0,1 0,0 0,0 1,-3 2,-14 11,1 1,0 1,2 1,0 1,1 0,1 2,1 0,1 1,1 0,1 1,1 0,2 1,0 1,2-1,1 2,-3 23,9-44,0 1,0-1,1 0,0 0,1 1,-1-1,1 0,1 0,-1 0,1 0,1 0,-1 0,1 0,0-1,1 0,-1 1,1-1,1 0,-1-1,1 1,0-1,0 0,0 0,1 0,0-1,0 0,0 0,0-1,1 1,0-1,-1-1,1 1,2-1,19 3,0-1,0-1,1-1,-1-2,27-3,-8 2,-42 1,1 1,-1-1,0 0,0-1,0 1,0-1,0 0,0 0,0-1,0 1,0-1,0 0,-1-1,1 1,-1-1,1 0,-1 0,0 0,0 0,0-1,1-2,3-10</inkml:trace>
  <inkml:trace contextRef="#ctx0" brushRef="#br0" timeOffset="2961.934">1917 102,'-4'-5,"-8"-1,0 4,-4 4,1 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4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0,'-24'11,"0"1,0 0,1 2,0 1,2 1,0 0,0 2,2 0,-5 7,22-23,1-1,-1 1,1 0,-1-1,1 1,0 0,0-1,0 1,0 0,0 0,0 0,1 0,-1 0,1 0,-1 0,1 0,0 1,0-1,0 0,0 0,0 0,0 0,0 0,1 0,-1 0,1 0,0 0,-1 0,1 0,0 0,0 0,0 0,0 0,1-1,-1 1,0 0,1-1,-1 1,1-1,0 0,-1 1,1-1,0 0,0 0,0 0,0 0,0 0,81 30,-72-30,-1 1,0 0,1 1,-1 0,-1 0,1 1,0 1,-1-1,0 2,0-1,0 1,-1 0,0 1,0 0,-1 0,0 1,0 0,0 0,-1 1,-1 0,1 0,-2 0,1 1,-1-1,0 1,1 9,-4-12,-1 0,-1 0,1 0,-1 0,0 0,-1-1,0 1,0 0,0-1,-1 1,0-1,0 1,-1-1,1 0,-1-1,-1 1,1-1,-1 0,0 0,0 0,-1 0,1-1,-1 0,0 0,0-1,0 0,0 0,-1 0,0 0,-9 4,0-1,-1 0,1-1,-1-1,0 0,0-2,-1 0,1 0,-3-2,-93-7,89 1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2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0 397,'34'-5,"30"-2,8 1,-2 1,-9 1,-9 2,-10 1,-11 0</inkml:trace>
  <inkml:trace contextRef="#ctx0" brushRef="#br0" timeOffset="467.527">1044 1,'-49'30,"-8"4,1 3,2 2,2 2,-22 24,61-52,1 1,1 0,0 1,1 0,0 0,1 1,1 1,1-1,-3 8,8-16,-1 0,1 1,0-1,1 0,0 0,1 1,-1-1,1 1,1-1,0 0,0 1,0-1,1 0,1 0,-1 0,1 0,1 0,-1-1,1 1,1-1,0 1,1-3,0 0,0-1,1 0,-1 0,1 0,0-1,0 0,0-1,0 1,1-1,-1-1,0 1,1-1,0-1,-1 1,1-1,-1-1,1 1,-1-1,1-1,-1 1,1-1,-1-1,0 1,0-1,0 0,0-1,-1 0,1 0,5-4,14-10,0-1,-2 0,0-2,-1-1,-1-1,-1 0,-1-2,10-16,100-169,-116 191,-7 28,-6 40,-1-39,-1 4,1 0,0 0,1 0,1 0,0 0,1 0,1 0,0 0,1-1,0 0,1 0,0 0,2 0,-2-3,0-1,1 0,0 0,1 0,0-1,0 0,1-1,-1 0,2 0,-1-1,1 0,0-1,0 0,1 0,-1-1,1-1,0 0,0 0,0-1,1 0,4-1,5-4,-4-2</inkml:trace>
  <inkml:trace contextRef="#ctx0" brushRef="#br0" timeOffset="722.944">2060 57,'-39'43,"-26"29,-12 12,2 1,9-4,6-12,13-12,11-11,5-9,9-5,3-9,5-3,5-5</inkml:trace>
  <inkml:trace contextRef="#ctx0" brushRef="#br0" timeOffset="951.219">1693 114,'19'38,"36"33,12 3,5-6,-5-9,-9-15,-10-10,-3-11,-4-5,-6-5,-2 0,-3-2,-6-3</inkml:trace>
  <inkml:trace contextRef="#ctx0" brushRef="#br0" timeOffset="1115.361">2511 170,'-5'44,"-1"23,0 5,1-4,7-10,2-9,5-14,2-12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49:32.8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2014 2768,'-42'-2,"1"2,0 2,0 1,0 2,0 2,1 2,0 2,0 1,-33 16,24-6,1 1,1 3,1 2,2 2,1 2,1 1,2 2,1 2,3 2,0 1,-8 16,-26 43,4 2,4 3,5 3,-18 54,23-44,6 3,5 1,5 1,6 3,5 0,-4 89,25-161,2 1,3-1,2 0,2 0,11 42,-11-69,2 0,1-1,1 0,1 0,1-1,1 0,1-1,1 0,1-1,1-1,1-1,10 10,-14-19,1 0,0 0,1-2,0 0,0-1,1 0,0-1,1-1,0 0,-1-1,1-1,1-1,-1-1,1 0,-1-1,1-1,-1 0,11-3,13-1,0-3,0-1,0-3,-1-1,-1-1,0-3,11-7,12-8,-1-3,-2-2,-1-3,-2-2,-2-3,-2-2,-3-3,-1-1,-2-3,-3-1,-2-2,14-31,-45 74,0-1,-2-1,0 0,-1 0,0-1,-1 0,-1 0,0 0,-1 0,-1-1,-1 0,0 0,-1 0,-1 1,0-1,-2 0,0 0,0 0,-2 1,0-1,-1 1,-1 0,0 0,-1 1,0 0,-2 0,0 1,0 0,-5-4,-1 3,-2 2,1 0,-2 0,0 2,0 0,-1 1,0 1,0 1,-1 0,-1 2,1 0,-1 2,0 0,-18-1,5 2,0 2,0 1,0 1,0 3,0 0,0 2,1 2,-29 10,53-16,0 0,0 1,0 0,1 1,0 0,-1 0,2 1,-1 0,0 0,1 0,0 1,0 1,1-1,0 1,0 0,0 0,1 1,0 0,0-1,1 2,-2 5,6-12,-1 1,1-1,1 0,-1 0,0 0,0 1,1-1,-1 0,1 0,0 0,0 0,0 0,0 0,0 0,0 0,0 0,0-1,1 1,-1 0,1-1,-1 1,1-1,0 0,0 1,-1-1,1 0,0 0,0 0,0 0,0 0,0-1,1 1,-1-1,0 1,0-1,0 0,1 0,88 7,-89-7,55-5,-1-2,1-2,-2-3,0-3,0-2,0-3,207-90,-184 73,1 3,2 4,44-10,-95 34</inkml:trace>
  <inkml:trace contextRef="#ctx0" brushRef="#br0" timeOffset="3186.022">2494 4658,'24'-8,"0"-1,-1-1,0-1,-1-1,0-1,0 0,-2-2,0-1,0-1,-2 0,0-1,-1-1,-1-1,4-7,-15 19,-1-1,1 0,-2 0,1-1,-1 1,-1 0,0-1,0 0,-1 0,0 1,-1-1,0 0,0-3,-1 9,1 0,-1-1,0 1,0 0,0 0,0 0,-1 0,1 0,-1 0,0 0,0 1,-1-1,1 1,-1-1,0 1,0 0,0 0,0 0,0 1,-1-1,1 1,-1 0,1-1,-1 2,0-1,0 0,0 1,0 0,0 0,0 0,-2 0,0 0,0 1,0 0,0 1,0-1,0 1,0 0,0 0,0 1,0 0,0 0,0 0,1 1,-1 0,1 0,0 0,0 1,0 0,0 0,1 0,-1 0,1 1,0-1,0 1,1 0,-2 4,-7 9,1 1,1 0,1 0,1 1,1 0,-4 18,4-18,2 0,1 1,0-1,2 1,0 0,1 0,2 0,0 0,1 0,1 0,0-1,2 1,3 5,-4-19,0 1,0-1,1-1,0 1,1-1,0 0,0 0,0 0,0-1,1 0,0 0,0-1,0 0,1 0,-1-1,1 0,0 0,0-1,0 1,0-2,1 1,-1-1,0-1,1 0,-1 0,0 0,1-1,-1 0,0-1,0 0,0 0,0-1,0 0,2-1,55-23,-38 12</inkml:trace>
  <inkml:trace contextRef="#ctx0" brushRef="#br0" timeOffset="3597.887">3200 4687,'162'-481,"-134"399,-19 103,-8 6,14 106,-15-129,1 0,1-1,-1 1,1-1,-1 1,1-1,0 0,0 1,0-1,1 0,-1 0,1-1,0 1,-1 0,1-1,1 0,-1 0,0 0,0 0,1 0,-1 0,1-1,-1 0,1 0,0 0,-1 0,1 0,0-1,0 0,0 0,3 0,0-1,0 0,0-1,-1 1,1-1,-1-1,1 0,-1 1,0-2,0 1,0-1,0 0,-1 0,1-1,-1 1,-1-1,1 0,0-1,2-4,65-112,-68 114,14-28,-3-1,-1-1,-1-1,-2 0,-2 0,-2-1,-2 0,-6-18,-4 34</inkml:trace>
  <inkml:trace contextRef="#ctx0" brushRef="#br0" timeOffset="4498.956">3961 4094,'36'-17,"-1"-2,-1-2,-1-1,-1-1,-1-2,-1-1,-1-2,6-8,-31 32,0 0,0 0,0-1,-1 1,1-1,-1 1,0-1,0 0,-1 0,0-1,0 1,0 0,0-1,-1 1,0-1,0 0,-1 1,1-1,-1 0,0 1,-1-1,1 0,-1 1,0-1,-1 1,0-1,1 1,-1-1,-1 1,1 0,-1 0,0 0,0 1,-1-2,0 2,0 0,0 0,-1 0,1 0,-1 1,1 0,-1 0,0 0,0 1,-1-1,1 1,0 0,-1 1,0-1,1 1,-1 0,1 1,-1-1,0 1,0 0,1 1,-1-1,0 1,1 0,-1 1,1-1,-4 2,-1 1,1 0,0 0,0 1,0 0,0 1,1 0,0 0,0 1,1 0,0 0,0 1,0-1,1 2,0-1,-1 4,0 2,1 1,0 0,1 0,1 1,0-1,1 1,1 0,0 0,1 0,1 0,1 0,0 0,1 0,3 14,-3-22,-1 0,1 0,1-1,-1 1,1-1,1 1,-1-1,1 0,1-1,-1 1,1-1,0 1,1-2,-1 1,1 0,0-1,0 0,1-1,0 1,0-1,0-1,0 1,0-1,1 0,-1-1,1 0,0 0,0-1,0 0,3 0,2-1,-1 0,1-2,-1 0,1 0,-1-1,0 0,0-1,0-1,-1 0,1 0,-1-1,0-1,-1 1,0-2,9-7,127-141,-114 112,-2-1,-2-1,-2-2,-2 0,-2-2,-2 0,-3-1,6-33,-16 59,-1 0,-2 0,0 0,-2 0,-1 0,0-1,-2 1,-4-24,4 46,1 0,-1 1,0-1,0 0,0 1,0 0,0-1,0 1,-1-1,1 1,-1 0,1 0,-1 0,0 0,0 0,0 0,0 1,0-1,0 1,-1-1,1 1,-1 0,1 0,0 0,-1 0,0 0,1 0,-1 1,0 0,1-1,-1 1,0 0,1 0,-1 0,0 1,1-1,-1 0,1 1,-1 0,0 0,1 0,-1 0,1 0,0 0,-1 1,1-1,0 1,0-1,0 1,0 0,0 0,-8 6,0 1,0 0,1 0,0 1,1 0,0 0,1 1,0 0,0 0,1 1,1 0,0 0,1 0,0 1,1-1,0 1,1 0,0 0,1 0,1 0,0 0,1 0,0 0,1 0,0 0,2 2,0-9,0 0,0-1,1 1,0-1,0 0,1-1,-1 1,1-1,0 0,0-1,0 1,1-1,-1 0,1-1,0 1,-1-2,1 1,0-1,0 1,0-2,1 1,-1-1,0 0,0-1,0 0,0 0,1 0,37-5,1-2,-1-1,0-3,-1-2,2-2,-5 2,-39 13,1-1,-1 0,0 1,1 0,-1-1,1 1,-1 0,1 0,0 0,-1 1,1-1,0 1,0-1,0 1,-1 0,1 0,0 0,0 1,0-1,-1 1,1-1,0 1,-1 0,1 0,0 0,-1 0,0 1,1-1,-1 1,0-1,1 1,-1 0,0 0,0 0,0 0,-1 0,1 0,0 1,-1-1,0 1,1-1,-1 1,0-1,0 1,-26 164,29-148</inkml:trace>
  <inkml:trace contextRef="#ctx0" brushRef="#br0" timeOffset="5047.04">5542 3022,'-32'20,"1"2,0 1,2 1,1 1,1 2,1 1,1 0,2 2,-15 25,31-47,1 1,0 0,1 0,-1 0,2 1,-1 0,2 0,-1 0,1 0,1 0,0 1,0-1,1 1,0 0,1-1,0 5,1-12,0 0,0 0,1 0,-1-1,1 1,-1 0,1-1,0 1,0-1,0 1,0-1,1 0,-1 0,0 0,1 0,0-1,-1 1,1-1,0 1,0-1,0 0,0 0,0 0,0-1,0 1,0-1,0 1,0-1,0 0,0 0,0 0,1-1,97-31,-68 6,0-1,-2-1,-1-2,-2-1,0-1,-2-1,13-24,98-181,-137 239,0 0,0 0,0-1,0 1,0 0,1 0,-1 0,0 0,0 0,1-1,-1 1,1 0,-1 0,0-1,1 1,0 0,-1 0,1-1,-1 1,1-1,0 1,-1 0,1-1,0 1,0-1,-1 0,1 1,0-1,0 0,0 1,0-1,-1 0,1 0,0 0,0 1,0-1,0 0,0 0,0-1,-1 1,1 0,0 0,0 0,0 0,0-1,0 1,-1 0,1-1,0 1,0-1,-1 1,1-1,0 1,-1-1,1 0,0 1,0-1,0 65,10 72,-10-132,0 0,1 0,0 0,0-1,0 1,0 0,0-1,1 1,-1-1,1 0,0 0,0 0,0 0,0 0,1-1,-1 0,1 1,-1-1,1 0,0-1,0 1,0-1,0 1,0-1,0-1,1 1,-1 0,0-1,2 0,7-2,0-1,-1 0,1-1,-1 0,0-1,0 0,-1-1,1 0,-1-1,-1-1,1 1,-1-2,0 1,-1-1,0-1,-1 0,0 0,0 0,-1-1,0 0,-1-1,1-3,22-33,-2-1,-2-1,-2-2,-3 0,-2-1,-2 0,-3-2,-2 0,-3 0,-2-1,-2 1,-3-1,-2 0,-4-16,4 49,0 1,-1-1,-2 1,0 0,-1 0,-2 0,0 1,-1 0,-1 0,-1 1,-1 0,0 1,-2 0,-13-15,21 30,0 1,0-1,0 1,0 0,0 1,-1-1,1 1,-1 0,0 1,1-1,-1 1,0 0,0 0,0 1,0 0,0 0,0 0,0 1,0 0,0 0,1 1,-1-1,0 1,1 0,-1 1,1-1,0 1,-1 0,1 1,1-1,-1 1,1 0,-1 0,1 0,0 1,0-1,1 1,0 0,-1 0,2 0,-1 1,0 2,-6 9,1 1,0 0,2 0,0 1,1 0,1 0,1 0,1 0,0 1,2-1,0 1,1-1,1 0,0 1,2-1,1 2,5 17,2 0,2 0,1-2,2 1,2-2,1-1,11 14,-11-20,1-1,1-1,2 0,0-2,1-1,2-2,0 0,1-1,1-2,1-1,1-2,0 0,0-3,2 0,12 1,156 24,-167-34</inkml:trace>
  <inkml:trace contextRef="#ctx0" brushRef="#br0" timeOffset="6097.886">7602 2570,'28'-18,"0"-2,-1 0,-1-2,-1 0,-1-2,-1-1,-1-1,-2 0,0-2,-2 0,-1-2,-1 1,-2-2,3-10,13-126,-30 168,0-1,0 1,0-1,1 1,-1-1,0 1,0-1,0 1,0-1,0 1,1-1,-1 1,0-1,0 1,1-1,-1 0,0 1,1-1,-1 1,0-1,1 0,-1 1,1-1,-1 0,1 1,-1-1,1 0,-1 0,0 1,1-1,0 0,-1 0,1 0,-1 0,1 0,-1 0,1 0,-1 0,1 0,-1 0,1 0,-1 0,1 0,-1 0,1-1,-1 1,1 0,-1 0,1 0,-1-1,1 1,-1 0,1-1,-1 1,0 0,1-1,-1 1,0-1,1 1,-1 0,0-1,0 1,1-1,-1 1,0-1,0 1,0-1,1 1,-1-1,0 0,24 47,-22-41,128 299,-75-177,-6 1,7 44,-37-107,-3 1,-2 1,-4 0,-2 10,-13-23,5-53,0 0,-1 0,1 0,0 0,0-1,-1 1,1 0,0 0,-1 0,1 0,-1 0,1-1,-1 1,1 0,-1 0,0-1,0 1,1 0,-1-1,0 1,0-1,1 1,-1-1,0 1,0-1,0 0,0 1,0-1,0 0,0 0,0 1,0-1,0 0,0 0,0 0,0 0,0 0,1-1,-1 1,0 0,0 0,0-1,0 1,0 0,0-1,0 1,0-1,1 1,-1-1,0 0,0 1,0-1,-4-6,-1 0,1-1,0 1,1-1,-1 0,2 0,-1 0,1-1,0 1,1-1,0 0,0 1,1-1,0 0,0 3,-7-73,3 0,4 0,3 0,4 0,3 1,3 0,4 0,3 1,22-53,-28 82,1 0,3 0,2 2,1 0,3 1,2 2,1 0,2 2,3 1,0 1,36-33,-65 70,-1-1,1 1,-1 0,1 0,0 0,-1 1,1-1,0 0,0 1,0-1,1 1,-1-1,0 1,0 0,1 0,-1 0,1 0,-1 1,1-1,-1 1,1-1,-1 1,1 0,0 0,-1 0,1 0,-1 0,1 1,-1-1,1 1,-1 0,1 0,-1 0,0 0,1 0,-1 0,0 1,0-1,0 1,0-1,0 1,0 0,0 0,0 0,0 1,1 9,0 0,-1 1,0 0,-1-1,0 1,-1 0,-1 0,0-1,0 1,-2 0,1-1,-2 1,-1 3,-10 32,-2 0,-2-1,-3 0,-1-2,-2-1,-2-1,-2-1,-2-2,-2-1,-1-1,-31 26,-26 13,72-60</inkml:trace>
  <inkml:trace contextRef="#ctx0" brushRef="#br0" timeOffset="6420.604">8732 1074,'19'24,"16"27,1 15,1 5,-7 1,-3-8,-7-5,-2-2,-3-2,0-5,-3-2,2-4,-1-5,1-4,-2-3,-2-3,2-1,-2-5</inkml:trace>
  <inkml:trace contextRef="#ctx0" brushRef="#br0" timeOffset="6852.861">9634 1018,'-58'56,"2"3,3 3,2 1,4 3,-22 40,62-91,0 1,1-1,1 1,1 0,0 0,0 0,2 1,0-1,1 1,1 0,0-1,1 1,4 14,-5-27,0 0,0 0,0-1,1 1,0 0,0 0,0 0,0-1,1 1,-1-1,1 1,0-1,0 0,0 1,1-1,-1 0,1 0,0-1,-1 1,1 0,0-1,1 0,-1 0,0 0,1 0,-1 0,1-1,-1 1,1-1,0 0,0 0,0 0,-1-1,1 0,0 1,0-1,0-1,0 1,0 0,0-1,-1 0,1 0,0 0,-1 0,1-1,0 1,-1-1,0 0,1 0,0-1,16-14,0-1,-1-1,-1 0,-1-2,-1 0,0-1,-2 0,0-1,0-6,20-38,-4-2,-3 0,1-14,-26 76,-1 4,-1 0,1 1,-1-1,1 0,0 1,0-1,0 0,0 1,0-1,1 1,-1 0,1-1,0 1,0 0,-1 0,1 0,0 0,1 0,-1 1,0-1,1 0,16 41,-18-32,0 3,1 1,0-1,0 0,1 0,1 0,-1 0,2 0,-1-1,1 1,1-1,0-1,0 1,0-1,1 0,1 0,6 5,8 0</inkml:trace>
  <inkml:trace contextRef="#ctx0" brushRef="#br0" timeOffset="7282.067">10086 1441,'34'-488,"-31"457,2-1,1 1,1 0,2 1,1 0,10-22,24 2,-43 49,0 0,0 0,0 0,1 0,-1 1,0-1,0 1,0-1,1 1,-1-1,0 1,1 0,-1-1,0 1,1 0,-1 0,0 0,1 0,-1 0,1 0,-1 1,0-1,1 0,-1 1,0-1,0 1,1-1,-1 1,0 0,0-1,0 1,0 0,0 0,0 0,0 0,0 0,0 0,0 0,0 0,-1 0,1 0,0 1,-1-1,1 0,-1 0,1 1,15 110,-12-83,25 103,-28-127,1-1,0 0,0 0,0 0,0 0,1 0,0 0,-1-1,1 1,1-1,-1 0,0 0,1 0,0 0,0-1,-1 1,1-1,1 0,-1 0,0-1,0 1,1-1,-1 0,1 0,-1 0,1-1,0 1,2-3,0 0,0-1,0 0,-1 0,1 0,-1-1,1 0,-1 0,0 0,-1-1,1 0,-1 0,0 0,0-1,-1 0,1 0,-1 0,-1 0,1-1,-1 0,0 1,-1-1,1-2,3-1,12-29,-1 0,-1-2,-3 0,-1 0,-2-1,-2-1,0-16,9-42,-12 75</inkml:trace>
  <inkml:trace contextRef="#ctx0" brushRef="#br0" timeOffset="7664.179">11017 651,'71'-57,"-2"-3,-3-3,53-65,-103 110,0 0,-1-1,-1 0,-1-1,-1-1,-1 0,0 0,-2-1,0-2,-8 20,0 0,0 0,-1-1,1 1,-1 0,0 0,-1-1,1 1,-1 0,0 0,0 0,0 0,0 0,-1 0,1 0,-1 0,0 0,0 0,-1 1,1 0,-1-1,0 1,0 0,0 0,0 0,0 0,-1 1,1 0,-1-1,1 1,-1 0,0 1,-6-4,1 1,-1 1,0 0,0 0,0 1,-1 0,1 1,0 0,-1 0,1 1,-1 1,-6 1,1 2,1 0,0 1,0 1,0 0,0 1,1 1,1 0,-1 1,1 1,1 0,-1 0,2 1,0 1,0 0,1 0,0 1,1 1,1-1,0 1,1 1,0-1,1 1,1 1,1-1,0 1,1-1,0 1,1 0,1 0,1 0,0 0,1 1,3 14,-1-18,0 0,1-1,1 1,0-1,1 0,0-1,1 0,0 0,0 0,1-1,1 0,0 0,0-1,1 0,0-1,1 0,-1 0,12 5,1-1,0 0,1-2,0-1,0 0,1-2,0-1,1-1,-1-1,5-1,44 0,0-4,0-3,33-7,-53 5</inkml:trace>
  <inkml:trace contextRef="#ctx0" brushRef="#br0" timeOffset="8915.978">10 8384,'-4'-34,"1"-1,1 0,2 1,1-1,2 0,1 1,2-1,2 1,0 1,3-1,0 2,3 0,0 0,2 1,1 1,2 0,1 2,5-5,-22 27,1 1,-1 1,1-1,0 0,0 1,1 0,-1 0,1 0,0 0,0 1,0 0,0 0,1 0,-1 1,1 0,0 0,0 0,-1 1,1 0,0 0,0 0,1 1,-1 0,0 0,0 0,0 1,0 0,0 0,0 0,-1 1,1 0,0 0,-1 1,6 2,5 16,0 0,-2 1,0 0,-1 1,-2 1,0 0,-2 0,0 1,-2 0,-1 1,-1-1,-1 1,-1 0,-1 6,9 107,-7 0,-6 24,1-112,-12 67,11-161,79-306,-26 163,8 2,40-78,-54 182,-45 79,1 1,-1-1,1 0,-1 0,1 1,0-1,-1 0,1 1,0-1,-1 1,1-1,0 1,0-1,-1 1,1-1,0 1,0 0,0-1,0 1,0 0,0 0,-1 0,1 0,0-1,0 1,0 1,0-1,0 0,0 0,0 0,0 0,-1 1,1-1,0 0,0 1,0-1,0 0,-1 1,1-1,0 1,0 0,-1-1,1 1,0 0,-1-1,1 1,-1 0,1-1,-1 1,1 0,16 48,-17-47,30 326,-31-326,1 1,-1-1,1 1,0-1,-1 1,1-1,1 1,-1 0,0-1,0 1,1-1,0 0,-1 1,1-1,0 1,0-1,0 0,1 0,-1 0,1 0,-1 0,1 0,-1 0,1 0,0 0,0-1,0 1,0-1,0 1,0-1,1 0,-1 0,0 0,1 0,-1 0,0 0,1-1,-1 1,1-1,-1 0,1 0,-1 0,1 0,-1 0,1 0,-1-1,1 1,-1-1,1 0,-1 0,13-11,-2-1,1 0,-2-1,0-1,0 0,-2-1,0 0,0 0,1-8,17-24,213-403,-212 413,-29 37,0 0,1 1,-1-1,0 0,1 1,-1-1,1 1,-1-1,1 0,-1 1,1-1,-1 1,1 0,0-1,-1 1,1-1,0 1,-1 0,1 0,0-1,-1 1,1 0,0 0,0 0,-1 0,1 0,0 0,-1 0,1 0,0 0,0 0,-1 0,1 0,0 0,0 1,-1-1,1 0,0 1,-1-1,1 0,-1 1,1-1,0 1,-1-1,1 1,-1-1,1 1,-1-1,1 1,-1 0,0-1,1 1,-1 0,0-1,1 1,-1 0,0 0,9 131,-11-90,4 329,-3-366,1 1,0-1,0 1,0-1,1 0,0 1,0-1,1 0,-1 0,1 1,0-1,0-1,1 1,-1 0,1 0,0-1,1 0,-1 0,1 0,0 0,0 0,0-1,0 1,0-1,1 0,0 0,-1-1,1 0,1 1,16-4</inkml:trace>
  <inkml:trace contextRef="#ctx0" brushRef="#br0" timeOffset="9186.79">1902 7199,'-13'59,"2"1,3 0,3 1,3-1,2 1,5 34,-5-90,0 0,0 1,0-1,1 0,0 1,0-1,0 0,1 0,0 0,0 0,0 0,0-1,1 1,0 0,0-1,0 0,0 0,1 0,-1 0,1 0,0-1,0 0,1 1,-1-2,3 3,1-4,1 0,-1 0,1 0,-1-1,1 0,-1-1,1 0,-1 0,0-1,0 0,1 0,-1-1,-1 0,1-1,0 0,-1 0,0 0,0-1,0 0,0 0,-1-1,6-6,1-1,-1 0,0-1,-1-1,-1 0,0 0,-1-1,0 0,-1-1,-1 1,1-7,-3 10,-1 0,-1-1,1 1,-2 0,0-1,-1 0,0 1,-1-1,0 0,-1 0,-1 1,0-1,-1 1,0 0,-1-1,-1 1,0 1,-1-1,0 1,-1 0,0 0,-1 1,0 0,-1 0,0 1,-1 0,0 1,0 0,-1 1,-10-7,-60 2,62 19</inkml:trace>
  <inkml:trace contextRef="#ctx0" brushRef="#br0" timeOffset="9547.931">2579 5985,'106'386,"97"126,-87-163,-105-300,-11-31</inkml:trace>
  <inkml:trace contextRef="#ctx0" brushRef="#br0" timeOffset="9787.843">2522 7030,'39'-29,"36"-24,15-8,2 3,-5 5,-13 7,-14 7,-7 9,-9 6,-6 7,-5 1,-3-1,-3 2,-5 4</inkml:trace>
  <inkml:trace contextRef="#ctx0" brushRef="#br0" timeOffset="9932.797">3538 6606,'19'34,"11"20,1 6,0-7,-6-13</inkml:trace>
  <inkml:trace contextRef="#ctx0" brushRef="#br0" timeOffset="10099.622">3397 6098,'0'0</inkml:trace>
  <inkml:trace contextRef="#ctx0" brushRef="#br0" timeOffset="10332.172">3961 6155,'-16'70,"2"2,4 0,0 28,9-94,-1 0,1 0,0 0,1 0,-1 0,1 0,1 0,-1 0,1 0,0 0,0 0,1-1,-1 1,1 0,1-1,-1 1,1-1,0 1,0-1,1 0,-1 0,1-1,0 1,0-1,1 0,-1 0,1 0,0-1,0 1,0-1,1-1,-1 1,1-1,-1 1,1-2,3 2,0-3,1 1,-1-1,1-1,-1 0,1 0,-1-1,1 0,-1 0,0-1,0-1,0 0,0 0,-1 0,0-1,0 0,0-1,0 0,-1 0,0 0,0-1,-1 0,0-1,0 1,-1-1,1 0,-2-1,1 1,-1-1,0-1,3-8,-1-1,0 1,-2-1,0 0,-1 0,-1 0,0-1,-2 1,0 0,-2-1,0 1,-1 0,0 0,-2 0,0 1,-5-10,6 19,0 1,-1 0,0 0,0 0,-1 1,0 0,0 0,-1 0,0 1,0 0,0 0,-1 1,0 0,0 0,0 1,-1 0,1 0,-1 1,0 0,0 1,0 0,0 0,-1 1,1 0,0 1,-1 0,1 0,0 1,0 0,-8 3,-1 7,5 1</inkml:trace>
  <inkml:trace contextRef="#ctx0" brushRef="#br0" timeOffset="10700.457">4469 6352,'-1'-94,"-2"44,3-1,2 1,2 0,2 0,4-7,26-12,-34 67,-1 1,0 0,1 0,-1 0,1 0,0 0,-1 0,1 0,-1 1,1-1,0 0,0 1,0-1,-1 1,1 0,0 0,0 0,0 0,0 0,-1 0,1 0,0 0,0 1,0-1,-1 1,1-1,0 1,-1 0,1 0,0 0,-1 0,1 0,-1 0,1 0,-1 0,0 0,1 1,-1-1,0 1,0 0,58 82,-53-71,1-1,1 0,0 0,0-1,2 0,-1 0,1-1,5 3,-10-8,0-1,0 0,1 0,-1 0,1 0,0-1,0 0,0-1,1 1,-1-1,1 0,-1-1,1 1,-1-1,1-1,0 1,0-1,-1 0,1-1,0 0,0 0,-1 0,1-1,-1 0,1 0,-1-1,0 1,0-1,0-1,0 1,6-7,0 0,-1 0,-1-1,0-1,0 1,-1-2,0 1,-1-1,-1-1,0 1,-1-1,0 0,-1-1,0-1,34-212,-46 112,1 88</inkml:trace>
  <inkml:trace contextRef="#ctx0" brushRef="#br0" timeOffset="11515.367">6050 4884,'23'-29,"120"-148,-7-6,49-101,-177 272,0 0,-2 0,1-1,-2-1,1 1,-2 0,0-1,-1 0,0 0,0-9,-3 22,1 1,-1 0,0-1,0 1,1-1,-1 1,0-1,0 1,0 0,1-1,-1 1,0-1,0 1,0-1,0 1,0-1,0 1,0-1,0 1,0-1,0 1,0-1,-1 1,1-1,0 1,0 0,0-1,-1 1,1-1,0 1,0-1,-1 1,1 0,0-1,-1 1,1 0,0-1,-1 1,1 0,-1 0,1-1,0 1,-1 0,1 0,-1 0,1-1,-1 1,1 0,-1 0,1 0,-1 0,1 0,-1 0,1 0,-1 0,1 0,-1 0,1 0,0 1,-1-1,0 0,-17 27,10 4,1-1,1 1,2 0,1 0,1 1,2-1,1 0,6 30,12 68,7-2,5 0,5-2,6-2,51 104,-40-101,-22-61,-3 1,-3 2,-2 0,-4 1,-3 1,-3 1,-3 0,-2 11,-8-62,-1 0,-1 0,-1-1,0 0,-2 1,0-1,-1 0,-5 9,8-20,-1-1,0 1,0-1,0 0,-1 0,0-1,-1 1,1-1,-1 0,-1-1,1 0,-1 1,0-2,0 1,0-1,0 0,-1-1,0 0,0 0,0 0,-2-1,0-2,-1 0,1-1,0 0,-1-1,1 0,0 0,0-1,1 0,-1-1,1 0,-1-1,1 0,1-1,-1 1,1-2,0 1,0-1,1 0,0-1,0 1,0-2,1 1,1 0,-1-1,2 0,-1-1,1 1,0-1,1 0,0 0,-1-9,-5-17,1-1,2 0,2-1,1 1,2-1,2 0,1 1,2-1,1 1,2 0,2 0,6-14,7-14,3 1,3 1,3 1,2 2,3 1,18-20,-31 45,-4 6</inkml:trace>
  <inkml:trace contextRef="#ctx0" brushRef="#br0" timeOffset="11785.791">7320 4602,'-27'53,"1"1,3 1,2 1,3 1,2 1,3 0,-2 30,14-77,1 1,-1 0,2 0,0 0,0-1,1 1,1 0,0-1,0 0,4 8,-5-15,0 1,1-1,-1 0,1 0,0 0,1 0,-1 0,0-1,1 1,0-1,0 0,0 0,0-1,1 1,-1-1,0 0,1 0,0 0,0-1,-1 1,1-1,0 0,0-1,0 1,0-1,0 0,1 0,-1-1,1 0,-1 0,1 0,-1-1,0 1,0-1,1-1,-1 1,-1-1,1 0,0 0,-1 0,1 0,-1-1,0 0,0 0,-1 0,1 0,-1-1,3-4,49-108,-47 93,-1 0,-1 0,-1-1,-1 0,-1 0,-2 0,0 0,-2 0,-1-1,-1 2,-1-1,-1 0,-1 1,-1-1,-1 2,-8-16,9 23,-1 0,-1 1,0 0,-1 1,0 0,-1 1,-10-9,-1 4</inkml:trace>
  <inkml:trace contextRef="#ctx0" brushRef="#br0" timeOffset="12000.92">7856 5054,'-19'-48,"-7"-40,2-14,4 5,6 9,5 15,10 16,3 12,7 13,1 9,4 7,-2 1,3 5,-3 2</inkml:trace>
  <inkml:trace contextRef="#ctx0" brushRef="#br0" timeOffset="13053.512">8872 3812,'-2'12,"0"0,0 1,2-1,-1 0,1 0,1 0,0 1,1-1,2 9,1 11,69 341,-68-295,-28-100,12-8,1 1,1-1,2-1,1 1,0-8,1 5,-7-52,5-1,3 1,6-43,-3 102,2 0,1 1,2-1,0 1,1 0,2 1,2-5,-10 28,0 1,0-1,0 1,1-1,-1 1,0-1,0 1,0-1,1 1,-1-1,0 1,1-1,-1 1,0-1,1 1,-1 0,1-1,-1 1,0 0,1-1,-1 1,1 0,-1-1,1 1,-1 0,1 0,0 0,-1 0,1 0,-1-1,1 1,-1 0,1 0,-1 0,1 0,-1 1,1-1,0 0,-1 0,1 0,-1 0,1 0,-1 1,1-1,-1 0,1 0,-1 1,1-1,-1 0,0 1,1-1,-1 1,1-1,-1 1,0-1,1 0,-1 1,0-1,0 1,0-1,1 1,-1-1,0 1,0 0,0-1,19 42,-17-35,7 18,0-1,2 1,0-1,2-1,1 0,1-1,0-1,2 0,0-1,3 0,-2-4</inkml:trace>
  <inkml:trace contextRef="#ctx0" brushRef="#br0" timeOffset="13253.508">9521 3812,'0'34,"5"11,6-3,6-12,1-17,-4-11</inkml:trace>
  <inkml:trace contextRef="#ctx0" brushRef="#br0" timeOffset="13403.975">9380 3247</inkml:trace>
  <inkml:trace contextRef="#ctx0" brushRef="#br0" timeOffset="13899.219">10001 3191,'-20'7,"0"2,0 0,1 2,0 0,1 1,1 0,0 2,0 0,1 1,1 0,1 2,0-1,1 2,1 0,-5 10,13-22,1-1,0 1,0 0,0 0,1 0,0 0,0 0,0 0,1 1,0-1,0 1,1-1,0 0,0 1,0-1,1 1,0-1,0 1,1-1,-1 0,1 0,1 0,-1 0,1 0,0 0,1-1,-1 1,1-1,0 0,0 0,1 0,-1-1,1 0,0 0,1 0,-1 0,0-1,1 0,0 0,1 1,-2-3,0 0,0 0,0 0,0-1,0 0,0 0,-1 0,1 0,0-1,0 0,0 0,0 0,0 0,-1-1,1 0,-1 0,1 0,-1-1,0 1,0-1,0 0,0 0,0-1,-1 1,1-1,-1 0,2-2,63-124,-65 123,111-312,-114 317,0 0,0 0,0 0,0 0,1 1,-1-1,1 0,-1 0,1 0,0 0,0 1,0-1,0 0,0 1,0-1,0 1,0-1,0 1,1-1,-1 1,1 0,-1 0,1 0,0 0,-1 0,1 0,0 0,-1 0,1 1,0-1,0 1,0-1,0 1,0 0,0 0,0-1,0 1,-1 1,1-1,0 0,0 0,0 1,0-1,0 1,0 0,-1-1,1 1,0 0,-1 0,1 0,0 0,-1 0,2 2,11 21,0 1,-2 1,0 0,-2 1,-1 0,-1 0,1 15,15 45,133 367,-123-372,-4 1,-4 2,-3 0,-4 2,-4 0,-4 1,0 73,-10-137,-1 0,-2 0,0 0,-1 0,-2-1,0 1,-2-1,0 0,-2-1,-2 5,9-24,1 0,-1 0,0 0,0 0,0 0,0-1,-1 1,1-1,-1 1,0-1,0 0,1 0,-1 0,0 0,-1-1,1 1,0-1,0 0,-1 0,1 0,-1 0,1-1,-1 1,1-1,-1 0,1 0,-1 0,1 0,-1-1,1 1,-1-1,1 0,0 0,-1-1,1 1,0 0,0-1,0 0,0 0,0 0,0 0,0 0,1-1,-2-1,-7-13,0-1,2 0,0 0,1-1,1 0,0-1,2 1,0-1,2 0,-1-7,-8-70,4 1,4-1,6-53,-1 71,5-53,1 84</inkml:trace>
  <inkml:trace contextRef="#ctx0" brushRef="#br0" timeOffset="14138.289">10622 3276,'5'38,"6"18,1-1</inkml:trace>
  <inkml:trace contextRef="#ctx0" brushRef="#br0" timeOffset="14305.962">10565 2626,'0'0</inkml:trace>
  <inkml:trace contextRef="#ctx0" brushRef="#br0" timeOffset="14751.909">11045 2712,'-20'36,"1"1,2 0,2 2,1 0,2 0,1 2,3-1,-2 24,9-59,0 0,0 0,0 0,0 0,1 0,0 0,0 0,1 1,-1-1,1 0,0 0,0 0,1 0,0-1,0 1,0 0,0-1,1 1,-1-1,1 0,0 0,0 0,1 0,-1 0,1-1,0 1,0-1,0 0,1 0,-1-1,0 1,1-1,0 0,0 0,-1-1,1 1,1-1,6-1,1 0,-1 0,0-1,0-1,0 0,0 0,0-1,0-1,-1 0,0-1,1 0,-2-1,1 0,-1 0,0-1,0-1,0 0,-1 0,-1 0,4-6,14-15,-2-2,-2-1,0-1,-3 0,14-31,-8 7,-2-1,-2-1,-4-1,-1-1,-4 0,0-15,-7 35,-2 1,-2-1,-1 0,-2 1,-2-1,-2 1,-8-27,9 45,-1 0,-2 1,0 0,-1 0,-2 0,0 1,0 1,-2 0,-1 1,0 0,-1 1,-1 1,0 0,-8-5,17 16,1 0,-1 1,0-1,0 1,0 1,0-1,0 1,-1 1,0-1,0 1,1 1,-1-1,0 1,0 1,0-1,-1 1,1 1,0 0,0 0,1 0,-1 1,0 0,0 1,1-1,-1 2,1-1,0 1,0 0,0 0,1 1,-1 0,-2 3,-6 9,1 0,1 1,0 1,2 0,0 0,1 1,1 1,1-1,1 2,0-1,2 0,1 1,0 0,2 0,0 1,2-1,0 0,1 0,4 15,0-11,1-1,1 0,1 0,1-1,2 0,0 0,2-1,0-1,1 0,2-1,0-1,1 0,1-1,0-1,2 0,0-2,1 0,1-2,0 0,1-2,0 0,1-1,0-2,11 3,8 1,0-3,0-1,1-3,23 1,78-12,-111 1</inkml:trace>
  <inkml:trace contextRef="#ctx0" brushRef="#br0" timeOffset="15787.043">4074 8017,'6'95,"3"-1,4 0,18 59,-17-80,35 140,-24-111,-3 1,-6 1,-2 21,-1-54,-3-91,9-64,4 0,3 1,4 2,4 1,3 1,3 3,4 1,16-19,-37 60,2 1,1 1,1 1,2 2,1 0,1 2,4 0,-32 24,-1 1,1 0,-1 0,1 0,0 0,0 1,0-1,0 1,0-1,1 1,-1 0,0 0,1 1,-1-1,0 1,1-1,-1 1,1 0,-1 1,0-1,1 0,-1 1,0 0,1 0,-1 0,0 0,0 0,0 1,0-1,0 1,0 0,0 0,-1 0,1 0,0 1,-1-1,0 1,0-1,0 1,0 0,0 0,0 0,6 18,-1 0,0 1,-2 0,-1 0,-1 0,0 1,-2-1,0 1,-2-1,-1 1,0-1,-2 0,0 1,-2-2,0 1,-1-1,-7 12,-2 16,-3-1,-1-1,-3-1,-2 0,-1-2,-3-1,-1-2,-30 32,-35 5,70-65</inkml:trace>
  <inkml:trace contextRef="#ctx0" brushRef="#br0" timeOffset="16123.878">5260 8328,'-72'347,"81"-232,-8-112,1 0,-1 0,0 0,1 0,-1 0,1-1,0 1,0 0,0-1,0 0,1 1,-1-1,0 0,1 0,0 0,-1-1,1 1,0-1,0 1,0-1,0 0,0 0,0 0,0-1,1 1,-1-1,0 1,0-1,0 0,1 0,-1-1,0 1,0-1,1 0,12-4,-1 0,1-2,-1 0,-1-1,1 0,-1-1,-1-1,1 0,-2 0,0-2,0 1,-1-2,0 0,-1 0,0 0,3-8,-1 5,0 0,-1 0,-1-1,-1 0,0-1,-1 0,-1 0,0-1,-2 0,0 0,-1 0,-1 0,-1-1,0 0,-2 1,0-1,-2 0,0 1,-1-5,-2 15,0-1,-1 1,1 0,-2 1,1 0,-1 0,0 0,-1 1,0 0,0 0,-1 1,1 0,-1 0,-1 1,1 1,-1-1,0 1,0 1,0 0,0 0,0 1,-1 1,1-1,-1 2,0-1,1 2,-1-1,1 1,-1 1,-3 1,-11 4</inkml:trace>
  <inkml:trace contextRef="#ctx0" brushRef="#br0" timeOffset="16645.271">5966 8045,'-37'52,"3"1,2 2,2 1,3 1,-13 42,23 17,17-113,0 0,1 1,-1-1,1 0,0 0,0 0,0 0,0 0,0-1,0 1,1 0,-1 0,1-1,0 1,0-1,0 1,0-1,1 0,-1 0,0 0,1 0,-1 0,1-1,0 1,0-1,0 0,-1 1,1-1,0-1,0 1,1 0,-1-1,0 1,0-1,1 0,12-2,0-1,1-1,-2 0,1-1,0-1,-1 0,0-1,-1-1,1 0,-1-1,-1-1,0 0,0 0,-1-2,0 1,-1-1,-1-1,0 0,0-1,-1 0,2-6,15-27,-2-1,-2-1,-3 0,-1-2,-3 0,-2-1,-2-1,-3 1,-2-1,-2-1,-3 1,-2-1,-6-37,3 50,-2 1,-1-1,-2 2,-3-1,0 1,-3 1,-1 1,-1 0,-3 1,0 0,-3 2,-1 1,-1 1,-2 1,0 1,-3 1,-5-2,30 26,0 1,-1-1,0 1,0 0,0 1,0-1,-1 1,1 0,-1 1,0 0,0 0,0 0,0 1,0 0,0 0,0 1,0 0,0 0,-1 0,1 1,0 1,0-1,0 1,0 0,1 0,-1 1,-2 1,-4 8,1 1,0 0,1 0,0 1,1 1,0 0,1 0,1 1,1 0,0 1,1-1,1 1,0 0,2 1,-1-1,2 1,1-1,0 1,1 0,1 5,-3 6,1 1,1 0,1-1,2 1,1-1,1 0,2 0,1-1,1 0,1 0,1 0,2-2,1 0,1 0,1-1,1-1,1-1,1 0,1-1,9 6,2-5,2 0,0-3,2-1,0-1,1-2,0-1,2-2,-1-2,1-1,1-2,0-2,0-1,0-2,3-2,-23 0,-1-1,0-1,1 0,-1-2,0 0,0-1,0-1,0 0,-1-2,0 0,0 0,-1-2,3-2,-15 7,0 1,-1-2,0 1,1 0,-1-1,-1 1,1-1,-1 0,0 0,0 0,0 0,-1 0,1 0,-1 0,-1-1,1 1,-1 0,0-1,0 1,-1-4,1-15</inkml:trace>
  <inkml:trace contextRef="#ctx0" brushRef="#br0" timeOffset="16877.36">6897 7622,'5'28,"1"11</inkml:trace>
  <inkml:trace contextRef="#ctx0" brushRef="#br0" timeOffset="17118.296">6586 7114</inkml:trace>
  <inkml:trace contextRef="#ctx0" brushRef="#br0" timeOffset="17283.817">7094 7565,'40'-38,"-1"-2,-2-1,-3-2,-1-1,-2-2,-2-1,15-34,-38 68,0-1,-1 1,-1-1,0 0,-1 0,0 0,-1-1,-1 1,0-1,-1 1,-1-1,0 1,-1-1,-2-6,2 17,0 0,-1 1,1-1,-1 1,0-1,0 1,-1 0,1 0,0 0,-1 1,0-1,0 1,1 0,-1 0,-1 0,1 1,0-1,0 1,-1 0,1 0,0 1,-1-1,1 1,-1 0,1 0,-1 0,1 1,0 0,-1-1,1 2,0-1,-1 0,1 1,0 0,0 0,0 0,1 0,-1 1,0-1,1 1,0 0,-1 0,1 1,-1 1,-10 14,1 0,1 0,1 2,1-1,1 1,0 0,2 1,0 0,2 1,-2 11,4-14,0-1,1 1,2 0,-1 0,2 0,1 0,0 0,2-1,2 8,-4-17,1 0,0 0,1-1,0 0,1 1,0-1,0-1,0 1,1-1,1 0,-1 0,1-1,1 0,-1 0,1-1,1 0,-1 0,1-1,0 1,5-2,-1 0,1-1,0 0,0-1,0-1,0 0,0-1,0 0,1-1,-1-1,-1 0,1-1,0 0,0-1,-1-1,7-3,1-5,-1-1,0 0,-1-2,0 0,-1-1,-1-1,-1-1,-1 0,0-1,-2 0,0-2,-1 1,3-11,-4 14,39-76,-32 55</inkml:trace>
  <inkml:trace contextRef="#ctx0" brushRef="#br0" timeOffset="17521.497">8082 6465,'-18'29,"1"1,2 0,1 1,1 0,2 1,-5 23,15-52,-1 0,1 0,0 0,0 1,0-1,0 0,0 1,1-1,0 1,-1-1,1 0,1 1,-1-1,0 1,1-1,0 1,0-1,0 0,0 0,0 1,1-1,-1 0,1 0,0 0,0 0,0-1,0 1,0 0,1-1,-1 0,1 1,0-1,-1 0,1 0,0-1,0 1,2 0,126-3,-81-4,-31 3,-15 1,-1 0,1-1,0 1,0 1,0-1,0 0,0 1,0 0,0 0,1 0,-1 1,0-1,0 1,0 0,-1 0,1 0,0 1,0-1,-1 1,1 0,0 0,-1 0,0 0,0 1,1 0,-1-1,-1 1,1 0,0 0,-1 1,0-1,1 0,-1 1,-1 0,3 3,-4 0,0 0,0 0,0 0,-1 0,0 0,0-1,0 1,-1 0,0 0,-1-1,1 1,-1-1,-1 0,1 0,-1 0,0 0,0-1,-5 6,-97 86,102-94,-142 100,126-95</inkml:trace>
  <inkml:trace contextRef="#ctx0" brushRef="#br0" timeOffset="18286.825">6812 7481,'22'34,"-8"-7,0 1,-2 0,-1 1,-2 0,0 1,2 23,39 113,-26-131,-14-29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57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0,'55'275,"-25"53,-32-65,-25-81,21-157,5-22,0 1,-1 0,1-1,1 1,-1 0,0 0,1 0,0 0,0-1,0 1,1 0,-1 0,1 0,0 0,0-1,0 1,0 0,8 3,0-6</inkml:trace>
  <inkml:trace contextRef="#ctx0" brushRef="#br0" timeOffset="449.181">409 28,'54'421,"-5"-140,1-22,-42-240,-11-25,-28-50,-2 1,-3 1,-2 3,-3 1,-1 1,-3 3,-39-32,79 72,0 1,0 0,-1-1,1 2,-1-1,0 1,-1 0,1 0,-1 0,0 1,0 0,0 1,0-1,0 1,0 1,-1-1,1 1,-1 1,1-1,-1 1,1 0,-1 1,1 0,-1 0,1 1,0 0,0 0,-3 2,-8 12</inkml:trace>
  <inkml:trace contextRef="#ctx0" brushRef="#br0" timeOffset="1197.267">748 197,'27'110,"5"-2,4-2,33 63,15-17,-83-151,0 0,0 0,0 0,0 0,1 0,-1-1,0 1,0 0,1-1,-1 1,0-1,1 1,-1-1,0 0,1 0,-1 0,1 0,-1 0,0 0,1 0,-1 0,1 0,-1 0,0-1,1 1,-1-1,0 1,1-1,-1 1,0-1,0 0,1 0,-1 0,0 1,0-1,0 0,0 0,0 0,-1-1,2 0,38-48,-18 12,-3-1,-1 0,-2-1,10-39,-2 10,9 12,-21 107,-11-47,-2 15,1 1,1 0,0-1,2 0,0 1,1-1,1 0,1-1,0 1,1-1,1 0,1-1,3 5,-3-10,-1-1,2 1,0-1,0-1,1 0,0 0,0-1,1-1,6 3,-13-7,-1-1,1 0,0 0,0 0,1-1,-1 0,0 0,0 0,0-1,1 0,-1 0,0 0,1 0,-1-1,0 0,0 0,0-1,1 1,-1-1,-1 0,1 0,0-1,0 1,-1-1,4-3,10-12,0-1,-2 0,0-1,-1-1,-1 0,-1-1,-1-1,-1 0,-1 0,0-1,2-14,3-16,-2-1,-2 0,2-41,-12 87,2-3,-1-1,-1 0,0 0,-1 0,0 0,-1 0,0 0,-1 0,-1 0,0 1,-1-3,-2 9,2 7</inkml:trace>
  <inkml:trace contextRef="#ctx0" brushRef="#br0" timeOffset="1816.965">2131 705,'-163'226,"239"-365,66-89,-142 226,1 0,-1 0,1 0,0 1,-1-1,1 0,0 1,0-1,0 1,0-1,1 1,-1-1,0 1,0 0,1 0,-1-1,1 1,-1 0,1 0,0 1,-1-1,1 0,0 0,0 1,-1-1,1 1,0 0,0-1,0 1,0 0,-1 0,1 0,0 0,0 0,0 1,0-1,-1 1,1-1,0 1,0-1,-1 1,1 0,0 0,-1 0,1 1,5 8,0 0,-1 1,0 0,-1 1,-1-1,0 1,0 0,-1 0,0 0,-1 1,0 9,6 25,25 125,-32-167,4 52,-5-56,0 1,0-1,-1 0,1 0,0 0,-1 0,1 0,-1 0,1 0,-1 0,1-1,-1 1,0 0,1 0,-1 0,0 0,0-1,0 1,0 0,1-1,-1 1,0-1,0 1,0-1,0 1,0-1,0 0,-1 0,1 1,0-1,0 0,0 0,0 0,0 0,0 0,0 0,0 0,0-1,0 1,0 0,0-1,0 1,0-1,0 1,0-1,0 1,-1-1,-180-76,97 58,60 13</inkml:trace>
  <inkml:trace contextRef="#ctx0" brushRef="#br0" timeOffset="2448.4">2526 621,'26'140,"-21"-111,2-1,1 0,1 0,1-1,1 0,5 4,-16-29,1-1,0 1,-1-1,1 0,0 1,0-1,0 0,0 0,0 0,0 0,0 0,1 0,-1 0,0 0,0 0,1 0,-1-1,1 1,-1 0,1-1,-1 0,1 1,-1-1,1 0,-1 0,1 1,-1-1,1 0,-1-1,1 1,0 0,-1 0,1-1,-1 1,1-1,-1 1,0-1,1 0,-1 1,0-1,1 0,-1 0,0 0,0 0,1 0,-1 0,0 0,0-1,-1 1,2-1,46-69,-12-51,-26 77,-7 25</inkml:trace>
  <inkml:trace contextRef="#ctx0" brushRef="#br0" timeOffset="2965.263">3288 508,'-150'34,"148"-34,0 0,0 0,0 0,0 0,-1 1,1-1,0 1,1 0,-1 0,0-1,0 1,0 0,0 0,1 1,-1-1,0 0,1 1,-1-1,1 1,-1-1,1 1,0 0,0-1,0 1,0 0,0 0,0 0,0 0,1 0,-1 0,1 0,-1 0,1 0,0 0,0 0,0 0,0 0,0 0,0 0,1 1,-1-1,1 0,-1 0,1 0,0 0,55 37,-52-38,0 0,0 1,-1-1,1 1,0 0,-1 0,0 0,1 0,-1 1,0-1,0 1,0 0,0 0,-1 0,1 0,-1 1,0-1,0 1,0-1,0 1,-1 0,1-1,-1 1,0 0,0 0,-1 0,1 0,-1 4,-2 3,-1 1,-1-1,0 0,0 0,-1-1,-1 1,0-1,0 0,-1 0,-1 0,-25 43,26-41,5-11,1 0,0 0,-1 0,1 0,0 1,0-1,0 1,0-1,0 0,0 1,0 0,0-1,1 1,-1-1,1 1,-1 0,1 0,-1-1,1 1,0 0,0 0,0-1,0 1,0 0,0 0,1-1,-1 1,1 0,-1 0,1-1,-1 1,1-1,0 1,0 0,0-1,0 1,0-1,0 0,0 1,0-1,1 0,-1 0,0 0,1 0,8 2,1-2,-1 1,1-1,-1-1,0 0,1-1,-1 0,1 0,-1-1,0 0,0-1,0 0,0-1,8-4,7-4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2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87,'167'-45,"-138"38,4-3,1 2,-1 2,2 1,-1 1,0 2,21 2,-52 0,0 0,0 1,0-1,0 0,0 1,0-1,0 1,0 0,0 0,-1 0,1 1,0-1,0 1,-1-1,1 1,-1 0,0 0,1 0,-1 0,0 1,0-1,-1 0,1 1,0-1,-1 1,1 0,-1 0,0-1,0 1,0 0,0 0,-1 0,1 0,-1 0,1 0,-1 0,0 0,0 0,-1 0,1 0,-1 0,1 0,-1 0,0 0,0 0,0 0,-1 0,0 1,-88 97,-142 148,225-243,0 0,0 1,1-1,0 2,0-1,1 0,0 1,0 0,1 1,0-1,0 0,1 1,0 0,1 0,0 0,0 0,1 0,0 1,0-1,1 0,1 0,0 1,0-1,1 6,3-11,0 1,1 0,-1-1,1 0,0 0,0-1,0 1,1-1,-1-1,1 1,-1-1,1 0,0-1,0 0,0 0,0 0,0-1,0 0,0 0,0 0,-1-1,1-1,0 1,2-1,17 0,2 2,-20 1,0-1,0 1,1-2,-1 1,0-1,-1 0,1-1,0 1,0-2,0 1,-1-1,0 0,1-1,3-2,-3-5,-6 1</inkml:trace>
  <inkml:trace contextRef="#ctx0" brushRef="#br0" timeOffset="252.823">0 368,'44'5,"32"2,14-1,-4-6,-7-3,-12-1,-8 0,-9 1,-8 1,-7 1,-9-5,-9 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6:20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1052,'4'2,"0"-1,0 1,-1 0,1 0,0 1,-1-1,0 1,1-1,-1 1,0 0,0 0,-1 1,1-1,-1 1,1-1,-1 1,0 0,4 4,208 326,-16-79,-43-60,-55-64,-13-25,6-3,59 47,66 93,-78-80,64 79,-173-208,27 36,60 55,-101-115,-1-3</inkml:trace>
  <inkml:trace contextRef="#ctx0" brushRef="#br0" timeOffset="2185.181">86 996,'430'0,"-213"-32,-95 8,41-5,-20 0,-44 29,83-11,72-24,-124 13,33-13,-34 13,59-7,-148 22,-1 1,1 2,1 2,-1 1,27 4,16-1,95-31,-74 7,20-2,21 2,-127 16</inkml:trace>
  <inkml:trace contextRef="#ctx0" brushRef="#br0" timeOffset="5322.387">2542 3196,'-62'110,"29"-41,-3-1,-3-2,-18 20,-46 82,102-162,3-5</inkml:trace>
  <inkml:trace contextRef="#ctx0" brushRef="#br0" timeOffset="5903.159">2175 3140,'6'33,"94"106,-69-99,2-1,1-2,2-1,26 20,39 38,-69-71,-15-16</inkml:trace>
  <inkml:trace contextRef="#ctx0" brushRef="#br0" timeOffset="7316.959">3586 205,'-1'0,"1"-1,0 1,-1 0,1-1,-1 1,1 0,-1-1,1 1,-1 0,1 0,-1 0,1-1,-1 1,0 0,1 0,-1 0,1 0,-1 0,1 0,-1 0,0 0,1 0,-1 0,1 0,-1 1,1-1,-1 0,1 0,-1 0,1 1,-1-1,1 0,-1 1,1-1,-1 0,1 1,-1-1,1 1,0-1,-1 1,1-1,0 1,-1-1,1 1,0-1,0 1,0-1,-1 1,1-1,0 1,0-1,0 1,0 0,0-1,0 1,0-1,0 1,0-1,0 2,-5 38,5-39,-2 11,1 0,1 0,0 1,0-1,1 0,1 0,0 0,1 0,0 0,1 0,0-1,1 1,0-1,1 0,0-1,1 1,0-1,1-1,-1 1,3 0,-8-9,0 1,0-1,0 0,0 0,0 0,0 0,0 0,0 0,1-1,-1 1,0-1,0 0,1 1,-1-1,0 0,1 0,-1-1,0 1,0 0,1-1,-1 1,0-1,0 0,0 0,0 0,0 0,0 0,0 0,0 0,0-1,0 1,1-2,48-62,-45 55,106-233,-43 91,-69 152,0-1,0 0,0 0,0 1,-1-1,1 0,0 0,1 1,-1-1,0 0,0 0,0 1,0-1,0 0,1 1,-1-1,0 0,1 1,-1-1,0 0,1 1,-1-1,1 1,-1-1,1 0,-1 1,1-1,0 1,-1 0,1-1,0 1,-1 0,1-1,0 1,-1 0,1 0,0-1,-1 1,1 0,0 0,0 0,-1 0,1 0,0 0,0 0,-1 0,1 0,0 0,0 1,-1-1,1 0,0 0,-1 1,1-1,0 1,-1-1,1 0,-1 1,1-1,0 1,-1-1,1 1,-1 0,0-1,1 1,-1-1,1 1,-1 0,0 0,17 131,-7-84,2 0,1-1,3-1,2-1,6 9,-7-16,-2-1,-1 2,-2 0,-2 0,-1 1,-3 0,0 1,-3 0,-2 1,-3-23,-1-1,0 1,-2-1,0 0,-1 0,-1 0,0-1,-2 0,-7 12,13-23,-3 4,-1 1,0-1,0 0,-1-1,0 1,-1-2,0 1,0-1,-1 0,0-1,0-1,-1 1,0-1,0-1,0 0,-11 3,18-8,0 1,0 0,0-1,0 0,0 0,0 0,0-1,0 1,0-1,0 0,0 0,1 0,-1-1,0 1,1-1,-1 0,1 0,-1 0,1 0,0-1,0 1,0-1,0 0,1 0,-1 0,1 0,0 0,-1-1,1 1,1-1,-1 0,1 1,-1-1,1 0,0 0,0 0,1 0,-1 1,1-1,0 0,0 0,0 0,0 0,1-2,2-13,1 0,1 0,0 0,1 0,1 1,1 0,1 0,0 1,2 0,-1 1,4-3,19-34,-22 34,-2 2,0 1,1-1,1 2,0-1,1 2,1-1,0 2,13-11,-21 22,-1-1,1 1,0 0,0 1,0-1,0 1,0 0,0 0,1 0,-1 1,0 0,0 0,1 0,-1 1,0 0,0 0,0 0,0 0,0 1,0 0,0 0,4 3,15 6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6:29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57 248,'19'-24,"1"0,1 2,1 0,1 2,18-13,-36 29,147-88,-151 91,1 0,0 1,-1-1,1 0,0 0,0 1,-1-1,1 1,0 0,0-1,0 1,0 0,0 0,-1 0,1 0,0 1,0-1,0 0,0 1,-1 0,1-1,0 1,0 0,-1 0,1 0,-1 0,1 0,-1 0,1 0,-1 0,1 1,-1-1,0 0,0 1,0-1,0 1,0 0,0-1,0 1,-1 0,1 0,0-1,-1 1,1 0,-1 0,0 0,0 0,0-1,0 1,0 2,0 14,-2 0,0-1,0 1,-2 0,0-1,-1 0,-1 0,-1 0,0-1,-1 0,-3 4,1-1,-5 14,1-6,0-1,2 2,2 0,0 0,2 1,1 0,1 1,-1 25,7-50,0-1,0 1,1-1,0 1,-1-1,2 1,-1-1,1 1,-1-1,1 0,0 0,1 1,-1-2,1 1,-1 0,1 0,0-1,1 0,-1 1,1-1,-1-1,1 1,0 0,0-1,0 0,0 0,0 0,1 0,-1-1,2 1,3 0,1 0,-1-1,0 1,1-2,-1 1,1-2,0 1,-1-1,0 0,1-1,-1 0,0-1,0 0,4-2,17-11,0-1,-1-1,0-2,-2-1,-1-1,0-1,-2-1,4-6,-10-13,-19 30</inkml:trace>
  <inkml:trace contextRef="#ctx0" brushRef="#br0" timeOffset="420.167">1 447,'76'-51,"2"3,3 4,84-33,26-1,-168 75,-4 5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8:51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683 114,'-29'61,"-140"217,47-102,-8-5,-38 29,163-195,-9 10,11-25,28-49,-16 40</inkml:trace>
  <inkml:trace contextRef="#ctx0" brushRef="#br0" timeOffset="334.676">6 424,'-1'4,"0"-1,0 0,0 1,1-1,-1 0,1 1,0-1,0 1,0-1,0 1,1-1,-1 0,1 1,0-1,0 0,0 1,1-1,-1 0,1 0,0 0,-1 0,1 0,1-1,-1 1,0 0,1 0,6 3,1 1,-1-2,1 1,0-1,0 0,1-1,-1-1,1 1,0-2,0 1,0-1,8-1,16 6,58 11,-34-8,-1 3,0 3,43 17,-90-28,0 0,-1 1,1 0,-1 1,-1 0,1 1,-1 0,-1 0,1 1,-1 0,-1 0,0 1,0 0,5 9,0-3</inkml:trace>
  <inkml:trace contextRef="#ctx0" brushRef="#br0" timeOffset="580.698">824 481,'-34'10,"-29"12,-15 8,2 3,8 1,7-6,9-2,8-1,7 0,5 1,3-4,7-2,1-3,1 0,-2-3,3 0,0-1,4-4</inkml:trace>
  <inkml:trace contextRef="#ctx0" brushRef="#br0" timeOffset="901.935">344 1,'-9'12,"0"1,1-1,0 2,1-1,1 1,0 0,1 0,1 1,0-1,0 1,2 0,-1 14,1 6,3 0,0-1,2 1,2-1,1 0,2 0,10 30,12 55,31 141,-32-176,-19-70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2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29 246,'-9'37,"2"0,1 0,2 0,2 0,2 29,-1-39,2 250,0-634,3 322,2 1,1 0,2 0,2 0,1 2,1-1,2 2,1 0,1 0,6-5,39-32,-60 67,0-1,0 1,1 0,-1 0,0 0,1 0,-1 1,1-1,0 1,-1-1,1 1,-1 0,1 0,-1 0,1 0,0 1,-1-1,1 1,-1-1,1 1,-1 0,1 0,-1 0,0 0,0 0,1 1,-1-1,0 1,0-1,0 1,0 0,-1 0,2 0,4 7,0 1,0-1,-1 1,0 1,-1-1,0 1,0 0,-1 0,-1 0,0 0,0 1,-1-1,-1 1,0 0,-1-1,0 8,0-18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1 225,'0'0,"1"-1,-1 1,1 0,-1 0,1-1,-1 1,0 0,1-1,-1 1,1 0,-1-1,0 1,1-1,-1 1,0-1,0 1,1-1,-1 1,0-1,0 1,0-1,1 1,-1-1,0 1,0-1,0 1,0-1,0 1,0-1,0 1,0-1,0 1,-1-1,1 0,0 1,0-1,0 1,0-1,-1 1,1-1,0 1,-1 0,1-1,0 1,-1-1,1 1,0 0,-1-1,1 1,-1 0,1-1,-1 1,1 0,-1 0,1-1,51-4,-51 5,230 28,-96-27,-134-2,1 1,0-1,-1 0,1 1,-1-1,1 0,-1 1,1-1,-1 0,0 0,1 1,-1-1,0 0,1 0,-1 0,0 1,0-1,0 0,0 0,0 0,0 0,0 0,0 1,0-1,-1 0,1 0,0 0,0 1,-1-1,1 0,0 0,-1 0,1 1,-1-1,1 0,-1 1,1-1,-1 1,0-1,1 0,-1 1,0-1,1 1,-1 0,0-1,0 1,1-1,-1 1,0 0,0 0,0 0,0-1,1 1,-1 0,0 0,-1 0,-2-4,-14-11,6 6,-1-1,1 0,1-1,0 0,1-1,0-1,0 1,2-1,-1-1,2 0,-3-6,5-1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5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25 691,'-3'-6,"0"0,0 0,0 0,0 0,1-1,0 1,1-1,-1 1,1-1,1 0,-1 1,1-1,0 0,-1-6,3-9,0 1,1 0,2 0,0 1,1-1,1 1,0 0,2 1,0-1,2 2,0 0,1 0,0 1,2 0,14-14,11-21,70-64,-108 115,0 0,0 0,0 0,0 1,1-1,-1 0,0 1,1-1,-1 0,1 1,-1 0,1-1,-1 1,0 0,1 0,-1 0,1 0,-1 0,1 0,-1 0,1 1,-1-1,1 0,-1 1,0-1,1 1,-1 0,0-1,1 1,-1 0,0 0,0 0,0 0,1 0,-1 0,0 0,-1 0,1 0,0 0,0 1,0-1,23 61,-21-53,50 278,-53-285,0-1,1 1,-1-1,0 1,1-1,-1 1,1-1,-1 0,1 1,0-1,0 0,-1 0,1 1,0-1,0 0,0 0,0 0,0 0,1 0,-1 0,0 0,0-1,1 1,-1 0,0-1,1 1,-1-1,1 1,-1-1,1 0,-1 1,1-1,-1 0,1 0,-1 0,1 0,-1 0,1-1,-1 1,0 0,1-1,-1 1,1-1,-1 1,0-1,1 0,-1 0,0 0,0 1,1-1,-1 0,0 0,0-1,0 1,0 0,0 0,0-1,162-197,84-59,-246 256,-1 1,1 0,-1 0,1 0,0-1,-1 1,1 0,0 0,0 0,0 0,0 0,0 1,0-1,0 0,0 0,0 1,0-1,0 0,1 1,-1-1,0 1,0 0,1-1,-1 1,0 0,1 0,-1 0,0 0,1 0,-1 0,0 0,0 0,1 1,-1-1,0 0,1 1,-1-1,0 1,0-1,0 1,0 0,0-1,1 1,-1 0,-1 0,1 0,0 0,0 0,0 0,0 0,-1 0,1 0,0 0,-1 1,1-1,-1 0,2 19,-1 0,0 1,-2-1,-1 0,0 0,-1 0,-2-1,0 1,-1-1,-5 13,1-1,-3 10,7-24,0 0,1 0,1 0,1 1,0 0,2-1,-1 7,2-23,0 1,0-1,0 1,0-1,0 1,0 0,0-1,0 1,1-1,-1 1,1-1,-1 1,1-1,-1 1,1-1,0 1,0-1,0 0,0 1,0-1,0 0,0 0,0 0,0 0,0 0,1 0,-1 0,0 0,1-1,-1 1,1 0,-1-1,1 1,-1-1,1 1,-1-1,1 0,0 0,-1 0,1 0,-1 0,1 0,0 0,-1 0,1-1,-1 1,1-1,-1 1,1-1,-1 1,1-1,-1 0,1 0,74-48,-56 30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6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0,'-83'72,"4"4,3 3,-31 46,55-35,51-88,0 1,0-1,0 0,0 1,0-1,1 1,-1 0,1-1,0 1,-1-1,1 1,0 0,1-1,-1 1,0-1,1 1,0-1,-1 1,1-1,0 1,0-1,0 0,1 1,-1-1,0 0,1 0,0 0,-1 0,1 0,0 0,0 0,0-1,0 1,0-1,1 0,1 2,3-3,-1 1,1-1,-1-1,1 1,-1-1,1 0,-1 0,0-1,0 0,0 0,1-1,-2 1,1-1,0-1,-1 1,1-1,-1 0,0 0,0 0,-1-1,4-4,7-3,28-27,-3-1,-1-2,-2-2,-2-2,19-34,3 0,-55 77,-1 1,0-1,1 1,-1-1,1 1,0 0,-1-1,1 1,0 0,0 0,0 0,1 1,-1-1,0 0,1 1,-1 0,1-1,-1 1,1 0,0 0,-1 1,3-1,-9 57,-1-35,1 0,0 1,2-1,0 1,2-1,0 1,1 0,1-1,1 1,1-1,1 0,1 0,1-1,1 0,6 12,-11-27,0-1,1 0,-1 1,1-2,0 1,0 0,0-1,1 0,-1 0,1 0,0 0,0-1,0 1,1-1,17 5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2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62 311,'17'-1,"0"-1,0 0,0-1,-1-1,1-1,-1 0,0-1,0-1,-1 0,0-1,13-10,-25 16,0 0,0 0,0 0,0-1,0 0,0 0,-1 1,1-2,-1 1,0 0,0 0,0-1,-1 1,1-1,-1 1,0-1,1 0,-2 1,1-1,0 0,-1 0,0 0,0 0,0 1,0-1,-1 0,1 0,-1 0,0 1,0-1,0 0,-1 1,1-1,-1 1,0-1,0 1,0 0,-1 0,1 0,-1 0,1 0,-1 1,0-1,0 1,0 0,0-1,-1 1,0-1,-1-1,0 1,0-1,0 2,0-1,-1 0,1 1,-1 0,1 0,-1 1,0 0,1 0,-1 0,0 0,0 1,0 0,0 0,0 1,0 0,1 0,-1 0,0 0,1 1,-1 0,1 0,-1 1,1 0,0 0,0 0,0 0,1 1,-1 0,1 0,0 0,0 0,0 1,0-1,0 2,-5 10,0 0,1 1,1-1,0 2,1-1,1 1,1 0,0 0,2 0,0 0,0 1,2-1,1 1,1 13,0-22,0-1,1 1,0-1,1 1,-1-1,2-1,-1 1,1 0,1-1,-1 0,1 0,1-1,-1 0,1 0,1 0,-1-1,1 0,0-1,1 1,-1-2,1 1,0-1,0 0,6 1,-3-3,0-1,1 0,-1 0,0-1,1-1,-1 0,0 0,0-2,0 1,0-2,0 1,-1-2,1 1,-1-2,0 1,-1-1,11-8,-3 4,141-90,-143 89</inkml:trace>
  <inkml:trace contextRef="#ctx0" brushRef="#br0" timeOffset="331.74">936 0,'-17'11,"0"0,1 1,1 1,-1 0,2 1,0 1,1 0,0 1,1 1,1 0,1 0,-5 12,13-27,1 1,0-1,0 0,1 1,-1-1,0 1,1-1,0 1,-1 0,1-1,0 1,1-1,-1 1,0-1,1 1,-1-1,1 1,0-1,-1 1,1-1,1 0,-1 1,0-1,0 0,1 0,0 0,-1 0,1 0,0 0,0 0,0-1,0 1,0-1,0 1,0-1,1 0,-1 0,0 0,1 0,-1 0,41 12,55 25,-95-37,0 1,0 0,-1 0,1 0,-1 1,0-1,0 0,0 1,0 0,0-1,0 1,-1 0,1 0,-1 0,0 0,0 0,0 0,0 0,0 0,-1 1,0-1,1 0,-1 0,0 1,-1-1,1 0,0 0,-1 1,0 1,-3 4,1-1,-1 1,0-1,-1 1,0-1,-1 0,1-1,-1 0,-1 1,1-2,-1 1,-1-1,1 0,-1-1,0 0,0 0,0 0,-1-1,0-1,0 1,0-1,0-1,0 0,-1 0,1-1,0 0,-1 0,1-1,-6-1,-10 1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6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1,'-20'238,"10"1,11 15,-28-63,37-258,-4 39,-1 1</inkml:trace>
  <inkml:trace contextRef="#ctx0" brushRef="#br0" timeOffset="4950.584">423 254,'-59'45,"29"-15,7-7,-1 0,-1-1,0-1,-2-1,-23 12,49-32,0 0,0 0,1 0,-1 0,0 0,0 0,0 0,0 0,1 0,-1 1,0-1,0 0,0 1,1-1,-1 0,0 1,1-1,-1 1,0-1,1 1,-1-1,0 1,1-1,-1 1,1 0,-1-1,1 1,-1 0,1-1,0 1,-1 0,1 0,0 0,-1-1,1 1,0 0,0 0,0 0,0 0,0-1,0 1,0 0,0 0,0 0,0 0,1-1,-1 1,0 0,0 0,1-1,-1 1,1 0,-1 0,0-1,1 1,-1 0,1-1,0 1,-1-1,1 1,0-1,-1 1,1 0,40 15,-32-14,-1 0,1 1,-1 0,0 1,0-1,0 2,-1-1,1 1,-1 0,0 1,0 0,-1 0,0 0,0 1,0 0,-1 0,0 0,2 5,61 137,-22-67,-46-70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1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303 116,'2'-3,"-1"-1,0 1,-1 0,1 0,0 0,-1-1,0 1,0 0,0-1,0 1,0 0,-1 0,0-1,1 1,-1 0,0 0,-1 0,1 0,0 0,-1 0,0 0,1 0,-1 1,0-1,-1 1,1-1,0 1,-1 0,1 0,-1 0,0 0,1 0,-1 0,0 1,0 0,0-1,-1 1,1 0,0 1,-2-1,-10 2,0 1,0 1,0 0,0 1,0 1,1 0,0 1,0 0,0 1,1 1,0 0,1 1,-6 5,16-13,-1-1,1 1,0 0,-1 0,1 1,0-1,0 0,0 1,0-1,0 1,0 0,1-1,-1 1,0 0,1 0,0 0,-1 1,1-1,0 0,0 0,0 1,0-1,1 0,-1 1,0-1,1 1,0-1,0 1,0-1,0 1,0-1,0 1,1-1,-1 1,1-1,-1 0,1 1,0-1,0 0,0 1,0-1,1 0,-1 0,1 0,-1 0,1 0,-1 0,1-1,2 2,11-1,0 0,0-1,0-1,1-1,-1 0,0 0,0-2,0 0,0-1,-1 0,0-1,1-1,-2 0,1-1,-1 0,5-4,-16 10,269-113,-259 109,-1 1,1 0,0 1,1 0,-1 1,0 1,1 0,-1 0,1 1,-1 1,1 0,-1 0,1 2,-1-1,2 2,-12-3,1 0,-1 0,0 1,0-1,0 1,0-1,0 1,0-1,0 1,0 0,-1 0,1 0,-1 0,1 0,-1 0,0 1,0-1,0 0,0 1,0-1,-1 0,1 1,-1-1,1 1,-1-1,0 1,0 0,0-1,0 1,-1-1,1 1,-1-1,1 0,-2 3,0 2,-1-1,0 1,0-1,0 0,-1 0,0-1,0 1,-1-1,1 1,-1-1,0-1,-3 3,-180 126,-158 112,340-240,-1-1,1 1,0 0,0 1,0-1,1 1,0 0,0 1,1-1,-1 1,1 0,1 0,-1 0,1 0,1 1,-1 0,1-1,1 1,-1 5,5 5</inkml:trace>
  <inkml:trace contextRef="#ctx0" brushRef="#br0" timeOffset="317.702">727 397,'-31'18,"0"1,2 1,0 1,1 2,2 1,0 1,2 1,0 1,2 2,-6 10,26-36,0-1,0 1,1 0,-1-1,1 1,-1 0,1 0,0 0,0 1,0-1,0 0,1 0,-1 0,1 1,0-1,0 0,0 0,1 1,-1-1,1 0,-1 0,1 0,0 0,0 0,1 0,-1 0,1 0,-1 0,1 0,0-1,0 1,0-1,0 1,0-1,1 0,-1 0,1 0,0 0,-1 0,1 0,0-1,0 0,0 1,1-1,15 2,0-1,0 0,0-2,0 0,0-1,0-1,0-1,0-1,-1 0,1-1,-1-1,-1-1,1-1,-1 0,0-1,-1-1,0 0,0-1,-2-1,3-3,-10 12,-1-1,-1 0,1 0,-1-1,1 1,-1-1,0 0,-1-1,0 1,1-1,-2 0,1 0,-1 0,0 0,0-1,0 1,-1-1,0 0,-1 0,1 1,-1-1,-1 0,1 0,-1 0,0 0,-1 0,0 0,0 0,0 0,-1 0,0 0,0 1,-1-1,0 1,0-1,0 1,-1 0,-3-4,4 7,0 0,-1-1,1 1,-1 0,0 1,0-1,0 1,0 0,0 0,-1 0,1 0,-1 1,1 0,-1-1,1 2,-1-1,0 1,-2-1,-14 4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3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1,'-12'37,"5"-9,0-7,1 0,1 1,1 0,0 0,2 0,1 0,0 0,2 0,0 0,2 0,0 0,1 0,2 1,-3-18,0 1,0-1,0 0,1 1,0-1,0-1,0 1,1-1,-1 0,1 0,0 0,0 0,1-1,-1 0,1 0,-1 0,1-1,0 0,0 0,0-1,0 1,0-1,1 0,-1-1,0 0,0 0,1 0,-1-1,0 0,0 0,0 0,0-1,0 0,0 0,0 0,4-3,16-13,0 0,-2-2,0 0,-1-2,-2 0,0-2,-1 0,12-21,-32 44,0 0,0 0,1 0,-1 0,0 0,0 1,1-1,-1 0,0 0,1 0,-1 0,1 0,-1 1,1-1,0 0,-1 0,1 1,0-1,-1 0,1 1,0-1,0 1,0-1,-1 1,1-1,0 1,0-1,0 1,0 0,0 0,0 0,0-1,0 1,0 0,0 0,0 0,0 0,0 0,0 1,0-1,0 0,-1 0,1 1,0-1,0 0,0 1,0-1,0 1,0-1,-1 1,1 0,0-1,-1 1,1 0,0-1,-1 1,1 0,-1 0,1 0,-1 0,1-1,-1 1,1 0,-1 0,0 0,0 0,2 6,-1 1,1-1,0 0,1 0,-1-1,1 1,1-1,-1 1,1-1,0 0,1 0,-1-1,1 1,0-1,1 0,-1 0,1-1,0 0,0 0,0 0,1-1,-1 1,1-2,0 1,0-1,0 0,0 0,0-1,0 0,8 0,-7-2,1-1,-1 0,1-1,-1 0,0 0,0-1,0 0,0 0,-1-1,0 0,0 0,0 0,-1-1,1 0,-1-1,-1 0,1 1,-1-2,-1 1,1 0,-1-1,3-7,1-5,0 0,-1-1,-2 1,0-1,-1 0,-1 0,-1-1,0-17,-2 27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4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1,'0'38,"5"18,2 4,-1-4,-1-6,-2-7,0-11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7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1,'-5'4,"-1"8,-5 0,-1 4,3-6,7-5,3-7,8-4,1-1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8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310 113,'0'0,"-1"-1,0 1,1-1,-1 1,0-1,0 1,1 0,-1-1,0 1,0 0,0 0,0 0,1 0,-1-1,0 1,0 0,0 0,0 1,0-1,1 0,-1 0,0 0,0 1,0-1,1 0,-1 1,0-1,0 0,0 1,1-1,-1 1,0-1,1 1,-1 0,1-1,-1 1,1 0,-1-1,1 1,-1 0,1 0,-1-1,1 1,0 0,0 0,-1 0,1 0,-17 41,13-20,2 1,0-1,1 1,2 0,0-1,2 1,0 0,1-1,3 5,1 28,-3 0,-2 0,-2 1,-4 17,1 28,-3 5,4-106,1 0,0-1,0 1,0 0,-1-1,1 1,0 0,0-1,-1 1,1 0,0 0,-1-1,1 1,0 0,-1 0,1 0,0-1,-1 1,1 0,0 0,-1 0,1 0,-1 0,1 0,0 0,-1 0,1 0,-1 0,1 0,0 0,-1 0,1 0,0 0,-1 0,1 0,-1 1,1-1,0 0,-1 0,1 0,0 1,-1-1,1 0,0 0,0 1,-1-1,1 0,0 0,0 1,-1-1,1 1,0-1,0 0,0 1,0-1,0 0,-1 1,1-1,-3-14</inkml:trace>
  <inkml:trace contextRef="#ctx0" brushRef="#br0" timeOffset="243.873">0 564,'43'-4,"39"-12,9-3,-5 2,-13-1,-13 2,-13 5,-10-2,-5 2,-5 3,-6-2,-2 1,-4-4,0 2,-2 1</inkml:trace>
  <inkml:trace contextRef="#ctx0" brushRef="#br0" timeOffset="679.743">790 0,'-22'120,"6"1,-1 87,16-183,0 0,2-1,1 1,0-1,2 0,1 1,1-2,1 1,1-1,1 0,1 0,1-1,1-1,8 10,-19-29,1 0,-1 0,1 0,0 0,0 0,0 0,0-1,0 1,0-1,0 0,0 1,1-1,-1 0,1 0,-1 0,1-1,-1 1,1-1,-1 1,1-1,-1 0,1 0,-1 0,1 0,0-1,-1 1,1-1,-1 1,1-1,-1 0,0 0,1 0,-1 0,0 0,1-1,78-60,-63 46,-10 9,-7 4,1-1,1 1,-1 1,0-1,1 0,-1 0,1 1,0-1,0 1,0 0,0 0,0 0,0 0,1 1,-1-1,1 1,-1 0,1 0,-1 0,1 1,0-1,-1 1,1 0,0 0,-1 0,1 0,0 1,-1-1,1 1,0 0,-1 0,1 0,-1 1,0-1,3 2,0 6,-1 0,0 0,0 0,-1 1,0 0,0 0,-1 0,0 0,-1 0,0 2,19 61,0-47,-12-23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07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393 821,'1'-1,"0"-1,0 1,1-1,-1 1,0-1,0 0,0 1,-1-1,1 0,0 0,-1 0,1 1,-1-1,1 0,-1 0,0 0,0 0,0 0,0 0,0 0,0 0,-1 0,1 0,0 1,-1-1,0 0,1 0,-1 0,0 1,0-1,0 0,0 1,0-1,-1 1,1-1,0 1,-1 0,1-1,-1 1,1 0,-1 0,0 0,-76-38,68 38,-1-1,1 2,-1 0,1 0,-1 1,0 0,1 0,0 2,-1-1,1 1,0 1,0-1,0 2,1-1,0 2,0-1,0 1,0 0,1 1,0 0,0 0,1 1,0 0,0 0,1 1,-2 3,0 0,1 0,1 0,0 0,1 0,0 1,1 0,0 0,1 0,0 1,1-1,1 1,0-1,1 1,0 0,1-1,1 1,0-1,1 1,0-1,3 6,-3-9,2 0,-1 0,1 0,1-1,0 1,0-1,0 0,1-1,1 0,0 0,0-1,0 1,1-2,0 1,0-1,0-1,1 0,0 0,0-1,1 0,8 2,-8-7,0-1,0 1,-1-2,1 0,0 0,-1-1,0 0,0-1,0 0,-1-1,1 0,-2 0,1-1,0 0,-1 0,-1-1,1 0,1-3,-8 9,20-19,-2-2,0 0,-2-1,0-1,-2 0,-1-1,-1-1,-1 0,-2-1,0 0,-1-7,4-49,-11 101,1 1,0-1,2 1,0-1,1 0,1-1,0 0,1 0,1 0,0-1,1 0,1-1,6 6,-3-3</inkml:trace>
  <inkml:trace contextRef="#ctx0" brushRef="#br0" timeOffset="502.257">900 1216,'196'-403,"-155"356,-40 46,0 0,0 1,0-1,0 1,0-1,0 1,0 0,0-1,1 1,-1 0,0 0,0-1,0 1,0 0,0 0,1 0,-1 0,0 1,0-1,0 0,0 0,0 1,0-1,0 1,0-1,0 1,0-1,0 1,0 0,0-1,0 1,0 0,0 0,-1-1,1 1,0 0,-1 0,1 0,0 0,-1 0,0 0,1 0,-1 0,1 1,-1-1,0 0,0 0,0 0,1 0,-1 0,0 0,-1 1,1-1,7 84,-9-79,1 0,0 0,0 0,0 0,1 0,0 0,0 0,1 0,-1 0,1 0,1 0,-1 0,1 0,0-1,0 1,1-1,0 1,0-1,0 0,0 0,1 0,0 0,0-1,0 0,0 1,1-1,0-1,0 1,0-1,0 0,0 0,1 0,3 0,-4-2,0 0,0-1,0 0,0 0,1 0,-1 0,0-1,0 0,0 0,0-1,-1 1,1-1,0 0,0 0,-1-1,0 1,1-1,-1 0,0 0,0 0,0-1,-1 1,1-1,-1 0,0 0,0 0,0-1,-1 1,0-1,0 1,2-5,3-7,-1-1,-1 1,0-1,-1 0,-1-1,0 1,-1-1,-1-11,-1 16</inkml:trace>
  <inkml:trace contextRef="#ctx0" brushRef="#br0" timeOffset="1829.207">2058 764,'-29'1,"1"1,0 1,0 1,1 1,-1 2,1 1,1 1,-1 1,-1 2,18-6,0 0,1 0,0 1,0 0,1 0,0 1,0 0,0 0,1 1,1 0,-5 8,9-13,0-1,0 1,0-1,0 1,1 0,-1-1,1 1,0 0,1 0,-1 0,0 0,1 0,0 0,0 0,0 0,1 0,-1 0,1 0,0 0,0 0,0 0,1-1,0 1,-1 0,1-1,0 1,1-1,-1 0,0 0,1 0,0 0,0 0,2 2,-1-2,0-1,1 1,-1-1,1 0,-1 0,1 0,0-1,0 1,0-1,0 0,0-1,0 1,0-1,0 0,0 0,0-1,0 1,0-1,0 0,0-1,0 1,-1-1,1 0,0 0,-1 0,5-3,106-85,50-105,-163 192,30-33,-31 36,-1-1,1 1,0-1,0 1,0 0,0-1,0 1,0 0,0 0,0 0,0 0,0 0,0 0,0 0,0 0,0 0,0 0,0 0,0 1,0-1,-1 0,1 1,0-1,0 0,0 1,0 0,0-1,-1 1,1-1,0 1,0 0,-1-1,1 1,-1 0,1 0,-1 0,1-1,-1 1,1 0,-1 0,1 0,-1 0,0 0,0 0,1 0,4 15,0-1,-1 1,0 0,-2 0,0 0,0 0,-2 1,0 13,3 46,7-1,-3 1,-4 0,-3 1,-3-1,-3 0,-11 39,8-69,-39 131,44-168,0 1,0-1,-1 0,-1 0,1-1,-1 1,-1-1,1-1,-1 1,-1-1,1 0,-1-1,0 1,-1-2,0 1,0-1,7-4,0 1,-1-1,0 0,1 0,-1 0,1 0,-1 0,0-1,0 1,1-1,-1 0,0 0,0 0,0 0,1 0,-1-1,0 1,0-1,1 1,-1-1,0 0,1 0,-1-1,1 1,0 0,-1-1,1 1,0-1,0 0,0 0,0 0,0 0,0 0,0 0,1-1,-1 1,0-1,-24-100,25 83,2 0,0 0,0 1,2-1,1 1,0 0,1 0,1 0,1 1,1-1,1 2,0-1,10-13,11-16,2 2,2 2,2 1,2 1,1 2,2 2,20-13,121-94,-151 120,-1-1,-1-1,-2-2,0-1,-2-1,-1-1,-2-1,-1-1,-1-1,14-35,-16 20,-2-1,-2-1,-3 0,-1 0,-2-14,0 9,-5 40,1 1,-2-1,0 1,-1-1,-1 0,0 0,-1 0,-1 1,0-1,-1 1,-1-1,0 1,-1 0,-3-4,7 17,-1-1,0 0,0 1,0-1,0 1,-1 0,1 0,0 0,-1 0,0 0,1 1,-1-1,0 1,0-1,0 1,0 0,0 0,0 1,0-1,0 1,0-1,-1 1,1 0,0 0,0 0,0 1,0-1,0 1,-1-1,1 1,-1 1,-85 51,69-29,0 1,2 1,1 1,1 0,1 1,2 0,0 1,2 1,2 0,0 1,2-1,1 1,2 1,1-1,2 1,1 10,3-8,2-1,1 1,2-2,1 1,2-1,1 0,2-1,0-1,2 0,18 24,-19-33,1-1,1 0,0-1,1-1,2-1,-1-1,22 13,-40-28,0 0,-1 0,1 0,0-1,0 1,0-1,0 1,0-1,0 1,0-1,0 1,0-1,0 0,0 1,1-1,-1 0,0 0,0 0,0 0,0 0,0 0,0 0,0-1,1 1,-1 0,0-1,0 1,0 0,0-1,0 1,0-1,0 0,0 1,-1-1,1 0,0 0,0 1,0-1,-1 0,1 0,5-12</inkml:trace>
  <inkml:trace contextRef="#ctx0" brushRef="#br0" timeOffset="2244.842">2961 934,'55'-11,"-1"-3,-1-2,0-2,-1-3,32-18,-79 37,0-1,0 1,0-1,-1 0,1 0,-1-1,1 1,-1-1,0 0,0 0,-1 0,1-1,-1 1,0-1,0 0,-1 0,1 0,-1 0,0 0,0-1,-1 1,0 0,0-1,1-4,-2 5,1 0,-1-1,1 1,-1 0,-1 0,1 0,-1 0,0 0,0 0,0 0,-1 0,0 1,0-1,0 0,0 1,-1 0,0-1,0 1,0 0,0 0,0 1,-1-1,0 1,0-1,0 1,0 1,0-1,-1 0,1 1,-1 0,0 0,1 0,-1 1,-3-1,0 1,0 0,0 0,-1 1,1 0,0 1,0-1,0 2,0-1,0 1,0 0,1 1,-1 0,0 0,1 1,0 0,0 0,0 0,1 1,-1 0,1 0,0 1,1 0,-1 0,-3 6,-4 5,2-1,0 1,1 1,0 0,2 0,0 1,1 0,1 1,-2 10,4-18,1 0,1 1,0-1,1 1,0-1,1 1,0-1,1 1,0-1,1 1,1-1,-1 0,2 0,0 0,1 0,0-1,0 0,1 0,1 0,0-1,0 1,1-2,0 1,5 3,2-4,1 0,0-1,0 0,0-1,1-1,1-1,-1 0,1-1,-1-1,1-1,0-1,0 0,0-1,0-1,0-1,0 0,5-2,32-8,-31 5</inkml:trace>
  <inkml:trace contextRef="#ctx0" brushRef="#br0" timeOffset="23474.405">82 2402,'43'-5,"34"-2,8 1,-5 1,-12-3,-17-1</inkml:trace>
  <inkml:trace contextRef="#ctx0" brushRef="#br0" timeOffset="23940.546">1211 2176,'-31'0,"0"2,0 2,0 0,1 2,0 2,0 0,0 2,1 1,1 2,0 1,1 0,0 2,1 2,1 0,0 2,15-10,0-1,1 1,0 0,1 1,0 0,0 1,1-1,1 1,0 1,1-1,0 1,1 0,0 0,1 0,1 1,0-1,1 1,0-1,1 1,1-1,0 1,1 1,-1-11,0-1,0 1,1-1,-1 0,1 1,0-1,0 0,0 0,0 0,1 0,-1-1,1 1,0-1,0 1,0-1,0 0,0 0,0 0,1-1,-1 1,0-1,1 1,-1-1,1-1,0 1,-1 0,1-1,0 0,-1 1,1-1,0-1,2 1,117-36,-83 11,0-2,-2-1,-1-2,-1-2,4-6,-10 9,35-34,-40 37,0 1,2 1,1 1,1 2,29-17,-56 36,0 1,-1-1,1 1,0 0,0 0,0 0,-1 0,1 0,0 0,0 0,1 1,-1-1,0 1,0 0,0-1,0 1,0 0,0 0,1 0,-1 1,0-1,0 0,0 1,0-1,0 1,0 0,0 0,0 0,0 0,0 0,-1 0,1 0,0 1,0-1,-1 1,1-1,-1 1,0-1,1 1,-1 0,0 0,0 0,0 0,0-1,0 1,-1 1,1-1,-1 0,1 0,-1 0,0 0,0 1,-12 128,2-70,6-35,1-12,1 1,0-1,1 1,0-1,1 1,1 0,1-1,0 1,0-1,2 1,0-1,43 33,-27-37</inkml:trace>
  <inkml:trace contextRef="#ctx0" brushRef="#br0" timeOffset="24186.036">2255 2232,'-29'38,"-28"37,-10 11,2-5,12-12,10-17,13-12,6-14,8-6,1-6,4-6</inkml:trace>
  <inkml:trace contextRef="#ctx0" brushRef="#br0" timeOffset="24436.491">1747 2176,'39'38,"36"28,10 6,-4-3,-6-14,-12-12,-11-12,-10-8,-7-6,-5-3,-3-3,-1-3,0-4,1-2,-6-1</inkml:trace>
  <inkml:trace contextRef="#ctx0" brushRef="#br0" timeOffset="24605.466">2764 2402,'0'33,"4"22,3 0</inkml:trace>
  <inkml:trace contextRef="#ctx0" brushRef="#br0" timeOffset="24873.756">2678 2006,'0'0</inkml:trace>
  <inkml:trace contextRef="#ctx0" brushRef="#br0" timeOffset="25121.565">3553 2147,'-13'4,"0"1,0 1,0 0,0 1,1 0,1 1,-1 0,1 1,0 1,1-1,0 1,1 1,0 0,-3 5,12-12,0-1,-1 1,1-1,1 0,-1 1,0-1,1 0,0 0,0 1,0-1,0 0,0 0,1 0,-1 0,1 0,0 0,0 0,0-1,0 1,0-1,1 1,-1-1,1 0,0 0,-1 0,1 0,0-1,0 1,0-1,0 0,0 1,1-1,-1-1,0 1,4 0,15 10,-12-5,-1 0,1 1,-1 0,-1 0,1 1,-1 1,-1-1,1 1,-1 0,-1 1,2 3,-5-8,-1-1,1 0,-1 1,-1 0,1-1,-1 1,0 0,0 0,0 0,0 0,-1 0,0-1,0 1,-1 0,1 0,-1 0,0 0,0 0,0 0,-1-1,0 1,0-1,0 1,0-1,-1 0,0 1,-3 2,-1 1,-1 0,-1-1,1 0,-1-1,-1 0,1 0,-1-1,0 0,0 0,-1-1,1-1,-1 0,0 0,1-1,-1 0,0-1,-1-1,1 1,-6-2,-8 1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0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61,'104'-14,"57"-7,1 6,43 6,-185 9,-12-1,0 1,-1-1,1 1,0 1,0-1,-1 2,1-1,-1 1,1 0,-1 0,0 1,1 0,-1 0,-1 1,2 0,-7-2,1 0,-1 0,1 0,-1 0,0 1,0-1,0 0,0 1,0-1,-1 0,1 1,-1-1,1 1,-1-1,0 1,0-1,0 1,0-1,-1 1,1-1,-1 1,0-1,1 1,-1-1,0 0,0 0,0 1,-1-1,1 0,0 0,-1 0,-1 1,-55 65,-164 122,221-189,-23 19,1 1,2 0,0 2,1 0,1 1,1 2,2-1,0 2,-11 27,22-39,2-11,0 1,1 1,0-1,0 0,0 1,0-1,1 1,0-1,0 1,1 0,-1-1,1 1,0 0,1-1,-1 1,1 0,0-1,1 1,0-1,-1 1,2-1,-1 0,0 0,1 0,0 0,3 4,1-3,0 1,0-1,1-1,0 1,0-1,0-1,0 1,1-1,-1-1,1 1,0-2,1 1,-1-1,0-1,0 1,1-2,-1 1,4-1,174-25,-149 18,95-35,-117 25,-14 7</inkml:trace>
  <inkml:trace contextRef="#ctx0" brushRef="#br0" timeOffset="246.231">28 485,'48'-10,"45"-8,16-5,-2 1,-8 4,-12 5,-11 5,-14 4,-7 2,-9 2,-7 1,-6 4,-3 3,-7-2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1,'-19'38,"-7"22,2 7,9-5,8-12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0,'0'15,"0"4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4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1,'-19'2,"0"1,1 1,-1 0,1 2,0 0,1 1,-1 0,1 2,-12 8,27-16,0 0,0 0,0 0,0 1,1-1,-1 1,0 0,1 0,-1-1,1 1,-1 0,1 0,0 0,0 0,0 0,0 1,0-1,1 0,-1 0,1 1,-1-1,1 0,0 1,0-1,0 0,0 1,0-1,1 0,-1 1,1-1,-1 0,1 0,0 1,0-1,0 0,0 0,0 0,0 0,1 0,-1 0,1-1,-1 1,1 0,0-1,0 1,-1-1,2 1,160 44,-158-44,-1 0,0 0,0 1,0-1,0 1,0 0,-1 0,1 0,-1 0,0 1,0-1,0 1,0 0,-1 0,1 0,-1 0,0 0,0 1,-1-1,1 1,-1-1,0 1,0-1,-1 1,1 0,-1-1,0 1,0 0,-1-1,1 1,-1 0,0-1,-1 2,1 1,0 1,-1-1,0 0,-1 1,0-1,0 0,0 0,-1-1,0 1,0-1,0 1,-1-1,0-1,-1 1,1-1,-1 0,0 0,0 0,0-1,-1 0,-2 1,-13 6,0-1,0-1,-2-1,1 0,-1-2,-1-1,-57 0,80-5,-1 0,1 0,0 0,0 0,0-1,0 1,-1-1,1 0,0 0,0 1,0-1,0-1,0 1,1 0,-1 0,0-1,1 1,-1-1,0 1,1-1,0 0,-1 1,1-1,0 0,0 0,0 0,0 0,0 0,1 0,-1 0,0-1,1 1,0 0,-1-2,3-10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5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122 309,'-19'35,"1"1,2 1,2 0,1 1,2 1,1 0,3 0,0 11,5-42,0-1,1 0,0 1,1 0,-1-1,1 1,1-1,0 1,0-1,0 1,1-1,0 1,0-1,1 0,0 0,0 0,1-1,0 1,0-1,1 0,-1 0,1 0,1-1,-1 1,1-1,0 0,0-1,0 0,0 0,1 0,0-1,0 0,4 2,6-1,0-2,0 1,0-2,0 0,0-1,0-1,0-1,0 0,0-1,0-1,-1-1,1 0,-1-1,0 0,-1-2,0 0,0 0,-1-2,0 0,11-9,-4-2,0-1,-1-2,-1 1,-1-2,-2-1,0 0,-2-1,-1 0,-1-1,-1 0,-1-1,-2-1,-1 1,-2-1,0 0,-2-1,-1 1,-2 0,-1-1,-3-18,3 40,0-1,0 1,0 0,-1-1,-1 1,0 0,0 0,0 0,-1 1,-1-1,1 1,-1 0,-1 0,0 1,0-1,0 1,-1 1,0-1,0 1,0 0,-1 1,0 0,-2-1,2 7,1 0,0 0,0 1,-1 0,1 0,1 1,-1 0,0 0,1 1,0 0,-1 0,2 0,-1 1,0 0,1 0,0 0,0 1,0 0,1 0,0 0,0 0,1 0,-1 1,1 0,1 0,-1 0,1 2,-18 40,2 1,2 1,3 1,2 0,2 1,2-1,2 26,2 563,3-265,11-315,-5-55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55.86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4290 657,'16'-11,"-26"8,0 6,8-3,-1-1,1 1,0 0,-1 0,1 1,-1-1,1 0,0 1,-1 0,1-1,0 1,0 0,0 0,-1 0,1 1,0-1,0 0,1 1,-1-1,0 1,0 0,1-1,-1 1,1 0,-1 0,1 0,0 0,0 0,0 1,0-1,0 0,0 0,1 1,-1-1,1 0,0 1,0-1,-1 1,1-1,1 0,-1 1,0-1,1 2,46 61,-43-62,0 0,-1-1,1 2,-1-1,0 0,0 1,0-1,0 1,0 0,-1 0,0 0,0 0,0 1,0-1,-1 0,1 1,-1-1,0 1,-1 0,1-1,-1 1,0 0,0-1,0 1,-1 0,0-1,0 1,0-1,0 1,0-1,-2 2,-2 3,-1-1,-1 0,1 0,-2 0,1-1,-1 0,0 0,0-1,-1 0,1 0,-1-1,-1 0,1-1,-1 0,0 0,0-1,0 0,0-1,0 0,-1-1,1 0,9-1,0 1,0-1,1 0,-1 0,0 0,0 0,1 1,-1-1,0 0,0 0,1 0,-1-1,0 1,0 0,1 0,-1 0,0-1,0 1,1 0,-1 0,0-1,1 1,-1-1,0 1,1-1,-1 1,1-1,-1 1,1-1,-1 1,1-1,-1 0,1 1,0-1,-1 0,1 1,0-1,-1 0,1 0,0 1,0-1,0 0,0 0,0 1,0-1,0 0,0 0,0 1,0-1,0 0,0 0,0 1,1-1,-1 0,0 0,1 1,-1-1,0 0,1 1,-1-1,1 0,-1 1,1-1,-1 1,1-1,0 1,-1-1,1 1,0-1,10-9</inkml:trace>
  <inkml:trace contextRef="#ctx0" brushRef="#br0" timeOffset="300.847">4827 657,'-29'10,"-19"12,-6 3,6 2,6 1,11 0,10 1,9 0,6 0,10-5,8-2,7-5,5-4,4-6,1-3,-4-3</inkml:trace>
  <inkml:trace contextRef="#ctx0" brushRef="#br0" timeOffset="573.137">5137 714,'-24'11,"-1"1,2 2,0 0,1 1,0 2,1 0,1 1,1 1,0 1,0 2,18-21,-1 1,1-1,0 1,-1 0,1 0,0 0,0-1,0 1,0 0,0 0,1 0,-1 1,1-1,-1 0,1 0,0 0,-1 0,1 0,0 1,1-1,-1 0,0 0,1 0,-1 0,1 0,-1 0,1 0,0 0,0 0,0 0,0 0,1 0,-1 0,0-1,1 1,-1 0,1-1,-1 0,1 1,0-1,0 0,-1 0,1 0,0 0,0 0,0 0,0 0,0-1,2 1,6-1,1 0,-1-1,0 0,1-1,-1-1,0 1,0-1,0-1,-1 0,1 0,-1-1,0 0,0-1,-1 0,1 0,-1-1,-1 0,1 0,-1-1,-1 0,1 0,-1-1,4-8,43-102,-50 98</inkml:trace>
  <inkml:trace contextRef="#ctx0" brushRef="#br0" timeOffset="819.85">5307 996,'14'-38,"10"-23,5-5,3 8,-4 10,-2 12,-1 8,-5 9</inkml:trace>
  <inkml:trace contextRef="#ctx0" brushRef="#br0" timeOffset="1223.418">5645 883,'226'-106,"-225"106,5-2,0 0,0-1,0 1,-1-1,1 0,-1-1,0 0,0 1,0-1,0-1,-1 1,0-1,0 0,0 0,0 0,-1 0,0-1,0 1,0-1,-1 0,1 0,-2 0,1 0,0-4,-3 8,0 0,0 0,0 0,0 0,-1 0,1 0,-1 1,1-1,-1 0,0 1,1-1,-1 1,0 0,0-1,0 1,0 0,0 0,0 1,-1-1,1 0,0 1,0-1,-1 1,1 0,0-1,0 1,-1 0,1 1,0-1,-1 0,1 1,-2 0,-71 20,62-15,0 1,1 0,0 1,1 0,0 1,0 0,1 1,0 0,1 1,0 0,0 0,1 1,1 0,0 1,1-1,0 1,1 1,0-1,1 1,-1 7,5-14,0 0,0-1,0 1,1 0,0 0,0 0,1-1,0 1,0 0,1-1,-1 0,1 1,1-1,-1-1,1 1,0 0,1-1,-1 0,1 0,0 0,0 0,0-1,1 0,0 0,0-1,0 1,0-1,0 0,1-1,-1 0,1 0,0 0,-1-1,1 0,0 0,0-1,1 1,18 0</inkml:trace>
  <inkml:trace contextRef="#ctx0" brushRef="#br0" timeOffset="-2210.84">1948 770,'-14'39,"-5"17,0 3,5-2,3-12</inkml:trace>
  <inkml:trace contextRef="#ctx0" brushRef="#br0" timeOffset="-1982.678">1976 319,'0'0</inkml:trace>
  <inkml:trace contextRef="#ctx0" brushRef="#br0" timeOffset="-1629.41">2089 1053,'110'-280,"-78"221,-32 58,0 1,1-1,-1 1,0 0,1-1,-1 1,1 0,-1-1,1 1,-1 0,1-1,-1 1,1 0,-1 0,1 0,-1-1,1 1,-1 0,1 0,-1 0,1 0,-1 0,1 0,0 0,-1 0,1 0,-1 0,1 0,-1 1,1-1,-1 0,1 0,-1 1,1-1,-1 0,1 0,-1 1,1-1,-1 0,0 1,1-1,-1 1,1-1,-1 1,0-1,0 1,1-1,-1 1,0-1,0 1,1-1,-1 1,0-1,0 1,0-1,0 1,0-1,0 1,0 0,6 35,-4-11,-3-15,0 0,2 1,-1-1,1 0,0 0,1 0,1 0,-1 0,1-1,1 1,0-1,0 1,1-1,0-1,1 1,0-1,0 0,1 0,0 0,1 0,-4-5,0-1,0 0,0 0,0 0,0-1,0 1,0-1,0 0,1 0,-1-1,0 1,1-1,-1 0,0 0,1 0,-1-1,0 0,1 0,-1 0,0 0,0 0,0-1,0 0,0 0,0 0,0 0,1-2,5-2,-1-1,-1 0,0-1,0 0,0 0,-1-1,0 0,0 0,-1 0,1-4,4-8,-2-1,0 0,-1 0,-1-1,-1 0,-2 0,2-19,-4 18</inkml:trace>
  <inkml:trace contextRef="#ctx0" brushRef="#br0" timeOffset="-877.786">3076 743,'-14'-2,"-1"2,0 0,1 1,-1 0,1 1,-1 1,1 0,0 1,0 1,0 0,0 1,1 0,0 1,0 1,1 0,0 0,-6 7,15-12,1 0,0 0,0 1,0-1,0 0,1 1,-1-1,1 1,0-1,0 1,0-1,1 1,-1 0,1 0,0-1,0 1,0 0,0 0,1-1,0 1,-1 0,1-1,1 1,-1-1,0 1,1-1,0 0,0 1,0-1,0 0,0 0,1 0,-1-1,1 1,0 0,-1-1,1 0,1 0,-1 0,0 0,0 0,1-1,-1 1,1-1,-1 0,1 0,0 0,-1-1,1 1,0-1,0 0,-1 0,1 0,2 0,7-3,1-1,0 0,-1-1,0 0,0-1,0-1,-1 0,0 0,0-1,-1-1,0 0,0 0,-1-1,0-1,3-5,101-115,-114 132,0-1,0 1,0-1,0 1,0-1,0 1,0-1,0 1,1-1,-1 1,0-1,0 1,0-1,1 1,-1-1,0 1,0-1,1 0,-1 1,0-1,1 1,-1-1,1 0,-1 1,0-1,1 0,-1 0,1 1,-1-1,1 0,-1 0,1 0,-1 0,1 1,-1-1,1 0,-1 0,1 0,-1 0,1 0,-1 0,1 0,-1 0,1-1,-1 1,1 0,-1 0,1 0,-1 0,1-1,-1 1,1 0,-1 0,0-1,1 1,-1 0,0-1,1 1,-1-1,0 1,1 0,-1-1,0 1,1-1,-11 43,9-38,-5 9,1 1,0-1,1 1,1 0,0 0,1 0,0 0,1 1,1-1,0 0,1 1,1-1,0 0,3 9,-4-20,0-1,0 0,1 1,-1-1,1 0,-1 0,1 0,0 0,0 0,0 0,0 0,0-1,0 1,0-1,1 1,-1-1,0 0,1 0,-1 0,1 0,0 0,-1-1,1 1,-1-1,1 0,0 0,0 0,-1 0,1 0,0 0,-1-1,1 1,-1-1,1 0,-1 0,1 0,-1 0,1 0,-1 0,2-2,86-69,-51 21,-2-2,-3-1,-2-2,-2-2,-3 0,-2-2,-2-4,-16 47,0 0,-1-1,-1 0,-1 1,0-1,-1-1,-1 1,-1 0,-1-1,0 1,-1 0,-1-1,-1 1,-3-11,5 26,0 1,0 0,0 0,0-1,0 1,0 0,0 0,-1 0,1 0,-1 0,1 1,-1-1,0 0,1 1,-1-1,0 1,0-1,0 1,-1 0,1 0,0 0,0 0,0 1,-1-1,1 0,-1 1,1 0,0-1,-1 1,1 0,-1 0,1 1,0-1,-1 0,1 1,0-1,-1 1,1 0,0 0,0 0,0 0,-1 0,1 1,0-1,-6 4,1 1,-1 0,1 0,0 1,1 0,0 0,0 0,0 1,1 0,-4 8,-2 8,1 0,2 1,0 0,1 1,2-1,1 1,1 0,1 1,1-1,1 0,2 1,4 24,3 3,3 0,2 0,2-1,3-1,17 32,-32-72,0-1,2-1,-1 1,1-1,0 0,1 0,0-1,1 0,0 0,0 0,9 5,0-9,0-4</inkml:trace>
  <inkml:trace contextRef="#ctx0" brushRef="#br0" timeOffset="-2997.641">931 121,'21'-2,"0"-1,-1 0,0-2,0 0,0-1,-1-1,8-4,118-31,-139 42,-2-2,0 0,0 1,0 0,0 0,1 0,-1 0,0 1,0-1,1 1,-1 0,0 0,0 1,1-1,-1 1,0 0,0 0,0 1,0-1,0 1,0 0,0 0,0 0,-1 1,1-1,-1 1,0-1,1 1,-1 1,-1-1,1 0,0 1,-1-1,0 1,0-1,0 1,0 0,0 1,-3 13,-1-1,0 1,-1-1,-1 0,-1 1,0-2,-7 15,9-25,-14 45,1 0,3 1,1 0,4 1,1 0,3 0,2 15,4 304,-2-369,0-2,1 1,-1-1,1 0,-1 1,0-1,1 1,-1-1,0 0,0 1,0-1,0 1,0-1,0 1,-1-1,1 0,0 1,-1-1,1 0,-1 1,0-1,1 0,-1 1,0-1,0 0,1 0,-1 0,0 0,0 0,0 0,-1 0,1 0,0 0,0 0,0-1,-1 1,1-1,0 1,-1 0,1-1,0 0,-1 1,1-1,-1 0,1 0,0 0,-1 0,1 0,-1 0,-137-45,109 37,0 1,-1 2,0 1,0 1,0 1,0 2,0 1,-1 2,-3 2,1 2,0 1,0 2,1 1,0 1,1 2,1 2,-12 7,28-14,0 1,1 0,0 1,1 0,0 1,1 1,0 0,1 0,0 1,1 1,1 0,0 0,1 1,1 0,0 0,1 0,-1 12,5-25,1 0,0 1,0 0,1-1,-1 1,1-1,0 1,0 0,0-1,0 1,1-1,-1 1,1-1,0 1,0-1,1 1,-1-1,0 0,1 1,0-1,0 0,0 0,0 0,1 0,-1-1,1 1,2 1,-1-5,0 0,0 0,-1-1,1 0,0 0,-1 0,1 0,-1 0,1-1,-1 1,0-1,0 0,0 0,-1 0,1-1,-1 1,0-1,0 1,2-4,1 0,11-17</inkml:trace>
  <inkml:trace contextRef="#ctx0" brushRef="#br0" timeOffset="-2465.36">1017 516,'24'10,"1"-2,1-1,-1-1,1-2,0 0,0-1,0-2,1-1,-1-1,0-1,0-1,0-1,0-2,-1 0,0-2,0-1,5-3,43-23,-72 36,0 0,-1 0,1 0,-1 1,1-1,-1 0,0 0,1 1,-1-1,0 0,0 1,0-1,0 0,0 1,0-1,0 0,0 1,-1-1,1 0,0 0,-1 1,1-1,-1 0,0 0,1 0,-1 1,0-1,0 0,0 0,1 0,-1 0,-1 0,-6 12,2 0,-1 0,2 1,0-1,0 1,1 0,1 1,1-1,0 1,0-1,2 1,0 0,0-1,1 1,2 5,18 59,-12-61</inkml:trace>
  <inkml:trace contextRef="#ctx0" brushRef="#br0" timeOffset="4636.565">7620 149,'2'0,"0"-1,-1 1,1-1,-1 0,0 0,1 0,-1 0,0 0,1 0,-1 0,0 0,0 0,0-1,0 1,0 0,0-1,0 1,-1-1,1 1,0-1,-1 1,1-1,-1 1,0-1,0 0,1 1,-1-1,0 0,0 1,0-1,-1 0,1 1,0-1,-1 1,1-1,-1 0,1 1,-1-1,0 1,1-1,-1 1,0 0,0-1,0 1,0 0,0 0,-1 0,1-1,0 1,0 0,-1 1,1-1,-1 0,1 0,-1 1,1-1,-1 0,1 1,-1 0,-1-1,-15-3,1 0,-1 1,0 2,0-1,0 2,0 0,0 2,0 0,0 0,0 2,0 0,1 1,0 1,-8 4,16-8,-1 0,1 1,0 0,1 1,-1 0,1 0,-1 0,1 1,1 1,-1-1,1 1,0 1,0-1,0 1,1 0,0 1,1-1,0 1,0 0,0 0,1 1,1 0,-1-1,1 1,-1 9,2 0,0 0,2 0,0 0,1 0,1 0,0 0,1-1,1 1,1-1,1 0,0 0,8 13,-10-25,0-1,1 0,0 0,0 0,0-1,1 1,-1-1,1-1,0 1,-1-1,1 0,0 0,0 0,1-1,-1 0,0 0,0-1,1 0,-1 0,0 0,1-1,-1 0,0 0,4-1,48 1,-57 1,-1 0,1 0,-1 0,1 0,-1 0,1 0,-1 0,1 1,-1-1,1 0,-1 0,1 1,-1-1,1 0,-1 1,1-1,-1 0,0 1,1-1,-1 1,0-1,1 1,-1-1,0 0,1 1,-1-1,0 1,0 0,0-1,0 1,1-1,-1 1,0-1,0 1,0-1,0 1,0-1,0 1,-1 0,1-1,0 1,0-1,0 1,0-1,-1 1,1-1,0 1,0-1,-1 1,1-1,0 0,-1 1,1-1,0 1,-1-1,1 0,-1 1,1-1,-1 0,1 0,-1 1,-26 27,14-19,0 1,0 0,1 1,0 0,1 1,0 0,1 1,0 0,1 1,1 0,0 0,1 1,0-1,1 2,1-1,1 1,0 0,0 5,3-14,0 0,0 0,1 0,0-1,1 1,-1 0,1 0,1 0,-1 0,1-1,0 1,1-1,-1 1,1-1,1 0,-1 0,1 0,0 0,0-1,1 0,0 0,0 0,0 0,0-1,5 4,3-2,1 0,-1 0,1-1,0-1,0-1,0 0,1 0,-1-1,1-1,-1-1,1 0,4-1,113-12,-67-7,-50 11</inkml:trace>
  <inkml:trace contextRef="#ctx0" brushRef="#br0" timeOffset="4904.056">8298 657,'-24'19,"-18"17,-6 5,0 2,9-2,5-3,5-3,6-3,3-2,5-1,-1-1,4-1,3 1,-2-5,1-7</inkml:trace>
  <inkml:trace contextRef="#ctx0" brushRef="#br0" timeOffset="5175.059">7874 601,'10'28,"12"20,8 7,3-3,-3-4,-3-10,-1-8,0-3,1-2,-1 0,2-5,0 0,0-4,-5-5</inkml:trace>
  <inkml:trace contextRef="#ctx0" brushRef="#br0" timeOffset="5575.064">8665 743,'-46'16,"1"3,1 2,1 2,1 1,-8 9,43-28,1 1,-1-1,1 1,0 0,0 1,1-1,0 1,0 0,1 1,0-1,-2 4,5-8,0 0,0 0,0 0,1 0,-1 0,1 0,0 0,0 0,0 0,0 0,0 0,1 0,-1 1,1-1,0 0,0 0,0-1,0 1,0 0,1 0,-1 0,1-1,0 1,0-1,0 1,0-1,0 0,1 0,-1 0,1 0,1 1,3 1,-1 0,0-1,1 1,0-2,0 1,0-1,0 0,0 0,0-1,0 0,1 0,-1-1,0 1,1-2,-1 1,0-1,0 0,1-1,-1 0,0 0,0 0,1-2,8-2,-1-1,0-1,0-1,-1 0,0 0,0-2,-1 0,-1 0,2-3,136-139,-150 152,1 0,0 0,-1 0,1 0,0 0,0 1,-1-1,1 0,0 0,0 1,0-1,0 0,0 1,0-1,0 1,0-1,0 1,0-1,1 1,-1 0,0 0,0-1,0 1,0 0,1 0,-1 0,0 0,0 1,0-1,0 0,0 0,1 1,-1-1,0 1,0-1,0 1,0-1,0 1,0-1,0 1,0 0,0 0,-1 0,1-1,0 1,0 0,-1 0,1 0,0 0,-1 0,1 0,-1 0,0 0,1 1,-1-1,0 0,1 0,2 18</inkml:trace>
  <inkml:trace contextRef="#ctx0" brushRef="#br0" timeOffset="6185.271">8975 1137,'108'-337,"-89"295,-4 72,11 94,-12-62,11-80,-4-20,-11 15,2 0,0 1,2 1,1 0,0 1,1 1,1 0,1 1,10-7,-27 24,0 0,0 0,0-1,1 1,-1 0,1 1,-1-1,0 0,1 0,-1 1,1-1,0 0,-1 1,1 0,-1-1,1 1,0 0,-1 0,1 0,0 0,-1 0,1 0,0 0,-1 1,1-1,0 1,-1-1,1 1,-1 0,1-1,-1 1,1 0,-1 0,0 0,1 0,-1 0,0 0,0 0,0 1,0-1,0 0,0 1,0-1,0 1,-1-1,1 1,0-1,-1 1,1-1,-1 1,0 0,1-1,-1 1,0 0,0-1,0 1,-1 1,-22 142,22-138,0 1,0-1,0 1,1-1,0 1,0 0,1-1,0 1,0-1,1 1,0-1,0 0,4 6,6 5</inkml:trace>
  <inkml:trace contextRef="#ctx0" brushRef="#br0" timeOffset="9909.429">9737 996,'0'0</inkml:trace>
  <inkml:trace contextRef="#ctx0" brushRef="#br0" timeOffset="10738.628">9963 544,'-7'-1,"1"1,-1-1,0 1,1 1,-1-1,0 1,1 0,-1 1,1-1,-1 1,1 1,0-1,0 1,0 0,0 0,0 1,1 0,0 0,0 0,-3 3,-3 3,0 1,0 0,1 1,0 0,1 1,1 0,0 0,1 1,0-1,1 2,1-1,0 1,1 0,0 0,1 0,1 0,0 0,1 13,1-24,1-1,-1 1,0-1,1 1,0-1,0 1,0-1,0 0,1 1,-1-1,1 0,0 0,0 0,0 0,0 0,0-1,1 1,-1-1,1 1,0-1,0 0,0 0,0 0,0 0,0-1,0 1,1-1,-1 0,0 0,1 0,-1 0,1-1,-1 1,1-1,-1 0,1 0,-1 0,1-1,-1 1,1-1,-1 0,1 0,1 0,11-4,0-1,0-1,0 0,-1-1,0-1,0 0,-1-1,0 0,-1-1,-1-1,1 0,-2-1,0 0,0 0,-1-1,-1-1,0 0,-1 0,-1-1,0 0,-1 0,1-7,-4 1,-12 32,-12 32,16-28,1 0,1 1,0 0,1-1,1 1,0 0,1 0,1 0,0 0,1 0,1-1,0 1,1-1,0 1,1-1,1 0,0-1,6 10,-10-20,0-1,1 1,-1 0,0 0,1-1,0 0,0 1,0-1,0 0,0-1,0 1,0 0,1-1,-1 0,0 1,1-2,-1 1,1 0,14 0</inkml:trace>
  <inkml:trace contextRef="#ctx0" brushRef="#br0" timeOffset="11185.743">10246 601,'-2'63,"0"-42,0 1,2 0,1 0,0 0,1 0,2-1,0 1,1-1,2 0,0 0,5 8,-12-27,1-1,-1 0,1 1,0-1,-1 0,1 0,0 0,0 0,0 0,0 0,0 0,0 0,0 0,0 0,1 0,-1 0,0-1,0 1,1-1,-1 1,0-1,1 1,-1-1,0 0,1 0,-1 1,1-1,-1 0,1 0,-1-1,0 1,1 0,-1 0,1-1,-1 1,0-1,1 1,-1-1,0 1,0-1,1 0,-1 0,0 0,0 1,0-1,0 0,0 0,0 0,0-1,0 1,-1 0,1 0,0-1,41-71,26-161,-60 206,-2 3</inkml:trace>
  <inkml:trace contextRef="#ctx0" brushRef="#br0" timeOffset="11624.326">10640 657,'-19'-3,"-1"1,0 1,0 0,0 2,0 0,0 1,0 1,1 1,-1 1,-15 6,33-11,0 1,0-1,0 1,1-1,-1 1,0 0,0 0,0 0,0 0,1 0,-1 0,0 0,1 1,-1-1,1 1,0-1,-1 1,1-1,0 1,0 0,0 0,0-1,0 1,0 0,1 0,-1 0,1 0,-1 0,1 0,0 0,0 0,-1 0,2 0,-1 0,0 0,0 0,1 0,-1 0,1 0,-1 0,1 0,0 0,0 0,0 0,0-1,0 1,0 0,0-1,1 1,-1-1,1 1,-1-1,1 1,0-1,9 6,0-1,0 0,1 0,0-1,0-1,0 0,1-1,0 0,1-1,32 9,-45-10,1-1,0 0,-1 0,1 1,0-1,-1 1,1-1,-1 1,1 0,-1-1,1 1,-1 0,1 0,-1 0,0 0,0 0,1 0,-1 1,0-1,0 0,0 1,0-1,-1 1,1-1,0 1,0-1,-1 1,1-1,-1 1,0 0,1-1,-1 1,0 0,0-1,0 1,0 0,0-1,0 1,-1 0,1-1,-1 1,1-1,-1 1,1 0,-1-1,0 1,0-1,0 0,0 1,0-1,0 1,-140 130,139-130,0 0,1-1,-1 1,1 0,0 0,-1 0,1 0,0 0,0 1,1-1,-1 0,0 0,1 1,-1-1,1 0,0 1,0-1,-1 0,2 1,-1-1,0 0,0 1,1-1,-1 0,1 1,0-1,0 0,0 0,0 0,0 0,0 0,1 0,-1 0,1 0,-1 0,1 0,-1-1,1 1,0-1,0 1,0-1,1 0,4 4,0-1,0 0,0 0,1-1,0 1,0-2,0 1,0-1,0-1,0 0,8 1,102-22,-93 16</inkml:trace>
  <inkml:trace contextRef="#ctx0" brushRef="#br0" timeOffset="17037.991">6548 93,'34'-93,"-38"123,-44 175,41-159,3 0,1 1,3-1,2 5,-1 18,4 24,4 0,4 0,24 86,9-2,-16-67,-5 2,-1 30,12 244,-60-70,-1-113,9-91,5 1,5 0,5 33,29 136,-28-220,-2 0,-3 0,-2 0,-15 54,-54 232,-19 76,29-62,44-115,10-120,5 1,9 96,0-65,-2 541,-30-435,30-259,-2 32,2 0,2 1,1-1,6 28,-2-25,-2-1,-2 1,-1 0,-3 19,4 84,18-2,-43-3,-32 32,66-133,0-27</inkml:trace>
  <inkml:trace contextRef="#ctx0" brushRef="#br0" timeOffset="25490.218">339 1871,'14'-9,"1"1,0 0,0 1,0 0,1 2,-1 0,1 0,1 2,-1 0,0 0,1 2,0 0,11 1,10 3,-21-1,0 0,1-2,-1 0,1-1,-1 0,0-2,6-1,213-25,-169 19,0 3,0 3,0 3,26 4,27-1,529-2,-423-28,186 27,-219-26,397 26,-155 1,-194-27,474 27,-287-1,-188-27,335 28,-345 28,379-27,-512-1,251-12,49-17,21-5,-125 5,-137 19,149 9,-136 3,769-2,-769-26,17-6,-174 32</inkml:trace>
  <inkml:trace contextRef="#ctx0" brushRef="#br1" timeOffset="43515.282">1017 2125,'-177'246,"-62"106,32-19,127-226,93-149,197-278,6-24,-96 194,-14 25,-106 124,1 0,0 1,-1-1,1 0,0 1,-1-1,1 1,0-1,-1 1,1-1,0 1,0-1,0 1,-1 0,1 0,0-1,0 1,0 0,0 0,0 0,0 0,0 0,-1 0,1 0,0 0,0 0,0 0,0 1,0-1,-1 0,1 1,0-1,0 1,0-1,-1 0,1 1,0 0,-1-1,1 1,0-1,-1 1,1 0,-1-1,1 1,-1 0,1 0,-1 0,1-1,-1 1,0 0,1 0,12 55,-11-42,86 422,-31-100,-57-336,-1 0,1-1,-1 1,1 0,-1 0,0 0,1 0,-1 0,1 0,-1 0,1 0,-1 0,0 0,1 1,-1-1,1 0,-1 0,1 0,-1 1,1-1,-1 0,1 1,-1-1,1 0,-1 1,1-1,0 1,-1-1,1 1,0-1,-1 0,1 1,0-1,-1 1,1 0,0-1,0 1,0-1,0 1,-1-1,1 1,0-1,0 1,0 0,0-1,0 1,0-1,1 1,-1-1,0 1,0 0,0-1,0 1,1-1,-1 1,0-1,1 1,-1-1,0 1,1-1,-1 0,0 1,1-1,-1 1,1-1,-1 0,1 1,-12-8</inkml:trace>
  <inkml:trace contextRef="#ctx0" brushRef="#br1" timeOffset="43832.824">537 2775,'7'-5,"0"1,0 0,1 1,-1 0,1 0,0 1,0 0,0 0,0 1,0 0,0 0,1 1,-1 0,6 1,1-1,327 0,-318-4,-6-2</inkml:trace>
  <inkml:trace contextRef="#ctx0" brushRef="#br1" timeOffset="44229.837">1665 2322,'-9'5,"-4"6,-4 2,6-2,4-8,9-3,3-8,2 3,-1 3</inkml:trace>
  <inkml:trace contextRef="#ctx0" brushRef="#br1" timeOffset="44786.546">1694 2802,'-5'5,"-1"6,-5 2,4-2,4-8,2-4</inkml:trace>
  <inkml:trace contextRef="#ctx0" brushRef="#br1" timeOffset="52433.159">3218 2209,'3'-8,"-1"0,-1-1,1 1,-1 0,-1-1,0 1,0-1,0 1,-1-1,-1 1,1 0,-1-1,-1 1,1 0,-1 0,-1 1,0-1,0 0,0 1,-1 0,0 0,0 1,-1-1,0 1,0 0,0 1,-1-1,1 1,-9-4,-2 5,-1 0,1 0,-1 2,0 0,0 1,0 1,-1 1,1 0,0 2,1 0,-1 1,0 0,1 1,0 2,0-1,1 2,-9 5,12-8,1 0,0 0,0 1,0 0,1 1,0 1,0 0,0 0,1 1,1 0,0 1,0 0,1 1,0 0,0 0,2 0,-1 1,1 0,1 0,0 1,1-1,0 1,1 0,1 0,0 0,0 8,3-15,0 0,0 0,1 0,-1 0,1 0,1-1,-1 1,1-1,0 0,0 1,0-1,1-1,0 1,0 0,0-1,1 0,-1 0,1 0,0-1,0 0,0 1,0-2,1 1,-1-1,1 0,3 1,9 3,1-1,0-1,0 0,0-2,1 0,-1-1,13-1,-5-3,0 0,0-2,0-2,-1 0,1-1,-2-2,1 0,-2-2,20-12,-20 8,-2-1,0 0,-1-2,0 0,-2-1,0-1,-2-1,2-4,24-56,-76 149,2 2,3 2,3 0,-9 49,-106 366,129-424,13-62,0 0,0 1,0-1,0-1,0 1,0 0,0 0,0-1,-1 1,1-1,0 0,0 1,0-1,0 0,-1 0,1 0,0 0,-1-1,1 1,-1 0,1-1,-1 1,0-1,1 0,1-1,15-11</inkml:trace>
  <inkml:trace contextRef="#ctx0" brushRef="#br1" timeOffset="52814.759">3952 2209,'-43'30,"0"1,2 2,2 2,1 2,2 1,1 2,2 1,-18 31,44-59,0 0,1 0,1 0,0 1,0-1,1 1,1 1,1-1,0 0,0 1,2 2,-1-12,1 0,0 0,1 0,0 0,-1 0,1 0,1 0,-1 0,1 0,0 0,0-1,0 1,1-1,0 1,0-1,0 0,0 0,0 0,1-1,0 1,0-1,0 0,0 0,0 0,0-1,1 1,0-1,-1 0,1 0,0-1,0 1,2-1,12 2,1 0,0-2,0 0,0-1,-1-2,1 0,0 0,-1-2,1-1,-1 0,0-1,-1-1,1-1,-2-1,1 0,2-3,17-12,-1-1,-1-1,-1-2,-2-1,-1-2,24-30,-38 42,-1-1,0 0,-1-2,-1 1,-2-2,0 1,-1-2,-1 0,-2 0,1-2,-8 19,-1 1,1-1,-1 1,0-1,-1 1,0-1,0 1,0-1,-1 1,1 0,-2-1,1 1,-1 0,0 0,0 1,0-1,-1 1,0 0,0-1,0 2,-1-1,0 0,1 1,-2 0,1 0,0 1,-1-1,0 1,0 0,0 1,0-1,0 1,0 1,-1-1,1 1,0 0,-1 0,1 1,-3 0,-16 2,-1 2,1 1,1 1,-1 0,1 2,0 1,1 1,0 1,1 1,0 1,1 1,0 1,-10 10,-35 34,45-33</inkml:trace>
  <inkml:trace contextRef="#ctx0" brushRef="#br1" timeOffset="53471.58">5024 2041,'-1'-2,"0"0,-1 0,1 0,-1 0,0 1,1-1,-1 0,0 1,0 0,0-1,0 1,0 0,0 0,-1 0,1 0,0 1,0-1,-1 1,1-1,0 1,-1 0,1 0,0 0,-1 0,0 0,0 0,-7-2,1 1,-1 1,0 0,0 0,1 1,-1 0,0 1,1 0,-1 1,1 0,0 0,0 1,0 0,0 0,1 1,-1 0,1 1,1 0,-1 0,1 1,0 0,0 0,1 0,0 1,0 0,1 0,0 1,1-1,-1 1,2 0,-1 0,-1 9,4-15,0 1,0-1,0 0,0 1,1-1,-1 1,1-1,0 1,0 0,1-1,-1 1,1-1,-1 0,1 1,0-1,0 1,1-1,-1 0,1 0,0 0,-1 0,1 0,1 0,-1 0,0-1,1 1,-1-1,1 1,0-1,0 0,0 0,0 0,0-1,0 1,0-1,0 0,1 1,-1-1,1-1,-1 1,1-1,-1 1,1-1,-1 0,1 0,19-6,0-1,0 0,-1-2,-1 0,1-2,-2 0,1-2,-2 0,8-7,4 0,-13 7,5-3,1 0,1 2,0 1,1 0,0 2,11-2,-36 12,1 0,-1 1,0-1,1 1,-1-1,1 1,-1 0,1 0,0-1,-1 1,1 0,-1 0,1 0,-1 1,1-1,-1 0,1 1,-1-1,1 1,-1-1,1 1,-1 0,1-1,-1 1,0 0,0 0,1 0,-1 0,0 0,0 0,0 0,0 1,0-1,0 0,-1 1,1-1,0 0,0 1,-1-1,1 1,-1-1,0 1,1-1,-1 1,0 0,-12 71,-3-35,-3-1,-1-2,-2 1,-1-2,-16 18,-176 169,-66 24,279-245,-1 1,1-1,0 1,0-1,0 1,-1 0,1 0,0 0,0-1,0 1,0 0,0 0,1 0,-1 1,0-1,0 0,1 0,-1 0,1 1,-1-1,1 0,-1 0,1 1,0-1,-1 0,1 1,0-1,0 0,0 1,0-1,1 1,-1-1,0 0,0 1,1-1,-1 0,1 0,-1 1,1-1,-1 0,1 0,0 0,0 0,0 1,0-1,-1 0,1-1,0 1,1 0,-1 0,0 0,19-1,1-5</inkml:trace>
  <inkml:trace contextRef="#ctx0" brushRef="#br1" timeOffset="53734.232">5362 2520,'-37'31,"2"2,0 1,3 2,0 2,3 0,-17 30,44-65,-1 0,1 1,-1 0,1-1,0 1,1 0,-1 0,1 0,-1 0,1 0,0 0,1 0,-1 0,1 1,-1-1,2 0,-1 0,0 1,1-1,-1 0,1 0,0 0,1 0,-1 0,1 0,0 0,0 0,0-1,0 1,1 0,-1-1,1 0,0 0,3 3,7-2,1 0,0-1,0-1,0 0,1 0,-1-2,0 0,1 0,-1-2,0 0,0 0,0-1,0-1,0 0,0-1,0 1,0-1,0 0,0-1,-1-1,0 0,0-1,-1 0,0-1,6-6,-14 12,0 0,-1 0,0 0,1-1,-1 0,-1 1,1-1,0 0,-1 0,0-1,0 1,0 0,-1-1,1 1,-1-1,0 0,0 1,-1-1,1 0,-1 1,0-1,0 0,-1 0,0 1,1-1,-1 0,-1 1,1-1,-1 1,0 0,0-2,-4 0,0 0,0 0,0 1,0 0,-1 0,0 0,0 1,0 0,-1 1,1-1,-1 1,0 1,0-1,0 2,0-1,0 1,0 0,-1 0,1 1,0 1,0-1,-1 1,-2 1,6-2,-31 0</inkml:trace>
  <inkml:trace contextRef="#ctx0" brushRef="#br1" timeOffset="56289.52">8016 2012,'-38'-4,"0"1,-1 2,1 2,-1 2,1 1,-13 5,43-8,-1 1,1 0,0 0,0 1,0 0,0 1,0 0,1 0,-1 1,1 0,0 0,1 0,-1 1,1 0,0 0,1 1,-1-1,1 1,1 1,-1-1,1 1,0-1,1 1,0 0,0 1,1-1,-1 6,2-3,0 0,0 0,1 0,1 1,0-1,0 0,1 0,1 0,0-1,0 1,1-1,0 1,1-1,0-1,1 1,0-1,0 1,1-2,0 1,1-1,0 0,0-1,1 0,0 0,0 0,0-2,1 1,0-1,0 0,0-1,1 0,-1-1,5 1,4 1,1 0,0-1,0-1,0 0,1-2,-1-1,0 0,0-1,1-2,-1 0,0-1,-1 0,1-2,-1 0,0-2,0 0,-1-1,0-1,-1 0,9-8,-15 10,-1-1,0 0,-1-1,1 0,-2-1,0 0,0 0,-1 0,0-1,-1 0,0-1,-1 1,-3 5,1 0,-1 0,0 0,-1 0,0 0,0 0,0-1,-1 1,0 0,0 0,-1-1,0 1,0 0,-1 0,0 0,0 0,-1 0,0 1,0-1,0 1,-1-1,-4-4,-6-4,-1 1,0 1,-1 1,-1 0,0 1,0 0,-1 2,0 0,-1 1,0 1,0 1,0 0,-1 2,0 0,0 1,0 1,0 1,-1 1,-16 2,4-2</inkml:trace>
  <inkml:trace contextRef="#ctx0" brushRef="#br1" timeOffset="56670.632">7847 2492,'-26'19,"1"1,1 2,1 0,0 2,2 0,1 1,1 1,2 1,-6 11,21-34,0 0,0 0,0 0,0 0,0 1,1-1,0 0,0 1,0-1,1 1,-1-1,1 1,0-1,1 1,-1-1,1 1,-1-1,1 1,1-1,-1 0,1 0,-1 1,1-1,0 0,1 0,-1-1,1 1,0 0,0-1,0 0,0 1,0-1,1-1,-1 1,1 0,0-1,0 0,0 0,2 1,10 2,1-2,0 0,0 0,0-2,0 0,0-1,1-1,-1 0,0-1,0-1,0-1,-1 0,1-1,-1-1,0 0,-1-2,1 0,6-5,-13 9,4 0,-1-1,1 0,-1-1,-1 0,1-1,-1-1,0 0,0 0,-1-1,0 0,-1-1,0 0,-1-1,0 1,0-2,-1 1,-1-1,1 0,-2 0,0-1,-1 0,0 1,0-3,-3 9,1-1,-1 0,0 1,-1-1,0 0,0 0,0 0,-1 1,0-1,0 0,0 1,-1-1,0 1,-1-1,1 1,-1 0,0 0,-1 0,0 0,0 1,0-1,0 1,-1 0,0 0,0 1,0 0,0-1,-1 2,0-1,0 1,0 0,-5-2,-9-2,-1 2,1 1,-1 0,1 1,-1 2,0 0,-6 1,-8 0</inkml:trace>
  <inkml:trace contextRef="#ctx0" brushRef="#br1" timeOffset="57184.126">8467 2068,'17'-3,"113"-27,0 7,50 0,-178 22,1 0,-1 0,0 0,0 0,1 0,-1 1,0 0,1-1,-1 1,1 0,-1 0,1 0,-1 0,0 0,1 1,-1-1,0 1,1 0,-1 0,0-1,0 2,1-1,-1 0,0 0,0 1,0-1,0 1,-1-1,1 1,0 0,-1 0,1-1,-1 1,0 0,1 1,-1-1,0 0,0 0,0 0,-1 1,1-1,-1 0,1 1,-1-1,0 1,1 0,-63 120,31-73,16-16,1 1,2 0,1 1,1 0,3 1,1 0,1 2,-7 35,-3 2,-16 153,31-217</inkml:trace>
  <inkml:trace contextRef="#ctx0" brushRef="#br1" timeOffset="57420.159">8580 2548,'39'0,"31"0,9 0,-4 0,-11 0,-10 0,-11 0,-11 0</inkml:trace>
  <inkml:trace contextRef="#ctx0" brushRef="#br1" timeOffset="57618.736">9314 2576,'-5'34,"-1"11</inkml:trace>
  <inkml:trace contextRef="#ctx0" brushRef="#br1" timeOffset="57984.879">9625 2097,'-13'5,"0"1,1 0,0 0,0 1,1 1,0 0,0 1,1 0,0 0,0 1,1 1,0-1,1 1,1 1,-1 0,2 0,-6 12,11-21,1 0,-1 0,1 0,0 1,-1-1,1 0,1 0,-1 0,0 0,1 0,-1 0,1 0,0 0,0 0,0 0,1 0,-1 0,1 0,-1-1,1 1,0-1,0 1,0-1,1 0,-1 0,0 1,1-2,-1 1,1 0,0-1,-1 1,4 0,102 30,-92-28,172 47,-183-48,-1 0,0 1,0-1,0 1,0 0,-1 0,0 0,0 0,0 0,0 1,0-1,-1 1,0 0,0 0,0 0,-1 0,1 0,-1 0,0 0,-1 0,1 1,-1-1,0 0,-1 1,1-1,-1 0,0 0,0 0,-1 0,1 0,-1 0,0 0,-1 0,1-1,-1 1,0-1,0 1,0-1,-1 0,1 0,-1-1,0 1,0-1,0 0,-1 0,1 0,-2 0,-94 67,35-50,44-18</inkml:trace>
  <inkml:trace contextRef="#ctx0" brushRef="#br1" timeOffset="58174.168">9539 2068,'58'-9,"28"-4,5 1,-9 2,-13 8,-13 4,-17 2</inkml:trace>
  <inkml:trace contextRef="#ctx0" brushRef="#br1" timeOffset="58688.07">10330 1955,'14'1,"-25"0,-18 2,28-2,-8-1,0 2,0-1,0 1,0 0,0 1,0 0,1 0,-1 1,1 0,0 1,0 0,1 0,-1 0,1 1,1 0,-1 1,1-1,0 1,0 1,1-1,0 1,0 0,4-6,1 0,0 0,0 0,0 0,0 0,0 0,0 0,1 0,-1 0,1 0,-1-1,1 1,0 0,-1 0,1 0,0-1,0 1,0 0,1-1,-1 1,0-1,1 1,-1-1,0 0,1 1,0-1,-1 0,1 0,0 0,0 0,-1-1,1 1,0 0,0-1,0 1,0-1,0 0,0 0,0 1,0-1,83 1,153-72,-235 69,-1 1,1-1,0 1,0-1,0 1,0 0,0 0,0 0,0 0,0 1,0-1,1 1,-1 0,0 0,0 0,0 0,0 0,1 1,-1-1,0 1,0 0,0 0,0 0,0 1,0-1,-1 1,1-1,0 1,-1 0,1 0,-1 0,1 0,-1 1,0-1,0 1,0-1,-1 1,1 0,0-1,-1 1,0 0,0 0,0 0,0 1,-2 10,-1 0,-1-1,0 0,-1 1,-1-1,0 0,0-1,-1 1,-1-1,0 0,-9 10,-11 15,-1 0,-2-2,-1-2,-2 0,-33 24,-27 5,76-53,1 1,0 0,0 1,1 1,0 0,1 1,0 1,1 0,1 0,0 1,-8 16,8 20,15-33</inkml:trace>
  <inkml:trace contextRef="#ctx0" brushRef="#br1" timeOffset="58989.034">10499 2633,'-25'22,"0"2,1 0,2 2,0 0,2 2,1 0,1 1,-6 16,22-42,0 0,0 0,1 0,-1 0,1 1,0-1,-1 0,2 1,-1-1,0 1,1 0,0-1,-1 1,1-1,1 1,-1 0,0-1,1 1,0-1,0 1,0-1,0 1,1-1,-1 0,1 0,0 1,0-1,0 0,0-1,0 1,1 0,-1-1,1 1,0-1,2 2,6 0,0 1,1-1,-1-1,1 0,0-1,0 0,0-1,0 0,0-1,0 0,0-1,0-1,-1 0,1 0,0-1,-1 0,1-1,-1-1,0 0,0 0,-1-1,1 0,-1-1,-1 0,1-1,-1 1,-1-2,1 0,-2 0,1 0,-1-1,0 0,2-6,-7 12,-1 1,0-1,1 0,-1 0,-1 0,1 0,0 0,-1 0,0 0,0 0,0 0,-1 0,1 0,-1 0,0 0,0 1,0-1,-1 0,1 0,-1 1,0-1,0 1,0-1,0 1,-1 0,1 0,-1 0,0 0,0 0,0 1,0 0,-1-1,1 1,-1 0,1 0,-1 1,1-1,-1 1,0 0,0 0,0 0,-1 0,-25-6</inkml:trace>
  <inkml:trace contextRef="#ctx0" brushRef="#br1" timeOffset="62819.185">537 4100,'-11'351,"-25"-79,3-45,17-193,9-28</inkml:trace>
  <inkml:trace contextRef="#ctx0" brushRef="#br1" timeOffset="63321.696">367 4129,'291'-26,"-67"23,-222 3,0 1,0-1,0 0,1 0,-1 1,0-1,0 1,0 0,0 0,0 0,0 0,0 0,0 0,-1 0,1 0,0 1,-1-1,1 1,-1-1,1 1,-1 0,0 0,1-1,-1 1,0 0,0 0,-1 0,1 0,0 0,-1 1,1-1,-1 0,1 0,-1 0,0 0,0 1,0 1,-25 78,0-40,-1-1,-2-2,-2-1,-4 2,30-37,0 1,1-1,-1 0,1 1,0 0,0 0,1 0,-1 0,1 0,0 1,0-1,0 0,0 1,1 0,0-1,0 1,0 0,0 0,1 0,0 0,0-1,0 1,1 0,0 0,-1 0,2-1,-1 1,1 0,-1-1,1 1,3 3,4 2,0 0,1-1,0 0,1-1,0 0,0-1,0 0,1-1,0 0,1 0,-1-2,1 0,0 0,11 1,93 40,-113-41,-1-1,1 0,-1 1,0 0,0 0,-1 0,1 0,-1 0,0 0,0 1,0-1,0 1,-1-1,0 1,0 0,0-1,0 1,-1 0,0 0,0 0,0 0,-1-1,0 1,0 0,0-1,0 1,-1 0,1-1,-1 1,0-1,-1 0,1 0,-1 0,0 0,0 0,0 0,0-1,-1 0,1 1,-1-1,0 0,0-1,0 1,0-1,-20 14,0 0,-1-2,0-1,-1-1,-1-2,1 0,-2-2,1 0,-1-2,0-2,-1 0,1-2,-1-1,1-1,-1-1,-24-5,46 6,1-1,-1 1,1-1,-1 0,1-1,0 1,0-1,0 0,0-1,0 0,0 0,1 0,-1 0,1-1,0 0,0 0,0-1,1 1,-1-1,1 0,0 0,1 0,-1-1,-1-3,-1-14</inkml:trace>
  <inkml:trace contextRef="#ctx0" brushRef="#br1" timeOffset="64037.552">1497 4213,'0'5,"0"6,-5 2,-2 3,6-2,3-7,5-10,2-9,4-3,0 7,-2 3</inkml:trace>
  <inkml:trace contextRef="#ctx0" brushRef="#br1" timeOffset="64435.804">1553 4693,'-19'15,"-6"9,5 0,11-3,13-10,9-12,8-6,0-7,2 0,-9 2,-6 2</inkml:trace>
  <inkml:trace contextRef="#ctx0" brushRef="#br1" timeOffset="64906.676">2738 4044,'-22'7,"-1"2,1 0,1 2,0 0,0 2,1 0,1 1,0 1,1 0,0 2,2 0,0 1,1 1,9-12,2 0,-1 0,1 1,0 0,0 0,1 0,0 0,1 1,-1-1,2 1,-1-1,1 1,1 0,-1 0,2-1,-1 1,1 0,0 0,1-1,0 1,0-1,1 1,0-1,1 0,0 0,0-1,0 1,1-1,0 0,1 0,0 0,0-1,0 0,1 0,-1 0,3 0,3 0,1-1,1 0,-1-1,0 0,1-1,0 0,0-1,0-1,0 0,0-1,0-1,0 0,0-1,0 0,0-1,-1-1,1 0,-1-1,0 0,0-1,-1 0,0-1,0-1,7-6,-4 3,-1 0,0-2,-1 1,0-2,-1 0,-1 0,0-1,-1-1,0 0,-2 0,0 0,-1-1,4-13,-6 13,-1 0,0 0,-2-1,0 0,0 1,-2-1,0 0,-1 0,-1 1,-1-1,-1-2,2 16,1-1,-1 1,-1 0,1-1,-1 1,1 0,-1 1,0-1,-1 0,1 1,-1 0,1-1,-1 2,0-1,0 0,0 1,-1-1,1 1,0 1,-1-1,0 0,1 1,-1 0,0 0,1 1,-1-1,-3 1,-17-2</inkml:trace>
  <inkml:trace contextRef="#ctx0" brushRef="#br1" timeOffset="65289.306">2766 4552,'-21'7,"1"1,0 2,0 0,1 1,0 1,1 0,0 2,1 0,1 1,0 0,1 2,1-1,0 2,-10 18,23-34,0 1,0 0,-1 0,2-1,-1 1,0 0,1 0,-1 0,1 0,0 0,0 0,0 0,0 0,0 0,1 0,0 0,-1 0,1-1,0 1,0 0,1 0,-1-1,0 1,1 0,0-1,0 0,-1 1,1-1,1 0,-1 0,0 0,0 0,1-1,-1 1,1 0,-1-1,1 0,0 0,0 0,1 1,120 25,-102-25,0 0,0-2,0-1,-1 0,1-2,0-1,-1 0,1-2,-1 0,-1-1,1-1,-1-1,-1-1,0-1,11-8,-14 7,-1-1,0 0,-2-1,1-1,-2 0,0-1,6-9,-15 20,0-1,0 0,0 1,-1-1,0 0,0 0,0 0,-1 0,0 0,0-1,0 1,-1 0,0-1,0 1,-1 0,0 0,0-1,0 1,-1 0,0 0,0 0,0 0,-1 1,0-1,-1-1,-3-1,1 1,-1 0,0 0,-1 0,1 1,-1 0,-1 1,1 0,-1 0,0 1,0 0,0 0,-1 1,1 1,-1-1,1 1,-6 0,-11-1</inkml:trace>
  <inkml:trace contextRef="#ctx0" brushRef="#br1" timeOffset="65787.774">3697 4100,'-25'17,"1"0,1 1,1 2,0 0,1 1,2 2,-18 23,31-38,-1 0,1 1,1 0,0 0,0 0,0 1,1 0,1 0,0 0,0 0,1 0,0 1,1-1,0 1,1-1,0 1,0-1,1 1,1-1,1 6,1-3,0 0,1-1,0 0,1 0,1 0,0-1,0 0,1 0,1-1,0 0,0 0,1-1,0 0,0-1,1 0,0-1,1 0,0-1,0 0,0-1,0 0,1-1,0 0,0-1,0-1,0 0,0 0,1-2,-1 1,11-3,-7-1,0-1,-1-1,0-1,0-1,0 0,0-1,-1 0,0-1,-1-1,0 0,-1-1,0-1,-1 0,0-1,-1 0,10-14,-15 17,0-2,0 1,-1-1,-1 0,0 0,0 0,-1 0,-1-1,0 1,-1-1,0 0,-1 1,0-1,-1 0,0 1,-1-1,-1 1,0-1,0 1,-2 0,1 0,-1 1,-1-1,0 1,-1 0,0 1,-1 0,0 0,0 0,-7-5,4 6,0 0,0 1,0 1,-1 0,0 1,-1 0,1 0,-1 2,0-1,-1 2,1 0,-1 0,1 1,-1 1,0 0,1 1,-1 1,0 0,1 0,-1 2,1 0,-1 0,1 1,0 1,1 0,-11 6,0 5</inkml:trace>
  <inkml:trace contextRef="#ctx0" brushRef="#br1" timeOffset="66359.759">4657 3987,'-11'-4,"-1"1,0 0,0 0,0 2,0-1,0 1,-1 1,1 0,0 1,0 0,0 1,0 0,0 1,0 1,0-1,-10 7,19-8,-1 2,1-1,0 0,0 0,0 1,0 0,1-1,0 1,-1 0,1 0,1 1,-1-1,1 0,-1 1,1-1,0 1,1-1,-1 1,1-1,0 1,0-1,0 1,1-1,0 1,0-1,0 1,0-1,1 0,-1 0,1 1,0-1,0 0,1-1,-1 1,1 0,0-1,0 1,0-1,0 0,1 0,-1 0,1 0,0-1,0 0,0 1,0-1,0-1,0 1,1-1,1 1,11 2,1-1,-1-1,1-1,-1 0,1-2,-1 1,1-2,-1-1,0 0,1-1,-1-1,-1 0,1-1,-1-1,0-1,-1 0,15-10,134-64,-163 81,0 0,0 0,0 1,0-1,0 0,0 1,0-1,0 1,0-1,0 1,0-1,0 1,0 0,1-1,-1 1,0 0,0 0,0 0,1 0,-1 0,0 0,0 0,0 1,0-1,1 0,-1 1,0-1,0 1,0-1,0 1,0-1,0 1,0 0,0-1,0 1,0 0,0 0,-1 0,1 0,0 0,0 0,-1 0,1 0,-1 0,1 0,-1 0,1 0,-1 0,0 1,0-1,1 0,-1 0,0 0,0 1,0-1,0 0,0 0,-1 0,1 0,0 1,0-1,-1 0,1 0,-1 0,0 1,-16 29,-1 0,-1-1,-2-1,-1-1,-2-1,0-1,-2-1,-4 2,27-25,-205 216,202-213,1 0,-1 0,1 1,0-1,1 1,-1 0,1 1,0-1,1 1,0-1,0 1,0 0,1 0,0 0,0 1,0 5,3-10,1-1,-1 1,1-1,0 1,0-1,0 1,0-1,1 0,-1 0,1 0,-1 0,1-1,-1 1,1-1,0 1,0-1,0 0,0 0,0 0,0-1,0 1,0-1,0 0,0 1,0-1,0-1,0 1,1 0,-1-1,0 0,0 1,2-2,20-4</inkml:trace>
  <inkml:trace contextRef="#ctx0" brushRef="#br1" timeOffset="66636.701">5108 4354,'-16'16,"0"1,1 0,0 1,2 0,0 1,1 1,1 0,0 1,2 0,-6 18,14-36,1 1,-1 0,0-1,1 1,0-1,0 1,0 0,0-1,1 1,0-1,-1 1,1-1,0 1,1-1,-1 1,0-1,1 0,0 0,0 0,0 0,0 0,0 0,1 0,-1-1,1 1,0-1,0 0,0 0,0 0,0 0,0 0,0-1,1 1,-1-1,1 0,-1 0,1 0,1 0,8 2,0-1,0 0,0-1,0-1,0 1,0-2,0 0,0-1,0 0,2-1,-3 0,0 0,0-1,-1 0,1-1,-1 0,0-1,-1 0,1 0,-1-1,0-1,-1 0,0 0,0-1,-1 0,0 0,0-1,-1 0,0-1,-1 1,-1-1,4-9,-8 15,0 0,-1 0,1 0,-1 0,-1 0,1 0,-1 0,1 0,-2 1,1-1,0 0,-1 0,0 1,0-1,0 1,-1-1,1 1,-1 0,0 0,0 0,-1 1,1-1,-1 1,0 0,0 0,0 0,0 0,0 1,-1-1,1 1,-1 0,1 1,-1-1,0 1,0 0,1 0,-1 0,0 1,0 0,0 0,0 0,0 0,0 1,-21-2</inkml:trace>
  <inkml:trace contextRef="#ctx0" brushRef="#br1" timeOffset="69525.86">7451 3903,'73'-17,"132"-22,-152 28,-42 7,0 1,0 1,0 0,0 0,1 1,-1 1,0 0,1 0,4 2,-14-1,-1 0,1 0,-1 0,0 1,0-1,1 1,-1-1,0 1,0-1,0 1,0 0,-1 0,1-1,0 1,-1 0,1 0,-1 0,0 0,0-1,1 1,-1 0,0 0,-1 0,1 0,0 0,0 0,-1 0,1-1,-1 1,0 0,1 0,-1-1,0 1,0 0,0-1,0 1,-1-1,1 1,-1 0,-2 8,-97 306,29-65,-6-51,55-150,23-43,4-4</inkml:trace>
  <inkml:trace contextRef="#ctx0" brushRef="#br1" timeOffset="69771.678">7339 4327,'38'-5,"42"-2,16-4,-2 0,-14 1,-10 3,-12 3,-11 1,-9 2,-6 1,-4 0,-2 0,0 1,-5-6,-6-1</inkml:trace>
  <inkml:trace contextRef="#ctx0" brushRef="#br1" timeOffset="70155.22">8608 3987,'-64'17,"36"-12,1 2,0 1,0 1,0 1,1 2,1 0,-19 13,43-25,0 0,0 0,1 1,-1-1,0 0,0 0,1 0,-1 0,0 1,1-1,-1 0,0 1,1-1,-1 1,0-1,1 1,-1-1,1 1,-1-1,1 1,-1-1,1 1,-1 0,1-1,0 1,-1 0,1-1,0 1,0 0,-1-1,1 1,0 0,0 0,0-1,0 1,0 0,0 0,0 0,0-1,0 1,0 0,1-1,-1 1,0 0,0 0,1-1,-1 1,0 0,1-1,-1 1,1 0,-1-1,1 1,-1-1,1 1,-1-1,1 1,-1-1,1 1,0-1,-1 0,1 1,0-1,0 0,-1 0,1 1,54 6,-47-6,177 20,-176-21,0 0,-1 1,1 1,-1-1,1 1,-1 1,0-1,0 1,0 1,0 0,0 0,-1 0,0 1,0 0,0 0,0 1,-1 0,0 0,0 1,-1-1,0 1,0 0,0 1,-1-1,0 1,-1 0,1 0,0 4,-3 4,0 1,-1-1,-1 1,-1-1,0 1,-1-1,0 0,-2 0,0 0,-1-1,0 1,-1-1,-1-1,0 1,-1-1,-1-1,0 0,0 0,-2-1,0 0,5-5,0 0,0 0,-1 0,0-1,0-1,-1 1,1-1,-1-1,0 0,-1 0,1 0,-1-1,1-1,-9 2,3-7</inkml:trace>
  <inkml:trace contextRef="#ctx0" brushRef="#br1" timeOffset="70391.746">8495 3960,'48'0,"40"-5,14-2,-4 1,-11 1,-14 1,-11 2,-10 1,-10 1,-7 0,-9 0</inkml:trace>
  <inkml:trace contextRef="#ctx0" brushRef="#br1" timeOffset="71256.724">9793 3819,'-33'1,"0"2,0 2,1 1,-1 1,1 2,1 1,-7 4,-22 26,59-39,0 0,0 0,0 0,0 0,0 0,0 1,1-1,-1 0,0 0,1 1,-1-1,1 1,0-1,-1 1,1-1,0 0,0 1,0-1,0 1,0-1,0 1,0-1,0 1,1-1,-1 1,1-1,-1 0,1 1,-1-1,1 0,0 1,0-1,0 0,-1 0,1 0,0 1,0-1,1 0,-1 0,0-1,0 1,0 0,1 0,-1-1,1 1,10 3,0 0,0-1,0 0,1-1,-1 0,1-1,0-1,-1 0,1 0,0-1,-1-1,0 0,1-1,-1 0,0-1,0-1,3-1,135-52,-105 38,1 2,1 3,0 1,16-1,20 15,-81 1,0-1,-1 1,1 0,0-1,0 1,-1 0,1 0,-1 0,1 0,-1 0,1 1,-1-1,0 0,0 1,1-1,-1 0,0 1,0 0,0-1,-1 1,1-1,0 1,-1 0,1 0,-1 0,1-1,-1 1,0 0,0 0,0 0,0 0,0-1,0 1,0 0,-1 0,1 0,-1-1,1 1,-1 0,0 0,1-1,-1 1,0 0,-7 13,-1-1,0 0,-1 0,0 0,-1-1,-1-1,0 0,0-1,-15 10,22-16,-260 190,184-142,3 4,2 3,-30 35,76-68,24-22,-1 1,0-1,1 1,0 0,0 0,1 1,0-1,0 1,0 1,1-1,0 0,0 1,1 0,0 0,1 0,-2 5,4-11,0 0,0 0,0 0,0 0,0 0,1 0,-1 0,1-1,-1 1,1 0,0 0,-1-1,1 1,0 0,0-1,0 1,0-1,1 1,-1-1,0 1,1-1,-1 0,1 0,-1 1,1-1,-1 0,1-1,0 1,0 0,-1 0,1-1,0 1,0-1,0 0,0 1,-1-1,1 0,0 0,0 0,0 0,0 0,0-1,81-18,-60 9,-4 0</inkml:trace>
  <inkml:trace contextRef="#ctx0" brushRef="#br1" timeOffset="71611.227">10104 4411,'-41'39,"25"-25,0 0,1 1,1 0,0 1,1 1,1 0,1 0,0 2,1-1,1 1,-3 11,11-27,0 0,0 0,1 0,0 0,-1 1,1-1,0 0,0 0,1 0,-1 0,1 0,-1 0,1 0,0 0,0 0,1 0,-1 0,0 0,1-1,0 1,0-1,-1 1,2-1,-1 0,0 1,0-1,1 0,-1 0,1-1,-1 1,1 0,0-1,0 0,0 0,0 0,0 0,0 0,0 0,0-1,0 1,0-1,0 0,0 0,0 0,2-1,19 3,-1-1,1-1,-1-1,1-1,-1-1,1-2,-1 0,-1-1,1-1,-1-1,0-2,-1 0,0-1,-1 0,0-2,0-1,3-4,-19 15,0 0,0-1,0 1,0-1,-1 0,1 0,-1 0,0 0,0-1,-1 1,1-1,-1 0,0 0,0 0,-1 0,1 0,-1 0,0 0,-1 0,1 0,-1-1,0 1,0 0,-1 0,0 0,1-1,-2 1,1 0,-1 0,1 0,-1 0,-1 1,1-1,-1 1,0-1,0 1,-2-3,-3 2,1 1,0 0,-1 0,0 1,0 0,0 0,0 1,0 0,-1 0,1 1,-1 0,1 1,-1 0,1 0,-1 1,1 0,-9 2,-13 1</inkml:trace>
  <inkml:trace contextRef="#ctx0" brushRef="#br0" timeOffset="124693.193">29 3564,'55'0,"145"-11,26-8,-28-8,310 27,-338-27,281 27,-226 28,1-45,-168 9,1 3,0 2,57 6,-13-1,406-2,-261-28,465 28,-513-12,81-23,-181 26,0 4,70 7,-35 0,768-2,-733-28,282 28,-2-1,-185-27,317 29,-396-27,114-28,-108 26,88 21,-166 9,1015-2,-959-29,-30 17,-124 8,1 1,0 1,0 0,0 1,0 1,1 0,-1 1,16 4,-8 1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48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0 881,'9'-1,"-1"-1,0 0,0-1,0 1,-1-2,1 1,-1-1,1 0,-1-1,0 1,-1-1,6-5,28-18,187-94,-32 6,-21 5,-132 87,0 2,2 1,1 3,33-9,-56 18,0-1,-1 0,0-2,0 0,-2-1,0-1,11-11,234-129,-201 109,-86 37,-48 9,43 1,1-2,-1 0,1-2,-1-1,1-1,0-2,-17-5,43 10,1 1,0-1,-1 1,1-1,0 1,-1-1,1 1,-1-1,1 1,-1 0,1-1,-1 1,1 0,-1-1,1 1,-1 0,0 0,1 0,-1-1,1 1,-1 0,0 0,1 0,-1 0,1 0,-1 0,0 0,1 0,-1 1,1-1,-1 0,0 0,1 0,-1 1,1-1,-1 0,1 0,-1 1,1-1,-1 1,1-1,-1 0,1 1,0-1,-1 1,1-1,-1 1,1-1,0 1,0-1,-1 1,1 0,0-1,0 1,0-1,-1 1,1 0,0-1,0 1,0-1,0 1,0 0,0-1,1 1,18 39,-15-34,100 203,-41-36,-62-172,-1-1,1 0,-1 1,1-1,-1 0,1 0,-1 0,1 0,0 1,-1-1,1 0,-1 0,1 0,-1 0,1 0,0 0,-1 0,1-1,-1 1,1 0,-1 0,1 0,-1 0,1-1,-1 1,1 0,-1-1,1 1,-1 0,1-1,-1 1,1 0,-1-1,0 1,1-1,-1 1,0-1,1 1,-1-1,0 1,0-1,0 1,1-1,-1 0,0 1,0-1,0 1,0-1,0 1,0-1,0 0,0 1,0-1,0 1,0-1,0 1,-1-1,1 1,0-1,0 0,0-1,133-295,-113 206,-20 92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06.0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86 582,'33'53,"43"120,-48-93,-23-102,-5-319,0 333,1 0,0 0,0 0,1 1,0-1,1 1,-1-1,2 1,-1 0,1 0,0 0,0 1,1 0,-1-1,5-3,-5 10,-1-1,1 0,-1 1,1 0,0 0,-1 0,1 0,-1 0,1 1,-1 0,1 0,-1 0,1 0,-1 0,0 1,1-1,-1 1,0 0,0 0,0 0,0 0,-1 1,1-1,-1 1,1-1,-1 1,0 0,1 2,5 3,5 3</inkml:trace>
  <inkml:trace contextRef="#ctx0" brushRef="#br0" timeOffset="663.191">1 272,'79'-23,"96"-35,-173 59,1-1,-1 0,1 0,0 0,-1-1,1 1,-1-1,1 1,-1-1,0 0,1 0,-1 0,0 0,1 0,-1 0,0-1,0 1,0-1,0 0,0 1,-1-1,1 0,0 0,-1 0,1 0,-1 0,0-1,0 1,0 0,0-1,0 1,0 0,-1-1,1 1,-1-1,0 1,1-1,-1 0,0 1,-1-1,1 0,-85-108,70 98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0.2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1 160,'5'-5,"1"-6,5-1,5-4,5 1,-2-2,2 3,-4-2,1 2,-3-2,1 3,-3 3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0.4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1 182,'34'-24,"20"-12,6-1,-7 1,-8 8,-12 7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0.7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64,'19'-14,"12"-10,0-1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1.0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46,'19'-9,"6"-9,0 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1.1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1 337,'19'-20,"16"-10,7-1,1 6,-7 1,-9 5</inkml:trace>
  <inkml:trace contextRef="#ctx0" brushRef="#br0" timeOffset="167.418">311 139,'20'-14,"10"-6,0-3,1 2,-6 0,-2 3,0 5,-4 4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2.9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201 109,'-11'2,"1"1,0-1,0 2,0-1,0 2,1-1,-1 1,1 0,0 1,1 0,0 1,0 0,0 0,0 0,1 1,1 0,-1 1,1-1,1 1,0 1,0-1,0 1,1-1,1 1,0 0,0 1,0 5,8 113,-4-124,0-1,1 1,-1 0,1 0,0 0,0-1,1 1,-1-1,1 0,0 0,0 0,1 0,-1 0,1-1,0 1,0-1,0 0,0 0,0-1,1 1,-1-1,1 0,4 1,-4-1,0 0,0 0,0-1,1 0,-1 0,0-1,1 0,-1 0,0 0,1 0,-1-1,0 0,1 0,-1 0,0 0,0-1,0 0,0 0,0-1,0 1,-1-1,1 0,-1-1,0 1,0-1,0 1,0-1,-1 0,1 0,-1-1,0 1,0-2,62-191,-61 181,-2 0,0 0,-1 0,-1-1,0 1,-1 0,-1-1,-4-15,5 26,0 0,-1 0,0 1,0-1,0 0,-1 1,0-1,0 1,0 0,0 0,-1 0,0 0,0 1,-1 0,1-1,-1 2,0-1,0 0,0 1,0 0,-1 0,1 1,-1-1,0 1,0 0,3 2,0-1,1 1,-1-1,0 1,0 0,1 0,-1 1,0-1,0 0,1 1,-1 0,0-1,1 1,-1 0,1 0,-1 1,1-1,-1 1,1-1,0 1,0 0,0-1,0 1,0 0,0 0,0 1,1-1,-1 0,1 1,-1-1,1 0,0 1,0 0,0-1,0 1,1 0,-1 0,-12 106,15-85,2 0,0 0,2 0,0-1,2 0,0 0,2 0,10 17,7 18,15 112,-40-155,-1 0,0 0,-1 0,-1 1,0-1,-1 0,-1 0,-1 4,-1 5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3.8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114 263,'5'-5,"6"-1,1-5,-1-5,-8 0,-3-2,-3-3,-5 3,-1-1,-5 2,1 1,-2-4,-4 4,2-2,-1 3,-3-1,3 2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4.8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420 115,'-4'-5,"-8"-6,-5-1,0-4,-2 1,-3 3,-2 4,-2 3,-1-3,-1 1,-1 1,0 2,1 1,-1 1,0 2,1 0,0 0,4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13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1158 206,'0'-11,"0"1,-1-1,0 1,0-1,-1 0,0 1,-1 0,0 0,-1 0,0 0,-1 0,0 1,0 0,-1 0,0 0,0 1,-5-5,5 11,-1 0,0 0,1 1,-1 0,0 0,1 0,-1 1,0 0,0 0,0 1,1 0,-1 0,0 1,1-1,-1 1,1 1,0-1,0 1,0 1,0-1,0 1,0 0,1 0,0 0,0 1,0 0,1 0,-4 4,-6 2,-27 21,2 1,1 2,2 1,1 2,2 2,2 1,1 1,3 1,1 2,3 1,1 0,2 2,3 0,2 1,1 1,3 0,3 1,-2 28,8-38,1 0,2 1,2-1,2 0,1 0,-3-28,-1-1,2-1,0 1,0 0,1-1,0 0,1 0,0 0,1-1,0 0,1 0,0-1,0 0,1 0,0-1,1 0,0-1,8 6,-1-4,1 0,-1-1,1-1,1-1,-1 0,1-1,0-1,0-1,0-1,1-1,-1 0,0-1,1-1,-1-1,0-1,0-1,0 0,0-1,-1-2,0 1,0-2,0 0,-1-2,-1 0,11-7,-17 11,0 0,-1-1,1 0,-1 0,-1-1,1 0,-1 0,-1-1,0 0,0-1,0 0,-1 0,-1 0,0 0,0-1,-1 0,-1 0,1 0,-2 0,0-1,0 1,-1-1,0 1,-1-1,0 0,-1 1,-2-9,-5 4,-1 1,0 0,-2 0,0 1,0 1,-1-1,-1 2,0 0,0 1,-1 0,-1 1,0 0,0 1,-1 1,0 1,-1 0,1 1,-1 0,0 2,-1 0,1 1,-15-1,75 20,-13-12,0-1,-1-2,1-1,0-1,0-2,0-1,1-1,-14 2,89-16,-67 13,-25 9</inkml:trace>
  <inkml:trace contextRef="#ctx0" brushRef="#br0" timeOffset="697.126">1525 1137,'-7'6,"1"1,1-1,-1 1,1 0,1 0,-1 1,1 0,0-1,1 1,0 1,0-1,1 0,0 1,0-1,1 1,0-1,1 1,0 0,0-1,1 1,0 0,1 1,-2-9,-2-44,3-1,1 1,2-1,2 1,2 0,2 1,1 0,3 1,1 0,2 1,11-18,-27 56,-1 1,0-1,1 0,0 1,-1-1,1 1,0-1,-1 1,1-1,0 1,0-1,1 1,-1 0,0-1,0 1,0 0,1 0,-1 0,1 0,-1 0,1 0,-1 1,1-1,-1 0,1 1,0-1,-1 1,1 0,0-1,0 1,-1 0,1 0,0 0,-1 0,1 1,0-1,0 0,-1 1,1-1,-1 1,1-1,0 1,-1 0,1 0,-1 0,1 0,-1 0,2 4,-1-1,0 1,0 0,0 0,-1 1,0-1,0 0,0 0,-1 1,1-1,-1 0,0 1,-1-1,0 0,1 1,-2-1,1 0,-1 0,0 2,0-1,0-1,1 1,0-1,0 1,0-1,0 1,1 0,0-1,0 1,1 0,0-1,0 1,0-1,1 1,-1-1,1 1,1 1,8 6</inkml:trace>
  <inkml:trace contextRef="#ctx0" brushRef="#br0" timeOffset="1182.302">2117 940,'-7'-2,"1"1,-1 0,0 0,1 1,-1-1,0 1,1 1,-1-1,1 1,-1 1,1-1,-1 1,1 0,0 0,0 1,-2 1,-4 0,0 1,0 0,0 0,1 2,0-1,1 1,-1 1,1 0,1 0,-1 1,2 0,-1 1,1 0,1 0,-5 8,9-14,-1 0,1 0,0 1,1-1,-1 1,1-1,0 1,0 0,0 0,0 0,1 0,0 0,0 0,1 0,-1 1,1-1,0 0,1 0,-1 1,1-1,0 0,0 0,1 0,-1 0,1 0,0 0,0-1,1 1,0-1,-1 1,2-1,-1 0,0 0,1 0,0-1,-1 1,2-1,-1 1,5-3,-1-1,0 1,0-1,1-1,-1 0,0 0,0 0,0-1,0 0,0-1,0 0,-1 0,1-1,-1 0,0 0,0 0,0-1,-1 0,1-1,-1 1,-1-1,3-2,192-209,-200 216,1 0,-1 0,0 0,1 0,-1 0,1 0,0-1,-1 1,1 1,0-1,0 0,-1 0,1 0,0 0,0 0,0 1,0-1,0 0,0 1,0-1,0 1,0-1,1 1,-1 0,0-1,0 1,0 0,0 0,1 0,-1 0,0 0,0 0,0 0,1 0,-1 1,0-1,0 0,0 1,0-1,0 0,0 1,1 0,-1-1,0 1,-1 0,1-1,0 1,0 0,0 0,0 0,0 0,-1 0,1 0,0 0,7 53,-8-49,-1-1,1 0,0 1,0-1,1 0,-1 1,1-1,0 0,0 0,1 0,-1 0,1 0,0 0,0 0,0 0,1 0,-1-1,1 0,0 1,0-1,0 0,0 0,0 0,1-1,-1 1,1-1,0 0,3 1,3 0,0 0,0-1,0-1,0 1,0-2,0 1,0-2,0 1,0-1,0-1,0 0,0 0,9-4,0 0</inkml:trace>
  <inkml:trace contextRef="#ctx0" brushRef="#br0" timeOffset="1861.178">2710 855,'-13'3,"1"2,-1 0,2 0,-1 1,0 1,1 0,0 0,1 1,0 1,0-1,1 2,0-1,0 1,1 1,1-1,-1 1,2 1,-4 6,9-14,0 0,0-1,1 1,-1 0,1-1,0 1,0 0,0-1,0 1,1 0,-1-1,1 1,0 0,0-1,0 1,1-1,-1 0,1 1,0-1,0 0,0 0,0 0,1 0,-1 0,1-1,0 1,-1-1,1 0,0 1,1-1,2 1,111 39,-98-40,-1 0,1-2,-1 0,1-2,-1 0,1 0,-1-2,0 0,0-2,0 1,-1-2,0-1,0 0,-1-1,0 0,-1-2,0 0,0 0,-1-2,-1 1,0-2,0 0,-9 10,26-23,-2-1,0-1,-2-2,-2 0,0-2,-2 0,-2-1,-1-2,-2 0,-1-1,-2 0,9-37,-20 57,0 0,-1-1,0 1,-2 0,0-1,-1 1,0 0,-2 0,0 0,-1 0,0 0,-2 0,0 1,0 0,-5-5,5 16,-1 0,0 0,-1 1,1 0,-1 1,0-1,0 1,0 1,0 0,0 0,-1 0,1 1,-1 0,1 1,-1 0,1 0,0 1,-1 0,1 1,-1-1,1 2,0-1,0 1,0 0,1 1,-1 0,1 0,0 0,-3 3,-10 8,0 1,1 0,1 2,1 0,0 1,1 0,2 2,0 0,1 0,0 1,2 1,1 0,1 0,1 1,1 0,-2 18,4-24,2 0,0 0,1 1,1-1,0 1,2 0,0-1,1 1,1-1,1 0,0 0,2 0,0 0,0-1,2 0,0 0,1-1,1 0,0-1,1 0,1 0,1-1,-1-1,2 0,0-1,11 7,-2-2,1-1,1-1,1-1,0-2,0 0,1-2,0-1,1-1,0-1,0-2,1-1,0-1,-1-1,1-1,0-2,0-1,0-2,-1 0,0-2,0-1,0-1,-1-2,22-10,-34 11,0 0,-1-2,0 1,-1-2,0 1,0-2,-2 0,1 0,-2-1,7-11,-13 18,1 0,-2 0,1-1,-1 1,0-1,0 1,-1-1,0 0,-1 0,0 0,0 0,0 0,-1-1,-1 1,1 0,-1 0,0 0,-1 0,0 0,0 1,-1-1,0 0,-4-5,5 8,-1 1,0 0,0 0,-1 0,1 1,-1-1,0 1,0-1,0 1,0 1,-1-1,1 1,-1-1,0 1,0 0,1 1,-1-1,0 1,0 0,0 0,-1 1,1 0,0 0,0 0,0 0,0 1,-2 0,-4 0,0 2,0-1,0 1,1 1,-1 0,1 1,0 0,0 0,1 1,-1 0,1 1,-1 1,-1 0,0 1,1 1,0 0,0 0,1 1,1 0,0 1,0-1,1 2,0-1,1 1,1 0,0 0,1 1,0-1,1 1,1 0,0 0,0 0,2 0,0 0,0 0,2 0,0 3,1-5,1-1,0 0,0 0,1 0,1 0,0-1,0 0,1 0,0-1,1 0,0 0,0-1,1 0,0 0,1-1,-1 0,1-1,1 0,8 4,8 0,1-2,1-1,-1-1,1-1,0-2,0 0,0-2,24-3,-29 2</inkml:trace>
  <inkml:trace contextRef="#ctx0" brushRef="#br0" timeOffset="7296.074">5391 743,'-11'-5,"0"1,0 1,-1 0,1 1,-1 0,0 0,1 2,-1-1,0 1,0 1,1 0,-1 1,0 0,1 1,-1 0,1 1,0 0,0 1,1 0,-1 1,1 0,0 0,1 1,0 0,0 1,0 0,1 1,0-1,1 2,0-1,0 1,1 0,0 0,-3 10,3 1,2 1,0-1,2 1,0 0,2 0,0 1,4 20,-4-37,1-1,0 0,0 1,1-1,0 0,0 0,0 0,0 0,1-1,0 1,0-1,0 1,1-1,-1 0,1 0,0 0,0-1,0 0,1 1,-1-1,1-1,0 1,-1-1,1 0,0 0,1 0,-1-1,0 1,0-1,5 0,4 1,0-1,0 0,1-1,-1-1,0 0,0-1,0-1,0 0,0-1,0 0,2-2,41-16,-33 15</inkml:trace>
  <inkml:trace contextRef="#ctx0" brushRef="#br0" timeOffset="7947.636">5983 770,'-45'8,"1"1,-1 3,2 1,0 2,-39 21,73-33,0 0,1 1,-1 1,1-1,0 1,0 1,1-1,-1 1,1 1,1-1,-1 1,1 1,0-1,1 1,0 0,0 0,1 0,0 1,0-1,1 1,0 0,0 0,1 1,0-1,1 0,0 1,1-1,0 1,0-1,2-4,-1 0,1-1,0 1,1-1,-1 1,1-1,0 0,0 0,0 0,0-1,1 1,0-1,-1 0,1 0,0 0,1 0,-1-1,0 1,1-1,-1 0,1-1,0 1,0-1,-1 0,1 0,0 0,0-1,0 0,0 0,2 0,9 0,0-1,1-1,-1-1,0 0,0-1,-1 0,1-1,9-6,29-17,-1-2,-2-3,-2-1,0-3,-3-2,-1-2,15-20,-36 40,-19 39,-9-4,1-9,-1 1,2 0,-1 0,0 0,1 0,1 1,-1-1,1 0,0 1,0-1,0 1,1 0,0-1,1 1,0-1,0 1,0-1,0 1,1-1,0 0,1 0,-1 0,1 0,0 0,1 0,-1-1,1 0,0 1,1-2,-1 1,1 0,0-1,10 2,0-1,-1-1,2-1,-1 0,0-1,1 0,-1-1,1-1,-1-1,1 0,6-2,-4 0,0 0,0-2,0 0,-1-1,0-1,0 0,-1-2,0 0,0 0,-1-2,0 0,0 0,-2-1,1-1,-2-1,0 0,0 0,1-4,18-21,-5 9,-1-1,-1-2,-2 0,-1-1,-2-1,14-37,-24 51,-1-1,0-1,-2 0,-1 1,-1-2,-1 1,0 0,-2-1,-1 1,-1-1,-1 1,-1-1,-1 1,-1 0,-1 0,-1-1,5 20,0 0,0 1,0-1,0 0,0 1,-1 0,0-1,0 1,1 0,-2 0,1 1,0-1,-1 1,1-1,-1 1,0 0,1 0,-1 1,0-1,0 1,0 0,0 0,-1 0,1 1,0-1,0 1,0 0,-1 0,1 1,0-1,0 1,0 0,-4 1,-1 1,0 0,1 0,-1 1,1 0,0 0,0 1,0 1,0-1,1 1,0 0,0 1,1-1,0 1,-6 8,0 7,1 1,2 0,0 1,1 0,1 0,1 1,2 0,0 0,2 0,0 0,2 0,1 0,1 1,1-1,1 0,3 6,2 1,2 0,1 0,2-2,1 1,1-2,1 0,2-1,18 20,19 18,-40-47</inkml:trace>
  <inkml:trace contextRef="#ctx0" brushRef="#br0" timeOffset="8380.109">7451 657,'-10'-3,"0"0,0 1,0 0,0 1,0 0,0 0,-1 1,1 1,0 0,0 0,0 1,0 0,0 0,0 1,0 1,1 0,-1 0,1 1,0 0,1 0,-1 1,1 0,0 1,1 0,-1 0,1 0,1 1,-1 0,1 1,1-1,0 1,0 0,0 0,1 1,1-1,0 1,0 0,1 0,0 0,0 2,1-6,0-1,0 1,0 0,0-1,1 1,0 0,0 0,1-1,0 1,0 0,0-1,0 1,1-1,0 1,0-1,1 0,-1 1,1-1,0-1,0 1,1 0,0-1,0 0,0 0,0 0,0 0,1 0,0-1,-1 0,1 0,1 0,-1-1,5 2,6 0,1-1,-1 0,1-1,0-1,0-1,-1 0,1-1,0-1,-1 0,1-1,-1-1,0-1,0 0,0-1,0-1,5-4,4-4</inkml:trace>
  <inkml:trace contextRef="#ctx0" brushRef="#br0" timeOffset="9030.933">7705 743,'-3'19,"-1"-3,0 0,2 0,0 0,1 0,0 1,1-1,1 0,1 1,0-1,1 0,1 0,3 6,-5-18,0 0,1 0,0-1,0 1,0-1,0 1,0-1,1 0,0 0,-1-1,1 1,0-1,0 1,1-1,-1-1,0 1,1 0,-1-1,1 0,-1 0,1-1,-1 1,1-1,0 0,0 0,119-19,-106 9,-1 0,0 0,0-2,-1 0,0-1,-2 0,1-1,-2-1,1-1,-2 1,-1-2,0 0,0 0,2-9,-16 32,1 0,-1 1,2-1,-1 1,1-1,0 1,0 0,0 0,1-1,0 1,1 0,-1 0,1-1,1 1,-1-1,1 1,0-1,1 1,0-1,0 0,0 0,0 0,1-1,0 1,0-1,1 0,-1 0,3 2,1-2,0 0,0-1,0 1,0-1,1-1,-1 0,1 0,0 0,0-1,0-1,0 0,1 0,-1 0,0-1,0-1,1 0,-1 0,0 0,0-1,0-1,0 0,-1 0,1 0,-1-1,3-2,21-11,-1-1,0-2,-1-1,-1-1,-2-2,0 0,-1-2,-2-1,0-1,-2-1,-2-1,0-1,3-9,-10 17,-1 0,-1-1,-1 0,-1 0,-2-1,0 0,-1-1,-2 1,0-1,-2 0,-1 0,-1 0,-1 0,-2 0,-4-25,5 46,1 0,-1-1,0 2,0-1,0 0,-1 0,1 1,-1-1,0 1,-1 0,1 0,-1 0,1 0,-1 1,0-1,-1 1,1 0,-1 0,1 1,-1 0,0-1,0 1,0 1,0-1,0 1,0 0,0 0,-1 0,1 1,0 0,-1 0,1 0,0 1,0-1,-1 1,1 1,-4 1,-1 0,1 1,1 0,-1 1,1 0,-1 0,1 1,1 0,-1 1,1-1,0 1,1 1,0-1,0 1,0 0,1 1,0-1,1 1,0 0,0 0,1 0,0 1,-5 19,0 0,2 1,1 0,2 0,1 0,1 7,0-6,2 0,1 0,1 0,2 0,1-1,2 1,0-2,2 1,2-1,10 20,-14-31,0-1,1 0,1 0,0-1,1-1,1 1,1-2,0 0,1 0,0-1,1-1,0 0,1-1,14 7,-13-14,-5-5</inkml:trace>
  <inkml:trace contextRef="#ctx0" brushRef="#br0" timeOffset="10097.947">9370 770,'-269'110,"205"-58,63-51,0 1,0 0,-1-1,1 1,0 0,1 0,-1 0,0 0,0 0,1 0,-1 0,1 0,0 1,0-1,0 0,0 0,0 0,0 0,0 0,1 0,-1 0,1 0,-1 0,1 0,0 0,0 0,0 0,0 0,0 0,0 0,1-1,-1 1,0-1,1 1,-1-1,2 1,3 1,1 0,0 0,0 0,1-1,-1-1,0 1,1-1,-1 0,1-1,0 1,-1-2,1 1,-1-1,1 0,-1-1,0 1,1-2,-1 1,0-1,4-2,-3 3,183-75,-187 75,-1 1,0 0,0 0,1 1,-1-1,0 1,1-1,-1 1,0 0,1 1,-1-1,0 0,1 1,-1 0,0 0,0 0,1 0,-1 0,0 1,0-1,0 1,-1 0,1 0,0 0,-1 0,1 1,-1-1,0 0,0 1,0 0,0 0,0-1,0 1,-1 0,1 0,-1 1,1 1,-1 1,1 1,0 0,0-1,1 1,0-1,0 0,0 0,1 0,0 0,0 0,1-1,0 0,-1 0,2 0,-1-1,0 0,1 0,0 0,0 0,0-1,0 0,1 0,-1-1,1 0,0 0,-1-1,1 1,0-1,0-1,0 1,0-1,0-1,1 1,7-7,0-1,0 0,-1-1,-1 0,1-1,-2-1,1 0,-1 0,-1-1,0-1,-1 0,0-1,6-12,8-13,-2-2,-2 0,-2-2,-1 0,-2-1,-3 0,-1-1,-2 0,-3-1,-1 0,-2 0,-3-26,0 45,1-7,-1-1,-2 1,-2 0,0 0,-9-25,14 58,-1 0,0 0,0 0,0 0,0 0,0 0,0 0,0-1,0 1,0 0,-1 0,1 0,0 0,-1 0,1 0,0 0,-1 0,0 0,1 0,-1 1,1-1,-1 0,0 0,0 0,0 1,1-1,-1 0,0 1,0-1,0 1,0-1,0 1,0-1,0 1,0 0,0-1,0 1,0 0,0 0,0 0,-1 0,1 0,0 0,0 0,0 0,0 0,0 0,0 1,0-1,0 1,0-1,0 0,0 1,0 0,0-1,0 1,0-1,1 1,-1 0,0 0,0 0,0 0,-4 11,0 0,1 0,0 0,1 0,0 1,1 0,1-1,0 1,1 0,0-1,1 1,0 2,0 14,4 42,4 0,3-1,2-1,23 64,-34-125,108 391,-110-399,1 11,1-1,-2 0,1 1,-1-1,-1 1,0-1,0 1,-1-1,-1 7,1-16,1 0,-1 0,1 0,-1 0,0 0,1 0,-1-1,0 1,1 0,-1 0,0-1,0 1,0 0,0-1,0 1,0-1,1 0,-1 1,0-1,0 1,-1-1,1 0,0 0,0 0,0 0,0 0,0 0,0 0,0 0,0 0,0 0,0 0,0-1,0 1,0 0,0-1,0 1,0-1,0 1,0-1,0 0,1 1,-1-1,0 0,0 1,1-1,-1 0,0 0,0-1,0 2,-13-10</inkml:trace>
  <inkml:trace contextRef="#ctx0" brushRef="#br0" timeOffset="10315.411">9624 630,'48'-5,"40"-2,14 1,-5 1,-9 1,-16 2,-9 1,-12 0,-8 1,-8 6,-5 0,-2 1,-2-2,-5 3,-1 1,-4-2</inkml:trace>
  <inkml:trace contextRef="#ctx0" brushRef="#br0" timeOffset="10517.957">10753 855,'0'33,"10"12,3-2</inkml:trace>
  <inkml:trace contextRef="#ctx0" brushRef="#br0" timeOffset="10717.726">10697 432,'5'-5,"6"8,1 4</inkml:trace>
  <inkml:trace contextRef="#ctx0" brushRef="#br0" timeOffset="10971.872">11205 743,'-14'15,"0"1,2 1,0 0,1 1,0 1,2-1,0 1,1 1,1 0,1 0,-1 8,6-25,0 1,0-1,0 1,0-1,0 1,1 0,0-1,0 1,0 0,0-1,0 1,1-1,-1 1,1 0,0-1,0 1,1-1,-1 0,1 1,0-1,-1 0,1 0,1 0,-1 0,0 0,1-1,-1 1,1-1,0 1,0-1,0 0,0 0,0-1,0 1,1 0,-1-1,1 0,-1 0,1 0,-1 0,1-1,0 1,-1-1,1 0,1 0,10-3,0-1,0 0,-1-1,1 0,-1-1,0-1,-1 0,1-1,-2-1,1 0,-1-1,0 0,-1 0,0-1,-1-1,0 0,-1 0,-1-1,1 0,-2-1,0 0,-1 0,0 0,-1-1,-1 1,0-1,-1-1,0 1,-2 0,1-14,-2 24,-1 0,0 0,0 0,0 0,0 0,-1 0,0 0,0 1,0-1,-1 1,1-1,-1 1,0 0,0 0,-1 0,1 0,-1 1,0-1,0 1,0 0,0 0,0 1,-1-1,0 1,1 0,-1 0,0 0,0 1,0 0,0 0,0 0,0 0,0 1,0 0,0 0,0 0,0 1,0 0,0 0,0 0,0 0,-1 1,-13 5</inkml:trace>
  <inkml:trace contextRef="#ctx0" brushRef="#br0" timeOffset="11333.441">11712 940,'31'-51,"3"2,1 1,2 1,20-16,-56 61,1 0,-1 0,0 0,1 0,-1 0,1 0,-1 1,1-1,0 1,0-1,0 1,0-1,0 1,0 0,0 0,0 0,0 0,1 1,-1-1,0 0,1 1,-1 0,0-1,1 1,-1 0,0 0,1 0,-1 1,0-1,1 1,-1-1,0 1,1 0,-1 0,0 0,0 0,0 0,0 0,0 0,0 1,0-1,0 1,-1 0,1-1,-1 1,2 1,19 40,-20-36,0 0,1-1,0 1,1-1,0 0,0 0,0 0,0 0,1-1,0 0,0 1,1-2,0 1,-1-1,1 0,1 0,5 3,-2-4,0-1,-1 1,1-2,0 1,0-2,1 1,-1-1,0 0,0-1,0-1,0 1,0-2,-1 1,1-1,0-1,-1 0,0 0,0 0,0-2,-1 1,6-5,-1 0,1 0,-2-2,0 1,0-2,-1 0,0 0,-1 0,-1-2,0 1,-1-1,-1 0,4-10,-3 0</inkml:trace>
  <inkml:trace contextRef="#ctx0" brushRef="#br0" timeOffset="16918.051">17808 686,'-3'18,"1"0,1 0,0 1,1-1,1 0,1 0,1 0,0 0,1 0,1 0,1-1,1 0,0 0,5 8,-11-23,1 1,-1-1,1 0,0 0,-1 0,1 0,0 0,0 0,0 0,0-1,1 1,-1-1,0 1,1-1,-1 0,1 0,-1 0,1 0,-1-1,1 1,0-1,-1 1,1-1,0 0,-1 0,1 0,0-1,-1 1,1-1,0 1,-1-1,1 0,-1 0,1 0,-1 0,3-1,1-2,0 0,0-1,0 1,0-1,-1 0,0-1,0 1,0-1,-1 0,1 0,-1 0,2-7,0 2,-1-1,0 0,-1 0,-1 0,0 0,0 0,-2-1,1 1,-1-1,-1 1,0-1,-1 1,-1-1,0 1,0-1,-1 1,-1 0,0 0,0 0,-1 1,-1 0,0 0,0 0,-1 0,-1 1,-4-4,11 13,1 1,-1 0,1-1,-1 1,1 0,-1-1,1 1,-1-1,1 1,-1-1,1 1,0-1,-1 1,1-1,0 1,-1-1,1 1,0-1,0 0,-1 1,1-1,0 0,0 1,0-1,0 1,0-1,0 0,0 1,0-1,0 0,0 1,0-1,1 0,-1 1,0-1,0 1,1-1,-1 1,0-1,1 0,-1 1,0-1,1 1,-1-1,1 1,-1 0,1-1,-1 1,1-1,-1 1,1 0,-1-1,1 1,0 0,-1 0,1 0,-1-1,1 1,0 0,-1 0,1 0,0 0,-1 0,1 0,0 0,11-6,20-18,-2-1,0-1,-2-1,-1-1,-2-2,0-1,19-32,-42 60,13-19,0 0,-1 0,-1-1,-1-1,-2 0,0-1,-1 0,4-22,-12 44,0-1,-1 1,1 0,-1 0,0-1,1 1,-1 0,-1-1,1 1,0 0,-1-1,0 1,0 0,0 0,0 0,0 0,0-1,-1 1,-26 35,21-3,1 0,1 0,1 0,2 1,1-1,1 1,2-1,3 22,15 101,7 0,36 109,30 168,-85-377,6 32,-4 1,-3 1,-4 21,-4-81,0 0,-2 0,-1-1,-1 1,-1-1,-2 0,0 0,-2-1,0 0,-2-1,0 0,-14 17,-70 58,93-95,0-1,0 0,0 0,-1 0,1 0,0-1,-1 1,0-1,1 0,-1 0,0-1,1 1,-1-1,0 1,0-1,0 0,1-1,-1 1,0 0,0-1,1 0,-1 0,0 0,1-1,-1 1,1-1,0 0,-1 0,1 0,0 0,0-1,0 1,-2-3,-2-6,1 0,0 0,1-1,1 1,-1-1,2 0,0-1,0 1,1 0,0-1,1 0,1 1,0-1,1 1,1-11,-1-3,-2-12,2 1,2-1,1 0,2 1,2-1,1 2,13-35,-8 41</inkml:trace>
  <inkml:trace contextRef="#ctx0" brushRef="#br0" timeOffset="17823.445">18993 1081,'19'-28,"-2"-4,2 2,1 0,1 1,1 1,2 0,1 2,1 1,1 2,1 0,1 2,1 1,1 1,3 0,94-9,-126 26,1 1,0 0,0 1,0-1,-1 1,1-1,0 1,0 0,0 0,0 0,0 0,0 0,0 1,0 0,0-1,-1 1,1 0,0 0,0 0,-1 1,1-1,-1 1,1 0,-1-1,0 1,0 0,1 0,-1 0,-1 1,1-1,0 0,0 1,-1-1,0 1,1 0,-1-1,0 1,0 0,-1 0,1 0,0 0,-1-1,0 1,0 0,1 0,-2 0,1 0,-2 18,-1 1,-1-1,-1-1,-1 1,0-1,-2 0,0 0,-2-1,0 0,-6 8,7-11,-1 1,-1-1,0 0,-1-1,0-1,-2 0,1 0,-2-1,0-1,0-1,-1 0,0-1,-1 0,0-2,-1 0,0-1,-5 1,20-7,0 0,1 0,-1-1,0 1,1-1,-1 1,0-1,0 0,1-1,-1 1,0 0,1-1,-1 1,0-1,1 0,-1 0,1 0,-1 0,1 0,-1-1,1 1,0-1,0 1,-1-1,1 0,0 0,1 0,-1 0,0 0,1 0,-1-1,1 1,0-1,-1 1,1-1,0 1,1-1,-1 0,0 1,1-2,-3-21,2 1</inkml:trace>
  <inkml:trace contextRef="#ctx0" brushRef="#br0" timeOffset="18250.332">19813 940,'31'-17,"0"-1,0-2,-2-1,-1-1,0-1,-2-2,7-9,-31 33,1-1,-1 0,0 1,-1-1,1 0,0 0,-1 0,1-1,-1 1,1 0,-1 0,0-1,0 1,0-1,0 1,-1-1,1 1,-1-1,1 1,-1-1,0 0,0 1,0-1,0 0,-1 1,1-1,-1 1,1-1,-1 1,0-1,0 1,0-1,0 1,-1 0,1-1,-1 1,1 0,-1 0,0 0,1 0,-1 1,0-1,-1 0,1 0,-8 1,1 1,0-1,0 1,0 1,0 0,0 0,0 1,0 0,0 0,0 1,0 1,1-1,0 1,0 1,0-1,0 1,1 1,-1-1,1 1,1 1,-1-1,1 1,-3 5,0-2,2 1,-1-1,1 1,1 1,0-1,1 1,0 0,0 1,2-1,-1 1,2 0,0-1,0 1,1 0,1 0,0 0,1 9,0-17,-1 1,1 0,1 0,-1 0,1 0,0-1,0 1,1-1,0 0,0 0,0 0,0 0,1 0,0 0,0-1,0 0,0 0,1 0,0 0,-1-1,1 0,1 0,-1 0,0 0,4 0,8 3,0-1,0-1,1 0,-1-2,1 0,0 0,17-2,61-7,-70 0</inkml:trace>
  <inkml:trace contextRef="#ctx0" brushRef="#br0" timeOffset="18734.451">20236 1053,'247'-304,"-242"299,-2 2,-1-1,1 1,0 0,-1 0,1 0,1 0,-1 1,0-1,1 1,-1 0,1 0,0 0,-1 1,1-1,0 1,0 0,0 0,0 0,0 0,2 1,-4 3,0 0,0 0,-1 0,0 0,0 1,0-1,0 0,0 1,0-1,-1 1,0-1,0 0,0 1,0-1,0 1,-1-1,1 1,-1-1,0 1,0-1,0 0,-1 0,1 0,-1 1,1 0,-14 35,12-33,0 0,0 0,0 0,0 0,1 0,0 1,1-1,-1 1,1-1,0 1,1 0,0-1,0 1,0 0,1 0,0-1,0 1,1-1,-1 1,2-1,-1 0,1 1,2-5,0 0,0-1,-1 1,2-1,-1 0,0-1,0 1,0-1,0 0,0-1,0 1,0-1,1 0,-1 0,0 0,-1-1,1 0,0 0,0 0,-1 0,1-1,-1 0,0 0,0 0,0 0,0-1,-1 0,2 0,4-3,181-136,-188 142,-1-1,1 0,0 1,-1-1,1 1,0-1,0 1,0 0,0 0,0 0,0 0,0 0,0 0,1 1,-1-1,0 1,0-1,1 1,-1 0,0 0,1 0,-1 0,0 0,0 1,1-1,-1 1,0-1,0 1,0 0,1 0,-1 0,0 0,0 0,0 0,-1 1,1-1,0 1,0-1,-1 1,1-1,-1 1,0 0,1 0,-1 0,0 0,0 0,0 0,0 0,0 0,-1 1,1-1,-1 0,1 0,-1 3,-6 61,4-58,0-1,1 0,0 1,0-1,1 1,0 0,0-1,1 1,0-1,0 0,1 1,1 3,7 8</inkml:trace>
  <inkml:trace contextRef="#ctx0" brushRef="#br0" timeOffset="19104.172">21195 968,'38'-15,"0"-1,-2-2,0-2,-1-1,-1-2,8-7,-39 28,0 1,1-1,-1 0,0-1,0 1,0 0,-1-1,1 0,-1 0,1 0,-1 0,0 0,0 0,0 0,0-1,-1 1,0-1,1 1,-1-1,0 1,-1-1,1 0,-1 0,1 1,-1-1,0 0,-1 0,1 1,-1-1,1 0,-1 1,0-1,0 0,-1 1,1-1,-1 1,0 0,0 0,0-1,0 1,0 0,-1 1,1-1,-1 0,0 1,0-1,-6-1,0 0,0 1,0 0,-1 0,1 1,-1 0,1 0,-1 1,0 1,1 0,-1 0,0 1,1 0,-1 0,0 1,1 1,0 0,0 0,-1 0,2 1,-1 1,0 0,1 0,0 0,0 1,1 0,-3 3,0 0,0 0,1 1,1 0,-1 0,2 0,-1 1,2 1,-1-1,2 1,-1 0,2 0,-1 1,2 0,0-1,0 1,1 0,1 0,0 1,1-1,1 8,2-13,0 1,1-1,1 1,0-1,0-1,0 1,1-1,0 0,0 0,1-1,0 1,0-1,0-1,1 0,0 0,0 0,0-1,1 0,-1-1,1 0,0 0,0-1,0 0,0 0,1-1,-1 0,6-1,120-4,-108-3</inkml:trace>
  <inkml:trace contextRef="#ctx0" brushRef="#br0" timeOffset="19419.076">22239 544,'-32'14,"1"1,1 2,0 0,1 2,1 2,1 0,1 2,-9 10,32-30,1-1,-1 0,0 1,0 0,1-1,0 1,-1 0,1 0,0 0,1 1,-1-1,0 0,1 1,0-1,0 1,0 0,0-1,1 1,-1 0,1-1,0 1,0 0,0-1,0 1,1 0,0-1,0 1,0 0,0-1,0 1,1-1,-1 0,1 1,2 2,1-2,0 0,1 0,-1 0,1-1,0 0,0 0,0-1,1 1,-1-1,0 0,1-1,3 1,62 27,-70-27,0-1,-1 0,1 1,-1-1,1 1,-1 0,1-1,-1 1,0 0,0 0,0 0,0 0,0 0,0 0,-1 0,1 0,-1 0,1 0,-1 0,0 1,0-1,0 0,0 0,0 0,0 0,-1 0,1 1,-1-1,1 0,-1 0,0 0,0 0,0 0,0 0,0-1,0 1,-1 0,1 0,-1-1,1 1,-1-1,1 1,-3 0,-80 53,-63-1,122-49</inkml:trace>
  <inkml:trace contextRef="#ctx0" brushRef="#br0" timeOffset="19716.978">22550 263,'-10'38,"-7"32,-2 14,3-3,0-10,1-8,5-9,-2-10,2-2,2-4,2-3,3-4,2-1,1-1,0-1,0-1,5 1,2-5</inkml:trace>
  <inkml:trace contextRef="#ctx0" brushRef="#br0" timeOffset="20468.035">22239 770,'48'-5,"18"-4,1 3,1 3,-1 3,36 6,-79-2,0 2,-1 0,0 1,0 2,0 0,5 5,-16-12,0 0,0-1,0 0,1-1,-1-1,0 0,0 0,0-1,0-1,-1 0,1-1,-1 0,0 0,0-1,0-1,0 0,-1 0,0-1,0-1,-1 1,1-3,42-41,-51 49,0 1,0-1,0 0,0 1,-1-1,1 0,0 1,-1-1,0 0,1 0,-1 1,0-1,0 0,0 0,0 0,0 1,-1-1,1 0,0 0,-1 1,0-1,1 0,-1 1,0-1,0 0,0 1,0-1,0 1,0 0,0-1,0 1,0 0,-1-1,1 1,-1 0,1 0,-1 0,0 0,-6-2,-1 1,0 0,1 0,-1 1,0 0,0 0,0 1,-1 1,1-1,0 1,1 1,-1 0,0 0,0 0,1 1,-1 1,1-1,0 1,0 1,-1 0,-3-1,0-1,1 2,-1-1,1 2,0 0,0 0,1 1,0 0,0 0,0 1,1 1,0 0,1 0,0 0,0 1,1 1,1-1,-1 1,2 0,0 0,0 1,1 0,-3 10,8-14,1 0,0 0,1 0,-1 0,1-1,1 1,-1-1,1 0,1 0,-1 0,1 0,0-1,1 0,0 0,0 0,0-1,0 0,1 0,0 0,0-1,0 0,1-1,-1 0,1 0,0 0,0-1,0 0,0 0,0-1,6 0,15 2,0-1,-1-2,1-1,0-1,-1-1,0-2,1 0,-2-2,1-1,-1-2,0 0,22-14,-15 8,-2-1,0-1,-1-2,-1-2,-1 0,-1-2,-1-1,13-17,-32 34,0-1,-1 0,0-1,0 0,-1 0,0 0,-1-1,0 0,-1 0,0 0,-1 0,0-1,0 0,-2 1,1-1,-1 0,-1-5,-1 14,0-1,-1 1,1-1,-1 1,0 0,1 0,-2 0,1 0,0 0,0 0,-1 1,0-1,1 1,-1 0,0-1,0 1,0 1,0-1,-1 0,1 1,0-1,-1 1,1 0,-1 0,1 1,-1-1,0 1,1 0,-1 0,0 0,1 0,-1 0,1 1,-1 0,0-1,1 1,0 1,-1-1,1 0,0 1,-1 0,1 0,0 0,0 0,0 0,0-1,0 0,0 1,0-1,1 1,-1-1,0 1,0 0,1 0,-1 0,1 0,0 1,0-1,0 1,0-1,0 1,0 0,1 0,-1-1,1 1,0 0,-1 0,2 1,-1-1,0 0,1 0,-1 0,1 1,0-1,0 0,0 0,0 0,1 1,0-1,-1 0,1 0,0 0,0 0,1 0,-1 0,1 0,-1 0,1 0,0-1,0 1,0-1,0 0,1 1,-1-1,0 0,1 0,1 1,38 24,33 35,-69-51,0 0,-1 1,-1 0,0 0,0 0,-1 1,-1-1,0 1,0-1,-2 1,1 0,-2 0,0-1,0 1,-1-1,-1 1,0-1,-3 9,5-17,-2 3,0 0,1 1,0-1,0 1,1-1,0 1,0 0,1-1,0 1,0 0,1-1,0 1,0 0,1-1,0 1,0-1,1 0,0 0,0 0,1 0,0 0,0-1,0 1,3 1,9 0</inkml:trace>
  <inkml:trace contextRef="#ctx0" brushRef="#br0" timeOffset="15013.037">15269 799,'10'3,"0"-1,0-1,0 0,0 0,1-1,-1 0,0-1,0 0,0-1,1 0,-1 0,-1-1,1 0,0-1,-1 0,0-1,0 0,0 0,0-1,-1 0,0 0,5-6,-5 4,1-1,-1 0,-1-1,1 0,-2 0,1-1,-2 1,1-1,-1-2,-4 10,0 0,0 0,0 0,0-1,-1 1,1-1,-1 1,0 0,0-1,0 1,0 0,-1-1,0 1,1 0,-1-1,0 1,0 0,-1 0,1 0,-1 0,0 0,0 0,0 0,0 1,0-1,0 0,-1 1,1 0,-1 0,0 0,1 0,-1 0,-3-1,2 1,-1-1,0 1,-1 0,1 1,0-1,0 1,-1 0,1 0,-1 1,1 0,-1 0,1 0,-1 0,1 1,0 0,-1 0,1 0,0 1,0 0,0 0,0 0,0 1,0 0,-99 80,97-76,1 0,0 1,1 0,-1 0,1 0,1 0,0 1,0 0,1 0,0 0,0 0,1 1,0-1,1 1,0-1,0 1,1-1,1 1,-1-1,2 1,-1-1,1 1,1-1,-1 0,2 0,-1 0,1 0,1 0,-1-1,1 0,1 0,0 0,0-1,2 2,5 0,1-1,0 0,1-1,0-1,0 0,0-1,1-1,-1 0,1-1,0-1,0 0,1-1,-1-1,0 0,0-2,0 0,0 0,0-1,0-1,-1-1,0 0,15-8,46-34,-58 33</inkml:trace>
  <inkml:trace contextRef="#ctx0" brushRef="#br0" timeOffset="15432.225">15749 940,'164'-172,"-147"155,0-1,-1 0,-2-2,1 1,-2-2,10-20,-24 41,1 0,-1 0,1 0,0 0,-1 0,1 0,-1 0,1 0,0 0,-1 0,1-1,-1 1,1 0,0 0,-1 0,1-1,0 1,-1 0,1 0,0-1,-1 1,1 0,0 0,0-1,0 1,-1 0,1-1,-2 8,0-1,0 1,1 0,0 0,0 0,0 0,1 0,0 0,1 0,0 0,0 0,0 0,1 0,0 0,0 0,0-1,1 1,0-1,1 0,-1 0,1 0,0 0,1-1,0 1,-1-1,1 0,1-1,-1 1,1-1,0 0,0-1,0 1,0-1,1 0,-1-1,1 1,0-1,0-1,5 2,0-5,0-1,-1 1,1-2,-1 1,0-2,0 1,0-2,-1 1,0-2,0 1,0-1,-1-1,0 1,0-2,-1 1,0-1,-1 0,1-1,-2 0,6-10,42-76,-44 77</inkml:trace>
  <inkml:trace contextRef="#ctx0" brushRef="#br0" timeOffset="15871.022">16736 657,'-17'14,"0"1,1 0,0 2,1-1,1 2,1 0,0 1,2 0,0 0,1 2,-3 8,12-26,0 0,0 1,0-1,1 1,-1-1,1 1,0-1,0 1,0-1,1 0,-1 1,1-1,-1 1,1-1,0 0,1 1,-1-1,1 0,-1 0,1 0,0 0,0 0,0 0,0-1,1 1,-1-1,1 1,-1-1,1 0,0 0,0 0,0-1,0 1,0-1,1 1,-1-1,1 0,6 2,0 0,0 0,1-1,-1-1,1 0,0 0,-1-1,1-1,-1 1,1-2,9-1,3-6,-1-1,0 0,0-2,-2 0,1-1,-2-2,0 0,0 0,-1-2,-1 0,-1-2,-1 1,0-2,-2 0,0 0,-1-2,-1 1,0-5,-3 11,-1-1,-1 1,-1-1,0 0,-1-1,-1 1,0-1,-1 0,-1 1,0-1,-2 0,0 0,-1 1,0-1,-1 0,-1 1,-1 0,0 0,-1 0,-1 1,0 0,-1 0,-4-5,9 16,-1 0,1-1,0 1,-1 1,0-1,0 0,0 1,-1 0,1 0,-1 0,1 1,-1-1,0 1,0 0,0 0,0 1,0 0,-1 0,1 0,0 0,-1 1,1 0,0 0,-1 0,1 1,0 0,-1 0,1 0,0 1,0-1,0 1,0 0,0 1,1-1,-1 1,1 0,-1 0,1 1,0-1,0 1,1 0,-1 0,1 0,0 0,-2 3,-2 7,0-1,1 1,0 0,1 0,1 0,1 1,0 0,0-1,2 1,0 0,0 0,1 0,1 0,1 0,3 13,2 8,2-1,1 0,2-1,1-1,2 1,2-1,0 1,2-2,1 0,2-2,1 0,1-1,1-2,14 11,-7-9,-3-4</inkml:trace>
  <inkml:trace contextRef="#ctx0" brushRef="#br0" timeOffset="14071.238">13631 714,'-3'-7,"-1"0,1 0,-2 0,1 0,-1 1,0 0,0 0,-1 0,1 1,-1 0,0 0,-1 0,1 1,-1 0,0 0,0 1,-1 0,1 0,0 1,-1-1,0 2,0-1,1 1,-1 0,0 1,0 0,0 0,0 1,0-1,1 2,-1-1,0 1,1 1,-1-1,1 1,0 0,-3 3,1 0,0 0,1 1,0 0,0 0,1 1,0 0,0 0,1 1,0 0,1 0,0 0,0 1,1 0,0 0,1 0,0 0,0 0,1 1,1-1,0 1,0 0,1-1,0 1,1 1,0-9,0 0,0 0,1 0,-1 0,1 0,0 0,0 0,0 0,0 0,1-1,-1 1,1-1,-1 0,1 0,0 0,0 0,0 0,0-1,0 1,0-1,0 0,1 0,-1 0,0 0,1 0,-1-1,1 0,-1 1,0-1,1 0,104-20,-77 11,-1-2,0-1,-1-2,0-1,-1-1,-1-1,0-1,-2-2,18-17,-42 38,-1-1,0 0,0 1,0-1,0 1,1-1,-1 0,0 1,0-1,1 0,-1 1,0-1,1 0,-1 0,0 1,1-1,-1 0,0 0,1 0,-1 1,1-1,-1 0,0 0,1 0,-1 0,1 0,-1 0,1 0,-1 0,0 0,1 0,-1 0,1 0,-1 0,1 0,-1 0,0 0,1-1,-1 1,1 0,-1 0,0 0,1-1,-1 1,0 0,1 0,-1-1,0 1,0 0,1-1,-1 1,0 0,0-1,1 1,-1-1,0 1,0 0,0-1,0 1,0-1,1 1,-1 0,0-1,-7 35,6-32,-3 7,1 0,0 1,0-1,1 1,0-1,1 1,0 0,1 0,-1 0,2 0,0-1,0 1,0 0,2 0,-1-1,1 0,0 1,1-1,0 0,1 0,3 4,-3-8,0 1,0-2,1 1,0-1,0 0,0 0,0 0,1-1,-1 0,1 0,0-1,0 0,0 0,0-1,0 1,1-2,-1 1,0-1,0 0,1 0,-1-1,0 0,0-1,0 1,0-1,0-1,0 1,0-1,-1 0,1-1,4-2,14-11,0-2,0 0,-2-1,0-1,-2-1,0-1,-2-1,0-1,7-15,0 1,-1-1,-2-1,-2 0,-2-2,-2 0,-1-1,-3-1,-1 0,-3-1,-1 0,-3-1,-1 1,-3-4,-1 45,1 0,-1 1,1 0,-1-1,0 1,0 0,-1-1,1 1,-1 0,0 0,0-1,0 1,-1 0,0 0,1 0,-1 0,-1 1,1-1,-1 0,1 1,-2-2,0 6,1 0,0 0,0 1,0-1,0 1,0 0,0 0,1 0,-1 0,1 0,-1 0,1 1,0-1,0 1,0 0,0-1,0 1,0 0,1 0,0 0,-1 0,1 1,0-1,0 2,-19 50,1 0,4 1,1 1,3 0,3 1,2 0,3 0,3 38,25 145,-11-118,-14-118</inkml:trace>
  <inkml:trace contextRef="#ctx0" brushRef="#br0" timeOffset="14314.623">13914 403,'43'0,"38"0,16-4,4-3,-4 1,-4 2,-9-5,-5 1,-5 0,-11 3,-16 1</inkml:trace>
  <inkml:trace contextRef="#ctx0" brushRef="#br0" timeOffset="23902.706">0 1842,'76'-18,"0"4,1 2,1 4,-1 4,55 4,455 2,-273 24,-13-14,6 5,147-16,-208-3,476 2,-195-27,432-29,-5-1,-231 28,79 0,1867 30,-1598-1,-472-27,-268 26,254-10,516-8,-743 20,736-1,-390 30,847-31,-959-27,-83 16,55-6,-40-9,584 27,-471 28,951-27,-820-1,-718 5,-32 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4:27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19,'0'0</inkml:trace>
  <inkml:trace contextRef="#ctx0" brushRef="#br0" timeOffset="253.137">338 19,'0'-5,"0"-2</inkml:trace>
  <inkml:trace contextRef="#ctx0" brushRef="#br0" timeOffset="10305.121">1919 780,'0'0</inkml:trace>
  <inkml:trace contextRef="#ctx0" brushRef="#br0" timeOffset="12104.549">1693 1317,'5'0,"1"4,5 3,5-1,5-2,4 0,1-2,3-1,0 0,0-1,-4-5,-3-2,1 1,0 1,2 1,1 2,-3 1</inkml:trace>
  <inkml:trace contextRef="#ctx0" brushRef="#br0" timeOffset="12835.5">2229 1260,'0'5,"5"1,7 0,5-1,0-6,-3-8,-3-3</inkml:trace>
  <inkml:trace contextRef="#ctx0" brushRef="#br0" timeOffset="15284.216">1948 752,'-49'-34,"-123"-82,121 55,37 48,2 0</inkml:trace>
  <inkml:trace contextRef="#ctx0" brushRef="#br0" timeOffset="16409.538">1129 216,'-60'-24,"23"14,0 2,-1 1,0 2,-35 1,-181-52,231 55</inkml:trace>
  <inkml:trace contextRef="#ctx0" brushRef="#br0" timeOffset="18193.869">338 724,'-4'-5,"-8"-1,5 0,2 6,8 2,2 7,6 6,6 5,0 5,1-3,4-5,-4 0,2-4,1 2,2-2,-2-4</inkml:trace>
  <inkml:trace contextRef="#ctx0" brushRef="#br0" timeOffset="20189.862">847 1147,'0'-1,"-1"1,1-1,0 0,-1 0,1 0,0 0,0 0,0 1,0-1,0 0,0 0,0 0,0 0,0 0,0 0,0 1,0-1,1 0,-1 0,0 0,1 0,-1 1,0-1,1 0,-1 0,1 1,0-1,-1 0,1 1,-1-1,1 1,0-1,-1 1,1-1,0 1,0-1,0 1,-1 0,1-1,0 1,0 0,0 0,0-1,-1 1,1 0,0 0,0 0,0 0,0 0,0 0,0 1,-1-1,1 0,0 0,0 0,0 1,0-1,-1 1,1-1,0 1,13 4,0 1,-1 1,0 0,0 1,-1 0,0 1,0 1,5 5,-3-4,1 0,1-1,0-1,0-1,1 0,0-1,0 0,1-2,0 0,1-1,-7 0,8 3,-4 1</inkml:trace>
  <inkml:trace contextRef="#ctx0" brushRef="#br0" timeOffset="29643.194">338 19,'-38'-18,"27"17,0 1,0 1,0-1,0 2,0-1,0 2,1-1,-1 1,1 1,-1 0,1 0,1 1,-1 1,1-1,0 1,0 1,0 0,-1 2,4-4,0-1,1 1,-1 0,1 1,1-1,-1 1,1 0,0 1,0-1,0 1,1-1,0 1,1 0,-1 0,1 0,1 0,-2 7,6-5,2-5</inkml:trace>
  <inkml:trace contextRef="#ctx0" brushRef="#br0" timeOffset="30479.808">0 386,'5'0,"1"4,0 7,4 1,0 4,-2 4,3-2,-1 1,3-3,0-3</inkml:trace>
  <inkml:trace contextRef="#ctx0" brushRef="#br0" timeOffset="36775.762">424 808,'0'0,"1"-1,-1 1,1 0,0 0,-1 0,1-1,0 1,-1 0,1 0,0 0,-1 0,1 0,0 0,-1 0,1 0,-1 1,1-1,0 0,-1 0,1 0,0 1,-1-1,1 0,-1 1,1-1,-1 1,1-1,-1 0,1 1,-1-1,1 1,-1-1,0 1,1 0,-1-1,0 1,1-1,-1 1,0 0,0-1,0 1,1-1,-1 1,0 0,0-1,0 1,0 0,0-1,0 1,0 0,-1-1,1 1,0 0,0-1,0 1,-1-1,1 1,0 0,0-1,-1 1,1-1,-1 1,1-1,-1 1,1-1,0 1,-1-1,0 0,1 1,-12 0,0-1,0 0,0 0,0-1,0-1,0 0,1-1,-1 0,1-1,-1 0,1 0,0-2,9 5,1-1,0 0,0 0,0 0,0 0,0 0,0 0,1 0,-1 0,1 0,-1 0,1 0,0-1,0 1,0 0,0 0,0 0,0 0,1-1,-1 1,1 0,-1 0,1 0,0 0,0 0,0 0,0 0,0 0,0 1,1-1,-1 0,0 1,1-1,-1 1,1-1,0 1,0 0,-1-1,3 1,4-10,158-212,-123 185,-45 75,-9 305,11-337,-1 0,1 0,-1 1,-1-1,1 0,-1 0,1 0,-2 0,1-1,0 1,-1 0,0-1,0 0,0 0,-1 0,1 0,-1 0,0 0,1-4,-1 0,1 0,0-1,0 1,0-1,0 0,0 0,0 0,0 0,0 0,0 0,0-1,0 0,1 1,-1-1,1 0,-1 0,1-1,0 1,0 0,0-1,0 1,0-1,0 0,0-1,-6-5,0 1,-1 1,0 0,0 1,0 0,-1 0,0 1,0 0,0 1,-1 0,1 1,-1 0,0 0,0 1,0 1,0 0,-1 0,1 1,0 1,-1 0,57-46,128-138,-152 169</inkml:trace>
  <inkml:trace contextRef="#ctx0" brushRef="#br0" timeOffset="38606.511">451 752,'-9'-2,"-1"-1,0 0,1-1,0 0,0 0,0-1,0-1,1 1,0-1,0-1,0 1,1-1,0-1,0 1,1-1,-2-3,-14-13,-28-27,79 60,65 100,-49-47,-73-106,18 28,-1 0,0 0,-2 1,1 1,-2 0,0 1,0 0,-12-7,-98-80,112 91,0-2,1 0,1 0,0-1,0 0,2-1,-1 0,-5-12,-7-9,20 31,5 9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15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201 142,'-50'-65,"49"64,-1 0,1-1,-1 1,0 0,0 0,1 0,-1 1,0-1,0 0,0 1,0-1,0 1,0 0,0-1,0 1,0 0,0 0,0 1,0-1,0 0,1 0,-1 1,0 0,0-1,0 1,0 0,0 0,1 0,-1 0,0 0,1 0,-1 0,1 0,-1 1,1-1,0 1,-1-1,1 1,0 0,-10 13,1 1,1 1,1-1,0 1,1 1,0 0,2 0,0 0,1 0,1 1,1-1,0 1,2 0,0 0,1 0,0-13,0-1,0 1,0-1,1 1,0-1,0 0,1 1,-1-1,1 0,0-1,1 1,-1 0,1-1,0 0,0 0,0 0,1 0,-1-1,1 0,0 1,0-2,0 1,0-1,0 1,1-2,-1 1,1 0,-1-1,1 0,0 0,-1-1,1 0,0 0,-1 0,1-1,0 1,-1-1,1-1,0 1,-1-1,0 0,1 0,-1-1,5-2,7-5,-1-1,0-1,0 0,-2-1,1-1,-1 0,-1-1,-1 0,0-1,-1 0,-1-1,1-1,-7 9,1-1,-1 1,-1-1,0 1,0-1,-1 0,0 0,-1 0,0 0,0-1,-1 1,0 0,-1 0,-1 0,1 0,-1 0,-1 0,0 0,-1 0,1 1,-2 0,1 0,-1 0,-1 0,0 1,-2-3,3 8,1 0,-1 0,0 1,0 0,-1 0,1 0,0 0,-1 1,1 0,-1 0,1 1,-1-1,0 1,1 0,-1 1,1-1,-1 1,1 0,-1 1,1-1,0 1,-1 0,1 1,0-1,0 1,1 0,-1 0,1 0,-1 1,1-1,0 1,0 0,1 1,-1-1,-1 4,-9 12</inkml:trace>
  <inkml:trace contextRef="#ctx0" brushRef="#br0" timeOffset="425.055">597 566,'45'-92,"-13"22,3 1,3 3,30-39,-66 103,40-43,-41 44,0 1,0-1,0 1,0-1,0 1,0-1,0 1,0 0,0-1,0 1,0 0,0 0,1 0,-1 0,0 0,0 0,0 0,0 1,0-1,0 0,0 0,0 1,0-1,0 1,0-1,0 1,0-1,0 1,0 0,0-1,0 1,-1 0,1 0,0 0,-1-1,1 1,0 0,-1 0,1 0,-1 0,1 0,-1 0,0 0,1 0,-1 0,0 1,0-1,0 0,0 0,0 0,0 0,12 87,-13-79,1 0,1 0,-1 0,2 1,-1-1,1 0,1-1,-1 1,1 0,1-1,0 1,0-1,1 0,0 1,1-3,0 1,0-1,1 0,-1-1,1 0,0 0,1 0,-1-1,1 0,0-1,0 0,0 0,0 0,0-1,1 0,-1-1,1 0,-1 0,1-1,0 0,-1 0,1-1,-1-1,3 0,2 0,0-1,-1-1,0 0,0-1,0 0,0-1,-1 0,0-1,0 0,-1 0,0-1,0-1,-1 0,0 0,0-1,-1 0,1-2,-1-1,-1 1,0-1,0-1,-2 1,1-1,-2 0,0 0,2-14,6-15,-7 26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16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593 396,'-340'567,"335"-558,-2 0,1-1,-1 0,0 0,-1-1,0 0,0-1,-1 1,1-1,-1-1,0 0,-1 0,-5 1,2-5</inkml:trace>
  <inkml:trace contextRef="#ctx0" brushRef="#br0" timeOffset="519.741">0 509,'276'202,"-79"-24,-47 35,-139-199</inkml:trace>
  <inkml:trace contextRef="#ctx0" brushRef="#br0" timeOffset="6233.05">1017 593,'3'-4,"1"-1,-1 1,0-1,-1 1,1-1,-1 0,0 0,0 0,0-1,-1 1,0 0,0-1,0 1,-1 0,0-1,0 1,0-1,-1 1,1-2,-2 7,1-1,0 1,-1 0,1 0,0-1,-1 1,1 0,0 0,-1 0,1 0,0 1,-1-1,1 0,0 1,0-1,-1 1,1-1,0 1,0-1,0 1,-1 0,1-1,0 1,0 0,0 0,0 0,0 0,1 0,-1 0,0 0,0 0,1 1,-1-1,1 0,-1 0,1 1,-1-1,1 0,0 1,-10 23,1 1,1 0,1 1,2 0,0 0,2 0,1 1,2-1,0 1,4 22,34 102,-35-145,0 0,0 0,1 0,0 0,1 0,-1-1,1 0,0 0,1 0,-1 0,1-1,1 0,-1-1,0 1,1-1,0 0,0-1,4 2,-5-5,0-1,1 1,-1-1,1 0,-1-1,0 1,0-1,1-1,-2 1,1-1,0 0,0 0,-1-1,0 1,0-1,0-1,0 1,0-1,-1 1,0-1,0 0,0-1,-1 1,0-1,0 0,0 0,0 0,-1 0,1-4,-1 7,149-340,-112 244,-19 53,-11 58,-4 288,32-63,-21-163,-4 0,-4 1,-2 0,-4 47,-2-112,1 0,-2 0,1 0,-2 0,1 0,-1-1,0 1,-1-1,0 1,-1-1,0 0,0 0,-1-1,0 1,-1-1,0 0,0 0,-1-1,1 0,-2 0,1 0,-1-1,0 0,0-1,-1 0,1 0,-1-1,0 0,-1 0,1-1,-3 0,3-1,0-1,0 0,-1 0,1-1,0-1,0 1,0-2,0 1,0-1,0 0,0-1,0 0,1-1,-1 1,1-2,0 1,0-1,1 0,-1-1,1 0,1 0,-1 0,1-1,0 0,0 0,1-1,0 0,0 0,1 0,0 0,0-1,-1-9,0-1,2 0,0 0,1 0,0 0,2 0,0 0,2 0,0 0,1 0,0 0,2 0,0 1,1 0,1 0,1 0,9-20</inkml:trace>
  <inkml:trace contextRef="#ctx0" brushRef="#br0" timeOffset="6493.509">1835 735,'34'-5,"15"-2,5-4,-2 0,-6 2,-5 2,-5 2,-4 2,-2 2,-7 1</inkml:trace>
  <inkml:trace contextRef="#ctx0" brushRef="#br0" timeOffset="7050.224">2598 706,'-17'153,"7"0,7 83,-18-110,15-147,6-3,1-1,1 1,1 1,1-1,2 0,0 1,1 0,2 1,9-20,13-30,2 0,4 3,3 1,3 2,3 2,2 2,24-21,-60 69,1 0,0 1,1 1,1 0,0 1,0 0,1 2,0-1,1 2,0 0,0 1,1 1,0 1,10-2,-21 8,0 1,0-1,0 1,-1 0,1 1,0 0,-1 0,0 0,0 1,0 0,0 0,0 0,-1 1,0 0,0 0,0 0,0 1,-1 0,0-1,0 1,-1 1,0-1,0 1,0-1,-1 1,0 0,0 0,0 0,-1 0,-1 0,1 0,-1 0,0 0,0 0,-1 0,0 0,-2 6,-2 8,-2 1,0-1,-2-1,0 0,-1 0,-1 0,-1-1,-1-1,0 0,-2-1,0-1,0 0,-14 10,13-10,-1-2,0 0,-1-1,-1-1,1 0,-2-2,0 0,0-1,-1-1,1-1,-2-1,1-1,-10 1,27-6,0 1,-1-1,1-1,0 1,-1-1,1 1,0-1,-1 0,1-1,0 1,0-1,0 0,0 0,0 0,1-1,-1 1,1-1,-1 0,1 0,0 0,0 0,0 0,1-1,-1 1,1-1,0 0,0 0,0 0,0 0,1 0,-1 0,1 0,0-1,1 1,-1 0,1-1,0 1,0-2,3-20</inkml:trace>
  <inkml:trace contextRef="#ctx0" brushRef="#br0" timeOffset="7349.315">3557 1,'-18'191,"8"1,10 58,0-152,-22 26,27-95,0-25</inkml:trace>
  <inkml:trace contextRef="#ctx0" brushRef="#br0" timeOffset="7837.54">4234 368,'-2'-1,"-1"0,0 1,1 0,-1-1,1 1,-1 0,0 0,1 0,-1 0,1 1,-1-1,1 1,-1 0,1-1,-1 1,1 0,-1 0,1 1,0-1,-2 2,2-3,-185 107,167-94,1 0,0 2,0-1,2 2,0 1,1 0,0 1,2 1,0 0,1 1,1 0,1 1,-3 9,13-26,0 0,0 0,1-1,0 1,0 0,0 0,0 0,1 0,0 0,-1 0,1-1,0 1,1 0,-1-1,1 1,0 0,0-1,0 0,0 0,0 1,1-1,-1-1,1 1,0 0,0-1,0 1,0-1,1 0,-1 0,0 0,1 0,0-1,-1 1,1-1,0 0,0 0,-1-1,1 1,0-1,0 0,0 1,0-2,0 1,0 0,2-2,18-4,-1-1,0-1,0-2,-1 0,0-1,-1-1,0-1,-1-1,0-1,-2 0,0-2,0 0,-2-1,12-16,-12 17,101-124,-116 140,-1 0,0 0,1 0,-1 0,0 0,1 0,-1 0,1 0,-1 0,1 0,0 0,-1 0,1 0,0 1,0-1,0 0,0 1,-1-1,1 0,0 1,0-1,0 1,0-1,0 1,1 0,-1-1,0 1,0 0,0 0,0 0,0-1,0 1,0 0,0 1,1-1,-1 0,0 0,0 0,0 1,0-1,0 1,0-1,0 1,0-1,0 1,0-1,0 1,0 0,-1-1,1 1,0 0,0 0,-1 0,1 0,0 0,-1 0,1 0,-1 0,1 0,-1 0,0 0,1 0,12 139,20-56,-20-66</inkml:trace>
  <inkml:trace contextRef="#ctx0" brushRef="#br0" timeOffset="8226.302">4573 791,'160'-248,"-28"75,-132 173,1-1,-1 1,0 0,0-1,0 1,1 0,-1-1,0 1,0 0,1-1,-1 1,0 0,1-1,-1 1,0 0,1 0,-1-1,1 1,-1 0,0 0,1 0,-1 0,1 0,-1-1,0 1,1 0,-1 0,1 0,-1 0,1 0,-1 0,0 0,1 1,-1-1,1 0,-1 0,1 0,-1 0,0 0,1 1,-1-1,0 0,1 0,-1 1,0-1,1 0,-1 1,0-1,1 0,-1 1,0-1,0 0,1 1,-1-1,0 0,0 1,0-1,0 1,0-1,1 1,-1-1,0 0,0 1,0-1,0 1,0-1,0 1,0-1,1 38,-1-33,-1 37,0-32,-1 1,1 0,1-1,0 1,0 0,1 0,1-1,0 1,0-1,1 1,0-1,1 0,0 0,1 0,0-1,0 1,1-1,3 3,-1-8,0 1,0-2,0 1,1-1,0-1,0 1,-1-1,1-1,1 0,-1 0,0-1,0 0,0 0,0-1,0 0,0-1,0 0,5-2,-2-1,-1-1,1 0,-1-1,0 0,0-1,-1 0,0 0,0-1,-1 0,0-1,-1 0,0-1,5-8,2-1,2-1</inkml:trace>
  <inkml:trace contextRef="#ctx0" brushRef="#br0" timeOffset="8529.179">5278 622,'4'0,"19"2,0 0,0-2,0-1,0 0,0-2,0-1,0 0,-1-2,1 0,-1-2,-1 0,0-2,0 0,-1-2,10-6,-21 8,0 0,-1 0,0 0,-1-1,0 0,-1 0,0-1,-1 0,-1 0,1 0,-2-1,0 1,0-1,-1 0,-1 0,0 0,-1 0,0-1,0 11,0 0,0 0,0 0,0 0,-1 0,1 0,-1 1,0-1,0 0,0 0,0 1,0-1,-1 1,1-1,-1 1,1-1,-1 1,0 0,0 0,0 0,0 0,-1 0,1 0,0 1,-1-1,1 1,-1-1,0 1,1 0,-1 0,0 0,0 1,0-1,1 1,-1-1,0 1,0 0,0 0,0 0,0 1,0-1,0 1,1-1,-4 2,-12 7,0 1,1 1,0 0,0 2,1 0,1 0,0 2,1 0,0 0,2 1,0 1,0 0,2 1,0 0,1 1,0-3,0 0,2 1,0 0,0 1,2-1,0 1,2 0,0 0,0 1,2-1,0 1,1-1,1 0,1 1,1-1,0 0,2 3,0-11,2 0,-1 0,1-1,0 0,1 0,0-1,1 1,0-2,0 1,0-1,1-1,0 0,1 0,-1-1,1 0,0-1,0 0,0-1,1 0,-1-1,1 0,-1-1,1 0,0-1,0 0,5-2,11 2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0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0,'-10'26,"2"0,1 1,1-1,1 1,2 0,0 1,2-1,1 1,1-1,1 0,2 0,0 0,3 4,149 371,-145-370,-6-21,-1-1,0 1,-1 0,0 0,-1 0,0 0,-1 0,0 1,0-1,-2 0,0 10,-8-14,9-34,6 8,1 0,1 1,0 0,2 0,0 1,1 0,0 1,2 0,0 1,0 0,1 1,14-10,-14 13,0 1,1 0,0 1,1 1,0 0,0 1,1 1,-1 0,2 2,-1 0,0 0,1 2,3 0,-17 2,1 0,-1 1,1 0,-1-1,0 2,1-1,-1 0,0 1,0 0,0 0,0 0,0 0,0 1,-1-1,1 1,-1 0,0 0,1 1,-2-1,1 1,0-1,-1 1,1 0,-1 0,0 0,0 0,-1 0,1 0,-1 1,0-1,0 1,0 0,1 8,0 0,-1-1,-1 1,0 0,0 0,-1-1,-1 1,0-1,-1 1,0-1,-1 1,-5 7,0 0,-1-1,-1 0,-1-1,0 0,-1-1,-1 0,-1-1,0-1,-1 0,-1-1,0-1,-1-1,0 0,-1-1,0-1,-2-1,12-4,-1-1,1-1,-1 0,1 0,-1-1,0 0,0 0,0-1,0-1,0 0,0 0,0-1,0 0,0-1,0 0,0 0,0-1,1-1,0 1,-1-1,1-1,1 0,-9-6,2-4,2 1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0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1 928,'24'-7,"17"-4,0-1,-1-3,0-1,12-9,-43 21,0-2,0 1,0-1,-1 0,0-1,0 1,-1-2,0 1,0-1,0 0,-1-1,-1 1,1-1,-1 0,-1-1,0 1,0-1,-1 0,0 0,0-4,-2 11,0-1,0 1,-1-1,1 0,-1 1,0-1,0 0,0 1,-1-1,1 0,-1 1,0-1,0 1,0-1,0 1,-1 0,1-1,-1 1,0 0,0 0,0 0,0 0,-1 0,1 1,-1-1,0 1,0-1,0 1,0 0,0 0,0 0,0 1,-1-1,1 1,0 0,-1 0,0 0,1 0,-1 1,1-1,-1 1,-2 0,-4 2,-1 1,1 0,0 1,0 0,1 1,-1 0,1 0,0 1,1 0,-1 0,1 1,0 0,1 1,0 0,0 0,1 0,0 1,0 0,1 0,0 1,0-1,1 1,1 0,0 0,0 1,1-1,0 1,0 1,1-3,0-1,0 1,1 0,0-1,0 1,1-1,0 1,1-1,0 0,0 1,1-1,0 0,0 0,1 0,0-1,0 0,1 1,-1-1,2-1,-1 1,1-1,0 0,1 0,3 2,2 1,1 0,0-2,0 1,1-2,0 0,0 0,0-1,1-1,-1-1,1 0,0-1,0 0,9-1,-9 0,0 0,0-1,0-1,-1-1,1 0,0-1,-1 0,1-1,-1-1,0 0,0-1,-1 0,0-1,0-1,-1 0,1-1,-2 0,7-7,16-27,-2-2,-1-2,-3 0,-1-2,-3-1,-2-1,-3-1,-1-1,0-14,-10 47,-1 0,-1 0,-1-1,0 0,-2 0,0 0,-2 0,0-1,-1 1,-2 0,0-1,-1 1,-1 0,-1 1,-1-1,0 1,-2 0,0 0,5 16,0 0,0 0,0 1,0-1,0 1,-1 0,1-1,-1 1,0 1,0-1,0 1,0-1,-1 1,1 1,0-1,-1 0,0 1,1 0,-1 0,0 1,1-1,-1 1,0 0,0 0,1 0,-1 1,0 0,0 0,1 0,-1 0,1 1,-1 0,1 0,0 0,0 0,0 1,0 0,0-1,0 2,1-1,-1 0,1 1,0-1,0 1,0 0,1 0,-1 0,-8 23,0 0,2 1,2 0,0 0,2 1,1 0,1 0,1 0,2 0,1 0,1 0,3 6,1 8,2 0,2-1,2 0,1 0,3-2,13 26,30 86,-55-141,-1-1,0 1,0 0,-2-1,1 1,-1 0,-1 0,0 1,0-1,-1 0,-1 3,-4 4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58,'34'-4,"20"-3,6 1,3 2,-5-5,-3 1,-1 0,-5 3,-1 1,-4 2,0 1,-2 1,-4 0,-9 1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1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19 128,'-4'33,"-1"-13,1 0,1 0,1 1,1-1,1 1,1-1,0 1,2-1,0 0,1 0,2 0,1 3,-6-20,1 0,-1 0,1 0,0 0,0-1,0 1,1-1,-1 1,0-1,1 0,0 0,-1 0,1 0,0-1,0 1,0-1,0 0,0 1,0-1,1-1,-1 1,0 0,1-1,-1 0,0 0,0 0,1 0,-1 0,0 0,1-1,-1 0,0 0,0 0,0 0,1 0,-1-1,1 0,9-4,-2 0,1 0,-1-1,0-1,0 0,-1 0,0-1,8-10,166-228,-167 228,-7 31,-24 64,12-70,-1 1,1 0,1 0,-1-1,1 1,0 0,1 0,0 0,0 0,0 1,1-1,0-1,0 1,1 0,-1 0,2 0,-1-1,1 1,0-1,3 5,-1-5,0-1,1 0,0 0,0 0,0 0,0-1,1 0,-1-1,1 1,0-1,0-1,1 1,-1-1,0-1,1 1,-1-1,1 0,-1-1,1 0,0 0,-1 0,1-1,-1-1,1 1,-1-1,0 0,0-1,1 1,-2-2,1 1,0-1,-1 0,1 0,4-5,3-2,-2-1,1 0,-2-1,0 0,0-1,-1 0,-1-1,0 0,-2 0,1-1,-2 0,0 0,-1 0,0-4,35-119,-32 123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1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61 393,'12'-9,"16"-8,-2-2,0-1,-2 0,0-2,-1-1,-1-1,-2-1,11-15,-28 36,-1 0,1 0,-1 0,0 0,0-1,0 1,-1-1,1 1,-1-1,0 1,0-1,-1 0,1 1,-1-1,0 0,-1 0,1 1,-1-1,0 0,0 1,0-1,-1 1,1-1,-1 1,0 0,0 0,-1 0,1 0,-1 0,0 0,0 1,0-1,-1 1,1 0,-1 0,0 0,0 0,0 1,0-1,0 1,0 0,-1 1,1-1,-4 0,3 1,-1 1,0 0,0 0,1 0,-1 1,0-1,1 2,-1-1,0 0,1 1,-1 0,1 1,0-1,0 1,0 0,0 0,0 0,1 1,0 0,-1 0,1 0,-3 4,-71 106,73-106,1 0,-1-1,1 2,1-1,0 0,0 1,0-1,1 1,1 0,-1 0,1 0,1-1,0 1,0 0,1 0,0 0,0 0,1 0,0 0,1-1,0 1,0-1,1 0,0 0,0 0,1 0,0-1,0 0,1 0,0 0,1 0,3 0,0-1,1 0,0 0,0-1,0-1,0 0,1 0,0-1,-1-1,1 0,0 0,1-2,-1 1,0-1,0-1,0 0,0-1,0 0,2-2,9-2,-1-1,1-1,-1-2,-1 0,0-1,0-1,-1-1,-1 0,7-7,-2-1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2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0 366,'31'-10,"-1"-1,-1-2,0-1,-1-1,0-1,-1-1,-1-2,-1 0,16-18,-35 32,-2-1,1 0,-1 0,1 0,-2-1,1 1,-1-1,0 0,0 0,-1 0,0-1,0 1,-1 0,0-1,0 1,0-1,-1 1,0-1,-1 1,0-1,0 1,-2-5,3 10,-1 0,0 1,0-1,0 0,-1 0,1 1,0-1,-1 1,1-1,-1 1,1-1,-1 1,1 0,-1 0,0 0,0 0,0 0,0 0,0 0,1 1,-1-1,-1 1,1-1,0 1,0 0,0 0,0 0,0 0,0 0,0 0,0 0,0 1,0-1,0 1,0 0,0-1,-2 2,-66 42,50-26,1 1,1 1,0 0,2 1,1 1,0 1,2 0,0 1,2 0,1 1,0 0,-4 22,13-42,0 0,-1 0,2 0,-1 0,0 0,1 0,0 0,0 0,1 0,-1 0,1 0,0 0,1 0,-1 0,1 0,0 0,0-1,0 1,1-1,-1 1,1-1,0 0,1 0,-1 0,1-1,0 1,-1-1,1 0,1 0,-1 0,0 0,1-1,0 0,1 1,1 1,1-1,0 1,-1-1,1-1,0 0,0 0,1 0,-1-1,0 0,0-1,1 0,7-1,3-4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2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1 337,'5'2,"0"-1,0 0,0 0,0-1,0 1,1-1,-1-1,0 1,0 0,0-1,0 0,0-1,0 1,0-1,0 0,0 0,-1 0,1-1,-1 1,1-1,-1 0,0-1,0 1,0-1,81-101,-78 95,29-48,-26 40,1 0,1 0,1 1,0 0,1 1,14-12,-28 28,0 1,0 0,0-1,0 1,0 0,1-1,-1 1,0-1,0 1,0 0,1-1,-1 1,0-1,1 1,-1-1,0 1,1-1,-1 1,1-1,-1 1,1-1,-1 1,1-1,-1 0,1 1,-1-1,1 0,-1 0,1 1,0-1,-1 0,1 0,0 0,-1 0,1 0,-1 0,1 0,0 0,-1 0,1 0,0 0,-1 0,1 0,-1 0,1-1,0 1,-1 0,1 0,-1-1,1 1,-1 0,1-1,-1 1,1-1,-1 1,1-1,-1 1,1-1,-1 1,0-1,1 1,-1-1,0 1,0-1,1 0,-1 1,0-1,-2 24,2 130,1-148,1 0,-1 0,1 0,0 0,0 0,0 0,1-1,-1 1,1-1,0 1,1-1,-1 0,1-1,0 1,0 0,0-1,0 0,0 0,1 0,0-1,-1 1,1-1,0 0,0-1,0 1,0-1,3 1,6 0,-1-1,1 0,-1-1,1 0,-1-1,1 0,-1-1,0-1,0 0,0-1,0 0,0-1,-1-1,0 0,0 0,0-1,-1-1,0 0,-1 0,1-1,-2-1,1 1,-1-2,-1 1,0-1,0 0,-1-1,3-7,24-70,-31 68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47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264 264,'60'4,"0"-3,-1-2,1-3,-1-3,0-2,0-2,-1-4,-1-1,5-6,362-155,-424 177,1-1,-1 1,1-1,-1 1,1-1,0 1,-1-1,1 1,0 0,-1-1,1 1,0 0,-1 0,1-1,0 1,-1 0,1 0,0 0,0 0,-1 0,1 0,0 0,0 0,-1 0,1 0,0 1,-1-1,1 0,0 0,-1 1,1-1,0 0,-1 1,1-1,0 1,-1-1,1 0,-1 1,1 0,-1-1,1 1,-1-1,0 1,1 0,-1-1,0 1,1-1,-1 1,0 0,0 0,1-1,-1 1,0 0,0-1,0 1,0 0,0 0,0-1,0 1,-1 0,-14 48,13-46,-108 253,82-164,4 2,4 1,4 0,2 26,4-31,5-52,1 0,1 0,3 1,1-1,4 20,11 51,-36-128,7-3,-1 0,-1 1,-1 0,-1 2,0 0,-2 1,0 0,-1 2,-1 0,0 2,-1 0,0 1,-1 2,-1 0,0 1,0 1,-1 2,0 0,0 2,0 1,-1 1,-14 0,5 5,0 1,0 2,1 2,-1 0,1 3,1 1,0 1,1 2,0 1,1 2,1 0,1 3,0 0,-18 18,43-35,0-1,1 0,-1 1,0-1,1 1,0 0,-1-1,1 1,0 1,1-1,-1 0,0 1,1 0,0-1,0 1,0 0,0 0,1 0,0 0,0 0,0 1,0-1,0 0,1 1,2-3,1 0,0 0,0 0,0-1,0 1,0-1,0 0,0 0,0 0,0 0,1 0,-1-1,0 1,1-1,-1 0,0 0,1 0,-1-1,0 1,0-1,1 0,-1 0,0 0,0 0,1-1,-1 2,23-7</inkml:trace>
  <inkml:trace contextRef="#ctx0" brushRef="#br0" timeOffset="490.772">631 491,'34'18,"1"-1,0-2,1-1,1-2,0-2,0-1,1-2,0-1,38 0,-45-4,-1-2,0-1,1-1,-1-1,0-2,-1-2,1 0,-1-2,-1-1,1-1,-2-1,0-2,0-1,2-3,26-19,-63 70,-15 15,3 1,2 1,-9 43,6 53,20-144,0 1,0 0,0 0,1 0,-1 0,1 0,-1 0,1 0,0 0,0 0,1 0,-1 0,1 0,-1 0,1 0,0 0,0 0,0 0,1-1,-1 1,1 0,-1-1,1 1,0-1,0 0,0 1,2 0,12 8</inkml:trace>
  <inkml:trace contextRef="#ctx0" brushRef="#br0" timeOffset="685.747">1760 913,'-19'34,"-7"15,2 5,9-7,8-7,4-10</inkml:trace>
  <inkml:trace contextRef="#ctx0" brushRef="#br0" timeOffset="874.23">1845 292,'0'24,"0"8</inkml:trace>
  <inkml:trace contextRef="#ctx0" brushRef="#br0" timeOffset="1185.238">2043 1083,'12'-50,"6"-27,3 0,4 1,32-67,-54 138,-2 1,0 0,0 1,1-1,0 1,0-1,0 1,0 0,0 0,1 0,-1 0,1 0,0 0,-1 1,2-1,-1 1,0 0,0 0,3-1,-4 4,0 0,-1 1,0 0,1-1,-1 1,0 0,0-1,0 1,0 0,0 0,0 0,-1 0,1 0,0 0,-1 0,0 0,1 0,-1 0,0 1,0-1,0 0,-1 0,1 1,0 1,0 64,-2-56,1-1,0 1,1 0,0-1,1 1,0-1,1 1,1-1,-1 0,2 0,-1 0,2 0,-1 0,2-1,-1 0,5 5,-8-13,0 1,1-1,0 1,-1-1,1 0,0 0,0 0,0-1,1 1,-1-1,0 1,1-1,-1 0,0 0,1-1,-1 1,1-1,0 0,-1 0,1 0,-1 0,1 0,-1-1,1 0,-1 0,1 0,-1 0,0 0,0-1,1 1,-1-1,0 0,2-1,88-83,-74 60</inkml:trace>
  <inkml:trace contextRef="#ctx0" brushRef="#br0" timeOffset="1809.751">2804 631,'-27'12,"1"2,1 0,0 1,1 2,0 1,1 0,1 2,1 0,-8 12,27-30,0 0,0 0,0 1,0-1,0 1,1-1,-1 1,1-1,0 1,0 0,0 0,0 0,0 0,0-1,1 1,-1 0,1 0,0 0,0 0,0 0,1 0,-1 0,1 0,-1 0,1 0,0 0,0 0,0-1,0 1,1 0,-1-1,1 1,0-1,0 1,0-1,0 0,0 0,0 0,0 0,1 0,-1 0,1-1,-1 1,1-1,0 0,-1 1,1-1,0-1,0 1,2 0,4 0,1-1,-1 0,1 0,-1-1,1 0,-1-1,0 0,1 0,-1-1,0-1,-1 1,1-1,-1-1,1 1,-1-2,6-4,111-108,-110 101,-15 39,-25 102,24-121,1 0,0 0,1 0,-1 0,0 0,1 0,0 0,-1 0,1 0,1 0,-1 0,0 0,1-1,-1 1,1 0,0-1,-1 0,1 1,1-1,-1 0,0 0,0 0,1 0,-1 0,1-1,0 1,-1-1,1 0,0 1,0-1,0-1,0 1,0 0,0-1,0 1,0-1,0 0,0 0,1 0,4-1,0 1,0-2,0 1,0-1,0 0,0 0,-1-1,0 0,1-1,-1 0,0 0,-1 0,1-1,-1 0,0 0,0 0,0-1,-1 0,4-4,81-135,-83 132,30-57,-4-2,-2-1,-4-1,7-38,-27 87,-1-1,-1 1,-1-1,-2 0,0 0,-2 0,-1 0,-1-8,2 33,0-1,0 0,0 0,0 0,0 0,0 0,-1 0,1 1,0-1,-1 0,0 0,1 0,-1 1,0-1,0 0,0 1,0-1,0 1,0-1,-1 1,1 0,0-1,-1 1,1 0,-1 0,1 0,-1 0,0 0,1 0,-1 0,0 1,0-1,1 1,-1-1,0 1,0 0,0-1,0 1,0 0,0 0,1 1,-1-1,0 0,0 0,0 1,0-1,1 1,-1 0,0 0,0-1,1 2,-13 9,1 2,1 0,0 0,1 1,1 1,0 0,1 0,0 1,1 0,1 0,1 1,0 0,1 0,1 0,0 3,-2 21,1 0,2 0,2 0,2 0,1 0,2 0,2-1,2 0,2 0,1 0,2-1,1-1,3 0,1-1,1-1,23 30,-40-59,1-1,0 0,0-1,0 1,1 0,0-1,0 0,0 0,1 0,-1 0,1-1,0 0,1 0,-1 0,1-1,0 1,-1-1,1-1,1 1,-1-1,0 0,1-1,-1 1,1-1,2 0,7-6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4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85,'16'59,"-3"1,-2 1,-3-1,-2 1,-3 8,-29 90,22-205,9 15,1 0,2 0,1 1,2 0,0 0,2 1,1 1,2 0,0 1,2 1,1 0,1 2,1 0,1 1,1 1,1 2,2-1,-13 10,0 1,0 1,1 0,0 1,0 0,1 1,0 0,0 2,1 0,14-3,-27 8,0 0,1 0,-1 1,0-1,0 1,0 0,1-1,-1 2,0-1,0 0,0 0,0 1,-1 0,1 0,0-1,-1 1,1 1,-1-1,1 0,-1 1,0-1,0 1,0 0,-1-1,1 1,-1 0,1 2,28 86,-8 40,-12-117,0-7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4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1 250,'459'-29,"-293"30,-147 10,-43 0,9-9,0-1,1-1,-1 0,0 0,0-1,1-1,-1-1,1 0,0-1,0 0,0-1,-8-5,16 8,1-1,-1 0,1 0,0-1,0 0,0 0,0 0,1 0,-1-1,1 1,0-1,1 0,-1-1,1 1,0-1,0 1,1-1,0 0,0 0,0 0,0 0,1 0,0 0,1 0,-1-1,1 1,0 0,1-1,-1 1,2-4,4-18,1 3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44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506 621,'2'-1,"-1"0,0 0,0 0,0 0,0 0,-1 0,1 0,0-1,0 1,-1 0,1 0,0-1,-1 1,0-1,1 1,-1 0,0-1,0 1,1-1,-1 1,0 0,0-1,-1 1,1-1,0 1,0-1,-1 1,1 0,-1-1,1 1,-1 0,0 0,1-1,-1 1,0 0,0 0,0 0,0 0,0 0,0 0,0 0,0 0,0 0,-1 0,1 1,0-1,0 0,-2 0,-67-24,45 23,1 2,-1 0,0 2,1 1,0 1,-1 1,2 1,-1 1,1 1,0 1,0 1,1 1,-9 6,-43 48,72-63,1 0,0 1,0-1,0 0,0 0,0 0,0 1,0-1,1 0,-1 1,1-1,0 1,-1-1,1 1,1-1,-1 1,0-1,0 0,1 1,-1-1,1 0,0 1,0-1,0 0,0 1,0-1,0 0,1 0,-1 0,1 0,-1-1,1 1,0 0,0 0,0-1,0 0,0 1,0-1,103 33,-73-28,101 9,-133-14,1-1,-1 1,0-1,0 1,0-1,0 1,1-1,-1 1,0-1,0 1,0-1,0 1,0-1,0 1,0-1,-1 1,1-1,0 1,0-1,0 1,0-1,-1 1,1-1,0 0,0 1,-1-1,1 1,0-1,-1 0,1 1,0-1,-1 0,1 1,-1-1,1 0,-1 1,1-1,0 0,-1 0,1 0,-1 0,1 1,-1-1,1 0,-1 0,1 0,-1 0,1 0,-1 0,1 0,-1 0,1 0,-1-1,1 1,-1 0,1 0,-1 0,1 0,-31 12,2 1,0 2,0 0,2 2,0 1,-19 18,42-34,1 1,0 0,0 0,0 0,0 0,1 0,-1 0,1 1,0-1,0 1,0 0,0-1,1 1,-1 0,1 0,0 0,0 0,1 0,-1 1,1-1,0 0,0 0,0 0,1 0,-1 0,1 1,0-1,0 0,0 0,1-1,0 1,-1 0,1 0,1-1,-1 1,0-1,1 0,0 0,-1 0,1 0,1 0,0 1,14 4,-1-1,1-1,1 0,-1-2,1 0,0-1,0 0,0-2,0 0,0-2,1 0,2-1,-18 1,0 0,0 0,1 0,-1 0,0-1,0 0,0 0,-1 0,1 0,0-1,-1 1,1-1,-1 0,0 0,0 0,0 0,0-1,1-1,5-10</inkml:trace>
  <inkml:trace contextRef="#ctx0" brushRef="#br0" timeOffset="607.415">225 0,'11'226,"24"4,-26-132,-4 1,-7 81,-1-43,15 53,23 65,-13-126,-18-118,-1 1,-1-1,0 1,-1 0,0 0,-1-1,0 1,-1 0,0 0,-3 9,9 9,3-22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57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325 0,'-247'117,"244"-117,0 1,0 0,0 0,0 1,0-1,0 0,0 1,0 0,1 0,-1-1,1 2,-1-1,1 0,0 0,0 1,0-1,0 1,0 0,1-1,-1 1,1 0,0 0,0 0,0 0,0 0,0 0,1 1,-1-1,1 0,0 0,0 0,0 0,0 1,1-1,-1 0,1 0,0 0,0 2,83 53,-41-34,-39-22,127 101,-127-99,0 1,0-1,0 1,-1-1,0 1,0 0,0 1,-1-1,1 0,-1 1,0-1,-1 1,0 0,0-1,0 1,0 0,-1 0,0 0,0 0,-1-1,1 1,-1 0,0 0,-1-1,0 1,-2 5,0-5,-1 0,-1 0,1-1,-1 0,1 0,-2 0,1-1,0 0,-1 0,0 0,0-1,0 0,0 0,0-1,-1 0,1 0,-1-1,1 0,-1 0,0-1,1 0,-1 0,0-1,0 2,0-1,0 1,0-1,0-1,-1 0,1 0,0-1,0 0,1 0,-1 0,0-1,1-1,-1 1,1-1,0 0,-4-4,-8-10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12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1563 1047,'4'-36,"1"-1,3 1,0 0,3 1,1 0,1 1,2 0,1 1,20-28,211-261,-247 321,1 0,-1 0,0 0,1 0,-1 0,0 0,1 0,-1 1,1-1,0 0,-1 0,1 0,0 1,-1-1,1 0,0 0,0 1,0-1,0 1,0-1,-1 1,1-1,0 1,0 0,0-1,0 1,0 0,0 0,0-1,1 1,-1 0,0 0,0 0,0 1,0-1,0 0,0 0,0 0,0 1,0-1,0 0,0 1,0-1,-1 1,1 0,0-1,0 1,0-1,0 1,-1 0,1 0,0 0,-1-1,1 1,-1 0,1 0,-1 0,1 1,8 138,87 227,-67-227,-29-139,0-1,1 1,-1-1,0 1,1 0,-1-1,0 1,0 0,0-1,0 1,1 0,-1-1,0 1,0 0,0-1,0 1,-1 0,1-1,0 1,0 0,0-1,0 1,-1 0,1-1,0 1,-1-1,1 1,0 0,-1-1,1 1,-1-1,1 1,-1-1,1 1,-1-1,1 0,-1 1,0-1,1 0,-1 1,1-1,-1 0,0 0,1 0,-1 1,0-1,1 0,-1 0,0 0,1 0,-1 0,0 0,1 0,-1 0,0-1,1 1,-1 0,0 0,1 0,-1-1,0 1,0-1,-36-24,-203-165,224 178,1 1,-2 0,0 1,0 1,0 1,-1 0,-1 1,-1 1,19 5,0 1,1 0,-1-1,0 1,0 0,0 0,0 0,1-1,-1 1,0 0,0 0,0 0,0 0,0 1,0-1,1 0,-1 0,0 0,0 1,0-1,1 0,-1 1,0-1,0 1,1-1,-1 1,0-1,1 1,-1-1,0 1,1 0,-1-1,1 1,-1 0,1 0,-1-1,1 1,0 0,-1 0,1 0,1 10</inkml:trace>
  <inkml:trace contextRef="#ctx0" brushRef="#br0" timeOffset="472.176">2353 1075,'125'-344,"-92"292,-33 53,1-1,0 0,0 0,0 1,-1-1,1 1,0-1,-1 1,1-1,0 1,-1-1,1 1,-1-1,1 1,-1 0,1-1,-1 1,1 0,-1 0,1-1,-1 1,0 0,0 0,1 0,-1-1,0 1,0 0,0 0,0 0,0 0,0-1,0 1,0 0,0 0,0 0,-1-1,1 2,0-1,0 6,2 27,1-1,1 1,2 0,2-1,7 20,-13-48,-1 0,1-1,0 1,1-1,-1 0,1 1,0-1,0-1,0 1,1 0,-1-1,1 1,0-1,0 0,0-1,0 1,1-1,-1 1,1-1,-1-1,1 1,0-1,-1 1,1-1,0-1,0 1,0-1,0 0,0 0,0 0,0-1,0 1,0-1,-1 0,1-1,0 1,-1-1,1 0,-1 0,1-1,-1 1,0-1,0 0,0 0,0 0,-1-1,1 0,7-10,0-1,-1 0,-1 0,-1-1,0 0,-2-1,1 1,-2-1,0-1,1-12,0 7,1-2</inkml:trace>
  <inkml:trace contextRef="#ctx0" brushRef="#br0" timeOffset="1583.925">3426 708,'-9'-2,"1"-2,0 0,0 1,0 1,-1-1,1 1,-1 0,1 1,-1 0,0 1,0 0,1 0,-1 0,0 1,1 1,-1 0,1 0,-1 0,1 1,0 0,0 1,0 0,1 0,-1 0,1 1,0 1,0-1,-1 2,-98 212,84-129,22-88,0 1,-1-1,2 0,-1 0,0 1,0-1,1 0,-1 0,1 0,-1 0,1 1,0-1,0 0,0 0,0 0,0-1,1 1,-1 0,0 0,1-1,0 1,-1-1,1 1,0-1,0 0,0 1,-1-1,1 0,1 0,-1 0,0-1,0 1,0-1,0 1,0-1,1 1,-1-1,0 0,0 0,9-2,0 0,-1-1,1 0,-1-1,0 0,0 0,-1-1,1 0,-1-1,0 0,0-1,-1 0,0 0,0 0,-1-1,4-6,-11 14,269-279,-221 248,-47 30,0 1,0 0,0-1,1 1,-1 0,0 0,0 0,0 0,1 0,-1 0,0 1,0-1,0 0,0 1,0-1,1 0,-1 1,0-1,0 1,0 0,0-1,0 1,0 0,0 0,-1 0,1-1,0 1,0 0,-1 0,1 0,0 0,-1 0,1 0,-1 1,1-1,-1 0,0 0,0 0,1 0,-1 1,0-1,0 0,0 0,0 0,0 2,3 34,-2 1,-1 0,-2 0,-1-1,-8 36,-6 68,2 123,11-220,3-18,-2 0,0-1,-2 1,0-1,-2 0,0 0,-2-1,-1 0,-1-1,-3 3,13-23,-1-1,0 1,0-1,0 0,-1 1,1-1,0 0,-1 0,1-1,-1 1,0 0,0-1,1 0,-1 0,0 1,0-2,0 1,0 0,0-1,-1 1,1-1,0 0,0 0,0 0,0 0,0-1,0 1,0-1,-1 0,2 0,-1 0,0 0,0-1,0 1,0-1,1 1,-1-1,1 0,-1 0,1 0,0-1,0 1,0 0,0-1,-1-1,-3-10,0-1,0 0,2 0,0 0,0 0,2-1,0 1,1-1,0 0,1 0,1 1,0-1,2 1,-1-1,2 1,0 0,1 0,0 0,1 0,3-2,14-30,3 1,2 1,2 2,1 0,17-15,419-481,-439 505,-2-1,-1-2,-2 0,-2-1,-1-2,-2 0,-1-1,-2-5,0-92,-15 134,-1 0,1 0,-1 1,1-1,-1 0,0 1,0-1,-1 1,1-1,-1 1,0-1,0 1,0 0,0 0,0 0,-1 0,1 0,-1 0,0 1,0 0,0-1,0 1,0 0,-1 0,1 1,-1-1,1 1,-1-1,1 1,-1 0,0 1,0-1,1 1,-3-1,-4 3,-1 1,1 0,0 0,0 1,0 0,1 1,-1 0,1 1,0 0,1 0,-1 1,1 0,0 0,1 1,0 0,0 0,1 1,0-1,-2 6,-10 12,0 1,2 1,1 1,1 0,2 1,1 0,1 1,2 0,1 1,-3 25,10-42,-1 1,2-1,0 0,0 0,2 0,0 0,1 0,0 0,1-1,0 1,2-1,-1-1,2 1,0-1,0-1,1 1,1-1,0-1,1 0,0 0,0-1,1-1,1 0,-1 0,2-2,-1 1,1-2,0 1,0-2,1 0,-1-1,1 0,0-1,5-1,-3-1,0-2,-1-1,1 0,0-1,-1 0,0-1,0-1,0-1,0 0,-1-1,0-1,-1-1,1 0,-2 0,1-1,-1-1,-1 0,0-1,0-1,-2 1,1-2,-2 1,8-15,-15 26,34-77,-35 77,0-1,0 1,-1-1,1 1,0-1,-1 1,0-1,0 0,0 1,0-1,0 1,-1-1,1 0,-1 1,1-1,-1 1,0-1,0 1,0 0,0-1,-1 1,1 0,0 0,-1 0,0 0,0 0,1 0,-1 0,0 0,-2 0,-1 1,0 0,-1 0,1 1,-1 0,1 0,-1 1,1-1,-1 1,1 0,0 0,-1 1,1 0,0 0,0 0,0 1,0-1,1 1,-1 0,1 0,-1 1,1 0,0 0,-9 6,0 1,1 0,0 1,1 1,0 0,1 0,0 1,2 0,-1 0,2 1,0 1,0-1,2 1,0 0,1 0,0 0,1 1,1-1,1 1,0 0,2 16,2-23,0 0,0-1,0 1,2-1,-1 1,1-2,0 1,1 0,0-1,0 0,1 0,0-1,0 0,1 0,0-1,0 1,1-2,-1 1,1-2,1 1,-1-1,0 0,1-1,0 0,0 0,4-1,124-3,-114 0</inkml:trace>
  <inkml:trace contextRef="#ctx0" brushRef="#br0" timeOffset="-1581.928">744 511,'4'-6,"-21"21,-97 115,-42 26,-70 49,150-138,68-61</inkml:trace>
  <inkml:trace contextRef="#ctx0" brushRef="#br0" timeOffset="-1237.043">124 511,'59'53,"220"102,-50-24,-221-126,21 14,1-1,0-1,1-2,1-1,4 0,-33-13,1 0,-1 0,0 0,0-1,1 1,-1-1,0 1,1-1,-1 0,0 0,1-1,-1 1,0-1,1 0,-1 1,0-2,0 1,0 0,1 0,-1-1,-1 0,1 0,0 0,0 0,-1 0,1 0,-1-1,0 1,0-1,0 1,0-1,0 0,0 0,-1 0,1-1,7-18</inkml:trace>
  <inkml:trace contextRef="#ctx0" brushRef="#br0" timeOffset="-989.74">942 680,'-52'5,"0"2,1 2,0 3,1 1,0 3,1 2,1 2,-11 9,8-8,-259 120,304-138,-1 0,1 0,-1-1,0 0,0 0,0 0,0-1,0 0,0-1,0 0,0 0,-1 0,1-1,-2 0,8-2,-1 1,1 0,-1-1,1 1,0-1,0 1,0-1,0 1,1-1,-1 0,1 0,0 1,-1-1,1 0,0 1,1-1,-1 0,0 0,1 1,0-1,-1 0,1 1,0-1,0 1,1-1,-1 1,0-1,1 1,0 0,-1 0,1 0,0 0,0 0,0 0,0 0,2 0,-2-1,12-16</inkml:trace>
  <inkml:trace contextRef="#ctx0" brushRef="#br0" timeOffset="-725.391">350 257,'24'50,"-2"1,-2 1,-2 1,1 18,85 359,-51-272,-43-140</inkml:trace>
  <inkml:trace contextRef="#ctx0" brushRef="#br0" timeOffset="37852.821">631 1696,'-68'86,"4"3,-52 97,99-156,-2 0,-1-1,-1-1,-2-1,-23 22,-92 83,137-131,0 0,0 0,0 0,-1 0,1 0,0 0,-1-1,1 1,-1 0,1-1,-1 1,1-1,-1 0,1 1,-1-1,0 0,1 0,-1 0,1 0,-1 0,1-1,-1 1,1 0,-1-1,1 1,-1-1,1 0,-1 1,1-1,-2-1,-6-8</inkml:trace>
  <inkml:trace contextRef="#ctx0" brushRef="#br0" timeOffset="38240.375">67 1611,'-2'10,"0"-1,1 0,0 0,0 0,1 1,0-1,1 0,0 1,1-1,-1 0,2 0,-1 0,1 0,1-1,0 1,0-1,0 0,2 2,106 131,106 84,-3-6,-183-202,-15-15</inkml:trace>
  <inkml:trace contextRef="#ctx0" brushRef="#br0" timeOffset="38513.366">857 2035,'29'-5,"14"-1,5-1,-1 2,-4 2,-5 1,-3-4,-3-1,-3 1,0 1,-7 2</inkml:trace>
  <inkml:trace contextRef="#ctx0" brushRef="#br0" timeOffset="39021.831">1816 1865,'-20'0,"-1"1,1 1,-1 0,1 2,0 0,0 1,1 2,-1 0,1 0,1 2,-1 0,2 2,-1 0,1 0,1 2,0 0,1 1,0 0,1 1,1 1,1 0,0 1,1 0,-6 13,15-27,0 0,0 0,0 1,0-1,0 1,1-1,-1 1,1 0,0 0,1-1,-1 1,0 0,1 0,0 0,0 0,0 0,1 0,-1-1,1 1,0 0,0 0,0-1,0 1,1 0,0-1,-1 1,1-1,1 0,-1 0,0 1,1-1,0-1,-1 1,1 0,0-1,0 1,1-1,-1 0,0 0,1 0,11 0,0 0,0-1,0-1,0 0,0-2,0 1,-1-1,1-1,-1-1,1 0,-1-1,0-1,0 0,-1 0,0-1,0-1,-1-1,0 1,9-9,170-178,-149 156,-41 38,0 0,-1 1,1-1,0 0,0 1,0-1,0 1,0-1,0 1,0 0,0-1,0 1,0 0,0 0,0-1,0 1,0 0,1 0,-1 0,0 0,0 1,0-1,0 0,0 0,0 1,0-1,0 0,0 1,0-1,0 1,0-1,0 1,0 0,0-1,-1 1,1 0,0 0,0 0,-1-1,1 1,-1 0,1 0,-1 0,1 0,-1 0,1 0,-1 0,0 1,4 11,-1 0,-1 0,-1 0,0 0,0 1,-1-1,-1 0,-1 9,3 77,-1-96,1 4,-1 1,1-1,1 1,-1-1,1 1,1-1,-1 0,1 0,1 0,-1 0,1 0,0-1,1 0,-1 0,1 0,1 0,-1-1,1 1,11 2</inkml:trace>
  <inkml:trace contextRef="#ctx0" brushRef="#br0" timeOffset="39270.088">2663 1809,'-19'33,"-6"17,-5 9,0-1,3-6,3-6,4-6,2-6,4-4,3-1,5-2,-2-5,0-6</inkml:trace>
  <inkml:trace contextRef="#ctx0" brushRef="#br0" timeOffset="39506.808">2269 1894,'40'55,"4"-1,1-3,3-1,2-3,1-2,10 3,52 37,-89-74</inkml:trace>
  <inkml:trace contextRef="#ctx0" brushRef="#br0" timeOffset="39721.174">3059 1978,'0'39,"0"17,0 3,0-2,0-7,5-12,1-7,5-10,0-7</inkml:trace>
  <inkml:trace contextRef="#ctx0" brushRef="#br0" timeOffset="39938.242">2917 1639,'0'0</inkml:trace>
  <inkml:trace contextRef="#ctx0" brushRef="#br0" timeOffset="40316.302">3623 1838,'-7'0,"-1"1,0 0,1 0,-1 1,1 0,0 1,0 0,0 0,0 0,0 1,0 0,1 0,0 0,-5 5,9-7,0 0,0 0,0 0,0 0,0 0,1 0,-1 0,1 1,-1-1,1 0,0 1,0 0,0-1,0 1,0-1,1 1,-1 0,1 0,0-1,0 1,0 0,0 0,0-1,0 1,1 0,-1 0,1-1,0 1,0-1,0 1,0-1,0 1,1-1,-1 1,1-1,0 0,-1 0,1 0,0 0,2 2,39 33,-33-29,-1-1,0 1,0 1,0 0,-2 0,1 0,-1 1,0 0,-1 1,40 131,-45-136,0-1,-1 1,0-1,0 1,0-1,-1 0,0 1,0-1,0 0,-1 1,0-1,0 0,0 0,0 0,-1 0,0-1,0 1,0-1,-1 0,1 0,-1 0,0 0,0 0,0-1,-1 0,0 1,0-1,-1-1,0 1,1-1,-1 0,-1 0,1 0,0-1,0 0,0 0,-1-1,1 0,0 0,-1 0,1-1,0 0,0 0,-1 0,1-1,0 0,0 0,1-1,-1 1,0-1,1-1,0 1,-4-4,-10-10</inkml:trace>
  <inkml:trace contextRef="#ctx0" brushRef="#br0" timeOffset="44018.809">4555 2035,'9'19,"4"11,-1 6,-2 1,-3-6</inkml:trace>
  <inkml:trace contextRef="#ctx0" brushRef="#br0" timeOffset="44271.096">4611 1527,'-10'10,"-2"2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8:00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1,'-19'8,"0"1,1 1,0 0,1 2,0 0,1 1,0 0,1 2,1-1,0 2,1 0,0 1,2 0,0 0,1 1,0 1,2 0,0 0,1 1,-3 19,6-19,2 0,1 0,0 0,1 0,2 0,0-1,1 1,0 0,2-1,1 0,0 0,1 0,1-1,1 0,0 0,1-1,1 0,1-1,1-1,0 0,2 1,-4-6,1-1,0-1,0 0,1 0,0-1,1-1,-1 0,1-1,0-1,1 0,-1-1,1 0,0-1,-1-1,1 0,0-1,0-1,0 0,-1-1,1 0,0-1,-1-1,0-1,0 0,0 0,0-2,7-3,0-1,0-1,-1-1,-1 0,0-2,-1 0,-1-1,0-1,-1 0,-1-1,0-1,-2-1,0 0,-1 0,-1-1,-1-1,-1 0,-1 0,-1-1,-1 0,-1 0,-1 0,-1-1,-1 1,-1-21,-3 32,0 1,-1-1,-1 1,1 0,-2 0,0 1,0-1,-1 1,0 0,-1 0,0 1,0 0,-1 0,0 1,-1 0,0 1,0-1,-1 2,1-1,-2 1,1 1,-1 0,1 0,-1 1,0 1,-1-1,1 2,-1 0,1 0,-1 1,0 0,1 1,-4 1,-35-3,7 1</inkml:trace>
  <inkml:trace contextRef="#ctx0" brushRef="#br0" timeOffset="375.224">0 453,'316'-29,"-302"30,0 1,1 0,-1 1,0 1,0 0,-1 1,1 1,-1 0,0 0,-1 1,0 1,9 7,-6-5,0 0,1-1,0-1,0 0,1-1,0-1,0-1,6 1,-14-4,0-1,0 0,0-1,1 0,-1 0,0-1,0 0,0-1,0 1,0-2,0 0,0 0,-1 0,1-1,9-8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8:21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2286,'498'0,"-163"-28,-240 26,-1 5,90 13,17 14,-131-22,-1-3,1-3,32-5,9 1,246 1,-198-26,292 26,-199 2,-109 27,138-28,-83-28,225 27,-253-26,-116 26,-29 0</inkml:trace>
  <inkml:trace contextRef="#ctx0" brushRef="#br0" timeOffset="15621.587">2004 763,'-5'-3,"0"0,-1 0,1 0,-1 0,0 1,1 0,-1 0,0 1,0 0,-1 0,1 0,0 1,0 0,0 0,0 0,0 1,-1 0,1 0,0 0,0 1,1 0,-1 0,0 1,-3 2,-209 122,172-100,2 1,2 3,0 1,2 2,2 1,1 3,-7 11,-98 125,111-126,-84 155,21 41,41-93,48-131,0 0,1 0,0 1,2-1,1 1,1 20,-2 23,-24 133,24-155,2 1,2-1,2 0,1-1,3 1,5 17,61 222,2-110,-56-136,1-1,1-1,2-1,1 0,1-3,7 6,-4-11,0-1,1-1,2-1,0-2,1-1,0-1,5-1,-28-11,266 116,-237-108,0-1,1-2,0-2,24 2,8 2,-54-10,1 0,-1-1,1-1,0 0,-1-2,1 0,-1-1,3-2,29-1,-1 1,1 3,0 2,10 2,132-3,-23-55,-128 40,0-3,-2-1,0-1,-2-3,0-1,-2-1,12-14,83-89,23-48,4-30,-144 186,0-1,-2 0,0 0,-2-1,0 0,-1-1,-2 0,0 0,-2-1,52-228,-26 55,-32-55,-46 115,22 79,-40-79,-55-59,-6 44,35 54,-53-56,-110 14,114 67,-69 3,-16 43,197 22,-2 0,1 3,0 0,-1 2,0 1,-23 3,52-3,-1 1,1-1,-1 0,1 1,-1 0,1-1,-1 1,1 0,-1 0,1 1,0-1,0 0,0 1,-1-1,1 1,1 0,-1 0,0 0,0 0,1 0,-1 0,1 0,-1 2,-5 13</inkml:trace>
  <inkml:trace contextRef="#ctx0" brushRef="#br0" timeOffset="24488.684">2258 227,'0'594,"58"-255,-59 253,-28-366,31 56,25-84,-26-171,1 0,-2 0,0 0,-2 0,-1 0,-6 25,1-11,1 0,3 0,1 0,2 1,5 38,-2 12,-2 360,28-226,-28 282,-11-436,5-54</inkml:trace>
  <inkml:trace contextRef="#ctx0" brushRef="#br0" timeOffset="30525.333">1581 1,'-4'2,"1"0,-1 0,1 1,0 0,0-1,0 1,0 1,1-1,-1 0,1 1,0-1,0 1,0-1,0 1,1 0,-1 0,1 0,0 0,0 0,1 0,-1 0,1 0,0 0,0 0,0 1,1 0,22 112,-19-103,39 74,-41-86,0 0,0 0,0 0,1 0,-1 0,0-1,1 1,-1-1,1 0,-1 1,1-1,0 0,-1-1,1 1,0 0,0-1,-1 0,1 1,0-1,0 0,0 0,0-1,-1 1,1-1,0 1,0-1,-1 0,1 0,0 0,-1 0,1-1,-1 1,1-1,5-5,0 0,0 0,-1 0,0-1,-1 0,0-1,0 0,0 0,-1 0,-1 0,1-1,-1 1,-1-1,0 0,1-8,23-52,22-18,-48 88,-1-1,1 0,0 1,0-1,0 1,0-1,0 1,0-1,0 1,0 0,0-1,0 1,0 0,0 0,0 0,0 0,0 0,0 0,0 0,0 0,0 0,0 1,0-1,0 0,0 0,0 1,0-1,-1 1,1-1,0 1,0-1,0 1,0 0,-1-1,1 1,0 0,-1 0,1-1,0 1,-1 0,1 0,-1 0,1 0,-1 0,0 0,20 45,31 159,-19-35,-31-160,-1-1,0 0,-1 1,0-1,0 0,-1 1,0-1,-1 0,0 0,0-1,-1 1,0-1,0 1,-1-1,0-1,-1 1,0-1,0 0,0 0,-1 0,0-1,0 0,-1-1,0 1,0-1,0-1,0 0,-10 3,11-4,4 0,1-1,-1 0,0 0,0-1,0 1,0-1,0 1,0-1,0 0,-1 0,1 0,0 0,-1-1,1 0,-1 1,1-1,0 0,-1-1,1 1,0-1,-1 1,1-1,0 0,-1 0,1 0,0-1,0 1,0-1,0 0,0 0,1 0,-1 0,1 0,-1 0,1-1,0 1,-1-1,1 0,1 1,-1-1,0 0,0-2,1-5,1 0,0-1,0 1,1 0,1 0,-1 0,2 0,-1 0,2 0,-1 1,1-1,0 1,1 0,0 0,1 1,0-1,0 1,1 0,5-4,-2-2,0 0,1 0,0 0,1 1,0 0,1 1,1 1,0 0,1 1,0 0,0 1,1 1,0 1,7-3,1 3</inkml:trace>
  <inkml:trace contextRef="#ctx0" brushRef="#br0" timeOffset="43582.373">3246 1130,'-2'-2,"0"0,0-1,0 1,-1 0,1 0,0 1,-1-1,0 1,1-1,-1 1,0 0,1-1,-1 2,0-1,0 0,0 0,0 1,0 0,0 0,0-1,0 2,0-1,0 0,0 1,0-1,0 1,-1 0,-1 1,0 0,-1 0,1 0,0 1,0-1,0 1,0 1,1-1,0 1,-1 0,1 0,0 0,1 0,-1 1,1-1,0 1,0 0,0 0,1 0,-1 0,1 1,0-1,1 1,0-1,0 1,0-1,0 1,1 0,0-1,0 1,0 0,1-1,0 1,0 0,1-1,-1 1,1-1,0 0,1 1,-1-1,1 0,0 0,0-1,1 1,-1-1,1 0,0 1,0-2,3 3,-3-4,0 1,0-1,0 0,0-1,0 1,0-1,1 0,-1 0,0 0,1 0,-1-1,1 0,-1 0,1 0,-1 0,0-1,1 0,-1 0,1 0,-1 0,0-1,0 1,0-1,0 0,0-1,0 1,-1-1,1 1,2-4,4-2,0-1,-1 1,0-2,0 1,-1-2,0 1,-1-1,-1 0,6-11,-10 19,0 0,-1 1,1-1,-1 0,0 0,0 0,0 0,0 0,0 0,-1 0,1 0,-1 0,0 0,0-1,0 1,0 0,-1 0,1 0,-1 0,0 0,0 0,0 0,0 0,0 0,-1 0,1 1,-1-1,0 0,0 1,0-1,0 1,0 0,0 0,-1 0,1 0,-1 0,1 0,-1 1,0-1,0 1,0 0,-2-1,-7 2,1 1,-1 1,0 0,0 0,1 1,-1 1,1 0,0 0,0 1,1 1,-1-1,1 2,0 0,1 0,0 0,0 1,-1 2,7-8,-1-1,1 2,0-1,0 0,0 0,0 1,0 0,1 0,-1 0,1 0,0 0,-1 0,2 0,-1 1,0-1,1 1,-1-1,1 1,0 0,0-1,0 1,1 0,-1 0,1 0,0 0,0-1,1 1,-1 0,1 0,0 0,0-1,0 1,0 0,0-1,1 1,0-1,0 1,0-1,0 0,0 0,6 3,0-1,0-1,1 0,-1 0,1 0,0-1,0 0,0-1,0 0,0 0,1-1,-1 0,1-1,-1 0,1-1,-1 0,0 0,1-1,-1 0,0 0,0-1,0 0,5-4,-11 6,1-1,-1 0,1 0,-1 0,0 0,1-1,-1 1,-1-1,1 0,0 0,-1 0,1 0,-1-1,0 1,0 0,0-1,0 0,-1 1,0-1,1 0,-2 0,1 0,0 0,-1 0,1 0,-1 0,0 0,0 0,-1 1,1-1,-1 0,0 0,0 0,0 0,-1 0,1 1,-1-1,0 1,0-1,0 1,-1 0,1-1,-1 1,0 0,0-1,-1-1,0 1,0 0,-1 0,1 0,-1 1,0-1,0 1,0 0,0 1,0-1,-1 1,1 0,-1 0,1 1,-1 0,0 0,0 0,0 0,0 1,1 0,-1 1,0-1,0 1,0 0,1 0,-1 1,0 0,1 0,0 0,-1 0,1 1,0 0,0 0,0 1,1-1,-1 1,1 0,0 0,0 1,-3 3,4-5,1 1,0-1,-1 0,1 1,0-1,1 1,-1 0,1-1,-1 1,1 0,0 0,1 0,-1 0,1 0,-1 0,1 0,0 0,1 0,-1 0,1 0,0 0,0 0,0 0,0 0,1 0,-1-1,1 1,0 0,0-1,1 0,-1 1,2 0,2 0,0 1,1-2,-1 1,1-1,0 0,0 0,0-1,0 0,1 0,-1 0,1-1,-1 0,1-1,-1 0,1 0,-1-1,1 0,-1 0,1 0,-1-1,0 0,0-1,0 1,0-2,2 0,0 0,1-1,-1 0,0 0,-1-1,1-1,-1 1,-1-1,1 0,-1-1,0 0,-1 0,0-1,0 1,-1-1,0-1,0 1,-1-1,0-1,-3 6,-1 1,0-1,0 1,0 0,-1-1,0 1,0 0,0 0,0-1,-1 1,1 0,-1 0,0 0,0 0,-1 1,1-1,-1 1,0-1,0 1,0 0,0 0,0 0,-1 0,1 1,-1 0,0-1,0 1,0 0,0 1,0-1,0 1,0 0,-1 0,1 0,0 0,-1 1,1 0,0 0,-1 0,1 0,0 1,-1 0,1 0,0 0,-1 0,1 0,0 1,0 0,0 0,-2 2,-5 2,1 0,0 0,1 1,-1 0,1 1,1 0,0 0,0 1,-2 2,8-8,0-1,-1 1,1-1,0 1,1 0,-1 0,0 0,1 0,0 0,0 0,0 1,0-1,0 0,1 1,-1-1,1 0,0 1,0-1,0 0,0 1,1-1,-1 0,1 1,0-1,0 0,0 0,1 0,-1 0,1 0,-1 0,1 0,0 0,2 1,2 0,1 0,-1-1,1 0,0 0,0-1,0 0,0 0,1-1,-1 1,0-2,1 1,-1-1,1 0,-1-1,0 0,1 0,-1 0,0-1,0 0,0 0,0-1,0 0,0 0,-1-1,0 0,1 0,-1 0,-3 2,0-1,0 1,0 0,-1-1,1 0,0 1,-1-1,0 0,0 0,0-1,0 1,0 0,0-1,-1 1,0-1,0 1,0-1,0 0,0 0,-1 1,0-1,1 0,-1 0,-1 1,1-1,-1 0,1 0,-1 1,0-1,0 0,-1 1,1-1,-1 1,1 0,-1-1,0 1,-1 0,1 0,0 0,-1 0,0 1,0-1,1 1,-1 0,-1-1,1 1,0 1,0-1,-3 0,-1-1,-1 1,0 0,0 0,0 1,0 0,0 1,0 0,0 0,0 1,0-1,0 2,1-1,-1 1,0 1,0-1,1 1,0 0,0 1,0 0,0 0,0 1,1-1,-1 1,1 1,1-1,-1 1,1 0,-3 4,6-7,0 1,0-1,0 0,0 1,0 0,1-1,0 1,-1 0,2 0,-1 0,0 0,1 0,-1 0,1 0,0 0,1 0,-1 0,1 0,0 0,0-1,0 1,0 0,0 0,1-1,0 1,0 0,0-1,0 0,0 0,1 1,0-1,-1-1,1 1,0 0,0-1,1 1,-1-1,0 0,1 0,-1 0,1-1,0 1,0-1,-1 0,1 0,0 0,1 0,-1 0,0 1,1 0,-1-1,0 0,1 0,-1 0,1-1,-1 1,1-1,-1 0,1-1,-1 1,1-1,-1 0,1 0,-1 0,1 0,-1-1,0 0,0 0,0 0,0 0,0 0,-1-1,1 0,-1 0,1 0,-1 0,0-1,0 1,-1-1,1 0,-1 1,1-1,-1 0,0-1,-1 1,1 0,-1 0,0-1,0 1,0-1,-1 0,0 1,0-1,-1 1,1 0,-1-1,0 1,0 0,0-1,-1 1,0 0,0 0,0 0,0 0,0 1,-1-1,0 1,1-1,-1 1,-1 0,1 0,0 0,-1 0,1 1,-1-1,0 1,0 0,0 0,0 1,0-1,-1 1,1 0,0 0,0 0,-1 1,1-1,-1 1,1 0,-1 0,1 1,0-1,-1 1,1 0,0 0,-1 1,1-1,0 1,0 0,0 0,0 0,1 0,-1 1,1 0,-1 0,1 0,-2 1,0 2,0 0,0 1,0-1,1 1,0-1,0 1,1 1,-1-1,2 0,-1 1,1-1,0 1,1 0,0 0,0 0,1 0,-1 0,2 0,-1-1,2 3,3 16</inkml:trace>
  <inkml:trace contextRef="#ctx0" brushRef="#br0" timeOffset="51278.108">2400 2259,'0'-5,"5"-2,1-4,5 0,0-3,3 0,-1-1,3 1,-2-2,1 3,-1-3,1 3,-1-2,1 2,-2-2,-2 1</inkml:trace>
  <inkml:trace contextRef="#ctx0" brushRef="#br0" timeOffset="51715.128">2822 1835,'0'-5,"5"-6,6-6,7-5,4 1,-1 0,-5-2,1 3,-3 0,-4 4</inkml:trace>
  <inkml:trace contextRef="#ctx0" brushRef="#br0" timeOffset="52360.462">3698 875,'24'-19,"8"-11,3-1,1 1,-2 0,-6 0,-3 6,-5 7</inkml:trace>
  <inkml:trace contextRef="#ctx0" brushRef="#br0" timeOffset="65332.062">4290 2286,'764'0,"-594"-27,-144 26,-2 0</inkml:trace>
  <inkml:trace contextRef="#ctx0" brushRef="#br0" timeOffset="66699.975">4290 396,'5'0,"1"-5,5-1,1-5,2 0,0-4,1 2,-1-3,2 2,-3-1,-2 6,1 5,-2 3</inkml:trace>
  <inkml:trace contextRef="#ctx0" brushRef="#br0" timeOffset="69341.007">4432 1271,'-11'-13,"10"12,0-1,0 1,0-1,0 1,0 0,0-1,0 1,-1 0,1 0,0 0,-1 0,1 0,0 0,-1 0,1 0,-1 1,0-1,1 0,-1 1,0-1,1 1,-1 0,0 0,1 0,-1 0,0 0,1 0,-1 0,0 0,0 0,1 1,-1-1,0 1,1-1,-1 1,0 0,-8 7,1 1,0 0,0 0,1 1,0 0,1 0,0 1,0 0,1 0,1 0,0 1,0 0,2 0,-1 0,1 0,1 1,0-1,1 1,0-1,1 1,1 0,0-1,0 1,2 2,-2-4,1 0,0 0,1-1,1 1,-1-1,2 0,-1 0,1 0,1 0,0-1,0 0,1 0,0-1,0 0,1 0,0 0,0-1,1 0,0-1,0 0,1-1,0 1,0-2,0 1,0-2,1 1,-1-1,1-1,0 0,0-1,0 0,0 0,0-1,0 0,1-1,-2-4,-1 1,1-1,-1 0,0-1,0 0,0 0,-1-1,0 0,-1-1,0 0,0 0,5-7,14-15,-15 16,-1 0,-1 0,0-1,-1 0,0-1,-2 0,1 0,-2-1,0 0,-2 1,2-10,-4 17,0-1,0 1,-1-1,0 0,-1 1,0-1,-1 1,0-1,0 1,-1 0,0 0,-1 0,0 0,0 0,-1 1,0 0,0 0,-1 0,0 1,-1 0,1 0,-1 0,-1 1,1 0,-1 0,0 1,0 0,-1 1,1 0,-1 0,0 0,0 1,-1 1,-105 5,90 4</inkml:trace>
  <inkml:trace contextRef="#ctx0" brushRef="#br0" timeOffset="69851.861">4347 1525,'34'-53,"38"-42,-70 94,0 0,1 1,-1-1,1 1,-1 0,1 0,-1 0,1 0,-1 0,1 0,-1 1,1-1,-1 1,0-1,1 1,-1 0,0 0,0 0,1 1,-1-1,0 0,0 1,0-1,0 1,-1 0,1 0,0-1,-1 1,1 0,-1 0,0 1,1-1,-1 0,0 0,-1 1,1-1,0 0,-1 1,1-1,-1 2,13 17,-11-17,0 0,0 1,1-1,-1 0,1 0,0 0,0-1,0 1,0-1,1 1,0-1,0 0,-1-1,2 1,-1-1,0 1,0-1,1 0,-1-1,1 1,0-1,-1 0,1 0,0 0,0-1,-1 0,1 0,0 0,0 0,0-1,-1 0,1 0,0 0,-1-1,1 1,1-2,7-8</inkml:trace>
  <inkml:trace contextRef="#ctx0" brushRef="#br0" timeOffset="70485.964">4319 734,'4'2,"1"0,-1 1,0-1,0 1,0 0,0 0,0 0,-1 0,0 1,1-1,-1 1,0 0,-1 0,1 0,-1 0,2 5,20 42,-3 1,-2 1,-2 1,5 38,-20-87,0 7,1 0,1 0,0-1,1 1,0-1,0 0,1-1,1 1,7 8,-2-8</inkml:trace>
  <inkml:trace contextRef="#ctx0" brushRef="#br0" timeOffset="70983.409">4629 2033,'0'-10,"0"2,0 7,0 9,0 7,0 6,0 5,-5 2,-1 1,0 1,1 0,1-1,2 0,1 0,-5 0,0-6</inkml:trace>
  <inkml:trace contextRef="#ctx0" brushRef="#br0" timeOffset="72548.999">4487 819,'-61'-47,"-54"-68,115 114,-1 1,0-1,0 1,0 0,0 0,0-1,1 1,-1 0,0 0,0 0,0 0,0 0,0 0,0 0,0 0,0 0,0 1,1-1,-1 0,0 0,0 1,0-1,0 1,1-1,-1 1,0-1,0 1,1-1,-1 1,0 0,1-1,-1 1,1 0,-1 0,1-1,-1 1,1 0,-1 0,1 0,0 0,-1-1,1 1,0 0,0 0,0 0,0 0,0 0,0 0,0 0,0 0,0 0,0-1,0 1,1 0,-1 0,0 0,1 0,-1 0,1-1,-1 1,1 0,-1 0,-2 12,-74 225,75-237,1-1,-1 1,1-1,-1 1,0-1,1 1,-1-1,1 1,0 0,-1-1,1 1,-1 0,1-1,0 1,-1 0,1-1,0 1,0 0,0 0,0-1,0 1,-1 0,1 0,0-1,1 1,-1 0,0 0,0-1,0 1,0 0,1 0,-1-1,0 1,1 0,-1-1,0 1,1 0,-1-1,1 1,-1-1,1 1,-1-1,1 1,-1-1,1 1,0-1,-1 1,1-1,0 0,-1 1,1-1,0 0,0 0,-1 1,1-1,0 0,0 0,-1 0,1 0,0 0,102-59,188-110,-195 131,-260 13,30 16,116 3</inkml:trace>
  <inkml:trace contextRef="#ctx0" brushRef="#br0" timeOffset="74330.13">4657 2146,'0'4,"0"-2,0-7,0-7,0-7,0-5,0-2,0-3,0 0,0-1,0 10,0 8</inkml:trace>
  <inkml:trace contextRef="#ctx0" brushRef="#br0" timeOffset="80429.9">4996 2626,'2'8,"1"0,0 0,0 1,0-2,1 1,0 0,1-1,0 0,0 0,1 0,-1 0,58 65,3-3,74 60,-128-119,-4-6</inkml:trace>
  <inkml:trace contextRef="#ctx0" brushRef="#br0" timeOffset="80993.901">5363 2569,'-38'29,"-94"122,-46 99,81-99,96-144,4-7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1:58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544 1,'-18'4,"0"0,0 2,0 0,1 1,0 1,1 1,0 0,0 1,1 1,0 0,0 1,2 0,-1 1,2 1,0 0,0 1,2 0,0 1,0 0,-2 7,-117 276,122-281,-2 0,0 0,-1-1,0 0,-2-1,0 0,0-1,-4 2,2-5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1:59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1,'110'148,"-64"-93,2-3,2-1,54 41,134 109,-184-167,-30-23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1:59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916 0,'-446'185,"120"-58,202-87,111-37,7-5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3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47,'24'0,"22"0,8 0,-4-4,-8-3,-4 1,-5 1,-3 2,-2 1,0 1,-6-5,-1 0,-5 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1:59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7,'0'1,"0"-1,-1 0,1 0,-1 1,1-1,-1 0,1 0,0 0,-1 0,1 0,-1 0,1 0,-1 0,1 0,-1 0,1 0,-1 0,1 0,-1 0,1 0,-1 0,1 0,-1-1,1 1,0 0,-1 0,1-1,-1 1,1 0,0 0,-1-1,1 1,0-1,-1 1,1 0,0-1,-1 1,1-1,0 1,0 0,0-1,-1 1,1-1,0 0,-5 25,1 0,1 0,1 0,1 0,2 0,0 0,1 0,2 0,3 12,6 16,2 0,2-1,3-2,2 0,11 16,42 108,-65-149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0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52 490,'-1'259,"-9"-201,9-58,0 0,0 0,1 0,-1 0,0 0,0 0,1 0,-1 0,0 0,1-1,-1 1,0 0,0 0,1-1,-1 1,1-1,-1 1,0-1,1 1,-1 0,1-1,-1 0,1 1,-1-1,1 1,0-1,-1 0,1 1,0-1,-1 0,1 1,0-1,0 0,-1 0,1 1,0-1,0 0,0 1,0-1,0 0,0 0,0 1,1-1,-1 0,-1-2,-6-28,2-1,1 0,1 0,2-1,1 1,2 0,1 0,1 0,2 0,1 0,2 1,1 1,1-1,1 2,2-1,1 2,2 0,7-9,-11 15,0-1,2 2,1 0,1 1,0 0,2 2,13-12,-31 29,0 0,1 0,-1 0,0 0,1 0,-1 0,0 0,1 1,-1-1,1 0,-1 1,1-1,-1 1,1 0,-1-1,1 1,0 0,-1 0,1 0,-1 0,1 0,0 1,-1-1,1 0,-1 1,1-1,-1 1,1-1,-1 1,1 0,-1 0,0-1,1 1,-1 0,0 0,0 0,0 1,0-1,0 0,0 0,0 1,0-1,0 0,0 1,-1-1,1 1,-1-1,1 1,-1-1,1 1,-1 0,19 82,-19-76,0-1,1 0,0 1,0-1,1 0,-1 1,2-1,-1 0,1-1,0 1,1 0,-1-1,1 1,0-1,1 0,0-1,0 1,0-1,1 1,15 6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0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317 1,'-58'67,"7"-11,3 3,2 1,3 2,3 3,10 37,30-99,0-1,0 1,0 0,0-1,0 1,0-1,1 1,-1-1,1 1,0-1,0 0,0 1,0-1,0 0,0 1,1-1,-1 0,1 0,-1 0,1 0,0-1,0 1,0 0,0-1,0 1,0-1,0 0,1 0,-1 0,0 0,1 0,-1 0,0 0,1-1,0 1,-1-1,1 0,1 0,7-2,0-1,0 0,-1 0,1-1,-1-1,0 1,0-2,-1 0,1 0,-1 0,-1-1,1-1,-1 1,0-1,-1-1,0 1,0-1,-1-1,166-244,-140 205,-40 94,-29 94,35-133,1 1,-1-1,1 0,0 1,1-1,-1 1,1-1,1 1,-1-1,1 1,0-1,1 1,-1-1,1 0,0 0,1 0,0 0,0 0,0 0,0-1,1 1,0-1,0 0,1 0,-1-1,2 1,12 7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1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232 742,'-18'8,"1"0,1 2,0 0,0 1,1 0,0 1,1 1,0 0,1 1,1 1,0 0,1 0,1 1,0 1,1 0,0 2,8-15,0 0,0-1,0 1,1 0,0 0,-1 0,1 0,1 0,-1 0,1-1,-1 1,1 0,0 0,0 0,1-1,-1 1,1-1,0 1,0-1,0 0,0 1,1-1,-1 0,1-1,0 1,0 0,0-1,0 1,0-1,0 0,1 0,-1-1,1 1,-1-1,1 1,0-1,0 0,-1 0,1-1,0 1,0-1,0 0,0 0,0 0,2-1,14-1,0-1,-1-1,1-1,-1-1,0 0,0-2,0 0,-1-1,-1 0,1-2,-2 0,1-1,-2-1,0 0,0-1,6-8,38-42,-2-2,-3-3,-2-2,20-43,-52 81,-3-1,0 0,-3-1,0-1,-1-5,-9 27,-1 0,0-1,0 1,-2 0,0-1,0 0,-2 1,0-1,0 1,-1-1,-1 1,0 0,-1 0,-6-12,7 19,-1 0,0 1,-1-1,1 1,-1 0,-1 0,1 0,-1 1,0 0,0 0,-1 1,1-1,-1 1,0 1,0-1,0 1,-1 1,1-1,-1 1,1 0,-1 1,0 0,0 0,0 1,1 0,-1 0,0 1,0 0,0 0,1 1,-1 0,1 0,-1 1,-5 2,-3 5,0 1,0 1,1 0,0 1,1 1,1 0,0 0,1 2,0-1,2 2,0-1,0 1,2 1,0 0,1 0,-3 13,1 0,1 0,1 0,1 0,2 1,2 0,1 0,1 0,1 0,7 31,-5-44,2 0,0 0,2-1,-1 0,2 0,1-1,0 0,1 0,1-1,0-1,1 0,1 0,0-1,1-1,1 0,0-1,0 0,1-2,1 1,0-2,0-1,1 0,4 1,-10-5,0-1,1 0,-1 0,1-1,0-1,0 0,-1-1,1 0,0-1,0-1,0 0,-1 0,1-1,-1-1,0 0,0-1,0 0,0-1,-1 0,0-1,8-6,8-8,-3 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1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1,'-5'34,"-1"15,-1 5,2-2,2-5,1-6,1-6,0-3,6-7,2-3,-1-6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1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0,'5'5,"2"6,-1 2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1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0,'0'1,"-14"44,2 0,1 0,3 1,2 0,0 38,5-78,1 0,0 1,1-1,-1 1,1-1,0 0,0 1,1-1,0 0,0 0,1 0,-1 0,1 0,1-1,-1 1,1-1,0 0,0 0,0 0,1-1,0 1,0-1,0 0,0-1,0 1,1-1,0 0,0 0,-1-1,2 0,-1 0,0 0,0-1,1 0,-1 0,0 0,1-1,-1 0,1 0,-1-1,0 0,1 0,-1 0,0-1,3-1,6-8,0-1,-1-1,0-1,-1 0,0 0,-1-2,-1 1,0-1,-1-1,-1 0,-1 0,0-1,-1 0,-1-1,-1 1,0-5,25-59,-20 58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2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1,'-31'21,"24"-18,0 1,0 0,1 0,-1 0,1 1,0 0,0 0,1 1,0-1,0 1,0 1,0-1,1 0,0 1,1 0,-1 0,2 0,-3 7,5-10,1 0,0-1,0 1,1-1,-1 1,1-1,0 0,0 1,0-1,0 0,0 0,1-1,-1 1,1 0,0-1,0 1,0-1,0 0,0 0,0 0,1-1,-1 1,1-1,-1 0,1 1,0-1,23 13,-22-12,1 0,-1 1,1 0,-1 0,0 0,0 1,-1-1,1 1,-1 1,0-1,0 0,0 1,0 0,-1 0,0 0,0 0,0 1,-1-1,0 1,0 0,0-1,0 1,-1 0,0 0,-1 0,1 0,-1 0,0 0,-1 0,1 0,-1 0,0 0,-1 1,-3 4,0-1,-1 0,0 0,-1-1,0 0,0 0,-1-1,0 1,-1-2,0 1,0-1,0-1,-1 1,0-2,0 1,-1-2,1 1,-1-1,0-1,0 0,0 0,-1-1,-5 0,-11-2,3 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3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115 670,'-18'28,"2"1,1 1,1 0,2 1,1 1,1 0,-4 31,13-60,0 0,0-1,1 1,-1 0,1-1,-1 1,1 0,0 0,1 0,-1-1,0 1,1 0,-1-1,1 1,0 0,0-1,0 1,0-1,0 1,1-1,-1 1,1-1,0 0,-1 0,1 0,0 0,0 0,0 0,1-1,-1 1,0-1,1 1,-1-1,1 0,-1 0,1 0,0 0,-1 0,1-1,0 1,-1-1,1 0,0 0,0 0,0 0,8-6,0 0,0-1,-1-1,0 0,0 0,-1-1,0 0,0-1,-1 0,0 0,-1 0,0-1,-1 0,0-1,-1 0,0 0,3-12,0 2,0-1,-1-1,-1 1,-2-1,0 0,-1 0,-2 0,-1-24,0 35,-1-1,-1 1,0-1,-1 1,0 0,-1-1,0 2,-1-1,-1 1,0-1,0 1,-1 1,-1 0,0 0,-1 0,-5-5,12 14,1-1,-1 1,0 0,0-1,0 1,0 0,0 1,-1-1,1 0,0 0,-1 1,1 0,-1-1,0 1,0 0,1 0,-1 1,0-1,0 0,0 1,0 0,0 0,1 0,-1 0,0 0,0 0,0 1,0 0,0-1,0 1,1 0,-1 0,0 0,1 1,-1-1,1 1,-1-1,1 1,0 0,0 0,0 0,0 0,1 1,1 1,1-1,-1 0,0 0,1 0,0 0,0 0,-1 0,2 0,-1 0,0 0,1 0,-1-1,1 1,0 0,0-1,0 1,0-1,0 0,1 0,-1 0,1 0,-1 0,1 0,0-1,-1 1,1-1,0 0,0 0,0 0,0 0,0-1,0 1,1-1,-1 1,0-1,0 0,0 0,2-1,13 0,1-1,-1-1,1-1,-1 0,0-2,0 0,-1 0,0-2,0 0,-1-1,0-1,0-1,11-9,1-2,-1-2,-1 0,-2-2,0-1,-1 0,-2-2,-1 0,-1-2,-2 0,-1-1,2-10,-17 41,-1 1,-1-1,1 1,0-1,0 1,-1-1,1 1,0-1,0 1,0-1,0 1,0-1,0 1,0-1,0 1,0-1,0 0,0 1,0-1,1 1,-1-1,0 1,0 0,0-1,1 1,-1-1,0 1,0-1,1 1,-1 0,1-1,-1 1,0-1,1 1,-1 0,1 0,-1-1,0 1,1 0,-1 0,1-1,-1 1,1 0,-1 0,1 0,-1 0,1 0,-1 0,1 0,-1 0,1 0,0 0,-1 0,1 0,-1 0,1 0,-1 1,1-1,-1 0,1 0,-10 163,0-83,-3 260,29 284,-13-525,-2-53,3 421,-31-383,25-82,0-1,0 1,-1 0,1-1,0 0,-1 1,1-1,0 0,-1 0,0 1,1-1,-1-1,0 1,0 0,1 0,-1 0,0-1,0 1,0-1,0 0,0 0,0 1,0-1,1 0,-1-1,0 1,0 0,0 0,0-1,0 1,0-1,0 0,1 1,-1-1,0 0,1 0,-1 0,0 0,1-1,-1 1,1 0,-1-2,-9-9,1 0,0-2,1 1,1-1,0 0,0-1,2 0,0 0,1-1,0 1,1-1,1 0,0 0,1-14,-2 9,-3-20,1 0,2 0,2-1,2 1,2-1,1 1,3 0,1 0,8-23,12-27,-17 57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3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347 1,'-22'0,"1"1,0 1,-1 1,1 1,0 1,1 1,-1 0,1 2,-13 6,25-10,0 1,0-1,0 1,1 1,0-1,0 1,0 1,1-1,0 1,0 0,0 1,1-1,0 1,1 0,0 0,0 0,1 1,-1 0,2-1,0 1,0 0,0 0,1 5,0-6,0-1,1 1,-1-1,2 1,-1 0,1-1,0 1,1-1,0 0,0 1,1-1,0 0,0 0,0 0,1-1,0 1,0-1,1 0,0 0,0 0,0-1,1 0,-1 0,1 0,0-1,1 1,-1-1,1-1,0 0,0 0,1 0,49 6,-32-8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3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29,'19'0,"21"0,14 0,1-5,-3-1,-6 0,-5 1,-6 2,-4 1,-1 1,-3 0,1 1,-1 0,-5 1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4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1,'-10'23,"1"1,1 1,1-1,1 1,1 1,1-1,2 0,0 1,2 9,1-30,-1 0,1 0,0 0,1 0,-1-1,1 1,0-1,0 1,0-1,1 0,0 0,0 0,0 0,0 0,0-1,1 1,-1-1,1 0,0 0,0 0,0-1,1 1,-1-1,1 0,-1 0,1-1,-1 1,1-1,0 0,0 0,0-1,0 1,0-1,-1 0,1-1,0 1,0-1,0 0,0 0,-1 0,1-1,0 0,-1 0,1 0,14-9,-1-1,0 0,-1-2,0 0,-1-1,-1 0,0-1,-1-1,-1-1,-1 0,0 0,-1-1,-1-1,-1 1,-1-2,4-14,-2 8,-3 2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4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0 497,'179'-373,"-175"364,1-1,1 1,0 1,0-1,0 1,1 0,1 0,-1 1,1 0,0 0,1 1,-1 0,1 0,1 1,5-2,0 3,-2 5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4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0,'29'112,"-23"-75,3-1,1 1,1-2,2 0,2 0,1-2,1 0,2 0,13 15,-31-47,1 1,-1 0,0 0,1-1,0 1,-1-1,1 1,0-1,0 0,0 0,0 1,0-1,0-1,0 1,0 0,1 0,-1-1,0 0,0 1,1-1,-1 0,0 0,0 0,1 0,-1 0,0-1,0 1,1-1,-1 0,0 1,0-1,0 0,0 0,0 0,0 0,0-1,0 1,0-1,-1 1,1-1,-1 1,1-1,-1 0,1 0,-1 0,0 0,0 0,0 0,0 0,0 0,-1 0,1 0,0 0,-1-1,0 1,1-2,37-160,-31 139,-3 10,0 0,0 0,2 0,0 0,1 1,0 0,1 1,0 0,1 0,1 1,0 0,5-5,-1 7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5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384 807,'-35'18,"0"3,1 1,1 1,2 1,0 3,-18 19,12-11,-54 68,90-102,0 0,1 0,-1-1,0 1,1 0,-1 0,1 0,-1 0,1 0,-1 0,1 0,0 0,0 0,-1 0,1 0,0 0,0 0,0 0,0 0,0 0,0 0,1 0,-1 0,0 0,0 0,1 0,-1 0,0 0,1 0,-1 0,1 0,0 0,-1-1,1 1,0 0,-1 0,1-1,0 1,0 0,-1-1,1 1,0-1,0 1,0-1,0 1,0-1,0 1,0-1,52-1,-28-7,1-1,-1-1,-1-2,0 0,0-1,9-8,35-19,85-54,-151 93,-1-1,1 1,-1 0,1 0,0 0,-1 0,1 0,0 0,0 1,-1-1,1 0,0 1,0 0,0-1,0 1,0 0,0 0,0 0,0 0,0 0,-1 0,1 1,0-1,0 1,0-1,0 1,0 0,-1 0,1 0,0 0,-1 0,1 0,-1 0,1 0,-1 1,1-1,-1 1,0-1,0 1,0-1,0 1,0 0,0-1,0 1,0 0,-1 0,1 0,-1-1,1 1,-1 1,8 71,-9-68,0-1,0 1,0-1,1 1,0 0,0-1,1 1,0-1,0 1,0-1,0 1,1-1,0 0,0 1,0-1,1 0,0-1,0 1,0 0,0-1,1 0,0 1,0-1,0-1,0 1,1-1,-1 1,1-1,0-1,0 1,5 1,1-3,0-2,1 1,-1-2,0 1,0-1,0-1,0 0,0-1,-1 0,1-1,-1 0,0 0,-1-1,1 0,-1-1,0 0,-1 0,8-9,13-17,-2-1,-1-1,-1-2,-2 0,-2-2,-1 0,-2-2,-9 22,38-83,-4-3,-6-1,-4-2,9-62,-18 7,-24 162,1-1,-1 1,1 0,-1-1,0 1,0 0,1-1,-1 1,0 0,0-1,0 1,0-1,-1 1,1 0,0-1,-1 1,1 0,-1-1,1 1,-1 0,1 0,-1-1,0 1,0 0,0 0,1 0,-1 0,0 0,0 0,-1 0,1 0,0 1,0-1,0 0,0 1,-1-1,1 1,0-1,-1 1,1-1,0 1,-1 0,1 0,0 0,-1 0,1 0,-2 0,-6 6,1 1,-1 1,1-1,1 1,-1 1,1-1,1 1,0 0,0 1,0-1,2 1,-1 0,-1 6,5-13,-21 51,3 2,2 0,3 1,2 1,3 0,2 0,3 1,2 0,3 0,3 8,-2-27,1 0,3 0,1 0,1-1,3 0,1-1,4 6,16-3,-30-40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5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1,'38'0,"18"0,8 0,-1 0,-2 5,-7 1,-2 1,-6 2,-6 1,-5-2,-8-2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5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1,'-14'50,"1"0,3 1,2 0,-1 44,9-89,0 1,0 0,0-1,1 1,0-1,1 1,0-1,0 0,0 1,0-1,1 0,0-1,1 1,-1 0,1-1,0 0,0 0,1 0,-1 0,1-1,0 1,0-1,1-1,-1 1,1-1,0 0,0 0,0 0,0-1,1 0,-1 0,0-1,1 0,0 0,-1 0,1-1,-1 0,1 0,-1-1,1 0,0 0,-1 0,2-2,8-4,0-1,-1-1,0 0,0-1,-1-1,-1 0,0-1,0-1,-1 0,-1 0,0-1,-1-1,4-7,3-5,-1 0,-2-2,0 1,-2-2,-2 1,0-2,-2 8,0 5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0 166,'50'197,"-44"1,-7-198,1-1,0 1,-1 0,1-1,-1 1,1 0,-1-1,1 1,-1 0,1 0,-1 0,1-1,-1 1,1 0,-1 0,0 0,1 0,-1 0,1 0,-1 0,1 0,-1 0,1 0,-1 0,0 0,1 1,-1-1,1 0,-1 0,1 1,-1-1,1 0,-1 0,1 1,0-1,-1 1,1-1,-1 0,1 1,0-1,-1 1,1 0,1-22,1 0,1 0,1 0,1 1,0 0,2 0,0 0,2 1,0 0,5-7,6-11,3 1,1 0,1 2,2 1,1 0,30-24,-57 55,-1 0,1 0,0 0,1 0,-1 0,0 1,0-1,1 0,-1 1,1-1,0 1,-1-1,1 1,0 0,0 0,0 0,0 0,0 0,0 0,0 0,0 1,0-1,0 1,1-1,-1 1,0 0,0 0,0 0,1 0,-1 0,0 1,0-1,0 1,0-1,1 1,-1 0,0 0,0 0,0 0,-1 0,1 0,0 0,0 1,-1-1,1 1,0 0,0 6,-1 0,0 0,-1-1,0 1,0 0,-1 0,0 0,0 0,-1 0,0-1,-2 8,-5 21,5-7,1-3</inkml:trace>
  <inkml:trace contextRef="#ctx0" brushRef="#br0" timeOffset="370.444">649 251,'30'-1,"1"-2,0 0,-1-2,0-2,0-1,-1-1,0-1,5-4,-29 13,0-1,0 1,0-1,-1-1,1 1,-1 0,1-1,-1 0,0 0,0-1,0 1,0-1,-1 0,0 1,1-2,-1 1,-1 0,1-1,-1 1,1-1,-2 0,1 1,0-1,-1 0,0 0,0 0,0 0,-1-1,1 1,-1 0,-1 0,1 0,-1 0,0 0,0 0,0 0,-1 0,0-2,-4 3,1 0,-1 0,0 1,0 0,-1 0,1 1,-1 0,1 0,-1 0,1 1,-1 0,0 1,0-1,0 1,1 0,-1 1,0 0,0 0,1 0,-1 1,0 0,1 0,0 1,-1-1,1 1,0 1,1-1,-1 1,-3 3,-12 5,1 2,0 0,1 1,1 1,0 0,1 2,1 0,1 1,0 0,2 1,0 1,1 0,1 1,1 0,1 0,1 1,1 0,1 1,1 0,0 12,5-27,1-1,0 0,0 1,1-1,0 0,0 0,1 0,0 0,0-1,1 1,0-1,1 0,-1 0,1 0,0-1,1 1,0-1,0-1,0 1,1-1,0 0,0-1,0 1,0-1,1-1,3 2,18 8,1-2,0-1,0-2,1 0,0-2,15 0,-2-3,1-1,0-2,0-2,-1-2,1-2,-1-2,0-2,-1-2,10-6,-18 4,-9 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13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1,'-10'33,"-3"17,1 4,2-3,3-4,3-6,6-10,4-10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13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1,'-14'24,"-5"12,1 1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14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 0,'-26'10,"1"1,0 1,1 1,0 1,1 1,1 1,-15 13,36-28,0 0,0 0,-1 0,1 0,0 0,0 0,0 0,0 1,0-1,0 0,0 1,1-1,-1 1,0-1,1 1,-1-1,1 1,0-1,-1 1,1-1,0 1,0-1,0 1,0 0,0-1,0 1,1-1,-1 1,0-1,1 1,-1-1,1 1,0-1,-1 1,1-1,0 1,0-1,0 0,0 0,0 0,0 1,0-1,1 0,-1 0,72 31,-45-22,-20-7,-1-1,0 1,0 0,0 1,0 0,0 0,-1 0,1 1,-1 0,-1 0,1 1,-1-1,0 1,0 0,0 1,-1-1,0 1,0 0,-1 0,0 0,0 0,-1 1,0-1,0 1,0 0,-1-1,0 1,-1 0,0 0,0 0,-1-1,0 1,0 0,-1 2,-3-3,0 1,0-1,-1 0,1-1,-2 0,1 1,-1-2,0 1,0-1,0 0,-1-1,1 0,-1 0,0 0,-1-1,1 0,0-1,-1 0,0 0,1-1,-1 0,0 0,0-1,0-1,1 1,-1-1,0-1,0 1,1-2,-1 1,1-1,0 0,-7-4,-3-5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1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307 176,'-10'0,"-2"-1,-1 1,0 0,0 0,0 2,1-1,-1 2,1 0,-1 0,1 1,0 1,-7 3,16-6,1-1,-1 1,1 0,0 0,0 0,0 0,0 1,0-1,0 0,1 1,-1-1,1 1,-1 0,1-1,0 1,0 0,1 0,-1 0,0 0,1-1,0 1,-1 0,1 0,1 0,-1 0,0 0,1 0,-1 0,1 0,0 0,0 0,0-1,0 1,0 0,2 0,67 82,-61-78,-3-3,0 1,1 0,-1 0,-1 0,1 1,-1 0,0 0,0 0,-1 1,0 0,4 6,-9-10,0 1,0-1,0 0,0 1,-1-1,1 0,-1 0,0 0,1 0,-2 0,1 0,0-1,0 1,-1-1,0 1,1-1,-1 0,0 0,0 0,0 0,0-1,0 1,-1-1,1 0,0 0,-1 0,1 0,-1-1,1 1,-1-1,-1 0,-5 3,-137 33,123-34</inkml:trace>
  <inkml:trace contextRef="#ctx0" brushRef="#br0" timeOffset="267.7">985 148,'-69'26,"1"3,1 3,-54 35,20 25,99-89,-1 0,1 0,0 0,0 0,0 0,0 0,1 1,-1-1,1 0,0 1,0-1,0 1,0 0,1-1,-1 1,1 0,0-1,0 1,1 0,-1-1,1 1,-1-1,1 1,0 0,1-1,-1 0,1 1,-1-1,1 0,0 0,0 0,0 0,1 0,1 1,1 2,1-1,0 1,1-2,-1 1,1-1,0 0,0 0,0-1,1 0,-1 0,1 0,0-1,-1-1,1 1,0-1,0-1,0 1,8-2,7-4</inkml:trace>
  <inkml:trace contextRef="#ctx0" brushRef="#br0" timeOffset="564.169">1183 261,'-14'9,"1"0,0 1,0 0,1 1,1 0,-1 1,2 1,0-1,0 1,2 1,-1 0,2 0,0 1,0 0,2 0,-4 13,9-26,-1 0,1 0,0 0,0 1,0-1,0 0,0 0,1 0,-1 0,0 0,1 0,0 0,-1 0,1 0,0 0,0 0,0 0,1 0,-1 0,0-1,1 1,-1 0,1-1,-1 0,1 1,0-1,-1 0,1 0,0 1,0-2,0 1,0 0,0 0,0-1,0 1,0-1,1 1,-1-1,1 0,85-17,-71 11,-1-1,0-1,0-1,-1 0,-1-1,1 0,-1-2,-1 1,0-2,-1 1,0-2,-1 0,-1 0,0-1,-1 0,0 0,-1-2,-6 12,18-72,-20 75,0-1,0 1,0 0,-1 0,1-1,-1 1,1 0,-1 0,0 0,0 0,0 0,0 0,0 0,0 0,0 0,-1 0,1 1,-1-1,1 0,-1 1,0-1,1 1,-1 0,0 0,0-1,0 1,0 1,0-1,0 0,0 0,-1 1,1-1,-1 1,-18-2,3 5</inkml:trace>
  <inkml:trace contextRef="#ctx0" brushRef="#br0" timeOffset="804.003">1550 543,'-5'-38,"8"-28,4-6,5 3,5 9,5 10,3 14,-2 7,-1 10,2 7,-5 6</inkml:trace>
  <inkml:trace contextRef="#ctx0" brushRef="#br0" timeOffset="1134.83">1860 374,'34'-10,"0"-1,-1-2,-1-1,0-2,-1-1,-1-2,0 0,12-13,-36 28,0 0,0 0,-1-1,1 0,-1 0,0 0,-1-1,1 0,-1 0,0 0,0 0,-1-1,0 1,0-1,-1 0,0 0,0 0,0 0,-1 0,0-1,0 1,-1 0,0 0,0-1,-1 1,0 0,0 0,-1-3,-3 6,0 0,0 0,0 1,0-1,-1 1,1 1,-1-1,0 1,0 0,0 0,0 1,0 0,0 0,0 0,0 1,0 0,-1 0,1 0,0 1,0 0,0 0,0 1,0-1,0 1,0 1,1-1,-6 3,-5 1,1 0,-1 1,1 1,0 0,1 1,0 1,0 0,1 1,0 0,1 1,1 0,0 1,0 0,1 1,1 0,0 1,1 0,1 0,0 1,1 0,1 0,1 0,0 1,1-1,0 1,2 0,0 0,0 1,2-10,1 1,0-1,0 0,0 1,1-1,0 0,1 0,0-1,0 1,0-1,1 0,0 0,1 0,0-1,0 0,0 0,1 0,-1-1,1 0,1 0,-1-1,1 0,-1 0,2 0,23 10,1-2,0-1,1-2,0-1,9 0,-12-3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15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1 302,'51'19,"0"-2,1-3,1-1,0-3,1-3,0-2,0-2,0-2,-44 0,0-1,1 0,-1 0,0-1,0 0,1-1,-1 0,0 0,-1-1,1-1,0 1,-1-2,0 1,0-1,0-1,-1 1,0-2,0 1,0-1,-1 0,0-1,0 1,4-8,-6 8,0 0,-1-1,0 0,0 1,-1-1,0 0,-1-1,0 1,0 0,0-1,-1 1,-1-1,1 1,-1-1,-1 0,0 1,0-1,0 1,-1-1,-1 1,1 0,-1 0,-1 0,1 0,-1 1,-1-1,1 1,-1 0,-1 0,1 1,-1 0,-5-5,7 8,0 0,0 0,0 0,0 1,-1 0,1-1,-1 2,1-1,-1 0,0 1,0 0,0 0,1 0,-1 1,0 0,0 0,0 0,0 0,0 1,0 0,0 0,0 0,1 1,-1-1,0 1,1 0,0 0,-1 1,1-1,0 1,-3 3,-5 3,2 1,-1 0,1 0,0 1,1 1,1 0,-1 0,2 0,0 1,0 0,2 1,-1-1,2 1,-2 6,-26 204,30-204,-6 45,-4-2,-2 1,-19 46,27-89,3-7,0 0,-1-1,-1 1,0-1,-1 0,-1 0,0 0,-1-1,0 0,0-1,-1 1,-1-2,0 1,-1-2,0 1,0-1,-3 0,13-8,0-1,-1 0,1 1,0-1,-1 0,1 0,0 0,-1 0,1 0,0-1,-1 1,1 0,0-1,-1 1,1 0,0-1,0 0,0 1,-1-1,1 0,0 1,0-1,0 0,0 0,0 0,0 0,0 0,1 0,-1 0,0 0,1-1,-1 1,0 0,1 0,-1-1,1 1,0 0,0-1,-1 1,1 0,0-1,0 1,0 0,0-1,0 1,0 0,1-1,-3-19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30.81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1666,'65'-4,"-46"6,-12-2,31 3,-1-2,1-2,-1-2,34-6,-31 2,0 1,1 2,-1 1,1 3,38 4,-8 9,-59-10,1 0,0 0,-1-1,1-1,0 0,0-1,0 0,12-3,8-3,-17 1,0 2,0 0,1 1,-1 0,1 1,-1 1,1 1,-1 1,0 0,3 1,23 5,0-1,0-3,0-1,0-2,37-4,11 1,276 2,-342 0</inkml:trace>
  <inkml:trace contextRef="#ctx0" brushRef="#br0" timeOffset="1331.762">1751 1,'-11'138,"7"-123,1-1,1 1,0 0,1 0,1 0,1 0,0 1,2 10,0-11,0 0,-1 1,0-1,-1 1,-1-1,-1 1,0-1,-1 3,-9 68,3 0,5 1,5 61,0-19,-2-89,12 107,-4-108,-2 1,-1 0,-2 1,-2-1,-2 1,-2 4,1 47,2 377,0-457</inkml:trace>
  <inkml:trace contextRef="#ctx0" brushRef="#br0" timeOffset="1668.12">2061 1271,'-239'286,"-3"4,101-128,73-63,58-81</inkml:trace>
  <inkml:trace contextRef="#ctx0" brushRef="#br0" timeOffset="2314.893">594 1384,'-208'282,"57"-79,-39 7,172-192</inkml:trace>
  <inkml:trace contextRef="#ctx0" brushRef="#br0" timeOffset="3152.96">1045 1356,'10'3,"-1"0,1-1,1 0,-1-1,0 0,0 0,0-1,1 0,-1-1,0 0,0-1,0 0,0 0,0-1,0-1,-1 0,0 0,1 0,-1-1,-1-1,1 0,-1 0,0 0,-1-1,1 0,-1-1,0 0,-1 0,0 0,-1 0,1-1,-1 0,-1-1,0 1,3-9,-6 14,0 1,0-1,0 0,-1 0,1 1,-1-1,0 0,0 0,0 0,-1 1,1-1,-1 0,0 0,0 1,0-1,0 1,-1-1,1 1,-1-1,0 1,0 0,0 0,-1 0,1 0,-1 0,0 0,1 1,-1-1,0 1,-1 0,1 0,0 0,-1 0,1 1,-1 0,1-1,-1 1,0 0,1 0,-1 1,0-1,0 1,1 0,-1 0,0 0,0 1,0-1,1 1,-1 0,0 0,1 0,-1 0,-8 9,0 1,1 0,1 0,0 1,0 0,1 1,1 0,0 1,0-1,2 2,0-1,0 1,1-1,1 1,1 1,0-1,1 0,0 1,2 0,-1-1,2 1,1 3,-2-3,-1 1,0-1,-1 0,0-1,-2 1,0 0,0-1,-1 0,-1 0,-1 0,0-1,-1 0,-1 0,0-1,0 0,-2 0,1-1,-1-1,-1 0,0 0,-1-1,-7 4,-30-3,31-13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44:26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830 658,'-91'-76,"55"43,-1 1,-2 1,-42-23,-38-24,84 39,-1 2,-2 1,-1 2,-2 1,-27-14,-64-65,131 112,1-1,0 0,0 0,-1 1,1-1,0 0,-1 0,1 1,-1-1,1 0,-1 1,1-1,-1 0,1 1,-1-1,1 1,-1-1,0 1,1-1,-1 1,0-1,0 1,1 0,-1 0,0-1,0 1,1 0,-1 0,0 0,0 0,0-1,1 1,-1 0,0 1,0-1,0 0,1 0,-1 0,0 0,0 1,0-1,1 0,-1 1,0-1,1 1,-1-1,0 0,1 1,-1 0,0-1,1 1,-1-1,1 1,-1 0,1-1,-1 1,1 0,0 0,-1-1,1 1,0 0,0 0,-1-1,1 1,37 134,-22 35,0-96,-14-73,0-1,1 1,-1 0,0-1,0 1,1-1,-1 1,0-1,1 0,-1 0,0 1,1-1,-1 0,1 0,-1 0,0 0,1-1,-1 1,0 0,1-1,-1 1,0-1,1 1,-1-1,0 1,0-1,0 0,0 0,1 0,-1 1,0-1,0 0,-1 0,1-1,0 1,0 0,0 0,-1 0,1 0,-1-1,1 1,-1 0,1-1,-1 1,0 0,1-1,-1 0,93-125,37-47,-129 174,-1 0,1-1,0 1,-1-1,1 1,0-1,-1 0,1 1,-1-1,1 1,-1-1,1 0,-1 0,0 1,1-1,-1 0,0 0,1 1,-1-1,0 0,0 0,0 0,0 1,0-1,0 0,0 0,0 0,0 0,0 1,0-1,-1 0,1 0,0 0,-1 1,1-1,0 0,-1 1,1-1,-1 0,1 1,-1-1,1 0,-1 1,0-1,1 1,-1-1,0 1,1-1,-1 1,0 0,1-1,-1 1,0 0,0-1,0 1,-51-2,42 2,-8 1,-5-2,0 2,0 1,0 0,0 2,0 1,1 0,-2 2,16-3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46:56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0 300,'1'0,"-1"0,0 0,1-1,-1 1,1 0,-1 0,1 0,-1-1,1 1,-1 0,1 0,-1 0,1 0,-1 0,0 0,1 0,-1 0,1 0,-1 0,1 0,-1 0,1 1,-1-1,1 0,-1 0,1 0,-1 1,0-1,1 0,-1 0,1 1,-1-1,0 0,1 1,-1-1,0 1,0-1,1 0,-1 1,0-1,0 1,1-1,-1 1,0-1,0 1,0-1,0 0,0 1,0-1,0 1,0-1,0 1,0-1,0 1,0-1,0 1,0-1,14 33,-2 0,-2 0,0 1,-3 1,1 11,10 40,0 110,-17-196,-1 0,1-1,-1 1,0 0,1 0,-1-1,1 1,-1 0,1 0,-1 0,1 0,-1 0,1 0,-1 0,1 0,-1 0,0 0,1 0,-1 0,1 0,-1 0,1 0,-1 0,1 0,-1 1,1-1,-1 0,1 0,-1 1,0-1,1 0,-1 0,0 1,1-1,-1 0,0 1,1-1,-1 1,0-1,0 0,1 1,-1-1,0 1,0-1,0 1,0-1,1 1,-1-1,0 1,0-1,0 1,0-1,0 1,0-1,0 1,0-1,-1 0,1 1,0-1,0 1,0-1,0 1,-1-1,1 1,0-1,18-35,87-229,-27 89,-71 164,-3 3</inkml:trace>
  <inkml:trace contextRef="#ctx0" brushRef="#br0" timeOffset="1">0 187,'92'-45,"-65"40,0 0,1 2,-1 0,1 2,0 2,17 1,22 1,-23-3,-75-34,17 23,7 7,0-1,0 0,1-1,0 0,0 0,0 0,1 0,0-1,0 0,1 0,-1-2,3-2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8:15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254 231,'74'-19,"137"-67,-108 39,-100 48,1-1,-1 1,1 0,-1 0,1 0,-1 1,0-1,1 1,-1 0,0 0,0 0,0 0,0 0,-1 1,1-1,0 1,-1 0,0-1,0 1,0 0,0 1,0-1,-1 0,1 0,-1 1,0-1,0 1,0-1,0 1,-1 0,1-1,-1 1,0 0,1 0,62 286,-55-231,-4 0,-1 0,-6 54,1-9,2-104,1 1,-1-1,0 1,1 0,-1-1,0 1,1 0,-1-1,0 1,0 0,0 0,0-1,0 1,0 0,0-1,0 1,0 0,0 0,0-1,0 1,0 0,0 0,-1-1,1 1,0 0,0-1,-1 1,1-1,-1 1,1 0,-1-1,1 1,-1-1,1 1,-1-1,1 1,-1-1,1 1,-1-1,0 0,1 1,-1-1,0 0,1 0,-1 1,0-1,1 0,-1 0,0 0,0 0,1 0,-1 0,0 0,0 0,1 0,-1 0,0-1,1 1,-1 0,0 0,1-1,-1 1,0 0,1-1,-1 1,-10-7,-1 0,0 0,0 1,0 1,-1 0,1 1,-1 0,0 1,0 1,-14-1,-5 1,-1 3,1 1,-1 1,1 1,0 2,0 2,1 0,0 3,-22 10,19-8,0 2,1 1,1 2,1 1,0 1,2 2,-3 4,20-16</inkml:trace>
  <inkml:trace contextRef="#ctx0" brushRef="#br0" timeOffset="1932.481">565 456,'132'-48,"76"-21,-107 36,-101 32,1 1,0 0,-1-1,1 1,-1 0,1-1,0 1,-1 0,1 0,0 0,-1 0,1 0,0 0,0-1,-1 1,1 1,0-1,-1 0,1 0,0 0,-1 0,1 0,0 1,-1-1,1 0,0 1,-1-1,1 0,-1 1,1-1,-1 1,1-1,-1 1,1-1,-1 1,1-1,-1 1,1-1,-1 1,0 0,0-1,1 1,-1 0,0-1,0 1,0 0,1-1,-1 1,0 0,0-1,0 1,0 0,0-1,0 1,-1 0,1 0,0-1,0 1,-1 0,-16 51,10-35,-10 71,15-62</inkml:trace>
  <inkml:trace contextRef="#ctx0" brushRef="#br0" timeOffset="2700.567">1355 485,'-19'9,"1"2,1 0,0 1,0 1,1 0,1 1,0 1,1 1,-7 10,16-18,0 0,1 1,0 0,1 0,0 0,0 0,1 0,0 1,1-1,0 1,0-1,1 1,0 6,0-12,1-1,-1 1,0 0,1-1,0 1,-1-1,2 1,-1-1,0 1,1-1,-1 0,1 0,0 0,0 0,0 0,0 0,1 0,-1-1,1 1,0-1,0 0,0 0,0 0,0 0,0 0,0 0,1-1,-1 0,0 0,1 0,-1 0,1 0,0-1,-1 1,1-1,1 0,11-3,-1-1,-1 0,1-1,-1 0,1-1,-2-1,1 0,-1-1,0-1,0 0,-1 0,-1-1,1-1,-2 0,1 0,-2-1,1-1,-2 1,0-2,0 1,4-12,-9 20,0 1,0-1,0 0,-1 0,0 0,0 0,0 0,-1-1,1 1,-1 0,-1-1,1 1,-1-1,0 1,0-1,0 1,-1-1,0 1,0-1,0 1,-1 0,0-1,0 1,0 0,0 0,-1 0,0 1,0-1,-1 1,1-1,-1 1,0 0,0 1,0-1,0 0,-1 1,1 0,-1 0,0 1,0-1,0 1,0 0,0 1,-1-1,1 1,0 0,-3 0,-6 4,1 0,0 1,0 1,0 0,0 1,1 0,0 1,0 0,0 1,1 1,1 0,-1 0,2 1,-1 0,1 0,1 1,0 1,0-1,1 1,1 1,0-1,0 1,-2 10,-1 2</inkml:trace>
  <inkml:trace contextRef="#ctx0" brushRef="#br0" timeOffset="3478.89">1835 598,'-22'198,"5"-151,1-83,14 21,1 0,0 1,1-1,1 0,0 0,1 0,0 1,2-1,-1 1,2 0,0 0,1 0,0 0,1 1,0 0,1 1,3-4,5-5,-4 5,-1 1,2 0,0 1,1 0,0 1,1 1,0 0,1 1,4-2,-19 13,0-1,0 0,1 0,-1 0,0 1,0-1,1 0,-1 1,0 0,1-1,-1 1,1 0,-1-1,0 1,1 0,-1 0,1 0,-1 0,1 0,-1 1,0-1,1 0,-1 1,0-1,1 1,-1-1,0 1,1 0,-1-1,0 1,0 0,0 0,0 0,0 0,0 0,0 0,0 0,0 0,0 0,-1 1,1-1,0 0,-1 1,1-1,-1 0,1 1,-1-1,0 0,0 1,1-1,-1 1,0-1,0 0,-1 1,1-1,-38 125,36-106,3-4</inkml:trace>
  <inkml:trace contextRef="#ctx0" brushRef="#br0" timeOffset="6029.512">2879 598,'0'282,"-4"-256,-9-32,10-12,0 1,1-1,2 0,-1 0,2 1,1-1,0 0,1 1,0-1,2 1,0 0,1 0,1 1,0-1,1 2,1-1,1 1,0 0,0 1,12-10,-14 11,2 1,0 0,0 0,1 2,1-1,0 1,0 1,12-7,-22 16,0 0,0 0,0 0,0 1,0-1,0 0,0 1,0-1,0 1,-1 0,1 0,0 0,0 0,0 0,-1 0,1 0,-1 1,1-1,-1 1,1-1,-1 1,0-1,0 1,1 0,-1-1,-1 1,1 0,0 0,0 0,-1 0,1 0,-1 0,1 0,-1 0,0 0,0 0,0 0,0 0,11 24,-1-11</inkml:trace>
  <inkml:trace contextRef="#ctx0" brushRef="#br0" timeOffset="6346.946">3443 541,'-8'20,"1"1,0 0,2 0,0 0,1 1,1 0,2 0,0-1,1 1,1 0,2 12,-3-31,0 0,1-1,-1 1,0 0,1-1,0 1,0 0,-1-1,1 1,1-1,-1 0,0 1,1-1,-1 0,1 0,0 0,-1 0,1 0,0 0,0 0,1 0,-1-1,0 1,0-1,1 0,-1 0,1 0,-1 0,1 0,0 0,-1-1,1 1,0-1,-1 0,1 1,0-1,-1-1,1 1,0 0,-1-1,1 1,0-1,-1 0,1 0,-1 0,1 0,-1 0,0 0,1-1,-1 1,0-1,0 0,0 0,3-3,0-1,0 0,-1 0,0 0,0 0,0-1,-1 0,0 0,-1 0,1 0,-1 0,-1 0,1-1,-1 1,0 0,-1-1,0 1,0-1,-1 1,0-1,0 1,0 0,-1-1,0 1,-1 0,0 0,0 0,0 1,-1-1,0 1,0 0,0 0,-1 0,-4-4,-5 0</inkml:trace>
  <inkml:trace contextRef="#ctx0" brushRef="#br0" timeOffset="6763.726">3867 32,'-8'22,"2"0,0 0,2 0,0 1,1 0,2 0,0-1,2 1,1 16,-1 10,0 397,-6-395,-1-33</inkml:trace>
  <inkml:trace contextRef="#ctx0" brushRef="#br0" timeOffset="7016.192">3641 541,'43'-5,"34"-6,13-2,-4 2,-12 3,-13-2,-13 0,-9 2,-7 2,-4 3,-7 1</inkml:trace>
  <inkml:trace contextRef="#ctx0" brushRef="#br0" timeOffset="7751.896">4403 399,'-41'35,"0"2,3 1,1 3,2 0,-10 18,43-57,0-1,0 1,1 0,-1-1,0 1,1 0,-1 0,1 0,0 0,0 0,0 0,0 0,0 0,0 0,0 1,1-1,-1 0,1 1,0-1,-1 0,1 1,0-1,1 1,-1-1,0 0,1 1,-1-1,1 0,0 0,-1 1,1-1,0 0,1 0,-1 0,0 0,0 0,1 0,-1 0,1-1,0 1,0 0,-1-1,1 0,2 2,7-3,0-1,0-1,0 1,0-2,0 1,0-2,-1 1,0-1,0-1,0 0,0 0,0-1,0-1,13-9,-1-1,-1-1,0 0,-1-2,-1 0,9-14,1 1,-29 32,0 0,0 0,0 0,1 1,-1-1,0 0,0 0,1 1,-1-1,1 0,-1 1,0-1,1 0,-1 1,1-1,0 0,-1 1,1-1,-1 1,1-1,0 1,-1-1,1 1,0 0,0-1,-1 1,1 0,0 0,0-1,0 1,-1 0,1 0,0 0,0 0,0 0,-1 0,1 0,0 0,0 1,0-1,-1 0,1 0,0 1,0-1,-1 0,1 1,0-1,0 1,-1-1,1 1,-1-1,1 1,0-1,-1 1,1 0,-1-1,1 1,-1 0,0-1,1 1,-1 0,0 0,1-1,-1 1,0 0,0 0,0 0,-6 54,4-47,0 0,1-1,-1 1,1 0,1 0,0 0,0 0,0 0,1 0,0 0,1 0,0 0,0 0,0-1,1 1,0-1,1 0,0 0,0 0,0 0,5 5,-1-8,0 0,0 0,0-1,0 0,1-1,-1 1,1-2,0 1,-1-1,1-1,0 1,0-2,-1 1,1-1,0 0,-1-1,1 0,-1 0,1-1,-1 0,0-1,0 1,0-2,5-3,-1 0,0-1,0 0,-1-1,0 0,-1-1,0 0,-1-1,0 0,-1 0,0-1,-1 0,-1 0,6-14,52-203,-56 184,-1 0,-3 0,-2 0,-2 0,-4-33,-4 51,8 28,0 1,0-1,0 0,0 1,0-1,0 0,0 1,0-1,0 0,-1 0,1 1,0-1,0 0,0 1,0-1,0 0,-1 1,1-1,0 0,0 0,0 1,-1-1,1 0,0 0,-1 0,1 1,0-1,0 0,-1 0,1 0,0 0,-1 0,1 1,0-1,-1 0,1 0,0 0,-1 0,1 0,0 0,-1 0,1 0,0 0,-1 0,1 0,0-1,-1 1,1 0,0 0,0 0,-1 0,1 0,0-1,-1 1,1 0,0 0,0 0,-1-1,1 1,0 0,-9 167,11-109,-1 590,3-623,9-30,-8-8</inkml:trace>
  <inkml:trace contextRef="#ctx0" brushRef="#br0" timeOffset="8014.585">4657 428,'39'-10,"26"-2,12-1,-1 4,-11 2,-5 2,-8 3,-9 6,-7 2,-4 0,-3 0,-7 3,-2 0,-4 3,0 0,1 2,-1 0</inkml:trace>
  <inkml:trace contextRef="#ctx0" brushRef="#br0" timeOffset="8264.037">5532 569,'0'38,"5"18,6-1,1-10</inkml:trace>
  <inkml:trace contextRef="#ctx0" brushRef="#br0" timeOffset="8499.394">5504 315</inkml:trace>
  <inkml:trace contextRef="#ctx0" brushRef="#br0" timeOffset="8688.013">5842 569,'-7'11,"1"0,-1 1,2-1,0 2,0-1,1 0,0 1,1 0,1 0,0 0,1 0,0 0,1 0,0 0,1 0,1 0,2 8,-4-19,1 1,0-1,0 0,-1 0,1 0,1 1,-1-1,0 0,0 0,1-1,-1 1,1 0,0 0,0-1,-1 1,1-1,0 1,0-1,0 0,0 0,1 0,-1 0,0 0,0-1,1 1,-1 0,0-1,1 0,-1 0,1 1,-1-1,0-1,1 1,-1 0,2-1,2-1,0 0,0 0,0-1,0 0,-1 0,1-1,-1 1,0-1,0 0,0 0,-1-1,1 0,-1 1,5-8,0 1,-1-1,0-1,-1 1,-1-1,0 0,0-1,-2 0,1 0,-2 0,0 0,-1 0,0 0,-1-1,0 1,-1-1,-3-13,-14-13,4 30</inkml:trace>
  <inkml:trace contextRef="#ctx0" brushRef="#br0" timeOffset="9136.354">6153 710,'15'-27,"1"0,2 2,0 0,2 1,7-6,-26 28,0 0,0 1,-1-1,1 0,0 1,0-1,1 1,-1-1,0 1,0-1,1 1,-1 0,1 0,-1 0,1-1,0 2,-1-1,1 0,0 0,0 0,-1 1,1-1,0 1,0 0,0-1,0 1,0 0,0 0,-1 0,1 0,0 0,0 1,0-1,0 1,0-1,-1 1,1 0,0-1,0 1,-1 0,1 0,-1 0,1 0,-1 1,1-1,-1 0,1 1,-1-1,0 1,1 0,3 13,44 87,-47-99,1 0,0 0,0 0,0 0,0 0,0-1,1 1,-1-1,1 0,-1 0,1-1,0 1,0-1,0 1,0-1,0 0,0-1,0 1,0-1,0 0,1 0,-1 0,0 0,0-1,0 0,2 0,9-4,-1-1,0-1,0 0,-1 0,0-2,0 1,-1-2,0 1,0-2,-1 0,1-2,28-67,-32 58</inkml:trace>
  <inkml:trace contextRef="#ctx0" brushRef="#br0" timeOffset="11767.841">7903 569,'-6'-1,"-1"1,1 0,0 0,-1 1,1 0,-1 0,1 1,0-1,0 1,0 0,0 1,0 0,0 0,1 0,0 0,-1 1,1 0,0 0,1 1,-1-1,1 1,0 0,0 0,0 0,1 1,0-1,-2 6,-1-4,0 2,1-1,0 0,0 1,1 0,1 0,-1 0,1 1,1-1,0 1,0 0,1-1,0 1,0 0,2 0,-1 0,1-1,0 1,1 0,0-1,1 1,1 4,-3-12,1-1,-1 1,0-1,1 0,-1 0,0 1,1-1,-1 0,1 0,0 0,-1-1,1 1,0 0,0-1,-1 1,1-1,0 1,0-1,0 0,0 0,-1 0,1 0,0 0,0 0,0 0,0-1,-1 1,1-1,0 1,0-1,-1 0,1 1,0-1,-1 0,1 0,-1 0,1-1,0 1,54-50,-55 51,125-149,-87 92,-44 75,1 1,0-1,1 0,1 1,1 0,1-1,0 1,2 2,-2-17,0 0,1-1,-1 1,1 0,0 0,0 0,1 0,-1-1,1 1,0-1,0 1,0-1,0 0,0 0,1 0,0 0,-1 0,1 0,0-1,1 1,-1-1,0 0,1 0,-1 0,1 0,-1-1,1 1,0-1,0 0,-1 0,1-1,0 1,0-1,0 0,0 0,0 0,0 0,0-1,0 1,0-1,-1 0,1 0,0-1,0 1,-1-1,1 0,-1 0,14-8,-2-1,0-1,0-1,-1 0,0 0,-1-2,-1 0,0 0,5-11,16-17,2-1,-3-1,-1-2,-3-1,1-5,1-7,-16 37,-1-1,-1 0,-1-1,-1 0,-1-1,-2 0,0-1,-2 1,-1-1,0-19,-3 44,-1 0,0 1,0-1,0 1,0-1,0 1,0-1,-1 1,1-1,0 1,-1-1,1 1,-1-1,0 1,1-1,-1 1,0 0,0-1,0 1,0 0,0 0,0 0,0 0,0 0,0 0,-1 0,1 0,0 0,-1 0,1 1,-1-1,1 0,-1 1,1 0,-1-1,1 1,-1 0,1 0,-1-1,1 1,-1 1,0-1,1 0,-1 0,1 0,-1 1,1-1,-1 1,1-1,-1 1,1 0,0 0,-1-1,1 1,0 0,0 0,-1 0,1 0,0 1,0-1,0 0,0 0,0 2,-19 18,2 1,0 1,2 0,0 2,1-1,2 2,1 0,1 1,-2 8,4-11,1 0,1 0,2 1,0 0,2 0,0 1,2-1,1 0,2 15,-2-30,1 0,0 0,1 0,0 0,1 0,0-1,0 1,1-1,0 0,1 0,0 0,0-1,1 1,0-1,1-1,0 1,0-1,0 0,1-1,0 0,0 0,1-1,-1 0,1 0,3 1,-5-3,0 0,1 0,-1-1,1 0,-1 0,1-1,0 0,0 0,-1-1,1 0,0 0,0-1,0 0,-1 0,1-1,-1 0,1 0,-1-1,1 0,-1 0,0 0,-1-1,1-1,-1 1,1-1,-1 0,-1 0,1-1,-1 1,0-1,0 0,0-1,-1 1,0-1,0 0,-1 0,0 0,0-1,-1 1,0-1,1-5,-2 4,-1 0,0 1,0-1,0 1,-1-1,-1 1,1-1,-1 1,-1 0,0-1,0 1,0 1,-1-1,0 0,-1 1,1 0,-2 0,1 0,-1 1,0 0,0 0,0 0,-1 1,0 0,0 0,-1 0,1 1,-1 0,0 1,0 0,-8-2,7 3,0 0,-1 0,1 1,-1 1,1 0,-1 0,1 1,-1 0,1 0,0 1,0 0,-1 1,-5 3,-12 5</inkml:trace>
  <inkml:trace contextRef="#ctx0" brushRef="#br0" timeOffset="12147.804">8975 485,'-14'9,"1"1,-1 0,2 1,0 1,0 0,1 0,0 1,1 1,1 0,0 0,1 1,0 0,2 0,-1 1,0 6,6-18,0 0,1 0,0 1,-1-1,1 0,1 0,-1 1,1-1,-1 0,1 0,0 1,1-1,-1 0,1 0,0-1,0 1,0 0,0 0,1-1,-1 0,1 1,0-1,0 0,0 0,0 0,1-1,-1 1,1-1,0 0,0 0,-1 0,1-1,0 1,1-1,-1 0,0 0,0 0,0-1,1 1,-1-1,0 0,0 0,1-1,-1 1,0-1,0 0,1 0,1-2,0 2,-2-1,1 0,0-1,0 1,-1-1,1 0,-1 0,0-1,0 1,0-1,0 0,-1 0,0 0,1 0,-1-1,-1 1,1-1,-1 0,0 0,0 0,0 0,-1 0,1 0,-1-3,2-3,-2-1,1 0,-1 1,-1-1,0 0,0 0,-1 1,-1-1,0 0,-3-7,4 15,0-1,-1 0,0 1,0-1,0 1,-1 0,1-1,-1 1,0 0,0 1,0-1,-1 0,1 1,-1 0,0 0,0 0,0 0,0 1,-1 0,1-1,-1 2,1-1,-4 0,-4 2</inkml:trace>
  <inkml:trace contextRef="#ctx0" brushRef="#br0" timeOffset="12851.523">9201 569,'-7'18,"0"-5,0 1,2 0,0 0,0 1,1-1,1 1,1 0,0 0,0 9,2-22,0 0,0 0,0 0,0 0,0 0,1 0,-1 1,1-1,-1 0,1 0,0 0,0 0,0-1,0 1,0 0,0 0,0 0,1-1,-1 1,1-1,-1 1,1-1,-1 1,1-1,0 0,0 0,0 0,0 0,-1 0,1 0,1-1,-1 1,0-1,0 1,0-1,0 0,0 0,0 0,0 0,0 0,1 0,-1 0,0-1,0 1,0-1,93-38,85-110,-180 148,0 1,0-1,0 1,0-1,1 1,-1-1,0 1,0 0,1-1,-1 1,0-1,1 1,-1 0,0-1,1 1,-1 0,1-1,-1 1,1 0,-1-1,0 1,1 0,-1 0,1 0,-1 0,1-1,-1 1,1 0,0 0,-1 0,1 0,-1 0,1 0,-1 0,1 0,-1 1,1-1,-1 0,1 0,-1 0,1 0,-1 1,0-1,1 0,-1 1,1-1,-1 0,1 1,-1-1,0 0,1 1,-1-1,0 1,1-1,-1 0,0 1,0-1,0 1,1-1,-1 1,0-1,0 1,0-1,0 1,0 0,-3 35,1-33,0 0,0 0,0 0,1 0,0 0,-1 1,1-1,0 0,0 0,1 1,-1-1,1 1,0-1,-1 1,2-1,-1 1,0-1,1 1,-1-1,1 0,0 1,0-1,1 0,-1 0,0 0,1 0,0 0,0 0,0 0,0 0,0-1,1 1,-1-1,1 1,0-1,-1 0,1 0,0 0,0-1,2 1,3 0,1 0,0-1,0 0,0-1,0 1,-1-2,1 1,0-2,0 1,0-1,-1 0,1-1,-1 0,0 0,1-1,-2 0,1 0,0-1,3-3,123-120,-133 127,24-31,-1-1,-2-1,-2-1,-1-1,-1-1,-3 0,0-1,5-28,-20 65,4-10,0-1,0 0,-1 0,-1 0,0 0,-1-1,0 1,-1 0,0-1,-1 1,0 0,-1-2,1 13,1 1,0-1,-1 0,1 0,-1 0,1 1,-1-1,1 0,-1 1,1-1,-1 0,0 1,1-1,-1 1,0-1,0 1,1-1,-1 1,0 0,0-1,0 1,1 0,-1 0,0-1,0 1,0 0,0 0,0 0,0 0,1 0,-1 0,0 0,0 1,0-1,0 0,0 0,1 1,-1-1,0 0,0 1,0-1,1 1,-1-1,0 1,1-1,-1 1,0 0,1-1,-1 1,1 0,-1-1,1 1,-1 0,1 0,0 0,-1 0,-27 44,18-16,1 0,1 1,2-1,1 1,1 1,2-1,1 0,1 1,2-1,1 0,4 19,13 177,-11-175,-7-45,0 0,0 0,-1 0,0 0,0 0,-1 0,0 0,0 0,0 0,0 0,-1 0,0 0,-1 0,1 0,-1 0,0 0,-2 3,-21 8,11-16</inkml:trace>
  <inkml:trace contextRef="#ctx0" brushRef="#br0" timeOffset="13099.987">9680 343,'44'-5,"42"-1,12 0,-1 1,-13 1,-15 2,-10 1,-11 1,-12 0</inkml:trace>
  <inkml:trace contextRef="#ctx0" brushRef="#br0" timeOffset="15753.527">11205 598,'-3'-3,"0"1,1 0,-1 1,0-1,0 0,0 1,0-1,0 1,0 0,-1 0,1 1,0-1,-1 1,1-1,0 1,-1 0,1 0,0 0,-1 1,1-1,0 1,-1 0,1 0,0 0,0 0,0 1,0-1,0 1,-1 0,-76 63,75-62,1 2,0-1,0 0,0 1,0 0,1 0,0 0,0 0,0 0,1 1,0-1,0 1,0-1,1 1,0 0,0 0,0 0,1 0,-1 0,2 0,-1 0,1 0,-1-1,2 1,-1 0,1 0,-1-1,2 1,-1-1,1 1,0-1,-1-3,0 0,1 0,0-1,-1 0,1 1,0-1,-1 0,1 0,0 0,0-1,0 1,0-1,0 1,0-1,0 0,0 0,0-1,0 1,0 0,-1-1,1 0,0 0,0 0,0 0,-1 0,1 0,0-1,1-1,73-50,-56 31,-1-2,0 0,-2 0,-1-2,-1 0,12-26,-12 17,-4 57,1 37,-11-44,1-1,1 1,0 0,0-1,2 0,0 0,0 0,1-1,1 0,8 11,-13-20,1 1,-1-1,1 0,-1 0,1 0,0 0,1-1,-1 0,0 0,1 0,0 0,0-1,0 0,0 0,0 0,0 0,0-1,1 0,-1 0,1 0,-1-1,1 0,11-4</inkml:trace>
  <inkml:trace contextRef="#ctx0" brushRef="#br0" timeOffset="17282.649">13632 456,'-29'38,"-9"18,-3 4,5-4,9-5,4-13,6-7,1-5,-1-1,2-6</inkml:trace>
  <inkml:trace contextRef="#ctx0" brushRef="#br0" timeOffset="17556.431">13322 485,'19'9,"21"18,8 4,1 2,-8 0,-6-6,-9-2,-4-6,-6-1,-1 1,2 2,3-2,-2 0,0-3,3-4,2-10,-3-4</inkml:trace>
  <inkml:trace contextRef="#ctx0" brushRef="#br0" timeOffset="17917.848">13999 710,'10'2,"0"0,0 0,0-1,0 0,0-1,0 0,0-1,0 0,0 0,0-1,-1 0,1-1,-1 0,1-1,-1 1,0-2,0 0,0 0,-1 0,0-1,0 0,0-1,-1 0,0 0,0 0,-1-1,0 0,0 0,-1-1,0 0,0 0,1-6,-5 12,0 1,-1-1,0 0,1 0,-1 0,0 0,0 0,0 1,-1-1,1 0,-1 0,1 0,-1 0,0 1,0-1,-1 0,1 1,0-1,-1 1,1-1,-1 1,0 0,0 0,0 0,0 0,0 0,0 0,-1 0,1 1,-1-1,1 1,-1 0,0-1,1 1,-1 1,0-1,0 0,-3-1,-1 1,0 0,0 0,0 0,0 1,0 0,0 0,1 1,-1 0,0 0,0 0,0 1,1 0,-1 1,-2 0,-8 7,1 1,0 0,1 1,0 1,1 0,0 1,1 0,0 1,2 1,0 0,0 1,-2 6,10-18,-1 1,1-1,0 1,1-1,-1 1,1 0,0 0,1 0,-1 0,1 1,0-1,1 0,0 0,0 1,0-1,0 0,1 0,0 1,1-1,0 0,-1 0,2 0,-1-1,1 1,0 0,0-1,0 0,1 1,0-1,0-1,0 1,0-1,1 1,0-1,0-1,0 1,0-1,1 1,-1-2,4 2,8 0,-1-1,1 0,0-2,0 0,-1-1,1 0,0-1,0-1,-1-1,1-1,-1 0,0-1,13-6,-7 1</inkml:trace>
  <inkml:trace contextRef="#ctx0" brushRef="#br0" timeOffset="18387.613">14563 625,'-14'8,"-1"0,1 1,0 1,1 0,0 1,1 0,0 1,-6 8,14-16,1 0,0 0,0 1,0-1,0 1,1-1,-1 1,1 0,1 0,-1 0,1 0,-1 0,2 1,-1-1,0 0,1 0,0 1,0-1,1 0,0 0,-1 1,2-1,-1 0,1 0,-1 0,1 0,1 0,1 2,1-2,1 0,-1-1,1 0,1 0,-1 0,1-1,-1 0,1 0,0 0,0-1,0 0,0-1,0 1,1-1,-1-1,0 1,1-1,-1-1,0 1,1-1,-1-1,0 1,0-1,0 0,0-1,0 0,-1 0,1 0,-1-1,2 0,8-11,1 0,-2 0,0-2,-1 1,0-2,-2 0,0-1,-1 0,-1 0,0-2,2-9,7-9,-17 35,73-186,-72 181,-1-1,-1 1,0-1,0 0,-1 1,0-1,0 0,-1 1,-1-1,0 1,0-1,0 1,-1 0,-1 0,0 0,0 0,-1 0,0 1,-4-6,5 10,1 0,-1 0,0 1,0-1,0 1,0 0,0 0,-1 1,1-1,-1 1,0 0,0 0,0 1,0-1,0 1,0 0,0 1,0-1,0 1,-1 0,1 0,0 0,0 1,0 0,0 0,0 0,0 1,0 0,0 0,-1 1,-5 1,0 1,1 1,0 0,0 0,1 1,0 0,0 1,0 0,1 0,0 1,1 0,0 0,-1 2,2 1,0 0,0 1,1-1,1 1,0 0,1 0,1 1,0-1,0 1,1-1,1 1,1-1,0 1,0-1,1 1,1-1,0 0,1 0,0 0,1 0,1-1,0 0,1 0,0 0,7 8,7 11,2-1,1-1,2-1,0-1,15 9,124 101,-152-127</inkml:trace>
  <inkml:trace contextRef="#ctx0" brushRef="#br0" timeOffset="16717.207">12165 287,'68'-27,"-1"-4,-2-2,16-14,27-41,-77 62,-39 54,-21 154,-80 516,96-638,-3-1,-3 0,-2-2,-2 0,-3-1,-7 6,28-50,0 0,-2-1,1 1,-1-1,-1 0,0-1,-1 0,0 0,0 0,-1-2,0 1,-1-1,0-1,0 1,-1-2,1 0,-1 0,-8 1,18-7,0 1,0-1,-1-1,1 1,0 0,-1 0,1-1,0 0,0 1,0-1,0 0,0 0,0 0,0 0,0 0,0-1,0 1,0-1,1 1,-1-1,0 1,1-1,0 0,-1 0,1 0,0 0,0 0,0 0,0 0,0 0,1 0,-1-1,0 1,1 0,0 0,0-3,3-85,9 49,3 0,1 1,2 1,2 0,1 2,2 0,2 2,1 0,2 2,1 1,1 1,16-11,-26 25,1 2,0 0,1 1,1 2,0 0,0 1,1 1,1 2,1 0,67 9,-17 4,-50-10,-2 0</inkml:trace>
  <inkml:trace contextRef="#ctx0" brushRef="#br0" timeOffset="16901.105">12983 710,'-15'38,"1"13,2 3,8-8,10-17,3-13</inkml:trace>
  <inkml:trace contextRef="#ctx0" brushRef="#br0" timeOffset="17051.299">12983 287</inkml:trace>
  <inkml:trace contextRef="#ctx0" brushRef="#br0" timeOffset="26340.2">17414 625,'-5'34,"-1"20,4 1,4-8</inkml:trace>
  <inkml:trace contextRef="#ctx0" brushRef="#br0" timeOffset="26502.275">17441 258,'0'0</inkml:trace>
  <inkml:trace contextRef="#ctx0" brushRef="#br0" timeOffset="26825.475">17894 428,'-19'4,"-79"27,95-30,0 1,0-1,0 1,0 0,0 0,1 0,-1 0,1 0,-1 0,1 1,0-1,-1 1,1 0,1 0,-1 0,0 0,1 0,-1 0,1 0,0 0,0 0,0 1,1-1,-1 0,1 1,-1 2,4 1,-1 0,1 0,0 0,1 0,0-1,0 1,0-1,1 0,0 0,0-1,0 1,1-1,-1 0,1-1,1 1,-1-1,1 0,-1-1,1 0,2 1,11 8,-5-3,65 51,-78-58,0 0,0 0,0 0,0 1,0-1,-1 1,1-1,-1 1,1 0,-1-1,0 1,0 0,0 0,-1 0,1 0,0 0,-1 0,0 0,0 0,0 0,0 0,-1 0,1-1,-1 1,1 0,-1 0,0 0,0 0,0 0,-1 0,-4 3,1 0,-1-1,-1 1,1-1,-1 0,0-1,0 0,0 0,0 0,-1-1,0 0,1-1,-1 0,0 0,0 0,0-1,-1 0,1-1,0 0,0 0,0-1,0 0,-4-1,-13-3</inkml:trace>
  <inkml:trace contextRef="#ctx0" brushRef="#br0" timeOffset="25475.576">15918 485,'-7'-3,"-1"1,1 1,-1-1,0 1,1 1,-1-1,0 2,0-1,0 1,1 0,-1 0,1 1,-1 0,1 0,-1 1,1 0,0 0,0 1,1 0,-1 0,1 1,0-1,0 2,0-1,1 0,-1 1,2 0,-1 0,0 1,1-1,0 1,-2 6,-10 17,2 0,0 1,2 0,2 1,1 0,-4 25,12-54,0-1,0 0,1 1,-1-1,1 0,-1 1,1-1,0 1,0-1,0 1,0-1,0 0,1 1,-1-1,1 1,-1-1,1 0,0 1,0-1,0 0,0 0,1 0,-1 0,1 0,-1 0,1 0,-1 0,1-1,0 1,0 0,0-1,0 0,0 1,0-1,0 0,1 0,-1 0,0-1,1 1,-1 0,0-1,1 1,-1-1,3 0,9-4,0 0,0-1,-1 0,0-1,0-1,0 0,-1-1,0 0,0-1,-1 0,0-1,-1 0,0 0,0-1,-1-1,12-9,190-199,-182 192,-29 27,1 1,-1-1,0 1,0-1,1 1,-1-1,0 1,0 0,1-1,-1 1,1 0,-1-1,0 1,1 0,-1-1,1 1,-1 0,1 0,-1-1,0 1,1 0,-1 0,1 0,-1 0,1 0,-1-1,1 1,0 0,-1 0,1 0,-1 1,1-1,-1 0,1 0,-1 0,1 0,-1 0,1 1,-1-1,0 0,1 0,-1 1,1-1,-1 0,0 1,1-1,-1 0,1 1,-1-1,0 0,0 1,1-1,-1 1,0-1,0 1,1-1,-1 1,0-1,0 1,0-1,0 1,0-1,0 1,0-1,0 1,0-1,0 1,-16 163,18-148,1 0,0-1,1 1,0-1,2 1,-1-1,2-1,0 1,1-1,0 0,1-1,1 0,0 0,1-1,0-1,1 1,2 0,-11-9,0-1,1 0,-1 0,1 0,0 0,-1 0,1-1,0 0,0 1,0-1,0-1,0 1,0-1,0 1,0-1,0-1,1 1,-1 0,0-1,0 0,0 0,21-8</inkml:trace>
  <inkml:trace contextRef="#ctx0" brushRef="#br0" timeOffset="25757.402">16849 456,'-9'24,"-9"22,-5 9,0-1,1-10,3-7,5-5,0-3,2-2,-1-1,1 1,-1-1,-5-4,2-5</inkml:trace>
  <inkml:trace contextRef="#ctx0" brushRef="#br0" timeOffset="26103.422">16623 428,'209'313,"-71"-94,-135-216,0 0,-1-1,1 1,0-1,0 0,0 0,1 0,-1 0,1-1,-1 1,1-1,-1 0,1 0,-1 0,1 0,0-1,0 1,-1-1,1 0,0 0,3-1,14-3</inkml:trace>
  <inkml:trace contextRef="#ctx0" brushRef="#br0" timeOffset="29407.421">0 1416,'368'-47,"-141"20,-164 19,0 3,0 3,47 4,-4 0,199 26,187 1,19-47,-208 5,52 13,-122 2,850-2,-671-28,463 28,-439-28,-8 16,70-6,-115-8,7 14,-115-4,112 14,-198 3,241 28,946-30,-856 0,-81-26,122 27,-178-28,769 28,169 0,-894-29,322 30,-453-29,88 26,-122-25,355 27,-521 13,-83-10,0 0,1-1,0 0,-1-1,1-1,0 0,0-1,-1 0,12-3,20-4,1 1,1 2,-1 3,1 1,29 4,23-1,35 3,-121 1,-7 0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1,'-34'2,"0"1,0 2,0 2,1 1,0 1,0 2,1 1,-3 4,25-12,0 1,1 0,-1 1,1 0,1 0,-1 1,1 0,0 0,1 1,0 0,0 1,1-1,0 1,0 1,1-1,0 1,1-1,0 2,1-1,0 0,0 1,1-1,0 1,1-1,0 1,1 10,0-18,0 0,1 1,-1-1,0 0,1 0,0 0,0 0,0 0,0 0,0 0,1-1,-1 1,1 0,-1-1,1 1,0-1,0 1,1-1,-1 0,0 0,1 0,-1 0,1 0,0-1,-1 1,1-1,0 1,0-1,0 0,0 0,0-1,0 1,0-1,0 1,1-1,6 0,-1 0,1-1,-1 0,0 0,0-1,0 0,0-1,0 0,0 0,0-1,2-1,26-17,-1-1,-1-2,-1-1,-1-2,-2-1,0-1,-3-2,0-1,-28 34,0 0,1-1,-1 1,0 0,0 0,1 0,-1 0,0-1,1 1,-1 0,1 0,-1-1,1 1,-1 0,1-1,0 1,-1-1,1 1,0-1,0 1,-1-1,1 1,0-1,0 1,-1-1,1 0,0 0,0 1,0-1,0 0,0 0,-1 0,1 0,0 0,0 0,0 0,0 0,0-1,0 1,-1 0,1 0,0-1,0 1,0 0,-1-1,1 1,0-1,-1 1,1-1,0 1,-1-1,1 0,0 1,-1-1,1 0,-1 0,1 1,-1-1,0 0,1 0,-1 1,0-1,0 0,1 0,-1 0,0 0,0 0,0 1,0-2,0 2,0 12,0 0,1-1,0 1,0 0,1-1,1 1,0-1,1 0,0 0,1 0,0-1,0 1,1-1,0-1,1 1,0-1,1 0,0 0,0-1,1 0,8 5,36 8,-28-16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59 174,'-2'125,"-6"0,-8 21,-4-64,9-102,10-11,1 1,1-1,2 1,0-1,3 1,0 0,2 1,1 0,1 0,2 1,4-7,116-204,-132 238,0 0,0 0,0-1,1 1,-1 0,0 0,0 0,1-1,-1 1,1 0,-1 0,1 0,0 0,-1 0,1 0,0 0,-1 0,1 0,0 0,0 0,0 1,0-1,0 0,0 1,0-1,0 1,0-1,1 1,-1-1,0 1,0 0,0-1,0 1,1 0,-1 0,0 0,0 0,1 0,-1 0,0 0,0 1,0-1,1 0,-1 1,0-1,0 0,0 1,0 0,0-1,0 1,0 0,1 0,9 102,-4-52,-6-32,1-1,1 0,1 0,1 0,0-1,1 1,4 6,1-6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5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0 173,'23'423,"12"-102,-25-301,11-39,-13 9,21-22,1 0,2 2,1 1,1 2,2 2,0 0,1 3,2 1,35-14,-61 31,54-13,-66 17,1 0,0 0,-1 0,1 0,-1 0,1 0,-1 1,1-1,0 1,-1-1,0 1,1 0,-1-1,1 1,-1 0,0 0,0 0,1 0,-1 0,0 0,0 1,0-1,0 0,0 0,0 1,-1-1,1 1,0-1,-1 1,1-1,-1 1,1-1,-1 1,0-1,0 1,0-1,0 1,0 0,0 0,-2 10,-1-1,0 0,0 0,-1 0,-1 0,0-1,0 0,-1 0,0 0,-1-1,0 0,0 0,-1-1,0 1,-1-2,-9 7,18-14,-32 30,-1-2,-2-1,0-2,-2-1,-1-2,0-2,-2-1,0-2,-40 11,16-24,59-9</inkml:trace>
  <inkml:trace contextRef="#ctx0" brushRef="#br0" timeOffset="317.995">763 708,'-13'19,"1"1,1 0,1 1,1 0,1 0,1 1,1 0,0 0,2 0,1 1,0 0,1 12,3-31,-1-1,1 1,-1-1,1 1,0-1,0 1,0-1,1 0,-1 0,1 1,0-1,0 0,0 0,0-1,1 1,-1 0,1-1,-1 0,1 1,0-1,0 0,0 0,0-1,0 1,1-1,-1 1,0-1,1 0,-1 0,1-1,-1 1,1-1,-1 1,1-1,-1 0,1-1,3 1,7-2,1-1,-1 0,0 0,0-1,0-1,-1-1,0 0,11-7,-12 6,0 0,-1-1,0-1,-1 0,0-1,0 1,-1-2,0 0,-1 0,0 0,-1-1,0 0,-1-1,-3 7,0-1,0 0,-1 1,0-1,-1 0,1 0,-1 0,-1 0,1 0,-1 0,0-1,-1 1,0 0,0 0,0 0,-1 0,0 1,-1-1,1 0,-1 1,0-1,-1 1,0 0,0 0,0 1,-1-1,1 1,-1 0,0 0,0 0,0 1,-1 0,0 0,0 0,0 1,0 0,0 0,0 0,-1 1,0 0,1 0,-1 1,0 0,0 0,0 0,1 1,-1 0,0 1,0-1,0 1,-4 2,-14 3</inkml:trace>
  <inkml:trace contextRef="#ctx0" brushRef="#br0" timeOffset="815.959">1440 708,'-21'5,"1"0,0 1,0 1,0 1,1 1,0 0,1 2,0 0,1 1,0 1,0 0,-13 15,28-25,-1 0,1 1,0-1,0 0,0 1,0-1,1 1,-1-1,1 1,0 0,0 0,1-1,-1 1,1 0,-1 0,1 0,0 0,1 0,-1 0,1-1,0 1,0 0,0 0,0-1,0 1,1 0,0-1,0 0,0 1,0-1,0 0,1 0,-1 0,1 0,1 0,1 2,0 0,1-1,0 1,0-1,0-1,1 1,-1-1,1 0,0-1,-1 0,1 0,0 0,1-1,-1 0,0 0,0-1,0 1,8-2,4-5,0 0,-1-1,0-1,0-1,0 0,-1-2,-1 0,0 0,0-2,-1 0,-1-1,7-7,10-14,0-2,-3-1,-1-1,-2-1,-1-1,-2-2,-3 0,-1-1,5-22,-15 43,0-1,-1-1,-1 0,-2 1,-1-2,0 1,-2 0,-1 0,-1-1,-1 1,-1 0,-1 0,-7-22,9 42,0 0,0 0,0 1,-1-1,0 1,1-1,-1 1,-1 0,1 0,-1 0,1 1,-1-1,0 1,-1 0,1 0,0 0,-1 1,0 0,1-1,-1 2,0-1,0 0,0 1,0 0,0 0,-1 1,1-1,0 1,0 0,0 1,0-1,-1 1,1 0,0 0,-4 2,-2 1,-1 0,1 0,0 2,0-1,0 1,1 1,0 0,0 0,0 1,1 0,1 1,-1 0,1 0,1 1,0 0,0 0,1 1,0 0,1 0,0 0,1 1,-1 4,-4 15,1 0,2 1,1-1,1 1,2 1,1-1,2 0,1 2,-1-14,1 1,1-1,0 0,2 0,0-1,1 1,1-1,1 0,1-1,1 0,0 0,1-1,1-1,0 0,1 0,1-1,1-1,0 0,7 4,-15-14,0 0,0 0,0-1,0 0,1 0,0-1,-1 0,1 0,0-1,0 0,0 0,0-1,0 0,0 0,8-2,8-4</inkml:trace>
  <inkml:trace contextRef="#ctx0" brushRef="#br0" timeOffset="1314.272">2004 596,'-12'22,"1"0,2 1,0 0,1 1,1 0,1 0,1 0,1 1,1 15,2-36,0 0,1 0,0 0,0 0,0 0,0 0,0 0,1 0,0 0,0 0,0 0,0 0,0-1,1 1,0 0,0-1,0 1,0-1,1 0,-1 0,1 0,-1 0,1 0,0 0,1-1,-1 1,0-1,1 0,-1 0,1 0,-1-1,1 1,0-1,0 0,0 0,0 0,0 0,0-1,0 0,0 1,0-1,0-1,0 1,0-1,0 0,2 0,9-8,0 0,0-1,-1 0,-1-1,0-1,0 0,-1-1,0 0,-1 0,-1-2,0 1,6-15,-2 9,128-168,-141 188,-1-1,0 0,1 0,-1 1,1-1,-1 0,1 1,0-1,-1 1,1-1,-1 0,1 1,0 0,0-1,-1 1,1-1,0 1,0 0,-1-1,1 1,0 0,0 0,0 0,-1 0,1 0,0-1,0 2,0-1,0 0,0 0,-1 0,1 0,0 0,0 1,0-1,-1 0,1 1,0-1,0 1,-1-1,1 0,0 1,-1 0,1-1,-1 1,1-1,-1 1,1 0,-1-1,1 1,-1 0,14 43,25 257,-27-225,-3 1,-3-1,-4 2,-3-1,-3 0,-4-1,-3 1,-8 18,10-55,-2-1,-2-1,-2 0,-1-1,-2 0,-1-1,-2-1,-1-2,-2 0,-1-1,-2-1,-8 5,35-35,-12 10,1 0,-1-1,-1 0,0 0,0-2,-1 1,0-2,-1 0,1 0,-1-2,0 0,-1 0,13-5,0 0,-1 0,1 0,0 0,0 0,0-1,0 1,0-1,0 0,0 0,0 0,0 0,0-1,1 1,-1-1,0 1,1-1,-1 0,1 0,0 0,-1-1,1 1,0 0,1-1,-1 1,0-1,1 0,-1 0,1 1,0-1,0 0,0 0,0 0,1 0,-1-1,1 1,-1 0,1 0,0 0,1 0,-1 0,0 0,1 0,0 0,-1 0,1 0,1 0,0-3,8-22,2-1,1 2,1-1,1 2,1 0,2 1,0 1,19-19,-35 40,268-302,-226 259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3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0 725,'5'24,"7"7,0-5,-1-13,2-13,-1-11,-3-4</inkml:trace>
  <inkml:trace contextRef="#ctx0" brushRef="#br0" timeOffset="231.142">57 245,'0'0</inkml:trace>
  <inkml:trace contextRef="#ctx0" brushRef="#br0" timeOffset="646.882">508 442,'-31'23,"11"-11,1 1,0 0,1 1,1 2,0-1,1 2,1 0,0 1,2 1,0 0,1 0,1 1,0 1,0 5,9-22,1 0,0-1,0 1,0 0,1 0,-1 0,1-1,0 1,0 0,1 0,-1 0,1 0,-1-1,1 1,0 0,1 0,-1-1,1 1,-1-1,1 0,0 1,0-1,1 0,-1 0,1 0,-1 0,1-1,0 1,0-1,0 1,1-1,-1 0,0 0,1-1,-1 1,1-1,-1 0,1 0,0 0,0 0,0 0,-1-1,1 0,1 0,14-6,-1-2,0 0,-1-1,0-1,0 0,-1-1,-1-1,0 0,0-2,-1 1,-1-2,0 0,7-12,-14 20,40-53,45-41,-91 100,1 1,-1-1,1 1,0-1,-1 1,1 0,0-1,0 1,-1 0,1-1,0 1,0 0,-1 0,1-1,0 1,0 0,0 0,-1 0,1 0,0 0,0 0,0 1,-1-1,1 0,0 0,0 0,-1 1,1-1,0 0,0 1,-1-1,1 1,0-1,-1 1,1-1,-1 1,1-1,-1 1,1 0,-1-1,1 1,-1 0,1 0,-1-1,0 1,1 0,-1 0,0-1,0 1,0 0,0 0,1-1,-1 2,4 47,-4-45,-4 94,-5-2,-14 57,3-10,10-62,-3-1,-4 0,-3-1,-4-1,-3-1,-30 58,-11-41,65-91,1-1,0 0,-1 1,1-1,-1 0,0 0,0-1,0 1,0 0,0-1,0 0,0 0,0 0,0 0,-1 0,1-1,0 1,-1-1,1 0,0 0,-1 0,1 0,0-1,0 0,-1 1,1-1,0 0,0 0,0-1,0 1,0-1,-2-1,0-2,1-1,0 0,0 0,0 0,1 0,0-1,0 0,1 1,0-1,0 0,0 0,1 0,0 0,0 0,1-1,0 1,0 0,1 0,0-2,-1-2,3-26,2 1,2-1,1 1,1 0,2 1,2 0,1 1,2 0,1 1,1 1,2 1,1 1,2 0,0 2,2 1,19-15,-26 24</inkml:trace>
  <inkml:trace contextRef="#ctx0" brushRef="#br0" timeOffset="883.035">960 725,'-14'38,"0"18,2 3,8-7,9-13,10-13,5-16,1-10</inkml:trace>
  <inkml:trace contextRef="#ctx0" brushRef="#br0" timeOffset="1027.705">1072 301,'0'0</inkml:trace>
  <inkml:trace contextRef="#ctx0" brushRef="#br0" timeOffset="1444.714">1496 526,'-29'27,"1"0,2 2,0 1,2 1,2 1,1 2,1-1,-9 24,27-53,0 0,-1-1,1 1,1 0,-1 0,1 0,-1 0,1 0,0 1,0-1,1 0,-1 1,1-1,0 0,0 1,1-1,-1 0,1 0,0 1,0-1,1 0,-1 0,1 0,-1 0,1 0,1-1,-1 1,0 0,1-1,0 0,0 1,0-1,0 0,4 2,0-1,1-1,0 0,0-1,1 0,-1 0,0 0,1-1,-1-1,1 1,-1-1,1-1,-1 0,0 0,1 0,-1-1,0 0,0-1,0 0,0 0,1-1,8-4,0-2,-1 1,0-2,-1 0,0-1,0 0,-2-1,7-8,12-12,-1-1,-2-2,-2-1,-1-2,-1 0,-3-2,-1 0,-2-1,-2-1,-2-1,-2 0,-2-1,-1 0,-3-1,-1-4,-5 43,-1-1,0 0,0 1,-1-1,0 0,0 1,0-1,-1 1,0-1,-1 1,0 0,0 0,0 0,-1 0,0 1,0-1,-1 1,0 0,0 0,0 1,-1 0,0 0,0 0,0 0,0 1,-1 0,0 0,0 1,0 0,0 0,0 1,-1 0,1 0,-1 0,1 1,-1 1,0-1,1 1,-1 0,0 1,1 0,-1 0,0 0,-5 3,-1 5,0 0,1 1,0 0,1 1,1 0,-1 1,2 0,-1 1,2 0,0 1,0 0,2 0,0 1,0 0,1 0,1 1,1 0,0 0,1 0,0 0,2 0,-1 12,3-1,2 1,0-1,2-1,0 1,2 0,1-1,1-1,2 1,0-2,1 1,2-2,0 1,2-2,10 12,12 11,2-1,2-3,40 31,-46-40,-9-9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0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286 142,'-23'14,"0"2,1 0,1 2,0 0,2 2,0 0,1 1,1 1,1 0,1 1,1 1,1 0,2 1,0 1,-1 5,10-23,-1 0,2 0,-1 0,1 1,0-1,1 0,0 1,0-1,1 0,0 1,0-1,1 0,0 0,0 0,1 0,0 0,1 0,0-1,0 0,0 0,1 0,0 0,1-1,-1 1,1-1,0-1,1 1,-1-1,1 0,0-1,0 0,1 0,-1 0,1-1,0 0,0 0,0-1,0 0,0-1,2 1,5-4,-1-1,1 0,0-1,-1-1,0 0,0-1,0 0,-1-1,0-1,-1 0,1-1,-1 0,-1 0,0-2,0 1,-1-1,0-1,-1 0,6-10,-3 8,-1-1,-1 0,0-1,-1 0,0-1,-2 1,0-1,-1-1,0 1,-1-1,-2 0,1-1,-2 1,-1 0,0-1,-1 1,-1-1,-1 1,0 0,-2-2,2 9,0 0,-1 1,0-1,-1 1,0 0,-1 0,0 0,0 0,-1 1,-1 0,1 0,-1 1,-1 0,0 0,0 0,0 1,-1 1,0-1,0 1,-1 1,0 0,0 0,0 1,0 0,-1 1,1 0,-1 0,6 3,1 0,-1 0,0 1,1-1,-1 1,0 0,1 0,-1 0,1 1,0 0,-1 0,1 0,0 0,0 1,0-1,0 1,-2 3,-13 12</inkml:trace>
  <inkml:trace contextRef="#ctx0" brushRef="#br0" timeOffset="515.718">596 706,'291'-359,"-272"350,-26 45,3-25,4-10,-3 8,-1 0,2 1,-1 0,1-1,1 1,0 0,0 0,1 0,0 0,1 0,0 0,0 0,1-1,0 1,1 0,0-1,1 0,1 3,-3-10,1 0,0 0,0 0,0 0,0 0,0 0,0-1,0 0,1 1,-1-1,0 0,1-1,-1 1,1-1,-1 1,1-1,-1 0,1 0,-1-1,1 1,-1-1,0 0,1 0,-1 0,0 0,1 0,-1-1,0 1,1-1,85-60,-79 51,1 0,-1-1,-1-1,-1 1,1-1,-2-1,0 0,-1 0,0 0,-1-1,0 1,0-9,0-2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9:2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766 429,'1'-2,"0"1,1 0,-1-1,0 1,0-1,0 0,0 1,0-1,-1 0,1 1,0-1,-1 0,1 0,-1 0,0 0,1 0,-1 1,0-1,0 0,0 0,-1 0,1 0,0 0,-1 0,1 1,-1-1,0 0,1 0,-1 1,0-1,0 0,0 1,0-1,0 1,-1-1,1 1,0 0,-1-1,1 1,-1 0,-1-1,-71-36,60 38,0 0,1 1,-1 1,0 0,0 1,1 0,0 1,-1 1,1 0,1 1,-1 0,1 1,0 0,1 1,0 1,0-1,-7 8,-47 67,63-80,1 0,0 0,0 0,0 0,0 0,0 0,1 0,-1 0,1 0,0 0,0 0,0 1,0-1,1 0,-1 0,1 0,0 0,0 0,0 0,0 0,0 0,1-1,-1 1,1 0,0-1,0 1,0-1,0 1,0-1,1 0,-1 0,1 0,72 39,-74-40,0-1,0 1,0 0,0-1,0 1,-1 0,1 0,0-1,0 1,-1 0,1 0,-1 0,1 0,0 0,-1 0,0 0,1 0,-1 0,0 1,0-1,1 0,-1 0,0 0,0 0,0 0,0 0,0 1,-1-1,1 0,0 0,0 0,-1 0,1 0,-1 0,1 0,-1 0,1 0,-1 0,0 0,1 0,-1 0,0-1,0 1,-43 40,31-31,-11 12,0 1,2 1,1 0,1 2,1 0,1 1,1 1,0 4,15-30,1 1,-1 0,0 0,1 1,0-1,0 0,0 0,0 1,0-1,0 0,1 1,0-1,0 1,0-1,0 0,0 1,1-1,-1 1,1-1,0 0,0 1,0-1,1 0,-1 0,1 0,0 0,-1 0,1 0,1-1,-1 1,0 0,1-1,-1 0,1 0,0 0,-1 0,1 0,0 0,0-1,1 1,-1-1,2 1,7 0,1 0,-1 0,1-1,0-1,-1 0,1-1,0 0,0-1,-1 0,0-1,6-2,1-2</inkml:trace>
  <inkml:trace contextRef="#ctx0" brushRef="#br0" timeOffset="302.2">1133 684,'-20'4,"-15"12,-2 8,0 4,2 2,7 2,8-1,3-6,4-1,4-1,-1 1,1 1,-2 1,0 1,-3-4,2-6</inkml:trace>
  <inkml:trace contextRef="#ctx0" brushRef="#br0" timeOffset="599.408">766 627,'4'14,"7"15,6 7,6-3,-3-2,2-6,1-8,1-1,2 0,1-1,1 1,1 2,-1 4,1 2,-6-3</inkml:trace>
  <inkml:trace contextRef="#ctx0" brushRef="#br0" timeOffset="1018.968">1640 711,'-35'9,"-5"-1,1 2,1 1,0 3,0 0,2 3,-34 19,67-33,0-1,0 1,0 0,0-1,1 1,-1 0,1 1,0-1,0 0,0 1,0-1,0 1,1-1,0 1,0 0,0 0,0 0,0 0,1-1,0 1,0 0,0 0,0 0,0 0,1 0,0 0,0 0,0 0,0-1,0 1,1 0,0-1,0 1,0-1,0 0,0 0,1 0,-1 0,1 0,0 0,0 0,0-1,0 0,0 1,1-1,-1 0,1-1,-1 1,1-1,0 1,-1-1,1 0,0-1,0 1,0-1,2 1,10-4,-1-1,0 0,0-1,0 0,0-1,-1-1,0-1,-1 0,1 0,-1-1,-1-1,0 0,0-1,-1 0,-1-1,0 0,0-1,-1 0,0-2,29-30,19-4,-56 50,1 0,-1 1,0-1,1 0,-1 1,0 0,0-1,0 1,0-1,0 1,0 0,0 0,-1 0,1-1,0 1,-1 0,0 0,1 0,-1 0,0 0,0 0,0 0,0 0,-1 0,1 0,0-1,-1 1,1 0,-1 0,0 0,0 0,0 1,0 1,-4 23,-1-2</inkml:trace>
  <inkml:trace contextRef="#ctx0" brushRef="#br0" timeOffset="1532.169">1781 1051,'31'-60,"2"1,3 2,13-13,-49 69,0 0,1 0,-1 0,0 0,0 0,1 0,-1 0,1 0,-1 0,1 0,-1 1,1-1,0 0,-1 0,1 0,0 1,-1-1,1 0,0 1,0-1,0 1,0-1,0 1,0-1,0 1,-1 0,1-1,0 1,0 0,1 0,-1 0,0-1,0 1,0 0,0 0,0 1,0-1,0 0,0 0,0 0,0 1,0-1,0 1,0-1,-1 0,1 1,0 0,0-1,0 1,0 0,-1-1,1 1,0 0,-1 0,1-1,0 1,-1 0,1 0,-1 0,1 0,5 31,-6-28,-1-1,1 0,1 0,-1 0,0 0,1 0,-1 0,1 0,0 0,0 0,0 0,1-1,-1 1,1 0,-1-1,1 1,0-1,0 1,0-1,0 0,1 0,-1 0,0 0,1 0,0-1,-1 1,1-1,0 1,0-1,0 0,2 1,4-3,-1-1,0 0,1 0,-1 0,0-1,0 0,-1-1,1 0,-1 0,1 0,-1-1,-1 0,1-1,-1 1,0-1,0 0,0-1,-1 0,0 1,2-6,4-1,74-79,-85 92,1-1,0 0,0 1,0-1,-1 1,1-1,0 1,0 0,0-1,0 1,0 0,0 0,0-1,0 1,0 0,0 0,0 0,0 0,0 0,0 1,0-1,0 0,-1 0,1 0,0 1,0-1,0 1,0-1,0 1,0-1,-1 1,1-1,0 1,0 0,-1-1,1 1,0 0,-1 0,1-1,-1 1,1 0,-1 0,1 0,-1 0,0 0,1 0,-1-1,0 1,0 0,0 0,0 0,0 0,0 0,0 0,0 0,0 0,0 1,-1 59,-1-56,-1 1,2 0,-1-1,1 1,0 0,0 0,0 0,1 0,0 0,0-1,1 1,-1 0,1 0,1 0,-1 0,1-1,0 1,0-1,1 1,-1-1,1 0,0 0,1 0,-1 0,1-1,0 1,0-1,1 0,-1 0,1-1,0 1,2 0,15 3</inkml:trace>
  <inkml:trace contextRef="#ctx0" brushRef="#br0" timeOffset="12575.03">342 6,'-6'-1,"0"-1,0 1,0 1,0-1,0 1,-1 0,1 0,0 1,0-1,0 2,0-1,0 1,0-1,0 2,0-1,1 1,-1-1,1 2,0-1,0 1,0-1,0 1,1 0,-3 3,-4 4,0 1,1 0,1 1,0 0,1 0,0 0,1 1,0 1,0 2,-20 72,4 1,3 0,5 2,1 20,9-79,1-1,2 1,1 0,2 0,1 0,1 0,2-1,1 1,7 18,-6-30,0 1,2-1,0-1,1 0,1 0,1-1,1 0,1-1,1 0,-1-5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9:59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59,'28'-58,"-36"86,-134 235,76-149,-5-2,-27 26,-21 40,86-152,20-22</inkml:trace>
  <inkml:trace contextRef="#ctx0" brushRef="#br0" timeOffset="422.417">0 285,'34'29,"4"-12,0-2,2-2,0-1,0-2,1-2,13 0,92 22,-122-25,0 1,0 1,-1 1,0 1,-1 1,0 1,0 1,-1 1,-1 0,0 2,10 10,-29-24,0 1,0 0,0-1,1 1,-1-1,1 1,-1-1,1 0,-1 0,1 0,0 0,-1 0,1 0,0 0,0 0,0-1,0 1,0-1,0 1,0-1,0 0,0 0,0 0,0 0,0 0,0 0,0-1,0 1,-1-1,1 1,0-1,0 0,0 1,0-1,-1 0,1 0,0-1,-1 1,1 0,-1 0,1-1,10-8</inkml:trace>
  <inkml:trace contextRef="#ctx0" brushRef="#br0" timeOffset="670.49">791 342,'-78'14,"1"3,1 4,1 3,1 3,2 4,-18 12,-36 45,109-71</inkml:trace>
  <inkml:trace contextRef="#ctx0" brushRef="#br0" timeOffset="990.697">338 31,'-7'16,"0"1,0-1,2 1,0 0,1 1,0-1,2 1,0 0,1 0,1-1,0 1,2 0,0 0,1-1,3 12,78 294,-52-168,-13-92,-14-44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0,'1'64,"-13"236,-36 83,21-195,20-159,7-38,3-6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88,'48'-9,"26"-4,0-4,-8 1,-10 3,-10 4,-8 3,-6 3,-3 2,-2 1,-1 0,1 1,-6 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8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287 445,'-28'15,"0"1,1 1,1 1,0 2,1 1,2 0,0 2,1 1,-11 18,8 36,25-76,0 0,0 0,1 0,-1 0,1 0,-1 0,1 0,0 0,0 0,0 0,0 0,0-1,0 1,1 0,-1-1,0 1,1-1,-1 1,1-1,0 0,-1 1,1-1,0 0,0 0,0 0,0-1,0 1,0 0,0-1,0 1,0-1,0 0,0 0,0 1,0-1,0-1,1 1,14-2,0-1,1-1,-1 0,-1-2,1 0,-1 0,0-2,0 0,-1 0,0-2,-1 0,0 0,-1-2,5-4,5-1,96-76,-119 93,0 1,0-1,0 0,1 1,-1-1,0 1,0-1,0 1,0-1,1 0,-1 1,0-1,0 1,1-1,-1 0,0 1,1-1,-1 0,0 1,1-1,-1 0,0 0,1 1,-1-1,1 0,-1 0,1 0,-1 1,0-1,1 0,-1 0,1 0,-1 0,1 0,-1 0,1 0,-1 0,1 0,-1 0,0 0,1 0,-1-1,1 1,-1 0,1 0,-1 0,0-1,1 1,-1 0,1 0,-1-1,0 1,1 0,-1-1,0 1,1 0,-1-1,0 1,0-1,1 1,-1-1,-12 45,10-36,0 84,2-90,1 0,0 1,0-1,-1 0,1 0,1 0,-1 1,0-1,0 0,1-1,-1 1,1 0,0 0,0-1,-1 1,1-1,0 1,0-1,0 0,1 0,-1 0,0 0,0 0,0 0,1-1,-1 1,1-1,-1 1,0-1,1 0,-1 0,0 0,1-1,-1 1,1 0,-1-1,1 0,13-5,-1-2,0 0,0 0,-1-2,0 1,-1-2,0 0,-1 0,0-2,0 1,-2-1,0-1,0 0,-1 0,-1-1,0 0,5-16,6-10,-3-1,-1-1,-3-1,-1 1,-2-2,-2 0,-2 1,-2-2,-2 1,-4-45,13 338,19 24,-22-235,-2 1,-1 0,-2 0,-2 0,-1 9,-11-12,6-29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9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1,'-220'171,"216"-167,-2 0,1-1,-1 2,1-1,1 0,-1 1,0 0,1 0,0 1,1-1,-1 1,1 0,0-1,0 2,0-1,1 0,0 0,1 1,-1 1,3-5,1 0,-1 0,1 0,-1 0,1 0,0 0,0-1,1 1,-1-1,0 0,1 0,0 0,-1 0,1 0,0 0,0-1,0 1,0-1,0 0,0 0,0 0,1 0,-1 0,1-1,26 13,-24-8,0-1,0 1,-1 1,0-1,0 1,0 0,-1 0,0 0,0 1,0-1,-1 1,0 0,0 0,-1 0,0 0,1 5,33 68,-1-55,-20-24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0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31 316,'61'-16,"0"-2,-1-3,-1-3,17-11,5-24,-79 57,0 0,0 0,-1 0,1-1,0 1,-1-1,1 1,-1-1,0 1,0-1,0 0,0 1,-1-1,1 0,-1 0,1 0,-1 0,0 1,0-1,0 0,-1 0,1 0,-1 0,1 1,-1-1,0 0,0 1,0-1,-1 0,1 1,-1-1,0 0,-2-2,0 0,-1 1,1-1,-1 1,0 0,-1 1,1-1,0 1,-1 0,0 0,0 1,0 0,0 0,0 0,0 1,0 0,0 0,-1 0,1 1,0 0,-1 0,1 1,0-1,-1 1,1 1,-5 1,-5 1,0 1,1 0,0 1,0 1,1 0,0 1,0 1,1 0,0 1,-3 2,6-3,0 0,1 0,-1 1,2 0,-1 0,2 1,-1 0,2 1,-1 0,1 0,1 0,1 1,-1-1,2 1,0 0,0 0,1 1,1-1,0 0,1 1,1-1,1 12,1-17,0-1,0 1,1-1,0 1,1-1,-1-1,1 1,0-1,1 1,0-2,0 1,0-1,0 1,1-2,0 1,0-1,1 0,2 1,145 42,-139-44,0-2,0 1,0-2,1 0,-1-1,0-1,0 0,0-2,-1 1,1-2,-1 0,0-1,0 0,0-1,-1-1,11-8,-8-1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4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13,'-9'-3,"0"0,-1 1,1 1,-1-1,1 1,-1 1,1 0,-1 0,1 1,-1 0,1 1,0 0,-1 0,1 1,0 0,1 1,-1 0,0 0,1 1,0 0,0 1,1-1,-1 1,1 1,0 0,1 0,0 0,-5 7,10-12,-50 103,50-103,0 1,0 0,1 0,-1 0,1 0,0-1,-1 1,2 0,-1 0,0 0,0 0,1 0,0-1,-1 1,1 0,0 0,0-1,1 1,-1-1,0 1,1-1,0 1,-1-1,1 0,0 0,0 0,1 0,-1 0,0 0,0-1,1 1,-1-1,1 1,0-1,-1 0,1 0,2 0,8 1,-1-1,1 0,-1-1,1-1,-1 0,1 0,-1-2,1 1,-1-1,0-1,0 0,-1-1,1 0,-1-1,0 0,0-1,-1 0,0-1,0 0,2-3,11-5,79-70,-101 85,-1 0,1 0,0 0,-1 1,1-1,0 0,0 0,0 1,-1-1,1 1,0-1,0 1,0-1,0 1,0-1,0 1,0 0,0 0,1-1,-1 1,0 0,0 0,0 0,0 0,0 0,0 0,0 1,0-1,0 0,0 1,0-1,0 0,0 1,0-1,0 1,0-1,0 1,0 0,0-1,-1 1,1 0,0 0,0 0,-1 0,22 49,-17-35,1 0,1-1,0 0,0 0,2-1,0 0,0 0,1-1,1 0,0-1,0 0,6 3,1 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7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77 565,'-19'33,"-6"17,6-1,5-9</inkml:trace>
  <inkml:trace contextRef="#ctx0" brushRef="#br0" timeOffset="234.281">50 113,'0'0</inkml:trace>
  <inkml:trace contextRef="#ctx0" brushRef="#br0" timeOffset="517.068">303 734,'131'-335,"-108"304,-22 31,-1-1,1 1,-1 0,1 0,-1 0,1-1,-1 1,1 0,0 0,-1 0,1 0,-1 0,1 0,-1 0,1 0,0 0,-1 1,1-1,-1 0,1 0,-1 0,1 0,-1 1,1-1,-1 0,1 1,-1-1,0 0,1 1,-1-1,1 1,-1-1,0 1,1-1,-1 0,0 1,1-1,-1 1,0-1,0 1,0 0,0-1,1 1,-1-1,0 1,0-1,0 1,0-1,0 1,0 0,0-1,-1 1,1-1,0 1,0-1,0 1,0-1,-1 1,2 80,6 44,-6-120,0-1,0 1,1-1,0 0,0 1,0-1,0 0,0 0,1 0,0 0,0-1,0 1,0-1,1 0,-1 1,1-2,0 1,0 0,0-1,0 0,0 0,1 0,2 1,0-1,0-1,-1 0,1-1,0 0,0 0,-1 0,1 0,0-1,-1 0,1-1,0 0,-1 0,0 0,1-1,-1 1,0-2,0 1,-1-1,1 0,1-2,96-98,-71 54,-2-1,-3-2,-2-1,3-13,-20 45,-3 3</inkml:trace>
  <inkml:trace contextRef="#ctx0" brushRef="#br0" timeOffset="766.499">1235 0,'0'43,"0"24,-5 11,-1-5,0-8,1-12,1-9,2-7,6-6,2-3,0-1,-1-1,-2-9,0-8</inkml:trace>
  <inkml:trace contextRef="#ctx0" brushRef="#br0" timeOffset="1017.724">1010 311,'38'-5,"37"-1,10 0,-4 1,-11 1,-18 2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6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1 296,'1'2,"0"-1,1 1,-1 0,1 0,0-1,-1 1,1-1,0 1,0-1,0 0,0 1,0-1,0 0,1-1,-1 1,0 0,0-1,1 1,-1-1,0 0,1 1,-1-1,0 0,1 0,-1-1,2 2,15-3,-1-1,1 0,0-2,-1 0,0 0,0-2,0-1,-1 0,0-1,-1 0,0-2,0 0,-1 0,0-2,-1 0,-1 0,0-1,-1-1,5-9,74-100,-90 123,-1 0,1 1,0-1,0 0,0 1,0-1,0 1,0-1,0 1,-1 0,1-1,0 1,1 0,-1 0,0 0,0 0,0 0,0 0,0 0,0 0,0 0,0 0,0 0,0 1,0-1,0 0,0 1,0-1,0 1,0-1,-1 1,1-1,0 1,0 0,0-1,-1 1,1 0,0 0,-1-1,1 1,-1 0,1 0,-1 0,1 0,-1 0,1 0,-1 0,17 49,-11 7,-2 1,-3 1,-5 31,2 10,1 271,1-353,-1 1,0-1,-2 0,0 1,-1-1,-1-1,-1 1,-2 4,8-23,0 1,0-1,0 1,0-1,0 1,0-1,-1 1,1-1,0 1,0 0,-1-1,1 1,0-1,0 1,-1 0,1-1,0 1,-1 0,1-1,-1 1,1 0,0 0,-1-1,1 1,-1 0,1 0,-1 0,1 0,0-1,-1 1,1 0,-1 0,1 0,-1 0,1 0,-1 0,1 0,-1 0,1 1,-1-1,1 0,-1 0,1 0,0 0,-1 1,1-1,-1 0,1 0,0 1,-1-1,1 0,-1 1,1-1,0 0,0 1,-1-1,1 1,0-1,-6-45,7 13,0 1,2-1,2 1,1-1,1 1,2 1,1 0,1 0,1 1,5-5,6-16,3 1,2 1,2 1,2 2,6-5,0 2,-22 26,0 0,2 1,0 1,1 1,1 1,1 0,0 2,17-10,-34 23,0 1,0 0,0 0,0 0,1 1,-1 0,1-1,-1 2,1-1,0 0,-1 1,1 0,0 0,-1 0,1 1,0-1,-1 1,1 0,-1 0,1 1,-1 0,0-1,1 1,-1 1,0-1,0 1,-1-1,1 1,0 0,-1 1,0-1,0 0,0 1,0 0,0 0,-1 0,0 0,0 0,0 0,0 0,0 1,-1-1,1 7,0-1,0 0,-1 0,-1 0,1 1,-2-1,1 0,-2 1,1-1,-1 0,-1 0,0 0,0-1,-1 1,0-1,-1 1,0-1,0-1,-1 1,-5 5,-1 2,-2-1,0 0,0-1,-1-1,-1 0,0-1,-1-1,0 0,-1-1,-3 0,14-6,-1-1,1 0,-1 0,0-1,1 0,-1-1,0 1,0-2,0 1,0-1,0 0,-7-1,-4-5</inkml:trace>
  <inkml:trace contextRef="#ctx0" brushRef="#br0" timeOffset="349.805">1553 98,'-21'10,"0"1,1 0,1 2,0 0,1 1,0 1,1 1,1 0,0 1,1 1,1 1,1 0,-3 6,15-22,0 1,0-1,0 1,0-1,0 1,1-1,0 1,-1 0,1-1,1 1,-1 0,0-1,1 1,0 0,0-1,0 1,0-1,1 0,-1 1,1-1,0 0,0 0,0 0,0 0,1 0,-1 0,1-1,-1 1,1-1,0 0,0 0,0 0,1 0,-1 0,0-1,1 1,-1-1,0 0,1 0,0 0,-1-1,1 1,0-1,-1 0,1 0,0 0,-1 0,1-1,1 0,4-1,0 0,0-1,0 0,-1 0,1-1,-1 0,0-1,0 0,0 0,-1-1,0 0,0 0,0 0,-1-1,0 0,0-1,-1 1,0-1,0 0,-1 0,0 0,0-1,-1 0,0 1,0-1,-1 0,0-1,-1 1,0 0,-1 0,0-1,0 1,-1 0,0 0,0 0,-1-1,-1 1,1 1,-1-1,-1 0,0 1,0-1,0 1,-1 1,-5-8,-39-30,31 32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42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57 112,'-3'2,"0"0,0 0,0 0,0 0,0 0,1 1,-1 0,1-1,-1 1,1 0,0 0,0 0,1 0,-1 0,0 1,1-1,0 0,0 1,0-1,0 1,1-1,-1 1,1 0,0-1,0 1,0-1,0 1,1 0,0-1,-1 1,1-1,0 1,1-1,-1 0,2 3,-2-5,0 0,0 0,1 0,-1 0,0-1,0 1,1 0,-1-1,0 1,1-1,-1 1,1-1,-1 1,1-1,-1 0,1 0,-1 0,1 0,-1 0,1 0,-1 0,0-1,1 1,-1 0,1-1,-1 1,0-1,1 0,-1 1,0-1,1 0,-1 0,0 0,0 0,0 0,0 0,0 0,1-1,37-45,-35 42,-1-1,0 1,0-1,0 0,-1 1,0-1,0 0,0 0,-1 0,0-1,0 1,-1 0,1 0,-2-1,1 1,0 0,-2-6,0 11,1 0,-1 0,0 0,0 0,1 0,-1 0,0 0,0 1,0-1,0 1,0-1,0 1,0 0,0 0,0 0,0 0,0 0,0 1,0-1,0 0,0 1,0-1,0 1,1 0,-1 0,0 0,0 0,1 0,-1 0,0 0,1 0,-1 1,1-1,0 1,-1-1,1 1,0-1,0 1,0 0,-1 1,-56 94,57-94,-1-1,1 1,0 0,0 0,0 0,1 0,-1 0,1 0,0 0,-1 0,1 0,1 0,-1 0,0 0,1 0,-1 0,1 0,0 0,0 0,0 0,1 0,-1-1,1 1,-1 0,1-1,0 1,0-1,0 0,0 0,0 1,1-2,-1 1,1 0,1 1,5-2,-1 0,0 0,0-1,0 0,1 0,-1-1,0 0,0-1,0 0,0 0,0-1,-1 0,1 0,-1 0,0-1,1-1,-2 1,1-1,0 0,-1 0,0-1,-1 0,1 0,-1 0,0-1,0 0,0-1,-3 4,1 0,0 0,-1-1,0 1,0 0,-1-1,1 0,-1 1,0-1,0 0,0 0,-1 0,0 1,0-1,0 0,0 0,-1 0,0 1,0-1,0 0,-1 0,1 1,-1-1,0 1,0 0,-1 0,0-2,0 5,-1 0,1-1,-1 1,1 1,0-1,-1 0,1 1,-1 0,0 0,1 0,-1 0,1 0,-1 1,1-1,-1 1,1 0,0 0,-1 1,1-1,0 1,0-1,0 1,0 0,0 0,0 0,1 1,-1-1,0 1,1-1,0 1,-1 1,2-3,-5 3,1-1,0 1,0-1,0 1,1 1,-1-1,1 1,0-1,0 1,1 0,-1 1,1-1,1 1,-1-1,1 1,-1 0,2 0,-1 0,1 0,0 0,0 0,0 0,1 1,0-1,1 4,-1-8,1 0,0-1,0 1,0 0,0 0,0-1,0 1,0-1,1 1,-1-1,0 0,1 1,-1-1,1 0,0 0,-1 0,1 0,0 0,0 0,-1-1,1 1,0-1,0 1,0-1,0 0,0 1,0-1,0 0,0 0,0 0,0-1,0 1,0 0,-1-1,1 1,0-1,0 0,0 0,0 0,68-42,-63 39,-1-1,1 0,-1 0,0-1,0 0,-1 0,0-1,0 1,0-1,-1 0,0 0,0-1,-1 1,0-1,0 0,-1 1,0-1,0 0,-1-1,0 1,0 0,-1 0,0-3,-1 9,0 0,0 0,0 0,0 0,0 1,0-1,0 0,-1 1,1-1,0 1,-1-1,0 1,1 0,-1 0,0 0,1 0,-1 0,0 0,0 0,0 0,0 1,0-1,0 1,0 0,0-1,0 1,0 0,0 0,0 0,0 1,0-1,0 0,0 1,0-1,0 1,0 0,0-1,0 1,0 0,0 0,1 0,-1 1,-1 0,-69 61,71-62,0 0,0 0,0 0,0 1,0-1,0 0,1 1,-1-1,0 0,1 1,-1-1,1 1,-1-1,1 1,0-1,0 1,0-1,0 1,0-1,0 1,0-1,0 1,1-1,-1 1,0-1,1 1,0-1,-1 1,1-1,0 0,-1 1,1-1,0 0,0 0,0 1,0-1,0 0,1 0,-1 0,0 0,0-1,1 1,-1 0,0 0,1-1,-1 1,1-1,-1 1,1-1,-1 0,1 0,-1 1,1-1,-1 0,1 0,-1 0,1-1,-1 1,1 0,6-2,-1 1,1-1,-1 0,0-1,0 0,0 0,0 0,-1-1,1 0,-1 0,6-5,-5 4,14-10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9:34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384 537,'-16'-3,"0"0,1 1,-1 1,0 0,0 2,0-1,0 2,0 0,0 1,0 1,1 0,0 1,0 1,0 0,1 1,-1 0,2 1,-1 1,1 0,1 1,-4 4,10-6,0 0,0 1,1-1,1 1,0 0,0 0,0 1,1-1,1 1,-1 0,2 0,-1 3,1-9,1-1,0 1,0-1,0 1,0 0,0-1,1 1,-1-1,1 1,0-1,0 1,1-1,-1 1,1-1,0 0,-1 0,1 0,1 0,-1 0,0 0,1-1,-1 1,1-1,0 0,0 1,0-1,0 0,0-1,0 1,1-1,-1 1,0-1,1 0,2 0,4-1,-1 0,1-1,0-1,-1 1,1-2,-1 1,1-1,-1-1,0 0,0 0,-1-1,1 0,-1 0,0-1,0 0,-1 0,0-1,2-2,141-128,-58 25,-78 105,-24 41,5-17,2-6,1 1,0-1,0 1,1 0,0 0,1 0,1 0,0 0,0-1,1 1,1 0,0-1,1 1,0-1,0 0,1 0,1-1,0 1,0-1,1-1,3 5,35 27,-31-31</inkml:trace>
  <inkml:trace contextRef="#ctx0" brushRef="#br0" timeOffset="400.305">779 481,'-5'95,"9"-56,2 1,2-1,1 0,2-1,3 3,-9-26,-5-14,0-1,-1 1,1 0,0 0,0 0,0-1,0 1,0 0,0 0,0 0,0-1,0 1,1 0,-1 0,0-1,0 1,1 0,-1 0,0-1,1 1,-1 0,1-1,-1 1,1 0,-1-1,1 1,-1-1,1 1,0-1,-1 1,1-1,0 0,-1 1,1-1,0 0,0 1,-1-1,1 0,0 0,0 0,0 0,-1 1,1-1,0 0,0-1,0 1,-1 0,1 0,0 0,0 0,-1-1,1 1,0 0,0 0,-1-1,1 1,0-1,-1 1,1-1,0 1,-1-1,1 1,-1-1,1 0,-1 1,1-1,-1 0,106-220,-60 107,-38 90</inkml:trace>
  <inkml:trace contextRef="#ctx0" brushRef="#br0" timeOffset="3772.273">1230 621,'6'4,"1"0,0 0,0-1,1 0,-1-1,1 1,-1-1,1-1,0 1,-1-2,1 1,0-1,0 0,0 0,0-1,-1 0,4-1,136-40,-142 40,-1 0,1 0,0-1,-1 0,0 0,1 0,-1 0,0 0,-1-1,1 0,-1 0,1 0,-1 0,0 0,-1-1,1 0,-1 1,0-1,0 0,0 0,-1 0,0 0,0 0,0 0,0 0,-1-1,0-3,-1 5,0 0,0 0,0 0,-1 0,1 0,-1 1,0-1,0 0,-1 1,1-1,-1 1,1 0,-1 0,0 0,0 0,0 1,-1-1,1 1,-1-1,1 1,-1 1,0-1,0 0,0 1,0 0,-2-1,-5-1,0 0,0 0,0 2,0-1,0 1,-1 1,1 0,0 0,-6 2,2 2,1 0,0 0,0 2,1 0,0 0,0 1,0 1,1 0,-2 2,8-3,1 0,0 0,0 0,1 1,0-1,0 1,1 0,0 0,0 0,1 1,0-1,0 1,1-1,0 1,1-1,0 1,0 0,1-1,0 1,0-1,1 1,0-1,1 1,0-1,0 0,1 0,0-1,0 1,0-1,1 0,1 0,2 4,129 103,-132-109,0 0,1-1,-1 1,1-1,0 0,0-1,0 1,0-1,1 0,-1-1,1 0,0 0,-1 0,1-1,0 0,0 0,0 0,0-1,1 0,8-5</inkml:trace>
  <inkml:trace contextRef="#ctx0" brushRef="#br0" timeOffset="6053.204">1964 1,'33'42,"-20"-13,0 0,-2 1,-2 1,-1-1,-1 1,2 23,-4-19,-1 0,-2 0,-2 0,-1 0,-2 0,-1 0,-1 0,-3 0,0-1,-2-1,-8 17,10-30,0 0,-2 0,0-1,-1-1,-1 1,0-2,-1 0,-1 0,-1-1,-3 1,10-9,-2 0,1 0,-1-1,0 0,-1 0,1-2,-1 1,0-1,-1-1,1 0,-1 0,0-1,0-1,0 0,-7 0,-66-7,60-2</inkml:trace>
  <inkml:trace contextRef="#ctx0" brushRef="#br0" timeOffset="12892.082">2839 254,'-173'125,"98"-67,5-5,2 4,-50 53,113-104,4-4,0-1,0 1,1-1,-1 1,0-1,0 0,-1 1,1-1,0 0,0 0,-1 0,1 0,-1 0,1 0,-1 0,1 0,-1 0,1-1,-1 1,0-1,1 1,-1-1,0 0,1 0,-1 0,0 1,1-2,-1 1,0 0,0 0,1 0,-7-8</inkml:trace>
  <inkml:trace contextRef="#ctx0" brushRef="#br0" timeOffset="13239.504">2359 254,'28'45,"100"57,-34-32,-73-52,12 13,0-1,2-3,1 0,1-2,2-2,31 14,-69-37,-1 1,1-1,0 1,0-1,-1 0,1 1,0-1,0 0,0 1,-1-1,1 0,0 0,0 0,0 0,0 0,0 0,-1 0,1 0,0 0,0 0,0 0,0-1,0 1,-1 0,1-1,0 1,0 0,-1-1,1 1,0-1,-1 1,1-1,0 0,-1 1,1-1,-1 0,1 1,-1-1,1 0,-1 1,1-1,-1 0,0 0,0 0,1 1,-1-1,0 0,0 0,0 0,0 0,0 0,0 1,0-1,0 0,0 0,0 0,0 0,-1 0,1 1,0-1,-1-1,-3-12</inkml:trace>
  <inkml:trace contextRef="#ctx0" brushRef="#br0" timeOffset="13622.97">2641 85,'-28'255,"28"170,-12-336,13-76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4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621 225,'-34'37,"1"1,3 2,0 1,-14 29,-13 15,-3-4,-36 36,56-70,-127 150,142-189,28-15</inkml:trace>
  <inkml:trace contextRef="#ctx0" brushRef="#br0" timeOffset="630.93">1 197,'59'39,"-21"-3,-2 1,-1 1,-2 2,22 37,114 190,39 10,-183-246,-16-17</inkml:trace>
  <inkml:trace contextRef="#ctx0" brushRef="#br0" timeOffset="1164.7">1 564,'73'-27,"-27"16,0 2,0 2,1 2,-1 2,1 2,47 6,9-3,104 23,-196-23</inkml:trace>
  <inkml:trace contextRef="#ctx0" brushRef="#br0" timeOffset="1749.32">368 0,'11'219,"24"138,-25 29,-10-362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4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0,'-229'719,"192"-601,24-111,10-30,33-145,-5 72,4 0,5 2,29-56,-63 149,10-22,1 0,0 0,2 1,0 1,2 0,3-4,-17 24,0 0,0 0,0 1,0-1,0 0,0 0,0 0,1 1,-1-1,0 0,0 1,1-1,-1 1,0-1,0 1,1 0,-1 0,0-1,1 1,-1 0,1 0,-1 0,0 1,1-1,-1 0,0 0,1 1,-1-1,0 1,0-1,1 1,-1 0,0-1,0 1,0 0,0 0,0 0,0-1,0 1,0 0,0 1,0-1,-1 0,1 0,0 0,-1 0,1 1,30 63,-31-64,118 321,-67-193,-52-129,1 0,0 0,0 0,0 0,-1 0,1 0,0 0,0 0,-1 0,1 0,0 0,0 0,0 0,-1 0,1 0,0 0,0 0,-1 0,1 0,0 0,0 0,-1 0,1 0,0 0,0 0,0 1,-1-1,1 0,0 0,0 0,0 0,0 1,-1-1,1 0,0 0,0 0,0 1,0-1,0 0,0 0,0 0,0 1,-1-1,1 0,0 0,0 1,0-1,0 0,0 0,0 0,0 1,0-1,0 0,1 1,-24-22,18 17,-7-6,-1 0,0 1,-1 1,0 0,0 1,0 0,-1 1,0 1,0 0,0 1,-1 1,0 0,1 1,-1 1,0 0,0 2,-1 0,-113 12,112-7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0,'22'147,"-14"148,4-207,-9-73,0 0,0 0,-2 1,0-1,-1 0,0 1,-1-1,-1 0,0 1,-4 10,7-24,3-9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9 253,'-3'13,"1"1,0 0,1-1,1 1,0 0,1-1,0 1,1 0,0-1,1 1,1-1,0 0,1 0,0-1,7 12,-10-22,0 1,0-1,0 0,0 0,0-1,0 1,0 0,1-1,-1 1,0-1,1 0,0 1,-1-1,1-1,0 1,-1 0,1-1,0 1,0-1,-1 0,1 0,0 0,0 0,0 0,-1-1,1 1,0-1,0 0,-1 0,1 0,-1 0,1 0,2-2,74-60,-62 44,0-1,-1 0,-2-1,0-1,-1 0,-1-1,-1-1,-1 1,-2-2,0 1,-1-1,0-12,-5 33,-1 0,0 1,0-1,0 0,-1 0,1 0,-1 0,0 0,0 0,0 0,-1 0,0 0,1 0,-1 0,-1 0,1 0,0 0,-1 1,0-1,0 1,0-1,0 1,-1 0,1 0,-1 0,0 0,0 0,0 0,0 1,0 0,-1-1,1 1,-1 0,1 1,-1-1,0 1,0-1,1 1,-1 0,0 1,0-1,0 1,0 0,0 0,-3 0,-3 4,0 1,0 0,1 1,-1 0,1 0,1 1,-1 0,1 0,0 1,1 0,0 1,0 0,1 0,0 0,0 1,1-1,-1 5,-16 29,4-3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1 365,'123'-299,"-104"234,-19 138,-1-66,1 0,-1-1,1 1,1 0,-1 0,1-1,1 1,-1 0,1-1,0 1,1-1,-1 0,1 0,1 0,-1 0,1 0,0-1,0 0,0 1,1-2,0 1,0 0,0-1,1 0,-1 0,1-1,0 1,0-1,0-1,0 1,1-1,-1 0,1 0,-1-1,1 0,1 0,4-3,-1 0,1 0,-1-2,0 1,0-1,0-1,-1 0,1-1,-1 1,-1-2,1 0,-1 0,0-1,-1 0,1 0,-2-1,1 0,-1 0,-1-1,1 0,-2 0,1 0,1-7,14-38,-13 30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0,'-49'74,"3"1,4 3,-18 46,60-123,-25 84,24-84,1 1,0 0,-1 0,1 0,0 0,0 0,0-1,0 1,0 0,1 0,-1 0,1 0,-1-1,1 1,-1 0,1 0,0-1,0 1,0 0,0-1,0 1,0-1,1 0,-1 1,0-1,1 0,-1 0,1 0,-1 0,1 0,0 0,-1 0,1 0,0 0,0-1,-1 1,1-1,0 0,0 1,0-1,0 0,-1 0,2 0,8-3,1 0,-1-1,0 0,0 0,0-1,-1-1,0 0,0 0,0-1,-1-1,0 1,0-1,-1-1,0 0,0 0,-1 0,1-4,145-191,-94 143,-58 60,1 0,0 0,0 0,0 0,0 0,0 1,0-1,0 0,0 1,0 0,0-1,1 1,-1 0,0 0,0 0,0 0,0 1,1-1,-1 0,0 1,0 0,0-1,0 1,0 0,0 0,-1 0,1 0,0 1,0-1,-1 0,1 1,0-1,-1 1,0 0,1-1,-1 2,5 7,-1 0,0 1,-1 0,0 0,0 0,-1 0,-1 1,0-1,-1 1,0 0,-1 9,4 17,13 157,-9 1,-13 108,5-268,-2 0,-2 0,-1 0,-2-1,-1 1,-2-2,-1 1,-2-1,-1-1,-13 20,-29 11,54-62,1-1,-1 1,0-1,0 0,0 0,0 1,0-1,0 0,0-1,0 1,0 0,-1-1,1 1,0-1,0 0,-1 0,1 1,0-2,0 1,-1 0,1 0,0-1,0 1,-1-1,1 0,0 1,0-1,0 0,0 0,0-1,0 1,0 0,1-1,-3-1,-3-8,0-1,0-1,1 1,0-1,1 0,1-1,0 1,1-1,1 0,0 0,0 0,1 0,1 0,1 0,1-9,-2-1,2-46,3 0,3 0,3 1,3 0,3 1,5-4,26-39,-31 91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0,'0'625,"-27"-355,-4-72,31-186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0 147,'44'-14,"32"-15,9-2,-5 4,-7 7,-11 7,-11 5,-9 4,-8 3,-4 2,-8 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1,'-8'30,"2"0,2 1,0 0,2 0,1 0,2 0,1 0,1 0,3 7,18 243,-19-263,-1 1,-1 1,0-1,-2 0,0 1,-2-1,0 1,-1-1,0 0,-2 2,-10 39,14-61,0 1,0 0,0 0,0-1,0 1,1 0,-1 0,0-1,0 1,0 0,1 0,-1 0,0 0,0-1,0 1,1 0,-1 0,0 0,0 0,1 0,-1 0,0-1,0 1,1 0,-1 0,0 0,1 0,-1 0,0 0,0 0,1 0,-1 0,0 0,1 1,-1-1,0 0,0 0,1 0,-1 0,0 0,0 0,1 1,-1-1,0 0,0 0,0 0,1 0,-1 1,0-1,0 0,0 0,0 1,0-1,1 0,-1 0,0 1,0-1,0 0,0 1,16-23,11-22,-5 5,3 0,1 2,1 1,2 1,3 0,-31 33,1 0,-1 0,1 0,-1 0,1 0,0 0,-1 1,1-1,0 1,0-1,0 1,0 0,1 0,-1 0,0 0,0 0,1 0,-1 1,1-1,-1 1,0 0,1-1,-1 1,1 0,-1 1,1-1,-1 0,0 1,1-1,-1 1,0 0,1-1,-1 1,0 0,0 1,0-1,0 0,0 1,0-1,0 1,0-1,0 1,-1 0,1 0,-1 0,1 0,-1 0,5 7,0 0,-1 0,0 0,0 0,-1 1,0 0,-1 0,0 0,-1 0,0 1,0-1,-1 0,0 1,-1-1,-1 1,1 0,-2-1,1 0,-3 9,-12 66,13-60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88 306,'4'4,"-1"0,2 0,-1-1,0 0,1 1,-1-2,1 1,0-1,0 1,0-1,0 0,0-1,1 0,-1 1,0-2,1 1,-1-1,1 1,-1-1,1-1,-1 1,0-1,1 0,-1 0,0-1,1 0,-1 0,0 0,0 0,-1-1,1 0,0 0,-1 0,2-2,4-3,-1 0,0-1,0-1,-1 0,-1 0,0 0,0-1,-1 0,0 0,-1 0,0-1,-1 0,0 0,-1 0,0 0,-1-1,0 1,-1-2,-1 10,0-1,0 1,-1-1,1 1,-1 0,0-1,0 1,0 0,-1 0,0-1,1 1,-1 1,-1-1,1 0,-1 0,1 1,-1-1,0 1,0 0,0 0,-1 0,1 0,-1 1,0 0,0-1,1 1,-1 0,-1 1,1-1,0 1,0 0,0 0,-1 0,1 0,-1 1,1 0,0 0,-1 0,1 0,-1 1,1 0,0 0,-1 0,-2 1,-7 4,-1 1,1 0,0 1,1 1,0 0,0 1,1 0,0 1,1 0,0 1,1 0,0 1,1 0,1 1,0 0,0 0,2 0,0 1,0 0,1 0,1 1,1-1,0 1,1 0,1 0,0 0,1 1,3-7,-1-1,1 0,1 1,0-1,0 0,1-1,0 1,1-1,0 0,0 0,0-1,1 0,0 0,1 0,-1-1,1 0,1-1,-1 0,1 0,0-1,0 0,0 0,0-1,1 0,-1-1,1 0,0 0,0-1,0-1,8 1,122-9,-116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13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1158 206,'0'-11,"0"1,-1-1,0 1,0-1,-1 0,0 1,-1 0,0 0,-1 0,0 0,-1 0,0 1,0 0,-1 0,0 0,0 1,-5-5,5 11,-1 0,0 0,1 1,-1 0,0 0,1 0,-1 1,0 0,0 0,0 1,1 0,-1 0,0 1,1-1,-1 1,1 1,0-1,0 1,0 1,0-1,0 1,0 0,1 0,0 0,0 1,0 0,1 0,-4 4,-6 2,-27 21,2 1,1 2,2 1,1 2,2 2,2 1,1 1,3 1,1 2,3 1,1 0,2 2,3 0,2 1,1 1,3 0,3 1,-2 28,8-38,1 0,2 1,2-1,2 0,1 0,-3-28,-1-1,2-1,0 1,0 0,1-1,0 0,1 0,0 0,1-1,0 0,1 0,0-1,0 0,1 0,0-1,1 0,0-1,8 6,-1-4,1 0,-1-1,1-1,1-1,-1 0,1-1,0-1,0-1,0-1,1-1,-1 0,0-1,1-1,-1-1,0-1,0-1,0 0,0-1,-1-2,0 1,0-2,0 0,-1-2,-1 0,11-7,-17 11,0 0,-1-1,1 0,-1 0,-1-1,1 0,-1 0,-1-1,0 0,0-1,0 0,-1 0,-1 0,0 0,0-1,-1 0,-1 0,1 0,-2 0,0-1,0 1,-1-1,0 1,-1-1,0 0,-1 1,-2-9,-5 4,-1 1,0 0,-2 0,0 1,0 1,-1-1,-1 2,0 0,0 1,-1 0,-1 1,0 0,0 1,-1 1,0 1,-1 0,1 1,-1 0,0 2,-1 0,1 1,-15-1,75 20,-13-12,0-1,-1-2,1-1,0-1,0-2,0-1,1-1,-14 2,89-16,-67 13,-25 9</inkml:trace>
  <inkml:trace contextRef="#ctx0" brushRef="#br0" timeOffset="697.126">1525 1137,'-7'6,"1"1,1-1,-1 1,1 0,1 0,-1 1,1 0,0-1,1 1,0 1,0-1,1 0,0 1,0-1,1 1,0-1,1 1,0 0,0-1,1 1,0 0,1 1,-2-9,-2-44,3-1,1 1,2-1,2 1,2 0,2 1,1 0,3 1,1 0,2 1,11-18,-27 56,-1 1,0-1,1 0,0 1,-1-1,1 1,0-1,-1 1,1-1,0 1,0-1,1 1,-1 0,0-1,0 1,0 0,1 0,-1 0,1 0,-1 0,1 0,-1 1,1-1,-1 0,1 1,0-1,-1 1,1 0,0-1,0 1,-1 0,1 0,0 0,-1 0,1 1,0-1,0 0,-1 1,1-1,-1 1,1-1,0 1,-1 0,1 0,-1 0,1 0,-1 0,2 4,-1-1,0 1,0 0,0 0,-1 1,0-1,0 0,0 0,-1 1,1-1,-1 0,0 1,-1-1,0 0,1 1,-2-1,1 0,-1 0,0 2,0-1,0-1,1 1,0-1,0 1,0-1,0 1,1 0,0-1,0 1,1 0,0-1,0 1,0-1,1 1,-1-1,1 1,1 1,8 6</inkml:trace>
  <inkml:trace contextRef="#ctx0" brushRef="#br0" timeOffset="1182.302">2117 940,'-7'-2,"1"1,-1 0,0 0,1 1,-1-1,0 1,1 1,-1-1,1 1,-1 1,1-1,-1 1,1 0,0 0,0 1,-2 1,-4 0,0 1,0 0,0 0,1 2,0-1,1 1,-1 1,1 0,1 0,-1 1,2 0,-1 1,1 0,1 0,-5 8,9-14,-1 0,1 0,0 1,1-1,-1 1,1-1,0 1,0 0,0 0,0 0,1 0,0 0,0 0,1 0,-1 1,1-1,0 0,1 0,-1 1,1-1,0 0,0 0,1 0,-1 0,1 0,0 0,0-1,1 1,0-1,-1 1,2-1,-1 0,0 0,1 0,0-1,-1 1,2-1,-1 1,5-3,-1-1,0 1,0-1,1-1,-1 0,0 0,0 0,0-1,0 0,0-1,0 0,-1 0,1-1,-1 0,0 0,0 0,0-1,-1 0,1-1,-1 1,-1-1,3-2,192-209,-200 216,1 0,-1 0,0 0,1 0,-1 0,1 0,0-1,-1 1,1 1,0-1,0 0,-1 0,1 0,0 0,0 0,0 1,0-1,0 0,0 1,0-1,0 1,0-1,1 1,-1 0,0-1,0 1,0 0,0 0,1 0,-1 0,0 0,0 0,0 0,1 0,-1 1,0-1,0 0,0 1,0-1,0 0,0 1,1 0,-1-1,0 1,-1 0,1-1,0 1,0 0,0 0,0 0,0 0,-1 0,1 0,0 0,7 53,-8-49,-1-1,1 0,0 1,0-1,1 0,-1 1,1-1,0 0,0 0,1 0,-1 0,1 0,0 0,0 0,0 0,1 0,-1-1,1 0,0 1,0-1,0 0,0 0,0 0,1-1,-1 1,1-1,0 0,3 1,3 0,0 0,0-1,0-1,0 1,0-2,0 1,0-2,0 1,0-1,0-1,0 0,0 0,9-4,0 0</inkml:trace>
  <inkml:trace contextRef="#ctx0" brushRef="#br0" timeOffset="1861.178">2710 855,'-13'3,"1"2,-1 0,2 0,-1 1,0 1,1 0,0 0,1 1,0 1,0-1,1 2,0-1,0 1,1 1,1-1,-1 1,2 1,-4 6,9-14,0 0,0-1,1 1,-1 0,1-1,0 1,0 0,0-1,0 1,1 0,-1-1,1 1,0 0,0-1,0 1,1-1,-1 0,1 1,0-1,0 0,0 0,0 0,1 0,-1 0,1-1,0 1,-1-1,1 0,0 1,1-1,2 1,111 39,-98-40,-1 0,1-2,-1 0,1-2,-1 0,1 0,-1-2,0 0,0-2,0 1,-1-2,0-1,0 0,-1-1,0 0,-1-2,0 0,0 0,-1-2,-1 1,0-2,0 0,-9 10,26-23,-2-1,0-1,-2-2,-2 0,0-2,-2 0,-2-1,-1-2,-2 0,-1-1,-2 0,9-37,-20 57,0 0,-1-1,0 1,-2 0,0-1,-1 1,0 0,-2 0,0 0,-1 0,0 0,-2 0,0 1,0 0,-5-5,5 16,-1 0,0 0,-1 1,1 0,-1 1,0-1,0 1,0 1,0 0,0 0,-1 0,1 1,-1 0,1 1,-1 0,1 0,0 1,-1 0,1 1,-1-1,1 2,0-1,0 1,0 0,1 1,-1 0,1 0,0 0,-3 3,-10 8,0 1,1 0,1 2,1 0,0 1,1 0,2 2,0 0,1 0,0 1,2 1,1 0,1 0,1 1,1 0,-2 18,4-24,2 0,0 0,1 1,1-1,0 1,2 0,0-1,1 1,1-1,1 0,0 0,2 0,0 0,0-1,2 0,0 0,1-1,1 0,0-1,1 0,1 0,1-1,-1-1,2 0,0-1,11 7,-2-2,1-1,1-1,1-1,0-2,0 0,1-2,0-1,1-1,0-1,0-2,1-1,0-1,-1-1,1-1,0-2,0-1,0-2,-1 0,0-2,0-1,0-1,-1-2,22-10,-34 11,0 0,-1-2,0 1,-1-2,0 1,0-2,-2 0,1 0,-2-1,7-11,-13 18,1 0,-2 0,1-1,-1 1,0-1,0 1,-1-1,0 0,-1 0,0 0,0 0,0 0,-1-1,-1 1,1 0,-1 0,0 0,-1 0,0 0,0 1,-1-1,0 0,-4-5,5 8,-1 1,0 0,0 0,-1 0,1 1,-1-1,0 1,0-1,0 1,0 1,-1-1,1 1,-1-1,0 1,0 0,1 1,-1-1,0 1,0 0,0 0,-1 1,1 0,0 0,0 0,0 0,0 1,-2 0,-4 0,0 2,0-1,0 1,1 1,-1 0,1 1,0 0,0 0,1 1,-1 0,1 1,-1 1,-1 0,0 1,1 1,0 0,0 0,1 1,1 0,0 1,0-1,1 2,0-1,1 1,1 0,0 0,1 1,0-1,1 1,1 0,0 0,0 0,2 0,0 0,0 0,2 0,0 3,1-5,1-1,0 0,0 0,1 0,1 0,0-1,0 0,1 0,0-1,1 0,0 0,0-1,1 0,0 0,1-1,-1 0,1-1,1 0,8 4,8 0,1-2,1-1,-1-1,1-1,0-2,0 0,0-2,24-3,-29 2</inkml:trace>
  <inkml:trace contextRef="#ctx0" brushRef="#br0" timeOffset="7296.074">5391 743,'-11'-5,"0"1,0 1,-1 0,1 1,-1 0,0 0,1 2,-1-1,0 1,0 1,1 0,-1 1,0 0,1 1,-1 0,1 1,0 0,0 1,1 0,-1 1,1 0,0 0,1 1,0 0,0 1,0 0,1 1,0-1,1 2,0-1,0 1,1 0,0 0,-3 10,3 1,2 1,0-1,2 1,0 0,2 0,0 1,4 20,-4-37,1-1,0 0,0 1,1-1,0 0,0 0,0 0,0 0,1-1,0 1,0-1,0 1,1-1,-1 0,1 0,0 0,0-1,0 0,1 1,-1-1,1-1,0 1,-1-1,1 0,0 0,1 0,-1-1,0 1,0-1,5 0,4 1,0-1,0 0,1-1,-1-1,0 0,0-1,0-1,0 0,0-1,0 0,2-2,41-16,-33 15</inkml:trace>
  <inkml:trace contextRef="#ctx0" brushRef="#br0" timeOffset="7947.636">5983 770,'-45'8,"1"1,-1 3,2 1,0 2,-39 21,73-33,0 0,1 1,-1 1,1-1,0 1,0 1,1-1,-1 1,1 1,1-1,-1 1,1 1,0-1,1 1,0 0,0 0,1 0,0 1,0-1,1 1,0 0,0 0,1 1,0-1,1 0,0 1,1-1,0 1,0-1,2-4,-1 0,1-1,0 1,1-1,-1 1,1-1,0 0,0 0,0 0,0-1,1 1,0-1,-1 0,1 0,0 0,1 0,-1-1,0 1,1-1,-1 0,1-1,0 1,0-1,-1 0,1 0,0 0,0-1,0 0,0 0,2 0,9 0,0-1,1-1,-1-1,0 0,0-1,-1 0,1-1,9-6,29-17,-1-2,-2-3,-2-1,0-3,-3-2,-1-2,15-20,-36 40,-19 39,-9-4,1-9,-1 1,2 0,-1 0,0 0,1 0,1 1,-1-1,1 0,0 1,0-1,0 1,1 0,0-1,1 1,0-1,0 1,0-1,0 1,1-1,0 0,1 0,-1 0,1 0,0 0,1 0,-1-1,1 0,0 1,1-2,-1 1,1 0,0-1,10 2,0-1,-1-1,2-1,-1 0,0-1,1 0,-1-1,1-1,-1-1,1 0,6-2,-4 0,0 0,0-2,0 0,-1-1,0-1,0 0,-1-2,0 0,0 0,-1-2,0 0,0 0,-2-1,1-1,-2-1,0 0,0 0,1-4,18-21,-5 9,-1-1,-1-2,-2 0,-1-1,-2-1,14-37,-24 51,-1-1,0-1,-2 0,-1 1,-1-2,-1 1,0 0,-2-1,-1 1,-1-1,-1 1,-1-1,-1 1,-1 0,-1 0,-1-1,5 20,0 0,0 1,0-1,0 0,0 1,-1 0,0-1,0 1,1 0,-2 0,1 1,0-1,-1 1,1-1,-1 1,0 0,1 0,-1 1,0-1,0 1,0 0,0 0,-1 0,1 1,0-1,0 1,0 0,-1 0,1 1,0-1,0 1,0 0,-4 1,-1 1,0 0,1 0,-1 1,1 0,0 0,0 1,0 1,0-1,1 1,0 0,0 1,1-1,0 1,-6 8,0 7,1 1,2 0,0 1,1 0,1 0,1 1,2 0,0 0,2 0,0 0,2 0,1 0,1 1,1-1,1 0,3 6,2 1,2 0,1 0,2-2,1 1,1-2,1 0,2-1,18 20,19 18,-40-47</inkml:trace>
  <inkml:trace contextRef="#ctx0" brushRef="#br0" timeOffset="8380.109">7451 657,'-10'-3,"0"0,0 1,0 0,0 1,0 0,0 0,-1 1,1 1,0 0,0 0,0 1,0 0,0 0,0 1,0 1,1 0,-1 0,1 1,0 0,1 0,-1 1,1 0,0 1,1 0,-1 0,1 0,1 1,-1 0,1 1,1-1,0 1,0 0,0 0,1 1,1-1,0 1,0 0,1 0,0 0,0 2,1-6,0-1,0 1,0 0,0-1,1 1,0 0,0 0,1-1,0 1,0 0,0-1,0 1,1-1,0 1,0-1,1 0,-1 1,1-1,0-1,0 1,1 0,0-1,0 0,0 0,0 0,0 0,1 0,0-1,-1 0,1 0,1 0,-1-1,5 2,6 0,1-1,-1 0,1-1,0-1,0-1,-1 0,1-1,0-1,-1 0,1-1,-1-1,0-1,0 0,0-1,0-1,5-4,4-4</inkml:trace>
  <inkml:trace contextRef="#ctx0" brushRef="#br0" timeOffset="9030.933">7705 743,'-3'19,"-1"-3,0 0,2 0,0 0,1 0,0 1,1-1,1 0,1 1,0-1,1 0,1 0,3 6,-5-18,0 0,1 0,0-1,0 1,0-1,0 1,0-1,1 0,0 0,-1-1,1 1,0-1,0 1,1-1,-1-1,0 1,1 0,-1-1,1 0,-1 0,1-1,-1 1,1-1,0 0,0 0,119-19,-106 9,-1 0,0 0,0-2,-1 0,0-1,-2 0,1-1,-2-1,1-1,-2 1,-1-2,0 0,0 0,2-9,-16 32,1 0,-1 1,2-1,-1 1,1-1,0 1,0 0,0 0,1-1,0 1,1 0,-1 0,1-1,1 1,-1-1,1 1,0-1,1 1,0-1,0 0,0 0,0 0,1-1,0 1,0-1,1 0,-1 0,3 2,1-2,0 0,0-1,0 1,0-1,1-1,-1 0,1 0,0 0,0-1,0-1,0 0,1 0,-1 0,0-1,0-1,1 0,-1 0,0 0,0-1,0-1,0 0,-1 0,1 0,-1-1,3-2,21-11,-1-1,0-2,-1-1,-1-1,-2-2,0 0,-1-2,-2-1,0-1,-2-1,-2-1,0-1,3-9,-10 17,-1 0,-1-1,-1 0,-1 0,-2-1,0 0,-1-1,-2 1,0-1,-2 0,-1 0,-1 0,-1 0,-2 0,-4-25,5 46,1 0,-1-1,0 2,0-1,0 0,-1 0,1 1,-1-1,0 1,-1 0,1 0,-1 0,1 0,-1 1,0-1,-1 1,1 0,-1 0,1 1,-1 0,0-1,0 1,0 1,0-1,0 1,0 0,0 0,-1 0,1 1,0 0,-1 0,1 0,0 1,0-1,-1 1,1 1,-4 1,-1 0,1 1,1 0,-1 1,1 0,-1 0,1 1,1 0,-1 1,1-1,0 1,1 1,0-1,0 1,0 0,1 1,0-1,1 1,0 0,0 0,1 0,0 1,-5 19,0 0,2 1,1 0,2 0,1 0,1 7,0-6,2 0,1 0,1 0,2 0,1-1,2 1,0-2,2 1,2-1,10 20,-14-31,0-1,1 0,1 0,0-1,1-1,1 1,1-2,0 0,1 0,0-1,1-1,0 0,1-1,14 7,-13-14,-5-5</inkml:trace>
  <inkml:trace contextRef="#ctx0" brushRef="#br0" timeOffset="10097.947">9370 770,'-269'110,"205"-58,63-51,0 1,0 0,-1-1,1 1,0 0,1 0,-1 0,0 0,0 0,1 0,-1 0,1 0,0 1,0-1,0 0,0 0,0 0,0 0,0 0,1 0,-1 0,1 0,-1 0,1 0,0 0,0 0,0 0,0 0,0 0,0 0,1-1,-1 1,0-1,1 1,-1-1,2 1,3 1,1 0,0 0,0 0,1-1,-1-1,0 1,1-1,-1 0,1-1,0 1,-1-2,1 1,-1-1,1 0,-1-1,0 1,1-2,-1 1,0-1,4-2,-3 3,183-75,-187 75,-1 1,0 0,0 0,1 1,-1-1,0 1,1-1,-1 1,0 0,1 1,-1-1,0 0,1 1,-1 0,0 0,0 0,1 0,-1 0,0 1,0-1,0 1,-1 0,1 0,0 0,-1 0,1 1,-1-1,0 0,0 1,0 0,0 0,0-1,0 1,-1 0,1 0,-1 1,1 1,-1 1,1 1,0 0,0-1,1 1,0-1,0 0,0 0,1 0,0 0,0 0,1-1,0 0,-1 0,2 0,-1-1,0 0,1 0,0 0,0 0,0-1,0 0,1 0,-1-1,1 0,0 0,-1-1,1 1,0-1,0-1,0 1,0-1,0-1,1 1,7-7,0-1,0 0,-1-1,-1 0,1-1,-2-1,1 0,-1 0,-1-1,0-1,-1 0,0-1,6-12,8-13,-2-2,-2 0,-2-2,-1 0,-2-1,-3 0,-1-1,-2 0,-3-1,-1 0,-2 0,-3-26,0 45,1-7,-1-1,-2 1,-2 0,0 0,-9-25,14 58,-1 0,0 0,0 0,0 0,0 0,0 0,0 0,0-1,0 1,0 0,-1 0,1 0,0 0,-1 0,1 0,0 0,-1 0,0 0,1 0,-1 1,1-1,-1 0,0 0,0 0,0 1,1-1,-1 0,0 1,0-1,0 1,0-1,0 1,0-1,0 1,0 0,0-1,0 1,0 0,0 0,0 0,-1 0,1 0,0 0,0 0,0 0,0 0,0 0,0 1,0-1,0 1,0-1,0 0,0 1,0 0,0-1,0 1,0-1,1 1,-1 0,0 0,0 0,0 0,-4 11,0 0,1 0,0 0,1 0,0 1,1 0,1-1,0 1,1 0,0-1,1 1,0 2,0 14,4 42,4 0,3-1,2-1,23 64,-34-125,108 391,-110-399,1 11,1-1,-2 0,1 1,-1-1,-1 1,0-1,0 1,-1-1,-1 7,1-16,1 0,-1 0,1 0,-1 0,0 0,1 0,-1-1,0 1,1 0,-1 0,0-1,0 1,0 0,0-1,0 1,0-1,1 0,-1 1,0-1,0 1,-1-1,1 0,0 0,0 0,0 0,0 0,0 0,0 0,0 0,0 0,0 0,0 0,0-1,0 1,0 0,0-1,0 1,0-1,0 1,0-1,0 0,1 1,-1-1,0 0,0 1,1-1,-1 0,0 0,0-1,0 2,-13-10</inkml:trace>
  <inkml:trace contextRef="#ctx0" brushRef="#br0" timeOffset="10315.411">9624 630,'48'-5,"40"-2,14 1,-5 1,-9 1,-16 2,-9 1,-12 0,-8 1,-8 6,-5 0,-2 1,-2-2,-5 3,-1 1,-4-2</inkml:trace>
  <inkml:trace contextRef="#ctx0" brushRef="#br0" timeOffset="10517.957">10753 855,'0'33,"10"12,3-2</inkml:trace>
  <inkml:trace contextRef="#ctx0" brushRef="#br0" timeOffset="10717.726">10697 432,'5'-5,"6"8,1 4</inkml:trace>
  <inkml:trace contextRef="#ctx0" brushRef="#br0" timeOffset="10971.872">11205 743,'-14'15,"0"1,2 1,0 0,1 1,0 1,2-1,0 1,1 1,1 0,1 0,-1 8,6-25,0 1,0-1,0 1,0-1,0 1,1 0,0-1,0 1,0 0,0-1,0 1,1-1,-1 1,1 0,0-1,0 1,1-1,-1 0,1 1,0-1,-1 0,1 0,1 0,-1 0,0 0,1-1,-1 1,1-1,0 1,0-1,0 0,0 0,0-1,0 1,1 0,-1-1,1 0,-1 0,1 0,-1 0,1-1,0 1,-1-1,1 0,1 0,10-3,0-1,0 0,-1-1,1 0,-1-1,0-1,-1 0,1-1,-2-1,1 0,-1-1,0 0,-1 0,0-1,-1-1,0 0,-1 0,-1-1,1 0,-2-1,0 0,-1 0,0 0,-1-1,-1 1,0-1,-1-1,0 1,-2 0,1-14,-2 24,-1 0,0 0,0 0,0 0,0 0,-1 0,0 0,0 1,0-1,-1 1,1-1,-1 1,0 0,0 0,-1 0,1 0,-1 1,0-1,0 1,0 0,0 0,0 1,-1-1,0 1,1 0,-1 0,0 0,0 1,0 0,0 0,0 0,0 0,0 1,0 0,0 0,0 0,0 1,0 0,0 0,0 0,0 0,-1 1,-13 5</inkml:trace>
  <inkml:trace contextRef="#ctx0" brushRef="#br0" timeOffset="11333.441">11712 940,'31'-51,"3"2,1 1,2 1,20-16,-56 61,1 0,-1 0,0 0,1 0,-1 0,1 0,-1 1,1-1,0 1,0-1,0 1,0-1,0 1,0 0,0 0,0 0,0 0,1 1,-1-1,0 0,1 1,-1 0,0-1,1 1,-1 0,0 0,1 0,-1 1,0-1,1 1,-1-1,0 1,1 0,-1 0,0 0,0 0,0 0,0 0,0 0,0 1,0-1,0 1,-1 0,1-1,-1 1,2 1,19 40,-20-36,0 0,1-1,0 1,1-1,0 0,0 0,0 0,0 0,1-1,0 0,0 1,1-2,0 1,-1-1,1 0,1 0,5 3,-2-4,0-1,-1 1,1-2,0 1,0-2,1 1,-1-1,0 0,0-1,0-1,0 1,0-2,-1 1,1-1,0-1,-1 0,0 0,0 0,0-2,-1 1,6-5,-1 0,1 0,-2-2,0 1,0-2,-1 0,0 0,-1 0,-1-2,0 1,-1-1,-1 0,4-10,-3 0</inkml:trace>
  <inkml:trace contextRef="#ctx0" brushRef="#br0" timeOffset="16918.051">17808 686,'-3'18,"1"0,1 0,0 1,1-1,1 0,1 0,1 0,0 0,1 0,1 0,1-1,1 0,0 0,5 8,-11-23,1 1,-1-1,1 0,0 0,-1 0,1 0,0 0,0 0,0 0,0-1,1 1,-1-1,0 1,1-1,-1 0,1 0,-1 0,1 0,-1-1,1 1,0-1,-1 1,1-1,0 0,-1 0,1 0,0-1,-1 1,1-1,0 1,-1-1,1 0,-1 0,1 0,-1 0,3-1,1-2,0 0,0-1,0 1,0-1,-1 0,0-1,0 1,0-1,-1 0,1 0,-1 0,2-7,0 2,-1-1,0 0,-1 0,-1 0,0 0,0 0,-2-1,1 1,-1-1,-1 1,0-1,-1 1,-1-1,0 1,0-1,-1 1,-1 0,0 0,0 0,-1 1,-1 0,0 0,0 0,-1 0,-1 1,-4-4,11 13,1 1,-1 0,1-1,-1 1,1 0,-1-1,1 1,-1-1,1 1,-1-1,1 1,0-1,-1 1,1-1,0 1,-1-1,1 1,0-1,0 0,-1 1,1-1,0 0,0 1,0-1,0 1,0-1,0 0,0 1,0-1,0 0,0 1,0-1,1 0,-1 1,0-1,0 1,1-1,-1 1,0-1,1 0,-1 1,0-1,1 1,-1-1,1 1,-1 0,1-1,-1 1,1-1,-1 1,1 0,-1-1,1 1,0 0,-1 0,1 0,-1-1,1 1,0 0,-1 0,1 0,0 0,-1 0,1 0,0 0,11-6,20-18,-2-1,0-1,-2-1,-1-1,-2-2,0-1,19-32,-42 60,13-19,0 0,-1 0,-1-1,-1-1,-2 0,0-1,-1 0,4-22,-12 44,0-1,-1 1,1 0,-1 0,0-1,1 1,-1 0,-1-1,1 1,0 0,-1-1,0 1,0 0,0 0,0 0,0 0,0-1,-1 1,-26 35,21-3,1 0,1 0,1 0,2 1,1-1,1 1,2-1,3 22,15 101,7 0,36 109,30 168,-85-377,6 32,-4 1,-3 1,-4 21,-4-81,0 0,-2 0,-1-1,-1 1,-1-1,-2 0,0 0,-2-1,0 0,-2-1,0 0,-14 17,-70 58,93-95,0-1,0 0,0 0,-1 0,1 0,0-1,-1 1,0-1,1 0,-1 0,0-1,1 1,-1-1,0 1,0-1,0 0,1-1,-1 1,0 0,0-1,1 0,-1 0,0 0,1-1,-1 1,1-1,0 0,-1 0,1 0,0 0,0-1,0 1,-2-3,-2-6,1 0,0 0,1-1,1 1,-1-1,2 0,0-1,0 1,1 0,0-1,1 0,1 1,0-1,1 1,1-11,-1-3,-2-12,2 1,2-1,1 0,2 1,2-1,1 2,13-35,-8 41</inkml:trace>
  <inkml:trace contextRef="#ctx0" brushRef="#br0" timeOffset="17823.445">18993 1081,'19'-28,"-2"-4,2 2,1 0,1 1,1 1,2 0,1 2,1 1,1 2,1 0,1 2,1 1,1 1,3 0,94-9,-126 26,1 1,0 0,0 1,0-1,-1 1,1-1,0 1,0 0,0 0,0 0,0 0,0 0,0 1,0 0,0-1,-1 1,1 0,0 0,0 0,-1 1,1-1,-1 1,1 0,-1-1,0 1,0 0,1 0,-1 0,-1 1,1-1,0 0,0 1,-1-1,0 1,1 0,-1-1,0 1,0 0,-1 0,1 0,0 0,-1-1,0 1,0 0,1 0,-2 0,1 0,-2 18,-1 1,-1-1,-1-1,-1 1,0-1,-2 0,0 0,-2-1,0 0,-6 8,7-11,-1 1,-1-1,0 0,-1-1,0-1,-2 0,1 0,-2-1,0-1,0-1,-1 0,0-1,-1 0,0-2,-1 0,0-1,-5 1,20-7,0 0,1 0,-1-1,0 1,1-1,-1 1,0-1,0 0,1-1,-1 1,0 0,1-1,-1 1,0-1,1 0,-1 0,1 0,-1 0,1 0,-1-1,1 1,0-1,0 1,-1-1,1 0,0 0,1 0,-1 0,0 0,1 0,-1-1,1 1,0-1,-1 1,1-1,0 1,1-1,-1 0,0 1,1-2,-3-21,2 1</inkml:trace>
  <inkml:trace contextRef="#ctx0" brushRef="#br0" timeOffset="18250.332">19813 940,'31'-17,"0"-1,0-2,-2-1,-1-1,0-1,-2-2,7-9,-31 33,1-1,-1 0,0 1,-1-1,1 0,0 0,-1 0,1-1,-1 1,1 0,-1 0,0-1,0 1,0-1,0 1,-1-1,1 1,-1-1,1 1,-1-1,0 0,0 1,0-1,0 0,-1 1,1-1,-1 1,1-1,-1 1,0-1,0 1,0-1,0 1,-1 0,1-1,-1 1,1 0,-1 0,0 0,1 0,-1 1,0-1,-1 0,1 0,-8 1,1 1,0-1,0 1,0 1,0 0,0 0,0 1,0 0,0 0,0 1,0 1,1-1,0 1,0 1,0-1,0 1,1 1,-1-1,1 1,1 1,-1-1,1 1,-3 5,0-2,2 1,-1-1,1 1,1 1,0-1,1 1,0 0,0 1,2-1,-1 1,2 0,0-1,0 1,1 0,1 0,0 0,1 9,0-17,-1 1,1 0,1 0,-1 0,1 0,0-1,0 1,1-1,0 0,0 0,0 0,0 0,1 0,0 0,0-1,0 0,0 0,1 0,0 0,-1-1,1 0,1 0,-1 0,0 0,4 0,8 3,0-1,0-1,1 0,-1-2,1 0,0 0,17-2,61-7,-70 0</inkml:trace>
  <inkml:trace contextRef="#ctx0" brushRef="#br0" timeOffset="18734.451">20236 1053,'247'-304,"-242"299,-2 2,-1-1,1 1,0 0,-1 0,1 0,1 0,-1 1,0-1,1 1,-1 0,1 0,0 0,-1 1,1-1,0 1,0 0,0 0,0 0,0 0,2 1,-4 3,0 0,0 0,-1 0,0 0,0 1,0-1,0 0,0 1,0-1,-1 1,0-1,0 0,0 1,0-1,0 1,-1-1,1 1,-1-1,0 1,0-1,0 0,-1 0,1 0,-1 1,1 0,-14 35,12-33,0 0,0 0,0 0,0 0,1 0,0 1,1-1,-1 1,1-1,0 1,1 0,0-1,0 1,0 0,1 0,0-1,0 1,1-1,-1 1,2-1,-1 0,1 1,2-5,0 0,0-1,-1 1,2-1,-1 0,0-1,0 1,0-1,0 0,0-1,0 1,0-1,1 0,-1 0,0 0,-1-1,1 0,0 0,0 0,-1 0,1-1,-1 0,0 0,0 0,0 0,0-1,-1 0,2 0,4-3,181-136,-188 142,-1-1,1 0,0 1,-1-1,1 1,0-1,0 1,0 0,0 0,0 0,0 0,0 0,0 0,1 1,-1-1,0 1,0-1,1 1,-1 0,0 0,1 0,-1 0,0 0,0 1,1-1,-1 1,0-1,0 1,0 0,1 0,-1 0,0 0,0 0,0 0,-1 1,1-1,0 1,0-1,-1 1,1-1,-1 1,0 0,1 0,-1 0,0 0,0 0,0 0,0 0,0 0,-1 1,1-1,-1 0,1 0,-1 3,-6 61,4-58,0-1,1 0,0 1,0-1,1 1,0 0,0-1,1 1,0-1,0 0,1 1,1 3,7 8</inkml:trace>
  <inkml:trace contextRef="#ctx0" brushRef="#br0" timeOffset="19104.172">21195 968,'38'-15,"0"-1,-2-2,0-2,-1-1,-1-2,8-7,-39 28,0 1,1-1,-1 0,0-1,0 1,0 0,-1-1,1 0,-1 0,1 0,-1 0,0 0,0 0,0 0,0-1,-1 1,0-1,1 1,-1-1,0 1,-1-1,1 0,-1 0,1 1,-1-1,0 0,-1 0,1 1,-1-1,1 0,-1 1,0-1,0 0,-1 1,1-1,-1 1,0 0,0 0,0-1,0 1,0 0,-1 1,1-1,-1 0,0 1,0-1,-6-1,0 0,0 1,0 0,-1 0,1 1,-1 0,1 0,-1 1,0 1,1 0,-1 0,0 1,1 0,-1 0,0 1,1 1,0 0,0 0,-1 0,2 1,-1 1,0 0,1 0,0 0,0 1,1 0,-3 3,0 0,0 0,1 1,1 0,-1 0,2 0,-1 1,2 1,-1-1,2 1,-1 0,2 0,-1 1,2 0,0-1,0 1,1 0,1 0,0 1,1-1,1 8,2-13,0 1,1-1,1 1,0-1,0-1,0 1,1-1,0 0,0 0,1-1,0 1,0-1,0-1,1 0,0 0,0 0,0-1,1 0,-1-1,1 0,0 0,0-1,0 0,0 0,1-1,-1 0,6-1,120-4,-108-3</inkml:trace>
  <inkml:trace contextRef="#ctx0" brushRef="#br0" timeOffset="19419.076">22239 544,'-32'14,"1"1,1 2,0 0,1 2,1 2,1 0,1 2,-9 10,32-30,1-1,-1 0,0 1,0 0,1-1,0 1,-1 0,1 0,0 0,1 1,-1-1,0 0,1 1,0-1,0 1,0 0,0-1,1 1,-1 0,1-1,0 1,0 0,0-1,0 1,1 0,0-1,0 1,0 0,0-1,0 1,1-1,-1 0,1 1,2 2,1-2,0 0,1 0,-1 0,1-1,0 0,0 0,0-1,1 1,-1-1,0 0,1-1,3 1,62 27,-70-27,0-1,-1 0,1 1,-1-1,1 1,-1 0,1-1,-1 1,0 0,0 0,0 0,0 0,0 0,0 0,-1 0,1 0,-1 0,1 0,-1 0,0 1,0-1,0 0,0 0,0 0,0 0,-1 0,1 1,-1-1,1 0,-1 0,0 0,0 0,0 0,0 0,0-1,0 1,-1 0,1 0,-1-1,1 1,-1-1,1 1,-3 0,-80 53,-63-1,122-49</inkml:trace>
  <inkml:trace contextRef="#ctx0" brushRef="#br0" timeOffset="19716.978">22550 263,'-10'38,"-7"32,-2 14,3-3,0-10,1-8,5-9,-2-10,2-2,2-4,2-3,3-4,2-1,1-1,0-1,0-1,5 1,2-5</inkml:trace>
  <inkml:trace contextRef="#ctx0" brushRef="#br0" timeOffset="20468.035">22239 770,'48'-5,"18"-4,1 3,1 3,-1 3,36 6,-79-2,0 2,-1 0,0 1,0 2,0 0,5 5,-16-12,0 0,0-1,0 0,1-1,-1-1,0 0,0 0,0-1,0-1,-1 0,1-1,-1 0,0 0,0-1,0-1,0 0,-1 0,0-1,0-1,-1 1,1-3,42-41,-51 49,0 1,0-1,0 0,0 1,-1-1,1 0,0 1,-1-1,0 0,1 0,-1 1,0-1,0 0,0 0,0 0,0 1,-1-1,1 0,0 0,-1 1,0-1,1 0,-1 1,0-1,0 0,0 1,0-1,0 1,0 0,0-1,0 1,0 0,-1-1,1 1,-1 0,1 0,-1 0,0 0,-6-2,-1 1,0 0,1 0,-1 1,0 0,0 0,0 1,-1 1,1-1,0 1,1 1,-1 0,0 0,0 0,1 1,-1 1,1-1,0 1,0 1,-1 0,-3-1,0-1,1 2,-1-1,1 2,0 0,0 0,1 1,0 0,0 0,0 1,1 1,0 0,1 0,0 0,0 1,1 1,1-1,-1 1,2 0,0 0,0 1,1 0,-3 10,8-14,1 0,0 0,1 0,-1 0,1-1,1 1,-1-1,1 0,1 0,-1 0,1 0,0-1,1 0,0 0,0 0,0-1,0 0,1 0,0 0,0-1,0 0,1-1,-1 0,1 0,0 0,0-1,0 0,0 0,0-1,6 0,15 2,0-1,-1-2,1-1,0-1,-1-1,0-2,1 0,-2-2,1-1,-1-2,0 0,22-14,-15 8,-2-1,0-1,-1-2,-1-2,-1 0,-1-2,-1-1,13-17,-32 34,0-1,-1 0,0-1,0 0,-1 0,0 0,-1-1,0 0,-1 0,0 0,-1 0,0-1,0 0,-2 1,1-1,-1 0,-1-5,-1 14,0-1,-1 1,1-1,-1 1,0 0,1 0,-2 0,1 0,0 0,0 0,-1 1,0-1,1 1,-1 0,0-1,0 1,0 1,0-1,-1 0,1 1,0-1,-1 1,1 0,-1 0,1 1,-1-1,0 1,1 0,-1 0,0 0,1 0,-1 0,1 1,-1 0,0-1,1 1,0 1,-1-1,1 0,0 1,-1 0,1 0,0 0,0 0,0 0,0-1,0 0,0 1,0-1,1 1,-1-1,0 1,0 0,1 0,-1 0,1 0,0 1,0-1,0 1,0-1,0 1,0 0,1 0,-1-1,1 1,0 0,-1 0,2 1,-1-1,0 0,1 0,-1 0,1 1,0-1,0 0,0 0,0 0,1 1,0-1,-1 0,1 0,0 0,0 0,1 0,-1 0,1 0,-1 0,1 0,0-1,0 1,0-1,0 0,1 1,-1-1,0 0,1 0,1 1,38 24,33 35,-69-51,0 0,-1 1,-1 0,0 0,0 0,-1 1,-1-1,0 1,0-1,-2 1,1 0,-2 0,0-1,0 1,-1-1,-1 1,0-1,-3 9,5-17,-2 3,0 0,1 1,0-1,0 1,1-1,0 1,0 0,1-1,0 1,0 0,1-1,0 1,0 0,1-1,0 1,0-1,1 0,0 0,0 0,1 0,0 0,0-1,0 1,3 1,9 0</inkml:trace>
  <inkml:trace contextRef="#ctx0" brushRef="#br0" timeOffset="15013.037">15269 799,'10'3,"0"-1,0-1,0 0,0 0,1-1,-1 0,0-1,0 0,0-1,1 0,-1 0,-1-1,1 0,0-1,-1 0,0-1,0 0,0 0,0-1,-1 0,0 0,5-6,-5 4,1-1,-1 0,-1-1,1 0,-2 0,1-1,-2 1,1-1,-1-2,-4 10,0 0,0 0,0 0,0-1,-1 1,1-1,-1 1,0 0,0-1,0 1,0 0,-1-1,0 1,1 0,-1-1,0 1,0 0,-1 0,1 0,-1 0,0 0,0 0,0 0,0 1,0-1,0 0,-1 1,1 0,-1 0,0 0,1 0,-1 0,-3-1,2 1,-1-1,0 1,-1 0,1 1,0-1,0 1,-1 0,1 0,-1 1,1 0,-1 0,1 0,-1 0,1 1,0 0,-1 0,1 0,0 1,0 0,0 0,0 0,0 1,0 0,-99 80,97-76,1 0,0 1,1 0,-1 0,1 0,1 0,0 1,0 0,1 0,0 0,0 0,1 1,0-1,1 1,0-1,0 1,1-1,1 1,-1-1,2 1,-1-1,1 1,1-1,-1 0,2 0,-1 0,1 0,1 0,-1-1,1 0,1 0,0 0,0-1,2 2,5 0,1-1,0 0,1-1,0-1,0 0,0-1,1-1,-1 0,1-1,0-1,0 0,1-1,-1-1,0 0,0-2,0 0,0 0,0-1,0-1,-1-1,0 0,15-8,46-34,-58 33</inkml:trace>
  <inkml:trace contextRef="#ctx0" brushRef="#br0" timeOffset="15432.225">15749 940,'164'-172,"-147"155,0-1,-1 0,-2-2,1 1,-2-2,10-20,-24 41,1 0,-1 0,1 0,0 0,-1 0,1 0,-1 0,1 0,0 0,-1 0,1-1,-1 1,1 0,0 0,-1 0,1-1,0 1,-1 0,1 0,0-1,-1 1,1 0,0 0,0-1,0 1,-1 0,1-1,-2 8,0-1,0 1,1 0,0 0,0 0,0 0,1 0,0 0,1 0,0 0,0 0,0 0,1 0,0 0,0 0,0-1,1 1,0-1,1 0,-1 0,1 0,0 0,1-1,0 1,-1-1,1 0,1-1,-1 1,1-1,0 0,0-1,0 1,0-1,1 0,-1-1,1 1,0-1,0-1,5 2,0-5,0-1,-1 1,1-2,-1 1,0-2,0 1,0-2,-1 1,0-2,0 1,0-1,-1-1,0 1,0-2,-1 1,0-1,-1 0,1-1,-2 0,6-10,42-76,-44 77</inkml:trace>
  <inkml:trace contextRef="#ctx0" brushRef="#br0" timeOffset="15871.022">16736 657,'-17'14,"0"1,1 0,0 2,1-1,1 2,1 0,0 1,2 0,0 0,1 2,-3 8,12-26,0 0,0 1,0-1,1 1,-1-1,1 1,0-1,0 1,0-1,1 0,-1 1,1-1,-1 1,1-1,0 0,1 1,-1-1,1 0,-1 0,1 0,0 0,0 0,0 0,0-1,1 1,-1-1,1 1,-1-1,1 0,0 0,0 0,0-1,0 1,0-1,1 1,-1-1,1 0,6 2,0 0,0 0,1-1,-1-1,1 0,0 0,-1-1,1-1,-1 1,1-2,9-1,3-6,-1-1,0 0,0-2,-2 0,1-1,-2-2,0 0,0 0,-1-2,-1 0,-1-2,-1 1,0-2,-2 0,0 0,-1-2,-1 1,0-5,-3 11,-1-1,-1 1,-1-1,0 0,-1-1,-1 1,0-1,-1 0,-1 1,0-1,-2 0,0 0,-1 1,0-1,-1 0,-1 1,-1 0,0 0,-1 0,-1 1,0 0,-1 0,-4-5,9 16,-1 0,1-1,0 1,-1 1,0-1,0 0,0 1,-1 0,1 0,-1 0,1 1,-1-1,0 1,0 0,0 0,0 1,0 0,-1 0,1 0,0 0,-1 1,1 0,0 0,-1 0,1 1,0 0,-1 0,1 0,0 1,0-1,0 1,0 0,0 1,1-1,-1 1,1 0,-1 0,1 1,0-1,0 1,1 0,-1 0,1 0,0 0,-2 3,-2 7,0-1,1 1,0 0,1 0,1 0,1 1,0 0,0-1,2 1,0 0,0 0,1 0,1 0,1 0,3 13,2 8,2-1,1 0,2-1,1-1,2 1,2-1,0 1,2-2,1 0,2-2,1 0,1-1,1-2,14 11,-7-9,-3-4</inkml:trace>
  <inkml:trace contextRef="#ctx0" brushRef="#br0" timeOffset="14071.238">13631 714,'-3'-7,"-1"0,1 0,-2 0,1 0,-1 1,0 0,0 0,-1 0,1 1,-1 0,0 0,-1 0,1 1,-1 0,0 0,0 1,-1 0,1 0,0 1,-1-1,0 2,0-1,1 1,-1 0,0 1,0 0,0 0,0 1,0-1,1 2,-1-1,0 1,1 1,-1-1,1 1,0 0,-3 3,1 0,0 0,1 1,0 0,0 0,1 1,0 0,0 0,1 1,0 0,1 0,0 0,0 1,1 0,0 0,1 0,0 0,0 0,1 1,1-1,0 1,0 0,1-1,0 1,1 1,0-9,0 0,0 0,1 0,-1 0,1 0,0 0,0 0,0 0,0 0,1-1,-1 1,1-1,-1 0,1 0,0 0,0 0,0 0,0-1,0 1,0-1,0 0,1 0,-1 0,0 0,1 0,-1-1,1 0,-1 1,0-1,1 0,104-20,-77 11,-1-2,0-1,-1-2,0-1,-1-1,-1-1,0-1,-2-2,18-17,-42 38,-1-1,0 0,0 1,0-1,0 1,1-1,-1 0,0 1,0-1,1 0,-1 1,0-1,1 0,-1 0,0 1,1-1,-1 0,0 0,1 0,-1 1,1-1,-1 0,0 0,1 0,-1 0,1 0,-1 0,1 0,-1 0,0 0,1 0,-1 0,1 0,-1 0,1 0,-1 0,0 0,1-1,-1 1,1 0,-1 0,0 0,1-1,-1 1,0 0,1 0,-1-1,0 1,0 0,1-1,-1 1,0 0,0-1,1 1,-1-1,0 1,0 0,0-1,0 1,0-1,1 1,-1 0,0-1,-7 35,6-32,-3 7,1 0,0 1,0-1,1 1,0-1,1 1,0 0,1 0,-1 0,2 0,0-1,0 1,0 0,2 0,-1-1,1 0,0 1,1-1,0 0,1 0,3 4,-3-8,0 1,0-2,1 1,0-1,0 0,0 0,0 0,1-1,-1 0,1 0,0-1,0 0,0 0,0-1,0 1,1-2,-1 1,0-1,0 0,1 0,-1-1,0 0,0-1,0 1,0-1,0-1,0 1,0-1,-1 0,1-1,4-2,14-11,0-2,0 0,-2-1,0-1,-2-1,0-1,-2-1,0-1,7-15,0 1,-1-1,-2-1,-2 0,-2-2,-2 0,-1-1,-3-1,-1 0,-3-1,-1 0,-3-1,-1 1,-3-4,-1 45,1 0,-1 1,1 0,-1-1,0 1,0 0,-1-1,1 1,-1 0,0 0,0-1,0 1,-1 0,0 0,1 0,-1 0,-1 1,1-1,-1 0,1 1,-2-2,0 6,1 0,0 0,0 1,0-1,0 1,0 0,0 0,1 0,-1 0,1 0,-1 0,1 1,0-1,0 1,0 0,0-1,0 1,0 0,1 0,0 0,-1 0,1 1,0-1,0 2,-19 50,1 0,4 1,1 1,3 0,3 1,2 0,3 0,3 38,25 145,-11-118,-14-118</inkml:trace>
  <inkml:trace contextRef="#ctx0" brushRef="#br0" timeOffset="14314.623">13914 403,'43'0,"38"0,16-4,4-3,-4 1,-4 2,-9-5,-5 1,-5 0,-11 3,-16 1</inkml:trace>
  <inkml:trace contextRef="#ctx0" brushRef="#br0" timeOffset="23902.706">0 1842,'76'-18,"0"4,1 2,1 4,-1 4,55 4,455 2,-273 24,-13-14,6 5,147-16,-208-3,476 2,-195-27,432-29,-5-1,-231 28,79 0,1867 30,-1598-1,-472-27,-268 26,254-10,516-8,-743 20,736-1,-390 30,847-31,-959-27,-83 16,55-6,-40-9,584 27,-471 28,951-27,-820-1,-718 5,-32 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1:15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85,'-1'0,"1"-1,-1 1,1-1,-1 1,1 0,-1 0,1-1,-1 1,1 0,-1 0,1-1,-1 1,1 0,-1 0,0 0,1 0,-1 0,1 0,-1 0,1 0,-1 0,0 0,1 0,-1 1,1-1,-1 0,1 0,-1 0,1 1,-1-1,1 0,-1 1,1-1,-1 0,1 1,-1-1,1 1,0-1,-1 1,1-1,0 1,-1-1,1 1,0-1,0 1,-1-1,1 1,0-1,0 1,0-1,0 1,0 0,0-1,0 1,0-1,0 1,0-1,0 2,-6 38,6-39,-12 142,-22 29,25-75,10-93,-1-1,1 0,-1 0,1 0,0 0,0 0,0 0,0 0,1 0,-1 0,1 0,0 0,0-1,0 1,0-1,0 0,0 1,1-1,-1 0,1 0,0-1,-1 1,1 0,0-1,0 0,0 0,0 1,2-1,11 0,-1 0,1-2,-1 1,0-2,0 0,1-1,-1 0,-1-1,1-1,-1-1,1 0,2-2,9-4,-2 0</inkml:trace>
  <inkml:trace contextRef="#ctx0" brushRef="#br0" timeOffset="419.64">422 1,'-7'3,"0"0,0 0,0 1,1 0,0 1,0 0,0-1,0 2,1-1,0 1,0 0,0 0,1 0,0 0,0 1,1 0,-1 0,2 0,-3 7,-30 147,34-153,-97 569,64-362,23-87,11-128,0-10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4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0,'-19'10,"-7"8,2 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5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1,'-9'6,"-1"1,0-1,1 1,-1 1,2 0,-1 0,1 1,0 0,1 0,0 1,1-1,0 2,-5 9,12-14,-1-1,1 0,0 1,0-1,1 0,0 0,0 0,0 0,0 0,1-1,0 1,0 0,0-1,0 0,1 0,-1 0,1 0,0-1,1 1,-1-1,0 0,1-1,0 1,2 1,18 15,-22-16,1 0,0 0,-1 1,1-1,-1 1,0 0,0 0,-1 0,1 0,-1 0,0 1,0-1,0 1,-1-1,0 1,0 0,0 0,0 0,-1-1,1 1,-1 0,-1 0,1 0,-1 0,1 0,-1-1,-1 1,1 0,-1-1,0 1,0-1,0 1,0-1,-1 0,0 0,0 0,0 0,-7 7,-1 0,0 0,0-1,-1-1,0 0,0-1,-1 0,-1-1,1 0,-1-1,0-1,-6 2,-5-1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6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14 599,'-5'28,"1"0,1 1,2-1,1 1,1-1,1 0,6 24,-8-48,1-1,0 0,-1 0,1 0,1 0,-1 0,0 0,1 0,-1 0,1-1,0 1,0-1,0 1,0-1,1 0,-1 1,0-1,1 0,0-1,-1 1,1 0,0-1,0 1,0-1,0 0,0 0,0 0,0-1,1 1,-1-1,0 0,0 1,1-1,-1-1,0 1,0 0,0-1,0 0,1 0,-1 0,0 0,0 0,0 0,1-2,7-5,0-1,-1 0,-1-1,1 0,-1 0,-1-1,0 0,-1-1,0 0,-1 0,0 0,-1-1,0 0,-1 0,0 0,-1 0,-1-1,0 1,-1-1,0 0,-1 1,-1-1,0 1,-1-1,0 1,-3-8,4 17,0 0,-1-1,1 1,-1 0,0 1,0-1,-1 0,1 0,-1 1,1 0,-1-1,0 1,-1 0,1 0,0 1,-1-1,0 1,1 0,-1 0,0 0,0 0,0 1,0-1,-1 1,1 0,0 0,-1 1,1-1,0 1,-1 0,1 0,0 1,-1-1,1 1,0 0,0 0,-1 0,1 1,0-1,0 1,0 0,1 0,-1 1,0-1,1 1,-1-1,1 1,0 0,0 1,0-1,1 0,-1 1,1 0,0-1,-1 3,2-5,1 0,-1 0,1 0,-1 0,1 0,-1 0,1 0,0 0,-1 0,1 0,0 1,0-1,0 0,0 0,0 0,0 0,0 1,1-1,-1 0,0 0,1 0,-1 0,0 0,1 0,-1 0,1 0,0 0,-1 0,1 0,0 0,0 0,0 0,-1-1,1 1,0 0,0 0,0-1,0 1,0-1,0 1,0-1,1 1,-1-1,0 0,0 0,0 1,0-1,0 0,1 0,-1 0,0 0,0 0,0-1,1 1,65-11,-47-2,1-1,-2-1,0-1,-1-1,0 0,-1-1,-1-1,-1 0,-1-1,-1-1,0 0,-2-1,0-1,-2 1,0-1,4-20,-6 24,0-1,-2 1,0-1,-1 0,-1 0,0-1,-2 1,-1-1,0-3,0 23,1 0,-1 1,0-1,1 0,-1 0,0 0,1 0,-1 0,0 0,0 1,0-1,0 0,0 0,0 0,0 0,0 0,0 0,-1 0,1 0,0 1,-1-1,1 0,0 0,-1 0,1 0,-1 1,1-1,-1 0,1 1,-1-1,0 0,1 1,-1-1,0 1,0-1,1 1,-1-1,0 1,0-1,0 1,0 0,1-1,-1 1,0 0,0 0,0 0,0 0,0 0,0 0,0 0,0 0,0 0,1 0,-1 0,0 1,0-1,0 0,0 1,0-1,1 0,-1 1,0-1,0 1,1 0,-1-1,0 1,1-1,-1 1,0 0,-4 10,1-1,1 1,-1 0,1 0,1 0,0 0,1 0,0 0,1 1,0-1,1 7,6 78,4 0,5-1,4 0,11 24,-14-49,-1-5,15 54,-4 1,-6 2,-5 0,0 109,-16-216,1-12,0 1,0-1,0 1,-1-1,1 1,-1-1,0 1,0-1,0 1,-1-1,1 1,-1-1,0 1,0-1,0 0,0 1,-1-1,1 0,-1 0,0 0,0 0,0 0,0-1,0 1,-1 0,1-1,-1 0,0 1,0-1,0 0,0 0,0-1,0 1,0-1,0 0,-1 1,1-1,-1 0,-4-4,0 0,0 0,1 0,-1-1,1 0,0 0,0-1,0 0,1 0,0-1,0 1,0-1,1-1,-1 1,2-1,-1 0,1 0,0 0,0-1,1 1,0-1,0 0,1 0,0 0,0-2,-7-20,1 0,1 0,2-1,1 0,1 1,2-2,1 1,1 0,2 0,1-1,-3 20,2-1,-1 0,2 1,-1 0,2 0,-1 0,2 0,0 1,0-1,1 2,0-1,2 0,8-7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9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2 222,'-1'13,"1"-1,0 1,1-1,0 1,1-1,0 1,1-1,0 0,1 0,0 0,1-1,1 1,0-1,0 0,7 8,-12-18,0 0,1 1,-1-1,1 0,-1 0,1 0,-1 0,1 0,0 0,0 0,-1 0,1-1,0 1,0-1,0 1,0-1,-1 0,1 0,0 0,0 0,0 0,0 0,0 0,0-1,0 1,-1-1,1 1,0-1,0 0,-1 1,1-1,0 0,-1 0,1 0,-1-1,1 1,-1 0,1-1,-1 1,0 0,1-2,37-70,-35 52,-1 0,0 0,-2-1,0 1,-2-1,0 1,-1-1,-5-16,7 34,0 1,0 0,-1 0,1 0,-1 0,0 0,1 0,-1 0,-1 0,1 0,0 0,-1 1,0-1,1 0,-1 1,0-1,0 1,-1 0,1 0,0 0,-1 0,1 0,-1 0,0 1,1-1,-1 1,0 0,0 0,0 0,0 0,0 0,0 1,0-1,-2 1,-11 3</inkml:trace>
  <inkml:trace contextRef="#ctx0" brushRef="#br0" timeOffset="383.794">313 476,'162'-325,"-159"321,-2 0,2-1,-1 1,0 0,1 0,0 0,0 0,0 0,0 1,0-1,1 1,0 0,0 0,0 0,0 1,0-1,0 1,5-2,-7 6,1-1,-1 0,1 1,-1 0,0 0,0-1,0 1,0 0,0 1,0-1,0 0,-1 1,1-1,-1 0,1 1,-1 0,0-1,0 1,0 0,-1 0,1-1,-1 1,1 0,-1 2,3 7,-1-4,0 0,1 0,-1 0,1 0,1-1,-1 0,1 1,1-1,-1-1,1 1,1-1,-1 1,1-1,0-1,0 1,0-1,1-1,0 1,0-1,0 0,1 0,-1-1,1 0,0 0,0-1,0 0,0-1,0 0,0 0,1 0,-1-1,0 0,6-2,-3-1,0 0,-1-1,1-1,-1 0,0 0,0-1,0-1,-1 1,0-1,0-1,-1 0,0 0,0-1,-1 1,0-2,-1 1,0-1,0 0,-1 0,0-1,-1 1,0-1,-1 0,0 0,-1 0,0-1,0 1,-2-1,1 1,-1-1,-2-7,-4-6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7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1 982,'0'163,"0"-196,1 1,2-1,1 1,2 0,1 0,2 1,1 0,1 0,1 1,8-11,50-72,-69 112,-1 0,0 0,1 0,0 1,-1-1,1 0,-1 1,1-1,0 0,0 1,-1-1,1 1,0-1,0 1,0-1,0 1,-1 0,1-1,0 1,0 0,0 0,0 0,0 0,0 0,0-1,0 2,0-1,0 0,0 0,-1 0,1 0,0 1,0-1,0 0,0 1,0-1,0 1,-1-1,1 1,0-1,0 1,-1-1,1 1,0 0,-1-1,1 1,-1 0,1 0,0 0,4 14</inkml:trace>
  <inkml:trace contextRef="#ctx0" brushRef="#br0" timeOffset="262.997">453 728,'-10'15,"0"1,2 1,0-1,0 1,2 1,0-1,1 1,1 0,0 0,2 1,0-1,1 1,0-1,2 1,1 9,-1-24,0 1,0-1,0 0,1 0,-1 0,1 0,0 0,0 0,1-1,-1 1,1-1,-1 1,1-1,0 0,1 0,-1 0,0 0,1-1,-1 0,1 1,0-1,0 0,0-1,0 1,0-1,0 0,1 0,-1 0,0 0,0-1,1 0,-1 0,0 0,1 0,-1-1,0 1,1-1,-1 0,0-1,0 1,0-1,0 1,0-1,2-2,3-1,-1 1,0-2,-1 1,0-1,1 0,-2 0,1-1,-1 0,0 0,0-1,-1 1,0-1,-1 0,1-1,-2 1,1-1,-1 0,0 0,-1 0,0 0,-1 0,1 0,-2-1,1 1,-2 0,1-1,-1 1,0 0,-1 0,0 0,-1 0,0 0,0 0,-1 1,0-1,0 1,-1 0,0 0,-56-48,42 44</inkml:trace>
  <inkml:trace contextRef="#ctx0" brushRef="#br0" timeOffset="548.948">988 191,'20'221,"-12"-104,6 0,4 0,18 52,-31-151,0 0,-1 0,-1 0,-1 1,0-1,-2 1,0-1,-1 1,0 0,-4 12,-2-13</inkml:trace>
  <inkml:trace contextRef="#ctx0" brushRef="#br0" timeOffset="1379.033">791 728,'65'9,"1"-3,0-2,0-4,0-2,0-4,-1-2,0-3,16-7,162-51,-214 67,-34 18,-155 148,121-90,38-73,0 1,0-1,1 1,-1 0,1-1,-1 1,1 0,-1-1,1 1,0 0,0-1,0 1,0 0,0-1,0 1,1 0,-1-1,0 1,1 0,-1-1,1 1,0-1,0 1,-1-1,1 1,0-1,0 0,0 1,0-1,1 0,-1 0,0 0,0 0,1 0,-1 0,1 0,-1 0,1 0,-1-1,1 1,-1 0,1-1,0 0,-1 1,2-1,7-1,-1 0,0-1,0-1,1 1,-1-1,-1-1,1 0,0 0,-1 0,0-1,0 0,-1-1,1 0,-1 0,0-1,-1 0,2-1,18-15,-17 15,43-30,-51 38,0-1,0 1,1-1,-1 1,0-1,0 1,0-1,1 1,-1 0,0 0,0 0,1 0,-1-1,0 2,0-1,1 0,-1 0,0 0,0 1,1-1,-1 0,0 1,0-1,0 1,0 0,1-1,-1 1,0 0,0 0,-1-1,1 1,0 0,0 0,0 0,0 0,-1 0,1 0,-1 1,1-1,0 0,-1 0,0 0,1 1,28 133,-29-131,1 0,-1-1,1 1,0 0,0-1,0 1,1-1,-1 1,1-1,-1 0,1 0,0 0,1 0,-1 0,0 0,1 0,0-1,0 1,-1-1,1 0,1 0,-1 0,0 0,0 0,1-1,-1 1,1-1,-1 0,1 0,0-1,-1 1,1-1,0 1,-1-1,1 0,0-1,-1 1,1-1,0 1,-1-1,4-2,20-13,-1-2,-1-1,-1-2,-1 0,0-1,-2-1,-1-1,0-1,-2-1,13-24,-27 43,36-61,-4-2,-3-2,-3-1,-3-1,-4-1,2-20,10-82,-35 176,1-1,-1 0,0 1,1-1,-1 1,0-1,0 1,0-1,0 0,0 1,0-1,-1 1,1-1,0 1,-1-1,1 1,-1-1,0 1,1-1,-1 1,0 0,0-1,0 1,0 0,0 0,0 0,0-1,0 1,-1 0,1 1,0-1,-1 0,1 0,-1 1,1-1,0 0,-1 1,1-1,-1 1,0 0,1 0,-1-1,1 1,-1 0,0 0,1 1,-1-1,1 0,-1 0,1 1,-1-1,1 1,-1-1,1 1,-1 0,1 0,0-1,-1 1,1 0,-1 1,-7 11,0 0,0 0,2 1,-1 0,2 1,0-1,1 1,0 1,1-1,-1 12,-10 51,3 1,4 0,3 1,5 64,1-96,2 0,2-1,2 0,2 0,2-1,17 44,13 13,-51-143,-1 17</inkml:trace>
  <inkml:trace contextRef="#ctx0" brushRef="#br0" timeOffset="1581.067">1976 502,'39'9,"31"4,9-1,-4-2,-5-3,-11-2,-9-3,-9 4,-7 0,-4-1,-2 0,-2 2,-4 2</inkml:trace>
  <inkml:trace contextRef="#ctx0" brushRef="#br0" timeOffset="1784.998">2823 812,'-5'29,"4"19,6 1,7-7,2-11</inkml:trace>
  <inkml:trace contextRef="#ctx0" brushRef="#br0" timeOffset="1952.298">2880 418,'0'0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3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85,'-7'-3,"0"1,-1-1,1 1,-1 0,1 1,-1-1,0 2,1-1,-1 1,0 0,0 1,1-1,-1 2,0-1,1 1,-1 0,1 1,0 0,0 0,0 0,0 1,0 0,1 0,0 1,0 0,0 0,0 1,-5 4,1 0,0 1,1 1,0 0,1 0,0 1,1-1,0 2,2-1,-1 1,1 0,1 0,1 0,0 1,0-1,2 1,0 0,0-1,2 1,0 0,1 5,0-15,0 0,0 0,1 0,0-1,0 1,0-1,0 0,1 0,-1 0,1 0,0 0,1-1,-1 0,0 0,1 0,0 0,0-1,-1 0,1 0,1 0,-1-1,0 1,0-1,1 0,-1-1,0 1,1-1,-1 0,0-1,1 1,-1-1,0 0,1 0,-1-1,0 1,0-1,0-1,0 1,-1 0,1-1,0 0,-1 0,0-1,0 1,3-4,15-12,-1-2,-1 0,-1-1,-1-1,-1-1,0 0,5-15,9-10,93-143,-124 191,0 0,0 0,0 0,1 0,-1 0,0 0,0 0,1 0,-1 0,0 0,1 0,-1 0,1 0,-1 0,1 1,-1-1,1 0,0 0,0 1,-1-1,1 0,0 1,0-1,0 1,-1-1,1 1,0-1,0 1,0-1,0 1,0 0,0 0,0-1,0 1,0 0,0 0,0 0,0 0,0 0,0 1,0-1,0 0,0 0,0 1,0-1,0 0,0 1,0-1,0 1,-1-1,1 1,0 0,0-1,0 1,-1 0,1-1,0 1,-1 0,1 0,-1 0,1-1,-1 1,1 0,-1 0,0 0,1 0,-1 0,0 1,4 19,-1 5,1-1,1 0,1 0,1-1,2 1,0-1,1-1,2 0,8 13,-17-33,0 1,0-1,0 0,0 0,0-1,0 1,1-1,-1 1,1-1,0 0,-1 0,1-1,0 1,0-1,0 0,1 0,-1 0,0-1,0 1,0-1,1 0,-1 0,0 0,0-1,4-1,10-4</inkml:trace>
  <inkml:trace contextRef="#ctx0" brushRef="#br0" timeOffset="261.503">1187 0,'-15'34,"-9"25,0 8,-2-4,4-6,1-9,4-8,5-6,0-3,2-3,-3-6,-3-2,1-4</inkml:trace>
  <inkml:trace contextRef="#ctx0" brushRef="#br0" timeOffset="544.914">904 0,'14'24,"20"18,8 6,3-5,-3-5,-3-9,-3-4,-3-7,-3-2,-1-3,-6 1,-2-2,-4 1,-1 0,2 1,3 4,-2 3,-5-2</inkml:trace>
  <inkml:trace contextRef="#ctx0" brushRef="#br0" timeOffset="898.168">1638 283,'5'24,"6"12,6 1,6-11,-3-10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35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7410,'37'-107,"-19"69,115-224,-78 158,26-53,6 4,78-101,-50 89,36-82,-117 189,353-676,-293 544,242-423,32-51,-199 327,40-53,-17 48,-135 249,265-391,-142 166,29-102,-62 147,-30 98,21-27,-40 57,12-32,76-98,-175 257,0 3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38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28,'0'-14,"0"22,0 24,11 145,1-80,-5 1,-4 0,-6 43,1-6,2 194,-5-304,-1-26</inkml:trace>
  <inkml:trace contextRef="#ctx0" brushRef="#br0" timeOffset="266.229">1 762,'38'-5,"42"-11,16-3,-3-2,-7-4,-15 3,-13 1,-13 3,-8 1,-6 2,-4 0,-1 2,-6-2,0 3,-5-3,1 2,-3 3</inkml:trace>
  <inkml:trace contextRef="#ctx0" brushRef="#br0" timeOffset="720.83">875 0,'0'676,"0"-646,0 0,3 0,0-1,1 1,2-1,9 27,-14-53,0 1,0-1,0 0,1 1,-1-1,1 0,-1 0,1 0,0 0,1 0,-1 0,0-1,1 1,-1-1,1 1,0-1,0 0,0 0,0 0,0-1,0 1,1-1,-1 1,0-1,1 0,-1-1,1 1,-1-1,1 1,0-1,-1 0,1 0,-1 0,1-1,-1 0,10-5,-1-1,0 0,0-1,-1-1,0 0,-1 0,0-1,-1-1,0 1,0-2,-1 1,50-54,-30 37,-21 20,0 0,0 0,1 1,0 0,0 0,0 1,1 0,0 1,1 0,-1 0,1 1,2-1,-10 5,0 0,1 0,-1-1,0 2,0-1,0 0,0 0,0 1,0-1,0 1,0 0,0-1,0 1,0 0,0 0,-1 0,1 0,0 1,0-1,-1 0,1 1,-1-1,0 1,1 0,-1-1,0 1,0 0,0 0,0 0,0 0,0 0,-1 0,1 0,-1 0,1 0,-1 0,0 0,0 0,5 91,-6-79,1 3,-1-13,0 1,0-1,0 1,1 0,0-1,0 1,0 0,1-1,-1 1,1-1,0 1,1-1,-1 1,1-1,0 0,0 1,0-1,0 0,1 0,0-1,0 1,0-1,0 1,1-1,13 3</inkml:trace>
  <inkml:trace contextRef="#ctx0" brushRef="#br0" timeOffset="1050.379">1609 818,'27'-6,"0"-2,0-1,-1-2,-1 0,0-1,0-2,13-10,-37 23,95-75,-94 74,1 0,0-1,-1 0,0 1,0-1,0 0,0 0,0 0,0-1,-1 1,0 0,1-1,-1 1,0 0,-1-1,1 0,-1 1,1-1,-1 1,0-1,-1 1,1-1,0 1,-1-1,0 1,0-1,0 1,0-1,-1 1,1 0,-1 0,0-1,-1 1,0 0,0 0,-1 1,1-1,0 1,-1-1,0 1,0 0,1 0,-1 1,0-1,-1 1,1 0,0 0,0 1,0-1,-1 1,1 0,0 0,0 0,-1 0,1 1,0 0,0 0,0 0,-2 0,-100 51,91-37,1 1,1 0,1 1,0 0,1 1,1 0,1 1,0 0,1 0,2 1,0 0,1 0,0 1,3-14,0 1,0-1,1 1,0-1,0 1,1-1,0 1,0 0,1-1,0 1,0 0,1-1,0 0,0 1,1-1,-1 0,2 0,-1 0,1-1,0 1,0-1,1 0,0 0,0 0,1-1,-1 0,1 0,6 4,6 0,0 0,1-1,0-1,0-1,0-1,1 0,0-1,0-2,0 0,0-1,1-1,-1 0,16-4,-17 3,10 1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34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84 328,'16'109,"2"8,-5 0,-3 79,-11-153,-2 0,-1-1,-3 1,-1-1,-2-1,-2 0,-9 19,60-128,-32 54,1 0,1 0,-1 1,2 0,0 0,1 1,0 0,6-4,-14 15,0-1,0 1,0 0,-1 0,1 1,0-1,0 1,0-1,0 1,0 0,0 0,1 0,-1 1,0-1,0 1,-1-1,1 1,0 0,0 0,0 0,0 1,-1-1,1 1,-1 0,1-1,-1 1,1 0,-1 0,0 0,0 1,0-1,0 1,-1-1,1 1,-1-1,1 1,-1 0,0 0,0 0,0-1,0 4,26 30,-25-33,1-1,0 1,0-1,0 0,0 0,1 0,-1 0,1-1,-1 1,1-1,-1 0,1 0,-1 0,1-1,0 1,0-1,-1 0,1 0,0 0,0 0,-1-1,1 0,0 1,-1-2,1 1,-1 0,1 0,-1-1,1 0,-1 0,0 0,0 0,0 0,0-1,0 1,-1-1,1 0,-1 0,0 0,0 0,0 0,0 0,1-3,16-19,-2-2,-1 0,-1 0,-1-2,-1 1,-2-2,-1 0,-1 0,-2-1,-1 1,-1-2,-2 1,-1 0,-1-1,-2 1,-1-1,-2 1,-1 0,-6-23,1 33,0 1,-1 1,-1 0,-1 0,0 1,-1 1,-1 0,-1 1,0 1,-1 0,-1 2,0 0,-1 0,-1 2,1 0,-2 2,-9-4,22 8,-1 0,0 1,0 0,0 0,0 1,0 0,-1 1,1 0,-1 1,1-1,-1 2,0-1,0 2,1-1,-1 1,0 1,1-1,-1 2,1-1,0 1,-1 1,1 0,1 0,-1 1,1 0,-8 6,-23 46,28-30</inkml:trace>
  <inkml:trace contextRef="#ctx0" brushRef="#br0" timeOffset="1935.269">873 949,'135'-220,"-132"217,0 0,-1-1,0 1,0-1,0 0,0 0,0 0,-1 0,1 0,-1 0,0 0,-1-1,1 1,-1 0,1-1,-1 1,-1 0,1-1,-1 1,1 0,-1 0,0 0,-1-1,0 0,-1 4,0 1,-1-1,1 1,0-1,-1 1,1 0,0 1,-1-1,1 0,0 1,0 0,-1 0,1 0,0 0,0 0,0 1,0-1,0 1,1 0,-1 0,0 0,1 0,-1 1,1-1,0 0,0 1,0 0,-1 1,-13 14,0 1,1 0,1 1,0 1,2 0,1 0,0 1,2 1,1 0,0 0,2 1,0 0,0 17,5-37,1 0,-1 0,1 0,0 0,0 0,1 0,-1 0,1 0,0 0,0 0,1 0,-1-1,1 1,-1 0,1-1,1 1,-1-1,0 0,1 1,-1-1,1 0,0-1,0 1,0 0,1-1,-1 0,0 1,1-2,0 1,-1 0,1-1,0 1,0-1,0 0,0 0,2 0,9-1,1-1,-1-1,0 0,0 0,0-2,0 0,0 0,-1-2,0 1,0-2,0 0,-1-1,0 0,-1-1,1 0,-1-2,2 2,22-21,-1-1,-2-1,-1-2,-1-2,-2 0,-2-2,-1-1,-2-1,-2-1,-2-1,4-15,-8 25,-2-2,-1 0,-1-1,-2 0,-2 0,-1-1,-1 0,-3 0,0 0,-3-1,-2-12,-26-26,27 73,-1 1,1-1,0 0,0 1,-1-1,1 1,-1-1,0 1,1 0,-1 0,0 0,0 0,1 0,-1 0,0 0,0 0,0 1,0-1,0 1,0-1,0 1,0 0,-1 0,1 0,0 0,0 0,0 1,0-1,0 1,0-1,0 1,0 0,0-1,0 1,1 0,-2 1,-8 7,1 1,0 0,1 0,0 1,0 0,1 1,1 0,0 0,0 0,2 1,-1 0,2 0,-2 8,-31 150,35-135,2-1,1 1,2-1,1 1,2-1,2 0,1-1,1 0,2 0,2-1,12 22,-6-8,82 239,-95-264,-1 1,-1-1,-1 1,-1 0,-1 0,0 1,-2-1,-1 0,-1 0,-1 0,-1 0,-1 0,-1-1,-1 1,-1-2,-1 1,-1-1,-1 0,0-1,-3 1,14-20,0 0,0 0,0 0,-1 0,1 0,0 0,0 0,-1-1,1 1,-1 0,1 0,-1 0,1 0,-1-1,0 1,1 0,-1-1,0 1,1 0,-1-1,0 1,0-1,0 1,0-1,1 1,-1-1,0 0,0 1,0-1,0 0,0 0,0 0,0 0,0 0,0 0,0 0,0 0,0 0,0 0,0 0,0-1,0 1,0 0,1-1,-1 1,0 0,0-1,0 0,0 1,1-1,-1 1,0-1,1 0,-1 1,0-1,1 0,-1 0,1 0,-1 1,1-1,-1 0,1-1,2-16,0 0,2 0,0 0,1 0,1 1,1 0,0 0,4-6,15-38,89-273,-57 45,-34 186,-10 174,14 67,-9 15,3-98,-22-54,1 0,0 0,-1 0,1 0,0 0,0-1,0 1,0 0,0-1,0 1,0-1,0 1,0-1,0 1,0-1,0 1,0-1,0 0,0 0,1 0,-1 0,0 0,0 0,0 0,0 0,0 0,0 0,1-1,-1 1,0 0,0-1,0 1,0-1,0 1,0-1,0 0,0 1,0-1,0 0,-1 0,1 1,0-1,0 0,-1 0,1 0,-1 0,1 0,-1 0,1 0,-1-1,82-159,78-96,-160 256,0 0,0-1,0 1,1-1,-1 1,1 0,-1 0,1-1,-1 1,1 0,0 0,0-1,-1 1,1 0,0 0,0 0,0 0,0 0,0 1,0-1,1 0,-1 0,0 1,0-1,1 0,-1 1,0 0,1-1,-1 1,0 0,1-1,-1 1,0 0,1 0,-1 0,1 0,-1 1,0-1,1 0,-1 0,0 1,1-1,-1 1,0-1,1 1,-1 0,0 0,1 0,9 132,10 13,-3-89,-17-57,1 0,-1 0,1 0,-1-1,0 1,1-1,-1 1,0-1,1 1,-1-1,0 0,0 1,0-1,0 0,0 0,0 0,0 0,0 0,0 0,0 0,0 0,0 0,-1-1,1 1,0 0,-1 0,1-1,-1 1,1-1,-1 1,21-34,-7 6,2 1,1 0,1 2,1 0,2 1,0 1,2 1,0 0,12-6,-33 28,-1-1,1 1,0-1,0 1,0 0,0 0,0 0,0 0,0 0,0 0,0 0,0 1,0-1,1 1,-1 0,0-1,0 1,1 0,-1 0,0 1,0-1,1 0,-1 1,0-1,0 1,0 0,0 0,1 0,-1 0,-1 0,1 0,0 0,0 1,0-1,-1 1,1-1,0 1,-1 0,0 0,1 0,-1-1,0 1,0 0,0 1,0-1,0 0,-1 0,1 0,-1 0,1 1,-1-1,0 2,1 254,0-249,0 0,0-1,1 1,0 0,1-1,0 0,0 0,1 0,0 0,0 0,1-1,0 0,6 7,1-3</inkml:trace>
  <inkml:trace contextRef="#ctx0" brushRef="#br0" timeOffset="2444.698">2877 836,'33'-6,"0"-1,0-2,-1-1,0-2,-1-1,0-1,23-16,-46 25,0-1,-1 0,0 0,0 0,0-1,-1 0,1-1,-2 1,1-1,3-8,-7 12,0 1,0 0,-1-1,1 1,-1-1,0 0,0 1,-1-1,1 0,-1 0,1 1,-1-1,0 0,-1 0,1 1,-1-1,0 0,1 1,-2-1,1 0,0 1,-1-1,1 1,-1 0,0-1,0 1,-1 0,-1-2,-1 2,0 0,-1 0,1 0,-1 0,0 1,0 0,0 0,0 1,0-1,0 1,0 1,-1-1,1 1,0 0,0 0,-1 1,1 0,0 0,0 1,0-1,0 1,0 0,0 1,1 0,-1 0,1 0,0 0,0 1,-3 2,-14 11,1 1,0 1,2 1,0 1,1 0,1 2,1 0,1 1,1 0,1 1,1 0,2 1,0 1,2-1,1 2,-3 23,9-44,0 1,0-1,1 0,0 0,1 1,-1-1,1 0,1 0,-1 0,1 0,1 0,-1 0,1 0,0-1,1 0,-1 1,1-1,1 0,-1-1,1 1,0-1,0 0,0 0,1 0,0-1,0 0,0 0,0-1,1 1,0-1,-1-1,1 1,2-1,19 3,0-1,0-1,1-1,-1-2,27-3,-8 2,-42 1,1 1,-1-1,0 0,0-1,0 1,0-1,0 0,0 0,0-1,0 1,0-1,0 0,-1-1,1 1,-1-1,1 0,-1 0,0 0,0 0,0-1,1-2,3-10</inkml:trace>
  <inkml:trace contextRef="#ctx0" brushRef="#br0" timeOffset="2961.934">1917 102,'-4'-5,"-8"-1,0 4,-4 4,1 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1:28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9285 347,'-23'5,"1"1,0 1,0 1,1 1,0 1,0 0,1 2,1 1,0 0,0 1,2 1,0 1,-10 12,11-3,1 0,1 2,2 0,0 0,2 1,1 1,1-1,2 1,1 1,-2 27,4-37,-1 5,1 1,1 0,2 0,0 0,2 0,1 0,1-1,1 1,1-1,1 0,1-1,1 1,2-2,0 1,8 9,-7-11,1-2,1 0,0 0,2-1,0-1,1-1,5 3,-22-19,0-1,1 0,-1 0,0 1,1-1,-1 0,1 1,-1-1,1 0,-1 0,0 0,1 0,-1 1,1-1,-1 0,1 0,-1 0,1 0,-1 0,1 0,-1 0,1 0,-1 0,1 0,-1 0,0-1,1 1,-1 0,1 0,-1 0,1-1,-1 1,0 0,1 0,-1-1,1 1,-1 0,0-1,1 1,-1 0,0-1,0 1,1-1,-1 1,0-1,0 1,0 0,1-1,-1 1,0-1,0 1,0-1,0 1,0-1,0 1,0-1,0 1,0-1,0 1,0-1,0 1,-1 0,1-1,0 1,0-1,0 1,-1-1,1 1,0-1,0-15</inkml:trace>
  <inkml:trace contextRef="#ctx0" brushRef="#br0" timeOffset="352.27">9624 628,'-114'390,"68"-179,45-209,0 0,0 0,-1 1,2-1,-1 0,0 1,0-1,1 0,0 1,-1-1,1 1,0-1,0 1,0-1,0 1,1-1,-1 0,1 1,-1-1,1 1,0-1,0 0,0 0,0 1,0-1,1 0,-1 0,1 0,-1 0,1-1,0 1,0 0,0-1,0 1,0-1,0 1,0-1,0 0,0 0,1 0,-1 0,0-1,1 1,-1-1,1 1,-1-1,1 0,1 0,64-36,-49 23</inkml:trace>
  <inkml:trace contextRef="#ctx0" brushRef="#br0" timeOffset="718.539">9991 601,'-24'92,"3"2,4 0,5 1,4 1,3 35,24-52,-23-87,-5-15,0 0,-2 0,-1 1,-1 1,-1 0,-1 1,-4-4,7 12,6 2,-1 1,0 1,-1-1,0 1,0 1,-1-1,0 2,0-1,-1 1,1 0,-1 1,-1 0,1 1,-1 0,0 1,1 0,-1 0,-1 1,1 1,-11-1,-19 29,29-9</inkml:trace>
  <inkml:trace contextRef="#ctx0" brushRef="#br0" timeOffset="1318.767">10189 741,'-6'23,"2"0,0-1,1 1,2 0,0 0,2 1,0-1,2 0,5 21,-8-38,0 0,0-1,1 1,0 0,0 0,1-1,-1 1,1 0,1-1,-1 0,1 1,0-1,0 0,0 0,1-1,-1 1,1-1,0 0,1 0,-1 0,1 0,0-1,0 0,0 0,0 0,0 0,1-1,-1 0,1 0,-1-1,1 1,0-1,0 0,0-1,0 0,-1 0,1 0,0 0,0-1,2 0,5-7,0 0,-1 0,0-1,0-1,-1 0,0-1,-1 0,0 0,0-1,-2 0,1-1,2-8,0 6,88-104,-103 151,-7 6,7-31,0 1,0 0,1-1,0 1,1 0,0 1,0-1,1 0,0 0,0 1,1-1,0 1,0-1,1 0,0 1,1-1,0 0,0 0,0 0,1 0,1 0,-1 0,1-1,1 0,-1 0,1 0,5 6,-5-10,0-1,0 1,1-1,-1 1,1-1,-1-1,1 1,0-1,0 0,-1-1,1 1,0-1,0 0,0 0,0-1,-1 0,1 0,0 0,-1-1,1 0,-1 0,1 0,-1-1,0 0,1 0,9-6,1 0,-1-2,-1 0,0 0,-1-1,0-1,6-8,-11 12,30-34,-2-1,-1-2,-3-1,23-45,-51 83,0-1,0 0,-1 0,0 0,0-1,-1 1,-1-1,0 1,0-1,-1 0,-1 1,1-1,-2 1,-2-11,-3 3</inkml:trace>
  <inkml:trace contextRef="#ctx0" brushRef="#br0" timeOffset="-1116.204">7620 1052,'173'-11,"163"-53,-248 48,-83 10</inkml:trace>
  <inkml:trace contextRef="#ctx0" brushRef="#br0" timeOffset="-846.094">8016 628,'4'39,"3"31,-1 9,-6 1,-3-9,-1-12,0-10,1-10,1-6,1-3,0-4,1 1,0-1,5-5,1 0,0-5</inkml:trace>
  <inkml:trace contextRef="#ctx0" brushRef="#br0" timeOffset="4587.445">11882 911,'-5'-4,"-1"1,0 0,-1 0,1 1,0-1,-1 1,1 0,-1 1,0 0,0 0,1 1,-1-1,0 1,0 1,0-1,0 1,1 0,-1 1,1 0,-1 0,1 0,-1 1,-4 1,0 0,0 0,1 1,-1 0,1 1,0 0,1 1,0 0,0 0,0 1,1 0,0 0,1 1,0 0,0 1,1-1,0 1,1 0,0 1,0 0,1-1,1 1,0 1,0-1,1 0,0 1,1 0,2-9,-1 0,0 0,1 1,0-1,0 0,0 0,0 0,0 0,0 0,1 0,0 0,-1 0,1 0,0-1,1 1,-1-1,0 1,1-1,-1 0,1 0,0 0,-1 0,1-1,0 1,0-1,0 0,0 1,1-1,-1-1,3 2,3-1,-1 0,1 0,-1 0,1-1,-1 0,1-1,-1 0,1 0,-1-1,0 0,5-2,14-8,-1-2,0-1,-1-1,0-1,-2-1,0-1,-1-1,-1-1,1-3,-16 18,0-1,0 0,-1-1,0 0,0 1,-1-1,0-1,-1 1,1-1,1-7,-5 25,1 1,0-1,1 0,0-1,0 1,1 0,0-1,1 1,-1-1,2 0,-1 0,5 5,4 11,1-2,0 0,2-1,0 0,16 14,-15-21</inkml:trace>
  <inkml:trace contextRef="#ctx0" brushRef="#br0" timeOffset="4967.418">12249 882,'3'2,"1"0,-2 0,1 0,0 0,0 0,-1 1,1-1,-1 1,0 0,0 0,0 0,0 0,0 0,0 0,-1 0,0 0,0 1,0-1,1 3,39 192,-16-141,-24-56,0 0,0 0,0 0,0-1,0 1,0 0,1 0,-1-1,0 1,0-1,1 1,-1-1,0 1,1-1,-1 0,0 0,1 0,-1 0,0 0,1 0,-1 0,1 0,-1 0,0-1,1 1,-1 0,0-1,0 1,1-1,-1 0,0 1,0-1,0 0,0 0,0 0,0 0,0 0,0 0,0 0,0 0,0 0,-1 0,1-1,17-21,-2 0,-1-1,-1-1,-1 0,-1-1,-1-3,2 1,21-41,-22 52</inkml:trace>
  <inkml:trace contextRef="#ctx0" brushRef="#br0" timeOffset="5302.38">12757 1052,'25'-12,"-1"-1,0-1,-1-1,-1-1,0-1,19-19,-38 34,1 0,-1 0,0 0,0-1,0 0,0 1,0-1,-1 0,1 0,-1 0,0 0,0-1,0 1,0-1,-1 1,0-1,1 0,-1 1,0-1,-1 0,1 0,-1 0,1 0,-1 1,0-1,-1 0,1 0,-1 0,0 0,1 0,-2 1,1-1,0 0,-1 1,0-1,0 1,0 0,0-1,0 1,0 0,-1 0,-3 0,0-1,0 2,0-1,-1 0,1 1,-1 0,1 1,-1 0,0 0,1 0,-1 0,0 1,0 1,1-1,-1 1,0 0,0 0,1 1,-1 0,1 0,0 1,0-1,-2 2,-9 5,0 0,0 1,1 1,1 1,0 0,0 1,-7 9,16-16,0 0,1 0,0 1,0-1,1 1,0 1,0-1,1 1,0-1,0 1,0 0,1 0,1 0,-1 0,1 0,0 0,1 1,0-1,1 0,-1 0,1 1,1-1,0 0,0 0,0 0,1-1,1 1,-1-1,1 1,0-1,1 0,-1 0,1-1,1 0,-1 0,1 0,1 0,11 6,0-1,1 0,1-2,0 0,0-2,0 0,1-1,0-1,0-1,0-1,1 0,-1-2,9-1,68-15,-72 10</inkml:trace>
  <inkml:trace contextRef="#ctx0" brushRef="#br0" timeOffset="5868.896">13067 205,'28'23,"-2"2,-1 0,-1 2,-1 1,-1 1,-2 0,-1 2,-1 0,-1 1,-3 1,0 0,-2 1,-2 0,0 1,-3 0,-1 1,-2-1,-1 4,0-10,-1-1,-2 1,-1 0,-2 0,0-1,-2 0,-1 1,-1-2,-2 1,0-1,-2 0,-1-1,-1 0,-6 6,5-12,-1-1,-1 0,-1-1,0-1,-2-1,0 0,0-1,-2-1,0-1,-67 31,63-35</inkml:trace>
  <inkml:trace contextRef="#ctx0" brushRef="#br0" timeOffset="12860.017">509 1870,'159'-25,"136"-9,-170 35,196-10,-6-27,49 8,60 17,-185-13,99-7,25 2,449 30,-593-29,324 27,-124 0,-165-26,49 16,-207 0,0 5,80 5,-147 1,201-27,86-3,-71 3,-10-2,-55 13,-145 10,-1 2,1 1,0 2,0 1,3 3,106-4,25-26,142 25,-114-25,181 27,-145 27,258-15,-270 4,213-12,-225-6,101 30,-5 1,663-30,-633 28,353-26,-592-13,-83 8,1 1,0 1,-1 1,1-1,0 2,0 0,-1 1,1 0,10 3,21 12,-25-6</inkml:trace>
  <inkml:trace contextRef="#ctx0" brushRef="#br0" timeOffset="19109.401">7508 1813,'-369'0,"347"1,0 1,1 0,-1 2,1 0,0 2,0 0,1 1,0 1,0 1,-14 9,32-16,0 1,1-1,-1 1,0-1,1 1,0 0,-1-1,1 1,0 0,1 0,-1 0,0 0,1 0,0 0,-1 0,1 0,1 0,-1 0,0 0,1 0,-1 0,1 0,0 0,0 0,0 0,0 0,1-1,-1 1,1 0,0-1,0 1,7 19,2 18,-11-31,1 0,0-1,1 1,0-1,1 1,0-1,0 0,0 0,1 0,0-1,1 1,0-1,0 0,0 0,1-1,0 0,0 0,1 0,0 0,0-1,0 0,0-1,1 0,4 2,127 24,-127-28,-1 0,0 0,0 1,0 1,0 0,-1 0,1 1,-1 0,0 1,0 0,-1 1,0 0,6 5,-10-1,-1 0,-1-1,1 1,-2 0,1 1,-2-1,1 0,-2 1,1-1,-2 0,1 1,-2-1,1 0,-2 1,-1 6,-2-4,-1 0,1-1,-2 0,0 0,-1-1,0 0,-1-1,0 0,0 0,-2-1,1 0,-1-1,0-1,-1 0,0 0,0-1,-1-1,0 0,-13 3,16-6,1-1,0 0,-1-1,0 0,1 0,-1-1,1-1,-1 0,0 0,1-1,0 0,-1-1,1 0,0-1,0 0,1-1,-1 0,1 0,0-1,-2-1,-7-4</inkml:trace>
  <inkml:trace contextRef="#ctx0" brushRef="#br0" timeOffset="20761.04">368 121,'0'-6,"-1"1,1 0,-1 0,0 0,0-1,-1 1,0 0,0 1,0-1,0 0,-1 0,1 1,-1 0,0-1,-1 1,1 0,-1 1,0-1,0 1,0-1,0 1,0 0,-1 1,0-1,1 1,-1 0,0 0,0 0,0 1,0-1,0 1,-1 1,1-1,0 1,0 0,-1 0,1 0,0 1,0 0,0 0,-1 0,1 0,0 1,-4-1,1 0,-1 1,0 0,1 0,0 0,0 1,0 1,0-1,0 1,0 1,1-1,0 1,0 1,0-1,1 1,0 0,0 1,0-1,1 1,0 0,0 1,1-1,-1 3,1 7,2 0,-1 0,2 1,0-1,2 1,-1-1,2 1,1-1,0 0,2 5,8 69,-10 76,-6 0,-11 32,-25 394,67-207,0-138,1 22,-30-268,1 1,-1-1,1 0,-1 1,1-1,0 0,0 1,0-1,0 0,0 1,1-1,-1 1,1-1,-1 0,1 0,0 1,0-1,0 0,0 0,0 0,1 0,-1 0,1 0,-1 0,1-1,0 1,-1 0,1-1,0 0,0 1,0-1,0 0,0 0,1 0,-1 0,0 0,0-1,1 1,-1-1,0 1,1-1,-1 0,1 0,0 0,225-20,-172 20,-32 0</inkml:trace>
  <inkml:trace contextRef="#ctx0" brushRef="#br0" timeOffset="25578">13462 8,'82'20,"57"-31,-136 14,1 0,-1-1,0 1,0 1,0-1,0 0,0 1,-1-1,0 1,1 0,-1 0,-1 0,1 0,0 0,-1 0,0 1,0-1,0 0,-1 1,0-1,1 0,-1 1,-1-1,1 1,-1-1,0 0,0 1,0 1,0 7,7 208,30 53,-27-171,-4 0,-7 74,0-33,2 787,-25-787,25-141,0 0,0 0,0 1,0-1,-1 0,1 0,-1 1,0-1,0 0,0 0,0 0,-1 0,1 0,-1 0,0 0,0-1,0 1,0-1,0 1,0-1,-1 0,1 0,-1 0,0 0,1 0,-1 0,0-1,0 0,0 1,0-1,0 0,-3 0,-165 2,99-6,-72 2,155 1</inkml:trace>
  <inkml:trace contextRef="#ctx0" brushRef="#br0" timeOffset="26509.455">14479 459,'-9'-7,"0"1,0 1,-1-1,0 2,0-1,0 1,0 1,0 0,-1 0,0 1,1 0,-1 1,0 0,0 1,0 0,1 1,-1 0,0 1,0 0,-8 3,5 0,0 0,0 2,0-1,1 1,0 1,1 1,0-1,0 2,1 0,0 0,-9 12,17-20,1 0,-1 0,1 0,0 1,0-1,0 1,0-1,0 1,1 0,-1-1,1 1,0 0,0 0,0 0,0 0,0 0,1 0,-1 1,1-1,0 0,0 0,0 0,0 0,0 0,1 1,0-1,-1 0,1 0,0 0,1 0,-1 0,0-1,1 1,0 0,-1-1,1 1,0-1,0 1,1-1,-1 0,0 0,1 0,-1 0,1 0,0-1,0 1,0 0,8-2,-1 0,1 0,0-1,-1 0,1-1,-1 0,0 0,0-1,0-1,0 0,0 0,0-1,-1 0,8-6,9-2,33-15,1 3,1 2,29-5,-65 20,-22 6,-1 1,1-1,-1 0,1 1,0 0,0-1,0 1,0 0,-1 0,1 1,1-1,-1 1,0-1,0 1,0 0,0 0,0 1,0-1,0 0,0 1,0 0,0 0,0 0,0 0,0 0,-1 1,1-1,0 1,-1-1,1 1,-1 0,0 0,0 0,1 1,-1-1,-1 0,1 1,0 0,0-1,-1 1,0 0,1 0,-1-1,1 18,-1 0,0 0,-2 0,0 0,-1 0,-1 0,-1-1,-1 1,0-1,-2 0,0-1,-1 1,-1-2,-10 17,13-22,-31 53,-3-1,-2-3,-3-1,-3-3,-2-1,-3-3,-3-1,-28 25,-75 84,157-159,0-1,1 1,-1-1,1 1,-1-1,1 1,-1 0,1-1,0 1,0 0,0 0,0 0,0 0,1 0,-1 0,0 0,1 1,0-1,-1 0,1 0,0 0,0 0,0 1,1-1,-1 0,0 0,1 0,-1 0,1 0,0 0,0 0,0 0,0 0,0 0,0 0,0 0,2 1,16 3,1-2</inkml:trace>
  <inkml:trace contextRef="#ctx0" brushRef="#br0" timeOffset="26863.665">14817 1249,'-37'12,"1"1,1 2,0 2,1 1,0 2,2 1,1 1,0 2,2 1,1 1,1 1,1 2,-8 13,31-39,0 0,1 0,-1 0,1 1,0-1,0 1,0 0,0 0,1-1,0 1,-1 0,1 0,1 0,-1 1,1-1,-1 0,1 0,0 0,1 0,-1 0,1 0,0 0,0 0,0 0,0 0,1 0,-1 0,1 0,0-1,0 1,1-1,-1 0,1 1,0-1,-1 0,1 0,1-1,-1 1,0-1,1 1,0-1,6 2,-1 0,1-1,0 0,1-1,-1 0,0-1,0 0,1 0,-1-1,0-1,1 1,-1-2,0 1,1-2,3-1,150-57,-150 55,13-6,-1-1,0-1,0-1,-1-2,-2 0,1-1,-2-2,0 0,-2-1,14-18,-32 36,0 0,0 0,0 1,0-2,0 1,0 0,-1 0,0-1,1 1,-1 0,0-1,-1 1,1-1,-1 1,0-1,1 0,-1 1,-1-1,1 1,-1-1,1 0,-1 1,0 0,0-1,0 1,-1-1,1 1,-1 0,0 0,0 0,0 0,0 0,-1 1,1-1,-1 0,1 1,-1 0,0 0,0 0,0 0,0 0,-1 0,1 1,0 0,-1-1,-2 1,-18-6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4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0,'-24'11,"0"1,0 0,1 2,0 1,2 1,0 0,0 2,2 0,-5 7,22-23,1-1,-1 1,1 0,-1-1,1 1,0 0,0-1,0 1,0 0,0 0,0 0,1 0,-1 0,1 0,-1 0,1 0,0 1,0-1,0 0,0 0,0 0,0 0,0 0,1 0,-1 0,1 0,0 0,-1 0,1 0,0 0,0 0,0 0,0 0,1-1,-1 1,0 0,1-1,-1 1,1-1,0 0,-1 1,1-1,0 0,0 0,0 0,0 0,0 0,81 30,-72-30,-1 1,0 0,1 1,-1 0,-1 0,1 1,0 1,-1-1,0 2,0-1,0 1,-1 0,0 1,0 0,-1 0,0 1,0 0,0 0,-1 1,-1 0,1 0,-2 0,1 1,-1-1,0 1,1 9,-4-12,-1 0,-1 0,1 0,-1 0,0 0,-1-1,0 1,0 0,0-1,-1 1,0-1,0 1,-1-1,1 0,-1-1,-1 1,1-1,-1 0,0 0,0 0,-1 0,1-1,-1 0,0 0,0-1,0 0,0 0,-1 0,0 0,-9 4,0-1,-1 0,1-1,-1-1,0 0,0-2,-1 0,1 0,-3-2,-93-7,89 1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2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0 397,'34'-5,"30"-2,8 1,-2 1,-9 1,-9 2,-10 1,-11 0</inkml:trace>
  <inkml:trace contextRef="#ctx0" brushRef="#br0" timeOffset="467.527">1044 1,'-49'30,"-8"4,1 3,2 2,2 2,-22 24,61-52,1 1,1 0,0 1,1 0,0 0,1 1,1 1,1-1,-3 8,8-16,-1 0,1 1,0-1,1 0,0 0,1 1,-1-1,1 1,1-1,0 0,0 1,0-1,1 0,1 0,-1 0,1 0,1 0,-1-1,1 1,1-1,0 1,1-3,0 0,0-1,1 0,-1 0,1 0,0-1,0 0,0-1,0 1,1-1,-1-1,0 1,1-1,0-1,-1 1,1-1,-1-1,1 1,-1-1,1-1,-1 1,1-1,-1-1,0 1,0-1,0 0,0-1,-1 0,1 0,5-4,14-10,0-1,-2 0,0-2,-1-1,-1-1,-1 0,-1-2,10-16,100-169,-116 191,-7 28,-6 40,-1-39,-1 4,1 0,0 0,1 0,1 0,0 0,1 0,1 0,0 0,1-1,0 0,1 0,0 0,2 0,-2-3,0-1,1 0,0 0,1 0,0-1,0 0,1-1,-1 0,2 0,-1-1,1 0,0-1,0 0,1 0,-1-1,1-1,0 0,0 0,0-1,1 0,4-1,5-4,-4-2</inkml:trace>
  <inkml:trace contextRef="#ctx0" brushRef="#br0" timeOffset="722.944">2060 57,'-39'43,"-26"29,-12 12,2 1,9-4,6-12,13-12,11-11,5-9,9-5,3-9,5-3,5-5</inkml:trace>
  <inkml:trace contextRef="#ctx0" brushRef="#br0" timeOffset="951.219">1693 114,'19'38,"36"33,12 3,5-6,-5-9,-9-15,-10-10,-3-11,-4-5,-6-5,-2 0,-3-2,-6-3</inkml:trace>
  <inkml:trace contextRef="#ctx0" brushRef="#br0" timeOffset="1115.361">2511 170,'-5'44,"-1"23,0 5,1-4,7-10,2-9,5-14,2-12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2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87,'167'-45,"-138"38,4-3,1 2,-1 2,2 1,-1 1,0 2,21 2,-52 0,0 0,0 1,0-1,0 0,0 1,0-1,0 1,0 0,0 0,-1 0,1 1,0-1,0 1,-1-1,1 1,-1 0,0 0,1 0,-1 0,0 1,0-1,-1 0,1 1,0-1,-1 1,1 0,-1 0,0-1,0 1,0 0,0 0,-1 0,1 0,-1 0,1 0,-1 0,0 0,0 0,-1 0,1 0,-1 0,1 0,-1 0,0 0,0 0,0 0,-1 0,0 1,-88 97,-142 148,225-243,0 0,0 1,1-1,0 2,0-1,1 0,0 1,0 0,1 1,0-1,0 0,1 1,0 0,1 0,0 0,0 0,1 0,0 1,0-1,1 0,1 0,0 1,0-1,1 6,3-11,0 1,1 0,-1-1,1 0,0 0,0-1,0 1,1-1,-1-1,1 1,-1-1,1 0,0-1,0 0,0 0,0 0,0-1,0 0,0 0,0 0,-1-1,1-1,0 1,2-1,17 0,2 2,-20 1,0-1,0 1,1-2,-1 1,0-1,-1 0,1-1,0 1,0-2,0 1,-1-1,0 0,1-1,3-2,-3-5,-6 1</inkml:trace>
  <inkml:trace contextRef="#ctx0" brushRef="#br0" timeOffset="252.823">0 368,'44'5,"32"2,14-1,-4-6,-7-3,-12-1,-8 0,-9 1,-8 1,-7 1,-9-5,-9 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6:20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1052,'4'2,"0"-1,0 1,-1 0,1 0,0 1,-1-1,0 1,1-1,-1 1,0 0,0 0,-1 1,1-1,-1 1,1-1,-1 1,0 0,4 4,208 326,-16-79,-43-60,-55-64,-13-25,6-3,59 47,66 93,-78-80,64 79,-173-208,27 36,60 55,-101-115,-1-3</inkml:trace>
  <inkml:trace contextRef="#ctx0" brushRef="#br0" timeOffset="2185.181">86 996,'430'0,"-213"-32,-95 8,41-5,-20 0,-44 29,83-11,72-24,-124 13,33-13,-34 13,59-7,-148 22,-1 1,1 2,1 2,-1 1,27 4,16-1,95-31,-74 7,20-2,21 2,-127 16</inkml:trace>
  <inkml:trace contextRef="#ctx0" brushRef="#br0" timeOffset="5322.387">2542 3196,'-62'110,"29"-41,-3-1,-3-2,-18 20,-46 82,102-162,3-5</inkml:trace>
  <inkml:trace contextRef="#ctx0" brushRef="#br0" timeOffset="5903.159">2175 3140,'6'33,"94"106,-69-99,2-1,1-2,2-1,26 20,39 38,-69-71,-15-16</inkml:trace>
  <inkml:trace contextRef="#ctx0" brushRef="#br0" timeOffset="7316.959">3586 205,'-1'0,"1"-1,0 1,-1 0,1-1,-1 1,1 0,-1-1,1 1,-1 0,1 0,-1 0,1-1,-1 1,0 0,1 0,-1 0,1 0,-1 0,1 0,-1 0,0 0,1 0,-1 0,1 0,-1 1,1-1,-1 0,1 0,-1 0,1 1,-1-1,1 0,-1 1,1-1,-1 0,1 1,-1-1,1 1,0-1,-1 1,1-1,0 1,-1-1,1 1,0-1,0 1,0-1,-1 1,1-1,0 1,0-1,0 1,0 0,0-1,0 1,0-1,0 1,0-1,0 2,-5 38,5-39,-2 11,1 0,1 0,0 1,0-1,1 0,1 0,0 0,1 0,0 0,1 0,0-1,1 1,0-1,1 0,0-1,1 1,0-1,1-1,-1 1,3 0,-8-9,0 1,0-1,0 0,0 0,0 0,0 0,0 0,0 0,1-1,-1 1,0-1,0 0,1 1,-1-1,0 0,1 0,-1-1,0 1,0 0,1-1,-1 1,0-1,0 0,0 0,0 0,0 0,0 0,0 0,0 0,0-1,0 1,1-2,48-62,-45 55,106-233,-43 91,-69 152,0-1,0 0,0 0,0 1,-1-1,1 0,0 0,1 1,-1-1,0 0,0 0,0 1,0-1,0 0,1 1,-1-1,0 0,1 1,-1-1,0 0,1 1,-1-1,1 1,-1-1,1 0,-1 1,1-1,0 1,-1 0,1-1,0 1,-1 0,1-1,0 1,-1 0,1 0,0-1,-1 1,1 0,0 0,0 0,-1 0,1 0,0 0,0 0,-1 0,1 0,0 0,0 1,-1-1,1 0,0 0,-1 1,1-1,0 1,-1-1,1 0,-1 1,1-1,0 1,-1-1,1 1,-1 0,0-1,1 1,-1-1,1 1,-1 0,0 0,17 131,-7-84,2 0,1-1,3-1,2-1,6 9,-7-16,-2-1,-1 2,-2 0,-2 0,-1 1,-3 0,0 1,-3 0,-2 1,-3-23,-1-1,0 1,-2-1,0 0,-1 0,-1 0,0-1,-2 0,-7 12,13-23,-3 4,-1 1,0-1,0 0,-1-1,0 1,-1-2,0 1,0-1,-1 0,0-1,0-1,-1 1,0-1,0-1,0 0,-11 3,18-8,0 1,0 0,0-1,0 0,0 0,0 0,0-1,0 1,0-1,0 0,0 0,1 0,-1-1,0 1,1-1,-1 0,1 0,-1 0,1 0,0-1,0 1,0-1,0 0,1 0,-1 0,1 0,0 0,-1-1,1 1,1-1,-1 0,1 1,-1-1,1 0,0 0,0 0,1 0,-1 1,1-1,0 0,0 0,0 0,0 0,1-2,2-13,1 0,1 0,0 0,1 0,1 1,1 0,1 0,0 1,2 0,-1 1,4-3,19-34,-22 34,-2 2,0 1,1-1,1 2,0-1,1 2,1-1,0 2,13-11,-21 22,-1-1,1 1,0 0,0 1,0-1,0 1,0 0,0 0,1 0,-1 1,0 0,0 0,1 0,-1 1,0 0,0 0,0 0,0 0,0 1,0 0,0 0,4 3,15 6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6:29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57 248,'19'-24,"1"0,1 2,1 0,1 2,18-13,-36 29,147-88,-151 91,1 0,0 1,-1-1,1 0,0 0,0 1,-1-1,1 1,0 0,0-1,0 1,0 0,0 0,-1 0,1 0,0 1,0-1,0 0,0 1,-1 0,1-1,0 1,0 0,-1 0,1 0,-1 0,1 0,-1 0,1 0,-1 0,1 1,-1-1,0 0,0 1,0-1,0 1,0 0,0-1,0 1,-1 0,1 0,0-1,-1 1,1 0,-1 0,0 0,0 0,0-1,0 1,0 2,0 14,-2 0,0-1,0 1,-2 0,0-1,-1 0,-1 0,-1 0,0-1,-1 0,-3 4,1-1,-5 14,1-6,0-1,2 2,2 0,0 0,2 1,1 0,1 1,-1 25,7-50,0-1,0 1,1-1,0 1,-1-1,2 1,-1-1,1 1,-1-1,1 0,0 0,1 1,-1-2,1 1,-1 0,1 0,0-1,1 0,-1 1,1-1,-1-1,1 1,0 0,0-1,0 0,0 0,0 0,1 0,-1-1,2 1,3 0,1 0,-1-1,0 1,1-2,-1 1,1-2,0 1,-1-1,0 0,1-1,-1 0,0-1,0 0,4-2,17-11,0-1,-1-1,0-2,-2-1,-1-1,0-1,-2-1,4-6,-10-13,-19 30</inkml:trace>
  <inkml:trace contextRef="#ctx0" brushRef="#br0" timeOffset="420.167">1 447,'76'-51,"2"3,3 4,84-33,26-1,-168 75,-4 5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8:51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683 114,'-29'61,"-140"217,47-102,-8-5,-38 29,163-195,-9 10,11-25,28-49,-16 40</inkml:trace>
  <inkml:trace contextRef="#ctx0" brushRef="#br0" timeOffset="334.676">6 424,'-1'4,"0"-1,0 0,0 1,1-1,-1 0,1 1,0-1,0 1,0-1,0 1,1-1,-1 0,1 1,0-1,0 0,0 1,1-1,-1 0,1 0,0 0,-1 0,1 0,1-1,-1 1,0 0,1 0,6 3,1 1,-1-2,1 1,0-1,0 0,1-1,-1-1,1 1,0-2,0 1,0-1,8-1,16 6,58 11,-34-8,-1 3,0 3,43 17,-90-28,0 0,-1 1,1 0,-1 1,-1 0,1 1,-1 0,-1 0,1 1,-1 0,-1 0,0 1,0 0,5 9,0-3</inkml:trace>
  <inkml:trace contextRef="#ctx0" brushRef="#br0" timeOffset="580.698">824 481,'-34'10,"-29"12,-15 8,2 3,8 1,7-6,9-2,8-1,7 0,5 1,3-4,7-2,1-3,1 0,-2-3,3 0,0-1,4-4</inkml:trace>
  <inkml:trace contextRef="#ctx0" brushRef="#br0" timeOffset="901.935">344 1,'-9'12,"0"1,1-1,0 2,1-1,1 1,0 0,1 0,1 1,0-1,0 1,2 0,-1 14,1 6,3 0,0-1,2 1,2-1,1 0,2 0,10 30,12 55,31 141,-32-176,-19-70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2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29 246,'-9'37,"2"0,1 0,2 0,2 0,2 29,-1-39,2 250,0-634,3 322,2 1,1 0,2 0,2 0,1 2,1-1,2 2,1 0,1 0,6-5,39-32,-60 67,0-1,0 1,1 0,-1 0,0 0,1 0,-1 1,1-1,0 1,-1-1,1 1,-1 0,1 0,-1 0,1 0,0 1,-1-1,1 1,-1-1,1 1,-1 0,1 0,-1 0,0 0,0 0,1 1,-1-1,0 1,0-1,0 1,0 0,-1 0,2 0,4 7,0 1,0-1,-1 1,0 1,-1-1,0 1,0 0,-1 0,-1 0,0 0,0 1,-1-1,-1 1,0 0,-1-1,0 8,0-18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1 225,'0'0,"1"-1,-1 1,1 0,-1 0,1-1,-1 1,0 0,1-1,-1 1,1 0,-1-1,0 1,1-1,-1 1,0-1,0 1,1-1,-1 1,0-1,0 1,0-1,1 1,-1-1,0 1,0-1,0 1,0-1,0 1,0-1,0 1,0-1,0 1,-1-1,1 0,0 1,0-1,0 1,0-1,-1 1,1-1,0 1,-1 0,1-1,0 1,-1-1,1 1,0 0,-1-1,1 1,-1 0,1-1,-1 1,1 0,-1 0,1-1,51-4,-51 5,230 28,-96-27,-134-2,1 1,0-1,-1 0,1 1,-1-1,1 0,-1 1,1-1,-1 0,0 0,1 1,-1-1,0 0,1 0,-1 0,0 1,0-1,0 0,0 0,0 0,0 0,0 0,0 1,0-1,-1 0,1 0,0 0,0 1,-1-1,1 0,0 0,-1 0,1 1,-1-1,1 0,-1 1,1-1,-1 1,0-1,1 0,-1 1,0-1,1 1,-1 0,0-1,0 1,1-1,-1 1,0 0,0 0,0 0,0-1,1 1,-1 0,0 0,-1 0,-2-4,-14-11,6 6,-1-1,1 0,1-1,0 0,1-1,0-1,0 1,2-1,-1-1,2 0,-3-6,5-1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5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25 691,'-3'-6,"0"0,0 0,0 0,0 0,1-1,0 1,1-1,-1 1,1-1,1 0,-1 1,1-1,0 0,-1-6,3-9,0 1,1 0,2 0,0 1,1-1,1 1,0 0,2 1,0-1,2 2,0 0,1 0,0 1,2 0,14-14,11-21,70-64,-108 115,0 0,0 0,0 0,0 1,1-1,-1 0,0 1,1-1,-1 0,1 1,-1 0,1-1,-1 1,0 0,1 0,-1 0,1 0,-1 0,1 0,-1 0,1 1,-1-1,1 0,-1 1,0-1,1 1,-1 0,0-1,1 1,-1 0,0 0,0 0,0 0,1 0,-1 0,0 0,-1 0,1 0,0 0,0 1,0-1,23 61,-21-53,50 278,-53-285,0-1,1 1,-1-1,0 1,1-1,-1 1,1-1,-1 0,1 1,0-1,0 0,-1 0,1 1,0-1,0 0,0 0,0 0,0 0,1 0,-1 0,0 0,0-1,1 1,-1 0,0-1,1 1,-1-1,1 1,-1-1,1 0,-1 1,1-1,-1 0,1 0,-1 0,1 0,-1 0,1-1,-1 1,0 0,1-1,-1 1,1-1,-1 1,0-1,1 0,-1 0,0 0,0 1,1-1,-1 0,0 0,0-1,0 1,0 0,0 0,0-1,162-197,84-59,-246 256,-1 1,1 0,-1 0,1 0,0-1,-1 1,1 0,0 0,0 0,0 0,0 0,0 1,0-1,0 0,0 0,0 1,0-1,0 0,1 1,-1-1,0 1,0 0,1-1,-1 1,0 0,1 0,-1 0,0 0,1 0,-1 0,0 0,0 0,1 1,-1-1,0 0,1 1,-1-1,0 1,0-1,0 1,0 0,0-1,1 1,-1 0,-1 0,1 0,0 0,0 0,0 0,0 0,-1 0,1 0,0 0,-1 1,1-1,-1 0,2 19,-1 0,0 1,-2-1,-1 0,0 0,-1 0,-2-1,0 1,-1-1,-5 13,1-1,-3 10,7-24,0 0,1 0,1 0,1 1,0 0,2-1,-1 7,2-23,0 1,0-1,0 1,0-1,0 1,0 0,0-1,0 1,1-1,-1 1,1-1,-1 1,1-1,-1 1,1-1,0 1,0-1,0 0,0 1,0-1,0 0,0 0,0 0,0 0,0 0,1 0,-1 0,0 0,1-1,-1 1,1 0,-1-1,1 1,-1-1,1 1,-1-1,1 0,0 0,-1 0,1 0,-1 0,1 0,0 0,-1 0,1-1,-1 1,1-1,-1 1,1-1,-1 1,1-1,-1 0,1 0,74-48,-56 30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6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0,'-83'72,"4"4,3 3,-31 46,55-35,51-88,0 1,0-1,0 0,0 1,0-1,1 1,-1 0,1-1,0 1,-1-1,1 1,0 0,1-1,-1 1,0-1,1 1,0-1,-1 1,1-1,0 1,0-1,0 0,1 1,-1-1,0 0,1 0,0 0,-1 0,1 0,0 0,0 0,0-1,0 1,0-1,1 0,1 2,3-3,-1 1,1-1,-1-1,1 1,-1-1,1 0,-1 0,0-1,0 0,0 0,1-1,-2 1,1-1,0-1,-1 1,1-1,-1 0,0 0,0 0,-1-1,4-4,7-3,28-27,-3-1,-1-2,-2-2,-2-2,19-34,3 0,-55 77,-1 1,0-1,1 1,-1-1,1 1,0 0,-1-1,1 1,0 0,0 0,0 0,1 1,-1-1,0 0,1 1,-1 0,1-1,-1 1,1 0,0 0,-1 1,3-1,-9 57,-1-35,1 0,0 1,2-1,0 1,2-1,0 1,1 0,1-1,1 1,1-1,1 0,1 0,1-1,1 0,6 12,-11-27,0-1,1 0,-1 1,1-2,0 1,0 0,0-1,1 0,-1 0,1 0,0 0,0-1,0 1,1-1,17 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03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818 189,'-8'11,"1"0,0 0,0 1,1 0,1 0,0 0,0 1,2 0,-1 0,0 6,-3 10,-66 319,57-276,10-42,0-1,-2 0,-1-1,-1 1,-2-2,-12 23,11-44,19-34,-1 10</inkml:trace>
  <inkml:trace contextRef="#ctx0" brushRef="#br0" timeOffset="352.656">169 359,'44'-40,"9"13,1 3,1 2,1 3,0 2,2 2,0 3,44-2,-49 4,255-35,-128 17,-126 23,-54 10,-4 1</inkml:trace>
  <inkml:trace contextRef="#ctx0" brushRef="#br0" timeOffset="568.954">198 1036,'43'-5,"48"-11,18-2,0-4,-9 2,-12 5,-16-1,-10 4,-12-2,-9 1,-6 4,-10 3</inkml:trace>
  <inkml:trace contextRef="#ctx0" brushRef="#br0" timeOffset="1255.505">1439 415,'81'-35,"-1"-3,-3-3,59-43,-108 66,-7 6,1-1,-2-1,0-1,-1-1,0-1,-1 0,9-14,1-33,-148 562,93-390,-1 20,-6-2,-6-1,-5-1,-32 57,16-95,59-85,0 1,0 0,0 0,0-1,0 1,-1-1,1 0,0 0,-1 1,1-2,-1 1,1 0,-1 0,1-1,-1 1,1-1,-1 0,0 0,1 0,-1 0,0 0,1-1,-1 1,1-1,-1 0,1 0,-1 1,1-2,0 1,-1 0,1 0,0-1,0 1,0-1,0 0,0 1,0-2,-7-7,1-1,1 0,0-1,0 0,2 0,-1 0,1 0,1-1,0 0,1 0,0 0,1 0,1-1,0-5,1 3,0 1,2 0,0-1,0 1,1 0,1 0,1 1,0-1,1 1,0 0,1 0,1 1,0 0,1 0,0 1,1 0,0 1,1 0,0 0,1 1,0 1,1 0,0 1,0 0,0 1,15-6,189-46,21-10,-235 68,-3 1,0 1,-1 0,1-1,1 1,-1 0,0-1,0 1,0-1,0 1,0 0,0-1,1 1,-1-1,0 1,1-1,-1 1,0-1,1 1,-1-1,0 1,1-1,-1 1,1-1,-1 0,1 1,-1-1,1 0,-1 1,1-1,-1 0,1 0,0 1,-1-1,1 0,-1 0,1 0,0 0,-1 0,1 0,0 0,-1 0,1 0,-1 0,1 0,0 0,-1-1,1 1,-1 0,1 0,-1-1,1 1,-1 0,1-1,-1 1,1 0,-1-1,1 1,-1-1,1 1,-1-1,0 1,1-1,-1 1,0-1,1 1,-1-1,-5 11,0 1,1-1,0 1,1 0,0 0,1 0,0 0,0 1,2-1,-1 1,1-1,1 0,0 1,1-1,2 9,2-1</inkml:trace>
  <inkml:trace contextRef="#ctx0" brushRef="#br0" timeOffset="3803.716">0 1742,'520'-93,"189"-64,-178 48,-425 83,-116 28,-3 3</inkml:trace>
  <inkml:trace contextRef="#ctx0" brushRef="#br0" timeOffset="4133.792">56 1996,'617'-129,"323"-77,-660 140,-231 52,-37 9</inkml:trace>
  <inkml:trace contextRef="#ctx0" brushRef="#br0" timeOffset="4451.721">141 2221,'39'-5,"50"-6,25-6,12-5,0-4,-9-2,-3-1,-8 0,-7 0,-1-1,-4 6,-7 2,-4 4,-12 6,-18 4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2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62 311,'17'-1,"0"-1,0 0,0-1,-1-1,1-1,-1 0,0-1,0-1,-1 0,0-1,13-10,-25 16,0 0,0 0,0 0,0-1,0 0,0 0,-1 1,1-2,-1 1,0 0,0 0,0-1,-1 1,1-1,-1 1,0-1,1 0,-2 1,1-1,0 0,-1 0,0 0,0 0,0 1,0-1,-1 0,1 0,-1 0,0 1,0-1,0 0,-1 1,1-1,-1 1,0-1,0 1,0 0,-1 0,1 0,-1 0,1 0,-1 1,0-1,0 1,0 0,0-1,-1 1,0-1,-1-1,0 1,0-1,0 2,0-1,-1 0,1 1,-1 0,1 0,-1 1,0 0,1 0,-1 0,0 0,0 1,0 0,0 0,0 1,0 0,1 0,-1 0,0 0,1 1,-1 0,1 0,-1 1,1 0,0 0,0 0,0 0,1 1,-1 0,1 0,0 0,0 0,0 1,0-1,0 2,-5 10,0 0,1 1,1-1,0 2,1-1,1 1,1 0,0 0,2 0,0 0,0 1,2-1,1 1,1 13,0-22,0-1,1 1,0-1,1 1,-1-1,2-1,-1 1,1 0,1-1,-1 0,1 0,1-1,-1 0,1 0,1 0,-1-1,1 0,0-1,1 1,-1-2,1 1,0-1,0 0,6 1,-3-3,0-1,1 0,-1 0,0-1,1-1,-1 0,0 0,0-2,0 1,0-2,0 1,-1-2,1 1,-1-2,0 1,-1-1,11-8,-3 4,141-90,-143 89</inkml:trace>
  <inkml:trace contextRef="#ctx0" brushRef="#br0" timeOffset="331.74">936 0,'-17'11,"0"0,1 1,1 1,-1 0,2 1,0 1,1 0,0 1,1 1,1 0,1 0,-5 12,13-27,1 1,0-1,0 0,1 1,-1-1,0 1,1-1,0 1,-1 0,1-1,0 1,1-1,-1 1,0-1,1 1,-1-1,1 1,0-1,-1 1,1-1,1 0,-1 1,0-1,0 0,1 0,0 0,-1 0,1 0,0 0,0 0,0-1,0 1,0-1,0 1,0-1,1 0,-1 0,0 0,1 0,-1 0,41 12,55 25,-95-37,0 1,0 0,-1 0,1 0,-1 1,0-1,0 0,0 1,0 0,0-1,0 1,-1 0,1 0,-1 0,0 0,0 0,0 0,0 0,0 0,-1 1,0-1,1 0,-1 0,0 1,-1-1,1 0,0 0,-1 1,0 1,-3 4,1-1,-1 1,0-1,-1 1,0-1,-1 0,1-1,-1 0,-1 1,1-2,-1 1,-1-1,1 0,-1-1,0 0,0 0,0 0,-1-1,0-1,0 1,0-1,0-1,0 0,-1 0,1-1,0 0,-1 0,1-1,-6-1,-10 1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6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1,'-20'238,"10"1,11 15,-28-63,37-258,-4 39,-1 1</inkml:trace>
  <inkml:trace contextRef="#ctx0" brushRef="#br0" timeOffset="4950.584">423 254,'-59'45,"29"-15,7-7,-1 0,-1-1,0-1,-2-1,-23 12,49-32,0 0,0 0,1 0,-1 0,0 0,0 0,0 0,0 0,1 0,-1 1,0-1,0 0,0 1,1-1,-1 0,0 1,1-1,-1 1,0-1,1 1,-1-1,0 1,1-1,-1 1,1 0,-1-1,1 1,-1 0,1-1,0 1,-1 0,1 0,0 0,-1-1,1 1,0 0,0 0,0 0,0 0,0-1,0 1,0 0,0 0,0 0,0 0,1-1,-1 1,0 0,0 0,1-1,-1 1,1 0,-1 0,0-1,1 1,-1 0,1-1,0 1,-1-1,1 1,0-1,-1 1,1 0,40 15,-32-14,-1 0,1 1,-1 0,0 1,0-1,0 2,-1-1,1 1,-1 0,0 1,0 0,-1 0,0 0,0 1,0 0,-1 0,0 0,2 5,61 137,-22-67,-46-70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3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1,'-12'37,"5"-9,0-7,1 0,1 1,1 0,0 0,2 0,1 0,0 0,2 0,0 0,2 0,0 0,1 0,2 1,-3-18,0 1,0-1,0 0,1 1,0-1,0-1,0 1,1-1,-1 0,1 0,0 0,0 0,1-1,-1 0,1 0,-1 0,1-1,0 0,0 0,0-1,0 1,0-1,1 0,-1-1,0 0,0 0,1 0,-1-1,0 0,0 0,0 0,0-1,0 0,0 0,0 0,4-3,16-13,0 0,-2-2,0 0,-1-2,-2 0,0-2,-1 0,12-21,-32 44,0 0,0 0,1 0,-1 0,0 0,0 1,1-1,-1 0,0 0,1 0,-1 0,1 0,-1 1,1-1,0 0,-1 0,1 1,0-1,-1 0,1 1,0-1,0 1,0-1,-1 1,1-1,0 1,0-1,0 1,0 0,0 0,0 0,0-1,0 1,0 0,0 0,0 0,0 0,0 0,0 1,0-1,0 0,-1 0,1 1,0-1,0 0,0 1,0-1,0 1,0-1,-1 1,1 0,0-1,-1 1,1 0,0-1,-1 1,1 0,-1 0,1 0,-1 0,1-1,-1 1,1 0,-1 0,0 0,0 0,2 6,-1 1,1-1,0 0,1 0,-1-1,1 1,1-1,-1 1,1-1,0 0,1 0,-1-1,1 1,0-1,1 0,-1 0,1-1,0 0,0 0,0 0,1-1,-1 1,1-2,0 1,0-1,0 0,0 0,0-1,0 0,8 0,-7-2,1-1,-1 0,1-1,-1 0,0 0,0-1,0 0,0 0,-1-1,0 0,0 0,0 0,-1-1,1 0,-1-1,-1 0,1 1,-1-2,-1 1,1 0,-1-1,3-7,1-5,0 0,-1-1,-2 1,0-1,-1 0,-1 0,-1-1,0-17,-2 27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4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1,'0'38,"5"18,2 4,-1-4,-1-6,-2-7,0-11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7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1,'-5'4,"-1"8,-5 0,-1 4,3-6,7-5,3-7,8-4,1-1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8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310 113,'0'0,"-1"-1,0 1,1-1,-1 1,0-1,0 1,1 0,-1-1,0 1,0 0,0 0,0 0,1 0,-1-1,0 1,0 0,0 0,0 1,0-1,1 0,-1 0,0 0,0 1,0-1,1 0,-1 1,0-1,0 0,0 1,1-1,-1 1,0-1,1 1,-1 0,1-1,-1 1,1 0,-1-1,1 1,-1 0,1 0,-1-1,1 1,0 0,0 0,-1 0,1 0,-17 41,13-20,2 1,0-1,1 1,2 0,0-1,2 1,0 0,1-1,3 5,1 28,-3 0,-2 0,-2 1,-4 17,1 28,-3 5,4-106,1 0,0-1,0 1,0 0,-1-1,1 1,0 0,0-1,-1 1,1 0,0 0,-1-1,1 1,0 0,-1 0,1 0,0-1,-1 1,1 0,0 0,-1 0,1 0,-1 0,1 0,0 0,-1 0,1 0,-1 0,1 0,0 0,-1 0,1 0,0 0,-1 0,1 0,-1 1,1-1,0 0,-1 0,1 0,0 1,-1-1,1 0,0 0,0 1,-1-1,1 0,0 0,0 1,-1-1,1 1,0-1,0 0,0 1,0-1,0 0,-1 1,1-1,-3-14</inkml:trace>
  <inkml:trace contextRef="#ctx0" brushRef="#br0" timeOffset="243.873">0 564,'43'-4,"39"-12,9-3,-5 2,-13-1,-13 2,-13 5,-10-2,-5 2,-5 3,-6-2,-2 1,-4-4,0 2,-2 1</inkml:trace>
  <inkml:trace contextRef="#ctx0" brushRef="#br0" timeOffset="679.743">790 0,'-22'120,"6"1,-1 87,16-183,0 0,2-1,1 1,0-1,2 0,1 1,1-2,1 1,1-1,1 0,1 0,1-1,1-1,8 10,-19-29,1 0,-1 0,1 0,0 0,0 0,0 0,0-1,0 1,0-1,0 0,0 1,1-1,-1 0,1 0,-1 0,1-1,-1 1,1-1,-1 1,1-1,-1 0,1 0,-1 0,1 0,0-1,-1 1,1-1,-1 1,1-1,-1 0,0 0,1 0,-1 0,0 0,1-1,78-60,-63 46,-10 9,-7 4,1-1,1 1,-1 1,0-1,1 0,-1 0,1 1,0-1,0 1,0 0,0 0,0 0,0 0,1 1,-1-1,1 1,-1 0,1 0,-1 0,1 1,0-1,-1 1,1 0,0 0,-1 0,1 0,0 1,-1-1,1 1,0 0,-1 0,1 0,-1 1,0-1,3 2,0 6,-1 0,0 0,0 0,-1 1,0 0,0 0,-1 0,0 0,-1 0,0 2,19 61,0-47,-12-23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07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393 821,'1'-1,"0"-1,0 1,1-1,-1 1,0-1,0 0,0 1,-1-1,1 0,0 0,-1 0,1 1,-1-1,1 0,-1 0,0 0,0 0,0 0,0 0,0 0,0 0,-1 0,1 0,0 1,-1-1,0 0,1 0,-1 0,0 1,0-1,0 0,0 1,0-1,-1 1,1-1,0 1,-1 0,1-1,-1 1,1 0,-1 0,0 0,-76-38,68 38,-1-1,1 2,-1 0,1 0,-1 1,0 0,1 0,0 2,-1-1,1 1,0 1,0-1,0 2,1-1,0 2,0-1,0 1,0 0,1 1,0 0,0 0,1 1,0 0,0 0,1 1,-2 3,0 0,1 0,1 0,0 0,1 0,0 1,1 0,0 0,1 0,0 1,1-1,1 1,0-1,1 1,0 0,1-1,1 1,0-1,1 1,0-1,3 6,-3-9,2 0,-1 0,1 0,1-1,0 1,0-1,0 0,1-1,1 0,0 0,0-1,0 1,1-2,0 1,0-1,0-1,1 0,0 0,0-1,1 0,8 2,-8-7,0-1,0 1,-1-2,1 0,0 0,-1-1,0 0,0-1,0 0,-1-1,1 0,-2 0,1-1,0 0,-1 0,-1-1,1 0,1-3,-8 9,20-19,-2-2,0 0,-2-1,0-1,-2 0,-1-1,-1-1,-1 0,-2-1,0 0,-1-7,4-49,-11 101,1 1,0-1,2 1,0-1,1 0,1-1,0 0,1 0,1 0,0-1,1 0,1-1,6 6,-3-3</inkml:trace>
  <inkml:trace contextRef="#ctx0" brushRef="#br0" timeOffset="502.257">900 1216,'196'-403,"-155"356,-40 46,0 0,0 1,0-1,0 1,0-1,0 1,0 0,0-1,1 1,-1 0,0 0,0-1,0 1,0 0,0 0,1 0,-1 0,0 1,0-1,0 0,0 0,0 1,0-1,0 1,0-1,0 1,0-1,0 1,0 0,0-1,0 1,0 0,0 0,-1-1,1 1,0 0,-1 0,1 0,0 0,-1 0,0 0,1 0,-1 0,1 1,-1-1,0 0,0 0,0 0,1 0,-1 0,0 0,-1 1,1-1,7 84,-9-79,1 0,0 0,0 0,0 0,1 0,0 0,0 0,1 0,-1 0,1 0,1 0,-1 0,1 0,0-1,0 1,1-1,0 1,0-1,0 0,0 0,1 0,0 0,0-1,0 0,0 1,1-1,0-1,0 1,0-1,0 0,0 0,1 0,3 0,-4-2,0 0,0-1,0 0,0 0,1 0,-1 0,0-1,0 0,0 0,0-1,-1 1,1-1,0 0,0 0,-1-1,0 1,1-1,-1 0,0 0,0 0,0-1,-1 1,1-1,-1 0,0 0,0 0,0-1,-1 1,0-1,0 1,2-5,3-7,-1-1,-1 1,0-1,-1 0,-1-1,0 1,-1-1,-1-11,-1 16</inkml:trace>
  <inkml:trace contextRef="#ctx0" brushRef="#br0" timeOffset="1829.207">2058 764,'-29'1,"1"1,0 1,0 1,1 1,-1 2,1 1,1 1,-1 1,-1 2,18-6,0 0,1 0,0 1,0 0,1 0,0 1,0 0,0 0,1 1,1 0,-5 8,9-13,0-1,0 1,0-1,0 1,1 0,-1-1,1 1,0 0,1 0,-1 0,0 0,1 0,0 0,0 0,0 0,1 0,-1 0,1 0,0 0,0 0,0 0,1-1,0 1,-1 0,1-1,0 1,1-1,-1 0,0 0,1 0,0 0,0 0,2 2,-1-2,0-1,1 1,-1-1,1 0,-1 0,1 0,0-1,0 1,0-1,0 0,0-1,0 1,0-1,0 0,0 0,0-1,0 1,0-1,0 0,0-1,0 1,-1-1,1 0,0 0,-1 0,5-3,106-85,50-105,-163 192,30-33,-31 36,-1-1,1 1,0-1,0 1,0 0,0-1,0 1,0 0,0 0,0 0,0 0,0 0,0 0,0 0,0 0,0 0,0 0,0 0,0 1,0-1,-1 0,1 1,0-1,0 0,0 1,0 0,0-1,-1 1,1-1,0 1,0 0,-1-1,1 1,-1 0,1 0,-1 0,1-1,-1 1,1 0,-1 0,1 0,-1 0,0 0,0 0,1 0,4 15,0-1,-1 1,0 0,-2 0,0 0,0 0,-2 1,0 13,3 46,7-1,-3 1,-4 0,-3 1,-3-1,-3 0,-11 39,8-69,-39 131,44-168,0 1,0-1,-1 0,-1 0,1-1,-1 1,-1-1,1-1,-1 1,-1-1,1 0,-1-1,0 1,-1-2,0 1,0-1,7-4,0 1,-1-1,0 0,1 0,-1 0,1 0,-1 0,0-1,0 1,1-1,-1 0,0 0,0 0,0 0,1 0,-1-1,0 1,0-1,1 1,-1-1,0 0,1 0,-1-1,1 1,0 0,-1-1,1 1,0-1,0 0,0 0,0 0,0 0,0 0,0 0,1-1,-1 1,0-1,-24-100,25 83,2 0,0 0,0 1,2-1,1 1,0 0,1 0,1 0,1 1,1-1,1 2,0-1,10-13,11-16,2 2,2 2,2 1,2 1,1 2,2 2,20-13,121-94,-151 120,-1-1,-1-1,-2-2,0-1,-2-1,-1-1,-2-1,-1-1,-1-1,14-35,-16 20,-2-1,-2-1,-3 0,-1 0,-2-14,0 9,-5 40,1 1,-2-1,0 1,-1-1,-1 0,0 0,-1 0,-1 1,0-1,-1 1,-1-1,0 1,-1 0,-3-4,7 17,-1-1,0 0,0 1,0-1,0 1,-1 0,1 0,0 0,-1 0,0 0,1 1,-1-1,0 1,0-1,0 1,0 0,0 0,0 1,0-1,0 1,0-1,-1 1,1 0,0 0,0 0,0 1,0-1,0 1,-1-1,1 1,-1 1,-85 51,69-29,0 1,2 1,1 1,1 0,1 1,2 0,0 1,2 1,2 0,0 1,2-1,1 1,2 1,1-1,2 1,1 10,3-8,2-1,1 1,2-2,1 1,2-1,1 0,2-1,0-1,2 0,18 24,-19-33,1-1,1 0,0-1,1-1,2-1,-1-1,22 13,-40-28,0 0,-1 0,1 0,0-1,0 1,0-1,0 1,0-1,0 1,0-1,0 1,0-1,0 0,0 1,1-1,-1 0,0 0,0 0,0 0,0 0,0 0,0 0,0-1,1 1,-1 0,0-1,0 1,0 0,0-1,0 1,0-1,0 0,0 1,-1-1,1 0,0 0,0 1,0-1,-1 0,1 0,5-12</inkml:trace>
  <inkml:trace contextRef="#ctx0" brushRef="#br0" timeOffset="2244.842">2961 934,'55'-11,"-1"-3,-1-2,0-2,-1-3,32-18,-79 37,0-1,0 1,0-1,-1 0,1 0,-1-1,1 1,-1-1,0 0,0 0,-1 0,1-1,-1 1,0-1,0 0,-1 0,1 0,-1 0,0 0,0-1,-1 1,0 0,0-1,1-4,-2 5,1 0,-1-1,1 1,-1 0,-1 0,1 0,-1 0,0 0,0 0,0 0,-1 0,0 1,0-1,0 0,0 1,-1 0,0-1,0 1,0 0,0 0,0 1,-1-1,0 1,0-1,0 1,0 1,0-1,-1 0,1 1,-1 0,0 0,1 0,-1 1,-3-1,0 1,0 0,0 0,-1 1,1 0,0 1,0-1,0 2,0-1,0 1,0 0,1 1,-1 0,0 0,1 1,0 0,0 0,0 0,1 1,-1 0,1 0,0 1,1 0,-1 0,-3 6,-4 5,2-1,0 1,1 1,0 0,2 0,0 1,1 0,1 1,-2 10,4-18,1 0,1 1,0-1,1 1,0-1,1 1,0-1,1 1,0-1,1 1,1-1,-1 0,2 0,0 0,1 0,0-1,0 0,1 0,1 0,0-1,0 1,1-2,0 1,5 3,2-4,1 0,0-1,0 0,0-1,1-1,1-1,-1 0,1-1,-1-1,1-1,0-1,0 0,0-1,0-1,0-1,0 0,5-2,32-8,-31 5</inkml:trace>
  <inkml:trace contextRef="#ctx0" brushRef="#br0" timeOffset="23474.405">82 2402,'43'-5,"34"-2,8 1,-5 1,-12-3,-17-1</inkml:trace>
  <inkml:trace contextRef="#ctx0" brushRef="#br0" timeOffset="23940.546">1211 2176,'-31'0,"0"2,0 2,0 0,1 2,0 2,0 0,0 2,1 1,1 2,0 1,1 0,0 2,1 2,1 0,0 2,15-10,0-1,1 1,0 0,1 1,0 0,0 1,1-1,1 1,0 1,1-1,0 1,1 0,0 0,1 0,1 1,0-1,1 1,0-1,1 1,1-1,0 1,1 1,-1-11,0-1,0 1,1-1,-1 0,1 1,0-1,0 0,0 0,0 0,1 0,-1-1,1 1,0-1,0 1,0-1,0 0,0 0,0 0,1-1,-1 1,0-1,1 1,-1-1,1-1,0 1,-1 0,1-1,0 0,-1 1,1-1,0-1,2 1,117-36,-83 11,0-2,-2-1,-1-2,-1-2,4-6,-10 9,35-34,-40 37,0 1,2 1,1 1,1 2,29-17,-56 36,0 1,-1-1,1 1,0 0,0 0,0 0,-1 0,1 0,0 0,0 0,1 1,-1-1,0 1,0 0,0-1,0 1,0 0,0 0,1 0,-1 1,0-1,0 0,0 1,0-1,0 1,0 0,0 0,0 0,0 0,0 0,-1 0,1 0,0 1,0-1,-1 1,1-1,-1 1,0-1,1 1,-1 0,0 0,0 0,0 0,0-1,0 1,-1 1,1-1,-1 0,1 0,-1 0,0 0,0 1,-12 128,2-70,6-35,1-12,1 1,0-1,1 1,0-1,1 1,1 0,1-1,0 1,0-1,2 1,0-1,43 33,-27-37</inkml:trace>
  <inkml:trace contextRef="#ctx0" brushRef="#br0" timeOffset="24186.036">2255 2232,'-29'38,"-28"37,-10 11,2-5,12-12,10-17,13-12,6-14,8-6,1-6,4-6</inkml:trace>
  <inkml:trace contextRef="#ctx0" brushRef="#br0" timeOffset="24436.491">1747 2176,'39'38,"36"28,10 6,-4-3,-6-14,-12-12,-11-12,-10-8,-7-6,-5-3,-3-3,-1-3,0-4,1-2,-6-1</inkml:trace>
  <inkml:trace contextRef="#ctx0" brushRef="#br0" timeOffset="24605.466">2764 2402,'0'33,"4"22,3 0</inkml:trace>
  <inkml:trace contextRef="#ctx0" brushRef="#br0" timeOffset="24873.756">2678 2006,'0'0</inkml:trace>
  <inkml:trace contextRef="#ctx0" brushRef="#br0" timeOffset="25121.565">3553 2147,'-13'4,"0"1,0 1,0 0,0 1,1 0,1 1,-1 0,1 1,0 1,1-1,0 1,1 1,0 0,-3 5,12-12,0-1,-1 1,1-1,1 0,-1 1,0-1,1 0,0 0,0 1,0-1,0 0,0 0,1 0,-1 0,1 0,0 0,0 0,0-1,0 1,0-1,1 1,-1-1,1 0,0 0,-1 0,1 0,0-1,0 1,0-1,0 0,0 1,1-1,-1-1,0 1,4 0,15 10,-12-5,-1 0,1 1,-1 0,-1 0,1 1,-1 1,-1-1,1 1,-1 0,-1 1,2 3,-5-8,-1-1,1 0,-1 1,-1 0,1-1,-1 1,0 0,0 0,0 0,0 0,-1 0,0-1,0 1,-1 0,1 0,-1 0,0 0,0 0,0 0,-1-1,0 1,0-1,0 1,0-1,-1 0,0 1,-3 2,-1 1,-1 0,-1-1,1 0,-1-1,-1 0,1 0,-1-1,0 0,0 0,-1-1,1-1,-1 0,0 0,1-1,-1 0,0-1,-1-1,1 1,-6-2,-8 1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0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61,'104'-14,"57"-7,1 6,43 6,-185 9,-12-1,0 1,-1-1,1 1,0 1,0-1,-1 2,1-1,-1 1,1 0,-1 0,0 1,1 0,-1 0,-1 1,2 0,-7-2,1 0,-1 0,1 0,-1 0,0 1,0-1,0 0,0 1,0-1,-1 0,1 1,-1-1,1 1,-1-1,0 1,0-1,0 1,0-1,-1 1,1-1,-1 1,0-1,1 1,-1-1,0 0,0 0,0 1,-1-1,1 0,0 0,-1 0,-1 1,-55 65,-164 122,221-189,-23 19,1 1,2 0,0 2,1 0,1 1,1 2,2-1,0 2,-11 27,22-39,2-11,0 1,1 1,0-1,0 0,0 1,0-1,1 1,0-1,0 1,1 0,-1-1,1 1,0 0,1-1,-1 1,1 0,0-1,1 1,0-1,-1 1,2-1,-1 0,0 0,1 0,0 0,3 4,1-3,0 1,0-1,1-1,0 1,0-1,0-1,0 1,1-1,-1-1,1 1,0-2,1 1,-1-1,0-1,0 1,1-2,-1 1,4-1,174-25,-149 18,95-35,-117 25,-14 7</inkml:trace>
  <inkml:trace contextRef="#ctx0" brushRef="#br0" timeOffset="246.231">28 485,'48'-10,"45"-8,16-5,-2 1,-8 4,-12 5,-11 5,-14 4,-7 2,-9 2,-7 1,-6 4,-3 3,-7-2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1,'-19'38,"-7"22,2 7,9-5,8-12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0,'0'15,"0"4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17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0,'-10'10,"0"0,1 0,0 1,0 0,2 0,-1 1,1 1,1-1,0 1,1 0,1 0,0 0,0 1,1-1,1 1,0 0,1 0,1 0,0 0,1 0,0-1,1 1,1 0,0 0,3 4,52 208,-54-209,0 0,1 0,1 0,1 0,0-1,1 0,6 8,-13-23,-1 0,1 0,0 0,0 0,0 0,0 0,0-1,0 1,0 0,1 0,-1-1,0 1,0-1,0 1,1-1,-1 1,0-1,1 0,-1 0,0 1,1-1,-1 0,0 0,1 0,-1-1,0 1,1 0,-1 0,0-1,1 1,-1-1,0 1,0-1,0 0,1 1,-1-1,0 0,0 0,0 0,0 0,0 0,38-47,-37 45,50-83,-4-1,28-76,-46 109,-30 53,0 1,0-1,0 1,0 0,1-1,-1 1,0-1,0 1,0 0,1-1,-1 1,0 0,1 0,-1-1,0 1,1 0,-1 0,0-1,1 1,-1 0,1 0,-1 0,0-1,1 1,-1 0,1 0,-1 0,0 0,1 0,-1 0,1 0,-1 0,1 0,-1 0,0 0,1 0,-1 1,1-1,-1 0,0 0,1 0,-1 0,0 1,1-1,-1 0,1 0,-1 1,0-1,0 0,1 1,-1-1,0 0,0 1,1-1,-1 0,0 1,0-1,0 1,0-1,1 0,-1 1,0-1,0 1,0-1,0 1,0-1,0 0,0 1,0 0,3 34,-3-33,2 34,0-1,3 1,1-1,1 0,8 21,-12-50,-1 1,1-1,0 0,0 0,1 0,-1-1,1 1,1-1,-1 0,1 0,0-1,0 1,0-1,1 0,-1 0,1-1,0 0,0 0,0 0,1-1,-1 1,1-2,-1 1,1-1,-1 0,1 0,0-1,0 1,-1-2,1 1,0-1,0 0,-1 0,1-1,-1 0,1 0,-1-1,0 1,0-1,0-1,0 1,-1-1,2-1,18-18,-1-1,-1 0,-1-2,-2-1,0-1,-2 0,-1-2,0 3,-2-1,-1 0,-1-1,-1-1,-2 0,-1 0,-1-1,-2 0,-1-1,-1 1,-2-20,-2 27</inkml:trace>
  <inkml:trace contextRef="#ctx0" brushRef="#br0" timeOffset="902.281">1122 537,'-15'10,"0"1,0 1,1 1,1 0,0 0,1 2,0-1,1 2,1-1,0 1,1 1,1 0,-112 225,104-222,22-39,200-301,-151 241,8 0,-62 78,-1 0,1 1,-1-1,1 1,0-1,0 0,-1 1,1 0,0-1,0 1,0-1,-1 1,1 0,0 0,0-1,0 1,0 0,0 0,0 0,0 0,-1 0,1 0,0 0,0 0,0 1,0-1,0 0,0 0,-1 1,1-1,0 1,0-1,0 1,-1-1,1 1,0-1,-1 1,1-1,0 1,-1 0,1 0,-1-1,1 1,-1 0,1 0,-1-1,0 1,1 0,-1 0,0 0,0 0,0 0,0 0,1-1,-1 1,0 0,0 0,-1 1,13 56,-12 69,11 67,3-123,-48-98,-71-115,27 58,64 73</inkml:trace>
  <inkml:trace contextRef="#ctx0" brushRef="#br0" timeOffset="1283.307">1489 509,'-3'35,"0"0,3 0,1 0,1 0,2-1,2 1,1-1,4 9,16 12,-27-54,1 0,0 0,0 0,0-1,1 1,-1 0,0-1,0 1,0 0,0-1,1 1,-1-1,0 0,1 1,-1-1,0 0,1 0,-1 0,0 0,1 0,-1 0,0 0,1-1,-1 1,0 0,0-1,1 1,-1-1,0 1,0-1,0 0,0 1,1-1,-1 0,0 0,0 0,-1 0,1 0,0 0,0 0,0 0,-1 0,2-1,13-19,-1-1,-1-1,0 0,-2-1,-1 0,-1 0,0-1,-2-1,-1-3,46-159,-37 143,-10 33</inkml:trace>
  <inkml:trace contextRef="#ctx0" brushRef="#br0" timeOffset="1799.611">2251 396,'-17'-3,"0"0,0 1,0 1,0 1,0 1,0 0,0 1,0 1,1 0,-1 1,1 1,-11 5,25-9,0-1,0 1,0-1,0 1,1 0,-1-1,0 1,0 0,1 0,-1 0,1 1,-1-1,1 0,-1 1,1-1,0 1,0-1,-1 1,1-1,0 1,1 0,-1 0,0-1,0 1,1 0,-1 0,1 0,-1 0,1 0,0 0,0 0,0-1,0 1,0 0,0 0,1 0,-1 0,1 0,-1 0,1 0,0 0,0-1,0 1,-1 0,2-1,-1 1,0-1,0 1,0-1,1 1,-1-1,1 1,44 12,-41-14,-1 1,0 0,1 0,-1 0,0 0,0 1,0 0,0 0,0 0,0 0,0 0,-1 1,1 0,-1-1,3 4,-5-3,-1-1,1 1,-1 0,0 0,1 0,-1 0,-1 0,1 0,0 0,-1 0,1 0,-1 0,0 0,0-1,0 1,0 0,-1-1,1 1,-1 0,1-1,-1 0,0 1,0-1,0 0,0 0,-1 0,-1 1,-4 7,-15 17,-46 69,68-93,-1 0,1 1,0-1,0 0,0 0,0 1,0-1,1 0,-1 1,1-1,0 1,0-1,1 0,-1 1,1-1,-1 1,1-1,0 0,0 0,0 1,1-1,-1 0,1 0,0 0,0-1,0 1,0 0,0-1,1 1,1 1,0-1,-1-1,0 1,1-1,0 0,-1 0,1 0,0-1,0 1,0-1,0 0,0 0,0-1,0 1,0-1,1 0,-1 0,0 0,0 0,0-1,0 0,0 0,0 0,0 0,4-2,17-8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4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1,'-19'2,"0"1,1 1,-1 0,1 2,0 0,1 1,-1 0,1 2,-12 8,27-16,0 0,0 0,0 0,0 1,1-1,-1 1,0 0,1 0,-1-1,1 1,-1 0,1 0,0 0,0 0,0 0,0 1,0-1,1 0,-1 0,1 1,-1-1,1 0,0 1,0-1,0 0,0 1,0-1,1 0,-1 1,1-1,-1 0,1 0,0 1,0-1,0 0,0 0,0 0,0 0,1 0,-1 0,1-1,-1 1,1 0,0-1,0 1,-1-1,2 1,160 44,-158-44,-1 0,0 0,0 1,0-1,0 1,0 0,-1 0,1 0,-1 0,0 1,0-1,0 1,0 0,-1 0,1 0,-1 0,0 0,0 1,-1-1,1 1,-1-1,0 1,0-1,-1 1,1 0,-1-1,0 1,0 0,-1-1,1 1,-1 0,0-1,-1 2,1 1,0 1,-1-1,0 0,-1 1,0-1,0 0,0 0,-1-1,0 1,0-1,0 1,-1-1,0-1,-1 1,1-1,-1 0,0 0,0 0,0-1,-1 0,-2 1,-13 6,0-1,0-1,-2-1,1 0,-1-2,-1-1,-57 0,80-5,-1 0,1 0,0 0,0 0,0-1,0 1,-1-1,1 0,0 0,0 1,0-1,0-1,0 1,1 0,-1 0,0-1,1 1,-1-1,0 1,1-1,0 0,-1 1,1-1,0 0,0 0,0 0,0 0,0 0,1 0,-1 0,0-1,1 1,0 0,-1-2,3-10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5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122 309,'-19'35,"1"1,2 1,2 0,1 1,2 1,1 0,3 0,0 11,5-42,0-1,1 0,0 1,1 0,-1-1,1 1,1-1,0 1,0-1,0 1,1-1,0 1,0-1,1 0,0 0,0 0,1-1,0 1,0-1,1 0,-1 0,1 0,1-1,-1 1,1-1,0 0,0-1,0 0,0 0,1 0,0-1,0 0,4 2,6-1,0-2,0 1,0-2,0 0,0-1,0-1,0-1,0 0,0-1,0-1,-1-1,1 0,-1-1,0 0,-1-2,0 0,0 0,-1-2,0 0,11-9,-4-2,0-1,-1-2,-1 1,-1-2,-2-1,0 0,-2-1,-1 0,-1-1,-1 0,-1-1,-2-1,-1 1,-2-1,0 0,-2-1,-1 1,-2 0,-1-1,-3-18,3 40,0-1,0 1,0 0,-1-1,-1 1,0 0,0 0,0 0,-1 1,-1-1,1 1,-1 0,-1 0,0 1,0-1,0 1,-1 1,0-1,0 1,0 0,-1 1,0 0,-2-1,2 7,1 0,0 0,0 1,-1 0,1 0,1 1,-1 0,0 0,1 1,0 0,-1 0,2 0,-1 1,0 0,1 0,0 0,0 1,0 0,1 0,0 0,0 0,1 0,-1 1,1 0,1 0,-1 0,1 2,-18 40,2 1,2 1,3 1,2 0,2 1,2-1,2 26,2 563,3-265,11-315,-5-55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48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0 881,'9'-1,"-1"-1,0 0,0-1,0 1,-1-2,1 1,-1-1,1 0,-1-1,0 1,-1-1,6-5,28-18,187-94,-32 6,-21 5,-132 87,0 2,2 1,1 3,33-9,-56 18,0-1,-1 0,0-2,0 0,-2-1,0-1,11-11,234-129,-201 109,-86 37,-48 9,43 1,1-2,-1 0,1-2,-1-1,1-1,0-2,-17-5,43 10,1 1,0-1,-1 1,1-1,0 1,-1-1,1 1,-1-1,1 1,-1 0,1-1,-1 1,1 0,-1-1,1 1,-1 0,0 0,1 0,-1-1,1 1,-1 0,0 0,1 0,-1 0,1 0,-1 0,0 0,1 0,-1 1,1-1,-1 0,0 0,1 0,-1 1,1-1,-1 0,1 0,-1 1,1-1,-1 1,1-1,-1 0,1 1,0-1,-1 1,1-1,-1 1,1-1,0 1,0-1,-1 1,1 0,0-1,0 1,0-1,-1 1,1 0,0-1,0 1,0-1,0 1,0 0,0-1,1 1,18 39,-15-34,100 203,-41-36,-62-172,-1-1,1 0,-1 1,1-1,-1 0,1 0,-1 0,1 0,0 1,-1-1,1 0,-1 0,1 0,-1 0,1 0,0 0,-1 0,1-1,-1 1,1 0,-1 0,1 0,-1 0,1-1,-1 1,1 0,-1-1,1 1,-1 0,1-1,-1 1,1 0,-1-1,0 1,1-1,-1 1,0-1,1 1,-1-1,0 1,0-1,0 1,1-1,-1 0,0 1,0-1,0 1,0-1,0 1,0-1,0 0,0 1,0-1,0 1,0-1,0 1,-1-1,1 1,0-1,0 0,0-1,133-295,-113 206,-20 92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06.0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86 582,'33'53,"43"120,-48-93,-23-102,-5-319,0 333,1 0,0 0,0 0,1 1,0-1,1 1,-1-1,2 1,-1 0,1 0,0 0,0 1,1 0,-1-1,5-3,-5 10,-1-1,1 0,-1 1,1 0,0 0,-1 0,1 0,-1 0,1 1,-1 0,1 0,-1 0,1 0,-1 0,0 1,1-1,-1 1,0 0,0 0,0 0,0 0,-1 1,1-1,-1 1,1-1,-1 1,0 0,1 2,5 3,5 3</inkml:trace>
  <inkml:trace contextRef="#ctx0" brushRef="#br0" timeOffset="663.191">1 272,'79'-23,"96"-35,-173 59,1-1,-1 0,1 0,0 0,-1-1,1 1,-1-1,1 1,-1-1,0 0,1 0,-1 0,0 0,1 0,-1 0,0-1,0 1,0-1,0 0,0 1,-1-1,1 0,0 0,-1 0,1 0,-1 0,0-1,0 1,0 0,0-1,0 1,0 0,-1-1,1 1,-1-1,0 1,1-1,-1 0,0 1,-1-1,1 0,-85-108,70 98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0.2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1 160,'5'-5,"1"-6,5-1,5-4,5 1,-2-2,2 3,-4-2,1 2,-3-2,1 3,-3 3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0.4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1 182,'34'-24,"20"-12,6-1,-7 1,-8 8,-12 7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0.7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64,'19'-14,"12"-10,0-1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1.0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46,'19'-9,"6"-9,0 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1.1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1 337,'19'-20,"16"-10,7-1,1 6,-7 1,-9 5</inkml:trace>
  <inkml:trace contextRef="#ctx0" brushRef="#br0" timeOffset="167.418">311 139,'20'-14,"10"-6,0-3,1 2,-6 0,-2 3,0 5,-4 4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2.9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201 109,'-11'2,"1"1,0-1,0 2,0-1,0 2,1-1,-1 1,1 0,0 1,1 0,0 1,0 0,0 0,0 0,1 1,1 0,-1 1,1-1,1 1,0 1,0-1,0 1,1-1,1 1,0 0,0 1,0 5,8 113,-4-124,0-1,1 1,-1 0,1 0,0 0,0-1,1 1,-1-1,1 0,0 0,0 0,1 0,-1 0,1-1,0 1,0-1,0 0,0 0,0-1,1 1,-1-1,1 0,4 1,-4-1,0 0,0 0,0-1,1 0,-1 0,0-1,1 0,-1 0,0 0,1 0,-1-1,0 0,1 0,-1 0,0 0,0-1,0 0,0 0,0-1,0 1,-1-1,1 0,-1-1,0 1,0-1,0 1,0-1,-1 0,1 0,-1-1,0 1,0-2,62-191,-61 181,-2 0,0 0,-1 0,-1-1,0 1,-1 0,-1-1,-4-15,5 26,0 0,-1 0,0 1,0-1,0 0,-1 1,0-1,0 1,0 0,0 0,-1 0,0 0,0 1,-1 0,1-1,-1 2,0-1,0 0,0 1,0 0,-1 0,1 1,-1-1,0 1,0 0,3 2,0-1,1 1,-1-1,0 1,0 0,1 0,-1 1,0-1,0 0,1 1,-1 0,0-1,1 1,-1 0,1 0,-1 1,1-1,-1 1,1-1,0 1,0 0,0-1,0 1,0 0,0 0,0 1,1-1,-1 0,1 1,-1-1,1 0,0 1,0 0,0-1,0 1,1 0,-1 0,-12 106,15-85,2 0,0 0,2 0,0-1,2 0,0 0,2 0,10 17,7 18,15 112,-40-155,-1 0,0 0,-1 0,-1 1,0-1,-1 0,-1 0,-1 4,-1 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16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86,'-17'76,"-18"158,-38 130,3-52,73-252,-3-59,0 0,0 0,0 0,1 0,-1 0,1 0,-1 0,1 0,-1 0,1 0,-1 0,1 0,0 0,-1-1,1 1,0 0,0 0,0-1,0 1,0 0,0-1,0 1,0-1,0 1,0-1,0 0,0 1,0-1,0 0,0 0,0 0,0 0,0 0,1 0,-1 0,0 0,0 0,0 0,0-1,0 1,0 0,0-1,0 1,0-1,0 1,0-1,0 1,0-1,0 0,0 0,65-63,-44 39</inkml:trace>
  <inkml:trace contextRef="#ctx0" brushRef="#br0" timeOffset="378.945">512 1,'37'228,"2"72,-34-253,-2 1,-2 0,-2 0,-2 0,-3-1,-1 1,-3-1,-2 1,12-48,0-1,-1 0,1 1,-1-1,1 1,-1-1,1 1,-1 0,0-1,1 1,-1-1,0 1,1 0,-1 0,0-1,1 1,-1 0,0 0,1 0,-1 0,0-1,1 1,-1 0,0 1,0-1,1 0,-1 0,0 0,1 0,-1 0,0 1,1-1,-1 0,0 1,1-1,-1 0,1 1,-1-1,0 1,1-1,-1 1,1-1,-1 1,1-1,0 1,-1 0,1-1,0 1,-1-1,1 1,0 0,0-1,-1 1,1 0,0 0,-40-89,27 57,0 2,-2 0,-1 1,-1 0,-14-16,20 29,-1 0,0 1,-2 0,1 0,-2 2,0 0,0 0,-1 2,0 0,-1 0,0 2,-1 0,1 1,-1 1,-1 1,-1-1,15 6,0 0,1 0,-1 0,1 1,-1 0,1-1,-1 2,1-1,0 0,-1 1,1 0,0 0,0 0,0 0,0 1,1-1,-1 1,1 0,-1 0,1 1,0-1,0 1,1-1,-1 1,1 0,-1 0,1 0,1 0,-1 1,-1 3,-3 16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3.8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114 263,'5'-5,"6"-1,1-5,-1-5,-8 0,-3-2,-3-3,-5 3,-1-1,-5 2,1 1,-2-4,-4 4,2-2,-1 3,-3-1,3 2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4.8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420 115,'-4'-5,"-8"-6,-5-1,0-4,-2 1,-3 3,-2 4,-2 3,-1-3,-1 1,-1 1,0 2,1 1,-1 1,0 2,1 0,0 0,4 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4:27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19,'0'0</inkml:trace>
  <inkml:trace contextRef="#ctx0" brushRef="#br0" timeOffset="253.137">338 19,'0'-5,"0"-2</inkml:trace>
  <inkml:trace contextRef="#ctx0" brushRef="#br0" timeOffset="10305.121">1919 780,'0'0</inkml:trace>
  <inkml:trace contextRef="#ctx0" brushRef="#br0" timeOffset="12104.549">1693 1317,'5'0,"1"4,5 3,5-1,5-2,4 0,1-2,3-1,0 0,0-1,-4-5,-3-2,1 1,0 1,2 1,1 2,-3 1</inkml:trace>
  <inkml:trace contextRef="#ctx0" brushRef="#br0" timeOffset="12835.5">2229 1260,'0'5,"5"1,7 0,5-1,0-6,-3-8,-3-3</inkml:trace>
  <inkml:trace contextRef="#ctx0" brushRef="#br0" timeOffset="15284.216">1948 752,'-49'-34,"-123"-82,121 55,37 48,2 0</inkml:trace>
  <inkml:trace contextRef="#ctx0" brushRef="#br0" timeOffset="16409.538">1129 216,'-60'-24,"23"14,0 2,-1 1,0 2,-35 1,-181-52,231 55</inkml:trace>
  <inkml:trace contextRef="#ctx0" brushRef="#br0" timeOffset="18193.869">338 724,'-4'-5,"-8"-1,5 0,2 6,8 2,2 7,6 6,6 5,0 5,1-3,4-5,-4 0,2-4,1 2,2-2,-2-4</inkml:trace>
  <inkml:trace contextRef="#ctx0" brushRef="#br0" timeOffset="20189.862">847 1147,'0'-1,"-1"1,1-1,0 0,-1 0,1 0,0 0,0 0,0 1,0-1,0 0,0 0,0 0,0 0,0 0,0 0,0 1,0-1,1 0,-1 0,0 0,1 0,-1 1,0-1,1 0,-1 0,1 1,0-1,-1 0,1 1,-1-1,1 1,0-1,-1 1,1-1,0 1,0-1,0 1,-1 0,1-1,0 1,0 0,0 0,0-1,-1 1,1 0,0 0,0 0,0 0,0 0,0 0,0 1,-1-1,1 0,0 0,0 0,0 1,0-1,-1 1,1-1,0 1,13 4,0 1,-1 1,0 0,0 1,-1 0,0 1,0 1,5 5,-3-4,1 0,1-1,0-1,0-1,1 0,0-1,0 0,1-2,0 0,1-1,-7 0,8 3,-4 1</inkml:trace>
  <inkml:trace contextRef="#ctx0" brushRef="#br0" timeOffset="29643.194">338 19,'-38'-18,"27"17,0 1,0 1,0-1,0 2,0-1,0 2,1-1,-1 1,1 1,-1 0,1 0,1 1,-1 1,1-1,0 1,0 1,0 0,-1 2,4-4,0-1,1 1,-1 0,1 1,1-1,-1 1,1 0,0 1,0-1,0 1,1-1,0 1,1 0,-1 0,1 0,1 0,-2 7,6-5,2-5</inkml:trace>
  <inkml:trace contextRef="#ctx0" brushRef="#br0" timeOffset="30479.808">0 386,'5'0,"1"4,0 7,4 1,0 4,-2 4,3-2,-1 1,3-3,0-3</inkml:trace>
  <inkml:trace contextRef="#ctx0" brushRef="#br0" timeOffset="36775.762">424 808,'0'0,"1"-1,-1 1,1 0,0 0,-1 0,1-1,0 1,-1 0,1 0,0 0,-1 0,1 0,0 0,-1 0,1 0,-1 1,1-1,0 0,-1 0,1 0,0 1,-1-1,1 0,-1 1,1-1,-1 1,1-1,-1 0,1 1,-1-1,1 1,-1-1,0 1,1 0,-1-1,0 1,1-1,-1 1,0 0,0-1,0 1,1-1,-1 1,0 0,0-1,0 1,0 0,0-1,0 1,0 0,-1-1,1 1,0 0,0-1,0 1,-1-1,1 1,0 0,0-1,-1 1,1-1,-1 1,1-1,-1 1,1-1,0 1,-1-1,0 0,1 1,-12 0,0-1,0 0,0 0,0-1,0-1,0 0,1-1,-1 0,1-1,-1 0,1 0,0-2,9 5,1-1,0 0,0 0,0 0,0 0,0 0,0 0,1 0,-1 0,1 0,-1 0,1 0,0-1,0 1,0 0,0 0,0 0,0 0,1-1,-1 1,1 0,-1 0,1 0,0 0,0 0,0 0,0 0,0 0,0 1,1-1,-1 0,0 1,1-1,-1 1,1-1,0 1,0 0,-1-1,3 1,4-10,158-212,-123 185,-45 75,-9 305,11-337,-1 0,1 0,-1 1,-1-1,1 0,-1 0,1 0,-2 0,1-1,0 1,-1 0,0-1,0 0,0 0,-1 0,1 0,-1 0,0 0,1-4,-1 0,1 0,0-1,0 1,0-1,0 0,0 0,0 0,0 0,0 0,0 0,0-1,0 0,1 1,-1-1,1 0,-1 0,1-1,0 1,0 0,0-1,0 1,0-1,0 0,0-1,-6-5,0 1,-1 1,0 0,0 1,0 0,-1 0,0 1,0 0,0 1,-1 0,1 1,-1 0,0 0,0 1,0 1,0 0,-1 0,1 1,0 1,-1 0,57-46,128-138,-152 169</inkml:trace>
  <inkml:trace contextRef="#ctx0" brushRef="#br0" timeOffset="38606.511">451 752,'-9'-2,"-1"-1,0 0,1-1,0 0,0 0,0-1,0-1,1 1,0-1,0-1,0 1,1-1,0-1,0 1,1-1,-2-3,-14-13,-28-27,79 60,65 100,-49-47,-73-106,18 28,-1 0,0 0,-2 1,1 1,-2 0,0 1,0 0,-12-7,-98-80,112 91,0-2,1 0,1 0,0-1,0 0,2-1,-1 0,-5-12,-7-9,20 31,5 9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15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201 142,'-50'-65,"49"64,-1 0,1-1,-1 1,0 0,0 0,1 0,-1 1,0-1,0 0,0 1,0-1,0 1,0 0,0-1,0 1,0 0,0 0,0 1,0-1,0 0,1 0,-1 1,0 0,0-1,0 1,0 0,0 0,1 0,-1 0,0 0,1 0,-1 0,1 0,-1 1,1-1,0 1,-1-1,1 1,0 0,-10 13,1 1,1 1,1-1,0 1,1 1,0 0,2 0,0 0,1 0,1 1,1-1,0 1,2 0,0 0,1 0,0-13,0-1,0 1,0-1,1 1,0-1,0 0,1 1,-1-1,1 0,0-1,1 1,-1 0,1-1,0 0,0 0,0 0,1 0,-1-1,1 0,0 1,0-2,0 1,0-1,0 1,1-2,-1 1,1 0,-1-1,1 0,0 0,-1-1,1 0,0 0,-1 0,1-1,0 1,-1-1,1-1,0 1,-1-1,0 0,1 0,-1-1,5-2,7-5,-1-1,0-1,0 0,-2-1,1-1,-1 0,-1-1,-1 0,0-1,-1 0,-1-1,1-1,-7 9,1-1,-1 1,-1-1,0 1,0-1,-1 0,0 0,-1 0,0 0,0-1,-1 1,0 0,-1 0,-1 0,1 0,-1 0,-1 0,0 0,-1 0,1 1,-2 0,1 0,-1 0,-1 0,0 1,-2-3,3 8,1 0,-1 0,0 1,0 0,-1 0,1 0,0 0,-1 1,1 0,-1 0,1 1,-1-1,0 1,1 0,-1 1,1-1,-1 1,1 0,-1 1,1-1,0 1,-1 0,1 1,0-1,0 1,1 0,-1 0,1 0,-1 1,1-1,0 1,0 0,1 1,-1-1,-1 4,-9 12</inkml:trace>
  <inkml:trace contextRef="#ctx0" brushRef="#br0" timeOffset="425.055">597 566,'45'-92,"-13"22,3 1,3 3,30-39,-66 103,40-43,-41 44,0 1,0-1,0 1,0-1,0 1,0-1,0 1,0 0,0-1,0 1,0 0,0 0,1 0,-1 0,0 0,0 0,0 0,0 1,0-1,0 0,0 0,0 1,0-1,0 1,0-1,0 1,0-1,0 1,0 0,0-1,0 1,-1 0,1 0,0 0,-1-1,1 1,0 0,-1 0,1 0,-1 0,1 0,-1 0,0 0,1 0,-1 0,0 1,0-1,0 0,0 0,0 0,0 0,12 87,-13-79,1 0,1 0,-1 0,2 1,-1-1,1 0,1-1,-1 1,1 0,1-1,0 1,0-1,1 0,0 1,1-3,0 1,0-1,1 0,-1-1,1 0,0 0,1 0,-1-1,1 0,0-1,0 0,0 0,0 0,0-1,1 0,-1-1,1 0,-1 0,1-1,0 0,-1 0,1-1,-1-1,3 0,2 0,0-1,-1-1,0 0,0-1,0 0,0-1,-1 0,0-1,0 0,-1 0,0-1,0-1,-1 0,0 0,0-1,-1 0,1-2,-1-1,-1 1,0-1,0-1,-2 1,1-1,-2 0,0 0,2-14,6-15,-7 26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16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593 396,'-340'567,"335"-558,-2 0,1-1,-1 0,0 0,-1-1,0 0,0-1,-1 1,1-1,-1-1,0 0,-1 0,-5 1,2-5</inkml:trace>
  <inkml:trace contextRef="#ctx0" brushRef="#br0" timeOffset="519.741">0 509,'276'202,"-79"-24,-47 35,-139-199</inkml:trace>
  <inkml:trace contextRef="#ctx0" brushRef="#br0" timeOffset="6233.05">1017 593,'3'-4,"1"-1,-1 1,0-1,-1 1,1-1,-1 0,0 0,0 0,0-1,-1 1,0 0,0-1,0 1,-1 0,0-1,0 1,0-1,-1 1,1-2,-2 7,1-1,0 1,-1 0,1 0,0-1,-1 1,1 0,0 0,-1 0,1 0,0 1,-1-1,1 0,0 1,0-1,-1 1,1-1,0 1,0-1,0 1,-1 0,1-1,0 1,0 0,0 0,0 0,0 0,1 0,-1 0,0 0,0 0,1 1,-1-1,1 0,-1 0,1 1,-1-1,1 0,0 1,-10 23,1 1,1 0,1 1,2 0,0 0,2 0,1 1,2-1,0 1,4 22,34 102,-35-145,0 0,0 0,1 0,0 0,1 0,-1-1,1 0,0 0,1 0,-1 0,1-1,1 0,-1-1,0 1,1-1,0 0,0-1,4 2,-5-5,0-1,1 1,-1-1,1 0,-1-1,0 1,0-1,1-1,-2 1,1-1,0 0,0 0,-1-1,0 1,0-1,0-1,0 1,0-1,-1 1,0-1,0 0,0-1,-1 1,0-1,0 0,0 0,0 0,-1 0,1-4,-1 7,149-340,-112 244,-19 53,-11 58,-4 288,32-63,-21-163,-4 0,-4 1,-2 0,-4 47,-2-112,1 0,-2 0,1 0,-2 0,1 0,-1-1,0 1,-1-1,0 1,-1-1,0 0,0 0,-1-1,0 1,-1-1,0 0,0 0,-1-1,1 0,-2 0,1 0,-1-1,0 0,0-1,-1 0,1 0,-1-1,0 0,-1 0,1-1,-3 0,3-1,0-1,0 0,-1 0,1-1,0-1,0 1,0-2,0 1,0-1,0 0,0-1,0 0,1-1,-1 1,1-2,0 1,0-1,1 0,-1-1,1 0,1 0,-1 0,1-1,0 0,0 0,1-1,0 0,0 0,1 0,0 0,0-1,-1-9,0-1,2 0,0 0,1 0,0 0,2 0,0 0,2 0,0 0,1 0,0 0,2 0,0 1,1 0,1 0,1 0,9-20</inkml:trace>
  <inkml:trace contextRef="#ctx0" brushRef="#br0" timeOffset="6493.509">1835 735,'34'-5,"15"-2,5-4,-2 0,-6 2,-5 2,-5 2,-4 2,-2 2,-7 1</inkml:trace>
  <inkml:trace contextRef="#ctx0" brushRef="#br0" timeOffset="7050.224">2598 706,'-17'153,"7"0,7 83,-18-110,15-147,6-3,1-1,1 1,1 1,1-1,2 0,0 1,1 0,2 1,9-20,13-30,2 0,4 3,3 1,3 2,3 2,2 2,24-21,-60 69,1 0,0 1,1 1,1 0,0 1,0 0,1 2,0-1,1 2,0 0,0 1,1 1,0 1,10-2,-21 8,0 1,0-1,0 1,-1 0,1 1,0 0,-1 0,0 0,0 1,0 0,0 0,0 0,-1 1,0 0,0 0,0 0,0 1,-1 0,0-1,0 1,-1 1,0-1,0 1,0-1,-1 1,0 0,0 0,0 0,-1 0,-1 0,1 0,-1 0,0 0,0 0,-1 0,0 0,-2 6,-2 8,-2 1,0-1,-2-1,0 0,-1 0,-1 0,-1-1,-1-1,0 0,-2-1,0-1,0 0,-14 10,13-10,-1-2,0 0,-1-1,-1-1,1 0,-2-2,0 0,0-1,-1-1,1-1,-2-1,1-1,-10 1,27-6,0 1,-1-1,1-1,0 1,-1-1,1 1,0-1,-1 0,1-1,0 1,0-1,0 0,0 0,0 0,1-1,-1 1,1-1,-1 0,1 0,0 0,0 0,0 0,1-1,-1 1,1-1,0 0,0 0,0 0,0 0,1 0,-1 0,1 0,0-1,1 1,-1 0,1-1,0 1,0-2,3-20</inkml:trace>
  <inkml:trace contextRef="#ctx0" brushRef="#br0" timeOffset="7349.315">3557 1,'-18'191,"8"1,10 58,0-152,-22 26,27-95,0-25</inkml:trace>
  <inkml:trace contextRef="#ctx0" brushRef="#br0" timeOffset="7837.54">4234 368,'-2'-1,"-1"0,0 1,1 0,-1-1,1 1,-1 0,0 0,1 0,-1 0,1 1,-1-1,1 1,-1 0,1-1,-1 1,1 0,-1 0,1 1,0-1,-2 2,2-3,-185 107,167-94,1 0,0 2,0-1,2 2,0 1,1 0,0 1,2 1,0 0,1 1,1 0,1 1,-3 9,13-26,0 0,0 0,1-1,0 1,0 0,0 0,0 0,1 0,0 0,-1 0,1-1,0 1,1 0,-1-1,1 1,0 0,0-1,0 0,0 0,0 1,1-1,-1-1,1 1,0 0,0-1,0 1,0-1,1 0,-1 0,0 0,1 0,0-1,-1 1,1-1,0 0,0 0,-1-1,1 1,0-1,0 0,0 1,0-2,0 1,0 0,2-2,18-4,-1-1,0-1,0-2,-1 0,0-1,-1-1,0-1,-1-1,0-1,-2 0,0-2,0 0,-2-1,12-16,-12 17,101-124,-116 140,-1 0,0 0,1 0,-1 0,0 0,1 0,-1 0,1 0,-1 0,1 0,0 0,-1 0,1 0,0 1,0-1,0 0,0 1,-1-1,1 0,0 1,0-1,0 1,0-1,0 1,1 0,-1-1,0 1,0 0,0 0,0 0,0-1,0 1,0 0,0 1,1-1,-1 0,0 0,0 0,0 1,0-1,0 1,0-1,0 1,0-1,0 1,0-1,0 1,0 0,-1-1,1 1,0 0,0 0,-1 0,1 0,0 0,-1 0,1 0,-1 0,1 0,-1 0,0 0,1 0,12 139,20-56,-20-66</inkml:trace>
  <inkml:trace contextRef="#ctx0" brushRef="#br0" timeOffset="8226.302">4573 791,'160'-248,"-28"75,-132 173,1-1,-1 1,0 0,0-1,0 1,1 0,-1-1,0 1,0 0,1-1,-1 1,0 0,1-1,-1 1,0 0,1 0,-1-1,1 1,-1 0,0 0,1 0,-1 0,1 0,-1-1,0 1,1 0,-1 0,1 0,-1 0,1 0,-1 0,0 0,1 1,-1-1,1 0,-1 0,1 0,-1 0,0 0,1 1,-1-1,0 0,1 0,-1 1,0-1,1 0,-1 1,0-1,1 0,-1 1,0-1,0 0,1 1,-1-1,0 0,0 1,0-1,0 1,0-1,1 1,-1-1,0 0,0 1,0-1,0 1,0-1,0 1,0-1,1 38,-1-33,-1 37,0-32,-1 1,1 0,1-1,0 1,0 0,1 0,1-1,0 1,0-1,1 1,0-1,1 0,0 0,1 0,0-1,0 1,1-1,3 3,-1-8,0 1,0-2,0 1,1-1,0-1,0 1,-1-1,1-1,1 0,-1 0,0-1,0 0,0 0,0-1,0 0,0-1,0 0,5-2,-2-1,-1-1,1 0,-1-1,0 0,0-1,-1 0,0 0,0-1,-1 0,0-1,-1 0,0-1,5-8,2-1,2-1</inkml:trace>
  <inkml:trace contextRef="#ctx0" brushRef="#br0" timeOffset="8529.179">5278 622,'4'0,"19"2,0 0,0-2,0-1,0 0,0-2,0-1,0 0,-1-2,1 0,-1-2,-1 0,0-2,0 0,-1-2,10-6,-21 8,0 0,-1 0,0 0,-1-1,0 0,-1 0,0-1,-1 0,-1 0,1 0,-2-1,0 1,0-1,-1 0,-1 0,0 0,-1 0,0-1,0 11,0 0,0 0,0 0,0 0,-1 0,1 0,-1 1,0-1,0 0,0 0,0 1,0-1,-1 1,1-1,-1 1,1-1,-1 1,0 0,0 0,0 0,0 0,-1 0,1 0,0 1,-1-1,1 1,-1-1,0 1,1 0,-1 0,0 0,0 1,0-1,1 1,-1-1,0 1,0 0,0 0,0 0,0 1,0-1,0 1,1-1,-4 2,-12 7,0 1,1 1,0 0,0 2,1 0,1 0,0 2,1 0,0 0,2 1,0 1,0 0,2 1,0 0,1 1,0-3,0 0,2 1,0 0,0 1,2-1,0 1,2 0,0 0,0 1,2-1,0 1,1-1,1 0,1 1,1-1,0 0,2 3,0-11,2 0,-1 0,1-1,0 0,1 0,0-1,1 1,0-2,0 1,0-1,1-1,0 0,1 0,-1-1,1 0,0-1,0 0,0-1,1 0,-1-1,1 0,-1-1,1 0,0-1,0 0,5-2,11 2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0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0,'-10'26,"2"0,1 1,1-1,1 1,2 0,0 1,2-1,1 1,1-1,1 0,2 0,0 0,3 4,149 371,-145-370,-6-21,-1-1,0 1,-1 0,0 0,-1 0,0 0,-1 0,0 1,0-1,-2 0,0 10,-8-14,9-34,6 8,1 0,1 1,0 0,2 0,0 1,1 0,0 1,2 0,0 1,0 0,1 1,14-10,-14 13,0 1,1 0,0 1,1 1,0 0,0 1,1 1,-1 0,2 2,-1 0,0 0,1 2,3 0,-17 2,1 0,-1 1,1 0,-1-1,0 2,1-1,-1 0,0 1,0 0,0 0,0 0,0 0,0 1,-1-1,1 1,-1 0,0 0,1 1,-2-1,1 1,0-1,-1 1,1 0,-1 0,0 0,0 0,-1 0,1 0,-1 1,0-1,0 1,0 0,1 8,0 0,-1-1,-1 1,0 0,0 0,-1-1,-1 1,0-1,-1 1,0-1,-1 1,-5 7,0 0,-1-1,-1 0,-1-1,0 0,-1-1,-1 0,-1-1,0-1,-1 0,-1-1,0-1,-1-1,0 0,-1-1,0-1,-2-1,12-4,-1-1,1-1,-1 0,1 0,-1-1,0 0,0 0,0-1,0-1,0 0,0 0,0-1,0 0,0-1,0 0,0 0,0-1,1-1,0 1,-1-1,1-1,1 0,-9-6,2-4,2 1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0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1 928,'24'-7,"17"-4,0-1,-1-3,0-1,12-9,-43 21,0-2,0 1,0-1,-1 0,0-1,0 1,-1-2,0 1,0-1,0 0,-1-1,-1 1,1-1,-1 0,-1-1,0 1,0-1,-1 0,0 0,0-4,-2 11,0-1,0 1,-1-1,1 0,-1 1,0-1,0 0,0 1,-1-1,1 0,-1 1,0-1,0 1,0-1,0 1,-1 0,1-1,-1 1,0 0,0 0,0 0,0 0,-1 0,1 1,-1-1,0 1,0-1,0 1,0 0,0 0,0 0,0 1,-1-1,1 1,0 0,-1 0,0 0,1 0,-1 1,1-1,-1 1,-2 0,-4 2,-1 1,1 0,0 1,0 0,1 1,-1 0,1 0,0 1,1 0,-1 0,1 1,0 0,1 1,0 0,0 0,1 0,0 1,0 0,1 0,0 1,0-1,1 1,1 0,0 0,0 1,1-1,0 1,0 1,1-3,0-1,0 1,1 0,0-1,0 1,1-1,0 1,1-1,0 0,0 1,1-1,0 0,0 0,1 0,0-1,0 0,1 1,-1-1,2-1,-1 1,1-1,0 0,1 0,3 2,2 1,1 0,0-2,0 1,1-2,0 0,0 0,0-1,1-1,-1-1,1 0,0-1,0 0,9-1,-9 0,0 0,0-1,0-1,-1-1,1 0,0-1,-1 0,1-1,-1-1,0 0,0-1,-1 0,0-1,0-1,-1 0,1-1,-2 0,7-7,16-27,-2-2,-1-2,-3 0,-1-2,-3-1,-2-1,-3-1,-1-1,0-14,-10 47,-1 0,-1 0,-1-1,0 0,-2 0,0 0,-2 0,0-1,-1 1,-2 0,0-1,-1 1,-1 0,-1 1,-1-1,0 1,-2 0,0 0,5 16,0 0,0 0,0 1,0-1,0 1,-1 0,1-1,-1 1,0 1,0-1,0 1,0-1,-1 1,1 1,0-1,-1 0,0 1,1 0,-1 0,0 1,1-1,-1 1,0 0,0 0,1 0,-1 1,0 0,0 0,1 0,-1 0,1 1,-1 0,1 0,0 0,0 0,0 1,0 0,0-1,0 2,1-1,-1 0,1 1,0-1,0 1,0 0,1 0,-1 0,-8 23,0 0,2 1,2 0,0 0,2 1,1 0,1 0,1 0,2 0,1 0,1 0,3 6,1 8,2 0,2-1,2 0,1 0,3-2,13 26,30 86,-55-141,-1-1,0 1,0 0,-2-1,1 1,-1 0,-1 0,0 1,0-1,-1 0,-1 3,-4 4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58,'34'-4,"20"-3,6 1,3 2,-5-5,-3 1,-1 0,-5 3,-1 1,-4 2,0 1,-2 1,-4 0,-9 1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1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19 128,'-4'33,"-1"-13,1 0,1 0,1 1,1-1,1 1,1-1,0 1,2-1,0 0,1 0,2 0,1 3,-6-20,1 0,-1 0,1 0,0 0,0-1,0 1,1-1,-1 1,0-1,1 0,0 0,-1 0,1 0,0-1,0 1,0-1,0 0,0 1,0-1,1-1,-1 1,0 0,1-1,-1 0,0 0,0 0,1 0,-1 0,0 0,1-1,-1 0,0 0,0 0,0 0,1 0,-1-1,1 0,9-4,-2 0,1 0,-1-1,0-1,0 0,-1 0,0-1,8-10,166-228,-167 228,-7 31,-24 64,12-70,-1 1,1 0,1 0,-1-1,1 1,0 0,1 0,0 0,0 0,0 1,1-1,0-1,0 1,1 0,-1 0,2 0,-1-1,1 1,0-1,3 5,-1-5,0-1,1 0,0 0,0 0,0 0,0-1,1 0,-1-1,1 1,0-1,0-1,1 1,-1-1,0-1,1 1,-1-1,1 0,-1-1,1 0,0 0,-1 0,1-1,-1-1,1 1,-1-1,0 0,0-1,1 1,-2-2,1 1,0-1,-1 0,1 0,4-5,3-2,-2-1,1 0,-2-1,0 0,0-1,-1 0,-1-1,0 0,-2 0,1-1,-2 0,0 0,-1 0,0-4,35-119,-32 123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1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61 393,'12'-9,"16"-8,-2-2,0-1,-2 0,0-2,-1-1,-1-1,-2-1,11-15,-28 36,-1 0,1 0,-1 0,0 0,0-1,0 1,-1-1,1 1,-1-1,0 1,0-1,-1 0,1 1,-1-1,0 0,-1 0,1 1,-1-1,0 0,0 1,0-1,-1 1,1-1,-1 1,0 0,0 0,-1 0,1 0,-1 0,0 0,0 1,0-1,-1 1,1 0,-1 0,0 0,0 0,0 1,0-1,0 1,0 0,-1 1,1-1,-4 0,3 1,-1 1,0 0,0 0,1 0,-1 1,0-1,1 2,-1-1,0 0,1 1,-1 0,1 1,0-1,0 1,0 0,0 0,0 0,1 1,0 0,-1 0,1 0,-3 4,-71 106,73-106,1 0,-1-1,1 2,1-1,0 0,0 1,0-1,1 1,1 0,-1 0,1 0,1-1,0 1,0 0,1 0,0 0,0 0,1 0,0 0,1-1,0 1,0-1,1 0,0 0,0 0,1 0,0-1,0 0,1 0,0 0,1 0,3 0,0-1,1 0,0 0,0-1,0-1,0 0,1 0,0-1,-1-1,1 0,0 0,1-2,-1 1,0-1,0-1,0 0,0-1,0 0,2-2,9-2,-1-1,1-1,-1-2,-1 0,0-1,0-1,-1-1,-1 0,7-7,-2-1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24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58,'30'17,"-6"-14,0 0,0-1,0-1,0-2,1 0,-1-2,-1 0,13-5,16 0,142-22,-131 16,66-1,-129 25,-11-4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2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0 366,'31'-10,"-1"-1,-1-2,0-1,-1-1,0-1,-1-1,-1-2,-1 0,16-18,-35 32,-2-1,1 0,-1 0,1 0,-2-1,1 1,-1-1,0 0,0 0,-1 0,0-1,0 1,-1 0,0-1,0 1,0-1,-1 1,0-1,-1 1,0-1,0 1,-2-5,3 10,-1 0,0 1,0-1,0 0,-1 0,1 1,0-1,-1 1,1-1,-1 1,1-1,-1 1,1 0,-1 0,0 0,0 0,0 0,0 0,0 0,1 1,-1-1,-1 1,1-1,0 1,0 0,0 0,0 0,0 0,0 0,0 0,0 0,0 1,0-1,0 1,0 0,0-1,-2 2,-66 42,50-26,1 1,1 1,0 0,2 1,1 1,0 1,2 0,0 1,2 0,1 1,0 0,-4 22,13-42,0 0,-1 0,2 0,-1 0,0 0,1 0,0 0,0 0,1 0,-1 0,1 0,0 0,1 0,-1 0,1 0,0 0,0-1,0 1,1-1,-1 1,1-1,0 0,1 0,-1 0,1-1,0 1,-1-1,1 0,1 0,-1 0,0 0,1-1,0 0,1 1,1 1,1-1,0 1,-1-1,1-1,0 0,0 0,1 0,-1-1,0 0,0-1,1 0,7-1,3-4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2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1 337,'5'2,"0"-1,0 0,0 0,0-1,0 1,1-1,-1-1,0 1,0 0,0-1,0 0,0-1,0 1,0-1,0 0,0 0,-1 0,1-1,-1 1,1-1,-1 0,0-1,0 1,0-1,81-101,-78 95,29-48,-26 40,1 0,1 0,1 1,0 0,1 1,14-12,-28 28,0 1,0 0,0-1,0 1,0 0,1-1,-1 1,0-1,0 1,0 0,1-1,-1 1,0-1,1 1,-1-1,0 1,1-1,-1 1,1-1,-1 1,1-1,-1 1,1-1,-1 0,1 1,-1-1,1 0,-1 0,1 1,0-1,-1 0,1 0,0 0,-1 0,1 0,-1 0,1 0,0 0,-1 0,1 0,0 0,-1 0,1 0,-1 0,1-1,0 1,-1 0,1 0,-1-1,1 1,-1 0,1-1,-1 1,1-1,-1 1,1-1,-1 1,1-1,-1 1,0-1,1 1,-1-1,0 1,0-1,1 0,-1 1,0-1,-2 24,2 130,1-148,1 0,-1 0,1 0,0 0,0 0,0 0,1-1,-1 1,1-1,0 1,1-1,-1 0,1-1,0 1,0 0,0-1,0 0,0 0,1 0,0-1,-1 1,1-1,0 0,0-1,0 1,0-1,3 1,6 0,-1-1,1 0,-1-1,1 0,-1-1,1 0,-1-1,0-1,0 0,0-1,0 0,0-1,-1-1,0 0,0 0,0-1,-1-1,0 0,-1 0,1-1,-2-1,1 1,-1-2,-1 1,0-1,0 0,-1-1,3-7,24-70,-31 68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4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85,'16'59,"-3"1,-2 1,-3-1,-2 1,-3 8,-29 90,22-205,9 15,1 0,2 0,1 1,2 0,0 0,2 1,1 1,2 0,0 1,2 1,1 0,1 2,1 0,1 1,1 1,1 2,2-1,-13 10,0 1,0 1,1 0,0 1,0 0,1 1,0 0,0 2,1 0,14-3,-27 8,0 0,1 0,-1 1,0-1,0 1,0 0,1-1,-1 2,0-1,0 0,0 0,0 1,-1 0,1 0,0-1,-1 1,1 1,-1-1,1 0,-1 1,0-1,0 1,0 0,-1-1,1 1,-1 0,1 2,28 86,-8 40,-12-117,0-7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4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1 250,'459'-29,"-293"30,-147 10,-43 0,9-9,0-1,1-1,-1 0,0 0,0-1,1-1,-1-1,1 0,0-1,0 0,0-1,-8-5,16 8,1-1,-1 0,1 0,0-1,0 0,0 0,0 0,1 0,-1-1,1 1,0-1,1 0,-1-1,1 1,0-1,0 1,1-1,0 0,0 0,0 0,0 0,1 0,0 0,1 0,-1-1,1 1,0 0,1-1,-1 1,2-4,4-18,1 3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44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506 621,'2'-1,"-1"0,0 0,0 0,0 0,0 0,-1 0,1 0,0-1,0 1,-1 0,1 0,0-1,-1 1,0-1,1 1,-1 0,0-1,0 1,1-1,-1 1,0 0,0-1,-1 1,1-1,0 1,0-1,-1 1,1 0,-1-1,1 1,-1 0,0 0,1-1,-1 1,0 0,0 0,0 0,0 0,0 0,0 0,0 0,0 0,0 0,-1 0,1 1,0-1,0 0,-2 0,-67-24,45 23,1 2,-1 0,0 2,1 1,0 1,-1 1,2 1,-1 1,1 1,0 1,0 1,1 1,-9 6,-43 48,72-63,1 0,0 1,0-1,0 0,0 0,0 0,0 1,0-1,1 0,-1 1,1-1,0 1,-1-1,1 1,1-1,-1 1,0-1,0 0,1 1,-1-1,1 0,0 1,0-1,0 0,0 1,0-1,0 0,1 0,-1 0,1 0,-1-1,1 1,0 0,0 0,0-1,0 0,0 1,0-1,103 33,-73-28,101 9,-133-14,1-1,-1 1,0-1,0 1,0-1,0 1,1-1,-1 1,0-1,0 1,0-1,0 1,0-1,0 1,0-1,-1 1,1-1,0 1,0-1,0 1,0-1,-1 1,1-1,0 0,0 1,-1-1,1 1,0-1,-1 0,1 1,0-1,-1 0,1 1,-1-1,1 0,-1 1,1-1,0 0,-1 0,1 0,-1 0,1 1,-1-1,1 0,-1 0,1 0,-1 0,1 0,-1 0,1 0,-1 0,1 0,-1-1,1 1,-1 0,1 0,-1 0,1 0,-31 12,2 1,0 2,0 0,2 2,0 1,-19 18,42-34,1 1,0 0,0 0,0 0,0 0,1 0,-1 0,1 1,0-1,0 1,0 0,0-1,1 1,-1 0,1 0,0 0,0 0,1 0,-1 1,1-1,0 0,0 0,0 0,1 0,-1 0,1 1,0-1,0 0,0 0,1-1,0 1,-1 0,1 0,1-1,-1 1,0-1,1 0,0 0,-1 0,1 0,1 0,0 1,14 4,-1-1,1-1,1 0,-1-2,1 0,0-1,0 0,0-2,0 0,0-2,1 0,2-1,-18 1,0 0,0 0,1 0,-1 0,0-1,0 0,0 0,-1 0,1 0,0-1,-1 1,1-1,-1 0,0 0,0 0,0 0,0-1,1-1,5-10</inkml:trace>
  <inkml:trace contextRef="#ctx0" brushRef="#br0" timeOffset="607.415">225 0,'11'226,"24"4,-26-132,-4 1,-7 81,-1-43,15 53,23 65,-13-126,-18-118,-1 1,-1-1,0 1,-1 0,0 0,-1-1,0 1,-1 0,0 0,-3 9,9 9,3-22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57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325 0,'-247'117,"244"-117,0 1,0 0,0 0,0 1,0-1,0 0,0 1,0 0,1 0,-1-1,1 2,-1-1,1 0,0 0,0 1,0-1,0 1,0 0,1-1,-1 1,1 0,0 0,0 0,0 0,0 0,0 0,1 1,-1-1,1 0,0 0,0 0,0 0,0 1,1-1,-1 0,1 0,0 0,0 2,83 53,-41-34,-39-22,127 101,-127-99,0 1,0-1,0 1,-1-1,0 1,0 0,0 1,-1-1,1 0,-1 1,0-1,-1 1,0 0,0-1,0 1,0 0,-1 0,0 0,0 0,-1-1,1 1,-1 0,0 0,-1-1,0 1,-2 5,0-5,-1 0,-1 0,1-1,-1 0,1 0,-2 0,1-1,0 0,-1 0,0 0,0-1,0 0,0 0,0-1,-1 0,1 0,-1-1,1 0,-1 0,0-1,1 0,-1 0,0-1,0 2,0-1,0 1,0-1,0-1,-1 0,1 0,0-1,0 0,1 0,-1 0,0-1,1-1,-1 1,1-1,0 0,-4-4,-8-10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12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1563 1047,'4'-36,"1"-1,3 1,0 0,3 1,1 0,1 1,2 0,1 1,20-28,211-261,-247 321,1 0,-1 0,0 0,1 0,-1 0,0 0,1 0,-1 1,1-1,0 0,-1 0,1 0,0 1,-1-1,1 0,0 0,0 1,0-1,0 1,0-1,-1 1,1-1,0 1,0 0,0-1,0 1,0 0,0 0,0-1,1 1,-1 0,0 0,0 0,0 1,0-1,0 0,0 0,0 0,0 1,0-1,0 0,0 1,0-1,-1 1,1 0,0-1,0 1,0-1,0 1,-1 0,1 0,0 0,-1-1,1 1,-1 0,1 0,-1 0,1 1,8 138,87 227,-67-227,-29-139,0-1,1 1,-1-1,0 1,1 0,-1-1,0 1,0 0,0-1,0 1,1 0,-1-1,0 1,0 0,0-1,0 1,-1 0,1-1,0 1,0 0,0-1,0 1,-1 0,1-1,0 1,-1-1,1 1,0 0,-1-1,1 1,-1-1,1 1,-1-1,1 1,-1-1,1 0,-1 1,0-1,1 0,-1 1,1-1,-1 0,0 0,1 0,-1 1,0-1,1 0,-1 0,0 0,1 0,-1 0,0 0,1 0,-1 0,0-1,1 1,-1 0,0 0,1 0,-1-1,0 1,0-1,-36-24,-203-165,224 178,1 1,-2 0,0 1,0 1,0 1,-1 0,-1 1,-1 1,19 5,0 1,1 0,-1-1,0 1,0 0,0 0,0 0,1-1,-1 1,0 0,0 0,0 0,0 0,0 1,0-1,1 0,-1 0,0 0,0 1,0-1,1 0,-1 1,0-1,0 1,1-1,-1 1,0-1,1 1,-1-1,0 1,1 0,-1-1,1 1,-1 0,1 0,-1-1,1 1,0 0,-1 0,1 0,1 10</inkml:trace>
  <inkml:trace contextRef="#ctx0" brushRef="#br0" timeOffset="472.176">2353 1075,'125'-344,"-92"292,-33 53,1-1,0 0,0 0,0 1,-1-1,1 1,0-1,-1 1,1-1,0 1,-1-1,1 1,-1-1,1 1,-1 0,1-1,-1 1,1 0,-1 0,1-1,-1 1,0 0,0 0,1 0,-1-1,0 1,0 0,0 0,0 0,0 0,0-1,0 1,0 0,0 0,0 0,-1-1,1 2,0-1,0 6,2 27,1-1,1 1,2 0,2-1,7 20,-13-48,-1 0,1-1,0 1,1-1,-1 0,1 1,0-1,0-1,0 1,1 0,-1-1,1 1,0-1,0 0,0-1,0 1,1-1,-1 1,1-1,-1-1,1 1,0-1,-1 1,1-1,0-1,0 1,0-1,0 0,0 0,0 0,0-1,0 1,0-1,-1 0,1-1,0 1,-1-1,1 0,-1 0,1-1,-1 1,0-1,0 0,0 0,0 0,-1-1,1 0,7-10,0-1,-1 0,-1 0,-1-1,0 0,-2-1,1 1,-2-1,0-1,1-12,0 7,1-2</inkml:trace>
  <inkml:trace contextRef="#ctx0" brushRef="#br0" timeOffset="1583.925">3426 708,'-9'-2,"1"-2,0 0,0 1,0 1,-1-1,1 1,-1 0,1 1,-1 0,0 1,0 0,1 0,-1 0,0 1,1 1,-1 0,1 0,-1 0,1 1,0 0,0 1,0 0,1 0,-1 0,1 1,0 1,0-1,-1 2,-98 212,84-129,22-88,0 1,-1-1,2 0,-1 0,0 1,0-1,1 0,-1 0,1 0,-1 0,1 1,0-1,0 0,0 0,0 0,0-1,1 1,-1 0,0 0,1-1,0 1,-1-1,1 1,0-1,0 0,0 1,-1-1,1 0,1 0,-1 0,0-1,0 1,0-1,0 1,0-1,1 1,-1-1,0 0,0 0,9-2,0 0,-1-1,1 0,-1-1,0 0,0 0,-1-1,1 0,-1-1,0 0,0-1,-1 0,0 0,0 0,-1-1,4-6,-11 14,269-279,-221 248,-47 30,0 1,0 0,0-1,1 1,-1 0,0 0,0 0,0 0,1 0,-1 0,0 1,0-1,0 0,0 1,0-1,1 0,-1 1,0-1,0 1,0 0,0-1,0 1,0 0,0 0,-1 0,1-1,0 1,0 0,-1 0,1 0,0 0,-1 0,1 0,-1 1,1-1,-1 0,0 0,0 0,1 0,-1 1,0-1,0 0,0 0,0 0,0 2,3 34,-2 1,-1 0,-2 0,-1-1,-8 36,-6 68,2 123,11-220,3-18,-2 0,0-1,-2 1,0-1,-2 0,0 0,-2-1,-1 0,-1-1,-3 3,13-23,-1-1,0 1,0-1,0 0,-1 1,1-1,0 0,-1 0,1-1,-1 1,0 0,0-1,1 0,-1 0,0 1,0-2,0 1,0 0,0-1,-1 1,1-1,0 0,0 0,0 0,0 0,0-1,0 1,0-1,-1 0,2 0,-1 0,0 0,0-1,0 1,0-1,1 1,-1-1,1 0,-1 0,1 0,0-1,0 1,0 0,0-1,-1-1,-3-10,0-1,0 0,2 0,0 0,0 0,2-1,0 1,1-1,0 0,1 0,1 1,0-1,2 1,-1-1,2 1,0 0,1 0,0 0,1 0,3-2,14-30,3 1,2 1,2 2,1 0,17-15,419-481,-439 505,-2-1,-1-2,-2 0,-2-1,-1-2,-2 0,-1-1,-2-5,0-92,-15 134,-1 0,1 0,-1 1,1-1,-1 0,0 1,0-1,-1 1,1-1,-1 1,0-1,0 1,0 0,0 0,0 0,-1 0,1 0,-1 0,0 1,0 0,0-1,0 1,0 0,-1 0,1 1,-1-1,1 1,-1-1,1 1,-1 0,0 1,0-1,1 1,-3-1,-4 3,-1 1,1 0,0 0,0 1,0 0,1 1,-1 0,1 1,0 0,1 0,-1 1,1 0,0 0,1 1,0 0,0 0,1 1,0-1,-2 6,-10 12,0 1,2 1,1 1,1 0,2 1,1 0,1 1,2 0,1 1,-3 25,10-42,-1 1,2-1,0 0,0 0,2 0,0 0,1 0,0 0,1-1,0 1,2-1,-1-1,2 1,0-1,0-1,1 1,1-1,0-1,1 0,0 0,0-1,1-1,1 0,-1 0,2-2,-1 1,1-2,0 1,0-2,1 0,-1-1,1 0,0-1,5-1,-3-1,0-2,-1-1,1 0,0-1,-1 0,0-1,0-1,0-1,0 0,-1-1,0-1,-1-1,1 0,-2 0,1-1,-1-1,-1 0,0-1,0-1,-2 1,1-2,-2 1,8-15,-15 26,34-77,-35 77,0-1,0 1,-1-1,1 1,0-1,-1 1,0-1,0 0,0 1,0-1,0 1,-1-1,1 0,-1 1,1-1,-1 1,0-1,0 1,0 0,0-1,-1 1,1 0,0 0,-1 0,0 0,0 0,1 0,-1 0,0 0,-2 0,-1 1,0 0,-1 0,1 1,-1 0,1 0,-1 1,1-1,-1 1,1 0,0 0,-1 1,1 0,0 0,0 0,0 1,0-1,1 1,-1 0,1 0,-1 1,1 0,0 0,-9 6,0 1,1 0,0 1,1 1,0 0,1 0,0 1,2 0,-1 0,2 1,0 1,0-1,2 1,0 0,1 0,0 0,1 1,1-1,1 1,0 0,2 16,2-23,0 0,0-1,0 1,2-1,-1 1,1-2,0 1,1 0,0-1,0 0,1 0,0-1,0 0,1 0,0-1,0 1,1-2,-1 1,1-2,1 1,-1-1,0 0,1-1,0 0,0 0,4-1,124-3,-114 0</inkml:trace>
  <inkml:trace contextRef="#ctx0" brushRef="#br0" timeOffset="-1581.928">744 511,'4'-6,"-21"21,-97 115,-42 26,-70 49,150-138,68-61</inkml:trace>
  <inkml:trace contextRef="#ctx0" brushRef="#br0" timeOffset="-1237.043">124 511,'59'53,"220"102,-50-24,-221-126,21 14,1-1,0-1,1-2,1-1,4 0,-33-13,1 0,-1 0,0 0,0-1,1 1,-1-1,0 1,1-1,-1 0,0 0,1-1,-1 1,0-1,1 0,-1 1,0-2,0 1,0 0,1 0,-1-1,-1 0,1 0,0 0,0 0,-1 0,1 0,-1-1,0 1,0-1,0 1,0-1,0 0,0 0,-1 0,1-1,7-18</inkml:trace>
  <inkml:trace contextRef="#ctx0" brushRef="#br0" timeOffset="-989.74">942 680,'-52'5,"0"2,1 2,0 3,1 1,0 3,1 2,1 2,-11 9,8-8,-259 120,304-138,-1 0,1 0,-1-1,0 0,0 0,0 0,0-1,0 0,0-1,0 0,0 0,-1 0,1-1,-2 0,8-2,-1 1,1 0,-1-1,1 1,0-1,0 1,0-1,0 1,1-1,-1 0,1 0,0 1,-1-1,1 0,0 1,1-1,-1 0,0 0,1 1,0-1,-1 0,1 1,0-1,0 1,1-1,-1 1,0-1,1 1,0 0,-1 0,1 0,0 0,0 0,0 0,0 0,2 0,-2-1,12-16</inkml:trace>
  <inkml:trace contextRef="#ctx0" brushRef="#br0" timeOffset="-725.391">350 257,'24'50,"-2"1,-2 1,-2 1,1 18,85 359,-51-272,-43-140</inkml:trace>
  <inkml:trace contextRef="#ctx0" brushRef="#br0" timeOffset="37852.821">631 1696,'-68'86,"4"3,-52 97,99-156,-2 0,-1-1,-1-1,-2-1,-23 22,-92 83,137-131,0 0,0 0,0 0,-1 0,1 0,0 0,-1-1,1 1,-1 0,1-1,-1 1,1-1,-1 0,1 1,-1-1,0 0,1 0,-1 0,1 0,-1 0,1-1,-1 1,1 0,-1-1,1 1,-1-1,1 0,-1 1,1-1,-2-1,-6-8</inkml:trace>
  <inkml:trace contextRef="#ctx0" brushRef="#br0" timeOffset="38240.375">67 1611,'-2'10,"0"-1,1 0,0 0,0 0,1 1,0-1,1 0,0 1,1-1,-1 0,2 0,-1 0,1 0,1-1,0 1,0-1,0 0,2 2,106 131,106 84,-3-6,-183-202,-15-15</inkml:trace>
  <inkml:trace contextRef="#ctx0" brushRef="#br0" timeOffset="38513.366">857 2035,'29'-5,"14"-1,5-1,-1 2,-4 2,-5 1,-3-4,-3-1,-3 1,0 1,-7 2</inkml:trace>
  <inkml:trace contextRef="#ctx0" brushRef="#br0" timeOffset="39021.831">1816 1865,'-20'0,"-1"1,1 1,-1 0,1 2,0 0,0 1,1 2,-1 0,1 0,1 2,-1 0,2 2,-1 0,1 0,1 2,0 0,1 1,0 0,1 1,1 1,1 0,0 1,1 0,-6 13,15-27,0 0,0 0,0 1,0-1,0 1,1-1,-1 1,1 0,0 0,1-1,-1 1,0 0,1 0,0 0,0 0,0 0,1 0,-1-1,1 1,0 0,0 0,0-1,0 1,1 0,0-1,-1 1,1-1,1 0,-1 0,0 1,1-1,0-1,-1 1,1 0,0-1,0 1,1-1,-1 0,0 0,1 0,11 0,0 0,0-1,0-1,0 0,0-2,0 1,-1-1,1-1,-1-1,1 0,-1-1,0-1,0 0,-1 0,0-1,0-1,-1-1,0 1,9-9,170-178,-149 156,-41 38,0 0,-1 1,1-1,0 0,0 1,0-1,0 1,0-1,0 1,0 0,0-1,0 1,0 0,0 0,0-1,0 1,0 0,1 0,-1 0,0 0,0 1,0-1,0 0,0 0,0 1,0-1,0 0,0 1,0-1,0 1,0-1,0 1,0 0,0-1,-1 1,1 0,0 0,0 0,-1-1,1 1,-1 0,1 0,-1 0,1 0,-1 0,1 0,-1 0,0 1,4 11,-1 0,-1 0,-1 0,0 0,0 1,-1-1,-1 0,-1 9,3 77,-1-96,1 4,-1 1,1-1,1 1,-1-1,1 1,1-1,-1 0,1 0,1 0,-1 0,1 0,0-1,1 0,-1 0,1 0,1 0,-1-1,1 1,11 2</inkml:trace>
  <inkml:trace contextRef="#ctx0" brushRef="#br0" timeOffset="39270.088">2663 1809,'-19'33,"-6"17,-5 9,0-1,3-6,3-6,4-6,2-6,4-4,3-1,5-2,-2-5,0-6</inkml:trace>
  <inkml:trace contextRef="#ctx0" brushRef="#br0" timeOffset="39506.808">2269 1894,'40'55,"4"-1,1-3,3-1,2-3,1-2,10 3,52 37,-89-74</inkml:trace>
  <inkml:trace contextRef="#ctx0" brushRef="#br0" timeOffset="39721.174">3059 1978,'0'39,"0"17,0 3,0-2,0-7,5-12,1-7,5-10,0-7</inkml:trace>
  <inkml:trace contextRef="#ctx0" brushRef="#br0" timeOffset="39938.242">2917 1639,'0'0</inkml:trace>
  <inkml:trace contextRef="#ctx0" brushRef="#br0" timeOffset="40316.302">3623 1838,'-7'0,"-1"1,0 0,1 0,-1 1,1 0,0 1,0 0,0 0,0 0,0 1,0 0,1 0,0 0,-5 5,9-7,0 0,0 0,0 0,0 0,0 0,1 0,-1 0,1 1,-1-1,1 0,0 1,0 0,0-1,0 1,0-1,1 1,-1 0,1 0,0-1,0 1,0 0,0 0,0-1,0 1,1 0,-1 0,1-1,0 1,0-1,0 1,0-1,0 1,1-1,-1 1,1-1,0 0,-1 0,1 0,0 0,2 2,39 33,-33-29,-1-1,0 1,0 1,0 0,-2 0,1 0,-1 1,0 0,-1 1,40 131,-45-136,0-1,-1 1,0-1,0 1,0-1,-1 0,0 1,0-1,0 0,-1 1,0-1,0 0,0 0,0 0,-1 0,0-1,0 1,0-1,-1 0,1 0,-1 0,0 0,0 0,0-1,-1 0,0 1,0-1,-1-1,0 1,1-1,-1 0,-1 0,1 0,0-1,0 0,0 0,-1-1,1 0,0 0,-1 0,1-1,0 0,0 0,-1 0,1-1,0 0,0 0,1-1,-1 1,0-1,1-1,0 1,-4-4,-10-10</inkml:trace>
  <inkml:trace contextRef="#ctx0" brushRef="#br0" timeOffset="44018.809">4555 2035,'9'19,"4"11,-1 6,-2 1,-3-6</inkml:trace>
  <inkml:trace contextRef="#ctx0" brushRef="#br0" timeOffset="44271.096">4611 1527,'-10'10,"-2"2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8:00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1,'-19'8,"0"1,1 1,0 0,1 2,0 0,1 1,0 0,1 2,1-1,0 2,1 0,0 1,2 0,0 0,1 1,0 1,2 0,0 0,1 1,-3 19,6-19,2 0,1 0,0 0,1 0,2 0,0-1,1 1,0 0,2-1,1 0,0 0,1 0,1-1,1 0,0 0,1-1,1 0,1-1,1-1,0 0,2 1,-4-6,1-1,0-1,0 0,1 0,0-1,1-1,-1 0,1-1,0-1,1 0,-1-1,1 0,0-1,-1-1,1 0,0-1,0-1,0 0,-1-1,1 0,0-1,-1-1,0-1,0 0,0 0,0-2,7-3,0-1,0-1,-1-1,-1 0,0-2,-1 0,-1-1,0-1,-1 0,-1-1,0-1,-2-1,0 0,-1 0,-1-1,-1-1,-1 0,-1 0,-1-1,-1 0,-1 0,-1 0,-1-1,-1 1,-1-21,-3 32,0 1,-1-1,-1 1,1 0,-2 0,0 1,0-1,-1 1,0 0,-1 0,0 1,0 0,-1 0,0 1,-1 0,0 1,0-1,-1 2,1-1,-2 1,1 1,-1 0,1 0,-1 1,0 1,-1-1,1 2,-1 0,1 0,-1 1,0 0,1 1,-4 1,-35-3,7 1</inkml:trace>
  <inkml:trace contextRef="#ctx0" brushRef="#br0" timeOffset="375.224">0 453,'316'-29,"-302"30,0 1,1 0,-1 1,0 1,0 0,-1 1,1 1,-1 0,0 0,-1 1,0 1,9 7,-6-5,0 0,1-1,0-1,0 0,1-1,0-1,0-1,6 1,-14-4,0-1,0 0,0-1,1 0,-1 0,0-1,0 0,0-1,0 1,0-2,0 0,0 0,-1 0,1-1,9-8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8:21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2286,'498'0,"-163"-28,-240 26,-1 5,90 13,17 14,-131-22,-1-3,1-3,32-5,9 1,246 1,-198-26,292 26,-199 2,-109 27,138-28,-83-28,225 27,-253-26,-116 26,-29 0</inkml:trace>
  <inkml:trace contextRef="#ctx0" brushRef="#br0" timeOffset="15621.587">2004 763,'-5'-3,"0"0,-1 0,1 0,-1 0,0 1,1 0,-1 0,0 1,0 0,-1 0,1 0,0 1,0 0,0 0,0 0,0 1,-1 0,1 0,0 0,0 1,1 0,-1 0,0 1,-3 2,-209 122,172-100,2 1,2 3,0 1,2 2,2 1,1 3,-7 11,-98 125,111-126,-84 155,21 41,41-93,48-131,0 0,1 0,0 1,2-1,1 1,1 20,-2 23,-24 133,24-155,2 1,2-1,2 0,1-1,3 1,5 17,61 222,2-110,-56-136,1-1,1-1,2-1,1 0,1-3,7 6,-4-11,0-1,1-1,2-1,0-2,1-1,0-1,5-1,-28-11,266 116,-237-108,0-1,1-2,0-2,24 2,8 2,-54-10,1 0,-1-1,1-1,0 0,-1-2,1 0,-1-1,3-2,29-1,-1 1,1 3,0 2,10 2,132-3,-23-55,-128 40,0-3,-2-1,0-1,-2-3,0-1,-2-1,12-14,83-89,23-48,4-30,-144 186,0-1,-2 0,0 0,-2-1,0 0,-1-1,-2 0,0 0,-2-1,52-228,-26 55,-32-55,-46 115,22 79,-40-79,-55-59,-6 44,35 54,-53-56,-110 14,114 67,-69 3,-16 43,197 22,-2 0,1 3,0 0,-1 2,0 1,-23 3,52-3,-1 1,1-1,-1 0,1 1,-1 0,1-1,-1 1,1 0,-1 0,1 1,0-1,0 0,0 1,-1-1,1 1,1 0,-1 0,0 0,0 0,1 0,-1 0,1 0,-1 2,-5 13</inkml:trace>
  <inkml:trace contextRef="#ctx0" brushRef="#br0" timeOffset="24488.684">2258 227,'0'594,"58"-255,-59 253,-28-366,31 56,25-84,-26-171,1 0,-2 0,0 0,-2 0,-1 0,-6 25,1-11,1 0,3 0,1 0,2 1,5 38,-2 12,-2 360,28-226,-28 282,-11-436,5-54</inkml:trace>
  <inkml:trace contextRef="#ctx0" brushRef="#br0" timeOffset="30525.333">1581 1,'-4'2,"1"0,-1 0,1 1,0 0,0-1,0 1,0 1,1-1,-1 0,1 1,0-1,0 1,0-1,0 1,1 0,-1 0,1 0,0 0,0 0,1 0,-1 0,1 0,0 0,0 0,0 1,1 0,22 112,-19-103,39 74,-41-86,0 0,0 0,0 0,1 0,-1 0,0-1,1 1,-1-1,1 0,-1 1,1-1,0 0,-1-1,1 1,0 0,0-1,-1 0,1 1,0-1,0 0,0 0,0-1,-1 1,1-1,0 1,0-1,-1 0,1 0,0 0,-1 0,1-1,-1 1,1-1,5-5,0 0,0 0,-1 0,0-1,-1 0,0-1,0 0,0 0,-1 0,-1 0,1-1,-1 1,-1-1,0 0,1-8,23-52,22-18,-48 88,-1-1,1 0,0 1,0-1,0 1,0-1,0 1,0-1,0 1,0 0,0-1,0 1,0 0,0 0,0 0,0 0,0 0,0 0,0 0,0 0,0 0,0 1,0-1,0 0,0 0,0 1,0-1,-1 1,1-1,0 1,0-1,0 1,0 0,-1-1,1 1,0 0,-1 0,1-1,0 1,-1 0,1 0,-1 0,1 0,-1 0,0 0,20 45,31 159,-19-35,-31-160,-1-1,0 0,-1 1,0-1,0 0,-1 1,0-1,-1 0,0 0,0-1,-1 1,0-1,0 1,-1-1,0-1,-1 1,0-1,0 0,0 0,-1 0,0-1,0 0,-1-1,0 1,0-1,0-1,0 0,-10 3,11-4,4 0,1-1,-1 0,0 0,0-1,0 1,0-1,0 1,0-1,0 0,-1 0,1 0,0 0,-1-1,1 0,-1 1,1-1,0 0,-1-1,1 1,0-1,-1 1,1-1,0 0,-1 0,1 0,0-1,0 1,0-1,0 0,0 0,1 0,-1 0,1 0,-1 0,1-1,0 1,-1-1,1 0,1 1,-1-1,0 0,0-2,1-5,1 0,0-1,0 1,1 0,1 0,-1 0,2 0,-1 0,2 0,-1 1,1-1,0 1,1 0,0 0,1 1,0-1,0 1,1 0,5-4,-2-2,0 0,1 0,0 0,1 1,0 0,1 1,1 1,0 0,1 1,0 0,0 1,1 1,0 1,7-3,1 3</inkml:trace>
  <inkml:trace contextRef="#ctx0" brushRef="#br0" timeOffset="43582.373">3246 1130,'-2'-2,"0"0,0-1,0 1,-1 0,1 0,0 1,-1-1,0 1,1-1,-1 1,0 0,1-1,-1 2,0-1,0 0,0 0,0 1,0 0,0 0,0-1,0 2,0-1,0 0,0 1,0-1,0 1,-1 0,-1 1,0 0,-1 0,1 0,0 1,0-1,0 1,0 1,1-1,0 1,-1 0,1 0,0 0,1 0,-1 1,1-1,0 1,0 0,0 0,1 0,-1 0,1 1,0-1,1 1,0-1,0 1,0-1,0 1,1 0,0-1,0 1,0 0,1-1,0 1,0 0,1-1,-1 1,1-1,0 0,1 1,-1-1,1 0,0 0,0-1,1 1,-1-1,1 0,0 1,0-2,3 3,-3-4,0 1,0-1,0 0,0-1,0 1,0-1,1 0,-1 0,0 0,1 0,-1-1,1 0,-1 0,1 0,-1 0,0-1,1 0,-1 0,1 0,-1 0,0-1,0 1,0-1,0 0,0-1,0 1,-1-1,1 1,2-4,4-2,0-1,-1 1,0-2,0 1,-1-2,0 1,-1-1,-1 0,6-11,-10 19,0 0,-1 1,1-1,-1 0,0 0,0 0,0 0,0 0,0 0,-1 0,1 0,-1 0,0 0,0-1,0 1,0 0,-1 0,1 0,-1 0,0 0,0 0,0 0,0 0,0 0,-1 0,1 1,-1-1,0 0,0 1,0-1,0 1,0 0,0 0,-1 0,1 0,-1 0,1 0,-1 1,0-1,0 1,0 0,-2-1,-7 2,1 1,-1 1,0 0,0 0,1 1,-1 1,1 0,0 0,0 1,1 1,-1-1,1 2,0 0,1 0,0 0,0 1,-1 2,7-8,-1-1,1 2,0-1,0 0,0 0,0 1,0 0,1 0,-1 0,1 0,0 0,-1 0,2 0,-1 1,0-1,1 1,-1-1,1 1,0 0,0-1,0 1,1 0,-1 0,1 0,0 0,0-1,1 1,-1 0,1 0,0 0,0-1,0 1,0 0,0-1,1 1,0-1,0 1,0-1,0 0,0 0,6 3,0-1,0-1,1 0,-1 0,1 0,0-1,0 0,0-1,0 0,0 0,1-1,-1 0,1-1,-1 0,1-1,-1 0,0 0,1-1,-1 0,0 0,0-1,0 0,5-4,-11 6,1-1,-1 0,1 0,-1 0,0 0,1-1,-1 1,-1-1,1 0,0 0,-1 0,1 0,-1-1,0 1,0 0,0-1,0 0,-1 1,0-1,1 0,-2 0,1 0,0 0,-1 0,1 0,-1 0,0 0,0 0,-1 1,1-1,-1 0,0 0,0 0,0 0,-1 0,1 1,-1-1,0 1,0-1,0 1,-1 0,1-1,-1 1,0 0,0-1,-1-1,0 1,0 0,-1 0,1 0,-1 1,0-1,0 1,0 0,0 1,0-1,-1 1,1 0,-1 0,1 1,-1 0,0 0,0 0,0 0,0 1,1 0,-1 1,0-1,0 1,0 0,1 0,-1 1,0 0,1 0,0 0,-1 0,1 1,0 0,0 0,0 1,1-1,-1 1,1 0,0 0,0 1,-3 3,4-5,1 1,0-1,-1 0,1 1,0-1,1 1,-1 0,1-1,-1 1,1 0,0 0,1 0,-1 0,1 0,-1 0,1 0,0 0,1 0,-1 0,1 0,0 0,0 0,0 0,0 0,1 0,-1-1,1 1,0 0,0-1,1 0,-1 1,2 0,2 0,0 1,1-2,-1 1,1-1,0 0,0 0,0-1,0 0,1 0,-1 0,1-1,-1 0,1-1,-1 0,1 0,-1-1,1 0,-1 0,1 0,-1-1,0 0,0-1,0 1,0-2,2 0,0 0,1-1,-1 0,0 0,-1-1,1-1,-1 1,-1-1,1 0,-1-1,0 0,-1 0,0-1,0 1,-1-1,0-1,0 1,-1-1,0-1,-3 6,-1 1,0-1,0 1,0 0,-1-1,0 1,0 0,0 0,0-1,-1 1,1 0,-1 0,0 0,0 0,-1 1,1-1,-1 1,0-1,0 1,0 0,0 0,0 0,-1 0,1 1,-1 0,0-1,0 1,0 0,0 1,0-1,0 1,0 0,-1 0,1 0,0 0,-1 1,1 0,0 0,-1 0,1 0,0 1,-1 0,1 0,0 0,-1 0,1 0,0 1,0 0,0 0,-2 2,-5 2,1 0,0 0,1 1,-1 0,1 1,1 0,0 0,0 1,-2 2,8-8,0-1,-1 1,1-1,0 1,1 0,-1 0,0 0,1 0,0 0,0 0,0 1,0-1,0 0,1 1,-1-1,1 0,0 1,0-1,0 0,0 1,1-1,-1 0,1 1,0-1,0 0,0 0,1 0,-1 0,1 0,-1 0,1 0,0 0,2 1,2 0,1 0,-1-1,1 0,0 0,0-1,0 0,0 0,1-1,-1 1,0-2,1 1,-1-1,1 0,-1-1,0 0,1 0,-1 0,0-1,0 0,0 0,0-1,0 0,0 0,-1-1,0 0,1 0,-1 0,-3 2,0-1,0 1,0 0,-1-1,1 0,0 1,-1-1,0 0,0 0,0-1,0 1,0 0,0-1,-1 1,0-1,0 1,0-1,0 0,0 0,-1 1,0-1,1 0,-1 0,-1 1,1-1,-1 0,1 0,-1 1,0-1,0 0,-1 1,1-1,-1 1,1 0,-1-1,0 1,-1 0,1 0,0 0,-1 0,0 1,0-1,1 1,-1 0,-1-1,1 1,0 1,0-1,-3 0,-1-1,-1 1,0 0,0 0,0 1,0 0,0 1,0 0,0 0,0 1,0-1,0 2,1-1,-1 1,0 1,0-1,1 1,0 0,0 1,0 0,0 0,0 1,1-1,-1 1,1 1,1-1,-1 1,1 0,-3 4,6-7,0 1,0-1,0 0,0 1,0 0,1-1,0 1,-1 0,2 0,-1 0,0 0,1 0,-1 0,1 0,0 0,1 0,-1 0,1 0,0 0,0-1,0 1,0 0,0 0,1-1,0 1,0 0,0-1,0 0,0 0,1 1,0-1,-1-1,1 1,0 0,0-1,1 1,-1-1,0 0,1 0,-1 0,1-1,0 1,0-1,-1 0,1 0,0 0,1 0,-1 0,0 1,1 0,-1-1,0 0,1 0,-1 0,1-1,-1 1,1-1,-1 0,1-1,-1 1,1-1,-1 0,1 0,-1 0,1 0,-1-1,0 0,0 0,0 0,0 0,0 0,-1-1,1 0,-1 0,1 0,-1 0,0-1,0 1,-1-1,1 0,-1 1,1-1,-1 0,0-1,-1 1,1 0,-1 0,0-1,0 1,0-1,-1 0,0 1,0-1,-1 1,1 0,-1-1,0 1,0 0,0-1,-1 1,0 0,0 0,0 0,0 0,0 1,-1-1,0 1,1-1,-1 1,-1 0,1 0,0 0,-1 0,1 1,-1-1,0 1,0 0,0 0,0 1,0-1,-1 1,1 0,0 0,0 0,-1 1,1-1,-1 1,1 0,-1 0,1 1,0-1,-1 1,1 0,0 0,-1 1,1-1,0 1,0 0,0 0,0 0,1 0,-1 1,1 0,-1 0,1 0,-2 1,0 2,0 0,0 1,0-1,1 1,0-1,0 1,1 1,-1-1,2 0,-1 1,1-1,0 1,1 0,0 0,0 0,1 0,-1 0,2 0,-1-1,2 3,3 16</inkml:trace>
  <inkml:trace contextRef="#ctx0" brushRef="#br0" timeOffset="51278.108">2400 2259,'0'-5,"5"-2,1-4,5 0,0-3,3 0,-1-1,3 1,-2-2,1 3,-1-3,1 3,-1-2,1 2,-2-2,-2 1</inkml:trace>
  <inkml:trace contextRef="#ctx0" brushRef="#br0" timeOffset="51715.128">2822 1835,'0'-5,"5"-6,6-6,7-5,4 1,-1 0,-5-2,1 3,-3 0,-4 4</inkml:trace>
  <inkml:trace contextRef="#ctx0" brushRef="#br0" timeOffset="52360.462">3698 875,'24'-19,"8"-11,3-1,1 1,-2 0,-6 0,-3 6,-5 7</inkml:trace>
  <inkml:trace contextRef="#ctx0" brushRef="#br0" timeOffset="65332.062">4290 2286,'764'0,"-594"-27,-144 26,-2 0</inkml:trace>
  <inkml:trace contextRef="#ctx0" brushRef="#br0" timeOffset="66699.975">4290 396,'5'0,"1"-5,5-1,1-5,2 0,0-4,1 2,-1-3,2 2,-3-1,-2 6,1 5,-2 3</inkml:trace>
  <inkml:trace contextRef="#ctx0" brushRef="#br0" timeOffset="69341.007">4432 1271,'-11'-13,"10"12,0-1,0 1,0-1,0 1,0 0,0-1,0 1,-1 0,1 0,0 0,-1 0,1 0,0 0,-1 0,1 0,-1 1,0-1,1 0,-1 1,0-1,1 1,-1 0,0 0,1 0,-1 0,0 0,1 0,-1 0,0 0,0 0,1 1,-1-1,0 1,1-1,-1 1,0 0,-8 7,1 1,0 0,0 0,1 1,0 0,1 0,0 1,0 0,1 0,1 0,0 1,0 0,2 0,-1 0,1 0,1 1,0-1,1 1,0-1,1 1,1 0,0-1,0 1,2 2,-2-4,1 0,0 0,1-1,1 1,-1-1,2 0,-1 0,1 0,1 0,0-1,0 0,1 0,0-1,0 0,1 0,0 0,0-1,1 0,0-1,0 0,1-1,0 1,0-2,0 1,0-2,1 1,-1-1,1-1,0 0,0-1,0 0,0 0,0-1,0 0,1-1,-2-4,-1 1,1-1,-1 0,0-1,0 0,0 0,-1-1,0 0,-1-1,0 0,0 0,5-7,14-15,-15 16,-1 0,-1 0,0-1,-1 0,0-1,-2 0,1 0,-2-1,0 0,-2 1,2-10,-4 17,0-1,0 1,-1-1,0 0,-1 1,0-1,-1 1,0-1,0 1,-1 0,0 0,-1 0,0 0,0 0,-1 1,0 0,0 0,-1 0,0 1,-1 0,1 0,-1 0,-1 1,1 0,-1 0,0 1,0 0,-1 1,1 0,-1 0,0 0,0 1,-1 1,-105 5,90 4</inkml:trace>
  <inkml:trace contextRef="#ctx0" brushRef="#br0" timeOffset="69851.861">4347 1525,'34'-53,"38"-42,-70 94,0 0,1 1,-1-1,1 1,-1 0,1 0,-1 0,1 0,-1 0,1 0,-1 1,1-1,-1 1,0-1,1 1,-1 0,0 0,0 0,1 1,-1-1,0 0,0 1,0-1,0 1,-1 0,1 0,0-1,-1 1,1 0,-1 0,0 1,1-1,-1 0,0 0,-1 1,1-1,0 0,-1 1,1-1,-1 2,13 17,-11-17,0 0,0 1,1-1,-1 0,1 0,0 0,0-1,0 1,0-1,1 1,0-1,0 0,-1-1,2 1,-1-1,0 1,0-1,1 0,-1-1,1 1,0-1,-1 0,1 0,0 0,0-1,-1 0,1 0,0 0,0 0,0-1,-1 0,1 0,0 0,-1-1,1 1,1-2,7-8</inkml:trace>
  <inkml:trace contextRef="#ctx0" brushRef="#br0" timeOffset="70485.964">4319 734,'4'2,"1"0,-1 1,0-1,0 1,0 0,0 0,0 0,-1 0,0 1,1-1,-1 1,0 0,-1 0,1 0,-1 0,2 5,20 42,-3 1,-2 1,-2 1,5 38,-20-87,0 7,1 0,1 0,0-1,1 1,0-1,0 0,1-1,1 1,7 8,-2-8</inkml:trace>
  <inkml:trace contextRef="#ctx0" brushRef="#br0" timeOffset="70983.409">4629 2033,'0'-10,"0"2,0 7,0 9,0 7,0 6,0 5,-5 2,-1 1,0 1,1 0,1-1,2 0,1 0,-5 0,0-6</inkml:trace>
  <inkml:trace contextRef="#ctx0" brushRef="#br0" timeOffset="72548.999">4487 819,'-61'-47,"-54"-68,115 114,-1 1,0-1,0 1,0 0,0 0,0-1,1 1,-1 0,0 0,0 0,0 0,0 0,0 0,0 0,0 0,0 0,0 1,1-1,-1 0,0 0,0 1,0-1,0 1,1-1,-1 1,0-1,0 1,1-1,-1 1,0 0,1-1,-1 1,1 0,-1 0,1-1,-1 1,1 0,-1 0,1 0,0 0,-1-1,1 1,0 0,0 0,0 0,0 0,0 0,0 0,0 0,0 0,0 0,0-1,0 1,1 0,-1 0,0 0,1 0,-1 0,1-1,-1 1,1 0,-1 0,-2 12,-74 225,75-237,1-1,-1 1,1-1,-1 1,0-1,1 1,-1-1,1 1,0 0,-1-1,1 1,-1 0,1-1,0 1,-1 0,1-1,0 1,0 0,0 0,0-1,0 1,-1 0,1 0,0-1,1 1,-1 0,0 0,0-1,0 1,0 0,1 0,-1-1,0 1,1 0,-1-1,0 1,1 0,-1-1,1 1,-1-1,1 1,-1-1,1 1,-1-1,1 1,0-1,-1 1,1-1,0 0,-1 1,1-1,0 0,0 0,-1 1,1-1,0 0,0 0,-1 0,1 0,0 0,102-59,188-110,-195 131,-260 13,30 16,116 3</inkml:trace>
  <inkml:trace contextRef="#ctx0" brushRef="#br0" timeOffset="74330.13">4657 2146,'0'4,"0"-2,0-7,0-7,0-7,0-5,0-2,0-3,0 0,0-1,0 10,0 8</inkml:trace>
  <inkml:trace contextRef="#ctx0" brushRef="#br0" timeOffset="80429.9">4996 2626,'2'8,"1"0,0 0,0 1,0-2,1 1,0 0,1-1,0 0,0 0,1 0,-1 0,58 65,3-3,74 60,-128-119,-4-6</inkml:trace>
  <inkml:trace contextRef="#ctx0" brushRef="#br0" timeOffset="80993.901">5363 2569,'-38'29,"-94"122,-46 99,81-99,96-144,4-7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1:58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544 1,'-18'4,"0"0,0 2,0 0,1 1,0 1,1 1,0 0,0 1,1 1,0 0,0 1,2 0,-1 1,2 1,0 0,0 1,2 0,0 1,0 0,-2 7,-117 276,122-281,-2 0,0 0,-1-1,0 0,-2-1,0 0,0-1,-4 2,2-5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24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30,'43'0,"39"-4,9-3,0 1,-12 1,-13 1,-10 2,-8 1,-9 0,-5 1,-4 1,-2-1,-2 0,-4 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1:59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1,'110'148,"-64"-93,2-3,2-1,54 41,134 109,-184-167,-30-23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1:59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916 0,'-446'185,"120"-58,202-87,111-37,7-5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1:59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7,'0'1,"0"-1,-1 0,1 0,-1 1,1-1,-1 0,1 0,0 0,-1 0,1 0,-1 0,1 0,-1 0,1 0,-1 0,1 0,-1 0,1 0,-1 0,1 0,-1 0,1 0,-1-1,1 1,0 0,-1 0,1-1,-1 1,1 0,0 0,-1-1,1 1,0-1,-1 1,1 0,0-1,-1 1,1-1,0 1,0 0,0-1,-1 1,1-1,0 0,-5 25,1 0,1 0,1 0,1 0,2 0,0 0,1 0,2 0,3 12,6 16,2 0,2-1,3-2,2 0,11 16,42 108,-65-149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0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52 490,'-1'259,"-9"-201,9-58,0 0,0 0,1 0,-1 0,0 0,0 0,1 0,-1 0,0 0,1-1,-1 1,0 0,0 0,1-1,-1 1,1-1,-1 1,0-1,1 1,-1 0,1-1,-1 0,1 1,-1-1,1 1,0-1,-1 0,1 1,0-1,-1 0,1 1,0-1,0 0,-1 0,1 1,0-1,0 0,0 1,0-1,0 0,0 0,0 1,1-1,-1 0,-1-2,-6-28,2-1,1 0,1 0,2-1,1 1,2 0,1 0,1 0,2 0,1 0,2 1,1 1,1-1,1 2,2-1,1 2,2 0,7-9,-11 15,0-1,2 2,1 0,1 1,0 0,2 2,13-12,-31 29,0 0,1 0,-1 0,0 0,1 0,-1 0,0 0,1 1,-1-1,1 0,-1 1,1-1,-1 1,1 0,-1-1,1 1,0 0,-1 0,1 0,-1 0,1 0,0 1,-1-1,1 0,-1 1,1-1,-1 1,1-1,-1 1,1 0,-1 0,0-1,1 1,-1 0,0 0,0 0,0 1,0-1,0 0,0 0,0 1,0-1,0 0,0 1,-1-1,1 1,-1-1,1 1,-1-1,1 1,-1 0,19 82,-19-76,0-1,1 0,0 1,0-1,1 0,-1 1,2-1,-1 0,1-1,0 1,1 0,-1-1,1 1,0-1,1 0,0-1,0 1,0-1,1 1,15 6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0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317 1,'-58'67,"7"-11,3 3,2 1,3 2,3 3,10 37,30-99,0-1,0 1,0 0,0-1,0 1,0-1,1 1,-1-1,1 1,0-1,0 0,0 1,0-1,0 0,0 1,1-1,-1 0,1 0,-1 0,1 0,0-1,0 1,0 0,0-1,0 1,0-1,0 0,1 0,-1 0,0 0,1 0,-1 0,0 0,1-1,0 1,-1-1,1 0,1 0,7-2,0-1,0 0,-1 0,1-1,-1-1,0 1,0-2,-1 0,1 0,-1 0,-1-1,1-1,-1 1,0-1,-1-1,0 1,0-1,-1-1,166-244,-140 205,-40 94,-29 94,35-133,1 1,-1-1,1 0,0 1,1-1,-1 1,1-1,1 1,-1-1,1 1,0-1,1 1,-1-1,1 0,0 0,1 0,0 0,0 0,0 0,0-1,1 1,0-1,0 0,1 0,-1-1,2 1,12 7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1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232 742,'-18'8,"1"0,1 2,0 0,0 1,1 0,0 1,1 1,0 0,1 1,1 1,0 0,1 0,1 1,0 1,1 0,0 2,8-15,0 0,0-1,0 1,1 0,0 0,-1 0,1 0,1 0,-1 0,1-1,-1 1,1 0,0 0,0 0,1-1,-1 1,1-1,0 1,0-1,0 0,0 1,1-1,-1 0,1-1,0 1,0 0,0-1,0 1,0-1,0 0,1 0,-1-1,1 1,-1-1,1 1,0-1,0 0,-1 0,1-1,0 1,0-1,0 0,0 0,0 0,2-1,14-1,0-1,-1-1,1-1,-1-1,0 0,0-2,0 0,-1-1,-1 0,1-2,-2 0,1-1,-2-1,0 0,0-1,6-8,38-42,-2-2,-3-3,-2-2,20-43,-52 81,-3-1,0 0,-3-1,0-1,-1-5,-9 27,-1 0,0-1,0 1,-2 0,0-1,0 0,-2 1,0-1,0 1,-1-1,-1 1,0 0,-1 0,-6-12,7 19,-1 0,0 1,-1-1,1 1,-1 0,-1 0,1 0,-1 1,0 0,0 0,-1 1,1-1,-1 1,0 1,0-1,0 1,-1 1,1-1,-1 1,1 0,-1 1,0 0,0 0,0 1,1 0,-1 0,0 1,0 0,0 0,1 1,-1 0,1 0,-1 1,-5 2,-3 5,0 1,0 1,1 0,0 1,1 1,1 0,0 0,1 2,0-1,2 2,0-1,0 1,2 1,0 0,1 0,-3 13,1 0,1 0,1 0,1 0,2 1,2 0,1 0,1 0,1 0,7 31,-5-44,2 0,0 0,2-1,-1 0,2 0,1-1,0 0,1 0,1-1,0-1,1 0,1 0,0-1,1-1,1 0,0-1,0 0,1-2,1 1,0-2,0-1,1 0,4 1,-10-5,0-1,1 0,-1 0,1-1,0-1,0 0,-1-1,1 0,0-1,0-1,0 0,-1 0,1-1,-1-1,0 0,0-1,0 0,0-1,-1 0,0-1,8-6,8-8,-3 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1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1,'-5'34,"-1"15,-1 5,2-2,2-5,1-6,1-6,0-3,6-7,2-3,-1-6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1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0,'5'5,"2"6,-1 2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1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0,'0'1,"-14"44,2 0,1 0,3 1,2 0,0 38,5-78,1 0,0 1,1-1,-1 1,1-1,0 0,0 1,1-1,0 0,0 0,1 0,-1 0,1 0,1-1,-1 1,1-1,0 0,0 0,0 0,1-1,0 1,0-1,0 0,0-1,0 1,1-1,0 0,0 0,-1-1,2 0,-1 0,0 0,0-1,1 0,-1 0,0 0,1-1,-1 0,1 0,-1-1,0 0,1 0,-1 0,0-1,3-1,6-8,0-1,-1-1,0-1,-1 0,0 0,-1-2,-1 1,0-1,-1-1,-1 0,-1 0,0-1,-1 0,-1-1,-1 1,0-5,25-59,-20 58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2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1,'-31'21,"24"-18,0 1,0 0,1 0,-1 0,1 1,0 0,0 0,1 1,0-1,0 1,0 1,0-1,1 0,0 1,1 0,-1 0,2 0,-3 7,5-10,1 0,0-1,0 1,1-1,-1 1,1-1,0 0,0 1,0-1,0 0,0 0,1-1,-1 1,1 0,0-1,0 1,0-1,0 0,0 0,0 0,1-1,-1 1,1-1,-1 0,1 1,0-1,23 13,-22-12,1 0,-1 1,1 0,-1 0,0 0,0 1,-1-1,1 1,-1 1,0-1,0 0,0 1,0 0,-1 0,0 0,0 0,0 1,-1-1,0 1,0 0,0-1,0 1,-1 0,0 0,-1 0,1 0,-1 0,0 0,-1 0,1 0,-1 0,0 0,-1 1,-3 4,0-1,-1 0,0 0,-1-1,0 0,0 0,-1-1,0 1,-1-2,0 1,0-1,0-1,-1 1,0-2,0 1,-1-2,1 1,-1-1,0-1,0 0,0 0,-1-1,-5 0,-11-2,3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24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304 1,'-179'635,"153"-533,-62 181,88-283,-2 1,1 1,0 0,0 0,0 0,0 0,0 0,1 0,-1 0,1 0,-1 0,1 0,0 0,-1 0,1 0,0 0,0 0,1 1,-1-1,0 0,1 0,-1 0,1 0,0 0,0 0,-1 0,1 0,0-1,1 1,-1 0,0 0,1-1,-1 1,1-1,-1 1,1-1,-1 0,1 1,0-1,1 0,53-10,-26-2</inkml:trace>
  <inkml:trace contextRef="#ctx0" brushRef="#br0" timeOffset="378.936">1066 170,'-69'63,"4"2,2 3,3 3,-11 21,59-76,0 1,1-1,0 2,2-1,0 1,1 1,1 0,0 0,2 0,0 1,1-1,1 1,1 0,1 0,1 1,0-1,4 16,-2-29,1 1,0-1,0 0,1 0,-1 0,2-1,-1 1,1-1,0 0,0-1,1 1,0-1,0 0,0 0,0-1,1 1,0-1,0-1,0 0,0 0,0 0,1-1,-1 0,6 1,16 3,0-2,1-1,-1-1,1-2,25-2,-24-2,0 0,0-2,0-2,-1 0,0-2,-1-2,0 0,-1-2,0-1,-1-1,-1-2,0 0,-2-2,0-1,-1 0,-2-2,0-1,-1 0,11-20,-24 33,0 0,-1-1,0 0,-1 0,0 0,-1-1,-1 1,0-1,0 0,-1 0,-1-1,0 1,-1 0,-1 0,0 0,0 0,-2 0,1 0,-2 0,0 0,0 1,-1 0,0 0,-1 0,-1 0,0 1,0 0,-1 1,-1 0,0 0,0 0,0 1,-2 1,1 0,-1 0,0 1,0 0,-10-4,9 6,-1 1,0 0,0 1,0 0,-1 1,1 1,0 0,-1 0,1 2,-1-1,1 2,0 0,-1 0,1 1,0 1,0 0,1 1,0 1,-1-1,2 2,-1 0,1 0,0 1,0 0,1 1,0 1,1-1,-4 6,-49 55,37-41</inkml:trace>
  <inkml:trace contextRef="#ctx0" brushRef="#br0" timeOffset="732.256">2280 255,'-25'10,"1"1,0 2,1 0,1 2,0 0,1 2,0 0,-5 8,8-9,-10 6,2 1,1 1,0 1,2 2,1 0,2 1,0 1,2 1,1 1,-6 16,21-40,-1 0,1 1,0-1,1 0,0 1,0-1,1 0,0 1,0-1,0 1,1-1,0 0,1 1,0-1,0 0,0 0,1 0,0 0,0-1,1 1,0-1,0 0,0 0,1 0,0 0,0-1,0 0,1 0,0 0,0-1,0 0,6 3,10 3,0-2,0 0,1-1,0-1,0-2,1 0,-1-1,1-2,0 0,-1-2,1 0,0-2,-1 0,0-2,0 0,0-2,0 0,-1-2,-1 0,1-2,-1 0,-1-1,0-2,-1 0,-1 0,0-2,-1 0,0-1,-1-1,-2-1,5-7,-4 5,-1-1,-2-1,0 0,-1-1,-2 0,0-1,-1 0,-2 0,-1 0,0-1,-2 0,-1 0,-2 0,0 0,-1 0,-2 0,-1 1,-3-13,4 29,0-1,-1 2,0-1,0 0,-1 1,0-1,0 1,-1 1,0-1,-1 1,0 0,0 0,0 1,0 0,-1 1,0-1,-1 1,1 1,-1 0,0 0,0 0,0 1,0 1,-1-1,1 2,-1-1,1 1,-1 1,0 0,1 0,-1 1,0 0,-1 1,-24 4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3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115 670,'-18'28,"2"1,1 1,1 0,2 1,1 1,1 0,-4 31,13-60,0 0,0-1,1 1,-1 0,1-1,-1 1,1 0,0 0,1 0,-1-1,0 1,1 0,-1-1,1 1,0 0,0-1,0 1,0-1,0 1,1-1,-1 1,1-1,0 0,-1 0,1 0,0 0,0 0,0 0,1-1,-1 1,0-1,1 1,-1-1,1 0,-1 0,1 0,0 0,-1 0,1-1,0 1,-1-1,1 0,0 0,0 0,0 0,8-6,0 0,0-1,-1-1,0 0,0 0,-1-1,0 0,0-1,-1 0,0 0,-1 0,0-1,-1 0,0-1,-1 0,0 0,3-12,0 2,0-1,-1-1,-1 1,-2-1,0 0,-1 0,-2 0,-1-24,0 35,-1-1,-1 1,0-1,-1 1,0 0,-1-1,0 2,-1-1,-1 1,0-1,0 1,-1 1,-1 0,0 0,-1 0,-5-5,12 14,1-1,-1 1,0 0,0-1,0 1,0 0,0 1,-1-1,1 0,0 0,-1 1,1 0,-1-1,0 1,0 0,1 0,-1 1,0-1,0 0,0 1,0 0,0 0,1 0,-1 0,0 0,0 0,0 1,0 0,0-1,0 1,1 0,-1 0,0 0,1 1,-1-1,1 1,-1-1,1 1,0 0,0 0,0 0,0 0,1 1,1 1,1-1,-1 0,0 0,1 0,0 0,0 0,-1 0,2 0,-1 0,0 0,1 0,-1-1,1 1,0 0,0-1,0 1,0-1,0 0,1 0,-1 0,1 0,-1 0,1 0,0-1,-1 1,1-1,0 0,0 0,0 0,0 0,0-1,0 1,1-1,-1 1,0-1,0 0,0 0,2-1,13 0,1-1,-1-1,1-1,-1 0,0-2,0 0,-1 0,0-2,0 0,-1-1,0-1,0-1,11-9,1-2,-1-2,-1 0,-2-2,0-1,-1 0,-2-2,-1 0,-1-2,-2 0,-1-1,2-10,-17 41,-1 1,-1-1,1 1,0-1,0 1,-1-1,1 1,0-1,0 1,0-1,0 1,0-1,0 1,0-1,0 1,0-1,0 0,0 1,0-1,1 1,-1-1,0 1,0 0,0-1,1 1,-1-1,0 1,0-1,1 1,-1 0,1-1,-1 1,0-1,1 1,-1 0,1 0,-1-1,0 1,1 0,-1 0,1-1,-1 1,1 0,-1 0,1 0,-1 0,1 0,-1 0,1 0,-1 0,1 0,0 0,-1 0,1 0,-1 0,1 0,-1 1,1-1,-1 0,1 0,-10 163,0-83,-3 260,29 284,-13-525,-2-53,3 421,-31-383,25-82,0-1,0 1,-1 0,1-1,0 0,-1 1,1-1,0 0,-1 0,0 1,1-1,-1-1,0 1,0 0,1 0,-1 0,0-1,0 1,0-1,0 0,0 0,0 1,0-1,1 0,-1-1,0 1,0 0,0 0,0-1,0 1,0-1,0 0,1 1,-1-1,0 0,1 0,-1 0,0 0,1-1,-1 1,1 0,-1-2,-9-9,1 0,0-2,1 1,1-1,0 0,0-1,2 0,0 0,1-1,0 1,1-1,1 0,0 0,1-14,-2 9,-3-20,1 0,2 0,2-1,2 1,2-1,1 1,3 0,1 0,8-23,12-27,-17 57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3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347 1,'-22'0,"1"1,0 1,-1 1,1 1,0 1,1 1,-1 0,1 2,-13 6,25-10,0 1,0-1,0 1,1 1,0-1,0 1,0 1,1-1,0 1,0 0,0 1,1-1,0 1,1 0,0 0,0 0,1 1,-1 0,2-1,0 1,0 0,0 0,1 5,0-6,0-1,1 1,-1-1,2 1,-1 0,1-1,0 1,1-1,0 0,0 1,1-1,0 0,0 0,0 0,1-1,0 1,0-1,1 0,0 0,0 0,0-1,1 0,-1 0,1 0,0-1,1 1,-1-1,1-1,0 0,0 0,1 0,49 6,-32-8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4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1,'-10'23,"1"1,1 1,1-1,1 1,1 1,1-1,2 0,0 1,2 9,1-30,-1 0,1 0,0 0,1 0,-1-1,1 1,0-1,0 1,0-1,1 0,0 0,0 0,0 0,0 0,0-1,1 1,-1-1,1 0,0 0,0 0,0-1,1 1,-1-1,1 0,-1 0,1-1,-1 1,1-1,0 0,0 0,0-1,0 1,0-1,-1 0,1-1,0 1,0-1,0 0,0 0,-1 0,1-1,0 0,-1 0,1 0,14-9,-1-1,0 0,-1-2,0 0,-1-1,-1 0,0-1,-1-1,-1-1,-1 0,0 0,-1-1,-1-1,-1 1,-1-2,4-14,-2 8,-3 2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4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0 497,'179'-373,"-175"364,1-1,1 1,0 1,0-1,0 1,1 0,1 0,-1 1,1 0,0 0,1 1,-1 0,1 0,1 1,5-2,0 3,-2 5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4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0,'29'112,"-23"-75,3-1,1 1,1-2,2 0,2 0,1-2,1 0,2 0,13 15,-31-47,1 1,-1 0,0 0,1-1,0 1,-1-1,1 1,0-1,0 0,0 0,0 1,0-1,0-1,0 1,0 0,1 0,-1-1,0 0,0 1,1-1,-1 0,0 0,0 0,1 0,-1 0,0-1,0 1,1-1,-1 0,0 1,0-1,0 0,0 0,0 0,0 0,0-1,0 1,0-1,-1 1,1-1,-1 1,1-1,-1 0,1 0,-1 0,0 0,0 0,0 0,0 0,0 0,-1 0,1 0,0 0,-1-1,0 1,1-2,37-160,-31 139,-3 10,0 0,0 0,2 0,0 0,1 1,0 0,1 1,0 0,1 0,1 1,0 0,5-5,-1 7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5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384 807,'-35'18,"0"3,1 1,1 1,2 1,0 3,-18 19,12-11,-54 68,90-102,0 0,1 0,-1-1,0 1,1 0,-1 0,1 0,-1 0,1 0,-1 0,1 0,0 0,0 0,-1 0,1 0,0 0,0 0,0 0,0 0,0 0,0 0,1 0,-1 0,0 0,0 0,1 0,-1 0,0 0,1 0,-1 0,1 0,0 0,-1-1,1 1,0 0,-1 0,1-1,0 1,0 0,-1-1,1 1,0-1,0 1,0-1,0 1,0-1,0 1,0-1,52-1,-28-7,1-1,-1-1,-1-2,0 0,0-1,9-8,35-19,85-54,-151 93,-1-1,1 1,-1 0,1 0,0 0,-1 0,1 0,0 0,0 1,-1-1,1 0,0 1,0 0,0-1,0 1,0 0,0 0,0 0,0 0,0 0,-1 0,1 1,0-1,0 1,0-1,0 1,0 0,-1 0,1 0,0 0,-1 0,1 0,-1 0,1 0,-1 1,1-1,-1 1,0-1,0 1,0-1,0 1,0 0,0-1,0 1,0 0,-1 0,1 0,-1-1,1 1,-1 1,8 71,-9-68,0-1,0 1,0-1,1 1,0 0,0-1,1 1,0-1,0 1,0-1,0 1,1-1,0 0,0 1,0-1,1 0,0-1,0 1,0 0,0-1,1 0,0 1,0-1,0-1,0 1,1-1,-1 1,1-1,0-1,0 1,5 1,1-3,0-2,1 1,-1-2,0 1,0-1,0-1,0 0,0-1,-1 0,1-1,-1 0,0 0,-1-1,1 0,-1-1,0 0,-1 0,8-9,13-17,-2-1,-1-1,-1-2,-2 0,-2-2,-1 0,-2-2,-9 22,38-83,-4-3,-6-1,-4-2,9-62,-18 7,-24 162,1-1,-1 1,1 0,-1-1,0 1,0 0,1-1,-1 1,0 0,0-1,0 1,0-1,-1 1,1 0,0-1,-1 1,1 0,-1-1,1 1,-1 0,1 0,-1-1,0 1,0 0,0 0,1 0,-1 0,0 0,0 0,-1 0,1 0,0 1,0-1,0 0,0 1,-1-1,1 1,0-1,-1 1,1-1,0 1,-1 0,1 0,0 0,-1 0,1 0,-2 0,-6 6,1 1,-1 1,1-1,1 1,-1 1,1-1,1 1,0 0,0 1,0-1,2 1,-1 0,-1 6,5-13,-21 51,3 2,2 0,3 1,2 1,3 0,2 0,3 1,2 0,3 0,3 8,-2-27,1 0,3 0,1 0,1-1,3 0,1-1,4 6,16-3,-30-40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5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1,'38'0,"18"0,8 0,-1 0,-2 5,-7 1,-2 1,-6 2,-6 1,-5-2,-8-2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5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1,'-14'50,"1"0,3 1,2 0,-1 44,9-89,0 1,0 0,0-1,1 1,0-1,1 1,0-1,0 0,0 1,0-1,1 0,0-1,1 1,-1 0,1-1,0 0,0 0,1 0,-1 0,1-1,0 1,0-1,1-1,-1 1,1-1,0 0,0 0,0 0,0-1,1 0,-1 0,0-1,1 0,0 0,-1 0,1-1,-1 0,1 0,-1-1,1 0,0 0,-1 0,2-2,8-4,0-1,-1-1,0 0,0-1,-1-1,-1 0,0-1,0-1,-1 0,-1 0,0-1,-1-1,4-7,3-5,-1 0,-2-2,0 1,-2-2,-2 1,0-2,-2 8,0 5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0 166,'50'197,"-44"1,-7-198,1-1,0 1,-1 0,1-1,-1 1,1 0,-1-1,1 1,-1 0,1 0,-1 0,1-1,-1 1,1 0,-1 0,0 0,1 0,-1 0,1 0,-1 0,1 0,-1 0,1 0,-1 0,0 0,1 1,-1-1,1 0,-1 0,1 1,-1-1,1 0,-1 0,1 1,0-1,-1 1,1-1,-1 0,1 1,0-1,-1 1,1 0,1-22,1 0,1 0,1 0,1 1,0 0,2 0,0 0,2 1,0 0,5-7,6-11,3 1,1 0,1 2,2 1,1 0,30-24,-57 55,-1 0,1 0,0 0,1 0,-1 0,0 1,0-1,1 0,-1 1,1-1,0 1,-1-1,1 1,0 0,0 0,0 0,0 0,0 0,0 0,0 0,0 1,0-1,0 1,1-1,-1 1,0 0,0 0,0 0,1 0,-1 0,0 1,0-1,0 1,0-1,1 1,-1 0,0 0,0 0,0 0,-1 0,1 0,0 0,0 1,-1-1,1 1,0 0,0 6,-1 0,0 0,-1-1,0 1,0 0,-1 0,0 0,0 0,-1 0,0-1,-2 8,-5 21,5-7,1-3</inkml:trace>
  <inkml:trace contextRef="#ctx0" brushRef="#br0" timeOffset="370.444">649 251,'30'-1,"1"-2,0 0,-1-2,0-2,0-1,-1-1,0-1,5-4,-29 13,0-1,0 1,0-1,-1-1,1 1,-1 0,1-1,-1 0,0 0,0-1,0 1,0-1,-1 0,0 1,1-2,-1 1,-1 0,1-1,-1 1,1-1,-2 0,1 1,0-1,-1 0,0 0,0 0,0 0,-1-1,1 1,-1 0,-1 0,1 0,-1 0,0 0,0 0,0 0,-1 0,0-2,-4 3,1 0,-1 0,0 1,0 0,-1 0,1 1,-1 0,1 0,-1 0,1 1,-1 0,0 1,0-1,0 1,1 0,-1 1,0 0,0 0,1 0,-1 1,0 0,1 0,0 1,-1-1,1 1,0 1,1-1,-1 1,-3 3,-12 5,1 2,0 0,1 1,1 1,0 0,1 2,1 0,1 1,0 0,2 1,0 1,1 0,1 1,1 0,1 0,1 1,1 0,1 1,1 0,0 12,5-27,1-1,0 0,0 1,1-1,0 0,0 0,1 0,0 0,0-1,1 1,0-1,1 0,-1 0,1 0,0-1,1 1,0-1,0-1,0 1,1-1,0 0,0-1,0 1,0-1,1-1,3 2,18 8,1-2,0-1,0-2,1 0,0-2,15 0,-2-3,1-1,0-2,0-2,-1-2,1-2,-1-2,0-2,-1-2,10-6,-18 4,-9 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13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1,'-10'33,"-3"17,1 4,2-3,3-4,3-6,6-10,4-10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33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1,'-24'34,"-13"15,-4 5,-1-2,2-11,9-6,3-10,3-4,0-1,5-4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13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1,'-14'24,"-5"12,1 1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14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 0,'-26'10,"1"1,0 1,1 1,0 1,1 1,1 1,-15 13,36-28,0 0,0 0,-1 0,1 0,0 0,0 0,0 0,0 1,0-1,0 0,0 1,1-1,-1 1,0-1,1 1,-1-1,1 1,0-1,-1 1,1-1,0 1,0-1,0 1,0 0,0-1,0 1,1-1,-1 1,0-1,1 1,-1-1,1 1,0-1,-1 1,1-1,0 1,0-1,0 0,0 0,0 0,0 1,0-1,1 0,-1 0,72 31,-45-22,-20-7,-1-1,0 1,0 0,0 1,0 0,0 0,-1 0,1 1,-1 0,-1 0,1 1,-1-1,0 1,0 0,0 1,-1-1,0 1,0 0,-1 0,0 0,0 0,-1 1,0-1,0 1,0 0,-1-1,0 1,-1 0,0 0,0 0,-1-1,0 1,0 0,-1 2,-3-3,0 1,0-1,-1 0,1-1,-2 0,1 1,-1-2,0 1,0-1,0 0,-1-1,1 0,-1 0,0 0,-1-1,1 0,0-1,-1 0,0 0,1-1,-1 0,0 0,0-1,0-1,1 1,-1-1,0-1,0 1,1-2,-1 1,1-1,0 0,-7-4,-3-5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15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1 302,'51'19,"0"-2,1-3,1-1,0-3,1-3,0-2,0-2,0-2,-44 0,0-1,1 0,-1 0,0-1,0 0,1-1,-1 0,0 0,-1-1,1-1,0 1,-1-2,0 1,0-1,0-1,-1 1,0-2,0 1,0-1,-1 0,0-1,0 1,4-8,-6 8,0 0,-1-1,0 0,0 1,-1-1,0 0,-1-1,0 1,0 0,0-1,-1 1,-1-1,1 1,-1-1,-1 0,0 1,0-1,0 1,-1-1,-1 1,1 0,-1 0,-1 0,1 0,-1 1,-1-1,1 1,-1 0,-1 0,1 1,-1 0,-5-5,7 8,0 0,0 0,0 0,0 1,-1 0,1-1,-1 2,1-1,-1 0,0 1,0 0,0 0,1 0,-1 1,0 0,0 0,0 0,0 0,0 1,0 0,0 0,0 0,1 1,-1-1,0 1,1 0,0 0,-1 1,1-1,0 1,-3 3,-5 3,2 1,-1 0,1 0,0 1,1 1,1 0,-1 0,2 0,0 1,0 0,2 1,-1-1,2 1,-2 6,-26 204,30-204,-6 45,-4-2,-2 1,-19 46,27-89,3-7,0 0,-1-1,-1 1,0-1,-1 0,-1 0,0 0,-1-1,0 0,0-1,-1 1,-1-2,0 1,-1-2,0 1,0-1,-3 0,13-8,0-1,-1 0,1 1,0-1,-1 0,1 0,0 0,-1 0,1 0,0-1,-1 1,1 0,0-1,-1 1,1 0,0-1,0 0,0 1,-1-1,1 0,0 1,0-1,0 0,0 0,0 0,0 0,0 0,1 0,-1 0,0 0,1-1,-1 1,0 0,1 0,-1-1,1 1,0 0,0-1,-1 1,1 0,0-1,0 1,0 0,0-1,0 1,0 0,1-1,-3-19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30.81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1666,'65'-4,"-46"6,-12-2,31 3,-1-2,1-2,-1-2,34-6,-31 2,0 1,1 2,-1 1,1 3,38 4,-8 9,-59-10,1 0,0 0,-1-1,1-1,0 0,0-1,0 0,12-3,8-3,-17 1,0 2,0 0,1 1,-1 0,1 1,-1 1,1 1,-1 1,0 0,3 1,23 5,0-1,0-3,0-1,0-2,37-4,11 1,276 2,-342 0</inkml:trace>
  <inkml:trace contextRef="#ctx0" brushRef="#br0" timeOffset="1331.762">1751 1,'-11'138,"7"-123,1-1,1 1,0 0,1 0,1 0,1 0,0 1,2 10,0-11,0 0,-1 1,0-1,-1 1,-1-1,-1 1,0-1,-1 3,-9 68,3 0,5 1,5 61,0-19,-2-89,12 107,-4-108,-2 1,-1 0,-2 1,-2-1,-2 1,-2 4,1 47,2 377,0-457</inkml:trace>
  <inkml:trace contextRef="#ctx0" brushRef="#br0" timeOffset="1668.12">2061 1271,'-239'286,"-3"4,101-128,73-63,58-81</inkml:trace>
  <inkml:trace contextRef="#ctx0" brushRef="#br0" timeOffset="2314.893">594 1384,'-208'282,"57"-79,-39 7,172-192</inkml:trace>
  <inkml:trace contextRef="#ctx0" brushRef="#br0" timeOffset="3152.96">1045 1356,'10'3,"-1"0,1-1,1 0,-1-1,0 0,0 0,0-1,1 0,-1-1,0 0,0-1,0 0,0 0,0-1,0-1,-1 0,0 0,1 0,-1-1,-1-1,1 0,-1 0,0 0,-1-1,1 0,-1-1,0 0,-1 0,0 0,-1 0,1-1,-1 0,-1-1,0 1,3-9,-6 14,0 1,0-1,0 0,-1 0,1 1,-1-1,0 0,0 0,0 0,-1 1,1-1,-1 0,0 0,0 1,0-1,0 1,-1-1,1 1,-1-1,0 1,0 0,0 0,-1 0,1 0,-1 0,0 0,1 1,-1-1,0 1,-1 0,1 0,0 0,-1 0,1 1,-1 0,1-1,-1 1,0 0,1 0,-1 1,0-1,0 1,1 0,-1 0,0 0,0 1,0-1,1 1,-1 0,0 0,1 0,-1 0,-8 9,0 1,1 0,1 0,0 1,0 0,1 1,1 0,0 1,0-1,2 2,0-1,0 1,1-1,1 1,1 1,0-1,1 0,0 1,2 0,-1-1,2 1,1 3,-2-3,-1 1,0-1,-1 0,0-1,-2 1,0 0,0-1,-1 0,-1 0,-1 0,0-1,-1 0,-1 0,0-1,0 0,-2 0,1-1,-1-1,-1 0,0 0,-1-1,-7 4,-30-3,31-13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49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161 297,'246'27,"-239"-28,0-1,0 0,0 0,-1 0,1-1,-1 0,1 0,-1-1,0 0,-1 0,1 0,-1-1,0 0,0 0,0 0,0-1,-1 1,0-1,0 0,-1 0,0-1,0 1,0-1,-1 1,0-1,0 0,-1 0,1 0,-2 0,1-2,0 7,0-4,0 0,0 0,0 0,-1 0,0 0,0 0,-1 0,1 0,-1 0,0 0,-1 0,0 0,0 0,0 0,-1 1,1-1,-1 1,-1 0,1 0,-1 0,1 0,-2 1,1-1,0 1,-1 0,0 0,0 1,0-1,0 1,0 0,-1 1,-4-3,7 5,0-1,0 1,0-1,1 1,-1 0,0 0,0 1,0-1,0 0,1 1,-1 0,0-1,0 1,1 0,-1 0,1 1,-1-1,1 1,-1-1,1 1,0 0,0 0,0 0,0 0,0 0,0 0,0 0,0 1,-40 73,5 115,24 69,9-233,-1-1,-1 1,-2-2,0 1,-2-1,-1 0,-10 16,14-28,-1-1,0 1,-1-1,0-1,-1 0,-1 0,0-1,0 0,-1-1,0 0,0-1,-1-1,0 0,-3 1,15-8,-1 1,0-1,0 0,0 1,1-1,-1 0,0 0,0 0,0 0,0-1,1 1,-1 0,0-1,0 1,1-1,-1 0,0 1,1-1,-1 0,0 0,1 0,-1 0,1-1,0 1,-1 0,1 0,0-1,0 1,0-1,0 1,0-1,0 0,0 1,1-1,-1 0,0 1,1-1,0 0,-1 0,1 0,0 1,0-1,0 0,0 0,0 0,0 0,1 1,-1-1,1 0,2-16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49.7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29,'397'0,"-254"-26,-122 23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50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1,'10'5,"8"1,5 0,4-1,3-2,0-1,5-1,1 0,0-6,-2-1,-2-1,-2 2,0 2,-7 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47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396 453,'-2'-3,"1"-1,-1 1,0 0,0 0,0-1,-1 1,1 1,-1-1,0 0,1 1,-1-1,0 1,0 0,-1 0,1 0,0 0,-1 1,1-1,-1 1,0 0,1 0,-1 0,0 1,1-1,-1 1,0 0,0 0,-58-12,50 8,-1 1,0 1,0-1,0 2,-1 0,1 1,0 0,0 1,-1 0,1 1,0 1,-7 2,18-5,0 1,0-1,0 1,1 0,-1-1,0 1,0 0,1 0,-1 0,1 1,-1-1,1 0,-1 0,1 1,0-1,0 1,-1-1,1 1,0 0,1-1,-1 1,0 0,0 0,1 0,-1-1,1 1,-1 0,1 0,0 0,0 0,0 0,0 0,0 0,0 0,1 0,-1 0,0-1,1 1,0 0,-1 0,1 0,0-1,0 1,0 0,0-1,0 1,1-1,-1 1,73 66,0-28,-74-38,1 0,-1 1,1-1,-1 0,0 0,0 0,1 1,-2-1,1 0,0 0,0 1,-1-1,1 0,-1 0,0 0,0 0,1 0,-1 0,-1 0,1 0,0 0,0 0,-1 0,1-1,-1 1,1-1,-1 1,0-1,0 1,0-1,1 0,-1 0,0 0,-1 0,1 0,0-1,-1 1,-3 4,-5 1,0 1,0 0,1 1,0 0,1 0,0 1,0 0,1 1,0 0,1 0,0 1,0 0,1 0,1 0,0 1,0 0,1 0,1 0,0 0,0 1,2-1,-1 3,3-12,0 1,-1-1,2 0,-1 0,0 0,1 0,-1 0,1 0,0 0,0-1,0 1,0-1,0 1,1-1,-1 0,1 0,-1 0,1 0,0 0,0-1,0 1,0-1,0 0,0 0,0 0,0 0,1 0,-1-1,0 0,0 1,1-1,-1 0,0-1,1 1,-1 0,0-1,0 0,1 0,1-1,14-4</inkml:trace>
  <inkml:trace contextRef="#ctx0" brushRef="#br0" timeOffset="434.103">283 1,'-13'14,"1"0,1 1,0 0,1 1,0 0,2 1,0 0,1 0,0 1,2 0,0 0,1 0,1 1,0 5,-22 236,25 203,-26-287,14-124,8-41,1-1,1 1,0 0,0-1,1 1,0 0,1 0,0 0,2 8,-2-19,0 1,0 0,0-1,0 1,1 0,-1-1,0 1,0 0,0-1,1 1,-1 0,0-1,1 1,-1-1,1 1,-1 0,1-1,-1 1,1-1,-1 0,1 1,-1-1,1 1,0-1,-1 0,1 1,0-1,-1 0,1 0,0 0,-1 1,1-1,0 0,-1 0,1 0,0 0,0 0,-1 0,1 0,0 0,-1-1,1 1,0 0,-1 0,1-1,0 1,-1 0,1-1,-1 1,1 0,0-1,9-7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53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60,'0'369,"17"-285,-7-110,-8-62,-3 68,1-1,0 0,2 0,1 0,0 1,1-1,1 1,5-10,12-27,-16 40,0-1,2 1,0 0,0 1,2 0,0 0,4-4,-11 18,-1 1,1 0,-1 0,1 0,-1 0,1 0,-1 1,1-1,0 1,-1 0,1 0,0-1,0 2,-1-1,1 0,0 1,-1-1,1 1,-1 0,1-1,-1 1,1 1,-1-1,1 0,-1 1,0-1,0 1,0-1,0 1,0 0,0 0,0 0,0 0,-1 0,1 1,-1-1,0 0,1 1,-1-1,0 1,-1-1,1 1,0 0,8 9,-6-8,1 1,-1 0,0 0,0 0,-1 0,1 0,-1 1,-1-1,1 1,0-1,-1 1,0-1,-1 1,1 0,-1 0,0-1,-1 1,0 3,-4 8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54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578 12,'-17'-4,"0"1,-1 1,1 0,0 1,-1 1,1 1,-1 1,1 0,0 1,0 1,0 1,0 0,1 1,0 1,0 0,0 1,1 1,0 0,1 1,0 1,-1 2,12-10,1-1,0 0,0 1,0-1,1 1,-1-1,0 1,1 0,0 0,0 0,0 0,0 0,0 0,0 0,1 0,0 0,-1 0,1 0,0 1,1-1,-1 0,1 0,-1 0,1 0,0 0,0 0,0 0,0 0,1 0,-1-1,1 1,0 0,-1-1,1 1,1-1,-1 0,0 0,0 0,1 0,-1 0,2 1,38 35,-33-31,0 0,0 0,-1 1,0 0,-1 0,1 1,-2 0,1 0,-1 1,0-1,-1 1,-1 1,1-1,-1 1,-1 0,0 1,-3-7,0 0,0-1,-1 1,0 0,0-1,0 1,0 0,-1-1,0 0,0 1,0-1,0 0,-1 0,0 0,1 0,-1-1,-1 1,1-1,0 1,-1-1,0 0,0-1,0 1,0-1,0 1,-3 0,-119 43,9-37,114-9,0-1,1 1,-1-1,0 1,0-1,0 0,0 0,0 0,1 0,-1-1,1 1,-1-1,1 1,-1-1,1 0,0 0,0 0,0 0,0-1,0 1,0 0,1-1,-1 0,1 1,0-1,-1 0,1 1,0-1,1 0,-1 0,1 0,-1 0,1 0,0 0,0 0,0 0,0-1,14-40,-5 26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3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0,'-9'202,"5"-156,-3-1,-1 0,-3 0,-1-1,-2-1,-2 0,-5 6,-88 184,103-188,6-44,0 0,0 0,0-1,1 1,-1 0,0 0,0-1,1 1,-1 0,1-1,-1 1,1 0,-1-1,1 1,-1-1,1 1,0-1,-1 1,1-1,-1 1,1-1,0 0,0 1,-1-1,1 0,0 1,0-1,-1 0,1 0,0 0,0 0,0 0,-1 0,1 0,0 0,0 0,0 0,-1 0,1-1,0 1,0 0,-1 0,1-1,0 1,-1-1,1 1,0 0,-1-1,1 0,0 1,-1-1,1 1,-1-1,15-7</inkml:trace>
  <inkml:trace contextRef="#ctx0" brushRef="#br0" timeOffset="242.428">1 424,'569'-58,"-552"56,0 0,0-1,-1-1,0-1,1 0,-1-1,-1-1,0 0,0-1,0-1,-1 0,0-1,-1 0,0-1,5-7,2-1,-4 3</inkml:trace>
  <inkml:trace contextRef="#ctx0" brushRef="#br0" timeOffset="614.137">1017 29,'-88'362,"78"-317,2 0,2 1,2 0,2 0,2 0,5 28,-6-73,1 0,0 1,0-1,0 0,0 0,0 0,0 1,1-1,-1 0,0 0,1 0,-1 0,0 0,1 0,0 0,-1 1,1-1,-1-1,1 1,0 0,0 0,0 0,-1 0,1 0,0-1,0 1,0 0,0-1,0 1,0-1,1 1,-1-1,0 1,0-1,0 0,0 0,0 0,1 1,-1-1,0 0,0 0,0-1,0 1,1 0,-1 0,0-1,0 1,0 0,0-1,0 1,0-1,0 1,1-1,58-44,-52 37,194-133,-150 121,-51 20,0 0,1 0,-1 0,0 0,0 0,0 1,0-1,0 0,1 0,-1 1,0-1,0 1,0-1,0 1,0-1,0 1,0 0,0-1,0 1,-1 0,1 0,0 0,0-1,-1 1,1 0,0 0,-1 0,1 0,-1 0,1 1,-1-1,0 0,1 0,-1 0,0 0,0 0,0 0,0 1,0-1,0 0,0 0,0 0,0 0,0 1,-1-1,1 0,-33 143,32-141,0 0,0 0,1 0,0 0,-1 0,1 1,0-1,0 0,1 0,-1 0,1 1,0-1,-1 0,1 0,1 0,-1 0,0 0,1 0,-1-1,1 1,0 0,1 0,12 9</inkml:trace>
  <inkml:trace contextRef="#ctx0" brushRef="#br0" timeOffset="927.602">1525 650,'39'-9,"0"-2,-1-2,-1-1,0-2,0-1,-2-2,19-14,-3-26,-50 57,0 1,0-1,-1 1,1-1,-1 0,1 1,-1-1,0 0,1 1,-1-1,0 0,0 1,0-1,0 0,-1 1,1-1,0 0,-1 1,1-1,-1 0,1 1,-1-1,0 1,0-1,0 1,0 0,0-1,0 1,0 0,0 0,0-1,-1 1,1 0,0 0,-1 0,1 1,-1-1,1 0,-1 0,1 1,-1-1,0 1,0-1,-8 0,-1 0,1 0,-1 1,1 0,-1 1,1 0,-1 0,1 1,0 1,0 0,0 0,0 1,0 0,1 1,0 0,0 0,0 1,-8 7,6-6,0 1,0 0,1 1,0 0,0 1,1 0,0 0,1 1,0 0,1 0,0 1,1 0,0 1,1-1,0 1,1 0,1 0,0 0,0 8,3-16,1 1,-1-1,2 0,-1 0,0 0,1 0,0 0,0 0,1-1,-1 1,1 0,0-1,0 0,0 0,1 0,0 0,-1-1,1 1,1-1,-1 0,0 0,1 0,-1-1,1 1,0-1,10 4,-1 0,1-1,0 0,0-1,0-1,1 0,14 0,70-7,-73-3</inkml:trace>
  <inkml:trace contextRef="#ctx0" brushRef="#br0" timeOffset="1344.293">2089 706,'155'-91,"-48"-7,-44 55,-64 76,-3-13,1-1,1 1,0-1,2 1,0 0,1 0,1-1,-1-14,0 0,0-1,0 1,0-1,1 1,0-1,0 0,0 0,0 0,1 0,-1 0,1 0,0 0,0-1,1 0,-1 0,1 0,-1 0,1 0,0 0,0-1,0 0,1 0,-1 0,0-1,1 1,-1-1,1 0,-1 0,1 0,0-1,1 0,14-1,-1-1,1-1,0-1,-1-1,0 0,0-2,-1 0,0-1,0-1,0 0,-1-1,-1-1,0-1,0-1,-1 0,-1 0,0-2,-1 0,-1 0,0-1,7-14,-8 16,-2 2,0 0,-1 0,0-1,-1 0,-1-1,0 1,0-1,2-12,-4 3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54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0,'-5'34,"-6"16,-2 3,2-1,3-5,-3-11,1-7,3-8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55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55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1 692,'33'-60,"-3"0,-2-2,-3-1,-2-2,5-30,-14 77,-2 45,-11-15,0 0,1 0,1 0,0-1,0 1,1-1,0 0,1 0,1 0,0 0,0-1,1 0,0-1,0 1,1-1,1-1,-1 1,2-2,-1 1,8 4,-12-10,1-1,-1 0,0 0,1 0,-1 0,0-1,1 0,-1 0,1-1,-1 1,1-1,-1 0,0-1,0 1,0-1,1 0,-2 0,1-1,0 0,0 1,-1-1,2-2,89-81,-80 72,-2 0,1-1,-2 0,0-1,-1 0,-1-1,0 0,-1-1,-1 0,-1 0,0-1,-2 0,0 0,-1-1,0-5,-10-83,-1 90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3:24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86 218,'-34'59,"28"-51,1 0,-1 0,1 0,0 1,1 0,0 0,1 0,0 0,0 1,1-1,0 1,0 0,1 0,1-1,0 1,0 0,1 0,0 0,0-1,1 1,3 8,-1-12,0-1,1 0,-1 0,1 0,0-1,0 0,0 0,1 0,-1 0,1-1,0 0,0 0,0-1,0 1,1-1,-1-1,0 1,1-1,0 0,-1-1,1 0,-1 0,1 0,0-1,-1 1,1-2,-1 1,1-1,-1 0,7-1,0-1,0 0,0-1,-1 0,0-1,0-1,0 1,-1-2,0 0,0 0,-1-1,0 0,-1-1,0 0,-1-1,1 1,-2-2,0 1,0-1,-1 0,-1 0,0-1,0 0,-1 0,1-11,-6-147,1 165,0 1,-1-1,0 0,0 1,0-1,-1 0,0 1,0-1,0 1,-1 0,0 0,0 0,0 0,0 1,-1-1,0 1,0 0,0 0,0 0,-1 0,0 1,0 0,0 0,0 0,0 0,0 1,-1 0,1 0,-1 0,1 1,-1 0,0 0,1 0,-1 1,0 0,0 0,0 1,1-1,-1 1,0 0,1 1,-1-1,1 1,-1 0,1 1,0-1,0 1,0 0,0 0,0 1,-2 6,1 0,1 0,-1 1,1 0,1 0,0 0,1 0,0 1,1-1,0 1,0 0,1-1,1 1,0 0,1 0,0 0,1-1,1 6,2 8,1-1,1 0,1 0,1-1,1 0,1-1,4 6,12 25,-18-33,-1 0,-1 1,0 0,-2 0,-1 1,0-1,-1 1,-2 0,0 0,-1 0,-2 5,-27 117,28-44,6-93,1-8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3:37.73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1637 113,'-34'49,"-124"211,74-89,1 38,-46 62,1-98,60-31,53-106,-1-1,-2 0,-2-1,0-1,-19 21,-4 14,43-68</inkml:trace>
  <inkml:trace contextRef="#ctx0" brushRef="#br0" timeOffset="7305.664">818 1524,'4'42,"-83"125,-66 62,117-190,-58 112,2-10,-55 87,53-116,67-79,21-32</inkml:trace>
  <inkml:trace contextRef="#ctx0" brushRef="#br0" timeOffset="11460.069">2201 1864,'-141'25,"-2"6,0-5,31 3,-2-1,-24-1,-32 5,55-7,-137 34,128-42,-33 6,-14 11,2-11,84-11,-61 19,125-22</inkml:trace>
  <inkml:trace contextRef="#ctx0" brushRef="#br0" timeOffset="12659.88">253 1835,'3'16,"0"0,0-1,2 1,0-1,1 0,0 0,1 0,1-1,0 0,10 12,-6-6,193 267,-114-188,-73-91</inkml:trace>
  <inkml:trace contextRef="#ctx0" brushRef="#br0" timeOffset="13862.821">1918 1694,'22'3,"-1"1,0 1,0 1,0 1,-1 1,0 1,0 0,-1 2,0 0,-1 1,0 1,-1 0,9 10,251 175,-180-139,-77-55</inkml:trace>
  <inkml:trace contextRef="#ctx0" brushRef="#br0" timeOffset="15881.641">874 2484,'2'8,"0"-1,0 0,0 0,1 0,0 0,1 0,0 0,0-1,0 0,0 0,1 0,0 0,1-1,-1 0,1 0,0 0,0-1,0 0,1 0,-1-1,1 1,0-1,0-1,0 1,1-1,-1-1,0 1,1-1,-1-1,4 1,-6-1,0-1,1 1,-1-1,0 0,0-1,0 1,0-1,0 0,0 0,0-1,0 1,-1-1,1 0,-1 0,0-1,0 1,0-1,-1 0,1 0,-1 0,0-1,0 1,0-1,0 0,3-6,-1-1,0 1,0-1,-1 0,-1 0,0 0,-1 0,0 0,0-12,-17-106,13 126,1 0,-1 1,0-1,0 0,0 0,-1 1,1-1,-1 1,0 0,0 0,0 0,0 0,-1 0,1 1,-1-1,1 1,-1 0,0 0,0 1,0-1,0 1,0 0,0 0,-1 0,1 0,0 1,0 0,-1 0,1 0,-3 0,1 1,0 1,-1-1,1 1,0 0,0 0,0 1,0 0,0 0,1 0,0 1,-1 0,1 0,0 0,-3 5,-23 16,24-20,1 0,0 0,0 1,1 0,0 0,0 0,0 1,1 0,0 0,0 0,1 0,0 0,0 1,1 0,0-1,0 1,1 0,0 0,0 0,1 6,20 160,-15-152,-1-1,-1 1,-1-1,-1 1,-1 0,-1 0,0-1,-2 1,-1-1,0 1,-2-1,0 0,-6 10,8-22,0 2,0 1,-1-1,-1 0,1-1,-2 1,0-1,0 0,0-1,-2 0,1 0,-1 0,0-1,0-1,-8 5,-1-9,4-4</inkml:trace>
  <inkml:trace contextRef="#ctx0" brushRef="#br0" timeOffset="22647.686">1834 29,'18'1,"0"0,0 2,0 0,0 1,-1 1,0 0,0 1,0 1,-1 1,0 0,0 1,11 10,-12-10,0 0,0-1,1 0,0-1,0-1,1-1,0 0,7 0,67 24,160 64,-90-23,14 4,-158-67</inkml:trace>
  <inkml:trace contextRef="#ctx0" brushRef="#br0" timeOffset="24176.9">1918 0,'18'226,"11"-55,-23-141,6 31,-2 0,-3 1,-2 35,-6-56,12 104,-3-104,-2 1,-2-1,-1 1,-2 0,-4 36,0 14,4 134,27-57,-27 56,15-167,-11-51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4:10.78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1 785,'26'166,"3"-46,-10-45,-29-97,5-17,2-1,1-1,2 1,2 0,2 0,2 0,1 1,2 0,2 0,1 1,6-10,-13 35,-3 5,1 0,0 0,0 1,0-1,1 1,0 0,0 0,1 0,0 0,0 1,1 0,0 0,0 1,5-4,-7 9,1 0,0 1,-1-1,1 1,0 0,-1 1,1-1,-1 1,0 0,0 0,1 0,-1 1,0-1,-1 1,1 0,0 0,-1 0,0 1,0-1,0 1,0 0,0 0,-1 0,1 0,-1 0,0 0,-1 1,1-1,-1 1,0 1,0-5,72 139,-69-125,-4-3</inkml:trace>
  <inkml:trace contextRef="#ctx0" brushRef="#br0" timeOffset="876.905">791 418,'-1'-2,"0"1,0 0,0-1,0 1,0 0,-1 0,1 0,0 0,-1 0,1 0,-1 0,1 1,-1-1,1 1,-1-1,0 1,1-1,-1 1,0 0,1 0,-1 0,0 0,1 0,-1 0,0 0,1 0,-1 1,0-1,1 1,-1-1,1 1,-1 0,1-1,-1 1,1 0,-1 0,1 0,0 0,-1 1,-13 7,0 0,1 1,0 1,1 0,0 1,1 0,1 1,-1 0,2 1,0 0,-7 14,16-26,0 0,0 0,0 0,0 0,1 0,-1 0,1 1,-1-1,1 0,0 0,0 0,0 0,0 1,0-1,0 0,0 0,1 0,-1 0,1 1,0-1,0 0,-1 0,1 0,0 0,1-1,-1 1,0 0,1 0,-1-1,1 1,-1-1,1 1,-1-1,1 0,0 1,0-1,0 0,0 0,0 0,0-1,0 1,0 0,0-1,0 1,1-1,-1 0,1 0,27 8,87 34,-113-40,-1 0,1 1,-1-1,0 1,0 0,0 0,0 0,-1 0,1 1,-1-1,0 1,0-1,0 1,-1 0,1 0,-1 0,0 0,0 0,0 0,0 0,-1 0,1 0,-1 0,0 0,-1 1,1-1,-1 0,0 1,-2 6,-1-1,-1 1,1-1,-2 0,1-1,-1 1,-1-1,1 0,-2-1,1 1,-1-2,0 1,-10 6,2 1,16-14,0-1,-1 1,1 0,0 0,-1 0,1 0,-1-1,1 1,-1 0,1-1,-1 1,0 0,1-1,-1 1,0 0,0-1,1 1,-1-1,0 0,0 1,0-1,1 0,-1 1,0-1,0 0,0 0,0 0,0 0,0 0,0 0,1 0,-1 0,0 0,0 0,0 0,0 0,0-1,0 1,0 0,1-1,-1 1,0-1,0 1,1-1,-1 1,0-1,0 1,1-1,-1 0,1 1,-1-1,1 0,-1 0,1 1,-1-1,1 0,-1 0,1 0,0 0,1-14</inkml:trace>
  <inkml:trace contextRef="#ctx0" brushRef="#br0" timeOffset="1116.945">1073 587,'-10'34,"-3"15,-3 0,-1-4,5-5,2-4,9-8,5-14,0-9</inkml:trace>
  <inkml:trace contextRef="#ctx0" brushRef="#br0" timeOffset="1354.179">989 107,'0'0</inkml:trace>
  <inkml:trace contextRef="#ctx0" brushRef="#br0" timeOffset="1684.697">1215 785,'14'-45,"2"1,1 1,3 0,2 2,12-18,-34 58,1 0,-1 0,0 0,1 0,-1 0,0 1,1-1,-1 0,1 0,-1 0,1 1,-1-1,1 0,0 1,-1-1,1 0,0 1,0-1,-1 1,1-1,0 1,0 0,0-1,-1 1,1 0,0-1,0 1,0 0,0 0,0 0,0 0,0 0,0 0,0 0,0 0,-1 0,1 0,0 1,0-1,0 0,0 0,0 1,0-1,-1 1,1-1,0 1,0-1,-1 1,1 0,0-1,-1 1,1 0,0-1,-1 1,1 0,-1 0,0 0,1-1,-1 2,25 63,-24-56,1-1,1 1,0-1,0 0,1 1,0-2,0 1,1 0,0-1,0 0,0 0,1 0,2 0,-7-6,1 1,-1-1,1 0,0 0,0 0,-1 0,1-1,0 1,0 0,0-1,0 1,0-1,0 0,0 1,0-1,0 0,0 0,0-1,0 1,-1 0,1-1,0 1,0-1,0 1,0-1,0 0,-1 0,1 0,0 0,0 0,-1 0,1 0,-1-1,1 1,-1-1,0 1,0-1,1 1,-1-1,0 0,43-80,-37 64,-2 7,0-1,-1 0,0 0,-1 0,0-1,-1 1,-1-1,0 0,-1 1,0-1,0 0,-2 1,0-7,-5-5</inkml:trace>
  <inkml:trace contextRef="#ctx0" brushRef="#br0" timeOffset="2249.674">1920 191,'-21'22,"2"0,0 2,2 0,1 0,0 2,2 0,1 1,2 0,-9 26,20-48,-1-1,0 1,1 0,0-1,0 1,0 0,1-1,0 1,0 0,0-1,0 1,1-1,0 1,-1-1,2 0,-1 0,0 0,1 0,0 0,0-1,0 1,0-1,1 1,-1-1,1 0,0-1,0 1,0-1,0 1,0-1,2 0,2 2,-1-1,1-1,0 1,0-1,0 0,0-1,0 0,1 0,-1-1,0 0,0-1,0 1,1-1,-1-1,0 0,0 0,5-3,-3 0,0 0,-1-1,0 0,0 0,-1-1,0-1,0 1,-1-1,1 0,-2-1,1 0,-1 0,-1 0,0-1,0 0,-1 0,1-3,37-184,-40 183,-2 1,1-1,-1 1,-1-1,-1 1,0-1,0 1,-2 0,1 0,-2 0,0 0,0 1,-1-1,0 2,-1-1,-7-8,13 19,0-1,-1 0,1 0,-1 0,1 1,-1-1,0 1,1-1,-1 1,0 0,0 0,0 0,0 0,0 0,0 0,-1 0,1 1,0-1,0 1,0 0,-1-1,1 1,0 0,-1 0,1 1,0-1,0 0,-1 1,1-1,0 1,0 0,0 0,0 0,0 0,0 0,0 0,0 0,0 1,1-1,-1 1,-1 0,-50 82,45-57,1 1,1-1,1 1,2 0,0 0,2 1,2-1,2 17,-2 11,33 168,-11-115,6 89,-29-86,-1-88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44:27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830 658,'-91'-76,"55"43,-1 1,-2 1,-42-23,-38-24,84 39,-1 2,-2 1,-1 2,-2 1,-27-14,-64-65,131 112,1-1,0 0,0 0,-1 1,1-1,0 0,-1 0,1 1,-1-1,1 0,-1 1,1-1,-1 0,1 1,-1-1,1 1,-1-1,0 1,1-1,-1 1,0-1,0 1,1 0,-1 0,0-1,0 1,1 0,-1 0,0 0,0 0,0-1,1 1,-1 0,0 1,0-1,0 0,1 0,-1 0,0 0,0 1,0-1,1 0,-1 1,0-1,1 1,-1-1,0 0,1 1,-1 0,0-1,1 1,-1-1,1 1,-1 0,1-1,-1 1,1 0,0 0,-1-1,1 1,0 0,0 0,-1-1,1 1,37 134,-22 35,0-96,-14-73,0-1,1 1,-1 0,0-1,0 1,1-1,-1 1,0-1,1 0,-1 0,0 1,1-1,-1 0,1 0,-1 0,0 0,1-1,-1 1,0 0,1-1,-1 1,0-1,1 1,-1-1,0 1,0-1,0 0,0 0,1 0,-1 1,0-1,0 0,-1 0,1-1,0 1,0 0,0 0,-1 0,1 0,-1-1,1 1,-1 0,1-1,-1 1,0 0,1-1,-1 0,93-125,37-47,-129 174,-1 0,1-1,0 1,-1-1,1 1,0-1,-1 0,1 1,-1-1,1 1,-1-1,1 0,-1 0,0 1,1-1,-1 0,0 0,1 1,-1-1,0 0,0 0,0 0,0 1,0-1,0 0,0 0,0 0,0 0,0 1,0-1,-1 0,1 0,0 0,-1 1,1-1,0 0,-1 1,1-1,-1 0,1 1,-1-1,1 0,-1 1,0-1,1 1,-1-1,0 1,1-1,-1 1,0 0,1-1,-1 1,0 0,0-1,0 1,-51-2,42 2,-8 1,-5-2,0 2,0 1,0 0,0 2,0 1,1 0,-2 2,16-3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46:57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0 300,'1'0,"-1"0,0 0,1-1,-1 1,1 0,-1 0,1 0,-1-1,1 1,-1 0,1 0,-1 0,1 0,-1 0,0 0,1 0,-1 0,1 0,-1 0,1 0,-1 0,1 1,-1-1,1 0,-1 0,1 0,-1 1,0-1,1 0,-1 0,1 1,-1-1,0 0,1 1,-1-1,0 1,0-1,1 0,-1 1,0-1,0 1,1-1,-1 1,0-1,0 1,0-1,0 0,0 1,0-1,0 1,0-1,0 1,0-1,0 1,0-1,0 1,0-1,14 33,-2 0,-2 0,0 1,-3 1,1 11,10 40,0 110,-17-196,-1 0,1-1,-1 1,0 0,1 0,-1-1,1 1,-1 0,1 0,-1 0,1 0,-1 0,1 0,-1 0,1 0,-1 0,0 0,1 0,-1 0,1 0,-1 0,1 0,-1 0,1 0,-1 1,1-1,-1 0,1 0,-1 1,0-1,1 0,-1 0,0 1,1-1,-1 0,0 1,1-1,-1 1,0-1,0 0,1 1,-1-1,0 1,0-1,0 1,0-1,1 1,-1-1,0 1,0-1,0 1,0-1,0 1,0-1,0 1,0-1,-1 0,1 1,0-1,0 1,0-1,0 1,-1-1,1 1,0-1,18-35,87-229,-27 89,-71 164,-3 3</inkml:trace>
  <inkml:trace contextRef="#ctx0" brushRef="#br0" timeOffset="1">0 187,'92'-45,"-65"40,0 0,1 2,-1 0,1 2,0 2,17 1,22 1,-23-3,-75-34,17 23,7 7,0-1,0 0,1-1,0 0,0 0,0 0,1 0,0-1,0 0,1 0,-1-2,3-2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8:15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254 231,'74'-19,"137"-67,-108 39,-100 48,1-1,-1 1,1 0,-1 0,1 0,-1 1,0-1,1 1,-1 0,0 0,0 0,0 0,0 0,-1 1,1-1,0 1,-1 0,0-1,0 1,0 0,0 1,0-1,-1 0,1 0,-1 1,0-1,0 1,0-1,0 1,-1 0,1-1,-1 1,0 0,1 0,62 286,-55-231,-4 0,-1 0,-6 54,1-9,2-104,1 1,-1-1,0 1,1 0,-1-1,0 1,1 0,-1-1,0 1,0 0,0 0,0-1,0 1,0 0,0-1,0 1,0 0,0 0,0-1,0 1,0 0,0 0,-1-1,1 1,0 0,0-1,-1 1,1-1,-1 1,1 0,-1-1,1 1,-1-1,1 1,-1-1,1 1,-1-1,1 1,-1-1,0 0,1 1,-1-1,0 0,1 0,-1 1,0-1,1 0,-1 0,0 0,0 0,1 0,-1 0,0 0,0 0,1 0,-1 0,0-1,1 1,-1 0,0 0,1-1,-1 1,0 0,1-1,-1 1,-10-7,-1 0,0 0,0 1,0 1,-1 0,1 1,-1 0,0 1,0 1,-14-1,-5 1,-1 3,1 1,-1 1,1 1,0 2,0 2,1 0,0 3,-22 10,19-8,0 2,1 1,1 2,1 1,0 1,2 2,-3 4,20-16</inkml:trace>
  <inkml:trace contextRef="#ctx0" brushRef="#br0" timeOffset="1932.481">565 456,'132'-48,"76"-21,-107 36,-101 32,1 1,0 0,-1-1,1 1,-1 0,1-1,0 1,-1 0,1 0,0 0,-1 0,1 0,0 0,0-1,-1 1,1 1,0-1,-1 0,1 0,0 0,-1 0,1 0,0 1,-1-1,1 0,0 1,-1-1,1 0,-1 1,1-1,-1 1,1-1,-1 1,1-1,-1 1,1-1,-1 1,1-1,-1 1,0 0,0-1,1 1,-1 0,0-1,0 1,0 0,1-1,-1 1,0 0,0-1,0 1,0 0,0-1,0 1,-1 0,1 0,0-1,0 1,-1 0,-16 51,10-35,-10 71,15-62</inkml:trace>
  <inkml:trace contextRef="#ctx0" brushRef="#br0" timeOffset="2700.567">1355 485,'-19'9,"1"2,1 0,0 1,0 1,1 0,1 1,0 1,1 1,-7 10,16-18,0 0,1 1,0 0,1 0,0 0,0 0,1 0,0 1,1-1,0 1,0-1,1 1,0 6,0-12,1-1,-1 1,0 0,1-1,0 1,-1-1,2 1,-1-1,0 1,1-1,-1 0,1 0,0 0,0 0,0 0,0 0,1 0,-1-1,1 1,0-1,0 0,0 0,0 0,0 0,0 0,0 0,1-1,-1 0,0 0,1 0,-1 0,1 0,0-1,-1 1,1-1,1 0,11-3,-1-1,-1 0,1-1,-1 0,1-1,-2-1,1 0,-1-1,0-1,0 0,-1 0,-1-1,1-1,-2 0,1 0,-2-1,1-1,-2 1,0-2,0 1,4-12,-9 20,0 1,0-1,0 0,-1 0,0 0,0 0,0 0,-1-1,1 1,-1 0,-1-1,1 1,-1-1,0 1,0-1,0 1,-1-1,0 1,0-1,0 1,-1 0,0-1,0 1,0 0,0 0,-1 0,0 1,0-1,-1 1,1-1,-1 1,0 0,0 1,0-1,0 0,-1 1,1 0,-1 0,0 1,0-1,0 1,0 0,0 1,-1-1,1 1,0 0,-3 0,-6 4,1 0,0 1,0 1,0 0,0 1,1 0,0 1,0 0,0 1,1 1,1 0,-1 0,2 1,-1 0,1 0,1 1,0 1,0-1,1 1,1 1,0-1,0 1,-2 10,-1 2</inkml:trace>
  <inkml:trace contextRef="#ctx0" brushRef="#br0" timeOffset="3478.89">1835 598,'-22'198,"5"-151,1-83,14 21,1 0,0 1,1-1,1 0,0 0,1 0,0 1,2-1,-1 1,2 0,0 0,1 0,0 0,1 1,0 0,1 1,3-4,5-5,-4 5,-1 1,2 0,0 1,1 0,0 1,1 1,0 0,1 1,4-2,-19 13,0-1,0 0,1 0,-1 0,0 1,0-1,1 0,-1 1,0 0,1-1,-1 1,1 0,-1-1,0 1,1 0,-1 0,1 0,-1 0,1 0,-1 1,0-1,1 0,-1 1,0-1,1 1,-1-1,0 1,1 0,-1-1,0 1,0 0,0 0,0 0,0 0,0 0,0 0,0 0,0 0,0 0,-1 1,1-1,0 0,-1 1,1-1,-1 0,1 1,-1-1,0 0,0 1,1-1,-1 1,0-1,0 0,-1 1,1-1,-38 125,36-106,3-4</inkml:trace>
  <inkml:trace contextRef="#ctx0" brushRef="#br0" timeOffset="6029.512">2879 598,'0'282,"-4"-256,-9-32,10-12,0 1,1-1,2 0,-1 0,2 1,1-1,0 0,1 1,0-1,2 1,0 0,1 0,1 1,0-1,1 2,1-1,1 1,0 0,0 1,12-10,-14 11,2 1,0 0,0 0,1 2,1-1,0 1,0 1,12-7,-22 16,0 0,0 0,0 0,0 1,0-1,0 0,0 1,0-1,0 1,-1 0,1 0,0 0,0 0,0 0,-1 0,1 0,-1 1,1-1,-1 1,1-1,-1 1,0-1,0 1,1 0,-1-1,-1 1,1 0,0 0,0 0,-1 0,1 0,-1 0,1 0,-1 0,0 0,0 0,0 0,0 0,11 24,-1-11</inkml:trace>
  <inkml:trace contextRef="#ctx0" brushRef="#br0" timeOffset="6346.946">3443 541,'-8'20,"1"1,0 0,2 0,0 0,1 1,1 0,2 0,0-1,1 1,1 0,2 12,-3-31,0 0,1-1,-1 1,0 0,1-1,0 1,0 0,-1-1,1 1,1-1,-1 0,0 1,1-1,-1 0,1 0,0 0,-1 0,1 0,0 0,0 0,1 0,-1-1,0 1,0-1,1 0,-1 0,1 0,-1 0,1 0,0 0,-1-1,1 1,0-1,-1 0,1 1,0-1,-1-1,1 1,0 0,-1-1,1 1,0-1,-1 0,1 0,-1 0,1 0,-1 0,0 0,1-1,-1 1,0-1,0 0,0 0,3-3,0-1,0 0,-1 0,0 0,0 0,0-1,-1 0,0 0,-1 0,1 0,-1 0,-1 0,1-1,-1 1,0 0,-1-1,0 1,0-1,-1 1,0-1,0 1,0 0,-1-1,0 1,-1 0,0 0,0 0,0 1,-1-1,0 1,0 0,0 0,-1 0,-4-4,-5 0</inkml:trace>
  <inkml:trace contextRef="#ctx0" brushRef="#br0" timeOffset="6763.726">3867 32,'-8'22,"2"0,0 0,2 0,0 1,1 0,2 0,0-1,2 1,1 16,-1 10,0 397,-6-395,-1-33</inkml:trace>
  <inkml:trace contextRef="#ctx0" brushRef="#br0" timeOffset="7016.192">3641 541,'43'-5,"34"-6,13-2,-4 2,-12 3,-13-2,-13 0,-9 2,-7 2,-4 3,-7 1</inkml:trace>
  <inkml:trace contextRef="#ctx0" brushRef="#br0" timeOffset="7751.896">4403 399,'-41'35,"0"2,3 1,1 3,2 0,-10 18,43-57,0-1,0 1,1 0,-1-1,0 1,1 0,-1 0,1 0,0 0,0 0,0 0,0 0,0 0,0 0,0 1,1-1,-1 0,1 1,0-1,-1 0,1 1,0-1,1 1,-1-1,0 0,1 1,-1-1,1 0,0 0,-1 1,1-1,0 0,1 0,-1 0,0 0,0 0,1 0,-1 0,1-1,0 1,0 0,-1-1,1 0,2 2,7-3,0-1,0-1,0 1,0-2,0 1,0-2,-1 1,0-1,0-1,0 0,0 0,0-1,0-1,13-9,-1-1,-1-1,0 0,-1-2,-1 0,9-14,1 1,-29 32,0 0,0 0,0 0,1 1,-1-1,0 0,0 0,1 1,-1-1,1 0,-1 1,0-1,1 0,-1 1,1-1,0 0,-1 1,1-1,-1 1,1-1,0 1,-1-1,1 1,0 0,0-1,-1 1,1 0,0 0,0-1,0 1,-1 0,1 0,0 0,0 0,0 0,-1 0,1 0,0 0,0 1,0-1,-1 0,1 0,0 1,0-1,-1 0,1 1,0-1,0 1,-1-1,1 1,-1-1,1 1,0-1,-1 1,1 0,-1-1,1 1,-1 0,0-1,1 1,-1 0,0 0,1-1,-1 1,0 0,0 0,0 0,-6 54,4-47,0 0,1-1,-1 1,1 0,1 0,0 0,0 0,0 0,1 0,0 0,1 0,0 0,0 0,0-1,1 1,0-1,1 0,0 0,0 0,0 0,5 5,-1-8,0 0,0 0,0-1,0 0,1-1,-1 1,1-2,0 1,-1-1,1-1,0 1,0-2,-1 1,1-1,0 0,-1-1,1 0,-1 0,1-1,-1 0,0-1,0 1,0-2,5-3,-1 0,0-1,0 0,-1-1,0 0,-1-1,0 0,-1-1,0 0,-1 0,0-1,-1 0,-1 0,6-14,52-203,-56 184,-1 0,-3 0,-2 0,-2 0,-4-33,-4 51,8 28,0 1,0-1,0 0,0 1,0-1,0 0,0 1,0-1,0 0,-1 0,1 1,0-1,0 0,0 1,0-1,0 0,-1 1,1-1,0 0,0 0,0 1,-1-1,1 0,0 0,-1 0,1 1,0-1,0 0,-1 0,1 0,0 0,-1 0,1 1,0-1,-1 0,1 0,0 0,-1 0,1 0,0 0,-1 0,1 0,0 0,-1 0,1 0,0-1,-1 1,1 0,0 0,0 0,-1 0,1 0,0-1,-1 1,1 0,0 0,0 0,-1-1,1 1,0 0,-9 167,11-109,-1 590,3-623,9-30,-8-8</inkml:trace>
  <inkml:trace contextRef="#ctx0" brushRef="#br0" timeOffset="8014.585">4657 428,'39'-10,"26"-2,12-1,-1 4,-11 2,-5 2,-8 3,-9 6,-7 2,-4 0,-3 0,-7 3,-2 0,-4 3,0 0,1 2,-1 0</inkml:trace>
  <inkml:trace contextRef="#ctx0" brushRef="#br0" timeOffset="8264.037">5532 569,'0'38,"5"18,6-1,1-10</inkml:trace>
  <inkml:trace contextRef="#ctx0" brushRef="#br0" timeOffset="8499.394">5504 315</inkml:trace>
  <inkml:trace contextRef="#ctx0" brushRef="#br0" timeOffset="8688.013">5842 569,'-7'11,"1"0,-1 1,2-1,0 2,0-1,1 0,0 1,1 0,1 0,0 0,1 0,0 0,1 0,0 0,1 0,1 0,2 8,-4-19,1 1,0-1,0 0,-1 0,1 0,1 1,-1-1,0 0,0 0,1-1,-1 1,1 0,0 0,0-1,-1 1,1-1,0 1,0-1,0 0,0 0,1 0,-1 0,0 0,0-1,1 1,-1 0,0-1,1 0,-1 0,1 1,-1-1,0-1,1 1,-1 0,2-1,2-1,0 0,0 0,0-1,0 0,-1 0,1-1,-1 1,0-1,0 0,0 0,-1-1,1 0,-1 1,5-8,0 1,-1-1,0-1,-1 1,-1-1,0 0,0-1,-2 0,1 0,-2 0,0 0,-1 0,0 0,-1-1,0 1,-1-1,-3-13,-14-13,4 30</inkml:trace>
  <inkml:trace contextRef="#ctx0" brushRef="#br0" timeOffset="9136.354">6153 710,'15'-27,"1"0,2 2,0 0,2 1,7-6,-26 28,0 0,0 1,-1-1,1 0,0 1,0-1,1 1,-1-1,0 1,0-1,1 1,-1 0,1 0,-1 0,1-1,0 2,-1-1,1 0,0 0,0 0,-1 1,1-1,0 1,0 0,0-1,0 1,0 0,0 0,-1 0,1 0,0 0,0 1,0-1,0 1,0-1,-1 1,1 0,0-1,0 1,-1 0,1 0,-1 0,1 0,-1 1,1-1,-1 0,1 1,-1-1,0 1,1 0,3 13,44 87,-47-99,1 0,0 0,0 0,0 0,0 0,0-1,1 1,-1-1,1 0,-1 0,1-1,0 1,0-1,0 1,0-1,0 0,0-1,0 1,0-1,0 0,1 0,-1 0,0 0,0-1,0 0,2 0,9-4,-1-1,0-1,0 0,-1 0,0-2,0 1,-1-2,0 1,0-2,-1 0,1-2,28-67,-32 58</inkml:trace>
  <inkml:trace contextRef="#ctx0" brushRef="#br0" timeOffset="11767.841">7903 569,'-6'-1,"-1"1,1 0,0 0,-1 1,1 0,-1 0,1 1,0-1,0 1,0 0,0 1,0 0,0 0,1 0,0 0,-1 1,1 0,0 0,1 1,-1-1,1 1,0 0,0 0,0 0,1 1,0-1,-2 6,-1-4,0 2,1-1,0 0,0 1,1 0,1 0,-1 0,1 1,1-1,0 1,0 0,1-1,0 1,0 0,2 0,-1 0,1-1,0 1,1 0,0-1,1 1,1 4,-3-12,1-1,-1 1,0-1,1 0,-1 0,0 1,1-1,-1 0,1 0,0 0,-1-1,1 1,0 0,0-1,-1 1,1-1,0 1,0-1,0 0,0 0,-1 0,1 0,0 0,0 0,0 0,0-1,-1 1,1-1,0 1,0-1,-1 0,1 1,0-1,-1 0,1 0,-1 0,1-1,0 1,54-50,-55 51,125-149,-87 92,-44 75,1 1,0-1,1 0,1 1,1 0,1-1,0 1,2 2,-2-17,0 0,1-1,-1 1,1 0,0 0,0 0,1 0,-1-1,1 1,0-1,0 1,0-1,0 0,0 0,1 0,0 0,-1 0,1 0,0-1,1 1,-1-1,0 0,1 0,-1 0,1 0,-1-1,1 1,0-1,0 0,-1 0,1-1,0 1,0-1,0 0,0 0,0 0,0 0,0-1,0 1,0-1,-1 0,1 0,0-1,0 1,-1-1,1 0,-1 0,14-8,-2-1,0-1,0-1,-1 0,0 0,-1-2,-1 0,0 0,5-11,16-17,2-1,-3-1,-1-2,-3-1,1-5,1-7,-16 37,-1-1,-1 0,-1-1,-1 0,-1-1,-2 0,0-1,-2 1,-1-1,0-19,-3 44,-1 0,0 1,0-1,0 1,0-1,0 1,0-1,-1 1,1-1,0 1,-1-1,1 1,-1-1,0 1,1-1,-1 1,0 0,0-1,0 1,0 0,0 0,0 0,0 0,0 0,0 0,-1 0,1 0,0 0,-1 0,1 1,-1-1,1 0,-1 1,1 0,-1-1,1 1,-1 0,1 0,-1-1,1 1,-1 1,0-1,1 0,-1 0,1 0,-1 1,1-1,-1 1,1-1,-1 1,1 0,0 0,-1-1,1 1,0 0,0 0,-1 0,1 0,0 1,0-1,0 0,0 0,0 2,-19 18,2 1,0 1,2 0,0 2,1-1,2 2,1 0,1 1,-2 8,4-11,1 0,1 0,2 1,0 0,2 0,0 1,2-1,1 0,2 15,-2-30,1 0,0 0,1 0,0 0,1 0,0-1,0 1,1-1,0 0,1 0,0 0,0-1,1 1,0-1,1-1,0 1,0-1,0 0,1-1,0 0,0 0,1-1,-1 0,1 0,3 1,-5-3,0 0,1 0,-1-1,1 0,-1 0,1-1,0 0,0 0,-1-1,1 0,0 0,0-1,0 0,-1 0,1-1,-1 0,1 0,-1-1,1 0,-1 0,0 0,-1-1,1-1,-1 1,1-1,-1 0,-1 0,1-1,-1 1,0-1,0 0,0-1,-1 1,0-1,0 0,-1 0,0 0,0-1,-1 1,0-1,1-5,-2 4,-1 0,0 1,0-1,0 1,-1-1,-1 1,1-1,-1 1,-1 0,0-1,0 1,0 1,-1-1,0 0,-1 1,1 0,-2 0,1 0,-1 1,0 0,0 0,0 0,-1 1,0 0,0 0,-1 0,1 1,-1 0,0 1,0 0,-8-2,7 3,0 0,-1 0,1 1,-1 1,1 0,-1 0,1 1,-1 0,1 0,0 1,0 0,-1 1,-5 3,-12 5</inkml:trace>
  <inkml:trace contextRef="#ctx0" brushRef="#br0" timeOffset="12147.804">8975 485,'-14'9,"1"1,-1 0,2 1,0 1,0 0,1 0,0 1,1 1,1 0,0 0,1 1,0 0,2 0,-1 1,0 6,6-18,0 0,1 0,0 1,-1-1,1 0,1 0,-1 1,1-1,-1 0,1 0,0 1,1-1,-1 0,1 0,0-1,0 1,0 0,0 0,1-1,-1 0,1 1,0-1,0 0,0 0,0 0,1-1,-1 1,1-1,0 0,0 0,-1 0,1-1,0 1,1-1,-1 0,0 0,0 0,0-1,1 1,-1-1,0 0,0 0,1-1,-1 1,0-1,0 0,1 0,1-2,0 2,-2-1,1 0,0-1,0 1,-1-1,1 0,-1 0,0-1,0 1,0-1,0 0,-1 0,0 0,1 0,-1-1,-1 1,1-1,-1 0,0 0,0 0,0 0,-1 0,1 0,-1-3,2-3,-2-1,1 0,-1 1,-1-1,0 0,0 0,-1 1,-1-1,0 0,-3-7,4 15,0-1,-1 0,0 1,0-1,0 1,-1 0,1-1,-1 1,0 0,0 1,0-1,-1 0,1 1,-1 0,0 0,0 0,0 0,0 1,-1 0,1-1,-1 2,1-1,-4 0,-4 2</inkml:trace>
  <inkml:trace contextRef="#ctx0" brushRef="#br0" timeOffset="12851.523">9201 569,'-7'18,"0"-5,0 1,2 0,0 0,0 1,1-1,1 1,1 0,0 0,0 9,2-22,0 0,0 0,0 0,0 0,0 0,1 0,-1 1,1-1,-1 0,1 0,0 0,0 0,0-1,0 1,0 0,0 0,0 0,1-1,-1 1,1-1,-1 1,1-1,-1 1,1-1,0 0,0 0,0 0,0 0,-1 0,1 0,1-1,-1 1,0-1,0 1,0-1,0 0,0 0,0 0,0 0,0 0,1 0,-1 0,0-1,0 1,0-1,93-38,85-110,-180 148,0 1,0-1,0 1,0-1,1 1,-1-1,0 1,0 0,1-1,-1 1,0-1,1 1,-1 0,0-1,1 1,-1 0,1-1,-1 1,1 0,-1-1,0 1,1 0,-1 0,1 0,-1 0,1-1,-1 1,1 0,0 0,-1 0,1 0,-1 0,1 0,-1 0,1 0,-1 1,1-1,-1 0,1 0,-1 0,1 0,-1 1,0-1,1 0,-1 1,1-1,-1 0,1 1,-1-1,0 0,1 1,-1-1,0 1,1-1,-1 0,0 1,0-1,0 1,1-1,-1 1,0-1,0 1,0-1,0 1,0 0,-3 35,1-33,0 0,0 0,0 0,1 0,0 0,-1 1,1-1,0 0,0 0,1 1,-1-1,1 1,0-1,-1 1,2-1,-1 1,0-1,1 1,-1-1,1 0,0 1,0-1,1 0,-1 0,0 0,1 0,0 0,0 0,0 0,0 0,0-1,1 1,-1-1,1 1,0-1,-1 0,1 0,0 0,0-1,2 1,3 0,1 0,0-1,0 0,0-1,0 1,-1-2,1 1,0-2,0 1,0-1,-1 0,1-1,-1 0,0 0,1-1,-2 0,1 0,0-1,3-3,123-120,-133 127,24-31,-1-1,-2-1,-2-1,-1-1,-1-1,-3 0,0-1,5-28,-20 65,4-10,0-1,0 0,-1 0,-1 0,0 0,-1-1,0 1,-1 0,0-1,-1 1,0 0,-1-2,1 13,1 1,0-1,-1 0,1 0,-1 0,1 1,-1-1,1 0,-1 1,1-1,-1 0,0 1,1-1,-1 1,0-1,0 1,1-1,-1 1,0 0,0-1,0 1,1 0,-1 0,0-1,0 1,0 0,0 0,0 0,0 0,1 0,-1 0,0 0,0 1,0-1,0 0,0 0,1 1,-1-1,0 0,0 1,0-1,1 1,-1-1,0 1,1-1,-1 1,0 0,1-1,-1 1,1 0,-1-1,1 1,-1 0,1 0,0 0,-1 0,-27 44,18-16,1 0,1 1,2-1,1 1,1 1,2-1,1 0,1 1,2-1,1 0,4 19,13 177,-11-175,-7-45,0 0,0 0,-1 0,0 0,0 0,-1 0,0 0,0 0,0 0,0 0,-1 0,0 0,-1 0,1 0,-1 0,0 0,-2 3,-21 8,11-16</inkml:trace>
  <inkml:trace contextRef="#ctx0" brushRef="#br0" timeOffset="13099.987">9680 343,'44'-5,"42"-1,12 0,-1 1,-13 1,-15 2,-10 1,-11 1,-12 0</inkml:trace>
  <inkml:trace contextRef="#ctx0" brushRef="#br0" timeOffset="15753.527">11205 598,'-3'-3,"0"1,1 0,-1 1,0-1,0 0,0 1,0-1,0 1,0 0,-1 0,1 1,0-1,-1 1,1-1,0 1,-1 0,1 0,0 0,-1 1,1-1,0 1,-1 0,1 0,0 0,0 0,0 1,0-1,0 1,-1 0,-76 63,75-62,1 2,0-1,0 0,0 1,0 0,1 0,0 0,0 0,0 0,1 1,0-1,0 1,0-1,1 1,0 0,0 0,0 0,1 0,-1 0,2 0,-1 0,1 0,-1-1,2 1,-1 0,1 0,-1-1,2 1,-1-1,1 1,0-1,-1-3,0 0,1 0,0-1,-1 0,1 1,0-1,-1 0,1 0,0 0,0-1,0 1,0-1,0 1,0-1,0 0,0 0,0-1,0 1,0 0,-1-1,1 0,0 0,0 0,0 0,-1 0,1 0,0-1,1-1,73-50,-56 31,-1-2,0 0,-2 0,-1-2,-1 0,12-26,-12 17,-4 57,1 37,-11-44,1-1,1 1,0 0,0-1,2 0,0 0,0 0,1-1,1 0,8 11,-13-20,1 1,-1-1,1 0,-1 0,1 0,0 0,1-1,-1 0,0 0,1 0,0 0,0-1,0 0,0 0,0 0,0 0,0-1,1 0,-1 0,1 0,-1-1,1 0,11-4</inkml:trace>
  <inkml:trace contextRef="#ctx0" brushRef="#br0" timeOffset="17282.649">13632 456,'-29'38,"-9"18,-3 4,5-4,9-5,4-13,6-7,1-5,-1-1,2-6</inkml:trace>
  <inkml:trace contextRef="#ctx0" brushRef="#br0" timeOffset="17556.431">13322 485,'19'9,"21"18,8 4,1 2,-8 0,-6-6,-9-2,-4-6,-6-1,-1 1,2 2,3-2,-2 0,0-3,3-4,2-10,-3-4</inkml:trace>
  <inkml:trace contextRef="#ctx0" brushRef="#br0" timeOffset="17917.848">13999 710,'10'2,"0"0,0 0,0-1,0 0,0-1,0 0,0-1,0 0,0 0,0-1,-1 0,1-1,-1 0,1-1,-1 1,0-2,0 0,0 0,-1 0,0-1,0 0,0-1,-1 0,0 0,0 0,-1-1,0 0,0 0,-1-1,0 0,0 0,1-6,-5 12,0 1,-1-1,0 0,1 0,-1 0,0 0,0 0,0 1,-1-1,1 0,-1 0,1 0,-1 0,0 1,0-1,-1 0,1 1,0-1,-1 1,1-1,-1 1,0 0,0 0,0 0,0 0,0 0,0 0,-1 0,1 1,-1-1,1 1,-1 0,0-1,1 1,-1 1,0-1,0 0,-3-1,-1 1,0 0,0 0,0 0,0 1,0 0,0 0,1 1,-1 0,0 0,0 0,0 1,1 0,-1 1,-2 0,-8 7,1 1,0 0,1 1,0 1,1 0,0 1,1 0,0 1,2 1,0 0,0 1,-2 6,10-18,-1 1,1-1,0 1,1-1,-1 1,1 0,0 0,1 0,-1 0,1 1,0-1,1 0,0 0,0 1,0-1,0 0,1 0,0 1,1-1,0 0,-1 0,2 0,-1-1,1 1,0 0,0-1,0 0,1 1,0-1,0-1,0 1,0-1,1 1,0-1,0-1,0 1,0-1,1 1,-1-2,4 2,8 0,-1-1,1 0,0-2,0 0,-1-1,1 0,0-1,0-1,-1-1,1-1,-1 0,0-1,13-6,-7 1</inkml:trace>
  <inkml:trace contextRef="#ctx0" brushRef="#br0" timeOffset="18387.613">14563 625,'-14'8,"-1"0,1 1,0 1,1 0,0 1,1 0,0 1,-6 8,14-16,1 0,0 0,0 1,0-1,0 1,1-1,-1 1,1 0,1 0,-1 0,1 0,-1 0,2 1,-1-1,0 0,1 0,0 1,0-1,1 0,0 0,-1 1,2-1,-1 0,1 0,-1 0,1 0,1 0,1 2,1-2,1 0,-1-1,1 0,1 0,-1 0,1-1,-1 0,1 0,0 0,0-1,0 0,0-1,0 1,1-1,-1-1,0 1,1-1,-1-1,0 1,1-1,-1-1,0 1,0-1,0 0,0-1,0 0,-1 0,1 0,-1-1,2 0,8-11,1 0,-2 0,0-2,-1 1,0-2,-2 0,0-1,-1 0,-1 0,0-2,2-9,7-9,-17 35,73-186,-72 181,-1-1,-1 1,0-1,0 0,-1 1,0-1,0 0,-1 1,-1-1,0 1,0-1,0 1,-1 0,-1 0,0 0,0 0,-1 0,0 1,-4-6,5 10,1 0,-1 0,0 1,0-1,0 1,0 0,0 0,-1 1,1-1,-1 1,0 0,0 0,0 1,0-1,0 1,0 0,0 1,0-1,0 1,-1 0,1 0,0 0,0 1,0 0,0 0,0 0,0 1,0 0,0 0,-1 1,-5 1,0 1,1 1,0 0,0 0,1 1,0 0,0 1,0 0,1 0,0 1,1 0,0 0,-1 2,2 1,0 0,0 1,1-1,1 1,0 0,1 0,1 1,0-1,0 1,1-1,1 1,1-1,0 1,0-1,1 1,1-1,0 0,1 0,0 0,1 0,1-1,0 0,1 0,0 0,7 8,7 11,2-1,1-1,2-1,0-1,15 9,124 101,-152-127</inkml:trace>
  <inkml:trace contextRef="#ctx0" brushRef="#br0" timeOffset="16717.207">12165 287,'68'-27,"-1"-4,-2-2,16-14,27-41,-77 62,-39 54,-21 154,-80 516,96-638,-3-1,-3 0,-2-2,-2 0,-3-1,-7 6,28-50,0 0,-2-1,1 1,-1-1,-1 0,0-1,-1 0,0 0,0 0,-1-2,0 1,-1-1,0-1,0 1,-1-2,1 0,-1 0,-8 1,18-7,0 1,0-1,-1-1,1 1,0 0,-1 0,1-1,0 0,0 1,0-1,0 0,0 0,0 0,0 0,0 0,0-1,0 1,0-1,1 1,-1-1,0 1,1-1,0 0,-1 0,1 0,0 0,0 0,0 0,0 0,0 0,1 0,-1-1,0 1,1 0,0 0,0-3,3-85,9 49,3 0,1 1,2 1,2 0,1 2,2 0,2 2,1 0,2 2,1 1,1 1,16-11,-26 25,1 2,0 0,1 1,1 2,0 0,0 1,1 1,1 2,1 0,67 9,-17 4,-50-10,-2 0</inkml:trace>
  <inkml:trace contextRef="#ctx0" brushRef="#br0" timeOffset="16901.105">12983 710,'-15'38,"1"13,2 3,8-8,10-17,3-13</inkml:trace>
  <inkml:trace contextRef="#ctx0" brushRef="#br0" timeOffset="17051.299">12983 287</inkml:trace>
  <inkml:trace contextRef="#ctx0" brushRef="#br0" timeOffset="26340.2">17414 625,'-5'34,"-1"20,4 1,4-8</inkml:trace>
  <inkml:trace contextRef="#ctx0" brushRef="#br0" timeOffset="26502.275">17441 258,'0'0</inkml:trace>
  <inkml:trace contextRef="#ctx0" brushRef="#br0" timeOffset="26825.475">17894 428,'-19'4,"-79"27,95-30,0 1,0-1,0 1,0 0,0 0,1 0,-1 0,1 0,-1 0,1 1,0-1,-1 1,1 0,1 0,-1 0,0 0,1 0,-1 0,1 0,0 0,0 0,0 1,1-1,-1 0,1 1,-1 2,4 1,-1 0,1 0,0 0,1 0,0-1,0 1,0-1,1 0,0 0,0-1,0 1,1-1,-1 0,1-1,1 1,-1-1,1 0,-1-1,1 0,2 1,11 8,-5-3,65 51,-78-58,0 0,0 0,0 0,0 1,0-1,-1 1,1-1,-1 1,1 0,-1-1,0 1,0 0,0 0,-1 0,1 0,0 0,-1 0,0 0,0 0,0 0,0 0,-1 0,1-1,-1 1,1 0,-1 0,0 0,0 0,0 0,-1 0,-4 3,1 0,-1-1,-1 1,1-1,-1 0,0-1,0 0,0 0,0 0,-1-1,0 0,1-1,-1 0,0 0,0 0,0-1,-1 0,1-1,0 0,0 0,0-1,0 0,-4-1,-13-3</inkml:trace>
  <inkml:trace contextRef="#ctx0" brushRef="#br0" timeOffset="25475.576">15918 485,'-7'-3,"-1"1,1 1,-1-1,0 1,1 1,-1-1,0 2,0-1,0 1,1 0,-1 0,1 1,-1 0,1 0,-1 1,1 0,0 0,0 1,1 0,-1 0,1 1,0-1,0 2,0-1,1 0,-1 1,2 0,-1 0,0 1,1-1,0 1,-2 6,-10 17,2 0,0 1,2 0,2 1,1 0,-4 25,12-54,0-1,0 0,1 1,-1-1,1 0,-1 1,1-1,0 1,0-1,0 1,0-1,0 0,1 1,-1-1,1 1,-1-1,1 0,0 1,0-1,0 0,0 0,1 0,-1 0,1 0,-1 0,1 0,-1 0,1-1,0 1,0 0,0-1,0 0,0 1,0-1,0 0,1 0,-1 0,0-1,1 1,-1 0,0-1,1 1,-1-1,3 0,9-4,0 0,0-1,-1 0,0-1,0-1,0 0,-1-1,0 0,0-1,-1 0,0-1,-1 0,0 0,0-1,-1-1,12-9,190-199,-182 192,-29 27,1 1,-1-1,0 1,0-1,1 1,-1-1,0 1,0 0,1-1,-1 1,1 0,-1-1,0 1,1 0,-1-1,1 1,-1 0,1 0,-1-1,0 1,1 0,-1 0,1 0,-1 0,1 0,-1-1,1 1,0 0,-1 0,1 0,-1 1,1-1,-1 0,1 0,-1 0,1 0,-1 0,1 1,-1-1,0 0,1 0,-1 1,1-1,-1 0,0 1,1-1,-1 0,1 1,-1-1,0 0,0 1,1-1,-1 1,0-1,0 1,1-1,-1 1,0-1,0 1,0-1,0 1,0-1,0 1,0-1,0 1,0-1,0 1,-16 163,18-148,1 0,0-1,1 1,0-1,2 1,-1-1,2-1,0 1,1-1,0 0,1-1,1 0,0 0,1-1,0-1,1 1,2 0,-11-9,0-1,1 0,-1 0,1 0,0 0,-1 0,1-1,0 0,0 1,0-1,0-1,0 1,0-1,0 1,0-1,0-1,1 1,-1 0,0-1,0 0,0 0,21-8</inkml:trace>
  <inkml:trace contextRef="#ctx0" brushRef="#br0" timeOffset="25757.402">16849 456,'-9'24,"-9"22,-5 9,0-1,1-10,3-7,5-5,0-3,2-2,-1-1,1 1,-1-1,-5-4,2-5</inkml:trace>
  <inkml:trace contextRef="#ctx0" brushRef="#br0" timeOffset="26103.422">16623 428,'209'313,"-71"-94,-135-216,0 0,-1-1,1 1,0-1,0 0,0 0,1 0,-1 0,1-1,-1 1,1-1,-1 0,1 0,-1 0,1 0,0-1,0 1,-1-1,1 0,0 0,3-1,14-3</inkml:trace>
  <inkml:trace contextRef="#ctx0" brushRef="#br0" timeOffset="29407.421">0 1416,'368'-47,"-141"20,-164 19,0 3,0 3,47 4,-4 0,199 26,187 1,19-47,-208 5,52 13,-122 2,850-2,-671-28,463 28,-439-28,-8 16,70-6,-115-8,7 14,-115-4,112 14,-198 3,241 28,946-30,-856 0,-81-26,122 27,-178-28,769 28,169 0,-894-29,322 30,-453-29,88 26,-122-25,355 27,-521 13,-83-10,0 0,1-1,0 0,-1-1,1-1,0 0,0-1,-1 0,12-3,20-4,1 1,1 2,-1 3,1 1,29 4,23-1,35 3,-121 1,-7 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1,'-34'2,"0"1,0 2,0 2,1 1,0 1,0 2,1 1,-3 4,25-12,0 1,1 0,-1 1,1 0,1 0,-1 1,1 0,0 0,1 1,0 0,0 1,1-1,0 1,0 1,1-1,0 1,1-1,0 2,1-1,0 0,0 1,1-1,0 1,1-1,0 1,1 10,0-18,0 0,1 1,-1-1,0 0,1 0,0 0,0 0,0 0,0 0,0 0,1-1,-1 1,1 0,-1-1,1 1,0-1,0 1,1-1,-1 0,0 0,1 0,-1 0,1 0,0-1,-1 1,1-1,0 1,0-1,0 0,0 0,0-1,0 1,0-1,0 1,1-1,6 0,-1 0,1-1,-1 0,0 0,0-1,0 0,0-1,0 0,0 0,0-1,2-1,26-17,-1-1,-1-2,-1-1,-1-2,-2-1,0-1,-3-2,0-1,-28 34,0 0,1-1,-1 1,0 0,0 0,1 0,-1 0,0-1,1 1,-1 0,1 0,-1-1,1 1,-1 0,1-1,0 1,-1-1,1 1,0-1,0 1,-1-1,1 1,0-1,0 1,-1-1,1 0,0 0,0 1,0-1,0 0,0 0,-1 0,1 0,0 0,0 0,0 0,0 0,0-1,0 1,-1 0,1 0,0-1,0 1,0 0,-1-1,1 1,0-1,-1 1,1-1,0 1,-1-1,1 0,0 1,-1-1,1 0,-1 0,1 1,-1-1,0 0,1 0,-1 1,0-1,0 0,1 0,-1 0,0 0,0 0,0 1,0-2,0 2,0 12,0 0,1-1,0 1,0 0,1-1,1 1,0-1,1 0,0 0,1 0,0-1,0 1,1-1,0-1,1 1,0-1,1 0,0 0,0-1,1 0,8 5,36 8,-28-16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13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1158 206,'0'-11,"0"1,-1-1,0 1,0-1,-1 0,0 1,-1 0,0 0,-1 0,0 0,-1 0,0 1,0 0,-1 0,0 0,0 1,-5-5,5 11,-1 0,0 0,1 1,-1 0,0 0,1 0,-1 1,0 0,0 0,0 1,1 0,-1 0,0 1,1-1,-1 1,1 1,0-1,0 1,0 1,0-1,0 1,0 0,1 0,0 0,0 1,0 0,1 0,-4 4,-6 2,-27 21,2 1,1 2,2 1,1 2,2 2,2 1,1 1,3 1,1 2,3 1,1 0,2 2,3 0,2 1,1 1,3 0,3 1,-2 28,8-38,1 0,2 1,2-1,2 0,1 0,-3-28,-1-1,2-1,0 1,0 0,1-1,0 0,1 0,0 0,1-1,0 0,1 0,0-1,0 0,1 0,0-1,1 0,0-1,8 6,-1-4,1 0,-1-1,1-1,1-1,-1 0,1-1,0-1,0-1,0-1,1-1,-1 0,0-1,1-1,-1-1,0-1,0-1,0 0,0-1,-1-2,0 1,0-2,0 0,-1-2,-1 0,11-7,-17 11,0 0,-1-1,1 0,-1 0,-1-1,1 0,-1 0,-1-1,0 0,0-1,0 0,-1 0,-1 0,0 0,0-1,-1 0,-1 0,1 0,-2 0,0-1,0 1,-1-1,0 1,-1-1,0 0,-1 1,-2-9,-5 4,-1 1,0 0,-2 0,0 1,0 1,-1-1,-1 2,0 0,0 1,-1 0,-1 1,0 0,0 1,-1 1,0 1,-1 0,1 1,-1 0,0 2,-1 0,1 1,-15-1,75 20,-13-12,0-1,-1-2,1-1,0-1,0-2,0-1,1-1,-14 2,89-16,-67 13,-25 9</inkml:trace>
  <inkml:trace contextRef="#ctx0" brushRef="#br0" timeOffset="697.126">1525 1137,'-7'6,"1"1,1-1,-1 1,1 0,1 0,-1 1,1 0,0-1,1 1,0 1,0-1,1 0,0 1,0-1,1 1,0-1,1 1,0 0,0-1,1 1,0 0,1 1,-2-9,-2-44,3-1,1 1,2-1,2 1,2 0,2 1,1 0,3 1,1 0,2 1,11-18,-27 56,-1 1,0-1,1 0,0 1,-1-1,1 1,0-1,-1 1,1-1,0 1,0-1,1 1,-1 0,0-1,0 1,0 0,1 0,-1 0,1 0,-1 0,1 0,-1 1,1-1,-1 0,1 1,0-1,-1 1,1 0,0-1,0 1,-1 0,1 0,0 0,-1 0,1 1,0-1,0 0,-1 1,1-1,-1 1,1-1,0 1,-1 0,1 0,-1 0,1 0,-1 0,2 4,-1-1,0 1,0 0,0 0,-1 1,0-1,0 0,0 0,-1 1,1-1,-1 0,0 1,-1-1,0 0,1 1,-2-1,1 0,-1 0,0 2,0-1,0-1,1 1,0-1,0 1,0-1,0 1,1 0,0-1,0 1,1 0,0-1,0 1,0-1,1 1,-1-1,1 1,1 1,8 6</inkml:trace>
  <inkml:trace contextRef="#ctx0" brushRef="#br0" timeOffset="1182.302">2117 940,'-7'-2,"1"1,-1 0,0 0,1 1,-1-1,0 1,1 1,-1-1,1 1,-1 1,1-1,-1 1,1 0,0 0,0 1,-2 1,-4 0,0 1,0 0,0 0,1 2,0-1,1 1,-1 1,1 0,1 0,-1 1,2 0,-1 1,1 0,1 0,-5 8,9-14,-1 0,1 0,0 1,1-1,-1 1,1-1,0 1,0 0,0 0,0 0,1 0,0 0,0 0,1 0,-1 1,1-1,0 0,1 0,-1 1,1-1,0 0,0 0,1 0,-1 0,1 0,0 0,0-1,1 1,0-1,-1 1,2-1,-1 0,0 0,1 0,0-1,-1 1,2-1,-1 1,5-3,-1-1,0 1,0-1,1-1,-1 0,0 0,0 0,0-1,0 0,0-1,0 0,-1 0,1-1,-1 0,0 0,0 0,0-1,-1 0,1-1,-1 1,-1-1,3-2,192-209,-200 216,1 0,-1 0,0 0,1 0,-1 0,1 0,0-1,-1 1,1 1,0-1,0 0,-1 0,1 0,0 0,0 0,0 1,0-1,0 0,0 1,0-1,0 1,0-1,1 1,-1 0,0-1,0 1,0 0,0 0,1 0,-1 0,0 0,0 0,0 0,1 0,-1 1,0-1,0 0,0 1,0-1,0 0,0 1,1 0,-1-1,0 1,-1 0,1-1,0 1,0 0,0 0,0 0,0 0,-1 0,1 0,0 0,7 53,-8-49,-1-1,1 0,0 1,0-1,1 0,-1 1,1-1,0 0,0 0,1 0,-1 0,1 0,0 0,0 0,0 0,1 0,-1-1,1 0,0 1,0-1,0 0,0 0,0 0,1-1,-1 1,1-1,0 0,3 1,3 0,0 0,0-1,0-1,0 1,0-2,0 1,0-2,0 1,0-1,0-1,0 0,0 0,9-4,0 0</inkml:trace>
  <inkml:trace contextRef="#ctx0" brushRef="#br0" timeOffset="1861.178">2710 855,'-13'3,"1"2,-1 0,2 0,-1 1,0 1,1 0,0 0,1 1,0 1,0-1,1 2,0-1,0 1,1 1,1-1,-1 1,2 1,-4 6,9-14,0 0,0-1,1 1,-1 0,1-1,0 1,0 0,0-1,0 1,1 0,-1-1,1 1,0 0,0-1,0 1,1-1,-1 0,1 1,0-1,0 0,0 0,0 0,1 0,-1 0,1-1,0 1,-1-1,1 0,0 1,1-1,2 1,111 39,-98-40,-1 0,1-2,-1 0,1-2,-1 0,1 0,-1-2,0 0,0-2,0 1,-1-2,0-1,0 0,-1-1,0 0,-1-2,0 0,0 0,-1-2,-1 1,0-2,0 0,-9 10,26-23,-2-1,0-1,-2-2,-2 0,0-2,-2 0,-2-1,-1-2,-2 0,-1-1,-2 0,9-37,-20 57,0 0,-1-1,0 1,-2 0,0-1,-1 1,0 0,-2 0,0 0,-1 0,0 0,-2 0,0 1,0 0,-5-5,5 16,-1 0,0 0,-1 1,1 0,-1 1,0-1,0 1,0 1,0 0,0 0,-1 0,1 1,-1 0,1 1,-1 0,1 0,0 1,-1 0,1 1,-1-1,1 2,0-1,0 1,0 0,1 1,-1 0,1 0,0 0,-3 3,-10 8,0 1,1 0,1 2,1 0,0 1,1 0,2 2,0 0,1 0,0 1,2 1,1 0,1 0,1 1,1 0,-2 18,4-24,2 0,0 0,1 1,1-1,0 1,2 0,0-1,1 1,1-1,1 0,0 0,2 0,0 0,0-1,2 0,0 0,1-1,1 0,0-1,1 0,1 0,1-1,-1-1,2 0,0-1,11 7,-2-2,1-1,1-1,1-1,0-2,0 0,1-2,0-1,1-1,0-1,0-2,1-1,0-1,-1-1,1-1,0-2,0-1,0-2,-1 0,0-2,0-1,0-1,-1-2,22-10,-34 11,0 0,-1-2,0 1,-1-2,0 1,0-2,-2 0,1 0,-2-1,7-11,-13 18,1 0,-2 0,1-1,-1 1,0-1,0 1,-1-1,0 0,-1 0,0 0,0 0,0 0,-1-1,-1 1,1 0,-1 0,0 0,-1 0,0 0,0 1,-1-1,0 0,-4-5,5 8,-1 1,0 0,0 0,-1 0,1 1,-1-1,0 1,0-1,0 1,0 1,-1-1,1 1,-1-1,0 1,0 0,1 1,-1-1,0 1,0 0,0 0,-1 1,1 0,0 0,0 0,0 0,0 1,-2 0,-4 0,0 2,0-1,0 1,1 1,-1 0,1 1,0 0,0 0,1 1,-1 0,1 1,-1 1,-1 0,0 1,1 1,0 0,0 0,1 1,1 0,0 1,0-1,1 2,0-1,1 1,1 0,0 0,1 1,0-1,1 1,1 0,0 0,0 0,2 0,0 0,0 0,2 0,0 3,1-5,1-1,0 0,0 0,1 0,1 0,0-1,0 0,1 0,0-1,1 0,0 0,0-1,1 0,0 0,1-1,-1 0,1-1,1 0,8 4,8 0,1-2,1-1,-1-1,1-1,0-2,0 0,0-2,24-3,-29 2</inkml:trace>
  <inkml:trace contextRef="#ctx0" brushRef="#br0" timeOffset="7296.074">5391 743,'-11'-5,"0"1,0 1,-1 0,1 1,-1 0,0 0,1 2,-1-1,0 1,0 1,1 0,-1 1,0 0,1 1,-1 0,1 1,0 0,0 1,1 0,-1 1,1 0,0 0,1 1,0 0,0 1,0 0,1 1,0-1,1 2,0-1,0 1,1 0,0 0,-3 10,3 1,2 1,0-1,2 1,0 0,2 0,0 1,4 20,-4-37,1-1,0 0,0 1,1-1,0 0,0 0,0 0,0 0,1-1,0 1,0-1,0 1,1-1,-1 0,1 0,0 0,0-1,0 0,1 1,-1-1,1-1,0 1,-1-1,1 0,0 0,1 0,-1-1,0 1,0-1,5 0,4 1,0-1,0 0,1-1,-1-1,0 0,0-1,0-1,0 0,0-1,0 0,2-2,41-16,-33 15</inkml:trace>
  <inkml:trace contextRef="#ctx0" brushRef="#br0" timeOffset="7947.636">5983 770,'-45'8,"1"1,-1 3,2 1,0 2,-39 21,73-33,0 0,1 1,-1 1,1-1,0 1,0 1,1-1,-1 1,1 1,1-1,-1 1,1 1,0-1,1 1,0 0,0 0,1 0,0 1,0-1,1 1,0 0,0 0,1 1,0-1,1 0,0 1,1-1,0 1,0-1,2-4,-1 0,1-1,0 1,1-1,-1 1,1-1,0 0,0 0,0 0,0-1,1 1,0-1,-1 0,1 0,0 0,1 0,-1-1,0 1,1-1,-1 0,1-1,0 1,0-1,-1 0,1 0,0 0,0-1,0 0,0 0,2 0,9 0,0-1,1-1,-1-1,0 0,0-1,-1 0,1-1,9-6,29-17,-1-2,-2-3,-2-1,0-3,-3-2,-1-2,15-20,-36 40,-19 39,-9-4,1-9,-1 1,2 0,-1 0,0 0,1 0,1 1,-1-1,1 0,0 1,0-1,0 1,1 0,0-1,1 1,0-1,0 1,0-1,0 1,1-1,0 0,1 0,-1 0,1 0,0 0,1 0,-1-1,1 0,0 1,1-2,-1 1,1 0,0-1,10 2,0-1,-1-1,2-1,-1 0,0-1,1 0,-1-1,1-1,-1-1,1 0,6-2,-4 0,0 0,0-2,0 0,-1-1,0-1,0 0,-1-2,0 0,0 0,-1-2,0 0,0 0,-2-1,1-1,-2-1,0 0,0 0,1-4,18-21,-5 9,-1-1,-1-2,-2 0,-1-1,-2-1,14-37,-24 51,-1-1,0-1,-2 0,-1 1,-1-2,-1 1,0 0,-2-1,-1 1,-1-1,-1 1,-1-1,-1 1,-1 0,-1 0,-1-1,5 20,0 0,0 1,0-1,0 0,0 1,-1 0,0-1,0 1,1 0,-2 0,1 1,0-1,-1 1,1-1,-1 1,0 0,1 0,-1 1,0-1,0 1,0 0,0 0,-1 0,1 1,0-1,0 1,0 0,-1 0,1 1,0-1,0 1,0 0,-4 1,-1 1,0 0,1 0,-1 1,1 0,0 0,0 1,0 1,0-1,1 1,0 0,0 1,1-1,0 1,-6 8,0 7,1 1,2 0,0 1,1 0,1 0,1 1,2 0,0 0,2 0,0 0,2 0,1 0,1 1,1-1,1 0,3 6,2 1,2 0,1 0,2-2,1 1,1-2,1 0,2-1,18 20,19 18,-40-47</inkml:trace>
  <inkml:trace contextRef="#ctx0" brushRef="#br0" timeOffset="8380.109">7451 657,'-10'-3,"0"0,0 1,0 0,0 1,0 0,0 0,-1 1,1 1,0 0,0 0,0 1,0 0,0 0,0 1,0 1,1 0,-1 0,1 1,0 0,1 0,-1 1,1 0,0 1,1 0,-1 0,1 0,1 1,-1 0,1 1,1-1,0 1,0 0,0 0,1 1,1-1,0 1,0 0,1 0,0 0,0 2,1-6,0-1,0 1,0 0,0-1,1 1,0 0,0 0,1-1,0 1,0 0,0-1,0 1,1-1,0 1,0-1,1 0,-1 1,1-1,0-1,0 1,1 0,0-1,0 0,0 0,0 0,0 0,1 0,0-1,-1 0,1 0,1 0,-1-1,5 2,6 0,1-1,-1 0,1-1,0-1,0-1,-1 0,1-1,0-1,-1 0,1-1,-1-1,0-1,0 0,0-1,0-1,5-4,4-4</inkml:trace>
  <inkml:trace contextRef="#ctx0" brushRef="#br0" timeOffset="9030.933">7705 743,'-3'19,"-1"-3,0 0,2 0,0 0,1 0,0 1,1-1,1 0,1 1,0-1,1 0,1 0,3 6,-5-18,0 0,1 0,0-1,0 1,0-1,0 1,0-1,1 0,0 0,-1-1,1 1,0-1,0 1,1-1,-1-1,0 1,1 0,-1-1,1 0,-1 0,1-1,-1 1,1-1,0 0,0 0,119-19,-106 9,-1 0,0 0,0-2,-1 0,0-1,-2 0,1-1,-2-1,1-1,-2 1,-1-2,0 0,0 0,2-9,-16 32,1 0,-1 1,2-1,-1 1,1-1,0 1,0 0,0 0,1-1,0 1,1 0,-1 0,1-1,1 1,-1-1,1 1,0-1,1 1,0-1,0 0,0 0,0 0,1-1,0 1,0-1,1 0,-1 0,3 2,1-2,0 0,0-1,0 1,0-1,1-1,-1 0,1 0,0 0,0-1,0-1,0 0,1 0,-1 0,0-1,0-1,1 0,-1 0,0 0,0-1,0-1,0 0,-1 0,1 0,-1-1,3-2,21-11,-1-1,0-2,-1-1,-1-1,-2-2,0 0,-1-2,-2-1,0-1,-2-1,-2-1,0-1,3-9,-10 17,-1 0,-1-1,-1 0,-1 0,-2-1,0 0,-1-1,-2 1,0-1,-2 0,-1 0,-1 0,-1 0,-2 0,-4-25,5 46,1 0,-1-1,0 2,0-1,0 0,-1 0,1 1,-1-1,0 1,-1 0,1 0,-1 0,1 0,-1 1,0-1,-1 1,1 0,-1 0,1 1,-1 0,0-1,0 1,0 1,0-1,0 1,0 0,0 0,-1 0,1 1,0 0,-1 0,1 0,0 1,0-1,-1 1,1 1,-4 1,-1 0,1 1,1 0,-1 1,1 0,-1 0,1 1,1 0,-1 1,1-1,0 1,1 1,0-1,0 1,0 0,1 1,0-1,1 1,0 0,0 0,1 0,0 1,-5 19,0 0,2 1,1 0,2 0,1 0,1 7,0-6,2 0,1 0,1 0,2 0,1-1,2 1,0-2,2 1,2-1,10 20,-14-31,0-1,1 0,1 0,0-1,1-1,1 1,1-2,0 0,1 0,0-1,1-1,0 0,1-1,14 7,-13-14,-5-5</inkml:trace>
  <inkml:trace contextRef="#ctx0" brushRef="#br0" timeOffset="10097.947">9370 770,'-269'110,"205"-58,63-51,0 1,0 0,-1-1,1 1,0 0,1 0,-1 0,0 0,0 0,1 0,-1 0,1 0,0 1,0-1,0 0,0 0,0 0,0 0,0 0,1 0,-1 0,1 0,-1 0,1 0,0 0,0 0,0 0,0 0,0 0,0 0,1-1,-1 1,0-1,1 1,-1-1,2 1,3 1,1 0,0 0,0 0,1-1,-1-1,0 1,1-1,-1 0,1-1,0 1,-1-2,1 1,-1-1,1 0,-1-1,0 1,1-2,-1 1,0-1,4-2,-3 3,183-75,-187 75,-1 1,0 0,0 0,1 1,-1-1,0 1,1-1,-1 1,0 0,1 1,-1-1,0 0,1 1,-1 0,0 0,0 0,1 0,-1 0,0 1,0-1,0 1,-1 0,1 0,0 0,-1 0,1 1,-1-1,0 0,0 1,0 0,0 0,0-1,0 1,-1 0,1 0,-1 1,1 1,-1 1,1 1,0 0,0-1,1 1,0-1,0 0,0 0,1 0,0 0,0 0,1-1,0 0,-1 0,2 0,-1-1,0 0,1 0,0 0,0 0,0-1,0 0,1 0,-1-1,1 0,0 0,-1-1,1 1,0-1,0-1,0 1,0-1,0-1,1 1,7-7,0-1,0 0,-1-1,-1 0,1-1,-2-1,1 0,-1 0,-1-1,0-1,-1 0,0-1,6-12,8-13,-2-2,-2 0,-2-2,-1 0,-2-1,-3 0,-1-1,-2 0,-3-1,-1 0,-2 0,-3-26,0 45,1-7,-1-1,-2 1,-2 0,0 0,-9-25,14 58,-1 0,0 0,0 0,0 0,0 0,0 0,0 0,0-1,0 1,0 0,-1 0,1 0,0 0,-1 0,1 0,0 0,-1 0,0 0,1 0,-1 1,1-1,-1 0,0 0,0 0,0 1,1-1,-1 0,0 1,0-1,0 1,0-1,0 1,0-1,0 1,0 0,0-1,0 1,0 0,0 0,0 0,-1 0,1 0,0 0,0 0,0 0,0 0,0 0,0 1,0-1,0 1,0-1,0 0,0 1,0 0,0-1,0 1,0-1,1 1,-1 0,0 0,0 0,0 0,-4 11,0 0,1 0,0 0,1 0,0 1,1 0,1-1,0 1,1 0,0-1,1 1,0 2,0 14,4 42,4 0,3-1,2-1,23 64,-34-125,108 391,-110-399,1 11,1-1,-2 0,1 1,-1-1,-1 1,0-1,0 1,-1-1,-1 7,1-16,1 0,-1 0,1 0,-1 0,0 0,1 0,-1-1,0 1,1 0,-1 0,0-1,0 1,0 0,0-1,0 1,0-1,1 0,-1 1,0-1,0 1,-1-1,1 0,0 0,0 0,0 0,0 0,0 0,0 0,0 0,0 0,0 0,0 0,0-1,0 1,0 0,0-1,0 1,0-1,0 1,0-1,0 0,1 1,-1-1,0 0,0 1,1-1,-1 0,0 0,0-1,0 2,-13-10</inkml:trace>
  <inkml:trace contextRef="#ctx0" brushRef="#br0" timeOffset="10315.411">9624 630,'48'-5,"40"-2,14 1,-5 1,-9 1,-16 2,-9 1,-12 0,-8 1,-8 6,-5 0,-2 1,-2-2,-5 3,-1 1,-4-2</inkml:trace>
  <inkml:trace contextRef="#ctx0" brushRef="#br0" timeOffset="10517.957">10753 855,'0'33,"10"12,3-2</inkml:trace>
  <inkml:trace contextRef="#ctx0" brushRef="#br0" timeOffset="10717.726">10697 432,'5'-5,"6"8,1 4</inkml:trace>
  <inkml:trace contextRef="#ctx0" brushRef="#br0" timeOffset="10971.872">11205 743,'-14'15,"0"1,2 1,0 0,1 1,0 1,2-1,0 1,1 1,1 0,1 0,-1 8,6-25,0 1,0-1,0 1,0-1,0 1,1 0,0-1,0 1,0 0,0-1,0 1,1-1,-1 1,1 0,0-1,0 1,1-1,-1 0,1 1,0-1,-1 0,1 0,1 0,-1 0,0 0,1-1,-1 1,1-1,0 1,0-1,0 0,0 0,0-1,0 1,1 0,-1-1,1 0,-1 0,1 0,-1 0,1-1,0 1,-1-1,1 0,1 0,10-3,0-1,0 0,-1-1,1 0,-1-1,0-1,-1 0,1-1,-2-1,1 0,-1-1,0 0,-1 0,0-1,-1-1,0 0,-1 0,-1-1,1 0,-2-1,0 0,-1 0,0 0,-1-1,-1 1,0-1,-1-1,0 1,-2 0,1-14,-2 24,-1 0,0 0,0 0,0 0,0 0,-1 0,0 0,0 1,0-1,-1 1,1-1,-1 1,0 0,0 0,-1 0,1 0,-1 1,0-1,0 1,0 0,0 0,0 1,-1-1,0 1,1 0,-1 0,0 0,0 1,0 0,0 0,0 0,0 0,0 1,0 0,0 0,0 0,0 1,0 0,0 0,0 0,0 0,-1 1,-13 5</inkml:trace>
  <inkml:trace contextRef="#ctx0" brushRef="#br0" timeOffset="11333.441">11712 940,'31'-51,"3"2,1 1,2 1,20-16,-56 61,1 0,-1 0,0 0,1 0,-1 0,1 0,-1 1,1-1,0 1,0-1,0 1,0-1,0 1,0 0,0 0,0 0,0 0,1 1,-1-1,0 0,1 1,-1 0,0-1,1 1,-1 0,0 0,1 0,-1 1,0-1,1 1,-1-1,0 1,1 0,-1 0,0 0,0 0,0 0,0 0,0 0,0 1,0-1,0 1,-1 0,1-1,-1 1,2 1,19 40,-20-36,0 0,1-1,0 1,1-1,0 0,0 0,0 0,0 0,1-1,0 0,0 1,1-2,0 1,-1-1,1 0,1 0,5 3,-2-4,0-1,-1 1,1-2,0 1,0-2,1 1,-1-1,0 0,0-1,0-1,0 1,0-2,-1 1,1-1,0-1,-1 0,0 0,0 0,0-2,-1 1,6-5,-1 0,1 0,-2-2,0 1,0-2,-1 0,0 0,-1 0,-1-2,0 1,-1-1,-1 0,4-10,-3 0</inkml:trace>
  <inkml:trace contextRef="#ctx0" brushRef="#br0" timeOffset="16918.051">17808 686,'-3'18,"1"0,1 0,0 1,1-1,1 0,1 0,1 0,0 0,1 0,1 0,1-1,1 0,0 0,5 8,-11-23,1 1,-1-1,1 0,0 0,-1 0,1 0,0 0,0 0,0 0,0-1,1 1,-1-1,0 1,1-1,-1 0,1 0,-1 0,1 0,-1-1,1 1,0-1,-1 1,1-1,0 0,-1 0,1 0,0-1,-1 1,1-1,0 1,-1-1,1 0,-1 0,1 0,-1 0,3-1,1-2,0 0,0-1,0 1,0-1,-1 0,0-1,0 1,0-1,-1 0,1 0,-1 0,2-7,0 2,-1-1,0 0,-1 0,-1 0,0 0,0 0,-2-1,1 1,-1-1,-1 1,0-1,-1 1,-1-1,0 1,0-1,-1 1,-1 0,0 0,0 0,-1 1,-1 0,0 0,0 0,-1 0,-1 1,-4-4,11 13,1 1,-1 0,1-1,-1 1,1 0,-1-1,1 1,-1-1,1 1,-1-1,1 1,0-1,-1 1,1-1,0 1,-1-1,1 1,0-1,0 0,-1 1,1-1,0 0,0 1,0-1,0 1,0-1,0 0,0 1,0-1,0 0,0 1,0-1,1 0,-1 1,0-1,0 1,1-1,-1 1,0-1,1 0,-1 1,0-1,1 1,-1-1,1 1,-1 0,1-1,-1 1,1-1,-1 1,1 0,-1-1,1 1,0 0,-1 0,1 0,-1-1,1 1,0 0,-1 0,1 0,0 0,-1 0,1 0,0 0,11-6,20-18,-2-1,0-1,-2-1,-1-1,-2-2,0-1,19-32,-42 60,13-19,0 0,-1 0,-1-1,-1-1,-2 0,0-1,-1 0,4-22,-12 44,0-1,-1 1,1 0,-1 0,0-1,1 1,-1 0,-1-1,1 1,0 0,-1-1,0 1,0 0,0 0,0 0,0 0,0-1,-1 1,-26 35,21-3,1 0,1 0,1 0,2 1,1-1,1 1,2-1,3 22,15 101,7 0,36 109,30 168,-85-377,6 32,-4 1,-3 1,-4 21,-4-81,0 0,-2 0,-1-1,-1 1,-1-1,-2 0,0 0,-2-1,0 0,-2-1,0 0,-14 17,-70 58,93-95,0-1,0 0,0 0,-1 0,1 0,0-1,-1 1,0-1,1 0,-1 0,0-1,1 1,-1-1,0 1,0-1,0 0,1-1,-1 1,0 0,0-1,1 0,-1 0,0 0,1-1,-1 1,1-1,0 0,-1 0,1 0,0 0,0-1,0 1,-2-3,-2-6,1 0,0 0,1-1,1 1,-1-1,2 0,0-1,0 1,1 0,0-1,1 0,1 1,0-1,1 1,1-11,-1-3,-2-12,2 1,2-1,1 0,2 1,2-1,1 2,13-35,-8 41</inkml:trace>
  <inkml:trace contextRef="#ctx0" brushRef="#br0" timeOffset="17823.445">18993 1081,'19'-28,"-2"-4,2 2,1 0,1 1,1 1,2 0,1 2,1 1,1 2,1 0,1 2,1 1,1 1,3 0,94-9,-126 26,1 1,0 0,0 1,0-1,-1 1,1-1,0 1,0 0,0 0,0 0,0 0,0 0,0 1,0 0,0-1,-1 1,1 0,0 0,0 0,-1 1,1-1,-1 1,1 0,-1-1,0 1,0 0,1 0,-1 0,-1 1,1-1,0 0,0 1,-1-1,0 1,1 0,-1-1,0 1,0 0,-1 0,1 0,0 0,-1-1,0 1,0 0,1 0,-2 0,1 0,-2 18,-1 1,-1-1,-1-1,-1 1,0-1,-2 0,0 0,-2-1,0 0,-6 8,7-11,-1 1,-1-1,0 0,-1-1,0-1,-2 0,1 0,-2-1,0-1,0-1,-1 0,0-1,-1 0,0-2,-1 0,0-1,-5 1,20-7,0 0,1 0,-1-1,0 1,1-1,-1 1,0-1,0 0,1-1,-1 1,0 0,1-1,-1 1,0-1,1 0,-1 0,1 0,-1 0,1 0,-1-1,1 1,0-1,0 1,-1-1,1 0,0 0,1 0,-1 0,0 0,1 0,-1-1,1 1,0-1,-1 1,1-1,0 1,1-1,-1 0,0 1,1-2,-3-21,2 1</inkml:trace>
  <inkml:trace contextRef="#ctx0" brushRef="#br0" timeOffset="18250.332">19813 940,'31'-17,"0"-1,0-2,-2-1,-1-1,0-1,-2-2,7-9,-31 33,1-1,-1 0,0 1,-1-1,1 0,0 0,-1 0,1-1,-1 1,1 0,-1 0,0-1,0 1,0-1,0 1,-1-1,1 1,-1-1,1 1,-1-1,0 0,0 1,0-1,0 0,-1 1,1-1,-1 1,1-1,-1 1,0-1,0 1,0-1,0 1,-1 0,1-1,-1 1,1 0,-1 0,0 0,1 0,-1 1,0-1,-1 0,1 0,-8 1,1 1,0-1,0 1,0 1,0 0,0 0,0 1,0 0,0 0,0 1,0 1,1-1,0 1,0 1,0-1,0 1,1 1,-1-1,1 1,1 1,-1-1,1 1,-3 5,0-2,2 1,-1-1,1 1,1 1,0-1,1 1,0 0,0 1,2-1,-1 1,2 0,0-1,0 1,1 0,1 0,0 0,1 9,0-17,-1 1,1 0,1 0,-1 0,1 0,0-1,0 1,1-1,0 0,0 0,0 0,0 0,1 0,0 0,0-1,0 0,0 0,1 0,0 0,-1-1,1 0,1 0,-1 0,0 0,4 0,8 3,0-1,0-1,1 0,-1-2,1 0,0 0,17-2,61-7,-70 0</inkml:trace>
  <inkml:trace contextRef="#ctx0" brushRef="#br0" timeOffset="18734.451">20236 1053,'247'-304,"-242"299,-2 2,-1-1,1 1,0 0,-1 0,1 0,1 0,-1 1,0-1,1 1,-1 0,1 0,0 0,-1 1,1-1,0 1,0 0,0 0,0 0,0 0,2 1,-4 3,0 0,0 0,-1 0,0 0,0 1,0-1,0 0,0 1,0-1,-1 1,0-1,0 0,0 1,0-1,0 1,-1-1,1 1,-1-1,0 1,0-1,0 0,-1 0,1 0,-1 1,1 0,-14 35,12-33,0 0,0 0,0 0,0 0,1 0,0 1,1-1,-1 1,1-1,0 1,1 0,0-1,0 1,0 0,1 0,0-1,0 1,1-1,-1 1,2-1,-1 0,1 1,2-5,0 0,0-1,-1 1,2-1,-1 0,0-1,0 1,0-1,0 0,0-1,0 1,0-1,1 0,-1 0,0 0,-1-1,1 0,0 0,0 0,-1 0,1-1,-1 0,0 0,0 0,0 0,0-1,-1 0,2 0,4-3,181-136,-188 142,-1-1,1 0,0 1,-1-1,1 1,0-1,0 1,0 0,0 0,0 0,0 0,0 0,0 0,1 1,-1-1,0 1,0-1,1 1,-1 0,0 0,1 0,-1 0,0 0,0 1,1-1,-1 1,0-1,0 1,0 0,1 0,-1 0,0 0,0 0,0 0,-1 1,1-1,0 1,0-1,-1 1,1-1,-1 1,0 0,1 0,-1 0,0 0,0 0,0 0,0 0,0 0,-1 1,1-1,-1 0,1 0,-1 3,-6 61,4-58,0-1,1 0,0 1,0-1,1 1,0 0,0-1,1 1,0-1,0 0,1 1,1 3,7 8</inkml:trace>
  <inkml:trace contextRef="#ctx0" brushRef="#br0" timeOffset="19104.172">21195 968,'38'-15,"0"-1,-2-2,0-2,-1-1,-1-2,8-7,-39 28,0 1,1-1,-1 0,0-1,0 1,0 0,-1-1,1 0,-1 0,1 0,-1 0,0 0,0 0,0 0,0-1,-1 1,0-1,1 1,-1-1,0 1,-1-1,1 0,-1 0,1 1,-1-1,0 0,-1 0,1 1,-1-1,1 0,-1 1,0-1,0 0,-1 1,1-1,-1 1,0 0,0 0,0-1,0 1,0 0,-1 1,1-1,-1 0,0 1,0-1,-6-1,0 0,0 1,0 0,-1 0,1 1,-1 0,1 0,-1 1,0 1,1 0,-1 0,0 1,1 0,-1 0,0 1,1 1,0 0,0 0,-1 0,2 1,-1 1,0 0,1 0,0 0,0 1,1 0,-3 3,0 0,0 0,1 1,1 0,-1 0,2 0,-1 1,2 1,-1-1,2 1,-1 0,2 0,-1 1,2 0,0-1,0 1,1 0,1 0,0 1,1-1,1 8,2-13,0 1,1-1,1 1,0-1,0-1,0 1,1-1,0 0,0 0,1-1,0 1,0-1,0-1,1 0,0 0,0 0,0-1,1 0,-1-1,1 0,0 0,0-1,0 0,0 0,1-1,-1 0,6-1,120-4,-108-3</inkml:trace>
  <inkml:trace contextRef="#ctx0" brushRef="#br0" timeOffset="19419.076">22239 544,'-32'14,"1"1,1 2,0 0,1 2,1 2,1 0,1 2,-9 10,32-30,1-1,-1 0,0 1,0 0,1-1,0 1,-1 0,1 0,0 0,1 1,-1-1,0 0,1 1,0-1,0 1,0 0,0-1,1 1,-1 0,1-1,0 1,0 0,0-1,0 1,1 0,0-1,0 1,0 0,0-1,0 1,1-1,-1 0,1 1,2 2,1-2,0 0,1 0,-1 0,1-1,0 0,0 0,0-1,1 1,-1-1,0 0,1-1,3 1,62 27,-70-27,0-1,-1 0,1 1,-1-1,1 1,-1 0,1-1,-1 1,0 0,0 0,0 0,0 0,0 0,0 0,-1 0,1 0,-1 0,1 0,-1 0,0 1,0-1,0 0,0 0,0 0,0 0,-1 0,1 1,-1-1,1 0,-1 0,0 0,0 0,0 0,0 0,0-1,0 1,-1 0,1 0,-1-1,1 1,-1-1,1 1,-3 0,-80 53,-63-1,122-49</inkml:trace>
  <inkml:trace contextRef="#ctx0" brushRef="#br0" timeOffset="19716.978">22550 263,'-10'38,"-7"32,-2 14,3-3,0-10,1-8,5-9,-2-10,2-2,2-4,2-3,3-4,2-1,1-1,0-1,0-1,5 1,2-5</inkml:trace>
  <inkml:trace contextRef="#ctx0" brushRef="#br0" timeOffset="20468.035">22239 770,'48'-5,"18"-4,1 3,1 3,-1 3,36 6,-79-2,0 2,-1 0,0 1,0 2,0 0,5 5,-16-12,0 0,0-1,0 0,1-1,-1-1,0 0,0 0,0-1,0-1,-1 0,1-1,-1 0,0 0,0-1,0-1,0 0,-1 0,0-1,0-1,-1 1,1-3,42-41,-51 49,0 1,0-1,0 0,0 1,-1-1,1 0,0 1,-1-1,0 0,1 0,-1 1,0-1,0 0,0 0,0 0,0 1,-1-1,1 0,0 0,-1 1,0-1,1 0,-1 1,0-1,0 0,0 1,0-1,0 1,0 0,0-1,0 1,0 0,-1-1,1 1,-1 0,1 0,-1 0,0 0,-6-2,-1 1,0 0,1 0,-1 1,0 0,0 0,0 1,-1 1,1-1,0 1,1 1,-1 0,0 0,0 0,1 1,-1 1,1-1,0 1,0 1,-1 0,-3-1,0-1,1 2,-1-1,1 2,0 0,0 0,1 1,0 0,0 0,0 1,1 1,0 0,1 0,0 0,0 1,1 1,1-1,-1 1,2 0,0 0,0 1,1 0,-3 10,8-14,1 0,0 0,1 0,-1 0,1-1,1 1,-1-1,1 0,1 0,-1 0,1 0,0-1,1 0,0 0,0 0,0-1,0 0,1 0,0 0,0-1,0 0,1-1,-1 0,1 0,0 0,0-1,0 0,0 0,0-1,6 0,15 2,0-1,-1-2,1-1,0-1,-1-1,0-2,1 0,-2-2,1-1,-1-2,0 0,22-14,-15 8,-2-1,0-1,-1-2,-1-2,-1 0,-1-2,-1-1,13-17,-32 34,0-1,-1 0,0-1,0 0,-1 0,0 0,-1-1,0 0,-1 0,0 0,-1 0,0-1,0 0,-2 1,1-1,-1 0,-1-5,-1 14,0-1,-1 1,1-1,-1 1,0 0,1 0,-2 0,1 0,0 0,0 0,-1 1,0-1,1 1,-1 0,0-1,0 1,0 1,0-1,-1 0,1 1,0-1,-1 1,1 0,-1 0,1 1,-1-1,0 1,1 0,-1 0,0 0,1 0,-1 0,1 1,-1 0,0-1,1 1,0 1,-1-1,1 0,0 1,-1 0,1 0,0 0,0 0,0 0,0-1,0 0,0 1,0-1,1 1,-1-1,0 1,0 0,1 0,-1 0,1 0,0 1,0-1,0 1,0-1,0 1,0 0,1 0,-1-1,1 1,0 0,-1 0,2 1,-1-1,0 0,1 0,-1 0,1 1,0-1,0 0,0 0,0 0,1 1,0-1,-1 0,1 0,0 0,0 0,1 0,-1 0,1 0,-1 0,1 0,0-1,0 1,0-1,0 0,1 1,-1-1,0 0,1 0,1 1,38 24,33 35,-69-51,0 0,-1 1,-1 0,0 0,0 0,-1 1,-1-1,0 1,0-1,-2 1,1 0,-2 0,0-1,0 1,-1-1,-1 1,0-1,-3 9,5-17,-2 3,0 0,1 1,0-1,0 1,1-1,0 1,0 0,1-1,0 1,0 0,1-1,0 1,0 0,1-1,0 1,0-1,1 0,0 0,0 0,1 0,0 0,0-1,0 1,3 1,9 0</inkml:trace>
  <inkml:trace contextRef="#ctx0" brushRef="#br0" timeOffset="15013.037">15269 799,'10'3,"0"-1,0-1,0 0,0 0,1-1,-1 0,0-1,0 0,0-1,1 0,-1 0,-1-1,1 0,0-1,-1 0,0-1,0 0,0 0,0-1,-1 0,0 0,5-6,-5 4,1-1,-1 0,-1-1,1 0,-2 0,1-1,-2 1,1-1,-1-2,-4 10,0 0,0 0,0 0,0-1,-1 1,1-1,-1 1,0 0,0-1,0 1,0 0,-1-1,0 1,1 0,-1-1,0 1,0 0,-1 0,1 0,-1 0,0 0,0 0,0 0,0 1,0-1,0 0,-1 1,1 0,-1 0,0 0,1 0,-1 0,-3-1,2 1,-1-1,0 1,-1 0,1 1,0-1,0 1,-1 0,1 0,-1 1,1 0,-1 0,1 0,-1 0,1 1,0 0,-1 0,1 0,0 1,0 0,0 0,0 0,0 1,0 0,-99 80,97-76,1 0,0 1,1 0,-1 0,1 0,1 0,0 1,0 0,1 0,0 0,0 0,1 1,0-1,1 1,0-1,0 1,1-1,1 1,-1-1,2 1,-1-1,1 1,1-1,-1 0,2 0,-1 0,1 0,1 0,-1-1,1 0,1 0,0 0,0-1,2 2,5 0,1-1,0 0,1-1,0-1,0 0,0-1,1-1,-1 0,1-1,0-1,0 0,1-1,-1-1,0 0,0-2,0 0,0 0,0-1,0-1,-1-1,0 0,15-8,46-34,-58 33</inkml:trace>
  <inkml:trace contextRef="#ctx0" brushRef="#br0" timeOffset="15432.225">15749 940,'164'-172,"-147"155,0-1,-1 0,-2-2,1 1,-2-2,10-20,-24 41,1 0,-1 0,1 0,0 0,-1 0,1 0,-1 0,1 0,0 0,-1 0,1-1,-1 1,1 0,0 0,-1 0,1-1,0 1,-1 0,1 0,0-1,-1 1,1 0,0 0,0-1,0 1,-1 0,1-1,-2 8,0-1,0 1,1 0,0 0,0 0,0 0,1 0,0 0,1 0,0 0,0 0,0 0,1 0,0 0,0 0,0-1,1 1,0-1,1 0,-1 0,1 0,0 0,1-1,0 1,-1-1,1 0,1-1,-1 1,1-1,0 0,0-1,0 1,0-1,1 0,-1-1,1 1,0-1,0-1,5 2,0-5,0-1,-1 1,1-2,-1 1,0-2,0 1,0-2,-1 1,0-2,0 1,0-1,-1-1,0 1,0-2,-1 1,0-1,-1 0,1-1,-2 0,6-10,42-76,-44 77</inkml:trace>
  <inkml:trace contextRef="#ctx0" brushRef="#br0" timeOffset="15871.022">16736 657,'-17'14,"0"1,1 0,0 2,1-1,1 2,1 0,0 1,2 0,0 0,1 2,-3 8,12-26,0 0,0 1,0-1,1 1,-1-1,1 1,0-1,0 1,0-1,1 0,-1 1,1-1,-1 1,1-1,0 0,1 1,-1-1,1 0,-1 0,1 0,0 0,0 0,0 0,0-1,1 1,-1-1,1 1,-1-1,1 0,0 0,0 0,0-1,0 1,0-1,1 1,-1-1,1 0,6 2,0 0,0 0,1-1,-1-1,1 0,0 0,-1-1,1-1,-1 1,1-2,9-1,3-6,-1-1,0 0,0-2,-2 0,1-1,-2-2,0 0,0 0,-1-2,-1 0,-1-2,-1 1,0-2,-2 0,0 0,-1-2,-1 1,0-5,-3 11,-1-1,-1 1,-1-1,0 0,-1-1,-1 1,0-1,-1 0,-1 1,0-1,-2 0,0 0,-1 1,0-1,-1 0,-1 1,-1 0,0 0,-1 0,-1 1,0 0,-1 0,-4-5,9 16,-1 0,1-1,0 1,-1 1,0-1,0 0,0 1,-1 0,1 0,-1 0,1 1,-1-1,0 1,0 0,0 0,0 1,0 0,-1 0,1 0,0 0,-1 1,1 0,0 0,-1 0,1 1,0 0,-1 0,1 0,0 1,0-1,0 1,0 0,0 1,1-1,-1 1,1 0,-1 0,1 1,0-1,0 1,1 0,-1 0,1 0,0 0,-2 3,-2 7,0-1,1 1,0 0,1 0,1 0,1 1,0 0,0-1,2 1,0 0,0 0,1 0,1 0,1 0,3 13,2 8,2-1,1 0,2-1,1-1,2 1,2-1,0 1,2-2,1 0,2-2,1 0,1-1,1-2,14 11,-7-9,-3-4</inkml:trace>
  <inkml:trace contextRef="#ctx0" brushRef="#br0" timeOffset="14071.238">13631 714,'-3'-7,"-1"0,1 0,-2 0,1 0,-1 1,0 0,0 0,-1 0,1 1,-1 0,0 0,-1 0,1 1,-1 0,0 0,0 1,-1 0,1 0,0 1,-1-1,0 2,0-1,1 1,-1 0,0 1,0 0,0 0,0 1,0-1,1 2,-1-1,0 1,1 1,-1-1,1 1,0 0,-3 3,1 0,0 0,1 1,0 0,0 0,1 1,0 0,0 0,1 1,0 0,1 0,0 0,0 1,1 0,0 0,1 0,0 0,0 0,1 1,1-1,0 1,0 0,1-1,0 1,1 1,0-9,0 0,0 0,1 0,-1 0,1 0,0 0,0 0,0 0,0 0,1-1,-1 1,1-1,-1 0,1 0,0 0,0 0,0 0,0-1,0 1,0-1,0 0,1 0,-1 0,0 0,1 0,-1-1,1 0,-1 1,0-1,1 0,104-20,-77 11,-1-2,0-1,-1-2,0-1,-1-1,-1-1,0-1,-2-2,18-17,-42 38,-1-1,0 0,0 1,0-1,0 1,1-1,-1 0,0 1,0-1,1 0,-1 1,0-1,1 0,-1 0,0 1,1-1,-1 0,0 0,1 0,-1 1,1-1,-1 0,0 0,1 0,-1 0,1 0,-1 0,1 0,-1 0,0 0,1 0,-1 0,1 0,-1 0,1 0,-1 0,0 0,1-1,-1 1,1 0,-1 0,0 0,1-1,-1 1,0 0,1 0,-1-1,0 1,0 0,1-1,-1 1,0 0,0-1,1 1,-1-1,0 1,0 0,0-1,0 1,0-1,1 1,-1 0,0-1,-7 35,6-32,-3 7,1 0,0 1,0-1,1 1,0-1,1 1,0 0,1 0,-1 0,2 0,0-1,0 1,0 0,2 0,-1-1,1 0,0 1,1-1,0 0,1 0,3 4,-3-8,0 1,0-2,1 1,0-1,0 0,0 0,0 0,1-1,-1 0,1 0,0-1,0 0,0 0,0-1,0 1,1-2,-1 1,0-1,0 0,1 0,-1-1,0 0,0-1,0 1,0-1,0-1,0 1,0-1,-1 0,1-1,4-2,14-11,0-2,0 0,-2-1,0-1,-2-1,0-1,-2-1,0-1,7-15,0 1,-1-1,-2-1,-2 0,-2-2,-2 0,-1-1,-3-1,-1 0,-3-1,-1 0,-3-1,-1 1,-3-4,-1 45,1 0,-1 1,1 0,-1-1,0 1,0 0,-1-1,1 1,-1 0,0 0,0-1,0 1,-1 0,0 0,1 0,-1 0,-1 1,1-1,-1 0,1 1,-2-2,0 6,1 0,0 0,0 1,0-1,0 1,0 0,0 0,1 0,-1 0,1 0,-1 0,1 1,0-1,0 1,0 0,0-1,0 1,0 0,1 0,0 0,-1 0,1 1,0-1,0 2,-19 50,1 0,4 1,1 1,3 0,3 1,2 0,3 0,3 38,25 145,-11-118,-14-118</inkml:trace>
  <inkml:trace contextRef="#ctx0" brushRef="#br0" timeOffset="14314.623">13914 403,'43'0,"38"0,16-4,4-3,-4 1,-4 2,-9-5,-5 1,-5 0,-11 3,-16 1</inkml:trace>
  <inkml:trace contextRef="#ctx0" brushRef="#br0" timeOffset="23902.706">0 1842,'76'-18,"0"4,1 2,1 4,-1 4,55 4,455 2,-273 24,-13-14,6 5,147-16,-208-3,476 2,-195-27,432-29,-5-1,-231 28,79 0,1867 30,-1598-1,-472-27,-268 26,254-10,516-8,-743 20,736-1,-390 30,847-31,-959-27,-83 16,55-6,-40-9,584 27,-471 28,951-27,-820-1,-718 5,-32 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2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909 144,'-31'-33,"7"17,-1 2,-1 1,0 1,-1 1,0 1,-1 1,0 2,0 1,0 1,-1 1,0 2,0 1,0 1,-10 2,26-1,0 1,1 0,-1 1,1 1,-1 0,1 0,0 1,1 1,-1 0,1 0,0 1,1 1,0 0,0 0,0 1,1 0,1 0,-1 1,2 1,-1-1,0 3,4-9,0 0,0 0,1 1,-1-1,1 1,0 0,0 0,0 0,1 0,0 0,0 1,0-1,1 1,0-1,0 1,0-1,1 1,-1 0,1 0,1-1,-1 1,1 0,0-1,0 1,1-1,0 1,0-1,0 0,0 0,1 0,0 0,0 0,0 0,4 3,7 0,0-2,0 0,0 0,1-1,0-1,0-1,0 0,1 0,-1-2,1 0,-1-1,0 0,1-1,-1-1,8-2,58-19,-104 16,2 6,0 2,0 0,0 1,0 1,0 2,0-1,1 2,0 1,0 1,0 0,1 1,1 2,-7 3,10-7,0 1,1 0,-1 1,2 0,-1 2,1-1,1 1,0 1,0 0,2 1,-1 0,1 1,1 0,1 0,0 1,1 0,0 0,1 1,1 0,-1 7,4-15,1 0,0 0,0 0,1 0,0 0,1 0,-1 0,1 1,1-1,0 0,0-1,0 1,1 0,1-1,-1 1,1-1,0 0,0 0,1-1,0 1,1-1,-1 0,1 0,0-1,0 0,1 0,2 2,5 0,0 1,1-2,0 0,-1-1,2-1,-1 0,0-1,1 0,0-2,-1 0,1 0,0-1,0-1,-1-1,17-3,119-33,-132 33</inkml:trace>
  <inkml:trace contextRef="#ctx0" brushRef="#br0" timeOffset="383.561">1304 455,'-27'34,"-149"161,57-55,49-52,70-88,-1 1,1-1,-1 1,1-1,-1 1,0-1,1 0,-1 1,1-1,-1 0,0 0,1 1,-1-1,0 0,1 0,-1 0,0 0,1 0,-1 0,0 0,1 0,-1 0,0 0,1 0,-1 0,0 0,1-1,-1 1,0 0,1 0,-1-1,1 1,-1 0,1-1,-1 1,1-1,-1 1,1-1,-1 1,1-1,-1 1,1-1,0 1,-1-1,1 0,0 1,-1-1,1 0,0 1,0-1,0 0,0 1,0-1,0 0,-5-14</inkml:trace>
  <inkml:trace contextRef="#ctx0" brushRef="#br0" timeOffset="650.04">966 371,'205'251,"-88"-88,-88-136,-13-20</inkml:trace>
  <inkml:trace contextRef="#ctx0" brushRef="#br0" timeOffset="1079.601">1840 427,'-20'2,"-1"1,0 0,1 2,-1 0,1 2,1 0,-5 3,12-6,2-1,-1 1,0 0,1 1,-1 0,1 1,1 0,-1 0,1 1,0 0,1 1,-1 0,1 0,1 1,0 0,0 0,1 1,0-1,1 1,0 1,0-1,1 1,0 0,1 0,1 0,-1 0,2 1,0-1,0 0,1 11,1-17,0 0,1-1,-1 1,1 0,0-1,0 0,1 0,-1 1,1-1,0-1,0 1,0 0,1-1,-1 0,1 1,0-1,0-1,0 1,0-1,0 1,0-1,1 0,-1-1,1 1,0-1,-1 0,1 0,0 0,0-1,0 1,-1-1,1-1,0 1,0 0,0-1,-1 0,1-1,0 1,-1-1,1 1,-1-1,0-1,1 1,0-1,29-18,-1-1,-1-1,-2-2,0-1,10-13,-12 10,-2-2,-1-2,-1 0,-2-1,3-8,-26 42,1-1,0 1,0-1,0 1,0-1,0 1,0-1,0 1,0-1,0 0,0 1,0-1,0 1,1-1,-1 1,0-1,0 1,0-1,1 1,-1-1,0 1,1 0,-1-1,0 1,1-1,-1 1,1 0,-1-1,1 1,-1 0,0-1,1 1,-1 0,1 0,-1 0,1-1,0 1,-1 0,1 0,-1 0,1 0,-1 0,1 0,-1 0,1 0,-1 0,1 0,-1 0,1 0,0 1,-1-1,1 0,-1 0,1 1,-1-1,0 0,1 0,-1 1,1-1,3 36,4 81,-3-91</inkml:trace>
  <inkml:trace contextRef="#ctx0" brushRef="#br0" timeOffset="1596.766">2207 878,'25'-71,"2"0,4 2,26-41,-51 98,72-102,-78 113,1 0,0 0,-1 1,1-1,0 0,0 0,0 1,0-1,-1 0,1 1,0-1,0 1,0-1,1 1,-1-1,0 1,0 0,0 0,0 0,0-1,0 1,0 0,1 0,-1 0,0 1,0-1,0 0,0 0,0 1,0-1,0 0,0 1,0-1,0 1,0 0,0-1,0 1,0 0,0-1,0 1,-1 0,1 0,0 0,-1 0,1-1,0 1,-1 0,1 1,17 56,-15-47,25 67,-27-76,0 0,1 1,-1-1,0 0,1 0,-1 0,1-1,-1 1,1 0,0 0,0-1,0 1,0-1,0 0,0 0,0 0,0 0,1 0,-1 0,0 0,1-1,-1 1,0-1,1 1,-1-1,1 0,-1 0,1 0,-1-1,0 1,1 0,0-1,11-5,0-1,0-1,0 0,-1-1,0 0,-1-1,0 0,8-10,8-6,105-76,-132 101,0 1,-1-1,1 1,0-1,-1 0,1 1,0 0,0-1,0 1,-1-1,1 1,0 0,0-1,0 1,0 0,0 0,0 0,0 0,-1 0,1 0,0 0,0 0,0 0,0 0,0 1,0-1,0 0,-1 0,1 1,0-1,0 1,0-1,-1 1,1-1,0 1,-1-1,1 1,0 0,-1-1,1 1,-1 0,1 0,-1-1,1 1,-1 0,1 0,-1 0,0-1,0 1,1 0,-1 1,2 52,-3-43,0 1,0-1,1 0,0 1,1-1,0 0,0 0,1 1,1-1,0 0,1-1,0 1,0-1,1 1,0-2,1 1,0 0,8 7,4 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59 174,'-2'125,"-6"0,-8 21,-4-64,9-102,10-11,1 1,1-1,2 1,0-1,3 1,0 0,2 1,1 0,1 0,2 1,4-7,116-204,-132 238,0 0,0 0,0-1,1 1,-1 0,0 0,0 0,1-1,-1 1,1 0,-1 0,1 0,0 0,-1 0,1 0,0 0,-1 0,1 0,0 0,0 0,0 1,0-1,0 0,0 1,0-1,0 1,0-1,1 1,-1-1,0 1,0 0,0-1,0 1,1 0,-1 0,0 0,0 0,1 0,-1 0,0 0,0 1,0-1,1 0,-1 1,0-1,0 0,0 1,0 0,0-1,0 1,0 0,1 0,9 102,-4-52,-6-32,1-1,1 0,1 0,1 0,0-1,1 1,4 6,1-6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5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0 173,'23'423,"12"-102,-25-301,11-39,-13 9,21-22,1 0,2 2,1 1,1 2,2 2,0 0,1 3,2 1,35-14,-61 31,54-13,-66 17,1 0,0 0,-1 0,1 0,-1 0,1 0,-1 1,1-1,0 1,-1-1,0 1,1 0,-1-1,1 1,-1 0,0 0,0 0,1 0,-1 0,0 0,0 1,0-1,0 0,0 0,0 1,-1-1,1 1,0-1,-1 1,1-1,-1 1,1-1,-1 1,0-1,0 1,0-1,0 1,0 0,0 0,-2 10,-1-1,0 0,0 0,-1 0,-1 0,0-1,0 0,-1 0,0 0,-1-1,0 0,0 0,-1-1,0 1,-1-2,-9 7,18-14,-32 30,-1-2,-2-1,0-2,-2-1,-1-2,0-2,-2-1,0-2,-40 11,16-24,59-9</inkml:trace>
  <inkml:trace contextRef="#ctx0" brushRef="#br0" timeOffset="317.995">763 708,'-13'19,"1"1,1 0,1 1,1 0,1 0,1 1,1 0,0 0,2 0,1 1,0 0,1 12,3-31,-1-1,1 1,-1-1,1 1,0-1,0 1,0-1,1 0,-1 0,1 1,0-1,0 0,0 0,0-1,1 1,-1 0,1-1,-1 0,1 1,0-1,0 0,0 0,0-1,0 1,1-1,-1 1,0-1,1 0,-1 0,1-1,-1 1,1-1,-1 1,1-1,-1 0,1-1,3 1,7-2,1-1,-1 0,0 0,0-1,0-1,-1-1,0 0,11-7,-12 6,0 0,-1-1,0-1,-1 0,0-1,0 1,-1-2,0 0,-1 0,0 0,-1-1,0 0,-1-1,-3 7,0-1,0 0,-1 1,0-1,-1 0,1 0,-1 0,-1 0,1 0,-1 0,0-1,-1 1,0 0,0 0,0 0,-1 0,0 1,-1-1,1 0,-1 1,0-1,-1 1,0 0,0 0,0 1,-1-1,1 1,-1 0,0 0,0 0,0 1,-1 0,0 0,0 0,0 1,0 0,0 0,0 0,-1 1,0 0,1 0,-1 1,0 0,0 0,0 0,1 1,-1 0,0 1,0-1,0 1,-4 2,-14 3</inkml:trace>
  <inkml:trace contextRef="#ctx0" brushRef="#br0" timeOffset="815.959">1440 708,'-21'5,"1"0,0 1,0 1,0 1,1 1,0 0,1 2,0 0,1 1,0 1,0 0,-13 15,28-25,-1 0,1 1,0-1,0 0,0 1,0-1,1 1,-1-1,1 1,0 0,0 0,1-1,-1 1,1 0,-1 0,1 0,0 0,1 0,-1 0,1-1,0 1,0 0,0 0,0-1,0 1,1 0,0-1,0 0,0 1,0-1,0 0,1 0,-1 0,1 0,1 0,1 2,0 0,1-1,0 1,0-1,0-1,1 1,-1-1,1 0,0-1,-1 0,1 0,0 0,1-1,-1 0,0 0,0-1,0 1,8-2,4-5,0 0,-1-1,0-1,0-1,0 0,-1-2,-1 0,0 0,0-2,-1 0,-1-1,7-7,10-14,0-2,-3-1,-1-1,-2-1,-1-1,-2-2,-3 0,-1-1,5-22,-15 43,0-1,-1-1,-1 0,-2 1,-1-2,0 1,-2 0,-1 0,-1-1,-1 1,-1 0,-1 0,-7-22,9 42,0 0,0 0,0 1,-1-1,0 1,1-1,-1 1,-1 0,1 0,-1 0,1 1,-1-1,0 1,-1 0,1 0,0 0,-1 1,0 0,1-1,-1 2,0-1,0 0,0 1,0 0,0 0,-1 1,1-1,0 1,0 0,0 1,0-1,-1 1,1 0,0 0,-4 2,-2 1,-1 0,1 0,0 2,0-1,0 1,1 1,0 0,0 0,0 1,1 0,1 1,-1 0,1 0,1 1,0 0,0 0,1 1,0 0,1 0,0 0,1 1,-1 4,-4 15,1 0,2 1,1-1,1 1,2 1,1-1,2 0,1 2,-1-14,1 1,1-1,0 0,2 0,0-1,1 1,1-1,1 0,1-1,1 0,0 0,1-1,1-1,0 0,1 0,1-1,1-1,0 0,7 4,-15-14,0 0,0 0,0-1,0 0,1 0,0-1,-1 0,1 0,0-1,0 0,0 0,0-1,0 0,0 0,8-2,8-4</inkml:trace>
  <inkml:trace contextRef="#ctx0" brushRef="#br0" timeOffset="1314.272">2004 596,'-12'22,"1"0,2 1,0 0,1 1,1 0,1 0,1 0,1 1,1 15,2-36,0 0,1 0,0 0,0 0,0 0,0 0,0 0,1 0,0 0,0 0,0 0,0 0,0-1,1 1,0 0,0-1,0 1,0-1,1 0,-1 0,1 0,-1 0,1 0,0 0,1-1,-1 1,0-1,1 0,-1 0,1 0,-1-1,1 1,0-1,0 0,0 0,0 0,0 0,0-1,0 0,0 1,0-1,0-1,0 1,0-1,0 0,2 0,9-8,0 0,0-1,-1 0,-1-1,0-1,0 0,-1-1,0 0,-1 0,-1-2,0 1,6-15,-2 9,128-168,-141 188,-1-1,0 0,1 0,-1 1,1-1,-1 0,1 1,0-1,-1 1,1-1,-1 0,1 1,0 0,0-1,-1 1,1-1,0 1,0 0,-1-1,1 1,0 0,0 0,0 0,-1 0,1 0,0-1,0 2,0-1,0 0,0 0,-1 0,1 0,0 0,0 1,0-1,-1 0,1 1,0-1,0 1,-1-1,1 0,0 1,-1 0,1-1,-1 1,1-1,-1 1,1 0,-1-1,1 1,-1 0,14 43,25 257,-27-225,-3 1,-3-1,-4 2,-3-1,-3 0,-4-1,-3 1,-8 18,10-55,-2-1,-2-1,-2 0,-1-1,-2 0,-1-1,-2-1,-1-2,-2 0,-1-1,-2-1,-8 5,35-35,-12 10,1 0,-1-1,-1 0,0 0,0-2,-1 1,0-2,-1 0,1 0,-1-2,0 0,-1 0,13-5,0 0,-1 0,1 0,0 0,0 0,0-1,0 1,0-1,0 0,0 0,0 0,0 0,0-1,1 1,-1-1,0 1,1-1,-1 0,1 0,0 0,-1-1,1 1,0 0,1-1,-1 1,0-1,1 0,-1 0,1 1,0-1,0 0,0 0,0 0,1 0,-1-1,1 1,-1 0,1 0,0 0,1 0,-1 0,0 0,1 0,0 0,-1 0,1 0,1 0,0-3,8-22,2-1,1 2,1-1,1 2,1 0,2 1,0 1,19-19,-35 40,268-302,-226 259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3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0 725,'5'24,"7"7,0-5,-1-13,2-13,-1-11,-3-4</inkml:trace>
  <inkml:trace contextRef="#ctx0" brushRef="#br0" timeOffset="231.142">57 245,'0'0</inkml:trace>
  <inkml:trace contextRef="#ctx0" brushRef="#br0" timeOffset="646.882">508 442,'-31'23,"11"-11,1 1,0 0,1 1,1 2,0-1,1 2,1 0,0 1,2 1,0 0,1 0,1 1,0 1,0 5,9-22,1 0,0-1,0 1,0 0,1 0,-1 0,1-1,0 1,0 0,1 0,-1 0,1 0,-1-1,1 1,0 0,1 0,-1-1,1 1,-1-1,1 0,0 1,0-1,1 0,-1 0,1 0,-1 0,1-1,0 1,0-1,0 1,1-1,-1 0,0 0,1-1,-1 1,1-1,-1 0,1 0,0 0,0 0,0 0,-1-1,1 0,1 0,14-6,-1-2,0 0,-1-1,0-1,0 0,-1-1,-1-1,0 0,0-2,-1 1,-1-2,0 0,7-12,-14 20,40-53,45-41,-91 100,1 1,-1-1,1 1,0-1,-1 1,1 0,0-1,0 1,-1 0,1-1,0 1,0 0,-1 0,1-1,0 1,0 0,0 0,-1 0,1 0,0 0,0 0,0 1,-1-1,1 0,0 0,0 0,-1 1,1-1,0 0,0 1,-1-1,1 1,0-1,-1 1,1-1,-1 1,1-1,-1 1,1 0,-1-1,1 1,-1 0,1 0,-1-1,0 1,1 0,-1 0,0-1,0 1,0 0,0 0,1-1,-1 2,4 47,-4-45,-4 94,-5-2,-14 57,3-10,10-62,-3-1,-4 0,-3-1,-4-1,-3-1,-30 58,-11-41,65-91,1-1,0 0,-1 1,1-1,-1 0,0 0,0-1,0 1,0 0,0-1,0 0,0 0,0 0,0 0,-1 0,1-1,0 1,-1-1,1 0,0 0,-1 0,1 0,0-1,0 0,-1 1,1-1,0 0,0 0,0-1,0 1,0-1,-2-1,0-2,1-1,0 0,0 0,0 0,1 0,0-1,0 0,1 1,0-1,0 0,0 0,1 0,0 0,0 0,1-1,0 1,0 0,1 0,0-2,-1-2,3-26,2 1,2-1,1 1,1 0,2 1,2 0,1 1,2 0,1 1,1 1,2 1,1 1,2 0,0 2,2 1,19-15,-26 24</inkml:trace>
  <inkml:trace contextRef="#ctx0" brushRef="#br0" timeOffset="883.035">960 725,'-14'38,"0"18,2 3,8-7,9-13,10-13,5-16,1-10</inkml:trace>
  <inkml:trace contextRef="#ctx0" brushRef="#br0" timeOffset="1027.705">1072 301,'0'0</inkml:trace>
  <inkml:trace contextRef="#ctx0" brushRef="#br0" timeOffset="1444.714">1496 526,'-29'27,"1"0,2 2,0 1,2 1,2 1,1 2,1-1,-9 24,27-53,0 0,-1-1,1 1,1 0,-1 0,1 0,-1 0,1 0,0 1,0-1,1 0,-1 1,1-1,0 0,0 1,1-1,-1 0,1 0,0 1,0-1,1 0,-1 0,1 0,-1 0,1 0,1-1,-1 1,0 0,1-1,0 0,0 1,0-1,0 0,4 2,0-1,1-1,0 0,0-1,1 0,-1 0,0 0,1-1,-1-1,1 1,-1-1,1-1,-1 0,0 0,1 0,-1-1,0 0,0-1,0 0,0 0,1-1,8-4,0-2,-1 1,0-2,-1 0,0-1,0 0,-2-1,7-8,12-12,-1-1,-2-2,-2-1,-1-2,-1 0,-3-2,-1 0,-2-1,-2-1,-2-1,-2 0,-2-1,-1 0,-3-1,-1-4,-5 43,-1-1,0 0,0 1,-1-1,0 0,0 1,0-1,-1 1,0-1,-1 1,0 0,0 0,0 0,-1 0,0 1,0-1,-1 1,0 0,0 0,0 1,-1 0,0 0,0 0,0 0,0 1,-1 0,0 0,0 1,0 0,0 0,0 1,-1 0,1 0,-1 0,1 1,-1 1,0-1,1 1,-1 0,0 1,1 0,-1 0,0 0,-5 3,-1 5,0 0,1 1,0 0,1 1,1 0,-1 1,2 0,-1 1,2 0,0 1,0 0,2 0,0 1,0 0,1 0,1 1,1 0,0 0,1 0,0 0,2 0,-1 12,3-1,2 1,0-1,2-1,0 1,2 0,1-1,1-1,2 1,0-2,1 1,2-2,0 1,2-2,10 12,12 11,2-1,2-3,40 31,-46-40,-9-9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0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286 142,'-23'14,"0"2,1 0,1 2,0 0,2 2,0 0,1 1,1 1,1 0,1 1,1 1,1 0,2 1,0 1,-1 5,10-23,-1 0,2 0,-1 0,1 1,0-1,1 0,0 1,0-1,1 0,0 1,0-1,1 0,0 0,0 0,1 0,0 0,1 0,0-1,0 0,0 0,1 0,0 0,1-1,-1 1,1-1,0-1,1 1,-1-1,1 0,0-1,0 0,1 0,-1 0,1-1,0 0,0 0,0-1,0 0,0-1,2 1,5-4,-1-1,1 0,0-1,-1-1,0 0,0-1,0 0,-1-1,0-1,-1 0,1-1,-1 0,-1 0,0-2,0 1,-1-1,0-1,-1 0,6-10,-3 8,-1-1,-1 0,0-1,-1 0,0-1,-2 1,0-1,-1-1,0 1,-1-1,-2 0,1-1,-2 1,-1 0,0-1,-1 1,-1-1,-1 1,0 0,-2-2,2 9,0 0,-1 1,0-1,-1 1,0 0,-1 0,0 0,0 0,-1 1,-1 0,1 0,-1 1,-1 0,0 0,0 0,0 1,-1 1,0-1,0 1,-1 1,0 0,0 0,0 1,0 0,-1 1,1 0,-1 0,6 3,1 0,-1 0,0 1,1-1,-1 1,0 0,1 0,-1 0,1 1,0 0,-1 0,1 0,0 0,0 1,0-1,0 1,-2 3,-13 12</inkml:trace>
  <inkml:trace contextRef="#ctx0" brushRef="#br0" timeOffset="515.718">596 706,'291'-359,"-272"350,-26 45,3-25,4-10,-3 8,-1 0,2 1,-1 0,1-1,1 1,0 0,0 0,1 0,0 0,1 0,0 0,0 0,1-1,0 1,1 0,0-1,1 0,1 3,-3-10,1 0,0 0,0 0,0 0,0 0,0 0,0-1,0 0,1 1,-1-1,0 0,1-1,-1 1,1-1,-1 1,1-1,-1 0,1 0,-1-1,1 1,-1-1,0 0,1 0,-1 0,0 0,1 0,-1-1,0 1,1-1,85-60,-79 51,1 0,-1-1,-1-1,-1 1,1-1,-2-1,0 0,-1 0,0 0,-1-1,0 1,0-9,0-2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9:59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59,'28'-58,"-36"86,-134 235,76-149,-5-2,-27 26,-21 40,86-152,20-22</inkml:trace>
  <inkml:trace contextRef="#ctx0" brushRef="#br0" timeOffset="422.417">0 285,'34'29,"4"-12,0-2,2-2,0-1,0-2,1-2,13 0,92 22,-122-25,0 1,0 1,-1 1,0 1,-1 1,0 1,0 1,-1 1,-1 0,0 2,10 10,-29-24,0 1,0 0,0-1,1 1,-1-1,1 1,-1-1,1 0,-1 0,1 0,0 0,-1 0,1 0,0 0,0 0,0-1,0 1,0-1,0 1,0-1,0 0,0 0,0 0,0 0,0 0,0 0,0-1,0 1,-1-1,1 1,0-1,0 0,0 1,0-1,-1 0,1 0,0-1,-1 1,1 0,-1 0,1-1,10-8</inkml:trace>
  <inkml:trace contextRef="#ctx0" brushRef="#br0" timeOffset="670.49">791 342,'-78'14,"1"3,1 4,1 3,1 3,2 4,-18 12,-36 45,109-71</inkml:trace>
  <inkml:trace contextRef="#ctx0" brushRef="#br0" timeOffset="990.697">338 31,'-7'16,"0"1,0-1,2 1,0 0,1 1,0-1,2 1,0 0,1 0,1-1,0 1,2 0,0 0,1-1,3 12,78 294,-52-168,-13-92,-14-44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0,'1'64,"-13"236,-36 83,21-195,20-159,7-38,3-6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88,'48'-9,"26"-4,0-4,-8 1,-10 3,-10 4,-8 3,-6 3,-3 2,-2 1,-1 0,1 1,-6 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8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287 445,'-28'15,"0"1,1 1,1 1,0 2,1 1,2 0,0 2,1 1,-11 18,8 36,25-76,0 0,0 0,1 0,-1 0,1 0,-1 0,1 0,0 0,0 0,0 0,0 0,0-1,0 1,1 0,-1-1,0 1,1-1,-1 1,1-1,0 0,-1 1,1-1,0 0,0 0,0 0,0-1,0 1,0 0,0-1,0 1,0-1,0 0,0 0,0 1,0-1,0-1,1 1,14-2,0-1,1-1,-1 0,-1-2,1 0,-1 0,0-2,0 0,-1 0,0-2,-1 0,0 0,-1-2,5-4,5-1,96-76,-119 93,0 1,0-1,0 0,1 1,-1-1,0 1,0-1,0 1,0-1,1 0,-1 1,0-1,0 1,1-1,-1 0,0 1,1-1,-1 0,0 1,1-1,-1 0,0 0,1 1,-1-1,1 0,-1 0,1 0,-1 1,0-1,1 0,-1 0,1 0,-1 0,1 0,-1 0,1 0,-1 0,1 0,-1 0,0 0,1 0,-1-1,1 1,-1 0,1 0,-1 0,0-1,1 1,-1 0,1 0,-1-1,0 1,1 0,-1-1,0 1,1 0,-1-1,0 1,0-1,1 1,-1-1,-12 45,10-36,0 84,2-90,1 0,0 1,0-1,-1 0,1 0,1 0,-1 1,0-1,0 0,1-1,-1 1,1 0,0 0,0-1,-1 1,1-1,0 1,0-1,0 0,1 0,-1 0,0 0,0 0,0 0,1-1,-1 1,1-1,-1 1,0-1,1 0,-1 0,0 0,1-1,-1 1,1 0,-1-1,1 0,13-5,-1-2,0 0,0 0,-1-2,0 1,-1-2,0 0,-1 0,0-2,0 1,-2-1,0-1,0 0,-1 0,-1-1,0 0,5-16,6-10,-3-1,-1-1,-3-1,-1 1,-2-2,-2 0,-2 1,-2-2,-2 1,-4-45,13 338,19 24,-22-235,-2 1,-1 0,-2 0,-2 0,-1 9,-11-12,6-29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9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1,'-220'171,"216"-167,-2 0,1-1,-1 2,1-1,1 0,-1 1,0 0,1 0,0 1,1-1,-1 1,1 0,0-1,0 2,0-1,1 0,0 0,1 1,-1 1,3-5,1 0,-1 0,1 0,-1 0,1 0,0 0,0-1,1 1,-1-1,0 0,1 0,0 0,-1 0,1 0,0 0,0-1,0 1,0-1,0 0,0 0,0 0,1 0,-1 0,1-1,26 13,-24-8,0-1,0 1,-1 1,0-1,0 1,0 0,-1 0,0 0,0 1,0-1,-1 1,0 0,0 0,-1 0,0 0,1 5,33 68,-1-55,-20-24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0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31 316,'61'-16,"0"-2,-1-3,-1-3,17-11,5-24,-79 57,0 0,0 0,-1 0,1-1,0 1,-1-1,1 1,-1-1,0 1,0-1,0 0,0 1,-1-1,1 0,-1 0,1 0,-1 0,0 1,0-1,0 0,-1 0,1 0,-1 0,1 1,-1-1,0 0,0 1,0-1,-1 0,1 1,-1-1,0 0,-2-2,0 0,-1 1,1-1,-1 1,0 0,-1 1,1-1,0 1,-1 0,0 0,0 1,0 0,0 0,0 0,0 1,0 0,0 0,-1 0,1 1,0 0,-1 0,1 1,0-1,-1 1,1 1,-5 1,-5 1,0 1,1 0,0 1,0 1,1 0,0 1,0 1,1 0,0 1,-3 2,6-3,0 0,1 0,-1 1,2 0,-1 0,2 1,-1 0,2 1,-1 0,1 0,1 0,1 1,-1-1,2 1,0 0,0 0,1 1,1-1,0 0,1 1,1-1,1 12,1-17,0-1,0 1,1-1,0 1,1-1,-1-1,1 1,0-1,1 1,0-2,0 1,0-1,0 1,1-2,0 1,0-1,1 0,2 1,145 42,-139-44,0-2,0 1,0-2,1 0,-1-1,0-1,0 0,0-2,-1 1,1-2,-1 0,0-1,0 0,0-1,-1-1,11-8,-8-1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8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41,'0'0,"1"0,-1 0,1 0,-1-1,1 1,-1 1,1-1,-1 0,1 0,0 0,-1 0,1 0,-1 0,1 0,-1 1,1-1,-1 0,0 1,1-1,-1 0,1 0,-1 1,0-1,1 1,-1-1,0 0,1 1,-1-1,0 1,1-1,-1 1,0-1,0 1,0-1,0 1,1-1,-1 1,0-1,0 1,0-1,0 1,0-1,0 1,0-1,0 1,0-1,-1 1,1 0,0-1,0 0,0 1,-1-1,1 1,0-1,0 1,-1-1,1 1,0-1,-1 0,1 1,-1-1,1 0,0 1,-1-1,15 2,0 0,1-2,-1 0,1 0,-1-1,1-1,-1 0,12-4,44-6,221-20,-239 27,-35-1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4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13,'-9'-3,"0"0,-1 1,1 1,-1-1,1 1,-1 1,1 0,-1 0,1 1,-1 0,1 1,0 0,-1 0,1 1,0 0,1 1,-1 0,0 0,1 1,0 0,0 1,1-1,-1 1,1 1,0 0,1 0,0 0,-5 7,10-12,-50 103,50-103,0 1,0 0,1 0,-1 0,1 0,0-1,-1 1,2 0,-1 0,0 0,0 0,1 0,0-1,-1 1,1 0,0 0,0-1,1 1,-1-1,0 1,1-1,0 1,-1-1,1 0,0 0,0 0,1 0,-1 0,0 0,0-1,1 1,-1-1,1 1,0-1,-1 0,1 0,2 0,8 1,-1-1,1 0,-1-1,1-1,-1 0,1 0,-1-2,1 1,-1-1,0-1,0 0,-1-1,1 0,-1-1,0 0,0-1,-1 0,0-1,0 0,2-3,11-5,79-70,-101 85,-1 0,1 0,0 0,-1 1,1-1,0 0,0 0,0 1,-1-1,1 1,0-1,0 1,0-1,0 1,0-1,0 1,0 0,0 0,1-1,-1 1,0 0,0 0,0 0,0 0,0 0,0 0,0 1,0-1,0 0,0 1,0-1,0 0,0 1,0-1,0 1,0-1,0 1,0 0,0-1,-1 1,1 0,0 0,0 0,-1 0,22 49,-17-35,1 0,1-1,0 0,0 0,2-1,0 0,0 0,1-1,1 0,0-1,0 0,6 3,1 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7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77 565,'-19'33,"-6"17,6-1,5-9</inkml:trace>
  <inkml:trace contextRef="#ctx0" brushRef="#br0" timeOffset="234.281">50 113,'0'0</inkml:trace>
  <inkml:trace contextRef="#ctx0" brushRef="#br0" timeOffset="517.068">303 734,'131'-335,"-108"304,-22 31,-1-1,1 1,-1 0,1 0,-1 0,1-1,-1 1,1 0,0 0,-1 0,1 0,-1 0,1 0,-1 0,1 0,0 0,-1 1,1-1,-1 0,1 0,-1 0,1 0,-1 1,1-1,-1 0,1 1,-1-1,0 0,1 1,-1-1,1 1,-1-1,0 1,1-1,-1 0,0 1,1-1,-1 1,0-1,0 1,0 0,0-1,1 1,-1-1,0 1,0-1,0 1,0-1,0 1,0 0,0-1,-1 1,1-1,0 1,0-1,0 1,0-1,-1 1,2 80,6 44,-6-120,0-1,0 1,1-1,0 0,0 1,0-1,0 0,0 0,1 0,0 0,0-1,0 1,0-1,1 0,-1 1,1-2,0 1,0 0,0-1,0 0,0 0,1 0,2 1,0-1,0-1,-1 0,1-1,0 0,0 0,-1 0,1 0,0-1,-1 0,1-1,0 0,-1 0,0 0,1-1,-1 1,0-2,0 1,-1-1,1 0,1-2,96-98,-71 54,-2-1,-3-2,-2-1,3-13,-20 45,-3 3</inkml:trace>
  <inkml:trace contextRef="#ctx0" brushRef="#br0" timeOffset="766.499">1235 0,'0'43,"0"24,-5 11,-1-5,0-8,1-12,1-9,2-7,6-6,2-3,0-1,-1-1,-2-9,0-8</inkml:trace>
  <inkml:trace contextRef="#ctx0" brushRef="#br0" timeOffset="1017.724">1010 311,'38'-5,"37"-1,10 0,-4 1,-11 1,-18 2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6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1 296,'1'2,"0"-1,1 1,-1 0,1 0,0-1,-1 1,1-1,0 1,0-1,0 0,0 1,0-1,0 0,1-1,-1 1,0 0,0-1,1 1,-1-1,0 0,1 1,-1-1,0 0,1 0,-1-1,2 2,15-3,-1-1,1 0,0-2,-1 0,0 0,0-2,0-1,-1 0,0-1,-1 0,0-2,0 0,-1 0,0-2,-1 0,-1 0,0-1,-1-1,5-9,74-100,-90 123,-1 0,1 1,0-1,0 0,0 1,0-1,0 1,0-1,0 1,-1 0,1-1,0 1,1 0,-1 0,0 0,0 0,0 0,0 0,0 0,0 0,0 0,0 0,0 0,0 1,0-1,0 0,0 1,0-1,0 1,0-1,-1 1,1-1,0 1,0 0,0-1,-1 1,1 0,0 0,-1-1,1 1,-1 0,1 0,-1 0,1 0,-1 0,1 0,-1 0,17 49,-11 7,-2 1,-3 1,-5 31,2 10,1 271,1-353,-1 1,0-1,-2 0,0 1,-1-1,-1-1,-1 1,-2 4,8-23,0 1,0-1,0 1,0-1,0 1,0-1,-1 1,1-1,0 1,0 0,-1-1,1 1,0-1,0 1,-1 0,1-1,0 1,-1 0,1-1,-1 1,1 0,0 0,-1-1,1 1,-1 0,1 0,-1 0,1 0,0-1,-1 1,1 0,-1 0,1 0,-1 0,1 0,-1 0,1 0,-1 0,1 1,-1-1,1 0,-1 0,1 0,0 0,-1 1,1-1,-1 0,1 0,0 1,-1-1,1 0,-1 1,1-1,0 0,0 1,-1-1,1 1,0-1,-6-45,7 13,0 1,2-1,2 1,1-1,1 1,2 1,1 0,1 0,1 1,5-5,6-16,3 1,2 1,2 1,2 2,6-5,0 2,-22 26,0 0,2 1,0 1,1 1,1 1,1 0,0 2,17-10,-34 23,0 1,0 0,0 0,0 0,1 1,-1 0,1-1,-1 2,1-1,0 0,-1 1,1 0,0 0,-1 0,1 1,0-1,-1 1,1 0,-1 0,1 1,-1 0,0-1,1 1,-1 1,0-1,0 1,-1-1,1 1,0 0,-1 1,0-1,0 0,0 1,0 0,0 0,-1 0,0 0,0 0,0 0,0 0,0 1,-1-1,1 7,0-1,0 0,-1 0,-1 0,1 1,-2-1,1 0,-2 1,1-1,-1 0,-1 0,0 0,0-1,-1 1,0-1,-1 1,0-1,0-1,-1 1,-5 5,-1 2,-2-1,0 0,0-1,-1-1,-1 0,0-1,-1-1,0 0,-1-1,-3 0,14-6,-1-1,1 0,-1 0,0-1,1 0,-1-1,0 1,0-2,0 1,0-1,0 0,-7-1,-4-5</inkml:trace>
  <inkml:trace contextRef="#ctx0" brushRef="#br0" timeOffset="349.805">1553 98,'-21'10,"0"1,1 0,1 2,0 0,1 1,0 1,1 1,1 0,0 1,1 1,1 1,1 0,-3 6,15-22,0 1,0-1,0 1,0-1,0 1,1-1,0 1,-1 0,1-1,1 1,-1 0,0-1,1 1,0 0,0-1,0 1,0-1,1 0,-1 1,1-1,0 0,0 0,0 0,0 0,1 0,-1 0,1-1,-1 1,1-1,0 0,0 0,0 0,1 0,-1 0,0-1,1 1,-1-1,0 0,1 0,0 0,-1-1,1 1,0-1,-1 0,1 0,0 0,-1 0,1-1,1 0,4-1,0 0,0-1,0 0,-1 0,1-1,-1 0,0-1,0 0,0 0,-1-1,0 0,0 0,0 0,-1-1,0 0,0-1,-1 1,0-1,0 0,-1 0,0 0,0-1,-1 0,0 1,0-1,-1 0,0-1,-1 1,0 0,-1 0,0-1,0 1,-1 0,0 0,0 0,-1-1,-1 1,1 1,-1-1,-1 0,0 1,0-1,0 1,-1 1,-5-8,-39-30,31 32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42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57 112,'-3'2,"0"0,0 0,0 0,0 0,0 0,1 1,-1 0,1-1,-1 1,1 0,0 0,0 0,1 0,-1 0,0 1,1-1,0 0,0 1,0-1,0 1,1-1,-1 1,1 0,0-1,0 1,0-1,0 1,1 0,0-1,-1 1,1-1,0 1,1-1,-1 0,2 3,-2-5,0 0,0 0,1 0,-1 0,0-1,0 1,1 0,-1-1,0 1,1-1,-1 1,1-1,-1 1,1-1,-1 0,1 0,-1 0,1 0,-1 0,1 0,-1 0,0-1,1 1,-1 0,1-1,-1 1,0-1,1 0,-1 1,0-1,1 0,-1 0,0 0,0 0,0 0,0 0,0 0,1-1,37-45,-35 42,-1-1,0 1,0-1,0 0,-1 1,0-1,0 0,0 0,-1 0,0-1,0 1,-1 0,1 0,-2-1,1 1,0 0,-2-6,0 11,1 0,-1 0,0 0,0 0,1 0,-1 0,0 0,0 1,0-1,0 1,0-1,0 1,0 0,0 0,0 0,0 0,0 0,0 1,0-1,0 0,0 1,0-1,0 1,1 0,-1 0,0 0,0 0,1 0,-1 0,0 0,1 0,-1 1,1-1,0 1,-1-1,1 1,0-1,0 1,0 0,-1 1,-56 94,57-94,-1-1,1 1,0 0,0 0,0 0,1 0,-1 0,1 0,0 0,-1 0,1 0,1 0,-1 0,0 0,1 0,-1 0,1 0,0 0,0 0,0 0,1 0,-1-1,1 1,-1 0,1-1,0 1,0-1,0 0,0 0,0 1,1-2,-1 1,1 0,1 1,5-2,-1 0,0 0,0-1,0 0,1 0,-1-1,0 0,0-1,0 0,0 0,0-1,-1 0,1 0,-1 0,0-1,1-1,-2 1,1-1,0 0,-1 0,0-1,-1 0,1 0,-1 0,0-1,0 0,0-1,-3 4,1 0,0 0,-1-1,0 1,0 0,-1-1,1 0,-1 1,0-1,0 0,0 0,-1 0,0 1,0-1,0 0,0 0,-1 0,0 1,0-1,0 0,-1 0,1 1,-1-1,0 1,0 0,-1 0,0-2,0 5,-1 0,1-1,-1 1,1 1,0-1,-1 0,1 1,-1 0,0 0,1 0,-1 0,1 0,-1 1,1-1,-1 1,1 0,0 0,-1 1,1-1,0 1,0-1,0 1,0 0,0 0,0 0,1 1,-1-1,0 1,1-1,0 1,-1 1,2-3,-5 3,1-1,0 1,0-1,0 1,1 1,-1-1,1 1,0-1,0 1,1 0,-1 1,1-1,1 1,-1-1,1 1,-1 0,2 0,-1 0,1 0,0 0,0 0,0 0,1 1,0-1,1 4,-1-8,1 0,0-1,0 1,0 0,0 0,0-1,0 1,0-1,1 1,-1-1,0 0,1 1,-1-1,1 0,0 0,-1 0,1 0,0 0,0 0,-1-1,1 1,0-1,0 1,0-1,0 0,0 1,0-1,0 0,0 0,0 0,0-1,0 1,0 0,-1-1,1 1,0-1,0 0,0 0,0 0,68-42,-63 39,-1-1,1 0,-1 0,0-1,0 0,-1 0,0-1,0 1,0-1,-1 0,0 0,0-1,-1 1,0-1,0 0,-1 1,0-1,0 0,-1-1,0 1,0 0,-1 0,0-3,-1 9,0 0,0 0,0 0,0 0,0 1,0-1,0 0,-1 1,1-1,0 1,-1-1,0 1,1 0,-1 0,0 0,1 0,-1 0,0 0,0 0,0 0,0 1,0-1,0 1,0 0,0-1,0 1,0 0,0 0,0 0,0 1,0-1,0 0,0 1,0-1,0 1,0 0,0-1,0 1,0 0,0 0,1 0,-1 1,-1 0,-69 61,71-62,0 0,0 0,0 0,0 1,0-1,0 0,1 1,-1-1,0 0,1 1,-1-1,1 1,-1-1,1 1,0-1,0 1,0-1,0 1,0-1,0 1,0-1,0 1,1-1,-1 1,0-1,1 1,0-1,-1 1,1-1,0 0,-1 1,1-1,0 0,0 0,0 1,0-1,0 0,1 0,-1 0,0 0,0-1,1 1,-1 0,0 0,1-1,-1 1,1-1,-1 1,1-1,-1 0,1 0,-1 1,1-1,-1 0,1 0,-1 0,1-1,-1 1,1 0,6-2,-1 1,1-1,-1 0,0-1,0 0,0 0,0 0,-1-1,1 0,-1 0,6-5,-5 4,14-10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4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621 225,'-34'37,"1"1,3 2,0 1,-14 29,-13 15,-3-4,-36 36,56-70,-127 150,142-189,28-15</inkml:trace>
  <inkml:trace contextRef="#ctx0" brushRef="#br0" timeOffset="630.93">1 197,'59'39,"-21"-3,-2 1,-1 1,-2 2,22 37,114 190,39 10,-183-246,-16-17</inkml:trace>
  <inkml:trace contextRef="#ctx0" brushRef="#br0" timeOffset="1164.7">1 564,'73'-27,"-27"16,0 2,0 2,1 2,-1 2,1 2,47 6,9-3,104 23,-196-23</inkml:trace>
  <inkml:trace contextRef="#ctx0" brushRef="#br0" timeOffset="1749.32">368 0,'11'219,"24"138,-25 29,-10-362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4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0,'-229'719,"192"-601,24-111,10-30,33-145,-5 72,4 0,5 2,29-56,-63 149,10-22,1 0,0 0,2 1,0 1,2 0,3-4,-17 24,0 0,0 0,0 1,0-1,0 0,0 0,0 0,1 1,-1-1,0 0,0 1,1-1,-1 1,0-1,0 1,1 0,-1 0,0-1,1 1,-1 0,1 0,-1 0,0 1,1-1,-1 0,0 0,1 1,-1-1,0 1,0-1,1 1,-1 0,0-1,0 1,0 0,0 0,0 0,0-1,0 1,0 0,0 1,0-1,-1 0,1 0,0 0,-1 0,1 1,30 63,-31-64,118 321,-67-193,-52-129,1 0,0 0,0 0,0 0,-1 0,1 0,0 0,0 0,-1 0,1 0,0 0,0 0,0 0,-1 0,1 0,0 0,0 0,-1 0,1 0,0 0,0 0,-1 0,1 0,0 0,0 0,0 1,-1-1,1 0,0 0,0 0,0 0,0 1,-1-1,1 0,0 0,0 0,0 1,0-1,0 0,0 0,0 0,0 1,-1-1,1 0,0 0,0 1,0-1,0 0,0 0,0 0,0 1,0-1,0 0,1 1,-24-22,18 17,-7-6,-1 0,0 1,-1 1,0 0,0 1,0 0,-1 1,0 1,0 0,0 1,-1 1,0 0,1 1,-1 1,0 0,0 2,-1 0,-113 12,112-7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0,'22'147,"-14"148,4-207,-9-73,0 0,0 0,-2 1,0-1,-1 0,0 1,-1-1,-1 0,0 1,-4 10,7-24,3-9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9 253,'-3'13,"1"1,0 0,1-1,1 1,0 0,1-1,0 1,1 0,0-1,1 1,1-1,0 0,1 0,0-1,7 12,-10-22,0 1,0-1,0 0,0 0,0-1,0 1,0 0,1-1,-1 1,0-1,1 0,0 1,-1-1,1-1,0 1,-1 0,1-1,0 1,0-1,-1 0,1 0,0 0,0 0,0 0,-1-1,1 1,0-1,0 0,-1 0,1 0,-1 0,1 0,2-2,74-60,-62 44,0-1,-1 0,-2-1,0-1,-1 0,-1-1,-1-1,-1 1,-2-2,0 1,-1-1,0-12,-5 33,-1 0,0 1,0-1,0 0,-1 0,1 0,-1 0,0 0,0 0,0 0,-1 0,0 0,1 0,-1 0,-1 0,1 0,0 0,-1 1,0-1,0 1,0-1,0 1,-1 0,1 0,-1 0,0 0,0 0,0 0,0 1,0 0,-1-1,1 1,-1 0,1 1,-1-1,0 1,0-1,1 1,-1 0,0 1,0-1,0 1,0 0,0 0,-3 0,-3 4,0 1,0 0,1 1,-1 0,1 0,1 1,-1 0,1 0,0 1,1 0,0 1,0 0,1 0,0 0,0 1,1-1,-1 5,-16 29,4-3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1 365,'123'-299,"-104"234,-19 138,-1-66,1 0,-1-1,1 1,1 0,-1 0,1-1,1 1,-1 0,1-1,0 1,1-1,-1 0,1 0,1 0,-1 0,1 0,0-1,0 0,0 1,1-2,0 1,0 0,0-1,1 0,-1 0,1-1,0 1,0-1,0-1,0 1,1-1,-1 0,1 0,-1-1,1 0,1 0,4-3,-1 0,1 0,-1-2,0 1,0-1,0-1,-1 0,1-1,-1 1,-1-2,1 0,-1 0,0-1,-1 0,1 0,-2-1,1 0,-1 0,-1-1,1 0,-2 0,1 0,1-7,14-38,-13 30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0,'-49'74,"3"1,4 3,-18 46,60-123,-25 84,24-84,1 1,0 0,-1 0,1 0,0 0,0 0,0-1,0 1,0 0,1 0,-1 0,1 0,-1-1,1 1,-1 0,1 0,0-1,0 1,0 0,0-1,0 1,0-1,1 0,-1 1,0-1,1 0,-1 0,1 0,-1 0,1 0,0 0,-1 0,1 0,0 0,0-1,-1 1,1-1,0 0,0 1,0-1,0 0,-1 0,2 0,8-3,1 0,-1-1,0 0,0 0,0-1,-1-1,0 0,0 0,0-1,-1-1,0 1,0-1,-1-1,0 0,0 0,-1 0,1-4,145-191,-94 143,-58 60,1 0,0 0,0 0,0 0,0 0,0 1,0-1,0 0,0 1,0 0,0-1,1 1,-1 0,0 0,0 0,0 0,0 1,1-1,-1 0,0 1,0 0,0-1,0 1,0 0,0 0,-1 0,1 0,0 1,0-1,-1 0,1 1,0-1,-1 1,0 0,1-1,-1 2,5 7,-1 0,0 1,-1 0,0 0,0 0,-1 0,-1 1,0-1,-1 1,0 0,-1 9,4 17,13 157,-9 1,-13 108,5-268,-2 0,-2 0,-1 0,-2-1,-1 1,-2-2,-1 1,-2-1,-1-1,-13 20,-29 11,54-62,1-1,-1 1,0-1,0 0,0 0,0 1,0-1,0 0,0-1,0 1,0 0,-1-1,1 1,0-1,0 0,-1 0,1 1,0-2,0 1,-1 0,1 0,0-1,0 1,-1-1,1 0,0 1,0-1,0 0,0 0,0-1,0 1,0 0,1-1,-3-1,-3-8,0-1,0-1,1 1,0-1,1 0,1-1,0 1,1-1,1 0,0 0,0 0,1 0,1 0,1 0,1-9,-2-1,2-46,3 0,3 0,3 1,3 0,3 1,5-4,26-39,-31 91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8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58,'19'0,"16"-5,6-1,2-1,-2 2,-3 2,-3 1,-3 0,-2 2,-1 0,-2 0,1-4,-5-7,-7-1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0,'0'625,"-27"-355,-4-72,31-186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0 147,'44'-14,"32"-15,9-2,-5 4,-7 7,-11 7,-11 5,-9 4,-8 3,-4 2,-8 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1,'-8'30,"2"0,2 1,0 0,2 0,1 0,2 0,1 0,1 0,3 7,18 243,-19-263,-1 1,-1 1,0-1,-2 0,0 1,-2-1,0 1,-1-1,0 0,-2 2,-10 39,14-61,0 1,0 0,0 0,0-1,0 1,1 0,-1 0,0-1,0 1,0 0,1 0,-1 0,0 0,0-1,0 1,1 0,-1 0,0 0,0 0,1 0,-1 0,0-1,0 1,1 0,-1 0,0 0,1 0,-1 0,0 0,0 0,1 0,-1 0,0 0,1 1,-1-1,0 0,0 0,1 0,-1 0,0 0,0 0,1 1,-1-1,0 0,0 0,0 0,1 0,-1 1,0-1,0 0,0 0,0 1,0-1,1 0,-1 0,0 1,0-1,0 0,0 1,16-23,11-22,-5 5,3 0,1 2,1 1,2 1,3 0,-31 33,1 0,-1 0,1 0,-1 0,1 0,0 0,-1 1,1-1,0 1,0-1,0 1,0 0,1 0,-1 0,0 0,0 0,1 0,-1 1,1-1,-1 1,0 0,1-1,-1 1,1 0,-1 1,1-1,-1 0,0 1,1-1,-1 1,0 0,1-1,-1 1,0 0,0 1,0-1,0 0,0 1,0-1,0 1,0-1,0 1,-1 0,1 0,-1 0,1 0,-1 0,5 7,0 0,-1 0,0 0,0 0,-1 1,0 0,-1 0,0 0,-1 0,0 1,0-1,-1 0,0 1,-1-1,-1 1,1 0,-2-1,1 0,-3 9,-12 66,13-60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88 306,'4'4,"-1"0,2 0,-1-1,0 0,1 1,-1-2,1 1,0-1,0 1,0-1,0 0,0-1,1 0,-1 1,0-2,1 1,-1-1,1 1,-1-1,1-1,-1 1,0-1,1 0,-1 0,0-1,1 0,-1 0,0 0,0 0,-1-1,1 0,0 0,-1 0,2-2,4-3,-1 0,0-1,0-1,-1 0,-1 0,0 0,0-1,-1 0,0 0,-1 0,0-1,-1 0,0 0,-1 0,0 0,-1-1,0 1,-1-2,-1 10,0-1,0 1,-1-1,1 1,-1 0,0-1,0 1,0 0,-1 0,0-1,1 1,-1 1,-1-1,1 0,-1 0,1 1,-1-1,0 1,0 0,0 0,-1 0,1 0,-1 1,0 0,0-1,1 1,-1 0,-1 1,1-1,0 1,0 0,0 0,-1 0,1 0,-1 1,1 0,0 0,-1 0,1 0,-1 1,1 0,0 0,-1 0,-2 1,-7 4,-1 1,1 0,0 1,1 1,0 0,0 1,1 0,0 1,1 0,0 1,1 0,0 1,1 0,1 1,0 0,0 0,2 0,0 1,0 0,1 0,1 1,1-1,0 1,1 0,1 0,0 0,1 1,3-7,-1-1,1 0,1 1,0-1,0 0,1-1,0 1,1-1,0 0,0 0,0-1,1 0,0 0,1 0,-1-1,1 0,1-1,-1 0,1 0,0-1,0 0,0 0,0-1,1 0,-1-1,1 0,0 0,0-1,0-1,8 1,122-9,-116 1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4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0,'-19'10,"-7"8,2 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5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1,'-9'6,"-1"1,0-1,1 1,-1 1,2 0,-1 0,1 1,0 0,1 0,0 1,1-1,0 2,-5 9,12-14,-1-1,1 0,0 1,0-1,1 0,0 0,0 0,0 0,0 0,1-1,0 1,0 0,0-1,0 0,1 0,-1 0,1 0,0-1,1 1,-1-1,0 0,1-1,0 1,2 1,18 15,-22-16,1 0,0 0,-1 1,1-1,-1 1,0 0,0 0,-1 0,1 0,-1 0,0 1,0-1,0 1,-1-1,0 1,0 0,0 0,0 0,-1-1,1 1,-1 0,-1 0,1 0,-1 0,1 0,-1-1,-1 1,1 0,-1-1,0 1,0-1,0 1,0-1,-1 0,0 0,0 0,0 0,-7 7,-1 0,0 0,0-1,-1-1,0 0,0-1,-1 0,-1-1,1 0,-1-1,0-1,-6 2,-5-1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6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14 599,'-5'28,"1"0,1 1,2-1,1 1,1-1,1 0,6 24,-8-48,1-1,0 0,-1 0,1 0,1 0,-1 0,0 0,1 0,-1 0,1-1,0 1,0-1,0 1,0-1,1 0,-1 1,0-1,1 0,0-1,-1 1,1 0,0-1,0 1,0-1,0 0,0 0,0 0,0-1,1 1,-1-1,0 0,0 1,1-1,-1-1,0 1,0 0,0-1,0 0,1 0,-1 0,0 0,0 0,0 0,1-2,7-5,0-1,-1 0,-1-1,1 0,-1 0,-1-1,0 0,-1-1,0 0,-1 0,0 0,-1-1,0 0,-1 0,0 0,-1 0,-1-1,0 1,-1-1,0 0,-1 1,-1-1,0 1,-1-1,0 1,-3-8,4 17,0 0,-1-1,1 1,-1 0,0 1,0-1,-1 0,1 0,-1 1,1 0,-1-1,0 1,-1 0,1 0,0 1,-1-1,0 1,1 0,-1 0,0 0,0 0,0 1,0-1,-1 1,1 0,0 0,-1 1,1-1,0 1,-1 0,1 0,0 1,-1-1,1 1,0 0,0 0,-1 0,1 1,0-1,0 1,0 0,1 0,-1 1,0-1,1 1,-1-1,1 1,0 0,0 1,0-1,1 0,-1 1,1 0,0-1,-1 3,2-5,1 0,-1 0,1 0,-1 0,1 0,-1 0,1 0,0 0,-1 0,1 0,0 1,0-1,0 0,0 0,0 0,0 0,0 1,1-1,-1 0,0 0,1 0,-1 0,0 0,1 0,-1 0,1 0,0 0,-1 0,1 0,0 0,0 0,0 0,-1-1,1 1,0 0,0 0,0-1,0 1,0-1,0 1,0-1,1 1,-1-1,0 0,0 0,0 1,0-1,0 0,1 0,-1 0,0 0,0 0,0-1,1 1,65-11,-47-2,1-1,-2-1,0-1,-1-1,0 0,-1-1,-1-1,-1 0,-1-1,-1-1,0 0,-2-1,0-1,-2 1,0-1,4-20,-6 24,0-1,-2 1,0-1,-1 0,-1 0,0-1,-2 1,-1-1,0-3,0 23,1 0,-1 1,0-1,1 0,-1 0,0 0,1 0,-1 0,0 0,0 1,0-1,0 0,0 0,0 0,0 0,0 0,0 0,-1 0,1 0,0 1,-1-1,1 0,0 0,-1 0,1 0,-1 1,1-1,-1 0,1 1,-1-1,0 0,1 1,-1-1,0 1,0-1,1 1,-1-1,0 1,0-1,0 1,0 0,1-1,-1 1,0 0,0 0,0 0,0 0,0 0,0 0,0 0,0 0,0 0,1 0,-1 0,0 1,0-1,0 0,0 1,0-1,1 0,-1 1,0-1,0 1,1 0,-1-1,0 1,1-1,-1 1,0 0,-4 10,1-1,1 1,-1 0,1 0,1 0,0 0,1 0,0 0,1 1,0-1,1 7,6 78,4 0,5-1,4 0,11 24,-14-49,-1-5,15 54,-4 1,-6 2,-5 0,0 109,-16-216,1-12,0 1,0-1,0 1,-1-1,1 1,-1-1,0 1,0-1,0 1,-1-1,1 1,-1-1,0 1,0-1,0 0,0 1,-1-1,1 0,-1 0,0 0,0 0,0 0,0-1,0 1,-1 0,1-1,-1 0,0 1,0-1,0 0,0 0,0-1,0 1,0-1,0 0,-1 1,1-1,-1 0,-4-4,0 0,0 0,1 0,-1-1,1 0,0 0,0-1,0 0,1 0,0-1,0 1,0-1,1-1,-1 1,2-1,-1 0,1 0,0 0,0-1,1 1,0-1,0 0,1 0,0 0,0-2,-7-20,1 0,1 0,2-1,1 0,1 1,2-2,1 1,1 0,2 0,1-1,-3 20,2-1,-1 0,2 1,-1 0,2 0,-1 0,2 0,0 1,0-1,1 2,0-1,2 0,8-7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9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2 222,'-1'13,"1"-1,0 1,1-1,0 1,1-1,0 1,1-1,0 0,1 0,0 0,1-1,1 1,0-1,0 0,7 8,-12-18,0 0,1 1,-1-1,1 0,-1 0,1 0,-1 0,1 0,0 0,0 0,-1 0,1-1,0 1,0-1,0 1,0-1,-1 0,1 0,0 0,0 0,0 0,0 0,0 0,0-1,0 1,-1-1,1 1,0-1,0 0,-1 1,1-1,0 0,-1 0,1 0,-1-1,1 1,-1 0,1-1,-1 1,0 0,1-2,37-70,-35 52,-1 0,0 0,-2-1,0 1,-2-1,0 1,-1-1,-5-16,7 34,0 1,0 0,-1 0,1 0,-1 0,0 0,1 0,-1 0,-1 0,1 0,0 0,-1 1,0-1,1 0,-1 1,0-1,0 1,-1 0,1 0,0 0,-1 0,1 0,-1 0,0 1,1-1,-1 1,0 0,0 0,0 0,0 0,0 0,0 1,0-1,-2 1,-11 3</inkml:trace>
  <inkml:trace contextRef="#ctx0" brushRef="#br0" timeOffset="383.794">313 476,'162'-325,"-159"321,-2 0,2-1,-1 1,0 0,1 0,0 0,0 0,0 0,0 1,0-1,1 1,0 0,0 0,0 0,0 1,0-1,0 1,5-2,-7 6,1-1,-1 0,1 1,-1 0,0 0,0-1,0 1,0 0,0 1,0-1,0 0,-1 1,1-1,-1 0,1 1,-1 0,0-1,0 1,0 0,-1 0,1-1,-1 1,1 0,-1 2,3 7,-1-4,0 0,1 0,-1 0,1 0,1-1,-1 0,1 1,1-1,-1-1,1 1,1-1,-1 1,1-1,0-1,0 1,0-1,1-1,0 1,0-1,0 0,1 0,-1-1,1 0,0 0,0-1,0 0,0-1,0 0,0 0,1 0,-1-1,0 0,6-2,-3-1,0 0,-1-1,1-1,-1 0,0 0,0-1,0-1,-1 1,0-1,0-1,-1 0,0 0,0-1,-1 1,0-2,-1 1,0-1,0 0,-1 0,0-1,-1 1,0-1,-1 0,0 0,-1 0,0-1,0 1,-2-1,1 1,-1-1,-2-7,-4-6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7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1 982,'0'163,"0"-196,1 1,2-1,1 1,2 0,1 0,2 1,1 0,1 0,1 1,8-11,50-72,-69 112,-1 0,0 0,1 0,0 1,-1-1,1 0,-1 1,1-1,0 0,0 1,-1-1,1 1,0-1,0 1,0-1,0 1,-1 0,1-1,0 1,0 0,0 0,0 0,0 0,0 0,0-1,0 2,0-1,0 0,0 0,-1 0,1 0,0 1,0-1,0 0,0 1,0-1,0 1,-1-1,1 1,0-1,0 1,-1-1,1 1,0 0,-1-1,1 1,-1 0,1 0,0 0,4 14</inkml:trace>
  <inkml:trace contextRef="#ctx0" brushRef="#br0" timeOffset="262.997">453 728,'-10'15,"0"1,2 1,0-1,0 1,2 1,0-1,1 1,1 0,0 0,2 1,0-1,1 1,0-1,2 1,1 9,-1-24,0 1,0-1,0 0,1 0,-1 0,1 0,0 0,0 0,1-1,-1 1,1-1,-1 1,1-1,0 0,1 0,-1 0,0 0,1-1,-1 0,1 1,0-1,0 0,0-1,0 1,0-1,0 0,1 0,-1 0,0 0,0-1,1 0,-1 0,0 0,1 0,-1-1,0 1,1-1,-1 0,0-1,0 1,0-1,0 1,0-1,2-2,3-1,-1 1,0-2,-1 1,0-1,1 0,-2 0,1-1,-1 0,0 0,0-1,-1 1,0-1,-1 0,1-1,-2 1,1-1,-1 0,0 0,-1 0,0 0,-1 0,1 0,-2-1,1 1,-2 0,1-1,-1 1,0 0,-1 0,0 0,-1 0,0 0,0 0,-1 1,0-1,0 1,-1 0,0 0,-56-48,42 44</inkml:trace>
  <inkml:trace contextRef="#ctx0" brushRef="#br0" timeOffset="548.948">988 191,'20'221,"-12"-104,6 0,4 0,18 52,-31-151,0 0,-1 0,-1 0,-1 1,0-1,-2 1,0-1,-1 1,0 0,-4 12,-2-13</inkml:trace>
  <inkml:trace contextRef="#ctx0" brushRef="#br0" timeOffset="1379.033">791 728,'65'9,"1"-3,0-2,0-4,0-2,0-4,-1-2,0-3,16-7,162-51,-214 67,-34 18,-155 148,121-90,38-73,0 1,0-1,1 1,-1 0,1-1,-1 1,1 0,-1-1,1 1,0 0,0-1,0 1,0 0,0-1,0 1,1 0,-1-1,0 1,1 0,-1-1,1 1,0-1,0 1,-1-1,1 1,0-1,0 0,0 1,0-1,1 0,-1 0,0 0,0 0,1 0,-1 0,1 0,-1 0,1 0,-1-1,1 1,-1 0,1-1,0 0,-1 1,2-1,7-1,-1 0,0-1,0-1,1 1,-1-1,-1-1,1 0,0 0,-1 0,0-1,0 0,-1-1,1 0,-1 0,0-1,-1 0,2-1,18-15,-17 15,43-30,-51 38,0-1,0 1,1-1,-1 1,0-1,0 1,0-1,1 1,-1 0,0 0,0 0,1 0,-1-1,0 2,0-1,1 0,-1 0,0 0,0 1,1-1,-1 0,0 1,0-1,0 1,0 0,1-1,-1 1,0 0,0 0,-1-1,1 1,0 0,0 0,0 0,0 0,-1 0,1 0,-1 1,1-1,0 0,-1 0,0 0,1 1,28 133,-29-131,1 0,-1-1,1 1,0 0,0-1,0 1,1-1,-1 1,1-1,-1 0,1 0,0 0,1 0,-1 0,0 0,1 0,0-1,0 1,-1-1,1 0,1 0,-1 0,0 0,0 0,1-1,-1 1,1-1,-1 0,1 0,0-1,-1 1,1-1,0 1,-1-1,1 0,0-1,-1 1,1-1,0 1,-1-1,4-2,20-13,-1-2,-1-1,-1-2,-1 0,0-1,-2-1,-1-1,0-1,-2-1,13-24,-27 43,36-61,-4-2,-3-2,-3-1,-3-1,-4-1,2-20,10-82,-35 176,1-1,-1 0,0 1,1-1,-1 1,0-1,0 1,0-1,0 0,0 1,0-1,-1 1,1-1,0 1,-1-1,1 1,-1-1,0 1,1-1,-1 1,0 0,0-1,0 1,0 0,0 0,0 0,0-1,0 1,-1 0,1 1,0-1,-1 0,1 0,-1 1,1-1,0 0,-1 1,1-1,-1 1,0 0,1 0,-1-1,1 1,-1 0,0 0,1 1,-1-1,1 0,-1 0,1 1,-1-1,1 1,-1-1,1 1,-1 0,1 0,0-1,-1 1,1 0,-1 1,-7 11,0 0,0 0,2 1,-1 0,2 1,0-1,1 1,0 1,1-1,-1 12,-10 51,3 1,4 0,3 1,5 64,1-96,2 0,2-1,2 0,2 0,2-1,17 44,13 13,-51-143,-1 17</inkml:trace>
  <inkml:trace contextRef="#ctx0" brushRef="#br0" timeOffset="1581.067">1976 502,'39'9,"31"4,9-1,-4-2,-5-3,-11-2,-9-3,-9 4,-7 0,-4-1,-2 0,-2 2,-4 2</inkml:trace>
  <inkml:trace contextRef="#ctx0" brushRef="#br0" timeOffset="1784.998">2823 812,'-5'29,"4"19,6 1,7-7,2-11</inkml:trace>
  <inkml:trace contextRef="#ctx0" brushRef="#br0" timeOffset="1952.298">2880 418,'0'0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3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85,'-7'-3,"0"1,-1-1,1 1,-1 0,1 1,-1-1,0 2,1-1,-1 1,0 0,0 1,1-1,-1 2,0-1,1 1,-1 0,1 1,0 0,0 0,0 0,0 1,0 0,1 0,0 1,0 0,0 0,0 1,-5 4,1 0,0 1,1 1,0 0,1 0,0 1,1-1,0 2,2-1,-1 1,1 0,1 0,1 0,0 1,0-1,2 1,0 0,0-1,2 1,0 0,1 5,0-15,0 0,0 0,1 0,0-1,0 1,0-1,0 0,1 0,-1 0,1 0,0 0,1-1,-1 0,0 0,1 0,0 0,0-1,-1 0,1 0,1 0,-1-1,0 1,0-1,1 0,-1-1,0 1,1-1,-1 0,0-1,1 1,-1-1,0 0,1 0,-1-1,0 1,0-1,0-1,0 1,-1 0,1-1,0 0,-1 0,0-1,0 1,3-4,15-12,-1-2,-1 0,-1-1,-1-1,-1-1,0 0,5-15,9-10,93-143,-124 191,0 0,0 0,0 0,1 0,-1 0,0 0,0 0,1 0,-1 0,0 0,1 0,-1 0,1 0,-1 0,1 1,-1-1,1 0,0 0,0 1,-1-1,1 0,0 1,0-1,0 1,-1-1,1 1,0-1,0 1,0-1,0 1,0 0,0 0,0-1,0 1,0 0,0 0,0 0,0 0,0 0,0 1,0-1,0 0,0 0,0 1,0-1,0 0,0 1,0-1,0 1,-1-1,1 1,0 0,0-1,0 1,-1 0,1-1,0 1,-1 0,1 0,-1 0,1-1,-1 1,1 0,-1 0,0 0,1 0,-1 0,0 1,4 19,-1 5,1-1,1 0,1 0,1-1,2 1,0-1,1-1,2 0,8 13,-17-33,0 1,0-1,0 0,0 0,0-1,0 1,1-1,-1 1,1-1,0 0,-1 0,1-1,0 1,0-1,0 0,1 0,-1 0,0-1,0 1,0-1,1 0,-1 0,0 0,0-1,4-1,10-4</inkml:trace>
  <inkml:trace contextRef="#ctx0" brushRef="#br0" timeOffset="261.503">1187 0,'-15'34,"-9"25,0 8,-2-4,4-6,1-9,4-8,5-6,0-3,2-3,-3-6,-3-2,1-4</inkml:trace>
  <inkml:trace contextRef="#ctx0" brushRef="#br0" timeOffset="544.914">904 0,'14'24,"20"18,8 6,3-5,-3-5,-3-9,-3-4,-3-7,-3-2,-1-3,-6 1,-2-2,-4 1,-1 0,2 1,3 4,-2 3,-5-2</inkml:trace>
  <inkml:trace contextRef="#ctx0" brushRef="#br0" timeOffset="898.168">1638 283,'5'24,"6"12,6 1,6-11,-3-10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371 236,'-14'-2,"0"0,1 1,-1 1,0 0,0 1,1 0,-1 1,0 1,1 0,0 1,0 0,0 1,0 1,1 0,0 0,0 1,0 1,-6 5,9-6,0-1,0 1,1 1,0 0,0 0,1 0,0 1,1 0,0 0,0 1,1 0,0 0,1 0,0 1,0-1,1 1,1 0,0 0,0 0,1 0,0 0,1 2,0-10,0 0,1 1,-1-1,0 0,1 0,0 0,0 0,0 0,0 0,0 0,1-1,-1 1,1 0,0-1,0 1,0-1,0 1,0-1,0 0,1 0,-1 0,1 0,0-1,-1 1,1 0,0-1,0 0,0 0,0 0,0 0,0 0,0-1,1 1,5-1,0 1,0-2,0 1,0-1,0 0,-1-1,1 0,0-1,-1 1,0-2,3 0,19-14,0-2,-2 0,0-2,-1-1,-2-1,0-2,-1 0,11-19,16-13,-50 58,-1 0,1 0,0 0,-1 1,1-1,0 0,-1 0,1 1,0-1,-1 0,1 1,0-1,-1 1,1-1,-1 1,1-1,-1 1,1-1,-1 1,0-1,1 1,-1 0,0-1,1 1,-1 0,0-1,0 1,1 0,-1-1,0 1,0 0,0 0,0-1,0 1,0 0,0 0,0-1,0 1,-1 0,1-1,0 1,0 0,-1-1,1 1,0 1,0 17,0 1,2-1,0 0,1 1,1-1,0-1,2 1,0-1,1 0,1 0,1-1,0 0,1 0,7 7,-12-20,-1 0,2-1,-1 1,0-1,1 0,-1-1,1 1,0-1,0 0,0-1,0 1,0-1,0 0,0-1,0 0,1 0,1 0,16 0</inkml:trace>
  <inkml:trace contextRef="#ctx0" brushRef="#br0" timeOffset="347.42">879 180,'23'154,"30"44,-53-196,0-1,1 0,-1 0,0 0,1 0,-1 0,0 0,1 0,-1 0,1 0,0 0,-1 0,1 0,0 0,0 0,0 0,-1-1,1 1,0 0,0 0,0-1,0 1,0-1,0 1,0-1,1 0,-1 1,0-1,0 0,0 0,0 1,0-1,1 0,-1 0,0 0,0-1,0 1,0 0,1 0,-1-1,0 1,0 0,0-1,0 1,0-1,0 1,0-1,0 0,0 0,0 1,0-1,38-50,-21 13,-1 0,-3-1,-1-1,-2 0,-1-5,11-32,-8 18,-9 34</inkml:trace>
  <inkml:trace contextRef="#ctx0" brushRef="#br0" timeOffset="702.169">1641 378,'9'-14,"0"0,-1-1,-1 0,0-1,-1 1,-1-1,-1 0,0-1,-1 1,0-1,-1 0,-1 1,-1-1,-1 0,0 0,-1 1,-1-1,-3-12,4 25,-1 0,0 0,1 0,-1 0,-1 0,1 1,0-1,-1 1,0 0,0 0,0 0,0 1,0 0,0-1,-1 1,1 0,-1 1,1-1,-1 1,0 0,0 0,0 1,1-1,-1 1,0 0,0 1,0-1,0 1,1 0,-1 0,-11 2,1 1,0 0,0 2,1-1,-1 2,2 0,-1 1,-10 7,15-9,-1 0,1 0,1 1,-1 0,1 1,0 0,1 0,0 0,0 1,1 0,0 1,0-1,1 1,1 0,-1 1,2-1,-1 1,2 0,-1-1,1 1,1 0,0 0,1 1,0-1,0 0,2 0,0 6,3 0,0-1,1 0,0 0,2 0,0-1,0 0,1-1,1 0,1 0,0-1,1-1,0 0,0 0,2-1,-1-1,1 0,8 4,19 9,1-1,1-2,1-3,1-1,35 8,-74-22,-1-1,1 0,0 0,-1 0,1 0,0-1,0 0,-1 0,1-1,0 0,0 0,-1 0,1-1,-1 1,1-1,1-1,12-8</inkml:trace>
  <inkml:trace contextRef="#ctx0" brushRef="#br0" timeOffset="1818">1641 293,'5'0,"-3"0,-3 5,-5 1,-6 0,-2 4,-3 0,-3 3,-4-1,-1-1,-3 0,0 0,-1-7,0-5,5-6,6-7,7-7,5 2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35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7410,'37'-107,"-19"69,115-224,-78 158,26-53,6 4,78-101,-50 89,36-82,-117 189,353-676,-293 544,242-423,32-51,-199 327,40-53,-17 48,-135 249,265-391,-142 166,29-102,-62 147,-30 98,21-27,-40 57,12-32,76-98,-175 257,0 3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38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28,'0'-14,"0"22,0 24,11 145,1-80,-5 1,-4 0,-6 43,1-6,2 194,-5-304,-1-26</inkml:trace>
  <inkml:trace contextRef="#ctx0" brushRef="#br0" timeOffset="266.229">1 762,'38'-5,"42"-11,16-3,-3-2,-7-4,-15 3,-13 1,-13 3,-8 1,-6 2,-4 0,-1 2,-6-2,0 3,-5-3,1 2,-3 3</inkml:trace>
  <inkml:trace contextRef="#ctx0" brushRef="#br0" timeOffset="720.83">875 0,'0'676,"0"-646,0 0,3 0,0-1,1 1,2-1,9 27,-14-53,0 1,0-1,0 0,1 1,-1-1,1 0,-1 0,1 0,0 0,1 0,-1 0,0-1,1 1,-1-1,1 1,0-1,0 0,0 0,0 0,0-1,0 1,1-1,-1 1,0-1,1 0,-1-1,1 1,-1-1,1 1,0-1,-1 0,1 0,-1 0,1-1,-1 0,10-5,-1-1,0 0,0-1,-1-1,0 0,-1 0,0-1,-1-1,0 1,0-2,-1 1,50-54,-30 37,-21 20,0 0,0 0,1 1,0 0,0 0,0 1,1 0,0 1,1 0,-1 0,1 1,2-1,-10 5,0 0,1 0,-1-1,0 2,0-1,0 0,0 0,0 1,0-1,0 1,0 0,0-1,0 1,0 0,0 0,-1 0,1 0,0 1,0-1,-1 0,1 1,-1-1,0 1,1 0,-1-1,0 1,0 0,0 0,0 0,0 0,0 0,-1 0,1 0,-1 0,1 0,-1 0,0 0,0 0,5 91,-6-79,1 3,-1-13,0 1,0-1,0 1,1 0,0-1,0 1,0 0,1-1,-1 1,1-1,0 1,1-1,-1 1,1-1,0 0,0 1,0-1,0 0,1 0,0-1,0 1,0-1,0 1,1-1,13 3</inkml:trace>
  <inkml:trace contextRef="#ctx0" brushRef="#br0" timeOffset="1050.379">1609 818,'27'-6,"0"-2,0-1,-1-2,-1 0,0-1,0-2,13-10,-37 23,95-75,-94 74,1 0,0-1,-1 0,0 1,0-1,0 0,0 0,0 0,0-1,-1 1,0 0,1-1,-1 1,0 0,-1-1,1 0,-1 1,1-1,-1 1,0-1,-1 1,1-1,0 1,-1-1,0 1,0-1,0 1,0-1,-1 1,1 0,-1 0,0-1,-1 1,0 0,0 0,-1 1,1-1,0 1,-1-1,0 1,0 0,1 0,-1 1,0-1,-1 1,1 0,0 0,0 1,0-1,-1 1,1 0,0 0,0 0,-1 0,1 1,0 0,0 0,0 0,-2 0,-100 51,91-37,1 1,1 0,1 1,0 0,1 1,1 0,1 1,0 0,1 0,2 1,0 0,1 0,0 1,3-14,0 1,0-1,1 1,0-1,0 1,1-1,0 1,0 0,1-1,0 1,0 0,1-1,0 0,0 1,1-1,-1 0,2 0,-1 0,1-1,0 1,0-1,1 0,0 0,0 0,1-1,-1 0,1 0,6 4,6 0,0 0,1-1,0-1,0-1,0-1,1 0,0-1,0-2,0 0,0-1,1-1,-1 0,16-4,-17 3,10 1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34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84 328,'16'109,"2"8,-5 0,-3 79,-11-153,-2 0,-1-1,-3 1,-1-1,-2-1,-2 0,-9 19,60-128,-32 54,1 0,1 0,-1 1,2 0,0 0,1 1,0 0,6-4,-14 15,0-1,0 1,0 0,-1 0,1 1,0-1,0 1,0-1,0 1,0 0,0 0,1 0,-1 1,0-1,0 1,-1-1,1 1,0 0,0 0,0 0,0 1,-1-1,1 1,-1 0,1-1,-1 1,1 0,-1 0,0 0,0 1,0-1,0 1,-1-1,1 1,-1-1,1 1,-1 0,0 0,0 0,0-1,0 4,26 30,-25-33,1-1,0 1,0-1,0 0,0 0,1 0,-1 0,1-1,-1 1,1-1,-1 0,1 0,-1 0,1-1,0 1,0-1,-1 0,1 0,0 0,0 0,-1-1,1 0,0 1,-1-2,1 1,-1 0,1 0,-1-1,1 0,-1 0,0 0,0 0,0 0,0-1,0 1,-1-1,1 0,-1 0,0 0,0 0,0 0,0 0,1-3,16-19,-2-2,-1 0,-1 0,-1-2,-1 1,-2-2,-1 0,-1 0,-2-1,-1 1,-1-2,-2 1,-1 0,-1-1,-2 1,-1-1,-2 1,-1 0,-6-23,1 33,0 1,-1 1,-1 0,-1 0,0 1,-1 1,-1 0,-1 1,0 1,-1 0,-1 2,0 0,-1 0,-1 2,1 0,-2 2,-9-4,22 8,-1 0,0 1,0 0,0 0,0 1,0 0,-1 1,1 0,-1 1,1-1,-1 2,0-1,0 2,1-1,-1 1,0 1,1-1,-1 2,1-1,0 1,-1 1,1 0,1 0,-1 1,1 0,-8 6,-23 46,28-30</inkml:trace>
  <inkml:trace contextRef="#ctx0" brushRef="#br0" timeOffset="1935.269">873 949,'135'-220,"-132"217,0 0,-1-1,0 1,0-1,0 0,0 0,0 0,-1 0,1 0,-1 0,0 0,-1-1,1 1,-1 0,1-1,-1 1,-1 0,1-1,-1 1,1 0,-1 0,0 0,-1-1,0 0,-1 4,0 1,-1-1,1 1,0-1,-1 1,1 0,0 1,-1-1,1 0,0 1,0 0,-1 0,1 0,0 0,0 0,0 1,0-1,0 1,1 0,-1 0,0 0,1 0,-1 1,1-1,0 0,0 1,0 0,-1 1,-13 14,0 1,1 0,1 1,0 1,2 0,1 0,0 1,2 1,1 0,0 0,2 1,0 0,0 17,5-37,1 0,-1 0,1 0,0 0,0 0,1 0,-1 0,1 0,0 0,0 0,1 0,-1-1,1 1,-1 0,1-1,1 1,-1-1,0 0,1 1,-1-1,1 0,0-1,0 1,0 0,1-1,-1 0,0 1,1-2,0 1,-1 0,1-1,0 1,0-1,0 0,0 0,2 0,9-1,1-1,-1-1,0 0,0 0,0-2,0 0,0 0,-1-2,0 1,0-2,0 0,-1-1,0 0,-1-1,1 0,-1-2,2 2,22-21,-1-1,-2-1,-1-2,-1-2,-2 0,-2-2,-1-1,-2-1,-2-1,-2-1,4-15,-8 25,-2-2,-1 0,-1-1,-2 0,-2 0,-1-1,-1 0,-3 0,0 0,-3-1,-2-12,-26-26,27 73,-1 1,1-1,0 0,0 1,-1-1,1 1,-1-1,0 1,1 0,-1 0,0 0,0 0,1 0,-1 0,0 0,0 0,0 1,0-1,0 1,0-1,0 1,0 0,-1 0,1 0,0 0,0 0,0 1,0-1,0 1,0-1,0 1,0 0,0-1,0 1,1 0,-2 1,-8 7,1 1,0 0,1 0,0 1,0 0,1 1,1 0,0 0,0 0,2 1,-1 0,2 0,-2 8,-31 150,35-135,2-1,1 1,2-1,1 1,2-1,2 0,1-1,1 0,2 0,2-1,12 22,-6-8,82 239,-95-264,-1 1,-1-1,-1 1,-1 0,-1 0,0 1,-2-1,-1 0,-1 0,-1 0,-1 0,-1 0,-1-1,-1 1,-1-2,-1 1,-1-1,-1 0,0-1,-3 1,14-20,0 0,0 0,0 0,-1 0,1 0,0 0,0 0,-1-1,1 1,-1 0,1 0,-1 0,1 0,-1-1,0 1,1 0,-1-1,0 1,1 0,-1-1,0 1,0-1,0 1,0-1,1 1,-1-1,0 0,0 1,0-1,0 0,0 0,0 0,0 0,0 0,0 0,0 0,0 0,0 0,0 0,0 0,0-1,0 1,0 0,1-1,-1 1,0 0,0-1,0 0,0 1,1-1,-1 1,0-1,1 0,-1 1,0-1,1 0,-1 0,1 0,-1 1,1-1,-1 0,1-1,2-16,0 0,2 0,0 0,1 0,1 1,1 0,0 0,4-6,15-38,89-273,-57 45,-34 186,-10 174,14 67,-9 15,3-98,-22-54,1 0,0 0,-1 0,1 0,0 0,0-1,0 1,0 0,0-1,0 1,0-1,0 1,0-1,0 1,0-1,0 1,0-1,0 0,0 0,1 0,-1 0,0 0,0 0,0 0,0 0,0 0,0 0,1-1,-1 1,0 0,0-1,0 1,0-1,0 1,0-1,0 0,0 1,0-1,0 0,-1 0,1 1,0-1,0 0,-1 0,1 0,-1 0,1 0,-1 0,1 0,-1-1,82-159,78-96,-160 256,0 0,0-1,0 1,1-1,-1 1,1 0,-1 0,1-1,-1 1,1 0,0 0,0-1,-1 1,1 0,0 0,0 0,0 0,0 0,0 1,0-1,1 0,-1 0,0 1,0-1,1 0,-1 1,0 0,1-1,-1 1,0 0,1-1,-1 1,0 0,1 0,-1 0,1 0,-1 1,0-1,1 0,-1 0,0 1,1-1,-1 1,0-1,1 1,-1 0,0 0,1 0,9 132,10 13,-3-89,-17-57,1 0,-1 0,1 0,-1-1,0 1,1-1,-1 1,0-1,1 1,-1-1,0 0,0 1,0-1,0 0,0 0,0 0,0 0,0 0,0 0,0 0,0 0,0 0,-1-1,1 1,0 0,-1 0,1-1,-1 1,1-1,-1 1,21-34,-7 6,2 1,1 0,1 2,1 0,2 1,0 1,2 1,0 0,12-6,-33 28,-1-1,1 1,0-1,0 1,0 0,0 0,0 0,0 0,0 0,0 0,0 0,0 1,0-1,1 1,-1 0,0-1,0 1,1 0,-1 0,0 1,0-1,1 0,-1 1,0-1,0 1,0 0,0 0,1 0,-1 0,-1 0,1 0,0 0,0 1,0-1,-1 1,1-1,0 1,-1 0,0 0,1 0,-1-1,0 1,0 0,0 1,0-1,0 0,-1 0,1 0,-1 0,1 1,-1-1,0 2,1 254,0-249,0 0,0-1,1 1,0 0,1-1,0 0,0 0,1 0,0 0,0 0,1-1,0 0,6 7,1-3</inkml:trace>
  <inkml:trace contextRef="#ctx0" brushRef="#br0" timeOffset="2444.698">2877 836,'33'-6,"0"-1,0-2,-1-1,0-2,-1-1,0-1,23-16,-46 25,0-1,-1 0,0 0,0 0,0-1,-1 0,1-1,-2 1,1-1,3-8,-7 12,0 1,0 0,-1-1,1 1,-1-1,0 0,0 1,-1-1,1 0,-1 0,1 1,-1-1,0 0,-1 0,1 1,-1-1,0 0,1 1,-2-1,1 0,0 1,-1-1,1 1,-1 0,0-1,0 1,-1 0,-1-2,-1 2,0 0,-1 0,1 0,-1 0,0 1,0 0,0 0,0 1,0-1,0 1,0 1,-1-1,1 1,0 0,0 0,-1 1,1 0,0 0,0 1,0-1,0 1,0 0,0 1,1 0,-1 0,1 0,0 0,0 1,-3 2,-14 11,1 1,0 1,2 1,0 1,1 0,1 2,1 0,1 1,1 0,1 1,1 0,2 1,0 1,2-1,1 2,-3 23,9-44,0 1,0-1,1 0,0 0,1 1,-1-1,1 0,1 0,-1 0,1 0,1 0,-1 0,1 0,0-1,1 0,-1 1,1-1,1 0,-1-1,1 1,0-1,0 0,0 0,1 0,0-1,0 0,0 0,0-1,1 1,0-1,-1-1,1 1,2-1,19 3,0-1,0-1,1-1,-1-2,27-3,-8 2,-42 1,1 1,-1-1,0 0,0-1,0 1,0-1,0 0,0 0,0-1,0 1,0-1,0 0,-1-1,1 1,-1-1,1 0,-1 0,0 0,0 0,0-1,1-2,3-10</inkml:trace>
  <inkml:trace contextRef="#ctx0" brushRef="#br0" timeOffset="2961.934">1917 102,'-4'-5,"-8"-1,0 4,-4 4,1 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4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0,'-24'11,"0"1,0 0,1 2,0 1,2 1,0 0,0 2,2 0,-5 7,22-23,1-1,-1 1,1 0,-1-1,1 1,0 0,0-1,0 1,0 0,0 0,0 0,1 0,-1 0,1 0,-1 0,1 0,0 1,0-1,0 0,0 0,0 0,0 0,0 0,1 0,-1 0,1 0,0 0,-1 0,1 0,0 0,0 0,0 0,0 0,1-1,-1 1,0 0,1-1,-1 1,1-1,0 0,-1 1,1-1,0 0,0 0,0 0,0 0,0 0,81 30,-72-30,-1 1,0 0,1 1,-1 0,-1 0,1 1,0 1,-1-1,0 2,0-1,0 1,-1 0,0 1,0 0,-1 0,0 1,0 0,0 0,-1 1,-1 0,1 0,-2 0,1 1,-1-1,0 1,1 9,-4-12,-1 0,-1 0,1 0,-1 0,0 0,-1-1,0 1,0 0,0-1,-1 1,0-1,0 1,-1-1,1 0,-1-1,-1 1,1-1,-1 0,0 0,0 0,-1 0,1-1,-1 0,0 0,0-1,0 0,0 0,-1 0,0 0,-9 4,0-1,-1 0,1-1,-1-1,0 0,0-2,-1 0,1 0,-3-2,-93-7,89 1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2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0 397,'34'-5,"30"-2,8 1,-2 1,-9 1,-9 2,-10 1,-11 0</inkml:trace>
  <inkml:trace contextRef="#ctx0" brushRef="#br0" timeOffset="467.527">1044 1,'-49'30,"-8"4,1 3,2 2,2 2,-22 24,61-52,1 1,1 0,0 1,1 0,0 0,1 1,1 1,1-1,-3 8,8-16,-1 0,1 1,0-1,1 0,0 0,1 1,-1-1,1 1,1-1,0 0,0 1,0-1,1 0,1 0,-1 0,1 0,1 0,-1-1,1 1,1-1,0 1,1-3,0 0,0-1,1 0,-1 0,1 0,0-1,0 0,0-1,0 1,1-1,-1-1,0 1,1-1,0-1,-1 1,1-1,-1-1,1 1,-1-1,1-1,-1 1,1-1,-1-1,0 1,0-1,0 0,0-1,-1 0,1 0,5-4,14-10,0-1,-2 0,0-2,-1-1,-1-1,-1 0,-1-2,10-16,100-169,-116 191,-7 28,-6 40,-1-39,-1 4,1 0,0 0,1 0,1 0,0 0,1 0,1 0,0 0,1-1,0 0,1 0,0 0,2 0,-2-3,0-1,1 0,0 0,1 0,0-1,0 0,1-1,-1 0,2 0,-1-1,1 0,0-1,0 0,1 0,-1-1,1-1,0 0,0 0,0-1,1 0,4-1,5-4,-4-2</inkml:trace>
  <inkml:trace contextRef="#ctx0" brushRef="#br0" timeOffset="722.944">2060 57,'-39'43,"-26"29,-12 12,2 1,9-4,6-12,13-12,11-11,5-9,9-5,3-9,5-3,5-5</inkml:trace>
  <inkml:trace contextRef="#ctx0" brushRef="#br0" timeOffset="951.219">1693 114,'19'38,"36"33,12 3,5-6,-5-9,-9-15,-10-10,-3-11,-4-5,-6-5,-2 0,-3-2,-6-3</inkml:trace>
  <inkml:trace contextRef="#ctx0" brushRef="#br0" timeOffset="1115.361">2511 170,'-5'44,"-1"23,0 5,1-4,7-10,2-9,5-14,2-12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2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87,'167'-45,"-138"38,4-3,1 2,-1 2,2 1,-1 1,0 2,21 2,-52 0,0 0,0 1,0-1,0 0,0 1,0-1,0 1,0 0,0 0,-1 0,1 1,0-1,0 1,-1-1,1 1,-1 0,0 0,1 0,-1 0,0 1,0-1,-1 0,1 1,0-1,-1 1,1 0,-1 0,0-1,0 1,0 0,0 0,-1 0,1 0,-1 0,1 0,-1 0,0 0,0 0,-1 0,1 0,-1 0,1 0,-1 0,0 0,0 0,0 0,-1 0,0 1,-88 97,-142 148,225-243,0 0,0 1,1-1,0 2,0-1,1 0,0 1,0 0,1 1,0-1,0 0,1 1,0 0,1 0,0 0,0 0,1 0,0 1,0-1,1 0,1 0,0 1,0-1,1 6,3-11,0 1,1 0,-1-1,1 0,0 0,0-1,0 1,1-1,-1-1,1 1,-1-1,1 0,0-1,0 0,0 0,0 0,0-1,0 0,0 0,0 0,-1-1,1-1,0 1,2-1,17 0,2 2,-20 1,0-1,0 1,1-2,-1 1,0-1,-1 0,1-1,0 1,0-2,0 1,-1-1,0 0,1-1,3-2,-3-5,-6 1</inkml:trace>
  <inkml:trace contextRef="#ctx0" brushRef="#br0" timeOffset="252.823">0 368,'44'5,"32"2,14-1,-4-6,-7-3,-12-1,-8 0,-9 1,-8 1,-7 1,-9-5,-9 0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6:20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1052,'4'2,"0"-1,0 1,-1 0,1 0,0 1,-1-1,0 1,1-1,-1 1,0 0,0 0,-1 1,1-1,-1 1,1-1,-1 1,0 0,4 4,208 326,-16-79,-43-60,-55-64,-13-25,6-3,59 47,66 93,-78-80,64 79,-173-208,27 36,60 55,-101-115,-1-3</inkml:trace>
  <inkml:trace contextRef="#ctx0" brushRef="#br0" timeOffset="2185.181">86 996,'430'0,"-213"-32,-95 8,41-5,-20 0,-44 29,83-11,72-24,-124 13,33-13,-34 13,59-7,-148 22,-1 1,1 2,1 2,-1 1,27 4,16-1,95-31,-74 7,20-2,21 2,-127 16</inkml:trace>
  <inkml:trace contextRef="#ctx0" brushRef="#br0" timeOffset="5322.387">2542 3196,'-62'110,"29"-41,-3-1,-3-2,-18 20,-46 82,102-162,3-5</inkml:trace>
  <inkml:trace contextRef="#ctx0" brushRef="#br0" timeOffset="5903.159">2175 3140,'6'33,"94"106,-69-99,2-1,1-2,2-1,26 20,39 38,-69-71,-15-16</inkml:trace>
  <inkml:trace contextRef="#ctx0" brushRef="#br0" timeOffset="7316.959">3586 205,'-1'0,"1"-1,0 1,-1 0,1-1,-1 1,1 0,-1-1,1 1,-1 0,1 0,-1 0,1-1,-1 1,0 0,1 0,-1 0,1 0,-1 0,1 0,-1 0,0 0,1 0,-1 0,1 0,-1 1,1-1,-1 0,1 0,-1 0,1 1,-1-1,1 0,-1 1,1-1,-1 0,1 1,-1-1,1 1,0-1,-1 1,1-1,0 1,-1-1,1 1,0-1,0 1,0-1,-1 1,1-1,0 1,0-1,0 1,0 0,0-1,0 1,0-1,0 1,0-1,0 2,-5 38,5-39,-2 11,1 0,1 0,0 1,0-1,1 0,1 0,0 0,1 0,0 0,1 0,0-1,1 1,0-1,1 0,0-1,1 1,0-1,1-1,-1 1,3 0,-8-9,0 1,0-1,0 0,0 0,0 0,0 0,0 0,0 0,1-1,-1 1,0-1,0 0,1 1,-1-1,0 0,1 0,-1-1,0 1,0 0,1-1,-1 1,0-1,0 0,0 0,0 0,0 0,0 0,0 0,0 0,0-1,0 1,1-2,48-62,-45 55,106-233,-43 91,-69 152,0-1,0 0,0 0,0 1,-1-1,1 0,0 0,1 1,-1-1,0 0,0 0,0 1,0-1,0 0,1 1,-1-1,0 0,1 1,-1-1,0 0,1 1,-1-1,1 1,-1-1,1 0,-1 1,1-1,0 1,-1 0,1-1,0 1,-1 0,1-1,0 1,-1 0,1 0,0-1,-1 1,1 0,0 0,0 0,-1 0,1 0,0 0,0 0,-1 0,1 0,0 0,0 1,-1-1,1 0,0 0,-1 1,1-1,0 1,-1-1,1 0,-1 1,1-1,0 1,-1-1,1 1,-1 0,0-1,1 1,-1-1,1 1,-1 0,0 0,17 131,-7-84,2 0,1-1,3-1,2-1,6 9,-7-16,-2-1,-1 2,-2 0,-2 0,-1 1,-3 0,0 1,-3 0,-2 1,-3-23,-1-1,0 1,-2-1,0 0,-1 0,-1 0,0-1,-2 0,-7 12,13-23,-3 4,-1 1,0-1,0 0,-1-1,0 1,-1-2,0 1,0-1,-1 0,0-1,0-1,-1 1,0-1,0-1,0 0,-11 3,18-8,0 1,0 0,0-1,0 0,0 0,0 0,0-1,0 1,0-1,0 0,0 0,1 0,-1-1,0 1,1-1,-1 0,1 0,-1 0,1 0,0-1,0 1,0-1,0 0,1 0,-1 0,1 0,0 0,-1-1,1 1,1-1,-1 0,1 1,-1-1,1 0,0 0,0 0,1 0,-1 1,1-1,0 0,0 0,0 0,0 0,1-2,2-13,1 0,1 0,0 0,1 0,1 1,1 0,1 0,0 1,2 0,-1 1,4-3,19-34,-22 34,-2 2,0 1,1-1,1 2,0-1,1 2,1-1,0 2,13-11,-21 22,-1-1,1 1,0 0,0 1,0-1,0 1,0 0,0 0,1 0,-1 1,0 0,0 0,1 0,-1 1,0 0,0 0,0 0,0 0,0 1,0 0,0 0,4 3,15 6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6:29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57 248,'19'-24,"1"0,1 2,1 0,1 2,18-13,-36 29,147-88,-151 91,1 0,0 1,-1-1,1 0,0 0,0 1,-1-1,1 1,0 0,0-1,0 1,0 0,0 0,-1 0,1 0,0 1,0-1,0 0,0 1,-1 0,1-1,0 1,0 0,-1 0,1 0,-1 0,1 0,-1 0,1 0,-1 0,1 1,-1-1,0 0,0 1,0-1,0 1,0 0,0-1,0 1,-1 0,1 0,0-1,-1 1,1 0,-1 0,0 0,0 0,0-1,0 1,0 2,0 14,-2 0,0-1,0 1,-2 0,0-1,-1 0,-1 0,-1 0,0-1,-1 0,-3 4,1-1,-5 14,1-6,0-1,2 2,2 0,0 0,2 1,1 0,1 1,-1 25,7-50,0-1,0 1,1-1,0 1,-1-1,2 1,-1-1,1 1,-1-1,1 0,0 0,1 1,-1-2,1 1,-1 0,1 0,0-1,1 0,-1 1,1-1,-1-1,1 1,0 0,0-1,0 0,0 0,0 0,1 0,-1-1,2 1,3 0,1 0,-1-1,0 1,1-2,-1 1,1-2,0 1,-1-1,0 0,1-1,-1 0,0-1,0 0,4-2,17-11,0-1,-1-1,0-2,-2-1,-1-1,0-1,-2-1,4-6,-10-13,-19 30</inkml:trace>
  <inkml:trace contextRef="#ctx0" brushRef="#br0" timeOffset="420.167">1 447,'76'-51,"2"3,3 4,84-33,26-1,-168 75,-4 5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8:51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683 114,'-29'61,"-140"217,47-102,-8-5,-38 29,163-195,-9 10,11-25,28-49,-16 40</inkml:trace>
  <inkml:trace contextRef="#ctx0" brushRef="#br0" timeOffset="334.676">6 424,'-1'4,"0"-1,0 0,0 1,1-1,-1 0,1 1,0-1,0 1,0-1,0 1,1-1,-1 0,1 1,0-1,0 0,0 1,1-1,-1 0,1 0,0 0,-1 0,1 0,1-1,-1 1,0 0,1 0,6 3,1 1,-1-2,1 1,0-1,0 0,1-1,-1-1,1 1,0-2,0 1,0-1,8-1,16 6,58 11,-34-8,-1 3,0 3,43 17,-90-28,0 0,-1 1,1 0,-1 1,-1 0,1 1,-1 0,-1 0,1 1,-1 0,-1 0,0 1,0 0,5 9,0-3</inkml:trace>
  <inkml:trace contextRef="#ctx0" brushRef="#br0" timeOffset="580.698">824 481,'-34'10,"-29"12,-15 8,2 3,8 1,7-6,9-2,8-1,7 0,5 1,3-4,7-2,1-3,1 0,-2-3,3 0,0-1,4-4</inkml:trace>
  <inkml:trace contextRef="#ctx0" brushRef="#br0" timeOffset="901.935">344 1,'-9'12,"0"1,1-1,0 2,1-1,1 1,0 0,1 0,1 1,0-1,0 1,2 0,-1 14,1 6,3 0,0-1,2 1,2-1,1 0,2 0,10 30,12 55,31 141,-32-176,-19-70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10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796 923,'-15'-6,"1"1,-1 1,0 0,0 1,-1 1,1 0,0 1,-1 1,1 0,-1 1,1 1,0 0,-1 1,1 0,-10 5,18-6,0 0,1 0,-1 0,1 1,0-1,0 2,0-1,0 1,0 0,0 0,1 0,0 1,0 0,0 0,1 0,0 1,0-1,0 1,1 0,-1 0,1 0,1 1,-1-1,1 1,0-1,1 1,0 0,0 0,0 0,1 0,0-1,0 1,0 0,1 0,0 0,1 0,1 5,9 8,0-1,1 0,1-1,1 0,1-1,0-1,1 0,0-2,2 0,-1 0,12 4,27 24,-32-24,-2 1,0 0,-1 2,-2 1,0 0,0 3,-18-22,-1-1,1 1,-1-1,0 1,0 0,0-1,0 1,-1 0,1 0,-1 0,1-1,-1 1,0 0,0 0,-1 0,1 0,-1 0,1 0,-1-1,0 1,0 0,0-1,0 1,0 0,-1-1,1 1,-1-1,0 0,1 0,-1 1,0-1,-1 0,1-1,0 1,-2 1,-93 48,56-41,0-2,-1-1,0-3,0-1,-39-3,57 0</inkml:trace>
  <inkml:trace contextRef="#ctx0" brushRef="#br0" timeOffset="281.824">569 810,'39'-10,"31"-7,9-1,1 2,-9 4,-12 4,-10 4,-10 1,-5 3,-5 0,-2 1,-6 5,-2 1,-3 4,-6 1</inkml:trace>
  <inkml:trace contextRef="#ctx0" brushRef="#br0" timeOffset="602.06">1924 1036,'-62'43,"-31"19,-3 4,8-4,11-8,13-9,13-7,10-5,8-3,4-3,2-5,6-7</inkml:trace>
  <inkml:trace contextRef="#ctx0" brushRef="#br0" timeOffset="885.621">1275 1120,'112'75,"3"-5,24 6,-86-53,-43-21,-1 2,1-1,-1 1,-1 1,1 0,-1 0,1 0,-1 1,-1 1,1-1,-1 1,1 1,-44-42,21 17</inkml:trace>
  <inkml:trace contextRef="#ctx0" brushRef="#br0" timeOffset="1119.186">1641 810,'-40'130,"6"1,6 2,-4 63,7 5,15-57,10-121</inkml:trace>
  <inkml:trace contextRef="#ctx0" brushRef="#br0" timeOffset="9636.013">6919 1008,'-77'11,"1"3,0 3,1 4,0 3,-14 31,88-54,-1 1,1-1,-1 1,1-1,0 1,-1 0,1 0,0-1,0 1,0 0,1 0,-1 0,0 0,1 0,-1 0,1 0,0 1,0-1,0 0,0 0,0 0,0 0,0 0,1 0,-1 0,1 0,-1 0,1 0,0 0,0 0,0 0,0 0,0 0,0-1,1 1,-1 0,0-1,1 1,0-1,-1 0,1 1,0-1,-1 0,1 0,0 0,2 0,225 94,-227-95,0 1,1-1,-1 1,0 0,0-1,0 1,0 0,0 1,0-1,0 0,-1 0,1 1,0-1,-1 1,1 0,-1-1,0 1,1 0,-1 0,0 0,0 0,0 0,0 0,0 0,-1 0,1 0,-1 0,1 0,-1 1,0-1,0 0,0 0,0 1,0-1,0 0,-1 0,1 0,-1 0,1 1,-1-1,0 0,0 0,0 0,0 0,0 0,-1-1,1 1,0 0,-1-1,0 1,-12 7,0-1,-1-1,0 0,0-2,0 1,-1-2,1 0,-1-1,0 0,0-1,-1-1,-25 5,14-2,4-1</inkml:trace>
  <inkml:trace contextRef="#ctx0" brushRef="#br0" timeOffset="9905.71">7427 1036,'-280'175,"200"-99,78-74,0 1,0-1,1 0,-1 1,1-1,0 1,-1 0,1-1,1 1,-1 0,0 0,1-1,-1 1,1 0,0 0,0 0,0 0,0 0,0-1,1 1,-1 0,1 0,0 0,0-1,0 1,0 0,0-1,1 1,-1-1,1 1,0-1,-1 0,1 0,0 0,0 0,2 1,3 1,0 0,1-1,-1 0,1 0,0-1,0 0,0 0,0-1,0 1,1-2,-1 0,0 0,0 0,7-2,2 2,132-8,-121 1</inkml:trace>
  <inkml:trace contextRef="#ctx0" brushRef="#br0" timeOffset="10186.904">7766 1149,'-11'5,"0"1,0 0,0 1,1 0,0 0,1 1,-1 1,1-1,1 2,0-1,0 1,1 0,0 1,1-1,0 1,1 1,0-1,0 1,2 0,-1 0,0 10,4-18,0 0,1 1,0-1,0 0,0 0,0 0,1 0,-1 0,1 0,0 0,1 0,-1-1,0 1,1-1,0 0,0 0,0 0,0 0,0 0,1 0,-1-1,1 0,0 0,0 0,0 0,0 0,0-1,0 0,0 0,0 0,2 0,4 1,0 0,0-1,1 0,-1-1,0 0,0-1,0 0,1 0,-1-1,0 0,-1-1,9-3,-9 3,-1-1,0 1,1-1,-2-1,1 1,0-1,-1-1,0 1,0-1,0 0,-1-1,0 0,0 0,-1 0,0-1,0 1,-1-1,0 0,0-1,-1 1,0-1,0 0,-1 1,0-1,-1 0,1-5,-1 8,0-1,-1 1,1 0,-1 0,0 0,-1-1,0 1,0 0,0 0,0 0,-1 0,0 0,-1 1,1-1,-1 0,0 1,0 0,-1 0,1 0,-1 0,-1 0,1 1,0 0,-1 0,0 0,0 0,0 1,0 0,-1 0,0 0,-1 0,-16-4</inkml:trace>
  <inkml:trace contextRef="#ctx0" brushRef="#br0" timeOffset="10488.584">8190 1487,'4'-38,"8"-27,5-8,0 4,-2 10,0 13,-2 11,-3 7,1 7,-1 3,3 4,-2 10,-1 5</inkml:trace>
  <inkml:trace contextRef="#ctx0" brushRef="#br0" timeOffset="10788.587">8471 1319,'29'-8,"-1"-2,0 0,-1-2,-1-1,0-1,0-2,-1 0,-2-1,20-18,-38 31,1 0,-1-1,-1 1,1-1,-1 0,0 0,0 0,0-1,-1 1,1-1,-1 0,-1 0,1 0,-1 0,0-1,-1 1,1-1,-1 1,-1-1,1 1,-1-5,-3 7,0 1,-1-1,1 1,-1 1,0-1,1 0,-1 1,-1 0,1 0,0 0,0 0,-1 1,1-1,-1 1,1 0,-1 1,0-1,1 1,-1 0,1 0,-1 0,0 1,1-1,-1 1,1 1,-1-1,1 0,-1 1,-2 2,-5 0,1 0,0 1,0 1,0 0,0 0,1 1,1 0,-1 1,1 0,0 1,1 0,0 0,0 0,1 1,0 1,1-1,0 1,1 0,0 0,0 1,2-1,-1 1,1 0,1 0,0 0,1 0,0 0,1 1,1-1,-1 0,2 0,0 0,0 0,1 0,4 10,-2-14,-1 0,1 0,1-1,-1 1,1-1,0-1,1 1,0-1,0 0,0-1,1 1,0-2,0 1,0-1,0 0,1-1,-1 1,1-2,0 1,0-2,0 1,0-1,0 0,0-1,1 0,-1 0,3-2,13 2</inkml:trace>
  <inkml:trace contextRef="#ctx0" brushRef="#br0" timeOffset="11138.944">9092 388,'35'85,"-4"2,-3 1,-5 1,-3 2,-4-1,0 50,-14-105,-1 0,-2 0,-2 0,-1-1,-1 1,-3-1,0 0,-2-1,-1 0,-2 0,-2-1,-11 19,16-39,0 1,0-1,-1-1,-1 1,0-2,-1 0,0-1,0 0,-1 0,0-2,0 0,-1 0,0-2,0 0,-2 0,-8 5</inkml:trace>
  <inkml:trace contextRef="#ctx0" brushRef="#br0" timeOffset="6789.05">2996 669,'-2'-2,"-1"0,0 0,0 0,0 0,0 1,0-1,0 1,0 0,-1 0,1 0,0 0,-1 1,1-1,0 1,-1 0,1 0,-1 0,1 1,0-1,-1 1,1-1,0 1,-1 0,1 1,0-1,0 0,0 1,0 0,-1 0,-79 63,61-40,2 1,1 1,1 1,1 0,2 2,1 0,1 0,1 1,2 1,1 0,2 0,1 1,2-1,1 1,1 0,2 9,-1-23,1 0,1-1,1 1,1 0,0-1,1 0,1 0,1 0,0 0,1-1,1 0,1 0,3 4,47 61,-44-76,-2-7</inkml:trace>
  <inkml:trace contextRef="#ctx0" brushRef="#br0" timeOffset="7431.472">3222 810,'37'1,"0"-1,-1-3,1 0,-1-3,0 0,0-3,-1-1,0-1,-1-2,0-2,26-15,-59 29,0 0,-1 0,1 0,0 0,-1 0,1 0,0 0,0 0,0 0,0 0,0 0,0 1,0-1,1 0,-1 1,0-1,0 1,0-1,1 1,-1 0,0-1,1 1,-1 0,0 0,0 0,1 0,-1 0,0 0,1 0,-1 1,0-1,0 0,1 1,-1-1,0 1,0-1,0 1,1 0,-1-1,0 1,0 0,0 0,0 0,-1 0,1 0,0 0,0 0,0 0,0 1,-19 111,-9 27,6 2,5 20,-15 126,32-283,0 0,-1 0,1 0,-1 0,0 0,-1 1,1-1,-1 0,0 0,0 0,-1 0,1 0,-1 0,0-1,-1 1,1-1,-1 1,0-1,0 0,0 0,0 0,-1 0,0-1,0 1,0-1,0 0,0 0,0 0,-1-1,0 0,1 0,-1 0,-2 1,-9-1,1-1,0 0,0-1,-1 0,1-2,0 1,0-2,-1 0,2-1,-1 0,-12-7,19 8,1 0,0-1,0 0,0 0,1 0,0-1,0 0,0 0,0-1,1 0,0 0,0 0,0 0,1-1,0 0,0 0,1 0,0 0,0-1,0 1,1-1,1 0,-2-5,3 5,0 0,0 0,1 0,0 0,0 0,1 0,0 0,0 1,1-1,0 1,1 0,-1 0,1 0,1 0,-1 0,1 1,0 0,0 0,1 0,0 1,0 0,3-2,157-92,-156 94,131-42,-99 36,58-1,-77 17</inkml:trace>
  <inkml:trace contextRef="#ctx0" brushRef="#br0" timeOffset="7636.056">4040 1403,'-4'34,"2"15,7 0,8-8,1-17,-2-12</inkml:trace>
  <inkml:trace contextRef="#ctx0" brushRef="#br0" timeOffset="7786.131">4182 810,'0'0</inkml:trace>
  <inkml:trace contextRef="#ctx0" brushRef="#br0" timeOffset="8149.683">4267 1544,'200'-285,"-176"258,-4 48,-9 58,-12-72,1 0,0 0,0 0,1 0,-1 0,2 0,-1 0,1 0,0 0,0-1,1 1,0-1,0 1,1-1,0 0,0-1,0 1,1-1,-1 1,1-1,0 0,1-1,0 0,-2 0,1 0,1-1,-1 0,0 0,1-1,0 1,-1-1,1-1,0 1,0-1,0 0,0 0,0 0,1-1,-1 0,0 0,0-1,0 0,0 0,0 0,0-1,0 0,-1 0,1 0,0-1,-1 0,0 0,0 0,0-1,1 0,104-133,-94 116</inkml:trace>
  <inkml:trace contextRef="#ctx0" brushRef="#br0" timeOffset="8750.764">5113 1149,'0'0,"-18"14,0 0,0 1,2 1,0 1,0 0,2 1,0 1,1 0,1 1,1 0,-6 16,16-34,0 0,1-1,-1 1,1 0,-1 0,1 0,0 0,0 0,0 0,0 0,0-1,0 1,0 0,1 0,-1 0,1 0,-1 0,1 0,0-1,0 1,-1 0,1-1,1 1,-1 0,0-1,0 0,0 1,1-1,-1 0,1 1,-1-1,1 0,-1 0,1 0,0 0,0 0,-1-1,1 1,0-1,0 1,0-1,0 1,82-9,-68 0,0 1,0-2,0 0,-1-1,-1-1,0 0,0-1,-1 0,-1-1,0-1,0 0,5-10,-17 23,0 1,0-1,1 1,-1-1,0 1,0 0,0-1,1 1,-1-1,0 1,0-1,1 1,-1-1,0 1,1 0,-1-1,0 1,1 0,-1-1,1 1,-1 0,1 0,-1-1,0 1,1 0,-1 0,1 0,-1 0,1 0,-1-1,1 1,-1 0,1 0,-1 0,1 0,-1 0,1 1,-1-1,1 0,-1 0,1 0,-1 0,1 0,-1 1,1-1,-1 0,1 1,-1-1,0 0,1 0,-1 1,1-1,-1 1,0-1,0 0,1 1,8 31,-7-22,-1-4,0 1,0-1,0 1,0-1,1 1,0-1,1 0,-1 0,1 0,0 0,1-1,-1 1,1-1,0 0,1 0,-1 0,1 0,0-1,0 0,0 0,1 0,-1-1,1 0,0 0,0 0,0-1,1 0,-1 0,0 0,1-1,-1 0,1 0,-1-1,4 0,4-2,1-1,-1-1,0 0,0-1,-1-1,1 0,-1-1,0 0,-1-1,0 0,0-1,0-1,-2 1,5-7,129-165,-128 158,-2-2,0 0,-2-1,-1 0,-1-1,-1 0,-1-1,-2 0,-1 0,-1 0,-1 0,-1-1,-2 0,-3-21,4 45,-1-1,0 0,-1 1,0-1,1 1,-2-1,1 1,-1-1,0 1,0 0,0 0,-1 0,1 0,-1 0,0 1,-1-1,1 1,-1 0,0 0,0 0,0 0,-1 1,1-1,-1 1,0 0,0 1,0-1,0 1,0 0,-3 0,-3 1,0 0,0 0,-1 1,1 1,0 0,-1 0,1 1,0 1,0 0,0 0,1 1,-1 0,1 1,0 0,0 1,0 0,1 1,0 0,0 0,1 1,0 0,0 0,1 1,0 0,1 0,0 1,0 0,1 0,0 0,1 0,0 1,0 0,1 0,1 0,0 0,1 0,-1 7,-1 6,1-1,0 1,2 0,1 0,0-1,2 1,1-1,1 1,1-1,1-1,0 1,2-1,1-1,1 1,11 16,4-2,1 0,2-2,2-1,1-1,1-2,20 13,31 6,-59-41</inkml:trace>
  <inkml:trace contextRef="#ctx0" brushRef="#br0" timeOffset="13455.454">11096 669,'-45'44,"2"1,1 2,3 2,2 2,1 3,26-43,0 1,1 1,1-1,0 1,1 1,0 0,1 0,1 0,0 0,1 1,0 0,1 0,1 0,0 0,1 0,1 0,1 1,0-1,1 3,5-9,0 0,1-1,0 0,0 0,1-1,0 0,1 0,-1-1,1 0,0-1,1 0,-1 0,1-2,0 1,0-1,0-1,1 0,-1 0,0-1,1 0,-1-1,1-1,8-1,5-1,0-2,0-1,0 0,-1-2,0-1,0-1,-1-1,-1-1,0-1,0-1,-1 0,-1-2,-1-1,0 0,-1-1,-1-1,0-1,-2 0,0-1,-2-1,0 0,6-17,-13 25,0 1,-1-1,0 0,-2-1,0 1,0-1,-1 0,-1 1,0-1,-2-11,1 20,0 0,-1 0,0 0,0 0,-1 0,1 0,-1 0,-1 1,1-1,-1 1,0-1,0 1,0 0,-1 0,0 0,0 1,0-1,0 1,-1 0,0 0,0 1,0-1,0 1,0 0,-1 1,-5-3,0 2,0 0,-1 0,0 2,1-1,-1 1,0 1,0 0,0 1,-2 1,-25 4</inkml:trace>
  <inkml:trace contextRef="#ctx0" brushRef="#br0" timeOffset="13871.16">11801 726,'-7'15,"-1"0,2 1,0 0,0 1,2-1,0 1,1 0,1 0,0 0,1 0,1 1,1-1,0 0,2 0,0 0,0 0,2-1,3 10,-4-18,0 0,1 0,0-1,1 1,-1-1,1-1,1 1,-1-1,1 0,0 0,1-1,-1 0,1 0,0-1,0 0,1 0,-1-1,1 0,0 0,-1-1,1-1,0 1,0-1,1-1,5 0,6 0,0-1,0-1,0-1,0-1,-1-1,1 0,-1-2,-1 0,1-1,11-8,-14 7,-1-1,0-1,-1 0,-1-1,0-1,0 0,-1-1,-1 0,0-1,-1-1,-1 1,0-2,-1 1,5-16,-11 26,-1 0,-1 0,1 0,-1 0,0 0,0-1,-1 1,1 0,-2-1,1 1,-1 0,0-1,0 1,0 0,-1 0,0 0,0 0,-1 0,0 1,0-1,0 1,0-1,-1 1,0 0,0 1,-1-1,1 1,-1-1,0 1,-1 0,-7-6,-1 1,0 0,-1 1,0 1,0 0,0 1,-1 1,0 0,0 1,0 1,-1 0,-148 7,121 3</inkml:trace>
  <inkml:trace contextRef="#ctx0" brushRef="#br0" timeOffset="12816.836">9685 1093,'5'0,"16"-5,9-1,4 0,2 1,-2 1,0 2,-2 1,-2 1,-1 0,0 5,-1 1,0 0,-5-5,-2-4,-4-1</inkml:trace>
  <inkml:trace contextRef="#ctx0" brushRef="#br0" timeOffset="13136.399">10419 613,'-1'377,"-25"-170,-4 2,30-208,0 1,0 0,0 0,1 0,-1 0,1 0,-1 0,1 0,-1-1,1 1,0 0,0 0,0-1,0 1,0-1,0 1,1-1,-1 1,0-1,1 0,-1 1,1-1,-1 0,1 0,0 0,-1 0,1 0,0-1,0 1,0-1,-1 1,1-1,0 1,0-1,0 0,0 0,0 0,0 0,0 0,0-1,1 1,18-3</inkml:trace>
  <inkml:trace contextRef="#ctx0" brushRef="#br0" timeOffset="17024.851">429 2053,'72'-18,"267"2,223-39,-320 26,182 3,51-1,-1 28,-212-29,-57 15,-74 1,-1 5,97 9,-67-1,577-1,-434-28,477 28,-262 0,-316-28,54 17,98-8,-100-7,214 14,-267-3,1 9,9 9,-11-1,969-2,-802-29,12 17,134-22,42 6,-69 17,-404 0,-58 5</inkml:trace>
  <inkml:trace contextRef="#ctx0" brushRef="#br0" timeOffset="17708.2">6468 2024,'-215'241,"86"-98,127-141,0-1,-1 0,1 1,0-1,0 1,0 0,1-1,-1 1,0 0,1 0,-1 0,1 0,0 0,-1 1,1-1,0 0,0 1,1-1,-1 0,0 1,1-1,0 1,-1-1,1 1,0-1,0 1,0-1,1 1,-1-1,1 1,-1-1,1 1,0-1,0 0,0 1,0-1,0 0,0 0,1 0,-1 0,1 1,10 0,0-1,0 0,0 0,0-1,0-1,0 0,0-1,0 0,0-1,0 0,0-1,6-2,-18 5,290-72,-217 38,-56 23</inkml:trace>
  <inkml:trace contextRef="#ctx0" brushRef="#br0" timeOffset="17952.038">6892 2080,'-34'43,"-30"44,-9 15,3 6,9-6,9-11,10-12,11-8,7-13,6-6,8-7,-1-7,3-5,2-2,2-3,2-1,1-5</inkml:trace>
  <inkml:trace contextRef="#ctx0" brushRef="#br0" timeOffset="19091.754">569 302,'-4'-6,"-1"0,0 0,0 0,0 1,-1-1,0 2,0-1,0 0,-1 1,0 0,1 1,-1 0,-1 0,1 0,0 1,-1 0,1 0,-1 1,0 0,1 0,-1 1,0 0,1 0,-1 1,0 0,1 0,-1 1,1 0,-7 2,-9 13,1 1,0 1,2 1,0 1,1 1,2 0,0 1,1 1,1 0,2 1,0 1,2 0,1 1,-1 4,-5 36,2 0,4 1,2 0,3 0,3 1,7 52,-4-29,0 15,-13 366,-7-73,-8 26,27-386,-2-20,1 0,0 0,2 0,1-1,0 1,2 0,0-1,1 1,1-1,0-1,6 11,-10-27,0 0,0 0,0 0,1 0,-1 0,0 0,1-1,-1 0,1 1,-1-1,1 0,0 0,0 0,-1-1,1 1,0 0,0-1,0 0,0 0,0 0,-1 0,1 0,0-1,0 1,0-1,-1 0,1 0,0 0,0 0,-1 0,1 0,-1-1,1 1,-1-1,0 0,0 0,1 0,36-14,154 7,-168 9</inkml:trace>
  <inkml:trace contextRef="#ctx0" brushRef="#br0" timeOffset="20356.123">12395 21,'12'-5,"1"1,-1 1,1 0,0 1,1 0,-1 1,0 1,0 0,0 1,0 0,1 1,-1 0,-1 1,1 1,0 0,-1 0,0 1,4 3,-9 0,0 0,0 0,-1 0,-1 1,0 0,0 0,0 0,-1 1,-1-1,1 1,-2 0,1 0,-1 0,-1 1,0-1,-1 0,1 1,-2-1,0 0,0 0,-1 1,-1 2,-23 273,-1 39,15-42,-32 185,-20-189,18-65,42 65,21-184,-18-92,0 0,0 0,0 0,0 0,-1 0,1-1,-1 1,1-1,-1 1,0-1,0 1,0-1,0 0,-1 0,1 0,0 0,-1 0,0-1,1 1,-1-1,0 0,0 0,1 0,-1 0,0 0,0 0,0-1,0 1,0-1,-1 0,1 0,0 0,0-1,0 1,0-1,0 1,0-1,-1-1,-28 4,-255 64,184-42,86-18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2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29 246,'-9'37,"2"0,1 0,2 0,2 0,2 29,-1-39,2 250,0-634,3 322,2 1,1 0,2 0,2 0,1 2,1-1,2 2,1 0,1 0,6-5,39-32,-60 67,0-1,0 1,1 0,-1 0,0 0,1 0,-1 1,1-1,0 1,-1-1,1 1,-1 0,1 0,-1 0,1 0,0 1,-1-1,1 1,-1-1,1 1,-1 0,1 0,-1 0,0 0,0 0,1 1,-1-1,0 1,0-1,0 1,0 0,-1 0,2 0,4 7,0 1,0-1,-1 1,0 1,-1-1,0 1,0 0,-1 0,-1 0,0 0,0 1,-1-1,-1 1,0 0,-1-1,0 8,0-18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1 225,'0'0,"1"-1,-1 1,1 0,-1 0,1-1,-1 1,0 0,1-1,-1 1,1 0,-1-1,0 1,1-1,-1 1,0-1,0 1,1-1,-1 1,0-1,0 1,0-1,1 1,-1-1,0 1,0-1,0 1,0-1,0 1,0-1,0 1,0-1,0 1,-1-1,1 0,0 1,0-1,0 1,0-1,-1 1,1-1,0 1,-1 0,1-1,0 1,-1-1,1 1,0 0,-1-1,1 1,-1 0,1-1,-1 1,1 0,-1 0,1-1,51-4,-51 5,230 28,-96-27,-134-2,1 1,0-1,-1 0,1 1,-1-1,1 0,-1 1,1-1,-1 0,0 0,1 1,-1-1,0 0,1 0,-1 0,0 1,0-1,0 0,0 0,0 0,0 0,0 0,0 1,0-1,-1 0,1 0,0 0,0 1,-1-1,1 0,0 0,-1 0,1 1,-1-1,1 0,-1 1,1-1,-1 1,0-1,1 0,-1 1,0-1,1 1,-1 0,0-1,0 1,1-1,-1 1,0 0,0 0,0 0,0-1,1 1,-1 0,0 0,-1 0,-2-4,-14-11,6 6,-1-1,1 0,1-1,0 0,1-1,0-1,0 1,2-1,-1-1,2 0,-3-6,5-1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5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25 691,'-3'-6,"0"0,0 0,0 0,0 0,1-1,0 1,1-1,-1 1,1-1,1 0,-1 1,1-1,0 0,-1-6,3-9,0 1,1 0,2 0,0 1,1-1,1 1,0 0,2 1,0-1,2 2,0 0,1 0,0 1,2 0,14-14,11-21,70-64,-108 115,0 0,0 0,0 0,0 1,1-1,-1 0,0 1,1-1,-1 0,1 1,-1 0,1-1,-1 1,0 0,1 0,-1 0,1 0,-1 0,1 0,-1 0,1 1,-1-1,1 0,-1 1,0-1,1 1,-1 0,0-1,1 1,-1 0,0 0,0 0,0 0,1 0,-1 0,0 0,-1 0,1 0,0 0,0 1,0-1,23 61,-21-53,50 278,-53-285,0-1,1 1,-1-1,0 1,1-1,-1 1,1-1,-1 0,1 1,0-1,0 0,-1 0,1 1,0-1,0 0,0 0,0 0,0 0,1 0,-1 0,0 0,0-1,1 1,-1 0,0-1,1 1,-1-1,1 1,-1-1,1 0,-1 1,1-1,-1 0,1 0,-1 0,1 0,-1 0,1-1,-1 1,0 0,1-1,-1 1,1-1,-1 1,0-1,1 0,-1 0,0 0,0 1,1-1,-1 0,0 0,0-1,0 1,0 0,0 0,0-1,162-197,84-59,-246 256,-1 1,1 0,-1 0,1 0,0-1,-1 1,1 0,0 0,0 0,0 0,0 0,0 1,0-1,0 0,0 0,0 1,0-1,0 0,1 1,-1-1,0 1,0 0,1-1,-1 1,0 0,1 0,-1 0,0 0,1 0,-1 0,0 0,0 0,1 1,-1-1,0 0,1 1,-1-1,0 1,0-1,0 1,0 0,0-1,1 1,-1 0,-1 0,1 0,0 0,0 0,0 0,0 0,-1 0,1 0,0 0,-1 1,1-1,-1 0,2 19,-1 0,0 1,-2-1,-1 0,0 0,-1 0,-2-1,0 1,-1-1,-5 13,1-1,-3 10,7-24,0 0,1 0,1 0,1 1,0 0,2-1,-1 7,2-23,0 1,0-1,0 1,0-1,0 1,0 0,0-1,0 1,1-1,-1 1,1-1,-1 1,1-1,-1 1,1-1,0 1,0-1,0 0,0 1,0-1,0 0,0 0,0 0,0 0,0 0,1 0,-1 0,0 0,1-1,-1 1,1 0,-1-1,1 1,-1-1,1 1,-1-1,1 0,0 0,-1 0,1 0,-1 0,1 0,0 0,-1 0,1-1,-1 1,1-1,-1 1,1-1,-1 1,1-1,-1 0,1 0,74-48,-56 30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6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0,'-83'72,"4"4,3 3,-31 46,55-35,51-88,0 1,0-1,0 0,0 1,0-1,1 1,-1 0,1-1,0 1,-1-1,1 1,0 0,1-1,-1 1,0-1,1 1,0-1,-1 1,1-1,0 1,0-1,0 0,1 1,-1-1,0 0,1 0,0 0,-1 0,1 0,0 0,0 0,0-1,0 1,0-1,1 0,1 2,3-3,-1 1,1-1,-1-1,1 1,-1-1,1 0,-1 0,0-1,0 0,0 0,1-1,-2 1,1-1,0-1,-1 1,1-1,-1 0,0 0,0 0,-1-1,4-4,7-3,28-27,-3-1,-1-2,-2-2,-2-2,19-34,3 0,-55 77,-1 1,0-1,1 1,-1-1,1 1,0 0,-1-1,1 1,0 0,0 0,0 0,1 1,-1-1,0 0,1 1,-1 0,1-1,-1 1,1 0,0 0,-1 1,3-1,-9 57,-1-35,1 0,0 1,2-1,0 1,2-1,0 1,1 0,1-1,1 1,1-1,1 0,1 0,1-1,1 0,6 12,-11-27,0-1,1 0,-1 1,1-2,0 1,0 0,0-1,1 0,-1 0,1 0,0 0,0-1,0 1,1-1,17 5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2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62 311,'17'-1,"0"-1,0 0,0-1,-1-1,1-1,-1 0,0-1,0-1,-1 0,0-1,13-10,-25 16,0 0,0 0,0 0,0-1,0 0,0 0,-1 1,1-2,-1 1,0 0,0 0,0-1,-1 1,1-1,-1 1,0-1,1 0,-2 1,1-1,0 0,-1 0,0 0,0 0,0 1,0-1,-1 0,1 0,-1 0,0 1,0-1,0 0,-1 1,1-1,-1 1,0-1,0 1,0 0,-1 0,1 0,-1 0,1 0,-1 1,0-1,0 1,0 0,0-1,-1 1,0-1,-1-1,0 1,0-1,0 2,0-1,-1 0,1 1,-1 0,1 0,-1 1,0 0,1 0,-1 0,0 0,0 1,0 0,0 0,0 1,0 0,1 0,-1 0,0 0,1 1,-1 0,1 0,-1 1,1 0,0 0,0 0,0 0,1 1,-1 0,1 0,0 0,0 0,0 1,0-1,0 2,-5 10,0 0,1 1,1-1,0 2,1-1,1 1,1 0,0 0,2 0,0 0,0 1,2-1,1 1,1 13,0-22,0-1,1 1,0-1,1 1,-1-1,2-1,-1 1,1 0,1-1,-1 0,1 0,1-1,-1 0,1 0,1 0,-1-1,1 0,0-1,1 1,-1-2,1 1,0-1,0 0,6 1,-3-3,0-1,1 0,-1 0,0-1,1-1,-1 0,0 0,0-2,0 1,0-2,0 1,-1-2,1 1,-1-2,0 1,-1-1,11-8,-3 4,141-90,-143 89</inkml:trace>
  <inkml:trace contextRef="#ctx0" brushRef="#br0" timeOffset="331.74">936 0,'-17'11,"0"0,1 1,1 1,-1 0,2 1,0 1,1 0,0 1,1 1,1 0,1 0,-5 12,13-27,1 1,0-1,0 0,1 1,-1-1,0 1,1-1,0 1,-1 0,1-1,0 1,1-1,-1 1,0-1,1 1,-1-1,1 1,0-1,-1 1,1-1,1 0,-1 1,0-1,0 0,1 0,0 0,-1 0,1 0,0 0,0 0,0-1,0 1,0-1,0 1,0-1,1 0,-1 0,0 0,1 0,-1 0,41 12,55 25,-95-37,0 1,0 0,-1 0,1 0,-1 1,0-1,0 0,0 1,0 0,0-1,0 1,-1 0,1 0,-1 0,0 0,0 0,0 0,0 0,0 0,-1 1,0-1,1 0,-1 0,0 1,-1-1,1 0,0 0,-1 1,0 1,-3 4,1-1,-1 1,0-1,-1 1,0-1,-1 0,1-1,-1 0,-1 1,1-2,-1 1,-1-1,1 0,-1-1,0 0,0 0,0 0,-1-1,0-1,0 1,0-1,0-1,0 0,-1 0,1-1,0 0,-1 0,1-1,-6-1,-10 1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6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1,'-20'238,"10"1,11 15,-28-63,37-258,-4 39,-1 1</inkml:trace>
  <inkml:trace contextRef="#ctx0" brushRef="#br0" timeOffset="4950.584">423 254,'-59'45,"29"-15,7-7,-1 0,-1-1,0-1,-2-1,-23 12,49-32,0 0,0 0,1 0,-1 0,0 0,0 0,0 0,0 0,1 0,-1 1,0-1,0 0,0 1,1-1,-1 0,0 1,1-1,-1 1,0-1,1 1,-1-1,0 1,1-1,-1 1,1 0,-1-1,1 1,-1 0,1-1,0 1,-1 0,1 0,0 0,-1-1,1 1,0 0,0 0,0 0,0 0,0-1,0 1,0 0,0 0,0 0,0 0,1-1,-1 1,0 0,0 0,1-1,-1 1,1 0,-1 0,0-1,1 1,-1 0,1-1,0 1,-1-1,1 1,0-1,-1 1,1 0,40 15,-32-14,-1 0,1 1,-1 0,0 1,0-1,0 2,-1-1,1 1,-1 0,0 1,0 0,-1 0,0 0,0 1,0 0,-1 0,0 0,2 5,61 137,-22-67,-46-70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3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1,'-12'37,"5"-9,0-7,1 0,1 1,1 0,0 0,2 0,1 0,0 0,2 0,0 0,2 0,0 0,1 0,2 1,-3-18,0 1,0-1,0 0,1 1,0-1,0-1,0 1,1-1,-1 0,1 0,0 0,0 0,1-1,-1 0,1 0,-1 0,1-1,0 0,0 0,0-1,0 1,0-1,1 0,-1-1,0 0,0 0,1 0,-1-1,0 0,0 0,0 0,0-1,0 0,0 0,0 0,4-3,16-13,0 0,-2-2,0 0,-1-2,-2 0,0-2,-1 0,12-21,-32 44,0 0,0 0,1 0,-1 0,0 0,0 1,1-1,-1 0,0 0,1 0,-1 0,1 0,-1 1,1-1,0 0,-1 0,1 1,0-1,-1 0,1 1,0-1,0 1,0-1,-1 1,1-1,0 1,0-1,0 1,0 0,0 0,0 0,0-1,0 1,0 0,0 0,0 0,0 0,0 0,0 1,0-1,0 0,-1 0,1 1,0-1,0 0,0 1,0-1,0 1,0-1,-1 1,1 0,0-1,-1 1,1 0,0-1,-1 1,1 0,-1 0,1 0,-1 0,1-1,-1 1,1 0,-1 0,0 0,0 0,2 6,-1 1,1-1,0 0,1 0,-1-1,1 1,1-1,-1 1,1-1,0 0,1 0,-1-1,1 1,0-1,1 0,-1 0,1-1,0 0,0 0,0 0,1-1,-1 1,1-2,0 1,0-1,0 0,0 0,0-1,0 0,8 0,-7-2,1-1,-1 0,1-1,-1 0,0 0,0-1,0 0,0 0,-1-1,0 0,0 0,0 0,-1-1,1 0,-1-1,-1 0,1 1,-1-2,-1 1,1 0,-1-1,3-7,1-5,0 0,-1-1,-2 1,0-1,-1 0,-1 0,-1-1,0-17,-2 27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4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1,'0'38,"5"18,2 4,-1-4,-1-6,-2-7,0-11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7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1,'-5'4,"-1"8,-5 0,-1 4,3-6,7-5,3-7,8-4,1-1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8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310 113,'0'0,"-1"-1,0 1,1-1,-1 1,0-1,0 1,1 0,-1-1,0 1,0 0,0 0,0 0,1 0,-1-1,0 1,0 0,0 0,0 1,0-1,1 0,-1 0,0 0,0 1,0-1,1 0,-1 1,0-1,0 0,0 1,1-1,-1 1,0-1,1 1,-1 0,1-1,-1 1,1 0,-1-1,1 1,-1 0,1 0,-1-1,1 1,0 0,0 0,-1 0,1 0,-17 41,13-20,2 1,0-1,1 1,2 0,0-1,2 1,0 0,1-1,3 5,1 28,-3 0,-2 0,-2 1,-4 17,1 28,-3 5,4-106,1 0,0-1,0 1,0 0,-1-1,1 1,0 0,0-1,-1 1,1 0,0 0,-1-1,1 1,0 0,-1 0,1 0,0-1,-1 1,1 0,0 0,-1 0,1 0,-1 0,1 0,0 0,-1 0,1 0,-1 0,1 0,0 0,-1 0,1 0,0 0,-1 0,1 0,-1 1,1-1,0 0,-1 0,1 0,0 1,-1-1,1 0,0 0,0 1,-1-1,1 0,0 0,0 1,-1-1,1 1,0-1,0 0,0 1,0-1,0 0,-1 1,1-1,-3-14</inkml:trace>
  <inkml:trace contextRef="#ctx0" brushRef="#br0" timeOffset="243.873">0 564,'43'-4,"39"-12,9-3,-5 2,-13-1,-13 2,-13 5,-10-2,-5 2,-5 3,-6-2,-2 1,-4-4,0 2,-2 1</inkml:trace>
  <inkml:trace contextRef="#ctx0" brushRef="#br0" timeOffset="679.743">790 0,'-22'120,"6"1,-1 87,16-183,0 0,2-1,1 1,0-1,2 0,1 1,1-2,1 1,1-1,1 0,1 0,1-1,1-1,8 10,-19-29,1 0,-1 0,1 0,0 0,0 0,0 0,0-1,0 1,0-1,0 0,0 1,1-1,-1 0,1 0,-1 0,1-1,-1 1,1-1,-1 1,1-1,-1 0,1 0,-1 0,1 0,0-1,-1 1,1-1,-1 1,1-1,-1 0,0 0,1 0,-1 0,0 0,1-1,78-60,-63 46,-10 9,-7 4,1-1,1 1,-1 1,0-1,1 0,-1 0,1 1,0-1,0 1,0 0,0 0,0 0,0 0,1 1,-1-1,1 1,-1 0,1 0,-1 0,1 1,0-1,-1 1,1 0,0 0,-1 0,1 0,0 1,-1-1,1 1,0 0,-1 0,1 0,-1 1,0-1,3 2,0 6,-1 0,0 0,0 0,-1 1,0 0,0 0,-1 0,0 0,-1 0,0 2,19 61,0-47,-12-23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32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1,'-35'5,"0"2,0 1,1 2,0 1,1 2,1 1,0 1,1 2,0 2,-27 21,45-30,0 0,1 1,0 0,1 1,0 0,1 1,0 0,-4 8,14-19,0-1,0 1,0 0,0 0,0-1,0 1,1 0,-1-1,1 1,-1 0,1-1,-1 1,1 0,0-1,0 1,0-1,0 0,0 1,0-1,0 0,0 1,1-1,-1 0,0 0,1 0,-1 0,1 0,-1-1,1 1,0 0,-1-1,1 1,0-1,-1 1,1-1,0 0,-1 0,1 0,0 0,0 0,-1 0,1 0,0-1,0 1,-1 0,1-1,-1 0,1 1,0-1,-1 0,1 0,-1 0,1 0,247-111,-166 73,2 3,0 3,3 5,1 3,-83 23,3 0,0-1,0 1,0 1,0 0,0 0,0 1,1 0,-1 1,0 0,0 0,5 2,-13-3,1 1,0 0,-1 0,0 0,1 1,-1-1,1 0,-1 0,0 1,0-1,0 1,0-1,0 1,0-1,0 1,0 0,-1-1,1 1,-1 0,1 0,-1-1,0 1,0 0,1 0,-1 0,0 0,-1-1,1 1,0 0,0 0,-1 0,1-1,-1 1,0 0,0 0,-29 60,-152 163,77-105,-130 133,150-168,4 3,5 4,1 6,-19 79,93-176,0 1,0-1,0 1,0 0,0-1,0 1,1 0,-1 0,1 0,-1-1,1 1,0 0,-1 0,1 0,0 0,0 0,0-1,1 1,-1 0,0 0,1 0,-1 0,1 0,-1-1,1 1,0 0,0-1,0 1,0 0,0-1,0 1,1-1,-1 0,0 1,1-1,-1 0,1 0,-1 0,1 0,0 1,15 3</inkml:trace>
  <inkml:trace contextRef="#ctx0" brushRef="#br0" timeOffset="284.647">700 1045,'-10'11,"1"1,0 1,0-1,2 1,-1 1,2-1,0 1,0 1,2-1,0 1,0 0,1-1,1 2,1-1,0 0,1 0,0 4,2-14,0 0,0 0,0-1,1 1,-1-1,1 1,0-1,0 0,1 0,-1 0,1-1,0 1,0-1,0 0,1 0,-1 0,1-1,-1 0,1 0,0 0,0 0,0-1,0 1,0-1,5 0,133-4,-125 2,0-1,0-1,0-1,0-1,-1 0,0-1,0-1,0 0,-1-1,0-1,0-1,-1 0,0-1,-1-1,0 0,-1-1,-1 0,10-14,-19 22,-1-1,1 1,-1-1,-1 0,1 1,-1-1,0 0,-1 0,1 0,-1 0,0 0,-1 0,1 1,-1-1,0 0,-1 0,1 1,-1-1,0 0,-1 1,1 0,-1 0,0-1,0 2,-1-1,0 0,0 1,0-1,0 1,0 0,-1 1,0-1,0 1,0 0,0 0,0 0,-1 1,1 0,-1 0,-4-1,-9-1,-1 2,1 0,-1 1,1 0,-1 2,1 0,-1 2,1 0,-8 3,-4 1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07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393 821,'1'-1,"0"-1,0 1,1-1,-1 1,0-1,0 0,0 1,-1-1,1 0,0 0,-1 0,1 1,-1-1,1 0,-1 0,0 0,0 0,0 0,0 0,0 0,0 0,-1 0,1 0,0 1,-1-1,0 0,1 0,-1 0,0 1,0-1,0 0,0 1,0-1,-1 1,1-1,0 1,-1 0,1-1,-1 1,1 0,-1 0,0 0,-76-38,68 38,-1-1,1 2,-1 0,1 0,-1 1,0 0,1 0,0 2,-1-1,1 1,0 1,0-1,0 2,1-1,0 2,0-1,0 1,0 0,1 1,0 0,0 0,1 1,0 0,0 0,1 1,-2 3,0 0,1 0,1 0,0 0,1 0,0 1,1 0,0 0,1 0,0 1,1-1,1 1,0-1,1 1,0 0,1-1,1 1,0-1,1 1,0-1,3 6,-3-9,2 0,-1 0,1 0,1-1,0 1,0-1,0 0,1-1,1 0,0 0,0-1,0 1,1-2,0 1,0-1,0-1,1 0,0 0,0-1,1 0,8 2,-8-7,0-1,0 1,-1-2,1 0,0 0,-1-1,0 0,0-1,0 0,-1-1,1 0,-2 0,1-1,0 0,-1 0,-1-1,1 0,1-3,-8 9,20-19,-2-2,0 0,-2-1,0-1,-2 0,-1-1,-1-1,-1 0,-2-1,0 0,-1-7,4-49,-11 101,1 1,0-1,2 1,0-1,1 0,1-1,0 0,1 0,1 0,0-1,1 0,1-1,6 6,-3-3</inkml:trace>
  <inkml:trace contextRef="#ctx0" brushRef="#br0" timeOffset="502.257">900 1216,'196'-403,"-155"356,-40 46,0 0,0 1,0-1,0 1,0-1,0 1,0 0,0-1,1 1,-1 0,0 0,0-1,0 1,0 0,0 0,1 0,-1 0,0 1,0-1,0 0,0 0,0 1,0-1,0 1,0-1,0 1,0-1,0 1,0 0,0-1,0 1,0 0,0 0,-1-1,1 1,0 0,-1 0,1 0,0 0,-1 0,0 0,1 0,-1 0,1 1,-1-1,0 0,0 0,0 0,1 0,-1 0,0 0,-1 1,1-1,7 84,-9-79,1 0,0 0,0 0,0 0,1 0,0 0,0 0,1 0,-1 0,1 0,1 0,-1 0,1 0,0-1,0 1,1-1,0 1,0-1,0 0,0 0,1 0,0 0,0-1,0 0,0 1,1-1,0-1,0 1,0-1,0 0,0 0,1 0,3 0,-4-2,0 0,0-1,0 0,0 0,1 0,-1 0,0-1,0 0,0 0,0-1,-1 1,1-1,0 0,0 0,-1-1,0 1,1-1,-1 0,0 0,0 0,0-1,-1 1,1-1,-1 0,0 0,0 0,0-1,-1 1,0-1,0 1,2-5,3-7,-1-1,-1 1,0-1,-1 0,-1-1,0 1,-1-1,-1-11,-1 16</inkml:trace>
  <inkml:trace contextRef="#ctx0" brushRef="#br0" timeOffset="1829.207">2058 764,'-29'1,"1"1,0 1,0 1,1 1,-1 2,1 1,1 1,-1 1,-1 2,18-6,0 0,1 0,0 1,0 0,1 0,0 1,0 0,0 0,1 1,1 0,-5 8,9-13,0-1,0 1,0-1,0 1,1 0,-1-1,1 1,0 0,1 0,-1 0,0 0,1 0,0 0,0 0,0 0,1 0,-1 0,1 0,0 0,0 0,0 0,1-1,0 1,-1 0,1-1,0 1,1-1,-1 0,0 0,1 0,0 0,0 0,2 2,-1-2,0-1,1 1,-1-1,1 0,-1 0,1 0,0-1,0 1,0-1,0 0,0-1,0 1,0-1,0 0,0 0,0-1,0 1,0-1,0 0,0-1,0 1,-1-1,1 0,0 0,-1 0,5-3,106-85,50-105,-163 192,30-33,-31 36,-1-1,1 1,0-1,0 1,0 0,0-1,0 1,0 0,0 0,0 0,0 0,0 0,0 0,0 0,0 0,0 0,0 0,0 0,0 1,0-1,-1 0,1 1,0-1,0 0,0 1,0 0,0-1,-1 1,1-1,0 1,0 0,-1-1,1 1,-1 0,1 0,-1 0,1-1,-1 1,1 0,-1 0,1 0,-1 0,0 0,0 0,1 0,4 15,0-1,-1 1,0 0,-2 0,0 0,0 0,-2 1,0 13,3 46,7-1,-3 1,-4 0,-3 1,-3-1,-3 0,-11 39,8-69,-39 131,44-168,0 1,0-1,-1 0,-1 0,1-1,-1 1,-1-1,1-1,-1 1,-1-1,1 0,-1-1,0 1,-1-2,0 1,0-1,7-4,0 1,-1-1,0 0,1 0,-1 0,1 0,-1 0,0-1,0 1,1-1,-1 0,0 0,0 0,0 0,1 0,-1-1,0 1,0-1,1 1,-1-1,0 0,1 0,-1-1,1 1,0 0,-1-1,1 1,0-1,0 0,0 0,0 0,0 0,0 0,0 0,1-1,-1 1,0-1,-24-100,25 83,2 0,0 0,0 1,2-1,1 1,0 0,1 0,1 0,1 1,1-1,1 2,0-1,10-13,11-16,2 2,2 2,2 1,2 1,1 2,2 2,20-13,121-94,-151 120,-1-1,-1-1,-2-2,0-1,-2-1,-1-1,-2-1,-1-1,-1-1,14-35,-16 20,-2-1,-2-1,-3 0,-1 0,-2-14,0 9,-5 40,1 1,-2-1,0 1,-1-1,-1 0,0 0,-1 0,-1 1,0-1,-1 1,-1-1,0 1,-1 0,-3-4,7 17,-1-1,0 0,0 1,0-1,0 1,-1 0,1 0,0 0,-1 0,0 0,1 1,-1-1,0 1,0-1,0 1,0 0,0 0,0 1,0-1,0 1,0-1,-1 1,1 0,0 0,0 0,0 1,0-1,0 1,-1-1,1 1,-1 1,-85 51,69-29,0 1,2 1,1 1,1 0,1 1,2 0,0 1,2 1,2 0,0 1,2-1,1 1,2 1,1-1,2 1,1 10,3-8,2-1,1 1,2-2,1 1,2-1,1 0,2-1,0-1,2 0,18 24,-19-33,1-1,1 0,0-1,1-1,2-1,-1-1,22 13,-40-28,0 0,-1 0,1 0,0-1,0 1,0-1,0 1,0-1,0 1,0-1,0 1,0-1,0 0,0 1,1-1,-1 0,0 0,0 0,0 0,0 0,0 0,0 0,0-1,1 1,-1 0,0-1,0 1,0 0,0-1,0 1,0-1,0 0,0 1,-1-1,1 0,0 0,0 1,0-1,-1 0,1 0,5-12</inkml:trace>
  <inkml:trace contextRef="#ctx0" brushRef="#br0" timeOffset="2244.842">2961 934,'55'-11,"-1"-3,-1-2,0-2,-1-3,32-18,-79 37,0-1,0 1,0-1,-1 0,1 0,-1-1,1 1,-1-1,0 0,0 0,-1 0,1-1,-1 1,0-1,0 0,-1 0,1 0,-1 0,0 0,0-1,-1 1,0 0,0-1,1-4,-2 5,1 0,-1-1,1 1,-1 0,-1 0,1 0,-1 0,0 0,0 0,0 0,-1 0,0 1,0-1,0 0,0 1,-1 0,0-1,0 1,0 0,0 0,0 1,-1-1,0 1,0-1,0 1,0 1,0-1,-1 0,1 1,-1 0,0 0,1 0,-1 1,-3-1,0 1,0 0,0 0,-1 1,1 0,0 1,0-1,0 2,0-1,0 1,0 0,1 1,-1 0,0 0,1 1,0 0,0 0,0 0,1 1,-1 0,1 0,0 1,1 0,-1 0,-3 6,-4 5,2-1,0 1,1 1,0 0,2 0,0 1,1 0,1 1,-2 10,4-18,1 0,1 1,0-1,1 1,0-1,1 1,0-1,1 1,0-1,1 1,1-1,-1 0,2 0,0 0,1 0,0-1,0 0,1 0,1 0,0-1,0 1,1-2,0 1,5 3,2-4,1 0,0-1,0 0,0-1,1-1,1-1,-1 0,1-1,-1-1,1-1,0-1,0 0,0-1,0-1,0-1,0 0,5-2,32-8,-31 5</inkml:trace>
  <inkml:trace contextRef="#ctx0" brushRef="#br0" timeOffset="23474.405">82 2402,'43'-5,"34"-2,8 1,-5 1,-12-3,-17-1</inkml:trace>
  <inkml:trace contextRef="#ctx0" brushRef="#br0" timeOffset="23940.546">1211 2176,'-31'0,"0"2,0 2,0 0,1 2,0 2,0 0,0 2,1 1,1 2,0 1,1 0,0 2,1 2,1 0,0 2,15-10,0-1,1 1,0 0,1 1,0 0,0 1,1-1,1 1,0 1,1-1,0 1,1 0,0 0,1 0,1 1,0-1,1 1,0-1,1 1,1-1,0 1,1 1,-1-11,0-1,0 1,1-1,-1 0,1 1,0-1,0 0,0 0,0 0,1 0,-1-1,1 1,0-1,0 1,0-1,0 0,0 0,0 0,1-1,-1 1,0-1,1 1,-1-1,1-1,0 1,-1 0,1-1,0 0,-1 1,1-1,0-1,2 1,117-36,-83 11,0-2,-2-1,-1-2,-1-2,4-6,-10 9,35-34,-40 37,0 1,2 1,1 1,1 2,29-17,-56 36,0 1,-1-1,1 1,0 0,0 0,0 0,-1 0,1 0,0 0,0 0,1 1,-1-1,0 1,0 0,0-1,0 1,0 0,0 0,1 0,-1 1,0-1,0 0,0 1,0-1,0 1,0 0,0 0,0 0,0 0,0 0,-1 0,1 0,0 1,0-1,-1 1,1-1,-1 1,0-1,1 1,-1 0,0 0,0 0,0 0,0-1,0 1,-1 1,1-1,-1 0,1 0,-1 0,0 0,0 1,-12 128,2-70,6-35,1-12,1 1,0-1,1 1,0-1,1 1,1 0,1-1,0 1,0-1,2 1,0-1,43 33,-27-37</inkml:trace>
  <inkml:trace contextRef="#ctx0" brushRef="#br0" timeOffset="24186.036">2255 2232,'-29'38,"-28"37,-10 11,2-5,12-12,10-17,13-12,6-14,8-6,1-6,4-6</inkml:trace>
  <inkml:trace contextRef="#ctx0" brushRef="#br0" timeOffset="24436.491">1747 2176,'39'38,"36"28,10 6,-4-3,-6-14,-12-12,-11-12,-10-8,-7-6,-5-3,-3-3,-1-3,0-4,1-2,-6-1</inkml:trace>
  <inkml:trace contextRef="#ctx0" brushRef="#br0" timeOffset="24605.466">2764 2402,'0'33,"4"22,3 0</inkml:trace>
  <inkml:trace contextRef="#ctx0" brushRef="#br0" timeOffset="24873.756">2678 2006,'0'0</inkml:trace>
  <inkml:trace contextRef="#ctx0" brushRef="#br0" timeOffset="25121.565">3553 2147,'-13'4,"0"1,0 1,0 0,0 1,1 0,1 1,-1 0,1 1,0 1,1-1,0 1,1 1,0 0,-3 5,12-12,0-1,-1 1,1-1,1 0,-1 1,0-1,1 0,0 0,0 1,0-1,0 0,0 0,1 0,-1 0,1 0,0 0,0 0,0-1,0 1,0-1,1 1,-1-1,1 0,0 0,-1 0,1 0,0-1,0 1,0-1,0 0,0 1,1-1,-1-1,0 1,4 0,15 10,-12-5,-1 0,1 1,-1 0,-1 0,1 1,-1 1,-1-1,1 1,-1 0,-1 1,2 3,-5-8,-1-1,1 0,-1 1,-1 0,1-1,-1 1,0 0,0 0,0 0,0 0,-1 0,0-1,0 1,-1 0,1 0,-1 0,0 0,0 0,0 0,-1-1,0 1,0-1,0 1,0-1,-1 0,0 1,-3 2,-1 1,-1 0,-1-1,1 0,-1-1,-1 0,1 0,-1-1,0 0,0 0,-1-1,1-1,-1 0,0 0,1-1,-1 0,0-1,-1-1,1 1,-6-2,-8 1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0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61,'104'-14,"57"-7,1 6,43 6,-185 9,-12-1,0 1,-1-1,1 1,0 1,0-1,-1 2,1-1,-1 1,1 0,-1 0,0 1,1 0,-1 0,-1 1,2 0,-7-2,1 0,-1 0,1 0,-1 0,0 1,0-1,0 0,0 1,0-1,-1 0,1 1,-1-1,1 1,-1-1,0 1,0-1,0 1,0-1,-1 1,1-1,-1 1,0-1,1 1,-1-1,0 0,0 0,0 1,-1-1,1 0,0 0,-1 0,-1 1,-55 65,-164 122,221-189,-23 19,1 1,2 0,0 2,1 0,1 1,1 2,2-1,0 2,-11 27,22-39,2-11,0 1,1 1,0-1,0 0,0 1,0-1,1 1,0-1,0 1,1 0,-1-1,1 1,0 0,1-1,-1 1,1 0,0-1,1 1,0-1,-1 1,2-1,-1 0,0 0,1 0,0 0,3 4,1-3,0 1,0-1,1-1,0 1,0-1,0-1,0 1,1-1,-1-1,1 1,0-2,1 1,-1-1,0-1,0 1,1-2,-1 1,4-1,174-25,-149 18,95-35,-117 25,-14 7</inkml:trace>
  <inkml:trace contextRef="#ctx0" brushRef="#br0" timeOffset="246.231">28 485,'48'-10,"45"-8,16-5,-2 1,-8 4,-12 5,-11 5,-14 4,-7 2,-9 2,-7 1,-6 4,-3 3,-7-2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1,'-19'38,"-7"22,2 7,9-5,8-12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0,'0'15,"0"4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4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1,'-19'2,"0"1,1 1,-1 0,1 2,0 0,1 1,-1 0,1 2,-12 8,27-16,0 0,0 0,0 0,0 1,1-1,-1 1,0 0,1 0,-1-1,1 1,-1 0,1 0,0 0,0 0,0 0,0 1,0-1,1 0,-1 0,1 1,-1-1,1 0,0 1,0-1,0 0,0 1,0-1,1 0,-1 1,1-1,-1 0,1 0,0 1,0-1,0 0,0 0,0 0,0 0,1 0,-1 0,1-1,-1 1,1 0,0-1,0 1,-1-1,2 1,160 44,-158-44,-1 0,0 0,0 1,0-1,0 1,0 0,-1 0,1 0,-1 0,0 1,0-1,0 1,0 0,-1 0,1 0,-1 0,0 0,0 1,-1-1,1 1,-1-1,0 1,0-1,-1 1,1 0,-1-1,0 1,0 0,-1-1,1 1,-1 0,0-1,-1 2,1 1,0 1,-1-1,0 0,-1 1,0-1,0 0,0 0,-1-1,0 1,0-1,0 1,-1-1,0-1,-1 1,1-1,-1 0,0 0,0 0,0-1,-1 0,-2 1,-13 6,0-1,0-1,-2-1,1 0,-1-2,-1-1,-57 0,80-5,-1 0,1 0,0 0,0 0,0-1,0 1,-1-1,1 0,0 0,0 1,0-1,0-1,0 1,1 0,-1 0,0-1,1 1,-1-1,0 1,1-1,0 0,-1 1,1-1,0 0,0 0,0 0,0 0,0 0,1 0,-1 0,0-1,1 1,0 0,-1-2,3-10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5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122 309,'-19'35,"1"1,2 1,2 0,1 1,2 1,1 0,3 0,0 11,5-42,0-1,1 0,0 1,1 0,-1-1,1 1,1-1,0 1,0-1,0 1,1-1,0 1,0-1,1 0,0 0,0 0,1-1,0 1,0-1,1 0,-1 0,1 0,1-1,-1 1,1-1,0 0,0-1,0 0,0 0,1 0,0-1,0 0,4 2,6-1,0-2,0 1,0-2,0 0,0-1,0-1,0-1,0 0,0-1,0-1,-1-1,1 0,-1-1,0 0,-1-2,0 0,0 0,-1-2,0 0,11-9,-4-2,0-1,-1-2,-1 1,-1-2,-2-1,0 0,-2-1,-1 0,-1-1,-1 0,-1-1,-2-1,-1 1,-2-1,0 0,-2-1,-1 1,-2 0,-1-1,-3-18,3 40,0-1,0 1,0 0,-1-1,-1 1,0 0,0 0,0 0,-1 1,-1-1,1 1,-1 0,-1 0,0 1,0-1,0 1,-1 1,0-1,0 1,0 0,-1 1,0 0,-2-1,2 7,1 0,0 0,0 1,-1 0,1 0,1 1,-1 0,0 0,1 1,0 0,-1 0,2 0,-1 1,0 0,1 0,0 0,0 1,0 0,1 0,0 0,0 0,1 0,-1 1,1 0,1 0,-1 0,1 2,-18 40,2 1,2 1,3 1,2 0,2 1,2-1,2 26,2 563,3-265,11-315,-5-55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48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0 881,'9'-1,"-1"-1,0 0,0-1,0 1,-1-2,1 1,-1-1,1 0,-1-1,0 1,-1-1,6-5,28-18,187-94,-32 6,-21 5,-132 87,0 2,2 1,1 3,33-9,-56 18,0-1,-1 0,0-2,0 0,-2-1,0-1,11-11,234-129,-201 109,-86 37,-48 9,43 1,1-2,-1 0,1-2,-1-1,1-1,0-2,-17-5,43 10,1 1,0-1,-1 1,1-1,0 1,-1-1,1 1,-1-1,1 1,-1 0,1-1,-1 1,1 0,-1-1,1 1,-1 0,0 0,1 0,-1-1,1 1,-1 0,0 0,1 0,-1 0,1 0,-1 0,0 0,1 0,-1 1,1-1,-1 0,0 0,1 0,-1 1,1-1,-1 0,1 0,-1 1,1-1,-1 1,1-1,-1 0,1 1,0-1,-1 1,1-1,-1 1,1-1,0 1,0-1,-1 1,1 0,0-1,0 1,0-1,-1 1,1 0,0-1,0 1,0-1,0 1,0 0,0-1,1 1,18 39,-15-34,100 203,-41-36,-62-172,-1-1,1 0,-1 1,1-1,-1 0,1 0,-1 0,1 0,0 1,-1-1,1 0,-1 0,1 0,-1 0,1 0,0 0,-1 0,1-1,-1 1,1 0,-1 0,1 0,-1 0,1-1,-1 1,1 0,-1-1,1 1,-1 0,1-1,-1 1,1 0,-1-1,0 1,1-1,-1 1,0-1,1 1,-1-1,0 1,0-1,0 1,1-1,-1 0,0 1,0-1,0 1,0-1,0 1,0-1,0 0,0 1,0-1,0 1,0-1,0 1,-1-1,1 1,0-1,0 0,0-1,133-295,-113 206,-20 92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06.0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86 582,'33'53,"43"120,-48-93,-23-102,-5-319,0 333,1 0,0 0,0 0,1 1,0-1,1 1,-1-1,2 1,-1 0,1 0,0 0,0 1,1 0,-1-1,5-3,-5 10,-1-1,1 0,-1 1,1 0,0 0,-1 0,1 0,-1 0,1 1,-1 0,1 0,-1 0,1 0,-1 0,0 1,1-1,-1 1,0 0,0 0,0 0,0 0,-1 1,1-1,-1 1,1-1,-1 1,0 0,1 2,5 3,5 3</inkml:trace>
  <inkml:trace contextRef="#ctx0" brushRef="#br0" timeOffset="663.191">1 272,'79'-23,"96"-35,-173 59,1-1,-1 0,1 0,0 0,-1-1,1 1,-1-1,1 1,-1-1,0 0,1 0,-1 0,0 0,1 0,-1 0,0-1,0 1,0-1,0 0,0 1,-1-1,1 0,0 0,-1 0,1 0,-1 0,0-1,0 1,0 0,0-1,0 1,0 0,-1-1,1 1,-1-1,0 1,1-1,-1 0,0 1,-1-1,1 0,-85-108,70 98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0.2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1 160,'5'-5,"1"-6,5-1,5-4,5 1,-2-2,2 3,-4-2,1 2,-3-2,1 3,-3 3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0.4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1 182,'34'-24,"20"-12,6-1,-7 1,-8 8,-12 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42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1130,'27'-6,"-1"-2,1-2,-2 0,0-1,0-2,-1 0,-1-2,0 0,-1-2,0 0,-2-2,0 0,15-21,215-330,-158 249,-91 119,0 1,0 0,0 0,0 0,0 0,1 0,-1 1,0-1,0 0,1 0,-1 1,0-1,1 1,-1-1,1 1,-1 0,1-1,-1 1,1 0,-1 0,1 0,-1 0,1 0,-1 1,1-1,-1 0,0 1,1-1,-1 1,1-1,-1 1,0 0,0-1,1 1,-1 0,0 0,0 0,0 0,0 0,0 0,0 0,0 1,0-1,0 0,-1 0,1 1,0-1,-1 1,23 73,-21-68,5 42,-1 1,-3 0,-1 0,-3 0,-2-1,-3 1,-10 48,14-85,0-1,0 0,-1 0,0 0,-1 0,-1-1,0 1,0-1,-1 0,0-1,-1 1,0-1,-1-1,0 1,-1-1,0-1,0 0,-1 0,0 0,0-2,-1 2,4-5,0 1,-1-1,1 0,-1-1,1 0,-1 0,0 0,1-1,-1 0,0-1,0 0,0 0,0-1,0 0,1 0,-1 0,0-1,1-1,-1 1,1-1,0 0,0-1,0 0,0 0,0 0,1-1,0 0,0 0,0-1,1 0,0 1,0-2,-2-3,-10-69,17 54</inkml:trace>
  <inkml:trace contextRef="#ctx0" brushRef="#br0" timeOffset="333.234">1300 791,'-7'6,"-15"11,1 2,0 1,2 0,0 1,1 1,2 1,0 0,-6 15,20-36,0 1,0-1,1 0,-1 1,1-1,-1 1,1 0,0-1,0 1,0 0,1 0,-1 0,1 0,-1-1,1 1,0 0,0 0,0 0,1 0,-1 0,1 0,0 0,-1-1,1 1,0 0,1 0,-1-1,0 1,1-1,-1 1,1-1,0 0,0 0,0 0,0 0,0 0,1 0,-1 0,0 0,1-1,-1 0,1 1,1-1,8-2,1 0,-1-1,0 0,1-1,-1-1,0 0,-1 0,1-1,-1-1,0 0,0-1,-1 0,0 0,0-1,-1 0,0-1,0 0,0-1,-3 3,1 0,-1-1,-1 1,1-1,-2 0,1-1,-1 1,0-1,-1 0,1 0,-2 0,0 0,0 0,0-1,-1-1,-1 6,1 0,-1 0,0 0,-1-1,1 1,-1 0,0 0,0 0,-1 0,1 0,-1 0,0 0,0 1,-1-1,0 1,0-1,0 1,0 0,0 0,-1 1,0-1,0 0,0 1,0 0,0 0,-1 1,1-1,-2 0,-11-4</inkml:trace>
  <inkml:trace contextRef="#ctx0" brushRef="#br0" timeOffset="2518.09">2682 481,'-1'0,"-1"0,1 0,-1 1,1-1,0 0,-1 1,1-1,0 1,-1 0,1-1,0 1,0 0,0 0,0 0,0 0,-1-1,2 2,-1-1,0 0,0 0,0 0,0 0,1 0,-1 1,1-1,-1 0,1 1,-1-1,1 0,0 1,-1-1,1 1,0-1,0 1,0-1,0 0,0 1,1-1,-1 1,0-1,1 0,-1 1,1-1,0 1,-2 6,-55 395,28-180,28-223,1-1,-1 0,1 1,0-1,-1 1,1-1,0 1,-1-1,1 1,0 0,0-1,-1 1,1 0,0 0,0-1,0 1,0 0,-1 0,1 0,0 0,0 0,0 0,0 0,-1 0,1 1,0-1,0 0,0 0,-1 1,1-1,0 0,0 1,-1-1,1 1,0-1,-1 1,1-1,0 1,-1 0,1-1,-1 1,1 0,-1-1,1 1,-1 0,0 0,1-1,-1 1,0 0,0 0,1 0,-1-1,0 1,0 0,0 0,0 0,0 0,0 0,0-1,0 1,-1 0,1 0,0 0,0-1,-1 1,1 0,0 0,-1-1,28-73,-17 47</inkml:trace>
  <inkml:trace contextRef="#ctx0" brushRef="#br0" timeOffset="2770.064">2258 368,'49'0,"38"0,16-5,-6-1,-10 0,-14-4,-11 0,-10 2,-10 2,-11 7,-17 3,-10 6,-6 1</inkml:trace>
  <inkml:trace contextRef="#ctx0" brushRef="#br0" timeOffset="3015.756">2343 1130,'43'5,"34"-3,8-3,-5-5,-7-2,-11-4,-11 0,-10-3,-6 1,-10 3</inkml:trace>
  <inkml:trace contextRef="#ctx0" brushRef="#br0" timeOffset="3697.792">3190 227,'39'8,"1"-3,0 0,0-3,0-2,1-1,-1-2,0-1,-1-3,5-2,-36 8,0-1,0 0,0 0,0-1,-1 0,1 0,-1-1,0 0,0 0,0-1,0 0,-1 0,0-1,0 1,0-1,-1 0,0-1,0 0,-1 1,0-1,0-1,0 1,-1-1,0 1,0-1,-1 0,0 0,-1 0,0-2,-1 8,0-1,-1 0,0 0,1 1,-1-1,0 0,0 1,-1-1,1 1,-1 0,1-1,-1 1,0 0,0 0,1 0,-2 0,1 0,0 0,0 1,0-1,-1 1,1-1,-1 1,1 0,-1 0,0 0,1 0,-1 1,0-1,0 1,1-1,-1 1,0 0,0 0,0 1,1-1,-1 0,0 1,0 0,1-1,-1 1,0 0,1 1,-1-1,1 0,-1 1,1-1,0 1,0 0,0 0,0 0,0 0,0 0,0 0,-1 2,-11 14,1 0,0 1,2 0,0 0,1 1,1 1,1 0,0 0,2 1,1-1,0 1,0 19,-6 49,3 1,5 0,4 15,2-35,-4 1,-3-1,-3 0,-3-1,-16 61,23-116,-1 0,0 0,-1 0,-1-1,0 1,-1-1,-1-1,0 1,0-1,-2-1,1 1,-2-2,1 1,-2-2,1 1,-2-1,0-1,10-6,-1 1,0-2,-1 1,1 0,0-1,-1 0,0 0,1 0,-1 0,0-1,0 0,0 0,0 0,0-1,0 1,0-1,0 0,0-1,0 1,0-1,0 0,0 0,0-1,1 0,-1 1,0-2,1 1,0 0,-1-1,1 0,0 0,0 0,0 0,1-1,-1 0,1 1,-2-4,0-6,1 1,0-1,1 0,1 0,0 0,1-1,0 1,1 0,1 0,0-1,0 1,2 0,-1 0,2 0,0 1,0-1,1 1,1 0,4-7,5-12,2 1,1 0,1 2,1 0,2 1,1 1,0 1,2 1,1 1,1 2,1 0,3 1,-17 10,0 0,0 1,1 1,0 1,0 0,1 1,0 0,8-1,172-47,-151 32,-47 95,5-54</inkml:trace>
  <inkml:trace contextRef="#ctx0" brushRef="#br0" timeOffset="4087.716">1948 1497,'779'-149,"23"32,-382 71,-462 47,18 0</inkml:trace>
  <inkml:trace contextRef="#ctx0" brushRef="#br0" timeOffset="8252.481">2032 1695,'56'0,"144"-12,157-71,-308 74,0 2,1 2,-1 2,1 3,30 3,27 0,130-31,-79 0,11-1,1 1,-19 10,-132 14</inkml:trace>
  <inkml:trace contextRef="#ctx0" brushRef="#br0" timeOffset="9438.271">2118 1836,'-1'0,"0"1,1-1,-1 1,0 0,1 0,-1-1,1 1,-1 0,1 0,-1 0,1 0,0 0,-1-1,1 1,0 0,0 0,0 0,0 0,0 0,0 0,0 0,0 0,0 0,0 0,0 0,0 0,1 0,-1-1,0 1,1 0,-1 0,1 0,-1 0,1-1,-1 1,1 0,0 0,-1-1,1 1,0 0,0-1,-1 1,1-1,0 1,0-1,0 0,0 1,-1-1,2 1,44 15,-18-14,0-2,-1-1,1-1,-1-1,1-1,-1-2,9-3,69-12,374-45,-56 9,-157 27,-15 31,-109-29,-7 6,-126 18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0.7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64,'19'-14,"12"-10,0-1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1.0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46,'19'-9,"6"-9,0 0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1.1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1 337,'19'-20,"16"-10,7-1,1 6,-7 1,-9 5</inkml:trace>
  <inkml:trace contextRef="#ctx0" brushRef="#br0" timeOffset="167.418">311 139,'20'-14,"10"-6,0-3,1 2,-6 0,-2 3,0 5,-4 4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2.9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201 109,'-11'2,"1"1,0-1,0 2,0-1,0 2,1-1,-1 1,1 0,0 1,1 0,0 1,0 0,0 0,0 0,1 1,1 0,-1 1,1-1,1 1,0 1,0-1,0 1,1-1,1 1,0 0,0 1,0 5,8 113,-4-124,0-1,1 1,-1 0,1 0,0 0,0-1,1 1,-1-1,1 0,0 0,0 0,1 0,-1 0,1-1,0 1,0-1,0 0,0 0,0-1,1 1,-1-1,1 0,4 1,-4-1,0 0,0 0,0-1,1 0,-1 0,0-1,1 0,-1 0,0 0,1 0,-1-1,0 0,1 0,-1 0,0 0,0-1,0 0,0 0,0-1,0 1,-1-1,1 0,-1-1,0 1,0-1,0 1,0-1,-1 0,1 0,-1-1,0 1,0-2,62-191,-61 181,-2 0,0 0,-1 0,-1-1,0 1,-1 0,-1-1,-4-15,5 26,0 0,-1 0,0 1,0-1,0 0,-1 1,0-1,0 1,0 0,0 0,-1 0,0 0,0 1,-1 0,1-1,-1 2,0-1,0 0,0 1,0 0,-1 0,1 1,-1-1,0 1,0 0,3 2,0-1,1 1,-1-1,0 1,0 0,1 0,-1 1,0-1,0 0,1 1,-1 0,0-1,1 1,-1 0,1 0,-1 1,1-1,-1 1,1-1,0 1,0 0,0-1,0 1,0 0,0 0,0 1,1-1,-1 0,1 1,-1-1,1 0,0 1,0 0,0-1,0 1,1 0,-1 0,-12 106,15-85,2 0,0 0,2 0,0-1,2 0,0 0,2 0,10 17,7 18,15 112,-40-155,-1 0,0 0,-1 0,-1 1,0-1,-1 0,-1 0,-1 4,-1 5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3.8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114 263,'5'-5,"6"-1,1-5,-1-5,-8 0,-3-2,-3-3,-5 3,-1-1,-5 2,1 1,-2-4,-4 4,2-2,-1 3,-3-1,3 2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4.8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420 115,'-4'-5,"-8"-6,-5-1,0-4,-2 1,-3 3,-2 4,-2 3,-1-3,-1 1,-1 1,0 2,1 1,-1 1,0 2,1 0,0 0,4 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4:27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19,'0'0</inkml:trace>
  <inkml:trace contextRef="#ctx0" brushRef="#br0" timeOffset="253.137">338 19,'0'-5,"0"-2</inkml:trace>
  <inkml:trace contextRef="#ctx0" brushRef="#br0" timeOffset="10305.121">1919 780,'0'0</inkml:trace>
  <inkml:trace contextRef="#ctx0" brushRef="#br0" timeOffset="12104.549">1693 1317,'5'0,"1"4,5 3,5-1,5-2,4 0,1-2,3-1,0 0,0-1,-4-5,-3-2,1 1,0 1,2 1,1 2,-3 1</inkml:trace>
  <inkml:trace contextRef="#ctx0" brushRef="#br0" timeOffset="12835.5">2229 1260,'0'5,"5"1,7 0,5-1,0-6,-3-8,-3-3</inkml:trace>
  <inkml:trace contextRef="#ctx0" brushRef="#br0" timeOffset="15284.216">1948 752,'-49'-34,"-123"-82,121 55,37 48,2 0</inkml:trace>
  <inkml:trace contextRef="#ctx0" brushRef="#br0" timeOffset="16409.538">1129 216,'-60'-24,"23"14,0 2,-1 1,0 2,-35 1,-181-52,231 55</inkml:trace>
  <inkml:trace contextRef="#ctx0" brushRef="#br0" timeOffset="18193.869">338 724,'-4'-5,"-8"-1,5 0,2 6,8 2,2 7,6 6,6 5,0 5,1-3,4-5,-4 0,2-4,1 2,2-2,-2-4</inkml:trace>
  <inkml:trace contextRef="#ctx0" brushRef="#br0" timeOffset="20189.862">847 1147,'0'-1,"-1"1,1-1,0 0,-1 0,1 0,0 0,0 0,0 1,0-1,0 0,0 0,0 0,0 0,0 0,0 0,0 1,0-1,1 0,-1 0,0 0,1 0,-1 1,0-1,1 0,-1 0,1 1,0-1,-1 0,1 1,-1-1,1 1,0-1,-1 1,1-1,0 1,0-1,0 1,-1 0,1-1,0 1,0 0,0 0,0-1,-1 1,1 0,0 0,0 0,0 0,0 0,0 0,0 1,-1-1,1 0,0 0,0 0,0 1,0-1,-1 1,1-1,0 1,13 4,0 1,-1 1,0 0,0 1,-1 0,0 1,0 1,5 5,-3-4,1 0,1-1,0-1,0-1,1 0,0-1,0 0,1-2,0 0,1-1,-7 0,8 3,-4 1</inkml:trace>
  <inkml:trace contextRef="#ctx0" brushRef="#br0" timeOffset="29643.194">338 19,'-38'-18,"27"17,0 1,0 1,0-1,0 2,0-1,0 2,1-1,-1 1,1 1,-1 0,1 0,1 1,-1 1,1-1,0 1,0 1,0 0,-1 2,4-4,0-1,1 1,-1 0,1 1,1-1,-1 1,1 0,0 1,0-1,0 1,1-1,0 1,1 0,-1 0,1 0,1 0,-2 7,6-5,2-5</inkml:trace>
  <inkml:trace contextRef="#ctx0" brushRef="#br0" timeOffset="30479.808">0 386,'5'0,"1"4,0 7,4 1,0 4,-2 4,3-2,-1 1,3-3,0-3</inkml:trace>
  <inkml:trace contextRef="#ctx0" brushRef="#br0" timeOffset="36775.762">424 808,'0'0,"1"-1,-1 1,1 0,0 0,-1 0,1-1,0 1,-1 0,1 0,0 0,-1 0,1 0,0 0,-1 0,1 0,-1 1,1-1,0 0,-1 0,1 0,0 1,-1-1,1 0,-1 1,1-1,-1 1,1-1,-1 0,1 1,-1-1,1 1,-1-1,0 1,1 0,-1-1,0 1,1-1,-1 1,0 0,0-1,0 1,1-1,-1 1,0 0,0-1,0 1,0 0,0-1,0 1,0 0,-1-1,1 1,0 0,0-1,0 1,-1-1,1 1,0 0,0-1,-1 1,1-1,-1 1,1-1,-1 1,1-1,0 1,-1-1,0 0,1 1,-12 0,0-1,0 0,0 0,0-1,0-1,0 0,1-1,-1 0,1-1,-1 0,1 0,0-2,9 5,1-1,0 0,0 0,0 0,0 0,0 0,0 0,1 0,-1 0,1 0,-1 0,1 0,0-1,0 1,0 0,0 0,0 0,0 0,1-1,-1 1,1 0,-1 0,1 0,0 0,0 0,0 0,0 0,0 0,0 1,1-1,-1 0,0 1,1-1,-1 1,1-1,0 1,0 0,-1-1,3 1,4-10,158-212,-123 185,-45 75,-9 305,11-337,-1 0,1 0,-1 1,-1-1,1 0,-1 0,1 0,-2 0,1-1,0 1,-1 0,0-1,0 0,0 0,-1 0,1 0,-1 0,0 0,1-4,-1 0,1 0,0-1,0 1,0-1,0 0,0 0,0 0,0 0,0 0,0 0,0-1,0 0,1 1,-1-1,1 0,-1 0,1-1,0 1,0 0,0-1,0 1,0-1,0 0,0-1,-6-5,0 1,-1 1,0 0,0 1,0 0,-1 0,0 1,0 0,0 1,-1 0,1 1,-1 0,0 0,0 1,0 1,0 0,-1 0,1 1,0 1,-1 0,57-46,128-138,-152 169</inkml:trace>
  <inkml:trace contextRef="#ctx0" brushRef="#br0" timeOffset="38606.511">451 752,'-9'-2,"-1"-1,0 0,1-1,0 0,0 0,0-1,0-1,1 1,0-1,0-1,0 1,1-1,0-1,0 1,1-1,-2-3,-14-13,-28-27,79 60,65 100,-49-47,-73-106,18 28,-1 0,0 0,-2 1,1 1,-2 0,0 1,0 0,-12-7,-98-80,112 91,0-2,1 0,1 0,0-1,0 0,2-1,-1 0,-5-12,-7-9,20 31,5 9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15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201 142,'-50'-65,"49"64,-1 0,1-1,-1 1,0 0,0 0,1 0,-1 1,0-1,0 0,0 1,0-1,0 1,0 0,0-1,0 1,0 0,0 0,0 1,0-1,0 0,1 0,-1 1,0 0,0-1,0 1,0 0,0 0,1 0,-1 0,0 0,1 0,-1 0,1 0,-1 1,1-1,0 1,-1-1,1 1,0 0,-10 13,1 1,1 1,1-1,0 1,1 1,0 0,2 0,0 0,1 0,1 1,1-1,0 1,2 0,0 0,1 0,0-13,0-1,0 1,0-1,1 1,0-1,0 0,1 1,-1-1,1 0,0-1,1 1,-1 0,1-1,0 0,0 0,0 0,1 0,-1-1,1 0,0 1,0-2,0 1,0-1,0 1,1-2,-1 1,1 0,-1-1,1 0,0 0,-1-1,1 0,0 0,-1 0,1-1,0 1,-1-1,1-1,0 1,-1-1,0 0,1 0,-1-1,5-2,7-5,-1-1,0-1,0 0,-2-1,1-1,-1 0,-1-1,-1 0,0-1,-1 0,-1-1,1-1,-7 9,1-1,-1 1,-1-1,0 1,0-1,-1 0,0 0,-1 0,0 0,0-1,-1 1,0 0,-1 0,-1 0,1 0,-1 0,-1 0,0 0,-1 0,1 1,-2 0,1 0,-1 0,-1 0,0 1,-2-3,3 8,1 0,-1 0,0 1,0 0,-1 0,1 0,0 0,-1 1,1 0,-1 0,1 1,-1-1,0 1,1 0,-1 1,1-1,-1 1,1 0,-1 1,1-1,0 1,-1 0,1 1,0-1,0 1,1 0,-1 0,1 0,-1 1,1-1,0 1,0 0,1 1,-1-1,-1 4,-9 12</inkml:trace>
  <inkml:trace contextRef="#ctx0" brushRef="#br0" timeOffset="425.055">597 566,'45'-92,"-13"22,3 1,3 3,30-39,-66 103,40-43,-41 44,0 1,0-1,0 1,0-1,0 1,0-1,0 1,0 0,0-1,0 1,0 0,0 0,1 0,-1 0,0 0,0 0,0 0,0 1,0-1,0 0,0 0,0 1,0-1,0 1,0-1,0 1,0-1,0 1,0 0,0-1,0 1,-1 0,1 0,0 0,-1-1,1 1,0 0,-1 0,1 0,-1 0,1 0,-1 0,0 0,1 0,-1 0,0 1,0-1,0 0,0 0,0 0,0 0,12 87,-13-79,1 0,1 0,-1 0,2 1,-1-1,1 0,1-1,-1 1,1 0,1-1,0 1,0-1,1 0,0 1,1-3,0 1,0-1,1 0,-1-1,1 0,0 0,1 0,-1-1,1 0,0-1,0 0,0 0,0 0,0-1,1 0,-1-1,1 0,-1 0,1-1,0 0,-1 0,1-1,-1-1,3 0,2 0,0-1,-1-1,0 0,0-1,0 0,0-1,-1 0,0-1,0 0,-1 0,0-1,0-1,-1 0,0 0,0-1,-1 0,1-2,-1-1,-1 1,0-1,0-1,-2 1,1-1,-2 0,0 0,2-14,6-15,-7 26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16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593 396,'-340'567,"335"-558,-2 0,1-1,-1 0,0 0,-1-1,0 0,0-1,-1 1,1-1,-1-1,0 0,-1 0,-5 1,2-5</inkml:trace>
  <inkml:trace contextRef="#ctx0" brushRef="#br0" timeOffset="519.741">0 509,'276'202,"-79"-24,-47 35,-139-199</inkml:trace>
  <inkml:trace contextRef="#ctx0" brushRef="#br0" timeOffset="6233.05">1017 593,'3'-4,"1"-1,-1 1,0-1,-1 1,1-1,-1 0,0 0,0 0,0-1,-1 1,0 0,0-1,0 1,-1 0,0-1,0 1,0-1,-1 1,1-2,-2 7,1-1,0 1,-1 0,1 0,0-1,-1 1,1 0,0 0,-1 0,1 0,0 1,-1-1,1 0,0 1,0-1,-1 1,1-1,0 1,0-1,0 1,-1 0,1-1,0 1,0 0,0 0,0 0,0 0,1 0,-1 0,0 0,0 0,1 1,-1-1,1 0,-1 0,1 1,-1-1,1 0,0 1,-10 23,1 1,1 0,1 1,2 0,0 0,2 0,1 1,2-1,0 1,4 22,34 102,-35-145,0 0,0 0,1 0,0 0,1 0,-1-1,1 0,0 0,1 0,-1 0,1-1,1 0,-1-1,0 1,1-1,0 0,0-1,4 2,-5-5,0-1,1 1,-1-1,1 0,-1-1,0 1,0-1,1-1,-2 1,1-1,0 0,0 0,-1-1,0 1,0-1,0-1,0 1,0-1,-1 1,0-1,0 0,0-1,-1 1,0-1,0 0,0 0,0 0,-1 0,1-4,-1 7,149-340,-112 244,-19 53,-11 58,-4 288,32-63,-21-163,-4 0,-4 1,-2 0,-4 47,-2-112,1 0,-2 0,1 0,-2 0,1 0,-1-1,0 1,-1-1,0 1,-1-1,0 0,0 0,-1-1,0 1,-1-1,0 0,0 0,-1-1,1 0,-2 0,1 0,-1-1,0 0,0-1,-1 0,1 0,-1-1,0 0,-1 0,1-1,-3 0,3-1,0-1,0 0,-1 0,1-1,0-1,0 1,0-2,0 1,0-1,0 0,0-1,0 0,1-1,-1 1,1-2,0 1,0-1,1 0,-1-1,1 0,1 0,-1 0,1-1,0 0,0 0,1-1,0 0,0 0,1 0,0 0,0-1,-1-9,0-1,2 0,0 0,1 0,0 0,2 0,0 0,2 0,0 0,1 0,0 0,2 0,0 1,1 0,1 0,1 0,9-20</inkml:trace>
  <inkml:trace contextRef="#ctx0" brushRef="#br0" timeOffset="6493.509">1835 735,'34'-5,"15"-2,5-4,-2 0,-6 2,-5 2,-5 2,-4 2,-2 2,-7 1</inkml:trace>
  <inkml:trace contextRef="#ctx0" brushRef="#br0" timeOffset="7050.224">2598 706,'-17'153,"7"0,7 83,-18-110,15-147,6-3,1-1,1 1,1 1,1-1,2 0,0 1,1 0,2 1,9-20,13-30,2 0,4 3,3 1,3 2,3 2,2 2,24-21,-60 69,1 0,0 1,1 1,1 0,0 1,0 0,1 2,0-1,1 2,0 0,0 1,1 1,0 1,10-2,-21 8,0 1,0-1,0 1,-1 0,1 1,0 0,-1 0,0 0,0 1,0 0,0 0,0 0,-1 1,0 0,0 0,0 0,0 1,-1 0,0-1,0 1,-1 1,0-1,0 1,0-1,-1 1,0 0,0 0,0 0,-1 0,-1 0,1 0,-1 0,0 0,0 0,-1 0,0 0,-2 6,-2 8,-2 1,0-1,-2-1,0 0,-1 0,-1 0,-1-1,-1-1,0 0,-2-1,0-1,0 0,-14 10,13-10,-1-2,0 0,-1-1,-1-1,1 0,-2-2,0 0,0-1,-1-1,1-1,-2-1,1-1,-10 1,27-6,0 1,-1-1,1-1,0 1,-1-1,1 1,0-1,-1 0,1-1,0 1,0-1,0 0,0 0,0 0,1-1,-1 1,1-1,-1 0,1 0,0 0,0 0,0 0,1-1,-1 1,1-1,0 0,0 0,0 0,0 0,1 0,-1 0,1 0,0-1,1 1,-1 0,1-1,0 1,0-2,3-20</inkml:trace>
  <inkml:trace contextRef="#ctx0" brushRef="#br0" timeOffset="7349.315">3557 1,'-18'191,"8"1,10 58,0-152,-22 26,27-95,0-25</inkml:trace>
  <inkml:trace contextRef="#ctx0" brushRef="#br0" timeOffset="7837.54">4234 368,'-2'-1,"-1"0,0 1,1 0,-1-1,1 1,-1 0,0 0,1 0,-1 0,1 1,-1-1,1 1,-1 0,1-1,-1 1,1 0,-1 0,1 1,0-1,-2 2,2-3,-185 107,167-94,1 0,0 2,0-1,2 2,0 1,1 0,0 1,2 1,0 0,1 1,1 0,1 1,-3 9,13-26,0 0,0 0,1-1,0 1,0 0,0 0,0 0,1 0,0 0,-1 0,1-1,0 1,1 0,-1-1,1 1,0 0,0-1,0 0,0 0,0 1,1-1,-1-1,1 1,0 0,0-1,0 1,0-1,1 0,-1 0,0 0,1 0,0-1,-1 1,1-1,0 0,0 0,-1-1,1 1,0-1,0 0,0 1,0-2,0 1,0 0,2-2,18-4,-1-1,0-1,0-2,-1 0,0-1,-1-1,0-1,-1-1,0-1,-2 0,0-2,0 0,-2-1,12-16,-12 17,101-124,-116 140,-1 0,0 0,1 0,-1 0,0 0,1 0,-1 0,1 0,-1 0,1 0,0 0,-1 0,1 0,0 1,0-1,0 0,0 1,-1-1,1 0,0 1,0-1,0 1,0-1,0 1,1 0,-1-1,0 1,0 0,0 0,0 0,0-1,0 1,0 0,0 1,1-1,-1 0,0 0,0 0,0 1,0-1,0 1,0-1,0 1,0-1,0 1,0-1,0 1,0 0,-1-1,1 1,0 0,0 0,-1 0,1 0,0 0,-1 0,1 0,-1 0,1 0,-1 0,0 0,1 0,12 139,20-56,-20-66</inkml:trace>
  <inkml:trace contextRef="#ctx0" brushRef="#br0" timeOffset="8226.302">4573 791,'160'-248,"-28"75,-132 173,1-1,-1 1,0 0,0-1,0 1,1 0,-1-1,0 1,0 0,1-1,-1 1,0 0,1-1,-1 1,0 0,1 0,-1-1,1 1,-1 0,0 0,1 0,-1 0,1 0,-1-1,0 1,1 0,-1 0,1 0,-1 0,1 0,-1 0,0 0,1 1,-1-1,1 0,-1 0,1 0,-1 0,0 0,1 1,-1-1,0 0,1 0,-1 1,0-1,1 0,-1 1,0-1,1 0,-1 1,0-1,0 0,1 1,-1-1,0 0,0 1,0-1,0 1,0-1,1 1,-1-1,0 0,0 1,0-1,0 1,0-1,0 1,0-1,1 38,-1-33,-1 37,0-32,-1 1,1 0,1-1,0 1,0 0,1 0,1-1,0 1,0-1,1 1,0-1,1 0,0 0,1 0,0-1,0 1,1-1,3 3,-1-8,0 1,0-2,0 1,1-1,0-1,0 1,-1-1,1-1,1 0,-1 0,0-1,0 0,0 0,0-1,0 0,0-1,0 0,5-2,-2-1,-1-1,1 0,-1-1,0 0,0-1,-1 0,0 0,0-1,-1 0,0-1,-1 0,0-1,5-8,2-1,2-1</inkml:trace>
  <inkml:trace contextRef="#ctx0" brushRef="#br0" timeOffset="8529.179">5278 622,'4'0,"19"2,0 0,0-2,0-1,0 0,0-2,0-1,0 0,-1-2,1 0,-1-2,-1 0,0-2,0 0,-1-2,10-6,-21 8,0 0,-1 0,0 0,-1-1,0 0,-1 0,0-1,-1 0,-1 0,1 0,-2-1,0 1,0-1,-1 0,-1 0,0 0,-1 0,0-1,0 11,0 0,0 0,0 0,0 0,-1 0,1 0,-1 1,0-1,0 0,0 0,0 1,0-1,-1 1,1-1,-1 1,1-1,-1 1,0 0,0 0,0 0,0 0,-1 0,1 0,0 1,-1-1,1 1,-1-1,0 1,1 0,-1 0,0 0,0 1,0-1,1 1,-1-1,0 1,0 0,0 0,0 0,0 1,0-1,0 1,1-1,-4 2,-12 7,0 1,1 1,0 0,0 2,1 0,1 0,0 2,1 0,0 0,2 1,0 1,0 0,2 1,0 0,1 1,0-3,0 0,2 1,0 0,0 1,2-1,0 1,2 0,0 0,0 1,2-1,0 1,1-1,1 0,1 1,1-1,0 0,2 3,0-11,2 0,-1 0,1-1,0 0,1 0,0-1,1 1,0-2,0 1,0-1,1-1,0 0,1 0,-1-1,1 0,0-1,0 0,0-1,1 0,-1-1,1 0,-1-1,1 0,0-1,0 0,5-2,11 2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0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0,'-10'26,"2"0,1 1,1-1,1 1,2 0,0 1,2-1,1 1,1-1,1 0,2 0,0 0,3 4,149 371,-145-370,-6-21,-1-1,0 1,-1 0,0 0,-1 0,0 0,-1 0,0 1,0-1,-2 0,0 10,-8-14,9-34,6 8,1 0,1 1,0 0,2 0,0 1,1 0,0 1,2 0,0 1,0 0,1 1,14-10,-14 13,0 1,1 0,0 1,1 1,0 0,0 1,1 1,-1 0,2 2,-1 0,0 0,1 2,3 0,-17 2,1 0,-1 1,1 0,-1-1,0 2,1-1,-1 0,0 1,0 0,0 0,0 0,0 0,0 1,-1-1,1 1,-1 0,0 0,1 1,-2-1,1 1,0-1,-1 1,1 0,-1 0,0 0,0 0,-1 0,1 0,-1 1,0-1,0 1,0 0,1 8,0 0,-1-1,-1 1,0 0,0 0,-1-1,-1 1,0-1,-1 1,0-1,-1 1,-5 7,0 0,-1-1,-1 0,-1-1,0 0,-1-1,-1 0,-1-1,0-1,-1 0,-1-1,0-1,-1-1,0 0,-1-1,0-1,-2-1,12-4,-1-1,1-1,-1 0,1 0,-1-1,0 0,0 0,0-1,0-1,0 0,0 0,0-1,0 0,0-1,0 0,0 0,0-1,1-1,0 1,-1-1,1-1,1 0,-9-6,2-4,2 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01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69,'29'0,"24"0,7 0,-1-5,-6-2,-7 1,-7 1,-5 1,-4 2,-2 1,0 0,-1-3,0-2,0 0,0 1,-4-3,-6 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0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1 928,'24'-7,"17"-4,0-1,-1-3,0-1,12-9,-43 21,0-2,0 1,0-1,-1 0,0-1,0 1,-1-2,0 1,0-1,0 0,-1-1,-1 1,1-1,-1 0,-1-1,0 1,0-1,-1 0,0 0,0-4,-2 11,0-1,0 1,-1-1,1 0,-1 1,0-1,0 0,0 1,-1-1,1 0,-1 1,0-1,0 1,0-1,0 1,-1 0,1-1,-1 1,0 0,0 0,0 0,0 0,-1 0,1 1,-1-1,0 1,0-1,0 1,0 0,0 0,0 0,0 1,-1-1,1 1,0 0,-1 0,0 0,1 0,-1 1,1-1,-1 1,-2 0,-4 2,-1 1,1 0,0 1,0 0,1 1,-1 0,1 0,0 1,1 0,-1 0,1 1,0 0,1 1,0 0,0 0,1 0,0 1,0 0,1 0,0 1,0-1,1 1,1 0,0 0,0 1,1-1,0 1,0 1,1-3,0-1,0 1,1 0,0-1,0 1,1-1,0 1,1-1,0 0,0 1,1-1,0 0,0 0,1 0,0-1,0 0,1 1,-1-1,2-1,-1 1,1-1,0 0,1 0,3 2,2 1,1 0,0-2,0 1,1-2,0 0,0 0,0-1,1-1,-1-1,1 0,0-1,0 0,9-1,-9 0,0 0,0-1,0-1,-1-1,1 0,0-1,-1 0,1-1,-1-1,0 0,0-1,-1 0,0-1,0-1,-1 0,1-1,-2 0,7-7,16-27,-2-2,-1-2,-3 0,-1-2,-3-1,-2-1,-3-1,-1-1,0-14,-10 47,-1 0,-1 0,-1-1,0 0,-2 0,0 0,-2 0,0-1,-1 1,-2 0,0-1,-1 1,-1 0,-1 1,-1-1,0 1,-2 0,0 0,5 16,0 0,0 0,0 1,0-1,0 1,-1 0,1-1,-1 1,0 1,0-1,0 1,0-1,-1 1,1 1,0-1,-1 0,0 1,1 0,-1 0,0 1,1-1,-1 1,0 0,0 0,1 0,-1 1,0 0,0 0,1 0,-1 0,1 1,-1 0,1 0,0 0,0 0,0 1,0 0,0-1,0 2,1-1,-1 0,1 1,0-1,0 1,0 0,1 0,-1 0,-8 23,0 0,2 1,2 0,0 0,2 1,1 0,1 0,1 0,2 0,1 0,1 0,3 6,1 8,2 0,2-1,2 0,1 0,3-2,13 26,30 86,-55-141,-1-1,0 1,0 0,-2-1,1 1,-1 0,-1 0,0 1,0-1,-1 0,-1 3,-4 4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58,'34'-4,"20"-3,6 1,3 2,-5-5,-3 1,-1 0,-5 3,-1 1,-4 2,0 1,-2 1,-4 0,-9 1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1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19 128,'-4'33,"-1"-13,1 0,1 0,1 1,1-1,1 1,1-1,0 1,2-1,0 0,1 0,2 0,1 3,-6-20,1 0,-1 0,1 0,0 0,0-1,0 1,1-1,-1 1,0-1,1 0,0 0,-1 0,1 0,0-1,0 1,0-1,0 0,0 1,0-1,1-1,-1 1,0 0,1-1,-1 0,0 0,0 0,1 0,-1 0,0 0,1-1,-1 0,0 0,0 0,0 0,1 0,-1-1,1 0,9-4,-2 0,1 0,-1-1,0-1,0 0,-1 0,0-1,8-10,166-228,-167 228,-7 31,-24 64,12-70,-1 1,1 0,1 0,-1-1,1 1,0 0,1 0,0 0,0 0,0 1,1-1,0-1,0 1,1 0,-1 0,2 0,-1-1,1 1,0-1,3 5,-1-5,0-1,1 0,0 0,0 0,0 0,0-1,1 0,-1-1,1 1,0-1,0-1,1 1,-1-1,0-1,1 1,-1-1,1 0,-1-1,1 0,0 0,-1 0,1-1,-1-1,1 1,-1-1,0 0,0-1,1 1,-2-2,1 1,0-1,-1 0,1 0,4-5,3-2,-2-1,1 0,-2-1,0 0,0-1,-1 0,-1-1,0 0,-2 0,1-1,-2 0,0 0,-1 0,0-4,35-119,-32 123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1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61 393,'12'-9,"16"-8,-2-2,0-1,-2 0,0-2,-1-1,-1-1,-2-1,11-15,-28 36,-1 0,1 0,-1 0,0 0,0-1,0 1,-1-1,1 1,-1-1,0 1,0-1,-1 0,1 1,-1-1,0 0,-1 0,1 1,-1-1,0 0,0 1,0-1,-1 1,1-1,-1 1,0 0,0 0,-1 0,1 0,-1 0,0 0,0 1,0-1,-1 1,1 0,-1 0,0 0,0 0,0 1,0-1,0 1,0 0,-1 1,1-1,-4 0,3 1,-1 1,0 0,0 0,1 0,-1 1,0-1,1 2,-1-1,0 0,1 1,-1 0,1 1,0-1,0 1,0 0,0 0,0 0,1 1,0 0,-1 0,1 0,-3 4,-71 106,73-106,1 0,-1-1,1 2,1-1,0 0,0 1,0-1,1 1,1 0,-1 0,1 0,1-1,0 1,0 0,1 0,0 0,0 0,1 0,0 0,1-1,0 1,0-1,1 0,0 0,0 0,1 0,0-1,0 0,1 0,0 0,1 0,3 0,0-1,1 0,0 0,0-1,0-1,0 0,1 0,0-1,-1-1,1 0,0 0,1-2,-1 1,0-1,0-1,0 0,0-1,0 0,2-2,9-2,-1-1,1-1,-1-2,-1 0,0-1,0-1,-1-1,-1 0,7-7,-2-1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2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0 366,'31'-10,"-1"-1,-1-2,0-1,-1-1,0-1,-1-1,-1-2,-1 0,16-18,-35 32,-2-1,1 0,-1 0,1 0,-2-1,1 1,-1-1,0 0,0 0,-1 0,0-1,0 1,-1 0,0-1,0 1,0-1,-1 1,0-1,-1 1,0-1,0 1,-2-5,3 10,-1 0,0 1,0-1,0 0,-1 0,1 1,0-1,-1 1,1-1,-1 1,1-1,-1 1,1 0,-1 0,0 0,0 0,0 0,0 0,0 0,1 1,-1-1,-1 1,1-1,0 1,0 0,0 0,0 0,0 0,0 0,0 0,0 0,0 1,0-1,0 1,0 0,0-1,-2 2,-66 42,50-26,1 1,1 1,0 0,2 1,1 1,0 1,2 0,0 1,2 0,1 1,0 0,-4 22,13-42,0 0,-1 0,2 0,-1 0,0 0,1 0,0 0,0 0,1 0,-1 0,1 0,0 0,1 0,-1 0,1 0,0 0,0-1,0 1,1-1,-1 1,1-1,0 0,1 0,-1 0,1-1,0 1,-1-1,1 0,1 0,-1 0,0 0,1-1,0 0,1 1,1 1,1-1,0 1,-1-1,1-1,0 0,0 0,1 0,-1-1,0 0,0-1,1 0,7-1,3-4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2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1 337,'5'2,"0"-1,0 0,0 0,0-1,0 1,1-1,-1-1,0 1,0 0,0-1,0 0,0-1,0 1,0-1,0 0,0 0,-1 0,1-1,-1 1,1-1,-1 0,0-1,0 1,0-1,81-101,-78 95,29-48,-26 40,1 0,1 0,1 1,0 0,1 1,14-12,-28 28,0 1,0 0,0-1,0 1,0 0,1-1,-1 1,0-1,0 1,0 0,1-1,-1 1,0-1,1 1,-1-1,0 1,1-1,-1 1,1-1,-1 1,1-1,-1 1,1-1,-1 0,1 1,-1-1,1 0,-1 0,1 1,0-1,-1 0,1 0,0 0,-1 0,1 0,-1 0,1 0,0 0,-1 0,1 0,0 0,-1 0,1 0,-1 0,1-1,0 1,-1 0,1 0,-1-1,1 1,-1 0,1-1,-1 1,1-1,-1 1,1-1,-1 1,1-1,-1 1,0-1,1 1,-1-1,0 1,0-1,1 0,-1 1,0-1,-2 24,2 130,1-148,1 0,-1 0,1 0,0 0,0 0,0 0,1-1,-1 1,1-1,0 1,1-1,-1 0,1-1,0 1,0 0,0-1,0 0,0 0,1 0,0-1,-1 1,1-1,0 0,0-1,0 1,0-1,3 1,6 0,-1-1,1 0,-1-1,1 0,-1-1,1 0,-1-1,0-1,0 0,0-1,0 0,0-1,-1-1,0 0,0 0,0-1,-1-1,0 0,-1 0,1-1,-2-1,1 1,-1-2,-1 1,0-1,0 0,-1-1,3-7,24-70,-31 68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4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85,'16'59,"-3"1,-2 1,-3-1,-2 1,-3 8,-29 90,22-205,9 15,1 0,2 0,1 1,2 0,0 0,2 1,1 1,2 0,0 1,2 1,1 0,1 2,1 0,1 1,1 1,1 2,2-1,-13 10,0 1,0 1,1 0,0 1,0 0,1 1,0 0,0 2,1 0,14-3,-27 8,0 0,1 0,-1 1,0-1,0 1,0 0,1-1,-1 2,0-1,0 0,0 0,0 1,-1 0,1 0,0-1,-1 1,1 1,-1-1,1 0,-1 1,0-1,0 1,0 0,-1-1,1 1,-1 0,1 2,28 86,-8 40,-12-117,0-7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4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1 250,'459'-29,"-293"30,-147 10,-43 0,9-9,0-1,1-1,-1 0,0 0,0-1,1-1,-1-1,1 0,0-1,0 0,0-1,-8-5,16 8,1-1,-1 0,1 0,0-1,0 0,0 0,0 0,1 0,-1-1,1 1,0-1,1 0,-1-1,1 1,0-1,0 1,1-1,0 0,0 0,0 0,0 0,1 0,0 0,1 0,-1-1,1 1,0 0,1-1,-1 1,2-4,4-18,1 3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44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506 621,'2'-1,"-1"0,0 0,0 0,0 0,0 0,-1 0,1 0,0-1,0 1,-1 0,1 0,0-1,-1 1,0-1,1 1,-1 0,0-1,0 1,1-1,-1 1,0 0,0-1,-1 1,1-1,0 1,0-1,-1 1,1 0,-1-1,1 1,-1 0,0 0,1-1,-1 1,0 0,0 0,0 0,0 0,0 0,0 0,0 0,0 0,0 0,-1 0,1 1,0-1,0 0,-2 0,-67-24,45 23,1 2,-1 0,0 2,1 1,0 1,-1 1,2 1,-1 1,1 1,0 1,0 1,1 1,-9 6,-43 48,72-63,1 0,0 1,0-1,0 0,0 0,0 0,0 1,0-1,1 0,-1 1,1-1,0 1,-1-1,1 1,1-1,-1 1,0-1,0 0,1 1,-1-1,1 0,0 1,0-1,0 0,0 1,0-1,0 0,1 0,-1 0,1 0,-1-1,1 1,0 0,0 0,0-1,0 0,0 1,0-1,103 33,-73-28,101 9,-133-14,1-1,-1 1,0-1,0 1,0-1,0 1,1-1,-1 1,0-1,0 1,0-1,0 1,0-1,0 1,0-1,-1 1,1-1,0 1,0-1,0 1,0-1,-1 1,1-1,0 0,0 1,-1-1,1 1,0-1,-1 0,1 1,0-1,-1 0,1 1,-1-1,1 0,-1 1,1-1,0 0,-1 0,1 0,-1 0,1 1,-1-1,1 0,-1 0,1 0,-1 0,1 0,-1 0,1 0,-1 0,1 0,-1-1,1 1,-1 0,1 0,-1 0,1 0,-31 12,2 1,0 2,0 0,2 2,0 1,-19 18,42-34,1 1,0 0,0 0,0 0,0 0,1 0,-1 0,1 1,0-1,0 1,0 0,0-1,1 1,-1 0,1 0,0 0,0 0,1 0,-1 1,1-1,0 0,0 0,0 0,1 0,-1 0,1 1,0-1,0 0,0 0,1-1,0 1,-1 0,1 0,1-1,-1 1,0-1,1 0,0 0,-1 0,1 0,1 0,0 1,14 4,-1-1,1-1,1 0,-1-2,1 0,0-1,0 0,0-2,0 0,0-2,1 0,2-1,-18 1,0 0,0 0,1 0,-1 0,0-1,0 0,0 0,-1 0,1 0,0-1,-1 1,1-1,-1 0,0 0,0 0,0 0,0-1,1-1,5-10</inkml:trace>
  <inkml:trace contextRef="#ctx0" brushRef="#br0" timeOffset="607.415">225 0,'11'226,"24"4,-26-132,-4 1,-7 81,-1-43,15 53,23 65,-13-126,-18-118,-1 1,-1-1,0 1,-1 0,0 0,-1-1,0 1,-1 0,0 0,-3 9,9 9,3-22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57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325 0,'-247'117,"244"-117,0 1,0 0,0 0,0 1,0-1,0 0,0 1,0 0,1 0,-1-1,1 2,-1-1,1 0,0 0,0 1,0-1,0 1,0 0,1-1,-1 1,1 0,0 0,0 0,0 0,0 0,0 0,1 1,-1-1,1 0,0 0,0 0,0 0,0 1,1-1,-1 0,1 0,0 0,0 2,83 53,-41-34,-39-22,127 101,-127-99,0 1,0-1,0 1,-1-1,0 1,0 0,0 1,-1-1,1 0,-1 1,0-1,-1 1,0 0,0-1,0 1,0 0,-1 0,0 0,0 0,-1-1,1 1,-1 0,0 0,-1-1,0 1,-2 5,0-5,-1 0,-1 0,1-1,-1 0,1 0,-2 0,1-1,0 0,-1 0,0 0,0-1,0 0,0 0,0-1,-1 0,1 0,-1-1,1 0,-1 0,0-1,1 0,-1 0,0-1,0 2,0-1,0 1,0-1,0-1,-1 0,1 0,0-1,0 0,1 0,-1 0,0-1,1-1,-1 1,1-1,0 0,-4-4,-8-10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01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87,'38'-5,"32"-6,14-2,-2-2,-11 0,-13 3,-11 4,-9 3,-11 2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12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1563 1047,'4'-36,"1"-1,3 1,0 0,3 1,1 0,1 1,2 0,1 1,20-28,211-261,-247 321,1 0,-1 0,0 0,1 0,-1 0,0 0,1 0,-1 1,1-1,0 0,-1 0,1 0,0 1,-1-1,1 0,0 0,0 1,0-1,0 1,0-1,-1 1,1-1,0 1,0 0,0-1,0 1,0 0,0 0,0-1,1 1,-1 0,0 0,0 0,0 1,0-1,0 0,0 0,0 0,0 1,0-1,0 0,0 1,0-1,-1 1,1 0,0-1,0 1,0-1,0 1,-1 0,1 0,0 0,-1-1,1 1,-1 0,1 0,-1 0,1 1,8 138,87 227,-67-227,-29-139,0-1,1 1,-1-1,0 1,1 0,-1-1,0 1,0 0,0-1,0 1,1 0,-1-1,0 1,0 0,0-1,0 1,-1 0,1-1,0 1,0 0,0-1,0 1,-1 0,1-1,0 1,-1-1,1 1,0 0,-1-1,1 1,-1-1,1 1,-1-1,1 1,-1-1,1 0,-1 1,0-1,1 0,-1 1,1-1,-1 0,0 0,1 0,-1 1,0-1,1 0,-1 0,0 0,1 0,-1 0,0 0,1 0,-1 0,0-1,1 1,-1 0,0 0,1 0,-1-1,0 1,0-1,-36-24,-203-165,224 178,1 1,-2 0,0 1,0 1,0 1,-1 0,-1 1,-1 1,19 5,0 1,1 0,-1-1,0 1,0 0,0 0,0 0,1-1,-1 1,0 0,0 0,0 0,0 0,0 1,0-1,1 0,-1 0,0 0,0 1,0-1,1 0,-1 1,0-1,0 1,1-1,-1 1,0-1,1 1,-1-1,0 1,1 0,-1-1,1 1,-1 0,1 0,-1-1,1 1,0 0,-1 0,1 0,1 10</inkml:trace>
  <inkml:trace contextRef="#ctx0" brushRef="#br0" timeOffset="472.176">2353 1075,'125'-344,"-92"292,-33 53,1-1,0 0,0 0,0 1,-1-1,1 1,0-1,-1 1,1-1,0 1,-1-1,1 1,-1-1,1 1,-1 0,1-1,-1 1,1 0,-1 0,1-1,-1 1,0 0,0 0,1 0,-1-1,0 1,0 0,0 0,0 0,0 0,0-1,0 1,0 0,0 0,0 0,-1-1,1 2,0-1,0 6,2 27,1-1,1 1,2 0,2-1,7 20,-13-48,-1 0,1-1,0 1,1-1,-1 0,1 1,0-1,0-1,0 1,1 0,-1-1,1 1,0-1,0 0,0-1,0 1,1-1,-1 1,1-1,-1-1,1 1,0-1,-1 1,1-1,0-1,0 1,0-1,0 0,0 0,0 0,0-1,0 1,0-1,-1 0,1-1,0 1,-1-1,1 0,-1 0,1-1,-1 1,0-1,0 0,0 0,0 0,-1-1,1 0,7-10,0-1,-1 0,-1 0,-1-1,0 0,-2-1,1 1,-2-1,0-1,1-12,0 7,1-2</inkml:trace>
  <inkml:trace contextRef="#ctx0" brushRef="#br0" timeOffset="1583.925">3426 708,'-9'-2,"1"-2,0 0,0 1,0 1,-1-1,1 1,-1 0,1 1,-1 0,0 1,0 0,1 0,-1 0,0 1,1 1,-1 0,1 0,-1 0,1 1,0 0,0 1,0 0,1 0,-1 0,1 1,0 1,0-1,-1 2,-98 212,84-129,22-88,0 1,-1-1,2 0,-1 0,0 1,0-1,1 0,-1 0,1 0,-1 0,1 1,0-1,0 0,0 0,0 0,0-1,1 1,-1 0,0 0,1-1,0 1,-1-1,1 1,0-1,0 0,0 1,-1-1,1 0,1 0,-1 0,0-1,0 1,0-1,0 1,0-1,1 1,-1-1,0 0,0 0,9-2,0 0,-1-1,1 0,-1-1,0 0,0 0,-1-1,1 0,-1-1,0 0,0-1,-1 0,0 0,0 0,-1-1,4-6,-11 14,269-279,-221 248,-47 30,0 1,0 0,0-1,1 1,-1 0,0 0,0 0,0 0,1 0,-1 0,0 1,0-1,0 0,0 1,0-1,1 0,-1 1,0-1,0 1,0 0,0-1,0 1,0 0,0 0,-1 0,1-1,0 1,0 0,-1 0,1 0,0 0,-1 0,1 0,-1 1,1-1,-1 0,0 0,0 0,1 0,-1 1,0-1,0 0,0 0,0 0,0 2,3 34,-2 1,-1 0,-2 0,-1-1,-8 36,-6 68,2 123,11-220,3-18,-2 0,0-1,-2 1,0-1,-2 0,0 0,-2-1,-1 0,-1-1,-3 3,13-23,-1-1,0 1,0-1,0 0,-1 1,1-1,0 0,-1 0,1-1,-1 1,0 0,0-1,1 0,-1 0,0 1,0-2,0 1,0 0,0-1,-1 1,1-1,0 0,0 0,0 0,0 0,0-1,0 1,0-1,-1 0,2 0,-1 0,0 0,0-1,0 1,0-1,1 1,-1-1,1 0,-1 0,1 0,0-1,0 1,0 0,0-1,-1-1,-3-10,0-1,0 0,2 0,0 0,0 0,2-1,0 1,1-1,0 0,1 0,1 1,0-1,2 1,-1-1,2 1,0 0,1 0,0 0,1 0,3-2,14-30,3 1,2 1,2 2,1 0,17-15,419-481,-439 505,-2-1,-1-2,-2 0,-2-1,-1-2,-2 0,-1-1,-2-5,0-92,-15 134,-1 0,1 0,-1 1,1-1,-1 0,0 1,0-1,-1 1,1-1,-1 1,0-1,0 1,0 0,0 0,0 0,-1 0,1 0,-1 0,0 1,0 0,0-1,0 1,0 0,-1 0,1 1,-1-1,1 1,-1-1,1 1,-1 0,0 1,0-1,1 1,-3-1,-4 3,-1 1,1 0,0 0,0 1,0 0,1 1,-1 0,1 1,0 0,1 0,-1 1,1 0,0 0,1 1,0 0,0 0,1 1,0-1,-2 6,-10 12,0 1,2 1,1 1,1 0,2 1,1 0,1 1,2 0,1 1,-3 25,10-42,-1 1,2-1,0 0,0 0,2 0,0 0,1 0,0 0,1-1,0 1,2-1,-1-1,2 1,0-1,0-1,1 1,1-1,0-1,1 0,0 0,0-1,1-1,1 0,-1 0,2-2,-1 1,1-2,0 1,0-2,1 0,-1-1,1 0,0-1,5-1,-3-1,0-2,-1-1,1 0,0-1,-1 0,0-1,0-1,0-1,0 0,-1-1,0-1,-1-1,1 0,-2 0,1-1,-1-1,-1 0,0-1,0-1,-2 1,1-2,-2 1,8-15,-15 26,34-77,-35 77,0-1,0 1,-1-1,1 1,0-1,-1 1,0-1,0 0,0 1,0-1,0 1,-1-1,1 0,-1 1,1-1,-1 1,0-1,0 1,0 0,0-1,-1 1,1 0,0 0,-1 0,0 0,0 0,1 0,-1 0,0 0,-2 0,-1 1,0 0,-1 0,1 1,-1 0,1 0,-1 1,1-1,-1 1,1 0,0 0,-1 1,1 0,0 0,0 0,0 1,0-1,1 1,-1 0,1 0,-1 1,1 0,0 0,-9 6,0 1,1 0,0 1,1 1,0 0,1 0,0 1,2 0,-1 0,2 1,0 1,0-1,2 1,0 0,1 0,0 0,1 1,1-1,1 1,0 0,2 16,2-23,0 0,0-1,0 1,2-1,-1 1,1-2,0 1,1 0,0-1,0 0,1 0,0-1,0 0,1 0,0-1,0 1,1-2,-1 1,1-2,1 1,-1-1,0 0,1-1,0 0,0 0,4-1,124-3,-114 0</inkml:trace>
  <inkml:trace contextRef="#ctx0" brushRef="#br0" timeOffset="-1581.928">744 511,'4'-6,"-21"21,-97 115,-42 26,-70 49,150-138,68-61</inkml:trace>
  <inkml:trace contextRef="#ctx0" brushRef="#br0" timeOffset="-1237.043">124 511,'59'53,"220"102,-50-24,-221-126,21 14,1-1,0-1,1-2,1-1,4 0,-33-13,1 0,-1 0,0 0,0-1,1 1,-1-1,0 1,1-1,-1 0,0 0,1-1,-1 1,0-1,1 0,-1 1,0-2,0 1,0 0,1 0,-1-1,-1 0,1 0,0 0,0 0,-1 0,1 0,-1-1,0 1,0-1,0 1,0-1,0 0,0 0,-1 0,1-1,7-18</inkml:trace>
  <inkml:trace contextRef="#ctx0" brushRef="#br0" timeOffset="-989.74">942 680,'-52'5,"0"2,1 2,0 3,1 1,0 3,1 2,1 2,-11 9,8-8,-259 120,304-138,-1 0,1 0,-1-1,0 0,0 0,0 0,0-1,0 0,0-1,0 0,0 0,-1 0,1-1,-2 0,8-2,-1 1,1 0,-1-1,1 1,0-1,0 1,0-1,0 1,1-1,-1 0,1 0,0 1,-1-1,1 0,0 1,1-1,-1 0,0 0,1 1,0-1,-1 0,1 1,0-1,0 1,1-1,-1 1,0-1,1 1,0 0,-1 0,1 0,0 0,0 0,0 0,0 0,2 0,-2-1,12-16</inkml:trace>
  <inkml:trace contextRef="#ctx0" brushRef="#br0" timeOffset="-725.391">350 257,'24'50,"-2"1,-2 1,-2 1,1 18,85 359,-51-272,-43-140</inkml:trace>
  <inkml:trace contextRef="#ctx0" brushRef="#br0" timeOffset="37852.821">631 1696,'-68'86,"4"3,-52 97,99-156,-2 0,-1-1,-1-1,-2-1,-23 22,-92 83,137-131,0 0,0 0,0 0,-1 0,1 0,0 0,-1-1,1 1,-1 0,1-1,-1 1,1-1,-1 0,1 1,-1-1,0 0,1 0,-1 0,1 0,-1 0,1-1,-1 1,1 0,-1-1,1 1,-1-1,1 0,-1 1,1-1,-2-1,-6-8</inkml:trace>
  <inkml:trace contextRef="#ctx0" brushRef="#br0" timeOffset="38240.375">67 1611,'-2'10,"0"-1,1 0,0 0,0 0,1 1,0-1,1 0,0 1,1-1,-1 0,2 0,-1 0,1 0,1-1,0 1,0-1,0 0,2 2,106 131,106 84,-3-6,-183-202,-15-15</inkml:trace>
  <inkml:trace contextRef="#ctx0" brushRef="#br0" timeOffset="38513.366">857 2035,'29'-5,"14"-1,5-1,-1 2,-4 2,-5 1,-3-4,-3-1,-3 1,0 1,-7 2</inkml:trace>
  <inkml:trace contextRef="#ctx0" brushRef="#br0" timeOffset="39021.831">1816 1865,'-20'0,"-1"1,1 1,-1 0,1 2,0 0,0 1,1 2,-1 0,1 0,1 2,-1 0,2 2,-1 0,1 0,1 2,0 0,1 1,0 0,1 1,1 1,1 0,0 1,1 0,-6 13,15-27,0 0,0 0,0 1,0-1,0 1,1-1,-1 1,1 0,0 0,1-1,-1 1,0 0,1 0,0 0,0 0,0 0,1 0,-1-1,1 1,0 0,0 0,0-1,0 1,1 0,0-1,-1 1,1-1,1 0,-1 0,0 1,1-1,0-1,-1 1,1 0,0-1,0 1,1-1,-1 0,0 0,1 0,11 0,0 0,0-1,0-1,0 0,0-2,0 1,-1-1,1-1,-1-1,1 0,-1-1,0-1,0 0,-1 0,0-1,0-1,-1-1,0 1,9-9,170-178,-149 156,-41 38,0 0,-1 1,1-1,0 0,0 1,0-1,0 1,0-1,0 1,0 0,0-1,0 1,0 0,0 0,0-1,0 1,0 0,1 0,-1 0,0 0,0 1,0-1,0 0,0 0,0 1,0-1,0 0,0 1,0-1,0 1,0-1,0 1,0 0,0-1,-1 1,1 0,0 0,0 0,-1-1,1 1,-1 0,1 0,-1 0,1 0,-1 0,1 0,-1 0,0 1,4 11,-1 0,-1 0,-1 0,0 0,0 1,-1-1,-1 0,-1 9,3 77,-1-96,1 4,-1 1,1-1,1 1,-1-1,1 1,1-1,-1 0,1 0,1 0,-1 0,1 0,0-1,1 0,-1 0,1 0,1 0,-1-1,1 1,11 2</inkml:trace>
  <inkml:trace contextRef="#ctx0" brushRef="#br0" timeOffset="39270.088">2663 1809,'-19'33,"-6"17,-5 9,0-1,3-6,3-6,4-6,2-6,4-4,3-1,5-2,-2-5,0-6</inkml:trace>
  <inkml:trace contextRef="#ctx0" brushRef="#br0" timeOffset="39506.808">2269 1894,'40'55,"4"-1,1-3,3-1,2-3,1-2,10 3,52 37,-89-74</inkml:trace>
  <inkml:trace contextRef="#ctx0" brushRef="#br0" timeOffset="39721.174">3059 1978,'0'39,"0"17,0 3,0-2,0-7,5-12,1-7,5-10,0-7</inkml:trace>
  <inkml:trace contextRef="#ctx0" brushRef="#br0" timeOffset="39938.242">2917 1639,'0'0</inkml:trace>
  <inkml:trace contextRef="#ctx0" brushRef="#br0" timeOffset="40316.302">3623 1838,'-7'0,"-1"1,0 0,1 0,-1 1,1 0,0 1,0 0,0 0,0 0,0 1,0 0,1 0,0 0,-5 5,9-7,0 0,0 0,0 0,0 0,0 0,1 0,-1 0,1 1,-1-1,1 0,0 1,0 0,0-1,0 1,0-1,1 1,-1 0,1 0,0-1,0 1,0 0,0 0,0-1,0 1,1 0,-1 0,1-1,0 1,0-1,0 1,0-1,0 1,1-1,-1 1,1-1,0 0,-1 0,1 0,0 0,2 2,39 33,-33-29,-1-1,0 1,0 1,0 0,-2 0,1 0,-1 1,0 0,-1 1,40 131,-45-136,0-1,-1 1,0-1,0 1,0-1,-1 0,0 1,0-1,0 0,-1 1,0-1,0 0,0 0,0 0,-1 0,0-1,0 1,0-1,-1 0,1 0,-1 0,0 0,0 0,0-1,-1 0,0 1,0-1,-1-1,0 1,1-1,-1 0,-1 0,1 0,0-1,0 0,0 0,-1-1,1 0,0 0,-1 0,1-1,0 0,0 0,-1 0,1-1,0 0,0 0,1-1,-1 1,0-1,1-1,0 1,-4-4,-10-10</inkml:trace>
  <inkml:trace contextRef="#ctx0" brushRef="#br0" timeOffset="44018.809">4555 2035,'9'19,"4"11,-1 6,-2 1,-3-6</inkml:trace>
  <inkml:trace contextRef="#ctx0" brushRef="#br0" timeOffset="44271.096">4611 1527,'-10'10,"-2"2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8:00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1,'-19'8,"0"1,1 1,0 0,1 2,0 0,1 1,0 0,1 2,1-1,0 2,1 0,0 1,2 0,0 0,1 1,0 1,2 0,0 0,1 1,-3 19,6-19,2 0,1 0,0 0,1 0,2 0,0-1,1 1,0 0,2-1,1 0,0 0,1 0,1-1,1 0,0 0,1-1,1 0,1-1,1-1,0 0,2 1,-4-6,1-1,0-1,0 0,1 0,0-1,1-1,-1 0,1-1,0-1,1 0,-1-1,1 0,0-1,-1-1,1 0,0-1,0-1,0 0,-1-1,1 0,0-1,-1-1,0-1,0 0,0 0,0-2,7-3,0-1,0-1,-1-1,-1 0,0-2,-1 0,-1-1,0-1,-1 0,-1-1,0-1,-2-1,0 0,-1 0,-1-1,-1-1,-1 0,-1 0,-1-1,-1 0,-1 0,-1 0,-1-1,-1 1,-1-21,-3 32,0 1,-1-1,-1 1,1 0,-2 0,0 1,0-1,-1 1,0 0,-1 0,0 1,0 0,-1 0,0 1,-1 0,0 1,0-1,-1 2,1-1,-2 1,1 1,-1 0,1 0,-1 1,0 1,-1-1,1 2,-1 0,1 0,-1 1,0 0,1 1,-4 1,-35-3,7 1</inkml:trace>
  <inkml:trace contextRef="#ctx0" brushRef="#br0" timeOffset="375.224">0 453,'316'-29,"-302"30,0 1,1 0,-1 1,0 1,0 0,-1 1,1 1,-1 0,0 0,-1 1,0 1,9 7,-6-5,0 0,1-1,0-1,0 0,1-1,0-1,0-1,6 1,-14-4,0-1,0 0,0-1,1 0,-1 0,0-1,0 0,0-1,0 1,0-2,0 0,0 0,-1 0,1-1,9-8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8:21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2286,'498'0,"-163"-28,-240 26,-1 5,90 13,17 14,-131-22,-1-3,1-3,32-5,9 1,246 1,-198-26,292 26,-199 2,-109 27,138-28,-83-28,225 27,-253-26,-116 26,-29 0</inkml:trace>
  <inkml:trace contextRef="#ctx0" brushRef="#br0" timeOffset="15621.587">2004 763,'-5'-3,"0"0,-1 0,1 0,-1 0,0 1,1 0,-1 0,0 1,0 0,-1 0,1 0,0 1,0 0,0 0,0 0,0 1,-1 0,1 0,0 0,0 1,1 0,-1 0,0 1,-3 2,-209 122,172-100,2 1,2 3,0 1,2 2,2 1,1 3,-7 11,-98 125,111-126,-84 155,21 41,41-93,48-131,0 0,1 0,0 1,2-1,1 1,1 20,-2 23,-24 133,24-155,2 1,2-1,2 0,1-1,3 1,5 17,61 222,2-110,-56-136,1-1,1-1,2-1,1 0,1-3,7 6,-4-11,0-1,1-1,2-1,0-2,1-1,0-1,5-1,-28-11,266 116,-237-108,0-1,1-2,0-2,24 2,8 2,-54-10,1 0,-1-1,1-1,0 0,-1-2,1 0,-1-1,3-2,29-1,-1 1,1 3,0 2,10 2,132-3,-23-55,-128 40,0-3,-2-1,0-1,-2-3,0-1,-2-1,12-14,83-89,23-48,4-30,-144 186,0-1,-2 0,0 0,-2-1,0 0,-1-1,-2 0,0 0,-2-1,52-228,-26 55,-32-55,-46 115,22 79,-40-79,-55-59,-6 44,35 54,-53-56,-110 14,114 67,-69 3,-16 43,197 22,-2 0,1 3,0 0,-1 2,0 1,-23 3,52-3,-1 1,1-1,-1 0,1 1,-1 0,1-1,-1 1,1 0,-1 0,1 1,0-1,0 0,0 1,-1-1,1 1,1 0,-1 0,0 0,0 0,1 0,-1 0,1 0,-1 2,-5 13</inkml:trace>
  <inkml:trace contextRef="#ctx0" brushRef="#br0" timeOffset="24488.684">2258 227,'0'594,"58"-255,-59 253,-28-366,31 56,25-84,-26-171,1 0,-2 0,0 0,-2 0,-1 0,-6 25,1-11,1 0,3 0,1 0,2 1,5 38,-2 12,-2 360,28-226,-28 282,-11-436,5-54</inkml:trace>
  <inkml:trace contextRef="#ctx0" brushRef="#br0" timeOffset="30525.333">1581 1,'-4'2,"1"0,-1 0,1 1,0 0,0-1,0 1,0 1,1-1,-1 0,1 1,0-1,0 1,0-1,0 1,1 0,-1 0,1 0,0 0,0 0,1 0,-1 0,1 0,0 0,0 0,0 1,1 0,22 112,-19-103,39 74,-41-86,0 0,0 0,0 0,1 0,-1 0,0-1,1 1,-1-1,1 0,-1 1,1-1,0 0,-1-1,1 1,0 0,0-1,-1 0,1 1,0-1,0 0,0 0,0-1,-1 1,1-1,0 1,0-1,-1 0,1 0,0 0,-1 0,1-1,-1 1,1-1,5-5,0 0,0 0,-1 0,0-1,-1 0,0-1,0 0,0 0,-1 0,-1 0,1-1,-1 1,-1-1,0 0,1-8,23-52,22-18,-48 88,-1-1,1 0,0 1,0-1,0 1,0-1,0 1,0-1,0 1,0 0,0-1,0 1,0 0,0 0,0 0,0 0,0 0,0 0,0 0,0 0,0 0,0 1,0-1,0 0,0 0,0 1,0-1,-1 1,1-1,0 1,0-1,0 1,0 0,-1-1,1 1,0 0,-1 0,1-1,0 1,-1 0,1 0,-1 0,1 0,-1 0,0 0,20 45,31 159,-19-35,-31-160,-1-1,0 0,-1 1,0-1,0 0,-1 1,0-1,-1 0,0 0,0-1,-1 1,0-1,0 1,-1-1,0-1,-1 1,0-1,0 0,0 0,-1 0,0-1,0 0,-1-1,0 1,0-1,0-1,0 0,-10 3,11-4,4 0,1-1,-1 0,0 0,0-1,0 1,0-1,0 1,0-1,0 0,-1 0,1 0,0 0,-1-1,1 0,-1 1,1-1,0 0,-1-1,1 1,0-1,-1 1,1-1,0 0,-1 0,1 0,0-1,0 1,0-1,0 0,0 0,1 0,-1 0,1 0,-1 0,1-1,0 1,-1-1,1 0,1 1,-1-1,0 0,0-2,1-5,1 0,0-1,0 1,1 0,1 0,-1 0,2 0,-1 0,2 0,-1 1,1-1,0 1,1 0,0 0,1 1,0-1,0 1,1 0,5-4,-2-2,0 0,1 0,0 0,1 1,0 0,1 1,1 1,0 0,1 1,0 0,0 1,1 1,0 1,7-3,1 3</inkml:trace>
  <inkml:trace contextRef="#ctx0" brushRef="#br0" timeOffset="43582.373">3246 1130,'-2'-2,"0"0,0-1,0 1,-1 0,1 0,0 1,-1-1,0 1,1-1,-1 1,0 0,1-1,-1 2,0-1,0 0,0 0,0 1,0 0,0 0,0-1,0 2,0-1,0 0,0 1,0-1,0 1,-1 0,-1 1,0 0,-1 0,1 0,0 1,0-1,0 1,0 1,1-1,0 1,-1 0,1 0,0 0,1 0,-1 1,1-1,0 1,0 0,0 0,1 0,-1 0,1 1,0-1,1 1,0-1,0 1,0-1,0 1,1 0,0-1,0 1,0 0,1-1,0 1,0 0,1-1,-1 1,1-1,0 0,1 1,-1-1,1 0,0 0,0-1,1 1,-1-1,1 0,0 1,0-2,3 3,-3-4,0 1,0-1,0 0,0-1,0 1,0-1,1 0,-1 0,0 0,1 0,-1-1,1 0,-1 0,1 0,-1 0,0-1,1 0,-1 0,1 0,-1 0,0-1,0 1,0-1,0 0,0-1,0 1,-1-1,1 1,2-4,4-2,0-1,-1 1,0-2,0 1,-1-2,0 1,-1-1,-1 0,6-11,-10 19,0 0,-1 1,1-1,-1 0,0 0,0 0,0 0,0 0,0 0,-1 0,1 0,-1 0,0 0,0-1,0 1,0 0,-1 0,1 0,-1 0,0 0,0 0,0 0,0 0,0 0,-1 0,1 1,-1-1,0 0,0 1,0-1,0 1,0 0,0 0,-1 0,1 0,-1 0,1 0,-1 1,0-1,0 1,0 0,-2-1,-7 2,1 1,-1 1,0 0,0 0,1 1,-1 1,1 0,0 0,0 1,1 1,-1-1,1 2,0 0,1 0,0 0,0 1,-1 2,7-8,-1-1,1 2,0-1,0 0,0 0,0 1,0 0,1 0,-1 0,1 0,0 0,-1 0,2 0,-1 1,0-1,1 1,-1-1,1 1,0 0,0-1,0 1,1 0,-1 0,1 0,0 0,0-1,1 1,-1 0,1 0,0 0,0-1,0 1,0 0,0-1,1 1,0-1,0 1,0-1,0 0,0 0,6 3,0-1,0-1,1 0,-1 0,1 0,0-1,0 0,0-1,0 0,0 0,1-1,-1 0,1-1,-1 0,1-1,-1 0,0 0,1-1,-1 0,0 0,0-1,0 0,5-4,-11 6,1-1,-1 0,1 0,-1 0,0 0,1-1,-1 1,-1-1,1 0,0 0,-1 0,1 0,-1-1,0 1,0 0,0-1,0 0,-1 1,0-1,1 0,-2 0,1 0,0 0,-1 0,1 0,-1 0,0 0,0 0,-1 1,1-1,-1 0,0 0,0 0,0 0,-1 0,1 1,-1-1,0 1,0-1,0 1,-1 0,1-1,-1 1,0 0,0-1,-1-1,0 1,0 0,-1 0,1 0,-1 1,0-1,0 1,0 0,0 1,0-1,-1 1,1 0,-1 0,1 1,-1 0,0 0,0 0,0 0,0 1,1 0,-1 1,0-1,0 1,0 0,1 0,-1 1,0 0,1 0,0 0,-1 0,1 1,0 0,0 0,0 1,1-1,-1 1,1 0,0 0,0 1,-3 3,4-5,1 1,0-1,-1 0,1 1,0-1,1 1,-1 0,1-1,-1 1,1 0,0 0,1 0,-1 0,1 0,-1 0,1 0,0 0,1 0,-1 0,1 0,0 0,0 0,0 0,0 0,1 0,-1-1,1 1,0 0,0-1,1 0,-1 1,2 0,2 0,0 1,1-2,-1 1,1-1,0 0,0 0,0-1,0 0,1 0,-1 0,1-1,-1 0,1-1,-1 0,1 0,-1-1,1 0,-1 0,1 0,-1-1,0 0,0-1,0 1,0-2,2 0,0 0,1-1,-1 0,0 0,-1-1,1-1,-1 1,-1-1,1 0,-1-1,0 0,-1 0,0-1,0 1,-1-1,0-1,0 1,-1-1,0-1,-3 6,-1 1,0-1,0 1,0 0,-1-1,0 1,0 0,0 0,0-1,-1 1,1 0,-1 0,0 0,0 0,-1 1,1-1,-1 1,0-1,0 1,0 0,0 0,0 0,-1 0,1 1,-1 0,0-1,0 1,0 0,0 1,0-1,0 1,0 0,-1 0,1 0,0 0,-1 1,1 0,0 0,-1 0,1 0,0 1,-1 0,1 0,0 0,-1 0,1 0,0 1,0 0,0 0,-2 2,-5 2,1 0,0 0,1 1,-1 0,1 1,1 0,0 0,0 1,-2 2,8-8,0-1,-1 1,1-1,0 1,1 0,-1 0,0 0,1 0,0 0,0 0,0 1,0-1,0 0,1 1,-1-1,1 0,0 1,0-1,0 0,0 1,1-1,-1 0,1 1,0-1,0 0,0 0,1 0,-1 0,1 0,-1 0,1 0,0 0,2 1,2 0,1 0,-1-1,1 0,0 0,0-1,0 0,0 0,1-1,-1 1,0-2,1 1,-1-1,1 0,-1-1,0 0,1 0,-1 0,0-1,0 0,0 0,0-1,0 0,0 0,-1-1,0 0,1 0,-1 0,-3 2,0-1,0 1,0 0,-1-1,1 0,0 1,-1-1,0 0,0 0,0-1,0 1,0 0,0-1,-1 1,0-1,0 1,0-1,0 0,0 0,-1 1,0-1,1 0,-1 0,-1 1,1-1,-1 0,1 0,-1 1,0-1,0 0,-1 1,1-1,-1 1,1 0,-1-1,0 1,-1 0,1 0,0 0,-1 0,0 1,0-1,1 1,-1 0,-1-1,1 1,0 1,0-1,-3 0,-1-1,-1 1,0 0,0 0,0 1,0 0,0 1,0 0,0 0,0 1,0-1,0 2,1-1,-1 1,0 1,0-1,1 1,0 0,0 1,0 0,0 0,0 1,1-1,-1 1,1 1,1-1,-1 1,1 0,-3 4,6-7,0 1,0-1,0 0,0 1,0 0,1-1,0 1,-1 0,2 0,-1 0,0 0,1 0,-1 0,1 0,0 0,1 0,-1 0,1 0,0 0,0-1,0 1,0 0,0 0,1-1,0 1,0 0,0-1,0 0,0 0,1 1,0-1,-1-1,1 1,0 0,0-1,1 1,-1-1,0 0,1 0,-1 0,1-1,0 1,0-1,-1 0,1 0,0 0,1 0,-1 0,0 1,1 0,-1-1,0 0,1 0,-1 0,1-1,-1 1,1-1,-1 0,1-1,-1 1,1-1,-1 0,1 0,-1 0,1 0,-1-1,0 0,0 0,0 0,0 0,0 0,-1-1,1 0,-1 0,1 0,-1 0,0-1,0 1,-1-1,1 0,-1 1,1-1,-1 0,0-1,-1 1,1 0,-1 0,0-1,0 1,0-1,-1 0,0 1,0-1,-1 1,1 0,-1-1,0 1,0 0,0-1,-1 1,0 0,0 0,0 0,0 0,0 1,-1-1,0 1,1-1,-1 1,-1 0,1 0,0 0,-1 0,1 1,-1-1,0 1,0 0,0 0,0 1,0-1,-1 1,1 0,0 0,0 0,-1 1,1-1,-1 1,1 0,-1 0,1 1,0-1,-1 1,1 0,0 0,-1 1,1-1,0 1,0 0,0 0,0 0,1 0,-1 1,1 0,-1 0,1 0,-2 1,0 2,0 0,0 1,0-1,1 1,0-1,0 1,1 1,-1-1,2 0,-1 1,1-1,0 1,1 0,0 0,0 0,1 0,-1 0,2 0,-1-1,2 3,3 16</inkml:trace>
  <inkml:trace contextRef="#ctx0" brushRef="#br0" timeOffset="51278.108">2400 2259,'0'-5,"5"-2,1-4,5 0,0-3,3 0,-1-1,3 1,-2-2,1 3,-1-3,1 3,-1-2,1 2,-2-2,-2 1</inkml:trace>
  <inkml:trace contextRef="#ctx0" brushRef="#br0" timeOffset="51715.128">2822 1835,'0'-5,"5"-6,6-6,7-5,4 1,-1 0,-5-2,1 3,-3 0,-4 4</inkml:trace>
  <inkml:trace contextRef="#ctx0" brushRef="#br0" timeOffset="52360.462">3698 875,'24'-19,"8"-11,3-1,1 1,-2 0,-6 0,-3 6,-5 7</inkml:trace>
  <inkml:trace contextRef="#ctx0" brushRef="#br0" timeOffset="65332.062">4290 2286,'764'0,"-594"-27,-144 26,-2 0</inkml:trace>
  <inkml:trace contextRef="#ctx0" brushRef="#br0" timeOffset="66699.975">4290 396,'5'0,"1"-5,5-1,1-5,2 0,0-4,1 2,-1-3,2 2,-3-1,-2 6,1 5,-2 3</inkml:trace>
  <inkml:trace contextRef="#ctx0" brushRef="#br0" timeOffset="69341.007">4432 1271,'-11'-13,"10"12,0-1,0 1,0-1,0 1,0 0,0-1,0 1,-1 0,1 0,0 0,-1 0,1 0,0 0,-1 0,1 0,-1 1,0-1,1 0,-1 1,0-1,1 1,-1 0,0 0,1 0,-1 0,0 0,1 0,-1 0,0 0,0 0,1 1,-1-1,0 1,1-1,-1 1,0 0,-8 7,1 1,0 0,0 0,1 1,0 0,1 0,0 1,0 0,1 0,1 0,0 1,0 0,2 0,-1 0,1 0,1 1,0-1,1 1,0-1,1 1,1 0,0-1,0 1,2 2,-2-4,1 0,0 0,1-1,1 1,-1-1,2 0,-1 0,1 0,1 0,0-1,0 0,1 0,0-1,0 0,1 0,0 0,0-1,1 0,0-1,0 0,1-1,0 1,0-2,0 1,0-2,1 1,-1-1,1-1,0 0,0-1,0 0,0 0,0-1,0 0,1-1,-2-4,-1 1,1-1,-1 0,0-1,0 0,0 0,-1-1,0 0,-1-1,0 0,0 0,5-7,14-15,-15 16,-1 0,-1 0,0-1,-1 0,0-1,-2 0,1 0,-2-1,0 0,-2 1,2-10,-4 17,0-1,0 1,-1-1,0 0,-1 1,0-1,-1 1,0-1,0 1,-1 0,0 0,-1 0,0 0,0 0,-1 1,0 0,0 0,-1 0,0 1,-1 0,1 0,-1 0,-1 1,1 0,-1 0,0 1,0 0,-1 1,1 0,-1 0,0 0,0 1,-1 1,-105 5,90 4</inkml:trace>
  <inkml:trace contextRef="#ctx0" brushRef="#br0" timeOffset="69851.861">4347 1525,'34'-53,"38"-42,-70 94,0 0,1 1,-1-1,1 1,-1 0,1 0,-1 0,1 0,-1 0,1 0,-1 1,1-1,-1 1,0-1,1 1,-1 0,0 0,0 0,1 1,-1-1,0 0,0 1,0-1,0 1,-1 0,1 0,0-1,-1 1,1 0,-1 0,0 1,1-1,-1 0,0 0,-1 1,1-1,0 0,-1 1,1-1,-1 2,13 17,-11-17,0 0,0 1,1-1,-1 0,1 0,0 0,0-1,0 1,0-1,1 1,0-1,0 0,-1-1,2 1,-1-1,0 1,0-1,1 0,-1-1,1 1,0-1,-1 0,1 0,0 0,0-1,-1 0,1 0,0 0,0 0,0-1,-1 0,1 0,0 0,-1-1,1 1,1-2,7-8</inkml:trace>
  <inkml:trace contextRef="#ctx0" brushRef="#br0" timeOffset="70485.964">4319 734,'4'2,"1"0,-1 1,0-1,0 1,0 0,0 0,0 0,-1 0,0 1,1-1,-1 1,0 0,-1 0,1 0,-1 0,2 5,20 42,-3 1,-2 1,-2 1,5 38,-20-87,0 7,1 0,1 0,0-1,1 1,0-1,0 0,1-1,1 1,7 8,-2-8</inkml:trace>
  <inkml:trace contextRef="#ctx0" brushRef="#br0" timeOffset="70983.409">4629 2033,'0'-10,"0"2,0 7,0 9,0 7,0 6,0 5,-5 2,-1 1,0 1,1 0,1-1,2 0,1 0,-5 0,0-6</inkml:trace>
  <inkml:trace contextRef="#ctx0" brushRef="#br0" timeOffset="72548.999">4487 819,'-61'-47,"-54"-68,115 114,-1 1,0-1,0 1,0 0,0 0,0-1,1 1,-1 0,0 0,0 0,0 0,0 0,0 0,0 0,0 0,0 0,0 1,1-1,-1 0,0 0,0 1,0-1,0 1,1-1,-1 1,0-1,0 1,1-1,-1 1,0 0,1-1,-1 1,1 0,-1 0,1-1,-1 1,1 0,-1 0,1 0,0 0,-1-1,1 1,0 0,0 0,0 0,0 0,0 0,0 0,0 0,0 0,0 0,0-1,0 1,1 0,-1 0,0 0,1 0,-1 0,1-1,-1 1,1 0,-1 0,-2 12,-74 225,75-237,1-1,-1 1,1-1,-1 1,0-1,1 1,-1-1,1 1,0 0,-1-1,1 1,-1 0,1-1,0 1,-1 0,1-1,0 1,0 0,0 0,0-1,0 1,-1 0,1 0,0-1,1 1,-1 0,0 0,0-1,0 1,0 0,1 0,-1-1,0 1,1 0,-1-1,0 1,1 0,-1-1,1 1,-1-1,1 1,-1-1,1 1,-1-1,1 1,0-1,-1 1,1-1,0 0,-1 1,1-1,0 0,0 0,-1 1,1-1,0 0,0 0,-1 0,1 0,0 0,102-59,188-110,-195 131,-260 13,30 16,116 3</inkml:trace>
  <inkml:trace contextRef="#ctx0" brushRef="#br0" timeOffset="74330.13">4657 2146,'0'4,"0"-2,0-7,0-7,0-7,0-5,0-2,0-3,0 0,0-1,0 10,0 8</inkml:trace>
  <inkml:trace contextRef="#ctx0" brushRef="#br0" timeOffset="80429.9">4996 2626,'2'8,"1"0,0 0,0 1,0-2,1 1,0 0,1-1,0 0,0 0,1 0,-1 0,58 65,3-3,74 60,-128-119,-4-6</inkml:trace>
  <inkml:trace contextRef="#ctx0" brushRef="#br0" timeOffset="80993.901">5363 2569,'-38'29,"-94"122,-46 99,81-99,96-144,4-7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1:58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544 1,'-18'4,"0"0,0 2,0 0,1 1,0 1,1 1,0 0,0 1,1 1,0 0,0 1,2 0,-1 1,2 1,0 0,0 1,2 0,0 1,0 0,-2 7,-117 276,122-281,-2 0,0 0,-1-1,0 0,-2-1,0 0,0-1,-4 2,2-5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1:59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1,'110'148,"-64"-93,2-3,2-1,54 41,134 109,-184-167,-30-23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1:59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916 0,'-446'185,"120"-58,202-87,111-37,7-5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1:59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7,'0'1,"0"-1,-1 0,1 0,-1 1,1-1,-1 0,1 0,0 0,-1 0,1 0,-1 0,1 0,-1 0,1 0,-1 0,1 0,-1 0,1 0,-1 0,1 0,-1 0,1 0,-1-1,1 1,0 0,-1 0,1-1,-1 1,1 0,0 0,-1-1,1 1,0-1,-1 1,1 0,0-1,-1 1,1-1,0 1,0 0,0-1,-1 1,1-1,0 0,-5 25,1 0,1 0,1 0,1 0,2 0,0 0,1 0,2 0,3 12,6 16,2 0,2-1,3-2,2 0,11 16,42 108,-65-149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0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52 490,'-1'259,"-9"-201,9-58,0 0,0 0,1 0,-1 0,0 0,0 0,1 0,-1 0,0 0,1-1,-1 1,0 0,0 0,1-1,-1 1,1-1,-1 1,0-1,1 1,-1 0,1-1,-1 0,1 1,-1-1,1 1,0-1,-1 0,1 1,0-1,-1 0,1 1,0-1,0 0,-1 0,1 1,0-1,0 0,0 1,0-1,0 0,0 0,0 1,1-1,-1 0,-1-2,-6-28,2-1,1 0,1 0,2-1,1 1,2 0,1 0,1 0,2 0,1 0,2 1,1 1,1-1,1 2,2-1,1 2,2 0,7-9,-11 15,0-1,2 2,1 0,1 1,0 0,2 2,13-12,-31 29,0 0,1 0,-1 0,0 0,1 0,-1 0,0 0,1 1,-1-1,1 0,-1 1,1-1,-1 1,1 0,-1-1,1 1,0 0,-1 0,1 0,-1 0,1 0,0 1,-1-1,1 0,-1 1,1-1,-1 1,1-1,-1 1,1 0,-1 0,0-1,1 1,-1 0,0 0,0 0,0 1,0-1,0 0,0 0,0 1,0-1,0 0,0 1,-1-1,1 1,-1-1,1 1,-1-1,1 1,-1 0,19 82,-19-76,0-1,1 0,0 1,0-1,1 0,-1 1,2-1,-1 0,1-1,0 1,1 0,-1-1,1 1,0-1,1 0,0-1,0 1,0-1,1 1,15 6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0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317 1,'-58'67,"7"-11,3 3,2 1,3 2,3 3,10 37,30-99,0-1,0 1,0 0,0-1,0 1,0-1,1 1,-1-1,1 1,0-1,0 0,0 1,0-1,0 0,0 1,1-1,-1 0,1 0,-1 0,1 0,0-1,0 1,0 0,0-1,0 1,0-1,0 0,1 0,-1 0,0 0,1 0,-1 0,0 0,1-1,0 1,-1-1,1 0,1 0,7-2,0-1,0 0,-1 0,1-1,-1-1,0 1,0-2,-1 0,1 0,-1 0,-1-1,1-1,-1 1,0-1,-1-1,0 1,0-1,-1-1,166-244,-140 205,-40 94,-29 94,35-133,1 1,-1-1,1 0,0 1,1-1,-1 1,1-1,1 1,-1-1,1 1,0-1,1 1,-1-1,1 0,0 0,1 0,0 0,0 0,0 0,0-1,1 1,0-1,0 0,1 0,-1-1,2 1,12 7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1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232 742,'-18'8,"1"0,1 2,0 0,0 1,1 0,0 1,1 1,0 0,1 1,1 1,0 0,1 0,1 1,0 1,1 0,0 2,8-15,0 0,0-1,0 1,1 0,0 0,-1 0,1 0,1 0,-1 0,1-1,-1 1,1 0,0 0,0 0,1-1,-1 1,1-1,0 1,0-1,0 0,0 1,1-1,-1 0,1-1,0 1,0 0,0-1,0 1,0-1,0 0,1 0,-1-1,1 1,-1-1,1 1,0-1,0 0,-1 0,1-1,0 1,0-1,0 0,0 0,0 0,2-1,14-1,0-1,-1-1,1-1,-1-1,0 0,0-2,0 0,-1-1,-1 0,1-2,-2 0,1-1,-2-1,0 0,0-1,6-8,38-42,-2-2,-3-3,-2-2,20-43,-52 81,-3-1,0 0,-3-1,0-1,-1-5,-9 27,-1 0,0-1,0 1,-2 0,0-1,0 0,-2 1,0-1,0 1,-1-1,-1 1,0 0,-1 0,-6-12,7 19,-1 0,0 1,-1-1,1 1,-1 0,-1 0,1 0,-1 1,0 0,0 0,-1 1,1-1,-1 1,0 1,0-1,0 1,-1 1,1-1,-1 1,1 0,-1 1,0 0,0 0,0 1,1 0,-1 0,0 1,0 0,0 0,1 1,-1 0,1 0,-1 1,-5 2,-3 5,0 1,0 1,1 0,0 1,1 1,1 0,0 0,1 2,0-1,2 2,0-1,0 1,2 1,0 0,1 0,-3 13,1 0,1 0,1 0,1 0,2 1,2 0,1 0,1 0,1 0,7 31,-5-44,2 0,0 0,2-1,-1 0,2 0,1-1,0 0,1 0,1-1,0-1,1 0,1 0,0-1,1-1,1 0,0-1,0 0,1-2,1 1,0-2,0-1,1 0,4 1,-10-5,0-1,1 0,-1 0,1-1,0-1,0 0,-1-1,1 0,0-1,0-1,0 0,-1 0,1-1,-1-1,0 0,0-1,0 0,0-1,-1 0,0-1,8-6,8-8,-3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01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0,'-236'645,"222"-604,-19 101,34-141,-1 1,0 0,0-1,1 1,-1-1,1 1,0-1,-1 1,1-1,0 0,0 1,-1-1,1 0,1 1,-1-1,0 0,0 0,0 0,0 0,1 0,-1 0,0 0,1-1,-1 1,1 0,-1-1,1 1,-1-1,1 1,0-1,-1 0,1 0,-1 0,1 0,0 0,-1 0,1 0,-1 0,1-1,-1 1,1-1,-1 1,1-1,-1 0,1 1,-1-1,1 0,-1 0,0 0,0 0,1 0,-1 0,0 0,0 0,0-1,0 1,0 0,0-1,17-14</inkml:trace>
  <inkml:trace contextRef="#ctx0" brushRef="#br0" timeOffset="299.311">820 0,'-69'77,"4"2,4 3,3 3,4 2,-2 12,45-77,1 1,1 0,0 0,2 1,1 0,1 1,3-20,1 1,1 0,-1 0,1 0,0 0,0 0,1 0,-1 0,1-1,1 1,-1 0,1 0,0-1,0 1,1-1,-1 0,1 0,1 0,-1 0,1 0,-1 0,1-1,1 0,-1 0,0 0,1 0,4 1,-1-1,0 0,1-1,-1 0,1 0,0-1,0 0,0-1,0 0,0 0,0-1,1 0,-1 0,0-1,0-1,0 1,0-2,0 1,-1-1,1 0,-1-1,8-4,7-4,-1-1,0-1,-1-1,0-1,-1 0,-1-2,3-4,-8 6,0 0,0-2,-2 1,0-2,-1 0,-1 0,-1-1,-1 0,0 0,-2-1,3-13,-6 21,-1 1,0 0,-1-1,-1 0,0 1,0-1,-1 1,-1-1,0 1,-1 0,0-1,-1 1,0 1,-1-1,-1 1,1-1,-2 1,1 1,-2 0,-5-7,8 12,-1 0,1 1,-1 0,0 0,0 0,-1 1,1 0,-1 0,1 1,-1 0,0 0,0 0,0 1,0 0,0 0,0 1,0 0,0 0,0 1,0 0,0 0,0 1,0 0,0 0,0 0,1 1,-1 0,1 0,0 1,0-1,0 1,0 1,1-1,0 1,-24 16,5-4</inkml:trace>
  <inkml:trace contextRef="#ctx0" brushRef="#br0" timeOffset="687.949">1526 198,'-38'1,"1"2,-1 1,1 2,0 2,0 1,1 2,0 2,-19 10,45-20,1 1,-1 0,1 0,0 1,1 0,-1 0,1 1,0 1,0-1,1 1,0 0,0 1,1 0,0 0,0 0,1 1,0-1,0 1,1 1,0-1,1 1,0-1,0 1,1 0,1 0,-1 0,2 0,-1 0,1 0,1 6,2-6,0 0,1 0,0 0,0 0,1-1,1 0,-1 1,1-2,1 1,0-1,0 0,0-1,1 1,0-1,1-1,0 0,0 0,0-1,0 0,1 0,0-1,0 0,0-1,0 0,5 0,5 3,1-1,1 0,-1-2,0 0,1-1,0-2,-1 0,1-1,-1-1,1-1,-1-1,0-1,0-1,-1 0,1-2,-1 0,-1-2,0 0,0-1,-1-1,-1 0,0-2,8-7,-17 13,0 0,0 0,-1-1,0 0,0-1,-1 1,0-1,-1 0,0-1,-1 1,0-1,0 0,-1 0,-1 0,0-1,0 1,-1-1,-1 1,0 0,0-1,-2-4,-2 3,0 1,0 0,-1 0,-1 0,0 0,0 1,-1 0,-1 1,0-1,0 2,-1-1,-1 1,1 0,-1 1,-1 0,1 1,-1 0,-1 0,1 1,-1 1,0 0,0 1,-1 0,1 1,-1 0,0 1,0 0,0 1,-6 1,-103 20,95-8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1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1,'-5'34,"-1"15,-1 5,2-2,2-5,1-6,1-6,0-3,6-7,2-3,-1-6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1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0,'5'5,"2"6,-1 2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1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0,'0'1,"-14"44,2 0,1 0,3 1,2 0,0 38,5-78,1 0,0 1,1-1,-1 1,1-1,0 0,0 1,1-1,0 0,0 0,1 0,-1 0,1 0,1-1,-1 1,1-1,0 0,0 0,0 0,1-1,0 1,0-1,0 0,0-1,0 1,1-1,0 0,0 0,-1-1,2 0,-1 0,0 0,0-1,1 0,-1 0,0 0,1-1,-1 0,1 0,-1-1,0 0,1 0,-1 0,0-1,3-1,6-8,0-1,-1-1,0-1,-1 0,0 0,-1-2,-1 1,0-1,-1-1,-1 0,-1 0,0-1,-1 0,-1-1,-1 1,0-5,25-59,-20 58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2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1,'-31'21,"24"-18,0 1,0 0,1 0,-1 0,1 1,0 0,0 0,1 1,0-1,0 1,0 1,0-1,1 0,0 1,1 0,-1 0,2 0,-3 7,5-10,1 0,0-1,0 1,1-1,-1 1,1-1,0 0,0 1,0-1,0 0,0 0,1-1,-1 1,1 0,0-1,0 1,0-1,0 0,0 0,0 0,1-1,-1 1,1-1,-1 0,1 1,0-1,23 13,-22-12,1 0,-1 1,1 0,-1 0,0 0,0 1,-1-1,1 1,-1 1,0-1,0 0,0 1,0 0,-1 0,0 0,0 0,0 1,-1-1,0 1,0 0,0-1,0 1,-1 0,0 0,-1 0,1 0,-1 0,0 0,-1 0,1 0,-1 0,0 0,-1 1,-3 4,0-1,-1 0,0 0,-1-1,0 0,0 0,-1-1,0 1,-1-2,0 1,0-1,0-1,-1 1,0-2,0 1,-1-2,1 1,-1-1,0-1,0 0,0 0,-1-1,-5 0,-11-2,3 0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3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115 670,'-18'28,"2"1,1 1,1 0,2 1,1 1,1 0,-4 31,13-60,0 0,0-1,1 1,-1 0,1-1,-1 1,1 0,0 0,1 0,-1-1,0 1,1 0,-1-1,1 1,0 0,0-1,0 1,0-1,0 1,1-1,-1 1,1-1,0 0,-1 0,1 0,0 0,0 0,0 0,1-1,-1 1,0-1,1 1,-1-1,1 0,-1 0,1 0,0 0,-1 0,1-1,0 1,-1-1,1 0,0 0,0 0,0 0,8-6,0 0,0-1,-1-1,0 0,0 0,-1-1,0 0,0-1,-1 0,0 0,-1 0,0-1,-1 0,0-1,-1 0,0 0,3-12,0 2,0-1,-1-1,-1 1,-2-1,0 0,-1 0,-2 0,-1-24,0 35,-1-1,-1 1,0-1,-1 1,0 0,-1-1,0 2,-1-1,-1 1,0-1,0 1,-1 1,-1 0,0 0,-1 0,-5-5,12 14,1-1,-1 1,0 0,0-1,0 1,0 0,0 1,-1-1,1 0,0 0,-1 1,1 0,-1-1,0 1,0 0,1 0,-1 1,0-1,0 0,0 1,0 0,0 0,1 0,-1 0,0 0,0 0,0 1,0 0,0-1,0 1,1 0,-1 0,0 0,1 1,-1-1,1 1,-1-1,1 1,0 0,0 0,0 0,0 0,1 1,1 1,1-1,-1 0,0 0,1 0,0 0,0 0,-1 0,2 0,-1 0,0 0,1 0,-1-1,1 1,0 0,0-1,0 1,0-1,0 0,1 0,-1 0,1 0,-1 0,1 0,0-1,-1 1,1-1,0 0,0 0,0 0,0 0,0-1,0 1,1-1,-1 1,0-1,0 0,0 0,2-1,13 0,1-1,-1-1,1-1,-1 0,0-2,0 0,-1 0,0-2,0 0,-1-1,0-1,0-1,11-9,1-2,-1-2,-1 0,-2-2,0-1,-1 0,-2-2,-1 0,-1-2,-2 0,-1-1,2-10,-17 41,-1 1,-1-1,1 1,0-1,0 1,-1-1,1 1,0-1,0 1,0-1,0 1,0-1,0 1,0-1,0 1,0-1,0 0,0 1,0-1,1 1,-1-1,0 1,0 0,0-1,1 1,-1-1,0 1,0-1,1 1,-1 0,1-1,-1 1,0-1,1 1,-1 0,1 0,-1-1,0 1,1 0,-1 0,1-1,-1 1,1 0,-1 0,1 0,-1 0,1 0,-1 0,1 0,-1 0,1 0,0 0,-1 0,1 0,-1 0,1 0,-1 1,1-1,-1 0,1 0,-10 163,0-83,-3 260,29 284,-13-525,-2-53,3 421,-31-383,25-82,0-1,0 1,-1 0,1-1,0 0,-1 1,1-1,0 0,-1 0,0 1,1-1,-1-1,0 1,0 0,1 0,-1 0,0-1,0 1,0-1,0 0,0 0,0 1,0-1,1 0,-1-1,0 1,0 0,0 0,0-1,0 1,0-1,0 0,1 1,-1-1,0 0,1 0,-1 0,0 0,1-1,-1 1,1 0,-1-2,-9-9,1 0,0-2,1 1,1-1,0 0,0-1,2 0,0 0,1-1,0 1,1-1,1 0,0 0,1-14,-2 9,-3-20,1 0,2 0,2-1,2 1,2-1,1 1,3 0,1 0,8-23,12-27,-17 57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3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347 1,'-22'0,"1"1,0 1,-1 1,1 1,0 1,1 1,-1 0,1 2,-13 6,25-10,0 1,0-1,0 1,1 1,0-1,0 1,0 1,1-1,0 1,0 0,0 1,1-1,0 1,1 0,0 0,0 0,1 1,-1 0,2-1,0 1,0 0,0 0,1 5,0-6,0-1,1 1,-1-1,2 1,-1 0,1-1,0 1,1-1,0 0,0 1,1-1,0 0,0 0,0 0,1-1,0 1,0-1,1 0,0 0,0 0,0-1,1 0,-1 0,1 0,0-1,1 1,-1-1,1-1,0 0,0 0,1 0,49 6,-32-8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4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1,'-10'23,"1"1,1 1,1-1,1 1,1 1,1-1,2 0,0 1,2 9,1-30,-1 0,1 0,0 0,1 0,-1-1,1 1,0-1,0 1,0-1,1 0,0 0,0 0,0 0,0 0,0-1,1 1,-1-1,1 0,0 0,0 0,0-1,1 1,-1-1,1 0,-1 0,1-1,-1 1,1-1,0 0,0 0,0-1,0 1,0-1,-1 0,1-1,0 1,0-1,0 0,0 0,-1 0,1-1,0 0,-1 0,1 0,14-9,-1-1,0 0,-1-2,0 0,-1-1,-1 0,0-1,-1-1,-1-1,-1 0,0 0,-1-1,-1-1,-1 1,-1-2,4-14,-2 8,-3 2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4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0 497,'179'-373,"-175"364,1-1,1 1,0 1,0-1,0 1,1 0,1 0,-1 1,1 0,0 0,1 1,-1 0,1 0,1 1,5-2,0 3,-2 5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4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0,'29'112,"-23"-75,3-1,1 1,1-2,2 0,2 0,1-2,1 0,2 0,13 15,-31-47,1 1,-1 0,0 0,1-1,0 1,-1-1,1 1,0-1,0 0,0 0,0 1,0-1,0-1,0 1,0 0,1 0,-1-1,0 0,0 1,1-1,-1 0,0 0,0 0,1 0,-1 0,0-1,0 1,1-1,-1 0,0 1,0-1,0 0,0 0,0 0,0 0,0-1,0 1,0-1,-1 1,1-1,-1 1,1-1,-1 0,1 0,-1 0,0 0,0 0,0 0,0 0,0 0,-1 0,1 0,0 0,-1-1,0 1,1-2,37-160,-31 139,-3 10,0 0,0 0,2 0,0 0,1 1,0 0,1 1,0 0,1 0,1 1,0 0,5-5,-1 7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5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384 807,'-35'18,"0"3,1 1,1 1,2 1,0 3,-18 19,12-11,-54 68,90-102,0 0,1 0,-1-1,0 1,1 0,-1 0,1 0,-1 0,1 0,-1 0,1 0,0 0,0 0,-1 0,1 0,0 0,0 0,0 0,0 0,0 0,0 0,1 0,-1 0,0 0,0 0,1 0,-1 0,0 0,1 0,-1 0,1 0,0 0,-1-1,1 1,0 0,-1 0,1-1,0 1,0 0,-1-1,1 1,0-1,0 1,0-1,0 1,0-1,0 1,0-1,52-1,-28-7,1-1,-1-1,-1-2,0 0,0-1,9-8,35-19,85-54,-151 93,-1-1,1 1,-1 0,1 0,0 0,-1 0,1 0,0 0,0 1,-1-1,1 0,0 1,0 0,0-1,0 1,0 0,0 0,0 0,0 0,0 0,-1 0,1 1,0-1,0 1,0-1,0 1,0 0,-1 0,1 0,0 0,-1 0,1 0,-1 0,1 0,-1 1,1-1,-1 1,0-1,0 1,0-1,0 1,0 0,0-1,0 1,0 0,-1 0,1 0,-1-1,1 1,-1 1,8 71,-9-68,0-1,0 1,0-1,1 1,0 0,0-1,1 1,0-1,0 1,0-1,0 1,1-1,0 0,0 1,0-1,1 0,0-1,0 1,0 0,0-1,1 0,0 1,0-1,0-1,0 1,1-1,-1 1,1-1,0-1,0 1,5 1,1-3,0-2,1 1,-1-2,0 1,0-1,0-1,0 0,0-1,-1 0,1-1,-1 0,0 0,-1-1,1 0,-1-1,0 0,-1 0,8-9,13-17,-2-1,-1-1,-1-2,-2 0,-2-2,-1 0,-2-2,-9 22,38-83,-4-3,-6-1,-4-2,9-62,-18 7,-24 162,1-1,-1 1,1 0,-1-1,0 1,0 0,1-1,-1 1,0 0,0-1,0 1,0-1,-1 1,1 0,0-1,-1 1,1 0,-1-1,1 1,-1 0,1 0,-1-1,0 1,0 0,0 0,1 0,-1 0,0 0,0 0,-1 0,1 0,0 1,0-1,0 0,0 1,-1-1,1 1,0-1,-1 1,1-1,0 1,-1 0,1 0,0 0,-1 0,1 0,-2 0,-6 6,1 1,-1 1,1-1,1 1,-1 1,1-1,1 1,0 0,0 1,0-1,2 1,-1 0,-1 6,5-13,-21 51,3 2,2 0,3 1,2 1,3 0,2 0,3 1,2 0,3 0,3 8,-2-27,1 0,3 0,1 0,1-1,3 0,1-1,4 6,16-3,-30-40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47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264 264,'60'4,"0"-3,-1-2,1-3,-1-3,0-2,0-2,-1-4,-1-1,5-6,362-155,-424 177,1-1,-1 1,1-1,-1 1,1-1,0 1,-1-1,1 1,0 0,-1-1,1 1,0 0,-1 0,1-1,0 1,-1 0,1 0,0 0,0 0,-1 0,1 0,0 0,0 0,-1 0,1 0,0 1,-1-1,1 0,0 0,-1 1,1-1,0 0,-1 1,1-1,0 1,-1-1,1 0,-1 1,1 0,-1-1,1 1,-1-1,0 1,1 0,-1-1,0 1,1-1,-1 1,0 0,0 0,1-1,-1 1,0 0,0-1,0 1,0 0,0 0,0-1,0 1,-1 0,-14 48,13-46,-108 253,82-164,4 2,4 1,4 0,2 26,4-31,5-52,1 0,1 0,3 1,1-1,4 20,11 51,-36-128,7-3,-1 0,-1 1,-1 0,-1 2,0 0,-2 1,0 0,-1 2,-1 0,0 2,-1 0,0 1,-1 2,-1 0,0 1,0 1,-1 2,0 0,0 2,0 1,-1 1,-14 0,5 5,0 1,0 2,1 2,-1 0,1 3,1 1,0 1,1 2,0 1,1 2,1 0,1 3,0 0,-18 18,43-35,0-1,1 0,-1 1,0-1,1 1,0 0,-1-1,1 1,0 1,1-1,-1 0,0 1,1 0,0-1,0 1,0 0,0 0,1 0,0 0,0 0,0 1,0-1,0 0,1 1,2-3,1 0,0 0,0 0,0-1,0 1,0-1,0 0,0 0,0 0,0 0,1 0,-1-1,0 1,1-1,-1 0,0 0,1 0,-1-1,0 1,0-1,1 0,-1 0,0 0,0 0,1-1,-1 2,23-7</inkml:trace>
  <inkml:trace contextRef="#ctx0" brushRef="#br0" timeOffset="490.772">631 491,'34'18,"1"-1,0-2,1-1,1-2,0-2,0-1,1-2,0-1,38 0,-45-4,-1-2,0-1,1-1,-1-1,0-2,-1-2,1 0,-1-2,-1-1,1-1,-2-1,0-2,0-1,2-3,26-19,-63 70,-15 15,3 1,2 1,-9 43,6 53,20-144,0 1,0 0,0 0,1 0,-1 0,1 0,-1 0,1 0,0 0,0 0,1 0,-1 0,1 0,-1 0,1 0,0 0,0 0,0 0,1-1,-1 1,1 0,-1-1,1 1,0-1,0 0,0 1,2 0,12 8</inkml:trace>
  <inkml:trace contextRef="#ctx0" brushRef="#br0" timeOffset="685.747">1760 913,'-19'34,"-7"15,2 5,9-7,8-7,4-10</inkml:trace>
  <inkml:trace contextRef="#ctx0" brushRef="#br0" timeOffset="874.23">1845 292,'0'24,"0"8</inkml:trace>
  <inkml:trace contextRef="#ctx0" brushRef="#br0" timeOffset="1185.238">2043 1083,'12'-50,"6"-27,3 0,4 1,32-67,-54 138,-2 1,0 0,0 1,1-1,0 1,0-1,0 1,0 0,0 0,1 0,-1 0,1 0,0 0,-1 1,2-1,-1 1,0 0,0 0,3-1,-4 4,0 0,-1 1,0 0,1-1,-1 1,0 0,0-1,0 1,0 0,0 0,0 0,-1 0,1 0,0 0,-1 0,0 0,1 0,-1 0,0 1,0-1,0 0,-1 0,1 1,0 1,0 64,-2-56,1-1,0 1,1 0,0-1,1 1,0-1,1 1,1-1,-1 0,2 0,-1 0,2 0,-1 0,2-1,-1 0,5 5,-8-13,0 1,1-1,0 1,-1-1,1 0,0 0,0 0,0-1,1 1,-1-1,0 1,1-1,-1 0,0 0,1-1,-1 1,1-1,0 0,-1 0,1 0,-1 0,1 0,-1-1,1 0,-1 0,1 0,-1 0,0 0,0-1,1 1,-1-1,0 0,2-1,88-83,-74 60</inkml:trace>
  <inkml:trace contextRef="#ctx0" brushRef="#br0" timeOffset="1809.751">2804 631,'-27'12,"1"2,1 0,0 1,1 2,0 1,1 0,1 2,1 0,-8 12,27-30,0 0,0 0,0 1,0-1,0 1,1-1,-1 1,1-1,0 1,0 0,0 0,0 0,0 0,0-1,1 1,-1 0,1 0,0 0,0 0,0 0,1 0,-1 0,1 0,-1 0,1 0,0 0,0 0,0-1,0 1,1 0,-1-1,1 1,0-1,0 1,0-1,0 0,0 0,0 0,0 0,1 0,-1 0,1-1,-1 1,1-1,0 0,-1 1,1-1,0-1,0 1,2 0,4 0,1-1,-1 0,1 0,-1-1,1 0,-1-1,0 0,1 0,-1-1,0-1,-1 1,1-1,-1-1,1 1,-1-2,6-4,111-108,-110 101,-15 39,-25 102,24-121,1 0,0 0,1 0,-1 0,0 0,1 0,0 0,-1 0,1 0,1 0,-1 0,0 0,1-1,-1 1,1 0,0-1,-1 0,1 1,1-1,-1 0,0 0,0 0,1 0,-1 0,1-1,0 1,-1-1,1 0,0 1,0-1,0-1,0 1,0 0,0-1,0 1,0-1,0 0,0 0,1 0,4-1,0 1,0-2,0 1,0-1,0 0,0 0,-1-1,0 0,1-1,-1 0,0 0,-1 0,1-1,-1 0,0 0,0 0,0-1,-1 0,4-4,81-135,-83 132,30-57,-4-2,-2-1,-4-1,7-38,-27 87,-1-1,-1 1,-1-1,-2 0,0 0,-2 0,-1 0,-1-8,2 33,0-1,0 0,0 0,0 0,0 0,0 0,-1 0,1 1,0-1,-1 0,0 0,1 0,-1 1,0-1,0 0,0 1,0-1,0 1,0-1,-1 1,1 0,0-1,-1 1,1 0,-1 0,1 0,-1 0,0 0,1 0,-1 0,0 1,0-1,1 1,-1-1,0 1,0 0,0-1,0 1,0 0,0 0,1 1,-1-1,0 0,0 0,0 1,0-1,1 1,-1 0,0 0,0-1,1 2,-13 9,1 2,1 0,0 0,1 1,1 1,0 0,1 0,0 1,1 0,1 0,1 1,0 0,1 0,1 0,0 3,-2 21,1 0,2 0,2 0,2 0,1 0,2 0,2-1,2 0,2 0,1 0,2-1,1-1,3 0,1-1,1-1,23 30,-40-59,1-1,0 0,0-1,0 1,1 0,0-1,0 0,0 0,1 0,-1 0,1-1,0 0,1 0,-1 0,1-1,0 1,-1-1,1-1,1 1,-1-1,0 0,1-1,-1 1,1-1,2 0,7-6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57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0,'55'275,"-25"53,-32-65,-25-81,21-157,5-22,0 1,-1 0,1-1,1 1,-1 0,0 0,1 0,0 0,0-1,0 1,1 0,-1 0,1 0,0 0,0-1,0 1,0 0,8 3,0-6</inkml:trace>
  <inkml:trace contextRef="#ctx0" brushRef="#br0" timeOffset="449.181">409 28,'54'421,"-5"-140,1-22,-42-240,-11-25,-28-50,-2 1,-3 1,-2 3,-3 1,-1 1,-3 3,-39-32,79 72,0 1,0 0,-1-1,1 2,-1-1,0 1,-1 0,1 0,-1 0,0 1,0 0,0 1,0-1,0 1,0 1,-1-1,1 1,-1 1,1-1,-1 1,1 0,-1 1,1 0,-1 0,1 1,0 0,0 0,-3 2,-8 12</inkml:trace>
  <inkml:trace contextRef="#ctx0" brushRef="#br0" timeOffset="1197.267">748 197,'27'110,"5"-2,4-2,33 63,15-17,-83-151,0 0,0 0,0 0,0 0,1 0,-1-1,0 1,0 0,1-1,-1 1,0-1,1 1,-1-1,0 0,1 0,-1 0,1 0,-1 0,0 0,1 0,-1 0,1 0,-1 0,0-1,1 1,-1-1,0 1,1-1,-1 1,0-1,0 0,1 0,-1 0,0 1,0-1,0 0,0 0,0 0,-1-1,2 0,38-48,-18 12,-3-1,-1 0,-2-1,10-39,-2 10,9 12,-21 107,-11-47,-2 15,1 1,1 0,0-1,2 0,0 1,1-1,1 0,1-1,0 1,1-1,1 0,1-1,3 5,-3-10,-1-1,2 1,0-1,0-1,1 0,0 0,0-1,1-1,6 3,-13-7,-1-1,1 0,0 0,0 0,1-1,-1 0,0 0,0 0,0-1,1 0,-1 0,0 0,1 0,-1-1,0 0,0 0,0-1,1 1,-1-1,-1 0,1 0,0-1,0 1,-1-1,4-3,10-12,0-1,-2 0,0-1,-1-1,-1 0,-1-1,-1-1,-1 0,-1 0,0-1,2-14,3-16,-2-1,-2 0,2-41,-12 87,2-3,-1-1,-1 0,0 0,-1 0,0 0,-1 0,0 0,-1 0,-1 0,0 1,-1-3,-2 9,2 7</inkml:trace>
  <inkml:trace contextRef="#ctx0" brushRef="#br0" timeOffset="1816.965">2131 705,'-163'226,"239"-365,66-89,-142 226,1 0,-1 0,1 0,0 1,-1-1,1 0,0 1,0-1,0 1,0-1,1 1,-1-1,0 1,0 0,1 0,-1-1,1 1,-1 0,1 0,0 1,-1-1,1 0,0 0,0 1,-1-1,1 1,0 0,0-1,0 1,0 0,-1 0,1 0,0 0,0 0,0 1,0-1,-1 1,1-1,0 1,0-1,-1 1,1 0,0 0,-1 0,1 1,5 8,0 0,-1 1,0 0,-1 1,-1-1,0 1,0 0,-1 0,0 0,-1 1,0 9,6 25,25 125,-32-167,4 52,-5-56,0 1,0-1,-1 0,1 0,0 0,-1 0,1 0,-1 0,1 0,-1 0,1-1,-1 1,0 0,1 0,-1 0,0 0,0-1,0 1,0 0,1-1,-1 1,0-1,0 1,0-1,0 1,0-1,0 0,-1 0,1 1,0-1,0 0,0 0,0 0,0 0,0 0,0 0,0 0,0-1,0 1,0 0,0-1,0 1,0-1,0 1,0-1,0 1,-1-1,-180-76,97 58,60 13</inkml:trace>
  <inkml:trace contextRef="#ctx0" brushRef="#br0" timeOffset="2448.4">2526 621,'26'140,"-21"-111,2-1,1 0,1 0,1-1,1 0,5 4,-16-29,1-1,0 1,-1-1,1 0,0 1,0-1,0 0,0 0,0 0,0 0,0 0,1 0,-1 0,0 0,0 0,1 0,-1-1,1 1,-1 0,1-1,-1 0,1 1,-1-1,1 0,-1 0,1 1,-1-1,1 0,-1-1,1 1,0 0,-1 0,1-1,-1 1,1-1,-1 1,0-1,1 0,-1 1,0-1,1 0,-1 0,0 0,0 0,1 0,-1 0,0 0,0-1,-1 1,2-1,46-69,-12-51,-26 77,-7 25</inkml:trace>
  <inkml:trace contextRef="#ctx0" brushRef="#br0" timeOffset="2965.263">3288 508,'-150'34,"148"-34,0 0,0 0,0 0,0 0,-1 1,1-1,0 1,1 0,-1 0,0-1,0 1,0 0,0 0,1 1,-1-1,0 0,1 1,-1-1,1 1,-1-1,1 1,0 0,0-1,0 1,0 0,0 0,0 0,0 0,1 0,-1 0,1 0,-1 0,1 0,0 0,0 0,0 0,0 0,0 0,0 0,1 1,-1-1,1 0,-1 0,1 0,0 0,55 37,-52-38,0 0,0 1,-1-1,1 1,0 0,-1 0,0 0,1 0,-1 1,0-1,0 1,0 0,0 0,-1 0,1 0,-1 1,0-1,0 1,0-1,0 1,-1 0,1-1,-1 1,0 0,0 0,-1 0,1 0,-1 4,-2 3,-1 1,-1-1,0 0,0 0,-1-1,-1 1,0-1,0 0,-1 0,-1 0,-25 43,26-41,5-11,1 0,0 0,-1 0,1 0,0 1,0-1,0 1,0-1,0 0,0 1,0 0,0-1,1 1,-1-1,1 1,-1 0,1 0,-1-1,1 1,0 0,0 0,0-1,0 1,0 0,0 0,1-1,-1 1,1 0,-1 0,1-1,-1 1,1-1,0 1,0 0,0-1,0 1,0-1,0 0,0 1,0-1,1 0,-1 0,0 0,1 0,8 2,1-2,-1 1,1-1,-1-1,0 0,1-1,-1 0,1 0,-1-1,0 0,0-1,0 0,0-1,8-4,7-4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5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1,'38'0,"18"0,8 0,-1 0,-2 5,-7 1,-2 1,-6 2,-6 1,-5-2,-8-2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5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1,'-14'50,"1"0,3 1,2 0,-1 44,9-89,0 1,0 0,0-1,1 1,0-1,1 1,0-1,0 0,0 1,0-1,1 0,0-1,1 1,-1 0,1-1,0 0,0 0,1 0,-1 0,1-1,0 1,0-1,1-1,-1 1,1-1,0 0,0 0,0 0,0-1,1 0,-1 0,0-1,1 0,0 0,-1 0,1-1,-1 0,1 0,-1-1,1 0,0 0,-1 0,2-2,8-4,0-1,-1-1,0 0,0-1,-1-1,-1 0,0-1,0-1,-1 0,-1 0,0-1,-1-1,4-7,3-5,-1 0,-2-2,0 1,-2-2,-2 1,0-2,-2 8,0 5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0 166,'50'197,"-44"1,-7-198,1-1,0 1,-1 0,1-1,-1 1,1 0,-1-1,1 1,-1 0,1 0,-1 0,1-1,-1 1,1 0,-1 0,0 0,1 0,-1 0,1 0,-1 0,1 0,-1 0,1 0,-1 0,0 0,1 1,-1-1,1 0,-1 0,1 1,-1-1,1 0,-1 0,1 1,0-1,-1 1,1-1,-1 0,1 1,0-1,-1 1,1 0,1-22,1 0,1 0,1 0,1 1,0 0,2 0,0 0,2 1,0 0,5-7,6-11,3 1,1 0,1 2,2 1,1 0,30-24,-57 55,-1 0,1 0,0 0,1 0,-1 0,0 1,0-1,1 0,-1 1,1-1,0 1,-1-1,1 1,0 0,0 0,0 0,0 0,0 0,0 0,0 0,0 1,0-1,0 1,1-1,-1 1,0 0,0 0,0 0,1 0,-1 0,0 1,0-1,0 1,0-1,1 1,-1 0,0 0,0 0,0 0,-1 0,1 0,0 0,0 1,-1-1,1 1,0 0,0 6,-1 0,0 0,-1-1,0 1,0 0,-1 0,0 0,0 0,-1 0,0-1,-2 8,-5 21,5-7,1-3</inkml:trace>
  <inkml:trace contextRef="#ctx0" brushRef="#br0" timeOffset="370.444">649 251,'30'-1,"1"-2,0 0,-1-2,0-2,0-1,-1-1,0-1,5-4,-29 13,0-1,0 1,0-1,-1-1,1 1,-1 0,1-1,-1 0,0 0,0-1,0 1,0-1,-1 0,0 1,1-2,-1 1,-1 0,1-1,-1 1,1-1,-2 0,1 1,0-1,-1 0,0 0,0 0,0 0,-1-1,1 1,-1 0,-1 0,1 0,-1 0,0 0,0 0,0 0,-1 0,0-2,-4 3,1 0,-1 0,0 1,0 0,-1 0,1 1,-1 0,1 0,-1 0,1 1,-1 0,0 1,0-1,0 1,1 0,-1 1,0 0,0 0,1 0,-1 1,0 0,1 0,0 1,-1-1,1 1,0 1,1-1,-1 1,-3 3,-12 5,1 2,0 0,1 1,1 1,0 0,1 2,1 0,1 1,0 0,2 1,0 1,1 0,1 1,1 0,1 0,1 1,1 0,1 1,1 0,0 12,5-27,1-1,0 0,0 1,1-1,0 0,0 0,1 0,0 0,0-1,1 1,0-1,1 0,-1 0,1 0,0-1,1 1,0-1,0-1,0 1,1-1,0 0,0-1,0 1,0-1,1-1,3 2,18 8,1-2,0-1,0-2,1 0,0-2,15 0,-2-3,1-1,0-2,0-2,-1-2,1-2,-1-2,0-2,-1-2,10-6,-18 4,-9 0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13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1,'-10'33,"-3"17,1 4,2-3,3-4,3-6,6-10,4-10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13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1,'-14'24,"-5"12,1 1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14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 0,'-26'10,"1"1,0 1,1 1,0 1,1 1,1 1,-15 13,36-28,0 0,0 0,-1 0,1 0,0 0,0 0,0 0,0 1,0-1,0 0,0 1,1-1,-1 1,0-1,1 1,-1-1,1 1,0-1,-1 1,1-1,0 1,0-1,0 1,0 0,0-1,0 1,1-1,-1 1,0-1,1 1,-1-1,1 1,0-1,-1 1,1-1,0 1,0-1,0 0,0 0,0 0,0 1,0-1,1 0,-1 0,72 31,-45-22,-20-7,-1-1,0 1,0 0,0 1,0 0,0 0,-1 0,1 1,-1 0,-1 0,1 1,-1-1,0 1,0 0,0 1,-1-1,0 1,0 0,-1 0,0 0,0 0,-1 1,0-1,0 1,0 0,-1-1,0 1,-1 0,0 0,0 0,-1-1,0 1,0 0,-1 2,-3-3,0 1,0-1,-1 0,1-1,-2 0,1 1,-1-2,0 1,0-1,0 0,-1-1,1 0,-1 0,0 0,-1-1,1 0,0-1,-1 0,0 0,1-1,-1 0,0 0,0-1,0-1,1 1,-1-1,0-1,0 1,1-2,-1 1,1-1,0 0,-7-4,-3-5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15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1 302,'51'19,"0"-2,1-3,1-1,0-3,1-3,0-2,0-2,0-2,-44 0,0-1,1 0,-1 0,0-1,0 0,1-1,-1 0,0 0,-1-1,1-1,0 1,-1-2,0 1,0-1,0-1,-1 1,0-2,0 1,0-1,-1 0,0-1,0 1,4-8,-6 8,0 0,-1-1,0 0,0 1,-1-1,0 0,-1-1,0 1,0 0,0-1,-1 1,-1-1,1 1,-1-1,-1 0,0 1,0-1,0 1,-1-1,-1 1,1 0,-1 0,-1 0,1 0,-1 1,-1-1,1 1,-1 0,-1 0,1 1,-1 0,-5-5,7 8,0 0,0 0,0 0,0 1,-1 0,1-1,-1 2,1-1,-1 0,0 1,0 0,0 0,1 0,-1 1,0 0,0 0,0 0,0 0,0 1,0 0,0 0,0 0,1 1,-1-1,0 1,1 0,0 0,-1 1,1-1,0 1,-3 3,-5 3,2 1,-1 0,1 0,0 1,1 1,1 0,-1 0,2 0,0 1,0 0,2 1,-1-1,2 1,-2 6,-26 204,30-204,-6 45,-4-2,-2 1,-19 46,27-89,3-7,0 0,-1-1,-1 1,0-1,-1 0,-1 0,0 0,-1-1,0 0,0-1,-1 1,-1-2,0 1,-1-2,0 1,0-1,-3 0,13-8,0-1,-1 0,1 1,0-1,-1 0,1 0,0 0,-1 0,1 0,0-1,-1 1,1 0,0-1,-1 1,1 0,0-1,0 0,0 1,-1-1,1 0,0 1,0-1,0 0,0 0,0 0,0 0,0 0,1 0,-1 0,0 0,1-1,-1 1,0 0,1 0,-1-1,1 1,0 0,0-1,-1 1,1 0,0-1,0 1,0 0,0-1,0 1,0 0,1-1,-3-19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30.81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1666,'65'-4,"-46"6,-12-2,31 3,-1-2,1-2,-1-2,34-6,-31 2,0 1,1 2,-1 1,1 3,38 4,-8 9,-59-10,1 0,0 0,-1-1,1-1,0 0,0-1,0 0,12-3,8-3,-17 1,0 2,0 0,1 1,-1 0,1 1,-1 1,1 1,-1 1,0 0,3 1,23 5,0-1,0-3,0-1,0-2,37-4,11 1,276 2,-342 0</inkml:trace>
  <inkml:trace contextRef="#ctx0" brushRef="#br0" timeOffset="1331.762">1751 1,'-11'138,"7"-123,1-1,1 1,0 0,1 0,1 0,1 0,0 1,2 10,0-11,0 0,-1 1,0-1,-1 1,-1-1,-1 1,0-1,-1 3,-9 68,3 0,5 1,5 61,0-19,-2-89,12 107,-4-108,-2 1,-1 0,-2 1,-2-1,-2 1,-2 4,1 47,2 377,0-457</inkml:trace>
  <inkml:trace contextRef="#ctx0" brushRef="#br0" timeOffset="1668.12">2061 1271,'-239'286,"-3"4,101-128,73-63,58-81</inkml:trace>
  <inkml:trace contextRef="#ctx0" brushRef="#br0" timeOffset="2314.893">594 1384,'-208'282,"57"-79,-39 7,172-192</inkml:trace>
  <inkml:trace contextRef="#ctx0" brushRef="#br0" timeOffset="3152.96">1045 1356,'10'3,"-1"0,1-1,1 0,-1-1,0 0,0 0,0-1,1 0,-1-1,0 0,0-1,0 0,0 0,0-1,0-1,-1 0,0 0,1 0,-1-1,-1-1,1 0,-1 0,0 0,-1-1,1 0,-1-1,0 0,-1 0,0 0,-1 0,1-1,-1 0,-1-1,0 1,3-9,-6 14,0 1,0-1,0 0,-1 0,1 1,-1-1,0 0,0 0,0 0,-1 1,1-1,-1 0,0 0,0 1,0-1,0 1,-1-1,1 1,-1-1,0 1,0 0,0 0,-1 0,1 0,-1 0,0 0,1 1,-1-1,0 1,-1 0,1 0,0 0,-1 0,1 1,-1 0,1-1,-1 1,0 0,1 0,-1 1,0-1,0 1,1 0,-1 0,0 0,0 1,0-1,1 1,-1 0,0 0,1 0,-1 0,-8 9,0 1,1 0,1 0,0 1,0 0,1 1,1 0,0 1,0-1,2 2,0-1,0 1,1-1,1 1,1 1,0-1,1 0,0 1,2 0,-1-1,2 1,1 3,-2-3,-1 1,0-1,-1 0,0-1,-2 1,0 0,0-1,-1 0,-1 0,-1 0,0-1,-1 0,-1 0,0-1,0 0,-2 0,1-1,-1-1,-1 0,0 0,-1-1,-7 4,-30-3,31-13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49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161 297,'246'27,"-239"-28,0-1,0 0,0 0,-1 0,1-1,-1 0,1 0,-1-1,0 0,-1 0,1 0,-1-1,0 0,0 0,0 0,0-1,-1 1,0-1,0 0,-1 0,0-1,0 1,0-1,-1 1,0-1,0 0,-1 0,1 0,-2 0,1-2,0 7,0-4,0 0,0 0,0 0,-1 0,0 0,0 0,-1 0,1 0,-1 0,0 0,-1 0,0 0,0 0,0 0,-1 1,1-1,-1 1,-1 0,1 0,-1 0,1 0,-2 1,1-1,0 1,-1 0,0 0,0 1,0-1,0 1,0 0,-1 1,-4-3,7 5,0-1,0 1,0-1,1 1,-1 0,0 0,0 1,0-1,0 0,1 1,-1 0,0-1,0 1,1 0,-1 0,1 1,-1-1,1 1,-1-1,1 1,0 0,0 0,0 0,0 0,0 0,0 0,0 0,0 1,-40 73,5 115,24 69,9-233,-1-1,-1 1,-2-2,0 1,-2-1,-1 0,-10 16,14-28,-1-1,0 1,-1-1,0-1,-1 0,-1 0,0-1,0 0,-1-1,0 0,0-1,-1-1,0 0,-3 1,15-8,-1 1,0-1,0 0,0 1,1-1,-1 0,0 0,0 0,0 0,0-1,1 1,-1 0,0-1,0 1,1-1,-1 0,0 1,1-1,-1 0,0 0,1 0,-1 0,1-1,0 1,-1 0,1 0,0-1,0 1,0-1,0 1,0-1,0 0,0 1,1-1,-1 0,0 1,1-1,0 0,-1 0,1 0,0 1,0-1,0 0,0 0,0 0,0 0,1 1,-1-1,1 0,2-16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49.7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29,'397'0,"-254"-26,-122 23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1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303 116,'2'-3,"-1"-1,0 1,-1 0,1 0,0 0,-1-1,0 1,0 0,0-1,0 1,0 0,-1 0,0-1,1 1,-1 0,0 0,-1 0,1 0,0 0,-1 0,0 0,1 0,-1 1,0-1,-1 1,1-1,0 1,-1 0,1 0,-1 0,0 0,1 0,-1 0,0 1,0 0,0-1,-1 1,1 0,0 1,-2-1,-10 2,0 1,0 1,0 0,0 1,0 1,1 0,0 1,0 0,0 1,1 1,0 0,1 1,-6 5,16-13,-1-1,1 1,0 0,-1 0,1 1,0-1,0 0,0 1,0-1,0 1,0 0,1-1,-1 1,0 0,1 0,0 0,-1 1,1-1,0 0,0 0,0 1,0-1,1 0,-1 1,0-1,1 1,0-1,0 1,0-1,0 1,0-1,0 1,1-1,-1 1,1-1,-1 0,1 1,0-1,0 0,0 1,0-1,1 0,-1 0,1 0,-1 0,1 0,-1 0,1-1,2 2,11-1,0 0,0-1,0-1,1-1,-1 0,0 0,0-2,0 0,0-1,-1 0,0-1,1-1,-2 0,1-1,-1 0,5-4,-16 10,269-113,-259 109,-1 1,1 0,0 1,1 0,-1 1,0 1,1 0,-1 0,1 1,-1 1,1 0,-1 0,1 2,-1-1,2 2,-12-3,1 0,-1 0,0 1,0-1,0 1,0-1,0 1,0-1,0 1,0 0,-1 0,1 0,-1 0,1 0,-1 0,0 1,0-1,0 0,0 1,0-1,-1 0,1 1,-1-1,1 1,-1-1,0 1,0 0,0-1,0 1,-1-1,1 1,-1-1,1 0,-2 3,0 2,-1-1,0 1,0-1,0 0,-1 0,0-1,0 1,-1-1,1 1,-1-1,0-1,-3 3,-180 126,-158 112,340-240,-1-1,1 1,0 0,0 1,0-1,1 1,0 0,0 1,1-1,-1 1,1 0,1 0,-1 0,1 0,1 1,-1 0,1-1,1 1,-1 5,5 5</inkml:trace>
  <inkml:trace contextRef="#ctx0" brushRef="#br0" timeOffset="317.702">727 397,'-31'18,"0"1,2 1,0 1,1 2,2 1,0 1,2 1,0 1,2 2,-6 10,26-36,0-1,0 1,1 0,-1-1,1 1,-1 0,1 0,0 0,0 1,0-1,0 0,1 0,-1 0,1 1,0-1,0 0,0 0,1 1,-1-1,1 0,-1 0,1 0,0 0,0 0,1 0,-1 0,1 0,-1 0,1 0,0-1,0 1,0-1,0 1,0-1,1 0,-1 0,1 0,0 0,-1 0,1 0,0-1,0 0,0 1,1-1,15 2,0-1,0 0,0-2,0 0,0-1,0-1,0-1,0-1,-1 0,1-1,-1-1,-1-1,1-1,-1 0,0-1,-1-1,0 0,0-1,-2-1,3-3,-10 12,-1-1,-1 0,1 0,-1-1,1 1,-1-1,0 0,-1-1,0 1,1-1,-2 0,1 0,-1 0,0 0,0-1,0 1,-1-1,0 0,-1 0,1 1,-1-1,-1 0,1 0,-1 0,0 0,-1 0,0 0,0 0,0 0,-1 0,0 0,0 1,-1-1,0 1,0-1,0 1,-1 0,-3-4,4 7,0 0,-1-1,1 1,-1 0,0 1,0-1,0 1,0 0,0 0,-1 0,1 0,-1 1,1 0,-1-1,1 2,-1-1,0 1,-2-1,-14 4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50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1,'10'5,"8"1,5 0,4-1,3-2,0-1,5-1,1 0,0-6,-2-1,-2-1,-2 2,0 2,-7 0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47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396 453,'-2'-3,"1"-1,-1 1,0 0,0 0,0-1,-1 1,1 1,-1-1,0 0,1 1,-1-1,0 1,0 0,-1 0,1 0,0 0,-1 1,1-1,-1 1,0 0,1 0,-1 0,0 1,1-1,-1 1,0 0,0 0,-58-12,50 8,-1 1,0 1,0-1,0 2,-1 0,1 1,0 0,0 1,-1 0,1 1,0 1,-7 2,18-5,0 1,0-1,0 1,1 0,-1-1,0 1,0 0,1 0,-1 0,1 1,-1-1,1 0,-1 0,1 1,0-1,0 1,-1-1,1 1,0 0,1-1,-1 1,0 0,0 0,1 0,-1-1,1 1,-1 0,1 0,0 0,0 0,0 0,0 0,0 0,0 0,1 0,-1 0,0-1,1 1,0 0,-1 0,1 0,0-1,0 1,0 0,0-1,0 1,1-1,-1 1,73 66,0-28,-74-38,1 0,-1 1,1-1,-1 0,0 0,0 0,1 1,-2-1,1 0,0 0,0 1,-1-1,1 0,-1 0,0 0,0 0,1 0,-1 0,-1 0,1 0,0 0,0 0,-1 0,1-1,-1 1,1-1,-1 1,0-1,0 1,0-1,1 0,-1 0,0 0,-1 0,1 0,0-1,-1 1,-3 4,-5 1,0 1,0 0,1 1,0 0,1 0,0 1,0 0,1 1,0 0,1 0,0 1,0 0,1 0,1 0,0 1,0 0,1 0,1 0,0 0,0 1,2-1,-1 3,3-12,0 1,-1-1,2 0,-1 0,0 0,1 0,-1 0,1 0,0 0,0-1,0 1,0-1,0 1,1-1,-1 0,1 0,-1 0,1 0,0 0,0-1,0 1,0-1,0 0,0 0,0 0,0 0,1 0,-1-1,0 0,0 1,1-1,-1 0,0-1,1 1,-1 0,0-1,0 0,1 0,1-1,14-4</inkml:trace>
  <inkml:trace contextRef="#ctx0" brushRef="#br0" timeOffset="434.103">283 1,'-13'14,"1"0,1 1,0 0,1 1,0 0,2 1,0 0,1 0,0 1,2 0,0 0,1 0,1 1,0 5,-22 236,25 203,-26-287,14-124,8-41,1-1,1 1,0 0,0-1,1 1,0 0,1 0,0 0,2 8,-2-19,0 1,0 0,0-1,0 1,1 0,-1-1,0 1,0 0,0-1,1 1,-1 0,0-1,1 1,-1-1,1 1,-1 0,1-1,-1 1,1-1,-1 0,1 1,-1-1,1 1,0-1,-1 0,1 1,0-1,-1 0,1 0,0 0,-1 1,1-1,0 0,-1 0,1 0,0 0,0 0,-1 0,1 0,0 0,-1-1,1 1,0 0,-1 0,1-1,0 1,-1 0,1-1,-1 1,1 0,0-1,9-7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53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60,'0'369,"17"-285,-7-110,-8-62,-3 68,1-1,0 0,2 0,1 0,0 1,1-1,1 1,5-10,12-27,-16 40,0-1,2 1,0 0,0 1,2 0,0 0,4-4,-11 18,-1 1,1 0,-1 0,1 0,-1 0,1 0,-1 1,1-1,0 1,-1 0,1 0,0-1,0 2,-1-1,1 0,0 1,-1-1,1 1,-1 0,1-1,-1 1,1 1,-1-1,1 0,-1 1,0-1,0 1,0-1,0 1,0 0,0 0,0 0,0 0,-1 0,1 1,-1-1,0 0,1 1,-1-1,0 1,-1-1,1 1,0 0,8 9,-6-8,1 1,-1 0,0 0,0 0,-1 0,1 0,-1 1,-1-1,1 1,0-1,-1 1,0-1,-1 1,1 0,-1 0,0-1,-1 1,0 3,-4 8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54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578 12,'-17'-4,"0"1,-1 1,1 0,0 1,-1 1,1 1,-1 1,1 0,0 1,0 1,0 1,0 0,1 1,0 1,0 0,0 1,1 1,0 0,1 1,0 1,-1 2,12-10,1-1,0 0,0 1,0-1,1 1,-1-1,0 1,1 0,0 0,0 0,0 0,0 0,0 0,0 0,1 0,0 0,-1 0,1 0,0 1,1-1,-1 0,1 0,-1 0,1 0,0 0,0 0,0 0,0 0,1 0,-1-1,1 1,0 0,-1-1,1 1,1-1,-1 0,0 0,0 0,1 0,-1 0,2 1,38 35,-33-31,0 0,0 0,-1 1,0 0,-1 0,1 1,-2 0,1 0,-1 1,0-1,-1 1,-1 1,1-1,-1 1,-1 0,0 1,-3-7,0 0,0-1,-1 1,0 0,0-1,0 1,0 0,-1-1,0 0,0 1,0-1,0 0,-1 0,0 0,1 0,-1-1,-1 1,1-1,0 1,-1-1,0 0,0-1,0 1,0-1,0 1,-3 0,-119 43,9-37,114-9,0-1,1 1,-1-1,0 1,0-1,0 0,0 0,0 0,1 0,-1-1,1 1,-1-1,1 1,-1-1,1 0,0 0,0 0,0 0,0-1,0 1,0 0,1-1,-1 0,1 1,0-1,-1 0,1 1,0-1,1 0,-1 0,1 0,-1 0,1 0,0 0,0 0,0 0,0-1,14-40,-5 26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54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0,'-5'34,"-6"16,-2 3,2-1,3-5,-3-11,1-7,3-8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55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55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1 692,'33'-60,"-3"0,-2-2,-3-1,-2-2,5-30,-14 77,-2 45,-11-15,0 0,1 0,1 0,0-1,0 1,1-1,0 0,1 0,1 0,0 0,0-1,1 0,0-1,0 1,1-1,1-1,-1 1,2-2,-1 1,8 4,-12-10,1-1,-1 0,0 0,1 0,-1 0,0-1,1 0,-1 0,1-1,-1 1,1-1,-1 0,0-1,0 1,0-1,1 0,-2 0,1-1,0 0,0 1,-1-1,2-2,89-81,-80 72,-2 0,1-1,-2 0,0-1,-1 0,-1-1,0 0,-1-1,-1 0,-1 0,0-1,-2 0,0 0,-1-1,0-5,-10-83,-1 90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3:24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86 218,'-34'59,"28"-51,1 0,-1 0,1 0,0 1,1 0,0 0,1 0,0 0,0 1,1-1,0 1,0 0,1 0,1-1,0 1,0 0,1 0,0 0,0-1,1 1,3 8,-1-12,0-1,1 0,-1 0,1 0,0-1,0 0,0 0,1 0,-1 0,1-1,0 0,0 0,0-1,0 1,1-1,-1-1,0 1,1-1,0 0,-1-1,1 0,-1 0,1 0,0-1,-1 1,1-2,-1 1,1-1,-1 0,7-1,0-1,0 0,0-1,-1 0,0-1,0-1,0 1,-1-2,0 0,0 0,-1-1,0 0,-1-1,0 0,-1-1,1 1,-2-2,0 1,0-1,-1 0,-1 0,0-1,0 0,-1 0,1-11,-6-147,1 165,0 1,-1-1,0 0,0 1,0-1,-1 0,0 1,0-1,0 1,-1 0,0 0,0 0,0 0,0 1,-1-1,0 1,0 0,0 0,0 0,-1 0,0 1,0 0,0 0,0 0,0 0,0 1,-1 0,1 0,-1 0,1 1,-1 0,0 0,1 0,-1 1,0 0,0 0,0 1,1-1,-1 1,0 0,1 1,-1-1,1 1,-1 0,1 1,0-1,0 1,0 0,0 0,0 1,-2 6,1 0,1 0,-1 1,1 0,1 0,0 0,1 0,0 1,1-1,0 1,0 0,1-1,1 1,0 0,1 0,0 0,1-1,1 6,2 8,1-1,1 0,1 0,1-1,1 0,1-1,4 6,12 25,-18-33,-1 0,-1 1,0 0,-2 0,-1 1,0-1,-1 1,-2 0,0 0,-1 0,-2 5,-27 117,28-44,6-93,1-8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3:37.73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1637 113,'-34'49,"-124"211,74-89,1 38,-46 62,1-98,60-31,53-106,-1-1,-2 0,-2-1,0-1,-19 21,-4 14,43-68</inkml:trace>
  <inkml:trace contextRef="#ctx0" brushRef="#br0" timeOffset="7305.664">818 1524,'4'42,"-83"125,-66 62,117-190,-58 112,2-10,-55 87,53-116,67-79,21-32</inkml:trace>
  <inkml:trace contextRef="#ctx0" brushRef="#br0" timeOffset="11460.069">2201 1864,'-141'25,"-2"6,0-5,31 3,-2-1,-24-1,-32 5,55-7,-137 34,128-42,-33 6,-14 11,2-11,84-11,-61 19,125-22</inkml:trace>
  <inkml:trace contextRef="#ctx0" brushRef="#br0" timeOffset="12659.88">253 1835,'3'16,"0"0,0-1,2 1,0-1,1 0,0 0,1 0,1-1,0 0,10 12,-6-6,193 267,-114-188,-73-91</inkml:trace>
  <inkml:trace contextRef="#ctx0" brushRef="#br0" timeOffset="13862.821">1918 1694,'22'3,"-1"1,0 1,0 1,0 1,-1 1,0 1,0 0,-1 2,0 0,-1 1,0 1,-1 0,9 10,251 175,-180-139,-77-55</inkml:trace>
  <inkml:trace contextRef="#ctx0" brushRef="#br0" timeOffset="15881.641">874 2484,'2'8,"0"-1,0 0,0 0,1 0,0 0,1 0,0 0,0-1,0 0,0 0,1 0,0 0,1-1,-1 0,1 0,0 0,0-1,0 0,1 0,-1-1,1 1,0-1,0-1,0 1,1-1,-1-1,0 1,1-1,-1-1,4 1,-6-1,0-1,1 1,-1-1,0 0,0-1,0 1,0-1,0 0,0 0,0-1,0 1,-1-1,1 0,-1 0,0-1,0 1,0-1,-1 0,1 0,-1 0,0-1,0 1,0-1,0 0,3-6,-1-1,0 1,0-1,-1 0,-1 0,0 0,-1 0,0 0,0-12,-17-106,13 126,1 0,-1 1,0-1,0 0,0 0,-1 1,1-1,-1 1,0 0,0 0,0 0,0 0,-1 0,1 1,-1-1,1 1,-1 0,0 0,0 1,0-1,0 1,0 0,0 0,-1 0,1 0,0 1,0 0,-1 0,1 0,-3 0,1 1,0 1,-1-1,1 1,0 0,0 0,0 1,0 0,0 0,1 0,0 1,-1 0,1 0,0 0,-3 5,-23 16,24-20,1 0,0 0,0 1,1 0,0 0,0 0,0 1,1 0,0 0,0 0,1 0,0 0,0 1,1 0,0-1,0 1,1 0,0 0,0 0,1 6,20 160,-15-152,-1-1,-1 1,-1-1,-1 1,-1 0,-1 0,0-1,-2 1,-1-1,0 1,-2-1,0 0,-6 10,8-22,0 2,0 1,-1-1,-1 0,1-1,-2 1,0-1,0 0,0-1,-2 0,1 0,-1 0,0-1,0-1,-8 5,-1-9,4-4</inkml:trace>
  <inkml:trace contextRef="#ctx0" brushRef="#br0" timeOffset="22647.686">1834 29,'18'1,"0"0,0 2,0 0,0 1,-1 1,0 0,0 1,0 1,-1 1,0 0,0 1,11 10,-12-10,0 0,0-1,1 0,0-1,0-1,1-1,0 0,7 0,67 24,160 64,-90-23,14 4,-158-67</inkml:trace>
  <inkml:trace contextRef="#ctx0" brushRef="#br0" timeOffset="24176.9">1918 0,'18'226,"11"-55,-23-141,6 31,-2 0,-3 1,-2 35,-6-56,12 104,-3-104,-2 1,-2-1,-1 1,-2 0,-4 36,0 14,4 134,27-57,-27 56,15-167,-11-51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4:10.78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1 785,'26'166,"3"-46,-10-45,-29-97,5-17,2-1,1-1,2 1,2 0,2 0,2 0,1 1,2 0,2 0,1 1,6-10,-13 35,-3 5,1 0,0 0,0 1,0-1,1 1,0 0,0 0,1 0,0 0,0 1,1 0,0 0,0 1,5-4,-7 9,1 0,0 1,-1-1,1 1,0 0,-1 1,1-1,-1 1,0 0,0 0,1 0,-1 1,0-1,-1 1,1 0,0 0,-1 0,0 1,0-1,0 1,0 0,0 0,-1 0,1 0,-1 0,0 0,-1 1,1-1,-1 1,0 1,0-5,72 139,-69-125,-4-3</inkml:trace>
  <inkml:trace contextRef="#ctx0" brushRef="#br0" timeOffset="876.905">791 418,'-1'-2,"0"1,0 0,0-1,0 1,0 0,-1 0,1 0,0 0,-1 0,1 0,-1 0,1 1,-1-1,1 1,-1-1,0 1,1-1,-1 1,0 0,1 0,-1 0,0 0,1 0,-1 0,0 0,1 0,-1 1,0-1,1 1,-1-1,1 1,-1 0,1-1,-1 1,1 0,-1 0,1 0,0 0,-1 1,-13 7,0 0,1 1,0 1,1 0,0 1,1 0,1 1,-1 0,2 1,0 0,-7 14,16-26,0 0,0 0,0 0,0 0,1 0,-1 0,1 1,-1-1,1 0,0 0,0 0,0 0,0 1,0-1,0 0,0 0,1 0,-1 0,1 1,0-1,0 0,-1 0,1 0,0 0,1-1,-1 1,0 0,1 0,-1-1,1 1,-1-1,1 1,-1-1,1 0,0 1,0-1,0 0,0 0,0 0,0-1,0 1,0 0,0-1,0 1,1-1,-1 0,1 0,27 8,87 34,-113-40,-1 0,1 1,-1-1,0 1,0 0,0 0,0 0,-1 0,1 1,-1-1,0 1,0-1,0 1,-1 0,1 0,-1 0,0 0,0 0,0 0,0 0,-1 0,1 0,-1 0,0 0,-1 1,1-1,-1 0,0 1,-2 6,-1-1,-1 1,1-1,-2 0,1-1,-1 1,-1-1,1 0,-2-1,1 1,-1-2,0 1,-10 6,2 1,16-14,0-1,-1 1,1 0,0 0,-1 0,1 0,-1-1,1 1,-1 0,1-1,-1 1,0 0,1-1,-1 1,0 0,0-1,1 1,-1-1,0 0,0 1,0-1,1 0,-1 1,0-1,0 0,0 0,0 0,0 0,0 0,0 0,1 0,-1 0,0 0,0 0,0 0,0 0,0-1,0 1,0 0,1-1,-1 1,0-1,0 1,1-1,-1 1,0-1,0 1,1-1,-1 0,1 1,-1-1,1 0,-1 0,1 1,-1-1,1 0,-1 0,1 0,0 0,1-14</inkml:trace>
  <inkml:trace contextRef="#ctx0" brushRef="#br0" timeOffset="1116.945">1073 587,'-10'34,"-3"15,-3 0,-1-4,5-5,2-4,9-8,5-14,0-9</inkml:trace>
  <inkml:trace contextRef="#ctx0" brushRef="#br0" timeOffset="1354.179">989 107,'0'0</inkml:trace>
  <inkml:trace contextRef="#ctx0" brushRef="#br0" timeOffset="1684.697">1215 785,'14'-45,"2"1,1 1,3 0,2 2,12-18,-34 58,1 0,-1 0,0 0,1 0,-1 0,0 1,1-1,-1 0,1 0,-1 0,1 1,-1-1,1 0,0 1,-1-1,1 0,0 1,0-1,-1 1,1-1,0 1,0 0,0-1,-1 1,1 0,0-1,0 1,0 0,0 0,0 0,0 0,0 0,0 0,0 0,0 0,-1 0,1 0,0 1,0-1,0 0,0 0,0 1,0-1,-1 1,1-1,0 1,0-1,-1 1,1 0,0-1,-1 1,1 0,0-1,-1 1,1 0,-1 0,0 0,1-1,-1 2,25 63,-24-56,1-1,1 1,0-1,0 0,1 1,0-2,0 1,1 0,0-1,0 0,0 0,1 0,2 0,-7-6,1 1,-1-1,1 0,0 0,0 0,-1 0,1-1,0 1,0 0,0-1,0 1,0-1,0 0,0 1,0-1,0 0,0 0,0-1,0 1,-1 0,1-1,0 1,0-1,0 1,0-1,0 0,-1 0,1 0,0 0,0 0,-1 0,1 0,-1-1,1 1,-1-1,0 1,0-1,1 1,-1-1,0 0,43-80,-37 64,-2 7,0-1,-1 0,0 0,-1 0,0-1,-1 1,-1-1,0 0,-1 1,0-1,0 0,-2 1,0-7,-5-5</inkml:trace>
  <inkml:trace contextRef="#ctx0" brushRef="#br0" timeOffset="2249.674">1920 191,'-21'22,"2"0,0 2,2 0,1 0,0 2,2 0,1 1,2 0,-9 26,20-48,-1-1,0 1,1 0,0-1,0 1,0 0,1-1,0 1,0 0,0-1,0 1,1-1,0 1,-1-1,2 0,-1 0,0 0,1 0,0 0,0-1,0 1,0-1,1 1,-1-1,1 0,0-1,0 1,0-1,0 1,0-1,2 0,2 2,-1-1,1-1,0 1,0-1,0 0,0-1,0 0,1 0,-1-1,0 0,0-1,0 1,1-1,-1-1,0 0,0 0,5-3,-3 0,0 0,-1-1,0 0,0 0,-1-1,0-1,0 1,-1-1,1 0,-2-1,1 0,-1 0,-1 0,0-1,0 0,-1 0,1-3,37-184,-40 183,-2 1,1-1,-1 1,-1-1,-1 1,0-1,0 1,-2 0,1 0,-2 0,0 0,0 1,-1-1,0 2,-1-1,-7-8,13 19,0-1,-1 0,1 0,-1 0,1 1,-1-1,0 1,1-1,-1 1,0 0,0 0,0 0,0 0,0 0,0 0,-1 0,1 1,0-1,0 1,0 0,-1-1,1 1,0 0,-1 0,1 1,0-1,0 0,-1 1,1-1,0 1,0 0,0 0,0 0,0 0,0 0,0 0,0 0,0 1,1-1,-1 1,-1 0,-50 82,45-57,1 1,1-1,1 1,2 0,0 0,2 1,2-1,2 17,-2 11,33 168,-11-115,6 89,-29-86,-1-88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55.86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4290 657,'16'-11,"-26"8,0 6,8-3,-1-1,1 1,0 0,-1 0,1 1,-1-1,1 0,0 1,-1 0,1-1,0 1,0 0,0 0,-1 0,1 1,0-1,0 0,1 1,-1-1,0 1,0 0,1-1,-1 1,1 0,-1 0,1 0,0 0,0 0,0 1,0-1,0 0,0 0,1 1,-1-1,1 0,0 1,0-1,-1 1,1-1,1 0,-1 1,0-1,1 2,46 61,-43-62,0 0,-1-1,1 2,-1-1,0 0,0 1,0-1,0 1,0 0,-1 0,0 0,0 0,0 1,0-1,-1 0,1 1,-1-1,0 1,-1 0,1-1,-1 1,0 0,0-1,0 1,-1 0,0-1,0 1,0-1,0 1,0-1,-2 2,-2 3,-1-1,-1 0,1 0,-2 0,1-1,-1 0,0 0,0-1,-1 0,1 0,-1-1,-1 0,1-1,-1 0,0 0,0-1,0 0,0-1,0 0,-1-1,1 0,9-1,0 1,0-1,1 0,-1 0,0 0,0 0,1 1,-1-1,0 0,0 0,1 0,-1-1,0 1,0 0,1 0,-1 0,0-1,0 1,1 0,-1 0,0-1,1 1,-1-1,0 1,1-1,-1 1,1-1,-1 1,1-1,-1 1,1-1,-1 0,1 1,0-1,-1 0,1 1,0-1,-1 0,1 0,0 1,0-1,0 0,0 0,0 1,0-1,0 0,0 0,0 1,0-1,0 0,0 0,0 1,1-1,-1 0,0 0,1 1,-1-1,0 0,1 1,-1-1,1 0,-1 1,1-1,-1 1,1-1,0 1,-1-1,1 1,0-1,10-9</inkml:trace>
  <inkml:trace contextRef="#ctx0" brushRef="#br0" timeOffset="300.847">4827 657,'-29'10,"-19"12,-6 3,6 2,6 1,11 0,10 1,9 0,6 0,10-5,8-2,7-5,5-4,4-6,1-3,-4-3</inkml:trace>
  <inkml:trace contextRef="#ctx0" brushRef="#br0" timeOffset="573.137">5137 714,'-24'11,"-1"1,2 2,0 0,1 1,0 2,1 0,1 1,1 1,0 1,0 2,18-21,-1 1,1-1,0 1,-1 0,1 0,0 0,0-1,0 1,0 0,0 0,1 0,-1 1,1-1,-1 0,1 0,0 0,-1 0,1 0,0 1,1-1,-1 0,0 0,1 0,-1 0,1 0,-1 0,1 0,0 0,0 0,0 0,0 0,1 0,-1 0,0-1,1 1,-1 0,1-1,-1 0,1 1,0-1,0 0,-1 0,1 0,0 0,0 0,0 0,0 0,0-1,2 1,6-1,1 0,-1-1,0 0,1-1,-1-1,0 1,0-1,0-1,-1 0,1 0,-1-1,0 0,0-1,-1 0,1 0,-1-1,-1 0,1 0,-1-1,-1 0,1 0,-1-1,4-8,43-102,-50 98</inkml:trace>
  <inkml:trace contextRef="#ctx0" brushRef="#br0" timeOffset="819.85">5307 996,'14'-38,"10"-23,5-5,3 8,-4 10,-2 12,-1 8,-5 9</inkml:trace>
  <inkml:trace contextRef="#ctx0" brushRef="#br0" timeOffset="1223.418">5645 883,'226'-106,"-225"106,5-2,0 0,0-1,0 1,-1-1,1 0,-1-1,0 0,0 1,0-1,0-1,-1 1,0-1,0 0,0 0,0 0,-1 0,0-1,0 1,0-1,-1 0,1 0,-2 0,1 0,0-4,-3 8,0 0,0 0,0 0,0 0,-1 0,1 0,-1 1,1-1,-1 0,0 1,1-1,-1 1,0 0,0-1,0 1,0 0,0 0,0 1,-1-1,1 0,0 1,0-1,-1 1,1 0,0-1,0 1,-1 0,1 1,0-1,-1 0,1 1,-2 0,-71 20,62-15,0 1,1 0,0 1,1 0,0 1,0 0,1 1,0 0,1 1,0 0,0 0,1 1,1 0,0 1,1-1,0 1,1 1,0-1,1 1,-1 7,5-14,0 0,0-1,0 1,1 0,0 0,0 0,1-1,0 1,0 0,1-1,-1 0,1 1,1-1,-1-1,1 1,0 0,1-1,-1 0,1 0,0 0,0 0,0-1,1 0,0 0,0-1,0 1,0-1,0 0,1-1,-1 0,1 0,0 0,-1-1,1 0,0 0,0-1,1 1,18 0</inkml:trace>
  <inkml:trace contextRef="#ctx0" brushRef="#br0" timeOffset="-2210.84">1948 770,'-14'39,"-5"17,0 3,5-2,3-12</inkml:trace>
  <inkml:trace contextRef="#ctx0" brushRef="#br0" timeOffset="-1982.678">1976 319,'0'0</inkml:trace>
  <inkml:trace contextRef="#ctx0" brushRef="#br0" timeOffset="-1629.41">2089 1053,'110'-280,"-78"221,-32 58,0 1,1-1,-1 1,0 0,1-1,-1 1,1 0,-1-1,1 1,-1 0,1-1,-1 1,1 0,-1 0,1 0,-1-1,1 1,-1 0,1 0,-1 0,1 0,-1 0,1 0,0 0,-1 0,1 0,-1 0,1 0,-1 1,1-1,-1 0,1 0,-1 1,1-1,-1 0,1 0,-1 1,1-1,-1 0,0 1,1-1,-1 1,1-1,-1 1,0-1,0 1,1-1,-1 1,0-1,0 1,1-1,-1 1,0-1,0 1,0-1,0 1,0-1,0 1,0 0,6 35,-4-11,-3-15,0 0,2 1,-1-1,1 0,0 0,1 0,1 0,-1 0,1-1,1 1,0-1,0 1,1-1,0-1,1 1,0-1,0 0,1 0,0 0,1 0,-4-5,0-1,0 0,0 0,0 0,0-1,0 1,0-1,0 0,1 0,-1-1,0 1,1-1,-1 0,0 0,1 0,-1-1,0 0,1 0,-1 0,0 0,0 0,0-1,0 0,0 0,0 0,0 0,1-2,5-2,-1-1,-1 0,0-1,0 0,0 0,-1-1,0 0,0 0,-1 0,1-4,4-8,-2-1,0 0,-1 0,-1-1,-1 0,-2 0,2-19,-4 18</inkml:trace>
  <inkml:trace contextRef="#ctx0" brushRef="#br0" timeOffset="-877.786">3076 743,'-14'-2,"-1"2,0 0,1 1,-1 0,1 1,-1 1,1 0,0 1,0 1,0 0,0 1,1 0,0 1,0 1,1 0,0 0,-6 7,15-12,1 0,0 0,0 1,0-1,0 0,1 1,-1-1,1 1,0-1,0 1,0-1,1 1,-1 0,1 0,0-1,0 1,0 0,0 0,1-1,0 1,-1 0,1-1,1 1,-1-1,0 1,1-1,0 0,0 1,0-1,0 0,0 0,1 0,-1-1,1 1,0 0,-1-1,1 0,1 0,-1 0,0 0,0 0,1-1,-1 1,1-1,-1 0,1 0,0 0,-1-1,1 1,0-1,0 0,-1 0,1 0,2 0,7-3,1-1,0 0,-1-1,0 0,0-1,0-1,-1 0,0 0,0-1,-1-1,0 0,0 0,-1-1,0-1,3-5,101-115,-114 132,0-1,0 1,0-1,0 1,0-1,0 1,0-1,0 1,1-1,-1 1,0-1,0 1,0-1,1 1,-1-1,0 1,0-1,1 0,-1 1,0-1,1 1,-1-1,1 0,-1 1,0-1,1 0,-1 0,1 1,-1-1,1 0,-1 0,1 0,-1 0,1 1,-1-1,1 0,-1 0,1 0,-1 0,1 0,-1 0,1 0,-1 0,1-1,-1 1,1 0,-1 0,1 0,-1 0,1-1,-1 1,1 0,-1 0,0-1,1 1,-1 0,0-1,1 1,-1-1,0 1,1 0,-1-1,0 1,1-1,-11 43,9-38,-5 9,1 1,0-1,1 1,1 0,0 0,1 0,0 0,1 1,1-1,0 0,1 1,1-1,0 0,3 9,-4-20,0-1,0 0,1 1,-1-1,1 0,-1 0,1 0,0 0,0 0,0 0,0 0,0-1,0 1,0-1,1 1,-1-1,0 0,1 0,-1 0,1 0,0 0,-1-1,1 1,-1-1,1 0,0 0,0 0,-1 0,1 0,0 0,-1-1,1 1,-1-1,1 0,-1 0,1 0,-1 0,1 0,-1 0,2-2,86-69,-51 21,-2-2,-3-1,-2-2,-2-2,-3 0,-2-2,-2-4,-16 47,0 0,-1-1,-1 0,-1 1,0-1,-1-1,-1 1,-1 0,-1-1,0 1,-1 0,-1-1,-1 1,-3-11,5 26,0 1,0 0,0 0,0-1,0 1,0 0,0 0,-1 0,1 0,-1 0,1 1,-1-1,0 0,1 1,-1-1,0 1,0-1,0 1,-1 0,1 0,0 0,0 0,0 1,-1-1,1 0,-1 1,1 0,0-1,-1 1,1 0,-1 0,1 1,0-1,-1 0,1 1,0-1,-1 1,1 0,0 0,0 0,0 0,-1 0,1 1,0-1,-6 4,1 1,-1 0,1 0,0 1,1 0,0 0,0 0,0 1,1 0,-4 8,-2 8,1 0,2 1,0 0,1 1,2-1,1 1,1 0,1 1,1-1,1 0,2 1,4 24,3 3,3 0,2 0,2-1,3-1,17 32,-32-72,0-1,2-1,-1 1,1-1,0 0,1 0,0-1,1 0,0 0,0 0,9 5,0-9,0-4</inkml:trace>
  <inkml:trace contextRef="#ctx0" brushRef="#br0" timeOffset="-2997.641">931 121,'21'-2,"0"-1,-1 0,0-2,0 0,0-1,-1-1,8-4,118-31,-139 42,-2-2,0 0,0 1,0 0,0 0,1 0,-1 0,0 1,0-1,1 1,-1 0,0 0,0 1,1-1,-1 1,0 0,0 0,0 1,0-1,0 1,0 0,0 0,0 0,-1 1,1-1,-1 1,0-1,1 1,-1 1,-1-1,1 0,0 1,-1-1,0 1,0-1,0 1,0 0,0 1,-3 13,-1-1,0 1,-1-1,-1 0,-1 1,0-2,-7 15,9-25,-14 45,1 0,3 1,1 0,4 1,1 0,3 0,2 15,4 304,-2-369,0-2,1 1,-1-1,1 0,-1 1,0-1,1 1,-1-1,0 0,0 1,0-1,0 1,0-1,0 1,-1-1,1 0,0 1,-1-1,1 0,-1 1,0-1,1 0,-1 1,0-1,0 0,1 0,-1 0,0 0,0 0,0 0,-1 0,1 0,0 0,0 0,0-1,-1 1,1-1,0 1,-1 0,1-1,0 0,-1 1,1-1,-1 0,1 0,0 0,-1 0,1 0,-1 0,-137-45,109 37,0 1,-1 2,0 1,0 1,0 1,0 2,0 1,-1 2,-3 2,1 2,0 1,0 2,1 1,0 1,1 2,1 2,-12 7,28-14,0 1,1 0,0 1,1 0,0 1,1 1,0 0,1 0,0 1,1 1,1 0,0 0,1 1,1 0,0 0,1 0,-1 12,5-25,1 0,0 1,0 0,1-1,-1 1,1-1,0 1,0 0,0-1,0 1,1-1,-1 1,1-1,0 1,0-1,1 1,-1-1,0 0,1 1,0-1,0 0,0 0,0 0,1 0,-1-1,1 1,2 1,-1-5,0 0,0 0,-1-1,1 0,0 0,-1 0,1 0,-1 0,1-1,-1 1,0-1,0 0,0 0,-1 0,1-1,-1 1,0-1,0 1,2-4,1 0,11-17</inkml:trace>
  <inkml:trace contextRef="#ctx0" brushRef="#br0" timeOffset="-2465.36">1017 516,'24'10,"1"-2,1-1,-1-1,1-2,0 0,0-1,0-2,1-1,-1-1,0-1,0-1,0-1,0-2,-1 0,0-2,0-1,5-3,43-23,-72 36,0 0,-1 0,1 0,-1 1,1-1,-1 0,0 0,1 1,-1-1,0 0,0 1,0-1,0 0,0 1,0-1,0 0,0 1,-1-1,1 0,0 0,-1 1,1-1,-1 0,0 0,1 0,-1 1,0-1,0 0,0 0,1 0,-1 0,-1 0,-6 12,2 0,-1 0,2 1,0-1,0 1,1 0,1 1,1-1,0 1,0-1,2 1,0 0,0-1,1 1,2 5,18 59,-12-61</inkml:trace>
  <inkml:trace contextRef="#ctx0" brushRef="#br0" timeOffset="4636.565">7620 149,'2'0,"0"-1,-1 1,1-1,-1 0,0 0,1 0,-1 0,0 0,1 0,-1 0,0 0,0 0,0-1,0 1,0 0,0-1,0 1,-1-1,1 1,0-1,-1 1,1-1,-1 1,0-1,0 0,1 1,-1-1,0 0,0 1,0-1,-1 0,1 1,0-1,-1 1,1-1,-1 0,1 1,-1-1,0 1,1-1,-1 1,0 0,0-1,0 1,0 0,0 0,-1 0,1-1,0 1,0 0,-1 1,1-1,-1 0,1 0,-1 1,1-1,-1 0,1 1,-1 0,-1-1,-15-3,1 0,-1 1,0 2,0-1,0 2,0 0,0 2,0 0,0 0,0 2,0 0,1 1,0 1,-8 4,16-8,-1 0,1 1,0 0,1 1,-1 0,1 0,-1 0,1 1,1 1,-1-1,1 1,0 1,0-1,0 1,1 0,0 1,1-1,0 1,0 0,0 0,1 1,1 0,-1-1,1 1,-1 9,2 0,0 0,2 0,0 0,1 0,1 0,0 0,1-1,1 1,1-1,1 0,0 0,8 13,-10-25,0-1,1 0,0 0,0 0,0-1,1 1,-1-1,1-1,0 1,-1-1,1 0,0 0,0 0,1-1,-1 0,0 0,0-1,1 0,-1 0,0 0,1-1,-1 0,0 0,4-1,48 1,-57 1,-1 0,1 0,-1 0,1 0,-1 0,1 0,-1 0,1 1,-1-1,1 0,-1 0,1 1,-1-1,1 0,-1 1,1-1,-1 0,0 1,1-1,-1 1,0-1,1 1,-1-1,0 0,1 1,-1-1,0 1,0 0,0-1,0 1,1-1,-1 1,0-1,0 1,0-1,0 1,0-1,0 1,-1 0,1-1,0 1,0-1,0 1,0-1,-1 1,1-1,0 1,0-1,-1 1,1-1,0 0,-1 1,1-1,0 1,-1-1,1 0,-1 1,1-1,-1 0,1 0,-1 1,-26 27,14-19,0 1,0 0,1 1,0 0,1 1,0 0,1 1,0 0,1 1,1 0,0 0,1 1,0-1,1 2,1-1,1 1,0 0,0 5,3-14,0 0,0 0,1 0,0-1,1 1,-1 0,1 0,1 0,-1 0,1-1,0 1,1-1,-1 1,1-1,1 0,-1 0,1 0,0 0,0-1,1 0,0 0,0 0,0 0,0-1,5 4,3-2,1 0,-1 0,1-1,0-1,0-1,0 0,1 0,-1-1,1-1,-1-1,1 0,4-1,113-12,-67-7,-50 11</inkml:trace>
  <inkml:trace contextRef="#ctx0" brushRef="#br0" timeOffset="4904.056">8298 657,'-24'19,"-18"17,-6 5,0 2,9-2,5-3,5-3,6-3,3-2,5-1,-1-1,4-1,3 1,-2-5,1-7</inkml:trace>
  <inkml:trace contextRef="#ctx0" brushRef="#br0" timeOffset="5175.059">7874 601,'10'28,"12"20,8 7,3-3,-3-4,-3-10,-1-8,0-3,1-2,-1 0,2-5,0 0,0-4,-5-5</inkml:trace>
  <inkml:trace contextRef="#ctx0" brushRef="#br0" timeOffset="5575.064">8665 743,'-46'16,"1"3,1 2,1 2,1 1,-8 9,43-28,1 1,-1-1,1 1,0 0,0 1,1-1,0 1,0 0,1 1,0-1,-2 4,5-8,0 0,0 0,0 0,1 0,-1 0,1 0,0 0,0 0,0 0,0 0,0 0,1 0,-1 1,1-1,0 0,0 0,0-1,0 1,0 0,1 0,-1 0,1-1,0 1,0-1,0 1,0-1,0 0,1 0,-1 0,1 0,1 1,3 1,-1 0,0-1,1 1,0-2,0 1,0-1,0 0,0 0,0-1,0 0,1 0,-1-1,0 1,1-2,-1 1,0-1,0 0,1-1,-1 0,0 0,0 0,1-2,8-2,-1-1,0-1,0-1,-1 0,0 0,0-2,-1 0,-1 0,2-3,136-139,-150 152,1 0,0 0,-1 0,1 0,0 0,0 1,-1-1,1 0,0 0,0 1,0-1,0 0,0 1,0-1,0 1,0-1,0 1,0-1,1 1,-1 0,0 0,0-1,0 1,0 0,1 0,-1 0,0 0,0 1,0-1,0 0,0 0,1 1,-1-1,0 1,0-1,0 1,0-1,0 1,0-1,0 1,0 0,0 0,-1 0,1-1,0 1,0 0,-1 0,1 0,0 0,-1 0,1 0,-1 0,0 0,1 1,-1-1,0 0,1 0,2 18</inkml:trace>
  <inkml:trace contextRef="#ctx0" brushRef="#br0" timeOffset="6185.271">8975 1137,'108'-337,"-89"295,-4 72,11 94,-12-62,11-80,-4-20,-11 15,2 0,0 1,2 1,1 0,0 1,1 1,1 0,1 1,10-7,-27 24,0 0,0 0,0-1,1 1,-1 0,1 1,-1-1,0 0,1 0,-1 1,1-1,0 0,-1 1,1 0,-1-1,1 1,0 0,-1 0,1 0,0 0,-1 0,1 0,0 0,-1 1,1-1,0 1,-1-1,1 1,-1 0,1-1,-1 1,1 0,-1 0,0 0,1 0,-1 0,0 0,0 0,0 1,0-1,0 0,0 1,0-1,0 1,-1-1,1 1,0-1,-1 1,1-1,-1 1,0 0,1-1,-1 1,0 0,0-1,0 1,-1 1,-22 142,22-138,0 1,0-1,0 1,1-1,0 1,0 0,1-1,0 1,0-1,1 1,0-1,0 0,4 6,6 5</inkml:trace>
  <inkml:trace contextRef="#ctx0" brushRef="#br0" timeOffset="9909.429">9737 996,'0'0</inkml:trace>
  <inkml:trace contextRef="#ctx0" brushRef="#br0" timeOffset="10738.628">9963 544,'-7'-1,"1"1,-1-1,0 1,1 1,-1-1,0 1,1 0,-1 1,1-1,-1 1,1 1,0-1,0 1,0 0,0 0,0 1,1 0,0 0,0 0,-3 3,-3 3,0 1,0 0,1 1,0 0,1 1,1 0,0 0,1 1,0-1,1 2,1-1,0 1,1 0,0 0,1 0,1 0,0 0,1 13,1-24,1-1,-1 1,0-1,1 1,0-1,0 1,0-1,0 0,1 1,-1-1,1 0,0 0,0 0,0 0,0 0,0-1,1 1,-1-1,1 1,0-1,0 0,0 0,0 0,0 0,0-1,0 1,1-1,-1 0,0 0,1 0,-1 0,1-1,-1 1,1-1,-1 0,1 0,-1 0,1-1,-1 1,1-1,-1 0,1 0,1 0,11-4,0-1,0-1,0 0,-1-1,0-1,0 0,-1-1,0 0,-1-1,-1-1,1 0,-2-1,0 0,0 0,-1-1,-1-1,0 0,-1 0,-1-1,0 0,-1 0,1-7,-4 1,-12 32,-12 32,16-28,1 0,1 1,0 0,1-1,1 1,0 0,1 0,1 0,0 0,1 0,1-1,0 1,1-1,0 1,1-1,1 0,0-1,6 10,-10-20,0-1,1 1,-1 0,0 0,1-1,0 0,0 1,0-1,0 0,0-1,0 1,0 0,1-1,-1 0,0 1,1-2,-1 1,1 0,14 0</inkml:trace>
  <inkml:trace contextRef="#ctx0" brushRef="#br0" timeOffset="11185.743">10246 601,'-2'63,"0"-42,0 1,2 0,1 0,0 0,1 0,2-1,0 1,1-1,2 0,0 0,5 8,-12-27,1-1,-1 0,1 1,0-1,-1 0,1 0,0 0,0 0,0 0,0 0,0 0,0 0,0 0,0 0,1 0,-1 0,0-1,0 1,1-1,-1 1,0-1,1 1,-1-1,0 0,1 0,-1 1,1-1,-1 0,1 0,-1-1,0 1,1 0,-1 0,1-1,-1 1,0-1,1 1,-1-1,0 1,0-1,1 0,-1 0,0 0,0 1,0-1,0 0,0 0,0 0,0-1,0 1,-1 0,1 0,0-1,41-71,26-161,-60 206,-2 3</inkml:trace>
  <inkml:trace contextRef="#ctx0" brushRef="#br0" timeOffset="11624.326">10640 657,'-19'-3,"-1"1,0 1,0 0,0 2,0 0,0 1,0 1,1 1,-1 1,-15 6,33-11,0 1,0-1,0 1,1-1,-1 1,0 0,0 0,0 0,0 0,1 0,-1 0,0 0,1 1,-1-1,1 1,0-1,-1 1,1-1,0 1,0 0,0 0,0-1,0 1,0 0,1 0,-1 0,1 0,-1 0,1 0,0 0,0 0,-1 0,2 0,-1 0,0 0,0 0,1 0,-1 0,1 0,-1 0,1 0,0 0,0 0,0 0,0-1,0 1,0 0,0-1,1 1,-1-1,1 1,-1-1,1 1,0-1,9 6,0-1,0 0,1 0,0-1,0-1,0 0,1-1,0 0,1-1,32 9,-45-10,1-1,0 0,-1 0,1 1,0-1,-1 1,1-1,-1 1,1 0,-1-1,1 1,-1 0,1 0,-1 0,0 0,0 0,1 0,-1 1,0-1,0 0,0 1,0-1,-1 1,1-1,0 1,0-1,-1 1,1-1,-1 1,0 0,1-1,-1 1,0 0,0-1,0 1,0 0,0-1,0 1,-1 0,1-1,-1 1,1-1,-1 1,1 0,-1-1,0 1,0-1,0 0,0 1,0-1,0 1,-140 130,139-130,0 0,1-1,-1 1,1 0,0 0,-1 0,1 0,0 0,0 1,1-1,-1 0,0 0,1 1,-1-1,1 0,0 1,0-1,-1 0,2 1,-1-1,0 0,0 1,1-1,-1 0,1 1,0-1,0 0,0 0,0 0,0 0,0 0,1 0,-1 0,1 0,-1 0,1 0,-1-1,1 1,0-1,0 1,0-1,1 0,4 4,0-1,0 0,0 0,1-1,0 1,0-2,0 1,0-1,0-1,0 0,8 1,102-22,-93 16</inkml:trace>
  <inkml:trace contextRef="#ctx0" brushRef="#br0" timeOffset="17037.991">6548 93,'34'-93,"-38"123,-44 175,41-159,3 0,1 1,3-1,2 5,-1 18,4 24,4 0,4 0,24 86,9-2,-16-67,-5 2,-1 30,12 244,-60-70,-1-113,9-91,5 1,5 0,5 33,29 136,-28-220,-2 0,-3 0,-2 0,-15 54,-54 232,-19 76,29-62,44-115,10-120,5 1,9 96,0-65,-2 541,-30-435,30-259,-2 32,2 0,2 1,1-1,6 28,-2-25,-2-1,-2 1,-1 0,-3 19,4 84,18-2,-43-3,-32 32,66-133,0-27</inkml:trace>
  <inkml:trace contextRef="#ctx0" brushRef="#br0" timeOffset="25490.218">339 1871,'14'-9,"1"1,0 0,0 1,0 0,1 2,-1 0,1 0,1 2,-1 0,0 0,1 2,0 0,11 1,10 3,-21-1,0 0,1-2,-1 0,1-1,-1 0,0-2,6-1,213-25,-169 19,0 3,0 3,0 3,26 4,27-1,529-2,-423-28,186 27,-219-26,397 26,-155 1,-194-27,474 27,-287-1,-188-27,335 28,-345 28,379-27,-512-1,251-12,49-17,21-5,-125 5,-137 19,149 9,-136 3,769-2,-769-26,17-6,-174 32</inkml:trace>
  <inkml:trace contextRef="#ctx0" brushRef="#br1" timeOffset="43515.282">1017 2125,'-177'246,"-62"106,32-19,127-226,93-149,197-278,6-24,-96 194,-14 25,-106 124,1 0,0 1,-1-1,1 0,0 1,-1-1,1 1,0-1,-1 1,1-1,0 1,0-1,0 1,-1 0,1 0,0-1,0 1,0 0,0 0,0 0,0 0,0 0,-1 0,1 0,0 0,0 0,0 0,0 1,0-1,-1 0,1 1,0-1,0 1,0-1,-1 0,1 1,0 0,-1-1,1 1,0-1,-1 1,1 0,-1-1,1 1,-1 0,1 0,-1 0,1-1,-1 1,0 0,1 0,12 55,-11-42,86 422,-31-100,-57-336,-1 0,1-1,-1 1,1 0,-1 0,0 0,1 0,-1 0,1 0,-1 0,1 0,-1 0,0 0,1 1,-1-1,1 0,-1 0,1 0,-1 1,1-1,-1 0,1 1,-1-1,1 0,-1 1,1-1,0 1,-1-1,1 1,0-1,-1 0,1 1,0-1,-1 1,1 0,0-1,0 1,0-1,0 1,-1-1,1 1,0-1,0 1,0 0,0-1,0 1,0-1,1 1,-1-1,0 1,0 0,0-1,0 1,1-1,-1 1,0-1,1 1,-1-1,0 1,1-1,-1 0,0 1,1-1,-1 1,1-1,-1 0,1 1,-12-8</inkml:trace>
  <inkml:trace contextRef="#ctx0" brushRef="#br1" timeOffset="43832.824">537 2775,'7'-5,"0"1,0 0,1 1,-1 0,1 0,0 1,0 0,0 0,0 1,0 0,0 0,1 1,-1 0,6 1,1-1,327 0,-318-4,-6-2</inkml:trace>
  <inkml:trace contextRef="#ctx0" brushRef="#br1" timeOffset="44229.837">1665 2322,'-9'5,"-4"6,-4 2,6-2,4-8,9-3,3-8,2 3,-1 3</inkml:trace>
  <inkml:trace contextRef="#ctx0" brushRef="#br1" timeOffset="44786.546">1694 2802,'-5'5,"-1"6,-5 2,4-2,4-8,2-4</inkml:trace>
  <inkml:trace contextRef="#ctx0" brushRef="#br1" timeOffset="52433.159">3218 2209,'3'-8,"-1"0,-1-1,1 1,-1 0,-1-1,0 1,0-1,0 1,-1-1,-1 1,1 0,-1-1,-1 1,1 0,-1 0,-1 1,0-1,0 0,0 1,-1 0,0 0,0 1,-1-1,0 1,0 0,0 1,-1-1,1 1,-9-4,-2 5,-1 0,1 0,-1 2,0 0,0 1,0 1,-1 1,1 0,0 2,1 0,-1 1,0 0,1 1,0 2,0-1,1 2,-9 5,12-8,1 0,0 0,0 1,0 0,1 1,0 1,0 0,0 0,1 1,1 0,0 1,0 0,1 1,0 0,0 0,2 0,-1 1,1 0,1 0,0 1,1-1,0 1,1 0,1 0,0 0,0 8,3-15,0 0,0 0,1 0,-1 0,1 0,1-1,-1 1,1-1,0 0,0 1,0-1,1-1,0 1,0 0,0-1,1 0,-1 0,1 0,0-1,0 0,0 1,0-2,1 1,-1-1,1 0,3 1,9 3,1-1,0-1,0 0,0-2,1 0,-1-1,13-1,-5-3,0 0,0-2,0-2,-1 0,1-1,-2-2,1 0,-2-2,20-12,-20 8,-2-1,0 0,-1-2,0 0,-2-1,0-1,-2-1,2-4,24-56,-76 149,2 2,3 2,3 0,-9 49,-106 366,129-424,13-62,0 0,0 1,0-1,0-1,0 1,0 0,0 0,0-1,-1 1,1-1,0 0,0 1,0-1,0 0,-1 0,1 0,0 0,-1-1,1 1,-1 0,1-1,-1 1,0-1,1 0,1-1,15-11</inkml:trace>
  <inkml:trace contextRef="#ctx0" brushRef="#br1" timeOffset="52814.759">3952 2209,'-43'30,"0"1,2 2,2 2,1 2,2 1,1 2,2 1,-18 31,44-59,0 0,1 0,1 0,0 1,0-1,1 1,1 1,1-1,0 0,0 1,2 2,-1-12,1 0,0 0,1 0,0 0,-1 0,1 0,1 0,-1 0,1 0,0 0,0-1,0 1,1-1,0 1,0-1,0 0,0 0,0 0,1-1,0 1,0-1,0 0,0 0,0 0,0-1,1 1,0-1,-1 0,1 0,0-1,0 1,2-1,12 2,1 0,0-2,0 0,0-1,-1-2,1 0,0 0,-1-2,1-1,-1 0,0-1,-1-1,1-1,-2-1,1 0,2-3,17-12,-1-1,-1-1,-1-2,-2-1,-1-2,24-30,-38 42,-1-1,0 0,-1-2,-1 1,-2-2,0 1,-1-2,-1 0,-2 0,1-2,-8 19,-1 1,1-1,-1 1,0-1,-1 1,0-1,0 1,0-1,-1 1,1 0,-2-1,1 1,-1 0,0 0,0 1,0-1,-1 1,0 0,0-1,0 2,-1-1,0 0,1 1,-2 0,1 0,0 1,-1-1,0 1,0 0,0 1,0-1,0 1,0 1,-1-1,1 1,0 0,-1 0,1 1,-3 0,-16 2,-1 2,1 1,1 1,-1 0,1 2,0 1,1 1,0 1,1 1,0 1,1 1,0 1,-10 10,-35 34,45-33</inkml:trace>
  <inkml:trace contextRef="#ctx0" brushRef="#br1" timeOffset="53471.58">5024 2041,'-1'-2,"0"0,-1 0,1 0,-1 0,0 1,1-1,-1 0,0 1,0 0,0-1,0 1,0 0,0 0,-1 0,1 0,0 1,0-1,-1 1,1-1,0 1,-1 0,1 0,0 0,-1 0,0 0,0 0,-7-2,1 1,-1 1,0 0,0 0,1 1,-1 0,0 1,1 0,-1 1,1 0,0 0,0 1,0 0,0 0,1 1,-1 0,1 1,1 0,-1 0,1 1,0 0,0 0,1 0,0 1,0 0,1 0,0 1,1-1,-1 1,2 0,-1 0,-1 9,4-15,0 1,0-1,0 0,0 1,1-1,-1 1,1-1,0 1,0 0,1-1,-1 1,1-1,-1 0,1 1,0-1,0 1,1-1,-1 0,1 0,0 0,-1 0,1 0,1 0,-1 0,0-1,1 1,-1-1,1 1,0-1,0 0,0 0,0 0,0-1,0 1,0-1,0 0,1 1,-1-1,1-1,-1 1,1-1,-1 1,1-1,-1 0,1 0,19-6,0-1,0 0,-1-2,-1 0,1-2,-2 0,1-2,-2 0,8-7,4 0,-13 7,5-3,1 0,1 2,0 1,1 0,0 2,11-2,-36 12,1 0,-1 1,0-1,1 1,-1-1,1 1,-1 0,1 0,0-1,-1 1,1 0,-1 0,1 0,-1 1,1-1,-1 0,1 1,-1-1,1 1,-1-1,1 1,-1 0,1-1,-1 1,0 0,0 0,1 0,-1 0,0 0,0 0,0 0,0 1,0-1,0 0,-1 1,1-1,0 0,0 1,-1-1,1 1,-1-1,0 1,1-1,-1 1,0 0,-12 71,-3-35,-3-1,-1-2,-2 1,-1-2,-16 18,-176 169,-66 24,279-245,-1 1,1-1,0 1,0-1,0 1,-1 0,1 0,0 0,0-1,0 1,0 0,0 0,1 0,-1 1,0-1,0 0,1 0,-1 0,1 1,-1-1,1 0,-1 0,1 1,0-1,-1 0,1 1,0-1,0 0,0 1,0-1,1 1,-1-1,0 0,0 1,1-1,-1 0,1 0,-1 1,1-1,-1 0,1 0,0 0,0 0,0 1,0-1,-1 0,1-1,0 1,1 0,-1 0,0 0,19-1,1-5</inkml:trace>
  <inkml:trace contextRef="#ctx0" brushRef="#br1" timeOffset="53734.232">5362 2520,'-37'31,"2"2,0 1,3 2,0 2,3 0,-17 30,44-65,-1 0,1 1,-1 0,1-1,0 1,1 0,-1 0,1 0,-1 0,1 0,0 0,1 0,-1 0,1 1,-1-1,2 0,-1 0,0 1,1-1,-1 0,1 0,0 0,1 0,-1 0,1 0,0 0,0 0,0-1,0 1,1 0,-1-1,1 0,0 0,3 3,7-2,1 0,0-1,0-1,0 0,1 0,-1-2,0 0,1 0,-1-2,0 0,0 0,0-1,0-1,0 0,0-1,0 1,0-1,0 0,0-1,-1-1,0 0,0-1,-1 0,0-1,6-6,-14 12,0 0,-1 0,0 0,1-1,-1 0,-1 1,1-1,0 0,-1 0,0-1,0 1,0 0,-1-1,1 1,-1-1,0 0,0 1,-1-1,1 0,-1 1,0-1,0 0,-1 0,0 1,1-1,-1 0,-1 1,1-1,-1 1,0 0,0-2,-4 0,0 0,0 0,0 1,0 0,-1 0,0 0,0 1,0 0,-1 1,1-1,-1 1,0 1,0-1,0 2,0-1,0 1,0 0,-1 0,1 1,0 1,0-1,-1 1,-2 1,6-2,-31 0</inkml:trace>
  <inkml:trace contextRef="#ctx0" brushRef="#br1" timeOffset="56289.52">8016 2012,'-38'-4,"0"1,-1 2,1 2,-1 2,1 1,-13 5,43-8,-1 1,1 0,0 0,0 1,0 0,0 1,0 0,1 0,-1 1,1 0,0 0,1 0,-1 1,1 0,0 0,1 1,-1-1,1 1,1 1,-1-1,1 1,0-1,1 1,0 0,0 1,1-1,-1 6,2-3,0 0,0 0,1 0,1 1,0-1,0 0,1 0,1 0,0-1,0 1,1-1,0 1,1-1,0-1,1 1,0-1,0 1,1-2,0 1,1-1,0 0,0-1,1 0,0 0,0 0,0-2,1 1,0-1,0 0,0-1,1 0,-1-1,5 1,4 1,1 0,0-1,0-1,0 0,1-2,-1-1,0 0,0-1,1-2,-1 0,0-1,-1 0,1-2,-1 0,0-2,0 0,-1-1,0-1,-1 0,9-8,-15 10,-1-1,0 0,-1-1,1 0,-2-1,0 0,0 0,-1 0,0-1,-1 0,0-1,-1 1,-3 5,1 0,-1 0,0 0,-1 0,0 0,0 0,0-1,-1 1,0 0,0 0,-1-1,0 1,0 0,-1 0,0 0,0 0,-1 0,0 1,0-1,0 1,-1-1,-4-4,-6-4,-1 1,0 1,-1 1,-1 0,0 1,0 0,-1 2,0 0,-1 1,0 1,0 1,0 0,-1 2,0 0,0 1,0 1,0 1,-1 1,-16 2,4-2</inkml:trace>
  <inkml:trace contextRef="#ctx0" brushRef="#br1" timeOffset="56670.632">7847 2492,'-26'19,"1"1,1 2,1 0,0 2,2 0,1 1,1 1,2 1,-6 11,21-34,0 0,0 0,0 0,0 0,0 1,1-1,0 0,0 1,0-1,1 1,-1-1,1 1,0-1,1 1,-1-1,1 1,-1-1,1 1,1-1,-1 0,1 0,-1 1,1-1,0 0,1 0,-1-1,1 1,0 0,0-1,0 0,0 1,0-1,1-1,-1 1,1 0,0-1,0 0,0 0,2 1,10 2,1-2,0 0,0 0,0-2,0 0,0-1,1-1,-1 0,0-1,0-1,0-1,-1 0,1-1,-1-1,0 0,-1-2,1 0,6-5,-13 9,4 0,-1-1,1 0,-1-1,-1 0,1-1,-1-1,0 0,0 0,-1-1,0 0,-1-1,0 0,-1-1,0 1,0-2,-1 1,-1-1,1 0,-2 0,0-1,-1 0,0 1,0-3,-3 9,1-1,-1 0,0 1,-1-1,0 0,0 0,0 0,-1 1,0-1,0 0,0 1,-1-1,0 1,-1-1,1 1,-1 0,0 0,-1 0,0 0,0 1,0-1,0 1,-1 0,0 0,0 1,0 0,0-1,-1 2,0-1,0 1,0 0,-5-2,-9-2,-1 2,1 1,-1 0,1 1,-1 2,0 0,-6 1,-8 0</inkml:trace>
  <inkml:trace contextRef="#ctx0" brushRef="#br1" timeOffset="57184.126">8467 2068,'17'-3,"113"-27,0 7,50 0,-178 22,1 0,-1 0,0 0,0 0,1 0,-1 1,0 0,1-1,-1 1,1 0,-1 0,1 0,-1 0,0 0,1 1,-1-1,0 1,1 0,-1 0,0-1,0 2,1-1,-1 0,0 0,0 1,0-1,0 1,-1-1,1 1,0 0,-1 0,1-1,-1 1,0 0,1 1,-1-1,0 0,0 0,0 0,-1 1,1-1,-1 0,1 1,-1-1,0 1,1 0,-63 120,31-73,16-16,1 1,2 0,1 1,1 0,3 1,1 0,1 2,-7 35,-3 2,-16 153,31-217</inkml:trace>
  <inkml:trace contextRef="#ctx0" brushRef="#br1" timeOffset="57420.159">8580 2548,'39'0,"31"0,9 0,-4 0,-11 0,-10 0,-11 0,-11 0</inkml:trace>
  <inkml:trace contextRef="#ctx0" brushRef="#br1" timeOffset="57618.736">9314 2576,'-5'34,"-1"11</inkml:trace>
  <inkml:trace contextRef="#ctx0" brushRef="#br1" timeOffset="57984.879">9625 2097,'-13'5,"0"1,1 0,0 0,0 1,1 1,0 0,0 1,1 0,0 0,0 1,1 1,0-1,1 1,1 1,-1 0,2 0,-6 12,11-21,1 0,-1 0,1 0,0 1,-1-1,1 0,1 0,-1 0,0 0,1 0,-1 0,1 0,0 0,0 0,0 0,1 0,-1 0,1 0,-1-1,1 1,0-1,0 1,0-1,1 0,-1 0,0 1,1-2,-1 1,1 0,0-1,-1 1,4 0,102 30,-92-28,172 47,-183-48,-1 0,0 1,0-1,0 1,0 0,-1 0,0 0,0 0,0 0,0 1,0-1,-1 1,0 0,0 0,0 0,-1 0,1 0,-1 0,0 0,-1 0,1 1,-1-1,0 0,-1 1,1-1,-1 0,0 0,0 0,-1 0,1 0,-1 0,0 0,-1 0,1-1,-1 1,0-1,0 1,0-1,-1 0,1 0,-1-1,0 1,0-1,0 0,-1 0,1 0,-2 0,-94 67,35-50,44-18</inkml:trace>
  <inkml:trace contextRef="#ctx0" brushRef="#br1" timeOffset="58174.168">9539 2068,'58'-9,"28"-4,5 1,-9 2,-13 8,-13 4,-17 2</inkml:trace>
  <inkml:trace contextRef="#ctx0" brushRef="#br1" timeOffset="58688.07">10330 1955,'14'1,"-25"0,-18 2,28-2,-8-1,0 2,0-1,0 1,0 0,0 1,0 0,1 0,-1 1,1 0,0 1,0 0,1 0,-1 0,1 1,1 0,-1 1,1-1,0 1,0 1,1-1,0 1,0 0,4-6,1 0,0 0,0 0,0 0,0 0,0 0,0 0,1 0,-1 0,1 0,-1-1,1 1,0 0,-1 0,1 0,0-1,0 1,0 0,1-1,-1 1,0-1,1 1,-1-1,0 0,1 1,0-1,-1 0,1 0,0 0,0 0,-1-1,1 1,0 0,0-1,0 1,0-1,0 0,0 0,0 1,0-1,83 1,153-72,-235 69,-1 1,1-1,0 1,0-1,0 1,0 0,0 0,0 0,0 0,0 1,0-1,1 1,-1 0,0 0,0 0,0 0,0 0,1 1,-1-1,0 1,0 0,0 0,0 0,0 1,0-1,-1 1,1-1,0 1,-1 0,1 0,-1 0,1 0,-1 1,0-1,0 1,0-1,-1 1,1 0,0-1,-1 1,0 0,0 0,0 0,0 1,-2 10,-1 0,-1-1,0 0,-1 1,-1-1,0 0,0-1,-1 1,-1-1,0 0,-9 10,-11 15,-1 0,-2-2,-1-2,-2 0,-33 24,-27 5,76-53,1 1,0 0,0 1,1 1,0 0,1 1,0 1,1 0,1 0,0 1,-8 16,8 20,15-33</inkml:trace>
  <inkml:trace contextRef="#ctx0" brushRef="#br1" timeOffset="58989.034">10499 2633,'-25'22,"0"2,1 0,2 2,0 0,2 2,1 0,1 1,-6 16,22-42,0 0,0 0,1 0,-1 0,1 1,0-1,-1 0,2 1,-1-1,0 1,1 0,0-1,-1 1,1-1,1 1,-1 0,0-1,1 1,0-1,0 1,0-1,0 1,1-1,-1 0,1 0,0 1,0-1,0 0,0-1,0 1,1 0,-1-1,1 1,0-1,2 2,6 0,0 1,1-1,-1-1,1 0,0-1,0 0,0-1,0 0,0-1,0 0,0-1,0-1,-1 0,1 0,0-1,-1 0,1-1,-1-1,0 0,0 0,-1-1,1 0,-1-1,-1 0,1-1,-1 1,-1-2,1 0,-2 0,1 0,-1-1,0 0,2-6,-7 12,-1 1,0-1,1 0,-1 0,-1 0,1 0,0 0,-1 0,0 0,0 0,0 0,-1 0,1 0,-1 0,0 0,0 1,0-1,-1 0,1 0,-1 1,0-1,0 1,0-1,0 1,-1 0,1 0,-1 0,0 0,0 0,0 1,0 0,-1-1,1 1,-1 0,1 0,-1 1,1-1,-1 1,0 0,0 0,0 0,-1 0,-25-6</inkml:trace>
  <inkml:trace contextRef="#ctx0" brushRef="#br1" timeOffset="62819.185">537 4100,'-11'351,"-25"-79,3-45,17-193,9-28</inkml:trace>
  <inkml:trace contextRef="#ctx0" brushRef="#br1" timeOffset="63321.696">367 4129,'291'-26,"-67"23,-222 3,0 1,0-1,0 0,1 0,-1 1,0-1,0 1,0 0,0 0,0 0,0 0,0 0,0 0,-1 0,1 0,0 1,-1-1,1 1,-1-1,1 1,-1 0,0 0,1-1,-1 1,0 0,0 0,-1 0,1 0,0 0,-1 1,1-1,-1 0,1 0,-1 0,0 0,0 1,0 1,-25 78,0-40,-1-1,-2-2,-2-1,-4 2,30-37,0 1,1-1,-1 0,1 1,0 0,0 0,1 0,-1 0,1 0,0 1,0-1,0 0,0 1,1 0,0-1,0 1,0 0,0 0,1 0,0 0,0-1,0 1,1 0,0 0,-1 0,2-1,-1 1,1 0,-1-1,1 1,3 3,4 2,0 0,1-1,0 0,1-1,0 0,0-1,0 0,1-1,0 0,1 0,-1-2,1 0,0 0,11 1,93 40,-113-41,-1-1,1 0,-1 1,0 0,0 0,-1 0,1 0,-1 0,0 0,0 1,0-1,0 1,-1-1,0 1,0 0,0-1,0 1,-1 0,0 0,0 0,0 0,-1-1,0 1,0 0,0-1,0 1,-1 0,1-1,-1 1,0-1,-1 0,1 0,-1 0,0 0,0 0,0 0,0-1,-1 0,1 1,-1-1,0 0,0-1,0 1,0-1,-20 14,0 0,-1-2,0-1,-1-1,-1-2,1 0,-2-2,1 0,-1-2,0-2,-1 0,1-2,-1-1,1-1,-1-1,-24-5,46 6,1-1,-1 1,1-1,-1 0,1-1,0 1,0-1,0 0,0-1,0 0,0 0,1 0,-1 0,1-1,0 0,0 0,0-1,1 1,-1-1,1 0,0 0,1 0,-1-1,-1-3,-1-14</inkml:trace>
  <inkml:trace contextRef="#ctx0" brushRef="#br1" timeOffset="64037.552">1497 4213,'0'5,"0"6,-5 2,-2 3,6-2,3-7,5-10,2-9,4-3,0 7,-2 3</inkml:trace>
  <inkml:trace contextRef="#ctx0" brushRef="#br1" timeOffset="64435.804">1553 4693,'-19'15,"-6"9,5 0,11-3,13-10,9-12,8-6,0-7,2 0,-9 2,-6 2</inkml:trace>
  <inkml:trace contextRef="#ctx0" brushRef="#br1" timeOffset="64906.676">2738 4044,'-22'7,"-1"2,1 0,1 2,0 0,0 2,1 0,1 1,0 1,1 0,0 2,2 0,0 1,1 1,9-12,2 0,-1 0,1 1,0 0,0 0,1 0,0 0,1 1,-1-1,2 1,-1-1,1 1,1 0,-1 0,2-1,-1 1,1 0,0 0,1-1,0 1,0-1,1 1,0-1,1 0,0 0,0-1,0 1,1-1,0 0,1 0,0 0,0-1,0 0,1 0,-1 0,3 0,3 0,1-1,1 0,-1-1,0 0,1-1,0 0,0-1,0-1,0 0,0-1,0-1,0 0,0-1,0 0,0-1,-1-1,1 0,-1-1,0 0,0-1,-1 0,0-1,0-1,7-6,-4 3,-1 0,0-2,-1 1,0-2,-1 0,-1 0,0-1,-1-1,0 0,-2 0,0 0,-1-1,4-13,-6 13,-1 0,0 0,-2-1,0 0,0 1,-2-1,0 0,-1 0,-1 1,-1-1,-1-2,2 16,1-1,-1 1,-1 0,1-1,-1 1,1 0,-1 1,0-1,-1 0,1 1,-1 0,1-1,-1 2,0-1,0 0,0 1,-1-1,1 1,0 1,-1-1,0 0,1 1,-1 0,0 0,1 1,-1-1,-3 1,-17-2</inkml:trace>
  <inkml:trace contextRef="#ctx0" brushRef="#br1" timeOffset="65289.306">2766 4552,'-21'7,"1"1,0 2,0 0,1 1,0 1,1 0,0 2,1 0,1 1,0 0,1 2,1-1,0 2,-10 18,23-34,0 1,0 0,-1 0,2-1,-1 1,0 0,1 0,-1 0,1 0,0 0,0 0,0 0,0 0,0 0,1 0,0 0,-1 0,1-1,0 1,0 0,1 0,-1-1,0 1,1 0,0-1,0 0,-1 1,1-1,1 0,-1 0,0 0,0 0,1-1,-1 1,1 0,-1-1,1 0,0 0,0 0,1 1,120 25,-102-25,0 0,0-2,0-1,-1 0,1-2,0-1,-1 0,1-2,-1 0,-1-1,1-1,-1-1,-1-1,0-1,11-8,-14 7,-1-1,0 0,-2-1,1-1,-2 0,0-1,6-9,-15 20,0-1,0 0,0 1,-1-1,0 0,0 0,0 0,-1 0,0 0,0-1,0 1,-1 0,0-1,0 1,-1 0,0 0,0-1,0 1,-1 0,0 0,0 0,0 0,-1 1,0-1,-1-1,-3-1,1 1,-1 0,0 0,-1 0,1 1,-1 0,-1 1,1 0,-1 0,0 1,0 0,0 0,-1 1,1 1,-1-1,1 1,-6 0,-11-1</inkml:trace>
  <inkml:trace contextRef="#ctx0" brushRef="#br1" timeOffset="65787.774">3697 4100,'-25'17,"1"0,1 1,1 2,0 0,1 1,2 2,-18 23,31-38,-1 0,1 1,1 0,0 0,0 0,0 1,1 0,1 0,0 0,0 0,1 0,0 1,1-1,0 1,1-1,0 1,0-1,1 1,1-1,1 6,1-3,0 0,1-1,0 0,1 0,1 0,0-1,0 0,1 0,1-1,0 0,0 0,1-1,0 0,0-1,1 0,0-1,1 0,0-1,0 0,0-1,0 0,1-1,0 0,0-1,0-1,0 0,0 0,1-2,-1 1,11-3,-7-1,0-1,-1-1,0-1,0-1,0 0,0-1,-1 0,0-1,-1-1,0 0,-1-1,0-1,-1 0,0-1,-1 0,10-14,-15 17,0-2,0 1,-1-1,-1 0,0 0,0 0,-1 0,-1-1,0 1,-1-1,0 0,-1 1,0-1,-1 0,0 1,-1-1,-1 1,0-1,0 1,-2 0,1 0,-1 1,-1-1,0 1,-1 0,0 1,-1 0,0 0,0 0,-7-5,4 6,0 0,0 1,0 1,-1 0,0 1,-1 0,1 0,-1 2,0-1,-1 2,1 0,-1 0,1 1,-1 1,0 0,1 1,-1 1,0 0,1 0,-1 2,1 0,-1 0,1 1,0 1,1 0,-11 6,0 5</inkml:trace>
  <inkml:trace contextRef="#ctx0" brushRef="#br1" timeOffset="66359.759">4657 3987,'-11'-4,"-1"1,0 0,0 0,0 2,0-1,0 1,-1 1,1 0,0 1,0 0,0 1,0 0,0 1,0 1,0-1,-10 7,19-8,-1 2,1-1,0 0,0 0,0 1,0 0,1-1,0 1,-1 0,1 0,1 1,-1-1,1 0,-1 1,1-1,0 1,1-1,-1 1,1-1,0 1,0-1,0 1,1-1,0 1,0-1,0 1,0-1,1 0,-1 0,1 1,0-1,0 0,1-1,-1 1,1 0,0-1,0 1,0-1,0 0,1 0,-1 0,1 0,0-1,0 0,0 1,0-1,0-1,0 1,1-1,1 1,11 2,1-1,-1-1,1-1,-1 0,1-2,-1 1,1-2,-1-1,0 0,1-1,-1-1,-1 0,1-1,-1-1,0-1,-1 0,15-10,134-64,-163 81,0 0,0 0,0 1,0-1,0 0,0 1,0-1,0 1,0-1,0 1,0-1,0 1,0 0,1-1,-1 1,0 0,0 0,0 0,1 0,-1 0,0 0,0 0,0 1,0-1,1 0,-1 1,0-1,0 1,0-1,0 1,0-1,0 1,0 0,0-1,0 1,0 0,0 0,-1 0,1 0,0 0,0 0,-1 0,1 0,-1 0,1 0,-1 0,1 0,-1 0,0 1,0-1,1 0,-1 0,0 0,0 1,0-1,0 0,0 0,-1 0,1 0,0 1,0-1,-1 0,1 0,-1 0,0 1,-16 29,-1 0,-1-1,-2-1,-1-1,-2-1,0-1,-2-1,-4 2,27-25,-205 216,202-213,1 0,-1 0,1 1,0-1,1 1,-1 0,1 1,0-1,1 1,0-1,0 1,0 0,1 0,0 0,0 1,0 5,3-10,1-1,-1 1,1-1,0 1,0-1,0 1,0-1,1 0,-1 0,1 0,-1 0,1-1,-1 1,1-1,0 1,0-1,0 0,0 0,0 0,0-1,0 1,0-1,0 0,0 1,0-1,0-1,0 1,1 0,-1-1,0 0,0 1,2-2,20-4</inkml:trace>
  <inkml:trace contextRef="#ctx0" brushRef="#br1" timeOffset="66636.701">5108 4354,'-16'16,"0"1,1 0,0 1,2 0,0 1,1 1,1 0,0 1,2 0,-6 18,14-36,1 1,-1 0,0-1,1 1,0-1,0 1,0 0,0-1,1 1,0-1,-1 1,1-1,0 1,1-1,-1 1,0-1,1 0,0 0,0 0,0 0,0 0,0 0,1 0,-1-1,1 1,0-1,0 0,0 0,0 0,0 0,0 0,0-1,1 1,-1-1,1 0,-1 0,1 0,1 0,8 2,0-1,0 0,0-1,0-1,0 1,0-2,0 0,0-1,0 0,2-1,-3 0,0 0,0-1,-1 0,1-1,-1 0,0-1,-1 0,1 0,-1-1,0-1,-1 0,0 0,0-1,-1 0,0 0,0-1,-1 0,0-1,-1 1,-1-1,4-9,-8 15,0 0,-1 0,1 0,-1 0,-1 0,1 0,-1 0,1 0,-2 1,1-1,0 0,-1 0,0 1,0-1,0 1,-1-1,1 1,-1 0,0 0,0 0,-1 1,1-1,-1 1,0 0,0 0,0 0,0 0,0 1,-1-1,1 1,-1 0,1 1,-1-1,0 1,0 0,1 0,-1 0,0 1,0 0,0 0,0 0,0 0,0 1,-21-2</inkml:trace>
  <inkml:trace contextRef="#ctx0" brushRef="#br1" timeOffset="69525.86">7451 3903,'73'-17,"132"-22,-152 28,-42 7,0 1,0 1,0 0,0 0,1 1,-1 1,0 0,1 0,4 2,-14-1,-1 0,1 0,-1 0,0 1,0-1,1 1,-1-1,0 1,0-1,0 1,0 0,-1 0,1-1,0 1,-1 0,1 0,-1 0,0 0,0-1,1 1,-1 0,0 0,-1 0,1 0,0 0,0 0,-1 0,1-1,-1 1,0 0,1 0,-1-1,0 1,0 0,0-1,0 1,-1-1,1 1,-1 0,-2 8,-97 306,29-65,-6-51,55-150,23-43,4-4</inkml:trace>
  <inkml:trace contextRef="#ctx0" brushRef="#br1" timeOffset="69771.678">7339 4327,'38'-5,"42"-2,16-4,-2 0,-14 1,-10 3,-12 3,-11 1,-9 2,-6 1,-4 0,-2 0,0 1,-5-6,-6-1</inkml:trace>
  <inkml:trace contextRef="#ctx0" brushRef="#br1" timeOffset="70155.22">8608 3987,'-64'17,"36"-12,1 2,0 1,0 1,0 1,1 2,1 0,-19 13,43-25,0 0,0 0,1 1,-1-1,0 0,0 0,1 0,-1 0,0 1,1-1,-1 0,0 1,1-1,-1 1,0-1,1 1,-1-1,1 1,-1-1,1 1,-1-1,1 1,-1 0,1-1,0 1,-1 0,1-1,0 1,0 0,-1-1,1 1,0 0,0 0,0-1,0 1,0 0,0 0,0 0,0-1,0 1,0 0,1-1,-1 1,0 0,0 0,1-1,-1 1,0 0,1-1,-1 1,1 0,-1-1,1 1,-1-1,1 1,-1-1,1 1,-1-1,1 1,0-1,-1 0,1 1,0-1,0 0,-1 0,1 1,54 6,-47-6,177 20,-176-21,0 0,-1 1,1 1,-1-1,1 1,-1 1,0-1,0 1,0 1,0 0,0 0,-1 0,0 1,0 0,0 0,0 1,-1 0,0 0,0 1,-1-1,0 1,0 0,0 1,-1-1,0 1,-1 0,1 0,0 4,-3 4,0 1,-1-1,-1 1,-1-1,0 1,-1-1,0 0,-2 0,0 0,-1-1,0 1,-1-1,-1-1,0 1,-1-1,-1-1,0 0,0 0,-2-1,0 0,5-5,0 0,0 0,-1 0,0-1,0-1,-1 1,1-1,-1-1,0 0,-1 0,1 0,-1-1,1-1,-9 2,3-7</inkml:trace>
  <inkml:trace contextRef="#ctx0" brushRef="#br1" timeOffset="70391.746">8495 3960,'48'0,"40"-5,14-2,-4 1,-11 1,-14 1,-11 2,-10 1,-10 1,-7 0,-9 0</inkml:trace>
  <inkml:trace contextRef="#ctx0" brushRef="#br1" timeOffset="71256.724">9793 3819,'-33'1,"0"2,0 2,1 1,-1 1,1 2,1 1,-7 4,-22 26,59-39,0 0,0 0,0 0,0 0,0 0,0 1,1-1,-1 0,0 0,1 1,-1-1,1 1,0-1,-1 1,1-1,0 0,0 1,0-1,0 1,0-1,0 1,0-1,0 1,1-1,-1 1,1-1,-1 0,1 1,-1-1,1 0,0 1,0-1,0 0,-1 0,1 0,0 1,0-1,1 0,-1 0,0-1,0 1,0 0,1 0,-1-1,1 1,10 3,0 0,0-1,0 0,1-1,-1 0,1-1,0-1,-1 0,1 0,0-1,-1-1,0 0,1-1,-1 0,0-1,0-1,3-1,135-52,-105 38,1 2,1 3,0 1,16-1,20 15,-81 1,0-1,-1 1,1 0,0-1,0 1,-1 0,1 0,-1 0,1 0,-1 0,1 1,-1-1,0 0,0 1,1-1,-1 0,0 1,0 0,0-1,-1 1,1-1,0 1,-1 0,1 0,-1 0,1-1,-1 1,0 0,0 0,0 0,0 0,0-1,0 1,0 0,-1 0,1 0,-1-1,1 1,-1 0,0 0,1-1,-1 1,0 0,-7 13,-1-1,0 0,-1 0,0 0,-1-1,-1-1,0 0,0-1,-15 10,22-16,-260 190,184-142,3 4,2 3,-30 35,76-68,24-22,-1 1,0-1,1 1,0 0,0 0,1 1,0-1,0 1,0 1,1-1,0 0,0 1,1 0,0 0,1 0,-2 5,4-11,0 0,0 0,0 0,0 0,0 0,1 0,-1 0,1-1,-1 1,1 0,0 0,-1-1,1 1,0 0,0-1,0 1,0-1,1 1,-1-1,0 1,1-1,-1 0,1 0,-1 1,1-1,-1 0,1-1,0 1,0 0,-1 0,1-1,0 1,0-1,0 0,0 1,-1-1,1 0,0 0,0 0,0 0,0 0,0-1,81-18,-60 9,-4 0</inkml:trace>
  <inkml:trace contextRef="#ctx0" brushRef="#br1" timeOffset="71611.227">10104 4411,'-41'39,"25"-25,0 0,1 1,1 0,0 1,1 1,1 0,1 0,0 2,1-1,1 1,-3 11,11-27,0 0,0 0,1 0,0 0,-1 1,1-1,0 0,0 0,1 0,-1 0,1 0,-1 0,1 0,0 0,0 0,1 0,-1 0,0 0,1-1,0 1,0-1,-1 1,2-1,-1 0,0 1,0-1,1 0,-1 0,1-1,-1 1,1 0,0-1,0 0,0 0,0 0,0 0,0 0,0 0,0-1,0 1,0-1,0 0,0 0,0 0,2-1,19 3,-1-1,1-1,-1-1,1-1,-1-1,1-2,-1 0,-1-1,1-1,-1-1,0-2,-1 0,0-1,-1 0,0-2,0-1,3-4,-19 15,0 0,0-1,0 1,0-1,-1 0,1 0,-1 0,0 0,0-1,-1 1,1-1,-1 0,0 0,0 0,-1 0,1 0,-1 0,0 0,-1 0,1 0,-1-1,0 1,0 0,-1 0,0 0,1-1,-2 1,1 0,-1 0,1 0,-1 0,-1 1,1-1,-1 1,0-1,0 1,-2-3,-3 2,1 1,0 0,-1 0,0 1,0 0,0 0,0 1,0 0,-1 0,1 1,-1 0,1 1,-1 0,1 0,-1 1,1 0,-9 2,-13 1</inkml:trace>
  <inkml:trace contextRef="#ctx0" brushRef="#br1" timeOffset="81094.011">819 5765,'2'-3,"-1"0,0-1,0 1,0 0,-1-1,1 1,-1-1,0 1,0-1,0 0,0 1,-1-1,1 1,-1 0,0-1,0 1,0-1,-1 1,1 0,-1 0,0 0,0 0,0 0,0 0,0 0,-1 1,1-1,-1 1,1 0,-1 0,0 0,0 0,0 0,0 0,-1 1,1-1,0 1,-3 0,-5-1,-1 1,1 1,0 0,-1 0,1 1,-1 1,1 0,0 0,0 1,0 1,0 0,0 0,1 1,0 0,0 1,0 0,1 1,0 0,0 0,1 1,-4 4,-46 31,38-28,0 0,1 1,2 1,-1 0,2 1,0 1,1 1,2 0,-1 1,2 1,-8 20,13-22,2 0,0 1,2-1,0 1,1 0,1 0,1 0,1 0,3 19,-3-30,2 0,-1 0,2 0,-1-1,1 1,0-1,1 0,0 0,1 0,0-1,0 0,1 0,0 0,0-1,1 0,0-1,0 1,0-2,1 1,0-1,0 0,0-1,1 0,0-1,-1 0,1 0,0-1,1 0,-1-1,9 0,152-4,-147 3</inkml:trace>
  <inkml:trace contextRef="#ctx0" brushRef="#br1" timeOffset="81509.318">1327 5794,'-5'0,"-1"5,0-3,5-3,9 0,2-5,-5-2,-3 6,-7 2,-3 7,-4 2,-1 4,2 1</inkml:trace>
  <inkml:trace contextRef="#ctx0" brushRef="#br1" timeOffset="81880.132">1327 6217,'-5'5,"-1"6,0 6,-4 1,0 1,-3-2,6-4,3-5</inkml:trace>
  <inkml:trace contextRef="#ctx0" brushRef="#br1" timeOffset="82765.983">2089 5765,'69'-21,"0"2,2 3,0 4,0 2,1 4,36 3,-101 2,0 0,0 1,1 0,-1 1,0-1,0 1,0 1,0-1,0 1,0 0,0 1,-1 0,1 0,-1 0,0 1,0 0,0 0,1 1,-7-1,1-1,-1 1,0 0,0-1,0 1,0-1,0 1,-1-1,0 1,0-1,0 0,0 1,0-1,-1 0,1 0,-1 1,0-1,0-1,0 1,-1 1,-3 5,-129 264,29-13,89-219,-12 59,40-88,0-18</inkml:trace>
  <inkml:trace contextRef="#ctx0" brushRef="#br1" timeOffset="83009.655">2174 6161,'43'-5,"34"-1,8 0,-1-4,-4 0,-12 2,-8 2,-9-3,-13 0</inkml:trace>
  <inkml:trace contextRef="#ctx0" brushRef="#br1" timeOffset="83308.539">3472 5765,'-39'15,"0"2,1 1,1 1,0 3,2 1,1 1,1 2,-21 21,42-36,0 2,1-1,0 1,1 1,1 0,0 0,1 1,0 0,1 1,1 0,0 0,4-8,0 1,0-1,1 1,0 0,1 0,-1 0,2-1,-1 1,1 0,1 0,-1-1,1 1,1 0,0-1,0 0,1 0,0 0,0 0,1-1,0 1,3 4,4-2,1-1,-1 1,1-2,1 0,0 0,0-1,0-1,1-1,-1 0,2-1,-1 0,0-1,1-1,-1 0,1-1,-1-1,1 0,0-2,-1 1,1-2,-1 0,2-1,10-2,0 0,0-2,-1-1,0-1,-1-1,0-1,-1-1,0-2,-1 0,-1-2,0 0,8-10,-23 19,0-1,0 0,-1 0,-1-1,0 0,0 0,-1 0,0 0,0-1,-1 0,-1 1,0-1,0 0,-1 0,-1 0,0 0,0 0,-1 0,0 0,-1 0,-1 0,1 0,-2 1,1-1,-1 1,-1 0,0 0,-1 0,1 1,-2 0,1 0,-1 1,-1-1,0 1,-2-1,-1-3,-2 1,1 0,-2 1,1 0,-1 1,-1 1,1 0,-2 1,1 0,-1 2,0 0,0 0,0 1,0 1,-1 1,0 1,1 0,-1 1,0 0,0 2,1 0,-14 4</inkml:trace>
  <inkml:trace contextRef="#ctx0" brushRef="#br1" timeOffset="83828.184">4431 5681,'-21'-6,"0"1,-1 0,1 2,-1 0,0 2,0 0,0 1,0 2,0 0,0 1,-19 6,37-8,1 0,-1 1,1-1,-1 1,1 0,0 0,0 0,0 0,0 1,0-1,0 1,1 0,-1-1,1 1,0 1,-1-1,2 0,-1 0,0 1,1-1,-1 1,1-1,0 1,0 0,0-1,1 1,0 0,-1 0,1-1,0 1,1 0,-1 0,1-1,-1 1,1 0,1 2,0-3,0 0,-1-1,1 1,0-1,0 0,0 0,0 1,1-1,-1-1,1 1,-1 0,1-1,0 1,-1-1,1 0,0 1,0-1,0-1,0 1,0 0,0-1,0 0,0 1,0-1,0-1,0 1,0 0,2-1,89-20,-86 19,184-50,-189 51,0-1,0 1,0 0,0 1,0-1,1 0,-1 1,0 0,0 0,0 0,1 0,-1 0,0 1,0-1,1 1,-1 0,0 0,0 0,0 0,0 1,0-1,-1 1,1 0,0 0,-1 0,1 0,-1 0,0 0,1 1,-1-1,0 1,-1 0,1 0,0-1,-1 1,0 0,1 0,-1 0,0 0,-1 1,1-1,0 0,-1 0,0 1,0-1,0 1,-5 12,0 0,-1-1,-1 1,-1-1,0 0,-1-1,-1 0,0 0,-1-1,0 0,-1-1,-3 2,-4 7,-296 257,283-230,32-47,-1 0,1 0,0 1,0-1,0 0,-1 0,1 0,1 1,-1-1,0 0,0 0,0 0,1 1,-1-1,0 0,1 0,-1 0,1 0,-1 0,1 0,0 0,-1 0,1 0,0 0,0 0,0 0,0-1,0 1,0 0,0-1,0 1,0 0,0-1,0 1,0-1,0 0,0 1,1-1,-1 0,0 0,0 0,0 0,1 0,-1 0,20 3</inkml:trace>
  <inkml:trace contextRef="#ctx0" brushRef="#br1" timeOffset="84095.663">4742 6048,'-12'14,"1"1,1 0,0 0,1 1,1 1,1-1,0 1,1 0,1 1,0 0,1-1,1 2,4-14,-1 0,1 0,0 0,0 0,0 0,1 0,0 0,0-1,0 1,1-1,-1 1,1-1,0 0,0 0,0 0,1-1,0 1,-1-1,1 0,0 0,1 0,-1 0,0-1,1 1,0-1,-1-1,1 1,0-1,0 1,0-1,0-1,0 1,0-1,0 0,0 0,0 0,0 0,0-1,0 0,0 0,0-1,0 1,-1-1,1 0,-1 0,5-3,2 1,1-1,-1 0,-1-1,1 0,-1 0,0-1,0 0,-1-1,0 0,1-1,-7 5,0 1,0-1,-1 0,1 1,-1-1,1 0,-1-1,0 1,-1 0,1 0,-1-1,0 1,0-1,0 1,-1-1,1 0,-1 1,0-1,-1 1,1-1,-1 0,0 1,0-1,0 1,-1 0,1-1,-3-2,-1-1,0 1,-1 0,0 0,-1 0,0 1,0 0,0 1,0-1,-1 1,0 1,0 0,0 0,-1 0,1 1,-1 0,0 1,0 0,0 0,0 1,0 0,0 1,0 0,-1 0,1 1,-3 0,-16 0</inkml:trace>
  <inkml:trace contextRef="#ctx0" brushRef="#br1" timeOffset="86828.849">7310 5455,'-46'27,"-130"92,170-113,-23 17,0 2,2 2,1 0,1 1,2 2,1 0,1 2,1 0,2 1,2 1,0 1,14-28,0 0,1-1,0 1,0 0,0 0,1-1,0 1,0 0,1 0,0 0,0-1,0 1,1 0,0-1,0 1,1-1,0 0,0 0,0 0,1 0,0-1,0 1,0-1,1 0,0 0,0 0,0-1,1 0,-1 0,1 0,0-1,13 6,1-1,0-1,1-1,-1-1,1-1,0-1,1 0,-1-2,0 0,1-2,-1 0,2-2,15 2,-14 2,-1-2,0 0,0-2,0 0,0-2,-1-1,0 0,0-2,0 0,-1-2,9-5,-28 14,1 0,-1-1,1 0,-1 0,0 0,1 0,-1 0,0 0,0 0,-1-1,1 1,0-1,-1 1,1-1,-1 0,0 1,0-1,0 0,0 0,-1 0,1 0,-1 0,0 0,0 0,0 0,0 0,0 0,0 0,-1 0,0 0,1 1,-1-1,0 0,0 0,-2-2,-1-3,-1 1,0-1,-1 1,0 0,0 0,0 0,-1 1,0 0,0 1,0-1,-3 0,-12-4,0 2,0 0,-1 2,0 0,0 1,-1 2,1 0,-1 2,1 0,-1 2,0 0,1 2,-1 0,1 2,0 1,1 0,-1 2,1 1,-14 7,-2 2,7-2</inkml:trace>
  <inkml:trace contextRef="#ctx0" brushRef="#br1" timeOffset="87408.779">7677 5652,'47'-11,"-3"-2,0 3,0 1,1 3,0 1,27 2,-70 3,0-1,-1 1,1 0,0 0,0 0,-1 0,1 0,0 1,-1-1,1 0,0 1,-1-1,1 1,-1 0,1 0,-1-1,1 1,-1 0,1 0,-1 0,0 0,0 1,1-1,-1 0,0 1,0-1,0 0,0 1,-1-1,1 1,0-1,-1 1,1 0,-1-1,1 1,-1 0,0-1,1 1,-1 0,0-1,0 1,0 0,-1 0,1-1,0 1,-1 0,1-1,-1 1,1-1,-1 2,-7 13,-1-1,0 0,-1 0,0-1,-2 0,1 0,-1-2,-1 1,-1-2,1 0,-5 2,-26 25,-124 129,163-162,1 1,0 0,0 0,0 0,1 0,0 1,0-1,1 1,-1 0,1 0,1 0,-1 0,1 0,1 0,-1 0,1 0,1 0,-1 1,1-1,0 0,1 0,-1 0,2 0,-1-1,1 1,0 0,0-1,0 0,1 0,0 0,1 0,-1 0,1-1,0 0,0 0,1 0,-1-1,3 2,-2-2,1 0,-1-1,0 0,1 0,0 0,0-1,0 0,0 0,0 0,0-1,0 0,1-1,-1 0,0 0,0 0,1-1,-1 0,0 0,0-1,0 0,0 0,5-3,2-7</inkml:trace>
  <inkml:trace contextRef="#ctx0" brushRef="#br1" timeOffset="87659.698">8298 6019,'-14'20,"4"5,5-1</inkml:trace>
  <inkml:trace contextRef="#ctx0" brushRef="#br1" timeOffset="87964.113">8721 5625,'-16'5,"3"-2,0 0,0 1,0 1,1 0,-1 1,1 0,1 1,-1 0,1 1,0 0,1 1,0 0,0 0,-1 3,10-9,0-1,0 0,0 0,0 1,0-1,0 0,0 1,1-1,-1 1,1-1,0 1,0-1,0 1,0-1,0 1,0-1,1 1,-1-1,1 1,0-1,-1 1,1-1,0 0,1 0,-1 1,0-1,1 0,-1 0,1 0,-1 0,1-1,0 1,0 0,2 1,81 43,-69-39,25 10,-33-15,1 0,-1 0,0 1,0 0,0 0,-1 1,1 0,-1 1,0 0,0 0,-1 0,1 1,-1 0,0 0,-1 0,0 1,0 0,0 0,-1 0,1 1,0 3,-4-2,0-1,-1 1,0-1,0 1,-1-1,0 1,-1-1,0 1,0-1,-1 0,0 0,0 0,-1 0,0-1,0 1,0-1,-1 0,-1 0,1-1,-1 0,0 0,0 0,-1 0,0-1,0 0,0-1,0 0,-1 0,0 0,0-1,0 0,0 0,0-1,-1 0,-2-1,-12 1</inkml:trace>
  <inkml:trace contextRef="#ctx0" brushRef="#br1" timeOffset="88182.705">8665 5625,'33'-20,"26"-5,8 0,-3 6,-8 5,-13 5</inkml:trace>
  <inkml:trace contextRef="#ctx0" brushRef="#br1" timeOffset="88792.229">9512 5484,'-18'-1,"1"1,0 0,-1 2,1 0,0 0,0 2,0 0,1 1,-1 1,1 1,1 0,-1 1,1 0,0 1,-4 4,16-11,0 0,1 0,-1 0,0 1,1-1,-1 0,1 1,0 0,0 0,0-1,0 1,0 0,1 1,-1-1,1 0,0 0,0 1,0-1,0 0,1 1,-1-1,1 1,0-1,0 1,0-1,1 1,-1-1,1 0,0 1,0-1,0 0,0 1,0-1,1 0,0 0,-1 0,1 0,0 0,1 0,-1-1,0 1,1-1,-1 0,1 1,0-1,0 0,0-1,0 1,2 1,8-1,-1-1,1 0,-1-1,1-1,-1 1,1-2,-1 0,0 0,1-1,-1-1,-1 0,1-1,0 0,3-3,0 2,183-63,-163 61,-30 5,0 0,0 1,0 0,1 0,-1 1,1-1,-1 1,1 0,-1 1,1-1,-1 1,1 0,0 1,-1-1,1 1,-1 0,1 1,-1-1,0 1,1 0,-1 0,0 1,0 0,0-1,-1 2,1-1,-1 0,2 2,-5 2,0 0,-1 0,0 0,0 0,-1 0,0 0,0-1,0 1,-1 0,0 0,0-1,-1 0,0 1,0-1,0 0,-1 0,0-1,0 1,0-1,-1 0,0 0,0 0,0 0,0-1,-4 2,-174 126,163-120,-73 43,58-37,0 3,1 1,1 1,1 2,1 1,-12 15,14 16,25-38</inkml:trace>
  <inkml:trace contextRef="#ctx0" brushRef="#br1" timeOffset="89126.961">9793 5992,'-13'13,"-1"1,2 0,0 1,1 0,0 1,1 0,1 1,0 0,2 1,0 0,1 0,0 0,-2 19,8-34,0 0,0 0,-1-1,2 1,-1 0,0 0,1 0,-1-1,1 1,0 0,0 0,0-1,0 1,0-1,1 1,-1-1,1 1,0-1,-1 0,1 0,0 0,0 0,1 0,-1 0,0-1,1 1,-1-1,1 1,-1-1,1 0,-1 0,1 0,0 0,0-1,0 1,-1-1,1 0,0 0,0 0,1 0,117-17,-116 16,1 0,-1 0,1 0,-1-1,0 1,1-1,-1 0,0-1,0 1,0-1,-1 0,1-1,-1 1,1-1,-1 0,0 0,0 0,-1 0,0-1,1 1,-1-1,-1 0,1 0,-1 0,0 0,0 0,0-1,-1 1,1-4,-2 3,0-1,0 0,-1 0,0 1,0-1,0 0,-1 1,0 0,-1-1,1 1,-1 0,0 0,-1 0,1 0,-1 1,0 0,-1-1,1 1,-1 1,0-1,0 1,0 0,-1 0,0 0,-2 0,-16-10</inkml:trace>
  <inkml:trace contextRef="#ctx0" brushRef="#br0" timeOffset="124693.193">29 3564,'55'0,"145"-11,26-8,-28-8,310 27,-338-27,281 27,-226 28,1-45,-168 9,1 3,0 2,57 6,-13-1,406-2,-261-28,465 28,-513-12,81-23,-181 26,0 4,70 7,-35 0,768-2,-733-28,282 28,-2-1,-185-27,317 29,-396-27,114-28,-108 26,88 21,-166 9,1015-2,-959-29,-30 17,-124 8,1 1,0 1,0 0,0 1,0 1,1 0,-1 1,16 4,-8 1</inkml:trace>
  <inkml:trace contextRef="#ctx0" brushRef="#br0" timeOffset="127328.36">0 5455,'279'-77,"-47"68,-64-17,2 14,-101 2,-1 3,1 3,1 3,17 4,32-1,555-2,-406-29,-239 28,-5-1,0 2,-1 0,1 2,0 1,-1 0,9 4,6 1,1-2,0-1,0-2,1-2,-1-1,12-4,41 2,2210 2,-2012-29,505 29,369 0,-850-28,-18-7,-190 18,269-43,-163 31,61 0,485 30,-531-29,26 28,-111-28,112 17,-243 8,1 2,0 0,0 0,0 1,-1 1,1-1,0 2,0 0,-1 0,1 1,-1 1,0 0,0 0,0 1,7 5,0 3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4:41.6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8185 1884,'-58'-34,"-266"-163,241 152,-128-69,-4 10,-64-15,-190-25,-6 21,-6 21,-161-2,373 60,-394-50,-365 7,760 80,0 12,1 11,-54 20,150-11,1 8,2 7,1 7,3 7,-104 53,188-69,2 2,2 4,1 3,3 4,2 2,-34 37,85-75,2 2,0 0,1 1,1 0,1 1,0 1,2 1,0-1,1 2,1 0,1 0,2 1,0-1,1 2,1-1,1 1,1 0,1-1,2 1,0 0,1 0,2 0,1 7,9 9,0-1,3-1,1-1,2 0,2-1,1-1,1-1,2-1,2-2,1 0,3 0,50 45,3-3,3-5,51 29,52 19,5-8,5-9,3-9,87 21,26-2,4-14,4-14,4-14,2-14,195 0,-203-40,0-15,260-36,-201-8,-1-17,326-100,-578 128,-2-4,-2-6,-2-6,-3-5,75-48,-172 90,-1-1,0-1,-1-1,0 0,-2-2,0 0,-1-1,-1-1,-1 0,0-1,-2-1,-1 0,-1-1,0 0,-2 0,-1-1,0-5,0-13,-1-1,-2 1,-2-1,-3 0,0 0,-3 0,-2 0,-2 0,-2 1,-1 0,-2 1,-3 0,-1 1,-1 1,-12-17,-34-55,-5 2,-5 4,-4 2,-61-59,42 51,-6 5,-4 4,-4 5,-4 4,-5 6,-3 5,-3 6,-4 5,-3 6,-3 5,-2 7,-2 5,-27 0,-29 8,-2 9,0 9,-2 8,0 8,-199 21,61 19,2 15,1 15,-33 23,110-19,3 11,4 10,4 12,5 10,-58 45,225-115,1 4,2 3,2 3,3 3,2 3,2 2,3 4,3 1,3 3,2 3,4 1,-17 37,49-78,1 1,1 0,2 1,1 1,2-1,1 1,1 1,2-1,1 1,2 0,1 0,1 0,2-1,2 1,0-1,3 0,0 0,2-1,1 0,7 12,22 20,2-2,3-1,3-3,2-1,2-3,3-2,2-3,2-2,28 15,114 69,5-8,5-10,5-9,4-10,4-9,36 0,173 50,7-19,3-19,-273-66,0-7,2-7,0-8,0-7,0-8,157-27,-138-4,-2-8,-1-9,-4-7,-2-9,-4-7,-3-8,-4-8,-4-6,-5-9,73-66,-116 82,-4-5,-5-6,-4-3,-5-6,-4-3,-6-5,-6-3,60-118,-112 174,-2-2,-3-1,-4-1,-3-1,-1-9,-12 42,-1-1,-3 1,-1-1,-2 0,-2 0,-1 1,-2-1,-2 1,-2 0,-5-12,2 23,-1 1,-2 0,0 1,-2 1,-1 0,-1 2,-1 0,-1 0,-1 2,-1 1,-1 1,-1 0,0 2,-2 1,0 1,-1 1,0 1,-1 2,-1 0,-1 2,-130-42,16 18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4:42.63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9487 5119,'-31'-3,"1"-1,-1-2,1-1,1-1,0-1,0-2,-13-7,14 7,-344-165,-40-12,-155-106,-490-307,465 234,10-32,84 57,455 314,-1681-1096,1378 924,-8 15,-347-125,-170-31,52 3,556 197,256 135,8 4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4:43.8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5254 1705,'-95'-161,"34"48,-5 2,-4 3,-5 4,-4 3,-5 3,-4 4,-54-41,100 99,-2 2,-1 2,-2 3,0 1,-2 2,-1 3,-2 1,1 3,-2 3,-1 1,1 3,-2 2,0 3,0 2,0 2,-18 4,13 6,0 3,0 2,1 3,0 2,2 3,0 3,1 2,2 2,-10 9,-24 19,1 4,4 4,2 4,-68 72,46-26,6 4,4 5,6 4,5 3,6 3,-35 91,5 17,10 4,11 4,-31 165,57-164,11 4,10 1,12 1,11 2,11 0,21 156,-8-309,5-1,4 0,5-1,4-1,4-1,5-2,4-1,4-3,47 73,-38-85,3-2,4-2,3-3,3-3,3-3,4-3,2-3,2-4,3-3,3-4,2-3,2-4,1-4,28 6,-40-23,2-4,0-3,1-4,0-3,1-3,0-4,0-4,26-5,24-7,-1-7,-1-4,-1-6,89-36,-114 30,-2-5,-1-4,-3-4,-1-4,-4-5,-1-3,-4-4,-2-4,-4-4,-3-3,4-11,2-20,-4-4,-6-3,-5-3,-5-3,-5-2,24-81,16-79,-13-3,-12-4,-13-3,-13-2,7-270,-39 323,-11-1,-26-221,9 338,-6 1,-5 2,-6 0,-5 2,-5 1,-32-62,42 118,-3 1,-2 1,-3 2,-3 2,-1 1,-4 2,-1 3,-3 2,-2 1,-2 3,-2 3,-1 2,-3 2,-1 3,-26-9,-3 7,-1 4,-1 4,-1 4,-2 5,0 3,-1 4,-1 5,-11 4,-61 4,1 8,1 7,0 7,-42 17,-36 19,2 12,4 9,4 12,3 9,5 10,6 10,0 12,59-29,3 7,6 6,5 7,6 6,-23 36,91-84,4 2,4 4,4 2,3 3,5 3,4 2,4 2,4 2,-25 97,35-66,6 2,5 0,7 2,5 0,7 0,5 0,14 79,14 9,9-1,10-2,10-3,22 35,-9-47,8-3,10-5,7-3,10-5,76 98,-136-219,3-2,3-2,3-2,2-4,3-1,2-4,3-2,2-4,2-2,2-4,1-3,2-3,69 22,-60-34,2-3,-1-4,2-4,0-4,0-3,1-5,-1-3,0-4,0-4,0-4,-2-3,27-12,3-4,-1-6,-2-4,-2-6,-2-4,-3-4,-2-6,-3-4,-3-4,-4-4,-2-4,75-86,-36 8,-6-5,-7-5,-7-5,71-155,-27 4,-15-6,26-121,-70 168,-14-3,-11-4,-14-3,-12-2,-13-1,-13-2,-13-3,-12 120,-7 0,-8 0,-22-68,22 156,-3 0,-5 2,-3 1,-5 1,-3 2,-4 2,-20-25,28 56,-1 1,-3 3,-2 1,-2 2,-2 2,-2 3,-2 1,-1 2,-2 3,-2 2,0 3,-3 2,0 2,-1 3,-1 3,-57-11,16 12,-1 5,0 5,0 4,-1 4,-84 12,-1 9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44:28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830 658,'-91'-76,"55"43,-1 1,-2 1,-42-23,-38-24,84 39,-1 2,-2 1,-1 2,-2 1,-27-14,-64-65,131 112,1-1,0 0,0 0,-1 1,1-1,0 0,-1 0,1 1,-1-1,1 0,-1 1,1-1,-1 0,1 1,-1-1,1 1,-1-1,0 1,1-1,-1 1,0-1,0 1,1 0,-1 0,0-1,0 1,1 0,-1 0,0 0,0 0,0-1,1 1,-1 0,0 1,0-1,0 0,1 0,-1 0,0 0,0 1,0-1,1 0,-1 1,0-1,1 1,-1-1,0 0,1 1,-1 0,0-1,1 1,-1-1,1 1,-1 0,1-1,-1 1,1 0,0 0,-1-1,1 1,0 0,0 0,-1-1,1 1,37 134,-22 35,0-96,-14-73,0-1,1 1,-1 0,0-1,0 1,1-1,-1 1,0-1,1 0,-1 0,0 1,1-1,-1 0,1 0,-1 0,0 0,1-1,-1 1,0 0,1-1,-1 1,0-1,1 1,-1-1,0 1,0-1,0 0,0 0,1 0,-1 1,0-1,0 0,-1 0,1-1,0 1,0 0,0 0,-1 0,1 0,-1-1,1 1,-1 0,1-1,-1 1,0 0,1-1,-1 0,93-125,37-47,-129 174,-1 0,1-1,0 1,-1-1,1 1,0-1,-1 0,1 1,-1-1,1 1,-1-1,1 0,-1 0,0 1,1-1,-1 0,0 0,1 1,-1-1,0 0,0 0,0 0,0 1,0-1,0 0,0 0,0 0,0 0,0 1,0-1,-1 0,1 0,0 0,-1 1,1-1,0 0,-1 1,1-1,-1 0,1 1,-1-1,1 0,-1 1,0-1,1 1,-1-1,0 1,1-1,-1 1,0 0,1-1,-1 1,0 0,0-1,0 1,-51-2,42 2,-8 1,-5-2,0 2,0 1,0 0,0 2,0 1,1 0,-2 2,16-3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46:58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0 300,'1'0,"-1"0,0 0,1-1,-1 1,1 0,-1 0,1 0,-1-1,1 1,-1 0,1 0,-1 0,1 0,-1 0,0 0,1 0,-1 0,1 0,-1 0,1 0,-1 0,1 1,-1-1,1 0,-1 0,1 0,-1 1,0-1,1 0,-1 0,1 1,-1-1,0 0,1 1,-1-1,0 1,0-1,1 0,-1 1,0-1,0 1,1-1,-1 1,0-1,0 1,0-1,0 0,0 1,0-1,0 1,0-1,0 1,0-1,0 1,0-1,0 1,0-1,14 33,-2 0,-2 0,0 1,-3 1,1 11,10 40,0 110,-17-196,-1 0,1-1,-1 1,0 0,1 0,-1-1,1 1,-1 0,1 0,-1 0,1 0,-1 0,1 0,-1 0,1 0,-1 0,0 0,1 0,-1 0,1 0,-1 0,1 0,-1 0,1 0,-1 1,1-1,-1 0,1 0,-1 1,0-1,1 0,-1 0,0 1,1-1,-1 0,0 1,1-1,-1 1,0-1,0 0,1 1,-1-1,0 1,0-1,0 1,0-1,1 1,-1-1,0 1,0-1,0 1,0-1,0 1,0-1,0 1,0-1,-1 0,1 1,0-1,0 1,0-1,0 1,-1-1,1 1,0-1,18-35,87-229,-27 89,-71 164,-3 3</inkml:trace>
  <inkml:trace contextRef="#ctx0" brushRef="#br0" timeOffset="1">0 187,'92'-45,"-65"40,0 0,1 2,-1 0,1 2,0 2,17 1,22 1,-23-3,-75-34,17 23,7 7,0-1,0 0,1-1,0 0,0 0,0 0,1 0,0-1,0 0,1 0,-1-2,3-2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8:15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254 231,'74'-19,"137"-67,-108 39,-100 48,1-1,-1 1,1 0,-1 0,1 0,-1 1,0-1,1 1,-1 0,0 0,0 0,0 0,0 0,-1 1,1-1,0 1,-1 0,0-1,0 1,0 0,0 1,0-1,-1 0,1 0,-1 1,0-1,0 1,0-1,0 1,-1 0,1-1,-1 1,0 0,1 0,62 286,-55-231,-4 0,-1 0,-6 54,1-9,2-104,1 1,-1-1,0 1,1 0,-1-1,0 1,1 0,-1-1,0 1,0 0,0 0,0-1,0 1,0 0,0-1,0 1,0 0,0 0,0-1,0 1,0 0,0 0,-1-1,1 1,0 0,0-1,-1 1,1-1,-1 1,1 0,-1-1,1 1,-1-1,1 1,-1-1,1 1,-1-1,1 1,-1-1,0 0,1 1,-1-1,0 0,1 0,-1 1,0-1,1 0,-1 0,0 0,0 0,1 0,-1 0,0 0,0 0,1 0,-1 0,0-1,1 1,-1 0,0 0,1-1,-1 1,0 0,1-1,-1 1,-10-7,-1 0,0 0,0 1,0 1,-1 0,1 1,-1 0,0 1,0 1,-14-1,-5 1,-1 3,1 1,-1 1,1 1,0 2,0 2,1 0,0 3,-22 10,19-8,0 2,1 1,1 2,1 1,0 1,2 2,-3 4,20-16</inkml:trace>
  <inkml:trace contextRef="#ctx0" brushRef="#br0" timeOffset="1932.481">565 456,'132'-48,"76"-21,-107 36,-101 32,1 1,0 0,-1-1,1 1,-1 0,1-1,0 1,-1 0,1 0,0 0,-1 0,1 0,0 0,0-1,-1 1,1 1,0-1,-1 0,1 0,0 0,-1 0,1 0,0 1,-1-1,1 0,0 1,-1-1,1 0,-1 1,1-1,-1 1,1-1,-1 1,1-1,-1 1,1-1,-1 1,1-1,-1 1,0 0,0-1,1 1,-1 0,0-1,0 1,0 0,1-1,-1 1,0 0,0-1,0 1,0 0,0-1,0 1,-1 0,1 0,0-1,0 1,-1 0,-16 51,10-35,-10 71,15-62</inkml:trace>
  <inkml:trace contextRef="#ctx0" brushRef="#br0" timeOffset="2700.567">1355 485,'-19'9,"1"2,1 0,0 1,0 1,1 0,1 1,0 1,1 1,-7 10,16-18,0 0,1 1,0 0,1 0,0 0,0 0,1 0,0 1,1-1,0 1,0-1,1 1,0 6,0-12,1-1,-1 1,0 0,1-1,0 1,-1-1,2 1,-1-1,0 1,1-1,-1 0,1 0,0 0,0 0,0 0,0 0,1 0,-1-1,1 1,0-1,0 0,0 0,0 0,0 0,0 0,0 0,1-1,-1 0,0 0,1 0,-1 0,1 0,0-1,-1 1,1-1,1 0,11-3,-1-1,-1 0,1-1,-1 0,1-1,-2-1,1 0,-1-1,0-1,0 0,-1 0,-1-1,1-1,-2 0,1 0,-2-1,1-1,-2 1,0-2,0 1,4-12,-9 20,0 1,0-1,0 0,-1 0,0 0,0 0,0 0,-1-1,1 1,-1 0,-1-1,1 1,-1-1,0 1,0-1,0 1,-1-1,0 1,0-1,0 1,-1 0,0-1,0 1,0 0,0 0,-1 0,0 1,0-1,-1 1,1-1,-1 1,0 0,0 1,0-1,0 0,-1 1,1 0,-1 0,0 1,0-1,0 1,0 0,0 1,-1-1,1 1,0 0,-3 0,-6 4,1 0,0 1,0 1,0 0,0 1,1 0,0 1,0 0,0 1,1 1,1 0,-1 0,2 1,-1 0,1 0,1 1,0 1,0-1,1 1,1 1,0-1,0 1,-2 10,-1 2</inkml:trace>
  <inkml:trace contextRef="#ctx0" brushRef="#br0" timeOffset="3478.89">1835 598,'-22'198,"5"-151,1-83,14 21,1 0,0 1,1-1,1 0,0 0,1 0,0 1,2-1,-1 1,2 0,0 0,1 0,0 0,1 1,0 0,1 1,3-4,5-5,-4 5,-1 1,2 0,0 1,1 0,0 1,1 1,0 0,1 1,4-2,-19 13,0-1,0 0,1 0,-1 0,0 1,0-1,1 0,-1 1,0 0,1-1,-1 1,1 0,-1-1,0 1,1 0,-1 0,1 0,-1 0,1 0,-1 1,0-1,1 0,-1 1,0-1,1 1,-1-1,0 1,1 0,-1-1,0 1,0 0,0 0,0 0,0 0,0 0,0 0,0 0,0 0,0 0,-1 1,1-1,0 0,-1 1,1-1,-1 0,1 1,-1-1,0 0,0 1,1-1,-1 1,0-1,0 0,-1 1,1-1,-38 125,36-106,3-4</inkml:trace>
  <inkml:trace contextRef="#ctx0" brushRef="#br0" timeOffset="6029.512">2879 598,'0'282,"-4"-256,-9-32,10-12,0 1,1-1,2 0,-1 0,2 1,1-1,0 0,1 1,0-1,2 1,0 0,1 0,1 1,0-1,1 2,1-1,1 1,0 0,0 1,12-10,-14 11,2 1,0 0,0 0,1 2,1-1,0 1,0 1,12-7,-22 16,0 0,0 0,0 0,0 1,0-1,0 0,0 1,0-1,0 1,-1 0,1 0,0 0,0 0,0 0,-1 0,1 0,-1 1,1-1,-1 1,1-1,-1 1,0-1,0 1,1 0,-1-1,-1 1,1 0,0 0,0 0,-1 0,1 0,-1 0,1 0,-1 0,0 0,0 0,0 0,0 0,11 24,-1-11</inkml:trace>
  <inkml:trace contextRef="#ctx0" brushRef="#br0" timeOffset="6346.946">3443 541,'-8'20,"1"1,0 0,2 0,0 0,1 1,1 0,2 0,0-1,1 1,1 0,2 12,-3-31,0 0,1-1,-1 1,0 0,1-1,0 1,0 0,-1-1,1 1,1-1,-1 0,0 1,1-1,-1 0,1 0,0 0,-1 0,1 0,0 0,0 0,1 0,-1-1,0 1,0-1,1 0,-1 0,1 0,-1 0,1 0,0 0,-1-1,1 1,0-1,-1 0,1 1,0-1,-1-1,1 1,0 0,-1-1,1 1,0-1,-1 0,1 0,-1 0,1 0,-1 0,0 0,1-1,-1 1,0-1,0 0,0 0,3-3,0-1,0 0,-1 0,0 0,0 0,0-1,-1 0,0 0,-1 0,1 0,-1 0,-1 0,1-1,-1 1,0 0,-1-1,0 1,0-1,-1 1,0-1,0 1,0 0,-1-1,0 1,-1 0,0 0,0 0,0 1,-1-1,0 1,0 0,0 0,-1 0,-4-4,-5 0</inkml:trace>
  <inkml:trace contextRef="#ctx0" brushRef="#br0" timeOffset="6763.726">3867 32,'-8'22,"2"0,0 0,2 0,0 1,1 0,2 0,0-1,2 1,1 16,-1 10,0 397,-6-395,-1-33</inkml:trace>
  <inkml:trace contextRef="#ctx0" brushRef="#br0" timeOffset="7016.192">3641 541,'43'-5,"34"-6,13-2,-4 2,-12 3,-13-2,-13 0,-9 2,-7 2,-4 3,-7 1</inkml:trace>
  <inkml:trace contextRef="#ctx0" brushRef="#br0" timeOffset="7751.896">4403 399,'-41'35,"0"2,3 1,1 3,2 0,-10 18,43-57,0-1,0 1,1 0,-1-1,0 1,1 0,-1 0,1 0,0 0,0 0,0 0,0 0,0 0,0 0,0 1,1-1,-1 0,1 1,0-1,-1 0,1 1,0-1,1 1,-1-1,0 0,1 1,-1-1,1 0,0 0,-1 1,1-1,0 0,1 0,-1 0,0 0,0 0,1 0,-1 0,1-1,0 1,0 0,-1-1,1 0,2 2,7-3,0-1,0-1,0 1,0-2,0 1,0-2,-1 1,0-1,0-1,0 0,0 0,0-1,0-1,13-9,-1-1,-1-1,0 0,-1-2,-1 0,9-14,1 1,-29 32,0 0,0 0,0 0,1 1,-1-1,0 0,0 0,1 1,-1-1,1 0,-1 1,0-1,1 0,-1 1,1-1,0 0,-1 1,1-1,-1 1,1-1,0 1,-1-1,1 1,0 0,0-1,-1 1,1 0,0 0,0-1,0 1,-1 0,1 0,0 0,0 0,0 0,-1 0,1 0,0 0,0 1,0-1,-1 0,1 0,0 1,0-1,-1 0,1 1,0-1,0 1,-1-1,1 1,-1-1,1 1,0-1,-1 1,1 0,-1-1,1 1,-1 0,0-1,1 1,-1 0,0 0,1-1,-1 1,0 0,0 0,0 0,-6 54,4-47,0 0,1-1,-1 1,1 0,1 0,0 0,0 0,0 0,1 0,0 0,1 0,0 0,0 0,0-1,1 1,0-1,1 0,0 0,0 0,0 0,5 5,-1-8,0 0,0 0,0-1,0 0,1-1,-1 1,1-2,0 1,-1-1,1-1,0 1,0-2,-1 1,1-1,0 0,-1-1,1 0,-1 0,1-1,-1 0,0-1,0 1,0-2,5-3,-1 0,0-1,0 0,-1-1,0 0,-1-1,0 0,-1-1,0 0,-1 0,0-1,-1 0,-1 0,6-14,52-203,-56 184,-1 0,-3 0,-2 0,-2 0,-4-33,-4 51,8 28,0 1,0-1,0 0,0 1,0-1,0 0,0 1,0-1,0 0,-1 0,1 1,0-1,0 0,0 1,0-1,0 0,-1 1,1-1,0 0,0 0,0 1,-1-1,1 0,0 0,-1 0,1 1,0-1,0 0,-1 0,1 0,0 0,-1 0,1 1,0-1,-1 0,1 0,0 0,-1 0,1 0,0 0,-1 0,1 0,0 0,-1 0,1 0,0-1,-1 1,1 0,0 0,0 0,-1 0,1 0,0-1,-1 1,1 0,0 0,0 0,-1-1,1 1,0 0,-9 167,11-109,-1 590,3-623,9-30,-8-8</inkml:trace>
  <inkml:trace contextRef="#ctx0" brushRef="#br0" timeOffset="8014.585">4657 428,'39'-10,"26"-2,12-1,-1 4,-11 2,-5 2,-8 3,-9 6,-7 2,-4 0,-3 0,-7 3,-2 0,-4 3,0 0,1 2,-1 0</inkml:trace>
  <inkml:trace contextRef="#ctx0" brushRef="#br0" timeOffset="8264.037">5532 569,'0'38,"5"18,6-1,1-10</inkml:trace>
  <inkml:trace contextRef="#ctx0" brushRef="#br0" timeOffset="8499.394">5504 315</inkml:trace>
  <inkml:trace contextRef="#ctx0" brushRef="#br0" timeOffset="8688.013">5842 569,'-7'11,"1"0,-1 1,2-1,0 2,0-1,1 0,0 1,1 0,1 0,0 0,1 0,0 0,1 0,0 0,1 0,1 0,2 8,-4-19,1 1,0-1,0 0,-1 0,1 0,1 1,-1-1,0 0,0 0,1-1,-1 1,1 0,0 0,0-1,-1 1,1-1,0 1,0-1,0 0,0 0,1 0,-1 0,0 0,0-1,1 1,-1 0,0-1,1 0,-1 0,1 1,-1-1,0-1,1 1,-1 0,2-1,2-1,0 0,0 0,0-1,0 0,-1 0,1-1,-1 1,0-1,0 0,0 0,-1-1,1 0,-1 1,5-8,0 1,-1-1,0-1,-1 1,-1-1,0 0,0-1,-2 0,1 0,-2 0,0 0,-1 0,0 0,-1-1,0 1,-1-1,-3-13,-14-13,4 30</inkml:trace>
  <inkml:trace contextRef="#ctx0" brushRef="#br0" timeOffset="9136.354">6153 710,'15'-27,"1"0,2 2,0 0,2 1,7-6,-26 28,0 0,0 1,-1-1,1 0,0 1,0-1,1 1,-1-1,0 1,0-1,1 1,-1 0,1 0,-1 0,1-1,0 2,-1-1,1 0,0 0,0 0,-1 1,1-1,0 1,0 0,0-1,0 1,0 0,0 0,-1 0,1 0,0 0,0 1,0-1,0 1,0-1,-1 1,1 0,0-1,0 1,-1 0,1 0,-1 0,1 0,-1 1,1-1,-1 0,1 1,-1-1,0 1,1 0,3 13,44 87,-47-99,1 0,0 0,0 0,0 0,0 0,0-1,1 1,-1-1,1 0,-1 0,1-1,0 1,0-1,0 1,0-1,0 0,0-1,0 1,0-1,0 0,1 0,-1 0,0 0,0-1,0 0,2 0,9-4,-1-1,0-1,0 0,-1 0,0-2,0 1,-1-2,0 1,0-2,-1 0,1-2,28-67,-32 58</inkml:trace>
  <inkml:trace contextRef="#ctx0" brushRef="#br0" timeOffset="11767.841">7903 569,'-6'-1,"-1"1,1 0,0 0,-1 1,1 0,-1 0,1 1,0-1,0 1,0 0,0 1,0 0,0 0,1 0,0 0,-1 1,1 0,0 0,1 1,-1-1,1 1,0 0,0 0,0 0,1 1,0-1,-2 6,-1-4,0 2,1-1,0 0,0 1,1 0,1 0,-1 0,1 1,1-1,0 1,0 0,1-1,0 1,0 0,2 0,-1 0,1-1,0 1,1 0,0-1,1 1,1 4,-3-12,1-1,-1 1,0-1,1 0,-1 0,0 1,1-1,-1 0,1 0,0 0,-1-1,1 1,0 0,0-1,-1 1,1-1,0 1,0-1,0 0,0 0,-1 0,1 0,0 0,0 0,0 0,0-1,-1 1,1-1,0 1,0-1,-1 0,1 1,0-1,-1 0,1 0,-1 0,1-1,0 1,54-50,-55 51,125-149,-87 92,-44 75,1 1,0-1,1 0,1 1,1 0,1-1,0 1,2 2,-2-17,0 0,1-1,-1 1,1 0,0 0,0 0,1 0,-1-1,1 1,0-1,0 1,0-1,0 0,0 0,1 0,0 0,-1 0,1 0,0-1,1 1,-1-1,0 0,1 0,-1 0,1 0,-1-1,1 1,0-1,0 0,-1 0,1-1,0 1,0-1,0 0,0 0,0 0,0 0,0-1,0 1,0-1,-1 0,1 0,0-1,0 1,-1-1,1 0,-1 0,14-8,-2-1,0-1,0-1,-1 0,0 0,-1-2,-1 0,0 0,5-11,16-17,2-1,-3-1,-1-2,-3-1,1-5,1-7,-16 37,-1-1,-1 0,-1-1,-1 0,-1-1,-2 0,0-1,-2 1,-1-1,0-19,-3 44,-1 0,0 1,0-1,0 1,0-1,0 1,0-1,-1 1,1-1,0 1,-1-1,1 1,-1-1,0 1,1-1,-1 1,0 0,0-1,0 1,0 0,0 0,0 0,0 0,0 0,0 0,-1 0,1 0,0 0,-1 0,1 1,-1-1,1 0,-1 1,1 0,-1-1,1 1,-1 0,1 0,-1-1,1 1,-1 1,0-1,1 0,-1 0,1 0,-1 1,1-1,-1 1,1-1,-1 1,1 0,0 0,-1-1,1 1,0 0,0 0,-1 0,1 0,0 1,0-1,0 0,0 0,0 2,-19 18,2 1,0 1,2 0,0 2,1-1,2 2,1 0,1 1,-2 8,4-11,1 0,1 0,2 1,0 0,2 0,0 1,2-1,1 0,2 15,-2-30,1 0,0 0,1 0,0 0,1 0,0-1,0 1,1-1,0 0,1 0,0 0,0-1,1 1,0-1,1-1,0 1,0-1,0 0,1-1,0 0,0 0,1-1,-1 0,1 0,3 1,-5-3,0 0,1 0,-1-1,1 0,-1 0,1-1,0 0,0 0,-1-1,1 0,0 0,0-1,0 0,-1 0,1-1,-1 0,1 0,-1-1,1 0,-1 0,0 0,-1-1,1-1,-1 1,1-1,-1 0,-1 0,1-1,-1 1,0-1,0 0,0-1,-1 1,0-1,0 0,-1 0,0 0,0-1,-1 1,0-1,1-5,-2 4,-1 0,0 1,0-1,0 1,-1-1,-1 1,1-1,-1 1,-1 0,0-1,0 1,0 1,-1-1,0 0,-1 1,1 0,-2 0,1 0,-1 1,0 0,0 0,0 0,-1 1,0 0,0 0,-1 0,1 1,-1 0,0 1,0 0,-8-2,7 3,0 0,-1 0,1 1,-1 1,1 0,-1 0,1 1,-1 0,1 0,0 1,0 0,-1 1,-5 3,-12 5</inkml:trace>
  <inkml:trace contextRef="#ctx0" brushRef="#br0" timeOffset="12147.804">8975 485,'-14'9,"1"1,-1 0,2 1,0 1,0 0,1 0,0 1,1 1,1 0,0 0,1 1,0 0,2 0,-1 1,0 6,6-18,0 0,1 0,0 1,-1-1,1 0,1 0,-1 1,1-1,-1 0,1 0,0 1,1-1,-1 0,1 0,0-1,0 1,0 0,0 0,1-1,-1 0,1 1,0-1,0 0,0 0,0 0,1-1,-1 1,1-1,0 0,0 0,-1 0,1-1,0 1,1-1,-1 0,0 0,0 0,0-1,1 1,-1-1,0 0,0 0,1-1,-1 1,0-1,0 0,1 0,1-2,0 2,-2-1,1 0,0-1,0 1,-1-1,1 0,-1 0,0-1,0 1,0-1,0 0,-1 0,0 0,1 0,-1-1,-1 1,1-1,-1 0,0 0,0 0,0 0,-1 0,1 0,-1-3,2-3,-2-1,1 0,-1 1,-1-1,0 0,0 0,-1 1,-1-1,0 0,-3-7,4 15,0-1,-1 0,0 1,0-1,0 1,-1 0,1-1,-1 1,0 0,0 1,0-1,-1 0,1 1,-1 0,0 0,0 0,0 0,0 1,-1 0,1-1,-1 2,1-1,-4 0,-4 2</inkml:trace>
  <inkml:trace contextRef="#ctx0" brushRef="#br0" timeOffset="12851.523">9201 569,'-7'18,"0"-5,0 1,2 0,0 0,0 1,1-1,1 1,1 0,0 0,0 9,2-22,0 0,0 0,0 0,0 0,0 0,1 0,-1 1,1-1,-1 0,1 0,0 0,0 0,0-1,0 1,0 0,0 0,0 0,1-1,-1 1,1-1,-1 1,1-1,-1 1,1-1,0 0,0 0,0 0,0 0,-1 0,1 0,1-1,-1 1,0-1,0 1,0-1,0 0,0 0,0 0,0 0,0 0,1 0,-1 0,0-1,0 1,0-1,93-38,85-110,-180 148,0 1,0-1,0 1,0-1,1 1,-1-1,0 1,0 0,1-1,-1 1,0-1,1 1,-1 0,0-1,1 1,-1 0,1-1,-1 1,1 0,-1-1,0 1,1 0,-1 0,1 0,-1 0,1-1,-1 1,1 0,0 0,-1 0,1 0,-1 0,1 0,-1 0,1 0,-1 1,1-1,-1 0,1 0,-1 0,1 0,-1 1,0-1,1 0,-1 1,1-1,-1 0,1 1,-1-1,0 0,1 1,-1-1,0 1,1-1,-1 0,0 1,0-1,0 1,1-1,-1 1,0-1,0 1,0-1,0 1,0 0,-3 35,1-33,0 0,0 0,0 0,1 0,0 0,-1 1,1-1,0 0,0 0,1 1,-1-1,1 1,0-1,-1 1,2-1,-1 1,0-1,1 1,-1-1,1 0,0 1,0-1,1 0,-1 0,0 0,1 0,0 0,0 0,0 0,0 0,0-1,1 1,-1-1,1 1,0-1,-1 0,1 0,0 0,0-1,2 1,3 0,1 0,0-1,0 0,0-1,0 1,-1-2,1 1,0-2,0 1,0-1,-1 0,1-1,-1 0,0 0,1-1,-2 0,1 0,0-1,3-3,123-120,-133 127,24-31,-1-1,-2-1,-2-1,-1-1,-1-1,-3 0,0-1,5-28,-20 65,4-10,0-1,0 0,-1 0,-1 0,0 0,-1-1,0 1,-1 0,0-1,-1 1,0 0,-1-2,1 13,1 1,0-1,-1 0,1 0,-1 0,1 1,-1-1,1 0,-1 1,1-1,-1 0,0 1,1-1,-1 1,0-1,0 1,1-1,-1 1,0 0,0-1,0 1,1 0,-1 0,0-1,0 1,0 0,0 0,0 0,0 0,1 0,-1 0,0 0,0 1,0-1,0 0,0 0,1 1,-1-1,0 0,0 1,0-1,1 1,-1-1,0 1,1-1,-1 1,0 0,1-1,-1 1,1 0,-1-1,1 1,-1 0,1 0,0 0,-1 0,-27 44,18-16,1 0,1 1,2-1,1 1,1 1,2-1,1 0,1 1,2-1,1 0,4 19,13 177,-11-175,-7-45,0 0,0 0,-1 0,0 0,0 0,-1 0,0 0,0 0,0 0,0 0,-1 0,0 0,-1 0,1 0,-1 0,0 0,-2 3,-21 8,11-16</inkml:trace>
  <inkml:trace contextRef="#ctx0" brushRef="#br0" timeOffset="13099.987">9680 343,'44'-5,"42"-1,12 0,-1 1,-13 1,-15 2,-10 1,-11 1,-12 0</inkml:trace>
  <inkml:trace contextRef="#ctx0" brushRef="#br0" timeOffset="15753.527">11205 598,'-3'-3,"0"1,1 0,-1 1,0-1,0 0,0 1,0-1,0 1,0 0,-1 0,1 1,0-1,-1 1,1-1,0 1,-1 0,1 0,0 0,-1 1,1-1,0 1,-1 0,1 0,0 0,0 0,0 1,0-1,0 1,-1 0,-76 63,75-62,1 2,0-1,0 0,0 1,0 0,1 0,0 0,0 0,0 0,1 1,0-1,0 1,0-1,1 1,0 0,0 0,0 0,1 0,-1 0,2 0,-1 0,1 0,-1-1,2 1,-1 0,1 0,-1-1,2 1,-1-1,1 1,0-1,-1-3,0 0,1 0,0-1,-1 0,1 1,0-1,-1 0,1 0,0 0,0-1,0 1,0-1,0 1,0-1,0 0,0 0,0-1,0 1,0 0,-1-1,1 0,0 0,0 0,0 0,-1 0,1 0,0-1,1-1,73-50,-56 31,-1-2,0 0,-2 0,-1-2,-1 0,12-26,-12 17,-4 57,1 37,-11-44,1-1,1 1,0 0,0-1,2 0,0 0,0 0,1-1,1 0,8 11,-13-20,1 1,-1-1,1 0,-1 0,1 0,0 0,1-1,-1 0,0 0,1 0,0 0,0-1,0 0,0 0,0 0,0 0,0-1,1 0,-1 0,1 0,-1-1,1 0,11-4</inkml:trace>
  <inkml:trace contextRef="#ctx0" brushRef="#br0" timeOffset="17282.649">13632 456,'-29'38,"-9"18,-3 4,5-4,9-5,4-13,6-7,1-5,-1-1,2-6</inkml:trace>
  <inkml:trace contextRef="#ctx0" brushRef="#br0" timeOffset="17556.431">13322 485,'19'9,"21"18,8 4,1 2,-8 0,-6-6,-9-2,-4-6,-6-1,-1 1,2 2,3-2,-2 0,0-3,3-4,2-10,-3-4</inkml:trace>
  <inkml:trace contextRef="#ctx0" brushRef="#br0" timeOffset="17917.848">13999 710,'10'2,"0"0,0 0,0-1,0 0,0-1,0 0,0-1,0 0,0 0,0-1,-1 0,1-1,-1 0,1-1,-1 1,0-2,0 0,0 0,-1 0,0-1,0 0,0-1,-1 0,0 0,0 0,-1-1,0 0,0 0,-1-1,0 0,0 0,1-6,-5 12,0 1,-1-1,0 0,1 0,-1 0,0 0,0 0,0 1,-1-1,1 0,-1 0,1 0,-1 0,0 1,0-1,-1 0,1 1,0-1,-1 1,1-1,-1 1,0 0,0 0,0 0,0 0,0 0,0 0,-1 0,1 1,-1-1,1 1,-1 0,0-1,1 1,-1 1,0-1,0 0,-3-1,-1 1,0 0,0 0,0 0,0 1,0 0,0 0,1 1,-1 0,0 0,0 0,0 1,1 0,-1 1,-2 0,-8 7,1 1,0 0,1 1,0 1,1 0,0 1,1 0,0 1,2 1,0 0,0 1,-2 6,10-18,-1 1,1-1,0 1,1-1,-1 1,1 0,0 0,1 0,-1 0,1 1,0-1,1 0,0 0,0 1,0-1,0 0,1 0,0 1,1-1,0 0,-1 0,2 0,-1-1,1 1,0 0,0-1,0 0,1 1,0-1,0-1,0 1,0-1,1 1,0-1,0-1,0 1,0-1,1 1,-1-2,4 2,8 0,-1-1,1 0,0-2,0 0,-1-1,1 0,0-1,0-1,-1-1,1-1,-1 0,0-1,13-6,-7 1</inkml:trace>
  <inkml:trace contextRef="#ctx0" brushRef="#br0" timeOffset="18387.613">14563 625,'-14'8,"-1"0,1 1,0 1,1 0,0 1,1 0,0 1,-6 8,14-16,1 0,0 0,0 1,0-1,0 1,1-1,-1 1,1 0,1 0,-1 0,1 0,-1 0,2 1,-1-1,0 0,1 0,0 1,0-1,1 0,0 0,-1 1,2-1,-1 0,1 0,-1 0,1 0,1 0,1 2,1-2,1 0,-1-1,1 0,1 0,-1 0,1-1,-1 0,1 0,0 0,0-1,0 0,0-1,0 1,1-1,-1-1,0 1,1-1,-1-1,0 1,1-1,-1-1,0 1,0-1,0 0,0-1,0 0,-1 0,1 0,-1-1,2 0,8-11,1 0,-2 0,0-2,-1 1,0-2,-2 0,0-1,-1 0,-1 0,0-2,2-9,7-9,-17 35,73-186,-72 181,-1-1,-1 1,0-1,0 0,-1 1,0-1,0 0,-1 1,-1-1,0 1,0-1,0 1,-1 0,-1 0,0 0,0 0,-1 0,0 1,-4-6,5 10,1 0,-1 0,0 1,0-1,0 1,0 0,0 0,-1 1,1-1,-1 1,0 0,0 0,0 1,0-1,0 1,0 0,0 1,0-1,0 1,-1 0,1 0,0 0,0 1,0 0,0 0,0 0,0 1,0 0,0 0,-1 1,-5 1,0 1,1 1,0 0,0 0,1 1,0 0,0 1,0 0,1 0,0 1,1 0,0 0,-1 2,2 1,0 0,0 1,1-1,1 1,0 0,1 0,1 1,0-1,0 1,1-1,1 1,1-1,0 1,0-1,1 1,1-1,0 0,1 0,0 0,1 0,1-1,0 0,1 0,0 0,7 8,7 11,2-1,1-1,2-1,0-1,15 9,124 101,-152-127</inkml:trace>
  <inkml:trace contextRef="#ctx0" brushRef="#br0" timeOffset="16717.207">12165 287,'68'-27,"-1"-4,-2-2,16-14,27-41,-77 62,-39 54,-21 154,-80 516,96-638,-3-1,-3 0,-2-2,-2 0,-3-1,-7 6,28-50,0 0,-2-1,1 1,-1-1,-1 0,0-1,-1 0,0 0,0 0,-1-2,0 1,-1-1,0-1,0 1,-1-2,1 0,-1 0,-8 1,18-7,0 1,0-1,-1-1,1 1,0 0,-1 0,1-1,0 0,0 1,0-1,0 0,0 0,0 0,0 0,0 0,0-1,0 1,0-1,1 1,-1-1,0 1,1-1,0 0,-1 0,1 0,0 0,0 0,0 0,0 0,0 0,1 0,-1-1,0 1,1 0,0 0,0-3,3-85,9 49,3 0,1 1,2 1,2 0,1 2,2 0,2 2,1 0,2 2,1 1,1 1,16-11,-26 25,1 2,0 0,1 1,1 2,0 0,0 1,1 1,1 2,1 0,67 9,-17 4,-50-10,-2 0</inkml:trace>
  <inkml:trace contextRef="#ctx0" brushRef="#br0" timeOffset="16901.105">12983 710,'-15'38,"1"13,2 3,8-8,10-17,3-13</inkml:trace>
  <inkml:trace contextRef="#ctx0" brushRef="#br0" timeOffset="17051.299">12983 287</inkml:trace>
  <inkml:trace contextRef="#ctx0" brushRef="#br0" timeOffset="26340.2">17414 625,'-5'34,"-1"20,4 1,4-8</inkml:trace>
  <inkml:trace contextRef="#ctx0" brushRef="#br0" timeOffset="26502.275">17441 258,'0'0</inkml:trace>
  <inkml:trace contextRef="#ctx0" brushRef="#br0" timeOffset="26825.475">17894 428,'-19'4,"-79"27,95-30,0 1,0-1,0 1,0 0,0 0,1 0,-1 0,1 0,-1 0,1 1,0-1,-1 1,1 0,1 0,-1 0,0 0,1 0,-1 0,1 0,0 0,0 0,0 1,1-1,-1 0,1 1,-1 2,4 1,-1 0,1 0,0 0,1 0,0-1,0 1,0-1,1 0,0 0,0-1,0 1,1-1,-1 0,1-1,1 1,-1-1,1 0,-1-1,1 0,2 1,11 8,-5-3,65 51,-78-58,0 0,0 0,0 0,0 1,0-1,-1 1,1-1,-1 1,1 0,-1-1,0 1,0 0,0 0,-1 0,1 0,0 0,-1 0,0 0,0 0,0 0,0 0,-1 0,1-1,-1 1,1 0,-1 0,0 0,0 0,0 0,-1 0,-4 3,1 0,-1-1,-1 1,1-1,-1 0,0-1,0 0,0 0,0 0,-1-1,0 0,1-1,-1 0,0 0,0 0,0-1,-1 0,1-1,0 0,0 0,0-1,0 0,-4-1,-13-3</inkml:trace>
  <inkml:trace contextRef="#ctx0" brushRef="#br0" timeOffset="25475.576">15918 485,'-7'-3,"-1"1,1 1,-1-1,0 1,1 1,-1-1,0 2,0-1,0 1,1 0,-1 0,1 1,-1 0,1 0,-1 1,1 0,0 0,0 1,1 0,-1 0,1 1,0-1,0 2,0-1,1 0,-1 1,2 0,-1 0,0 1,1-1,0 1,-2 6,-10 17,2 0,0 1,2 0,2 1,1 0,-4 25,12-54,0-1,0 0,1 1,-1-1,1 0,-1 1,1-1,0 1,0-1,0 1,0-1,0 0,1 1,-1-1,1 1,-1-1,1 0,0 1,0-1,0 0,0 0,1 0,-1 0,1 0,-1 0,1 0,-1 0,1-1,0 1,0 0,0-1,0 0,0 1,0-1,0 0,1 0,-1 0,0-1,1 1,-1 0,0-1,1 1,-1-1,3 0,9-4,0 0,0-1,-1 0,0-1,0-1,0 0,-1-1,0 0,0-1,-1 0,0-1,-1 0,0 0,0-1,-1-1,12-9,190-199,-182 192,-29 27,1 1,-1-1,0 1,0-1,1 1,-1-1,0 1,0 0,1-1,-1 1,1 0,-1-1,0 1,1 0,-1-1,1 1,-1 0,1 0,-1-1,0 1,1 0,-1 0,1 0,-1 0,1 0,-1-1,1 1,0 0,-1 0,1 0,-1 1,1-1,-1 0,1 0,-1 0,1 0,-1 0,1 1,-1-1,0 0,1 0,-1 1,1-1,-1 0,0 1,1-1,-1 0,1 1,-1-1,0 0,0 1,1-1,-1 1,0-1,0 1,1-1,-1 1,0-1,0 1,0-1,0 1,0-1,0 1,0-1,0 1,0-1,0 1,-16 163,18-148,1 0,0-1,1 1,0-1,2 1,-1-1,2-1,0 1,1-1,0 0,1-1,1 0,0 0,1-1,0-1,1 1,2 0,-11-9,0-1,1 0,-1 0,1 0,0 0,-1 0,1-1,0 0,0 1,0-1,0-1,0 1,0-1,0 1,0-1,0-1,1 1,-1 0,0-1,0 0,0 0,21-8</inkml:trace>
  <inkml:trace contextRef="#ctx0" brushRef="#br0" timeOffset="25757.402">16849 456,'-9'24,"-9"22,-5 9,0-1,1-10,3-7,5-5,0-3,2-2,-1-1,1 1,-1-1,-5-4,2-5</inkml:trace>
  <inkml:trace contextRef="#ctx0" brushRef="#br0" timeOffset="26103.422">16623 428,'209'313,"-71"-94,-135-216,0 0,-1-1,1 1,0-1,0 0,0 0,1 0,-1 0,1-1,-1 1,1-1,-1 0,1 0,-1 0,1 0,0-1,0 1,-1-1,1 0,0 0,3-1,14-3</inkml:trace>
  <inkml:trace contextRef="#ctx0" brushRef="#br0" timeOffset="29407.421">0 1416,'368'-47,"-141"20,-164 19,0 3,0 3,47 4,-4 0,199 26,187 1,19-47,-208 5,52 13,-122 2,850-2,-671-28,463 28,-439-28,-8 16,70-6,-115-8,7 14,-115-4,112 14,-198 3,241 28,946-30,-856 0,-81-26,122 27,-178-28,769 28,169 0,-894-29,322 30,-453-29,88 26,-122-25,355 27,-521 13,-83-10,0 0,1-1,0 0,-1-1,1-1,0 0,0-1,-1 0,12-3,20-4,1 1,1 2,-1 3,1 1,29 4,23-1,35 3,-121 1,-7 0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1,'-34'2,"0"1,0 2,0 2,1 1,0 1,0 2,1 1,-3 4,25-12,0 1,1 0,-1 1,1 0,1 0,-1 1,1 0,0 0,1 1,0 0,0 1,1-1,0 1,0 1,1-1,0 1,1-1,0 2,1-1,0 0,0 1,1-1,0 1,1-1,0 1,1 10,0-18,0 0,1 1,-1-1,0 0,1 0,0 0,0 0,0 0,0 0,0 0,1-1,-1 1,1 0,-1-1,1 1,0-1,0 1,1-1,-1 0,0 0,1 0,-1 0,1 0,0-1,-1 1,1-1,0 1,0-1,0 0,0 0,0-1,0 1,0-1,0 1,1-1,6 0,-1 0,1-1,-1 0,0 0,0-1,0 0,0-1,0 0,0 0,0-1,2-1,26-17,-1-1,-1-2,-1-1,-1-2,-2-1,0-1,-3-2,0-1,-28 34,0 0,1-1,-1 1,0 0,0 0,1 0,-1 0,0-1,1 1,-1 0,1 0,-1-1,1 1,-1 0,1-1,0 1,-1-1,1 1,0-1,0 1,-1-1,1 1,0-1,0 1,-1-1,1 0,0 0,0 1,0-1,0 0,0 0,-1 0,1 0,0 0,0 0,0 0,0 0,0-1,0 1,-1 0,1 0,0-1,0 1,0 0,-1-1,1 1,0-1,-1 1,1-1,0 1,-1-1,1 0,0 1,-1-1,1 0,-1 0,1 1,-1-1,0 0,1 0,-1 1,0-1,0 0,1 0,-1 0,0 0,0 0,0 1,0-2,0 2,0 12,0 0,1-1,0 1,0 0,1-1,1 1,0-1,1 0,0 0,1 0,0-1,0 1,1-1,0-1,1 1,0-1,1 0,0 0,0-1,1 0,8 5,36 8,-28-16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59 174,'-2'125,"-6"0,-8 21,-4-64,9-102,10-11,1 1,1-1,2 1,0-1,3 1,0 0,2 1,1 0,1 0,2 1,4-7,116-204,-132 238,0 0,0 0,0-1,1 1,-1 0,0 0,0 0,1-1,-1 1,1 0,-1 0,1 0,0 0,-1 0,1 0,0 0,-1 0,1 0,0 0,0 0,0 1,0-1,0 0,0 1,0-1,0 1,0-1,1 1,-1-1,0 1,0 0,0-1,0 1,1 0,-1 0,0 0,0 0,1 0,-1 0,0 0,0 1,0-1,1 0,-1 1,0-1,0 0,0 1,0 0,0-1,0 1,0 0,1 0,9 102,-4-52,-6-32,1-1,1 0,1 0,1 0,0-1,1 1,4 6,1-6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5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0 173,'23'423,"12"-102,-25-301,11-39,-13 9,21-22,1 0,2 2,1 1,1 2,2 2,0 0,1 3,2 1,35-14,-61 31,54-13,-66 17,1 0,0 0,-1 0,1 0,-1 0,1 0,-1 1,1-1,0 1,-1-1,0 1,1 0,-1-1,1 1,-1 0,0 0,0 0,1 0,-1 0,0 0,0 1,0-1,0 0,0 0,0 1,-1-1,1 1,0-1,-1 1,1-1,-1 1,1-1,-1 1,0-1,0 1,0-1,0 1,0 0,0 0,-2 10,-1-1,0 0,0 0,-1 0,-1 0,0-1,0 0,-1 0,0 0,-1-1,0 0,0 0,-1-1,0 1,-1-2,-9 7,18-14,-32 30,-1-2,-2-1,0-2,-2-1,-1-2,0-2,-2-1,0-2,-40 11,16-24,59-9</inkml:trace>
  <inkml:trace contextRef="#ctx0" brushRef="#br0" timeOffset="317.995">763 708,'-13'19,"1"1,1 0,1 1,1 0,1 0,1 1,1 0,0 0,2 0,1 1,0 0,1 12,3-31,-1-1,1 1,-1-1,1 1,0-1,0 1,0-1,1 0,-1 0,1 1,0-1,0 0,0 0,0-1,1 1,-1 0,1-1,-1 0,1 1,0-1,0 0,0 0,0-1,0 1,1-1,-1 1,0-1,1 0,-1 0,1-1,-1 1,1-1,-1 1,1-1,-1 0,1-1,3 1,7-2,1-1,-1 0,0 0,0-1,0-1,-1-1,0 0,11-7,-12 6,0 0,-1-1,0-1,-1 0,0-1,0 1,-1-2,0 0,-1 0,0 0,-1-1,0 0,-1-1,-3 7,0-1,0 0,-1 1,0-1,-1 0,1 0,-1 0,-1 0,1 0,-1 0,0-1,-1 1,0 0,0 0,0 0,-1 0,0 1,-1-1,1 0,-1 1,0-1,-1 1,0 0,0 0,0 1,-1-1,1 1,-1 0,0 0,0 0,0 1,-1 0,0 0,0 0,0 1,0 0,0 0,0 0,-1 1,0 0,1 0,-1 1,0 0,0 0,0 0,1 1,-1 0,0 1,0-1,0 1,-4 2,-14 3</inkml:trace>
  <inkml:trace contextRef="#ctx0" brushRef="#br0" timeOffset="815.959">1440 708,'-21'5,"1"0,0 1,0 1,0 1,1 1,0 0,1 2,0 0,1 1,0 1,0 0,-13 15,28-25,-1 0,1 1,0-1,0 0,0 1,0-1,1 1,-1-1,1 1,0 0,0 0,1-1,-1 1,1 0,-1 0,1 0,0 0,1 0,-1 0,1-1,0 1,0 0,0 0,0-1,0 1,1 0,0-1,0 0,0 1,0-1,0 0,1 0,-1 0,1 0,1 0,1 2,0 0,1-1,0 1,0-1,0-1,1 1,-1-1,1 0,0-1,-1 0,1 0,0 0,1-1,-1 0,0 0,0-1,0 1,8-2,4-5,0 0,-1-1,0-1,0-1,0 0,-1-2,-1 0,0 0,0-2,-1 0,-1-1,7-7,10-14,0-2,-3-1,-1-1,-2-1,-1-1,-2-2,-3 0,-1-1,5-22,-15 43,0-1,-1-1,-1 0,-2 1,-1-2,0 1,-2 0,-1 0,-1-1,-1 1,-1 0,-1 0,-7-22,9 42,0 0,0 0,0 1,-1-1,0 1,1-1,-1 1,-1 0,1 0,-1 0,1 1,-1-1,0 1,-1 0,1 0,0 0,-1 1,0 0,1-1,-1 2,0-1,0 0,0 1,0 0,0 0,-1 1,1-1,0 1,0 0,0 1,0-1,-1 1,1 0,0 0,-4 2,-2 1,-1 0,1 0,0 2,0-1,0 1,1 1,0 0,0 0,0 1,1 0,1 1,-1 0,1 0,1 1,0 0,0 0,1 1,0 0,1 0,0 0,1 1,-1 4,-4 15,1 0,2 1,1-1,1 1,2 1,1-1,2 0,1 2,-1-14,1 1,1-1,0 0,2 0,0-1,1 1,1-1,1 0,1-1,1 0,0 0,1-1,1-1,0 0,1 0,1-1,1-1,0 0,7 4,-15-14,0 0,0 0,0-1,0 0,1 0,0-1,-1 0,1 0,0-1,0 0,0 0,0-1,0 0,0 0,8-2,8-4</inkml:trace>
  <inkml:trace contextRef="#ctx0" brushRef="#br0" timeOffset="1314.272">2004 596,'-12'22,"1"0,2 1,0 0,1 1,1 0,1 0,1 0,1 1,1 15,2-36,0 0,1 0,0 0,0 0,0 0,0 0,0 0,1 0,0 0,0 0,0 0,0 0,0-1,1 1,0 0,0-1,0 1,0-1,1 0,-1 0,1 0,-1 0,1 0,0 0,1-1,-1 1,0-1,1 0,-1 0,1 0,-1-1,1 1,0-1,0 0,0 0,0 0,0 0,0-1,0 0,0 1,0-1,0-1,0 1,0-1,0 0,2 0,9-8,0 0,0-1,-1 0,-1-1,0-1,0 0,-1-1,0 0,-1 0,-1-2,0 1,6-15,-2 9,128-168,-141 188,-1-1,0 0,1 0,-1 1,1-1,-1 0,1 1,0-1,-1 1,1-1,-1 0,1 1,0 0,0-1,-1 1,1-1,0 1,0 0,-1-1,1 1,0 0,0 0,0 0,-1 0,1 0,0-1,0 2,0-1,0 0,0 0,-1 0,1 0,0 0,0 1,0-1,-1 0,1 1,0-1,0 1,-1-1,1 0,0 1,-1 0,1-1,-1 1,1-1,-1 1,1 0,-1-1,1 1,-1 0,14 43,25 257,-27-225,-3 1,-3-1,-4 2,-3-1,-3 0,-4-1,-3 1,-8 18,10-55,-2-1,-2-1,-2 0,-1-1,-2 0,-1-1,-2-1,-1-2,-2 0,-1-1,-2-1,-8 5,35-35,-12 10,1 0,-1-1,-1 0,0 0,0-2,-1 1,0-2,-1 0,1 0,-1-2,0 0,-1 0,13-5,0 0,-1 0,1 0,0 0,0 0,0-1,0 1,0-1,0 0,0 0,0 0,0 0,0-1,1 1,-1-1,0 1,1-1,-1 0,1 0,0 0,-1-1,1 1,0 0,1-1,-1 1,0-1,1 0,-1 0,1 1,0-1,0 0,0 0,0 0,1 0,-1-1,1 1,-1 0,1 0,0 0,1 0,-1 0,0 0,1 0,0 0,-1 0,1 0,1 0,0-3,8-22,2-1,1 2,1-1,1 2,1 0,2 1,0 1,19-19,-35 40,268-302,-226 259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3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0 725,'5'24,"7"7,0-5,-1-13,2-13,-1-11,-3-4</inkml:trace>
  <inkml:trace contextRef="#ctx0" brushRef="#br0" timeOffset="231.142">57 245,'0'0</inkml:trace>
  <inkml:trace contextRef="#ctx0" brushRef="#br0" timeOffset="646.882">508 442,'-31'23,"11"-11,1 1,0 0,1 1,1 2,0-1,1 2,1 0,0 1,2 1,0 0,1 0,1 1,0 1,0 5,9-22,1 0,0-1,0 1,0 0,1 0,-1 0,1-1,0 1,0 0,1 0,-1 0,1 0,-1-1,1 1,0 0,1 0,-1-1,1 1,-1-1,1 0,0 1,0-1,1 0,-1 0,1 0,-1 0,1-1,0 1,0-1,0 1,1-1,-1 0,0 0,1-1,-1 1,1-1,-1 0,1 0,0 0,0 0,0 0,-1-1,1 0,1 0,14-6,-1-2,0 0,-1-1,0-1,0 0,-1-1,-1-1,0 0,0-2,-1 1,-1-2,0 0,7-12,-14 20,40-53,45-41,-91 100,1 1,-1-1,1 1,0-1,-1 1,1 0,0-1,0 1,-1 0,1-1,0 1,0 0,-1 0,1-1,0 1,0 0,0 0,-1 0,1 0,0 0,0 0,0 1,-1-1,1 0,0 0,0 0,-1 1,1-1,0 0,0 1,-1-1,1 1,0-1,-1 1,1-1,-1 1,1-1,-1 1,1 0,-1-1,1 1,-1 0,1 0,-1-1,0 1,1 0,-1 0,0-1,0 1,0 0,0 0,1-1,-1 2,4 47,-4-45,-4 94,-5-2,-14 57,3-10,10-62,-3-1,-4 0,-3-1,-4-1,-3-1,-30 58,-11-41,65-91,1-1,0 0,-1 1,1-1,-1 0,0 0,0-1,0 1,0 0,0-1,0 0,0 0,0 0,0 0,-1 0,1-1,0 1,-1-1,1 0,0 0,-1 0,1 0,0-1,0 0,-1 1,1-1,0 0,0 0,0-1,0 1,0-1,-2-1,0-2,1-1,0 0,0 0,0 0,1 0,0-1,0 0,1 1,0-1,0 0,0 0,1 0,0 0,0 0,1-1,0 1,0 0,1 0,0-2,-1-2,3-26,2 1,2-1,1 1,1 0,2 1,2 0,1 1,2 0,1 1,1 1,2 1,1 1,2 0,0 2,2 1,19-15,-26 24</inkml:trace>
  <inkml:trace contextRef="#ctx0" brushRef="#br0" timeOffset="883.035">960 725,'-14'38,"0"18,2 3,8-7,9-13,10-13,5-16,1-10</inkml:trace>
  <inkml:trace contextRef="#ctx0" brushRef="#br0" timeOffset="1027.705">1072 301,'0'0</inkml:trace>
  <inkml:trace contextRef="#ctx0" brushRef="#br0" timeOffset="1444.714">1496 526,'-29'27,"1"0,2 2,0 1,2 1,2 1,1 2,1-1,-9 24,27-53,0 0,-1-1,1 1,1 0,-1 0,1 0,-1 0,1 0,0 1,0-1,1 0,-1 1,1-1,0 0,0 1,1-1,-1 0,1 0,0 1,0-1,1 0,-1 0,1 0,-1 0,1 0,1-1,-1 1,0 0,1-1,0 0,0 1,0-1,0 0,4 2,0-1,1-1,0 0,0-1,1 0,-1 0,0 0,1-1,-1-1,1 1,-1-1,1-1,-1 0,0 0,1 0,-1-1,0 0,0-1,0 0,0 0,1-1,8-4,0-2,-1 1,0-2,-1 0,0-1,0 0,-2-1,7-8,12-12,-1-1,-2-2,-2-1,-1-2,-1 0,-3-2,-1 0,-2-1,-2-1,-2-1,-2 0,-2-1,-1 0,-3-1,-1-4,-5 43,-1-1,0 0,0 1,-1-1,0 0,0 1,0-1,-1 1,0-1,-1 1,0 0,0 0,0 0,-1 0,0 1,0-1,-1 1,0 0,0 0,0 1,-1 0,0 0,0 0,0 0,0 1,-1 0,0 0,0 1,0 0,0 0,0 1,-1 0,1 0,-1 0,1 1,-1 1,0-1,1 1,-1 0,0 1,1 0,-1 0,0 0,-5 3,-1 5,0 0,1 1,0 0,1 1,1 0,-1 1,2 0,-1 1,2 0,0 1,0 0,2 0,0 1,0 0,1 0,1 1,1 0,0 0,1 0,0 0,2 0,-1 12,3-1,2 1,0-1,2-1,0 1,2 0,1-1,1-1,2 1,0-2,1 1,2-2,0 1,2-2,10 12,12 11,2-1,2-3,40 31,-46-40,-9-9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13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1158 206,'0'-11,"0"1,-1-1,0 1,0-1,-1 0,0 1,-1 0,0 0,-1 0,0 0,-1 0,0 1,0 0,-1 0,0 0,0 1,-5-5,5 11,-1 0,0 0,1 1,-1 0,0 0,1 0,-1 1,0 0,0 0,0 1,1 0,-1 0,0 1,1-1,-1 1,1 1,0-1,0 1,0 1,0-1,0 1,0 0,1 0,0 0,0 1,0 0,1 0,-4 4,-6 2,-27 21,2 1,1 2,2 1,1 2,2 2,2 1,1 1,3 1,1 2,3 1,1 0,2 2,3 0,2 1,1 1,3 0,3 1,-2 28,8-38,1 0,2 1,2-1,2 0,1 0,-3-28,-1-1,2-1,0 1,0 0,1-1,0 0,1 0,0 0,1-1,0 0,1 0,0-1,0 0,1 0,0-1,1 0,0-1,8 6,-1-4,1 0,-1-1,1-1,1-1,-1 0,1-1,0-1,0-1,0-1,1-1,-1 0,0-1,1-1,-1-1,0-1,0-1,0 0,0-1,-1-2,0 1,0-2,0 0,-1-2,-1 0,11-7,-17 11,0 0,-1-1,1 0,-1 0,-1-1,1 0,-1 0,-1-1,0 0,0-1,0 0,-1 0,-1 0,0 0,0-1,-1 0,-1 0,1 0,-2 0,0-1,0 1,-1-1,0 1,-1-1,0 0,-1 1,-2-9,-5 4,-1 1,0 0,-2 0,0 1,0 1,-1-1,-1 2,0 0,0 1,-1 0,-1 1,0 0,0 1,-1 1,0 1,-1 0,1 1,-1 0,0 2,-1 0,1 1,-15-1,75 20,-13-12,0-1,-1-2,1-1,0-1,0-2,0-1,1-1,-14 2,89-16,-67 13,-25 9</inkml:trace>
  <inkml:trace contextRef="#ctx0" brushRef="#br0" timeOffset="697.126">1525 1137,'-7'6,"1"1,1-1,-1 1,1 0,1 0,-1 1,1 0,0-1,1 1,0 1,0-1,1 0,0 1,0-1,1 1,0-1,1 1,0 0,0-1,1 1,0 0,1 1,-2-9,-2-44,3-1,1 1,2-1,2 1,2 0,2 1,1 0,3 1,1 0,2 1,11-18,-27 56,-1 1,0-1,1 0,0 1,-1-1,1 1,0-1,-1 1,1-1,0 1,0-1,1 1,-1 0,0-1,0 1,0 0,1 0,-1 0,1 0,-1 0,1 0,-1 1,1-1,-1 0,1 1,0-1,-1 1,1 0,0-1,0 1,-1 0,1 0,0 0,-1 0,1 1,0-1,0 0,-1 1,1-1,-1 1,1-1,0 1,-1 0,1 0,-1 0,1 0,-1 0,2 4,-1-1,0 1,0 0,0 0,-1 1,0-1,0 0,0 0,-1 1,1-1,-1 0,0 1,-1-1,0 0,1 1,-2-1,1 0,-1 0,0 2,0-1,0-1,1 1,0-1,0 1,0-1,0 1,1 0,0-1,0 1,1 0,0-1,0 1,0-1,1 1,-1-1,1 1,1 1,8 6</inkml:trace>
  <inkml:trace contextRef="#ctx0" brushRef="#br0" timeOffset="1182.302">2117 940,'-7'-2,"1"1,-1 0,0 0,1 1,-1-1,0 1,1 1,-1-1,1 1,-1 1,1-1,-1 1,1 0,0 0,0 1,-2 1,-4 0,0 1,0 0,0 0,1 2,0-1,1 1,-1 1,1 0,1 0,-1 1,2 0,-1 1,1 0,1 0,-5 8,9-14,-1 0,1 0,0 1,1-1,-1 1,1-1,0 1,0 0,0 0,0 0,1 0,0 0,0 0,1 0,-1 1,1-1,0 0,1 0,-1 1,1-1,0 0,0 0,1 0,-1 0,1 0,0 0,0-1,1 1,0-1,-1 1,2-1,-1 0,0 0,1 0,0-1,-1 1,2-1,-1 1,5-3,-1-1,0 1,0-1,1-1,-1 0,0 0,0 0,0-1,0 0,0-1,0 0,-1 0,1-1,-1 0,0 0,0 0,0-1,-1 0,1-1,-1 1,-1-1,3-2,192-209,-200 216,1 0,-1 0,0 0,1 0,-1 0,1 0,0-1,-1 1,1 1,0-1,0 0,-1 0,1 0,0 0,0 0,0 1,0-1,0 0,0 1,0-1,0 1,0-1,1 1,-1 0,0-1,0 1,0 0,0 0,1 0,-1 0,0 0,0 0,0 0,1 0,-1 1,0-1,0 0,0 1,0-1,0 0,0 1,1 0,-1-1,0 1,-1 0,1-1,0 1,0 0,0 0,0 0,0 0,-1 0,1 0,0 0,7 53,-8-49,-1-1,1 0,0 1,0-1,1 0,-1 1,1-1,0 0,0 0,1 0,-1 0,1 0,0 0,0 0,0 0,1 0,-1-1,1 0,0 1,0-1,0 0,0 0,0 0,1-1,-1 1,1-1,0 0,3 1,3 0,0 0,0-1,0-1,0 1,0-2,0 1,0-2,0 1,0-1,0-1,0 0,0 0,9-4,0 0</inkml:trace>
  <inkml:trace contextRef="#ctx0" brushRef="#br0" timeOffset="1861.178">2710 855,'-13'3,"1"2,-1 0,2 0,-1 1,0 1,1 0,0 0,1 1,0 1,0-1,1 2,0-1,0 1,1 1,1-1,-1 1,2 1,-4 6,9-14,0 0,0-1,1 1,-1 0,1-1,0 1,0 0,0-1,0 1,1 0,-1-1,1 1,0 0,0-1,0 1,1-1,-1 0,1 1,0-1,0 0,0 0,0 0,1 0,-1 0,1-1,0 1,-1-1,1 0,0 1,1-1,2 1,111 39,-98-40,-1 0,1-2,-1 0,1-2,-1 0,1 0,-1-2,0 0,0-2,0 1,-1-2,0-1,0 0,-1-1,0 0,-1-2,0 0,0 0,-1-2,-1 1,0-2,0 0,-9 10,26-23,-2-1,0-1,-2-2,-2 0,0-2,-2 0,-2-1,-1-2,-2 0,-1-1,-2 0,9-37,-20 57,0 0,-1-1,0 1,-2 0,0-1,-1 1,0 0,-2 0,0 0,-1 0,0 0,-2 0,0 1,0 0,-5-5,5 16,-1 0,0 0,-1 1,1 0,-1 1,0-1,0 1,0 1,0 0,0 0,-1 0,1 1,-1 0,1 1,-1 0,1 0,0 1,-1 0,1 1,-1-1,1 2,0-1,0 1,0 0,1 1,-1 0,1 0,0 0,-3 3,-10 8,0 1,1 0,1 2,1 0,0 1,1 0,2 2,0 0,1 0,0 1,2 1,1 0,1 0,1 1,1 0,-2 18,4-24,2 0,0 0,1 1,1-1,0 1,2 0,0-1,1 1,1-1,1 0,0 0,2 0,0 0,0-1,2 0,0 0,1-1,1 0,0-1,1 0,1 0,1-1,-1-1,2 0,0-1,11 7,-2-2,1-1,1-1,1-1,0-2,0 0,1-2,0-1,1-1,0-1,0-2,1-1,0-1,-1-1,1-1,0-2,0-1,0-2,-1 0,0-2,0-1,0-1,-1-2,22-10,-34 11,0 0,-1-2,0 1,-1-2,0 1,0-2,-2 0,1 0,-2-1,7-11,-13 18,1 0,-2 0,1-1,-1 1,0-1,0 1,-1-1,0 0,-1 0,0 0,0 0,0 0,-1-1,-1 1,1 0,-1 0,0 0,-1 0,0 0,0 1,-1-1,0 0,-4-5,5 8,-1 1,0 0,0 0,-1 0,1 1,-1-1,0 1,0-1,0 1,0 1,-1-1,1 1,-1-1,0 1,0 0,1 1,-1-1,0 1,0 0,0 0,-1 1,1 0,0 0,0 0,0 0,0 1,-2 0,-4 0,0 2,0-1,0 1,1 1,-1 0,1 1,0 0,0 0,1 1,-1 0,1 1,-1 1,-1 0,0 1,1 1,0 0,0 0,1 1,1 0,0 1,0-1,1 2,0-1,1 1,1 0,0 0,1 1,0-1,1 1,1 0,0 0,0 0,2 0,0 0,0 0,2 0,0 3,1-5,1-1,0 0,0 0,1 0,1 0,0-1,0 0,1 0,0-1,1 0,0 0,0-1,1 0,0 0,1-1,-1 0,1-1,1 0,8 4,8 0,1-2,1-1,-1-1,1-1,0-2,0 0,0-2,24-3,-29 2</inkml:trace>
  <inkml:trace contextRef="#ctx0" brushRef="#br0" timeOffset="7296.074">5391 743,'-11'-5,"0"1,0 1,-1 0,1 1,-1 0,0 0,1 2,-1-1,0 1,0 1,1 0,-1 1,0 0,1 1,-1 0,1 1,0 0,0 1,1 0,-1 1,1 0,0 0,1 1,0 0,0 1,0 0,1 1,0-1,1 2,0-1,0 1,1 0,0 0,-3 10,3 1,2 1,0-1,2 1,0 0,2 0,0 1,4 20,-4-37,1-1,0 0,0 1,1-1,0 0,0 0,0 0,0 0,1-1,0 1,0-1,0 1,1-1,-1 0,1 0,0 0,0-1,0 0,1 1,-1-1,1-1,0 1,-1-1,1 0,0 0,1 0,-1-1,0 1,0-1,5 0,4 1,0-1,0 0,1-1,-1-1,0 0,0-1,0-1,0 0,0-1,0 0,2-2,41-16,-33 15</inkml:trace>
  <inkml:trace contextRef="#ctx0" brushRef="#br0" timeOffset="7947.636">5983 770,'-45'8,"1"1,-1 3,2 1,0 2,-39 21,73-33,0 0,1 1,-1 1,1-1,0 1,0 1,1-1,-1 1,1 1,1-1,-1 1,1 1,0-1,1 1,0 0,0 0,1 0,0 1,0-1,1 1,0 0,0 0,1 1,0-1,1 0,0 1,1-1,0 1,0-1,2-4,-1 0,1-1,0 1,1-1,-1 1,1-1,0 0,0 0,0 0,0-1,1 1,0-1,-1 0,1 0,0 0,1 0,-1-1,0 1,1-1,-1 0,1-1,0 1,0-1,-1 0,1 0,0 0,0-1,0 0,0 0,2 0,9 0,0-1,1-1,-1-1,0 0,0-1,-1 0,1-1,9-6,29-17,-1-2,-2-3,-2-1,0-3,-3-2,-1-2,15-20,-36 40,-19 39,-9-4,1-9,-1 1,2 0,-1 0,0 0,1 0,1 1,-1-1,1 0,0 1,0-1,0 1,1 0,0-1,1 1,0-1,0 1,0-1,0 1,1-1,0 0,1 0,-1 0,1 0,0 0,1 0,-1-1,1 0,0 1,1-2,-1 1,1 0,0-1,10 2,0-1,-1-1,2-1,-1 0,0-1,1 0,-1-1,1-1,-1-1,1 0,6-2,-4 0,0 0,0-2,0 0,-1-1,0-1,0 0,-1-2,0 0,0 0,-1-2,0 0,0 0,-2-1,1-1,-2-1,0 0,0 0,1-4,18-21,-5 9,-1-1,-1-2,-2 0,-1-1,-2-1,14-37,-24 51,-1-1,0-1,-2 0,-1 1,-1-2,-1 1,0 0,-2-1,-1 1,-1-1,-1 1,-1-1,-1 1,-1 0,-1 0,-1-1,5 20,0 0,0 1,0-1,0 0,0 1,-1 0,0-1,0 1,1 0,-2 0,1 1,0-1,-1 1,1-1,-1 1,0 0,1 0,-1 1,0-1,0 1,0 0,0 0,-1 0,1 1,0-1,0 1,0 0,-1 0,1 1,0-1,0 1,0 0,-4 1,-1 1,0 0,1 0,-1 1,1 0,0 0,0 1,0 1,0-1,1 1,0 0,0 1,1-1,0 1,-6 8,0 7,1 1,2 0,0 1,1 0,1 0,1 1,2 0,0 0,2 0,0 0,2 0,1 0,1 1,1-1,1 0,3 6,2 1,2 0,1 0,2-2,1 1,1-2,1 0,2-1,18 20,19 18,-40-47</inkml:trace>
  <inkml:trace contextRef="#ctx0" brushRef="#br0" timeOffset="8380.109">7451 657,'-10'-3,"0"0,0 1,0 0,0 1,0 0,0 0,-1 1,1 1,0 0,0 0,0 1,0 0,0 0,0 1,0 1,1 0,-1 0,1 1,0 0,1 0,-1 1,1 0,0 1,1 0,-1 0,1 0,1 1,-1 0,1 1,1-1,0 1,0 0,0 0,1 1,1-1,0 1,0 0,1 0,0 0,0 2,1-6,0-1,0 1,0 0,0-1,1 1,0 0,0 0,1-1,0 1,0 0,0-1,0 1,1-1,0 1,0-1,1 0,-1 1,1-1,0-1,0 1,1 0,0-1,0 0,0 0,0 0,0 0,1 0,0-1,-1 0,1 0,1 0,-1-1,5 2,6 0,1-1,-1 0,1-1,0-1,0-1,-1 0,1-1,0-1,-1 0,1-1,-1-1,0-1,0 0,0-1,0-1,5-4,4-4</inkml:trace>
  <inkml:trace contextRef="#ctx0" brushRef="#br0" timeOffset="9030.933">7705 743,'-3'19,"-1"-3,0 0,2 0,0 0,1 0,0 1,1-1,1 0,1 1,0-1,1 0,1 0,3 6,-5-18,0 0,1 0,0-1,0 1,0-1,0 1,0-1,1 0,0 0,-1-1,1 1,0-1,0 1,1-1,-1-1,0 1,1 0,-1-1,1 0,-1 0,1-1,-1 1,1-1,0 0,0 0,119-19,-106 9,-1 0,0 0,0-2,-1 0,0-1,-2 0,1-1,-2-1,1-1,-2 1,-1-2,0 0,0 0,2-9,-16 32,1 0,-1 1,2-1,-1 1,1-1,0 1,0 0,0 0,1-1,0 1,1 0,-1 0,1-1,1 1,-1-1,1 1,0-1,1 1,0-1,0 0,0 0,0 0,1-1,0 1,0-1,1 0,-1 0,3 2,1-2,0 0,0-1,0 1,0-1,1-1,-1 0,1 0,0 0,0-1,0-1,0 0,1 0,-1 0,0-1,0-1,1 0,-1 0,0 0,0-1,0-1,0 0,-1 0,1 0,-1-1,3-2,21-11,-1-1,0-2,-1-1,-1-1,-2-2,0 0,-1-2,-2-1,0-1,-2-1,-2-1,0-1,3-9,-10 17,-1 0,-1-1,-1 0,-1 0,-2-1,0 0,-1-1,-2 1,0-1,-2 0,-1 0,-1 0,-1 0,-2 0,-4-25,5 46,1 0,-1-1,0 2,0-1,0 0,-1 0,1 1,-1-1,0 1,-1 0,1 0,-1 0,1 0,-1 1,0-1,-1 1,1 0,-1 0,1 1,-1 0,0-1,0 1,0 1,0-1,0 1,0 0,0 0,-1 0,1 1,0 0,-1 0,1 0,0 1,0-1,-1 1,1 1,-4 1,-1 0,1 1,1 0,-1 1,1 0,-1 0,1 1,1 0,-1 1,1-1,0 1,1 1,0-1,0 1,0 0,1 1,0-1,1 1,0 0,0 0,1 0,0 1,-5 19,0 0,2 1,1 0,2 0,1 0,1 7,0-6,2 0,1 0,1 0,2 0,1-1,2 1,0-2,2 1,2-1,10 20,-14-31,0-1,1 0,1 0,0-1,1-1,1 1,1-2,0 0,1 0,0-1,1-1,0 0,1-1,14 7,-13-14,-5-5</inkml:trace>
  <inkml:trace contextRef="#ctx0" brushRef="#br0" timeOffset="10097.947">9370 770,'-269'110,"205"-58,63-51,0 1,0 0,-1-1,1 1,0 0,1 0,-1 0,0 0,0 0,1 0,-1 0,1 0,0 1,0-1,0 0,0 0,0 0,0 0,0 0,1 0,-1 0,1 0,-1 0,1 0,0 0,0 0,0 0,0 0,0 0,0 0,1-1,-1 1,0-1,1 1,-1-1,2 1,3 1,1 0,0 0,0 0,1-1,-1-1,0 1,1-1,-1 0,1-1,0 1,-1-2,1 1,-1-1,1 0,-1-1,0 1,1-2,-1 1,0-1,4-2,-3 3,183-75,-187 75,-1 1,0 0,0 0,1 1,-1-1,0 1,1-1,-1 1,0 0,1 1,-1-1,0 0,1 1,-1 0,0 0,0 0,1 0,-1 0,0 1,0-1,0 1,-1 0,1 0,0 0,-1 0,1 1,-1-1,0 0,0 1,0 0,0 0,0-1,0 1,-1 0,1 0,-1 1,1 1,-1 1,1 1,0 0,0-1,1 1,0-1,0 0,0 0,1 0,0 0,0 0,1-1,0 0,-1 0,2 0,-1-1,0 0,1 0,0 0,0 0,0-1,0 0,1 0,-1-1,1 0,0 0,-1-1,1 1,0-1,0-1,0 1,0-1,0-1,1 1,7-7,0-1,0 0,-1-1,-1 0,1-1,-2-1,1 0,-1 0,-1-1,0-1,-1 0,0-1,6-12,8-13,-2-2,-2 0,-2-2,-1 0,-2-1,-3 0,-1-1,-2 0,-3-1,-1 0,-2 0,-3-26,0 45,1-7,-1-1,-2 1,-2 0,0 0,-9-25,14 58,-1 0,0 0,0 0,0 0,0 0,0 0,0 0,0-1,0 1,0 0,-1 0,1 0,0 0,-1 0,1 0,0 0,-1 0,0 0,1 0,-1 1,1-1,-1 0,0 0,0 0,0 1,1-1,-1 0,0 1,0-1,0 1,0-1,0 1,0-1,0 1,0 0,0-1,0 1,0 0,0 0,0 0,-1 0,1 0,0 0,0 0,0 0,0 0,0 0,0 1,0-1,0 1,0-1,0 0,0 1,0 0,0-1,0 1,0-1,1 1,-1 0,0 0,0 0,0 0,-4 11,0 0,1 0,0 0,1 0,0 1,1 0,1-1,0 1,1 0,0-1,1 1,0 2,0 14,4 42,4 0,3-1,2-1,23 64,-34-125,108 391,-110-399,1 11,1-1,-2 0,1 1,-1-1,-1 1,0-1,0 1,-1-1,-1 7,1-16,1 0,-1 0,1 0,-1 0,0 0,1 0,-1-1,0 1,1 0,-1 0,0-1,0 1,0 0,0-1,0 1,0-1,1 0,-1 1,0-1,0 1,-1-1,1 0,0 0,0 0,0 0,0 0,0 0,0 0,0 0,0 0,0 0,0 0,0-1,0 1,0 0,0-1,0 1,0-1,0 1,0-1,0 0,1 1,-1-1,0 0,0 1,1-1,-1 0,0 0,0-1,0 2,-13-10</inkml:trace>
  <inkml:trace contextRef="#ctx0" brushRef="#br0" timeOffset="10315.411">9624 630,'48'-5,"40"-2,14 1,-5 1,-9 1,-16 2,-9 1,-12 0,-8 1,-8 6,-5 0,-2 1,-2-2,-5 3,-1 1,-4-2</inkml:trace>
  <inkml:trace contextRef="#ctx0" brushRef="#br0" timeOffset="10517.957">10753 855,'0'33,"10"12,3-2</inkml:trace>
  <inkml:trace contextRef="#ctx0" brushRef="#br0" timeOffset="10717.726">10697 432,'5'-5,"6"8,1 4</inkml:trace>
  <inkml:trace contextRef="#ctx0" brushRef="#br0" timeOffset="10971.872">11205 743,'-14'15,"0"1,2 1,0 0,1 1,0 1,2-1,0 1,1 1,1 0,1 0,-1 8,6-25,0 1,0-1,0 1,0-1,0 1,1 0,0-1,0 1,0 0,0-1,0 1,1-1,-1 1,1 0,0-1,0 1,1-1,-1 0,1 1,0-1,-1 0,1 0,1 0,-1 0,0 0,1-1,-1 1,1-1,0 1,0-1,0 0,0 0,0-1,0 1,1 0,-1-1,1 0,-1 0,1 0,-1 0,1-1,0 1,-1-1,1 0,1 0,10-3,0-1,0 0,-1-1,1 0,-1-1,0-1,-1 0,1-1,-2-1,1 0,-1-1,0 0,-1 0,0-1,-1-1,0 0,-1 0,-1-1,1 0,-2-1,0 0,-1 0,0 0,-1-1,-1 1,0-1,-1-1,0 1,-2 0,1-14,-2 24,-1 0,0 0,0 0,0 0,0 0,-1 0,0 0,0 1,0-1,-1 1,1-1,-1 1,0 0,0 0,-1 0,1 0,-1 1,0-1,0 1,0 0,0 0,0 1,-1-1,0 1,1 0,-1 0,0 0,0 1,0 0,0 0,0 0,0 0,0 1,0 0,0 0,0 0,0 1,0 0,0 0,0 0,0 0,-1 1,-13 5</inkml:trace>
  <inkml:trace contextRef="#ctx0" brushRef="#br0" timeOffset="11333.441">11712 940,'31'-51,"3"2,1 1,2 1,20-16,-56 61,1 0,-1 0,0 0,1 0,-1 0,1 0,-1 1,1-1,0 1,0-1,0 1,0-1,0 1,0 0,0 0,0 0,0 0,1 1,-1-1,0 0,1 1,-1 0,0-1,1 1,-1 0,0 0,1 0,-1 1,0-1,1 1,-1-1,0 1,1 0,-1 0,0 0,0 0,0 0,0 0,0 0,0 1,0-1,0 1,-1 0,1-1,-1 1,2 1,19 40,-20-36,0 0,1-1,0 1,1-1,0 0,0 0,0 0,0 0,1-1,0 0,0 1,1-2,0 1,-1-1,1 0,1 0,5 3,-2-4,0-1,-1 1,1-2,0 1,0-2,1 1,-1-1,0 0,0-1,0-1,0 1,0-2,-1 1,1-1,0-1,-1 0,0 0,0 0,0-2,-1 1,6-5,-1 0,1 0,-2-2,0 1,0-2,-1 0,0 0,-1 0,-1-2,0 1,-1-1,-1 0,4-10,-3 0</inkml:trace>
  <inkml:trace contextRef="#ctx0" brushRef="#br0" timeOffset="16918.051">17808 686,'-3'18,"1"0,1 0,0 1,1-1,1 0,1 0,1 0,0 0,1 0,1 0,1-1,1 0,0 0,5 8,-11-23,1 1,-1-1,1 0,0 0,-1 0,1 0,0 0,0 0,0 0,0-1,1 1,-1-1,0 1,1-1,-1 0,1 0,-1 0,1 0,-1-1,1 1,0-1,-1 1,1-1,0 0,-1 0,1 0,0-1,-1 1,1-1,0 1,-1-1,1 0,-1 0,1 0,-1 0,3-1,1-2,0 0,0-1,0 1,0-1,-1 0,0-1,0 1,0-1,-1 0,1 0,-1 0,2-7,0 2,-1-1,0 0,-1 0,-1 0,0 0,0 0,-2-1,1 1,-1-1,-1 1,0-1,-1 1,-1-1,0 1,0-1,-1 1,-1 0,0 0,0 0,-1 1,-1 0,0 0,0 0,-1 0,-1 1,-4-4,11 13,1 1,-1 0,1-1,-1 1,1 0,-1-1,1 1,-1-1,1 1,-1-1,1 1,0-1,-1 1,1-1,0 1,-1-1,1 1,0-1,0 0,-1 1,1-1,0 0,0 1,0-1,0 1,0-1,0 0,0 1,0-1,0 0,0 1,0-1,1 0,-1 1,0-1,0 1,1-1,-1 1,0-1,1 0,-1 1,0-1,1 1,-1-1,1 1,-1 0,1-1,-1 1,1-1,-1 1,1 0,-1-1,1 1,0 0,-1 0,1 0,-1-1,1 1,0 0,-1 0,1 0,0 0,-1 0,1 0,0 0,11-6,20-18,-2-1,0-1,-2-1,-1-1,-2-2,0-1,19-32,-42 60,13-19,0 0,-1 0,-1-1,-1-1,-2 0,0-1,-1 0,4-22,-12 44,0-1,-1 1,1 0,-1 0,0-1,1 1,-1 0,-1-1,1 1,0 0,-1-1,0 1,0 0,0 0,0 0,0 0,0-1,-1 1,-26 35,21-3,1 0,1 0,1 0,2 1,1-1,1 1,2-1,3 22,15 101,7 0,36 109,30 168,-85-377,6 32,-4 1,-3 1,-4 21,-4-81,0 0,-2 0,-1-1,-1 1,-1-1,-2 0,0 0,-2-1,0 0,-2-1,0 0,-14 17,-70 58,93-95,0-1,0 0,0 0,-1 0,1 0,0-1,-1 1,0-1,1 0,-1 0,0-1,1 1,-1-1,0 1,0-1,0 0,1-1,-1 1,0 0,0-1,1 0,-1 0,0 0,1-1,-1 1,1-1,0 0,-1 0,1 0,0 0,0-1,0 1,-2-3,-2-6,1 0,0 0,1-1,1 1,-1-1,2 0,0-1,0 1,1 0,0-1,1 0,1 1,0-1,1 1,1-11,-1-3,-2-12,2 1,2-1,1 0,2 1,2-1,1 2,13-35,-8 41</inkml:trace>
  <inkml:trace contextRef="#ctx0" brushRef="#br0" timeOffset="17823.445">18993 1081,'19'-28,"-2"-4,2 2,1 0,1 1,1 1,2 0,1 2,1 1,1 2,1 0,1 2,1 1,1 1,3 0,94-9,-126 26,1 1,0 0,0 1,0-1,-1 1,1-1,0 1,0 0,0 0,0 0,0 0,0 0,0 1,0 0,0-1,-1 1,1 0,0 0,0 0,-1 1,1-1,-1 1,1 0,-1-1,0 1,0 0,1 0,-1 0,-1 1,1-1,0 0,0 1,-1-1,0 1,1 0,-1-1,0 1,0 0,-1 0,1 0,0 0,-1-1,0 1,0 0,1 0,-2 0,1 0,-2 18,-1 1,-1-1,-1-1,-1 1,0-1,-2 0,0 0,-2-1,0 0,-6 8,7-11,-1 1,-1-1,0 0,-1-1,0-1,-2 0,1 0,-2-1,0-1,0-1,-1 0,0-1,-1 0,0-2,-1 0,0-1,-5 1,20-7,0 0,1 0,-1-1,0 1,1-1,-1 1,0-1,0 0,1-1,-1 1,0 0,1-1,-1 1,0-1,1 0,-1 0,1 0,-1 0,1 0,-1-1,1 1,0-1,0 1,-1-1,1 0,0 0,1 0,-1 0,0 0,1 0,-1-1,1 1,0-1,-1 1,1-1,0 1,1-1,-1 0,0 1,1-2,-3-21,2 1</inkml:trace>
  <inkml:trace contextRef="#ctx0" brushRef="#br0" timeOffset="18250.332">19813 940,'31'-17,"0"-1,0-2,-2-1,-1-1,0-1,-2-2,7-9,-31 33,1-1,-1 0,0 1,-1-1,1 0,0 0,-1 0,1-1,-1 1,1 0,-1 0,0-1,0 1,0-1,0 1,-1-1,1 1,-1-1,1 1,-1-1,0 0,0 1,0-1,0 0,-1 1,1-1,-1 1,1-1,-1 1,0-1,0 1,0-1,0 1,-1 0,1-1,-1 1,1 0,-1 0,0 0,1 0,-1 1,0-1,-1 0,1 0,-8 1,1 1,0-1,0 1,0 1,0 0,0 0,0 1,0 0,0 0,0 1,0 1,1-1,0 1,0 1,0-1,0 1,1 1,-1-1,1 1,1 1,-1-1,1 1,-3 5,0-2,2 1,-1-1,1 1,1 1,0-1,1 1,0 0,0 1,2-1,-1 1,2 0,0-1,0 1,1 0,1 0,0 0,1 9,0-17,-1 1,1 0,1 0,-1 0,1 0,0-1,0 1,1-1,0 0,0 0,0 0,0 0,1 0,0 0,0-1,0 0,0 0,1 0,0 0,-1-1,1 0,1 0,-1 0,0 0,4 0,8 3,0-1,0-1,1 0,-1-2,1 0,0 0,17-2,61-7,-70 0</inkml:trace>
  <inkml:trace contextRef="#ctx0" brushRef="#br0" timeOffset="18734.451">20236 1053,'247'-304,"-242"299,-2 2,-1-1,1 1,0 0,-1 0,1 0,1 0,-1 1,0-1,1 1,-1 0,1 0,0 0,-1 1,1-1,0 1,0 0,0 0,0 0,0 0,2 1,-4 3,0 0,0 0,-1 0,0 0,0 1,0-1,0 0,0 1,0-1,-1 1,0-1,0 0,0 1,0-1,0 1,-1-1,1 1,-1-1,0 1,0-1,0 0,-1 0,1 0,-1 1,1 0,-14 35,12-33,0 0,0 0,0 0,0 0,1 0,0 1,1-1,-1 1,1-1,0 1,1 0,0-1,0 1,0 0,1 0,0-1,0 1,1-1,-1 1,2-1,-1 0,1 1,2-5,0 0,0-1,-1 1,2-1,-1 0,0-1,0 1,0-1,0 0,0-1,0 1,0-1,1 0,-1 0,0 0,-1-1,1 0,0 0,0 0,-1 0,1-1,-1 0,0 0,0 0,0 0,0-1,-1 0,2 0,4-3,181-136,-188 142,-1-1,1 0,0 1,-1-1,1 1,0-1,0 1,0 0,0 0,0 0,0 0,0 0,0 0,1 1,-1-1,0 1,0-1,1 1,-1 0,0 0,1 0,-1 0,0 0,0 1,1-1,-1 1,0-1,0 1,0 0,1 0,-1 0,0 0,0 0,0 0,-1 1,1-1,0 1,0-1,-1 1,1-1,-1 1,0 0,1 0,-1 0,0 0,0 0,0 0,0 0,0 0,-1 1,1-1,-1 0,1 0,-1 3,-6 61,4-58,0-1,1 0,0 1,0-1,1 1,0 0,0-1,1 1,0-1,0 0,1 1,1 3,7 8</inkml:trace>
  <inkml:trace contextRef="#ctx0" brushRef="#br0" timeOffset="19104.172">21195 968,'38'-15,"0"-1,-2-2,0-2,-1-1,-1-2,8-7,-39 28,0 1,1-1,-1 0,0-1,0 1,0 0,-1-1,1 0,-1 0,1 0,-1 0,0 0,0 0,0 0,0-1,-1 1,0-1,1 1,-1-1,0 1,-1-1,1 0,-1 0,1 1,-1-1,0 0,-1 0,1 1,-1-1,1 0,-1 1,0-1,0 0,-1 1,1-1,-1 1,0 0,0 0,0-1,0 1,0 0,-1 1,1-1,-1 0,0 1,0-1,-6-1,0 0,0 1,0 0,-1 0,1 1,-1 0,1 0,-1 1,0 1,1 0,-1 0,0 1,1 0,-1 0,0 1,1 1,0 0,0 0,-1 0,2 1,-1 1,0 0,1 0,0 0,0 1,1 0,-3 3,0 0,0 0,1 1,1 0,-1 0,2 0,-1 1,2 1,-1-1,2 1,-1 0,2 0,-1 1,2 0,0-1,0 1,1 0,1 0,0 1,1-1,1 8,2-13,0 1,1-1,1 1,0-1,0-1,0 1,1-1,0 0,0 0,1-1,0 1,0-1,0-1,1 0,0 0,0 0,0-1,1 0,-1-1,1 0,0 0,0-1,0 0,0 0,1-1,-1 0,6-1,120-4,-108-3</inkml:trace>
  <inkml:trace contextRef="#ctx0" brushRef="#br0" timeOffset="19419.076">22239 544,'-32'14,"1"1,1 2,0 0,1 2,1 2,1 0,1 2,-9 10,32-30,1-1,-1 0,0 1,0 0,1-1,0 1,-1 0,1 0,0 0,1 1,-1-1,0 0,1 1,0-1,0 1,0 0,0-1,1 1,-1 0,1-1,0 1,0 0,0-1,0 1,1 0,0-1,0 1,0 0,0-1,0 1,1-1,-1 0,1 1,2 2,1-2,0 0,1 0,-1 0,1-1,0 0,0 0,0-1,1 1,-1-1,0 0,1-1,3 1,62 27,-70-27,0-1,-1 0,1 1,-1-1,1 1,-1 0,1-1,-1 1,0 0,0 0,0 0,0 0,0 0,0 0,-1 0,1 0,-1 0,1 0,-1 0,0 1,0-1,0 0,0 0,0 0,0 0,-1 0,1 1,-1-1,1 0,-1 0,0 0,0 0,0 0,0 0,0-1,0 1,-1 0,1 0,-1-1,1 1,-1-1,1 1,-3 0,-80 53,-63-1,122-49</inkml:trace>
  <inkml:trace contextRef="#ctx0" brushRef="#br0" timeOffset="19716.978">22550 263,'-10'38,"-7"32,-2 14,3-3,0-10,1-8,5-9,-2-10,2-2,2-4,2-3,3-4,2-1,1-1,0-1,0-1,5 1,2-5</inkml:trace>
  <inkml:trace contextRef="#ctx0" brushRef="#br0" timeOffset="20468.035">22239 770,'48'-5,"18"-4,1 3,1 3,-1 3,36 6,-79-2,0 2,-1 0,0 1,0 2,0 0,5 5,-16-12,0 0,0-1,0 0,1-1,-1-1,0 0,0 0,0-1,0-1,-1 0,1-1,-1 0,0 0,0-1,0-1,0 0,-1 0,0-1,0-1,-1 1,1-3,42-41,-51 49,0 1,0-1,0 0,0 1,-1-1,1 0,0 1,-1-1,0 0,1 0,-1 1,0-1,0 0,0 0,0 0,0 1,-1-1,1 0,0 0,-1 1,0-1,1 0,-1 1,0-1,0 0,0 1,0-1,0 1,0 0,0-1,0 1,0 0,-1-1,1 1,-1 0,1 0,-1 0,0 0,-6-2,-1 1,0 0,1 0,-1 1,0 0,0 0,0 1,-1 1,1-1,0 1,1 1,-1 0,0 0,0 0,1 1,-1 1,1-1,0 1,0 1,-1 0,-3-1,0-1,1 2,-1-1,1 2,0 0,0 0,1 1,0 0,0 0,0 1,1 1,0 0,1 0,0 0,0 1,1 1,1-1,-1 1,2 0,0 0,0 1,1 0,-3 10,8-14,1 0,0 0,1 0,-1 0,1-1,1 1,-1-1,1 0,1 0,-1 0,1 0,0-1,1 0,0 0,0 0,0-1,0 0,1 0,0 0,0-1,0 0,1-1,-1 0,1 0,0 0,0-1,0 0,0 0,0-1,6 0,15 2,0-1,-1-2,1-1,0-1,-1-1,0-2,1 0,-2-2,1-1,-1-2,0 0,22-14,-15 8,-2-1,0-1,-1-2,-1-2,-1 0,-1-2,-1-1,13-17,-32 34,0-1,-1 0,0-1,0 0,-1 0,0 0,-1-1,0 0,-1 0,0 0,-1 0,0-1,0 0,-2 1,1-1,-1 0,-1-5,-1 14,0-1,-1 1,1-1,-1 1,0 0,1 0,-2 0,1 0,0 0,0 0,-1 1,0-1,1 1,-1 0,0-1,0 1,0 1,0-1,-1 0,1 1,0-1,-1 1,1 0,-1 0,1 1,-1-1,0 1,1 0,-1 0,0 0,1 0,-1 0,1 1,-1 0,0-1,1 1,0 1,-1-1,1 0,0 1,-1 0,1 0,0 0,0 0,0 0,0-1,0 0,0 1,0-1,1 1,-1-1,0 1,0 0,1 0,-1 0,1 0,0 1,0-1,0 1,0-1,0 1,0 0,1 0,-1-1,1 1,0 0,-1 0,2 1,-1-1,0 0,1 0,-1 0,1 1,0-1,0 0,0 0,0 0,1 1,0-1,-1 0,1 0,0 0,0 0,1 0,-1 0,1 0,-1 0,1 0,0-1,0 1,0-1,0 0,1 1,-1-1,0 0,1 0,1 1,38 24,33 35,-69-51,0 0,-1 1,-1 0,0 0,0 0,-1 1,-1-1,0 1,0-1,-2 1,1 0,-2 0,0-1,0 1,-1-1,-1 1,0-1,-3 9,5-17,-2 3,0 0,1 1,0-1,0 1,1-1,0 1,0 0,1-1,0 1,0 0,1-1,0 1,0 0,1-1,0 1,0-1,1 0,0 0,0 0,1 0,0 0,0-1,0 1,3 1,9 0</inkml:trace>
  <inkml:trace contextRef="#ctx0" brushRef="#br0" timeOffset="15013.037">15269 799,'10'3,"0"-1,0-1,0 0,0 0,1-1,-1 0,0-1,0 0,0-1,1 0,-1 0,-1-1,1 0,0-1,-1 0,0-1,0 0,0 0,0-1,-1 0,0 0,5-6,-5 4,1-1,-1 0,-1-1,1 0,-2 0,1-1,-2 1,1-1,-1-2,-4 10,0 0,0 0,0 0,0-1,-1 1,1-1,-1 1,0 0,0-1,0 1,0 0,-1-1,0 1,1 0,-1-1,0 1,0 0,-1 0,1 0,-1 0,0 0,0 0,0 0,0 1,0-1,0 0,-1 1,1 0,-1 0,0 0,1 0,-1 0,-3-1,2 1,-1-1,0 1,-1 0,1 1,0-1,0 1,-1 0,1 0,-1 1,1 0,-1 0,1 0,-1 0,1 1,0 0,-1 0,1 0,0 1,0 0,0 0,0 0,0 1,0 0,-99 80,97-76,1 0,0 1,1 0,-1 0,1 0,1 0,0 1,0 0,1 0,0 0,0 0,1 1,0-1,1 1,0-1,0 1,1-1,1 1,-1-1,2 1,-1-1,1 1,1-1,-1 0,2 0,-1 0,1 0,1 0,-1-1,1 0,1 0,0 0,0-1,2 2,5 0,1-1,0 0,1-1,0-1,0 0,0-1,1-1,-1 0,1-1,0-1,0 0,1-1,-1-1,0 0,0-2,0 0,0 0,0-1,0-1,-1-1,0 0,15-8,46-34,-58 33</inkml:trace>
  <inkml:trace contextRef="#ctx0" brushRef="#br0" timeOffset="15432.225">15749 940,'164'-172,"-147"155,0-1,-1 0,-2-2,1 1,-2-2,10-20,-24 41,1 0,-1 0,1 0,0 0,-1 0,1 0,-1 0,1 0,0 0,-1 0,1-1,-1 1,1 0,0 0,-1 0,1-1,0 1,-1 0,1 0,0-1,-1 1,1 0,0 0,0-1,0 1,-1 0,1-1,-2 8,0-1,0 1,1 0,0 0,0 0,0 0,1 0,0 0,1 0,0 0,0 0,0 0,1 0,0 0,0 0,0-1,1 1,0-1,1 0,-1 0,1 0,0 0,1-1,0 1,-1-1,1 0,1-1,-1 1,1-1,0 0,0-1,0 1,0-1,1 0,-1-1,1 1,0-1,0-1,5 2,0-5,0-1,-1 1,1-2,-1 1,0-2,0 1,0-2,-1 1,0-2,0 1,0-1,-1-1,0 1,0-2,-1 1,0-1,-1 0,1-1,-2 0,6-10,42-76,-44 77</inkml:trace>
  <inkml:trace contextRef="#ctx0" brushRef="#br0" timeOffset="15871.022">16736 657,'-17'14,"0"1,1 0,0 2,1-1,1 2,1 0,0 1,2 0,0 0,1 2,-3 8,12-26,0 0,0 1,0-1,1 1,-1-1,1 1,0-1,0 1,0-1,1 0,-1 1,1-1,-1 1,1-1,0 0,1 1,-1-1,1 0,-1 0,1 0,0 0,0 0,0 0,0-1,1 1,-1-1,1 1,-1-1,1 0,0 0,0 0,0-1,0 1,0-1,1 1,-1-1,1 0,6 2,0 0,0 0,1-1,-1-1,1 0,0 0,-1-1,1-1,-1 1,1-2,9-1,3-6,-1-1,0 0,0-2,-2 0,1-1,-2-2,0 0,0 0,-1-2,-1 0,-1-2,-1 1,0-2,-2 0,0 0,-1-2,-1 1,0-5,-3 11,-1-1,-1 1,-1-1,0 0,-1-1,-1 1,0-1,-1 0,-1 1,0-1,-2 0,0 0,-1 1,0-1,-1 0,-1 1,-1 0,0 0,-1 0,-1 1,0 0,-1 0,-4-5,9 16,-1 0,1-1,0 1,-1 1,0-1,0 0,0 1,-1 0,1 0,-1 0,1 1,-1-1,0 1,0 0,0 0,0 1,0 0,-1 0,1 0,0 0,-1 1,1 0,0 0,-1 0,1 1,0 0,-1 0,1 0,0 1,0-1,0 1,0 0,0 1,1-1,-1 1,1 0,-1 0,1 1,0-1,0 1,1 0,-1 0,1 0,0 0,-2 3,-2 7,0-1,1 1,0 0,1 0,1 0,1 1,0 0,0-1,2 1,0 0,0 0,1 0,1 0,1 0,3 13,2 8,2-1,1 0,2-1,1-1,2 1,2-1,0 1,2-2,1 0,2-2,1 0,1-1,1-2,14 11,-7-9,-3-4</inkml:trace>
  <inkml:trace contextRef="#ctx0" brushRef="#br0" timeOffset="14071.238">13631 714,'-3'-7,"-1"0,1 0,-2 0,1 0,-1 1,0 0,0 0,-1 0,1 1,-1 0,0 0,-1 0,1 1,-1 0,0 0,0 1,-1 0,1 0,0 1,-1-1,0 2,0-1,1 1,-1 0,0 1,0 0,0 0,0 1,0-1,1 2,-1-1,0 1,1 1,-1-1,1 1,0 0,-3 3,1 0,0 0,1 1,0 0,0 0,1 1,0 0,0 0,1 1,0 0,1 0,0 0,0 1,1 0,0 0,1 0,0 0,0 0,1 1,1-1,0 1,0 0,1-1,0 1,1 1,0-9,0 0,0 0,1 0,-1 0,1 0,0 0,0 0,0 0,0 0,1-1,-1 1,1-1,-1 0,1 0,0 0,0 0,0 0,0-1,0 1,0-1,0 0,1 0,-1 0,0 0,1 0,-1-1,1 0,-1 1,0-1,1 0,104-20,-77 11,-1-2,0-1,-1-2,0-1,-1-1,-1-1,0-1,-2-2,18-17,-42 38,-1-1,0 0,0 1,0-1,0 1,1-1,-1 0,0 1,0-1,1 0,-1 1,0-1,1 0,-1 0,0 1,1-1,-1 0,0 0,1 0,-1 1,1-1,-1 0,0 0,1 0,-1 0,1 0,-1 0,1 0,-1 0,0 0,1 0,-1 0,1 0,-1 0,1 0,-1 0,0 0,1-1,-1 1,1 0,-1 0,0 0,1-1,-1 1,0 0,1 0,-1-1,0 1,0 0,1-1,-1 1,0 0,0-1,1 1,-1-1,0 1,0 0,0-1,0 1,0-1,1 1,-1 0,0-1,-7 35,6-32,-3 7,1 0,0 1,0-1,1 1,0-1,1 1,0 0,1 0,-1 0,2 0,0-1,0 1,0 0,2 0,-1-1,1 0,0 1,1-1,0 0,1 0,3 4,-3-8,0 1,0-2,1 1,0-1,0 0,0 0,0 0,1-1,-1 0,1 0,0-1,0 0,0 0,0-1,0 1,1-2,-1 1,0-1,0 0,1 0,-1-1,0 0,0-1,0 1,0-1,0-1,0 1,0-1,-1 0,1-1,4-2,14-11,0-2,0 0,-2-1,0-1,-2-1,0-1,-2-1,0-1,7-15,0 1,-1-1,-2-1,-2 0,-2-2,-2 0,-1-1,-3-1,-1 0,-3-1,-1 0,-3-1,-1 1,-3-4,-1 45,1 0,-1 1,1 0,-1-1,0 1,0 0,-1-1,1 1,-1 0,0 0,0-1,0 1,-1 0,0 0,1 0,-1 0,-1 1,1-1,-1 0,1 1,-2-2,0 6,1 0,0 0,0 1,0-1,0 1,0 0,0 0,1 0,-1 0,1 0,-1 0,1 1,0-1,0 1,0 0,0-1,0 1,0 0,1 0,0 0,-1 0,1 1,0-1,0 2,-19 50,1 0,4 1,1 1,3 0,3 1,2 0,3 0,3 38,25 145,-11-118,-14-118</inkml:trace>
  <inkml:trace contextRef="#ctx0" brushRef="#br0" timeOffset="14314.623">13914 403,'43'0,"38"0,16-4,4-3,-4 1,-4 2,-9-5,-5 1,-5 0,-11 3,-16 1</inkml:trace>
  <inkml:trace contextRef="#ctx0" brushRef="#br0" timeOffset="23902.706">0 1842,'76'-18,"0"4,1 2,1 4,-1 4,55 4,455 2,-273 24,-13-14,6 5,147-16,-208-3,476 2,-195-27,432-29,-5-1,-231 28,79 0,1867 30,-1598-1,-472-27,-268 26,254-10,516-8,-743 20,736-1,-390 30,847-31,-959-27,-83 16,55-6,-40-9,584 27,-471 28,951-27,-820-1,-718 5,-32 1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0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286 142,'-23'14,"0"2,1 0,1 2,0 0,2 2,0 0,1 1,1 1,1 0,1 1,1 1,1 0,2 1,0 1,-1 5,10-23,-1 0,2 0,-1 0,1 1,0-1,1 0,0 1,0-1,1 0,0 1,0-1,1 0,0 0,0 0,1 0,0 0,1 0,0-1,0 0,0 0,1 0,0 0,1-1,-1 1,1-1,0-1,1 1,-1-1,1 0,0-1,0 0,1 0,-1 0,1-1,0 0,0 0,0-1,0 0,0-1,2 1,5-4,-1-1,1 0,0-1,-1-1,0 0,0-1,0 0,-1-1,0-1,-1 0,1-1,-1 0,-1 0,0-2,0 1,-1-1,0-1,-1 0,6-10,-3 8,-1-1,-1 0,0-1,-1 0,0-1,-2 1,0-1,-1-1,0 1,-1-1,-2 0,1-1,-2 1,-1 0,0-1,-1 1,-1-1,-1 1,0 0,-2-2,2 9,0 0,-1 1,0-1,-1 1,0 0,-1 0,0 0,0 0,-1 1,-1 0,1 0,-1 1,-1 0,0 0,0 0,0 1,-1 1,0-1,0 1,-1 1,0 0,0 0,0 1,0 0,-1 1,1 0,-1 0,6 3,1 0,-1 0,0 1,1-1,-1 1,0 0,1 0,-1 0,1 1,0 0,-1 0,1 0,0 0,0 1,0-1,0 1,-2 3,-13 12</inkml:trace>
  <inkml:trace contextRef="#ctx0" brushRef="#br0" timeOffset="515.718">596 706,'291'-359,"-272"350,-26 45,3-25,4-10,-3 8,-1 0,2 1,-1 0,1-1,1 1,0 0,0 0,1 0,0 0,1 0,0 0,0 0,1-1,0 1,1 0,0-1,1 0,1 3,-3-10,1 0,0 0,0 0,0 0,0 0,0 0,0-1,0 0,1 1,-1-1,0 0,1-1,-1 1,1-1,-1 1,1-1,-1 0,1 0,-1-1,1 1,-1-1,0 0,1 0,-1 0,0 0,1 0,-1-1,0 1,1-1,85-60,-79 51,1 0,-1-1,-1-1,-1 1,1-1,-2-1,0 0,-1 0,0 0,-1-1,0 1,0-9,0-2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9:59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59,'28'-58,"-36"86,-134 235,76-149,-5-2,-27 26,-21 40,86-152,20-22</inkml:trace>
  <inkml:trace contextRef="#ctx0" brushRef="#br0" timeOffset="422.417">0 285,'34'29,"4"-12,0-2,2-2,0-1,0-2,1-2,13 0,92 22,-122-25,0 1,0 1,-1 1,0 1,-1 1,0 1,0 1,-1 1,-1 0,0 2,10 10,-29-24,0 1,0 0,0-1,1 1,-1-1,1 1,-1-1,1 0,-1 0,1 0,0 0,-1 0,1 0,0 0,0 0,0-1,0 1,0-1,0 1,0-1,0 0,0 0,0 0,0 0,0 0,0 0,0-1,0 1,-1-1,1 1,0-1,0 0,0 1,0-1,-1 0,1 0,0-1,-1 1,1 0,-1 0,1-1,10-8</inkml:trace>
  <inkml:trace contextRef="#ctx0" brushRef="#br0" timeOffset="670.49">791 342,'-78'14,"1"3,1 4,1 3,1 3,2 4,-18 12,-36 45,109-71</inkml:trace>
  <inkml:trace contextRef="#ctx0" brushRef="#br0" timeOffset="990.697">338 31,'-7'16,"0"1,0-1,2 1,0 0,1 1,0-1,2 1,0 0,1 0,1-1,0 1,2 0,0 0,1-1,3 12,78 294,-52-168,-13-92,-14-44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0,'1'64,"-13"236,-36 83,21-195,20-159,7-38,3-6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88,'48'-9,"26"-4,0-4,-8 1,-10 3,-10 4,-8 3,-6 3,-3 2,-2 1,-1 0,1 1,-6 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8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287 445,'-28'15,"0"1,1 1,1 1,0 2,1 1,2 0,0 2,1 1,-11 18,8 36,25-76,0 0,0 0,1 0,-1 0,1 0,-1 0,1 0,0 0,0 0,0 0,0 0,0-1,0 1,1 0,-1-1,0 1,1-1,-1 1,1-1,0 0,-1 1,1-1,0 0,0 0,0 0,0-1,0 1,0 0,0-1,0 1,0-1,0 0,0 0,0 1,0-1,0-1,1 1,14-2,0-1,1-1,-1 0,-1-2,1 0,-1 0,0-2,0 0,-1 0,0-2,-1 0,0 0,-1-2,5-4,5-1,96-76,-119 93,0 1,0-1,0 0,1 1,-1-1,0 1,0-1,0 1,0-1,1 0,-1 1,0-1,0 1,1-1,-1 0,0 1,1-1,-1 0,0 1,1-1,-1 0,0 0,1 1,-1-1,1 0,-1 0,1 0,-1 1,0-1,1 0,-1 0,1 0,-1 0,1 0,-1 0,1 0,-1 0,1 0,-1 0,0 0,1 0,-1-1,1 1,-1 0,1 0,-1 0,0-1,1 1,-1 0,1 0,-1-1,0 1,1 0,-1-1,0 1,1 0,-1-1,0 1,0-1,1 1,-1-1,-12 45,10-36,0 84,2-90,1 0,0 1,0-1,-1 0,1 0,1 0,-1 1,0-1,0 0,1-1,-1 1,1 0,0 0,0-1,-1 1,1-1,0 1,0-1,0 0,1 0,-1 0,0 0,0 0,0 0,1-1,-1 1,1-1,-1 1,0-1,1 0,-1 0,0 0,1-1,-1 1,1 0,-1-1,1 0,13-5,-1-2,0 0,0 0,-1-2,0 1,-1-2,0 0,-1 0,0-2,0 1,-2-1,0-1,0 0,-1 0,-1-1,0 0,5-16,6-10,-3-1,-1-1,-3-1,-1 1,-2-2,-2 0,-2 1,-2-2,-2 1,-4-45,13 338,19 24,-22-235,-2 1,-1 0,-2 0,-2 0,-1 9,-11-12,6-29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9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1,'-220'171,"216"-167,-2 0,1-1,-1 2,1-1,1 0,-1 1,0 0,1 0,0 1,1-1,-1 1,1 0,0-1,0 2,0-1,1 0,0 0,1 1,-1 1,3-5,1 0,-1 0,1 0,-1 0,1 0,0 0,0-1,1 1,-1-1,0 0,1 0,0 0,-1 0,1 0,0 0,0-1,0 1,0-1,0 0,0 0,0 0,1 0,-1 0,1-1,26 13,-24-8,0-1,0 1,-1 1,0-1,0 1,0 0,-1 0,0 0,0 1,0-1,-1 1,0 0,0 0,-1 0,0 0,1 5,33 68,-1-55,-20-24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0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31 316,'61'-16,"0"-2,-1-3,-1-3,17-11,5-24,-79 57,0 0,0 0,-1 0,1-1,0 1,-1-1,1 1,-1-1,0 1,0-1,0 0,0 1,-1-1,1 0,-1 0,1 0,-1 0,0 1,0-1,0 0,-1 0,1 0,-1 0,1 1,-1-1,0 0,0 1,0-1,-1 0,1 1,-1-1,0 0,-2-2,0 0,-1 1,1-1,-1 1,0 0,-1 1,1-1,0 1,-1 0,0 0,0 1,0 0,0 0,0 0,0 1,0 0,0 0,-1 0,1 1,0 0,-1 0,1 1,0-1,-1 1,1 1,-5 1,-5 1,0 1,1 0,0 1,0 1,1 0,0 1,0 1,1 0,0 1,-3 2,6-3,0 0,1 0,-1 1,2 0,-1 0,2 1,-1 0,2 1,-1 0,1 0,1 0,1 1,-1-1,2 1,0 0,0 0,1 1,1-1,0 0,1 1,1-1,1 12,1-17,0-1,0 1,1-1,0 1,1-1,-1-1,1 1,0-1,1 1,0-2,0 1,0-1,0 1,1-2,0 1,0-1,1 0,2 1,145 42,-139-44,0-2,0 1,0-2,1 0,-1-1,0-1,0 0,0-2,-1 1,1-2,-1 0,0-1,0 0,0-1,-1-1,11-8,-8-1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4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13,'-9'-3,"0"0,-1 1,1 1,-1-1,1 1,-1 1,1 0,-1 0,1 1,-1 0,1 1,0 0,-1 0,1 1,0 0,1 1,-1 0,0 0,1 1,0 0,0 1,1-1,-1 1,1 1,0 0,1 0,0 0,-5 7,10-12,-50 103,50-103,0 1,0 0,1 0,-1 0,1 0,0-1,-1 1,2 0,-1 0,0 0,0 0,1 0,0-1,-1 1,1 0,0 0,0-1,1 1,-1-1,0 1,1-1,0 1,-1-1,1 0,0 0,0 0,1 0,-1 0,0 0,0-1,1 1,-1-1,1 1,0-1,-1 0,1 0,2 0,8 1,-1-1,1 0,-1-1,1-1,-1 0,1 0,-1-2,1 1,-1-1,0-1,0 0,-1-1,1 0,-1-1,0 0,0-1,-1 0,0-1,0 0,2-3,11-5,79-70,-101 85,-1 0,1 0,0 0,-1 1,1-1,0 0,0 0,0 1,-1-1,1 1,0-1,0 1,0-1,0 1,0-1,0 1,0 0,0 0,1-1,-1 1,0 0,0 0,0 0,0 0,0 0,0 0,0 1,0-1,0 0,0 1,0-1,0 0,0 1,0-1,0 1,0-1,0 1,0 0,0-1,-1 1,1 0,0 0,0 0,-1 0,22 49,-17-35,1 0,1-1,0 0,0 0,2-1,0 0,0 0,1-1,1 0,0-1,0 0,6 3,1 0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7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77 565,'-19'33,"-6"17,6-1,5-9</inkml:trace>
  <inkml:trace contextRef="#ctx0" brushRef="#br0" timeOffset="234.281">50 113,'0'0</inkml:trace>
  <inkml:trace contextRef="#ctx0" brushRef="#br0" timeOffset="517.068">303 734,'131'-335,"-108"304,-22 31,-1-1,1 1,-1 0,1 0,-1 0,1-1,-1 1,1 0,0 0,-1 0,1 0,-1 0,1 0,-1 0,1 0,0 0,-1 1,1-1,-1 0,1 0,-1 0,1 0,-1 1,1-1,-1 0,1 1,-1-1,0 0,1 1,-1-1,1 1,-1-1,0 1,1-1,-1 0,0 1,1-1,-1 1,0-1,0 1,0 0,0-1,1 1,-1-1,0 1,0-1,0 1,0-1,0 1,0 0,0-1,-1 1,1-1,0 1,0-1,0 1,0-1,-1 1,2 80,6 44,-6-120,0-1,0 1,1-1,0 0,0 1,0-1,0 0,0 0,1 0,0 0,0-1,0 1,0-1,1 0,-1 1,1-2,0 1,0 0,0-1,0 0,0 0,1 0,2 1,0-1,0-1,-1 0,1-1,0 0,0 0,-1 0,1 0,0-1,-1 0,1-1,0 0,-1 0,0 0,1-1,-1 1,0-2,0 1,-1-1,1 0,1-2,96-98,-71 54,-2-1,-3-2,-2-1,3-13,-20 45,-3 3</inkml:trace>
  <inkml:trace contextRef="#ctx0" brushRef="#br0" timeOffset="766.499">1235 0,'0'43,"0"24,-5 11,-1-5,0-8,1-12,1-9,2-7,6-6,2-3,0-1,-1-1,-2-9,0-8</inkml:trace>
  <inkml:trace contextRef="#ctx0" brushRef="#br0" timeOffset="1017.724">1010 311,'38'-5,"37"-1,10 0,-4 1,-11 1,-18 2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6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1 296,'1'2,"0"-1,1 1,-1 0,1 0,0-1,-1 1,1-1,0 1,0-1,0 0,0 1,0-1,0 0,1-1,-1 1,0 0,0-1,1 1,-1-1,0 0,1 1,-1-1,0 0,1 0,-1-1,2 2,15-3,-1-1,1 0,0-2,-1 0,0 0,0-2,0-1,-1 0,0-1,-1 0,0-2,0 0,-1 0,0-2,-1 0,-1 0,0-1,-1-1,5-9,74-100,-90 123,-1 0,1 1,0-1,0 0,0 1,0-1,0 1,0-1,0 1,-1 0,1-1,0 1,1 0,-1 0,0 0,0 0,0 0,0 0,0 0,0 0,0 0,0 0,0 0,0 1,0-1,0 0,0 1,0-1,0 1,0-1,-1 1,1-1,0 1,0 0,0-1,-1 1,1 0,0 0,-1-1,1 1,-1 0,1 0,-1 0,1 0,-1 0,1 0,-1 0,17 49,-11 7,-2 1,-3 1,-5 31,2 10,1 271,1-353,-1 1,0-1,-2 0,0 1,-1-1,-1-1,-1 1,-2 4,8-23,0 1,0-1,0 1,0-1,0 1,0-1,-1 1,1-1,0 1,0 0,-1-1,1 1,0-1,0 1,-1 0,1-1,0 1,-1 0,1-1,-1 1,1 0,0 0,-1-1,1 1,-1 0,1 0,-1 0,1 0,0-1,-1 1,1 0,-1 0,1 0,-1 0,1 0,-1 0,1 0,-1 0,1 1,-1-1,1 0,-1 0,1 0,0 0,-1 1,1-1,-1 0,1 0,0 1,-1-1,1 0,-1 1,1-1,0 0,0 1,-1-1,1 1,0-1,-6-45,7 13,0 1,2-1,2 1,1-1,1 1,2 1,1 0,1 0,1 1,5-5,6-16,3 1,2 1,2 1,2 2,6-5,0 2,-22 26,0 0,2 1,0 1,1 1,1 1,1 0,0 2,17-10,-34 23,0 1,0 0,0 0,0 0,1 1,-1 0,1-1,-1 2,1-1,0 0,-1 1,1 0,0 0,-1 0,1 1,0-1,-1 1,1 0,-1 0,1 1,-1 0,0-1,1 1,-1 1,0-1,0 1,-1-1,1 1,0 0,-1 1,0-1,0 0,0 1,0 0,0 0,-1 0,0 0,0 0,0 0,0 0,0 1,-1-1,1 7,0-1,0 0,-1 0,-1 0,1 1,-2-1,1 0,-2 1,1-1,-1 0,-1 0,0 0,0-1,-1 1,0-1,-1 1,0-1,0-1,-1 1,-5 5,-1 2,-2-1,0 0,0-1,-1-1,-1 0,0-1,-1-1,0 0,-1-1,-3 0,14-6,-1-1,1 0,-1 0,0-1,1 0,-1-1,0 1,0-2,0 1,0-1,0 0,-7-1,-4-5</inkml:trace>
  <inkml:trace contextRef="#ctx0" brushRef="#br0" timeOffset="349.805">1553 98,'-21'10,"0"1,1 0,1 2,0 0,1 1,0 1,1 1,1 0,0 1,1 1,1 1,1 0,-3 6,15-22,0 1,0-1,0 1,0-1,0 1,1-1,0 1,-1 0,1-1,1 1,-1 0,0-1,1 1,0 0,0-1,0 1,0-1,1 0,-1 1,1-1,0 0,0 0,0 0,0 0,1 0,-1 0,1-1,-1 1,1-1,0 0,0 0,0 0,1 0,-1 0,0-1,1 1,-1-1,0 0,1 0,0 0,-1-1,1 1,0-1,-1 0,1 0,0 0,-1 0,1-1,1 0,4-1,0 0,0-1,0 0,-1 0,1-1,-1 0,0-1,0 0,0 0,-1-1,0 0,0 0,0 0,-1-1,0 0,0-1,-1 1,0-1,0 0,-1 0,0 0,0-1,-1 0,0 1,0-1,-1 0,0-1,-1 1,0 0,-1 0,0-1,0 1,-1 0,0 0,0 0,-1-1,-1 1,1 1,-1-1,-1 0,0 1,0-1,0 1,-1 1,-5-8,-39-30,31 32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47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264 264,'60'4,"0"-3,-1-2,1-3,-1-3,0-2,0-2,-1-4,-1-1,5-6,362-155,-424 177,1-1,-1 1,1-1,-1 1,1-1,0 1,-1-1,1 1,0 0,-1-1,1 1,0 0,-1 0,1-1,0 1,-1 0,1 0,0 0,0 0,-1 0,1 0,0 0,0 0,-1 0,1 0,0 1,-1-1,1 0,0 0,-1 1,1-1,0 0,-1 1,1-1,0 1,-1-1,1 0,-1 1,1 0,-1-1,1 1,-1-1,0 1,1 0,-1-1,0 1,1-1,-1 1,0 0,0 0,1-1,-1 1,0 0,0-1,0 1,0 0,0 0,0-1,0 1,-1 0,-14 48,13-46,-108 253,82-164,4 2,4 1,4 0,2 26,4-31,5-52,1 0,1 0,3 1,1-1,4 20,11 51,-36-128,7-3,-1 0,-1 1,-1 0,-1 2,0 0,-2 1,0 0,-1 2,-1 0,0 2,-1 0,0 1,-1 2,-1 0,0 1,0 1,-1 2,0 0,0 2,0 1,-1 1,-14 0,5 5,0 1,0 2,1 2,-1 0,1 3,1 1,0 1,1 2,0 1,1 2,1 0,1 3,0 0,-18 18,43-35,0-1,1 0,-1 1,0-1,1 1,0 0,-1-1,1 1,0 1,1-1,-1 0,0 1,1 0,0-1,0 1,0 0,0 0,1 0,0 0,0 0,0 1,0-1,0 0,1 1,2-3,1 0,0 0,0 0,0-1,0 1,0-1,0 0,0 0,0 0,0 0,1 0,-1-1,0 1,1-1,-1 0,0 0,1 0,-1-1,0 1,0-1,1 0,-1 0,0 0,0 0,1-1,-1 2,23-7</inkml:trace>
  <inkml:trace contextRef="#ctx0" brushRef="#br0" timeOffset="490.772">631 491,'34'18,"1"-1,0-2,1-1,1-2,0-2,0-1,1-2,0-1,38 0,-45-4,-1-2,0-1,1-1,-1-1,0-2,-1-2,1 0,-1-2,-1-1,1-1,-2-1,0-2,0-1,2-3,26-19,-63 70,-15 15,3 1,2 1,-9 43,6 53,20-144,0 1,0 0,0 0,1 0,-1 0,1 0,-1 0,1 0,0 0,0 0,1 0,-1 0,1 0,-1 0,1 0,0 0,0 0,0 0,1-1,-1 1,1 0,-1-1,1 1,0-1,0 0,0 1,2 0,12 8</inkml:trace>
  <inkml:trace contextRef="#ctx0" brushRef="#br0" timeOffset="685.747">1760 913,'-19'34,"-7"15,2 5,9-7,8-7,4-10</inkml:trace>
  <inkml:trace contextRef="#ctx0" brushRef="#br0" timeOffset="874.23">1845 292,'0'24,"0"8</inkml:trace>
  <inkml:trace contextRef="#ctx0" brushRef="#br0" timeOffset="1185.238">2043 1083,'12'-50,"6"-27,3 0,4 1,32-67,-54 138,-2 1,0 0,0 1,1-1,0 1,0-1,0 1,0 0,0 0,1 0,-1 0,1 0,0 0,-1 1,2-1,-1 1,0 0,0 0,3-1,-4 4,0 0,-1 1,0 0,1-1,-1 1,0 0,0-1,0 1,0 0,0 0,0 0,-1 0,1 0,0 0,-1 0,0 0,1 0,-1 0,0 1,0-1,0 0,-1 0,1 1,0 1,0 64,-2-56,1-1,0 1,1 0,0-1,1 1,0-1,1 1,1-1,-1 0,2 0,-1 0,2 0,-1 0,2-1,-1 0,5 5,-8-13,0 1,1-1,0 1,-1-1,1 0,0 0,0 0,0-1,1 1,-1-1,0 1,1-1,-1 0,0 0,1-1,-1 1,1-1,0 0,-1 0,1 0,-1 0,1 0,-1-1,1 0,-1 0,1 0,-1 0,0 0,0-1,1 1,-1-1,0 0,2-1,88-83,-74 60</inkml:trace>
  <inkml:trace contextRef="#ctx0" brushRef="#br0" timeOffset="1809.751">2804 631,'-27'12,"1"2,1 0,0 1,1 2,0 1,1 0,1 2,1 0,-8 12,27-30,0 0,0 0,0 1,0-1,0 1,1-1,-1 1,1-1,0 1,0 0,0 0,0 0,0 0,0-1,1 1,-1 0,1 0,0 0,0 0,0 0,1 0,-1 0,1 0,-1 0,1 0,0 0,0 0,0-1,0 1,1 0,-1-1,1 1,0-1,0 1,0-1,0 0,0 0,0 0,0 0,1 0,-1 0,1-1,-1 1,1-1,0 0,-1 1,1-1,0-1,0 1,2 0,4 0,1-1,-1 0,1 0,-1-1,1 0,-1-1,0 0,1 0,-1-1,0-1,-1 1,1-1,-1-1,1 1,-1-2,6-4,111-108,-110 101,-15 39,-25 102,24-121,1 0,0 0,1 0,-1 0,0 0,1 0,0 0,-1 0,1 0,1 0,-1 0,0 0,1-1,-1 1,1 0,0-1,-1 0,1 1,1-1,-1 0,0 0,0 0,1 0,-1 0,1-1,0 1,-1-1,1 0,0 1,0-1,0-1,0 1,0 0,0-1,0 1,0-1,0 0,0 0,1 0,4-1,0 1,0-2,0 1,0-1,0 0,0 0,-1-1,0 0,1-1,-1 0,0 0,-1 0,1-1,-1 0,0 0,0 0,0-1,-1 0,4-4,81-135,-83 132,30-57,-4-2,-2-1,-4-1,7-38,-27 87,-1-1,-1 1,-1-1,-2 0,0 0,-2 0,-1 0,-1-8,2 33,0-1,0 0,0 0,0 0,0 0,0 0,-1 0,1 1,0-1,-1 0,0 0,1 0,-1 1,0-1,0 0,0 1,0-1,0 1,0-1,-1 1,1 0,0-1,-1 1,1 0,-1 0,1 0,-1 0,0 0,1 0,-1 0,0 1,0-1,1 1,-1-1,0 1,0 0,0-1,0 1,0 0,0 0,1 1,-1-1,0 0,0 0,0 1,0-1,1 1,-1 0,0 0,0-1,1 2,-13 9,1 2,1 0,0 0,1 1,1 1,0 0,1 0,0 1,1 0,1 0,1 1,0 0,1 0,1 0,0 3,-2 21,1 0,2 0,2 0,2 0,1 0,2 0,2-1,2 0,2 0,1 0,2-1,1-1,3 0,1-1,1-1,23 30,-40-59,1-1,0 0,0-1,0 1,1 0,0-1,0 0,0 0,1 0,-1 0,1-1,0 0,1 0,-1 0,1-1,0 1,-1-1,1-1,1 1,-1-1,0 0,1-1,-1 1,1-1,2 0,7-6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42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57 112,'-3'2,"0"0,0 0,0 0,0 0,0 0,1 1,-1 0,1-1,-1 1,1 0,0 0,0 0,1 0,-1 0,0 1,1-1,0 0,0 1,0-1,0 1,1-1,-1 1,1 0,0-1,0 1,0-1,0 1,1 0,0-1,-1 1,1-1,0 1,1-1,-1 0,2 3,-2-5,0 0,0 0,1 0,-1 0,0-1,0 1,1 0,-1-1,0 1,1-1,-1 1,1-1,-1 1,1-1,-1 0,1 0,-1 0,1 0,-1 0,1 0,-1 0,0-1,1 1,-1 0,1-1,-1 1,0-1,1 0,-1 1,0-1,1 0,-1 0,0 0,0 0,0 0,0 0,0 0,1-1,37-45,-35 42,-1-1,0 1,0-1,0 0,-1 1,0-1,0 0,0 0,-1 0,0-1,0 1,-1 0,1 0,-2-1,1 1,0 0,-2-6,0 11,1 0,-1 0,0 0,0 0,1 0,-1 0,0 0,0 1,0-1,0 1,0-1,0 1,0 0,0 0,0 0,0 0,0 0,0 1,0-1,0 0,0 1,0-1,0 1,1 0,-1 0,0 0,0 0,1 0,-1 0,0 0,1 0,-1 1,1-1,0 1,-1-1,1 1,0-1,0 1,0 0,-1 1,-56 94,57-94,-1-1,1 1,0 0,0 0,0 0,1 0,-1 0,1 0,0 0,-1 0,1 0,1 0,-1 0,0 0,1 0,-1 0,1 0,0 0,0 0,0 0,1 0,-1-1,1 1,-1 0,1-1,0 1,0-1,0 0,0 0,0 1,1-2,-1 1,1 0,1 1,5-2,-1 0,0 0,0-1,0 0,1 0,-1-1,0 0,0-1,0 0,0 0,0-1,-1 0,1 0,-1 0,0-1,1-1,-2 1,1-1,0 0,-1 0,0-1,-1 0,1 0,-1 0,0-1,0 0,0-1,-3 4,1 0,0 0,-1-1,0 1,0 0,-1-1,1 0,-1 1,0-1,0 0,0 0,-1 0,0 1,0-1,0 0,0 0,-1 0,0 1,0-1,0 0,-1 0,1 1,-1-1,0 1,0 0,-1 0,0-2,0 5,-1 0,1-1,-1 1,1 1,0-1,-1 0,1 1,-1 0,0 0,1 0,-1 0,1 0,-1 1,1-1,-1 1,1 0,0 0,-1 1,1-1,0 1,0-1,0 1,0 0,0 0,0 0,1 1,-1-1,0 1,1-1,0 1,-1 1,2-3,-5 3,1-1,0 1,0-1,0 1,1 1,-1-1,1 1,0-1,0 1,1 0,-1 1,1-1,1 1,-1-1,1 1,-1 0,2 0,-1 0,1 0,0 0,0 0,0 0,1 1,0-1,1 4,-1-8,1 0,0-1,0 1,0 0,0 0,0-1,0 1,0-1,1 1,-1-1,0 0,1 1,-1-1,1 0,0 0,-1 0,1 0,0 0,0 0,-1-1,1 1,0-1,0 1,0-1,0 0,0 1,0-1,0 0,0 0,0 0,0-1,0 1,0 0,-1-1,1 1,0-1,0 0,0 0,0 0,68-42,-63 39,-1-1,1 0,-1 0,0-1,0 0,-1 0,0-1,0 1,0-1,-1 0,0 0,0-1,-1 1,0-1,0 0,-1 1,0-1,0 0,-1-1,0 1,0 0,-1 0,0-3,-1 9,0 0,0 0,0 0,0 0,0 1,0-1,0 0,-1 1,1-1,0 1,-1-1,0 1,1 0,-1 0,0 0,1 0,-1 0,0 0,0 0,0 0,0 1,0-1,0 1,0 0,0-1,0 1,0 0,0 0,0 0,0 1,0-1,0 0,0 1,0-1,0 1,0 0,0-1,0 1,0 0,0 0,1 0,-1 1,-1 0,-69 61,71-62,0 0,0 0,0 0,0 1,0-1,0 0,1 1,-1-1,0 0,1 1,-1-1,1 1,-1-1,1 1,0-1,0 1,0-1,0 1,0-1,0 1,0-1,0 1,1-1,-1 1,0-1,1 1,0-1,-1 1,1-1,0 0,-1 1,1-1,0 0,0 0,0 1,0-1,0 0,1 0,-1 0,0 0,0-1,1 1,-1 0,0 0,1-1,-1 1,1-1,-1 1,1-1,-1 0,1 0,-1 1,1-1,-1 0,1 0,-1 0,1-1,-1 1,1 0,6-2,-1 1,1-1,-1 0,0-1,0 0,0 0,0 0,-1-1,1 0,-1 0,6-5,-5 4,14-10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4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621 225,'-34'37,"1"1,3 2,0 1,-14 29,-13 15,-3-4,-36 36,56-70,-127 150,142-189,28-15</inkml:trace>
  <inkml:trace contextRef="#ctx0" brushRef="#br0" timeOffset="630.93">1 197,'59'39,"-21"-3,-2 1,-1 1,-2 2,22 37,114 190,39 10,-183-246,-16-17</inkml:trace>
  <inkml:trace contextRef="#ctx0" brushRef="#br0" timeOffset="1164.7">1 564,'73'-27,"-27"16,0 2,0 2,1 2,-1 2,1 2,47 6,9-3,104 23,-196-23</inkml:trace>
  <inkml:trace contextRef="#ctx0" brushRef="#br0" timeOffset="1749.32">368 0,'11'219,"24"138,-25 29,-10-362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4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0,'-229'719,"192"-601,24-111,10-30,33-145,-5 72,4 0,5 2,29-56,-63 149,10-22,1 0,0 0,2 1,0 1,2 0,3-4,-17 24,0 0,0 0,0 1,0-1,0 0,0 0,0 0,1 1,-1-1,0 0,0 1,1-1,-1 1,0-1,0 1,1 0,-1 0,0-1,1 1,-1 0,1 0,-1 0,0 1,1-1,-1 0,0 0,1 1,-1-1,0 1,0-1,1 1,-1 0,0-1,0 1,0 0,0 0,0 0,0-1,0 1,0 0,0 1,0-1,-1 0,1 0,0 0,-1 0,1 1,30 63,-31-64,118 321,-67-193,-52-129,1 0,0 0,0 0,0 0,-1 0,1 0,0 0,0 0,-1 0,1 0,0 0,0 0,0 0,-1 0,1 0,0 0,0 0,-1 0,1 0,0 0,0 0,-1 0,1 0,0 0,0 0,0 1,-1-1,1 0,0 0,0 0,0 0,0 1,-1-1,1 0,0 0,0 0,0 1,0-1,0 0,0 0,0 0,0 1,-1-1,1 0,0 0,0 1,0-1,0 0,0 0,0 0,0 1,0-1,0 0,1 1,-24-22,18 17,-7-6,-1 0,0 1,-1 1,0 0,0 1,0 0,-1 1,0 1,0 0,0 1,-1 1,0 0,1 1,-1 1,0 0,0 2,-1 0,-113 12,112-7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0,'22'147,"-14"148,4-207,-9-73,0 0,0 0,-2 1,0-1,-1 0,0 1,-1-1,-1 0,0 1,-4 10,7-24,3-9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9 253,'-3'13,"1"1,0 0,1-1,1 1,0 0,1-1,0 1,1 0,0-1,1 1,1-1,0 0,1 0,0-1,7 12,-10-22,0 1,0-1,0 0,0 0,0-1,0 1,0 0,1-1,-1 1,0-1,1 0,0 1,-1-1,1-1,0 1,-1 0,1-1,0 1,0-1,-1 0,1 0,0 0,0 0,0 0,-1-1,1 1,0-1,0 0,-1 0,1 0,-1 0,1 0,2-2,74-60,-62 44,0-1,-1 0,-2-1,0-1,-1 0,-1-1,-1-1,-1 1,-2-2,0 1,-1-1,0-12,-5 33,-1 0,0 1,0-1,0 0,-1 0,1 0,-1 0,0 0,0 0,0 0,-1 0,0 0,1 0,-1 0,-1 0,1 0,0 0,-1 1,0-1,0 1,0-1,0 1,-1 0,1 0,-1 0,0 0,0 0,0 0,0 1,0 0,-1-1,1 1,-1 0,1 1,-1-1,0 1,0-1,1 1,-1 0,0 1,0-1,0 1,0 0,0 0,-3 0,-3 4,0 1,0 0,1 1,-1 0,1 0,1 1,-1 0,1 0,0 1,1 0,0 1,0 0,1 0,0 0,0 1,1-1,-1 5,-16 29,4-3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1 365,'123'-299,"-104"234,-19 138,-1-66,1 0,-1-1,1 1,1 0,-1 0,1-1,1 1,-1 0,1-1,0 1,1-1,-1 0,1 0,1 0,-1 0,1 0,0-1,0 0,0 1,1-2,0 1,0 0,0-1,1 0,-1 0,1-1,0 1,0-1,0-1,0 1,1-1,-1 0,1 0,-1-1,1 0,1 0,4-3,-1 0,1 0,-1-2,0 1,0-1,0-1,-1 0,1-1,-1 1,-1-2,1 0,-1 0,0-1,-1 0,1 0,-2-1,1 0,-1 0,-1-1,1 0,-2 0,1 0,1-7,14-38,-13 30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0,'-49'74,"3"1,4 3,-18 46,60-123,-25 84,24-84,1 1,0 0,-1 0,1 0,0 0,0 0,0-1,0 1,0 0,1 0,-1 0,1 0,-1-1,1 1,-1 0,1 0,0-1,0 1,0 0,0-1,0 1,0-1,1 0,-1 1,0-1,1 0,-1 0,1 0,-1 0,1 0,0 0,-1 0,1 0,0 0,0-1,-1 1,1-1,0 0,0 1,0-1,0 0,-1 0,2 0,8-3,1 0,-1-1,0 0,0 0,0-1,-1-1,0 0,0 0,0-1,-1-1,0 1,0-1,-1-1,0 0,0 0,-1 0,1-4,145-191,-94 143,-58 60,1 0,0 0,0 0,0 0,0 0,0 1,0-1,0 0,0 1,0 0,0-1,1 1,-1 0,0 0,0 0,0 0,0 1,1-1,-1 0,0 1,0 0,0-1,0 1,0 0,0 0,-1 0,1 0,0 1,0-1,-1 0,1 1,0-1,-1 1,0 0,1-1,-1 2,5 7,-1 0,0 1,-1 0,0 0,0 0,-1 0,-1 1,0-1,-1 1,0 0,-1 9,4 17,13 157,-9 1,-13 108,5-268,-2 0,-2 0,-1 0,-2-1,-1 1,-2-2,-1 1,-2-1,-1-1,-13 20,-29 11,54-62,1-1,-1 1,0-1,0 0,0 0,0 1,0-1,0 0,0-1,0 1,0 0,-1-1,1 1,0-1,0 0,-1 0,1 1,0-2,0 1,-1 0,1 0,0-1,0 1,-1-1,1 0,0 1,0-1,0 0,0 0,0-1,0 1,0 0,1-1,-3-1,-3-8,0-1,0-1,1 1,0-1,1 0,1-1,0 1,1-1,1 0,0 0,0 0,1 0,1 0,1 0,1-9,-2-1,2-46,3 0,3 0,3 1,3 0,3 1,5-4,26-39,-31 91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0,'0'625,"-27"-355,-4-72,31-186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0 147,'44'-14,"32"-15,9-2,-5 4,-7 7,-11 7,-11 5,-9 4,-8 3,-4 2,-8 0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1,'-8'30,"2"0,2 1,0 0,2 0,1 0,2 0,1 0,1 0,3 7,18 243,-19-263,-1 1,-1 1,0-1,-2 0,0 1,-2-1,0 1,-1-1,0 0,-2 2,-10 39,14-61,0 1,0 0,0 0,0-1,0 1,1 0,-1 0,0-1,0 1,0 0,1 0,-1 0,0 0,0-1,0 1,1 0,-1 0,0 0,0 0,1 0,-1 0,0-1,0 1,1 0,-1 0,0 0,1 0,-1 0,0 0,0 0,1 0,-1 0,0 0,1 1,-1-1,0 0,0 0,1 0,-1 0,0 0,0 0,1 1,-1-1,0 0,0 0,0 0,1 0,-1 1,0-1,0 0,0 0,0 1,0-1,1 0,-1 0,0 1,0-1,0 0,0 1,16-23,11-22,-5 5,3 0,1 2,1 1,2 1,3 0,-31 33,1 0,-1 0,1 0,-1 0,1 0,0 0,-1 1,1-1,0 1,0-1,0 1,0 0,1 0,-1 0,0 0,0 0,1 0,-1 1,1-1,-1 1,0 0,1-1,-1 1,1 0,-1 1,1-1,-1 0,0 1,1-1,-1 1,0 0,1-1,-1 1,0 0,0 1,0-1,0 0,0 1,0-1,0 1,0-1,0 1,-1 0,1 0,-1 0,1 0,-1 0,5 7,0 0,-1 0,0 0,0 0,-1 1,0 0,-1 0,0 0,-1 0,0 1,0-1,-1 0,0 1,-1-1,-1 1,1 0,-2-1,1 0,-3 9,-12 66,13-60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3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47,'24'0,"22"0,8 0,-4-4,-8-3,-4 1,-5 1,-3 2,-2 1,0 1,-6-5,-1 0,-5 0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88 306,'4'4,"-1"0,2 0,-1-1,0 0,1 1,-1-2,1 1,0-1,0 1,0-1,0 0,0-1,1 0,-1 1,0-2,1 1,-1-1,1 1,-1-1,1-1,-1 1,0-1,1 0,-1 0,0-1,1 0,-1 0,0 0,0 0,-1-1,1 0,0 0,-1 0,2-2,4-3,-1 0,0-1,0-1,-1 0,-1 0,0 0,0-1,-1 0,0 0,-1 0,0-1,-1 0,0 0,-1 0,0 0,-1-1,0 1,-1-2,-1 10,0-1,0 1,-1-1,1 1,-1 0,0-1,0 1,0 0,-1 0,0-1,1 1,-1 1,-1-1,1 0,-1 0,1 1,-1-1,0 1,0 0,0 0,-1 0,1 0,-1 1,0 0,0-1,1 1,-1 0,-1 1,1-1,0 1,0 0,0 0,-1 0,1 0,-1 1,1 0,0 0,-1 0,1 0,-1 1,1 0,0 0,-1 0,-2 1,-7 4,-1 1,1 0,0 1,1 1,0 0,0 1,1 0,0 1,1 0,0 1,1 0,0 1,1 0,1 1,0 0,0 0,2 0,0 1,0 0,1 0,1 1,1-1,0 1,1 0,1 0,0 0,1 1,3-7,-1-1,1 0,1 1,0-1,0 0,1-1,0 1,1-1,0 0,0 0,0-1,1 0,0 0,1 0,-1-1,1 0,1-1,-1 0,1 0,0-1,0 0,0 0,0-1,1 0,-1-1,1 0,0 0,0-1,0-1,8 1,122-9,-116 1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4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0,'-19'10,"-7"8,2 0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5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1,'-9'6,"-1"1,0-1,1 1,-1 1,2 0,-1 0,1 1,0 0,1 0,0 1,1-1,0 2,-5 9,12-14,-1-1,1 0,0 1,0-1,1 0,0 0,0 0,0 0,0 0,1-1,0 1,0 0,0-1,0 0,1 0,-1 0,1 0,0-1,1 1,-1-1,0 0,1-1,0 1,2 1,18 15,-22-16,1 0,0 0,-1 1,1-1,-1 1,0 0,0 0,-1 0,1 0,-1 0,0 1,0-1,0 1,-1-1,0 1,0 0,0 0,0 0,-1-1,1 1,-1 0,-1 0,1 0,-1 0,1 0,-1-1,-1 1,1 0,-1-1,0 1,0-1,0 1,0-1,-1 0,0 0,0 0,0 0,-7 7,-1 0,0 0,0-1,-1-1,0 0,0-1,-1 0,-1-1,1 0,-1-1,0-1,-6 2,-5-1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6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14 599,'-5'28,"1"0,1 1,2-1,1 1,1-1,1 0,6 24,-8-48,1-1,0 0,-1 0,1 0,1 0,-1 0,0 0,1 0,-1 0,1-1,0 1,0-1,0 1,0-1,1 0,-1 1,0-1,1 0,0-1,-1 1,1 0,0-1,0 1,0-1,0 0,0 0,0 0,0-1,1 1,-1-1,0 0,0 1,1-1,-1-1,0 1,0 0,0-1,0 0,1 0,-1 0,0 0,0 0,0 0,1-2,7-5,0-1,-1 0,-1-1,1 0,-1 0,-1-1,0 0,-1-1,0 0,-1 0,0 0,-1-1,0 0,-1 0,0 0,-1 0,-1-1,0 1,-1-1,0 0,-1 1,-1-1,0 1,-1-1,0 1,-3-8,4 17,0 0,-1-1,1 1,-1 0,0 1,0-1,-1 0,1 0,-1 1,1 0,-1-1,0 1,-1 0,1 0,0 1,-1-1,0 1,1 0,-1 0,0 0,0 0,0 1,0-1,-1 1,1 0,0 0,-1 1,1-1,0 1,-1 0,1 0,0 1,-1-1,1 1,0 0,0 0,-1 0,1 1,0-1,0 1,0 0,1 0,-1 1,0-1,1 1,-1-1,1 1,0 0,0 1,0-1,1 0,-1 1,1 0,0-1,-1 3,2-5,1 0,-1 0,1 0,-1 0,1 0,-1 0,1 0,0 0,-1 0,1 0,0 1,0-1,0 0,0 0,0 0,0 0,0 1,1-1,-1 0,0 0,1 0,-1 0,0 0,1 0,-1 0,1 0,0 0,-1 0,1 0,0 0,0 0,0 0,-1-1,1 1,0 0,0 0,0-1,0 1,0-1,0 1,0-1,1 1,-1-1,0 0,0 0,0 1,0-1,0 0,1 0,-1 0,0 0,0 0,0-1,1 1,65-11,-47-2,1-1,-2-1,0-1,-1-1,0 0,-1-1,-1-1,-1 0,-1-1,-1-1,0 0,-2-1,0-1,-2 1,0-1,4-20,-6 24,0-1,-2 1,0-1,-1 0,-1 0,0-1,-2 1,-1-1,0-3,0 23,1 0,-1 1,0-1,1 0,-1 0,0 0,1 0,-1 0,0 0,0 1,0-1,0 0,0 0,0 0,0 0,0 0,0 0,-1 0,1 0,0 1,-1-1,1 0,0 0,-1 0,1 0,-1 1,1-1,-1 0,1 1,-1-1,0 0,1 1,-1-1,0 1,0-1,1 1,-1-1,0 1,0-1,0 1,0 0,1-1,-1 1,0 0,0 0,0 0,0 0,0 0,0 0,0 0,0 0,0 0,1 0,-1 0,0 1,0-1,0 0,0 1,0-1,1 0,-1 1,0-1,0 1,1 0,-1-1,0 1,1-1,-1 1,0 0,-4 10,1-1,1 1,-1 0,1 0,1 0,0 0,1 0,0 0,1 1,0-1,1 7,6 78,4 0,5-1,4 0,11 24,-14-49,-1-5,15 54,-4 1,-6 2,-5 0,0 109,-16-216,1-12,0 1,0-1,0 1,-1-1,1 1,-1-1,0 1,0-1,0 1,-1-1,1 1,-1-1,0 1,0-1,0 0,0 1,-1-1,1 0,-1 0,0 0,0 0,0 0,0-1,0 1,-1 0,1-1,-1 0,0 1,0-1,0 0,0 0,0-1,0 1,0-1,0 0,-1 1,1-1,-1 0,-4-4,0 0,0 0,1 0,-1-1,1 0,0 0,0-1,0 0,1 0,0-1,0 1,0-1,1-1,-1 1,2-1,-1 0,1 0,0 0,0-1,1 1,0-1,0 0,1 0,0 0,0-2,-7-20,1 0,1 0,2-1,1 0,1 1,2-2,1 1,1 0,2 0,1-1,-3 20,2-1,-1 0,2 1,-1 0,2 0,-1 0,2 0,0 1,0-1,1 2,0-1,2 0,8-7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9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2 222,'-1'13,"1"-1,0 1,1-1,0 1,1-1,0 1,1-1,0 0,1 0,0 0,1-1,1 1,0-1,0 0,7 8,-12-18,0 0,1 1,-1-1,1 0,-1 0,1 0,-1 0,1 0,0 0,0 0,-1 0,1-1,0 1,0-1,0 1,0-1,-1 0,1 0,0 0,0 0,0 0,0 0,0 0,0-1,0 1,-1-1,1 1,0-1,0 0,-1 1,1-1,0 0,-1 0,1 0,-1-1,1 1,-1 0,1-1,-1 1,0 0,1-2,37-70,-35 52,-1 0,0 0,-2-1,0 1,-2-1,0 1,-1-1,-5-16,7 34,0 1,0 0,-1 0,1 0,-1 0,0 0,1 0,-1 0,-1 0,1 0,0 0,-1 1,0-1,1 0,-1 1,0-1,0 1,-1 0,1 0,0 0,-1 0,1 0,-1 0,0 1,1-1,-1 1,0 0,0 0,0 0,0 0,0 0,0 1,0-1,-2 1,-11 3</inkml:trace>
  <inkml:trace contextRef="#ctx0" brushRef="#br0" timeOffset="383.794">313 476,'162'-325,"-159"321,-2 0,2-1,-1 1,0 0,1 0,0 0,0 0,0 0,0 1,0-1,1 1,0 0,0 0,0 0,0 1,0-1,0 1,5-2,-7 6,1-1,-1 0,1 1,-1 0,0 0,0-1,0 1,0 0,0 1,0-1,0 0,-1 1,1-1,-1 0,1 1,-1 0,0-1,0 1,0 0,-1 0,1-1,-1 1,1 0,-1 2,3 7,-1-4,0 0,1 0,-1 0,1 0,1-1,-1 0,1 1,1-1,-1-1,1 1,1-1,-1 1,1-1,0-1,0 1,0-1,1-1,0 1,0-1,0 0,1 0,-1-1,1 0,0 0,0-1,0 0,0-1,0 0,0 0,1 0,-1-1,0 0,6-2,-3-1,0 0,-1-1,1-1,-1 0,0 0,0-1,0-1,-1 1,0-1,0-1,-1 0,0 0,0-1,-1 1,0-2,-1 1,0-1,0 0,-1 0,0-1,-1 1,0-1,-1 0,0 0,-1 0,0-1,0 1,-2-1,1 1,-1-1,-2-7,-4-6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7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1 982,'0'163,"0"-196,1 1,2-1,1 1,2 0,1 0,2 1,1 0,1 0,1 1,8-11,50-72,-69 112,-1 0,0 0,1 0,0 1,-1-1,1 0,-1 1,1-1,0 0,0 1,-1-1,1 1,0-1,0 1,0-1,0 1,-1 0,1-1,0 1,0 0,0 0,0 0,0 0,0 0,0-1,0 2,0-1,0 0,0 0,-1 0,1 0,0 1,0-1,0 0,0 1,0-1,0 1,-1-1,1 1,0-1,0 1,-1-1,1 1,0 0,-1-1,1 1,-1 0,1 0,0 0,4 14</inkml:trace>
  <inkml:trace contextRef="#ctx0" brushRef="#br0" timeOffset="262.997">453 728,'-10'15,"0"1,2 1,0-1,0 1,2 1,0-1,1 1,1 0,0 0,2 1,0-1,1 1,0-1,2 1,1 9,-1-24,0 1,0-1,0 0,1 0,-1 0,1 0,0 0,0 0,1-1,-1 1,1-1,-1 1,1-1,0 0,1 0,-1 0,0 0,1-1,-1 0,1 1,0-1,0 0,0-1,0 1,0-1,0 0,1 0,-1 0,0 0,0-1,1 0,-1 0,0 0,1 0,-1-1,0 1,1-1,-1 0,0-1,0 1,0-1,0 1,0-1,2-2,3-1,-1 1,0-2,-1 1,0-1,1 0,-2 0,1-1,-1 0,0 0,0-1,-1 1,0-1,-1 0,1-1,-2 1,1-1,-1 0,0 0,-1 0,0 0,-1 0,1 0,-2-1,1 1,-2 0,1-1,-1 1,0 0,-1 0,0 0,-1 0,0 0,0 0,-1 1,0-1,0 1,-1 0,0 0,-56-48,42 44</inkml:trace>
  <inkml:trace contextRef="#ctx0" brushRef="#br0" timeOffset="548.948">988 191,'20'221,"-12"-104,6 0,4 0,18 52,-31-151,0 0,-1 0,-1 0,-1 1,0-1,-2 1,0-1,-1 1,0 0,-4 12,-2-13</inkml:trace>
  <inkml:trace contextRef="#ctx0" brushRef="#br0" timeOffset="1379.033">791 728,'65'9,"1"-3,0-2,0-4,0-2,0-4,-1-2,0-3,16-7,162-51,-214 67,-34 18,-155 148,121-90,38-73,0 1,0-1,1 1,-1 0,1-1,-1 1,1 0,-1-1,1 1,0 0,0-1,0 1,0 0,0-1,0 1,1 0,-1-1,0 1,1 0,-1-1,1 1,0-1,0 1,-1-1,1 1,0-1,0 0,0 1,0-1,1 0,-1 0,0 0,0 0,1 0,-1 0,1 0,-1 0,1 0,-1-1,1 1,-1 0,1-1,0 0,-1 1,2-1,7-1,-1 0,0-1,0-1,1 1,-1-1,-1-1,1 0,0 0,-1 0,0-1,0 0,-1-1,1 0,-1 0,0-1,-1 0,2-1,18-15,-17 15,43-30,-51 38,0-1,0 1,1-1,-1 1,0-1,0 1,0-1,1 1,-1 0,0 0,0 0,1 0,-1-1,0 2,0-1,1 0,-1 0,0 0,0 1,1-1,-1 0,0 1,0-1,0 1,0 0,1-1,-1 1,0 0,0 0,-1-1,1 1,0 0,0 0,0 0,0 0,-1 0,1 0,-1 1,1-1,0 0,-1 0,0 0,1 1,28 133,-29-131,1 0,-1-1,1 1,0 0,0-1,0 1,1-1,-1 1,1-1,-1 0,1 0,0 0,1 0,-1 0,0 0,1 0,0-1,0 1,-1-1,1 0,1 0,-1 0,0 0,0 0,1-1,-1 1,1-1,-1 0,1 0,0-1,-1 1,1-1,0 1,-1-1,1 0,0-1,-1 1,1-1,0 1,-1-1,4-2,20-13,-1-2,-1-1,-1-2,-1 0,0-1,-2-1,-1-1,0-1,-2-1,13-24,-27 43,36-61,-4-2,-3-2,-3-1,-3-1,-4-1,2-20,10-82,-35 176,1-1,-1 0,0 1,1-1,-1 1,0-1,0 1,0-1,0 0,0 1,0-1,-1 1,1-1,0 1,-1-1,1 1,-1-1,0 1,1-1,-1 1,0 0,0-1,0 1,0 0,0 0,0 0,0-1,0 1,-1 0,1 1,0-1,-1 0,1 0,-1 1,1-1,0 0,-1 1,1-1,-1 1,0 0,1 0,-1-1,1 1,-1 0,0 0,1 1,-1-1,1 0,-1 0,1 1,-1-1,1 1,-1-1,1 1,-1 0,1 0,0-1,-1 1,1 0,-1 1,-7 11,0 0,0 0,2 1,-1 0,2 1,0-1,1 1,0 1,1-1,-1 12,-10 51,3 1,4 0,3 1,5 64,1-96,2 0,2-1,2 0,2 0,2-1,17 44,13 13,-51-143,-1 17</inkml:trace>
  <inkml:trace contextRef="#ctx0" brushRef="#br0" timeOffset="1581.067">1976 502,'39'9,"31"4,9-1,-4-2,-5-3,-11-2,-9-3,-9 4,-7 0,-4-1,-2 0,-2 2,-4 2</inkml:trace>
  <inkml:trace contextRef="#ctx0" brushRef="#br0" timeOffset="1784.998">2823 812,'-5'29,"4"19,6 1,7-7,2-11</inkml:trace>
  <inkml:trace contextRef="#ctx0" brushRef="#br0" timeOffset="1952.298">2880 418,'0'0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3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85,'-7'-3,"0"1,-1-1,1 1,-1 0,1 1,-1-1,0 2,1-1,-1 1,0 0,0 1,1-1,-1 2,0-1,1 1,-1 0,1 1,0 0,0 0,0 0,0 1,0 0,1 0,0 1,0 0,0 0,0 1,-5 4,1 0,0 1,1 1,0 0,1 0,0 1,1-1,0 2,2-1,-1 1,1 0,1 0,1 0,0 1,0-1,2 1,0 0,0-1,2 1,0 0,1 5,0-15,0 0,0 0,1 0,0-1,0 1,0-1,0 0,1 0,-1 0,1 0,0 0,1-1,-1 0,0 0,1 0,0 0,0-1,-1 0,1 0,1 0,-1-1,0 1,0-1,1 0,-1-1,0 1,1-1,-1 0,0-1,1 1,-1-1,0 0,1 0,-1-1,0 1,0-1,0-1,0 1,-1 0,1-1,0 0,-1 0,0-1,0 1,3-4,15-12,-1-2,-1 0,-1-1,-1-1,-1-1,0 0,5-15,9-10,93-143,-124 191,0 0,0 0,0 0,1 0,-1 0,0 0,0 0,1 0,-1 0,0 0,1 0,-1 0,1 0,-1 0,1 1,-1-1,1 0,0 0,0 1,-1-1,1 0,0 1,0-1,0 1,-1-1,1 1,0-1,0 1,0-1,0 1,0 0,0 0,0-1,0 1,0 0,0 0,0 0,0 0,0 0,0 1,0-1,0 0,0 0,0 1,0-1,0 0,0 1,0-1,0 1,-1-1,1 1,0 0,0-1,0 1,-1 0,1-1,0 1,-1 0,1 0,-1 0,1-1,-1 1,1 0,-1 0,0 0,1 0,-1 0,0 1,4 19,-1 5,1-1,1 0,1 0,1-1,2 1,0-1,1-1,2 0,8 13,-17-33,0 1,0-1,0 0,0 0,0-1,0 1,1-1,-1 1,1-1,0 0,-1 0,1-1,0 1,0-1,0 0,1 0,-1 0,0-1,0 1,0-1,1 0,-1 0,0 0,0-1,4-1,10-4</inkml:trace>
  <inkml:trace contextRef="#ctx0" brushRef="#br0" timeOffset="261.503">1187 0,'-15'34,"-9"25,0 8,-2-4,4-6,1-9,4-8,5-6,0-3,2-3,-3-6,-3-2,1-4</inkml:trace>
  <inkml:trace contextRef="#ctx0" brushRef="#br0" timeOffset="544.914">904 0,'14'24,"20"18,8 6,3-5,-3-5,-3-9,-3-4,-3-7,-3-2,-1-3,-6 1,-2-2,-4 1,-1 0,2 1,3 4,-2 3,-5-2</inkml:trace>
  <inkml:trace contextRef="#ctx0" brushRef="#br0" timeOffset="898.168">1638 283,'5'24,"6"12,6 1,6-11,-3-10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35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7410,'37'-107,"-19"69,115-224,-78 158,26-53,6 4,78-101,-50 89,36-82,-117 189,353-676,-293 544,242-423,32-51,-199 327,40-53,-17 48,-135 249,265-391,-142 166,29-102,-62 147,-30 98,21-27,-40 57,12-32,76-98,-175 257,0 3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38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28,'0'-14,"0"22,0 24,11 145,1-80,-5 1,-4 0,-6 43,1-6,2 194,-5-304,-1-26</inkml:trace>
  <inkml:trace contextRef="#ctx0" brushRef="#br0" timeOffset="266.229">1 762,'38'-5,"42"-11,16-3,-3-2,-7-4,-15 3,-13 1,-13 3,-8 1,-6 2,-4 0,-1 2,-6-2,0 3,-5-3,1 2,-3 3</inkml:trace>
  <inkml:trace contextRef="#ctx0" brushRef="#br0" timeOffset="720.83">875 0,'0'676,"0"-646,0 0,3 0,0-1,1 1,2-1,9 27,-14-53,0 1,0-1,0 0,1 1,-1-1,1 0,-1 0,1 0,0 0,1 0,-1 0,0-1,1 1,-1-1,1 1,0-1,0 0,0 0,0 0,0-1,0 1,1-1,-1 1,0-1,1 0,-1-1,1 1,-1-1,1 1,0-1,-1 0,1 0,-1 0,1-1,-1 0,10-5,-1-1,0 0,0-1,-1-1,0 0,-1 0,0-1,-1-1,0 1,0-2,-1 1,50-54,-30 37,-21 20,0 0,0 0,1 1,0 0,0 0,0 1,1 0,0 1,1 0,-1 0,1 1,2-1,-10 5,0 0,1 0,-1-1,0 2,0-1,0 0,0 0,0 1,0-1,0 1,0 0,0-1,0 1,0 0,0 0,-1 0,1 0,0 1,0-1,-1 0,1 1,-1-1,0 1,1 0,-1-1,0 1,0 0,0 0,0 0,0 0,0 0,-1 0,1 0,-1 0,1 0,-1 0,0 0,0 0,5 91,-6-79,1 3,-1-13,0 1,0-1,0 1,1 0,0-1,0 1,0 0,1-1,-1 1,1-1,0 1,1-1,-1 1,1-1,0 0,0 1,0-1,0 0,1 0,0-1,0 1,0-1,0 1,1-1,13 3</inkml:trace>
  <inkml:trace contextRef="#ctx0" brushRef="#br0" timeOffset="1050.379">1609 818,'27'-6,"0"-2,0-1,-1-2,-1 0,0-1,0-2,13-10,-37 23,95-75,-94 74,1 0,0-1,-1 0,0 1,0-1,0 0,0 0,0 0,0-1,-1 1,0 0,1-1,-1 1,0 0,-1-1,1 0,-1 1,1-1,-1 1,0-1,-1 1,1-1,0 1,-1-1,0 1,0-1,0 1,0-1,-1 1,1 0,-1 0,0-1,-1 1,0 0,0 0,-1 1,1-1,0 1,-1-1,0 1,0 0,1 0,-1 1,0-1,-1 1,1 0,0 0,0 1,0-1,-1 1,1 0,0 0,0 0,-1 0,1 1,0 0,0 0,0 0,-2 0,-100 51,91-37,1 1,1 0,1 1,0 0,1 1,1 0,1 1,0 0,1 0,2 1,0 0,1 0,0 1,3-14,0 1,0-1,1 1,0-1,0 1,1-1,0 1,0 0,1-1,0 1,0 0,1-1,0 0,0 1,1-1,-1 0,2 0,-1 0,1-1,0 1,0-1,1 0,0 0,0 0,1-1,-1 0,1 0,6 4,6 0,0 0,1-1,0-1,0-1,0-1,1 0,0-1,0-2,0 0,0-1,1-1,-1 0,16-4,-17 3,10 1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34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84 328,'16'109,"2"8,-5 0,-3 79,-11-153,-2 0,-1-1,-3 1,-1-1,-2-1,-2 0,-9 19,60-128,-32 54,1 0,1 0,-1 1,2 0,0 0,1 1,0 0,6-4,-14 15,0-1,0 1,0 0,-1 0,1 1,0-1,0 1,0-1,0 1,0 0,0 0,1 0,-1 1,0-1,0 1,-1-1,1 1,0 0,0 0,0 0,0 1,-1-1,1 1,-1 0,1-1,-1 1,1 0,-1 0,0 0,0 1,0-1,0 1,-1-1,1 1,-1-1,1 1,-1 0,0 0,0 0,0-1,0 4,26 30,-25-33,1-1,0 1,0-1,0 0,0 0,1 0,-1 0,1-1,-1 1,1-1,-1 0,1 0,-1 0,1-1,0 1,0-1,-1 0,1 0,0 0,0 0,-1-1,1 0,0 1,-1-2,1 1,-1 0,1 0,-1-1,1 0,-1 0,0 0,0 0,0 0,0-1,0 1,-1-1,1 0,-1 0,0 0,0 0,0 0,0 0,1-3,16-19,-2-2,-1 0,-1 0,-1-2,-1 1,-2-2,-1 0,-1 0,-2-1,-1 1,-1-2,-2 1,-1 0,-1-1,-2 1,-1-1,-2 1,-1 0,-6-23,1 33,0 1,-1 1,-1 0,-1 0,0 1,-1 1,-1 0,-1 1,0 1,-1 0,-1 2,0 0,-1 0,-1 2,1 0,-2 2,-9-4,22 8,-1 0,0 1,0 0,0 0,0 1,0 0,-1 1,1 0,-1 1,1-1,-1 2,0-1,0 2,1-1,-1 1,0 1,1-1,-1 2,1-1,0 1,-1 1,1 0,1 0,-1 1,1 0,-8 6,-23 46,28-30</inkml:trace>
  <inkml:trace contextRef="#ctx0" brushRef="#br0" timeOffset="1935.269">873 949,'135'-220,"-132"217,0 0,-1-1,0 1,0-1,0 0,0 0,0 0,-1 0,1 0,-1 0,0 0,-1-1,1 1,-1 0,1-1,-1 1,-1 0,1-1,-1 1,1 0,-1 0,0 0,-1-1,0 0,-1 4,0 1,-1-1,1 1,0-1,-1 1,1 0,0 1,-1-1,1 0,0 1,0 0,-1 0,1 0,0 0,0 0,0 1,0-1,0 1,1 0,-1 0,0 0,1 0,-1 1,1-1,0 0,0 1,0 0,-1 1,-13 14,0 1,1 0,1 1,0 1,2 0,1 0,0 1,2 1,1 0,0 0,2 1,0 0,0 17,5-37,1 0,-1 0,1 0,0 0,0 0,1 0,-1 0,1 0,0 0,0 0,1 0,-1-1,1 1,-1 0,1-1,1 1,-1-1,0 0,1 1,-1-1,1 0,0-1,0 1,0 0,1-1,-1 0,0 1,1-2,0 1,-1 0,1-1,0 1,0-1,0 0,0 0,2 0,9-1,1-1,-1-1,0 0,0 0,0-2,0 0,0 0,-1-2,0 1,0-2,0 0,-1-1,0 0,-1-1,1 0,-1-2,2 2,22-21,-1-1,-2-1,-1-2,-1-2,-2 0,-2-2,-1-1,-2-1,-2-1,-2-1,4-15,-8 25,-2-2,-1 0,-1-1,-2 0,-2 0,-1-1,-1 0,-3 0,0 0,-3-1,-2-12,-26-26,27 73,-1 1,1-1,0 0,0 1,-1-1,1 1,-1-1,0 1,1 0,-1 0,0 0,0 0,1 0,-1 0,0 0,0 0,0 1,0-1,0 1,0-1,0 1,0 0,-1 0,1 0,0 0,0 0,0 1,0-1,0 1,0-1,0 1,0 0,0-1,0 1,1 0,-2 1,-8 7,1 1,0 0,1 0,0 1,0 0,1 1,1 0,0 0,0 0,2 1,-1 0,2 0,-2 8,-31 150,35-135,2-1,1 1,2-1,1 1,2-1,2 0,1-1,1 0,2 0,2-1,12 22,-6-8,82 239,-95-264,-1 1,-1-1,-1 1,-1 0,-1 0,0 1,-2-1,-1 0,-1 0,-1 0,-1 0,-1 0,-1-1,-1 1,-1-2,-1 1,-1-1,-1 0,0-1,-3 1,14-20,0 0,0 0,0 0,-1 0,1 0,0 0,0 0,-1-1,1 1,-1 0,1 0,-1 0,1 0,-1-1,0 1,1 0,-1-1,0 1,1 0,-1-1,0 1,0-1,0 1,0-1,1 1,-1-1,0 0,0 1,0-1,0 0,0 0,0 0,0 0,0 0,0 0,0 0,0 0,0 0,0 0,0 0,0-1,0 1,0 0,1-1,-1 1,0 0,0-1,0 0,0 1,1-1,-1 1,0-1,1 0,-1 1,0-1,1 0,-1 0,1 0,-1 1,1-1,-1 0,1-1,2-16,0 0,2 0,0 0,1 0,1 1,1 0,0 0,4-6,15-38,89-273,-57 45,-34 186,-10 174,14 67,-9 15,3-98,-22-54,1 0,0 0,-1 0,1 0,0 0,0-1,0 1,0 0,0-1,0 1,0-1,0 1,0-1,0 1,0-1,0 1,0-1,0 0,0 0,1 0,-1 0,0 0,0 0,0 0,0 0,0 0,0 0,1-1,-1 1,0 0,0-1,0 1,0-1,0 1,0-1,0 0,0 1,0-1,0 0,-1 0,1 1,0-1,0 0,-1 0,1 0,-1 0,1 0,-1 0,1 0,-1-1,82-159,78-96,-160 256,0 0,0-1,0 1,1-1,-1 1,1 0,-1 0,1-1,-1 1,1 0,0 0,0-1,-1 1,1 0,0 0,0 0,0 0,0 0,0 1,0-1,1 0,-1 0,0 1,0-1,1 0,-1 1,0 0,1-1,-1 1,0 0,1-1,-1 1,0 0,1 0,-1 0,1 0,-1 1,0-1,1 0,-1 0,0 1,1-1,-1 1,0-1,1 1,-1 0,0 0,1 0,9 132,10 13,-3-89,-17-57,1 0,-1 0,1 0,-1-1,0 1,1-1,-1 1,0-1,1 1,-1-1,0 0,0 1,0-1,0 0,0 0,0 0,0 0,0 0,0 0,0 0,0 0,0 0,-1-1,1 1,0 0,-1 0,1-1,-1 1,1-1,-1 1,21-34,-7 6,2 1,1 0,1 2,1 0,2 1,0 1,2 1,0 0,12-6,-33 28,-1-1,1 1,0-1,0 1,0 0,0 0,0 0,0 0,0 0,0 0,0 0,0 1,0-1,1 1,-1 0,0-1,0 1,1 0,-1 0,0 1,0-1,1 0,-1 1,0-1,0 1,0 0,0 0,1 0,-1 0,-1 0,1 0,0 0,0 1,0-1,-1 1,1-1,0 1,-1 0,0 0,1 0,-1-1,0 1,0 0,0 1,0-1,0 0,-1 0,1 0,-1 0,1 1,-1-1,0 2,1 254,0-249,0 0,0-1,1 1,0 0,1-1,0 0,0 0,1 0,0 0,0 0,1-1,0 0,6 7,1-3</inkml:trace>
  <inkml:trace contextRef="#ctx0" brushRef="#br0" timeOffset="2444.698">2877 836,'33'-6,"0"-1,0-2,-1-1,0-2,-1-1,0-1,23-16,-46 25,0-1,-1 0,0 0,0 0,0-1,-1 0,1-1,-2 1,1-1,3-8,-7 12,0 1,0 0,-1-1,1 1,-1-1,0 0,0 1,-1-1,1 0,-1 0,1 1,-1-1,0 0,-1 0,1 1,-1-1,0 0,1 1,-2-1,1 0,0 1,-1-1,1 1,-1 0,0-1,0 1,-1 0,-1-2,-1 2,0 0,-1 0,1 0,-1 0,0 1,0 0,0 0,0 1,0-1,0 1,0 1,-1-1,1 1,0 0,0 0,-1 1,1 0,0 0,0 1,0-1,0 1,0 0,0 1,1 0,-1 0,1 0,0 0,0 1,-3 2,-14 11,1 1,0 1,2 1,0 1,1 0,1 2,1 0,1 1,1 0,1 1,1 0,2 1,0 1,2-1,1 2,-3 23,9-44,0 1,0-1,1 0,0 0,1 1,-1-1,1 0,1 0,-1 0,1 0,1 0,-1 0,1 0,0-1,1 0,-1 1,1-1,1 0,-1-1,1 1,0-1,0 0,0 0,1 0,0-1,0 0,0 0,0-1,1 1,0-1,-1-1,1 1,2-1,19 3,0-1,0-1,1-1,-1-2,27-3,-8 2,-42 1,1 1,-1-1,0 0,0-1,0 1,0-1,0 0,0 0,0-1,0 1,0-1,0 0,-1-1,1 1,-1-1,1 0,-1 0,0 0,0 0,0-1,1-2,3-10</inkml:trace>
  <inkml:trace contextRef="#ctx0" brushRef="#br0" timeOffset="2961.934">1917 102,'-4'-5,"-8"-1,0 4,-4 4,1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3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29,'19'0,"21"0,14 0,1-5,-3-1,-6 0,-5 1,-6 2,-4 1,-1 1,-3 0,1 1,-1 0,-5 1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4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0,'-24'11,"0"1,0 0,1 2,0 1,2 1,0 0,0 2,2 0,-5 7,22-23,1-1,-1 1,1 0,-1-1,1 1,0 0,0-1,0 1,0 0,0 0,0 0,1 0,-1 0,1 0,-1 0,1 0,0 1,0-1,0 0,0 0,0 0,0 0,0 0,1 0,-1 0,1 0,0 0,-1 0,1 0,0 0,0 0,0 0,0 0,1-1,-1 1,0 0,1-1,-1 1,1-1,0 0,-1 1,1-1,0 0,0 0,0 0,0 0,0 0,81 30,-72-30,-1 1,0 0,1 1,-1 0,-1 0,1 1,0 1,-1-1,0 2,0-1,0 1,-1 0,0 1,0 0,-1 0,0 1,0 0,0 0,-1 1,-1 0,1 0,-2 0,1 1,-1-1,0 1,1 9,-4-12,-1 0,-1 0,1 0,-1 0,0 0,-1-1,0 1,0 0,0-1,-1 1,0-1,0 1,-1-1,1 0,-1-1,-1 1,1-1,-1 0,0 0,0 0,-1 0,1-1,-1 0,0 0,0-1,0 0,0 0,-1 0,0 0,-9 4,0-1,-1 0,1-1,-1-1,0 0,0-2,-1 0,1 0,-3-2,-93-7,89 1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2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0 397,'34'-5,"30"-2,8 1,-2 1,-9 1,-9 2,-10 1,-11 0</inkml:trace>
  <inkml:trace contextRef="#ctx0" brushRef="#br0" timeOffset="467.527">1044 1,'-49'30,"-8"4,1 3,2 2,2 2,-22 24,61-52,1 1,1 0,0 1,1 0,0 0,1 1,1 1,1-1,-3 8,8-16,-1 0,1 1,0-1,1 0,0 0,1 1,-1-1,1 1,1-1,0 0,0 1,0-1,1 0,1 0,-1 0,1 0,1 0,-1-1,1 1,1-1,0 1,1-3,0 0,0-1,1 0,-1 0,1 0,0-1,0 0,0-1,0 1,1-1,-1-1,0 1,1-1,0-1,-1 1,1-1,-1-1,1 1,-1-1,1-1,-1 1,1-1,-1-1,0 1,0-1,0 0,0-1,-1 0,1 0,5-4,14-10,0-1,-2 0,0-2,-1-1,-1-1,-1 0,-1-2,10-16,100-169,-116 191,-7 28,-6 40,-1-39,-1 4,1 0,0 0,1 0,1 0,0 0,1 0,1 0,0 0,1-1,0 0,1 0,0 0,2 0,-2-3,0-1,1 0,0 0,1 0,0-1,0 0,1-1,-1 0,2 0,-1-1,1 0,0-1,0 0,1 0,-1-1,1-1,0 0,0 0,0-1,1 0,4-1,5-4,-4-2</inkml:trace>
  <inkml:trace contextRef="#ctx0" brushRef="#br0" timeOffset="722.944">2060 57,'-39'43,"-26"29,-12 12,2 1,9-4,6-12,13-12,11-11,5-9,9-5,3-9,5-3,5-5</inkml:trace>
  <inkml:trace contextRef="#ctx0" brushRef="#br0" timeOffset="951.219">1693 114,'19'38,"36"33,12 3,5-6,-5-9,-9-15,-10-10,-3-11,-4-5,-6-5,-2 0,-3-2,-6-3</inkml:trace>
  <inkml:trace contextRef="#ctx0" brushRef="#br0" timeOffset="1115.361">2511 170,'-5'44,"-1"23,0 5,1-4,7-10,2-9,5-14,2-12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2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87,'167'-45,"-138"38,4-3,1 2,-1 2,2 1,-1 1,0 2,21 2,-52 0,0 0,0 1,0-1,0 0,0 1,0-1,0 1,0 0,0 0,-1 0,1 1,0-1,0 1,-1-1,1 1,-1 0,0 0,1 0,-1 0,0 1,0-1,-1 0,1 1,0-1,-1 1,1 0,-1 0,0-1,0 1,0 0,0 0,-1 0,1 0,-1 0,1 0,-1 0,0 0,0 0,-1 0,1 0,-1 0,1 0,-1 0,0 0,0 0,0 0,-1 0,0 1,-88 97,-142 148,225-243,0 0,0 1,1-1,0 2,0-1,1 0,0 1,0 0,1 1,0-1,0 0,1 1,0 0,1 0,0 0,0 0,1 0,0 1,0-1,1 0,1 0,0 1,0-1,1 6,3-11,0 1,1 0,-1-1,1 0,0 0,0-1,0 1,1-1,-1-1,1 1,-1-1,1 0,0-1,0 0,0 0,0 0,0-1,0 0,0 0,0 0,-1-1,1-1,0 1,2-1,17 0,2 2,-20 1,0-1,0 1,1-2,-1 1,0-1,-1 0,1-1,0 1,0-2,0 1,-1-1,0 0,1-1,3-2,-3-5,-6 1</inkml:trace>
  <inkml:trace contextRef="#ctx0" brushRef="#br0" timeOffset="252.823">0 368,'44'5,"32"2,14-1,-4-6,-7-3,-12-1,-8 0,-9 1,-8 1,-7 1,-9-5,-9 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6:20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1052,'4'2,"0"-1,0 1,-1 0,1 0,0 1,-1-1,0 1,1-1,-1 1,0 0,0 0,-1 1,1-1,-1 1,1-1,-1 1,0 0,4 4,208 326,-16-79,-43-60,-55-64,-13-25,6-3,59 47,66 93,-78-80,64 79,-173-208,27 36,60 55,-101-115,-1-3</inkml:trace>
  <inkml:trace contextRef="#ctx0" brushRef="#br0" timeOffset="2185.181">86 996,'430'0,"-213"-32,-95 8,41-5,-20 0,-44 29,83-11,72-24,-124 13,33-13,-34 13,59-7,-148 22,-1 1,1 2,1 2,-1 1,27 4,16-1,95-31,-74 7,20-2,21 2,-127 16</inkml:trace>
  <inkml:trace contextRef="#ctx0" brushRef="#br0" timeOffset="5322.387">2542 3196,'-62'110,"29"-41,-3-1,-3-2,-18 20,-46 82,102-162,3-5</inkml:trace>
  <inkml:trace contextRef="#ctx0" brushRef="#br0" timeOffset="5903.159">2175 3140,'6'33,"94"106,-69-99,2-1,1-2,2-1,26 20,39 38,-69-71,-15-16</inkml:trace>
  <inkml:trace contextRef="#ctx0" brushRef="#br0" timeOffset="7316.959">3586 205,'-1'0,"1"-1,0 1,-1 0,1-1,-1 1,1 0,-1-1,1 1,-1 0,1 0,-1 0,1-1,-1 1,0 0,1 0,-1 0,1 0,-1 0,1 0,-1 0,0 0,1 0,-1 0,1 0,-1 1,1-1,-1 0,1 0,-1 0,1 1,-1-1,1 0,-1 1,1-1,-1 0,1 1,-1-1,1 1,0-1,-1 1,1-1,0 1,-1-1,1 1,0-1,0 1,0-1,-1 1,1-1,0 1,0-1,0 1,0 0,0-1,0 1,0-1,0 1,0-1,0 2,-5 38,5-39,-2 11,1 0,1 0,0 1,0-1,1 0,1 0,0 0,1 0,0 0,1 0,0-1,1 1,0-1,1 0,0-1,1 1,0-1,1-1,-1 1,3 0,-8-9,0 1,0-1,0 0,0 0,0 0,0 0,0 0,0 0,1-1,-1 1,0-1,0 0,1 1,-1-1,0 0,1 0,-1-1,0 1,0 0,1-1,-1 1,0-1,0 0,0 0,0 0,0 0,0 0,0 0,0 0,0-1,0 1,1-2,48-62,-45 55,106-233,-43 91,-69 152,0-1,0 0,0 0,0 1,-1-1,1 0,0 0,1 1,-1-1,0 0,0 0,0 1,0-1,0 0,1 1,-1-1,0 0,1 1,-1-1,0 0,1 1,-1-1,1 1,-1-1,1 0,-1 1,1-1,0 1,-1 0,1-1,0 1,-1 0,1-1,0 1,-1 0,1 0,0-1,-1 1,1 0,0 0,0 0,-1 0,1 0,0 0,0 0,-1 0,1 0,0 0,0 1,-1-1,1 0,0 0,-1 1,1-1,0 1,-1-1,1 0,-1 1,1-1,0 1,-1-1,1 1,-1 0,0-1,1 1,-1-1,1 1,-1 0,0 0,17 131,-7-84,2 0,1-1,3-1,2-1,6 9,-7-16,-2-1,-1 2,-2 0,-2 0,-1 1,-3 0,0 1,-3 0,-2 1,-3-23,-1-1,0 1,-2-1,0 0,-1 0,-1 0,0-1,-2 0,-7 12,13-23,-3 4,-1 1,0-1,0 0,-1-1,0 1,-1-2,0 1,0-1,-1 0,0-1,0-1,-1 1,0-1,0-1,0 0,-11 3,18-8,0 1,0 0,0-1,0 0,0 0,0 0,0-1,0 1,0-1,0 0,0 0,1 0,-1-1,0 1,1-1,-1 0,1 0,-1 0,1 0,0-1,0 1,0-1,0 0,1 0,-1 0,1 0,0 0,-1-1,1 1,1-1,-1 0,1 1,-1-1,1 0,0 0,0 0,1 0,-1 1,1-1,0 0,0 0,0 0,0 0,1-2,2-13,1 0,1 0,0 0,1 0,1 1,1 0,1 0,0 1,2 0,-1 1,4-3,19-34,-22 34,-2 2,0 1,1-1,1 2,0-1,1 2,1-1,0 2,13-11,-21 22,-1-1,1 1,0 0,0 1,0-1,0 1,0 0,0 0,1 0,-1 1,0 0,0 0,1 0,-1 1,0 0,0 0,0 0,0 0,0 1,0 0,0 0,4 3,15 6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6:29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57 248,'19'-24,"1"0,1 2,1 0,1 2,18-13,-36 29,147-88,-151 91,1 0,0 1,-1-1,1 0,0 0,0 1,-1-1,1 1,0 0,0-1,0 1,0 0,0 0,-1 0,1 0,0 1,0-1,0 0,0 1,-1 0,1-1,0 1,0 0,-1 0,1 0,-1 0,1 0,-1 0,1 0,-1 0,1 1,-1-1,0 0,0 1,0-1,0 1,0 0,0-1,0 1,-1 0,1 0,0-1,-1 1,1 0,-1 0,0 0,0 0,0-1,0 1,0 2,0 14,-2 0,0-1,0 1,-2 0,0-1,-1 0,-1 0,-1 0,0-1,-1 0,-3 4,1-1,-5 14,1-6,0-1,2 2,2 0,0 0,2 1,1 0,1 1,-1 25,7-50,0-1,0 1,1-1,0 1,-1-1,2 1,-1-1,1 1,-1-1,1 0,0 0,1 1,-1-2,1 1,-1 0,1 0,0-1,1 0,-1 1,1-1,-1-1,1 1,0 0,0-1,0 0,0 0,0 0,1 0,-1-1,2 1,3 0,1 0,-1-1,0 1,1-2,-1 1,1-2,0 1,-1-1,0 0,1-1,-1 0,0-1,0 0,4-2,17-11,0-1,-1-1,0-2,-2-1,-1-1,0-1,-2-1,4-6,-10-13,-19 30</inkml:trace>
  <inkml:trace contextRef="#ctx0" brushRef="#br0" timeOffset="420.167">1 447,'76'-51,"2"3,3 4,84-33,26-1,-168 75,-4 5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8:51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683 114,'-29'61,"-140"217,47-102,-8-5,-38 29,163-195,-9 10,11-25,28-49,-16 40</inkml:trace>
  <inkml:trace contextRef="#ctx0" brushRef="#br0" timeOffset="334.676">6 424,'-1'4,"0"-1,0 0,0 1,1-1,-1 0,1 1,0-1,0 1,0-1,0 1,1-1,-1 0,1 1,0-1,0 0,0 1,1-1,-1 0,1 0,0 0,-1 0,1 0,1-1,-1 1,0 0,1 0,6 3,1 1,-1-2,1 1,0-1,0 0,1-1,-1-1,1 1,0-2,0 1,0-1,8-1,16 6,58 11,-34-8,-1 3,0 3,43 17,-90-28,0 0,-1 1,1 0,-1 1,-1 0,1 1,-1 0,-1 0,1 1,-1 0,-1 0,0 1,0 0,5 9,0-3</inkml:trace>
  <inkml:trace contextRef="#ctx0" brushRef="#br0" timeOffset="580.698">824 481,'-34'10,"-29"12,-15 8,2 3,8 1,7-6,9-2,8-1,7 0,5 1,3-4,7-2,1-3,1 0,-2-3,3 0,0-1,4-4</inkml:trace>
  <inkml:trace contextRef="#ctx0" brushRef="#br0" timeOffset="901.935">344 1,'-9'12,"0"1,1-1,0 2,1-1,1 1,0 0,1 0,1 1,0-1,0 1,2 0,-1 14,1 6,3 0,0-1,2 1,2-1,1 0,2 0,10 30,12 55,31 141,-32-176,-19-70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2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29 246,'-9'37,"2"0,1 0,2 0,2 0,2 29,-1-39,2 250,0-634,3 322,2 1,1 0,2 0,2 0,1 2,1-1,2 2,1 0,1 0,6-5,39-32,-60 67,0-1,0 1,1 0,-1 0,0 0,1 0,-1 1,1-1,0 1,-1-1,1 1,-1 0,1 0,-1 0,1 0,0 1,-1-1,1 1,-1-1,1 1,-1 0,1 0,-1 0,0 0,0 0,1 1,-1-1,0 1,0-1,0 1,0 0,-1 0,2 0,4 7,0 1,0-1,-1 1,0 1,-1-1,0 1,0 0,-1 0,-1 0,0 0,0 1,-1-1,-1 1,0 0,-1-1,0 8,0-18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1 225,'0'0,"1"-1,-1 1,1 0,-1 0,1-1,-1 1,0 0,1-1,-1 1,1 0,-1-1,0 1,1-1,-1 1,0-1,0 1,1-1,-1 1,0-1,0 1,0-1,1 1,-1-1,0 1,0-1,0 1,0-1,0 1,0-1,0 1,0-1,0 1,-1-1,1 0,0 1,0-1,0 1,0-1,-1 1,1-1,0 1,-1 0,1-1,0 1,-1-1,1 1,0 0,-1-1,1 1,-1 0,1-1,-1 1,1 0,-1 0,1-1,51-4,-51 5,230 28,-96-27,-134-2,1 1,0-1,-1 0,1 1,-1-1,1 0,-1 1,1-1,-1 0,0 0,1 1,-1-1,0 0,1 0,-1 0,0 1,0-1,0 0,0 0,0 0,0 0,0 0,0 1,0-1,-1 0,1 0,0 0,0 1,-1-1,1 0,0 0,-1 0,1 1,-1-1,1 0,-1 1,1-1,-1 1,0-1,1 0,-1 1,0-1,1 1,-1 0,0-1,0 1,1-1,-1 1,0 0,0 0,0 0,0-1,1 1,-1 0,0 0,-1 0,-2-4,-14-11,6 6,-1-1,1 0,1-1,0 0,1-1,0-1,0 1,2-1,-1-1,2 0,-3-6,5-1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5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25 691,'-3'-6,"0"0,0 0,0 0,0 0,1-1,0 1,1-1,-1 1,1-1,1 0,-1 1,1-1,0 0,-1-6,3-9,0 1,1 0,2 0,0 1,1-1,1 1,0 0,2 1,0-1,2 2,0 0,1 0,0 1,2 0,14-14,11-21,70-64,-108 115,0 0,0 0,0 0,0 1,1-1,-1 0,0 1,1-1,-1 0,1 1,-1 0,1-1,-1 1,0 0,1 0,-1 0,1 0,-1 0,1 0,-1 0,1 1,-1-1,1 0,-1 1,0-1,1 1,-1 0,0-1,1 1,-1 0,0 0,0 0,0 0,1 0,-1 0,0 0,-1 0,1 0,0 0,0 1,0-1,23 61,-21-53,50 278,-53-285,0-1,1 1,-1-1,0 1,1-1,-1 1,1-1,-1 0,1 1,0-1,0 0,-1 0,1 1,0-1,0 0,0 0,0 0,0 0,1 0,-1 0,0 0,0-1,1 1,-1 0,0-1,1 1,-1-1,1 1,-1-1,1 0,-1 1,1-1,-1 0,1 0,-1 0,1 0,-1 0,1-1,-1 1,0 0,1-1,-1 1,1-1,-1 1,0-1,1 0,-1 0,0 0,0 1,1-1,-1 0,0 0,0-1,0 1,0 0,0 0,0-1,162-197,84-59,-246 256,-1 1,1 0,-1 0,1 0,0-1,-1 1,1 0,0 0,0 0,0 0,0 0,0 1,0-1,0 0,0 0,0 1,0-1,0 0,1 1,-1-1,0 1,0 0,1-1,-1 1,0 0,1 0,-1 0,0 0,1 0,-1 0,0 0,0 0,1 1,-1-1,0 0,1 1,-1-1,0 1,0-1,0 1,0 0,0-1,1 1,-1 0,-1 0,1 0,0 0,0 0,0 0,0 0,-1 0,1 0,0 0,-1 1,1-1,-1 0,2 19,-1 0,0 1,-2-1,-1 0,0 0,-1 0,-2-1,0 1,-1-1,-5 13,1-1,-3 10,7-24,0 0,1 0,1 0,1 1,0 0,2-1,-1 7,2-23,0 1,0-1,0 1,0-1,0 1,0 0,0-1,0 1,1-1,-1 1,1-1,-1 1,1-1,-1 1,1-1,0 1,0-1,0 0,0 1,0-1,0 0,0 0,0 0,0 0,0 0,1 0,-1 0,0 0,1-1,-1 1,1 0,-1-1,1 1,-1-1,1 1,-1-1,1 0,0 0,-1 0,1 0,-1 0,1 0,0 0,-1 0,1-1,-1 1,1-1,-1 1,1-1,-1 1,1-1,-1 0,1 0,74-48,-56 30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1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307 176,'-10'0,"-2"-1,-1 1,0 0,0 0,0 2,1-1,-1 2,1 0,-1 0,1 1,0 1,-7 3,16-6,1-1,-1 1,1 0,0 0,0 0,0 0,0 1,0-1,0 0,1 1,-1-1,1 1,-1 0,1-1,0 1,0 0,1 0,-1 0,0 0,1-1,0 1,-1 0,1 0,1 0,-1 0,0 0,1 0,-1 0,1 0,0 0,0 0,0-1,0 1,0 0,2 0,67 82,-61-78,-3-3,0 1,1 0,-1 0,-1 0,1 1,-1 0,0 0,0 0,-1 1,0 0,4 6,-9-10,0 1,0-1,0 0,0 1,-1-1,1 0,-1 0,0 0,1 0,-2 0,1 0,0-1,0 1,-1-1,0 1,1-1,-1 0,0 0,0 0,0 0,0-1,0 1,-1-1,1 0,0 0,-1 0,1 0,-1-1,1 1,-1-1,-1 0,-5 3,-137 33,123-34</inkml:trace>
  <inkml:trace contextRef="#ctx0" brushRef="#br0" timeOffset="267.7">985 148,'-69'26,"1"3,1 3,-54 35,20 25,99-89,-1 0,1 0,0 0,0 0,0 0,0 0,1 1,-1-1,1 0,0 1,0-1,0 1,0 0,1-1,-1 1,1 0,0-1,0 1,1 0,-1-1,1 1,-1-1,1 1,0 0,1-1,-1 0,1 1,-1-1,1 0,0 0,0 0,0 0,1 0,1 1,1 2,1-1,0 1,1-2,-1 1,1-1,0 0,0 0,0-1,1 0,-1 0,1 0,0-1,-1-1,1 1,0-1,0-1,0 1,8-2,7-4</inkml:trace>
  <inkml:trace contextRef="#ctx0" brushRef="#br0" timeOffset="564.169">1183 261,'-14'9,"1"0,0 1,0 0,1 1,1 0,-1 1,2 1,0-1,0 1,2 1,-1 0,2 0,0 1,0 0,2 0,-4 13,9-26,-1 0,1 0,0 0,0 1,0-1,0 0,0 0,1 0,-1 0,0 0,1 0,0 0,-1 0,1 0,0 0,0 0,0 0,1 0,-1 0,0-1,1 1,-1 0,1-1,-1 0,1 1,0-1,-1 0,1 0,0 1,0-2,0 1,0 0,0 0,0-1,0 1,0-1,1 1,-1-1,1 0,85-17,-71 11,-1-1,0-1,0-1,-1 0,-1-1,1 0,-1-2,-1 1,0-2,-1 1,0-2,-1 0,-1 0,0-1,-1 0,0 0,-1-2,-6 12,18-72,-20 75,0-1,0 1,0 0,-1 0,1-1,-1 1,1 0,-1 0,0 0,0 0,0 0,0 0,0 0,0 0,0 0,-1 0,1 1,-1-1,1 0,-1 1,0-1,1 1,-1 0,0 0,0-1,0 1,0 1,0-1,0 0,0 0,-1 1,1-1,-1 1,-18-2,3 5</inkml:trace>
  <inkml:trace contextRef="#ctx0" brushRef="#br0" timeOffset="804.003">1550 543,'-5'-38,"8"-28,4-6,5 3,5 9,5 10,3 14,-2 7,-1 10,2 7,-5 6</inkml:trace>
  <inkml:trace contextRef="#ctx0" brushRef="#br0" timeOffset="1134.83">1860 374,'34'-10,"0"-1,-1-2,-1-1,0-2,-1-1,-1-2,0 0,12-13,-36 28,0 0,0 0,-1-1,1 0,-1 0,0 0,-1-1,1 0,-1 0,0 0,0 0,-1-1,0 1,0-1,-1 0,0 0,0 0,0 0,-1 0,0-1,0 1,-1 0,0 0,0-1,-1 1,0 0,0 0,-1-3,-3 6,0 0,0 0,0 1,0-1,-1 1,1 1,-1-1,0 1,0 0,0 0,0 1,0 0,0 0,0 0,0 1,0 0,-1 0,1 0,0 1,0 0,0 0,0 1,0-1,0 1,0 1,1-1,-6 3,-5 1,1 0,-1 1,1 1,0 0,1 1,0 1,0 0,1 1,0 0,1 1,1 0,0 1,0 0,1 1,1 0,0 1,1 0,1 0,0 1,1 0,1 0,1 0,0 1,1-1,0 1,2 0,0 0,0 1,2-10,1 1,0-1,0 0,0 1,1-1,0 0,1 0,0-1,0 1,0-1,1 0,0 0,1 0,0-1,0 0,0 0,1 0,-1-1,1 0,1 0,-1-1,1 0,-1 0,2 0,23 10,1-2,0-1,1-2,0-1,9 0,-12-3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6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0,'-83'72,"4"4,3 3,-31 46,55-35,51-88,0 1,0-1,0 0,0 1,0-1,1 1,-1 0,1-1,0 1,-1-1,1 1,0 0,1-1,-1 1,0-1,1 1,0-1,-1 1,1-1,0 1,0-1,0 0,1 1,-1-1,0 0,1 0,0 0,-1 0,1 0,0 0,0 0,0-1,0 1,0-1,1 0,1 2,3-3,-1 1,1-1,-1-1,1 1,-1-1,1 0,-1 0,0-1,0 0,0 0,1-1,-2 1,1-1,0-1,-1 1,1-1,-1 0,0 0,0 0,-1-1,4-4,7-3,28-27,-3-1,-1-2,-2-2,-2-2,19-34,3 0,-55 77,-1 1,0-1,1 1,-1-1,1 1,0 0,-1-1,1 1,0 0,0 0,0 0,1 1,-1-1,0 0,1 1,-1 0,1-1,-1 1,1 0,0 0,-1 1,3-1,-9 57,-1-35,1 0,0 1,2-1,0 1,2-1,0 1,1 0,1-1,1 1,1-1,1 0,1 0,1-1,1 0,6 12,-11-27,0-1,1 0,-1 1,1-2,0 1,0 0,0-1,1 0,-1 0,1 0,0 0,0-1,0 1,1-1,17 5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2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62 311,'17'-1,"0"-1,0 0,0-1,-1-1,1-1,-1 0,0-1,0-1,-1 0,0-1,13-10,-25 16,0 0,0 0,0 0,0-1,0 0,0 0,-1 1,1-2,-1 1,0 0,0 0,0-1,-1 1,1-1,-1 1,0-1,1 0,-2 1,1-1,0 0,-1 0,0 0,0 0,0 1,0-1,-1 0,1 0,-1 0,0 1,0-1,0 0,-1 1,1-1,-1 1,0-1,0 1,0 0,-1 0,1 0,-1 0,1 0,-1 1,0-1,0 1,0 0,0-1,-1 1,0-1,-1-1,0 1,0-1,0 2,0-1,-1 0,1 1,-1 0,1 0,-1 1,0 0,1 0,-1 0,0 0,0 1,0 0,0 0,0 1,0 0,1 0,-1 0,0 0,1 1,-1 0,1 0,-1 1,1 0,0 0,0 0,0 0,1 1,-1 0,1 0,0 0,0 0,0 1,0-1,0 2,-5 10,0 0,1 1,1-1,0 2,1-1,1 1,1 0,0 0,2 0,0 0,0 1,2-1,1 1,1 13,0-22,0-1,1 1,0-1,1 1,-1-1,2-1,-1 1,1 0,1-1,-1 0,1 0,1-1,-1 0,1 0,1 0,-1-1,1 0,0-1,1 1,-1-2,1 1,0-1,0 0,6 1,-3-3,0-1,1 0,-1 0,0-1,1-1,-1 0,0 0,0-2,0 1,0-2,0 1,-1-2,1 1,-1-2,0 1,-1-1,11-8,-3 4,141-90,-143 89</inkml:trace>
  <inkml:trace contextRef="#ctx0" brushRef="#br0" timeOffset="331.74">936 0,'-17'11,"0"0,1 1,1 1,-1 0,2 1,0 1,1 0,0 1,1 1,1 0,1 0,-5 12,13-27,1 1,0-1,0 0,1 1,-1-1,0 1,1-1,0 1,-1 0,1-1,0 1,1-1,-1 1,0-1,1 1,-1-1,1 1,0-1,-1 1,1-1,1 0,-1 1,0-1,0 0,1 0,0 0,-1 0,1 0,0 0,0 0,0-1,0 1,0-1,0 1,0-1,1 0,-1 0,0 0,1 0,-1 0,41 12,55 25,-95-37,0 1,0 0,-1 0,1 0,-1 1,0-1,0 0,0 1,0 0,0-1,0 1,-1 0,1 0,-1 0,0 0,0 0,0 0,0 0,0 0,-1 1,0-1,1 0,-1 0,0 1,-1-1,1 0,0 0,-1 1,0 1,-3 4,1-1,-1 1,0-1,-1 1,0-1,-1 0,1-1,-1 0,-1 1,1-2,-1 1,-1-1,1 0,-1-1,0 0,0 0,0 0,-1-1,0-1,0 1,0-1,0-1,0 0,-1 0,1-1,0 0,-1 0,1-1,-6-1,-10 1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6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1,'-20'238,"10"1,11 15,-28-63,37-258,-4 39,-1 1</inkml:trace>
  <inkml:trace contextRef="#ctx0" brushRef="#br0" timeOffset="4950.584">423 254,'-59'45,"29"-15,7-7,-1 0,-1-1,0-1,-2-1,-23 12,49-32,0 0,0 0,1 0,-1 0,0 0,0 0,0 0,0 0,1 0,-1 1,0-1,0 0,0 1,1-1,-1 0,0 1,1-1,-1 1,0-1,1 1,-1-1,0 1,1-1,-1 1,1 0,-1-1,1 1,-1 0,1-1,0 1,-1 0,1 0,0 0,-1-1,1 1,0 0,0 0,0 0,0 0,0-1,0 1,0 0,0 0,0 0,0 0,1-1,-1 1,0 0,0 0,1-1,-1 1,1 0,-1 0,0-1,1 1,-1 0,1-1,0 1,-1-1,1 1,0-1,-1 1,1 0,40 15,-32-14,-1 0,1 1,-1 0,0 1,0-1,0 2,-1-1,1 1,-1 0,0 1,0 0,-1 0,0 0,0 1,0 0,-1 0,0 0,2 5,61 137,-22-67,-46-70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3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1,'-12'37,"5"-9,0-7,1 0,1 1,1 0,0 0,2 0,1 0,0 0,2 0,0 0,2 0,0 0,1 0,2 1,-3-18,0 1,0-1,0 0,1 1,0-1,0-1,0 1,1-1,-1 0,1 0,0 0,0 0,1-1,-1 0,1 0,-1 0,1-1,0 0,0 0,0-1,0 1,0-1,1 0,-1-1,0 0,0 0,1 0,-1-1,0 0,0 0,0 0,0-1,0 0,0 0,0 0,4-3,16-13,0 0,-2-2,0 0,-1-2,-2 0,0-2,-1 0,12-21,-32 44,0 0,0 0,1 0,-1 0,0 0,0 1,1-1,-1 0,0 0,1 0,-1 0,1 0,-1 1,1-1,0 0,-1 0,1 1,0-1,-1 0,1 1,0-1,0 1,0-1,-1 1,1-1,0 1,0-1,0 1,0 0,0 0,0 0,0-1,0 1,0 0,0 0,0 0,0 0,0 0,0 1,0-1,0 0,-1 0,1 1,0-1,0 0,0 1,0-1,0 1,0-1,-1 1,1 0,0-1,-1 1,1 0,0-1,-1 1,1 0,-1 0,1 0,-1 0,1-1,-1 1,1 0,-1 0,0 0,0 0,2 6,-1 1,1-1,0 0,1 0,-1-1,1 1,1-1,-1 1,1-1,0 0,1 0,-1-1,1 1,0-1,1 0,-1 0,1-1,0 0,0 0,0 0,1-1,-1 1,1-2,0 1,0-1,0 0,0 0,0-1,0 0,8 0,-7-2,1-1,-1 0,1-1,-1 0,0 0,0-1,0 0,0 0,-1-1,0 0,0 0,0 0,-1-1,1 0,-1-1,-1 0,1 1,-1-2,-1 1,1 0,-1-1,3-7,1-5,0 0,-1-1,-2 1,0-1,-1 0,-1 0,-1-1,0-17,-2 27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4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1,'0'38,"5"18,2 4,-1-4,-1-6,-2-7,0-11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7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1,'-5'4,"-1"8,-5 0,-1 4,3-6,7-5,3-7,8-4,1-1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8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310 113,'0'0,"-1"-1,0 1,1-1,-1 1,0-1,0 1,1 0,-1-1,0 1,0 0,0 0,0 0,1 0,-1-1,0 1,0 0,0 0,0 1,0-1,1 0,-1 0,0 0,0 1,0-1,1 0,-1 1,0-1,0 0,0 1,1-1,-1 1,0-1,1 1,-1 0,1-1,-1 1,1 0,-1-1,1 1,-1 0,1 0,-1-1,1 1,0 0,0 0,-1 0,1 0,-17 41,13-20,2 1,0-1,1 1,2 0,0-1,2 1,0 0,1-1,3 5,1 28,-3 0,-2 0,-2 1,-4 17,1 28,-3 5,4-106,1 0,0-1,0 1,0 0,-1-1,1 1,0 0,0-1,-1 1,1 0,0 0,-1-1,1 1,0 0,-1 0,1 0,0-1,-1 1,1 0,0 0,-1 0,1 0,-1 0,1 0,0 0,-1 0,1 0,-1 0,1 0,0 0,-1 0,1 0,0 0,-1 0,1 0,-1 1,1-1,0 0,-1 0,1 0,0 1,-1-1,1 0,0 0,0 1,-1-1,1 0,0 0,0 1,-1-1,1 1,0-1,0 0,0 1,0-1,0 0,-1 1,1-1,-3-14</inkml:trace>
  <inkml:trace contextRef="#ctx0" brushRef="#br0" timeOffset="243.873">0 564,'43'-4,"39"-12,9-3,-5 2,-13-1,-13 2,-13 5,-10-2,-5 2,-5 3,-6-2,-2 1,-4-4,0 2,-2 1</inkml:trace>
  <inkml:trace contextRef="#ctx0" brushRef="#br0" timeOffset="679.743">790 0,'-22'120,"6"1,-1 87,16-183,0 0,2-1,1 1,0-1,2 0,1 1,1-2,1 1,1-1,1 0,1 0,1-1,1-1,8 10,-19-29,1 0,-1 0,1 0,0 0,0 0,0 0,0-1,0 1,0-1,0 0,0 1,1-1,-1 0,1 0,-1 0,1-1,-1 1,1-1,-1 1,1-1,-1 0,1 0,-1 0,1 0,0-1,-1 1,1-1,-1 1,1-1,-1 0,0 0,1 0,-1 0,0 0,1-1,78-60,-63 46,-10 9,-7 4,1-1,1 1,-1 1,0-1,1 0,-1 0,1 1,0-1,0 1,0 0,0 0,0 0,0 0,1 1,-1-1,1 1,-1 0,1 0,-1 0,1 1,0-1,-1 1,1 0,0 0,-1 0,1 0,0 1,-1-1,1 1,0 0,-1 0,1 0,-1 1,0-1,3 2,0 6,-1 0,0 0,0 0,-1 1,0 0,0 0,-1 0,0 0,-1 0,0 2,19 61,0-47,-12-23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07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393 821,'1'-1,"0"-1,0 1,1-1,-1 1,0-1,0 0,0 1,-1-1,1 0,0 0,-1 0,1 1,-1-1,1 0,-1 0,0 0,0 0,0 0,0 0,0 0,0 0,-1 0,1 0,0 1,-1-1,0 0,1 0,-1 0,0 1,0-1,0 0,0 1,0-1,-1 1,1-1,0 1,-1 0,1-1,-1 1,1 0,-1 0,0 0,-76-38,68 38,-1-1,1 2,-1 0,1 0,-1 1,0 0,1 0,0 2,-1-1,1 1,0 1,0-1,0 2,1-1,0 2,0-1,0 1,0 0,1 1,0 0,0 0,1 1,0 0,0 0,1 1,-2 3,0 0,1 0,1 0,0 0,1 0,0 1,1 0,0 0,1 0,0 1,1-1,1 1,0-1,1 1,0 0,1-1,1 1,0-1,1 1,0-1,3 6,-3-9,2 0,-1 0,1 0,1-1,0 1,0-1,0 0,1-1,1 0,0 0,0-1,0 1,1-2,0 1,0-1,0-1,1 0,0 0,0-1,1 0,8 2,-8-7,0-1,0 1,-1-2,1 0,0 0,-1-1,0 0,0-1,0 0,-1-1,1 0,-2 0,1-1,0 0,-1 0,-1-1,1 0,1-3,-8 9,20-19,-2-2,0 0,-2-1,0-1,-2 0,-1-1,-1-1,-1 0,-2-1,0 0,-1-7,4-49,-11 101,1 1,0-1,2 1,0-1,1 0,1-1,0 0,1 0,1 0,0-1,1 0,1-1,6 6,-3-3</inkml:trace>
  <inkml:trace contextRef="#ctx0" brushRef="#br0" timeOffset="502.257">900 1216,'196'-403,"-155"356,-40 46,0 0,0 1,0-1,0 1,0-1,0 1,0 0,0-1,1 1,-1 0,0 0,0-1,0 1,0 0,0 0,1 0,-1 0,0 1,0-1,0 0,0 0,0 1,0-1,0 1,0-1,0 1,0-1,0 1,0 0,0-1,0 1,0 0,0 0,-1-1,1 1,0 0,-1 0,1 0,0 0,-1 0,0 0,1 0,-1 0,1 1,-1-1,0 0,0 0,0 0,1 0,-1 0,0 0,-1 1,1-1,7 84,-9-79,1 0,0 0,0 0,0 0,1 0,0 0,0 0,1 0,-1 0,1 0,1 0,-1 0,1 0,0-1,0 1,1-1,0 1,0-1,0 0,0 0,1 0,0 0,0-1,0 0,0 1,1-1,0-1,0 1,0-1,0 0,0 0,1 0,3 0,-4-2,0 0,0-1,0 0,0 0,1 0,-1 0,0-1,0 0,0 0,0-1,-1 1,1-1,0 0,0 0,-1-1,0 1,1-1,-1 0,0 0,0 0,0-1,-1 1,1-1,-1 0,0 0,0 0,0-1,-1 1,0-1,0 1,2-5,3-7,-1-1,-1 1,0-1,-1 0,-1-1,0 1,-1-1,-1-11,-1 16</inkml:trace>
  <inkml:trace contextRef="#ctx0" brushRef="#br0" timeOffset="1829.207">2058 764,'-29'1,"1"1,0 1,0 1,1 1,-1 2,1 1,1 1,-1 1,-1 2,18-6,0 0,1 0,0 1,0 0,1 0,0 1,0 0,0 0,1 1,1 0,-5 8,9-13,0-1,0 1,0-1,0 1,1 0,-1-1,1 1,0 0,1 0,-1 0,0 0,1 0,0 0,0 0,0 0,1 0,-1 0,1 0,0 0,0 0,0 0,1-1,0 1,-1 0,1-1,0 1,1-1,-1 0,0 0,1 0,0 0,0 0,2 2,-1-2,0-1,1 1,-1-1,1 0,-1 0,1 0,0-1,0 1,0-1,0 0,0-1,0 1,0-1,0 0,0 0,0-1,0 1,0-1,0 0,0-1,0 1,-1-1,1 0,0 0,-1 0,5-3,106-85,50-105,-163 192,30-33,-31 36,-1-1,1 1,0-1,0 1,0 0,0-1,0 1,0 0,0 0,0 0,0 0,0 0,0 0,0 0,0 0,0 0,0 0,0 0,0 1,0-1,-1 0,1 1,0-1,0 0,0 1,0 0,0-1,-1 1,1-1,0 1,0 0,-1-1,1 1,-1 0,1 0,-1 0,1-1,-1 1,1 0,-1 0,1 0,-1 0,0 0,0 0,1 0,4 15,0-1,-1 1,0 0,-2 0,0 0,0 0,-2 1,0 13,3 46,7-1,-3 1,-4 0,-3 1,-3-1,-3 0,-11 39,8-69,-39 131,44-168,0 1,0-1,-1 0,-1 0,1-1,-1 1,-1-1,1-1,-1 1,-1-1,1 0,-1-1,0 1,-1-2,0 1,0-1,7-4,0 1,-1-1,0 0,1 0,-1 0,1 0,-1 0,0-1,0 1,1-1,-1 0,0 0,0 0,0 0,1 0,-1-1,0 1,0-1,1 1,-1-1,0 0,1 0,-1-1,1 1,0 0,-1-1,1 1,0-1,0 0,0 0,0 0,0 0,0 0,0 0,1-1,-1 1,0-1,-24-100,25 83,2 0,0 0,0 1,2-1,1 1,0 0,1 0,1 0,1 1,1-1,1 2,0-1,10-13,11-16,2 2,2 2,2 1,2 1,1 2,2 2,20-13,121-94,-151 120,-1-1,-1-1,-2-2,0-1,-2-1,-1-1,-2-1,-1-1,-1-1,14-35,-16 20,-2-1,-2-1,-3 0,-1 0,-2-14,0 9,-5 40,1 1,-2-1,0 1,-1-1,-1 0,0 0,-1 0,-1 1,0-1,-1 1,-1-1,0 1,-1 0,-3-4,7 17,-1-1,0 0,0 1,0-1,0 1,-1 0,1 0,0 0,-1 0,0 0,1 1,-1-1,0 1,0-1,0 1,0 0,0 0,0 1,0-1,0 1,0-1,-1 1,1 0,0 0,0 0,0 1,0-1,0 1,-1-1,1 1,-1 1,-85 51,69-29,0 1,2 1,1 1,1 0,1 1,2 0,0 1,2 1,2 0,0 1,2-1,1 1,2 1,1-1,2 1,1 10,3-8,2-1,1 1,2-2,1 1,2-1,1 0,2-1,0-1,2 0,18 24,-19-33,1-1,1 0,0-1,1-1,2-1,-1-1,22 13,-40-28,0 0,-1 0,1 0,0-1,0 1,0-1,0 1,0-1,0 1,0-1,0 1,0-1,0 0,0 1,1-1,-1 0,0 0,0 0,0 0,0 0,0 0,0 0,0-1,1 1,-1 0,0-1,0 1,0 0,0-1,0 1,0-1,0 0,0 1,-1-1,1 0,0 0,0 1,0-1,-1 0,1 0,5-12</inkml:trace>
  <inkml:trace contextRef="#ctx0" brushRef="#br0" timeOffset="2244.842">2961 934,'55'-11,"-1"-3,-1-2,0-2,-1-3,32-18,-79 37,0-1,0 1,0-1,-1 0,1 0,-1-1,1 1,-1-1,0 0,0 0,-1 0,1-1,-1 1,0-1,0 0,-1 0,1 0,-1 0,0 0,0-1,-1 1,0 0,0-1,1-4,-2 5,1 0,-1-1,1 1,-1 0,-1 0,1 0,-1 0,0 0,0 0,0 0,-1 0,0 1,0-1,0 0,0 1,-1 0,0-1,0 1,0 0,0 0,0 1,-1-1,0 1,0-1,0 1,0 1,0-1,-1 0,1 1,-1 0,0 0,1 0,-1 1,-3-1,0 1,0 0,0 0,-1 1,1 0,0 1,0-1,0 2,0-1,0 1,0 0,1 1,-1 0,0 0,1 1,0 0,0 0,0 0,1 1,-1 0,1 0,0 1,1 0,-1 0,-3 6,-4 5,2-1,0 1,1 1,0 0,2 0,0 1,1 0,1 1,-2 10,4-18,1 0,1 1,0-1,1 1,0-1,1 1,0-1,1 1,0-1,1 1,1-1,-1 0,2 0,0 0,1 0,0-1,0 0,1 0,1 0,0-1,0 1,1-2,0 1,5 3,2-4,1 0,0-1,0 0,0-1,1-1,1-1,-1 0,1-1,-1-1,1-1,0-1,0 0,0-1,0-1,0-1,0 0,5-2,32-8,-31 5</inkml:trace>
  <inkml:trace contextRef="#ctx0" brushRef="#br0" timeOffset="23474.405">82 2402,'43'-5,"34"-2,8 1,-5 1,-12-3,-17-1</inkml:trace>
  <inkml:trace contextRef="#ctx0" brushRef="#br0" timeOffset="23940.546">1211 2176,'-31'0,"0"2,0 2,0 0,1 2,0 2,0 0,0 2,1 1,1 2,0 1,1 0,0 2,1 2,1 0,0 2,15-10,0-1,1 1,0 0,1 1,0 0,0 1,1-1,1 1,0 1,1-1,0 1,1 0,0 0,1 0,1 1,0-1,1 1,0-1,1 1,1-1,0 1,1 1,-1-11,0-1,0 1,1-1,-1 0,1 1,0-1,0 0,0 0,0 0,1 0,-1-1,1 1,0-1,0 1,0-1,0 0,0 0,0 0,1-1,-1 1,0-1,1 1,-1-1,1-1,0 1,-1 0,1-1,0 0,-1 1,1-1,0-1,2 1,117-36,-83 11,0-2,-2-1,-1-2,-1-2,4-6,-10 9,35-34,-40 37,0 1,2 1,1 1,1 2,29-17,-56 36,0 1,-1-1,1 1,0 0,0 0,0 0,-1 0,1 0,0 0,0 0,1 1,-1-1,0 1,0 0,0-1,0 1,0 0,0 0,1 0,-1 1,0-1,0 0,0 1,0-1,0 1,0 0,0 0,0 0,0 0,0 0,-1 0,1 0,0 1,0-1,-1 1,1-1,-1 1,0-1,1 1,-1 0,0 0,0 0,0 0,0-1,0 1,-1 1,1-1,-1 0,1 0,-1 0,0 0,0 1,-12 128,2-70,6-35,1-12,1 1,0-1,1 1,0-1,1 1,1 0,1-1,0 1,0-1,2 1,0-1,43 33,-27-37</inkml:trace>
  <inkml:trace contextRef="#ctx0" brushRef="#br0" timeOffset="24186.036">2255 2232,'-29'38,"-28"37,-10 11,2-5,12-12,10-17,13-12,6-14,8-6,1-6,4-6</inkml:trace>
  <inkml:trace contextRef="#ctx0" brushRef="#br0" timeOffset="24436.491">1747 2176,'39'38,"36"28,10 6,-4-3,-6-14,-12-12,-11-12,-10-8,-7-6,-5-3,-3-3,-1-3,0-4,1-2,-6-1</inkml:trace>
  <inkml:trace contextRef="#ctx0" brushRef="#br0" timeOffset="24605.466">2764 2402,'0'33,"4"22,3 0</inkml:trace>
  <inkml:trace contextRef="#ctx0" brushRef="#br0" timeOffset="24873.756">2678 2006,'0'0</inkml:trace>
  <inkml:trace contextRef="#ctx0" brushRef="#br0" timeOffset="25121.565">3553 2147,'-13'4,"0"1,0 1,0 0,0 1,1 0,1 1,-1 0,1 1,0 1,1-1,0 1,1 1,0 0,-3 5,12-12,0-1,-1 1,1-1,1 0,-1 1,0-1,1 0,0 0,0 1,0-1,0 0,0 0,1 0,-1 0,1 0,0 0,0 0,0-1,0 1,0-1,1 1,-1-1,1 0,0 0,-1 0,1 0,0-1,0 1,0-1,0 0,0 1,1-1,-1-1,0 1,4 0,15 10,-12-5,-1 0,1 1,-1 0,-1 0,1 1,-1 1,-1-1,1 1,-1 0,-1 1,2 3,-5-8,-1-1,1 0,-1 1,-1 0,1-1,-1 1,0 0,0 0,0 0,0 0,-1 0,0-1,0 1,-1 0,1 0,-1 0,0 0,0 0,0 0,-1-1,0 1,0-1,0 1,0-1,-1 0,0 1,-3 2,-1 1,-1 0,-1-1,1 0,-1-1,-1 0,1 0,-1-1,0 0,0 0,-1-1,1-1,-1 0,0 0,1-1,-1 0,0-1,-1-1,1 1,-6-2,-8 1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0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61,'104'-14,"57"-7,1 6,43 6,-185 9,-12-1,0 1,-1-1,1 1,0 1,0-1,-1 2,1-1,-1 1,1 0,-1 0,0 1,1 0,-1 0,-1 1,2 0,-7-2,1 0,-1 0,1 0,-1 0,0 1,0-1,0 0,0 1,0-1,-1 0,1 1,-1-1,1 1,-1-1,0 1,0-1,0 1,0-1,-1 1,1-1,-1 1,0-1,1 1,-1-1,0 0,0 0,0 1,-1-1,1 0,0 0,-1 0,-1 1,-55 65,-164 122,221-189,-23 19,1 1,2 0,0 2,1 0,1 1,1 2,2-1,0 2,-11 27,22-39,2-11,0 1,1 1,0-1,0 0,0 1,0-1,1 1,0-1,0 1,1 0,-1-1,1 1,0 0,1-1,-1 1,1 0,0-1,1 1,0-1,-1 1,2-1,-1 0,0 0,1 0,0 0,3 4,1-3,0 1,0-1,1-1,0 1,0-1,0-1,0 1,1-1,-1-1,1 1,0-2,1 1,-1-1,0-1,0 1,1-2,-1 1,4-1,174-25,-149 18,95-35,-117 25,-14 7</inkml:trace>
  <inkml:trace contextRef="#ctx0" brushRef="#br0" timeOffset="246.231">28 485,'48'-10,"45"-8,16-5,-2 1,-8 4,-12 5,-11 5,-14 4,-7 2,-9 2,-7 1,-6 4,-3 3,-7-2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1,'-19'38,"-7"22,2 7,9-5,8-12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9:2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766 429,'1'-2,"0"1,1 0,-1-1,0 1,0-1,0 0,0 1,0-1,-1 0,1 1,0-1,-1 0,1 0,-1 0,0 0,1 0,-1 1,0-1,0 0,0 0,-1 0,1 0,0 0,-1 0,1 1,-1-1,0 0,1 0,-1 1,0-1,0 0,0 1,0-1,0 1,-1-1,1 1,0 0,-1-1,1 1,-1 0,-1-1,-71-36,60 38,0 0,1 1,-1 1,0 0,0 1,1 0,0 1,-1 1,1 0,1 1,-1 0,1 1,0 0,1 1,0 1,0-1,-7 8,-47 67,63-80,1 0,0 0,0 0,0 0,0 0,0 0,1 0,-1 0,1 0,0 0,0 0,0 1,0-1,1 0,-1 0,1 0,0 0,0 0,0 0,0 0,0 0,1-1,-1 1,1 0,0-1,0 1,0-1,0 1,0-1,1 0,-1 0,1 0,72 39,-74-40,0-1,0 1,0 0,0-1,0 1,-1 0,1 0,0-1,0 1,-1 0,1 0,-1 0,1 0,0 0,-1 0,0 0,1 0,-1 0,0 1,0-1,1 0,-1 0,0 0,0 0,0 0,0 0,0 1,-1-1,1 0,0 0,0 0,-1 0,1 0,-1 0,1 0,-1 0,1 0,-1 0,0 0,1 0,-1 0,0-1,0 1,-43 40,31-31,-11 12,0 1,2 1,1 0,1 2,1 0,1 1,1 1,0 4,15-30,1 1,-1 0,0 0,1 1,0-1,0 0,0 0,0 1,0-1,0 0,1 1,0-1,0 1,0-1,0 0,0 1,1-1,-1 1,1-1,0 0,0 1,0-1,1 0,-1 0,1 0,0 0,-1 0,1 0,1-1,-1 1,0 0,1-1,-1 0,1 0,0 0,-1 0,1 0,0 0,0-1,1 1,-1-1,2 1,7 0,1 0,-1 0,1-1,0-1,-1 0,1-1,0 0,0-1,-1 0,0-1,6-2,1-2</inkml:trace>
  <inkml:trace contextRef="#ctx0" brushRef="#br0" timeOffset="302.2">1133 684,'-20'4,"-15"12,-2 8,0 4,2 2,7 2,8-1,3-6,4-1,4-1,-1 1,1 1,-2 1,0 1,-3-4,2-6</inkml:trace>
  <inkml:trace contextRef="#ctx0" brushRef="#br0" timeOffset="599.408">766 627,'4'14,"7"15,6 7,6-3,-3-2,2-6,1-8,1-1,2 0,1-1,1 1,1 2,-1 4,1 2,-6-3</inkml:trace>
  <inkml:trace contextRef="#ctx0" brushRef="#br0" timeOffset="1018.968">1640 711,'-35'9,"-5"-1,1 2,1 1,0 3,0 0,2 3,-34 19,67-33,0-1,0 1,0 0,0-1,1 1,-1 0,1 1,0-1,0 0,0 1,0-1,0 1,1-1,0 1,0 0,0 0,0 0,0 0,1-1,0 1,0 0,0 0,0 0,0 0,1 0,0 0,0 0,0 0,0-1,0 1,1 0,0-1,0 1,0-1,0 0,0 0,1 0,-1 0,1 0,0 0,0 0,0-1,0 0,0 1,1-1,-1 0,1-1,-1 1,1-1,0 1,-1-1,1 0,0-1,0 1,0-1,2 1,10-4,-1-1,0 0,0-1,0 0,0-1,-1-1,0-1,-1 0,1 0,-1-1,-1-1,0 0,0-1,-1 0,-1-1,0 0,0-1,-1 0,0-2,29-30,19-4,-56 50,1 0,-1 1,0-1,1 0,-1 1,0 0,0-1,0 1,0-1,0 1,0 0,0 0,-1 0,1-1,0 1,-1 0,0 0,1 0,-1 0,0 0,0 0,0 0,0 0,-1 0,1 0,0-1,-1 1,1 0,-1 0,0 0,0 0,0 1,0 1,-4 23,-1-2</inkml:trace>
  <inkml:trace contextRef="#ctx0" brushRef="#br0" timeOffset="1532.169">1781 1051,'31'-60,"2"1,3 2,13-13,-49 69,0 0,1 0,-1 0,0 0,0 0,1 0,-1 0,1 0,-1 0,1 0,-1 1,1-1,0 0,-1 0,1 0,0 1,-1-1,1 0,0 1,0-1,0 1,0-1,0 1,0-1,0 1,-1 0,1-1,0 1,0 0,1 0,-1 0,0-1,0 1,0 0,0 0,0 1,0-1,0 0,0 0,0 0,0 1,0-1,0 1,0-1,-1 0,1 1,0 0,0-1,0 1,0 0,-1-1,1 1,0 0,-1 0,1-1,0 1,-1 0,1 0,-1 0,1 0,5 31,-6-28,-1-1,1 0,1 0,-1 0,0 0,1 0,-1 0,1 0,0 0,0 0,0 0,1-1,-1 1,1 0,-1-1,1 1,0-1,0 1,0-1,0 0,1 0,-1 0,0 0,1 0,0-1,-1 1,1-1,0 1,0-1,0 0,2 1,4-3,-1-1,0 0,1 0,-1 0,0-1,0 0,-1-1,1 0,-1 0,1 0,-1-1,-1 0,1-1,-1 1,0-1,0 0,0-1,-1 0,0 1,2-6,4-1,74-79,-85 92,1-1,0 0,0 1,0-1,-1 1,1-1,0 1,0 0,0-1,0 1,0 0,0 0,0-1,0 1,0 0,0 0,0 0,0 0,0 0,0 1,0-1,0 0,-1 0,1 0,0 1,0-1,0 1,0-1,0 1,0-1,-1 1,1-1,0 1,0 0,-1-1,1 1,0 0,-1 0,1-1,-1 1,1 0,-1 0,1 0,-1 0,0 0,1 0,-1-1,0 1,0 0,0 0,0 0,0 0,0 0,0 0,0 0,0 0,0 1,-1 59,-1-56,-1 1,2 0,-1-1,1 1,0 0,0 0,0 0,1 0,0 0,0-1,1 1,-1 0,1 0,1 0,-1 0,1-1,0 1,0-1,1 1,-1-1,1 0,0 0,1 0,-1 0,1-1,0 1,0-1,1 0,-1 0,1-1,0 1,2 0,15 3</inkml:trace>
  <inkml:trace contextRef="#ctx0" brushRef="#br0" timeOffset="12575.03">342 6,'-6'-1,"0"-1,0 1,0 1,0-1,0 1,-1 0,1 0,0 1,0-1,0 2,0-1,0 1,0-1,0 2,0-1,1 1,-1-1,1 2,0-1,0 1,0-1,0 1,1 0,-3 3,-4 4,0 1,1 0,1 1,0 0,1 0,0 0,1 1,0 1,0 2,-20 72,4 1,3 0,5 2,1 20,9-79,1-1,2 1,1 0,2 0,1 0,1 0,2-1,1 1,7 18,-6-30,0 1,2-1,0-1,1 0,1 0,1-1,1 0,1-1,1 0,-1-5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0,'0'15,"0"4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4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1,'-19'2,"0"1,1 1,-1 0,1 2,0 0,1 1,-1 0,1 2,-12 8,27-16,0 0,0 0,0 0,0 1,1-1,-1 1,0 0,1 0,-1-1,1 1,-1 0,1 0,0 0,0 0,0 0,0 1,0-1,1 0,-1 0,1 1,-1-1,1 0,0 1,0-1,0 0,0 1,0-1,1 0,-1 1,1-1,-1 0,1 0,0 1,0-1,0 0,0 0,0 0,0 0,1 0,-1 0,1-1,-1 1,1 0,0-1,0 1,-1-1,2 1,160 44,-158-44,-1 0,0 0,0 1,0-1,0 1,0 0,-1 0,1 0,-1 0,0 1,0-1,0 1,0 0,-1 0,1 0,-1 0,0 0,0 1,-1-1,1 1,-1-1,0 1,0-1,-1 1,1 0,-1-1,0 1,0 0,-1-1,1 1,-1 0,0-1,-1 2,1 1,0 1,-1-1,0 0,-1 1,0-1,0 0,0 0,-1-1,0 1,0-1,0 1,-1-1,0-1,-1 1,1-1,-1 0,0 0,0 0,0-1,-1 0,-2 1,-13 6,0-1,0-1,-2-1,1 0,-1-2,-1-1,-57 0,80-5,-1 0,1 0,0 0,0 0,0-1,0 1,-1-1,1 0,0 0,0 1,0-1,0-1,0 1,1 0,-1 0,0-1,1 1,-1-1,0 1,1-1,0 0,-1 1,1-1,0 0,0 0,0 0,0 0,0 0,1 0,-1 0,0-1,1 1,0 0,-1-2,3-10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5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122 309,'-19'35,"1"1,2 1,2 0,1 1,2 1,1 0,3 0,0 11,5-42,0-1,1 0,0 1,1 0,-1-1,1 1,1-1,0 1,0-1,0 1,1-1,0 1,0-1,1 0,0 0,0 0,1-1,0 1,0-1,1 0,-1 0,1 0,1-1,-1 1,1-1,0 0,0-1,0 0,0 0,1 0,0-1,0 0,4 2,6-1,0-2,0 1,0-2,0 0,0-1,0-1,0-1,0 0,0-1,0-1,-1-1,1 0,-1-1,0 0,-1-2,0 0,0 0,-1-2,0 0,11-9,-4-2,0-1,-1-2,-1 1,-1-2,-2-1,0 0,-2-1,-1 0,-1-1,-1 0,-1-1,-2-1,-1 1,-2-1,0 0,-2-1,-1 1,-2 0,-1-1,-3-18,3 40,0-1,0 1,0 0,-1-1,-1 1,0 0,0 0,0 0,-1 1,-1-1,1 1,-1 0,-1 0,0 1,0-1,0 1,-1 1,0-1,0 1,0 0,-1 1,0 0,-2-1,2 7,1 0,0 0,0 1,-1 0,1 0,1 1,-1 0,0 0,1 1,0 0,-1 0,2 0,-1 1,0 0,1 0,0 0,0 1,0 0,1 0,0 0,0 0,1 0,-1 1,1 0,1 0,-1 0,1 2,-18 40,2 1,2 1,3 1,2 0,2 1,2-1,2 26,2 563,3-265,11-315,-5-55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48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0 881,'9'-1,"-1"-1,0 0,0-1,0 1,-1-2,1 1,-1-1,1 0,-1-1,0 1,-1-1,6-5,28-18,187-94,-32 6,-21 5,-132 87,0 2,2 1,1 3,33-9,-56 18,0-1,-1 0,0-2,0 0,-2-1,0-1,11-11,234-129,-201 109,-86 37,-48 9,43 1,1-2,-1 0,1-2,-1-1,1-1,0-2,-17-5,43 10,1 1,0-1,-1 1,1-1,0 1,-1-1,1 1,-1-1,1 1,-1 0,1-1,-1 1,1 0,-1-1,1 1,-1 0,0 0,1 0,-1-1,1 1,-1 0,0 0,1 0,-1 0,1 0,-1 0,0 0,1 0,-1 1,1-1,-1 0,0 0,1 0,-1 1,1-1,-1 0,1 0,-1 1,1-1,-1 1,1-1,-1 0,1 1,0-1,-1 1,1-1,-1 1,1-1,0 1,0-1,-1 1,1 0,0-1,0 1,0-1,-1 1,1 0,0-1,0 1,0-1,0 1,0 0,0-1,1 1,18 39,-15-34,100 203,-41-36,-62-172,-1-1,1 0,-1 1,1-1,-1 0,1 0,-1 0,1 0,0 1,-1-1,1 0,-1 0,1 0,-1 0,1 0,0 0,-1 0,1-1,-1 1,1 0,-1 0,1 0,-1 0,1-1,-1 1,1 0,-1-1,1 1,-1 0,1-1,-1 1,1 0,-1-1,0 1,1-1,-1 1,0-1,1 1,-1-1,0 1,0-1,0 1,1-1,-1 0,0 1,0-1,0 1,0-1,0 1,0-1,0 0,0 1,0-1,0 1,0-1,0 1,-1-1,1 1,0-1,0 0,0-1,133-295,-113 206,-20 92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06.0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86 582,'33'53,"43"120,-48-93,-23-102,-5-319,0 333,1 0,0 0,0 0,1 1,0-1,1 1,-1-1,2 1,-1 0,1 0,0 0,0 1,1 0,-1-1,5-3,-5 10,-1-1,1 0,-1 1,1 0,0 0,-1 0,1 0,-1 0,1 1,-1 0,1 0,-1 0,1 0,-1 0,0 1,1-1,-1 1,0 0,0 0,0 0,0 0,-1 1,1-1,-1 1,1-1,-1 1,0 0,1 2,5 3,5 3</inkml:trace>
  <inkml:trace contextRef="#ctx0" brushRef="#br0" timeOffset="663.191">1 272,'79'-23,"96"-35,-173 59,1-1,-1 0,1 0,0 0,-1-1,1 1,-1-1,1 1,-1-1,0 0,1 0,-1 0,0 0,1 0,-1 0,0-1,0 1,0-1,0 0,0 1,-1-1,1 0,0 0,-1 0,1 0,-1 0,0-1,0 1,0 0,0-1,0 1,0 0,-1-1,1 1,-1-1,0 1,1-1,-1 0,0 1,-1-1,1 0,-85-108,70 98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0.2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1 160,'5'-5,"1"-6,5-1,5-4,5 1,-2-2,2 3,-4-2,1 2,-3-2,1 3,-3 3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0.4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1 182,'34'-24,"20"-12,6-1,-7 1,-8 8,-12 7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0.7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64,'19'-14,"12"-10,0-1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1.0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46,'19'-9,"6"-9,0 0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1.1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1 337,'19'-20,"16"-10,7-1,1 6,-7 1,-9 5</inkml:trace>
  <inkml:trace contextRef="#ctx0" brushRef="#br0" timeOffset="167.418">311 139,'20'-14,"10"-6,0-3,1 2,-6 0,-2 3,0 5,-4 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9:34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384 537,'-16'-3,"0"0,1 1,-1 1,0 0,0 2,0-1,0 2,0 0,0 1,0 1,1 0,0 1,0 1,0 0,1 1,-1 0,2 1,-1 1,1 0,1 1,-4 4,10-6,0 0,0 1,1-1,1 1,0 0,0 0,0 1,1-1,1 1,-1 0,2 0,-1 3,1-9,1-1,0 1,0-1,0 1,0 0,0-1,1 1,-1-1,1 1,0-1,0 1,1-1,-1 1,1-1,0 0,-1 0,1 0,1 0,-1 0,0 0,1-1,-1 1,1-1,0 0,0 1,0-1,0 0,0-1,0 1,1-1,-1 1,0-1,1 0,2 0,4-1,-1 0,1-1,0-1,-1 1,1-2,-1 1,1-1,-1-1,0 0,0 0,-1-1,1 0,-1 0,0-1,0 0,-1 0,0-1,2-2,141-128,-58 25,-78 105,-24 41,5-17,2-6,1 1,0-1,0 1,1 0,0 0,1 0,1 0,0 0,0-1,1 1,1 0,0-1,1 1,0-1,0 0,1 0,1-1,0 1,0-1,1-1,3 5,35 27,-31-31</inkml:trace>
  <inkml:trace contextRef="#ctx0" brushRef="#br0" timeOffset="400.305">779 481,'-5'95,"9"-56,2 1,2-1,1 0,2-1,3 3,-9-26,-5-14,0-1,-1 1,1 0,0 0,0 0,0-1,0 1,0 0,0 0,0 0,0-1,0 1,1 0,-1 0,0-1,0 1,1 0,-1 0,0-1,1 1,-1 0,1-1,-1 1,1 0,-1-1,1 1,-1-1,1 1,0-1,-1 1,1-1,0 0,-1 1,1-1,0 0,0 1,-1-1,1 0,0 0,0 0,0 0,-1 1,1-1,0 0,0-1,0 1,-1 0,1 0,0 0,0 0,-1-1,1 1,0 0,0 0,-1-1,1 1,0-1,-1 1,1-1,0 1,-1-1,1 1,-1-1,1 0,-1 1,1-1,-1 0,106-220,-60 107,-38 90</inkml:trace>
  <inkml:trace contextRef="#ctx0" brushRef="#br0" timeOffset="3772.273">1230 621,'6'4,"1"0,0 0,0-1,1 0,-1-1,1 1,-1-1,1-1,0 1,-1-2,1 1,0-1,0 0,0 0,0-1,-1 0,4-1,136-40,-142 40,-1 0,1 0,0-1,-1 0,0 0,1 0,-1 0,0 0,-1-1,1 0,-1 0,1 0,-1 0,0 0,-1-1,1 0,-1 1,0-1,0 0,0 0,-1 0,0 0,0 0,0 0,0 0,-1-1,0-3,-1 5,0 0,0 0,0 0,-1 0,1 0,-1 1,0-1,0 0,-1 1,1-1,-1 1,1 0,-1 0,0 0,0 0,0 1,-1-1,1 1,-1-1,1 1,-1 1,0-1,0 0,0 1,0 0,-2-1,-5-1,0 0,0 0,0 2,0-1,0 1,-1 1,1 0,0 0,-6 2,2 2,1 0,0 0,0 2,1 0,0 0,0 1,0 1,1 0,-2 2,8-3,1 0,0 0,0 0,1 1,0-1,0 1,1 0,0 0,0 0,1 1,0-1,0 1,1-1,0 1,1-1,0 1,0 0,1-1,0 1,0-1,1 1,0-1,1 1,0-1,0 0,1 0,0-1,0 1,0-1,1 0,1 0,2 4,129 103,-132-109,0 0,1-1,-1 1,1-1,0 0,0-1,0 1,0-1,1 0,-1-1,1 0,0 0,-1 0,1-1,0 0,0 0,0 0,0-1,1 0,8-5</inkml:trace>
  <inkml:trace contextRef="#ctx0" brushRef="#br0" timeOffset="6053.204">1964 1,'33'42,"-20"-13,0 0,-2 1,-2 1,-1-1,-1 1,2 23,-4-19,-1 0,-2 0,-2 0,-1 0,-2 0,-1 0,-1 0,-3 0,0-1,-2-1,-8 17,10-30,0 0,-2 0,0-1,-1-1,-1 1,0-2,-1 0,-1 0,-1-1,-3 1,10-9,-2 0,1 0,-1-1,0 0,-1 0,1-2,-1 1,0-1,-1-1,1 0,-1 0,0-1,0-1,0 0,-7 0,-66-7,60-2</inkml:trace>
  <inkml:trace contextRef="#ctx0" brushRef="#br0" timeOffset="12892.082">2839 254,'-173'125,"98"-67,5-5,2 4,-50 53,113-104,4-4,0-1,0 1,1-1,-1 1,0-1,0 0,-1 1,1-1,0 0,0 0,-1 0,1 0,-1 0,1 0,-1 0,1 0,-1 0,1-1,-1 1,0-1,1 1,-1-1,0 0,1 0,-1 0,0 1,1-2,-1 1,0 0,0 0,1 0,-7-8</inkml:trace>
  <inkml:trace contextRef="#ctx0" brushRef="#br0" timeOffset="13239.504">2359 254,'28'45,"100"57,-34-32,-73-52,12 13,0-1,2-3,1 0,1-2,2-2,31 14,-69-37,-1 1,1-1,0 1,0-1,-1 0,1 1,0-1,0 0,0 1,-1-1,1 0,0 0,0 0,0 0,0 0,0 0,-1 0,1 0,0 0,0 0,0 0,0-1,0 1,-1 0,1-1,0 1,0 0,-1-1,1 1,0-1,-1 1,1-1,0 0,-1 1,1-1,-1 0,1 1,-1-1,1 0,-1 1,1-1,-1 0,0 0,0 0,1 1,-1-1,0 0,0 0,0 0,0 0,0 0,0 1,0-1,0 0,0 0,0 0,0 0,-1 0,1 1,0-1,-1-1,-3-12</inkml:trace>
  <inkml:trace contextRef="#ctx0" brushRef="#br0" timeOffset="13622.97">2641 85,'-28'255,"28"170,-12-336,13-76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2.9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201 109,'-11'2,"1"1,0-1,0 2,0-1,0 2,1-1,-1 1,1 0,0 1,1 0,0 1,0 0,0 0,0 0,1 1,1 0,-1 1,1-1,1 1,0 1,0-1,0 1,1-1,1 1,0 0,0 1,0 5,8 113,-4-124,0-1,1 1,-1 0,1 0,0 0,0-1,1 1,-1-1,1 0,0 0,0 0,1 0,-1 0,1-1,0 1,0-1,0 0,0 0,0-1,1 1,-1-1,1 0,4 1,-4-1,0 0,0 0,0-1,1 0,-1 0,0-1,1 0,-1 0,0 0,1 0,-1-1,0 0,1 0,-1 0,0 0,0-1,0 0,0 0,0-1,0 1,-1-1,1 0,-1-1,0 1,0-1,0 1,0-1,-1 0,1 0,-1-1,0 1,0-2,62-191,-61 181,-2 0,0 0,-1 0,-1-1,0 1,-1 0,-1-1,-4-15,5 26,0 0,-1 0,0 1,0-1,0 0,-1 1,0-1,0 1,0 0,0 0,-1 0,0 0,0 1,-1 0,1-1,-1 2,0-1,0 0,0 1,0 0,-1 0,1 1,-1-1,0 1,0 0,3 2,0-1,1 1,-1-1,0 1,0 0,1 0,-1 1,0-1,0 0,1 1,-1 0,0-1,1 1,-1 0,1 0,-1 1,1-1,-1 1,1-1,0 1,0 0,0-1,0 1,0 0,0 0,0 1,1-1,-1 0,1 1,-1-1,1 0,0 1,0 0,0-1,0 1,1 0,-1 0,-12 106,15-85,2 0,0 0,2 0,0-1,2 0,0 0,2 0,10 17,7 18,15 112,-40-155,-1 0,0 0,-1 0,-1 1,0-1,-1 0,-1 0,-1 4,-1 5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3.8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114 263,'5'-5,"6"-1,1-5,-1-5,-8 0,-3-2,-3-3,-5 3,-1-1,-5 2,1 1,-2-4,-4 4,2-2,-1 3,-3-1,3 2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4.8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420 115,'-4'-5,"-8"-6,-5-1,0-4,-2 1,-3 3,-2 4,-2 3,-1-3,-1 1,-1 1,0 2,1 1,-1 1,0 2,1 0,0 0,4 0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4:27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19,'0'0</inkml:trace>
  <inkml:trace contextRef="#ctx0" brushRef="#br0" timeOffset="253.137">338 19,'0'-5,"0"-2</inkml:trace>
  <inkml:trace contextRef="#ctx0" brushRef="#br0" timeOffset="10305.121">1919 780,'0'0</inkml:trace>
  <inkml:trace contextRef="#ctx0" brushRef="#br0" timeOffset="12104.549">1693 1317,'5'0,"1"4,5 3,5-1,5-2,4 0,1-2,3-1,0 0,0-1,-4-5,-3-2,1 1,0 1,2 1,1 2,-3 1</inkml:trace>
  <inkml:trace contextRef="#ctx0" brushRef="#br0" timeOffset="12835.5">2229 1260,'0'5,"5"1,7 0,5-1,0-6,-3-8,-3-3</inkml:trace>
  <inkml:trace contextRef="#ctx0" brushRef="#br0" timeOffset="15284.216">1948 752,'-49'-34,"-123"-82,121 55,37 48,2 0</inkml:trace>
  <inkml:trace contextRef="#ctx0" brushRef="#br0" timeOffset="16409.538">1129 216,'-60'-24,"23"14,0 2,-1 1,0 2,-35 1,-181-52,231 55</inkml:trace>
  <inkml:trace contextRef="#ctx0" brushRef="#br0" timeOffset="18193.869">338 724,'-4'-5,"-8"-1,5 0,2 6,8 2,2 7,6 6,6 5,0 5,1-3,4-5,-4 0,2-4,1 2,2-2,-2-4</inkml:trace>
  <inkml:trace contextRef="#ctx0" brushRef="#br0" timeOffset="20189.862">847 1147,'0'-1,"-1"1,1-1,0 0,-1 0,1 0,0 0,0 0,0 1,0-1,0 0,0 0,0 0,0 0,0 0,0 0,0 1,0-1,1 0,-1 0,0 0,1 0,-1 1,0-1,1 0,-1 0,1 1,0-1,-1 0,1 1,-1-1,1 1,0-1,-1 1,1-1,0 1,0-1,0 1,-1 0,1-1,0 1,0 0,0 0,0-1,-1 1,1 0,0 0,0 0,0 0,0 0,0 0,0 1,-1-1,1 0,0 0,0 0,0 1,0-1,-1 1,1-1,0 1,13 4,0 1,-1 1,0 0,0 1,-1 0,0 1,0 1,5 5,-3-4,1 0,1-1,0-1,0-1,1 0,0-1,0 0,1-2,0 0,1-1,-7 0,8 3,-4 1</inkml:trace>
  <inkml:trace contextRef="#ctx0" brushRef="#br0" timeOffset="29643.194">338 19,'-38'-18,"27"17,0 1,0 1,0-1,0 2,0-1,0 2,1-1,-1 1,1 1,-1 0,1 0,1 1,-1 1,1-1,0 1,0 1,0 0,-1 2,4-4,0-1,1 1,-1 0,1 1,1-1,-1 1,1 0,0 1,0-1,0 1,1-1,0 1,1 0,-1 0,1 0,1 0,-2 7,6-5,2-5</inkml:trace>
  <inkml:trace contextRef="#ctx0" brushRef="#br0" timeOffset="30479.808">0 386,'5'0,"1"4,0 7,4 1,0 4,-2 4,3-2,-1 1,3-3,0-3</inkml:trace>
  <inkml:trace contextRef="#ctx0" brushRef="#br0" timeOffset="36775.762">424 808,'0'0,"1"-1,-1 1,1 0,0 0,-1 0,1-1,0 1,-1 0,1 0,0 0,-1 0,1 0,0 0,-1 0,1 0,-1 1,1-1,0 0,-1 0,1 0,0 1,-1-1,1 0,-1 1,1-1,-1 1,1-1,-1 0,1 1,-1-1,1 1,-1-1,0 1,1 0,-1-1,0 1,1-1,-1 1,0 0,0-1,0 1,1-1,-1 1,0 0,0-1,0 1,0 0,0-1,0 1,0 0,-1-1,1 1,0 0,0-1,0 1,-1-1,1 1,0 0,0-1,-1 1,1-1,-1 1,1-1,-1 1,1-1,0 1,-1-1,0 0,1 1,-12 0,0-1,0 0,0 0,0-1,0-1,0 0,1-1,-1 0,1-1,-1 0,1 0,0-2,9 5,1-1,0 0,0 0,0 0,0 0,0 0,0 0,1 0,-1 0,1 0,-1 0,1 0,0-1,0 1,0 0,0 0,0 0,0 0,1-1,-1 1,1 0,-1 0,1 0,0 0,0 0,0 0,0 0,0 0,0 1,1-1,-1 0,0 1,1-1,-1 1,1-1,0 1,0 0,-1-1,3 1,4-10,158-212,-123 185,-45 75,-9 305,11-337,-1 0,1 0,-1 1,-1-1,1 0,-1 0,1 0,-2 0,1-1,0 1,-1 0,0-1,0 0,0 0,-1 0,1 0,-1 0,0 0,1-4,-1 0,1 0,0-1,0 1,0-1,0 0,0 0,0 0,0 0,0 0,0 0,0-1,0 0,1 1,-1-1,1 0,-1 0,1-1,0 1,0 0,0-1,0 1,0-1,0 0,0-1,-6-5,0 1,-1 1,0 0,0 1,0 0,-1 0,0 1,0 0,0 1,-1 0,1 1,-1 0,0 0,0 1,0 1,0 0,-1 0,1 1,0 1,-1 0,57-46,128-138,-152 169</inkml:trace>
  <inkml:trace contextRef="#ctx0" brushRef="#br0" timeOffset="38606.511">451 752,'-9'-2,"-1"-1,0 0,1-1,0 0,0 0,0-1,0-1,1 1,0-1,0-1,0 1,1-1,0-1,0 1,1-1,-2-3,-14-13,-28-27,79 60,65 100,-49-47,-73-106,18 28,-1 0,0 0,-2 1,1 1,-2 0,0 1,0 0,-12-7,-98-80,112 91,0-2,1 0,1 0,0-1,0 0,2-1,-1 0,-5-12,-7-9,20 31,5 9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15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201 142,'-50'-65,"49"64,-1 0,1-1,-1 1,0 0,0 0,1 0,-1 1,0-1,0 0,0 1,0-1,0 1,0 0,0-1,0 1,0 0,0 0,0 1,0-1,0 0,1 0,-1 1,0 0,0-1,0 1,0 0,0 0,1 0,-1 0,0 0,1 0,-1 0,1 0,-1 1,1-1,0 1,-1-1,1 1,0 0,-10 13,1 1,1 1,1-1,0 1,1 1,0 0,2 0,0 0,1 0,1 1,1-1,0 1,2 0,0 0,1 0,0-13,0-1,0 1,0-1,1 1,0-1,0 0,1 1,-1-1,1 0,0-1,1 1,-1 0,1-1,0 0,0 0,0 0,1 0,-1-1,1 0,0 1,0-2,0 1,0-1,0 1,1-2,-1 1,1 0,-1-1,1 0,0 0,-1-1,1 0,0 0,-1 0,1-1,0 1,-1-1,1-1,0 1,-1-1,0 0,1 0,-1-1,5-2,7-5,-1-1,0-1,0 0,-2-1,1-1,-1 0,-1-1,-1 0,0-1,-1 0,-1-1,1-1,-7 9,1-1,-1 1,-1-1,0 1,0-1,-1 0,0 0,-1 0,0 0,0-1,-1 1,0 0,-1 0,-1 0,1 0,-1 0,-1 0,0 0,-1 0,1 1,-2 0,1 0,-1 0,-1 0,0 1,-2-3,3 8,1 0,-1 0,0 1,0 0,-1 0,1 0,0 0,-1 1,1 0,-1 0,1 1,-1-1,0 1,1 0,-1 1,1-1,-1 1,1 0,-1 1,1-1,0 1,-1 0,1 1,0-1,0 1,1 0,-1 0,1 0,-1 1,1-1,0 1,0 0,1 1,-1-1,-1 4,-9 12</inkml:trace>
  <inkml:trace contextRef="#ctx0" brushRef="#br0" timeOffset="425.055">597 566,'45'-92,"-13"22,3 1,3 3,30-39,-66 103,40-43,-41 44,0 1,0-1,0 1,0-1,0 1,0-1,0 1,0 0,0-1,0 1,0 0,0 0,1 0,-1 0,0 0,0 0,0 0,0 1,0-1,0 0,0 0,0 1,0-1,0 1,0-1,0 1,0-1,0 1,0 0,0-1,0 1,-1 0,1 0,0 0,-1-1,1 1,0 0,-1 0,1 0,-1 0,1 0,-1 0,0 0,1 0,-1 0,0 1,0-1,0 0,0 0,0 0,0 0,12 87,-13-79,1 0,1 0,-1 0,2 1,-1-1,1 0,1-1,-1 1,1 0,1-1,0 1,0-1,1 0,0 1,1-3,0 1,0-1,1 0,-1-1,1 0,0 0,1 0,-1-1,1 0,0-1,0 0,0 0,0 0,0-1,1 0,-1-1,1 0,-1 0,1-1,0 0,-1 0,1-1,-1-1,3 0,2 0,0-1,-1-1,0 0,0-1,0 0,0-1,-1 0,0-1,0 0,-1 0,0-1,0-1,-1 0,0 0,0-1,-1 0,1-2,-1-1,-1 1,0-1,0-1,-2 1,1-1,-2 0,0 0,2-14,6-15,-7 26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16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593 396,'-340'567,"335"-558,-2 0,1-1,-1 0,0 0,-1-1,0 0,0-1,-1 1,1-1,-1-1,0 0,-1 0,-5 1,2-5</inkml:trace>
  <inkml:trace contextRef="#ctx0" brushRef="#br0" timeOffset="519.741">0 509,'276'202,"-79"-24,-47 35,-139-199</inkml:trace>
  <inkml:trace contextRef="#ctx0" brushRef="#br0" timeOffset="6233.05">1017 593,'3'-4,"1"-1,-1 1,0-1,-1 1,1-1,-1 0,0 0,0 0,0-1,-1 1,0 0,0-1,0 1,-1 0,0-1,0 1,0-1,-1 1,1-2,-2 7,1-1,0 1,-1 0,1 0,0-1,-1 1,1 0,0 0,-1 0,1 0,0 1,-1-1,1 0,0 1,0-1,-1 1,1-1,0 1,0-1,0 1,-1 0,1-1,0 1,0 0,0 0,0 0,0 0,1 0,-1 0,0 0,0 0,1 1,-1-1,1 0,-1 0,1 1,-1-1,1 0,0 1,-10 23,1 1,1 0,1 1,2 0,0 0,2 0,1 1,2-1,0 1,4 22,34 102,-35-145,0 0,0 0,1 0,0 0,1 0,-1-1,1 0,0 0,1 0,-1 0,1-1,1 0,-1-1,0 1,1-1,0 0,0-1,4 2,-5-5,0-1,1 1,-1-1,1 0,-1-1,0 1,0-1,1-1,-2 1,1-1,0 0,0 0,-1-1,0 1,0-1,0-1,0 1,0-1,-1 1,0-1,0 0,0-1,-1 1,0-1,0 0,0 0,0 0,-1 0,1-4,-1 7,149-340,-112 244,-19 53,-11 58,-4 288,32-63,-21-163,-4 0,-4 1,-2 0,-4 47,-2-112,1 0,-2 0,1 0,-2 0,1 0,-1-1,0 1,-1-1,0 1,-1-1,0 0,0 0,-1-1,0 1,-1-1,0 0,0 0,-1-1,1 0,-2 0,1 0,-1-1,0 0,0-1,-1 0,1 0,-1-1,0 0,-1 0,1-1,-3 0,3-1,0-1,0 0,-1 0,1-1,0-1,0 1,0-2,0 1,0-1,0 0,0-1,0 0,1-1,-1 1,1-2,0 1,0-1,1 0,-1-1,1 0,1 0,-1 0,1-1,0 0,0 0,1-1,0 0,0 0,1 0,0 0,0-1,-1-9,0-1,2 0,0 0,1 0,0 0,2 0,0 0,2 0,0 0,1 0,0 0,2 0,0 1,1 0,1 0,1 0,9-20</inkml:trace>
  <inkml:trace contextRef="#ctx0" brushRef="#br0" timeOffset="6493.509">1835 735,'34'-5,"15"-2,5-4,-2 0,-6 2,-5 2,-5 2,-4 2,-2 2,-7 1</inkml:trace>
  <inkml:trace contextRef="#ctx0" brushRef="#br0" timeOffset="7050.224">2598 706,'-17'153,"7"0,7 83,-18-110,15-147,6-3,1-1,1 1,1 1,1-1,2 0,0 1,1 0,2 1,9-20,13-30,2 0,4 3,3 1,3 2,3 2,2 2,24-21,-60 69,1 0,0 1,1 1,1 0,0 1,0 0,1 2,0-1,1 2,0 0,0 1,1 1,0 1,10-2,-21 8,0 1,0-1,0 1,-1 0,1 1,0 0,-1 0,0 0,0 1,0 0,0 0,0 0,-1 1,0 0,0 0,0 0,0 1,-1 0,0-1,0 1,-1 1,0-1,0 1,0-1,-1 1,0 0,0 0,0 0,-1 0,-1 0,1 0,-1 0,0 0,0 0,-1 0,0 0,-2 6,-2 8,-2 1,0-1,-2-1,0 0,-1 0,-1 0,-1-1,-1-1,0 0,-2-1,0-1,0 0,-14 10,13-10,-1-2,0 0,-1-1,-1-1,1 0,-2-2,0 0,0-1,-1-1,1-1,-2-1,1-1,-10 1,27-6,0 1,-1-1,1-1,0 1,-1-1,1 1,0-1,-1 0,1-1,0 1,0-1,0 0,0 0,0 0,1-1,-1 1,1-1,-1 0,1 0,0 0,0 0,0 0,1-1,-1 1,1-1,0 0,0 0,0 0,0 0,1 0,-1 0,1 0,0-1,1 1,-1 0,1-1,0 1,0-2,3-20</inkml:trace>
  <inkml:trace contextRef="#ctx0" brushRef="#br0" timeOffset="7349.315">3557 1,'-18'191,"8"1,10 58,0-152,-22 26,27-95,0-25</inkml:trace>
  <inkml:trace contextRef="#ctx0" brushRef="#br0" timeOffset="7837.54">4234 368,'-2'-1,"-1"0,0 1,1 0,-1-1,1 1,-1 0,0 0,1 0,-1 0,1 1,-1-1,1 1,-1 0,1-1,-1 1,1 0,-1 0,1 1,0-1,-2 2,2-3,-185 107,167-94,1 0,0 2,0-1,2 2,0 1,1 0,0 1,2 1,0 0,1 1,1 0,1 1,-3 9,13-26,0 0,0 0,1-1,0 1,0 0,0 0,0 0,1 0,0 0,-1 0,1-1,0 1,1 0,-1-1,1 1,0 0,0-1,0 0,0 0,0 1,1-1,-1-1,1 1,0 0,0-1,0 1,0-1,1 0,-1 0,0 0,1 0,0-1,-1 1,1-1,0 0,0 0,-1-1,1 1,0-1,0 0,0 1,0-2,0 1,0 0,2-2,18-4,-1-1,0-1,0-2,-1 0,0-1,-1-1,0-1,-1-1,0-1,-2 0,0-2,0 0,-2-1,12-16,-12 17,101-124,-116 140,-1 0,0 0,1 0,-1 0,0 0,1 0,-1 0,1 0,-1 0,1 0,0 0,-1 0,1 0,0 1,0-1,0 0,0 1,-1-1,1 0,0 1,0-1,0 1,0-1,0 1,1 0,-1-1,0 1,0 0,0 0,0 0,0-1,0 1,0 0,0 1,1-1,-1 0,0 0,0 0,0 1,0-1,0 1,0-1,0 1,0-1,0 1,0-1,0 1,0 0,-1-1,1 1,0 0,0 0,-1 0,1 0,0 0,-1 0,1 0,-1 0,1 0,-1 0,0 0,1 0,12 139,20-56,-20-66</inkml:trace>
  <inkml:trace contextRef="#ctx0" brushRef="#br0" timeOffset="8226.302">4573 791,'160'-248,"-28"75,-132 173,1-1,-1 1,0 0,0-1,0 1,1 0,-1-1,0 1,0 0,1-1,-1 1,0 0,1-1,-1 1,0 0,1 0,-1-1,1 1,-1 0,0 0,1 0,-1 0,1 0,-1-1,0 1,1 0,-1 0,1 0,-1 0,1 0,-1 0,0 0,1 1,-1-1,1 0,-1 0,1 0,-1 0,0 0,1 1,-1-1,0 0,1 0,-1 1,0-1,1 0,-1 1,0-1,1 0,-1 1,0-1,0 0,1 1,-1-1,0 0,0 1,0-1,0 1,0-1,1 1,-1-1,0 0,0 1,0-1,0 1,0-1,0 1,0-1,1 38,-1-33,-1 37,0-32,-1 1,1 0,1-1,0 1,0 0,1 0,1-1,0 1,0-1,1 1,0-1,1 0,0 0,1 0,0-1,0 1,1-1,3 3,-1-8,0 1,0-2,0 1,1-1,0-1,0 1,-1-1,1-1,1 0,-1 0,0-1,0 0,0 0,0-1,0 0,0-1,0 0,5-2,-2-1,-1-1,1 0,-1-1,0 0,0-1,-1 0,0 0,0-1,-1 0,0-1,-1 0,0-1,5-8,2-1,2-1</inkml:trace>
  <inkml:trace contextRef="#ctx0" brushRef="#br0" timeOffset="8529.179">5278 622,'4'0,"19"2,0 0,0-2,0-1,0 0,0-2,0-1,0 0,-1-2,1 0,-1-2,-1 0,0-2,0 0,-1-2,10-6,-21 8,0 0,-1 0,0 0,-1-1,0 0,-1 0,0-1,-1 0,-1 0,1 0,-2-1,0 1,0-1,-1 0,-1 0,0 0,-1 0,0-1,0 11,0 0,0 0,0 0,0 0,-1 0,1 0,-1 1,0-1,0 0,0 0,0 1,0-1,-1 1,1-1,-1 1,1-1,-1 1,0 0,0 0,0 0,0 0,-1 0,1 0,0 1,-1-1,1 1,-1-1,0 1,1 0,-1 0,0 0,0 1,0-1,1 1,-1-1,0 1,0 0,0 0,0 0,0 1,0-1,0 1,1-1,-4 2,-12 7,0 1,1 1,0 0,0 2,1 0,1 0,0 2,1 0,0 0,2 1,0 1,0 0,2 1,0 0,1 1,0-3,0 0,2 1,0 0,0 1,2-1,0 1,2 0,0 0,0 1,2-1,0 1,1-1,1 0,1 1,1-1,0 0,2 3,0-11,2 0,-1 0,1-1,0 0,1 0,0-1,1 1,0-2,0 1,0-1,1-1,0 0,1 0,-1-1,1 0,0-1,0 0,0-1,1 0,-1-1,1 0,-1-1,1 0,0-1,0 0,5-2,11 2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0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0,'-10'26,"2"0,1 1,1-1,1 1,2 0,0 1,2-1,1 1,1-1,1 0,2 0,0 0,3 4,149 371,-145-370,-6-21,-1-1,0 1,-1 0,0 0,-1 0,0 0,-1 0,0 1,0-1,-2 0,0 10,-8-14,9-34,6 8,1 0,1 1,0 0,2 0,0 1,1 0,0 1,2 0,0 1,0 0,1 1,14-10,-14 13,0 1,1 0,0 1,1 1,0 0,0 1,1 1,-1 0,2 2,-1 0,0 0,1 2,3 0,-17 2,1 0,-1 1,1 0,-1-1,0 2,1-1,-1 0,0 1,0 0,0 0,0 0,0 0,0 1,-1-1,1 1,-1 0,0 0,1 1,-2-1,1 1,0-1,-1 1,1 0,-1 0,0 0,0 0,-1 0,1 0,-1 1,0-1,0 1,0 0,1 8,0 0,-1-1,-1 1,0 0,0 0,-1-1,-1 1,0-1,-1 1,0-1,-1 1,-5 7,0 0,-1-1,-1 0,-1-1,0 0,-1-1,-1 0,-1-1,0-1,-1 0,-1-1,0-1,-1-1,0 0,-1-1,0-1,-2-1,12-4,-1-1,1-1,-1 0,1 0,-1-1,0 0,0 0,0-1,0-1,0 0,0 0,0-1,0 0,0-1,0 0,0 0,0-1,1-1,0 1,-1-1,1-1,1 0,-9-6,2-4,2 1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0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1 928,'24'-7,"17"-4,0-1,-1-3,0-1,12-9,-43 21,0-2,0 1,0-1,-1 0,0-1,0 1,-1-2,0 1,0-1,0 0,-1-1,-1 1,1-1,-1 0,-1-1,0 1,0-1,-1 0,0 0,0-4,-2 11,0-1,0 1,-1-1,1 0,-1 1,0-1,0 0,0 1,-1-1,1 0,-1 1,0-1,0 1,0-1,0 1,-1 0,1-1,-1 1,0 0,0 0,0 0,0 0,-1 0,1 1,-1-1,0 1,0-1,0 1,0 0,0 0,0 0,0 1,-1-1,1 1,0 0,-1 0,0 0,1 0,-1 1,1-1,-1 1,-2 0,-4 2,-1 1,1 0,0 1,0 0,1 1,-1 0,1 0,0 1,1 0,-1 0,1 1,0 0,1 1,0 0,0 0,1 0,0 1,0 0,1 0,0 1,0-1,1 1,1 0,0 0,0 1,1-1,0 1,0 1,1-3,0-1,0 1,1 0,0-1,0 1,1-1,0 1,1-1,0 0,0 1,1-1,0 0,0 0,1 0,0-1,0 0,1 1,-1-1,2-1,-1 1,1-1,0 0,1 0,3 2,2 1,1 0,0-2,0 1,1-2,0 0,0 0,0-1,1-1,-1-1,1 0,0-1,0 0,9-1,-9 0,0 0,0-1,0-1,-1-1,1 0,0-1,-1 0,1-1,-1-1,0 0,0-1,-1 0,0-1,0-1,-1 0,1-1,-2 0,7-7,16-27,-2-2,-1-2,-3 0,-1-2,-3-1,-2-1,-3-1,-1-1,0-14,-10 47,-1 0,-1 0,-1-1,0 0,-2 0,0 0,-2 0,0-1,-1 1,-2 0,0-1,-1 1,-1 0,-1 1,-1-1,0 1,-2 0,0 0,5 16,0 0,0 0,0 1,0-1,0 1,-1 0,1-1,-1 1,0 1,0-1,0 1,0-1,-1 1,1 1,0-1,-1 0,0 1,1 0,-1 0,0 1,1-1,-1 1,0 0,0 0,1 0,-1 1,0 0,0 0,1 0,-1 0,1 1,-1 0,1 0,0 0,0 0,0 1,0 0,0-1,0 2,1-1,-1 0,1 1,0-1,0 1,0 0,1 0,-1 0,-8 23,0 0,2 1,2 0,0 0,2 1,1 0,1 0,1 0,2 0,1 0,1 0,3 6,1 8,2 0,2-1,2 0,1 0,3-2,13 26,30 86,-55-141,-1-1,0 1,0 0,-2-1,1 1,-1 0,-1 0,0 1,0-1,-1 0,-1 3,-4 4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58,'34'-4,"20"-3,6 1,3 2,-5-5,-3 1,-1 0,-5 3,-1 1,-4 2,0 1,-2 1,-4 0,-9 1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1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19 128,'-4'33,"-1"-13,1 0,1 0,1 1,1-1,1 1,1-1,0 1,2-1,0 0,1 0,2 0,1 3,-6-20,1 0,-1 0,1 0,0 0,0-1,0 1,1-1,-1 1,0-1,1 0,0 0,-1 0,1 0,0-1,0 1,0-1,0 0,0 1,0-1,1-1,-1 1,0 0,1-1,-1 0,0 0,0 0,1 0,-1 0,0 0,1-1,-1 0,0 0,0 0,0 0,1 0,-1-1,1 0,9-4,-2 0,1 0,-1-1,0-1,0 0,-1 0,0-1,8-10,166-228,-167 228,-7 31,-24 64,12-70,-1 1,1 0,1 0,-1-1,1 1,0 0,1 0,0 0,0 0,0 1,1-1,0-1,0 1,1 0,-1 0,2 0,-1-1,1 1,0-1,3 5,-1-5,0-1,1 0,0 0,0 0,0 0,0-1,1 0,-1-1,1 1,0-1,0-1,1 1,-1-1,0-1,1 1,-1-1,1 0,-1-1,1 0,0 0,-1 0,1-1,-1-1,1 1,-1-1,0 0,0-1,1 1,-2-2,1 1,0-1,-1 0,1 0,4-5,3-2,-2-1,1 0,-2-1,0 0,0-1,-1 0,-1-1,0 0,-2 0,1-1,-2 0,0 0,-1 0,0-4,35-119,-32 123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3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47,'24'0,"22"0,8 0,-4-4,-8-3,-4 1,-5 1,-3 2,-2 1,0 1,-6-5,-1 0,-5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1:15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85,'-1'0,"1"-1,-1 1,1-1,-1 1,1 0,-1 0,1-1,-1 1,1 0,-1 0,1-1,-1 1,1 0,-1 0,0 0,1 0,-1 0,1 0,-1 0,1 0,-1 0,0 0,1 0,-1 1,1-1,-1 0,1 0,-1 0,1 1,-1-1,1 0,-1 1,1-1,-1 0,1 1,-1-1,1 1,0-1,-1 1,1-1,0 1,-1-1,1 1,0-1,0 1,-1-1,1 1,0-1,0 1,0-1,0 1,0 0,0-1,0 1,0-1,0 1,0-1,0 2,-6 38,6-39,-12 142,-22 29,25-75,10-93,-1-1,1 0,-1 0,1 0,0 0,0 0,0 0,0 0,1 0,-1 0,1 0,0 0,0-1,0 1,0-1,0 0,0 1,1-1,-1 0,1 0,0-1,-1 1,1 0,0-1,0 0,0 0,0 1,2-1,11 0,-1 0,1-2,-1 1,0-2,0 0,1-1,-1 0,-1-1,1-1,-1-1,1 0,2-2,9-4,-2 0</inkml:trace>
  <inkml:trace contextRef="#ctx0" brushRef="#br0" timeOffset="419.64">422 1,'-7'3,"0"0,0 0,0 1,1 0,0 1,0 0,0-1,0 2,1-1,0 1,0 0,0 0,1 0,0 0,0 1,1 0,-1 0,2 0,-3 7,-30 147,34-153,-97 569,64-362,23-87,11-128,0-10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1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61 393,'12'-9,"16"-8,-2-2,0-1,-2 0,0-2,-1-1,-1-1,-2-1,11-15,-28 36,-1 0,1 0,-1 0,0 0,0-1,0 1,-1-1,1 1,-1-1,0 1,0-1,-1 0,1 1,-1-1,0 0,-1 0,1 1,-1-1,0 0,0 1,0-1,-1 1,1-1,-1 1,0 0,0 0,-1 0,1 0,-1 0,0 0,0 1,0-1,-1 1,1 0,-1 0,0 0,0 0,0 1,0-1,0 1,0 0,-1 1,1-1,-4 0,3 1,-1 1,0 0,0 0,1 0,-1 1,0-1,1 2,-1-1,0 0,1 1,-1 0,1 1,0-1,0 1,0 0,0 0,0 0,1 1,0 0,-1 0,1 0,-3 4,-71 106,73-106,1 0,-1-1,1 2,1-1,0 0,0 1,0-1,1 1,1 0,-1 0,1 0,1-1,0 1,0 0,1 0,0 0,0 0,1 0,0 0,1-1,0 1,0-1,1 0,0 0,0 0,1 0,0-1,0 0,1 0,0 0,1 0,3 0,0-1,1 0,0 0,0-1,0-1,0 0,1 0,0-1,-1-1,1 0,0 0,1-2,-1 1,0-1,0-1,0 0,0-1,0 0,2-2,9-2,-1-1,1-1,-1-2,-1 0,0-1,0-1,-1-1,-1 0,7-7,-2-1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2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0 366,'31'-10,"-1"-1,-1-2,0-1,-1-1,0-1,-1-1,-1-2,-1 0,16-18,-35 32,-2-1,1 0,-1 0,1 0,-2-1,1 1,-1-1,0 0,0 0,-1 0,0-1,0 1,-1 0,0-1,0 1,0-1,-1 1,0-1,-1 1,0-1,0 1,-2-5,3 10,-1 0,0 1,0-1,0 0,-1 0,1 1,0-1,-1 1,1-1,-1 1,1-1,-1 1,1 0,-1 0,0 0,0 0,0 0,0 0,0 0,1 1,-1-1,-1 1,1-1,0 1,0 0,0 0,0 0,0 0,0 0,0 0,0 0,0 1,0-1,0 1,0 0,0-1,-2 2,-66 42,50-26,1 1,1 1,0 0,2 1,1 1,0 1,2 0,0 1,2 0,1 1,0 0,-4 22,13-42,0 0,-1 0,2 0,-1 0,0 0,1 0,0 0,0 0,1 0,-1 0,1 0,0 0,1 0,-1 0,1 0,0 0,0-1,0 1,1-1,-1 1,1-1,0 0,1 0,-1 0,1-1,0 1,-1-1,1 0,1 0,-1 0,0 0,1-1,0 0,1 1,1 1,1-1,0 1,-1-1,1-1,0 0,0 0,1 0,-1-1,0 0,0-1,1 0,7-1,3-4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2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1 337,'5'2,"0"-1,0 0,0 0,0-1,0 1,1-1,-1-1,0 1,0 0,0-1,0 0,0-1,0 1,0-1,0 0,0 0,-1 0,1-1,-1 1,1-1,-1 0,0-1,0 1,0-1,81-101,-78 95,29-48,-26 40,1 0,1 0,1 1,0 0,1 1,14-12,-28 28,0 1,0 0,0-1,0 1,0 0,1-1,-1 1,0-1,0 1,0 0,1-1,-1 1,0-1,1 1,-1-1,0 1,1-1,-1 1,1-1,-1 1,1-1,-1 1,1-1,-1 0,1 1,-1-1,1 0,-1 0,1 1,0-1,-1 0,1 0,0 0,-1 0,1 0,-1 0,1 0,0 0,-1 0,1 0,0 0,-1 0,1 0,-1 0,1-1,0 1,-1 0,1 0,-1-1,1 1,-1 0,1-1,-1 1,1-1,-1 1,1-1,-1 1,1-1,-1 1,0-1,1 1,-1-1,0 1,0-1,1 0,-1 1,0-1,-2 24,2 130,1-148,1 0,-1 0,1 0,0 0,0 0,0 0,1-1,-1 1,1-1,0 1,1-1,-1 0,1-1,0 1,0 0,0-1,0 0,0 0,1 0,0-1,-1 1,1-1,0 0,0-1,0 1,0-1,3 1,6 0,-1-1,1 0,-1-1,1 0,-1-1,1 0,-1-1,0-1,0 0,0-1,0 0,0-1,-1-1,0 0,0 0,0-1,-1-1,0 0,-1 0,1-1,-2-1,1 1,-1-2,-1 1,0-1,0 0,-1-1,3-7,24-70,-31 68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4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85,'16'59,"-3"1,-2 1,-3-1,-2 1,-3 8,-29 90,22-205,9 15,1 0,2 0,1 1,2 0,0 0,2 1,1 1,2 0,0 1,2 1,1 0,1 2,1 0,1 1,1 1,1 2,2-1,-13 10,0 1,0 1,1 0,0 1,0 0,1 1,0 0,0 2,1 0,14-3,-27 8,0 0,1 0,-1 1,0-1,0 1,0 0,1-1,-1 2,0-1,0 0,0 0,0 1,-1 0,1 0,0-1,-1 1,1 1,-1-1,1 0,-1 1,0-1,0 1,0 0,-1-1,1 1,-1 0,1 2,28 86,-8 40,-12-117,0-7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4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1 250,'459'-29,"-293"30,-147 10,-43 0,9-9,0-1,1-1,-1 0,0 0,0-1,1-1,-1-1,1 0,0-1,0 0,0-1,-8-5,16 8,1-1,-1 0,1 0,0-1,0 0,0 0,0 0,1 0,-1-1,1 1,0-1,1 0,-1-1,1 1,0-1,0 1,1-1,0 0,0 0,0 0,0 0,1 0,0 0,1 0,-1-1,1 1,0 0,1-1,-1 1,2-4,4-18,1 3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44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506 621,'2'-1,"-1"0,0 0,0 0,0 0,0 0,-1 0,1 0,0-1,0 1,-1 0,1 0,0-1,-1 1,0-1,1 1,-1 0,0-1,0 1,1-1,-1 1,0 0,0-1,-1 1,1-1,0 1,0-1,-1 1,1 0,-1-1,1 1,-1 0,0 0,1-1,-1 1,0 0,0 0,0 0,0 0,0 0,0 0,0 0,0 0,0 0,-1 0,1 1,0-1,0 0,-2 0,-67-24,45 23,1 2,-1 0,0 2,1 1,0 1,-1 1,2 1,-1 1,1 1,0 1,0 1,1 1,-9 6,-43 48,72-63,1 0,0 1,0-1,0 0,0 0,0 0,0 1,0-1,1 0,-1 1,1-1,0 1,-1-1,1 1,1-1,-1 1,0-1,0 0,1 1,-1-1,1 0,0 1,0-1,0 0,0 1,0-1,0 0,1 0,-1 0,1 0,-1-1,1 1,0 0,0 0,0-1,0 0,0 1,0-1,103 33,-73-28,101 9,-133-14,1-1,-1 1,0-1,0 1,0-1,0 1,1-1,-1 1,0-1,0 1,0-1,0 1,0-1,0 1,0-1,-1 1,1-1,0 1,0-1,0 1,0-1,-1 1,1-1,0 0,0 1,-1-1,1 1,0-1,-1 0,1 1,0-1,-1 0,1 1,-1-1,1 0,-1 1,1-1,0 0,-1 0,1 0,-1 0,1 1,-1-1,1 0,-1 0,1 0,-1 0,1 0,-1 0,1 0,-1 0,1 0,-1-1,1 1,-1 0,1 0,-1 0,1 0,-31 12,2 1,0 2,0 0,2 2,0 1,-19 18,42-34,1 1,0 0,0 0,0 0,0 0,1 0,-1 0,1 1,0-1,0 1,0 0,0-1,1 1,-1 0,1 0,0 0,0 0,1 0,-1 1,1-1,0 0,0 0,0 0,1 0,-1 0,1 1,0-1,0 0,0 0,1-1,0 1,-1 0,1 0,1-1,-1 1,0-1,1 0,0 0,-1 0,1 0,1 0,0 1,14 4,-1-1,1-1,1 0,-1-2,1 0,0-1,0 0,0-2,0 0,0-2,1 0,2-1,-18 1,0 0,0 0,1 0,-1 0,0-1,0 0,0 0,-1 0,1 0,0-1,-1 1,1-1,-1 0,0 0,0 0,0 0,0-1,1-1,5-10</inkml:trace>
  <inkml:trace contextRef="#ctx0" brushRef="#br0" timeOffset="607.415">225 0,'11'226,"24"4,-26-132,-4 1,-7 81,-1-43,15 53,23 65,-13-126,-18-118,-1 1,-1-1,0 1,-1 0,0 0,-1-1,0 1,-1 0,0 0,-3 9,9 9,3-22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57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325 0,'-247'117,"244"-117,0 1,0 0,0 0,0 1,0-1,0 0,0 1,0 0,1 0,-1-1,1 2,-1-1,1 0,0 0,0 1,0-1,0 1,0 0,1-1,-1 1,1 0,0 0,0 0,0 0,0 0,0 0,1 1,-1-1,1 0,0 0,0 0,0 0,0 1,1-1,-1 0,1 0,0 0,0 2,83 53,-41-34,-39-22,127 101,-127-99,0 1,0-1,0 1,-1-1,0 1,0 0,0 1,-1-1,1 0,-1 1,0-1,-1 1,0 0,0-1,0 1,0 0,-1 0,0 0,0 0,-1-1,1 1,-1 0,0 0,-1-1,0 1,-2 5,0-5,-1 0,-1 0,1-1,-1 0,1 0,-2 0,1-1,0 0,-1 0,0 0,0-1,0 0,0 0,0-1,-1 0,1 0,-1-1,1 0,-1 0,0-1,1 0,-1 0,0-1,0 2,0-1,0 1,0-1,0-1,-1 0,1 0,0-1,0 0,1 0,-1 0,0-1,1-1,-1 1,1-1,0 0,-4-4,-8-10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12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1563 1047,'4'-36,"1"-1,3 1,0 0,3 1,1 0,1 1,2 0,1 1,20-28,211-261,-247 321,1 0,-1 0,0 0,1 0,-1 0,0 0,1 0,-1 1,1-1,0 0,-1 0,1 0,0 1,-1-1,1 0,0 0,0 1,0-1,0 1,0-1,-1 1,1-1,0 1,0 0,0-1,0 1,0 0,0 0,0-1,1 1,-1 0,0 0,0 0,0 1,0-1,0 0,0 0,0 0,0 1,0-1,0 0,0 1,0-1,-1 1,1 0,0-1,0 1,0-1,0 1,-1 0,1 0,0 0,-1-1,1 1,-1 0,1 0,-1 0,1 1,8 138,87 227,-67-227,-29-139,0-1,1 1,-1-1,0 1,1 0,-1-1,0 1,0 0,0-1,0 1,1 0,-1-1,0 1,0 0,0-1,0 1,-1 0,1-1,0 1,0 0,0-1,0 1,-1 0,1-1,0 1,-1-1,1 1,0 0,-1-1,1 1,-1-1,1 1,-1-1,1 1,-1-1,1 0,-1 1,0-1,1 0,-1 1,1-1,-1 0,0 0,1 0,-1 1,0-1,1 0,-1 0,0 0,1 0,-1 0,0 0,1 0,-1 0,0-1,1 1,-1 0,0 0,1 0,-1-1,0 1,0-1,-36-24,-203-165,224 178,1 1,-2 0,0 1,0 1,0 1,-1 0,-1 1,-1 1,19 5,0 1,1 0,-1-1,0 1,0 0,0 0,0 0,1-1,-1 1,0 0,0 0,0 0,0 0,0 1,0-1,1 0,-1 0,0 0,0 1,0-1,1 0,-1 1,0-1,0 1,1-1,-1 1,0-1,1 1,-1-1,0 1,1 0,-1-1,1 1,-1 0,1 0,-1-1,1 1,0 0,-1 0,1 0,1 10</inkml:trace>
  <inkml:trace contextRef="#ctx0" brushRef="#br0" timeOffset="472.176">2353 1075,'125'-344,"-92"292,-33 53,1-1,0 0,0 0,0 1,-1-1,1 1,0-1,-1 1,1-1,0 1,-1-1,1 1,-1-1,1 1,-1 0,1-1,-1 1,1 0,-1 0,1-1,-1 1,0 0,0 0,1 0,-1-1,0 1,0 0,0 0,0 0,0 0,0-1,0 1,0 0,0 0,0 0,-1-1,1 2,0-1,0 6,2 27,1-1,1 1,2 0,2-1,7 20,-13-48,-1 0,1-1,0 1,1-1,-1 0,1 1,0-1,0-1,0 1,1 0,-1-1,1 1,0-1,0 0,0-1,0 1,1-1,-1 1,1-1,-1-1,1 1,0-1,-1 1,1-1,0-1,0 1,0-1,0 0,0 0,0 0,0-1,0 1,0-1,-1 0,1-1,0 1,-1-1,1 0,-1 0,1-1,-1 1,0-1,0 0,0 0,0 0,-1-1,1 0,7-10,0-1,-1 0,-1 0,-1-1,0 0,-2-1,1 1,-2-1,0-1,1-12,0 7,1-2</inkml:trace>
  <inkml:trace contextRef="#ctx0" brushRef="#br0" timeOffset="1583.925">3426 708,'-9'-2,"1"-2,0 0,0 1,0 1,-1-1,1 1,-1 0,1 1,-1 0,0 1,0 0,1 0,-1 0,0 1,1 1,-1 0,1 0,-1 0,1 1,0 0,0 1,0 0,1 0,-1 0,1 1,0 1,0-1,-1 2,-98 212,84-129,22-88,0 1,-1-1,2 0,-1 0,0 1,0-1,1 0,-1 0,1 0,-1 0,1 1,0-1,0 0,0 0,0 0,0-1,1 1,-1 0,0 0,1-1,0 1,-1-1,1 1,0-1,0 0,0 1,-1-1,1 0,1 0,-1 0,0-1,0 1,0-1,0 1,0-1,1 1,-1-1,0 0,0 0,9-2,0 0,-1-1,1 0,-1-1,0 0,0 0,-1-1,1 0,-1-1,0 0,0-1,-1 0,0 0,0 0,-1-1,4-6,-11 14,269-279,-221 248,-47 30,0 1,0 0,0-1,1 1,-1 0,0 0,0 0,0 0,1 0,-1 0,0 1,0-1,0 0,0 1,0-1,1 0,-1 1,0-1,0 1,0 0,0-1,0 1,0 0,0 0,-1 0,1-1,0 1,0 0,-1 0,1 0,0 0,-1 0,1 0,-1 1,1-1,-1 0,0 0,0 0,1 0,-1 1,0-1,0 0,0 0,0 0,0 2,3 34,-2 1,-1 0,-2 0,-1-1,-8 36,-6 68,2 123,11-220,3-18,-2 0,0-1,-2 1,0-1,-2 0,0 0,-2-1,-1 0,-1-1,-3 3,13-23,-1-1,0 1,0-1,0 0,-1 1,1-1,0 0,-1 0,1-1,-1 1,0 0,0-1,1 0,-1 0,0 1,0-2,0 1,0 0,0-1,-1 1,1-1,0 0,0 0,0 0,0 0,0-1,0 1,0-1,-1 0,2 0,-1 0,0 0,0-1,0 1,0-1,1 1,-1-1,1 0,-1 0,1 0,0-1,0 1,0 0,0-1,-1-1,-3-10,0-1,0 0,2 0,0 0,0 0,2-1,0 1,1-1,0 0,1 0,1 1,0-1,2 1,-1-1,2 1,0 0,1 0,0 0,1 0,3-2,14-30,3 1,2 1,2 2,1 0,17-15,419-481,-439 505,-2-1,-1-2,-2 0,-2-1,-1-2,-2 0,-1-1,-2-5,0-92,-15 134,-1 0,1 0,-1 1,1-1,-1 0,0 1,0-1,-1 1,1-1,-1 1,0-1,0 1,0 0,0 0,0 0,-1 0,1 0,-1 0,0 1,0 0,0-1,0 1,0 0,-1 0,1 1,-1-1,1 1,-1-1,1 1,-1 0,0 1,0-1,1 1,-3-1,-4 3,-1 1,1 0,0 0,0 1,0 0,1 1,-1 0,1 1,0 0,1 0,-1 1,1 0,0 0,1 1,0 0,0 0,1 1,0-1,-2 6,-10 12,0 1,2 1,1 1,1 0,2 1,1 0,1 1,2 0,1 1,-3 25,10-42,-1 1,2-1,0 0,0 0,2 0,0 0,1 0,0 0,1-1,0 1,2-1,-1-1,2 1,0-1,0-1,1 1,1-1,0-1,1 0,0 0,0-1,1-1,1 0,-1 0,2-2,-1 1,1-2,0 1,0-2,1 0,-1-1,1 0,0-1,5-1,-3-1,0-2,-1-1,1 0,0-1,-1 0,0-1,0-1,0-1,0 0,-1-1,0-1,-1-1,1 0,-2 0,1-1,-1-1,-1 0,0-1,0-1,-2 1,1-2,-2 1,8-15,-15 26,34-77,-35 77,0-1,0 1,-1-1,1 1,0-1,-1 1,0-1,0 0,0 1,0-1,0 1,-1-1,1 0,-1 1,1-1,-1 1,0-1,0 1,0 0,0-1,-1 1,1 0,0 0,-1 0,0 0,0 0,1 0,-1 0,0 0,-2 0,-1 1,0 0,-1 0,1 1,-1 0,1 0,-1 1,1-1,-1 1,1 0,0 0,-1 1,1 0,0 0,0 0,0 1,0-1,1 1,-1 0,1 0,-1 1,1 0,0 0,-9 6,0 1,1 0,0 1,1 1,0 0,1 0,0 1,2 0,-1 0,2 1,0 1,0-1,2 1,0 0,1 0,0 0,1 1,1-1,1 1,0 0,2 16,2-23,0 0,0-1,0 1,2-1,-1 1,1-2,0 1,1 0,0-1,0 0,1 0,0-1,0 0,1 0,0-1,0 1,1-2,-1 1,1-2,1 1,-1-1,0 0,1-1,0 0,0 0,4-1,124-3,-114 0</inkml:trace>
  <inkml:trace contextRef="#ctx0" brushRef="#br0" timeOffset="-1581.928">744 511,'4'-6,"-21"21,-97 115,-42 26,-70 49,150-138,68-61</inkml:trace>
  <inkml:trace contextRef="#ctx0" brushRef="#br0" timeOffset="-1237.043">124 511,'59'53,"220"102,-50-24,-221-126,21 14,1-1,0-1,1-2,1-1,4 0,-33-13,1 0,-1 0,0 0,0-1,1 1,-1-1,0 1,1-1,-1 0,0 0,1-1,-1 1,0-1,1 0,-1 1,0-2,0 1,0 0,1 0,-1-1,-1 0,1 0,0 0,0 0,-1 0,1 0,-1-1,0 1,0-1,0 1,0-1,0 0,0 0,-1 0,1-1,7-18</inkml:trace>
  <inkml:trace contextRef="#ctx0" brushRef="#br0" timeOffset="-989.74">942 680,'-52'5,"0"2,1 2,0 3,1 1,0 3,1 2,1 2,-11 9,8-8,-259 120,304-138,-1 0,1 0,-1-1,0 0,0 0,0 0,0-1,0 0,0-1,0 0,0 0,-1 0,1-1,-2 0,8-2,-1 1,1 0,-1-1,1 1,0-1,0 1,0-1,0 1,1-1,-1 0,1 0,0 1,-1-1,1 0,0 1,1-1,-1 0,0 0,1 1,0-1,-1 0,1 1,0-1,0 1,1-1,-1 1,0-1,1 1,0 0,-1 0,1 0,0 0,0 0,0 0,0 0,2 0,-2-1,12-16</inkml:trace>
  <inkml:trace contextRef="#ctx0" brushRef="#br0" timeOffset="-725.391">350 257,'24'50,"-2"1,-2 1,-2 1,1 18,85 359,-51-272,-43-140</inkml:trace>
  <inkml:trace contextRef="#ctx0" brushRef="#br0" timeOffset="37852.821">631 1696,'-68'86,"4"3,-52 97,99-156,-2 0,-1-1,-1-1,-2-1,-23 22,-92 83,137-131,0 0,0 0,0 0,-1 0,1 0,0 0,-1-1,1 1,-1 0,1-1,-1 1,1-1,-1 0,1 1,-1-1,0 0,1 0,-1 0,1 0,-1 0,1-1,-1 1,1 0,-1-1,1 1,-1-1,1 0,-1 1,1-1,-2-1,-6-8</inkml:trace>
  <inkml:trace contextRef="#ctx0" brushRef="#br0" timeOffset="38240.375">67 1611,'-2'10,"0"-1,1 0,0 0,0 0,1 1,0-1,1 0,0 1,1-1,-1 0,2 0,-1 0,1 0,1-1,0 1,0-1,0 0,2 2,106 131,106 84,-3-6,-183-202,-15-15</inkml:trace>
  <inkml:trace contextRef="#ctx0" brushRef="#br0" timeOffset="38513.366">857 2035,'29'-5,"14"-1,5-1,-1 2,-4 2,-5 1,-3-4,-3-1,-3 1,0 1,-7 2</inkml:trace>
  <inkml:trace contextRef="#ctx0" brushRef="#br0" timeOffset="39021.831">1816 1865,'-20'0,"-1"1,1 1,-1 0,1 2,0 0,0 1,1 2,-1 0,1 0,1 2,-1 0,2 2,-1 0,1 0,1 2,0 0,1 1,0 0,1 1,1 1,1 0,0 1,1 0,-6 13,15-27,0 0,0 0,0 1,0-1,0 1,1-1,-1 1,1 0,0 0,1-1,-1 1,0 0,1 0,0 0,0 0,0 0,1 0,-1-1,1 1,0 0,0 0,0-1,0 1,1 0,0-1,-1 1,1-1,1 0,-1 0,0 1,1-1,0-1,-1 1,1 0,0-1,0 1,1-1,-1 0,0 0,1 0,11 0,0 0,0-1,0-1,0 0,0-2,0 1,-1-1,1-1,-1-1,1 0,-1-1,0-1,0 0,-1 0,0-1,0-1,-1-1,0 1,9-9,170-178,-149 156,-41 38,0 0,-1 1,1-1,0 0,0 1,0-1,0 1,0-1,0 1,0 0,0-1,0 1,0 0,0 0,0-1,0 1,0 0,1 0,-1 0,0 0,0 1,0-1,0 0,0 0,0 1,0-1,0 0,0 1,0-1,0 1,0-1,0 1,0 0,0-1,-1 1,1 0,0 0,0 0,-1-1,1 1,-1 0,1 0,-1 0,1 0,-1 0,1 0,-1 0,0 1,4 11,-1 0,-1 0,-1 0,0 0,0 1,-1-1,-1 0,-1 9,3 77,-1-96,1 4,-1 1,1-1,1 1,-1-1,1 1,1-1,-1 0,1 0,1 0,-1 0,1 0,0-1,1 0,-1 0,1 0,1 0,-1-1,1 1,11 2</inkml:trace>
  <inkml:trace contextRef="#ctx0" brushRef="#br0" timeOffset="39270.088">2663 1809,'-19'33,"-6"17,-5 9,0-1,3-6,3-6,4-6,2-6,4-4,3-1,5-2,-2-5,0-6</inkml:trace>
  <inkml:trace contextRef="#ctx0" brushRef="#br0" timeOffset="39506.808">2269 1894,'40'55,"4"-1,1-3,3-1,2-3,1-2,10 3,52 37,-89-74</inkml:trace>
  <inkml:trace contextRef="#ctx0" brushRef="#br0" timeOffset="39721.174">3059 1978,'0'39,"0"17,0 3,0-2,0-7,5-12,1-7,5-10,0-7</inkml:trace>
  <inkml:trace contextRef="#ctx0" brushRef="#br0" timeOffset="39938.242">2917 1639,'0'0</inkml:trace>
  <inkml:trace contextRef="#ctx0" brushRef="#br0" timeOffset="40316.302">3623 1838,'-7'0,"-1"1,0 0,1 0,-1 1,1 0,0 1,0 0,0 0,0 0,0 1,0 0,1 0,0 0,-5 5,9-7,0 0,0 0,0 0,0 0,0 0,1 0,-1 0,1 1,-1-1,1 0,0 1,0 0,0-1,0 1,0-1,1 1,-1 0,1 0,0-1,0 1,0 0,0 0,0-1,0 1,1 0,-1 0,1-1,0 1,0-1,0 1,0-1,0 1,1-1,-1 1,1-1,0 0,-1 0,1 0,0 0,2 2,39 33,-33-29,-1-1,0 1,0 1,0 0,-2 0,1 0,-1 1,0 0,-1 1,40 131,-45-136,0-1,-1 1,0-1,0 1,0-1,-1 0,0 1,0-1,0 0,-1 1,0-1,0 0,0 0,0 0,-1 0,0-1,0 1,0-1,-1 0,1 0,-1 0,0 0,0 0,0-1,-1 0,0 1,0-1,-1-1,0 1,1-1,-1 0,-1 0,1 0,0-1,0 0,0 0,-1-1,1 0,0 0,-1 0,1-1,0 0,0 0,-1 0,1-1,0 0,0 0,1-1,-1 1,0-1,1-1,0 1,-4-4,-10-10</inkml:trace>
  <inkml:trace contextRef="#ctx0" brushRef="#br0" timeOffset="44018.809">4555 2035,'9'19,"4"11,-1 6,-2 1,-3-6</inkml:trace>
  <inkml:trace contextRef="#ctx0" brushRef="#br0" timeOffset="44271.096">4611 1527,'-10'10,"-2"2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8:00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1,'-19'8,"0"1,1 1,0 0,1 2,0 0,1 1,0 0,1 2,1-1,0 2,1 0,0 1,2 0,0 0,1 1,0 1,2 0,0 0,1 1,-3 19,6-19,2 0,1 0,0 0,1 0,2 0,0-1,1 1,0 0,2-1,1 0,0 0,1 0,1-1,1 0,0 0,1-1,1 0,1-1,1-1,0 0,2 1,-4-6,1-1,0-1,0 0,1 0,0-1,1-1,-1 0,1-1,0-1,1 0,-1-1,1 0,0-1,-1-1,1 0,0-1,0-1,0 0,-1-1,1 0,0-1,-1-1,0-1,0 0,0 0,0-2,7-3,0-1,0-1,-1-1,-1 0,0-2,-1 0,-1-1,0-1,-1 0,-1-1,0-1,-2-1,0 0,-1 0,-1-1,-1-1,-1 0,-1 0,-1-1,-1 0,-1 0,-1 0,-1-1,-1 1,-1-21,-3 32,0 1,-1-1,-1 1,1 0,-2 0,0 1,0-1,-1 1,0 0,-1 0,0 1,0 0,-1 0,0 1,-1 0,0 1,0-1,-1 2,1-1,-2 1,1 1,-1 0,1 0,-1 1,0 1,-1-1,1 2,-1 0,1 0,-1 1,0 0,1 1,-4 1,-35-3,7 1</inkml:trace>
  <inkml:trace contextRef="#ctx0" brushRef="#br0" timeOffset="375.224">0 453,'316'-29,"-302"30,0 1,1 0,-1 1,0 1,0 0,-1 1,1 1,-1 0,0 0,-1 1,0 1,9 7,-6-5,0 0,1-1,0-1,0 0,1-1,0-1,0-1,6 1,-14-4,0-1,0 0,0-1,1 0,-1 0,0-1,0 0,0-1,0 1,0-2,0 0,0 0,-1 0,1-1,9-8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8:21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2286,'498'0,"-163"-28,-240 26,-1 5,90 13,17 14,-131-22,-1-3,1-3,32-5,9 1,246 1,-198-26,292 26,-199 2,-109 27,138-28,-83-28,225 27,-253-26,-116 26,-29 0</inkml:trace>
  <inkml:trace contextRef="#ctx0" brushRef="#br0" timeOffset="15621.587">2004 763,'-5'-3,"0"0,-1 0,1 0,-1 0,0 1,1 0,-1 0,0 1,0 0,-1 0,1 0,0 1,0 0,0 0,0 0,0 1,-1 0,1 0,0 0,0 1,1 0,-1 0,0 1,-3 2,-209 122,172-100,2 1,2 3,0 1,2 2,2 1,1 3,-7 11,-98 125,111-126,-84 155,21 41,41-93,48-131,0 0,1 0,0 1,2-1,1 1,1 20,-2 23,-24 133,24-155,2 1,2-1,2 0,1-1,3 1,5 17,61 222,2-110,-56-136,1-1,1-1,2-1,1 0,1-3,7 6,-4-11,0-1,1-1,2-1,0-2,1-1,0-1,5-1,-28-11,266 116,-237-108,0-1,1-2,0-2,24 2,8 2,-54-10,1 0,-1-1,1-1,0 0,-1-2,1 0,-1-1,3-2,29-1,-1 1,1 3,0 2,10 2,132-3,-23-55,-128 40,0-3,-2-1,0-1,-2-3,0-1,-2-1,12-14,83-89,23-48,4-30,-144 186,0-1,-2 0,0 0,-2-1,0 0,-1-1,-2 0,0 0,-2-1,52-228,-26 55,-32-55,-46 115,22 79,-40-79,-55-59,-6 44,35 54,-53-56,-110 14,114 67,-69 3,-16 43,197 22,-2 0,1 3,0 0,-1 2,0 1,-23 3,52-3,-1 1,1-1,-1 0,1 1,-1 0,1-1,-1 1,1 0,-1 0,1 1,0-1,0 0,0 1,-1-1,1 1,1 0,-1 0,0 0,0 0,1 0,-1 0,1 0,-1 2,-5 13</inkml:trace>
  <inkml:trace contextRef="#ctx0" brushRef="#br0" timeOffset="24488.684">2258 227,'0'594,"58"-255,-59 253,-28-366,31 56,25-84,-26-171,1 0,-2 0,0 0,-2 0,-1 0,-6 25,1-11,1 0,3 0,1 0,2 1,5 38,-2 12,-2 360,28-226,-28 282,-11-436,5-54</inkml:trace>
  <inkml:trace contextRef="#ctx0" brushRef="#br0" timeOffset="30525.333">1581 1,'-4'2,"1"0,-1 0,1 1,0 0,0-1,0 1,0 1,1-1,-1 0,1 1,0-1,0 1,0-1,0 1,1 0,-1 0,1 0,0 0,0 0,1 0,-1 0,1 0,0 0,0 0,0 1,1 0,22 112,-19-103,39 74,-41-86,0 0,0 0,0 0,1 0,-1 0,0-1,1 1,-1-1,1 0,-1 1,1-1,0 0,-1-1,1 1,0 0,0-1,-1 0,1 1,0-1,0 0,0 0,0-1,-1 1,1-1,0 1,0-1,-1 0,1 0,0 0,-1 0,1-1,-1 1,1-1,5-5,0 0,0 0,-1 0,0-1,-1 0,0-1,0 0,0 0,-1 0,-1 0,1-1,-1 1,-1-1,0 0,1-8,23-52,22-18,-48 88,-1-1,1 0,0 1,0-1,0 1,0-1,0 1,0-1,0 1,0 0,0-1,0 1,0 0,0 0,0 0,0 0,0 0,0 0,0 0,0 0,0 0,0 1,0-1,0 0,0 0,0 1,0-1,-1 1,1-1,0 1,0-1,0 1,0 0,-1-1,1 1,0 0,-1 0,1-1,0 1,-1 0,1 0,-1 0,1 0,-1 0,0 0,20 45,31 159,-19-35,-31-160,-1-1,0 0,-1 1,0-1,0 0,-1 1,0-1,-1 0,0 0,0-1,-1 1,0-1,0 1,-1-1,0-1,-1 1,0-1,0 0,0 0,-1 0,0-1,0 0,-1-1,0 1,0-1,0-1,0 0,-10 3,11-4,4 0,1-1,-1 0,0 0,0-1,0 1,0-1,0 1,0-1,0 0,-1 0,1 0,0 0,-1-1,1 0,-1 1,1-1,0 0,-1-1,1 1,0-1,-1 1,1-1,0 0,-1 0,1 0,0-1,0 1,0-1,0 0,0 0,1 0,-1 0,1 0,-1 0,1-1,0 1,-1-1,1 0,1 1,-1-1,0 0,0-2,1-5,1 0,0-1,0 1,1 0,1 0,-1 0,2 0,-1 0,2 0,-1 1,1-1,0 1,1 0,0 0,1 1,0-1,0 1,1 0,5-4,-2-2,0 0,1 0,0 0,1 1,0 0,1 1,1 1,0 0,1 1,0 0,0 1,1 1,0 1,7-3,1 3</inkml:trace>
  <inkml:trace contextRef="#ctx0" brushRef="#br0" timeOffset="43582.373">3246 1130,'-2'-2,"0"0,0-1,0 1,-1 0,1 0,0 1,-1-1,0 1,1-1,-1 1,0 0,1-1,-1 2,0-1,0 0,0 0,0 1,0 0,0 0,0-1,0 2,0-1,0 0,0 1,0-1,0 1,-1 0,-1 1,0 0,-1 0,1 0,0 1,0-1,0 1,0 1,1-1,0 1,-1 0,1 0,0 0,1 0,-1 1,1-1,0 1,0 0,0 0,1 0,-1 0,1 1,0-1,1 1,0-1,0 1,0-1,0 1,1 0,0-1,0 1,0 0,1-1,0 1,0 0,1-1,-1 1,1-1,0 0,1 1,-1-1,1 0,0 0,0-1,1 1,-1-1,1 0,0 1,0-2,3 3,-3-4,0 1,0-1,0 0,0-1,0 1,0-1,1 0,-1 0,0 0,1 0,-1-1,1 0,-1 0,1 0,-1 0,0-1,1 0,-1 0,1 0,-1 0,0-1,0 1,0-1,0 0,0-1,0 1,-1-1,1 1,2-4,4-2,0-1,-1 1,0-2,0 1,-1-2,0 1,-1-1,-1 0,6-11,-10 19,0 0,-1 1,1-1,-1 0,0 0,0 0,0 0,0 0,0 0,-1 0,1 0,-1 0,0 0,0-1,0 1,0 0,-1 0,1 0,-1 0,0 0,0 0,0 0,0 0,0 0,-1 0,1 1,-1-1,0 0,0 1,0-1,0 1,0 0,0 0,-1 0,1 0,-1 0,1 0,-1 1,0-1,0 1,0 0,-2-1,-7 2,1 1,-1 1,0 0,0 0,1 1,-1 1,1 0,0 0,0 1,1 1,-1-1,1 2,0 0,1 0,0 0,0 1,-1 2,7-8,-1-1,1 2,0-1,0 0,0 0,0 1,0 0,1 0,-1 0,1 0,0 0,-1 0,2 0,-1 1,0-1,1 1,-1-1,1 1,0 0,0-1,0 1,1 0,-1 0,1 0,0 0,0-1,1 1,-1 0,1 0,0 0,0-1,0 1,0 0,0-1,1 1,0-1,0 1,0-1,0 0,0 0,6 3,0-1,0-1,1 0,-1 0,1 0,0-1,0 0,0-1,0 0,0 0,1-1,-1 0,1-1,-1 0,1-1,-1 0,0 0,1-1,-1 0,0 0,0-1,0 0,5-4,-11 6,1-1,-1 0,1 0,-1 0,0 0,1-1,-1 1,-1-1,1 0,0 0,-1 0,1 0,-1-1,0 1,0 0,0-1,0 0,-1 1,0-1,1 0,-2 0,1 0,0 0,-1 0,1 0,-1 0,0 0,0 0,-1 1,1-1,-1 0,0 0,0 0,0 0,-1 0,1 1,-1-1,0 1,0-1,0 1,-1 0,1-1,-1 1,0 0,0-1,-1-1,0 1,0 0,-1 0,1 0,-1 1,0-1,0 1,0 0,0 1,0-1,-1 1,1 0,-1 0,1 1,-1 0,0 0,0 0,0 0,0 1,1 0,-1 1,0-1,0 1,0 0,1 0,-1 1,0 0,1 0,0 0,-1 0,1 1,0 0,0 0,0 1,1-1,-1 1,1 0,0 0,0 1,-3 3,4-5,1 1,0-1,-1 0,1 1,0-1,1 1,-1 0,1-1,-1 1,1 0,0 0,1 0,-1 0,1 0,-1 0,1 0,0 0,1 0,-1 0,1 0,0 0,0 0,0 0,0 0,1 0,-1-1,1 1,0 0,0-1,1 0,-1 1,2 0,2 0,0 1,1-2,-1 1,1-1,0 0,0 0,0-1,0 0,1 0,-1 0,1-1,-1 0,1-1,-1 0,1 0,-1-1,1 0,-1 0,1 0,-1-1,0 0,0-1,0 1,0-2,2 0,0 0,1-1,-1 0,0 0,-1-1,1-1,-1 1,-1-1,1 0,-1-1,0 0,-1 0,0-1,0 1,-1-1,0-1,0 1,-1-1,0-1,-3 6,-1 1,0-1,0 1,0 0,-1-1,0 1,0 0,0 0,0-1,-1 1,1 0,-1 0,0 0,0 0,-1 1,1-1,-1 1,0-1,0 1,0 0,0 0,0 0,-1 0,1 1,-1 0,0-1,0 1,0 0,0 1,0-1,0 1,0 0,-1 0,1 0,0 0,-1 1,1 0,0 0,-1 0,1 0,0 1,-1 0,1 0,0 0,-1 0,1 0,0 1,0 0,0 0,-2 2,-5 2,1 0,0 0,1 1,-1 0,1 1,1 0,0 0,0 1,-2 2,8-8,0-1,-1 1,1-1,0 1,1 0,-1 0,0 0,1 0,0 0,0 0,0 1,0-1,0 0,1 1,-1-1,1 0,0 1,0-1,0 0,0 1,1-1,-1 0,1 1,0-1,0 0,0 0,1 0,-1 0,1 0,-1 0,1 0,0 0,2 1,2 0,1 0,-1-1,1 0,0 0,0-1,0 0,0 0,1-1,-1 1,0-2,1 1,-1-1,1 0,-1-1,0 0,1 0,-1 0,0-1,0 0,0 0,0-1,0 0,0 0,-1-1,0 0,1 0,-1 0,-3 2,0-1,0 1,0 0,-1-1,1 0,0 1,-1-1,0 0,0 0,0-1,0 1,0 0,0-1,-1 1,0-1,0 1,0-1,0 0,0 0,-1 1,0-1,1 0,-1 0,-1 1,1-1,-1 0,1 0,-1 1,0-1,0 0,-1 1,1-1,-1 1,1 0,-1-1,0 1,-1 0,1 0,0 0,-1 0,0 1,0-1,1 1,-1 0,-1-1,1 1,0 1,0-1,-3 0,-1-1,-1 1,0 0,0 0,0 1,0 0,0 1,0 0,0 0,0 1,0-1,0 2,1-1,-1 1,0 1,0-1,1 1,0 0,0 1,0 0,0 0,0 1,1-1,-1 1,1 1,1-1,-1 1,1 0,-3 4,6-7,0 1,0-1,0 0,0 1,0 0,1-1,0 1,-1 0,2 0,-1 0,0 0,1 0,-1 0,1 0,0 0,1 0,-1 0,1 0,0 0,0-1,0 1,0 0,0 0,1-1,0 1,0 0,0-1,0 0,0 0,1 1,0-1,-1-1,1 1,0 0,0-1,1 1,-1-1,0 0,1 0,-1 0,1-1,0 1,0-1,-1 0,1 0,0 0,1 0,-1 0,0 1,1 0,-1-1,0 0,1 0,-1 0,1-1,-1 1,1-1,-1 0,1-1,-1 1,1-1,-1 0,1 0,-1 0,1 0,-1-1,0 0,0 0,0 0,0 0,0 0,-1-1,1 0,-1 0,1 0,-1 0,0-1,0 1,-1-1,1 0,-1 1,1-1,-1 0,0-1,-1 1,1 0,-1 0,0-1,0 1,0-1,-1 0,0 1,0-1,-1 1,1 0,-1-1,0 1,0 0,0-1,-1 1,0 0,0 0,0 0,0 0,0 1,-1-1,0 1,1-1,-1 1,-1 0,1 0,0 0,-1 0,1 1,-1-1,0 1,0 0,0 0,0 1,0-1,-1 1,1 0,0 0,0 0,-1 1,1-1,-1 1,1 0,-1 0,1 1,0-1,-1 1,1 0,0 0,-1 1,1-1,0 1,0 0,0 0,0 0,1 0,-1 1,1 0,-1 0,1 0,-2 1,0 2,0 0,0 1,0-1,1 1,0-1,0 1,1 1,-1-1,2 0,-1 1,1-1,0 1,1 0,0 0,0 0,1 0,-1 0,2 0,-1-1,2 3,3 16</inkml:trace>
  <inkml:trace contextRef="#ctx0" brushRef="#br0" timeOffset="51278.108">2400 2259,'0'-5,"5"-2,1-4,5 0,0-3,3 0,-1-1,3 1,-2-2,1 3,-1-3,1 3,-1-2,1 2,-2-2,-2 1</inkml:trace>
  <inkml:trace contextRef="#ctx0" brushRef="#br0" timeOffset="51715.128">2822 1835,'0'-5,"5"-6,6-6,7-5,4 1,-1 0,-5-2,1 3,-3 0,-4 4</inkml:trace>
  <inkml:trace contextRef="#ctx0" brushRef="#br0" timeOffset="52360.462">3698 875,'24'-19,"8"-11,3-1,1 1,-2 0,-6 0,-3 6,-5 7</inkml:trace>
  <inkml:trace contextRef="#ctx0" brushRef="#br0" timeOffset="65332.062">4290 2286,'764'0,"-594"-27,-144 26,-2 0</inkml:trace>
  <inkml:trace contextRef="#ctx0" brushRef="#br0" timeOffset="66699.975">4290 396,'5'0,"1"-5,5-1,1-5,2 0,0-4,1 2,-1-3,2 2,-3-1,-2 6,1 5,-2 3</inkml:trace>
  <inkml:trace contextRef="#ctx0" brushRef="#br0" timeOffset="69341.007">4432 1271,'-11'-13,"10"12,0-1,0 1,0-1,0 1,0 0,0-1,0 1,-1 0,1 0,0 0,-1 0,1 0,0 0,-1 0,1 0,-1 1,0-1,1 0,-1 1,0-1,1 1,-1 0,0 0,1 0,-1 0,0 0,1 0,-1 0,0 0,0 0,1 1,-1-1,0 1,1-1,-1 1,0 0,-8 7,1 1,0 0,0 0,1 1,0 0,1 0,0 1,0 0,1 0,1 0,0 1,0 0,2 0,-1 0,1 0,1 1,0-1,1 1,0-1,1 1,1 0,0-1,0 1,2 2,-2-4,1 0,0 0,1-1,1 1,-1-1,2 0,-1 0,1 0,1 0,0-1,0 0,1 0,0-1,0 0,1 0,0 0,0-1,1 0,0-1,0 0,1-1,0 1,0-2,0 1,0-2,1 1,-1-1,1-1,0 0,0-1,0 0,0 0,0-1,0 0,1-1,-2-4,-1 1,1-1,-1 0,0-1,0 0,0 0,-1-1,0 0,-1-1,0 0,0 0,5-7,14-15,-15 16,-1 0,-1 0,0-1,-1 0,0-1,-2 0,1 0,-2-1,0 0,-2 1,2-10,-4 17,0-1,0 1,-1-1,0 0,-1 1,0-1,-1 1,0-1,0 1,-1 0,0 0,-1 0,0 0,0 0,-1 1,0 0,0 0,-1 0,0 1,-1 0,1 0,-1 0,-1 1,1 0,-1 0,0 1,0 0,-1 1,1 0,-1 0,0 0,0 1,-1 1,-105 5,90 4</inkml:trace>
  <inkml:trace contextRef="#ctx0" brushRef="#br0" timeOffset="69851.861">4347 1525,'34'-53,"38"-42,-70 94,0 0,1 1,-1-1,1 1,-1 0,1 0,-1 0,1 0,-1 0,1 0,-1 1,1-1,-1 1,0-1,1 1,-1 0,0 0,0 0,1 1,-1-1,0 0,0 1,0-1,0 1,-1 0,1 0,0-1,-1 1,1 0,-1 0,0 1,1-1,-1 0,0 0,-1 1,1-1,0 0,-1 1,1-1,-1 2,13 17,-11-17,0 0,0 1,1-1,-1 0,1 0,0 0,0-1,0 1,0-1,1 1,0-1,0 0,-1-1,2 1,-1-1,0 1,0-1,1 0,-1-1,1 1,0-1,-1 0,1 0,0 0,0-1,-1 0,1 0,0 0,0 0,0-1,-1 0,1 0,0 0,-1-1,1 1,1-2,7-8</inkml:trace>
  <inkml:trace contextRef="#ctx0" brushRef="#br0" timeOffset="70485.964">4319 734,'4'2,"1"0,-1 1,0-1,0 1,0 0,0 0,0 0,-1 0,0 1,1-1,-1 1,0 0,-1 0,1 0,-1 0,2 5,20 42,-3 1,-2 1,-2 1,5 38,-20-87,0 7,1 0,1 0,0-1,1 1,0-1,0 0,1-1,1 1,7 8,-2-8</inkml:trace>
  <inkml:trace contextRef="#ctx0" brushRef="#br0" timeOffset="70983.409">4629 2033,'0'-10,"0"2,0 7,0 9,0 7,0 6,0 5,-5 2,-1 1,0 1,1 0,1-1,2 0,1 0,-5 0,0-6</inkml:trace>
  <inkml:trace contextRef="#ctx0" brushRef="#br0" timeOffset="72548.999">4487 819,'-61'-47,"-54"-68,115 114,-1 1,0-1,0 1,0 0,0 0,0-1,1 1,-1 0,0 0,0 0,0 0,0 0,0 0,0 0,0 0,0 0,0 1,1-1,-1 0,0 0,0 1,0-1,0 1,1-1,-1 1,0-1,0 1,1-1,-1 1,0 0,1-1,-1 1,1 0,-1 0,1-1,-1 1,1 0,-1 0,1 0,0 0,-1-1,1 1,0 0,0 0,0 0,0 0,0 0,0 0,0 0,0 0,0 0,0-1,0 1,1 0,-1 0,0 0,1 0,-1 0,1-1,-1 1,1 0,-1 0,-2 12,-74 225,75-237,1-1,-1 1,1-1,-1 1,0-1,1 1,-1-1,1 1,0 0,-1-1,1 1,-1 0,1-1,0 1,-1 0,1-1,0 1,0 0,0 0,0-1,0 1,-1 0,1 0,0-1,1 1,-1 0,0 0,0-1,0 1,0 0,1 0,-1-1,0 1,1 0,-1-1,0 1,1 0,-1-1,1 1,-1-1,1 1,-1-1,1 1,-1-1,1 1,0-1,-1 1,1-1,0 0,-1 1,1-1,0 0,0 0,-1 1,1-1,0 0,0 0,-1 0,1 0,0 0,102-59,188-110,-195 131,-260 13,30 16,116 3</inkml:trace>
  <inkml:trace contextRef="#ctx0" brushRef="#br0" timeOffset="74330.13">4657 2146,'0'4,"0"-2,0-7,0-7,0-7,0-5,0-2,0-3,0 0,0-1,0 10,0 8</inkml:trace>
  <inkml:trace contextRef="#ctx0" brushRef="#br0" timeOffset="80429.9">4996 2626,'2'8,"1"0,0 0,0 1,0-2,1 1,0 0,1-1,0 0,0 0,1 0,-1 0,58 65,3-3,74 60,-128-119,-4-6</inkml:trace>
  <inkml:trace contextRef="#ctx0" brushRef="#br0" timeOffset="80993.901">5363 2569,'-38'29,"-94"122,-46 99,81-99,96-144,4-7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1:28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9285 347,'-23'5,"1"1,0 1,0 1,1 1,0 1,0 0,1 2,1 1,0 0,0 1,2 1,0 1,-10 12,11-3,1 0,1 2,2 0,0 0,2 1,1 1,1-1,2 1,1 1,-2 27,4-37,-1 5,1 1,1 0,2 0,0 0,2 0,1 0,1-1,1 1,1-1,1 0,1-1,1 1,2-2,0 1,8 9,-7-11,1-2,1 0,0 0,2-1,0-1,1-1,5 3,-22-19,0-1,1 0,-1 0,0 1,1-1,-1 0,1 1,-1-1,1 0,-1 0,0 0,1 0,-1 1,1-1,-1 0,1 0,-1 0,1 0,-1 0,1 0,-1 0,1 0,-1 0,1 0,-1 0,0-1,1 1,-1 0,1 0,-1 0,1-1,-1 1,0 0,1 0,-1-1,1 1,-1 0,0-1,1 1,-1 0,0-1,0 1,1-1,-1 1,0-1,0 1,0 0,1-1,-1 1,0-1,0 1,0-1,0 1,0-1,0 1,0-1,0 1,0-1,0 1,0-1,0 1,-1 0,1-1,0 1,0-1,0 1,-1-1,1 1,0-1,0-15</inkml:trace>
  <inkml:trace contextRef="#ctx0" brushRef="#br0" timeOffset="352.27">9624 628,'-114'390,"68"-179,45-209,0 0,0 0,-1 1,2-1,-1 0,0 1,0-1,1 0,0 1,-1-1,1 1,0-1,0 1,0-1,0 1,1-1,-1 0,1 1,-1-1,1 1,0-1,0 0,0 0,0 1,0-1,1 0,-1 0,1 0,-1 0,1-1,0 1,0 0,0-1,0 1,0-1,0 1,0-1,0 0,0 0,1 0,-1 0,0-1,1 1,-1-1,1 1,-1-1,1 0,1 0,64-36,-49 23</inkml:trace>
  <inkml:trace contextRef="#ctx0" brushRef="#br0" timeOffset="718.539">9991 601,'-24'92,"3"2,4 0,5 1,4 1,3 35,24-52,-23-87,-5-15,0 0,-2 0,-1 1,-1 1,-1 0,-1 1,-4-4,7 12,6 2,-1 1,0 1,-1-1,0 1,0 1,-1-1,0 2,0-1,-1 1,1 0,-1 1,-1 0,1 1,-1 0,0 1,1 0,-1 0,-1 1,1 1,-11-1,-19 29,29-9</inkml:trace>
  <inkml:trace contextRef="#ctx0" brushRef="#br0" timeOffset="1318.767">10189 741,'-6'23,"2"0,0-1,1 1,2 0,0 0,2 1,0-1,2 0,5 21,-8-38,0 0,0-1,1 1,0 0,0 0,1-1,-1 1,1 0,1-1,-1 0,1 1,0-1,0 0,0 0,1-1,-1 1,1-1,0 0,1 0,-1 0,1 0,0-1,0 0,0 0,0 0,0 0,1-1,-1 0,1 0,-1-1,1 1,0-1,0 0,0-1,0 0,-1 0,1 0,0 0,0-1,2 0,5-7,0 0,-1 0,0-1,0-1,-1 0,0-1,-1 0,0 0,0-1,-2 0,1-1,2-8,0 6,88-104,-103 151,-7 6,7-31,0 1,0 0,1-1,0 1,1 0,0 1,0-1,1 0,0 0,0 1,1-1,0 1,0-1,1 0,0 1,1-1,0 0,0 0,0 0,1 0,1 0,-1 0,1-1,1 0,-1 0,1 0,5 6,-5-10,0-1,0 1,1-1,-1 1,1-1,-1-1,1 1,0-1,0 0,-1-1,1 1,0-1,0 0,0 0,0-1,-1 0,1 0,0 0,-1-1,1 0,-1 0,1 0,-1-1,0 0,1 0,9-6,1 0,-1-2,-1 0,0 0,-1-1,0-1,6-8,-11 12,30-34,-2-1,-1-2,-3-1,23-45,-51 83,0-1,0 0,-1 0,0 0,0-1,-1 1,-1-1,0 1,0-1,-1 0,-1 1,1-1,-2 1,-2-11,-3 3</inkml:trace>
  <inkml:trace contextRef="#ctx0" brushRef="#br0" timeOffset="-1116.204">7620 1052,'173'-11,"163"-53,-248 48,-83 10</inkml:trace>
  <inkml:trace contextRef="#ctx0" brushRef="#br0" timeOffset="-846.094">8016 628,'4'39,"3"31,-1 9,-6 1,-3-9,-1-12,0-10,1-10,1-6,1-3,0-4,1 1,0-1,5-5,1 0,0-5</inkml:trace>
  <inkml:trace contextRef="#ctx0" brushRef="#br0" timeOffset="4587.445">11882 911,'-5'-4,"-1"1,0 0,-1 0,1 1,0-1,-1 1,1 0,-1 1,0 0,0 0,1 1,-1-1,0 1,0 1,0-1,0 1,1 0,-1 1,1 0,-1 0,1 0,-1 1,-4 1,0 0,0 0,1 1,-1 0,1 1,0 0,1 1,0 0,0 0,0 1,1 0,0 0,1 1,0 0,0 1,1-1,0 1,1 0,0 1,0 0,1-1,1 1,0 1,0-1,1 0,0 1,1 0,2-9,-1 0,0 0,1 1,0-1,0 0,0 0,0 0,0 0,0 0,1 0,0 0,-1 0,1 0,0-1,1 1,-1-1,0 1,1-1,-1 0,1 0,0 0,-1 0,1-1,0 1,0-1,0 0,0 1,1-1,-1-1,3 2,3-1,-1 0,1 0,-1 0,1-1,-1 0,1-1,-1 0,1 0,-1-1,0 0,5-2,14-8,-1-2,0-1,-1-1,0-1,-2-1,0-1,-1-1,-1-1,1-3,-16 18,0-1,0 0,-1-1,0 0,0 1,-1-1,0-1,-1 1,1-1,1-7,-5 25,1 1,0-1,1 0,0-1,0 1,1 0,0-1,1 1,-1-1,2 0,-1 0,5 5,4 11,1-2,0 0,2-1,0 0,16 14,-15-21</inkml:trace>
  <inkml:trace contextRef="#ctx0" brushRef="#br0" timeOffset="4967.418">12249 882,'3'2,"1"0,-2 0,1 0,0 0,0 0,-1 1,1-1,-1 1,0 0,0 0,0 0,0 0,0 0,0 0,-1 0,0 0,0 1,0-1,1 3,39 192,-16-141,-24-56,0 0,0 0,0 0,0-1,0 1,0 0,1 0,-1-1,0 1,0-1,1 1,-1-1,0 1,1-1,-1 0,0 0,1 0,-1 0,0 0,1 0,-1 0,1 0,-1 0,0-1,1 1,-1 0,0-1,0 1,1-1,-1 0,0 1,0-1,0 0,0 0,0 0,0 0,0 0,0 0,0 0,0 0,0 0,-1 0,1-1,17-21,-2 0,-1-1,-1-1,-1 0,-1-1,-1-3,2 1,21-41,-22 52</inkml:trace>
  <inkml:trace contextRef="#ctx0" brushRef="#br0" timeOffset="5302.38">12757 1052,'25'-12,"-1"-1,0-1,-1-1,-1-1,0-1,19-19,-38 34,1 0,-1 0,0 0,0-1,0 0,0 1,0-1,-1 0,1 0,-1 0,0 0,0-1,0 1,0-1,-1 1,0-1,1 0,-1 1,0-1,-1 0,1 0,-1 0,1 0,-1 1,0-1,-1 0,1 0,-1 0,0 0,1 0,-2 1,1-1,0 0,-1 1,0-1,0 1,0 0,0-1,0 1,0 0,-1 0,-3 0,0-1,0 2,0-1,-1 0,1 1,-1 0,1 1,-1 0,0 0,1 0,-1 0,0 1,0 1,1-1,-1 1,0 0,0 0,1 1,-1 0,1 0,0 1,0-1,-2 2,-9 5,0 0,0 1,1 1,1 1,0 0,0 1,-7 9,16-16,0 0,1 0,0 1,0-1,1 1,0 1,0-1,1 1,0-1,0 1,0 0,1 0,1 0,-1 0,1 0,0 0,1 1,0-1,1 0,-1 0,1 1,1-1,0 0,0 0,0 0,1-1,1 1,-1-1,1 1,0-1,1 0,-1 0,1-1,1 0,-1 0,1 0,1 0,11 6,0-1,1 0,1-2,0 0,0-2,0 0,1-1,0-1,0-1,0-1,1 0,-1-2,9-1,68-15,-72 10</inkml:trace>
  <inkml:trace contextRef="#ctx0" brushRef="#br0" timeOffset="5868.896">13067 205,'28'23,"-2"2,-1 0,-1 2,-1 1,-1 1,-2 0,-1 2,-1 0,-1 1,-3 1,0 0,-2 1,-2 0,0 1,-3 0,-1 1,-2-1,-1 4,0-10,-1-1,-2 1,-1 0,-2 0,0-1,-2 0,-1 1,-1-2,-2 1,0-1,-2 0,-1-1,-1 0,-6 6,5-12,-1-1,-1 0,-1-1,0-1,-2-1,0 0,0-1,-2-1,0-1,-67 31,63-35</inkml:trace>
  <inkml:trace contextRef="#ctx0" brushRef="#br0" timeOffset="12860.017">509 1870,'159'-25,"136"-9,-170 35,196-10,-6-27,49 8,60 17,-185-13,99-7,25 2,449 30,-593-29,324 27,-124 0,-165-26,49 16,-207 0,0 5,80 5,-147 1,201-27,86-3,-71 3,-10-2,-55 13,-145 10,-1 2,1 1,0 2,0 1,3 3,106-4,25-26,142 25,-114-25,181 27,-145 27,258-15,-270 4,213-12,-225-6,101 30,-5 1,663-30,-633 28,353-26,-592-13,-83 8,1 1,0 1,-1 1,1-1,0 2,0 0,-1 1,1 0,10 3,21 12,-25-6</inkml:trace>
  <inkml:trace contextRef="#ctx0" brushRef="#br0" timeOffset="19109.401">7508 1813,'-369'0,"347"1,0 1,1 0,-1 2,1 0,0 2,0 0,1 1,0 1,0 1,-14 9,32-16,0 1,1-1,-1 1,0-1,1 1,0 0,-1-1,1 1,0 0,1 0,-1 0,0 0,1 0,0 0,-1 0,1 0,1 0,-1 0,0 0,1 0,-1 0,1 0,0 0,0 0,0 0,0 0,1-1,-1 1,1 0,0-1,0 1,7 19,2 18,-11-31,1 0,0-1,1 1,0-1,1 1,0-1,0 0,0 0,1 0,0-1,1 1,0-1,0 0,0 0,1-1,0 0,0 0,1 0,0 0,0-1,0 0,0-1,1 0,4 2,127 24,-127-28,-1 0,0 0,0 1,0 1,0 0,-1 0,1 1,-1 0,0 1,0 0,-1 1,0 0,6 5,-10-1,-1 0,-1-1,1 1,-2 0,1 1,-2-1,1 0,-2 1,1-1,-2 0,1 1,-2-1,1 0,-2 1,-1 6,-2-4,-1 0,1-1,-2 0,0 0,-1-1,0 0,-1-1,0 0,0 0,-2-1,1 0,-1-1,0-1,-1 0,0 0,0-1,-1-1,0 0,-13 3,16-6,1-1,0 0,-1-1,0 0,1 0,-1-1,1-1,-1 0,0 0,1-1,0 0,-1-1,1 0,0-1,0 0,1-1,-1 0,1 0,0-1,-2-1,-7-4</inkml:trace>
  <inkml:trace contextRef="#ctx0" brushRef="#br0" timeOffset="20761.04">368 121,'0'-6,"-1"1,1 0,-1 0,0 0,0-1,-1 1,0 0,0 1,0-1,0 0,-1 0,1 1,-1 0,0-1,-1 1,1 0,-1 1,0-1,0 1,0-1,0 1,0 0,-1 1,0-1,1 1,-1 0,0 0,0 0,0 1,0-1,0 1,-1 1,1-1,0 1,0 0,-1 0,1 0,0 1,0 0,0 0,-1 0,1 0,0 1,-4-1,1 0,-1 1,0 0,1 0,0 0,0 1,0 1,0-1,0 1,0 1,1-1,0 1,0 1,0-1,1 1,0 0,0 1,0-1,1 1,0 0,0 1,1-1,-1 3,1 7,2 0,-1 0,2 1,0-1,2 1,-1-1,2 1,1-1,0 0,2 5,8 69,-10 76,-6 0,-11 32,-25 394,67-207,0-138,1 22,-30-268,1 1,-1-1,1 0,-1 1,1-1,0 0,0 1,0-1,0 0,0 1,1-1,-1 1,1-1,-1 0,1 0,0 1,0-1,0 0,0 0,0 0,1 0,-1 0,1 0,-1 0,1-1,0 1,-1 0,1-1,0 0,0 1,0-1,0 0,0 0,1 0,-1 0,0 0,0-1,1 1,-1-1,0 1,1-1,-1 0,1 0,0 0,225-20,-172 20,-32 0</inkml:trace>
  <inkml:trace contextRef="#ctx0" brushRef="#br0" timeOffset="25578">13462 8,'82'20,"57"-31,-136 14,1 0,-1-1,0 1,0 1,0-1,0 0,0 1,-1-1,0 1,1 0,-1 0,-1 0,1 0,0 0,-1 0,0 1,0-1,0 0,-1 1,0-1,1 0,-1 1,-1-1,1 1,-1-1,0 0,0 1,0 1,0 7,7 208,30 53,-27-171,-4 0,-7 74,0-33,2 787,-25-787,25-141,0 0,0 0,0 1,0-1,-1 0,1 0,-1 1,0-1,0 0,0 0,0 0,-1 0,1 0,-1 0,0 0,0-1,0 1,0-1,0 1,0-1,-1 0,1 0,-1 0,0 0,1 0,-1 0,0-1,0 0,0 1,0-1,0 0,-3 0,-165 2,99-6,-72 2,155 1</inkml:trace>
  <inkml:trace contextRef="#ctx0" brushRef="#br0" timeOffset="26509.455">14479 459,'-9'-7,"0"1,0 1,-1-1,0 2,0-1,0 1,0 1,0 0,-1 0,0 1,1 0,-1 1,0 0,0 1,0 0,1 1,-1 0,0 1,0 0,-8 3,5 0,0 0,0 2,0-1,1 1,0 1,1 1,0-1,0 2,1 0,0 0,-9 12,17-20,1 0,-1 0,1 0,0 1,0-1,0 1,0-1,0 1,1 0,-1-1,1 1,0 0,0 0,0 0,0 0,0 0,1 0,-1 1,1-1,0 0,0 0,0 0,0 0,0 0,1 1,0-1,-1 0,1 0,0 0,1 0,-1 0,0-1,1 1,0 0,-1-1,1 1,0-1,0 1,1-1,-1 0,0 0,1 0,-1 0,1 0,0-1,0 1,0 0,8-2,-1 0,1 0,0-1,-1 0,1-1,-1 0,0 0,0-1,0-1,0 0,0 0,0-1,-1 0,8-6,9-2,33-15,1 3,1 2,29-5,-65 20,-22 6,-1 1,1-1,-1 0,1 1,0 0,0-1,0 1,0 0,-1 0,1 1,1-1,-1 1,0-1,0 1,0 0,0 0,0 1,0-1,0 0,0 1,0 0,0 0,0 0,0 0,0 0,-1 1,1-1,0 1,-1-1,1 1,-1 0,0 0,0 0,1 1,-1-1,-1 0,1 1,0 0,0-1,-1 1,0 0,1 0,-1-1,1 18,-1 0,0 0,-2 0,0 0,-1 0,-1 0,-1-1,-1 1,0-1,-2 0,0-1,-1 1,-1-2,-10 17,13-22,-31 53,-3-1,-2-3,-3-1,-3-3,-2-1,-3-3,-3-1,-28 25,-75 84,157-159,0-1,1 1,-1-1,1 1,-1-1,1 1,-1 0,1-1,0 1,0 0,0 0,0 0,0 0,1 0,-1 0,0 0,1 1,0-1,-1 0,1 0,0 0,0 0,0 1,1-1,-1 0,0 0,1 0,-1 0,1 0,0 0,0 0,0 0,0 0,0 0,0 0,0 0,2 1,16 3,1-2</inkml:trace>
  <inkml:trace contextRef="#ctx0" brushRef="#br0" timeOffset="26863.665">14817 1249,'-37'12,"1"1,1 2,0 2,1 1,0 2,2 1,1 1,0 2,2 1,1 1,1 1,1 2,-8 13,31-39,0 0,1 0,-1 0,1 1,0-1,0 1,0 0,0 0,1-1,0 1,-1 0,1 0,1 0,-1 1,1-1,-1 0,1 0,0 0,1 0,-1 0,1 0,0 0,0 0,0 0,0 0,1 0,-1 0,1 0,0-1,0 1,1-1,-1 0,1 1,0-1,-1 0,1 0,1-1,-1 1,0-1,1 1,0-1,6 2,-1 0,1-1,0 0,1-1,-1 0,0-1,0 0,1 0,-1-1,0-1,1 1,-1-2,0 1,1-2,3-1,150-57,-150 55,13-6,-1-1,0-1,0-1,-1-2,-2 0,1-1,-2-2,0 0,-2-1,14-18,-32 36,0 0,0 0,0 1,0-2,0 1,0 0,-1 0,0-1,1 1,-1 0,0-1,-1 1,1-1,-1 1,0-1,1 0,-1 1,-1-1,1 1,-1-1,1 0,-1 1,0 0,0-1,0 1,-1-1,1 1,-1 0,0 0,0 0,0 0,0 0,-1 1,1-1,-1 0,1 1,-1 0,0 0,0 0,0 0,0 0,-1 0,1 1,0 0,-1-1,-2 1,-18-6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1:58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544 1,'-18'4,"0"0,0 2,0 0,1 1,0 1,1 1,0 0,0 1,1 1,0 0,0 1,2 0,-1 1,2 1,0 0,0 1,2 0,0 1,0 0,-2 7,-117 276,122-281,-2 0,0 0,-1-1,0 0,-2-1,0 0,0-1,-4 2,2-5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1:59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1,'110'148,"-64"-93,2-3,2-1,54 41,134 109,-184-167,-30-23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1:59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916 0,'-446'185,"120"-58,202-87,111-37,7-5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1:59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7,'0'1,"0"-1,-1 0,1 0,-1 1,1-1,-1 0,1 0,0 0,-1 0,1 0,-1 0,1 0,-1 0,1 0,-1 0,1 0,-1 0,1 0,-1 0,1 0,-1 0,1 0,-1-1,1 1,0 0,-1 0,1-1,-1 1,1 0,0 0,-1-1,1 1,0-1,-1 1,1 0,0-1,-1 1,1-1,0 1,0 0,0-1,-1 1,1-1,0 0,-5 25,1 0,1 0,1 0,1 0,2 0,0 0,1 0,2 0,3 12,6 16,2 0,2-1,3-2,2 0,11 16,42 108,-65-149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0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52 490,'-1'259,"-9"-201,9-58,0 0,0 0,1 0,-1 0,0 0,0 0,1 0,-1 0,0 0,1-1,-1 1,0 0,0 0,1-1,-1 1,1-1,-1 1,0-1,1 1,-1 0,1-1,-1 0,1 1,-1-1,1 1,0-1,-1 0,1 1,0-1,-1 0,1 1,0-1,0 0,-1 0,1 1,0-1,0 0,0 1,0-1,0 0,0 0,0 1,1-1,-1 0,-1-2,-6-28,2-1,1 0,1 0,2-1,1 1,2 0,1 0,1 0,2 0,1 0,2 1,1 1,1-1,1 2,2-1,1 2,2 0,7-9,-11 15,0-1,2 2,1 0,1 1,0 0,2 2,13-12,-31 29,0 0,1 0,-1 0,0 0,1 0,-1 0,0 0,1 1,-1-1,1 0,-1 1,1-1,-1 1,1 0,-1-1,1 1,0 0,-1 0,1 0,-1 0,1 0,0 1,-1-1,1 0,-1 1,1-1,-1 1,1-1,-1 1,1 0,-1 0,0-1,1 1,-1 0,0 0,0 0,0 1,0-1,0 0,0 0,0 1,0-1,0 0,0 1,-1-1,1 1,-1-1,1 1,-1-1,1 1,-1 0,19 82,-19-76,0-1,1 0,0 1,0-1,1 0,-1 1,2-1,-1 0,1-1,0 1,1 0,-1-1,1 1,0-1,1 0,0-1,0 1,0-1,1 1,15 6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0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317 1,'-58'67,"7"-11,3 3,2 1,3 2,3 3,10 37,30-99,0-1,0 1,0 0,0-1,0 1,0-1,1 1,-1-1,1 1,0-1,0 0,0 1,0-1,0 0,0 1,1-1,-1 0,1 0,-1 0,1 0,0-1,0 1,0 0,0-1,0 1,0-1,0 0,1 0,-1 0,0 0,1 0,-1 0,0 0,1-1,0 1,-1-1,1 0,1 0,7-2,0-1,0 0,-1 0,1-1,-1-1,0 1,0-2,-1 0,1 0,-1 0,-1-1,1-1,-1 1,0-1,-1-1,0 1,0-1,-1-1,166-244,-140 205,-40 94,-29 94,35-133,1 1,-1-1,1 0,0 1,1-1,-1 1,1-1,1 1,-1-1,1 1,0-1,1 1,-1-1,1 0,0 0,1 0,0 0,0 0,0 0,0-1,1 1,0-1,0 0,1 0,-1-1,2 1,12 7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1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232 742,'-18'8,"1"0,1 2,0 0,0 1,1 0,0 1,1 1,0 0,1 1,1 1,0 0,1 0,1 1,0 1,1 0,0 2,8-15,0 0,0-1,0 1,1 0,0 0,-1 0,1 0,1 0,-1 0,1-1,-1 1,1 0,0 0,0 0,1-1,-1 1,1-1,0 1,0-1,0 0,0 1,1-1,-1 0,1-1,0 1,0 0,0-1,0 1,0-1,0 0,1 0,-1-1,1 1,-1-1,1 1,0-1,0 0,-1 0,1-1,0 1,0-1,0 0,0 0,0 0,2-1,14-1,0-1,-1-1,1-1,-1-1,0 0,0-2,0 0,-1-1,-1 0,1-2,-2 0,1-1,-2-1,0 0,0-1,6-8,38-42,-2-2,-3-3,-2-2,20-43,-52 81,-3-1,0 0,-3-1,0-1,-1-5,-9 27,-1 0,0-1,0 1,-2 0,0-1,0 0,-2 1,0-1,0 1,-1-1,-1 1,0 0,-1 0,-6-12,7 19,-1 0,0 1,-1-1,1 1,-1 0,-1 0,1 0,-1 1,0 0,0 0,-1 1,1-1,-1 1,0 1,0-1,0 1,-1 1,1-1,-1 1,1 0,-1 1,0 0,0 0,0 1,1 0,-1 0,0 1,0 0,0 0,1 1,-1 0,1 0,-1 1,-5 2,-3 5,0 1,0 1,1 0,0 1,1 1,1 0,0 0,1 2,0-1,2 2,0-1,0 1,2 1,0 0,1 0,-3 13,1 0,1 0,1 0,1 0,2 1,2 0,1 0,1 0,1 0,7 31,-5-44,2 0,0 0,2-1,-1 0,2 0,1-1,0 0,1 0,1-1,0-1,1 0,1 0,0-1,1-1,1 0,0-1,0 0,1-2,1 1,0-2,0-1,1 0,4 1,-10-5,0-1,1 0,-1 0,1-1,0-1,0 0,-1-1,1 0,0-1,0-1,0 0,-1 0,1-1,-1-1,0 0,0-1,0 0,0-1,-1 0,0-1,8-6,8-8,-3 0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1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1,'-5'34,"-1"15,-1 5,2-2,2-5,1-6,1-6,0-3,6-7,2-3,-1-6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1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0,'5'5,"2"6,-1 2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1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0,'0'1,"-14"44,2 0,1 0,3 1,2 0,0 38,5-78,1 0,0 1,1-1,-1 1,1-1,0 0,0 1,1-1,0 0,0 0,1 0,-1 0,1 0,1-1,-1 1,1-1,0 0,0 0,0 0,1-1,0 1,0-1,0 0,0-1,0 1,1-1,0 0,0 0,-1-1,2 0,-1 0,0 0,0-1,1 0,-1 0,0 0,1-1,-1 0,1 0,-1-1,0 0,1 0,-1 0,0-1,3-1,6-8,0-1,-1-1,0-1,-1 0,0 0,-1-2,-1 1,0-1,-1-1,-1 0,-1 0,0-1,-1 0,-1-1,-1 1,0-5,25-59,-20 58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03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818 189,'-8'11,"1"0,0 0,0 1,1 0,1 0,0 0,0 1,2 0,-1 0,0 6,-3 10,-66 319,57-276,10-42,0-1,-2 0,-1-1,-1 1,-2-2,-12 23,11-44,19-34,-1 10</inkml:trace>
  <inkml:trace contextRef="#ctx0" brushRef="#br0" timeOffset="352.656">169 359,'44'-40,"9"13,1 3,1 2,1 3,0 2,2 2,0 3,44-2,-49 4,255-35,-128 17,-126 23,-54 10,-4 1</inkml:trace>
  <inkml:trace contextRef="#ctx0" brushRef="#br0" timeOffset="568.954">198 1036,'43'-5,"48"-11,18-2,0-4,-9 2,-12 5,-16-1,-10 4,-12-2,-9 1,-6 4,-10 3</inkml:trace>
  <inkml:trace contextRef="#ctx0" brushRef="#br0" timeOffset="1255.505">1439 415,'81'-35,"-1"-3,-3-3,59-43,-108 66,-7 6,1-1,-2-1,0-1,-1-1,0-1,-1 0,9-14,1-33,-148 562,93-390,-1 20,-6-2,-6-1,-5-1,-32 57,16-95,59-85,0 1,0 0,0 0,0-1,0 1,-1-1,1 0,0 0,-1 1,1-2,-1 1,1 0,-1 0,1-1,-1 1,1-1,-1 0,0 0,1 0,-1 0,0 0,1-1,-1 1,1-1,-1 0,1 0,-1 1,1-2,0 1,-1 0,1 0,0-1,0 1,0-1,0 0,0 1,0-2,-7-7,1-1,1 0,0-1,0 0,2 0,-1 0,1 0,1-1,0 0,1 0,0 0,1 0,1-1,0-5,1 3,0 1,2 0,0-1,0 1,1 0,1 0,1 1,0-1,1 1,0 0,1 0,1 1,0 0,1 0,0 1,1 0,0 1,1 0,0 0,1 1,0 1,1 0,0 1,0 0,0 1,15-6,189-46,21-10,-235 68,-3 1,0 1,-1 0,1-1,1 1,-1 0,0-1,0 1,0-1,0 1,0 0,0-1,1 1,-1-1,0 1,1-1,-1 1,0-1,1 1,-1-1,0 1,1-1,-1 1,1-1,-1 0,1 1,-1-1,1 0,-1 1,1-1,-1 0,1 0,0 1,-1-1,1 0,-1 0,1 0,0 0,-1 0,1 0,0 0,-1 0,1 0,-1 0,1 0,0 0,-1-1,1 1,-1 0,1 0,-1-1,1 1,-1 0,1-1,-1 1,1 0,-1-1,1 1,-1-1,1 1,-1-1,0 1,1-1,-1 1,0-1,1 1,-1-1,-5 11,0 1,1-1,0 1,1 0,0 0,1 0,0 0,0 1,2-1,-1 1,1-1,1 0,0 1,1-1,2 9,2-1</inkml:trace>
  <inkml:trace contextRef="#ctx0" brushRef="#br0" timeOffset="3803.716">0 1742,'520'-93,"189"-64,-178 48,-425 83,-116 28,-3 3</inkml:trace>
  <inkml:trace contextRef="#ctx0" brushRef="#br0" timeOffset="4133.792">56 1996,'617'-129,"323"-77,-660 140,-231 52,-37 9</inkml:trace>
  <inkml:trace contextRef="#ctx0" brushRef="#br0" timeOffset="4451.721">141 2221,'39'-5,"50"-6,25-6,12-5,0-4,-9-2,-3-1,-8 0,-7 0,-1-1,-4 6,-7 2,-4 4,-12 6,-18 4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2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1,'-31'21,"24"-18,0 1,0 0,1 0,-1 0,1 1,0 0,0 0,1 1,0-1,0 1,0 1,0-1,1 0,0 1,1 0,-1 0,2 0,-3 7,5-10,1 0,0-1,0 1,1-1,-1 1,1-1,0 0,0 1,0-1,0 0,0 0,1-1,-1 1,1 0,0-1,0 1,0-1,0 0,0 0,0 0,1-1,-1 1,1-1,-1 0,1 1,0-1,23 13,-22-12,1 0,-1 1,1 0,-1 0,0 0,0 1,-1-1,1 1,-1 1,0-1,0 0,0 1,0 0,-1 0,0 0,0 0,0 1,-1-1,0 1,0 0,0-1,0 1,-1 0,0 0,-1 0,1 0,-1 0,0 0,-1 0,1 0,-1 0,0 0,-1 1,-3 4,0-1,-1 0,0 0,-1-1,0 0,0 0,-1-1,0 1,-1-2,0 1,0-1,0-1,-1 1,0-2,0 1,-1-2,1 1,-1-1,0-1,0 0,0 0,-1-1,-5 0,-11-2,3 0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3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115 670,'-18'28,"2"1,1 1,1 0,2 1,1 1,1 0,-4 31,13-60,0 0,0-1,1 1,-1 0,1-1,-1 1,1 0,0 0,1 0,-1-1,0 1,1 0,-1-1,1 1,0 0,0-1,0 1,0-1,0 1,1-1,-1 1,1-1,0 0,-1 0,1 0,0 0,0 0,0 0,1-1,-1 1,0-1,1 1,-1-1,1 0,-1 0,1 0,0 0,-1 0,1-1,0 1,-1-1,1 0,0 0,0 0,0 0,8-6,0 0,0-1,-1-1,0 0,0 0,-1-1,0 0,0-1,-1 0,0 0,-1 0,0-1,-1 0,0-1,-1 0,0 0,3-12,0 2,0-1,-1-1,-1 1,-2-1,0 0,-1 0,-2 0,-1-24,0 35,-1-1,-1 1,0-1,-1 1,0 0,-1-1,0 2,-1-1,-1 1,0-1,0 1,-1 1,-1 0,0 0,-1 0,-5-5,12 14,1-1,-1 1,0 0,0-1,0 1,0 0,0 1,-1-1,1 0,0 0,-1 1,1 0,-1-1,0 1,0 0,1 0,-1 1,0-1,0 0,0 1,0 0,0 0,1 0,-1 0,0 0,0 0,0 1,0 0,0-1,0 1,1 0,-1 0,0 0,1 1,-1-1,1 1,-1-1,1 1,0 0,0 0,0 0,0 0,1 1,1 1,1-1,-1 0,0 0,1 0,0 0,0 0,-1 0,2 0,-1 0,0 0,1 0,-1-1,1 1,0 0,0-1,0 1,0-1,0 0,1 0,-1 0,1 0,-1 0,1 0,0-1,-1 1,1-1,0 0,0 0,0 0,0 0,0-1,0 1,1-1,-1 1,0-1,0 0,0 0,2-1,13 0,1-1,-1-1,1-1,-1 0,0-2,0 0,-1 0,0-2,0 0,-1-1,0-1,0-1,11-9,1-2,-1-2,-1 0,-2-2,0-1,-1 0,-2-2,-1 0,-1-2,-2 0,-1-1,2-10,-17 41,-1 1,-1-1,1 1,0-1,0 1,-1-1,1 1,0-1,0 1,0-1,0 1,0-1,0 1,0-1,0 1,0-1,0 0,0 1,0-1,1 1,-1-1,0 1,0 0,0-1,1 1,-1-1,0 1,0-1,1 1,-1 0,1-1,-1 1,0-1,1 1,-1 0,1 0,-1-1,0 1,1 0,-1 0,1-1,-1 1,1 0,-1 0,1 0,-1 0,1 0,-1 0,1 0,-1 0,1 0,0 0,-1 0,1 0,-1 0,1 0,-1 1,1-1,-1 0,1 0,-10 163,0-83,-3 260,29 284,-13-525,-2-53,3 421,-31-383,25-82,0-1,0 1,-1 0,1-1,0 0,-1 1,1-1,0 0,-1 0,0 1,1-1,-1-1,0 1,0 0,1 0,-1 0,0-1,0 1,0-1,0 0,0 0,0 1,0-1,1 0,-1-1,0 1,0 0,0 0,0-1,0 1,0-1,0 0,1 1,-1-1,0 0,1 0,-1 0,0 0,1-1,-1 1,1 0,-1-2,-9-9,1 0,0-2,1 1,1-1,0 0,0-1,2 0,0 0,1-1,0 1,1-1,1 0,0 0,1-14,-2 9,-3-20,1 0,2 0,2-1,2 1,2-1,1 1,3 0,1 0,8-23,12-27,-17 57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3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347 1,'-22'0,"1"1,0 1,-1 1,1 1,0 1,1 1,-1 0,1 2,-13 6,25-10,0 1,0-1,0 1,1 1,0-1,0 1,0 1,1-1,0 1,0 0,0 1,1-1,0 1,1 0,0 0,0 0,1 1,-1 0,2-1,0 1,0 0,0 0,1 5,0-6,0-1,1 1,-1-1,2 1,-1 0,1-1,0 1,1-1,0 0,0 1,1-1,0 0,0 0,0 0,1-1,0 1,0-1,1 0,0 0,0 0,0-1,1 0,-1 0,1 0,0-1,1 1,-1-1,1-1,0 0,0 0,1 0,49 6,-32-8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4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1,'-10'23,"1"1,1 1,1-1,1 1,1 1,1-1,2 0,0 1,2 9,1-30,-1 0,1 0,0 0,1 0,-1-1,1 1,0-1,0 1,0-1,1 0,0 0,0 0,0 0,0 0,0-1,1 1,-1-1,1 0,0 0,0 0,0-1,1 1,-1-1,1 0,-1 0,1-1,-1 1,1-1,0 0,0 0,0-1,0 1,0-1,-1 0,1-1,0 1,0-1,0 0,0 0,-1 0,1-1,0 0,-1 0,1 0,14-9,-1-1,0 0,-1-2,0 0,-1-1,-1 0,0-1,-1-1,-1-1,-1 0,0 0,-1-1,-1-1,-1 1,-1-2,4-14,-2 8,-3 2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4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0 497,'179'-373,"-175"364,1-1,1 1,0 1,0-1,0 1,1 0,1 0,-1 1,1 0,0 0,1 1,-1 0,1 0,1 1,5-2,0 3,-2 5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4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0,'29'112,"-23"-75,3-1,1 1,1-2,2 0,2 0,1-2,1 0,2 0,13 15,-31-47,1 1,-1 0,0 0,1-1,0 1,-1-1,1 1,0-1,0 0,0 0,0 1,0-1,0-1,0 1,0 0,1 0,-1-1,0 0,0 1,1-1,-1 0,0 0,0 0,1 0,-1 0,0-1,0 1,1-1,-1 0,0 1,0-1,0 0,0 0,0 0,0 0,0-1,0 1,0-1,-1 1,1-1,-1 1,1-1,-1 0,1 0,-1 0,0 0,0 0,0 0,0 0,0 0,-1 0,1 0,0 0,-1-1,0 1,1-2,37-160,-31 139,-3 10,0 0,0 0,2 0,0 0,1 1,0 0,1 1,0 0,1 0,1 1,0 0,5-5,-1 7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5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384 807,'-35'18,"0"3,1 1,1 1,2 1,0 3,-18 19,12-11,-54 68,90-102,0 0,1 0,-1-1,0 1,1 0,-1 0,1 0,-1 0,1 0,-1 0,1 0,0 0,0 0,-1 0,1 0,0 0,0 0,0 0,0 0,0 0,0 0,1 0,-1 0,0 0,0 0,1 0,-1 0,0 0,1 0,-1 0,1 0,0 0,-1-1,1 1,0 0,-1 0,1-1,0 1,0 0,-1-1,1 1,0-1,0 1,0-1,0 1,0-1,0 1,0-1,52-1,-28-7,1-1,-1-1,-1-2,0 0,0-1,9-8,35-19,85-54,-151 93,-1-1,1 1,-1 0,1 0,0 0,-1 0,1 0,0 0,0 1,-1-1,1 0,0 1,0 0,0-1,0 1,0 0,0 0,0 0,0 0,0 0,-1 0,1 1,0-1,0 1,0-1,0 1,0 0,-1 0,1 0,0 0,-1 0,1 0,-1 0,1 0,-1 1,1-1,-1 1,0-1,0 1,0-1,0 1,0 0,0-1,0 1,0 0,-1 0,1 0,-1-1,1 1,-1 1,8 71,-9-68,0-1,0 1,0-1,1 1,0 0,0-1,1 1,0-1,0 1,0-1,0 1,1-1,0 0,0 1,0-1,1 0,0-1,0 1,0 0,0-1,1 0,0 1,0-1,0-1,0 1,1-1,-1 1,1-1,0-1,0 1,5 1,1-3,0-2,1 1,-1-2,0 1,0-1,0-1,0 0,0-1,-1 0,1-1,-1 0,0 0,-1-1,1 0,-1-1,0 0,-1 0,8-9,13-17,-2-1,-1-1,-1-2,-2 0,-2-2,-1 0,-2-2,-9 22,38-83,-4-3,-6-1,-4-2,9-62,-18 7,-24 162,1-1,-1 1,1 0,-1-1,0 1,0 0,1-1,-1 1,0 0,0-1,0 1,0-1,-1 1,1 0,0-1,-1 1,1 0,-1-1,1 1,-1 0,1 0,-1-1,0 1,0 0,0 0,1 0,-1 0,0 0,0 0,-1 0,1 0,0 1,0-1,0 0,0 1,-1-1,1 1,0-1,-1 1,1-1,0 1,-1 0,1 0,0 0,-1 0,1 0,-2 0,-6 6,1 1,-1 1,1-1,1 1,-1 1,1-1,1 1,0 0,0 1,0-1,2 1,-1 0,-1 6,5-13,-21 51,3 2,2 0,3 1,2 1,3 0,2 0,3 1,2 0,3 0,3 8,-2-27,1 0,3 0,1 0,1-1,3 0,1-1,4 6,16-3,-30-40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5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1,'38'0,"18"0,8 0,-1 0,-2 5,-7 1,-2 1,-6 2,-6 1,-5-2,-8-2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5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1,'-14'50,"1"0,3 1,2 0,-1 44,9-89,0 1,0 0,0-1,1 1,0-1,1 1,0-1,0 0,0 1,0-1,1 0,0-1,1 1,-1 0,1-1,0 0,0 0,1 0,-1 0,1-1,0 1,0-1,1-1,-1 1,1-1,0 0,0 0,0 0,0-1,1 0,-1 0,0-1,1 0,0 0,-1 0,1-1,-1 0,1 0,-1-1,1 0,0 0,-1 0,2-2,8-4,0-1,-1-1,0 0,0-1,-1-1,-1 0,0-1,0-1,-1 0,-1 0,0-1,-1-1,4-7,3-5,-1 0,-2-2,0 1,-2-2,-2 1,0-2,-2 8,0 5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0 166,'50'197,"-44"1,-7-198,1-1,0 1,-1 0,1-1,-1 1,1 0,-1-1,1 1,-1 0,1 0,-1 0,1-1,-1 1,1 0,-1 0,0 0,1 0,-1 0,1 0,-1 0,1 0,-1 0,1 0,-1 0,0 0,1 1,-1-1,1 0,-1 0,1 1,-1-1,1 0,-1 0,1 1,0-1,-1 1,1-1,-1 0,1 1,0-1,-1 1,1 0,1-22,1 0,1 0,1 0,1 1,0 0,2 0,0 0,2 1,0 0,5-7,6-11,3 1,1 0,1 2,2 1,1 0,30-24,-57 55,-1 0,1 0,0 0,1 0,-1 0,0 1,0-1,1 0,-1 1,1-1,0 1,-1-1,1 1,0 0,0 0,0 0,0 0,0 0,0 0,0 0,0 1,0-1,0 1,1-1,-1 1,0 0,0 0,0 0,1 0,-1 0,0 1,0-1,0 1,0-1,1 1,-1 0,0 0,0 0,0 0,-1 0,1 0,0 0,0 1,-1-1,1 1,0 0,0 6,-1 0,0 0,-1-1,0 1,0 0,-1 0,0 0,0 0,-1 0,0-1,-2 8,-5 21,5-7,1-3</inkml:trace>
  <inkml:trace contextRef="#ctx0" brushRef="#br0" timeOffset="370.444">649 251,'30'-1,"1"-2,0 0,-1-2,0-2,0-1,-1-1,0-1,5-4,-29 13,0-1,0 1,0-1,-1-1,1 1,-1 0,1-1,-1 0,0 0,0-1,0 1,0-1,-1 0,0 1,1-2,-1 1,-1 0,1-1,-1 1,1-1,-2 0,1 1,0-1,-1 0,0 0,0 0,0 0,-1-1,1 1,-1 0,-1 0,1 0,-1 0,0 0,0 0,0 0,-1 0,0-2,-4 3,1 0,-1 0,0 1,0 0,-1 0,1 1,-1 0,1 0,-1 0,1 1,-1 0,0 1,0-1,0 1,1 0,-1 1,0 0,0 0,1 0,-1 1,0 0,1 0,0 1,-1-1,1 1,0 1,1-1,-1 1,-3 3,-12 5,1 2,0 0,1 1,1 1,0 0,1 2,1 0,1 1,0 0,2 1,0 1,1 0,1 1,1 0,1 0,1 1,1 0,1 1,1 0,0 12,5-27,1-1,0 0,0 1,1-1,0 0,0 0,1 0,0 0,0-1,1 1,0-1,1 0,-1 0,1 0,0-1,1 1,0-1,0-1,0 1,1-1,0 0,0-1,0 1,0-1,1-1,3 2,18 8,1-2,0-1,0-2,1 0,0-2,15 0,-2-3,1-1,0-2,0-2,-1-2,1-2,-1-2,0-2,-1-2,10-6,-18 4,-9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17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0,'-10'10,"0"0,1 0,0 1,0 0,2 0,-1 1,1 1,1-1,0 1,1 0,1 0,0 0,0 1,1-1,1 1,0 0,1 0,1 0,0 0,1 0,0-1,1 1,1 0,0 0,3 4,52 208,-54-209,0 0,1 0,1 0,1 0,0-1,1 0,6 8,-13-23,-1 0,1 0,0 0,0 0,0 0,0 0,0-1,0 1,0 0,1 0,-1-1,0 1,0-1,0 1,1-1,-1 1,0-1,1 0,-1 0,0 1,1-1,-1 0,0 0,1 0,-1-1,0 1,1 0,-1 0,0-1,1 1,-1-1,0 1,0-1,0 0,1 1,-1-1,0 0,0 0,0 0,0 0,0 0,38-47,-37 45,50-83,-4-1,28-76,-46 109,-30 53,0 1,0-1,0 1,0 0,1-1,-1 1,0-1,0 1,0 0,1-1,-1 1,0 0,1 0,-1-1,0 1,1 0,-1 0,0-1,1 1,-1 0,1 0,-1 0,0-1,1 1,-1 0,1 0,-1 0,0 0,1 0,-1 0,1 0,-1 0,1 0,-1 0,0 0,1 0,-1 1,1-1,-1 0,0 0,1 0,-1 0,0 1,1-1,-1 0,1 0,-1 1,0-1,0 0,1 1,-1-1,0 0,0 1,1-1,-1 0,0 1,0-1,0 1,0-1,1 0,-1 1,0-1,0 1,0-1,0 1,0-1,0 0,0 1,0 0,3 34,-3-33,2 34,0-1,3 1,1-1,1 0,8 21,-12-50,-1 1,1-1,0 0,0 0,1 0,-1-1,1 1,1-1,-1 0,1 0,0-1,0 1,0-1,1 0,-1 0,1-1,0 0,0 0,0 0,1-1,-1 1,1-2,-1 1,1-1,-1 0,1 0,0-1,0 1,-1-2,1 1,0-1,0 0,-1 0,1-1,-1 0,1 0,-1-1,0 1,0-1,0-1,0 1,-1-1,2-1,18-18,-1-1,-1 0,-1-2,-2-1,0-1,-2 0,-1-2,0 3,-2-1,-1 0,-1-1,-1-1,-2 0,-1 0,-1-1,-2 0,-1-1,-1 1,-2-20,-2 27</inkml:trace>
  <inkml:trace contextRef="#ctx0" brushRef="#br0" timeOffset="902.281">1122 537,'-15'10,"0"1,0 1,1 1,1 0,0 0,1 2,0-1,1 2,1-1,0 1,1 1,1 0,-112 225,104-222,22-39,200-301,-151 241,8 0,-62 78,-1 0,1 1,-1-1,1 1,0-1,0 0,-1 1,1 0,0-1,0 1,0-1,-1 1,1 0,0 0,0-1,0 1,0 0,0 0,0 0,0 0,-1 0,1 0,0 0,0 0,0 1,0-1,0 0,0 0,-1 1,1-1,0 1,0-1,0 1,-1-1,1 1,0-1,-1 1,1-1,0 1,-1 0,1 0,-1-1,1 1,-1 0,1 0,-1-1,0 1,1 0,-1 0,0 0,0 0,0 0,0 0,1-1,-1 1,0 0,0 0,-1 1,13 56,-12 69,11 67,3-123,-48-98,-71-115,27 58,64 73</inkml:trace>
  <inkml:trace contextRef="#ctx0" brushRef="#br0" timeOffset="1283.307">1489 509,'-3'35,"0"0,3 0,1 0,1 0,2-1,2 1,1-1,4 9,16 12,-27-54,1 0,0 0,0 0,0-1,1 1,-1 0,0-1,0 1,0 0,0-1,1 1,-1-1,0 0,1 1,-1-1,0 0,1 0,-1 0,0 0,1 0,-1 0,0 0,1-1,-1 1,0 0,0-1,1 1,-1-1,0 1,0-1,0 0,0 1,1-1,-1 0,0 0,0 0,-1 0,1 0,0 0,0 0,0 0,-1 0,2-1,13-19,-1-1,-1-1,0 0,-2-1,-1 0,-1 0,0-1,-2-1,-1-3,46-159,-37 143,-10 33</inkml:trace>
  <inkml:trace contextRef="#ctx0" brushRef="#br0" timeOffset="1799.611">2251 396,'-17'-3,"0"0,0 1,0 1,0 1,0 1,0 0,0 1,0 1,1 0,-1 1,1 1,-11 5,25-9,0-1,0 1,0-1,0 1,1 0,-1-1,0 1,0 0,1 0,-1 0,1 1,-1-1,1 0,-1 1,1-1,0 1,0-1,-1 1,1-1,0 1,1 0,-1 0,0-1,0 1,1 0,-1 0,1 0,-1 0,1 0,0 0,0 0,0-1,0 1,0 0,0 0,1 0,-1 0,1 0,-1 0,1 0,0 0,0-1,0 1,-1 0,2-1,-1 1,0-1,0 1,0-1,1 1,-1-1,1 1,44 12,-41-14,-1 1,0 0,1 0,-1 0,0 0,0 1,0 0,0 0,0 0,0 0,0 0,-1 1,1 0,-1-1,3 4,-5-3,-1-1,1 1,-1 0,0 0,1 0,-1 0,-1 0,1 0,0 0,-1 0,1 0,-1 0,0 0,0-1,0 1,0 0,-1-1,1 1,-1 0,1-1,-1 0,0 1,0-1,0 0,0 0,-1 0,-1 1,-4 7,-15 17,-46 69,68-93,-1 0,1 1,0-1,0 0,0 0,0 1,0-1,1 0,-1 1,1-1,0 1,0-1,1 0,-1 1,1-1,-1 1,1-1,0 0,0 0,0 1,1-1,-1 0,1 0,0 0,0-1,0 1,0 0,0-1,1 1,1 1,0-1,-1-1,0 1,1-1,0 0,-1 0,1 0,0-1,0 1,0-1,0 0,0 0,0-1,0 1,0-1,1 0,-1 0,0 0,0 0,0-1,0 0,0 0,0 0,0 0,4-2,17-8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13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1,'-10'33,"-3"17,1 4,2-3,3-4,3-6,6-10,4-10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13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1,'-14'24,"-5"12,1 1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14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 0,'-26'10,"1"1,0 1,1 1,0 1,1 1,1 1,-15 13,36-28,0 0,0 0,-1 0,1 0,0 0,0 0,0 0,0 1,0-1,0 0,0 1,1-1,-1 1,0-1,1 1,-1-1,1 1,0-1,-1 1,1-1,0 1,0-1,0 1,0 0,0-1,0 1,1-1,-1 1,0-1,1 1,-1-1,1 1,0-1,-1 1,1-1,0 1,0-1,0 0,0 0,0 0,0 1,0-1,1 0,-1 0,72 31,-45-22,-20-7,-1-1,0 1,0 0,0 1,0 0,0 0,-1 0,1 1,-1 0,-1 0,1 1,-1-1,0 1,0 0,0 1,-1-1,0 1,0 0,-1 0,0 0,0 0,-1 1,0-1,0 1,0 0,-1-1,0 1,-1 0,0 0,0 0,-1-1,0 1,0 0,-1 2,-3-3,0 1,0-1,-1 0,1-1,-2 0,1 1,-1-2,0 1,0-1,0 0,-1-1,1 0,-1 0,0 0,-1-1,1 0,0-1,-1 0,0 0,1-1,-1 0,0 0,0-1,0-1,1 1,-1-1,0-1,0 1,1-2,-1 1,1-1,0 0,-7-4,-3-5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15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1 302,'51'19,"0"-2,1-3,1-1,0-3,1-3,0-2,0-2,0-2,-44 0,0-1,1 0,-1 0,0-1,0 0,1-1,-1 0,0 0,-1-1,1-1,0 1,-1-2,0 1,0-1,0-1,-1 1,0-2,0 1,0-1,-1 0,0-1,0 1,4-8,-6 8,0 0,-1-1,0 0,0 1,-1-1,0 0,-1-1,0 1,0 0,0-1,-1 1,-1-1,1 1,-1-1,-1 0,0 1,0-1,0 1,-1-1,-1 1,1 0,-1 0,-1 0,1 0,-1 1,-1-1,1 1,-1 0,-1 0,1 1,-1 0,-5-5,7 8,0 0,0 0,0 0,0 1,-1 0,1-1,-1 2,1-1,-1 0,0 1,0 0,0 0,1 0,-1 1,0 0,0 0,0 0,0 0,0 1,0 0,0 0,0 0,1 1,-1-1,0 1,1 0,0 0,-1 1,1-1,0 1,-3 3,-5 3,2 1,-1 0,1 0,0 1,1 1,1 0,-1 0,2 0,0 1,0 0,2 1,-1-1,2 1,-2 6,-26 204,30-204,-6 45,-4-2,-2 1,-19 46,27-89,3-7,0 0,-1-1,-1 1,0-1,-1 0,-1 0,0 0,-1-1,0 0,0-1,-1 1,-1-2,0 1,-1-2,0 1,0-1,-3 0,13-8,0-1,-1 0,1 1,0-1,-1 0,1 0,0 0,-1 0,1 0,0-1,-1 1,1 0,0-1,-1 1,1 0,0-1,0 0,0 1,-1-1,1 0,0 1,0-1,0 0,0 0,0 0,0 0,0 0,1 0,-1 0,0 0,1-1,-1 1,0 0,1 0,-1-1,1 1,0 0,0-1,-1 1,1 0,0-1,0 1,0 0,0-1,0 1,0 0,1-1,-3-19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30.81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1666,'65'-4,"-46"6,-12-2,31 3,-1-2,1-2,-1-2,34-6,-31 2,0 1,1 2,-1 1,1 3,38 4,-8 9,-59-10,1 0,0 0,-1-1,1-1,0 0,0-1,0 0,12-3,8-3,-17 1,0 2,0 0,1 1,-1 0,1 1,-1 1,1 1,-1 1,0 0,3 1,23 5,0-1,0-3,0-1,0-2,37-4,11 1,276 2,-342 0</inkml:trace>
  <inkml:trace contextRef="#ctx0" brushRef="#br0" timeOffset="1331.762">1751 1,'-11'138,"7"-123,1-1,1 1,0 0,1 0,1 0,1 0,0 1,2 10,0-11,0 0,-1 1,0-1,-1 1,-1-1,-1 1,0-1,-1 3,-9 68,3 0,5 1,5 61,0-19,-2-89,12 107,-4-108,-2 1,-1 0,-2 1,-2-1,-2 1,-2 4,1 47,2 377,0-457</inkml:trace>
  <inkml:trace contextRef="#ctx0" brushRef="#br0" timeOffset="1668.12">2061 1271,'-239'286,"-3"4,101-128,73-63,58-81</inkml:trace>
  <inkml:trace contextRef="#ctx0" brushRef="#br0" timeOffset="2314.893">594 1384,'-208'282,"57"-79,-39 7,172-192</inkml:trace>
  <inkml:trace contextRef="#ctx0" brushRef="#br0" timeOffset="3152.96">1045 1356,'10'3,"-1"0,1-1,1 0,-1-1,0 0,0 0,0-1,1 0,-1-1,0 0,0-1,0 0,0 0,0-1,0-1,-1 0,0 0,1 0,-1-1,-1-1,1 0,-1 0,0 0,-1-1,1 0,-1-1,0 0,-1 0,0 0,-1 0,1-1,-1 0,-1-1,0 1,3-9,-6 14,0 1,0-1,0 0,-1 0,1 1,-1-1,0 0,0 0,0 0,-1 1,1-1,-1 0,0 0,0 1,0-1,0 1,-1-1,1 1,-1-1,0 1,0 0,0 0,-1 0,1 0,-1 0,0 0,1 1,-1-1,0 1,-1 0,1 0,0 0,-1 0,1 1,-1 0,1-1,-1 1,0 0,1 0,-1 1,0-1,0 1,1 0,-1 0,0 0,0 1,0-1,1 1,-1 0,0 0,1 0,-1 0,-8 9,0 1,1 0,1 0,0 1,0 0,1 1,1 0,0 1,0-1,2 2,0-1,0 1,1-1,1 1,1 1,0-1,1 0,0 1,2 0,-1-1,2 1,1 3,-2-3,-1 1,0-1,-1 0,0-1,-2 1,0 0,0-1,-1 0,-1 0,-1 0,0-1,-1 0,-1 0,0-1,0 0,-2 0,1-1,-1-1,-1 0,0 0,-1-1,-7 4,-30-3,31-13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49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161 297,'246'27,"-239"-28,0-1,0 0,0 0,-1 0,1-1,-1 0,1 0,-1-1,0 0,-1 0,1 0,-1-1,0 0,0 0,0 0,0-1,-1 1,0-1,0 0,-1 0,0-1,0 1,0-1,-1 1,0-1,0 0,-1 0,1 0,-2 0,1-2,0 7,0-4,0 0,0 0,0 0,-1 0,0 0,0 0,-1 0,1 0,-1 0,0 0,-1 0,0 0,0 0,0 0,-1 1,1-1,-1 1,-1 0,1 0,-1 0,1 0,-2 1,1-1,0 1,-1 0,0 0,0 1,0-1,0 1,0 0,-1 1,-4-3,7 5,0-1,0 1,0-1,1 1,-1 0,0 0,0 1,0-1,0 0,1 1,-1 0,0-1,0 1,1 0,-1 0,1 1,-1-1,1 1,-1-1,1 1,0 0,0 0,0 0,0 0,0 0,0 0,0 0,0 1,-40 73,5 115,24 69,9-233,-1-1,-1 1,-2-2,0 1,-2-1,-1 0,-10 16,14-28,-1-1,0 1,-1-1,0-1,-1 0,-1 0,0-1,0 0,-1-1,0 0,0-1,-1-1,0 0,-3 1,15-8,-1 1,0-1,0 0,0 1,1-1,-1 0,0 0,0 0,0 0,0-1,1 1,-1 0,0-1,0 1,1-1,-1 0,0 1,1-1,-1 0,0 0,1 0,-1 0,1-1,0 1,-1 0,1 0,0-1,0 1,0-1,0 1,0-1,0 0,0 1,1-1,-1 0,0 1,1-1,0 0,-1 0,1 0,0 1,0-1,0 0,0 0,0 0,0 0,1 1,-1-1,1 0,2-16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49.7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29,'397'0,"-254"-26,-122 23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50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1,'10'5,"8"1,5 0,4-1,3-2,0-1,5-1,1 0,0-6,-2-1,-2-1,-2 2,0 2,-7 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47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396 453,'-2'-3,"1"-1,-1 1,0 0,0 0,0-1,-1 1,1 1,-1-1,0 0,1 1,-1-1,0 1,0 0,-1 0,1 0,0 0,-1 1,1-1,-1 1,0 0,1 0,-1 0,0 1,1-1,-1 1,0 0,0 0,-58-12,50 8,-1 1,0 1,0-1,0 2,-1 0,1 1,0 0,0 1,-1 0,1 1,0 1,-7 2,18-5,0 1,0-1,0 1,1 0,-1-1,0 1,0 0,1 0,-1 0,1 1,-1-1,1 0,-1 0,1 1,0-1,0 1,-1-1,1 1,0 0,1-1,-1 1,0 0,0 0,1 0,-1-1,1 1,-1 0,1 0,0 0,0 0,0 0,0 0,0 0,0 0,1 0,-1 0,0-1,1 1,0 0,-1 0,1 0,0-1,0 1,0 0,0-1,0 1,1-1,-1 1,73 66,0-28,-74-38,1 0,-1 1,1-1,-1 0,0 0,0 0,1 1,-2-1,1 0,0 0,0 1,-1-1,1 0,-1 0,0 0,0 0,1 0,-1 0,-1 0,1 0,0 0,0 0,-1 0,1-1,-1 1,1-1,-1 1,0-1,0 1,0-1,1 0,-1 0,0 0,-1 0,1 0,0-1,-1 1,-3 4,-5 1,0 1,0 0,1 1,0 0,1 0,0 1,0 0,1 1,0 0,1 0,0 1,0 0,1 0,1 0,0 1,0 0,1 0,1 0,0 0,0 1,2-1,-1 3,3-12,0 1,-1-1,2 0,-1 0,0 0,1 0,-1 0,1 0,0 0,0-1,0 1,0-1,0 1,1-1,-1 0,1 0,-1 0,1 0,0 0,0-1,0 1,0-1,0 0,0 0,0 0,0 0,1 0,-1-1,0 0,0 1,1-1,-1 0,0-1,1 1,-1 0,0-1,0 0,1 0,1-1,14-4</inkml:trace>
  <inkml:trace contextRef="#ctx0" brushRef="#br0" timeOffset="434.103">283 1,'-13'14,"1"0,1 1,0 0,1 1,0 0,2 1,0 0,1 0,0 1,2 0,0 0,1 0,1 1,0 5,-22 236,25 203,-26-287,14-124,8-41,1-1,1 1,0 0,0-1,1 1,0 0,1 0,0 0,2 8,-2-19,0 1,0 0,0-1,0 1,1 0,-1-1,0 1,0 0,0-1,1 1,-1 0,0-1,1 1,-1-1,1 1,-1 0,1-1,-1 1,1-1,-1 0,1 1,-1-1,1 1,0-1,-1 0,1 1,0-1,-1 0,1 0,0 0,-1 1,1-1,0 0,-1 0,1 0,0 0,0 0,-1 0,1 0,0 0,-1-1,1 1,0 0,-1 0,1-1,0 1,-1 0,1-1,-1 1,1 0,0-1,9-7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53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60,'0'369,"17"-285,-7-110,-8-62,-3 68,1-1,0 0,2 0,1 0,0 1,1-1,1 1,5-10,12-27,-16 40,0-1,2 1,0 0,0 1,2 0,0 0,4-4,-11 18,-1 1,1 0,-1 0,1 0,-1 0,1 0,-1 1,1-1,0 1,-1 0,1 0,0-1,0 2,-1-1,1 0,0 1,-1-1,1 1,-1 0,1-1,-1 1,1 1,-1-1,1 0,-1 1,0-1,0 1,0-1,0 1,0 0,0 0,0 0,0 0,-1 0,1 1,-1-1,0 0,1 1,-1-1,0 1,-1-1,1 1,0 0,8 9,-6-8,1 1,-1 0,0 0,0 0,-1 0,1 0,-1 1,-1-1,1 1,0-1,-1 1,0-1,-1 1,1 0,-1 0,0-1,-1 1,0 3,-4 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16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86,'-17'76,"-18"158,-38 130,3-52,73-252,-3-59,0 0,0 0,0 0,1 0,-1 0,1 0,-1 0,1 0,-1 0,1 0,-1 0,1 0,0 0,-1-1,1 1,0 0,0 0,0-1,0 1,0 0,0-1,0 1,0-1,0 1,0-1,0 0,0 1,0-1,0 0,0 0,0 0,0 0,0 0,1 0,-1 0,0 0,0 0,0 0,0-1,0 1,0 0,0-1,0 1,0-1,0 1,0-1,0 1,0-1,0 0,0 0,65-63,-44 39</inkml:trace>
  <inkml:trace contextRef="#ctx0" brushRef="#br0" timeOffset="378.945">512 1,'37'228,"2"72,-34-253,-2 1,-2 0,-2 0,-2 0,-3-1,-1 1,-3-1,-2 1,12-48,0-1,-1 0,1 1,-1-1,1 1,-1-1,1 1,-1 0,0-1,1 1,-1-1,0 1,1 0,-1 0,0-1,1 1,-1 0,0 0,1 0,-1 0,0-1,1 1,-1 0,0 1,0-1,1 0,-1 0,0 0,1 0,-1 0,0 1,1-1,-1 0,0 1,1-1,-1 0,1 1,-1-1,0 1,1-1,-1 1,1-1,-1 1,1-1,0 1,-1 0,1-1,0 1,-1-1,1 1,0 0,0-1,-1 1,1 0,0 0,-40-89,27 57,0 2,-2 0,-1 1,-1 0,-14-16,20 29,-1 0,0 1,-2 0,1 0,-2 2,0 0,0 0,-1 2,0 0,-1 0,0 2,-1 0,1 1,-1 1,-1 1,-1-1,15 6,0 0,1 0,-1 0,1 1,-1 0,1-1,-1 2,1-1,0 0,-1 1,1 0,0 0,0 0,0 0,0 1,1-1,-1 1,1 0,-1 0,1 1,0-1,0 1,1-1,-1 1,1 0,-1 0,1 0,1 0,-1 1,-1 3,-3 16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54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578 12,'-17'-4,"0"1,-1 1,1 0,0 1,-1 1,1 1,-1 1,1 0,0 1,0 1,0 1,0 0,1 1,0 1,0 0,0 1,1 1,0 0,1 1,0 1,-1 2,12-10,1-1,0 0,0 1,0-1,1 1,-1-1,0 1,1 0,0 0,0 0,0 0,0 0,0 0,0 0,1 0,0 0,-1 0,1 0,0 1,1-1,-1 0,1 0,-1 0,1 0,0 0,0 0,0 0,0 0,1 0,-1-1,1 1,0 0,-1-1,1 1,1-1,-1 0,0 0,0 0,1 0,-1 0,2 1,38 35,-33-31,0 0,0 0,-1 1,0 0,-1 0,1 1,-2 0,1 0,-1 1,0-1,-1 1,-1 1,1-1,-1 1,-1 0,0 1,-3-7,0 0,0-1,-1 1,0 0,0-1,0 1,0 0,-1-1,0 0,0 1,0-1,0 0,-1 0,0 0,1 0,-1-1,-1 1,1-1,0 1,-1-1,0 0,0-1,0 1,0-1,0 1,-3 0,-119 43,9-37,114-9,0-1,1 1,-1-1,0 1,0-1,0 0,0 0,0 0,1 0,-1-1,1 1,-1-1,1 1,-1-1,1 0,0 0,0 0,0 0,0-1,0 1,0 0,1-1,-1 0,1 1,0-1,-1 0,1 1,0-1,1 0,-1 0,1 0,-1 0,1 0,0 0,0 0,0 0,0-1,14-40,-5 26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54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0,'-5'34,"-6"16,-2 3,2-1,3-5,-3-11,1-7,3-8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55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55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1 692,'33'-60,"-3"0,-2-2,-3-1,-2-2,5-30,-14 77,-2 45,-11-15,0 0,1 0,1 0,0-1,0 1,1-1,0 0,1 0,1 0,0 0,0-1,1 0,0-1,0 1,1-1,1-1,-1 1,2-2,-1 1,8 4,-12-10,1-1,-1 0,0 0,1 0,-1 0,0-1,1 0,-1 0,1-1,-1 1,1-1,-1 0,0-1,0 1,0-1,1 0,-2 0,1-1,0 0,0 1,-1-1,2-2,89-81,-80 72,-2 0,1-1,-2 0,0-1,-1 0,-1-1,0 0,-1-1,-1 0,-1 0,0-1,-2 0,0 0,-1-1,0-5,-10-83,-1 90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3:24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86 218,'-34'59,"28"-51,1 0,-1 0,1 0,0 1,1 0,0 0,1 0,0 0,0 1,1-1,0 1,0 0,1 0,1-1,0 1,0 0,1 0,0 0,0-1,1 1,3 8,-1-12,0-1,1 0,-1 0,1 0,0-1,0 0,0 0,1 0,-1 0,1-1,0 0,0 0,0-1,0 1,1-1,-1-1,0 1,1-1,0 0,-1-1,1 0,-1 0,1 0,0-1,-1 1,1-2,-1 1,1-1,-1 0,7-1,0-1,0 0,0-1,-1 0,0-1,0-1,0 1,-1-2,0 0,0 0,-1-1,0 0,-1-1,0 0,-1-1,1 1,-2-2,0 1,0-1,-1 0,-1 0,0-1,0 0,-1 0,1-11,-6-147,1 165,0 1,-1-1,0 0,0 1,0-1,-1 0,0 1,0-1,0 1,-1 0,0 0,0 0,0 0,0 1,-1-1,0 1,0 0,0 0,0 0,-1 0,0 1,0 0,0 0,0 0,0 0,0 1,-1 0,1 0,-1 0,1 1,-1 0,0 0,1 0,-1 1,0 0,0 0,0 1,1-1,-1 1,0 0,1 1,-1-1,1 1,-1 0,1 1,0-1,0 1,0 0,0 0,0 1,-2 6,1 0,1 0,-1 1,1 0,1 0,0 0,1 0,0 1,1-1,0 1,0 0,1-1,1 1,0 0,1 0,0 0,1-1,1 6,2 8,1-1,1 0,1 0,1-1,1 0,1-1,4 6,12 25,-18-33,-1 0,-1 1,0 0,-2 0,-1 1,0-1,-1 1,-2 0,0 0,-1 0,-2 5,-27 117,28-44,6-93,1-8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3:37.73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1637 113,'-34'49,"-124"211,74-89,1 38,-46 62,1-98,60-31,53-106,-1-1,-2 0,-2-1,0-1,-19 21,-4 14,43-68</inkml:trace>
  <inkml:trace contextRef="#ctx0" brushRef="#br0" timeOffset="7305.664">818 1524,'4'42,"-83"125,-66 62,117-190,-58 112,2-10,-55 87,53-116,67-79,21-32</inkml:trace>
  <inkml:trace contextRef="#ctx0" brushRef="#br0" timeOffset="11460.069">2201 1864,'-141'25,"-2"6,0-5,31 3,-2-1,-24-1,-32 5,55-7,-137 34,128-42,-33 6,-14 11,2-11,84-11,-61 19,125-22</inkml:trace>
  <inkml:trace contextRef="#ctx0" brushRef="#br0" timeOffset="12659.88">253 1835,'3'16,"0"0,0-1,2 1,0-1,1 0,0 0,1 0,1-1,0 0,10 12,-6-6,193 267,-114-188,-73-91</inkml:trace>
  <inkml:trace contextRef="#ctx0" brushRef="#br0" timeOffset="13862.821">1918 1694,'22'3,"-1"1,0 1,0 1,0 1,-1 1,0 1,0 0,-1 2,0 0,-1 1,0 1,-1 0,9 10,251 175,-180-139,-77-55</inkml:trace>
  <inkml:trace contextRef="#ctx0" brushRef="#br0" timeOffset="15881.641">874 2484,'2'8,"0"-1,0 0,0 0,1 0,0 0,1 0,0 0,0-1,0 0,0 0,1 0,0 0,1-1,-1 0,1 0,0 0,0-1,0 0,1 0,-1-1,1 1,0-1,0-1,0 1,1-1,-1-1,0 1,1-1,-1-1,4 1,-6-1,0-1,1 1,-1-1,0 0,0-1,0 1,0-1,0 0,0 0,0-1,0 1,-1-1,1 0,-1 0,0-1,0 1,0-1,-1 0,1 0,-1 0,0-1,0 1,0-1,0 0,3-6,-1-1,0 1,0-1,-1 0,-1 0,0 0,-1 0,0 0,0-12,-17-106,13 126,1 0,-1 1,0-1,0 0,0 0,-1 1,1-1,-1 1,0 0,0 0,0 0,0 0,-1 0,1 1,-1-1,1 1,-1 0,0 0,0 1,0-1,0 1,0 0,0 0,-1 0,1 0,0 1,0 0,-1 0,1 0,-3 0,1 1,0 1,-1-1,1 1,0 0,0 0,0 1,0 0,0 0,1 0,0 1,-1 0,1 0,0 0,-3 5,-23 16,24-20,1 0,0 0,0 1,1 0,0 0,0 0,0 1,1 0,0 0,0 0,1 0,0 0,0 1,1 0,0-1,0 1,1 0,0 0,0 0,1 6,20 160,-15-152,-1-1,-1 1,-1-1,-1 1,-1 0,-1 0,0-1,-2 1,-1-1,0 1,-2-1,0 0,-6 10,8-22,0 2,0 1,-1-1,-1 0,1-1,-2 1,0-1,0 0,0-1,-2 0,1 0,-1 0,0-1,0-1,-8 5,-1-9,4-4</inkml:trace>
  <inkml:trace contextRef="#ctx0" brushRef="#br0" timeOffset="22647.686">1834 29,'18'1,"0"0,0 2,0 0,0 1,-1 1,0 0,0 1,0 1,-1 1,0 0,0 1,11 10,-12-10,0 0,0-1,1 0,0-1,0-1,1-1,0 0,7 0,67 24,160 64,-90-23,14 4,-158-67</inkml:trace>
  <inkml:trace contextRef="#ctx0" brushRef="#br0" timeOffset="24176.9">1918 0,'18'226,"11"-55,-23-141,6 31,-2 0,-3 1,-2 35,-6-56,12 104,-3-104,-2 1,-2-1,-1 1,-2 0,-4 36,0 14,4 134,27-57,-27 56,15-167,-11-51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4:10.78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1 785,'26'166,"3"-46,-10-45,-29-97,5-17,2-1,1-1,2 1,2 0,2 0,2 0,1 1,2 0,2 0,1 1,6-10,-13 35,-3 5,1 0,0 0,0 1,0-1,1 1,0 0,0 0,1 0,0 0,0 1,1 0,0 0,0 1,5-4,-7 9,1 0,0 1,-1-1,1 1,0 0,-1 1,1-1,-1 1,0 0,0 0,1 0,-1 1,0-1,-1 1,1 0,0 0,-1 0,0 1,0-1,0 1,0 0,0 0,-1 0,1 0,-1 0,0 0,-1 1,1-1,-1 1,0 1,0-5,72 139,-69-125,-4-3</inkml:trace>
  <inkml:trace contextRef="#ctx0" brushRef="#br0" timeOffset="876.905">791 418,'-1'-2,"0"1,0 0,0-1,0 1,0 0,-1 0,1 0,0 0,-1 0,1 0,-1 0,1 1,-1-1,1 1,-1-1,0 1,1-1,-1 1,0 0,1 0,-1 0,0 0,1 0,-1 0,0 0,1 0,-1 1,0-1,1 1,-1-1,1 1,-1 0,1-1,-1 1,1 0,-1 0,1 0,0 0,-1 1,-13 7,0 0,1 1,0 1,1 0,0 1,1 0,1 1,-1 0,2 1,0 0,-7 14,16-26,0 0,0 0,0 0,0 0,1 0,-1 0,1 1,-1-1,1 0,0 0,0 0,0 0,0 1,0-1,0 0,0 0,1 0,-1 0,1 1,0-1,0 0,-1 0,1 0,0 0,1-1,-1 1,0 0,1 0,-1-1,1 1,-1-1,1 1,-1-1,1 0,0 1,0-1,0 0,0 0,0 0,0-1,0 1,0 0,0-1,0 1,1-1,-1 0,1 0,27 8,87 34,-113-40,-1 0,1 1,-1-1,0 1,0 0,0 0,0 0,-1 0,1 1,-1-1,0 1,0-1,0 1,-1 0,1 0,-1 0,0 0,0 0,0 0,0 0,-1 0,1 0,-1 0,0 0,-1 1,1-1,-1 0,0 1,-2 6,-1-1,-1 1,1-1,-2 0,1-1,-1 1,-1-1,1 0,-2-1,1 1,-1-2,0 1,-10 6,2 1,16-14,0-1,-1 1,1 0,0 0,-1 0,1 0,-1-1,1 1,-1 0,1-1,-1 1,0 0,1-1,-1 1,0 0,0-1,1 1,-1-1,0 0,0 1,0-1,1 0,-1 1,0-1,0 0,0 0,0 0,0 0,0 0,0 0,1 0,-1 0,0 0,0 0,0 0,0 0,0-1,0 1,0 0,1-1,-1 1,0-1,0 1,1-1,-1 1,0-1,0 1,1-1,-1 0,1 1,-1-1,1 0,-1 0,1 1,-1-1,1 0,-1 0,1 0,0 0,1-14</inkml:trace>
  <inkml:trace contextRef="#ctx0" brushRef="#br0" timeOffset="1116.945">1073 587,'-10'34,"-3"15,-3 0,-1-4,5-5,2-4,9-8,5-14,0-9</inkml:trace>
  <inkml:trace contextRef="#ctx0" brushRef="#br0" timeOffset="1354.179">989 107,'0'0</inkml:trace>
  <inkml:trace contextRef="#ctx0" brushRef="#br0" timeOffset="1684.697">1215 785,'14'-45,"2"1,1 1,3 0,2 2,12-18,-34 58,1 0,-1 0,0 0,1 0,-1 0,0 1,1-1,-1 0,1 0,-1 0,1 1,-1-1,1 0,0 1,-1-1,1 0,0 1,0-1,-1 1,1-1,0 1,0 0,0-1,-1 1,1 0,0-1,0 1,0 0,0 0,0 0,0 0,0 0,0 0,0 0,0 0,-1 0,1 0,0 1,0-1,0 0,0 0,0 1,0-1,-1 1,1-1,0 1,0-1,-1 1,1 0,0-1,-1 1,1 0,0-1,-1 1,1 0,-1 0,0 0,1-1,-1 2,25 63,-24-56,1-1,1 1,0-1,0 0,1 1,0-2,0 1,1 0,0-1,0 0,0 0,1 0,2 0,-7-6,1 1,-1-1,1 0,0 0,0 0,-1 0,1-1,0 1,0 0,0-1,0 1,0-1,0 0,0 1,0-1,0 0,0 0,0-1,0 1,-1 0,1-1,0 1,0-1,0 1,0-1,0 0,-1 0,1 0,0 0,0 0,-1 0,1 0,-1-1,1 1,-1-1,0 1,0-1,1 1,-1-1,0 0,43-80,-37 64,-2 7,0-1,-1 0,0 0,-1 0,0-1,-1 1,-1-1,0 0,-1 1,0-1,0 0,-2 1,0-7,-5-5</inkml:trace>
  <inkml:trace contextRef="#ctx0" brushRef="#br0" timeOffset="2249.674">1920 191,'-21'22,"2"0,0 2,2 0,1 0,0 2,2 0,1 1,2 0,-9 26,20-48,-1-1,0 1,1 0,0-1,0 1,0 0,1-1,0 1,0 0,0-1,0 1,1-1,0 1,-1-1,2 0,-1 0,0 0,1 0,0 0,0-1,0 1,0-1,1 1,-1-1,1 0,0-1,0 1,0-1,0 1,0-1,2 0,2 2,-1-1,1-1,0 1,0-1,0 0,0-1,0 0,1 0,-1-1,0 0,0-1,0 1,1-1,-1-1,0 0,0 0,5-3,-3 0,0 0,-1-1,0 0,0 0,-1-1,0-1,0 1,-1-1,1 0,-2-1,1 0,-1 0,-1 0,0-1,0 0,-1 0,1-3,37-184,-40 183,-2 1,1-1,-1 1,-1-1,-1 1,0-1,0 1,-2 0,1 0,-2 0,0 0,0 1,-1-1,0 2,-1-1,-7-8,13 19,0-1,-1 0,1 0,-1 0,1 1,-1-1,0 1,1-1,-1 1,0 0,0 0,0 0,0 0,0 0,0 0,-1 0,1 1,0-1,0 1,0 0,-1-1,1 1,0 0,-1 0,1 1,0-1,0 0,-1 1,1-1,0 1,0 0,0 0,0 0,0 0,0 0,0 0,0 0,0 1,1-1,-1 1,-1 0,-50 82,45-57,1 1,1-1,1 1,2 0,0 0,2 1,2-1,2 17,-2 11,33 168,-11-115,6 89,-29-86,-1-88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5:28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635 1,'-3'0,"-1"0,0 0,0 0,1 0,-1 0,0 1,0-1,1 1,-1 0,1 0,-1 1,1-1,-1 1,1 0,0 0,-1 0,1 0,0 0,0 1,1-1,-1 1,1 0,-1 0,1 0,0 0,0 0,-139 186,27-24,-75 95,98-163,78-87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5:29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1,'13'33,"8"-12,2-1,1-1,0-2,1 0,1-2,0 0,7 0,-2 1,-1 1,0 1,-1 1,-1 2,3 4,6 12,-1 2,-2 1,-2 1,12 23,7 9,-51-72,1-1,-1 1,1 0,0 0,-1-1,1 1,0 0,-1-1,1 1,0 0,0-1,-1 1,1-1,0 1,0-1,0 0,0 1,0-1,0 0,0 0,0 1,0-1,0 0,0 0,0 0,0 0,-1 0,1-1,0 1,0 0,0 0,0-1,0 1,0 0,0-1,0 1,0-1,-1 1,1-1,0 1,0-1,-1 0,1 1,0-1,-1 0,1 0,-1 1,1-1,-1 0,1 0,-1 0,1 0,-1 0,0 0,0 1,1-1,-1 0,0 0,0 0,0 0,0 0,0-1,5-17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5:29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703 1,'-109'61,"-21"-2,-3-5,-2-7,-8-3,90-30,58-20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24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58,'30'17,"-6"-14,0 0,0-1,0-1,0-2,1 0,-1-2,-1 0,13-5,16 0,142-22,-131 16,66-1,-129 25,-11-4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5:29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1,'11'138,"52"155,-13 11,-27-162,-16-119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5:36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311 105,'0'566,"0"-542</inkml:trace>
  <inkml:trace contextRef="#ctx0" brushRef="#br0" timeOffset="379.852">0 162,'375'-76,"-353"73,0 1,0 1,1 1,-1 1,0 1,0 1,0 1,0 0,-1 2,1 1,2 1,20 5,-24-9</inkml:trace>
  <inkml:trace contextRef="#ctx0" brushRef="#br0" timeOffset="1318.256">1016 444,'-13'2,"-1"0,1 1,0 1,0 0,1 1,-1 0,1 1,0 0,0 1,1 0,0 1,0 0,1 1,0 0,1 1,0 0,0 0,1 1,0 0,1 0,-4 10,10-19,0 1,0-1,1 1,-1 0,1-1,0 1,0-1,0 1,0 0,0-1,0 1,1-1,-1 1,1-1,0 1,-1-1,1 1,1-1,-1 0,0 1,0-1,1 0,-1 0,1 0,0 0,0 0,0 0,0-1,0 1,0 0,0-1,0 0,1 0,-1 1,0-1,1 0,-1-1,1 1,1 0,3 1,0-1,0 0,0 0,0 0,0-1,0 0,0-1,0 0,0 0,0 0,0 0,-1-1,1-1,5-1,16-14,0 0,-1-2,-1-1,-1-1,-1-1,0-1,18-26,-42 49,1 0,0-1,-1 1,1 0,0 0,0 0,-1 0,1 0,0 0,0 0,0 1,0-1,0 0,0 0,0 1,1-1,-1 1,0-1,0 1,0-1,1 1,-1 0,0-1,1 1,-1 0,0 0,0 0,1 0,-1 0,0 0,1 1,-1-1,0 0,0 1,1-1,-1 1,0-1,0 1,0-1,0 1,0 0,0 0,0 0,0-1,0 1,0 0,0 0,0 0,-1 0,1 1,0-1,-1 0,1 0,-1 0,1 0,-1 1,1-1,-1 0,0 0,0 1,0-1,0 0,6 24,30 78,-35-100,1 0,0 0,0-1,0 1,0-1,1 0,-1 1,1-1,-1 0,1 0,0-1,0 1,0 0,0-1,0 0,0 0,0 0,0 0,0 0,1-1,-1 1,0-1,0 0,1 0,-1 0,0 0,1-1,-1 0,0 1,3-2,9-5,-2-1,1-1,-1 0,0 0,-1-1,0-1,0 0,-1-1,-1 0,0-1,-1 0,0 0,-1-1,0 0,-1 0,0-5,6-3,9-21,-2-1,-2 0,-2-2,-2 0,-2-1,-2 0,-2 0,1-32,-10 298,28-44,-27 131,0-304,1 1,-1 0,1-1,-1 1,0 0,0 0,0 0,0 0,-1 0,1 0,-1 0,0-1,1 1,-1 0,-1-1,1 1,0 0,-1-1,1 1,-1-1,0 0,0 1,1-1,-2 0,1 0,0 0,0-1,-1 1,-8-1</inkml:trace>
  <inkml:trace contextRef="#ctx0" brushRef="#br0" timeOffset="1634.477">2032 247,'-274'199,"227"-162,48-35,-1-1,1 1,0-1,-1 1,1-1,0 1,0-1,0 0,0 0,0 1,0-1,0 0,0 0,1 0,-1 0,0 0,1 0,-1-1,1 1,-1 0,1-1,-1 1,1-1,-1 1,1-1,-1 0,1 0,0 0,-1 1,1-2,-1 1,1 0,0 0,-1 0,2-1,6 2,98 53,-84-39,24 6,-30-20</inkml:trace>
  <inkml:trace contextRef="#ctx0" brushRef="#br0" timeOffset="1971.754">2089 642,'21'0,"0"0,-1-1,1-1,0-1,-1-1,0 0,1-2,-2 0,1-2,-1 0,0-1,-1-1,0 0,0-2,-1 0,5-6,-18 14,0-1,-1 1,0-1,0 0,-1 0,1 0,-1 0,0-1,-1 1,1 0,-1-1,0 1,0-1,-1 0,0 1,0-1,0 0,0 1,-2-4,2 7,0-1,-1 0,0 1,1-1,-1 1,0-1,-1 1,1-1,0 1,-1 0,1-1,-1 1,1 0,-1 0,0 0,0 0,0 1,0-1,-1 0,1 1,0 0,-1-1,1 1,-1 0,1 0,-1 0,1 1,-1-1,0 1,1-1,-1 1,0 0,1 0,-1 0,0 0,0 0,1 1,-1 0,0-1,1 1,-16 6,1 1,1 1,-1 1,1 0,1 1,0 0,1 2,0-1,1 2,0 0,1 0,-9 15,-57 103,76-127,0 0,0 0,1 0,-1 0,1 0,0 1,1-1,0 0,-1 1,2-1,-1 0,0 1,1-1,0 0,1 0,-1 0,1 0,0 0,0 0,0 0,1 0,0-1,0 1,0-1,0 0,1 0,0 1,14 6,-1-1,2-1,-1-1,1 0,1-1,-1-1,1-1,0-1,0-1,1 0,-1-2,1 0,-1-1,0-1,1-1,5-2,25 2,-23 1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5:45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1 501,'24'-1,"-1"-2,1 0,-1-2,1 0,-1-1,-1-2,1 0,-1-2,14-8,-22 9,0-1,0-1,-1 0,-1-1,0 0,0-1,-1 0,4-8,23-24,-12 16,-1-2,-1 0,-1-1,-2-2,4-10,-13-5,-12 48,0 0,0 0,1 0,-1 0,-1 0,1 0,0 0,0 0,0 0,0 0,-1 0,1 0,0 0,-1 1,1-1,-1 0,1 0,-1 0,0 0,1 1,-1-1,0 0,1 1,-1-1,0 0,0 1,0-1,1 1,-1-1,0 1,0 0,0-1,0 1,0 0,0 0,0 0,0-1,0 1,0 0,0 0,0 0,0 0,0 1,0-1,0 0,1 0,-1 1,0-1,-1 1,-6 3,1 0,-1 1,1 0,0 0,0 0,1 1,0 0,0 1,0 0,0-1,1 2,1-1,-1 0,1 1,-2 6,-8 9,9-16,0-1,0 1,1 1,-1-1,2 0,-1 1,1 0,0 0,1 0,0 0,0 1,1-1,0 0,0 1,1-1,0 1,0-1,1 0,0 1,1-1,0 0,0 1,1-1,0-1,0 1,1 0,0-1,0 1,0-1,1 0,1-1,-1 1,1-1,0 0,0-1,1 1,0-1,2 1,9 1,0-2,1 0,0-1,0 0,0-2,0 0,0-1,1-1,-1-1,15-3,-16-1,-1 0,1-2,-1 0,-1-1,1-1,-1 0,-1-1,0-1,0 0,-1-1,-1-1,0 0,0 0,1-5,6-4,0-1,-2 0,-1-1,-1-2,-1 1,3-10,-15 25,-9 15,-10 16,8-8,1 0,1 0,0 1,0-1,2 1,-1 0,2 1,0-1,1 1,-1 7,3-16,0 0,0 0,1 0,-1 0,1 0,0 0,1 0,0 0,0 0,0 0,0-1,1 1,0-1,0 0,1 0,-1 0,1 0,0 0,1-1,-1 0,1 0,-1 0,1 0,0-1,1 0,2 1,7 1,1 0,-1-2,1 0,0-1,0-1,0 0,0-1,0 0,0-2,0 0,-1 0,1-2,-1 0,1-1,-1 0,0-1,-1-1,0 0,0-1,11-9,-2 0,0-1,-2-1,0-1,-1-1,-1 0,13-21,-8 13,-16 19,77-119,-82 94,-4 35,1-1,0 1,-1-1,1 1,-1 0,0-1,1 1,-1-1,1 1,-1 0,0 0,1-1,-1 1,1 0,-1 0,0 0,1 0,-1 0,0 0,0 0,1 0,-1 0,0 0,1 0,-1 0,1 0,-1 0,0 1,1-1,-1 0,0 1,1-1,-1 0,1 1,-1-1,1 1,-1-1,1 0,-1 1,1-1,-1 1,1 0,0-1,-1 1,1-1,0 1,-14 15,2 0,0 0,1 2,0-1,2 1,0 1,1-1,1 1,0 1,-2 16,4-22,0 0,1 0,0 1,1-1,1 1,0 0,1-1,1 1,0 0,1 0,1 0,0-1,1 1,1-1,0 1,1-1,0 0,7 10,-10-21,1 0,-1 0,1 0,0 0,1-1,-1 1,0-1,1 0,-1 0,1 0,0 0,-1 0,1-1,0 0,0 0,0 0,0 0,0-1,0 1,0-1,0 0,0-1,0 1,1 0,-1-1,0 0,-1 0,1 0,0-1,0 1,0-1,2-2,12-8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5:45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0 228,'292'-1,"-33"-28,10 31,-188 19,-81-22,0 0,1 1,-1-1,0 0,0 0,0 1,1-1,-1 0,0 0,0 1,0-1,0 0,0 0,0 1,0-1,-1 0,1 0,0 1,0-1,-1 0,1 1,0-1,-1 0,1 1,0-1,-1 0,1 1,-1-1,1 1,-1-1,0 1,1-1,-1 1,1-1,-1 1,0 0,1-1,-1 1,0 0,0-1,1 1,-1 0,0 0,0 0,-121-84,-11-5,119 72,18 12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5:46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58,'168'-11,"62"-24,-73 23,-158 12,1 0,0 0,0 0,-1 0,1 0,0 0,-1 0,1 0,0 0,0 0,-1 0,1 0,0 1,0-1,-1 0,1 0,0 0,0 0,-1 0,1 1,0-1,0 0,0 0,-1 0,1 1,0-1,0 0,0 0,0 1,0-1,-1 0,1 0,0 1,0-1,0 0,0 1,0-1,0 0,0 0,0 1,0-1,0 0,0 1,0-1,0 0,0 0,0 1,1-1,-1 0,0 0,0 1,0-1,0 0,0 0,1 1,-1-1,0 0,0 0,0 0,1 1,-1-1,0 0,0 0,0 0,1 0,-13 7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5:49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34,'127'-11,"-85"3,1 1,-1 3,1 1,0 2,35 4,14-1,-37-2,-31 0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5:53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 58,'-66'-22,"99"16,199-23,191 30,-399-1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5:55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360 285,'-14'9,"-6"9,2-4,8-5,6-8,8-5,-1-1,-6 0,-7 1,3 1,2 1</inkml:trace>
  <inkml:trace contextRef="#ctx0" brushRef="#br0" timeOffset="-987.803">275 623,'-39'22,"9"-7,2 2,0 0,1 2,1 2,-3 3,23-18,0 0,0 0,0 1,1 0,0 0,0 1,1-1,0 1,0 0,1 0,0 1,1-1,-1 0,2 1,-1 0,1-1,0 1,1 0,0 0,1-1,0 6,3-1,0-1,1 0,0 0,1 0,0 0,1-1,0 0,1 0,0-1,1 0,0-1,1 0,0 0,0-1,1 0,0-1,0 0,0 0,1-2,0 1,1-2,-1 1,1-2,0 0,0 0,0-1,0-1,0 0,0 0,0-2,0 0,0 0,0-1,0-1,0 0,0-1,-1 0,1-1,-1 0,5-4,-2 1,-1-1,0 0,0-1,-1-1,0 0,-1 0,0-2,-1 1,-1-2,0 1,0-1,-2-1,1 1,-2-2,0 1,-1-1,-1 0,0 0,-1 0,-1-1,1-10,-3 18,-1 0,1 0,-2 0,1 0,-2 0,1 0,-1 1,0-1,-1 0,0 1,0-1,-1 1,0 0,0 0,-1 1,0-1,-1 1,1 0,-2 0,1 1,0 0,-1 0,0 1,-2-2,-1 0,1 1,-1 0,0 1,-1 0,1 0,-1 1,0 1,0 0,0 0,0 1,-1 0,1 1,-1 0,1 1,-1 0,1 1,0 1,-1 0,1 0,0 1,0 0,0 1,0 0,1 1,-1 0,-18 12,5-2</inkml:trace>
  <inkml:trace contextRef="#ctx0" brushRef="#br0" timeOffset="-550.067">50 990,'27'-26,"2"1,1 1,0 2,2 1,0 2,2 1,25-10,-56 27,-1 0,1 0,-1 1,1-1,0 1,0-1,-1 1,1 0,0 0,-1 0,1 0,0 0,-1 1,1 0,0-1,-1 1,1 0,-1 0,1 0,-1 0,1 1,-1-1,0 1,0-1,0 1,0 0,0 0,0 0,0 0,0 0,-1 0,1 0,-1 1,0-1,1 1,-1-1,0 1,-1-1,1 1,0 0,-1 0,6 11,-4-5,0-1,0 0,1 0,0-1,1 1,0 0,0-1,0 0,1 0,0 0,0-1,1 0,0 0,0 0,0-1,1 1,-1-2,1 1,1-1,-1 0,1 0,-1-1,1 0,7 2,-12-4,0-1,0 1,0-1,0 1,0-1,0 0,0 0,0-1,0 1,0-1,0 1,0-1,0 0,0 0,0 0,-1 0,1-1,0 1,-1-1,1 1,-1-1,1 0,-1 0,0 0,0-1,0 1,0 0,0-1,0-1,6-14</inkml:trace>
  <inkml:trace contextRef="#ctx0" brushRef="#br0" timeOffset="3376.787">1065 398,'18'38,"5"120,-18-135,-2 0,0 1,-2-1,-1 1,0 0,-2-1,-1 1,-4 17,-42 143,51-170,6-18</inkml:trace>
  <inkml:trace contextRef="#ctx0" brushRef="#br0" timeOffset="3850.709">1432 482,'-228'198,"225"-196,-1 1,1 0,0-1,0 1,0 1,0-1,0 0,1 1,-1 0,1-1,0 1,0 0,1 0,-1 0,1 0,0 0,0 1,0-1,0 0,1 1,0-1,0 0,0 1,0-1,1 0,-1 0,1 1,0-1,1 0,-1 0,1 0,0 0,0 0,0 0,143 118,-55-34,-79-87,-13-8</inkml:trace>
  <inkml:trace contextRef="#ctx0" brushRef="#br0" timeOffset="4387.464">952 285,'132'-117,"25"-42,-156 158,-1 0,1 1,0-1,-1 0,1 1,0-1,0 1,0-1,-1 1,1-1,0 1,0 0,0-1,0 1,0 0,0 0,0 0,0 0,0 0,-1 0,1 0,0 0,0 0,0 0,0 0,0 1,0-1,0 0,0 1,0-1,-1 0,1 1,0-1,0 1,0-1,-1 1,1 0,0-1,-1 1,1 0,-1 0,1-1,0 1,-1 0,0 0,1 0,21 47,-19-41,29 67,-18-50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44:29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830 658,'-91'-76,"55"43,-1 1,-2 1,-42-23,-38-24,84 39,-1 2,-2 1,-1 2,-2 1,-27-14,-64-65,131 112,1-1,0 0,0 0,-1 1,1-1,0 0,-1 0,1 1,-1-1,1 0,-1 1,1-1,-1 0,1 1,-1-1,1 1,-1-1,0 1,1-1,-1 1,0-1,0 1,1 0,-1 0,0-1,0 1,1 0,-1 0,0 0,0 0,0-1,1 1,-1 0,0 1,0-1,0 0,1 0,-1 0,0 0,0 1,0-1,1 0,-1 1,0-1,1 1,-1-1,0 0,1 1,-1 0,0-1,1 1,-1-1,1 1,-1 0,1-1,-1 1,1 0,0 0,-1-1,1 1,0 0,0 0,-1-1,1 1,37 134,-22 35,0-96,-14-73,0-1,1 1,-1 0,0-1,0 1,1-1,-1 1,0-1,1 0,-1 0,0 1,1-1,-1 0,1 0,-1 0,0 0,1-1,-1 1,0 0,1-1,-1 1,0-1,1 1,-1-1,0 1,0-1,0 0,0 0,1 0,-1 1,0-1,0 0,-1 0,1-1,0 1,0 0,0 0,-1 0,1 0,-1-1,1 1,-1 0,1-1,-1 1,0 0,1-1,-1 0,93-125,37-47,-129 174,-1 0,1-1,0 1,-1-1,1 1,0-1,-1 0,1 1,-1-1,1 1,-1-1,1 0,-1 0,0 1,1-1,-1 0,0 0,1 1,-1-1,0 0,0 0,0 0,0 1,0-1,0 0,0 0,0 0,0 0,0 1,0-1,-1 0,1 0,0 0,-1 1,1-1,0 0,-1 1,1-1,-1 0,1 1,-1-1,1 0,-1 1,0-1,1 1,-1-1,0 1,1-1,-1 1,0 0,1-1,-1 1,0 0,0-1,0 1,-51-2,42 2,-8 1,-5-2,0 2,0 1,0 0,0 2,0 1,1 0,-2 2,16-3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46:59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0 300,'1'0,"-1"0,0 0,1-1,-1 1,1 0,-1 0,1 0,-1-1,1 1,-1 0,1 0,-1 0,1 0,-1 0,0 0,1 0,-1 0,1 0,-1 0,1 0,-1 0,1 1,-1-1,1 0,-1 0,1 0,-1 1,0-1,1 0,-1 0,1 1,-1-1,0 0,1 1,-1-1,0 1,0-1,1 0,-1 1,0-1,0 1,1-1,-1 1,0-1,0 1,0-1,0 0,0 1,0-1,0 1,0-1,0 1,0-1,0 1,0-1,0 1,0-1,14 33,-2 0,-2 0,0 1,-3 1,1 11,10 40,0 110,-17-196,-1 0,1-1,-1 1,0 0,1 0,-1-1,1 1,-1 0,1 0,-1 0,1 0,-1 0,1 0,-1 0,1 0,-1 0,0 0,1 0,-1 0,1 0,-1 0,1 0,-1 0,1 0,-1 1,1-1,-1 0,1 0,-1 1,0-1,1 0,-1 0,0 1,1-1,-1 0,0 1,1-1,-1 1,0-1,0 0,1 1,-1-1,0 1,0-1,0 1,0-1,1 1,-1-1,0 1,0-1,0 1,0-1,0 1,0-1,0 1,0-1,-1 0,1 1,0-1,0 1,0-1,0 1,-1-1,1 1,0-1,18-35,87-229,-27 89,-71 164,-3 3</inkml:trace>
  <inkml:trace contextRef="#ctx0" brushRef="#br0" timeOffset="1">0 187,'92'-45,"-65"40,0 0,1 2,-1 0,1 2,0 2,17 1,22 1,-23-3,-75-34,17 23,7 7,0-1,0 0,1-1,0 0,0 0,0 0,1 0,0-1,0 0,1 0,-1-2,3-2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24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30,'43'0,"39"-4,9-3,0 1,-12 1,-13 1,-10 2,-8 1,-9 0,-5 1,-4 1,-2-1,-2 0,-4 0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8:15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254 231,'74'-19,"137"-67,-108 39,-100 48,1-1,-1 1,1 0,-1 0,1 0,-1 1,0-1,1 1,-1 0,0 0,0 0,0 0,0 0,-1 1,1-1,0 1,-1 0,0-1,0 1,0 0,0 1,0-1,-1 0,1 0,-1 1,0-1,0 1,0-1,0 1,-1 0,1-1,-1 1,0 0,1 0,62 286,-55-231,-4 0,-1 0,-6 54,1-9,2-104,1 1,-1-1,0 1,1 0,-1-1,0 1,1 0,-1-1,0 1,0 0,0 0,0-1,0 1,0 0,0-1,0 1,0 0,0 0,0-1,0 1,0 0,0 0,-1-1,1 1,0 0,0-1,-1 1,1-1,-1 1,1 0,-1-1,1 1,-1-1,1 1,-1-1,1 1,-1-1,1 1,-1-1,0 0,1 1,-1-1,0 0,1 0,-1 1,0-1,1 0,-1 0,0 0,0 0,1 0,-1 0,0 0,0 0,1 0,-1 0,0-1,1 1,-1 0,0 0,1-1,-1 1,0 0,1-1,-1 1,-10-7,-1 0,0 0,0 1,0 1,-1 0,1 1,-1 0,0 1,0 1,-14-1,-5 1,-1 3,1 1,-1 1,1 1,0 2,0 2,1 0,0 3,-22 10,19-8,0 2,1 1,1 2,1 1,0 1,2 2,-3 4,20-16</inkml:trace>
  <inkml:trace contextRef="#ctx0" brushRef="#br0" timeOffset="1932.481">565 456,'132'-48,"76"-21,-107 36,-101 32,1 1,0 0,-1-1,1 1,-1 0,1-1,0 1,-1 0,1 0,0 0,-1 0,1 0,0 0,0-1,-1 1,1 1,0-1,-1 0,1 0,0 0,-1 0,1 0,0 1,-1-1,1 0,0 1,-1-1,1 0,-1 1,1-1,-1 1,1-1,-1 1,1-1,-1 1,1-1,-1 1,1-1,-1 1,0 0,0-1,1 1,-1 0,0-1,0 1,0 0,1-1,-1 1,0 0,0-1,0 1,0 0,0-1,0 1,-1 0,1 0,0-1,0 1,-1 0,-16 51,10-35,-10 71,15-62</inkml:trace>
  <inkml:trace contextRef="#ctx0" brushRef="#br0" timeOffset="2700.567">1355 485,'-19'9,"1"2,1 0,0 1,0 1,1 0,1 1,0 1,1 1,-7 10,16-18,0 0,1 1,0 0,1 0,0 0,0 0,1 0,0 1,1-1,0 1,0-1,1 1,0 6,0-12,1-1,-1 1,0 0,1-1,0 1,-1-1,2 1,-1-1,0 1,1-1,-1 0,1 0,0 0,0 0,0 0,0 0,1 0,-1-1,1 1,0-1,0 0,0 0,0 0,0 0,0 0,0 0,1-1,-1 0,0 0,1 0,-1 0,1 0,0-1,-1 1,1-1,1 0,11-3,-1-1,-1 0,1-1,-1 0,1-1,-2-1,1 0,-1-1,0-1,0 0,-1 0,-1-1,1-1,-2 0,1 0,-2-1,1-1,-2 1,0-2,0 1,4-12,-9 20,0 1,0-1,0 0,-1 0,0 0,0 0,0 0,-1-1,1 1,-1 0,-1-1,1 1,-1-1,0 1,0-1,0 1,-1-1,0 1,0-1,0 1,-1 0,0-1,0 1,0 0,0 0,-1 0,0 1,0-1,-1 1,1-1,-1 1,0 0,0 1,0-1,0 0,-1 1,1 0,-1 0,0 1,0-1,0 1,0 0,0 1,-1-1,1 1,0 0,-3 0,-6 4,1 0,0 1,0 1,0 0,0 1,1 0,0 1,0 0,0 1,1 1,1 0,-1 0,2 1,-1 0,1 0,1 1,0 1,0-1,1 1,1 1,0-1,0 1,-2 10,-1 2</inkml:trace>
  <inkml:trace contextRef="#ctx0" brushRef="#br0" timeOffset="3478.89">1835 598,'-22'198,"5"-151,1-83,14 21,1 0,0 1,1-1,1 0,0 0,1 0,0 1,2-1,-1 1,2 0,0 0,1 0,0 0,1 1,0 0,1 1,3-4,5-5,-4 5,-1 1,2 0,0 1,1 0,0 1,1 1,0 0,1 1,4-2,-19 13,0-1,0 0,1 0,-1 0,0 1,0-1,1 0,-1 1,0 0,1-1,-1 1,1 0,-1-1,0 1,1 0,-1 0,1 0,-1 0,1 0,-1 1,0-1,1 0,-1 1,0-1,1 1,-1-1,0 1,1 0,-1-1,0 1,0 0,0 0,0 0,0 0,0 0,0 0,0 0,0 0,0 0,-1 1,1-1,0 0,-1 1,1-1,-1 0,1 1,-1-1,0 0,0 1,1-1,-1 1,0-1,0 0,-1 1,1-1,-38 125,36-106,3-4</inkml:trace>
  <inkml:trace contextRef="#ctx0" brushRef="#br0" timeOffset="6029.512">2879 598,'0'282,"-4"-256,-9-32,10-12,0 1,1-1,2 0,-1 0,2 1,1-1,0 0,1 1,0-1,2 1,0 0,1 0,1 1,0-1,1 2,1-1,1 1,0 0,0 1,12-10,-14 11,2 1,0 0,0 0,1 2,1-1,0 1,0 1,12-7,-22 16,0 0,0 0,0 0,0 1,0-1,0 0,0 1,0-1,0 1,-1 0,1 0,0 0,0 0,0 0,-1 0,1 0,-1 1,1-1,-1 1,1-1,-1 1,0-1,0 1,1 0,-1-1,-1 1,1 0,0 0,0 0,-1 0,1 0,-1 0,1 0,-1 0,0 0,0 0,0 0,0 0,11 24,-1-11</inkml:trace>
  <inkml:trace contextRef="#ctx0" brushRef="#br0" timeOffset="6346.946">3443 541,'-8'20,"1"1,0 0,2 0,0 0,1 1,1 0,2 0,0-1,1 1,1 0,2 12,-3-31,0 0,1-1,-1 1,0 0,1-1,0 1,0 0,-1-1,1 1,1-1,-1 0,0 1,1-1,-1 0,1 0,0 0,-1 0,1 0,0 0,0 0,1 0,-1-1,0 1,0-1,1 0,-1 0,1 0,-1 0,1 0,0 0,-1-1,1 1,0-1,-1 0,1 1,0-1,-1-1,1 1,0 0,-1-1,1 1,0-1,-1 0,1 0,-1 0,1 0,-1 0,0 0,1-1,-1 1,0-1,0 0,0 0,3-3,0-1,0 0,-1 0,0 0,0 0,0-1,-1 0,0 0,-1 0,1 0,-1 0,-1 0,1-1,-1 1,0 0,-1-1,0 1,0-1,-1 1,0-1,0 1,0 0,-1-1,0 1,-1 0,0 0,0 0,0 1,-1-1,0 1,0 0,0 0,-1 0,-4-4,-5 0</inkml:trace>
  <inkml:trace contextRef="#ctx0" brushRef="#br0" timeOffset="6763.726">3867 32,'-8'22,"2"0,0 0,2 0,0 1,1 0,2 0,0-1,2 1,1 16,-1 10,0 397,-6-395,-1-33</inkml:trace>
  <inkml:trace contextRef="#ctx0" brushRef="#br0" timeOffset="7016.192">3641 541,'43'-5,"34"-6,13-2,-4 2,-12 3,-13-2,-13 0,-9 2,-7 2,-4 3,-7 1</inkml:trace>
  <inkml:trace contextRef="#ctx0" brushRef="#br0" timeOffset="7751.896">4403 399,'-41'35,"0"2,3 1,1 3,2 0,-10 18,43-57,0-1,0 1,1 0,-1-1,0 1,1 0,-1 0,1 0,0 0,0 0,0 0,0 0,0 0,0 0,0 1,1-1,-1 0,1 1,0-1,-1 0,1 1,0-1,1 1,-1-1,0 0,1 1,-1-1,1 0,0 0,-1 1,1-1,0 0,1 0,-1 0,0 0,0 0,1 0,-1 0,1-1,0 1,0 0,-1-1,1 0,2 2,7-3,0-1,0-1,0 1,0-2,0 1,0-2,-1 1,0-1,0-1,0 0,0 0,0-1,0-1,13-9,-1-1,-1-1,0 0,-1-2,-1 0,9-14,1 1,-29 32,0 0,0 0,0 0,1 1,-1-1,0 0,0 0,1 1,-1-1,1 0,-1 1,0-1,1 0,-1 1,1-1,0 0,-1 1,1-1,-1 1,1-1,0 1,-1-1,1 1,0 0,0-1,-1 1,1 0,0 0,0-1,0 1,-1 0,1 0,0 0,0 0,0 0,-1 0,1 0,0 0,0 1,0-1,-1 0,1 0,0 1,0-1,-1 0,1 1,0-1,0 1,-1-1,1 1,-1-1,1 1,0-1,-1 1,1 0,-1-1,1 1,-1 0,0-1,1 1,-1 0,0 0,1-1,-1 1,0 0,0 0,0 0,-6 54,4-47,0 0,1-1,-1 1,1 0,1 0,0 0,0 0,0 0,1 0,0 0,1 0,0 0,0 0,0-1,1 1,0-1,1 0,0 0,0 0,0 0,5 5,-1-8,0 0,0 0,0-1,0 0,1-1,-1 1,1-2,0 1,-1-1,1-1,0 1,0-2,-1 1,1-1,0 0,-1-1,1 0,-1 0,1-1,-1 0,0-1,0 1,0-2,5-3,-1 0,0-1,0 0,-1-1,0 0,-1-1,0 0,-1-1,0 0,-1 0,0-1,-1 0,-1 0,6-14,52-203,-56 184,-1 0,-3 0,-2 0,-2 0,-4-33,-4 51,8 28,0 1,0-1,0 0,0 1,0-1,0 0,0 1,0-1,0 0,-1 0,1 1,0-1,0 0,0 1,0-1,0 0,-1 1,1-1,0 0,0 0,0 1,-1-1,1 0,0 0,-1 0,1 1,0-1,0 0,-1 0,1 0,0 0,-1 0,1 1,0-1,-1 0,1 0,0 0,-1 0,1 0,0 0,-1 0,1 0,0 0,-1 0,1 0,0-1,-1 1,1 0,0 0,0 0,-1 0,1 0,0-1,-1 1,1 0,0 0,0 0,-1-1,1 1,0 0,-9 167,11-109,-1 590,3-623,9-30,-8-8</inkml:trace>
  <inkml:trace contextRef="#ctx0" brushRef="#br0" timeOffset="8014.585">4657 428,'39'-10,"26"-2,12-1,-1 4,-11 2,-5 2,-8 3,-9 6,-7 2,-4 0,-3 0,-7 3,-2 0,-4 3,0 0,1 2,-1 0</inkml:trace>
  <inkml:trace contextRef="#ctx0" brushRef="#br0" timeOffset="8264.037">5532 569,'0'38,"5"18,6-1,1-10</inkml:trace>
  <inkml:trace contextRef="#ctx0" brushRef="#br0" timeOffset="8499.394">5504 315</inkml:trace>
  <inkml:trace contextRef="#ctx0" brushRef="#br0" timeOffset="8688.013">5842 569,'-7'11,"1"0,-1 1,2-1,0 2,0-1,1 0,0 1,1 0,1 0,0 0,1 0,0 0,1 0,0 0,1 0,1 0,2 8,-4-19,1 1,0-1,0 0,-1 0,1 0,1 1,-1-1,0 0,0 0,1-1,-1 1,1 0,0 0,0-1,-1 1,1-1,0 1,0-1,0 0,0 0,1 0,-1 0,0 0,0-1,1 1,-1 0,0-1,1 0,-1 0,1 1,-1-1,0-1,1 1,-1 0,2-1,2-1,0 0,0 0,0-1,0 0,-1 0,1-1,-1 1,0-1,0 0,0 0,-1-1,1 0,-1 1,5-8,0 1,-1-1,0-1,-1 1,-1-1,0 0,0-1,-2 0,1 0,-2 0,0 0,-1 0,0 0,-1-1,0 1,-1-1,-3-13,-14-13,4 30</inkml:trace>
  <inkml:trace contextRef="#ctx0" brushRef="#br0" timeOffset="9136.354">6153 710,'15'-27,"1"0,2 2,0 0,2 1,7-6,-26 28,0 0,0 1,-1-1,1 0,0 1,0-1,1 1,-1-1,0 1,0-1,1 1,-1 0,1 0,-1 0,1-1,0 2,-1-1,1 0,0 0,0 0,-1 1,1-1,0 1,0 0,0-1,0 1,0 0,0 0,-1 0,1 0,0 0,0 1,0-1,0 1,0-1,-1 1,1 0,0-1,0 1,-1 0,1 0,-1 0,1 0,-1 1,1-1,-1 0,1 1,-1-1,0 1,1 0,3 13,44 87,-47-99,1 0,0 0,0 0,0 0,0 0,0-1,1 1,-1-1,1 0,-1 0,1-1,0 1,0-1,0 1,0-1,0 0,0-1,0 1,0-1,0 0,1 0,-1 0,0 0,0-1,0 0,2 0,9-4,-1-1,0-1,0 0,-1 0,0-2,0 1,-1-2,0 1,0-2,-1 0,1-2,28-67,-32 58</inkml:trace>
  <inkml:trace contextRef="#ctx0" brushRef="#br0" timeOffset="11767.841">7903 569,'-6'-1,"-1"1,1 0,0 0,-1 1,1 0,-1 0,1 1,0-1,0 1,0 0,0 1,0 0,0 0,1 0,0 0,-1 1,1 0,0 0,1 1,-1-1,1 1,0 0,0 0,0 0,1 1,0-1,-2 6,-1-4,0 2,1-1,0 0,0 1,1 0,1 0,-1 0,1 1,1-1,0 1,0 0,1-1,0 1,0 0,2 0,-1 0,1-1,0 1,1 0,0-1,1 1,1 4,-3-12,1-1,-1 1,0-1,1 0,-1 0,0 1,1-1,-1 0,1 0,0 0,-1-1,1 1,0 0,0-1,-1 1,1-1,0 1,0-1,0 0,0 0,-1 0,1 0,0 0,0 0,0 0,0-1,-1 1,1-1,0 1,0-1,-1 0,1 1,0-1,-1 0,1 0,-1 0,1-1,0 1,54-50,-55 51,125-149,-87 92,-44 75,1 1,0-1,1 0,1 1,1 0,1-1,0 1,2 2,-2-17,0 0,1-1,-1 1,1 0,0 0,0 0,1 0,-1-1,1 1,0-1,0 1,0-1,0 0,0 0,1 0,0 0,-1 0,1 0,0-1,1 1,-1-1,0 0,1 0,-1 0,1 0,-1-1,1 1,0-1,0 0,-1 0,1-1,0 1,0-1,0 0,0 0,0 0,0 0,0-1,0 1,0-1,-1 0,1 0,0-1,0 1,-1-1,1 0,-1 0,14-8,-2-1,0-1,0-1,-1 0,0 0,-1-2,-1 0,0 0,5-11,16-17,2-1,-3-1,-1-2,-3-1,1-5,1-7,-16 37,-1-1,-1 0,-1-1,-1 0,-1-1,-2 0,0-1,-2 1,-1-1,0-19,-3 44,-1 0,0 1,0-1,0 1,0-1,0 1,0-1,-1 1,1-1,0 1,-1-1,1 1,-1-1,0 1,1-1,-1 1,0 0,0-1,0 1,0 0,0 0,0 0,0 0,0 0,0 0,-1 0,1 0,0 0,-1 0,1 1,-1-1,1 0,-1 1,1 0,-1-1,1 1,-1 0,1 0,-1-1,1 1,-1 1,0-1,1 0,-1 0,1 0,-1 1,1-1,-1 1,1-1,-1 1,1 0,0 0,-1-1,1 1,0 0,0 0,-1 0,1 0,0 1,0-1,0 0,0 0,0 2,-19 18,2 1,0 1,2 0,0 2,1-1,2 2,1 0,1 1,-2 8,4-11,1 0,1 0,2 1,0 0,2 0,0 1,2-1,1 0,2 15,-2-30,1 0,0 0,1 0,0 0,1 0,0-1,0 1,1-1,0 0,1 0,0 0,0-1,1 1,0-1,1-1,0 1,0-1,0 0,1-1,0 0,0 0,1-1,-1 0,1 0,3 1,-5-3,0 0,1 0,-1-1,1 0,-1 0,1-1,0 0,0 0,-1-1,1 0,0 0,0-1,0 0,-1 0,1-1,-1 0,1 0,-1-1,1 0,-1 0,0 0,-1-1,1-1,-1 1,1-1,-1 0,-1 0,1-1,-1 1,0-1,0 0,0-1,-1 1,0-1,0 0,-1 0,0 0,0-1,-1 1,0-1,1-5,-2 4,-1 0,0 1,0-1,0 1,-1-1,-1 1,1-1,-1 1,-1 0,0-1,0 1,0 1,-1-1,0 0,-1 1,1 0,-2 0,1 0,-1 1,0 0,0 0,0 0,-1 1,0 0,0 0,-1 0,1 1,-1 0,0 1,0 0,-8-2,7 3,0 0,-1 0,1 1,-1 1,1 0,-1 0,1 1,-1 0,1 0,0 1,0 0,-1 1,-5 3,-12 5</inkml:trace>
  <inkml:trace contextRef="#ctx0" brushRef="#br0" timeOffset="12147.804">8975 485,'-14'9,"1"1,-1 0,2 1,0 1,0 0,1 0,0 1,1 1,1 0,0 0,1 1,0 0,2 0,-1 1,0 6,6-18,0 0,1 0,0 1,-1-1,1 0,1 0,-1 1,1-1,-1 0,1 0,0 1,1-1,-1 0,1 0,0-1,0 1,0 0,0 0,1-1,-1 0,1 1,0-1,0 0,0 0,0 0,1-1,-1 1,1-1,0 0,0 0,-1 0,1-1,0 1,1-1,-1 0,0 0,0 0,0-1,1 1,-1-1,0 0,0 0,1-1,-1 1,0-1,0 0,1 0,1-2,0 2,-2-1,1 0,0-1,0 1,-1-1,1 0,-1 0,0-1,0 1,0-1,0 0,-1 0,0 0,1 0,-1-1,-1 1,1-1,-1 0,0 0,0 0,0 0,-1 0,1 0,-1-3,2-3,-2-1,1 0,-1 1,-1-1,0 0,0 0,-1 1,-1-1,0 0,-3-7,4 15,0-1,-1 0,0 1,0-1,0 1,-1 0,1-1,-1 1,0 0,0 1,0-1,-1 0,1 1,-1 0,0 0,0 0,0 0,0 1,-1 0,1-1,-1 2,1-1,-4 0,-4 2</inkml:trace>
  <inkml:trace contextRef="#ctx0" brushRef="#br0" timeOffset="12851.523">9201 569,'-7'18,"0"-5,0 1,2 0,0 0,0 1,1-1,1 1,1 0,0 0,0 9,2-22,0 0,0 0,0 0,0 0,0 0,1 0,-1 1,1-1,-1 0,1 0,0 0,0 0,0-1,0 1,0 0,0 0,0 0,1-1,-1 1,1-1,-1 1,1-1,-1 1,1-1,0 0,0 0,0 0,0 0,-1 0,1 0,1-1,-1 1,0-1,0 1,0-1,0 0,0 0,0 0,0 0,0 0,1 0,-1 0,0-1,0 1,0-1,93-38,85-110,-180 148,0 1,0-1,0 1,0-1,1 1,-1-1,0 1,0 0,1-1,-1 1,0-1,1 1,-1 0,0-1,1 1,-1 0,1-1,-1 1,1 0,-1-1,0 1,1 0,-1 0,1 0,-1 0,1-1,-1 1,1 0,0 0,-1 0,1 0,-1 0,1 0,-1 0,1 0,-1 1,1-1,-1 0,1 0,-1 0,1 0,-1 1,0-1,1 0,-1 1,1-1,-1 0,1 1,-1-1,0 0,1 1,-1-1,0 1,1-1,-1 0,0 1,0-1,0 1,1-1,-1 1,0-1,0 1,0-1,0 1,0 0,-3 35,1-33,0 0,0 0,0 0,1 0,0 0,-1 1,1-1,0 0,0 0,1 1,-1-1,1 1,0-1,-1 1,2-1,-1 1,0-1,1 1,-1-1,1 0,0 1,0-1,1 0,-1 0,0 0,1 0,0 0,0 0,0 0,0 0,0-1,1 1,-1-1,1 1,0-1,-1 0,1 0,0 0,0-1,2 1,3 0,1 0,0-1,0 0,0-1,0 1,-1-2,1 1,0-2,0 1,0-1,-1 0,1-1,-1 0,0 0,1-1,-2 0,1 0,0-1,3-3,123-120,-133 127,24-31,-1-1,-2-1,-2-1,-1-1,-1-1,-3 0,0-1,5-28,-20 65,4-10,0-1,0 0,-1 0,-1 0,0 0,-1-1,0 1,-1 0,0-1,-1 1,0 0,-1-2,1 13,1 1,0-1,-1 0,1 0,-1 0,1 1,-1-1,1 0,-1 1,1-1,-1 0,0 1,1-1,-1 1,0-1,0 1,1-1,-1 1,0 0,0-1,0 1,1 0,-1 0,0-1,0 1,0 0,0 0,0 0,0 0,1 0,-1 0,0 0,0 1,0-1,0 0,0 0,1 1,-1-1,0 0,0 1,0-1,1 1,-1-1,0 1,1-1,-1 1,0 0,1-1,-1 1,1 0,-1-1,1 1,-1 0,1 0,0 0,-1 0,-27 44,18-16,1 0,1 1,2-1,1 1,1 1,2-1,1 0,1 1,2-1,1 0,4 19,13 177,-11-175,-7-45,0 0,0 0,-1 0,0 0,0 0,-1 0,0 0,0 0,0 0,0 0,-1 0,0 0,-1 0,1 0,-1 0,0 0,-2 3,-21 8,11-16</inkml:trace>
  <inkml:trace contextRef="#ctx0" brushRef="#br0" timeOffset="13099.987">9680 343,'44'-5,"42"-1,12 0,-1 1,-13 1,-15 2,-10 1,-11 1,-12 0</inkml:trace>
  <inkml:trace contextRef="#ctx0" brushRef="#br0" timeOffset="15753.527">11205 598,'-3'-3,"0"1,1 0,-1 1,0-1,0 0,0 1,0-1,0 1,0 0,-1 0,1 1,0-1,-1 1,1-1,0 1,-1 0,1 0,0 0,-1 1,1-1,0 1,-1 0,1 0,0 0,0 0,0 1,0-1,0 1,-1 0,-76 63,75-62,1 2,0-1,0 0,0 1,0 0,1 0,0 0,0 0,0 0,1 1,0-1,0 1,0-1,1 1,0 0,0 0,0 0,1 0,-1 0,2 0,-1 0,1 0,-1-1,2 1,-1 0,1 0,-1-1,2 1,-1-1,1 1,0-1,-1-3,0 0,1 0,0-1,-1 0,1 1,0-1,-1 0,1 0,0 0,0-1,0 1,0-1,0 1,0-1,0 0,0 0,0-1,0 1,0 0,-1-1,1 0,0 0,0 0,0 0,-1 0,1 0,0-1,1-1,73-50,-56 31,-1-2,0 0,-2 0,-1-2,-1 0,12-26,-12 17,-4 57,1 37,-11-44,1-1,1 1,0 0,0-1,2 0,0 0,0 0,1-1,1 0,8 11,-13-20,1 1,-1-1,1 0,-1 0,1 0,0 0,1-1,-1 0,0 0,1 0,0 0,0-1,0 0,0 0,0 0,0 0,0-1,1 0,-1 0,1 0,-1-1,1 0,11-4</inkml:trace>
  <inkml:trace contextRef="#ctx0" brushRef="#br0" timeOffset="17282.649">13632 456,'-29'38,"-9"18,-3 4,5-4,9-5,4-13,6-7,1-5,-1-1,2-6</inkml:trace>
  <inkml:trace contextRef="#ctx0" brushRef="#br0" timeOffset="17556.431">13322 485,'19'9,"21"18,8 4,1 2,-8 0,-6-6,-9-2,-4-6,-6-1,-1 1,2 2,3-2,-2 0,0-3,3-4,2-10,-3-4</inkml:trace>
  <inkml:trace contextRef="#ctx0" brushRef="#br0" timeOffset="17917.848">13999 710,'10'2,"0"0,0 0,0-1,0 0,0-1,0 0,0-1,0 0,0 0,0-1,-1 0,1-1,-1 0,1-1,-1 1,0-2,0 0,0 0,-1 0,0-1,0 0,0-1,-1 0,0 0,0 0,-1-1,0 0,0 0,-1-1,0 0,0 0,1-6,-5 12,0 1,-1-1,0 0,1 0,-1 0,0 0,0 0,0 1,-1-1,1 0,-1 0,1 0,-1 0,0 1,0-1,-1 0,1 1,0-1,-1 1,1-1,-1 1,0 0,0 0,0 0,0 0,0 0,0 0,-1 0,1 1,-1-1,1 1,-1 0,0-1,1 1,-1 1,0-1,0 0,-3-1,-1 1,0 0,0 0,0 0,0 1,0 0,0 0,1 1,-1 0,0 0,0 0,0 1,1 0,-1 1,-2 0,-8 7,1 1,0 0,1 1,0 1,1 0,0 1,1 0,0 1,2 1,0 0,0 1,-2 6,10-18,-1 1,1-1,0 1,1-1,-1 1,1 0,0 0,1 0,-1 0,1 1,0-1,1 0,0 0,0 1,0-1,0 0,1 0,0 1,1-1,0 0,-1 0,2 0,-1-1,1 1,0 0,0-1,0 0,1 1,0-1,0-1,0 1,0-1,1 1,0-1,0-1,0 1,0-1,1 1,-1-2,4 2,8 0,-1-1,1 0,0-2,0 0,-1-1,1 0,0-1,0-1,-1-1,1-1,-1 0,0-1,13-6,-7 1</inkml:trace>
  <inkml:trace contextRef="#ctx0" brushRef="#br0" timeOffset="18387.613">14563 625,'-14'8,"-1"0,1 1,0 1,1 0,0 1,1 0,0 1,-6 8,14-16,1 0,0 0,0 1,0-1,0 1,1-1,-1 1,1 0,1 0,-1 0,1 0,-1 0,2 1,-1-1,0 0,1 0,0 1,0-1,1 0,0 0,-1 1,2-1,-1 0,1 0,-1 0,1 0,1 0,1 2,1-2,1 0,-1-1,1 0,1 0,-1 0,1-1,-1 0,1 0,0 0,0-1,0 0,0-1,0 1,1-1,-1-1,0 1,1-1,-1-1,0 1,1-1,-1-1,0 1,0-1,0 0,0-1,0 0,-1 0,1 0,-1-1,2 0,8-11,1 0,-2 0,0-2,-1 1,0-2,-2 0,0-1,-1 0,-1 0,0-2,2-9,7-9,-17 35,73-186,-72 181,-1-1,-1 1,0-1,0 0,-1 1,0-1,0 0,-1 1,-1-1,0 1,0-1,0 1,-1 0,-1 0,0 0,0 0,-1 0,0 1,-4-6,5 10,1 0,-1 0,0 1,0-1,0 1,0 0,0 0,-1 1,1-1,-1 1,0 0,0 0,0 1,0-1,0 1,0 0,0 1,0-1,0 1,-1 0,1 0,0 0,0 1,0 0,0 0,0 0,0 1,0 0,0 0,-1 1,-5 1,0 1,1 1,0 0,0 0,1 1,0 0,0 1,0 0,1 0,0 1,1 0,0 0,-1 2,2 1,0 0,0 1,1-1,1 1,0 0,1 0,1 1,0-1,0 1,1-1,1 1,1-1,0 1,0-1,1 1,1-1,0 0,1 0,0 0,1 0,1-1,0 0,1 0,0 0,7 8,7 11,2-1,1-1,2-1,0-1,15 9,124 101,-152-127</inkml:trace>
  <inkml:trace contextRef="#ctx0" brushRef="#br0" timeOffset="16717.207">12165 287,'68'-27,"-1"-4,-2-2,16-14,27-41,-77 62,-39 54,-21 154,-80 516,96-638,-3-1,-3 0,-2-2,-2 0,-3-1,-7 6,28-50,0 0,-2-1,1 1,-1-1,-1 0,0-1,-1 0,0 0,0 0,-1-2,0 1,-1-1,0-1,0 1,-1-2,1 0,-1 0,-8 1,18-7,0 1,0-1,-1-1,1 1,0 0,-1 0,1-1,0 0,0 1,0-1,0 0,0 0,0 0,0 0,0 0,0-1,0 1,0-1,1 1,-1-1,0 1,1-1,0 0,-1 0,1 0,0 0,0 0,0 0,0 0,0 0,1 0,-1-1,0 1,1 0,0 0,0-3,3-85,9 49,3 0,1 1,2 1,2 0,1 2,2 0,2 2,1 0,2 2,1 1,1 1,16-11,-26 25,1 2,0 0,1 1,1 2,0 0,0 1,1 1,1 2,1 0,67 9,-17 4,-50-10,-2 0</inkml:trace>
  <inkml:trace contextRef="#ctx0" brushRef="#br0" timeOffset="16901.105">12983 710,'-15'38,"1"13,2 3,8-8,10-17,3-13</inkml:trace>
  <inkml:trace contextRef="#ctx0" brushRef="#br0" timeOffset="17051.299">12983 287</inkml:trace>
  <inkml:trace contextRef="#ctx0" brushRef="#br0" timeOffset="26340.2">17414 625,'-5'34,"-1"20,4 1,4-8</inkml:trace>
  <inkml:trace contextRef="#ctx0" brushRef="#br0" timeOffset="26502.275">17441 258,'0'0</inkml:trace>
  <inkml:trace contextRef="#ctx0" brushRef="#br0" timeOffset="26825.475">17894 428,'-19'4,"-79"27,95-30,0 1,0-1,0 1,0 0,0 0,1 0,-1 0,1 0,-1 0,1 1,0-1,-1 1,1 0,1 0,-1 0,0 0,1 0,-1 0,1 0,0 0,0 0,0 1,1-1,-1 0,1 1,-1 2,4 1,-1 0,1 0,0 0,1 0,0-1,0 1,0-1,1 0,0 0,0-1,0 1,1-1,-1 0,1-1,1 1,-1-1,1 0,-1-1,1 0,2 1,11 8,-5-3,65 51,-78-58,0 0,0 0,0 0,0 1,0-1,-1 1,1-1,-1 1,1 0,-1-1,0 1,0 0,0 0,-1 0,1 0,0 0,-1 0,0 0,0 0,0 0,0 0,-1 0,1-1,-1 1,1 0,-1 0,0 0,0 0,0 0,-1 0,-4 3,1 0,-1-1,-1 1,1-1,-1 0,0-1,0 0,0 0,0 0,-1-1,0 0,1-1,-1 0,0 0,0 0,0-1,-1 0,1-1,0 0,0 0,0-1,0 0,-4-1,-13-3</inkml:trace>
  <inkml:trace contextRef="#ctx0" brushRef="#br0" timeOffset="25475.576">15918 485,'-7'-3,"-1"1,1 1,-1-1,0 1,1 1,-1-1,0 2,0-1,0 1,1 0,-1 0,1 1,-1 0,1 0,-1 1,1 0,0 0,0 1,1 0,-1 0,1 1,0-1,0 2,0-1,1 0,-1 1,2 0,-1 0,0 1,1-1,0 1,-2 6,-10 17,2 0,0 1,2 0,2 1,1 0,-4 25,12-54,0-1,0 0,1 1,-1-1,1 0,-1 1,1-1,0 1,0-1,0 1,0-1,0 0,1 1,-1-1,1 1,-1-1,1 0,0 1,0-1,0 0,0 0,1 0,-1 0,1 0,-1 0,1 0,-1 0,1-1,0 1,0 0,0-1,0 0,0 1,0-1,0 0,1 0,-1 0,0-1,1 1,-1 0,0-1,1 1,-1-1,3 0,9-4,0 0,0-1,-1 0,0-1,0-1,0 0,-1-1,0 0,0-1,-1 0,0-1,-1 0,0 0,0-1,-1-1,12-9,190-199,-182 192,-29 27,1 1,-1-1,0 1,0-1,1 1,-1-1,0 1,0 0,1-1,-1 1,1 0,-1-1,0 1,1 0,-1-1,1 1,-1 0,1 0,-1-1,0 1,1 0,-1 0,1 0,-1 0,1 0,-1-1,1 1,0 0,-1 0,1 0,-1 1,1-1,-1 0,1 0,-1 0,1 0,-1 0,1 1,-1-1,0 0,1 0,-1 1,1-1,-1 0,0 1,1-1,-1 0,1 1,-1-1,0 0,0 1,1-1,-1 1,0-1,0 1,1-1,-1 1,0-1,0 1,0-1,0 1,0-1,0 1,0-1,0 1,0-1,0 1,-16 163,18-148,1 0,0-1,1 1,0-1,2 1,-1-1,2-1,0 1,1-1,0 0,1-1,1 0,0 0,1-1,0-1,1 1,2 0,-11-9,0-1,1 0,-1 0,1 0,0 0,-1 0,1-1,0 0,0 1,0-1,0-1,0 1,0-1,0 1,0-1,0-1,1 1,-1 0,0-1,0 0,0 0,21-8</inkml:trace>
  <inkml:trace contextRef="#ctx0" brushRef="#br0" timeOffset="25757.402">16849 456,'-9'24,"-9"22,-5 9,0-1,1-10,3-7,5-5,0-3,2-2,-1-1,1 1,-1-1,-5-4,2-5</inkml:trace>
  <inkml:trace contextRef="#ctx0" brushRef="#br0" timeOffset="26103.422">16623 428,'209'313,"-71"-94,-135-216,0 0,-1-1,1 1,0-1,0 0,0 0,1 0,-1 0,1-1,-1 1,1-1,-1 0,1 0,-1 0,1 0,0-1,0 1,-1-1,1 0,0 0,3-1,14-3</inkml:trace>
  <inkml:trace contextRef="#ctx0" brushRef="#br0" timeOffset="29407.421">0 1416,'368'-47,"-141"20,-164 19,0 3,0 3,47 4,-4 0,199 26,187 1,19-47,-208 5,52 13,-122 2,850-2,-671-28,463 28,-439-28,-8 16,70-6,-115-8,7 14,-115-4,112 14,-198 3,241 28,946-30,-856 0,-81-26,122 27,-178-28,769 28,169 0,-894-29,322 30,-453-29,88 26,-122-25,355 27,-521 13,-83-10,0 0,1-1,0 0,-1-1,1-1,0 0,0-1,-1 0,12-3,20-4,1 1,1 2,-1 3,1 1,29 4,23-1,35 3,-121 1,-7 0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1,'-34'2,"0"1,0 2,0 2,1 1,0 1,0 2,1 1,-3 4,25-12,0 1,1 0,-1 1,1 0,1 0,-1 1,1 0,0 0,1 1,0 0,0 1,1-1,0 1,0 1,1-1,0 1,1-1,0 2,1-1,0 0,0 1,1-1,0 1,1-1,0 1,1 10,0-18,0 0,1 1,-1-1,0 0,1 0,0 0,0 0,0 0,0 0,0 0,1-1,-1 1,1 0,-1-1,1 1,0-1,0 1,1-1,-1 0,0 0,1 0,-1 0,1 0,0-1,-1 1,1-1,0 1,0-1,0 0,0 0,0-1,0 1,0-1,0 1,1-1,6 0,-1 0,1-1,-1 0,0 0,0-1,0 0,0-1,0 0,0 0,0-1,2-1,26-17,-1-1,-1-2,-1-1,-1-2,-2-1,0-1,-3-2,0-1,-28 34,0 0,1-1,-1 1,0 0,0 0,1 0,-1 0,0-1,1 1,-1 0,1 0,-1-1,1 1,-1 0,1-1,0 1,-1-1,1 1,0-1,0 1,-1-1,1 1,0-1,0 1,-1-1,1 0,0 0,0 1,0-1,0 0,0 0,-1 0,1 0,0 0,0 0,0 0,0 0,0-1,0 1,-1 0,1 0,0-1,0 1,0 0,-1-1,1 1,0-1,-1 1,1-1,0 1,-1-1,1 0,0 1,-1-1,1 0,-1 0,1 1,-1-1,0 0,1 0,-1 1,0-1,0 0,1 0,-1 0,0 0,0 0,0 1,0-2,0 2,0 12,0 0,1-1,0 1,0 0,1-1,1 1,0-1,1 0,0 0,1 0,0-1,0 1,1-1,0-1,1 1,0-1,1 0,0 0,0-1,1 0,8 5,36 8,-28-16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59 174,'-2'125,"-6"0,-8 21,-4-64,9-102,10-11,1 1,1-1,2 1,0-1,3 1,0 0,2 1,1 0,1 0,2 1,4-7,116-204,-132 238,0 0,0 0,0-1,1 1,-1 0,0 0,0 0,1-1,-1 1,1 0,-1 0,1 0,0 0,-1 0,1 0,0 0,-1 0,1 0,0 0,0 0,0 1,0-1,0 0,0 1,0-1,0 1,0-1,1 1,-1-1,0 1,0 0,0-1,0 1,1 0,-1 0,0 0,0 0,1 0,-1 0,0 0,0 1,0-1,1 0,-1 1,0-1,0 0,0 1,0 0,0-1,0 1,0 0,1 0,9 102,-4-52,-6-32,1-1,1 0,1 0,1 0,0-1,1 1,4 6,1-6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5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0 173,'23'423,"12"-102,-25-301,11-39,-13 9,21-22,1 0,2 2,1 1,1 2,2 2,0 0,1 3,2 1,35-14,-61 31,54-13,-66 17,1 0,0 0,-1 0,1 0,-1 0,1 0,-1 1,1-1,0 1,-1-1,0 1,1 0,-1-1,1 1,-1 0,0 0,0 0,1 0,-1 0,0 0,0 1,0-1,0 0,0 0,0 1,-1-1,1 1,0-1,-1 1,1-1,-1 1,1-1,-1 1,0-1,0 1,0-1,0 1,0 0,0 0,-2 10,-1-1,0 0,0 0,-1 0,-1 0,0-1,0 0,-1 0,0 0,-1-1,0 0,0 0,-1-1,0 1,-1-2,-9 7,18-14,-32 30,-1-2,-2-1,0-2,-2-1,-1-2,0-2,-2-1,0-2,-40 11,16-24,59-9</inkml:trace>
  <inkml:trace contextRef="#ctx0" brushRef="#br0" timeOffset="317.995">763 708,'-13'19,"1"1,1 0,1 1,1 0,1 0,1 1,1 0,0 0,2 0,1 1,0 0,1 12,3-31,-1-1,1 1,-1-1,1 1,0-1,0 1,0-1,1 0,-1 0,1 1,0-1,0 0,0 0,0-1,1 1,-1 0,1-1,-1 0,1 1,0-1,0 0,0 0,0-1,0 1,1-1,-1 1,0-1,1 0,-1 0,1-1,-1 1,1-1,-1 1,1-1,-1 0,1-1,3 1,7-2,1-1,-1 0,0 0,0-1,0-1,-1-1,0 0,11-7,-12 6,0 0,-1-1,0-1,-1 0,0-1,0 1,-1-2,0 0,-1 0,0 0,-1-1,0 0,-1-1,-3 7,0-1,0 0,-1 1,0-1,-1 0,1 0,-1 0,-1 0,1 0,-1 0,0-1,-1 1,0 0,0 0,0 0,-1 0,0 1,-1-1,1 0,-1 1,0-1,-1 1,0 0,0 0,0 1,-1-1,1 1,-1 0,0 0,0 0,0 1,-1 0,0 0,0 0,0 1,0 0,0 0,0 0,-1 1,0 0,1 0,-1 1,0 0,0 0,0 0,1 1,-1 0,0 1,0-1,0 1,-4 2,-14 3</inkml:trace>
  <inkml:trace contextRef="#ctx0" brushRef="#br0" timeOffset="815.959">1440 708,'-21'5,"1"0,0 1,0 1,0 1,1 1,0 0,1 2,0 0,1 1,0 1,0 0,-13 15,28-25,-1 0,1 1,0-1,0 0,0 1,0-1,1 1,-1-1,1 1,0 0,0 0,1-1,-1 1,1 0,-1 0,1 0,0 0,1 0,-1 0,1-1,0 1,0 0,0 0,0-1,0 1,1 0,0-1,0 0,0 1,0-1,0 0,1 0,-1 0,1 0,1 0,1 2,0 0,1-1,0 1,0-1,0-1,1 1,-1-1,1 0,0-1,-1 0,1 0,0 0,1-1,-1 0,0 0,0-1,0 1,8-2,4-5,0 0,-1-1,0-1,0-1,0 0,-1-2,-1 0,0 0,0-2,-1 0,-1-1,7-7,10-14,0-2,-3-1,-1-1,-2-1,-1-1,-2-2,-3 0,-1-1,5-22,-15 43,0-1,-1-1,-1 0,-2 1,-1-2,0 1,-2 0,-1 0,-1-1,-1 1,-1 0,-1 0,-7-22,9 42,0 0,0 0,0 1,-1-1,0 1,1-1,-1 1,-1 0,1 0,-1 0,1 1,-1-1,0 1,-1 0,1 0,0 0,-1 1,0 0,1-1,-1 2,0-1,0 0,0 1,0 0,0 0,-1 1,1-1,0 1,0 0,0 1,0-1,-1 1,1 0,0 0,-4 2,-2 1,-1 0,1 0,0 2,0-1,0 1,1 1,0 0,0 0,0 1,1 0,1 1,-1 0,1 0,1 1,0 0,0 0,1 1,0 0,1 0,0 0,1 1,-1 4,-4 15,1 0,2 1,1-1,1 1,2 1,1-1,2 0,1 2,-1-14,1 1,1-1,0 0,2 0,0-1,1 1,1-1,1 0,1-1,1 0,0 0,1-1,1-1,0 0,1 0,1-1,1-1,0 0,7 4,-15-14,0 0,0 0,0-1,0 0,1 0,0-1,-1 0,1 0,0-1,0 0,0 0,0-1,0 0,0 0,8-2,8-4</inkml:trace>
  <inkml:trace contextRef="#ctx0" brushRef="#br0" timeOffset="1314.272">2004 596,'-12'22,"1"0,2 1,0 0,1 1,1 0,1 0,1 0,1 1,1 15,2-36,0 0,1 0,0 0,0 0,0 0,0 0,0 0,1 0,0 0,0 0,0 0,0 0,0-1,1 1,0 0,0-1,0 1,0-1,1 0,-1 0,1 0,-1 0,1 0,0 0,1-1,-1 1,0-1,1 0,-1 0,1 0,-1-1,1 1,0-1,0 0,0 0,0 0,0 0,0-1,0 0,0 1,0-1,0-1,0 1,0-1,0 0,2 0,9-8,0 0,0-1,-1 0,-1-1,0-1,0 0,-1-1,0 0,-1 0,-1-2,0 1,6-15,-2 9,128-168,-141 188,-1-1,0 0,1 0,-1 1,1-1,-1 0,1 1,0-1,-1 1,1-1,-1 0,1 1,0 0,0-1,-1 1,1-1,0 1,0 0,-1-1,1 1,0 0,0 0,0 0,-1 0,1 0,0-1,0 2,0-1,0 0,0 0,-1 0,1 0,0 0,0 1,0-1,-1 0,1 1,0-1,0 1,-1-1,1 0,0 1,-1 0,1-1,-1 1,1-1,-1 1,1 0,-1-1,1 1,-1 0,14 43,25 257,-27-225,-3 1,-3-1,-4 2,-3-1,-3 0,-4-1,-3 1,-8 18,10-55,-2-1,-2-1,-2 0,-1-1,-2 0,-1-1,-2-1,-1-2,-2 0,-1-1,-2-1,-8 5,35-35,-12 10,1 0,-1-1,-1 0,0 0,0-2,-1 1,0-2,-1 0,1 0,-1-2,0 0,-1 0,13-5,0 0,-1 0,1 0,0 0,0 0,0-1,0 1,0-1,0 0,0 0,0 0,0 0,0-1,1 1,-1-1,0 1,1-1,-1 0,1 0,0 0,-1-1,1 1,0 0,1-1,-1 1,0-1,1 0,-1 0,1 1,0-1,0 0,0 0,0 0,1 0,-1-1,1 1,-1 0,1 0,0 0,1 0,-1 0,0 0,1 0,0 0,-1 0,1 0,1 0,0-3,8-22,2-1,1 2,1-1,1 2,1 0,2 1,0 1,19-19,-35 40,268-302,-226 259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3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0 725,'5'24,"7"7,0-5,-1-13,2-13,-1-11,-3-4</inkml:trace>
  <inkml:trace contextRef="#ctx0" brushRef="#br0" timeOffset="231.142">57 245,'0'0</inkml:trace>
  <inkml:trace contextRef="#ctx0" brushRef="#br0" timeOffset="646.882">508 442,'-31'23,"11"-11,1 1,0 0,1 1,1 2,0-1,1 2,1 0,0 1,2 1,0 0,1 0,1 1,0 1,0 5,9-22,1 0,0-1,0 1,0 0,1 0,-1 0,1-1,0 1,0 0,1 0,-1 0,1 0,-1-1,1 1,0 0,1 0,-1-1,1 1,-1-1,1 0,0 1,0-1,1 0,-1 0,1 0,-1 0,1-1,0 1,0-1,0 1,1-1,-1 0,0 0,1-1,-1 1,1-1,-1 0,1 0,0 0,0 0,0 0,-1-1,1 0,1 0,14-6,-1-2,0 0,-1-1,0-1,0 0,-1-1,-1-1,0 0,0-2,-1 1,-1-2,0 0,7-12,-14 20,40-53,45-41,-91 100,1 1,-1-1,1 1,0-1,-1 1,1 0,0-1,0 1,-1 0,1-1,0 1,0 0,-1 0,1-1,0 1,0 0,0 0,-1 0,1 0,0 0,0 0,0 1,-1-1,1 0,0 0,0 0,-1 1,1-1,0 0,0 1,-1-1,1 1,0-1,-1 1,1-1,-1 1,1-1,-1 1,1 0,-1-1,1 1,-1 0,1 0,-1-1,0 1,1 0,-1 0,0-1,0 1,0 0,0 0,1-1,-1 2,4 47,-4-45,-4 94,-5-2,-14 57,3-10,10-62,-3-1,-4 0,-3-1,-4-1,-3-1,-30 58,-11-41,65-91,1-1,0 0,-1 1,1-1,-1 0,0 0,0-1,0 1,0 0,0-1,0 0,0 0,0 0,0 0,-1 0,1-1,0 1,-1-1,1 0,0 0,-1 0,1 0,0-1,0 0,-1 1,1-1,0 0,0 0,0-1,0 1,0-1,-2-1,0-2,1-1,0 0,0 0,0 0,1 0,0-1,0 0,1 1,0-1,0 0,0 0,1 0,0 0,0 0,1-1,0 1,0 0,1 0,0-2,-1-2,3-26,2 1,2-1,1 1,1 0,2 1,2 0,1 1,2 0,1 1,1 1,2 1,1 1,2 0,0 2,2 1,19-15,-26 24</inkml:trace>
  <inkml:trace contextRef="#ctx0" brushRef="#br0" timeOffset="883.035">960 725,'-14'38,"0"18,2 3,8-7,9-13,10-13,5-16,1-10</inkml:trace>
  <inkml:trace contextRef="#ctx0" brushRef="#br0" timeOffset="1027.705">1072 301,'0'0</inkml:trace>
  <inkml:trace contextRef="#ctx0" brushRef="#br0" timeOffset="1444.714">1496 526,'-29'27,"1"0,2 2,0 1,2 1,2 1,1 2,1-1,-9 24,27-53,0 0,-1-1,1 1,1 0,-1 0,1 0,-1 0,1 0,0 1,0-1,1 0,-1 1,1-1,0 0,0 1,1-1,-1 0,1 0,0 1,0-1,1 0,-1 0,1 0,-1 0,1 0,1-1,-1 1,0 0,1-1,0 0,0 1,0-1,0 0,4 2,0-1,1-1,0 0,0-1,1 0,-1 0,0 0,1-1,-1-1,1 1,-1-1,1-1,-1 0,0 0,1 0,-1-1,0 0,0-1,0 0,0 0,1-1,8-4,0-2,-1 1,0-2,-1 0,0-1,0 0,-2-1,7-8,12-12,-1-1,-2-2,-2-1,-1-2,-1 0,-3-2,-1 0,-2-1,-2-1,-2-1,-2 0,-2-1,-1 0,-3-1,-1-4,-5 43,-1-1,0 0,0 1,-1-1,0 0,0 1,0-1,-1 1,0-1,-1 1,0 0,0 0,0 0,-1 0,0 1,0-1,-1 1,0 0,0 0,0 1,-1 0,0 0,0 0,0 0,0 1,-1 0,0 0,0 1,0 0,0 0,0 1,-1 0,1 0,-1 0,1 1,-1 1,0-1,1 1,-1 0,0 1,1 0,-1 0,0 0,-5 3,-1 5,0 0,1 1,0 0,1 1,1 0,-1 1,2 0,-1 1,2 0,0 1,0 0,2 0,0 1,0 0,1 0,1 1,1 0,0 0,1 0,0 0,2 0,-1 12,3-1,2 1,0-1,2-1,0 1,2 0,1-1,1-1,2 1,0-2,1 1,2-2,0 1,2-2,10 12,12 11,2-1,2-3,40 31,-46-40,-9-9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0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286 142,'-23'14,"0"2,1 0,1 2,0 0,2 2,0 0,1 1,1 1,1 0,1 1,1 1,1 0,2 1,0 1,-1 5,10-23,-1 0,2 0,-1 0,1 1,0-1,1 0,0 1,0-1,1 0,0 1,0-1,1 0,0 0,0 0,1 0,0 0,1 0,0-1,0 0,0 0,1 0,0 0,1-1,-1 1,1-1,0-1,1 1,-1-1,1 0,0-1,0 0,1 0,-1 0,1-1,0 0,0 0,0-1,0 0,0-1,2 1,5-4,-1-1,1 0,0-1,-1-1,0 0,0-1,0 0,-1-1,0-1,-1 0,1-1,-1 0,-1 0,0-2,0 1,-1-1,0-1,-1 0,6-10,-3 8,-1-1,-1 0,0-1,-1 0,0-1,-2 1,0-1,-1-1,0 1,-1-1,-2 0,1-1,-2 1,-1 0,0-1,-1 1,-1-1,-1 1,0 0,-2-2,2 9,0 0,-1 1,0-1,-1 1,0 0,-1 0,0 0,0 0,-1 1,-1 0,1 0,-1 1,-1 0,0 0,0 0,0 1,-1 1,0-1,0 1,-1 1,0 0,0 0,0 1,0 0,-1 1,1 0,-1 0,6 3,1 0,-1 0,0 1,1-1,-1 1,0 0,1 0,-1 0,1 1,0 0,-1 0,1 0,0 0,0 1,0-1,0 1,-2 3,-13 12</inkml:trace>
  <inkml:trace contextRef="#ctx0" brushRef="#br0" timeOffset="515.718">596 706,'291'-359,"-272"350,-26 45,3-25,4-10,-3 8,-1 0,2 1,-1 0,1-1,1 1,0 0,0 0,1 0,0 0,1 0,0 0,0 0,1-1,0 1,1 0,0-1,1 0,1 3,-3-10,1 0,0 0,0 0,0 0,0 0,0 0,0-1,0 0,1 1,-1-1,0 0,1-1,-1 1,1-1,-1 1,1-1,-1 0,1 0,-1-1,1 1,-1-1,0 0,1 0,-1 0,0 0,1 0,-1-1,0 1,1-1,85-60,-79 51,1 0,-1-1,-1-1,-1 1,1-1,-2-1,0 0,-1 0,0 0,-1-1,0 1,0-9,0-2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9:59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59,'28'-58,"-36"86,-134 235,76-149,-5-2,-27 26,-21 40,86-152,20-22</inkml:trace>
  <inkml:trace contextRef="#ctx0" brushRef="#br0" timeOffset="422.417">0 285,'34'29,"4"-12,0-2,2-2,0-1,0-2,1-2,13 0,92 22,-122-25,0 1,0 1,-1 1,0 1,-1 1,0 1,0 1,-1 1,-1 0,0 2,10 10,-29-24,0 1,0 0,0-1,1 1,-1-1,1 1,-1-1,1 0,-1 0,1 0,0 0,-1 0,1 0,0 0,0 0,0-1,0 1,0-1,0 1,0-1,0 0,0 0,0 0,0 0,0 0,0 0,0-1,0 1,-1-1,1 1,0-1,0 0,0 1,0-1,-1 0,1 0,0-1,-1 1,1 0,-1 0,1-1,10-8</inkml:trace>
  <inkml:trace contextRef="#ctx0" brushRef="#br0" timeOffset="670.49">791 342,'-78'14,"1"3,1 4,1 3,1 3,2 4,-18 12,-36 45,109-71</inkml:trace>
  <inkml:trace contextRef="#ctx0" brushRef="#br0" timeOffset="990.697">338 31,'-7'16,"0"1,0-1,2 1,0 0,1 1,0-1,2 1,0 0,1 0,1-1,0 1,2 0,0 0,1-1,3 12,78 294,-52-168,-13-92,-14-44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0,'1'64,"-13"236,-36 83,21-195,20-159,7-38,3-6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88,'48'-9,"26"-4,0-4,-8 1,-10 3,-10 4,-8 3,-6 3,-3 2,-2 1,-1 0,1 1,-6 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8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287 445,'-28'15,"0"1,1 1,1 1,0 2,1 1,2 0,0 2,1 1,-11 18,8 36,25-76,0 0,0 0,1 0,-1 0,1 0,-1 0,1 0,0 0,0 0,0 0,0 0,0-1,0 1,1 0,-1-1,0 1,1-1,-1 1,1-1,0 0,-1 1,1-1,0 0,0 0,0 0,0-1,0 1,0 0,0-1,0 1,0-1,0 0,0 0,0 1,0-1,0-1,1 1,14-2,0-1,1-1,-1 0,-1-2,1 0,-1 0,0-2,0 0,-1 0,0-2,-1 0,0 0,-1-2,5-4,5-1,96-76,-119 93,0 1,0-1,0 0,1 1,-1-1,0 1,0-1,0 1,0-1,1 0,-1 1,0-1,0 1,1-1,-1 0,0 1,1-1,-1 0,0 1,1-1,-1 0,0 0,1 1,-1-1,1 0,-1 0,1 0,-1 1,0-1,1 0,-1 0,1 0,-1 0,1 0,-1 0,1 0,-1 0,1 0,-1 0,0 0,1 0,-1-1,1 1,-1 0,1 0,-1 0,0-1,1 1,-1 0,1 0,-1-1,0 1,1 0,-1-1,0 1,1 0,-1-1,0 1,0-1,1 1,-1-1,-12 45,10-36,0 84,2-90,1 0,0 1,0-1,-1 0,1 0,1 0,-1 1,0-1,0 0,1-1,-1 1,1 0,0 0,0-1,-1 1,1-1,0 1,0-1,0 0,1 0,-1 0,0 0,0 0,0 0,1-1,-1 1,1-1,-1 1,0-1,1 0,-1 0,0 0,1-1,-1 1,1 0,-1-1,1 0,13-5,-1-2,0 0,0 0,-1-2,0 1,-1-2,0 0,-1 0,0-2,0 1,-2-1,0-1,0 0,-1 0,-1-1,0 0,5-16,6-10,-3-1,-1-1,-3-1,-1 1,-2-2,-2 0,-2 1,-2-2,-2 1,-4-45,13 338,19 24,-22-235,-2 1,-1 0,-2 0,-2 0,-1 9,-11-12,6-29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24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304 1,'-179'635,"153"-533,-62 181,88-283,-2 1,1 1,0 0,0 0,0 0,0 0,0 0,1 0,-1 0,1 0,-1 0,1 0,0 0,-1 0,1 0,0 0,0 0,1 1,-1-1,0 0,1 0,-1 0,1 0,0 0,0 0,-1 0,1 0,0-1,1 1,-1 0,0 0,1-1,-1 1,1-1,-1 1,1-1,-1 0,1 1,0-1,1 0,53-10,-26-2</inkml:trace>
  <inkml:trace contextRef="#ctx0" brushRef="#br0" timeOffset="378.936">1066 170,'-69'63,"4"2,2 3,3 3,-11 21,59-76,0 1,1-1,0 2,2-1,0 1,1 1,1 0,0 0,2 0,0 1,1-1,1 1,1 0,1 0,1 1,0-1,4 16,-2-29,1 1,0-1,0 0,1 0,-1 0,2-1,-1 1,1-1,0 0,0-1,1 1,0-1,0 0,0 0,0-1,1 1,0-1,0-1,0 0,0 0,0 0,1-1,-1 0,6 1,16 3,0-2,1-1,-1-1,1-2,25-2,-24-2,0 0,0-2,0-2,-1 0,0-2,-1-2,0 0,-1-2,0-1,-1-1,-1-2,0 0,-2-2,0-1,-1 0,-2-2,0-1,-1 0,11-20,-24 33,0 0,-1-1,0 0,-1 0,0 0,-1-1,-1 1,0-1,0 0,-1 0,-1-1,0 1,-1 0,-1 0,0 0,0 0,-2 0,1 0,-2 0,0 0,0 1,-1 0,0 0,-1 0,-1 0,0 1,0 0,-1 1,-1 0,0 0,0 0,0 1,-2 1,1 0,-1 0,0 1,0 0,-10-4,9 6,-1 1,0 0,0 1,0 0,-1 1,1 1,0 0,-1 0,1 2,-1-1,1 2,0 0,-1 0,1 1,0 1,0 0,1 1,0 1,-1-1,2 2,-1 0,1 0,0 1,0 0,1 1,0 1,1-1,-4 6,-49 55,37-41</inkml:trace>
  <inkml:trace contextRef="#ctx0" brushRef="#br0" timeOffset="732.256">2280 255,'-25'10,"1"1,0 2,1 0,1 2,0 0,1 2,0 0,-5 8,8-9,-10 6,2 1,1 1,0 1,2 2,1 0,2 1,0 1,2 1,1 1,-6 16,21-40,-1 0,1 1,0-1,1 0,0 1,0-1,1 0,0 1,0-1,0 1,1-1,0 0,1 1,0-1,0 0,0 0,1 0,0 0,0-1,1 1,0-1,0 0,0 0,1 0,0 0,0-1,0 0,1 0,0 0,0-1,0 0,6 3,10 3,0-2,0 0,1-1,0-1,0-2,1 0,-1-1,1-2,0 0,-1-2,1 0,0-2,-1 0,0-2,0 0,0-2,0 0,-1-2,-1 0,1-2,-1 0,-1-1,0-2,-1 0,-1 0,0-2,-1 0,0-1,-1-1,-2-1,5-7,-4 5,-1-1,-2-1,0 0,-1-1,-2 0,0-1,-1 0,-2 0,-1 0,0-1,-2 0,-1 0,-2 0,0 0,-1 0,-2 0,-1 1,-3-13,4 29,0-1,-1 2,0-1,0 0,-1 1,0-1,0 1,-1 1,0-1,-1 1,0 0,0 0,0 1,0 0,-1 1,0-1,-1 1,1 1,-1 0,0 0,0 0,0 1,0 1,-1-1,1 2,-1-1,1 1,-1 1,0 0,1 0,-1 1,0 0,-1 1,-24 4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9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1,'-220'171,"216"-167,-2 0,1-1,-1 2,1-1,1 0,-1 1,0 0,1 0,0 1,1-1,-1 1,1 0,0-1,0 2,0-1,1 0,0 0,1 1,-1 1,3-5,1 0,-1 0,1 0,-1 0,1 0,0 0,0-1,1 1,-1-1,0 0,1 0,0 0,-1 0,1 0,0 0,0-1,0 1,0-1,0 0,0 0,0 0,1 0,-1 0,1-1,26 13,-24-8,0-1,0 1,-1 1,0-1,0 1,0 0,-1 0,0 0,0 1,0-1,-1 1,0 0,0 0,-1 0,0 0,1 5,33 68,-1-55,-20-24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0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31 316,'61'-16,"0"-2,-1-3,-1-3,17-11,5-24,-79 57,0 0,0 0,-1 0,1-1,0 1,-1-1,1 1,-1-1,0 1,0-1,0 0,0 1,-1-1,1 0,-1 0,1 0,-1 0,0 1,0-1,0 0,-1 0,1 0,-1 0,1 1,-1-1,0 0,0 1,0-1,-1 0,1 1,-1-1,0 0,-2-2,0 0,-1 1,1-1,-1 1,0 0,-1 1,1-1,0 1,-1 0,0 0,0 1,0 0,0 0,0 0,0 1,0 0,0 0,-1 0,1 1,0 0,-1 0,1 1,0-1,-1 1,1 1,-5 1,-5 1,0 1,1 0,0 1,0 1,1 0,0 1,0 1,1 0,0 1,-3 2,6-3,0 0,1 0,-1 1,2 0,-1 0,2 1,-1 0,2 1,-1 0,1 0,1 0,1 1,-1-1,2 1,0 0,0 0,1 1,1-1,0 0,1 1,1-1,1 12,1-17,0-1,0 1,1-1,0 1,1-1,-1-1,1 1,0-1,1 1,0-2,0 1,0-1,0 1,1-2,0 1,0-1,1 0,2 1,145 42,-139-44,0-2,0 1,0-2,1 0,-1-1,0-1,0 0,0-2,-1 1,1-2,-1 0,0-1,0 0,0-1,-1-1,11-8,-8-1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4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13,'-9'-3,"0"0,-1 1,1 1,-1-1,1 1,-1 1,1 0,-1 0,1 1,-1 0,1 1,0 0,-1 0,1 1,0 0,1 1,-1 0,0 0,1 1,0 0,0 1,1-1,-1 1,1 1,0 0,1 0,0 0,-5 7,10-12,-50 103,50-103,0 1,0 0,1 0,-1 0,1 0,0-1,-1 1,2 0,-1 0,0 0,0 0,1 0,0-1,-1 1,1 0,0 0,0-1,1 1,-1-1,0 1,1-1,0 1,-1-1,1 0,0 0,0 0,1 0,-1 0,0 0,0-1,1 1,-1-1,1 1,0-1,-1 0,1 0,2 0,8 1,-1-1,1 0,-1-1,1-1,-1 0,1 0,-1-2,1 1,-1-1,0-1,0 0,-1-1,1 0,-1-1,0 0,0-1,-1 0,0-1,0 0,2-3,11-5,79-70,-101 85,-1 0,1 0,0 0,-1 1,1-1,0 0,0 0,0 1,-1-1,1 1,0-1,0 1,0-1,0 1,0-1,0 1,0 0,0 0,1-1,-1 1,0 0,0 0,0 0,0 0,0 0,0 0,0 1,0-1,0 0,0 1,0-1,0 0,0 1,0-1,0 1,0-1,0 1,0 0,0-1,-1 1,1 0,0 0,0 0,-1 0,22 49,-17-35,1 0,1-1,0 0,0 0,2-1,0 0,0 0,1-1,1 0,0-1,0 0,6 3,1 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7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77 565,'-19'33,"-6"17,6-1,5-9</inkml:trace>
  <inkml:trace contextRef="#ctx0" brushRef="#br0" timeOffset="234.281">50 113,'0'0</inkml:trace>
  <inkml:trace contextRef="#ctx0" brushRef="#br0" timeOffset="517.068">303 734,'131'-335,"-108"304,-22 31,-1-1,1 1,-1 0,1 0,-1 0,1-1,-1 1,1 0,0 0,-1 0,1 0,-1 0,1 0,-1 0,1 0,0 0,-1 1,1-1,-1 0,1 0,-1 0,1 0,-1 1,1-1,-1 0,1 1,-1-1,0 0,1 1,-1-1,1 1,-1-1,0 1,1-1,-1 0,0 1,1-1,-1 1,0-1,0 1,0 0,0-1,1 1,-1-1,0 1,0-1,0 1,0-1,0 1,0 0,0-1,-1 1,1-1,0 1,0-1,0 1,0-1,-1 1,2 80,6 44,-6-120,0-1,0 1,1-1,0 0,0 1,0-1,0 0,0 0,1 0,0 0,0-1,0 1,0-1,1 0,-1 1,1-2,0 1,0 0,0-1,0 0,0 0,1 0,2 1,0-1,0-1,-1 0,1-1,0 0,0 0,-1 0,1 0,0-1,-1 0,1-1,0 0,-1 0,0 0,1-1,-1 1,0-2,0 1,-1-1,1 0,1-2,96-98,-71 54,-2-1,-3-2,-2-1,3-13,-20 45,-3 3</inkml:trace>
  <inkml:trace contextRef="#ctx0" brushRef="#br0" timeOffset="766.499">1235 0,'0'43,"0"24,-5 11,-1-5,0-8,1-12,1-9,2-7,6-6,2-3,0-1,-1-1,-2-9,0-8</inkml:trace>
  <inkml:trace contextRef="#ctx0" brushRef="#br0" timeOffset="1017.724">1010 311,'38'-5,"37"-1,10 0,-4 1,-11 1,-18 2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6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1 296,'1'2,"0"-1,1 1,-1 0,1 0,0-1,-1 1,1-1,0 1,0-1,0 0,0 1,0-1,0 0,1-1,-1 1,0 0,0-1,1 1,-1-1,0 0,1 1,-1-1,0 0,1 0,-1-1,2 2,15-3,-1-1,1 0,0-2,-1 0,0 0,0-2,0-1,-1 0,0-1,-1 0,0-2,0 0,-1 0,0-2,-1 0,-1 0,0-1,-1-1,5-9,74-100,-90 123,-1 0,1 1,0-1,0 0,0 1,0-1,0 1,0-1,0 1,-1 0,1-1,0 1,1 0,-1 0,0 0,0 0,0 0,0 0,0 0,0 0,0 0,0 0,0 0,0 1,0-1,0 0,0 1,0-1,0 1,0-1,-1 1,1-1,0 1,0 0,0-1,-1 1,1 0,0 0,-1-1,1 1,-1 0,1 0,-1 0,1 0,-1 0,1 0,-1 0,17 49,-11 7,-2 1,-3 1,-5 31,2 10,1 271,1-353,-1 1,0-1,-2 0,0 1,-1-1,-1-1,-1 1,-2 4,8-23,0 1,0-1,0 1,0-1,0 1,0-1,-1 1,1-1,0 1,0 0,-1-1,1 1,0-1,0 1,-1 0,1-1,0 1,-1 0,1-1,-1 1,1 0,0 0,-1-1,1 1,-1 0,1 0,-1 0,1 0,0-1,-1 1,1 0,-1 0,1 0,-1 0,1 0,-1 0,1 0,-1 0,1 1,-1-1,1 0,-1 0,1 0,0 0,-1 1,1-1,-1 0,1 0,0 1,-1-1,1 0,-1 1,1-1,0 0,0 1,-1-1,1 1,0-1,-6-45,7 13,0 1,2-1,2 1,1-1,1 1,2 1,1 0,1 0,1 1,5-5,6-16,3 1,2 1,2 1,2 2,6-5,0 2,-22 26,0 0,2 1,0 1,1 1,1 1,1 0,0 2,17-10,-34 23,0 1,0 0,0 0,0 0,1 1,-1 0,1-1,-1 2,1-1,0 0,-1 1,1 0,0 0,-1 0,1 1,0-1,-1 1,1 0,-1 0,1 1,-1 0,0-1,1 1,-1 1,0-1,0 1,-1-1,1 1,0 0,-1 1,0-1,0 0,0 1,0 0,0 0,-1 0,0 0,0 0,0 0,0 0,0 1,-1-1,1 7,0-1,0 0,-1 0,-1 0,1 1,-2-1,1 0,-2 1,1-1,-1 0,-1 0,0 0,0-1,-1 1,0-1,-1 1,0-1,0-1,-1 1,-5 5,-1 2,-2-1,0 0,0-1,-1-1,-1 0,0-1,-1-1,0 0,-1-1,-3 0,14-6,-1-1,1 0,-1 0,0-1,1 0,-1-1,0 1,0-2,0 1,0-1,0 0,-7-1,-4-5</inkml:trace>
  <inkml:trace contextRef="#ctx0" brushRef="#br0" timeOffset="349.805">1553 98,'-21'10,"0"1,1 0,1 2,0 0,1 1,0 1,1 1,1 0,0 1,1 1,1 1,1 0,-3 6,15-22,0 1,0-1,0 1,0-1,0 1,1-1,0 1,-1 0,1-1,1 1,-1 0,0-1,1 1,0 0,0-1,0 1,0-1,1 0,-1 1,1-1,0 0,0 0,0 0,0 0,1 0,-1 0,1-1,-1 1,1-1,0 0,0 0,0 0,1 0,-1 0,0-1,1 1,-1-1,0 0,1 0,0 0,-1-1,1 1,0-1,-1 0,1 0,0 0,-1 0,1-1,1 0,4-1,0 0,0-1,0 0,-1 0,1-1,-1 0,0-1,0 0,0 0,-1-1,0 0,0 0,0 0,-1-1,0 0,0-1,-1 1,0-1,0 0,-1 0,0 0,0-1,-1 0,0 1,0-1,-1 0,0-1,-1 1,0 0,-1 0,0-1,0 1,-1 0,0 0,0 0,-1-1,-1 1,1 1,-1-1,-1 0,0 1,0-1,0 1,-1 1,-5-8,-39-30,31 32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42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57 112,'-3'2,"0"0,0 0,0 0,0 0,0 0,1 1,-1 0,1-1,-1 1,1 0,0 0,0 0,1 0,-1 0,0 1,1-1,0 0,0 1,0-1,0 1,1-1,-1 1,1 0,0-1,0 1,0-1,0 1,1 0,0-1,-1 1,1-1,0 1,1-1,-1 0,2 3,-2-5,0 0,0 0,1 0,-1 0,0-1,0 1,1 0,-1-1,0 1,1-1,-1 1,1-1,-1 1,1-1,-1 0,1 0,-1 0,1 0,-1 0,1 0,-1 0,0-1,1 1,-1 0,1-1,-1 1,0-1,1 0,-1 1,0-1,1 0,-1 0,0 0,0 0,0 0,0 0,0 0,1-1,37-45,-35 42,-1-1,0 1,0-1,0 0,-1 1,0-1,0 0,0 0,-1 0,0-1,0 1,-1 0,1 0,-2-1,1 1,0 0,-2-6,0 11,1 0,-1 0,0 0,0 0,1 0,-1 0,0 0,0 1,0-1,0 1,0-1,0 1,0 0,0 0,0 0,0 0,0 0,0 1,0-1,0 0,0 1,0-1,0 1,1 0,-1 0,0 0,0 0,1 0,-1 0,0 0,1 0,-1 1,1-1,0 1,-1-1,1 1,0-1,0 1,0 0,-1 1,-56 94,57-94,-1-1,1 1,0 0,0 0,0 0,1 0,-1 0,1 0,0 0,-1 0,1 0,1 0,-1 0,0 0,1 0,-1 0,1 0,0 0,0 0,0 0,1 0,-1-1,1 1,-1 0,1-1,0 1,0-1,0 0,0 0,0 1,1-2,-1 1,1 0,1 1,5-2,-1 0,0 0,0-1,0 0,1 0,-1-1,0 0,0-1,0 0,0 0,0-1,-1 0,1 0,-1 0,0-1,1-1,-2 1,1-1,0 0,-1 0,0-1,-1 0,1 0,-1 0,0-1,0 0,0-1,-3 4,1 0,0 0,-1-1,0 1,0 0,-1-1,1 0,-1 1,0-1,0 0,0 0,-1 0,0 1,0-1,0 0,0 0,-1 0,0 1,0-1,0 0,-1 0,1 1,-1-1,0 1,0 0,-1 0,0-2,0 5,-1 0,1-1,-1 1,1 1,0-1,-1 0,1 1,-1 0,0 0,1 0,-1 0,1 0,-1 1,1-1,-1 1,1 0,0 0,-1 1,1-1,0 1,0-1,0 1,0 0,0 0,0 0,1 1,-1-1,0 1,1-1,0 1,-1 1,2-3,-5 3,1-1,0 1,0-1,0 1,1 1,-1-1,1 1,0-1,0 1,1 0,-1 1,1-1,1 1,-1-1,1 1,-1 0,2 0,-1 0,1 0,0 0,0 0,0 0,1 1,0-1,1 4,-1-8,1 0,0-1,0 1,0 0,0 0,0-1,0 1,0-1,1 1,-1-1,0 0,1 1,-1-1,1 0,0 0,-1 0,1 0,0 0,0 0,-1-1,1 1,0-1,0 1,0-1,0 0,0 1,0-1,0 0,0 0,0 0,0-1,0 1,0 0,-1-1,1 1,0-1,0 0,0 0,0 0,68-42,-63 39,-1-1,1 0,-1 0,0-1,0 0,-1 0,0-1,0 1,0-1,-1 0,0 0,0-1,-1 1,0-1,0 0,-1 1,0-1,0 0,-1-1,0 1,0 0,-1 0,0-3,-1 9,0 0,0 0,0 0,0 0,0 1,0-1,0 0,-1 1,1-1,0 1,-1-1,0 1,1 0,-1 0,0 0,1 0,-1 0,0 0,0 0,0 0,0 1,0-1,0 1,0 0,0-1,0 1,0 0,0 0,0 0,0 1,0-1,0 0,0 1,0-1,0 1,0 0,0-1,0 1,0 0,0 0,1 0,-1 1,-1 0,-69 61,71-62,0 0,0 0,0 0,0 1,0-1,0 0,1 1,-1-1,0 0,1 1,-1-1,1 1,-1-1,1 1,0-1,0 1,0-1,0 1,0-1,0 1,0-1,0 1,1-1,-1 1,0-1,1 1,0-1,-1 1,1-1,0 0,-1 1,1-1,0 0,0 0,0 1,0-1,0 0,1 0,-1 0,0 0,0-1,1 1,-1 0,0 0,1-1,-1 1,1-1,-1 1,1-1,-1 0,1 0,-1 1,1-1,-1 0,1 0,-1 0,1-1,-1 1,1 0,6-2,-1 1,1-1,-1 0,0-1,0 0,0 0,0 0,-1-1,1 0,-1 0,6-5,-5 4,14-10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4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621 225,'-34'37,"1"1,3 2,0 1,-14 29,-13 15,-3-4,-36 36,56-70,-127 150,142-189,28-15</inkml:trace>
  <inkml:trace contextRef="#ctx0" brushRef="#br0" timeOffset="630.93">1 197,'59'39,"-21"-3,-2 1,-1 1,-2 2,22 37,114 190,39 10,-183-246,-16-17</inkml:trace>
  <inkml:trace contextRef="#ctx0" brushRef="#br0" timeOffset="1164.7">1 564,'73'-27,"-27"16,0 2,0 2,1 2,-1 2,1 2,47 6,9-3,104 23,-196-23</inkml:trace>
  <inkml:trace contextRef="#ctx0" brushRef="#br0" timeOffset="1749.32">368 0,'11'219,"24"138,-25 29,-10-362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4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0,'-229'719,"192"-601,24-111,10-30,33-145,-5 72,4 0,5 2,29-56,-63 149,10-22,1 0,0 0,2 1,0 1,2 0,3-4,-17 24,0 0,0 0,0 1,0-1,0 0,0 0,0 0,1 1,-1-1,0 0,0 1,1-1,-1 1,0-1,0 1,1 0,-1 0,0-1,1 1,-1 0,1 0,-1 0,0 1,1-1,-1 0,0 0,1 1,-1-1,0 1,0-1,1 1,-1 0,0-1,0 1,0 0,0 0,0 0,0-1,0 1,0 0,0 1,0-1,-1 0,1 0,0 0,-1 0,1 1,30 63,-31-64,118 321,-67-193,-52-129,1 0,0 0,0 0,0 0,-1 0,1 0,0 0,0 0,-1 0,1 0,0 0,0 0,0 0,-1 0,1 0,0 0,0 0,-1 0,1 0,0 0,0 0,-1 0,1 0,0 0,0 0,0 1,-1-1,1 0,0 0,0 0,0 0,0 1,-1-1,1 0,0 0,0 0,0 1,0-1,0 0,0 0,0 0,0 1,-1-1,1 0,0 0,0 1,0-1,0 0,0 0,0 0,0 1,0-1,0 0,1 1,-24-22,18 17,-7-6,-1 0,0 1,-1 1,0 0,0 1,0 0,-1 1,0 1,0 0,0 1,-1 1,0 0,1 1,-1 1,0 0,0 2,-1 0,-113 12,112-7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0,'22'147,"-14"148,4-207,-9-73,0 0,0 0,-2 1,0-1,-1 0,0 1,-1-1,-1 0,0 1,-4 10,7-24,3-9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9 253,'-3'13,"1"1,0 0,1-1,1 1,0 0,1-1,0 1,1 0,0-1,1 1,1-1,0 0,1 0,0-1,7 12,-10-22,0 1,0-1,0 0,0 0,0-1,0 1,0 0,1-1,-1 1,0-1,1 0,0 1,-1-1,1-1,0 1,-1 0,1-1,0 1,0-1,-1 0,1 0,0 0,0 0,0 0,-1-1,1 1,0-1,0 0,-1 0,1 0,-1 0,1 0,2-2,74-60,-62 44,0-1,-1 0,-2-1,0-1,-1 0,-1-1,-1-1,-1 1,-2-2,0 1,-1-1,0-12,-5 33,-1 0,0 1,0-1,0 0,-1 0,1 0,-1 0,0 0,0 0,0 0,-1 0,0 0,1 0,-1 0,-1 0,1 0,0 0,-1 1,0-1,0 1,0-1,0 1,-1 0,1 0,-1 0,0 0,0 0,0 0,0 1,0 0,-1-1,1 1,-1 0,1 1,-1-1,0 1,0-1,1 1,-1 0,0 1,0-1,0 1,0 0,0 0,-3 0,-3 4,0 1,0 0,1 1,-1 0,1 0,1 1,-1 0,1 0,0 1,1 0,0 1,0 0,1 0,0 0,0 1,1-1,-1 5,-16 29,4-3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33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1,'-24'34,"-13"15,-4 5,-1-2,2-11,9-6,3-10,3-4,0-1,5-4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1 365,'123'-299,"-104"234,-19 138,-1-66,1 0,-1-1,1 1,1 0,-1 0,1-1,1 1,-1 0,1-1,0 1,1-1,-1 0,1 0,1 0,-1 0,1 0,0-1,0 0,0 1,1-2,0 1,0 0,0-1,1 0,-1 0,1-1,0 1,0-1,0-1,0 1,1-1,-1 0,1 0,-1-1,1 0,1 0,4-3,-1 0,1 0,-1-2,0 1,0-1,0-1,-1 0,1-1,-1 1,-1-2,1 0,-1 0,0-1,-1 0,1 0,-2-1,1 0,-1 0,-1-1,1 0,-2 0,1 0,1-7,14-38,-13 30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0,'-49'74,"3"1,4 3,-18 46,60-123,-25 84,24-84,1 1,0 0,-1 0,1 0,0 0,0 0,0-1,0 1,0 0,1 0,-1 0,1 0,-1-1,1 1,-1 0,1 0,0-1,0 1,0 0,0-1,0 1,0-1,1 0,-1 1,0-1,1 0,-1 0,1 0,-1 0,1 0,0 0,-1 0,1 0,0 0,0-1,-1 1,1-1,0 0,0 1,0-1,0 0,-1 0,2 0,8-3,1 0,-1-1,0 0,0 0,0-1,-1-1,0 0,0 0,0-1,-1-1,0 1,0-1,-1-1,0 0,0 0,-1 0,1-4,145-191,-94 143,-58 60,1 0,0 0,0 0,0 0,0 0,0 1,0-1,0 0,0 1,0 0,0-1,1 1,-1 0,0 0,0 0,0 0,0 1,1-1,-1 0,0 1,0 0,0-1,0 1,0 0,0 0,-1 0,1 0,0 1,0-1,-1 0,1 1,0-1,-1 1,0 0,1-1,-1 2,5 7,-1 0,0 1,-1 0,0 0,0 0,-1 0,-1 1,0-1,-1 1,0 0,-1 9,4 17,13 157,-9 1,-13 108,5-268,-2 0,-2 0,-1 0,-2-1,-1 1,-2-2,-1 1,-2-1,-1-1,-13 20,-29 11,54-62,1-1,-1 1,0-1,0 0,0 0,0 1,0-1,0 0,0-1,0 1,0 0,-1-1,1 1,0-1,0 0,-1 0,1 1,0-2,0 1,-1 0,1 0,0-1,0 1,-1-1,1 0,0 1,0-1,0 0,0 0,0-1,0 1,0 0,1-1,-3-1,-3-8,0-1,0-1,1 1,0-1,1 0,1-1,0 1,1-1,1 0,0 0,0 0,1 0,1 0,1 0,1-9,-2-1,2-46,3 0,3 0,3 1,3 0,3 1,5-4,26-39,-31 91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0,'0'625,"-27"-355,-4-72,31-186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0 147,'44'-14,"32"-15,9-2,-5 4,-7 7,-11 7,-11 5,-9 4,-8 3,-4 2,-8 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1,'-8'30,"2"0,2 1,0 0,2 0,1 0,2 0,1 0,1 0,3 7,18 243,-19-263,-1 1,-1 1,0-1,-2 0,0 1,-2-1,0 1,-1-1,0 0,-2 2,-10 39,14-61,0 1,0 0,0 0,0-1,0 1,1 0,-1 0,0-1,0 1,0 0,1 0,-1 0,0 0,0-1,0 1,1 0,-1 0,0 0,0 0,1 0,-1 0,0-1,0 1,1 0,-1 0,0 0,1 0,-1 0,0 0,0 0,1 0,-1 0,0 0,1 1,-1-1,0 0,0 0,1 0,-1 0,0 0,0 0,1 1,-1-1,0 0,0 0,0 0,1 0,-1 1,0-1,0 0,0 0,0 1,0-1,1 0,-1 0,0 1,0-1,0 0,0 1,16-23,11-22,-5 5,3 0,1 2,1 1,2 1,3 0,-31 33,1 0,-1 0,1 0,-1 0,1 0,0 0,-1 1,1-1,0 1,0-1,0 1,0 0,1 0,-1 0,0 0,0 0,1 0,-1 1,1-1,-1 1,0 0,1-1,-1 1,1 0,-1 1,1-1,-1 0,0 1,1-1,-1 1,0 0,1-1,-1 1,0 0,0 1,0-1,0 0,0 1,0-1,0 1,0-1,0 1,-1 0,1 0,-1 0,1 0,-1 0,5 7,0 0,-1 0,0 0,0 0,-1 1,0 0,-1 0,0 0,-1 0,0 1,0-1,-1 0,0 1,-1-1,-1 1,1 0,-2-1,1 0,-3 9,-12 66,13-60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88 306,'4'4,"-1"0,2 0,-1-1,0 0,1 1,-1-2,1 1,0-1,0 1,0-1,0 0,0-1,1 0,-1 1,0-2,1 1,-1-1,1 1,-1-1,1-1,-1 1,0-1,1 0,-1 0,0-1,1 0,-1 0,0 0,0 0,-1-1,1 0,0 0,-1 0,2-2,4-3,-1 0,0-1,0-1,-1 0,-1 0,0 0,0-1,-1 0,0 0,-1 0,0-1,-1 0,0 0,-1 0,0 0,-1-1,0 1,-1-2,-1 10,0-1,0 1,-1-1,1 1,-1 0,0-1,0 1,0 0,-1 0,0-1,1 1,-1 1,-1-1,1 0,-1 0,1 1,-1-1,0 1,0 0,0 0,-1 0,1 0,-1 1,0 0,0-1,1 1,-1 0,-1 1,1-1,0 1,0 0,0 0,-1 0,1 0,-1 1,1 0,0 0,-1 0,1 0,-1 1,1 0,0 0,-1 0,-2 1,-7 4,-1 1,1 0,0 1,1 1,0 0,0 1,1 0,0 1,1 0,0 1,1 0,0 1,1 0,1 1,0 0,0 0,2 0,0 1,0 0,1 0,1 1,1-1,0 1,1 0,1 0,0 0,1 1,3-7,-1-1,1 0,1 1,0-1,0 0,1-1,0 1,1-1,0 0,0 0,0-1,1 0,0 0,1 0,-1-1,1 0,1-1,-1 0,1 0,0-1,0 0,0 0,0-1,1 0,-1-1,1 0,0 0,0-1,0-1,8 1,122-9,-116 1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4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0,'-19'10,"-7"8,2 0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5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1,'-9'6,"-1"1,0-1,1 1,-1 1,2 0,-1 0,1 1,0 0,1 0,0 1,1-1,0 2,-5 9,12-14,-1-1,1 0,0 1,0-1,1 0,0 0,0 0,0 0,0 0,1-1,0 1,0 0,0-1,0 0,1 0,-1 0,1 0,0-1,1 1,-1-1,0 0,1-1,0 1,2 1,18 15,-22-16,1 0,0 0,-1 1,1-1,-1 1,0 0,0 0,-1 0,1 0,-1 0,0 1,0-1,0 1,-1-1,0 1,0 0,0 0,0 0,-1-1,1 1,-1 0,-1 0,1 0,-1 0,1 0,-1-1,-1 1,1 0,-1-1,0 1,0-1,0 1,0-1,-1 0,0 0,0 0,0 0,-7 7,-1 0,0 0,0-1,-1-1,0 0,0-1,-1 0,-1-1,1 0,-1-1,0-1,-6 2,-5-1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6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14 599,'-5'28,"1"0,1 1,2-1,1 1,1-1,1 0,6 24,-8-48,1-1,0 0,-1 0,1 0,1 0,-1 0,0 0,1 0,-1 0,1-1,0 1,0-1,0 1,0-1,1 0,-1 1,0-1,1 0,0-1,-1 1,1 0,0-1,0 1,0-1,0 0,0 0,0 0,0-1,1 1,-1-1,0 0,0 1,1-1,-1-1,0 1,0 0,0-1,0 0,1 0,-1 0,0 0,0 0,0 0,1-2,7-5,0-1,-1 0,-1-1,1 0,-1 0,-1-1,0 0,-1-1,0 0,-1 0,0 0,-1-1,0 0,-1 0,0 0,-1 0,-1-1,0 1,-1-1,0 0,-1 1,-1-1,0 1,-1-1,0 1,-3-8,4 17,0 0,-1-1,1 1,-1 0,0 1,0-1,-1 0,1 0,-1 1,1 0,-1-1,0 1,-1 0,1 0,0 1,-1-1,0 1,1 0,-1 0,0 0,0 0,0 1,0-1,-1 1,1 0,0 0,-1 1,1-1,0 1,-1 0,1 0,0 1,-1-1,1 1,0 0,0 0,-1 0,1 1,0-1,0 1,0 0,1 0,-1 1,0-1,1 1,-1-1,1 1,0 0,0 1,0-1,1 0,-1 1,1 0,0-1,-1 3,2-5,1 0,-1 0,1 0,-1 0,1 0,-1 0,1 0,0 0,-1 0,1 0,0 1,0-1,0 0,0 0,0 0,0 0,0 1,1-1,-1 0,0 0,1 0,-1 0,0 0,1 0,-1 0,1 0,0 0,-1 0,1 0,0 0,0 0,0 0,-1-1,1 1,0 0,0 0,0-1,0 1,0-1,0 1,0-1,1 1,-1-1,0 0,0 0,0 1,0-1,0 0,1 0,-1 0,0 0,0 0,0-1,1 1,65-11,-47-2,1-1,-2-1,0-1,-1-1,0 0,-1-1,-1-1,-1 0,-1-1,-1-1,0 0,-2-1,0-1,-2 1,0-1,4-20,-6 24,0-1,-2 1,0-1,-1 0,-1 0,0-1,-2 1,-1-1,0-3,0 23,1 0,-1 1,0-1,1 0,-1 0,0 0,1 0,-1 0,0 0,0 1,0-1,0 0,0 0,0 0,0 0,0 0,0 0,-1 0,1 0,0 1,-1-1,1 0,0 0,-1 0,1 0,-1 1,1-1,-1 0,1 1,-1-1,0 0,1 1,-1-1,0 1,0-1,1 1,-1-1,0 1,0-1,0 1,0 0,1-1,-1 1,0 0,0 0,0 0,0 0,0 0,0 0,0 0,0 0,0 0,1 0,-1 0,0 1,0-1,0 0,0 1,0-1,1 0,-1 1,0-1,0 1,1 0,-1-1,0 1,1-1,-1 1,0 0,-4 10,1-1,1 1,-1 0,1 0,1 0,0 0,1 0,0 0,1 1,0-1,1 7,6 78,4 0,5-1,4 0,11 24,-14-49,-1-5,15 54,-4 1,-6 2,-5 0,0 109,-16-216,1-12,0 1,0-1,0 1,-1-1,1 1,-1-1,0 1,0-1,0 1,-1-1,1 1,-1-1,0 1,0-1,0 0,0 1,-1-1,1 0,-1 0,0 0,0 0,0 0,0-1,0 1,-1 0,1-1,-1 0,0 1,0-1,0 0,0 0,0-1,0 1,0-1,0 0,-1 1,1-1,-1 0,-4-4,0 0,0 0,1 0,-1-1,1 0,0 0,0-1,0 0,1 0,0-1,0 1,0-1,1-1,-1 1,2-1,-1 0,1 0,0 0,0-1,1 1,0-1,0 0,1 0,0 0,0-2,-7-20,1 0,1 0,2-1,1 0,1 1,2-2,1 1,1 0,2 0,1-1,-3 20,2-1,-1 0,2 1,-1 0,2 0,-1 0,2 0,0 1,0-1,1 2,0-1,2 0,8-7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9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2 222,'-1'13,"1"-1,0 1,1-1,0 1,1-1,0 1,1-1,0 0,1 0,0 0,1-1,1 1,0-1,0 0,7 8,-12-18,0 0,1 1,-1-1,1 0,-1 0,1 0,-1 0,1 0,0 0,0 0,-1 0,1-1,0 1,0-1,0 1,0-1,-1 0,1 0,0 0,0 0,0 0,0 0,0 0,0-1,0 1,-1-1,1 1,0-1,0 0,-1 1,1-1,0 0,-1 0,1 0,-1-1,1 1,-1 0,1-1,-1 1,0 0,1-2,37-70,-35 52,-1 0,0 0,-2-1,0 1,-2-1,0 1,-1-1,-5-16,7 34,0 1,0 0,-1 0,1 0,-1 0,0 0,1 0,-1 0,-1 0,1 0,0 0,-1 1,0-1,1 0,-1 1,0-1,0 1,-1 0,1 0,0 0,-1 0,1 0,-1 0,0 1,1-1,-1 1,0 0,0 0,0 0,0 0,0 0,0 1,0-1,-2 1,-11 3</inkml:trace>
  <inkml:trace contextRef="#ctx0" brushRef="#br0" timeOffset="383.794">313 476,'162'-325,"-159"321,-2 0,2-1,-1 1,0 0,1 0,0 0,0 0,0 0,0 1,0-1,1 1,0 0,0 0,0 0,0 1,0-1,0 1,5-2,-7 6,1-1,-1 0,1 1,-1 0,0 0,0-1,0 1,0 0,0 1,0-1,0 0,-1 1,1-1,-1 0,1 1,-1 0,0-1,0 1,0 0,-1 0,1-1,-1 1,1 0,-1 2,3 7,-1-4,0 0,1 0,-1 0,1 0,1-1,-1 0,1 1,1-1,-1-1,1 1,1-1,-1 1,1-1,0-1,0 1,0-1,1-1,0 1,0-1,0 0,1 0,-1-1,1 0,0 0,0-1,0 0,0-1,0 0,0 0,1 0,-1-1,0 0,6-2,-3-1,0 0,-1-1,1-1,-1 0,0 0,0-1,0-1,-1 1,0-1,0-1,-1 0,0 0,0-1,-1 1,0-2,-1 1,0-1,0 0,-1 0,0-1,-1 1,0-1,-1 0,0 0,-1 0,0-1,0 1,-2-1,1 1,-1-1,-2-7,-4-6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3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0,'-9'202,"5"-156,-3-1,-1 0,-3 0,-1-1,-2-1,-2 0,-5 6,-88 184,103-188,6-44,0 0,0 0,0-1,1 1,-1 0,0 0,0-1,1 1,-1 0,1-1,-1 1,1 0,-1-1,1 1,-1-1,1 1,0-1,-1 1,1-1,-1 1,1-1,0 0,0 1,-1-1,1 0,0 1,0-1,-1 0,1 0,0 0,0 0,0 0,-1 0,1 0,0 0,0 0,0 0,-1 0,1-1,0 1,0 0,-1 0,1-1,0 1,-1-1,1 1,0 0,-1-1,1 0,0 1,-1-1,1 1,-1-1,15-7</inkml:trace>
  <inkml:trace contextRef="#ctx0" brushRef="#br0" timeOffset="242.428">1 424,'569'-58,"-552"56,0 0,0-1,-1-1,0-1,1 0,-1-1,-1-1,0 0,0-1,0-1,-1 0,0-1,-1 0,0-1,5-7,2-1,-4 3</inkml:trace>
  <inkml:trace contextRef="#ctx0" brushRef="#br0" timeOffset="614.137">1017 29,'-88'362,"78"-317,2 0,2 1,2 0,2 0,2 0,5 28,-6-73,1 0,0 1,0-1,0 0,0 0,0 0,0 1,1-1,-1 0,0 0,1 0,-1 0,0 0,1 0,0 0,-1 1,1-1,-1-1,1 1,0 0,0 0,0 0,-1 0,1 0,0-1,0 1,0 0,0-1,0 1,0-1,1 1,-1-1,0 1,0-1,0 0,0 0,0 0,1 1,-1-1,0 0,0 0,0-1,0 1,1 0,-1 0,0-1,0 1,0 0,0-1,0 1,0-1,0 1,1-1,58-44,-52 37,194-133,-150 121,-51 20,0 0,1 0,-1 0,0 0,0 0,0 1,0-1,0 0,1 0,-1 1,0-1,0 1,0-1,0 1,0-1,0 1,0 0,0-1,0 1,-1 0,1 0,0 0,0-1,-1 1,1 0,0 0,-1 0,1 0,-1 0,1 1,-1-1,0 0,1 0,-1 0,0 0,0 0,0 0,0 1,0-1,0 0,0 0,0 0,0 0,0 1,-1-1,1 0,-33 143,32-141,0 0,0 0,1 0,0 0,-1 0,1 1,0-1,0 0,1 0,-1 0,1 1,0-1,-1 0,1 0,1 0,-1 0,0 0,1 0,-1-1,1 1,0 0,1 0,12 9</inkml:trace>
  <inkml:trace contextRef="#ctx0" brushRef="#br0" timeOffset="927.602">1525 650,'39'-9,"0"-2,-1-2,-1-1,0-2,0-1,-2-2,19-14,-3-26,-50 57,0 1,0-1,-1 1,1-1,-1 0,1 1,-1-1,0 0,1 1,-1-1,0 0,0 1,0-1,0 0,-1 1,1-1,0 0,-1 1,1-1,-1 0,1 1,-1-1,0 1,0-1,0 1,0 0,0-1,0 1,0 0,0 0,0-1,-1 1,1 0,0 0,-1 0,1 1,-1-1,1 0,-1 0,1 1,-1-1,0 1,0-1,-8 0,-1 0,1 0,-1 1,1 0,-1 1,1 0,-1 0,1 1,0 1,0 0,0 0,0 1,0 0,1 1,0 0,0 0,0 1,-8 7,6-6,0 1,0 0,1 1,0 0,0 1,1 0,0 0,1 1,0 0,1 0,0 1,1 0,0 1,1-1,0 1,1 0,1 0,0 0,0 8,3-16,1 1,-1-1,2 0,-1 0,0 0,1 0,0 0,0 0,1-1,-1 1,1 0,0-1,0 0,0 0,1 0,0 0,-1-1,1 1,1-1,-1 0,0 0,1 0,-1-1,1 1,0-1,10 4,-1 0,1-1,0 0,0-1,0-1,1 0,14 0,70-7,-73-3</inkml:trace>
  <inkml:trace contextRef="#ctx0" brushRef="#br0" timeOffset="1344.293">2089 706,'155'-91,"-48"-7,-44 55,-64 76,-3-13,1-1,1 1,0-1,2 1,0 0,1 0,1-1,-1-14,0 0,0-1,0 1,0-1,1 1,0-1,0 0,0 0,0 0,1 0,-1 0,1 0,0 0,0-1,1 0,-1 0,1 0,-1 0,1 0,0 0,0-1,0 0,1 0,-1 0,0-1,1 1,-1-1,1 0,-1 0,1 0,0-1,1 0,14-1,-1-1,1-1,0-1,-1-1,0 0,0-2,-1 0,0-1,0-1,0 0,-1-1,-1-1,0-1,0-1,-1 0,-1 0,0-2,-1 0,-1 0,0-1,7-14,-8 16,-2 2,0 0,-1 0,0-1,-1 0,-1-1,0 1,0-1,2-12,-4 3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7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1 982,'0'163,"0"-196,1 1,2-1,1 1,2 0,1 0,2 1,1 0,1 0,1 1,8-11,50-72,-69 112,-1 0,0 0,1 0,0 1,-1-1,1 0,-1 1,1-1,0 0,0 1,-1-1,1 1,0-1,0 1,0-1,0 1,-1 0,1-1,0 1,0 0,0 0,0 0,0 0,0 0,0-1,0 2,0-1,0 0,0 0,-1 0,1 0,0 1,0-1,0 0,0 1,0-1,0 1,-1-1,1 1,0-1,0 1,-1-1,1 1,0 0,-1-1,1 1,-1 0,1 0,0 0,4 14</inkml:trace>
  <inkml:trace contextRef="#ctx0" brushRef="#br0" timeOffset="262.997">453 728,'-10'15,"0"1,2 1,0-1,0 1,2 1,0-1,1 1,1 0,0 0,2 1,0-1,1 1,0-1,2 1,1 9,-1-24,0 1,0-1,0 0,1 0,-1 0,1 0,0 0,0 0,1-1,-1 1,1-1,-1 1,1-1,0 0,1 0,-1 0,0 0,1-1,-1 0,1 1,0-1,0 0,0-1,0 1,0-1,0 0,1 0,-1 0,0 0,0-1,1 0,-1 0,0 0,1 0,-1-1,0 1,1-1,-1 0,0-1,0 1,0-1,0 1,0-1,2-2,3-1,-1 1,0-2,-1 1,0-1,1 0,-2 0,1-1,-1 0,0 0,0-1,-1 1,0-1,-1 0,1-1,-2 1,1-1,-1 0,0 0,-1 0,0 0,-1 0,1 0,-2-1,1 1,-2 0,1-1,-1 1,0 0,-1 0,0 0,-1 0,0 0,0 0,-1 1,0-1,0 1,-1 0,0 0,-56-48,42 44</inkml:trace>
  <inkml:trace contextRef="#ctx0" brushRef="#br0" timeOffset="548.948">988 191,'20'221,"-12"-104,6 0,4 0,18 52,-31-151,0 0,-1 0,-1 0,-1 1,0-1,-2 1,0-1,-1 1,0 0,-4 12,-2-13</inkml:trace>
  <inkml:trace contextRef="#ctx0" brushRef="#br0" timeOffset="1379.033">791 728,'65'9,"1"-3,0-2,0-4,0-2,0-4,-1-2,0-3,16-7,162-51,-214 67,-34 18,-155 148,121-90,38-73,0 1,0-1,1 1,-1 0,1-1,-1 1,1 0,-1-1,1 1,0 0,0-1,0 1,0 0,0-1,0 1,1 0,-1-1,0 1,1 0,-1-1,1 1,0-1,0 1,-1-1,1 1,0-1,0 0,0 1,0-1,1 0,-1 0,0 0,0 0,1 0,-1 0,1 0,-1 0,1 0,-1-1,1 1,-1 0,1-1,0 0,-1 1,2-1,7-1,-1 0,0-1,0-1,1 1,-1-1,-1-1,1 0,0 0,-1 0,0-1,0 0,-1-1,1 0,-1 0,0-1,-1 0,2-1,18-15,-17 15,43-30,-51 38,0-1,0 1,1-1,-1 1,0-1,0 1,0-1,1 1,-1 0,0 0,0 0,1 0,-1-1,0 2,0-1,1 0,-1 0,0 0,0 1,1-1,-1 0,0 1,0-1,0 1,0 0,1-1,-1 1,0 0,0 0,-1-1,1 1,0 0,0 0,0 0,0 0,-1 0,1 0,-1 1,1-1,0 0,-1 0,0 0,1 1,28 133,-29-131,1 0,-1-1,1 1,0 0,0-1,0 1,1-1,-1 1,1-1,-1 0,1 0,0 0,1 0,-1 0,0 0,1 0,0-1,0 1,-1-1,1 0,1 0,-1 0,0 0,0 0,1-1,-1 1,1-1,-1 0,1 0,0-1,-1 1,1-1,0 1,-1-1,1 0,0-1,-1 1,1-1,0 1,-1-1,4-2,20-13,-1-2,-1-1,-1-2,-1 0,0-1,-2-1,-1-1,0-1,-2-1,13-24,-27 43,36-61,-4-2,-3-2,-3-1,-3-1,-4-1,2-20,10-82,-35 176,1-1,-1 0,0 1,1-1,-1 1,0-1,0 1,0-1,0 0,0 1,0-1,-1 1,1-1,0 1,-1-1,1 1,-1-1,0 1,1-1,-1 1,0 0,0-1,0 1,0 0,0 0,0 0,0-1,0 1,-1 0,1 1,0-1,-1 0,1 0,-1 1,1-1,0 0,-1 1,1-1,-1 1,0 0,1 0,-1-1,1 1,-1 0,0 0,1 1,-1-1,1 0,-1 0,1 1,-1-1,1 1,-1-1,1 1,-1 0,1 0,0-1,-1 1,1 0,-1 1,-7 11,0 0,0 0,2 1,-1 0,2 1,0-1,1 1,0 1,1-1,-1 12,-10 51,3 1,4 0,3 1,5 64,1-96,2 0,2-1,2 0,2 0,2-1,17 44,13 13,-51-143,-1 17</inkml:trace>
  <inkml:trace contextRef="#ctx0" brushRef="#br0" timeOffset="1581.067">1976 502,'39'9,"31"4,9-1,-4-2,-5-3,-11-2,-9-3,-9 4,-7 0,-4-1,-2 0,-2 2,-4 2</inkml:trace>
  <inkml:trace contextRef="#ctx0" brushRef="#br0" timeOffset="1784.998">2823 812,'-5'29,"4"19,6 1,7-7,2-11</inkml:trace>
  <inkml:trace contextRef="#ctx0" brushRef="#br0" timeOffset="1952.298">2880 418,'0'0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3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85,'-7'-3,"0"1,-1-1,1 1,-1 0,1 1,-1-1,0 2,1-1,-1 1,0 0,0 1,1-1,-1 2,0-1,1 1,-1 0,1 1,0 0,0 0,0 0,0 1,0 0,1 0,0 1,0 0,0 0,0 1,-5 4,1 0,0 1,1 1,0 0,1 0,0 1,1-1,0 2,2-1,-1 1,1 0,1 0,1 0,0 1,0-1,2 1,0 0,0-1,2 1,0 0,1 5,0-15,0 0,0 0,1 0,0-1,0 1,0-1,0 0,1 0,-1 0,1 0,0 0,1-1,-1 0,0 0,1 0,0 0,0-1,-1 0,1 0,1 0,-1-1,0 1,0-1,1 0,-1-1,0 1,1-1,-1 0,0-1,1 1,-1-1,0 0,1 0,-1-1,0 1,0-1,0-1,0 1,-1 0,1-1,0 0,-1 0,0-1,0 1,3-4,15-12,-1-2,-1 0,-1-1,-1-1,-1-1,0 0,5-15,9-10,93-143,-124 191,0 0,0 0,0 0,1 0,-1 0,0 0,0 0,1 0,-1 0,0 0,1 0,-1 0,1 0,-1 0,1 1,-1-1,1 0,0 0,0 1,-1-1,1 0,0 1,0-1,0 1,-1-1,1 1,0-1,0 1,0-1,0 1,0 0,0 0,0-1,0 1,0 0,0 0,0 0,0 0,0 0,0 1,0-1,0 0,0 0,0 1,0-1,0 0,0 1,0-1,0 1,-1-1,1 1,0 0,0-1,0 1,-1 0,1-1,0 1,-1 0,1 0,-1 0,1-1,-1 1,1 0,-1 0,0 0,1 0,-1 0,0 1,4 19,-1 5,1-1,1 0,1 0,1-1,2 1,0-1,1-1,2 0,8 13,-17-33,0 1,0-1,0 0,0 0,0-1,0 1,1-1,-1 1,1-1,0 0,-1 0,1-1,0 1,0-1,0 0,1 0,-1 0,0-1,0 1,0-1,1 0,-1 0,0 0,0-1,4-1,10-4</inkml:trace>
  <inkml:trace contextRef="#ctx0" brushRef="#br0" timeOffset="261.503">1187 0,'-15'34,"-9"25,0 8,-2-4,4-6,1-9,4-8,5-6,0-3,2-3,-3-6,-3-2,1-4</inkml:trace>
  <inkml:trace contextRef="#ctx0" brushRef="#br0" timeOffset="544.914">904 0,'14'24,"20"18,8 6,3-5,-3-5,-3-9,-3-4,-3-7,-3-2,-1-3,-6 1,-2-2,-4 1,-1 0,2 1,3 4,-2 3,-5-2</inkml:trace>
  <inkml:trace contextRef="#ctx0" brushRef="#br0" timeOffset="898.168">1638 283,'5'24,"6"12,6 1,6-11,-3-10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35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7410,'37'-107,"-19"69,115-224,-78 158,26-53,6 4,78-101,-50 89,36-82,-117 189,353-676,-293 544,242-423,32-51,-199 327,40-53,-17 48,-135 249,265-391,-142 166,29-102,-62 147,-30 98,21-27,-40 57,12-32,76-98,-175 257,0 3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38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28,'0'-14,"0"22,0 24,11 145,1-80,-5 1,-4 0,-6 43,1-6,2 194,-5-304,-1-26</inkml:trace>
  <inkml:trace contextRef="#ctx0" brushRef="#br0" timeOffset="266.229">1 762,'38'-5,"42"-11,16-3,-3-2,-7-4,-15 3,-13 1,-13 3,-8 1,-6 2,-4 0,-1 2,-6-2,0 3,-5-3,1 2,-3 3</inkml:trace>
  <inkml:trace contextRef="#ctx0" brushRef="#br0" timeOffset="720.83">875 0,'0'676,"0"-646,0 0,3 0,0-1,1 1,2-1,9 27,-14-53,0 1,0-1,0 0,1 1,-1-1,1 0,-1 0,1 0,0 0,1 0,-1 0,0-1,1 1,-1-1,1 1,0-1,0 0,0 0,0 0,0-1,0 1,1-1,-1 1,0-1,1 0,-1-1,1 1,-1-1,1 1,0-1,-1 0,1 0,-1 0,1-1,-1 0,10-5,-1-1,0 0,0-1,-1-1,0 0,-1 0,0-1,-1-1,0 1,0-2,-1 1,50-54,-30 37,-21 20,0 0,0 0,1 1,0 0,0 0,0 1,1 0,0 1,1 0,-1 0,1 1,2-1,-10 5,0 0,1 0,-1-1,0 2,0-1,0 0,0 0,0 1,0-1,0 1,0 0,0-1,0 1,0 0,0 0,-1 0,1 0,0 1,0-1,-1 0,1 1,-1-1,0 1,1 0,-1-1,0 1,0 0,0 0,0 0,0 0,0 0,-1 0,1 0,-1 0,1 0,-1 0,0 0,0 0,5 91,-6-79,1 3,-1-13,0 1,0-1,0 1,1 0,0-1,0 1,0 0,1-1,-1 1,1-1,0 1,1-1,-1 1,1-1,0 0,0 1,0-1,0 0,1 0,0-1,0 1,0-1,0 1,1-1,13 3</inkml:trace>
  <inkml:trace contextRef="#ctx0" brushRef="#br0" timeOffset="1050.379">1609 818,'27'-6,"0"-2,0-1,-1-2,-1 0,0-1,0-2,13-10,-37 23,95-75,-94 74,1 0,0-1,-1 0,0 1,0-1,0 0,0 0,0 0,0-1,-1 1,0 0,1-1,-1 1,0 0,-1-1,1 0,-1 1,1-1,-1 1,0-1,-1 1,1-1,0 1,-1-1,0 1,0-1,0 1,0-1,-1 1,1 0,-1 0,0-1,-1 1,0 0,0 0,-1 1,1-1,0 1,-1-1,0 1,0 0,1 0,-1 1,0-1,-1 1,1 0,0 0,0 1,0-1,-1 1,1 0,0 0,0 0,-1 0,1 1,0 0,0 0,0 0,-2 0,-100 51,91-37,1 1,1 0,1 1,0 0,1 1,1 0,1 1,0 0,1 0,2 1,0 0,1 0,0 1,3-14,0 1,0-1,1 1,0-1,0 1,1-1,0 1,0 0,1-1,0 1,0 0,1-1,0 0,0 1,1-1,-1 0,2 0,-1 0,1-1,0 1,0-1,1 0,0 0,0 0,1-1,-1 0,1 0,6 4,6 0,0 0,1-1,0-1,0-1,0-1,1 0,0-1,0-2,0 0,0-1,1-1,-1 0,16-4,-17 3,10 1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34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84 328,'16'109,"2"8,-5 0,-3 79,-11-153,-2 0,-1-1,-3 1,-1-1,-2-1,-2 0,-9 19,60-128,-32 54,1 0,1 0,-1 1,2 0,0 0,1 1,0 0,6-4,-14 15,0-1,0 1,0 0,-1 0,1 1,0-1,0 1,0-1,0 1,0 0,0 0,1 0,-1 1,0-1,0 1,-1-1,1 1,0 0,0 0,0 0,0 1,-1-1,1 1,-1 0,1-1,-1 1,1 0,-1 0,0 0,0 1,0-1,0 1,-1-1,1 1,-1-1,1 1,-1 0,0 0,0 0,0-1,0 4,26 30,-25-33,1-1,0 1,0-1,0 0,0 0,1 0,-1 0,1-1,-1 1,1-1,-1 0,1 0,-1 0,1-1,0 1,0-1,-1 0,1 0,0 0,0 0,-1-1,1 0,0 1,-1-2,1 1,-1 0,1 0,-1-1,1 0,-1 0,0 0,0 0,0 0,0-1,0 1,-1-1,1 0,-1 0,0 0,0 0,0 0,0 0,1-3,16-19,-2-2,-1 0,-1 0,-1-2,-1 1,-2-2,-1 0,-1 0,-2-1,-1 1,-1-2,-2 1,-1 0,-1-1,-2 1,-1-1,-2 1,-1 0,-6-23,1 33,0 1,-1 1,-1 0,-1 0,0 1,-1 1,-1 0,-1 1,0 1,-1 0,-1 2,0 0,-1 0,-1 2,1 0,-2 2,-9-4,22 8,-1 0,0 1,0 0,0 0,0 1,0 0,-1 1,1 0,-1 1,1-1,-1 2,0-1,0 2,1-1,-1 1,0 1,1-1,-1 2,1-1,0 1,-1 1,1 0,1 0,-1 1,1 0,-8 6,-23 46,28-30</inkml:trace>
  <inkml:trace contextRef="#ctx0" brushRef="#br0" timeOffset="1935.269">873 949,'135'-220,"-132"217,0 0,-1-1,0 1,0-1,0 0,0 0,0 0,-1 0,1 0,-1 0,0 0,-1-1,1 1,-1 0,1-1,-1 1,-1 0,1-1,-1 1,1 0,-1 0,0 0,-1-1,0 0,-1 4,0 1,-1-1,1 1,0-1,-1 1,1 0,0 1,-1-1,1 0,0 1,0 0,-1 0,1 0,0 0,0 0,0 1,0-1,0 1,1 0,-1 0,0 0,1 0,-1 1,1-1,0 0,0 1,0 0,-1 1,-13 14,0 1,1 0,1 1,0 1,2 0,1 0,0 1,2 1,1 0,0 0,2 1,0 0,0 17,5-37,1 0,-1 0,1 0,0 0,0 0,1 0,-1 0,1 0,0 0,0 0,1 0,-1-1,1 1,-1 0,1-1,1 1,-1-1,0 0,1 1,-1-1,1 0,0-1,0 1,0 0,1-1,-1 0,0 1,1-2,0 1,-1 0,1-1,0 1,0-1,0 0,0 0,2 0,9-1,1-1,-1-1,0 0,0 0,0-2,0 0,0 0,-1-2,0 1,0-2,0 0,-1-1,0 0,-1-1,1 0,-1-2,2 2,22-21,-1-1,-2-1,-1-2,-1-2,-2 0,-2-2,-1-1,-2-1,-2-1,-2-1,4-15,-8 25,-2-2,-1 0,-1-1,-2 0,-2 0,-1-1,-1 0,-3 0,0 0,-3-1,-2-12,-26-26,27 73,-1 1,1-1,0 0,0 1,-1-1,1 1,-1-1,0 1,1 0,-1 0,0 0,0 0,1 0,-1 0,0 0,0 0,0 1,0-1,0 1,0-1,0 1,0 0,-1 0,1 0,0 0,0 0,0 1,0-1,0 1,0-1,0 1,0 0,0-1,0 1,1 0,-2 1,-8 7,1 1,0 0,1 0,0 1,0 0,1 1,1 0,0 0,0 0,2 1,-1 0,2 0,-2 8,-31 150,35-135,2-1,1 1,2-1,1 1,2-1,2 0,1-1,1 0,2 0,2-1,12 22,-6-8,82 239,-95-264,-1 1,-1-1,-1 1,-1 0,-1 0,0 1,-2-1,-1 0,-1 0,-1 0,-1 0,-1 0,-1-1,-1 1,-1-2,-1 1,-1-1,-1 0,0-1,-3 1,14-20,0 0,0 0,0 0,-1 0,1 0,0 0,0 0,-1-1,1 1,-1 0,1 0,-1 0,1 0,-1-1,0 1,1 0,-1-1,0 1,1 0,-1-1,0 1,0-1,0 1,0-1,1 1,-1-1,0 0,0 1,0-1,0 0,0 0,0 0,0 0,0 0,0 0,0 0,0 0,0 0,0 0,0 0,0-1,0 1,0 0,1-1,-1 1,0 0,0-1,0 0,0 1,1-1,-1 1,0-1,1 0,-1 1,0-1,1 0,-1 0,1 0,-1 1,1-1,-1 0,1-1,2-16,0 0,2 0,0 0,1 0,1 1,1 0,0 0,4-6,15-38,89-273,-57 45,-34 186,-10 174,14 67,-9 15,3-98,-22-54,1 0,0 0,-1 0,1 0,0 0,0-1,0 1,0 0,0-1,0 1,0-1,0 1,0-1,0 1,0-1,0 1,0-1,0 0,0 0,1 0,-1 0,0 0,0 0,0 0,0 0,0 0,0 0,1-1,-1 1,0 0,0-1,0 1,0-1,0 1,0-1,0 0,0 1,0-1,0 0,-1 0,1 1,0-1,0 0,-1 0,1 0,-1 0,1 0,-1 0,1 0,-1-1,82-159,78-96,-160 256,0 0,0-1,0 1,1-1,-1 1,1 0,-1 0,1-1,-1 1,1 0,0 0,0-1,-1 1,1 0,0 0,0 0,0 0,0 0,0 1,0-1,1 0,-1 0,0 1,0-1,1 0,-1 1,0 0,1-1,-1 1,0 0,1-1,-1 1,0 0,1 0,-1 0,1 0,-1 1,0-1,1 0,-1 0,0 1,1-1,-1 1,0-1,1 1,-1 0,0 0,1 0,9 132,10 13,-3-89,-17-57,1 0,-1 0,1 0,-1-1,0 1,1-1,-1 1,0-1,1 1,-1-1,0 0,0 1,0-1,0 0,0 0,0 0,0 0,0 0,0 0,0 0,0 0,0 0,-1-1,1 1,0 0,-1 0,1-1,-1 1,1-1,-1 1,21-34,-7 6,2 1,1 0,1 2,1 0,2 1,0 1,2 1,0 0,12-6,-33 28,-1-1,1 1,0-1,0 1,0 0,0 0,0 0,0 0,0 0,0 0,0 0,0 1,0-1,1 1,-1 0,0-1,0 1,1 0,-1 0,0 1,0-1,1 0,-1 1,0-1,0 1,0 0,0 0,1 0,-1 0,-1 0,1 0,0 0,0 1,0-1,-1 1,1-1,0 1,-1 0,0 0,1 0,-1-1,0 1,0 0,0 1,0-1,0 0,-1 0,1 0,-1 0,1 1,-1-1,0 2,1 254,0-249,0 0,0-1,1 1,0 0,1-1,0 0,0 0,1 0,0 0,0 0,1-1,0 0,6 7,1-3</inkml:trace>
  <inkml:trace contextRef="#ctx0" brushRef="#br0" timeOffset="2444.698">2877 836,'33'-6,"0"-1,0-2,-1-1,0-2,-1-1,0-1,23-16,-46 25,0-1,-1 0,0 0,0 0,0-1,-1 0,1-1,-2 1,1-1,3-8,-7 12,0 1,0 0,-1-1,1 1,-1-1,0 0,0 1,-1-1,1 0,-1 0,1 1,-1-1,0 0,-1 0,1 1,-1-1,0 0,1 1,-2-1,1 0,0 1,-1-1,1 1,-1 0,0-1,0 1,-1 0,-1-2,-1 2,0 0,-1 0,1 0,-1 0,0 1,0 0,0 0,0 1,0-1,0 1,0 1,-1-1,1 1,0 0,0 0,-1 1,1 0,0 0,0 1,0-1,0 1,0 0,0 1,1 0,-1 0,1 0,0 0,0 1,-3 2,-14 11,1 1,0 1,2 1,0 1,1 0,1 2,1 0,1 1,1 0,1 1,1 0,2 1,0 1,2-1,1 2,-3 23,9-44,0 1,0-1,1 0,0 0,1 1,-1-1,1 0,1 0,-1 0,1 0,1 0,-1 0,1 0,0-1,1 0,-1 1,1-1,1 0,-1-1,1 1,0-1,0 0,0 0,1 0,0-1,0 0,0 0,0-1,1 1,0-1,-1-1,1 1,2-1,19 3,0-1,0-1,1-1,-1-2,27-3,-8 2,-42 1,1 1,-1-1,0 0,0-1,0 1,0-1,0 0,0 0,0-1,0 1,0-1,0 0,-1-1,1 1,-1-1,1 0,-1 0,0 0,0 0,0-1,1-2,3-10</inkml:trace>
  <inkml:trace contextRef="#ctx0" brushRef="#br0" timeOffset="2961.934">1917 102,'-4'-5,"-8"-1,0 4,-4 4,1 0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4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0,'-24'11,"0"1,0 0,1 2,0 1,2 1,0 0,0 2,2 0,-5 7,22-23,1-1,-1 1,1 0,-1-1,1 1,0 0,0-1,0 1,0 0,0 0,0 0,1 0,-1 0,1 0,-1 0,1 0,0 1,0-1,0 0,0 0,0 0,0 0,0 0,1 0,-1 0,1 0,0 0,-1 0,1 0,0 0,0 0,0 0,0 0,1-1,-1 1,0 0,1-1,-1 1,1-1,0 0,-1 1,1-1,0 0,0 0,0 0,0 0,0 0,81 30,-72-30,-1 1,0 0,1 1,-1 0,-1 0,1 1,0 1,-1-1,0 2,0-1,0 1,-1 0,0 1,0 0,-1 0,0 1,0 0,0 0,-1 1,-1 0,1 0,-2 0,1 1,-1-1,0 1,1 9,-4-12,-1 0,-1 0,1 0,-1 0,0 0,-1-1,0 1,0 0,0-1,-1 1,0-1,0 1,-1-1,1 0,-1-1,-1 1,1-1,-1 0,0 0,0 0,-1 0,1-1,-1 0,0 0,0-1,0 0,0 0,-1 0,0 0,-9 4,0-1,-1 0,1-1,-1-1,0 0,0-2,-1 0,1 0,-3-2,-93-7,89 1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2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0 397,'34'-5,"30"-2,8 1,-2 1,-9 1,-9 2,-10 1,-11 0</inkml:trace>
  <inkml:trace contextRef="#ctx0" brushRef="#br0" timeOffset="467.527">1044 1,'-49'30,"-8"4,1 3,2 2,2 2,-22 24,61-52,1 1,1 0,0 1,1 0,0 0,1 1,1 1,1-1,-3 8,8-16,-1 0,1 1,0-1,1 0,0 0,1 1,-1-1,1 1,1-1,0 0,0 1,0-1,1 0,1 0,-1 0,1 0,1 0,-1-1,1 1,1-1,0 1,1-3,0 0,0-1,1 0,-1 0,1 0,0-1,0 0,0-1,0 1,1-1,-1-1,0 1,1-1,0-1,-1 1,1-1,-1-1,1 1,-1-1,1-1,-1 1,1-1,-1-1,0 1,0-1,0 0,0-1,-1 0,1 0,5-4,14-10,0-1,-2 0,0-2,-1-1,-1-1,-1 0,-1-2,10-16,100-169,-116 191,-7 28,-6 40,-1-39,-1 4,1 0,0 0,1 0,1 0,0 0,1 0,1 0,0 0,1-1,0 0,1 0,0 0,2 0,-2-3,0-1,1 0,0 0,1 0,0-1,0 0,1-1,-1 0,2 0,-1-1,1 0,0-1,0 0,1 0,-1-1,1-1,0 0,0 0,0-1,1 0,4-1,5-4,-4-2</inkml:trace>
  <inkml:trace contextRef="#ctx0" brushRef="#br0" timeOffset="722.944">2060 57,'-39'43,"-26"29,-12 12,2 1,9-4,6-12,13-12,11-11,5-9,9-5,3-9,5-3,5-5</inkml:trace>
  <inkml:trace contextRef="#ctx0" brushRef="#br0" timeOffset="951.219">1693 114,'19'38,"36"33,12 3,5-6,-5-9,-9-15,-10-10,-3-11,-4-5,-6-5,-2 0,-3-2,-6-3</inkml:trace>
  <inkml:trace contextRef="#ctx0" brushRef="#br0" timeOffset="1115.361">2511 170,'-5'44,"-1"23,0 5,1-4,7-10,2-9,5-14,2-12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2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87,'167'-45,"-138"38,4-3,1 2,-1 2,2 1,-1 1,0 2,21 2,-52 0,0 0,0 1,0-1,0 0,0 1,0-1,0 1,0 0,0 0,-1 0,1 1,0-1,0 1,-1-1,1 1,-1 0,0 0,1 0,-1 0,0 1,0-1,-1 0,1 1,0-1,-1 1,1 0,-1 0,0-1,0 1,0 0,0 0,-1 0,1 0,-1 0,1 0,-1 0,0 0,0 0,-1 0,1 0,-1 0,1 0,-1 0,0 0,0 0,0 0,-1 0,0 1,-88 97,-142 148,225-243,0 0,0 1,1-1,0 2,0-1,1 0,0 1,0 0,1 1,0-1,0 0,1 1,0 0,1 0,0 0,0 0,1 0,0 1,0-1,1 0,1 0,0 1,0-1,1 6,3-11,0 1,1 0,-1-1,1 0,0 0,0-1,0 1,1-1,-1-1,1 1,-1-1,1 0,0-1,0 0,0 0,0 0,0-1,0 0,0 0,0 0,-1-1,1-1,0 1,2-1,17 0,2 2,-20 1,0-1,0 1,1-2,-1 1,0-1,-1 0,1-1,0 1,0-2,0 1,-1-1,0 0,1-1,3-2,-3-5,-6 1</inkml:trace>
  <inkml:trace contextRef="#ctx0" brushRef="#br0" timeOffset="252.823">0 368,'44'5,"32"2,14-1,-4-6,-7-3,-12-1,-8 0,-9 1,-8 1,-7 1,-9-5,-9 0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6:20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1052,'4'2,"0"-1,0 1,-1 0,1 0,0 1,-1-1,0 1,1-1,-1 1,0 0,0 0,-1 1,1-1,-1 1,1-1,-1 1,0 0,4 4,208 326,-16-79,-43-60,-55-64,-13-25,6-3,59 47,66 93,-78-80,64 79,-173-208,27 36,60 55,-101-115,-1-3</inkml:trace>
  <inkml:trace contextRef="#ctx0" brushRef="#br0" timeOffset="2185.181">86 996,'430'0,"-213"-32,-95 8,41-5,-20 0,-44 29,83-11,72-24,-124 13,33-13,-34 13,59-7,-148 22,-1 1,1 2,1 2,-1 1,27 4,16-1,95-31,-74 7,20-2,21 2,-127 16</inkml:trace>
  <inkml:trace contextRef="#ctx0" brushRef="#br0" timeOffset="5322.387">2542 3196,'-62'110,"29"-41,-3-1,-3-2,-18 20,-46 82,102-162,3-5</inkml:trace>
  <inkml:trace contextRef="#ctx0" brushRef="#br0" timeOffset="5903.159">2175 3140,'6'33,"94"106,-69-99,2-1,1-2,2-1,26 20,39 38,-69-71,-15-16</inkml:trace>
  <inkml:trace contextRef="#ctx0" brushRef="#br0" timeOffset="7316.959">3586 205,'-1'0,"1"-1,0 1,-1 0,1-1,-1 1,1 0,-1-1,1 1,-1 0,1 0,-1 0,1-1,-1 1,0 0,1 0,-1 0,1 0,-1 0,1 0,-1 0,0 0,1 0,-1 0,1 0,-1 1,1-1,-1 0,1 0,-1 0,1 1,-1-1,1 0,-1 1,1-1,-1 0,1 1,-1-1,1 1,0-1,-1 1,1-1,0 1,-1-1,1 1,0-1,0 1,0-1,-1 1,1-1,0 1,0-1,0 1,0 0,0-1,0 1,0-1,0 1,0-1,0 2,-5 38,5-39,-2 11,1 0,1 0,0 1,0-1,1 0,1 0,0 0,1 0,0 0,1 0,0-1,1 1,0-1,1 0,0-1,1 1,0-1,1-1,-1 1,3 0,-8-9,0 1,0-1,0 0,0 0,0 0,0 0,0 0,0 0,1-1,-1 1,0-1,0 0,1 1,-1-1,0 0,1 0,-1-1,0 1,0 0,1-1,-1 1,0-1,0 0,0 0,0 0,0 0,0 0,0 0,0 0,0-1,0 1,1-2,48-62,-45 55,106-233,-43 91,-69 152,0-1,0 0,0 0,0 1,-1-1,1 0,0 0,1 1,-1-1,0 0,0 0,0 1,0-1,0 0,1 1,-1-1,0 0,1 1,-1-1,0 0,1 1,-1-1,1 1,-1-1,1 0,-1 1,1-1,0 1,-1 0,1-1,0 1,-1 0,1-1,0 1,-1 0,1 0,0-1,-1 1,1 0,0 0,0 0,-1 0,1 0,0 0,0 0,-1 0,1 0,0 0,0 1,-1-1,1 0,0 0,-1 1,1-1,0 1,-1-1,1 0,-1 1,1-1,0 1,-1-1,1 1,-1 0,0-1,1 1,-1-1,1 1,-1 0,0 0,17 131,-7-84,2 0,1-1,3-1,2-1,6 9,-7-16,-2-1,-1 2,-2 0,-2 0,-1 1,-3 0,0 1,-3 0,-2 1,-3-23,-1-1,0 1,-2-1,0 0,-1 0,-1 0,0-1,-2 0,-7 12,13-23,-3 4,-1 1,0-1,0 0,-1-1,0 1,-1-2,0 1,0-1,-1 0,0-1,0-1,-1 1,0-1,0-1,0 0,-11 3,18-8,0 1,0 0,0-1,0 0,0 0,0 0,0-1,0 1,0-1,0 0,0 0,1 0,-1-1,0 1,1-1,-1 0,1 0,-1 0,1 0,0-1,0 1,0-1,0 0,1 0,-1 0,1 0,0 0,-1-1,1 1,1-1,-1 0,1 1,-1-1,1 0,0 0,0 0,1 0,-1 1,1-1,0 0,0 0,0 0,0 0,1-2,2-13,1 0,1 0,0 0,1 0,1 1,1 0,1 0,0 1,2 0,-1 1,4-3,19-34,-22 34,-2 2,0 1,1-1,1 2,0-1,1 2,1-1,0 2,13-11,-21 22,-1-1,1 1,0 0,0 1,0-1,0 1,0 0,0 0,1 0,-1 1,0 0,0 0,1 0,-1 1,0 0,0 0,0 0,0 0,0 1,0 0,0 0,4 3,15 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3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29,'19'0,"21"0,14 0,1-5,-3-1,-6 0,-5 1,-6 2,-4 1,-1 1,-3 0,1 1,-1 0,-5 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2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909 144,'-31'-33,"7"17,-1 2,-1 1,0 1,-1 1,0 1,-1 1,0 2,0 1,0 1,-1 1,0 2,0 1,0 1,-10 2,26-1,0 1,1 0,-1 1,1 1,-1 0,1 0,0 1,1 1,-1 0,1 0,0 1,1 1,0 0,0 0,0 1,1 0,1 0,-1 1,2 1,-1-1,0 3,4-9,0 0,0 0,1 1,-1-1,1 1,0 0,0 0,0 0,1 0,0 0,0 1,0-1,1 1,0-1,0 1,0-1,1 1,-1 0,1 0,1-1,-1 1,1 0,0-1,0 1,1-1,0 1,0-1,0 0,0 0,1 0,0 0,0 0,0 0,4 3,7 0,0-2,0 0,0 0,1-1,0-1,0-1,0 0,1 0,-1-2,1 0,-1-1,0 0,1-1,-1-1,8-2,58-19,-104 16,2 6,0 2,0 0,0 1,0 1,0 2,0-1,1 2,0 1,0 1,0 0,1 1,1 2,-7 3,10-7,0 1,1 0,-1 1,2 0,-1 2,1-1,1 1,0 1,0 0,2 1,-1 0,1 1,1 0,1 0,0 1,1 0,0 0,1 1,1 0,-1 7,4-15,1 0,0 0,0 0,1 0,0 0,1 0,-1 0,1 1,1-1,0 0,0-1,0 1,1 0,1-1,-1 1,1-1,0 0,0 0,1-1,0 1,1-1,-1 0,1 0,0-1,0 0,1 0,2 2,5 0,0 1,1-2,0 0,-1-1,2-1,-1 0,0-1,1 0,0-2,-1 0,1 0,0-1,0-1,-1-1,17-3,119-33,-132 33</inkml:trace>
  <inkml:trace contextRef="#ctx0" brushRef="#br0" timeOffset="383.561">1304 455,'-27'34,"-149"161,57-55,49-52,70-88,-1 1,1-1,-1 1,1-1,-1 1,0-1,1 0,-1 1,1-1,-1 0,0 0,1 1,-1-1,0 0,1 0,-1 0,0 0,1 0,-1 0,0 0,1 0,-1 0,0 0,1 0,-1 0,0 0,1-1,-1 1,0 0,1 0,-1-1,1 1,-1 0,1-1,-1 1,1-1,-1 1,1-1,-1 1,1-1,-1 1,1-1,0 1,-1-1,1 0,0 1,-1-1,1 0,0 1,0-1,0 0,0 1,0-1,0 0,-5-14</inkml:trace>
  <inkml:trace contextRef="#ctx0" brushRef="#br0" timeOffset="650.04">966 371,'205'251,"-88"-88,-88-136,-13-20</inkml:trace>
  <inkml:trace contextRef="#ctx0" brushRef="#br0" timeOffset="1079.601">1840 427,'-20'2,"-1"1,0 0,1 2,-1 0,1 2,1 0,-5 3,12-6,2-1,-1 1,0 0,1 1,-1 0,1 1,1 0,-1 0,1 1,0 0,1 1,-1 0,1 0,1 1,0 0,0 0,1 1,0-1,1 1,0 1,0-1,1 1,0 0,1 0,1 0,-1 0,2 1,0-1,0 0,1 11,1-17,0 0,1-1,-1 1,1 0,0-1,0 0,1 0,-1 1,1-1,0-1,0 1,0 0,1-1,-1 0,1 1,0-1,0-1,0 1,0-1,0 1,0-1,1 0,-1-1,1 1,0-1,-1 0,1 0,0 0,0-1,0 1,-1-1,1-1,0 1,0 0,0-1,-1 0,1-1,0 1,-1-1,1 1,-1-1,0-1,1 1,0-1,29-18,-1-1,-1-1,-2-2,0-1,10-13,-12 10,-2-2,-1-2,-1 0,-2-1,3-8,-26 42,1-1,0 1,0-1,0 1,0-1,0 1,0-1,0 1,0-1,0 0,0 1,0-1,0 1,1-1,-1 1,0-1,0 1,0-1,1 1,-1-1,0 1,1 0,-1-1,0 1,1-1,-1 1,1 0,-1-1,1 1,-1 0,0-1,1 1,-1 0,1 0,-1 0,1-1,0 1,-1 0,1 0,-1 0,1 0,-1 0,1 0,-1 0,1 0,-1 0,1 0,-1 0,1 0,0 1,-1-1,1 0,-1 0,1 1,-1-1,0 0,1 0,-1 1,1-1,3 36,4 81,-3-91</inkml:trace>
  <inkml:trace contextRef="#ctx0" brushRef="#br0" timeOffset="1596.766">2207 878,'25'-71,"2"0,4 2,26-41,-51 98,72-102,-78 113,1 0,0 0,-1 1,1-1,0 0,0 0,0 1,0-1,-1 0,1 1,0-1,0 1,0-1,1 1,-1-1,0 1,0 0,0 0,0 0,0-1,0 1,0 0,1 0,-1 0,0 1,0-1,0 0,0 0,0 1,0-1,0 0,0 1,0-1,0 1,0 0,0-1,0 1,0 0,0-1,0 1,-1 0,1 0,0 0,-1 0,1-1,0 1,-1 0,1 1,17 56,-15-47,25 67,-27-76,0 0,1 1,-1-1,0 0,1 0,-1 0,1-1,-1 1,1 0,0 0,0-1,0 1,0-1,0 0,0 0,0 0,0 0,1 0,-1 0,0 0,1-1,-1 1,0-1,1 1,-1-1,1 0,-1 0,1 0,-1-1,0 1,1 0,0-1,11-5,0-1,0-1,0 0,-1-1,0 0,-1-1,0 0,8-10,8-6,105-76,-132 101,0 1,-1-1,1 1,0-1,-1 0,1 1,0 0,0-1,0 1,-1-1,1 1,0 0,0-1,0 1,0 0,0 0,0 0,0 0,-1 0,1 0,0 0,0 0,0 0,0 0,0 1,0-1,0 0,-1 0,1 1,0-1,0 1,0-1,-1 1,1-1,0 1,-1-1,1 1,0 0,-1-1,1 1,-1 0,1 0,-1-1,1 1,-1 0,1 0,-1 0,0-1,0 1,1 0,-1 1,2 52,-3-43,0 1,0-1,1 0,0 1,1-1,0 0,0 0,1 1,1-1,0 0,1-1,0 1,0-1,1 1,0-2,1 1,0 0,8 7,4 0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6:29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57 248,'19'-24,"1"0,1 2,1 0,1 2,18-13,-36 29,147-88,-151 91,1 0,0 1,-1-1,1 0,0 0,0 1,-1-1,1 1,0 0,0-1,0 1,0 0,0 0,-1 0,1 0,0 1,0-1,0 0,0 1,-1 0,1-1,0 1,0 0,-1 0,1 0,-1 0,1 0,-1 0,1 0,-1 0,1 1,-1-1,0 0,0 1,0-1,0 1,0 0,0-1,0 1,-1 0,1 0,0-1,-1 1,1 0,-1 0,0 0,0 0,0-1,0 1,0 2,0 14,-2 0,0-1,0 1,-2 0,0-1,-1 0,-1 0,-1 0,0-1,-1 0,-3 4,1-1,-5 14,1-6,0-1,2 2,2 0,0 0,2 1,1 0,1 1,-1 25,7-50,0-1,0 1,1-1,0 1,-1-1,2 1,-1-1,1 1,-1-1,1 0,0 0,1 1,-1-2,1 1,-1 0,1 0,0-1,1 0,-1 1,1-1,-1-1,1 1,0 0,0-1,0 0,0 0,0 0,1 0,-1-1,2 1,3 0,1 0,-1-1,0 1,1-2,-1 1,1-2,0 1,-1-1,0 0,1-1,-1 0,0-1,0 0,4-2,17-11,0-1,-1-1,0-2,-2-1,-1-1,0-1,-2-1,4-6,-10-13,-19 30</inkml:trace>
  <inkml:trace contextRef="#ctx0" brushRef="#br0" timeOffset="420.167">1 447,'76'-51,"2"3,3 4,84-33,26-1,-168 75,-4 5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8:51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683 114,'-29'61,"-140"217,47-102,-8-5,-38 29,163-195,-9 10,11-25,28-49,-16 40</inkml:trace>
  <inkml:trace contextRef="#ctx0" brushRef="#br0" timeOffset="334.676">6 424,'-1'4,"0"-1,0 0,0 1,1-1,-1 0,1 1,0-1,0 1,0-1,0 1,1-1,-1 0,1 1,0-1,0 0,0 1,1-1,-1 0,1 0,0 0,-1 0,1 0,1-1,-1 1,0 0,1 0,6 3,1 1,-1-2,1 1,0-1,0 0,1-1,-1-1,1 1,0-2,0 1,0-1,8-1,16 6,58 11,-34-8,-1 3,0 3,43 17,-90-28,0 0,-1 1,1 0,-1 1,-1 0,1 1,-1 0,-1 0,1 1,-1 0,-1 0,0 1,0 0,5 9,0-3</inkml:trace>
  <inkml:trace contextRef="#ctx0" brushRef="#br0" timeOffset="580.698">824 481,'-34'10,"-29"12,-15 8,2 3,8 1,7-6,9-2,8-1,7 0,5 1,3-4,7-2,1-3,1 0,-2-3,3 0,0-1,4-4</inkml:trace>
  <inkml:trace contextRef="#ctx0" brushRef="#br0" timeOffset="901.935">344 1,'-9'12,"0"1,1-1,0 2,1-1,1 1,0 0,1 0,1 1,0-1,0 1,2 0,-1 14,1 6,3 0,0-1,2 1,2-1,1 0,2 0,10 30,12 55,31 141,-32-176,-19-70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2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29 246,'-9'37,"2"0,1 0,2 0,2 0,2 29,-1-39,2 250,0-634,3 322,2 1,1 0,2 0,2 0,1 2,1-1,2 2,1 0,1 0,6-5,39-32,-60 67,0-1,0 1,1 0,-1 0,0 0,1 0,-1 1,1-1,0 1,-1-1,1 1,-1 0,1 0,-1 0,1 0,0 1,-1-1,1 1,-1-1,1 1,-1 0,1 0,-1 0,0 0,0 0,1 1,-1-1,0 1,0-1,0 1,0 0,-1 0,2 0,4 7,0 1,0-1,-1 1,0 1,-1-1,0 1,0 0,-1 0,-1 0,0 0,0 1,-1-1,-1 1,0 0,-1-1,0 8,0-18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1 225,'0'0,"1"-1,-1 1,1 0,-1 0,1-1,-1 1,0 0,1-1,-1 1,1 0,-1-1,0 1,1-1,-1 1,0-1,0 1,1-1,-1 1,0-1,0 1,0-1,1 1,-1-1,0 1,0-1,0 1,0-1,0 1,0-1,0 1,0-1,0 1,-1-1,1 0,0 1,0-1,0 1,0-1,-1 1,1-1,0 1,-1 0,1-1,0 1,-1-1,1 1,0 0,-1-1,1 1,-1 0,1-1,-1 1,1 0,-1 0,1-1,51-4,-51 5,230 28,-96-27,-134-2,1 1,0-1,-1 0,1 1,-1-1,1 0,-1 1,1-1,-1 0,0 0,1 1,-1-1,0 0,1 0,-1 0,0 1,0-1,0 0,0 0,0 0,0 0,0 0,0 1,0-1,-1 0,1 0,0 0,0 1,-1-1,1 0,0 0,-1 0,1 1,-1-1,1 0,-1 1,1-1,-1 1,0-1,1 0,-1 1,0-1,1 1,-1 0,0-1,0 1,1-1,-1 1,0 0,0 0,0 0,0-1,1 1,-1 0,0 0,-1 0,-2-4,-14-11,6 6,-1-1,1 0,1-1,0 0,1-1,0-1,0 1,2-1,-1-1,2 0,-3-6,5-1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5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25 691,'-3'-6,"0"0,0 0,0 0,0 0,1-1,0 1,1-1,-1 1,1-1,1 0,-1 1,1-1,0 0,-1-6,3-9,0 1,1 0,2 0,0 1,1-1,1 1,0 0,2 1,0-1,2 2,0 0,1 0,0 1,2 0,14-14,11-21,70-64,-108 115,0 0,0 0,0 0,0 1,1-1,-1 0,0 1,1-1,-1 0,1 1,-1 0,1-1,-1 1,0 0,1 0,-1 0,1 0,-1 0,1 0,-1 0,1 1,-1-1,1 0,-1 1,0-1,1 1,-1 0,0-1,1 1,-1 0,0 0,0 0,0 0,1 0,-1 0,0 0,-1 0,1 0,0 0,0 1,0-1,23 61,-21-53,50 278,-53-285,0-1,1 1,-1-1,0 1,1-1,-1 1,1-1,-1 0,1 1,0-1,0 0,-1 0,1 1,0-1,0 0,0 0,0 0,0 0,1 0,-1 0,0 0,0-1,1 1,-1 0,0-1,1 1,-1-1,1 1,-1-1,1 0,-1 1,1-1,-1 0,1 0,-1 0,1 0,-1 0,1-1,-1 1,0 0,1-1,-1 1,1-1,-1 1,0-1,1 0,-1 0,0 0,0 1,1-1,-1 0,0 0,0-1,0 1,0 0,0 0,0-1,162-197,84-59,-246 256,-1 1,1 0,-1 0,1 0,0-1,-1 1,1 0,0 0,0 0,0 0,0 0,0 1,0-1,0 0,0 0,0 1,0-1,0 0,1 1,-1-1,0 1,0 0,1-1,-1 1,0 0,1 0,-1 0,0 0,1 0,-1 0,0 0,0 0,1 1,-1-1,0 0,1 1,-1-1,0 1,0-1,0 1,0 0,0-1,1 1,-1 0,-1 0,1 0,0 0,0 0,0 0,0 0,-1 0,1 0,0 0,-1 1,1-1,-1 0,2 19,-1 0,0 1,-2-1,-1 0,0 0,-1 0,-2-1,0 1,-1-1,-5 13,1-1,-3 10,7-24,0 0,1 0,1 0,1 1,0 0,2-1,-1 7,2-23,0 1,0-1,0 1,0-1,0 1,0 0,0-1,0 1,1-1,-1 1,1-1,-1 1,1-1,-1 1,1-1,0 1,0-1,0 0,0 1,0-1,0 0,0 0,0 0,0 0,0 0,1 0,-1 0,0 0,1-1,-1 1,1 0,-1-1,1 1,-1-1,1 1,-1-1,1 0,0 0,-1 0,1 0,-1 0,1 0,0 0,-1 0,1-1,-1 1,1-1,-1 1,1-1,-1 1,1-1,-1 0,1 0,74-48,-56 30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6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0,'-83'72,"4"4,3 3,-31 46,55-35,51-88,0 1,0-1,0 0,0 1,0-1,1 1,-1 0,1-1,0 1,-1-1,1 1,0 0,1-1,-1 1,0-1,1 1,0-1,-1 1,1-1,0 1,0-1,0 0,1 1,-1-1,0 0,1 0,0 0,-1 0,1 0,0 0,0 0,0-1,0 1,0-1,1 0,1 2,3-3,-1 1,1-1,-1-1,1 1,-1-1,1 0,-1 0,0-1,0 0,0 0,1-1,-2 1,1-1,0-1,-1 1,1-1,-1 0,0 0,0 0,-1-1,4-4,7-3,28-27,-3-1,-1-2,-2-2,-2-2,19-34,3 0,-55 77,-1 1,0-1,1 1,-1-1,1 1,0 0,-1-1,1 1,0 0,0 0,0 0,1 1,-1-1,0 0,1 1,-1 0,1-1,-1 1,1 0,0 0,-1 1,3-1,-9 57,-1-35,1 0,0 1,2-1,0 1,2-1,0 1,1 0,1-1,1 1,1-1,1 0,1 0,1-1,1 0,6 12,-11-27,0-1,1 0,-1 1,1-2,0 1,0 0,0-1,1 0,-1 0,1 0,0 0,0-1,0 1,1-1,17 5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2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62 311,'17'-1,"0"-1,0 0,0-1,-1-1,1-1,-1 0,0-1,0-1,-1 0,0-1,13-10,-25 16,0 0,0 0,0 0,0-1,0 0,0 0,-1 1,1-2,-1 1,0 0,0 0,0-1,-1 1,1-1,-1 1,0-1,1 0,-2 1,1-1,0 0,-1 0,0 0,0 0,0 1,0-1,-1 0,1 0,-1 0,0 1,0-1,0 0,-1 1,1-1,-1 1,0-1,0 1,0 0,-1 0,1 0,-1 0,1 0,-1 1,0-1,0 1,0 0,0-1,-1 1,0-1,-1-1,0 1,0-1,0 2,0-1,-1 0,1 1,-1 0,1 0,-1 1,0 0,1 0,-1 0,0 0,0 1,0 0,0 0,0 1,0 0,1 0,-1 0,0 0,1 1,-1 0,1 0,-1 1,1 0,0 0,0 0,0 0,1 1,-1 0,1 0,0 0,0 0,0 1,0-1,0 2,-5 10,0 0,1 1,1-1,0 2,1-1,1 1,1 0,0 0,2 0,0 0,0 1,2-1,1 1,1 13,0-22,0-1,1 1,0-1,1 1,-1-1,2-1,-1 1,1 0,1-1,-1 0,1 0,1-1,-1 0,1 0,1 0,-1-1,1 0,0-1,1 1,-1-2,1 1,0-1,0 0,6 1,-3-3,0-1,1 0,-1 0,0-1,1-1,-1 0,0 0,0-2,0 1,0-2,0 1,-1-2,1 1,-1-2,0 1,-1-1,11-8,-3 4,141-90,-143 89</inkml:trace>
  <inkml:trace contextRef="#ctx0" brushRef="#br0" timeOffset="331.74">936 0,'-17'11,"0"0,1 1,1 1,-1 0,2 1,0 1,1 0,0 1,1 1,1 0,1 0,-5 12,13-27,1 1,0-1,0 0,1 1,-1-1,0 1,1-1,0 1,-1 0,1-1,0 1,1-1,-1 1,0-1,1 1,-1-1,1 1,0-1,-1 1,1-1,1 0,-1 1,0-1,0 0,1 0,0 0,-1 0,1 0,0 0,0 0,0-1,0 1,0-1,0 1,0-1,1 0,-1 0,0 0,1 0,-1 0,41 12,55 25,-95-37,0 1,0 0,-1 0,1 0,-1 1,0-1,0 0,0 1,0 0,0-1,0 1,-1 0,1 0,-1 0,0 0,0 0,0 0,0 0,0 0,-1 1,0-1,1 0,-1 0,0 1,-1-1,1 0,0 0,-1 1,0 1,-3 4,1-1,-1 1,0-1,-1 1,0-1,-1 0,1-1,-1 0,-1 1,1-2,-1 1,-1-1,1 0,-1-1,0 0,0 0,0 0,-1-1,0-1,0 1,0-1,0-1,0 0,-1 0,1-1,0 0,-1 0,1-1,-6-1,-10 1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6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1,'-20'238,"10"1,11 15,-28-63,37-258,-4 39,-1 1</inkml:trace>
  <inkml:trace contextRef="#ctx0" brushRef="#br0" timeOffset="4950.584">423 254,'-59'45,"29"-15,7-7,-1 0,-1-1,0-1,-2-1,-23 12,49-32,0 0,0 0,1 0,-1 0,0 0,0 0,0 0,0 0,1 0,-1 1,0-1,0 0,0 1,1-1,-1 0,0 1,1-1,-1 1,0-1,1 1,-1-1,0 1,1-1,-1 1,1 0,-1-1,1 1,-1 0,1-1,0 1,-1 0,1 0,0 0,-1-1,1 1,0 0,0 0,0 0,0 0,0-1,0 1,0 0,0 0,0 0,0 0,1-1,-1 1,0 0,0 0,1-1,-1 1,1 0,-1 0,0-1,1 1,-1 0,1-1,0 1,-1-1,1 1,0-1,-1 1,1 0,40 15,-32-14,-1 0,1 1,-1 0,0 1,0-1,0 2,-1-1,1 1,-1 0,0 1,0 0,-1 0,0 0,0 1,0 0,-1 0,0 0,2 5,61 137,-22-67,-46-70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3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1,'-12'37,"5"-9,0-7,1 0,1 1,1 0,0 0,2 0,1 0,0 0,2 0,0 0,2 0,0 0,1 0,2 1,-3-18,0 1,0-1,0 0,1 1,0-1,0-1,0 1,1-1,-1 0,1 0,0 0,0 0,1-1,-1 0,1 0,-1 0,1-1,0 0,0 0,0-1,0 1,0-1,1 0,-1-1,0 0,0 0,1 0,-1-1,0 0,0 0,0 0,0-1,0 0,0 0,0 0,4-3,16-13,0 0,-2-2,0 0,-1-2,-2 0,0-2,-1 0,12-21,-32 44,0 0,0 0,1 0,-1 0,0 0,0 1,1-1,-1 0,0 0,1 0,-1 0,1 0,-1 1,1-1,0 0,-1 0,1 1,0-1,-1 0,1 1,0-1,0 1,0-1,-1 1,1-1,0 1,0-1,0 1,0 0,0 0,0 0,0-1,0 1,0 0,0 0,0 0,0 0,0 0,0 1,0-1,0 0,-1 0,1 1,0-1,0 0,0 1,0-1,0 1,0-1,-1 1,1 0,0-1,-1 1,1 0,0-1,-1 1,1 0,-1 0,1 0,-1 0,1-1,-1 1,1 0,-1 0,0 0,0 0,2 6,-1 1,1-1,0 0,1 0,-1-1,1 1,1-1,-1 1,1-1,0 0,1 0,-1-1,1 1,0-1,1 0,-1 0,1-1,0 0,0 0,0 0,1-1,-1 1,1-2,0 1,0-1,0 0,0 0,0-1,0 0,8 0,-7-2,1-1,-1 0,1-1,-1 0,0 0,0-1,0 0,0 0,-1-1,0 0,0 0,0 0,-1-1,1 0,-1-1,-1 0,1 1,-1-2,-1 1,1 0,-1-1,3-7,1-5,0 0,-1-1,-2 1,0-1,-1 0,-1 0,-1-1,0-17,-2 27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4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1,'0'38,"5"18,2 4,-1-4,-1-6,-2-7,0-11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8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41,'0'0,"1"0,-1 0,1 0,-1-1,1 1,-1 1,1-1,-1 0,1 0,0 0,-1 0,1 0,-1 0,1 0,-1 1,1-1,-1 0,0 1,1-1,-1 0,1 0,-1 1,0-1,1 1,-1-1,0 0,1 1,-1-1,0 1,1-1,-1 1,0-1,0 1,0-1,0 1,1-1,-1 1,0-1,0 1,0-1,0 1,0-1,0 1,0-1,0 1,0-1,-1 1,1 0,0-1,0 0,0 1,-1-1,1 1,0-1,0 1,-1-1,1 1,0-1,-1 0,1 1,-1-1,1 0,0 1,-1-1,15 2,0 0,1-2,-1 0,1 0,-1-1,1-1,-1 0,12-4,44-6,221-20,-239 27,-35-1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7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1,'-5'4,"-1"8,-5 0,-1 4,3-6,7-5,3-7,8-4,1-1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8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310 113,'0'0,"-1"-1,0 1,1-1,-1 1,0-1,0 1,1 0,-1-1,0 1,0 0,0 0,0 0,1 0,-1-1,0 1,0 0,0 0,0 1,0-1,1 0,-1 0,0 0,0 1,0-1,1 0,-1 1,0-1,0 0,0 1,1-1,-1 1,0-1,1 1,-1 0,1-1,-1 1,1 0,-1-1,1 1,-1 0,1 0,-1-1,1 1,0 0,0 0,-1 0,1 0,-17 41,13-20,2 1,0-1,1 1,2 0,0-1,2 1,0 0,1-1,3 5,1 28,-3 0,-2 0,-2 1,-4 17,1 28,-3 5,4-106,1 0,0-1,0 1,0 0,-1-1,1 1,0 0,0-1,-1 1,1 0,0 0,-1-1,1 1,0 0,-1 0,1 0,0-1,-1 1,1 0,0 0,-1 0,1 0,-1 0,1 0,0 0,-1 0,1 0,-1 0,1 0,0 0,-1 0,1 0,0 0,-1 0,1 0,-1 1,1-1,0 0,-1 0,1 0,0 1,-1-1,1 0,0 0,0 1,-1-1,1 0,0 0,0 1,-1-1,1 1,0-1,0 0,0 1,0-1,0 0,-1 1,1-1,-3-14</inkml:trace>
  <inkml:trace contextRef="#ctx0" brushRef="#br0" timeOffset="243.873">0 564,'43'-4,"39"-12,9-3,-5 2,-13-1,-13 2,-13 5,-10-2,-5 2,-5 3,-6-2,-2 1,-4-4,0 2,-2 1</inkml:trace>
  <inkml:trace contextRef="#ctx0" brushRef="#br0" timeOffset="679.743">790 0,'-22'120,"6"1,-1 87,16-183,0 0,2-1,1 1,0-1,2 0,1 1,1-2,1 1,1-1,1 0,1 0,1-1,1-1,8 10,-19-29,1 0,-1 0,1 0,0 0,0 0,0 0,0-1,0 1,0-1,0 0,0 1,1-1,-1 0,1 0,-1 0,1-1,-1 1,1-1,-1 1,1-1,-1 0,1 0,-1 0,1 0,0-1,-1 1,1-1,-1 1,1-1,-1 0,0 0,1 0,-1 0,0 0,1-1,78-60,-63 46,-10 9,-7 4,1-1,1 1,-1 1,0-1,1 0,-1 0,1 1,0-1,0 1,0 0,0 0,0 0,0 0,1 1,-1-1,1 1,-1 0,1 0,-1 0,1 1,0-1,-1 1,1 0,0 0,-1 0,1 0,0 1,-1-1,1 1,0 0,-1 0,1 0,-1 1,0-1,3 2,0 6,-1 0,0 0,0 0,-1 1,0 0,0 0,-1 0,0 0,-1 0,0 2,19 61,0-47,-12-23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07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393 821,'1'-1,"0"-1,0 1,1-1,-1 1,0-1,0 0,0 1,-1-1,1 0,0 0,-1 0,1 1,-1-1,1 0,-1 0,0 0,0 0,0 0,0 0,0 0,0 0,-1 0,1 0,0 1,-1-1,0 0,1 0,-1 0,0 1,0-1,0 0,0 1,0-1,-1 1,1-1,0 1,-1 0,1-1,-1 1,1 0,-1 0,0 0,-76-38,68 38,-1-1,1 2,-1 0,1 0,-1 1,0 0,1 0,0 2,-1-1,1 1,0 1,0-1,0 2,1-1,0 2,0-1,0 1,0 0,1 1,0 0,0 0,1 1,0 0,0 0,1 1,-2 3,0 0,1 0,1 0,0 0,1 0,0 1,1 0,0 0,1 0,0 1,1-1,1 1,0-1,1 1,0 0,1-1,1 1,0-1,1 1,0-1,3 6,-3-9,2 0,-1 0,1 0,1-1,0 1,0-1,0 0,1-1,1 0,0 0,0-1,0 1,1-2,0 1,0-1,0-1,1 0,0 0,0-1,1 0,8 2,-8-7,0-1,0 1,-1-2,1 0,0 0,-1-1,0 0,0-1,0 0,-1-1,1 0,-2 0,1-1,0 0,-1 0,-1-1,1 0,1-3,-8 9,20-19,-2-2,0 0,-2-1,0-1,-2 0,-1-1,-1-1,-1 0,-2-1,0 0,-1-7,4-49,-11 101,1 1,0-1,2 1,0-1,1 0,1-1,0 0,1 0,1 0,0-1,1 0,1-1,6 6,-3-3</inkml:trace>
  <inkml:trace contextRef="#ctx0" brushRef="#br0" timeOffset="502.257">900 1216,'196'-403,"-155"356,-40 46,0 0,0 1,0-1,0 1,0-1,0 1,0 0,0-1,1 1,-1 0,0 0,0-1,0 1,0 0,0 0,1 0,-1 0,0 1,0-1,0 0,0 0,0 1,0-1,0 1,0-1,0 1,0-1,0 1,0 0,0-1,0 1,0 0,0 0,-1-1,1 1,0 0,-1 0,1 0,0 0,-1 0,0 0,1 0,-1 0,1 1,-1-1,0 0,0 0,0 0,1 0,-1 0,0 0,-1 1,1-1,7 84,-9-79,1 0,0 0,0 0,0 0,1 0,0 0,0 0,1 0,-1 0,1 0,1 0,-1 0,1 0,0-1,0 1,1-1,0 1,0-1,0 0,0 0,1 0,0 0,0-1,0 0,0 1,1-1,0-1,0 1,0-1,0 0,0 0,1 0,3 0,-4-2,0 0,0-1,0 0,0 0,1 0,-1 0,0-1,0 0,0 0,0-1,-1 1,1-1,0 0,0 0,-1-1,0 1,1-1,-1 0,0 0,0 0,0-1,-1 1,1-1,-1 0,0 0,0 0,0-1,-1 1,0-1,0 1,2-5,3-7,-1-1,-1 1,0-1,-1 0,-1-1,0 1,-1-1,-1-11,-1 16</inkml:trace>
  <inkml:trace contextRef="#ctx0" brushRef="#br0" timeOffset="1829.207">2058 764,'-29'1,"1"1,0 1,0 1,1 1,-1 2,1 1,1 1,-1 1,-1 2,18-6,0 0,1 0,0 1,0 0,1 0,0 1,0 0,0 0,1 1,1 0,-5 8,9-13,0-1,0 1,0-1,0 1,1 0,-1-1,1 1,0 0,1 0,-1 0,0 0,1 0,0 0,0 0,0 0,1 0,-1 0,1 0,0 0,0 0,0 0,1-1,0 1,-1 0,1-1,0 1,1-1,-1 0,0 0,1 0,0 0,0 0,2 2,-1-2,0-1,1 1,-1-1,1 0,-1 0,1 0,0-1,0 1,0-1,0 0,0-1,0 1,0-1,0 0,0 0,0-1,0 1,0-1,0 0,0-1,0 1,-1-1,1 0,0 0,-1 0,5-3,106-85,50-105,-163 192,30-33,-31 36,-1-1,1 1,0-1,0 1,0 0,0-1,0 1,0 0,0 0,0 0,0 0,0 0,0 0,0 0,0 0,0 0,0 0,0 0,0 1,0-1,-1 0,1 1,0-1,0 0,0 1,0 0,0-1,-1 1,1-1,0 1,0 0,-1-1,1 1,-1 0,1 0,-1 0,1-1,-1 1,1 0,-1 0,1 0,-1 0,0 0,0 0,1 0,4 15,0-1,-1 1,0 0,-2 0,0 0,0 0,-2 1,0 13,3 46,7-1,-3 1,-4 0,-3 1,-3-1,-3 0,-11 39,8-69,-39 131,44-168,0 1,0-1,-1 0,-1 0,1-1,-1 1,-1-1,1-1,-1 1,-1-1,1 0,-1-1,0 1,-1-2,0 1,0-1,7-4,0 1,-1-1,0 0,1 0,-1 0,1 0,-1 0,0-1,0 1,1-1,-1 0,0 0,0 0,0 0,1 0,-1-1,0 1,0-1,1 1,-1-1,0 0,1 0,-1-1,1 1,0 0,-1-1,1 1,0-1,0 0,0 0,0 0,0 0,0 0,0 0,1-1,-1 1,0-1,-24-100,25 83,2 0,0 0,0 1,2-1,1 1,0 0,1 0,1 0,1 1,1-1,1 2,0-1,10-13,11-16,2 2,2 2,2 1,2 1,1 2,2 2,20-13,121-94,-151 120,-1-1,-1-1,-2-2,0-1,-2-1,-1-1,-2-1,-1-1,-1-1,14-35,-16 20,-2-1,-2-1,-3 0,-1 0,-2-14,0 9,-5 40,1 1,-2-1,0 1,-1-1,-1 0,0 0,-1 0,-1 1,0-1,-1 1,-1-1,0 1,-1 0,-3-4,7 17,-1-1,0 0,0 1,0-1,0 1,-1 0,1 0,0 0,-1 0,0 0,1 1,-1-1,0 1,0-1,0 1,0 0,0 0,0 1,0-1,0 1,0-1,-1 1,1 0,0 0,0 0,0 1,0-1,0 1,-1-1,1 1,-1 1,-85 51,69-29,0 1,2 1,1 1,1 0,1 1,2 0,0 1,2 1,2 0,0 1,2-1,1 1,2 1,1-1,2 1,1 10,3-8,2-1,1 1,2-2,1 1,2-1,1 0,2-1,0-1,2 0,18 24,-19-33,1-1,1 0,0-1,1-1,2-1,-1-1,22 13,-40-28,0 0,-1 0,1 0,0-1,0 1,0-1,0 1,0-1,0 1,0-1,0 1,0-1,0 0,0 1,1-1,-1 0,0 0,0 0,0 0,0 0,0 0,0 0,0-1,1 1,-1 0,0-1,0 1,0 0,0-1,0 1,0-1,0 0,0 1,-1-1,1 0,0 0,0 1,0-1,-1 0,1 0,5-12</inkml:trace>
  <inkml:trace contextRef="#ctx0" brushRef="#br0" timeOffset="2244.842">2961 934,'55'-11,"-1"-3,-1-2,0-2,-1-3,32-18,-79 37,0-1,0 1,0-1,-1 0,1 0,-1-1,1 1,-1-1,0 0,0 0,-1 0,1-1,-1 1,0-1,0 0,-1 0,1 0,-1 0,0 0,0-1,-1 1,0 0,0-1,1-4,-2 5,1 0,-1-1,1 1,-1 0,-1 0,1 0,-1 0,0 0,0 0,0 0,-1 0,0 1,0-1,0 0,0 1,-1 0,0-1,0 1,0 0,0 0,0 1,-1-1,0 1,0-1,0 1,0 1,0-1,-1 0,1 1,-1 0,0 0,1 0,-1 1,-3-1,0 1,0 0,0 0,-1 1,1 0,0 1,0-1,0 2,0-1,0 1,0 0,1 1,-1 0,0 0,1 1,0 0,0 0,0 0,1 1,-1 0,1 0,0 1,1 0,-1 0,-3 6,-4 5,2-1,0 1,1 1,0 0,2 0,0 1,1 0,1 1,-2 10,4-18,1 0,1 1,0-1,1 1,0-1,1 1,0-1,1 1,0-1,1 1,1-1,-1 0,2 0,0 0,1 0,0-1,0 0,1 0,1 0,0-1,0 1,1-2,0 1,5 3,2-4,1 0,0-1,0 0,0-1,1-1,1-1,-1 0,1-1,-1-1,1-1,0-1,0 0,0-1,0-1,0-1,0 0,5-2,32-8,-31 5</inkml:trace>
  <inkml:trace contextRef="#ctx0" brushRef="#br0" timeOffset="23474.405">82 2402,'43'-5,"34"-2,8 1,-5 1,-12-3,-17-1</inkml:trace>
  <inkml:trace contextRef="#ctx0" brushRef="#br0" timeOffset="23940.546">1211 2176,'-31'0,"0"2,0 2,0 0,1 2,0 2,0 0,0 2,1 1,1 2,0 1,1 0,0 2,1 2,1 0,0 2,15-10,0-1,1 1,0 0,1 1,0 0,0 1,1-1,1 1,0 1,1-1,0 1,1 0,0 0,1 0,1 1,0-1,1 1,0-1,1 1,1-1,0 1,1 1,-1-11,0-1,0 1,1-1,-1 0,1 1,0-1,0 0,0 0,0 0,1 0,-1-1,1 1,0-1,0 1,0-1,0 0,0 0,0 0,1-1,-1 1,0-1,1 1,-1-1,1-1,0 1,-1 0,1-1,0 0,-1 1,1-1,0-1,2 1,117-36,-83 11,0-2,-2-1,-1-2,-1-2,4-6,-10 9,35-34,-40 37,0 1,2 1,1 1,1 2,29-17,-56 36,0 1,-1-1,1 1,0 0,0 0,0 0,-1 0,1 0,0 0,0 0,1 1,-1-1,0 1,0 0,0-1,0 1,0 0,0 0,1 0,-1 1,0-1,0 0,0 1,0-1,0 1,0 0,0 0,0 0,0 0,0 0,-1 0,1 0,0 1,0-1,-1 1,1-1,-1 1,0-1,1 1,-1 0,0 0,0 0,0 0,0-1,0 1,-1 1,1-1,-1 0,1 0,-1 0,0 0,0 1,-12 128,2-70,6-35,1-12,1 1,0-1,1 1,0-1,1 1,1 0,1-1,0 1,0-1,2 1,0-1,43 33,-27-37</inkml:trace>
  <inkml:trace contextRef="#ctx0" brushRef="#br0" timeOffset="24186.036">2255 2232,'-29'38,"-28"37,-10 11,2-5,12-12,10-17,13-12,6-14,8-6,1-6,4-6</inkml:trace>
  <inkml:trace contextRef="#ctx0" brushRef="#br0" timeOffset="24436.491">1747 2176,'39'38,"36"28,10 6,-4-3,-6-14,-12-12,-11-12,-10-8,-7-6,-5-3,-3-3,-1-3,0-4,1-2,-6-1</inkml:trace>
  <inkml:trace contextRef="#ctx0" brushRef="#br0" timeOffset="24605.466">2764 2402,'0'33,"4"22,3 0</inkml:trace>
  <inkml:trace contextRef="#ctx0" brushRef="#br0" timeOffset="24873.756">2678 2006,'0'0</inkml:trace>
  <inkml:trace contextRef="#ctx0" brushRef="#br0" timeOffset="25121.565">3553 2147,'-13'4,"0"1,0 1,0 0,0 1,1 0,1 1,-1 0,1 1,0 1,1-1,0 1,1 1,0 0,-3 5,12-12,0-1,-1 1,1-1,1 0,-1 1,0-1,1 0,0 0,0 1,0-1,0 0,0 0,1 0,-1 0,1 0,0 0,0 0,0-1,0 1,0-1,1 1,-1-1,1 0,0 0,-1 0,1 0,0-1,0 1,0-1,0 0,0 1,1-1,-1-1,0 1,4 0,15 10,-12-5,-1 0,1 1,-1 0,-1 0,1 1,-1 1,-1-1,1 1,-1 0,-1 1,2 3,-5-8,-1-1,1 0,-1 1,-1 0,1-1,-1 1,0 0,0 0,0 0,0 0,-1 0,0-1,0 1,-1 0,1 0,-1 0,0 0,0 0,0 0,-1-1,0 1,0-1,0 1,0-1,-1 0,0 1,-3 2,-1 1,-1 0,-1-1,1 0,-1-1,-1 0,1 0,-1-1,0 0,0 0,-1-1,1-1,-1 0,0 0,1-1,-1 0,0-1,-1-1,1 1,-6-2,-8 1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0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61,'104'-14,"57"-7,1 6,43 6,-185 9,-12-1,0 1,-1-1,1 1,0 1,0-1,-1 2,1-1,-1 1,1 0,-1 0,0 1,1 0,-1 0,-1 1,2 0,-7-2,1 0,-1 0,1 0,-1 0,0 1,0-1,0 0,0 1,0-1,-1 0,1 1,-1-1,1 1,-1-1,0 1,0-1,0 1,0-1,-1 1,1-1,-1 1,0-1,1 1,-1-1,0 0,0 0,0 1,-1-1,1 0,0 0,-1 0,-1 1,-55 65,-164 122,221-189,-23 19,1 1,2 0,0 2,1 0,1 1,1 2,2-1,0 2,-11 27,22-39,2-11,0 1,1 1,0-1,0 0,0 1,0-1,1 1,0-1,0 1,1 0,-1-1,1 1,0 0,1-1,-1 1,1 0,0-1,1 1,0-1,-1 1,2-1,-1 0,0 0,1 0,0 0,3 4,1-3,0 1,0-1,1-1,0 1,0-1,0-1,0 1,1-1,-1-1,1 1,0-2,1 1,-1-1,0-1,0 1,1-2,-1 1,4-1,174-25,-149 18,95-35,-117 25,-14 7</inkml:trace>
  <inkml:trace contextRef="#ctx0" brushRef="#br0" timeOffset="246.231">28 485,'48'-10,"45"-8,16-5,-2 1,-8 4,-12 5,-11 5,-14 4,-7 2,-9 2,-7 1,-6 4,-3 3,-7-2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1,'-19'38,"-7"22,2 7,9-5,8-12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0,'0'15,"0"4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4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1,'-19'2,"0"1,1 1,-1 0,1 2,0 0,1 1,-1 0,1 2,-12 8,27-16,0 0,0 0,0 0,0 1,1-1,-1 1,0 0,1 0,-1-1,1 1,-1 0,1 0,0 0,0 0,0 0,0 1,0-1,1 0,-1 0,1 1,-1-1,1 0,0 1,0-1,0 0,0 1,0-1,1 0,-1 1,1-1,-1 0,1 0,0 1,0-1,0 0,0 0,0 0,0 0,1 0,-1 0,1-1,-1 1,1 0,0-1,0 1,-1-1,2 1,160 44,-158-44,-1 0,0 0,0 1,0-1,0 1,0 0,-1 0,1 0,-1 0,0 1,0-1,0 1,0 0,-1 0,1 0,-1 0,0 0,0 1,-1-1,1 1,-1-1,0 1,0-1,-1 1,1 0,-1-1,0 1,0 0,-1-1,1 1,-1 0,0-1,-1 2,1 1,0 1,-1-1,0 0,-1 1,0-1,0 0,0 0,-1-1,0 1,0-1,0 1,-1-1,0-1,-1 1,1-1,-1 0,0 0,0 0,0-1,-1 0,-2 1,-13 6,0-1,0-1,-2-1,1 0,-1-2,-1-1,-57 0,80-5,-1 0,1 0,0 0,0 0,0-1,0 1,-1-1,1 0,0 0,0 1,0-1,0-1,0 1,1 0,-1 0,0-1,1 1,-1-1,0 1,1-1,0 0,-1 1,1-1,0 0,0 0,0 0,0 0,0 0,1 0,-1 0,0-1,1 1,0 0,-1-2,3-10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5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122 309,'-19'35,"1"1,2 1,2 0,1 1,2 1,1 0,3 0,0 11,5-42,0-1,1 0,0 1,1 0,-1-1,1 1,1-1,0 1,0-1,0 1,1-1,0 1,0-1,1 0,0 0,0 0,1-1,0 1,0-1,1 0,-1 0,1 0,1-1,-1 1,1-1,0 0,0-1,0 0,0 0,1 0,0-1,0 0,4 2,6-1,0-2,0 1,0-2,0 0,0-1,0-1,0-1,0 0,0-1,0-1,-1-1,1 0,-1-1,0 0,-1-2,0 0,0 0,-1-2,0 0,11-9,-4-2,0-1,-1-2,-1 1,-1-2,-2-1,0 0,-2-1,-1 0,-1-1,-1 0,-1-1,-2-1,-1 1,-2-1,0 0,-2-1,-1 1,-2 0,-1-1,-3-18,3 40,0-1,0 1,0 0,-1-1,-1 1,0 0,0 0,0 0,-1 1,-1-1,1 1,-1 0,-1 0,0 1,0-1,0 1,-1 1,0-1,0 1,0 0,-1 1,0 0,-2-1,2 7,1 0,0 0,0 1,-1 0,1 0,1 1,-1 0,0 0,1 1,0 0,-1 0,2 0,-1 1,0 0,1 0,0 0,0 1,0 0,1 0,0 0,0 0,1 0,-1 1,1 0,1 0,-1 0,1 2,-18 40,2 1,2 1,3 1,2 0,2 1,2-1,2 26,2 563,3-265,11-315,-5-55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48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0 881,'9'-1,"-1"-1,0 0,0-1,0 1,-1-2,1 1,-1-1,1 0,-1-1,0 1,-1-1,6-5,28-18,187-94,-32 6,-21 5,-132 87,0 2,2 1,1 3,33-9,-56 18,0-1,-1 0,0-2,0 0,-2-1,0-1,11-11,234-129,-201 109,-86 37,-48 9,43 1,1-2,-1 0,1-2,-1-1,1-1,0-2,-17-5,43 10,1 1,0-1,-1 1,1-1,0 1,-1-1,1 1,-1-1,1 1,-1 0,1-1,-1 1,1 0,-1-1,1 1,-1 0,0 0,1 0,-1-1,1 1,-1 0,0 0,1 0,-1 0,1 0,-1 0,0 0,1 0,-1 1,1-1,-1 0,0 0,1 0,-1 1,1-1,-1 0,1 0,-1 1,1-1,-1 1,1-1,-1 0,1 1,0-1,-1 1,1-1,-1 1,1-1,0 1,0-1,-1 1,1 0,0-1,0 1,0-1,-1 1,1 0,0-1,0 1,0-1,0 1,0 0,0-1,1 1,18 39,-15-34,100 203,-41-36,-62-172,-1-1,1 0,-1 1,1-1,-1 0,1 0,-1 0,1 0,0 1,-1-1,1 0,-1 0,1 0,-1 0,1 0,0 0,-1 0,1-1,-1 1,1 0,-1 0,1 0,-1 0,1-1,-1 1,1 0,-1-1,1 1,-1 0,1-1,-1 1,1 0,-1-1,0 1,1-1,-1 1,0-1,1 1,-1-1,0 1,0-1,0 1,1-1,-1 0,0 1,0-1,0 1,0-1,0 1,0-1,0 0,0 1,0-1,0 1,0-1,0 1,-1-1,1 1,0-1,0 0,0-1,133-295,-113 206,-20 92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06.0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86 582,'33'53,"43"120,-48-93,-23-102,-5-319,0 333,1 0,0 0,0 0,1 1,0-1,1 1,-1-1,2 1,-1 0,1 0,0 0,0 1,1 0,-1-1,5-3,-5 10,-1-1,1 0,-1 1,1 0,0 0,-1 0,1 0,-1 0,1 1,-1 0,1 0,-1 0,1 0,-1 0,0 1,1-1,-1 1,0 0,0 0,0 0,0 0,-1 1,1-1,-1 1,1-1,-1 1,0 0,1 2,5 3,5 3</inkml:trace>
  <inkml:trace contextRef="#ctx0" brushRef="#br0" timeOffset="663.191">1 272,'79'-23,"96"-35,-173 59,1-1,-1 0,1 0,0 0,-1-1,1 1,-1-1,1 1,-1-1,0 0,1 0,-1 0,0 0,1 0,-1 0,0-1,0 1,0-1,0 0,0 1,-1-1,1 0,0 0,-1 0,1 0,-1 0,0-1,0 1,0 0,0-1,0 1,0 0,-1-1,1 1,-1-1,0 1,1-1,-1 0,0 1,-1-1,1 0,-85-108,70 98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8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58,'19'0,"16"-5,6-1,2-1,-2 2,-3 2,-3 1,-3 0,-2 2,-1 0,-2 0,1-4,-5-7,-7-1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0.2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1 160,'5'-5,"1"-6,5-1,5-4,5 1,-2-2,2 3,-4-2,1 2,-3-2,1 3,-3 3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0.4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1 182,'34'-24,"20"-12,6-1,-7 1,-8 8,-12 7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0.7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64,'19'-14,"12"-10,0-1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1.0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46,'19'-9,"6"-9,0 0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1.1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1 337,'19'-20,"16"-10,7-1,1 6,-7 1,-9 5</inkml:trace>
  <inkml:trace contextRef="#ctx0" brushRef="#br0" timeOffset="167.418">311 139,'20'-14,"10"-6,0-3,1 2,-6 0,-2 3,0 5,-4 4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2.9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201 109,'-11'2,"1"1,0-1,0 2,0-1,0 2,1-1,-1 1,1 0,0 1,1 0,0 1,0 0,0 0,0 0,1 1,1 0,-1 1,1-1,1 1,0 1,0-1,0 1,1-1,1 1,0 0,0 1,0 5,8 113,-4-124,0-1,1 1,-1 0,1 0,0 0,0-1,1 1,-1-1,1 0,0 0,0 0,1 0,-1 0,1-1,0 1,0-1,0 0,0 0,0-1,1 1,-1-1,1 0,4 1,-4-1,0 0,0 0,0-1,1 0,-1 0,0-1,1 0,-1 0,0 0,1 0,-1-1,0 0,1 0,-1 0,0 0,0-1,0 0,0 0,0-1,0 1,-1-1,1 0,-1-1,0 1,0-1,0 1,0-1,-1 0,1 0,-1-1,0 1,0-2,62-191,-61 181,-2 0,0 0,-1 0,-1-1,0 1,-1 0,-1-1,-4-15,5 26,0 0,-1 0,0 1,0-1,0 0,-1 1,0-1,0 1,0 0,0 0,-1 0,0 0,0 1,-1 0,1-1,-1 2,0-1,0 0,0 1,0 0,-1 0,1 1,-1-1,0 1,0 0,3 2,0-1,1 1,-1-1,0 1,0 0,1 0,-1 1,0-1,0 0,1 1,-1 0,0-1,1 1,-1 0,1 0,-1 1,1-1,-1 1,1-1,0 1,0 0,0-1,0 1,0 0,0 0,0 1,1-1,-1 0,1 1,-1-1,1 0,0 1,0 0,0-1,0 1,1 0,-1 0,-12 106,15-85,2 0,0 0,2 0,0-1,2 0,0 0,2 0,10 17,7 18,15 112,-40-155,-1 0,0 0,-1 0,-1 1,0-1,-1 0,-1 0,-1 4,-1 5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3.8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114 263,'5'-5,"6"-1,1-5,-1-5,-8 0,-3-2,-3-3,-5 3,-1-1,-5 2,1 1,-2-4,-4 4,2-2,-1 3,-3-1,3 2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4.8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420 115,'-4'-5,"-8"-6,-5-1,0-4,-2 1,-3 3,-2 4,-2 3,-1-3,-1 1,-1 1,0 2,1 1,-1 1,0 2,1 0,0 0,4 0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4:27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19,'0'0</inkml:trace>
  <inkml:trace contextRef="#ctx0" brushRef="#br0" timeOffset="253.137">338 19,'0'-5,"0"-2</inkml:trace>
  <inkml:trace contextRef="#ctx0" brushRef="#br0" timeOffset="10305.121">1919 780,'0'0</inkml:trace>
  <inkml:trace contextRef="#ctx0" brushRef="#br0" timeOffset="12104.549">1693 1317,'5'0,"1"4,5 3,5-1,5-2,4 0,1-2,3-1,0 0,0-1,-4-5,-3-2,1 1,0 1,2 1,1 2,-3 1</inkml:trace>
  <inkml:trace contextRef="#ctx0" brushRef="#br0" timeOffset="12835.5">2229 1260,'0'5,"5"1,7 0,5-1,0-6,-3-8,-3-3</inkml:trace>
  <inkml:trace contextRef="#ctx0" brushRef="#br0" timeOffset="15284.216">1948 752,'-49'-34,"-123"-82,121 55,37 48,2 0</inkml:trace>
  <inkml:trace contextRef="#ctx0" brushRef="#br0" timeOffset="16409.538">1129 216,'-60'-24,"23"14,0 2,-1 1,0 2,-35 1,-181-52,231 55</inkml:trace>
  <inkml:trace contextRef="#ctx0" brushRef="#br0" timeOffset="18193.869">338 724,'-4'-5,"-8"-1,5 0,2 6,8 2,2 7,6 6,6 5,0 5,1-3,4-5,-4 0,2-4,1 2,2-2,-2-4</inkml:trace>
  <inkml:trace contextRef="#ctx0" brushRef="#br0" timeOffset="20189.862">847 1147,'0'-1,"-1"1,1-1,0 0,-1 0,1 0,0 0,0 0,0 1,0-1,0 0,0 0,0 0,0 0,0 0,0 0,0 1,0-1,1 0,-1 0,0 0,1 0,-1 1,0-1,1 0,-1 0,1 1,0-1,-1 0,1 1,-1-1,1 1,0-1,-1 1,1-1,0 1,0-1,0 1,-1 0,1-1,0 1,0 0,0 0,0-1,-1 1,1 0,0 0,0 0,0 0,0 0,0 0,0 1,-1-1,1 0,0 0,0 0,0 1,0-1,-1 1,1-1,0 1,13 4,0 1,-1 1,0 0,0 1,-1 0,0 1,0 1,5 5,-3-4,1 0,1-1,0-1,0-1,1 0,0-1,0 0,1-2,0 0,1-1,-7 0,8 3,-4 1</inkml:trace>
  <inkml:trace contextRef="#ctx0" brushRef="#br0" timeOffset="29643.194">338 19,'-38'-18,"27"17,0 1,0 1,0-1,0 2,0-1,0 2,1-1,-1 1,1 1,-1 0,1 0,1 1,-1 1,1-1,0 1,0 1,0 0,-1 2,4-4,0-1,1 1,-1 0,1 1,1-1,-1 1,1 0,0 1,0-1,0 1,1-1,0 1,1 0,-1 0,1 0,1 0,-2 7,6-5,2-5</inkml:trace>
  <inkml:trace contextRef="#ctx0" brushRef="#br0" timeOffset="30479.808">0 386,'5'0,"1"4,0 7,4 1,0 4,-2 4,3-2,-1 1,3-3,0-3</inkml:trace>
  <inkml:trace contextRef="#ctx0" brushRef="#br0" timeOffset="36775.762">424 808,'0'0,"1"-1,-1 1,1 0,0 0,-1 0,1-1,0 1,-1 0,1 0,0 0,-1 0,1 0,0 0,-1 0,1 0,-1 1,1-1,0 0,-1 0,1 0,0 1,-1-1,1 0,-1 1,1-1,-1 1,1-1,-1 0,1 1,-1-1,1 1,-1-1,0 1,1 0,-1-1,0 1,1-1,-1 1,0 0,0-1,0 1,1-1,-1 1,0 0,0-1,0 1,0 0,0-1,0 1,0 0,-1-1,1 1,0 0,0-1,0 1,-1-1,1 1,0 0,0-1,-1 1,1-1,-1 1,1-1,-1 1,1-1,0 1,-1-1,0 0,1 1,-12 0,0-1,0 0,0 0,0-1,0-1,0 0,1-1,-1 0,1-1,-1 0,1 0,0-2,9 5,1-1,0 0,0 0,0 0,0 0,0 0,0 0,1 0,-1 0,1 0,-1 0,1 0,0-1,0 1,0 0,0 0,0 0,0 0,1-1,-1 1,1 0,-1 0,1 0,0 0,0 0,0 0,0 0,0 0,0 1,1-1,-1 0,0 1,1-1,-1 1,1-1,0 1,0 0,-1-1,3 1,4-10,158-212,-123 185,-45 75,-9 305,11-337,-1 0,1 0,-1 1,-1-1,1 0,-1 0,1 0,-2 0,1-1,0 1,-1 0,0-1,0 0,0 0,-1 0,1 0,-1 0,0 0,1-4,-1 0,1 0,0-1,0 1,0-1,0 0,0 0,0 0,0 0,0 0,0 0,0-1,0 0,1 1,-1-1,1 0,-1 0,1-1,0 1,0 0,0-1,0 1,0-1,0 0,0-1,-6-5,0 1,-1 1,0 0,0 1,0 0,-1 0,0 1,0 0,0 1,-1 0,1 1,-1 0,0 0,0 1,0 1,0 0,-1 0,1 1,0 1,-1 0,57-46,128-138,-152 169</inkml:trace>
  <inkml:trace contextRef="#ctx0" brushRef="#br0" timeOffset="38606.511">451 752,'-9'-2,"-1"-1,0 0,1-1,0 0,0 0,0-1,0-1,1 1,0-1,0-1,0 1,1-1,0-1,0 1,1-1,-2-3,-14-13,-28-27,79 60,65 100,-49-47,-73-106,18 28,-1 0,0 0,-2 1,1 1,-2 0,0 1,0 0,-12-7,-98-80,112 91,0-2,1 0,1 0,0-1,0 0,2-1,-1 0,-5-12,-7-9,20 31,5 9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15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201 142,'-50'-65,"49"64,-1 0,1-1,-1 1,0 0,0 0,1 0,-1 1,0-1,0 0,0 1,0-1,0 1,0 0,0-1,0 1,0 0,0 0,0 1,0-1,0 0,1 0,-1 1,0 0,0-1,0 1,0 0,0 0,1 0,-1 0,0 0,1 0,-1 0,1 0,-1 1,1-1,0 1,-1-1,1 1,0 0,-10 13,1 1,1 1,1-1,0 1,1 1,0 0,2 0,0 0,1 0,1 1,1-1,0 1,2 0,0 0,1 0,0-13,0-1,0 1,0-1,1 1,0-1,0 0,1 1,-1-1,1 0,0-1,1 1,-1 0,1-1,0 0,0 0,0 0,1 0,-1-1,1 0,0 1,0-2,0 1,0-1,0 1,1-2,-1 1,1 0,-1-1,1 0,0 0,-1-1,1 0,0 0,-1 0,1-1,0 1,-1-1,1-1,0 1,-1-1,0 0,1 0,-1-1,5-2,7-5,-1-1,0-1,0 0,-2-1,1-1,-1 0,-1-1,-1 0,0-1,-1 0,-1-1,1-1,-7 9,1-1,-1 1,-1-1,0 1,0-1,-1 0,0 0,-1 0,0 0,0-1,-1 1,0 0,-1 0,-1 0,1 0,-1 0,-1 0,0 0,-1 0,1 1,-2 0,1 0,-1 0,-1 0,0 1,-2-3,3 8,1 0,-1 0,0 1,0 0,-1 0,1 0,0 0,-1 1,1 0,-1 0,1 1,-1-1,0 1,1 0,-1 1,1-1,-1 1,1 0,-1 1,1-1,0 1,-1 0,1 1,0-1,0 1,1 0,-1 0,1 0,-1 1,1-1,0 1,0 0,1 1,-1-1,-1 4,-9 12</inkml:trace>
  <inkml:trace contextRef="#ctx0" brushRef="#br0" timeOffset="425.055">597 566,'45'-92,"-13"22,3 1,3 3,30-39,-66 103,40-43,-41 44,0 1,0-1,0 1,0-1,0 1,0-1,0 1,0 0,0-1,0 1,0 0,0 0,1 0,-1 0,0 0,0 0,0 0,0 1,0-1,0 0,0 0,0 1,0-1,0 1,0-1,0 1,0-1,0 1,0 0,0-1,0 1,-1 0,1 0,0 0,-1-1,1 1,0 0,-1 0,1 0,-1 0,1 0,-1 0,0 0,1 0,-1 0,0 1,0-1,0 0,0 0,0 0,0 0,12 87,-13-79,1 0,1 0,-1 0,2 1,-1-1,1 0,1-1,-1 1,1 0,1-1,0 1,0-1,1 0,0 1,1-3,0 1,0-1,1 0,-1-1,1 0,0 0,1 0,-1-1,1 0,0-1,0 0,0 0,0 0,0-1,1 0,-1-1,1 0,-1 0,1-1,0 0,-1 0,1-1,-1-1,3 0,2 0,0-1,-1-1,0 0,0-1,0 0,0-1,-1 0,0-1,0 0,-1 0,0-1,0-1,-1 0,0 0,0-1,-1 0,1-2,-1-1,-1 1,0-1,0-1,-2 1,1-1,-2 0,0 0,2-14,6-15,-7 26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371 236,'-14'-2,"0"0,1 1,-1 1,0 0,0 1,1 0,-1 1,0 1,1 0,0 1,0 0,0 1,0 1,1 0,0 0,0 1,0 1,-6 5,9-6,0-1,0 1,1 1,0 0,0 0,1 0,0 1,1 0,0 0,0 1,1 0,0 0,1 0,0 1,0-1,1 1,1 0,0 0,0 0,1 0,0 0,1 2,0-10,0 0,1 1,-1-1,0 0,1 0,0 0,0 0,0 0,0 0,0 0,1-1,-1 1,1 0,0-1,0 1,0-1,0 1,0-1,0 0,1 0,-1 0,1 0,0-1,-1 1,1 0,0-1,0 0,0 0,0 0,0 0,0 0,0-1,1 1,5-1,0 1,0-2,0 1,0-1,0 0,-1-1,1 0,0-1,-1 1,0-2,3 0,19-14,0-2,-2 0,0-2,-1-1,-2-1,0-2,-1 0,11-19,16-13,-50 58,-1 0,1 0,0 0,-1 1,1-1,0 0,-1 0,1 1,0-1,-1 0,1 1,0-1,-1 1,1-1,-1 1,1-1,-1 1,1-1,-1 1,0-1,1 1,-1 0,0-1,1 1,-1 0,0-1,0 1,1 0,-1-1,0 1,0 0,0 0,0-1,0 1,0 0,0 0,0-1,0 1,-1 0,1-1,0 1,0 0,-1-1,1 1,0 1,0 17,0 1,2-1,0 0,1 1,1-1,0-1,2 1,0-1,1 0,1 0,1-1,0 0,1 0,7 7,-12-20,-1 0,2-1,-1 1,0-1,1 0,-1-1,1 1,0-1,0 0,0-1,0 1,0-1,0 0,0-1,0 0,1 0,1 0,16 0</inkml:trace>
  <inkml:trace contextRef="#ctx0" brushRef="#br0" timeOffset="347.42">879 180,'23'154,"30"44,-53-196,0-1,1 0,-1 0,0 0,1 0,-1 0,0 0,1 0,-1 0,1 0,0 0,-1 0,1 0,0 0,0 0,0 0,-1-1,1 1,0 0,0 0,0-1,0 1,0-1,0 1,0-1,1 0,-1 1,0-1,0 0,0 0,0 1,0-1,1 0,-1 0,0 0,0-1,0 1,0 0,1 0,-1-1,0 1,0 0,0-1,0 1,0-1,0 1,0-1,0 0,0 0,0 1,0-1,38-50,-21 13,-1 0,-3-1,-1-1,-2 0,-1-5,11-32,-8 18,-9 34</inkml:trace>
  <inkml:trace contextRef="#ctx0" brushRef="#br0" timeOffset="702.169">1641 378,'9'-14,"0"0,-1-1,-1 0,0-1,-1 1,-1-1,-1 0,0-1,-1 1,0-1,-1 0,-1 1,-1-1,-1 0,0 0,-1 1,-1-1,-3-12,4 25,-1 0,0 0,1 0,-1 0,-1 0,1 1,0-1,-1 1,0 0,0 0,0 0,0 1,0 0,0-1,-1 1,1 0,-1 1,1-1,-1 1,0 0,0 0,0 1,1-1,-1 1,0 0,0 1,0-1,0 1,1 0,-1 0,-11 2,1 1,0 0,0 2,1-1,-1 2,2 0,-1 1,-10 7,15-9,-1 0,1 0,1 1,-1 0,1 1,0 0,1 0,0 0,0 1,1 0,0 1,0-1,1 1,1 0,-1 1,2-1,-1 1,2 0,-1-1,1 1,1 0,0 0,1 1,0-1,0 0,2 0,0 6,3 0,0-1,1 0,0 0,2 0,0-1,0 0,1-1,1 0,1 0,0-1,1-1,0 0,0 0,2-1,-1-1,1 0,8 4,19 9,1-1,1-2,1-3,1-1,35 8,-74-22,-1-1,1 0,0 0,-1 0,1 0,0-1,0 0,-1 0,1-1,0 0,0 0,-1 0,1-1,-1 1,1-1,1-1,12-8</inkml:trace>
  <inkml:trace contextRef="#ctx0" brushRef="#br0" timeOffset="1818">1641 293,'5'0,"-3"0,-3 5,-5 1,-6 0,-2 4,-3 0,-3 3,-4-1,-1-1,-3 0,0 0,-1-7,0-5,5-6,6-7,7-7,5 2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16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593 396,'-340'567,"335"-558,-2 0,1-1,-1 0,0 0,-1-1,0 0,0-1,-1 1,1-1,-1-1,0 0,-1 0,-5 1,2-5</inkml:trace>
  <inkml:trace contextRef="#ctx0" brushRef="#br0" timeOffset="519.741">0 509,'276'202,"-79"-24,-47 35,-139-199</inkml:trace>
  <inkml:trace contextRef="#ctx0" brushRef="#br0" timeOffset="6233.05">1017 593,'3'-4,"1"-1,-1 1,0-1,-1 1,1-1,-1 0,0 0,0 0,0-1,-1 1,0 0,0-1,0 1,-1 0,0-1,0 1,0-1,-1 1,1-2,-2 7,1-1,0 1,-1 0,1 0,0-1,-1 1,1 0,0 0,-1 0,1 0,0 1,-1-1,1 0,0 1,0-1,-1 1,1-1,0 1,0-1,0 1,-1 0,1-1,0 1,0 0,0 0,0 0,0 0,1 0,-1 0,0 0,0 0,1 1,-1-1,1 0,-1 0,1 1,-1-1,1 0,0 1,-10 23,1 1,1 0,1 1,2 0,0 0,2 0,1 1,2-1,0 1,4 22,34 102,-35-145,0 0,0 0,1 0,0 0,1 0,-1-1,1 0,0 0,1 0,-1 0,1-1,1 0,-1-1,0 1,1-1,0 0,0-1,4 2,-5-5,0-1,1 1,-1-1,1 0,-1-1,0 1,0-1,1-1,-2 1,1-1,0 0,0 0,-1-1,0 1,0-1,0-1,0 1,0-1,-1 1,0-1,0 0,0-1,-1 1,0-1,0 0,0 0,0 0,-1 0,1-4,-1 7,149-340,-112 244,-19 53,-11 58,-4 288,32-63,-21-163,-4 0,-4 1,-2 0,-4 47,-2-112,1 0,-2 0,1 0,-2 0,1 0,-1-1,0 1,-1-1,0 1,-1-1,0 0,0 0,-1-1,0 1,-1-1,0 0,0 0,-1-1,1 0,-2 0,1 0,-1-1,0 0,0-1,-1 0,1 0,-1-1,0 0,-1 0,1-1,-3 0,3-1,0-1,0 0,-1 0,1-1,0-1,0 1,0-2,0 1,0-1,0 0,0-1,0 0,1-1,-1 1,1-2,0 1,0-1,1 0,-1-1,1 0,1 0,-1 0,1-1,0 0,0 0,1-1,0 0,0 0,1 0,0 0,0-1,-1-9,0-1,2 0,0 0,1 0,0 0,2 0,0 0,2 0,0 0,1 0,0 0,2 0,0 1,1 0,1 0,1 0,9-20</inkml:trace>
  <inkml:trace contextRef="#ctx0" brushRef="#br0" timeOffset="6493.509">1835 735,'34'-5,"15"-2,5-4,-2 0,-6 2,-5 2,-5 2,-4 2,-2 2,-7 1</inkml:trace>
  <inkml:trace contextRef="#ctx0" brushRef="#br0" timeOffset="7050.224">2598 706,'-17'153,"7"0,7 83,-18-110,15-147,6-3,1-1,1 1,1 1,1-1,2 0,0 1,1 0,2 1,9-20,13-30,2 0,4 3,3 1,3 2,3 2,2 2,24-21,-60 69,1 0,0 1,1 1,1 0,0 1,0 0,1 2,0-1,1 2,0 0,0 1,1 1,0 1,10-2,-21 8,0 1,0-1,0 1,-1 0,1 1,0 0,-1 0,0 0,0 1,0 0,0 0,0 0,-1 1,0 0,0 0,0 0,0 1,-1 0,0-1,0 1,-1 1,0-1,0 1,0-1,-1 1,0 0,0 0,0 0,-1 0,-1 0,1 0,-1 0,0 0,0 0,-1 0,0 0,-2 6,-2 8,-2 1,0-1,-2-1,0 0,-1 0,-1 0,-1-1,-1-1,0 0,-2-1,0-1,0 0,-14 10,13-10,-1-2,0 0,-1-1,-1-1,1 0,-2-2,0 0,0-1,-1-1,1-1,-2-1,1-1,-10 1,27-6,0 1,-1-1,1-1,0 1,-1-1,1 1,0-1,-1 0,1-1,0 1,0-1,0 0,0 0,0 0,1-1,-1 1,1-1,-1 0,1 0,0 0,0 0,0 0,1-1,-1 1,1-1,0 0,0 0,0 0,0 0,1 0,-1 0,1 0,0-1,1 1,-1 0,1-1,0 1,0-2,3-20</inkml:trace>
  <inkml:trace contextRef="#ctx0" brushRef="#br0" timeOffset="7349.315">3557 1,'-18'191,"8"1,10 58,0-152,-22 26,27-95,0-25</inkml:trace>
  <inkml:trace contextRef="#ctx0" brushRef="#br0" timeOffset="7837.54">4234 368,'-2'-1,"-1"0,0 1,1 0,-1-1,1 1,-1 0,0 0,1 0,-1 0,1 1,-1-1,1 1,-1 0,1-1,-1 1,1 0,-1 0,1 1,0-1,-2 2,2-3,-185 107,167-94,1 0,0 2,0-1,2 2,0 1,1 0,0 1,2 1,0 0,1 1,1 0,1 1,-3 9,13-26,0 0,0 0,1-1,0 1,0 0,0 0,0 0,1 0,0 0,-1 0,1-1,0 1,1 0,-1-1,1 1,0 0,0-1,0 0,0 0,0 1,1-1,-1-1,1 1,0 0,0-1,0 1,0-1,1 0,-1 0,0 0,1 0,0-1,-1 1,1-1,0 0,0 0,-1-1,1 1,0-1,0 0,0 1,0-2,0 1,0 0,2-2,18-4,-1-1,0-1,0-2,-1 0,0-1,-1-1,0-1,-1-1,0-1,-2 0,0-2,0 0,-2-1,12-16,-12 17,101-124,-116 140,-1 0,0 0,1 0,-1 0,0 0,1 0,-1 0,1 0,-1 0,1 0,0 0,-1 0,1 0,0 1,0-1,0 0,0 1,-1-1,1 0,0 1,0-1,0 1,0-1,0 1,1 0,-1-1,0 1,0 0,0 0,0 0,0-1,0 1,0 0,0 1,1-1,-1 0,0 0,0 0,0 1,0-1,0 1,0-1,0 1,0-1,0 1,0-1,0 1,0 0,-1-1,1 1,0 0,0 0,-1 0,1 0,0 0,-1 0,1 0,-1 0,1 0,-1 0,0 0,1 0,12 139,20-56,-20-66</inkml:trace>
  <inkml:trace contextRef="#ctx0" brushRef="#br0" timeOffset="8226.302">4573 791,'160'-248,"-28"75,-132 173,1-1,-1 1,0 0,0-1,0 1,1 0,-1-1,0 1,0 0,1-1,-1 1,0 0,1-1,-1 1,0 0,1 0,-1-1,1 1,-1 0,0 0,1 0,-1 0,1 0,-1-1,0 1,1 0,-1 0,1 0,-1 0,1 0,-1 0,0 0,1 1,-1-1,1 0,-1 0,1 0,-1 0,0 0,1 1,-1-1,0 0,1 0,-1 1,0-1,1 0,-1 1,0-1,1 0,-1 1,0-1,0 0,1 1,-1-1,0 0,0 1,0-1,0 1,0-1,1 1,-1-1,0 0,0 1,0-1,0 1,0-1,0 1,0-1,1 38,-1-33,-1 37,0-32,-1 1,1 0,1-1,0 1,0 0,1 0,1-1,0 1,0-1,1 1,0-1,1 0,0 0,1 0,0-1,0 1,1-1,3 3,-1-8,0 1,0-2,0 1,1-1,0-1,0 1,-1-1,1-1,1 0,-1 0,0-1,0 0,0 0,0-1,0 0,0-1,0 0,5-2,-2-1,-1-1,1 0,-1-1,0 0,0-1,-1 0,0 0,0-1,-1 0,0-1,-1 0,0-1,5-8,2-1,2-1</inkml:trace>
  <inkml:trace contextRef="#ctx0" brushRef="#br0" timeOffset="8529.179">5278 622,'4'0,"19"2,0 0,0-2,0-1,0 0,0-2,0-1,0 0,-1-2,1 0,-1-2,-1 0,0-2,0 0,-1-2,10-6,-21 8,0 0,-1 0,0 0,-1-1,0 0,-1 0,0-1,-1 0,-1 0,1 0,-2-1,0 1,0-1,-1 0,-1 0,0 0,-1 0,0-1,0 11,0 0,0 0,0 0,0 0,-1 0,1 0,-1 1,0-1,0 0,0 0,0 1,0-1,-1 1,1-1,-1 1,1-1,-1 1,0 0,0 0,0 0,0 0,-1 0,1 0,0 1,-1-1,1 1,-1-1,0 1,1 0,-1 0,0 0,0 1,0-1,1 1,-1-1,0 1,0 0,0 0,0 0,0 1,0-1,0 1,1-1,-4 2,-12 7,0 1,1 1,0 0,0 2,1 0,1 0,0 2,1 0,0 0,2 1,0 1,0 0,2 1,0 0,1 1,0-3,0 0,2 1,0 0,0 1,2-1,0 1,2 0,0 0,0 1,2-1,0 1,1-1,1 0,1 1,1-1,0 0,2 3,0-11,2 0,-1 0,1-1,0 0,1 0,0-1,1 1,0-2,0 1,0-1,1-1,0 0,1 0,-1-1,1 0,0-1,0 0,0-1,1 0,-1-1,1 0,-1-1,1 0,0-1,0 0,5-2,11 2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0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0,'-10'26,"2"0,1 1,1-1,1 1,2 0,0 1,2-1,1 1,1-1,1 0,2 0,0 0,3 4,149 371,-145-370,-6-21,-1-1,0 1,-1 0,0 0,-1 0,0 0,-1 0,0 1,0-1,-2 0,0 10,-8-14,9-34,6 8,1 0,1 1,0 0,2 0,0 1,1 0,0 1,2 0,0 1,0 0,1 1,14-10,-14 13,0 1,1 0,0 1,1 1,0 0,0 1,1 1,-1 0,2 2,-1 0,0 0,1 2,3 0,-17 2,1 0,-1 1,1 0,-1-1,0 2,1-1,-1 0,0 1,0 0,0 0,0 0,0 0,0 1,-1-1,1 1,-1 0,0 0,1 1,-2-1,1 1,0-1,-1 1,1 0,-1 0,0 0,0 0,-1 0,1 0,-1 1,0-1,0 1,0 0,1 8,0 0,-1-1,-1 1,0 0,0 0,-1-1,-1 1,0-1,-1 1,0-1,-1 1,-5 7,0 0,-1-1,-1 0,-1-1,0 0,-1-1,-1 0,-1-1,0-1,-1 0,-1-1,0-1,-1-1,0 0,-1-1,0-1,-2-1,12-4,-1-1,1-1,-1 0,1 0,-1-1,0 0,0 0,0-1,0-1,0 0,0 0,0-1,0 0,0-1,0 0,0 0,0-1,1-1,0 1,-1-1,1-1,1 0,-9-6,2-4,2 1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0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1 928,'24'-7,"17"-4,0-1,-1-3,0-1,12-9,-43 21,0-2,0 1,0-1,-1 0,0-1,0 1,-1-2,0 1,0-1,0 0,-1-1,-1 1,1-1,-1 0,-1-1,0 1,0-1,-1 0,0 0,0-4,-2 11,0-1,0 1,-1-1,1 0,-1 1,0-1,0 0,0 1,-1-1,1 0,-1 1,0-1,0 1,0-1,0 1,-1 0,1-1,-1 1,0 0,0 0,0 0,0 0,-1 0,1 1,-1-1,0 1,0-1,0 1,0 0,0 0,0 0,0 1,-1-1,1 1,0 0,-1 0,0 0,1 0,-1 1,1-1,-1 1,-2 0,-4 2,-1 1,1 0,0 1,0 0,1 1,-1 0,1 0,0 1,1 0,-1 0,1 1,0 0,1 1,0 0,0 0,1 0,0 1,0 0,1 0,0 1,0-1,1 1,1 0,0 0,0 1,1-1,0 1,0 1,1-3,0-1,0 1,1 0,0-1,0 1,1-1,0 1,1-1,0 0,0 1,1-1,0 0,0 0,1 0,0-1,0 0,1 1,-1-1,2-1,-1 1,1-1,0 0,1 0,3 2,2 1,1 0,0-2,0 1,1-2,0 0,0 0,0-1,1-1,-1-1,1 0,0-1,0 0,9-1,-9 0,0 0,0-1,0-1,-1-1,1 0,0-1,-1 0,1-1,-1-1,0 0,0-1,-1 0,0-1,0-1,-1 0,1-1,-2 0,7-7,16-27,-2-2,-1-2,-3 0,-1-2,-3-1,-2-1,-3-1,-1-1,0-14,-10 47,-1 0,-1 0,-1-1,0 0,-2 0,0 0,-2 0,0-1,-1 1,-2 0,0-1,-1 1,-1 0,-1 1,-1-1,0 1,-2 0,0 0,5 16,0 0,0 0,0 1,0-1,0 1,-1 0,1-1,-1 1,0 1,0-1,0 1,0-1,-1 1,1 1,0-1,-1 0,0 1,1 0,-1 0,0 1,1-1,-1 1,0 0,0 0,1 0,-1 1,0 0,0 0,1 0,-1 0,1 1,-1 0,1 0,0 0,0 0,0 1,0 0,0-1,0 2,1-1,-1 0,1 1,0-1,0 1,0 0,1 0,-1 0,-8 23,0 0,2 1,2 0,0 0,2 1,1 0,1 0,1 0,2 0,1 0,1 0,3 6,1 8,2 0,2-1,2 0,1 0,3-2,13 26,30 86,-55-141,-1-1,0 1,0 0,-2-1,1 1,-1 0,-1 0,0 1,0-1,-1 0,-1 3,-4 4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58,'34'-4,"20"-3,6 1,3 2,-5-5,-3 1,-1 0,-5 3,-1 1,-4 2,0 1,-2 1,-4 0,-9 1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1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19 128,'-4'33,"-1"-13,1 0,1 0,1 1,1-1,1 1,1-1,0 1,2-1,0 0,1 0,2 0,1 3,-6-20,1 0,-1 0,1 0,0 0,0-1,0 1,1-1,-1 1,0-1,1 0,0 0,-1 0,1 0,0-1,0 1,0-1,0 0,0 1,0-1,1-1,-1 1,0 0,1-1,-1 0,0 0,0 0,1 0,-1 0,0 0,1-1,-1 0,0 0,0 0,0 0,1 0,-1-1,1 0,9-4,-2 0,1 0,-1-1,0-1,0 0,-1 0,0-1,8-10,166-228,-167 228,-7 31,-24 64,12-70,-1 1,1 0,1 0,-1-1,1 1,0 0,1 0,0 0,0 0,0 1,1-1,0-1,0 1,1 0,-1 0,2 0,-1-1,1 1,0-1,3 5,-1-5,0-1,1 0,0 0,0 0,0 0,0-1,1 0,-1-1,1 1,0-1,0-1,1 1,-1-1,0-1,1 1,-1-1,1 0,-1-1,1 0,0 0,-1 0,1-1,-1-1,1 1,-1-1,0 0,0-1,1 1,-2-2,1 1,0-1,-1 0,1 0,4-5,3-2,-2-1,1 0,-2-1,0 0,0-1,-1 0,-1-1,0 0,-2 0,1-1,-2 0,0 0,-1 0,0-4,35-119,-32 123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1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61 393,'12'-9,"16"-8,-2-2,0-1,-2 0,0-2,-1-1,-1-1,-2-1,11-15,-28 36,-1 0,1 0,-1 0,0 0,0-1,0 1,-1-1,1 1,-1-1,0 1,0-1,-1 0,1 1,-1-1,0 0,-1 0,1 1,-1-1,0 0,0 1,0-1,-1 1,1-1,-1 1,0 0,0 0,-1 0,1 0,-1 0,0 0,0 1,0-1,-1 1,1 0,-1 0,0 0,0 0,0 1,0-1,0 1,0 0,-1 1,1-1,-4 0,3 1,-1 1,0 0,0 0,1 0,-1 1,0-1,1 2,-1-1,0 0,1 1,-1 0,1 1,0-1,0 1,0 0,0 0,0 0,1 1,0 0,-1 0,1 0,-3 4,-71 106,73-106,1 0,-1-1,1 2,1-1,0 0,0 1,0-1,1 1,1 0,-1 0,1 0,1-1,0 1,0 0,1 0,0 0,0 0,1 0,0 0,1-1,0 1,0-1,1 0,0 0,0 0,1 0,0-1,0 0,1 0,0 0,1 0,3 0,0-1,1 0,0 0,0-1,0-1,0 0,1 0,0-1,-1-1,1 0,0 0,1-2,-1 1,0-1,0-1,0 0,0-1,0 0,2-2,9-2,-1-1,1-1,-1-2,-1 0,0-1,0-1,-1-1,-1 0,7-7,-2-1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2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0 366,'31'-10,"-1"-1,-1-2,0-1,-1-1,0-1,-1-1,-1-2,-1 0,16-18,-35 32,-2-1,1 0,-1 0,1 0,-2-1,1 1,-1-1,0 0,0 0,-1 0,0-1,0 1,-1 0,0-1,0 1,0-1,-1 1,0-1,-1 1,0-1,0 1,-2-5,3 10,-1 0,0 1,0-1,0 0,-1 0,1 1,0-1,-1 1,1-1,-1 1,1-1,-1 1,1 0,-1 0,0 0,0 0,0 0,0 0,0 0,1 1,-1-1,-1 1,1-1,0 1,0 0,0 0,0 0,0 0,0 0,0 0,0 0,0 1,0-1,0 1,0 0,0-1,-2 2,-66 42,50-26,1 1,1 1,0 0,2 1,1 1,0 1,2 0,0 1,2 0,1 1,0 0,-4 22,13-42,0 0,-1 0,2 0,-1 0,0 0,1 0,0 0,0 0,1 0,-1 0,1 0,0 0,1 0,-1 0,1 0,0 0,0-1,0 1,1-1,-1 1,1-1,0 0,1 0,-1 0,1-1,0 1,-1-1,1 0,1 0,-1 0,0 0,1-1,0 0,1 1,1 1,1-1,0 1,-1-1,1-1,0 0,0 0,1 0,-1-1,0 0,0-1,1 0,7-1,3-4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2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1 337,'5'2,"0"-1,0 0,0 0,0-1,0 1,1-1,-1-1,0 1,0 0,0-1,0 0,0-1,0 1,0-1,0 0,0 0,-1 0,1-1,-1 1,1-1,-1 0,0-1,0 1,0-1,81-101,-78 95,29-48,-26 40,1 0,1 0,1 1,0 0,1 1,14-12,-28 28,0 1,0 0,0-1,0 1,0 0,1-1,-1 1,0-1,0 1,0 0,1-1,-1 1,0-1,1 1,-1-1,0 1,1-1,-1 1,1-1,-1 1,1-1,-1 1,1-1,-1 0,1 1,-1-1,1 0,-1 0,1 1,0-1,-1 0,1 0,0 0,-1 0,1 0,-1 0,1 0,0 0,-1 0,1 0,0 0,-1 0,1 0,-1 0,1-1,0 1,-1 0,1 0,-1-1,1 1,-1 0,1-1,-1 1,1-1,-1 1,1-1,-1 1,1-1,-1 1,0-1,1 1,-1-1,0 1,0-1,1 0,-1 1,0-1,-2 24,2 130,1-148,1 0,-1 0,1 0,0 0,0 0,0 0,1-1,-1 1,1-1,0 1,1-1,-1 0,1-1,0 1,0 0,0-1,0 0,0 0,1 0,0-1,-1 1,1-1,0 0,0-1,0 1,0-1,3 1,6 0,-1-1,1 0,-1-1,1 0,-1-1,1 0,-1-1,0-1,0 0,0-1,0 0,0-1,-1-1,0 0,0 0,0-1,-1-1,0 0,-1 0,1-1,-2-1,1 1,-1-2,-1 1,0-1,0 0,-1-1,3-7,24-70,-31 68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4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85,'16'59,"-3"1,-2 1,-3-1,-2 1,-3 8,-29 90,22-205,9 15,1 0,2 0,1 1,2 0,0 0,2 1,1 1,2 0,0 1,2 1,1 0,1 2,1 0,1 1,1 1,1 2,2-1,-13 10,0 1,0 1,1 0,0 1,0 0,1 1,0 0,0 2,1 0,14-3,-27 8,0 0,1 0,-1 1,0-1,0 1,0 0,1-1,-1 2,0-1,0 0,0 0,0 1,-1 0,1 0,0-1,-1 1,1 1,-1-1,1 0,-1 1,0-1,0 1,0 0,-1-1,1 1,-1 0,1 2,28 86,-8 40,-12-117,0-7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4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1 250,'459'-29,"-293"30,-147 10,-43 0,9-9,0-1,1-1,-1 0,0 0,0-1,1-1,-1-1,1 0,0-1,0 0,0-1,-8-5,16 8,1-1,-1 0,1 0,0-1,0 0,0 0,0 0,1 0,-1-1,1 1,0-1,1 0,-1-1,1 1,0-1,0 1,1-1,0 0,0 0,0 0,0 0,1 0,0 0,1 0,-1-1,1 1,0 0,1-1,-1 1,2-4,4-18,1 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10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796 923,'-15'-6,"1"1,-1 1,0 0,0 1,-1 1,1 0,0 1,-1 1,1 0,-1 1,1 1,0 0,-1 1,1 0,-10 5,18-6,0 0,1 0,-1 0,1 1,0-1,0 2,0-1,0 1,0 0,0 0,1 0,0 1,0 0,0 0,1 0,0 1,0-1,0 1,1 0,-1 0,1 0,1 1,-1-1,1 1,0-1,1 1,0 0,0 0,0 0,1 0,0-1,0 1,0 0,1 0,0 0,1 0,1 5,9 8,0-1,1 0,1-1,1 0,1-1,0-1,1 0,0-2,2 0,-1 0,12 4,27 24,-32-24,-2 1,0 0,-1 2,-2 1,0 0,0 3,-18-22,-1-1,1 1,-1-1,0 1,0 0,0-1,0 1,-1 0,1 0,-1 0,1-1,-1 1,0 0,0 0,-1 0,1 0,-1 0,1 0,-1-1,0 1,0 0,0-1,0 1,0 0,-1-1,1 1,-1-1,0 0,1 0,-1 1,0-1,-1 0,1-1,0 1,-2 1,-93 48,56-41,0-2,-1-1,0-3,0-1,-39-3,57 0</inkml:trace>
  <inkml:trace contextRef="#ctx0" brushRef="#br0" timeOffset="281.824">569 810,'39'-10,"31"-7,9-1,1 2,-9 4,-12 4,-10 4,-10 1,-5 3,-5 0,-2 1,-6 5,-2 1,-3 4,-6 1</inkml:trace>
  <inkml:trace contextRef="#ctx0" brushRef="#br0" timeOffset="602.06">1924 1036,'-62'43,"-31"19,-3 4,8-4,11-8,13-9,13-7,10-5,8-3,4-3,2-5,6-7</inkml:trace>
  <inkml:trace contextRef="#ctx0" brushRef="#br0" timeOffset="885.621">1275 1120,'112'75,"3"-5,24 6,-86-53,-43-21,-1 2,1-1,-1 1,-1 1,1 0,-1 0,1 0,-1 1,-1 1,1-1,-1 1,1 1,-44-42,21 17</inkml:trace>
  <inkml:trace contextRef="#ctx0" brushRef="#br0" timeOffset="1119.186">1641 810,'-40'130,"6"1,6 2,-4 63,7 5,15-57,10-121</inkml:trace>
  <inkml:trace contextRef="#ctx0" brushRef="#br0" timeOffset="9636.013">6919 1008,'-77'11,"1"3,0 3,1 4,0 3,-14 31,88-54,-1 1,1-1,-1 1,1-1,0 1,-1 0,1 0,0-1,0 1,0 0,1 0,-1 0,0 0,1 0,-1 0,1 0,0 1,0-1,0 0,0 0,0 0,0 0,0 0,1 0,-1 0,1 0,-1 0,1 0,0 0,0 0,0 0,0 0,0 0,0-1,1 1,-1 0,0-1,1 1,0-1,-1 0,1 1,0-1,-1 0,1 0,0 0,2 0,225 94,-227-95,0 1,1-1,-1 1,0 0,0-1,0 1,0 0,0 1,0-1,0 0,-1 0,1 1,0-1,-1 1,1 0,-1-1,0 1,1 0,-1 0,0 0,0 0,0 0,0 0,0 0,-1 0,1 0,-1 0,1 0,-1 1,0-1,0 0,0 0,0 1,0-1,0 0,-1 0,1 0,-1 0,1 1,-1-1,0 0,0 0,0 0,0 0,0 0,-1-1,1 1,0 0,-1-1,0 1,-12 7,0-1,-1-1,0 0,0-2,0 1,-1-2,1 0,-1-1,0 0,0-1,-1-1,-25 5,14-2,4-1</inkml:trace>
  <inkml:trace contextRef="#ctx0" brushRef="#br0" timeOffset="9905.71">7427 1036,'-280'175,"200"-99,78-74,0 1,0-1,1 0,-1 1,1-1,0 1,-1 0,1-1,1 1,-1 0,0 0,1-1,-1 1,1 0,0 0,0 0,0 0,0 0,0-1,1 1,-1 0,1 0,0 0,0-1,0 1,0 0,0-1,1 1,-1-1,1 1,0-1,-1 0,1 0,0 0,0 0,2 1,3 1,0 0,1-1,-1 0,1 0,0-1,0 0,0 0,0-1,0 1,1-2,-1 0,0 0,0 0,7-2,2 2,132-8,-121 1</inkml:trace>
  <inkml:trace contextRef="#ctx0" brushRef="#br0" timeOffset="10186.904">7766 1149,'-11'5,"0"1,0 0,0 1,1 0,0 0,1 1,-1 1,1-1,1 2,0-1,0 1,1 0,0 1,1-1,0 1,1 1,0-1,0 1,2 0,-1 0,0 10,4-18,0 0,1 1,0-1,0 0,0 0,0 0,1 0,-1 0,1 0,0 0,1 0,-1-1,0 1,1-1,0 0,0 0,0 0,0 0,0 0,1 0,-1-1,1 0,0 0,0 0,0 0,0 0,0-1,0 0,0 0,0 0,2 0,4 1,0 0,0-1,1 0,-1-1,0 0,0-1,0 0,1 0,-1-1,0 0,-1-1,9-3,-9 3,-1-1,0 1,1-1,-2-1,1 1,0-1,-1-1,0 1,0-1,0 0,-1-1,0 0,0 0,-1 0,0-1,0 1,-1-1,0 0,0-1,-1 1,0-1,0 0,-1 1,0-1,-1 0,1-5,-1 8,0-1,-1 1,1 0,-1 0,0 0,-1-1,0 1,0 0,0 0,0 0,-1 0,0 0,-1 1,1-1,-1 0,0 1,0 0,-1 0,1 0,-1 0,-1 0,1 1,0 0,-1 0,0 0,0 0,0 1,0 0,-1 0,0 0,-1 0,-16-4</inkml:trace>
  <inkml:trace contextRef="#ctx0" brushRef="#br0" timeOffset="10488.584">8190 1487,'4'-38,"8"-27,5-8,0 4,-2 10,0 13,-2 11,-3 7,1 7,-1 3,3 4,-2 10,-1 5</inkml:trace>
  <inkml:trace contextRef="#ctx0" brushRef="#br0" timeOffset="10788.587">8471 1319,'29'-8,"-1"-2,0 0,-1-2,-1-1,0-1,0-2,-1 0,-2-1,20-18,-38 31,1 0,-1-1,-1 1,1-1,-1 0,0 0,0 0,0-1,-1 1,1-1,-1 0,-1 0,1 0,-1 0,0-1,-1 1,1-1,-1 1,-1-1,1 1,-1-5,-3 7,0 1,-1-1,1 1,-1 1,0-1,1 0,-1 1,-1 0,1 0,0 0,0 0,-1 1,1-1,-1 1,1 0,-1 1,0-1,1 1,-1 0,1 0,-1 0,0 1,1-1,-1 1,1 1,-1-1,1 0,-1 1,-2 2,-5 0,1 0,0 1,0 1,0 0,0 0,1 1,1 0,-1 1,1 0,0 1,1 0,0 0,0 0,1 1,0 1,1-1,0 1,1 0,0 0,0 1,2-1,-1 1,1 0,1 0,0 0,1 0,0 0,1 1,1-1,-1 0,2 0,0 0,0 0,1 0,4 10,-2-14,-1 0,1 0,1-1,-1 1,1-1,0-1,1 1,0-1,0 0,0-1,1 1,0-2,0 1,0-1,0 0,1-1,-1 1,1-2,0 1,0-2,0 1,0-1,0 0,0-1,1 0,-1 0,3-2,13 2</inkml:trace>
  <inkml:trace contextRef="#ctx0" brushRef="#br0" timeOffset="11138.944">9092 388,'35'85,"-4"2,-3 1,-5 1,-3 2,-4-1,0 50,-14-105,-1 0,-2 0,-2 0,-1-1,-1 1,-3-1,0 0,-2-1,-1 0,-2 0,-2-1,-11 19,16-39,0 1,0-1,-1-1,-1 1,0-2,-1 0,0-1,0 0,-1 0,0-2,0 0,-1 0,0-2,0 0,-2 0,-8 5</inkml:trace>
  <inkml:trace contextRef="#ctx0" brushRef="#br0" timeOffset="6789.05">2996 669,'-2'-2,"-1"0,0 0,0 0,0 0,0 1,0-1,0 1,0 0,-1 0,1 0,0 0,-1 1,1-1,0 1,-1 0,1 0,-1 0,1 1,0-1,-1 1,1-1,0 1,-1 0,1 1,0-1,0 0,0 1,0 0,-1 0,-79 63,61-40,2 1,1 1,1 1,1 0,2 2,1 0,1 0,1 1,2 1,1 0,2 0,1 1,2-1,1 1,1 0,2 9,-1-23,1 0,1-1,1 1,1 0,0-1,1 0,1 0,1 0,0 0,1-1,1 0,1 0,3 4,47 61,-44-76,-2-7</inkml:trace>
  <inkml:trace contextRef="#ctx0" brushRef="#br0" timeOffset="7431.472">3222 810,'37'1,"0"-1,-1-3,1 0,-1-3,0 0,0-3,-1-1,0-1,-1-2,0-2,26-15,-59 29,0 0,-1 0,1 0,0 0,-1 0,1 0,0 0,0 0,0 0,0 0,0 0,0 1,0-1,1 0,-1 1,0-1,0 1,0-1,1 1,-1 0,0-1,1 1,-1 0,0 0,0 0,1 0,-1 0,0 0,1 0,-1 1,0-1,0 0,1 1,-1-1,0 1,0-1,0 1,1 0,-1-1,0 1,0 0,0 0,0 0,-1 0,1 0,0 0,0 0,0 0,0 1,-19 111,-9 27,6 2,5 20,-15 126,32-283,0 0,-1 0,1 0,-1 0,0 0,-1 1,1-1,-1 0,0 0,0 0,-1 0,1 0,-1 0,0-1,-1 1,1-1,-1 1,0-1,0 0,0 0,0 0,-1 0,0-1,0 1,0-1,0 0,0 0,0 0,-1-1,0 0,1 0,-1 0,-2 1,-9-1,1-1,0 0,0-1,-1 0,1-2,0 1,0-2,-1 0,2-1,-1 0,-12-7,19 8,1 0,0-1,0 0,0 0,1 0,0-1,0 0,0 0,0-1,1 0,0 0,0 0,0 0,1-1,0 0,0 0,1 0,0 0,0-1,0 1,1-1,1 0,-2-5,3 5,0 0,0 0,1 0,0 0,0 0,1 0,0 0,0 1,1-1,0 1,1 0,-1 0,1 0,1 0,-1 0,1 1,0 0,0 0,1 0,0 1,0 0,3-2,157-92,-156 94,131-42,-99 36,58-1,-77 17</inkml:trace>
  <inkml:trace contextRef="#ctx0" brushRef="#br0" timeOffset="7636.056">4040 1403,'-4'34,"2"15,7 0,8-8,1-17,-2-12</inkml:trace>
  <inkml:trace contextRef="#ctx0" brushRef="#br0" timeOffset="7786.131">4182 810,'0'0</inkml:trace>
  <inkml:trace contextRef="#ctx0" brushRef="#br0" timeOffset="8149.683">4267 1544,'200'-285,"-176"258,-4 48,-9 58,-12-72,1 0,0 0,0 0,1 0,-1 0,2 0,-1 0,1 0,0 0,0-1,1 1,0-1,0 1,1-1,0 0,0-1,0 1,1-1,-1 1,1-1,0 0,1-1,0 0,-2 0,1 0,1-1,-1 0,0 0,1-1,0 1,-1-1,1-1,0 1,0-1,0 0,0 0,0 0,1-1,-1 0,0 0,0-1,0 0,0 0,0 0,0-1,0 0,-1 0,1 0,0-1,-1 0,0 0,0 0,0-1,1 0,104-133,-94 116</inkml:trace>
  <inkml:trace contextRef="#ctx0" brushRef="#br0" timeOffset="8750.764">5113 1149,'0'0,"-18"14,0 0,0 1,2 1,0 1,0 0,2 1,0 1,1 0,1 1,1 0,-6 16,16-34,0 0,1-1,-1 1,1 0,-1 0,1 0,0 0,0 0,0 0,0 0,0-1,0 1,0 0,1 0,-1 0,1 0,-1 0,1 0,0-1,0 1,-1 0,1-1,1 1,-1 0,0-1,0 0,0 1,1-1,-1 0,1 1,-1-1,1 0,-1 0,1 0,0 0,0 0,-1-1,1 1,0-1,0 1,0-1,0 1,82-9,-68 0,0 1,0-2,0 0,-1-1,-1-1,0 0,0-1,-1 0,-1-1,0-1,0 0,5-10,-17 23,0 1,0-1,1 1,-1-1,0 1,0 0,0-1,1 1,-1-1,0 1,0-1,1 1,-1-1,0 1,1 0,-1-1,0 1,1 0,-1-1,1 1,-1 0,1 0,-1-1,0 1,1 0,-1 0,1 0,-1 0,1 0,-1-1,1 1,-1 0,1 0,-1 0,1 0,-1 0,1 1,-1-1,1 0,-1 0,1 0,-1 0,1 0,-1 1,1-1,-1 0,1 1,-1-1,0 0,1 0,-1 1,1-1,-1 1,0-1,0 0,1 1,8 31,-7-22,-1-4,0 1,0-1,0 1,0-1,1 1,0-1,1 0,-1 0,1 0,0 0,1-1,-1 1,1-1,0 0,1 0,-1 0,1 0,0-1,0 0,0 0,1 0,-1-1,1 0,0 0,0 0,0-1,1 0,-1 0,0 0,1-1,-1 0,1 0,-1-1,4 0,4-2,1-1,-1-1,0 0,0-1,-1-1,1 0,-1-1,0 0,-1-1,0 0,0-1,0-1,-2 1,5-7,129-165,-128 158,-2-2,0 0,-2-1,-1 0,-1-1,-1 0,-1-1,-2 0,-1 0,-1 0,-1 0,-1-1,-2 0,-3-21,4 45,-1-1,0 0,-1 1,0-1,1 1,-2-1,1 1,-1-1,0 1,0 0,0 0,-1 0,1 0,-1 0,0 1,-1-1,1 1,-1 0,0 0,0 0,0 0,-1 1,1-1,-1 1,0 0,0 1,0-1,0 1,0 0,-3 0,-3 1,0 0,0 0,-1 1,1 1,0 0,-1 0,1 1,0 1,0 0,0 0,1 1,-1 0,1 1,0 0,0 1,0 0,1 1,0 0,0 0,1 1,0 0,0 0,1 1,0 0,1 0,0 1,0 0,1 0,0 0,1 0,0 1,0 0,1 0,1 0,0 0,1 0,-1 7,-1 6,1-1,0 1,2 0,1 0,0-1,2 1,1-1,1 1,1-1,1-1,0 1,2-1,1-1,1 1,11 16,4-2,1 0,2-2,2-1,1-1,1-2,20 13,31 6,-59-41</inkml:trace>
  <inkml:trace contextRef="#ctx0" brushRef="#br0" timeOffset="13455.454">11096 669,'-45'44,"2"1,1 2,3 2,2 2,1 3,26-43,0 1,1 1,1-1,0 1,1 1,0 0,1 0,1 0,0 0,1 1,0 0,1 0,1 0,0 0,1 0,1 0,1 1,0-1,1 3,5-9,0 0,1-1,0 0,0 0,1-1,0 0,1 0,-1-1,1 0,0-1,1 0,-1 0,1-2,0 1,0-1,0-1,1 0,-1 0,0-1,1 0,-1-1,1-1,8-1,5-1,0-2,0-1,0 0,-1-2,0-1,0-1,-1-1,-1-1,0-1,0-1,-1 0,-1-2,-1-1,0 0,-1-1,-1-1,0-1,-2 0,0-1,-2-1,0 0,6-17,-13 25,0 1,-1-1,0 0,-2-1,0 1,0-1,-1 0,-1 1,0-1,-2-11,1 20,0 0,-1 0,0 0,0 0,-1 0,1 0,-1 0,-1 1,1-1,-1 1,0-1,0 1,0 0,-1 0,0 0,0 1,0-1,0 1,-1 0,0 0,0 1,0-1,0 1,0 0,-1 1,-5-3,0 2,0 0,-1 0,0 2,1-1,-1 1,0 1,0 0,0 1,-2 1,-25 4</inkml:trace>
  <inkml:trace contextRef="#ctx0" brushRef="#br0" timeOffset="13871.16">11801 726,'-7'15,"-1"0,2 1,0 0,0 1,2-1,0 1,1 0,1 0,0 0,1 0,1 1,1-1,0 0,2 0,0 0,0 0,2-1,3 10,-4-18,0 0,1 0,0-1,1 1,-1-1,1-1,1 1,-1-1,1 0,0 0,1-1,-1 0,1 0,0-1,0 0,1 0,-1-1,1 0,0 0,-1-1,1-1,0 1,0-1,1-1,5 0,6 0,0-1,0-1,0-1,0-1,-1-1,1 0,-1-2,-1 0,1-1,11-8,-14 7,-1-1,0-1,-1 0,-1-1,0-1,0 0,-1-1,-1 0,0-1,-1-1,-1 1,0-2,-1 1,5-16,-11 26,-1 0,-1 0,1 0,-1 0,0 0,0-1,-1 1,1 0,-2-1,1 1,-1 0,0-1,0 1,0 0,-1 0,0 0,0 0,-1 0,0 1,0-1,0 1,0-1,-1 1,0 0,0 1,-1-1,1 1,-1-1,0 1,-1 0,-7-6,-1 1,0 0,-1 1,0 1,0 0,0 1,-1 1,0 0,0 1,0 1,-1 0,-148 7,121 3</inkml:trace>
  <inkml:trace contextRef="#ctx0" brushRef="#br0" timeOffset="12816.836">9685 1093,'5'0,"16"-5,9-1,4 0,2 1,-2 1,0 2,-2 1,-2 1,-1 0,0 5,-1 1,0 0,-5-5,-2-4,-4-1</inkml:trace>
  <inkml:trace contextRef="#ctx0" brushRef="#br0" timeOffset="13136.399">10419 613,'-1'377,"-25"-170,-4 2,30-208,0 1,0 0,0 0,1 0,-1 0,1 0,-1 0,1 0,-1-1,1 1,0 0,0 0,0-1,0 1,0-1,0 1,1-1,-1 1,0-1,1 0,-1 1,1-1,-1 0,1 0,0 0,-1 0,1 0,0-1,0 1,0-1,-1 1,1-1,0 1,0-1,0 0,0 0,0 0,0 0,0 0,0-1,1 1,18-3</inkml:trace>
  <inkml:trace contextRef="#ctx0" brushRef="#br0" timeOffset="17024.851">429 2053,'72'-18,"267"2,223-39,-320 26,182 3,51-1,-1 28,-212-29,-57 15,-74 1,-1 5,97 9,-67-1,577-1,-434-28,477 28,-262 0,-316-28,54 17,98-8,-100-7,214 14,-267-3,1 9,9 9,-11-1,969-2,-802-29,12 17,134-22,42 6,-69 17,-404 0,-58 5</inkml:trace>
  <inkml:trace contextRef="#ctx0" brushRef="#br0" timeOffset="17708.2">6468 2024,'-215'241,"86"-98,127-141,0-1,-1 0,1 1,0-1,0 1,0 0,1-1,-1 1,0 0,1 0,-1 0,1 0,0 0,-1 1,1-1,0 0,0 1,1-1,-1 0,0 1,1-1,0 1,-1-1,1 1,0-1,0 1,0-1,1 1,-1-1,1 1,-1-1,1 1,0-1,0 0,0 1,0-1,0 0,0 0,1 0,-1 0,1 1,10 0,0-1,0 0,0 0,0-1,0-1,0 0,0-1,0 0,0-1,0 0,0-1,6-2,-18 5,290-72,-217 38,-56 23</inkml:trace>
  <inkml:trace contextRef="#ctx0" brushRef="#br0" timeOffset="17952.038">6892 2080,'-34'43,"-30"44,-9 15,3 6,9-6,9-11,10-12,11-8,7-13,6-6,8-7,-1-7,3-5,2-2,2-3,2-1,1-5</inkml:trace>
  <inkml:trace contextRef="#ctx0" brushRef="#br0" timeOffset="19091.754">569 302,'-4'-6,"-1"0,0 0,0 0,0 1,-1-1,0 2,0-1,0 0,-1 1,0 0,1 1,-1 0,-1 0,1 0,0 1,-1 0,1 0,-1 1,0 0,1 0,-1 1,0 0,1 0,-1 1,0 0,1 0,-1 1,1 0,-7 2,-9 13,1 1,0 1,2 1,0 1,1 1,2 0,0 1,1 1,1 0,2 1,0 1,2 0,1 1,-1 4,-5 36,2 0,4 1,2 0,3 0,3 1,7 52,-4-29,0 15,-13 366,-7-73,-8 26,27-386,-2-20,1 0,0 0,2 0,1-1,0 1,2 0,0-1,1 1,1-1,0-1,6 11,-10-27,0 0,0 0,0 0,1 0,-1 0,0 0,1-1,-1 0,1 1,-1-1,1 0,0 0,0 0,-1-1,1 1,0 0,0-1,0 0,0 0,0 0,-1 0,1 0,0-1,0 1,0-1,-1 0,1 0,0 0,0 0,-1 0,1 0,-1-1,1 1,-1-1,0 0,0 0,1 0,36-14,154 7,-168 9</inkml:trace>
  <inkml:trace contextRef="#ctx0" brushRef="#br0" timeOffset="20356.123">12395 21,'12'-5,"1"1,-1 1,1 0,0 1,1 0,-1 1,0 1,0 0,0 1,0 0,1 1,-1 0,-1 1,1 1,0 0,-1 0,0 1,4 3,-9 0,0 0,0 0,-1 0,-1 1,0 0,0 0,0 0,-1 1,-1-1,1 1,-2 0,1 0,-1 0,-1 1,0-1,-1 0,1 1,-2-1,0 0,0 0,-1 1,-1 2,-23 273,-1 39,15-42,-32 185,-20-189,18-65,42 65,21-184,-18-92,0 0,0 0,0 0,0 0,-1 0,1-1,-1 1,1-1,-1 1,0-1,0 1,0-1,0 0,-1 0,1 0,0 0,-1 0,0-1,1 1,-1-1,0 0,0 0,1 0,-1 0,0 0,0 0,0-1,0 1,0-1,-1 0,1 0,0 0,0-1,0 1,0-1,0 1,0-1,-1-1,-28 4,-255 64,184-42,86-18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44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506 621,'2'-1,"-1"0,0 0,0 0,0 0,0 0,-1 0,1 0,0-1,0 1,-1 0,1 0,0-1,-1 1,0-1,1 1,-1 0,0-1,0 1,1-1,-1 1,0 0,0-1,-1 1,1-1,0 1,0-1,-1 1,1 0,-1-1,1 1,-1 0,0 0,1-1,-1 1,0 0,0 0,0 0,0 0,0 0,0 0,0 0,0 0,0 0,-1 0,1 1,0-1,0 0,-2 0,-67-24,45 23,1 2,-1 0,0 2,1 1,0 1,-1 1,2 1,-1 1,1 1,0 1,0 1,1 1,-9 6,-43 48,72-63,1 0,0 1,0-1,0 0,0 0,0 0,0 1,0-1,1 0,-1 1,1-1,0 1,-1-1,1 1,1-1,-1 1,0-1,0 0,1 1,-1-1,1 0,0 1,0-1,0 0,0 1,0-1,0 0,1 0,-1 0,1 0,-1-1,1 1,0 0,0 0,0-1,0 0,0 1,0-1,103 33,-73-28,101 9,-133-14,1-1,-1 1,0-1,0 1,0-1,0 1,1-1,-1 1,0-1,0 1,0-1,0 1,0-1,0 1,0-1,-1 1,1-1,0 1,0-1,0 1,0-1,-1 1,1-1,0 0,0 1,-1-1,1 1,0-1,-1 0,1 1,0-1,-1 0,1 1,-1-1,1 0,-1 1,1-1,0 0,-1 0,1 0,-1 0,1 1,-1-1,1 0,-1 0,1 0,-1 0,1 0,-1 0,1 0,-1 0,1 0,-1-1,1 1,-1 0,1 0,-1 0,1 0,-31 12,2 1,0 2,0 0,2 2,0 1,-19 18,42-34,1 1,0 0,0 0,0 0,0 0,1 0,-1 0,1 1,0-1,0 1,0 0,0-1,1 1,-1 0,1 0,0 0,0 0,1 0,-1 1,1-1,0 0,0 0,0 0,1 0,-1 0,1 1,0-1,0 0,0 0,1-1,0 1,-1 0,1 0,1-1,-1 1,0-1,1 0,0 0,-1 0,1 0,1 0,0 1,14 4,-1-1,1-1,1 0,-1-2,1 0,0-1,0 0,0-2,0 0,0-2,1 0,2-1,-18 1,0 0,0 0,1 0,-1 0,0-1,0 0,0 0,-1 0,1 0,0-1,-1 1,1-1,-1 0,0 0,0 0,0 0,0-1,1-1,5-10</inkml:trace>
  <inkml:trace contextRef="#ctx0" brushRef="#br0" timeOffset="607.415">225 0,'11'226,"24"4,-26-132,-4 1,-7 81,-1-43,15 53,23 65,-13-126,-18-118,-1 1,-1-1,0 1,-1 0,0 0,-1-1,0 1,-1 0,0 0,-3 9,9 9,3-22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57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325 0,'-247'117,"244"-117,0 1,0 0,0 0,0 1,0-1,0 0,0 1,0 0,1 0,-1-1,1 2,-1-1,1 0,0 0,0 1,0-1,0 1,0 0,1-1,-1 1,1 0,0 0,0 0,0 0,0 0,0 0,1 1,-1-1,1 0,0 0,0 0,0 0,0 1,1-1,-1 0,1 0,0 0,0 2,83 53,-41-34,-39-22,127 101,-127-99,0 1,0-1,0 1,-1-1,0 1,0 0,0 1,-1-1,1 0,-1 1,0-1,-1 1,0 0,0-1,0 1,0 0,-1 0,0 0,0 0,-1-1,1 1,-1 0,0 0,-1-1,0 1,-2 5,0-5,-1 0,-1 0,1-1,-1 0,1 0,-2 0,1-1,0 0,-1 0,0 0,0-1,0 0,0 0,0-1,-1 0,1 0,-1-1,1 0,-1 0,0-1,1 0,-1 0,0-1,0 2,0-1,0 1,0-1,0-1,-1 0,1 0,0-1,0 0,1 0,-1 0,0-1,1-1,-1 1,1-1,0 0,-4-4,-8-10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12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1563 1047,'4'-36,"1"-1,3 1,0 0,3 1,1 0,1 1,2 0,1 1,20-28,211-261,-247 321,1 0,-1 0,0 0,1 0,-1 0,0 0,1 0,-1 1,1-1,0 0,-1 0,1 0,0 1,-1-1,1 0,0 0,0 1,0-1,0 1,0-1,-1 1,1-1,0 1,0 0,0-1,0 1,0 0,0 0,0-1,1 1,-1 0,0 0,0 0,0 1,0-1,0 0,0 0,0 0,0 1,0-1,0 0,0 1,0-1,-1 1,1 0,0-1,0 1,0-1,0 1,-1 0,1 0,0 0,-1-1,1 1,-1 0,1 0,-1 0,1 1,8 138,87 227,-67-227,-29-139,0-1,1 1,-1-1,0 1,1 0,-1-1,0 1,0 0,0-1,0 1,1 0,-1-1,0 1,0 0,0-1,0 1,-1 0,1-1,0 1,0 0,0-1,0 1,-1 0,1-1,0 1,-1-1,1 1,0 0,-1-1,1 1,-1-1,1 1,-1-1,1 1,-1-1,1 0,-1 1,0-1,1 0,-1 1,1-1,-1 0,0 0,1 0,-1 1,0-1,1 0,-1 0,0 0,1 0,-1 0,0 0,1 0,-1 0,0-1,1 1,-1 0,0 0,1 0,-1-1,0 1,0-1,-36-24,-203-165,224 178,1 1,-2 0,0 1,0 1,0 1,-1 0,-1 1,-1 1,19 5,0 1,1 0,-1-1,0 1,0 0,0 0,0 0,1-1,-1 1,0 0,0 0,0 0,0 0,0 1,0-1,1 0,-1 0,0 0,0 1,0-1,1 0,-1 1,0-1,0 1,1-1,-1 1,0-1,1 1,-1-1,0 1,1 0,-1-1,1 1,-1 0,1 0,-1-1,1 1,0 0,-1 0,1 0,1 10</inkml:trace>
  <inkml:trace contextRef="#ctx0" brushRef="#br0" timeOffset="472.176">2353 1075,'125'-344,"-92"292,-33 53,1-1,0 0,0 0,0 1,-1-1,1 1,0-1,-1 1,1-1,0 1,-1-1,1 1,-1-1,1 1,-1 0,1-1,-1 1,1 0,-1 0,1-1,-1 1,0 0,0 0,1 0,-1-1,0 1,0 0,0 0,0 0,0 0,0-1,0 1,0 0,0 0,0 0,-1-1,1 2,0-1,0 6,2 27,1-1,1 1,2 0,2-1,7 20,-13-48,-1 0,1-1,0 1,1-1,-1 0,1 1,0-1,0-1,0 1,1 0,-1-1,1 1,0-1,0 0,0-1,0 1,1-1,-1 1,1-1,-1-1,1 1,0-1,-1 1,1-1,0-1,0 1,0-1,0 0,0 0,0 0,0-1,0 1,0-1,-1 0,1-1,0 1,-1-1,1 0,-1 0,1-1,-1 1,0-1,0 0,0 0,0 0,-1-1,1 0,7-10,0-1,-1 0,-1 0,-1-1,0 0,-2-1,1 1,-2-1,0-1,1-12,0 7,1-2</inkml:trace>
  <inkml:trace contextRef="#ctx0" brushRef="#br0" timeOffset="1583.925">3426 708,'-9'-2,"1"-2,0 0,0 1,0 1,-1-1,1 1,-1 0,1 1,-1 0,0 1,0 0,1 0,-1 0,0 1,1 1,-1 0,1 0,-1 0,1 1,0 0,0 1,0 0,1 0,-1 0,1 1,0 1,0-1,-1 2,-98 212,84-129,22-88,0 1,-1-1,2 0,-1 0,0 1,0-1,1 0,-1 0,1 0,-1 0,1 1,0-1,0 0,0 0,0 0,0-1,1 1,-1 0,0 0,1-1,0 1,-1-1,1 1,0-1,0 0,0 1,-1-1,1 0,1 0,-1 0,0-1,0 1,0-1,0 1,0-1,1 1,-1-1,0 0,0 0,9-2,0 0,-1-1,1 0,-1-1,0 0,0 0,-1-1,1 0,-1-1,0 0,0-1,-1 0,0 0,0 0,-1-1,4-6,-11 14,269-279,-221 248,-47 30,0 1,0 0,0-1,1 1,-1 0,0 0,0 0,0 0,1 0,-1 0,0 1,0-1,0 0,0 1,0-1,1 0,-1 1,0-1,0 1,0 0,0-1,0 1,0 0,0 0,-1 0,1-1,0 1,0 0,-1 0,1 0,0 0,-1 0,1 0,-1 1,1-1,-1 0,0 0,0 0,1 0,-1 1,0-1,0 0,0 0,0 0,0 2,3 34,-2 1,-1 0,-2 0,-1-1,-8 36,-6 68,2 123,11-220,3-18,-2 0,0-1,-2 1,0-1,-2 0,0 0,-2-1,-1 0,-1-1,-3 3,13-23,-1-1,0 1,0-1,0 0,-1 1,1-1,0 0,-1 0,1-1,-1 1,0 0,0-1,1 0,-1 0,0 1,0-2,0 1,0 0,0-1,-1 1,1-1,0 0,0 0,0 0,0 0,0-1,0 1,0-1,-1 0,2 0,-1 0,0 0,0-1,0 1,0-1,1 1,-1-1,1 0,-1 0,1 0,0-1,0 1,0 0,0-1,-1-1,-3-10,0-1,0 0,2 0,0 0,0 0,2-1,0 1,1-1,0 0,1 0,1 1,0-1,2 1,-1-1,2 1,0 0,1 0,0 0,1 0,3-2,14-30,3 1,2 1,2 2,1 0,17-15,419-481,-439 505,-2-1,-1-2,-2 0,-2-1,-1-2,-2 0,-1-1,-2-5,0-92,-15 134,-1 0,1 0,-1 1,1-1,-1 0,0 1,0-1,-1 1,1-1,-1 1,0-1,0 1,0 0,0 0,0 0,-1 0,1 0,-1 0,0 1,0 0,0-1,0 1,0 0,-1 0,1 1,-1-1,1 1,-1-1,1 1,-1 0,0 1,0-1,1 1,-3-1,-4 3,-1 1,1 0,0 0,0 1,0 0,1 1,-1 0,1 1,0 0,1 0,-1 1,1 0,0 0,1 1,0 0,0 0,1 1,0-1,-2 6,-10 12,0 1,2 1,1 1,1 0,2 1,1 0,1 1,2 0,1 1,-3 25,10-42,-1 1,2-1,0 0,0 0,2 0,0 0,1 0,0 0,1-1,0 1,2-1,-1-1,2 1,0-1,0-1,1 1,1-1,0-1,1 0,0 0,0-1,1-1,1 0,-1 0,2-2,-1 1,1-2,0 1,0-2,1 0,-1-1,1 0,0-1,5-1,-3-1,0-2,-1-1,1 0,0-1,-1 0,0-1,0-1,0-1,0 0,-1-1,0-1,-1-1,1 0,-2 0,1-1,-1-1,-1 0,0-1,0-1,-2 1,1-2,-2 1,8-15,-15 26,34-77,-35 77,0-1,0 1,-1-1,1 1,0-1,-1 1,0-1,0 0,0 1,0-1,0 1,-1-1,1 0,-1 1,1-1,-1 1,0-1,0 1,0 0,0-1,-1 1,1 0,0 0,-1 0,0 0,0 0,1 0,-1 0,0 0,-2 0,-1 1,0 0,-1 0,1 1,-1 0,1 0,-1 1,1-1,-1 1,1 0,0 0,-1 1,1 0,0 0,0 0,0 1,0-1,1 1,-1 0,1 0,-1 1,1 0,0 0,-9 6,0 1,1 0,0 1,1 1,0 0,1 0,0 1,2 0,-1 0,2 1,0 1,0-1,2 1,0 0,1 0,0 0,1 1,1-1,1 1,0 0,2 16,2-23,0 0,0-1,0 1,2-1,-1 1,1-2,0 1,1 0,0-1,0 0,1 0,0-1,0 0,1 0,0-1,0 1,1-2,-1 1,1-2,1 1,-1-1,0 0,1-1,0 0,0 0,4-1,124-3,-114 0</inkml:trace>
  <inkml:trace contextRef="#ctx0" brushRef="#br0" timeOffset="-1581.928">744 511,'4'-6,"-21"21,-97 115,-42 26,-70 49,150-138,68-61</inkml:trace>
  <inkml:trace contextRef="#ctx0" brushRef="#br0" timeOffset="-1237.043">124 511,'59'53,"220"102,-50-24,-221-126,21 14,1-1,0-1,1-2,1-1,4 0,-33-13,1 0,-1 0,0 0,0-1,1 1,-1-1,0 1,1-1,-1 0,0 0,1-1,-1 1,0-1,1 0,-1 1,0-2,0 1,0 0,1 0,-1-1,-1 0,1 0,0 0,0 0,-1 0,1 0,-1-1,0 1,0-1,0 1,0-1,0 0,0 0,-1 0,1-1,7-18</inkml:trace>
  <inkml:trace contextRef="#ctx0" brushRef="#br0" timeOffset="-989.74">942 680,'-52'5,"0"2,1 2,0 3,1 1,0 3,1 2,1 2,-11 9,8-8,-259 120,304-138,-1 0,1 0,-1-1,0 0,0 0,0 0,0-1,0 0,0-1,0 0,0 0,-1 0,1-1,-2 0,8-2,-1 1,1 0,-1-1,1 1,0-1,0 1,0-1,0 1,1-1,-1 0,1 0,0 1,-1-1,1 0,0 1,1-1,-1 0,0 0,1 1,0-1,-1 0,1 1,0-1,0 1,1-1,-1 1,0-1,1 1,0 0,-1 0,1 0,0 0,0 0,0 0,0 0,2 0,-2-1,12-16</inkml:trace>
  <inkml:trace contextRef="#ctx0" brushRef="#br0" timeOffset="-725.391">350 257,'24'50,"-2"1,-2 1,-2 1,1 18,85 359,-51-272,-43-140</inkml:trace>
  <inkml:trace contextRef="#ctx0" brushRef="#br0" timeOffset="37852.821">631 1696,'-68'86,"4"3,-52 97,99-156,-2 0,-1-1,-1-1,-2-1,-23 22,-92 83,137-131,0 0,0 0,0 0,-1 0,1 0,0 0,-1-1,1 1,-1 0,1-1,-1 1,1-1,-1 0,1 1,-1-1,0 0,1 0,-1 0,1 0,-1 0,1-1,-1 1,1 0,-1-1,1 1,-1-1,1 0,-1 1,1-1,-2-1,-6-8</inkml:trace>
  <inkml:trace contextRef="#ctx0" brushRef="#br0" timeOffset="38240.375">67 1611,'-2'10,"0"-1,1 0,0 0,0 0,1 1,0-1,1 0,0 1,1-1,-1 0,2 0,-1 0,1 0,1-1,0 1,0-1,0 0,2 2,106 131,106 84,-3-6,-183-202,-15-15</inkml:trace>
  <inkml:trace contextRef="#ctx0" brushRef="#br0" timeOffset="38513.366">857 2035,'29'-5,"14"-1,5-1,-1 2,-4 2,-5 1,-3-4,-3-1,-3 1,0 1,-7 2</inkml:trace>
  <inkml:trace contextRef="#ctx0" brushRef="#br0" timeOffset="39021.831">1816 1865,'-20'0,"-1"1,1 1,-1 0,1 2,0 0,0 1,1 2,-1 0,1 0,1 2,-1 0,2 2,-1 0,1 0,1 2,0 0,1 1,0 0,1 1,1 1,1 0,0 1,1 0,-6 13,15-27,0 0,0 0,0 1,0-1,0 1,1-1,-1 1,1 0,0 0,1-1,-1 1,0 0,1 0,0 0,0 0,0 0,1 0,-1-1,1 1,0 0,0 0,0-1,0 1,1 0,0-1,-1 1,1-1,1 0,-1 0,0 1,1-1,0-1,-1 1,1 0,0-1,0 1,1-1,-1 0,0 0,1 0,11 0,0 0,0-1,0-1,0 0,0-2,0 1,-1-1,1-1,-1-1,1 0,-1-1,0-1,0 0,-1 0,0-1,0-1,-1-1,0 1,9-9,170-178,-149 156,-41 38,0 0,-1 1,1-1,0 0,0 1,0-1,0 1,0-1,0 1,0 0,0-1,0 1,0 0,0 0,0-1,0 1,0 0,1 0,-1 0,0 0,0 1,0-1,0 0,0 0,0 1,0-1,0 0,0 1,0-1,0 1,0-1,0 1,0 0,0-1,-1 1,1 0,0 0,0 0,-1-1,1 1,-1 0,1 0,-1 0,1 0,-1 0,1 0,-1 0,0 1,4 11,-1 0,-1 0,-1 0,0 0,0 1,-1-1,-1 0,-1 9,3 77,-1-96,1 4,-1 1,1-1,1 1,-1-1,1 1,1-1,-1 0,1 0,1 0,-1 0,1 0,0-1,1 0,-1 0,1 0,1 0,-1-1,1 1,11 2</inkml:trace>
  <inkml:trace contextRef="#ctx0" brushRef="#br0" timeOffset="39270.088">2663 1809,'-19'33,"-6"17,-5 9,0-1,3-6,3-6,4-6,2-6,4-4,3-1,5-2,-2-5,0-6</inkml:trace>
  <inkml:trace contextRef="#ctx0" brushRef="#br0" timeOffset="39506.808">2269 1894,'40'55,"4"-1,1-3,3-1,2-3,1-2,10 3,52 37,-89-74</inkml:trace>
  <inkml:trace contextRef="#ctx0" brushRef="#br0" timeOffset="39721.174">3059 1978,'0'39,"0"17,0 3,0-2,0-7,5-12,1-7,5-10,0-7</inkml:trace>
  <inkml:trace contextRef="#ctx0" brushRef="#br0" timeOffset="39938.242">2917 1639,'0'0</inkml:trace>
  <inkml:trace contextRef="#ctx0" brushRef="#br0" timeOffset="40316.302">3623 1838,'-7'0,"-1"1,0 0,1 0,-1 1,1 0,0 1,0 0,0 0,0 0,0 1,0 0,1 0,0 0,-5 5,9-7,0 0,0 0,0 0,0 0,0 0,1 0,-1 0,1 1,-1-1,1 0,0 1,0 0,0-1,0 1,0-1,1 1,-1 0,1 0,0-1,0 1,0 0,0 0,0-1,0 1,1 0,-1 0,1-1,0 1,0-1,0 1,0-1,0 1,1-1,-1 1,1-1,0 0,-1 0,1 0,0 0,2 2,39 33,-33-29,-1-1,0 1,0 1,0 0,-2 0,1 0,-1 1,0 0,-1 1,40 131,-45-136,0-1,-1 1,0-1,0 1,0-1,-1 0,0 1,0-1,0 0,-1 1,0-1,0 0,0 0,0 0,-1 0,0-1,0 1,0-1,-1 0,1 0,-1 0,0 0,0 0,0-1,-1 0,0 1,0-1,-1-1,0 1,1-1,-1 0,-1 0,1 0,0-1,0 0,0 0,-1-1,1 0,0 0,-1 0,1-1,0 0,0 0,-1 0,1-1,0 0,0 0,1-1,-1 1,0-1,1-1,0 1,-4-4,-10-10</inkml:trace>
  <inkml:trace contextRef="#ctx0" brushRef="#br0" timeOffset="44018.809">4555 2035,'9'19,"4"11,-1 6,-2 1,-3-6</inkml:trace>
  <inkml:trace contextRef="#ctx0" brushRef="#br0" timeOffset="44271.096">4611 1527,'-10'10,"-2"2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8:00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1,'-19'8,"0"1,1 1,0 0,1 2,0 0,1 1,0 0,1 2,1-1,0 2,1 0,0 1,2 0,0 0,1 1,0 1,2 0,0 0,1 1,-3 19,6-19,2 0,1 0,0 0,1 0,2 0,0-1,1 1,0 0,2-1,1 0,0 0,1 0,1-1,1 0,0 0,1-1,1 0,1-1,1-1,0 0,2 1,-4-6,1-1,0-1,0 0,1 0,0-1,1-1,-1 0,1-1,0-1,1 0,-1-1,1 0,0-1,-1-1,1 0,0-1,0-1,0 0,-1-1,1 0,0-1,-1-1,0-1,0 0,0 0,0-2,7-3,0-1,0-1,-1-1,-1 0,0-2,-1 0,-1-1,0-1,-1 0,-1-1,0-1,-2-1,0 0,-1 0,-1-1,-1-1,-1 0,-1 0,-1-1,-1 0,-1 0,-1 0,-1-1,-1 1,-1-21,-3 32,0 1,-1-1,-1 1,1 0,-2 0,0 1,0-1,-1 1,0 0,-1 0,0 1,0 0,-1 0,0 1,-1 0,0 1,0-1,-1 2,1-1,-2 1,1 1,-1 0,1 0,-1 1,0 1,-1-1,1 2,-1 0,1 0,-1 1,0 0,1 1,-4 1,-35-3,7 1</inkml:trace>
  <inkml:trace contextRef="#ctx0" brushRef="#br0" timeOffset="375.224">0 453,'316'-29,"-302"30,0 1,1 0,-1 1,0 1,0 0,-1 1,1 1,-1 0,0 0,-1 1,0 1,9 7,-6-5,0 0,1-1,0-1,0 0,1-1,0-1,0-1,6 1,-14-4,0-1,0 0,0-1,1 0,-1 0,0-1,0 0,0-1,0 1,0-2,0 0,0 0,-1 0,1-1,9-8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8:21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2286,'498'0,"-163"-28,-240 26,-1 5,90 13,17 14,-131-22,-1-3,1-3,32-5,9 1,246 1,-198-26,292 26,-199 2,-109 27,138-28,-83-28,225 27,-253-26,-116 26,-29 0</inkml:trace>
  <inkml:trace contextRef="#ctx0" brushRef="#br0" timeOffset="15621.587">2004 763,'-5'-3,"0"0,-1 0,1 0,-1 0,0 1,1 0,-1 0,0 1,0 0,-1 0,1 0,0 1,0 0,0 0,0 0,0 1,-1 0,1 0,0 0,0 1,1 0,-1 0,0 1,-3 2,-209 122,172-100,2 1,2 3,0 1,2 2,2 1,1 3,-7 11,-98 125,111-126,-84 155,21 41,41-93,48-131,0 0,1 0,0 1,2-1,1 1,1 20,-2 23,-24 133,24-155,2 1,2-1,2 0,1-1,3 1,5 17,61 222,2-110,-56-136,1-1,1-1,2-1,1 0,1-3,7 6,-4-11,0-1,1-1,2-1,0-2,1-1,0-1,5-1,-28-11,266 116,-237-108,0-1,1-2,0-2,24 2,8 2,-54-10,1 0,-1-1,1-1,0 0,-1-2,1 0,-1-1,3-2,29-1,-1 1,1 3,0 2,10 2,132-3,-23-55,-128 40,0-3,-2-1,0-1,-2-3,0-1,-2-1,12-14,83-89,23-48,4-30,-144 186,0-1,-2 0,0 0,-2-1,0 0,-1-1,-2 0,0 0,-2-1,52-228,-26 55,-32-55,-46 115,22 79,-40-79,-55-59,-6 44,35 54,-53-56,-110 14,114 67,-69 3,-16 43,197 22,-2 0,1 3,0 0,-1 2,0 1,-23 3,52-3,-1 1,1-1,-1 0,1 1,-1 0,1-1,-1 1,1 0,-1 0,1 1,0-1,0 0,0 1,-1-1,1 1,1 0,-1 0,0 0,0 0,1 0,-1 0,1 0,-1 2,-5 13</inkml:trace>
  <inkml:trace contextRef="#ctx0" brushRef="#br0" timeOffset="24488.684">2258 227,'0'594,"58"-255,-59 253,-28-366,31 56,25-84,-26-171,1 0,-2 0,0 0,-2 0,-1 0,-6 25,1-11,1 0,3 0,1 0,2 1,5 38,-2 12,-2 360,28-226,-28 282,-11-436,5-54</inkml:trace>
  <inkml:trace contextRef="#ctx0" brushRef="#br0" timeOffset="30525.333">1581 1,'-4'2,"1"0,-1 0,1 1,0 0,0-1,0 1,0 1,1-1,-1 0,1 1,0-1,0 1,0-1,0 1,1 0,-1 0,1 0,0 0,0 0,1 0,-1 0,1 0,0 0,0 0,0 1,1 0,22 112,-19-103,39 74,-41-86,0 0,0 0,0 0,1 0,-1 0,0-1,1 1,-1-1,1 0,-1 1,1-1,0 0,-1-1,1 1,0 0,0-1,-1 0,1 1,0-1,0 0,0 0,0-1,-1 1,1-1,0 1,0-1,-1 0,1 0,0 0,-1 0,1-1,-1 1,1-1,5-5,0 0,0 0,-1 0,0-1,-1 0,0-1,0 0,0 0,-1 0,-1 0,1-1,-1 1,-1-1,0 0,1-8,23-52,22-18,-48 88,-1-1,1 0,0 1,0-1,0 1,0-1,0 1,0-1,0 1,0 0,0-1,0 1,0 0,0 0,0 0,0 0,0 0,0 0,0 0,0 0,0 0,0 1,0-1,0 0,0 0,0 1,0-1,-1 1,1-1,0 1,0-1,0 1,0 0,-1-1,1 1,0 0,-1 0,1-1,0 1,-1 0,1 0,-1 0,1 0,-1 0,0 0,20 45,31 159,-19-35,-31-160,-1-1,0 0,-1 1,0-1,0 0,-1 1,0-1,-1 0,0 0,0-1,-1 1,0-1,0 1,-1-1,0-1,-1 1,0-1,0 0,0 0,-1 0,0-1,0 0,-1-1,0 1,0-1,0-1,0 0,-10 3,11-4,4 0,1-1,-1 0,0 0,0-1,0 1,0-1,0 1,0-1,0 0,-1 0,1 0,0 0,-1-1,1 0,-1 1,1-1,0 0,-1-1,1 1,0-1,-1 1,1-1,0 0,-1 0,1 0,0-1,0 1,0-1,0 0,0 0,1 0,-1 0,1 0,-1 0,1-1,0 1,-1-1,1 0,1 1,-1-1,0 0,0-2,1-5,1 0,0-1,0 1,1 0,1 0,-1 0,2 0,-1 0,2 0,-1 1,1-1,0 1,1 0,0 0,1 1,0-1,0 1,1 0,5-4,-2-2,0 0,1 0,0 0,1 1,0 0,1 1,1 1,0 0,1 1,0 0,0 1,1 1,0 1,7-3,1 3</inkml:trace>
  <inkml:trace contextRef="#ctx0" brushRef="#br0" timeOffset="43582.373">3246 1130,'-2'-2,"0"0,0-1,0 1,-1 0,1 0,0 1,-1-1,0 1,1-1,-1 1,0 0,1-1,-1 2,0-1,0 0,0 0,0 1,0 0,0 0,0-1,0 2,0-1,0 0,0 1,0-1,0 1,-1 0,-1 1,0 0,-1 0,1 0,0 1,0-1,0 1,0 1,1-1,0 1,-1 0,1 0,0 0,1 0,-1 1,1-1,0 1,0 0,0 0,1 0,-1 0,1 1,0-1,1 1,0-1,0 1,0-1,0 1,1 0,0-1,0 1,0 0,1-1,0 1,0 0,1-1,-1 1,1-1,0 0,1 1,-1-1,1 0,0 0,0-1,1 1,-1-1,1 0,0 1,0-2,3 3,-3-4,0 1,0-1,0 0,0-1,0 1,0-1,1 0,-1 0,0 0,1 0,-1-1,1 0,-1 0,1 0,-1 0,0-1,1 0,-1 0,1 0,-1 0,0-1,0 1,0-1,0 0,0-1,0 1,-1-1,1 1,2-4,4-2,0-1,-1 1,0-2,0 1,-1-2,0 1,-1-1,-1 0,6-11,-10 19,0 0,-1 1,1-1,-1 0,0 0,0 0,0 0,0 0,0 0,-1 0,1 0,-1 0,0 0,0-1,0 1,0 0,-1 0,1 0,-1 0,0 0,0 0,0 0,0 0,0 0,-1 0,1 1,-1-1,0 0,0 1,0-1,0 1,0 0,0 0,-1 0,1 0,-1 0,1 0,-1 1,0-1,0 1,0 0,-2-1,-7 2,1 1,-1 1,0 0,0 0,1 1,-1 1,1 0,0 0,0 1,1 1,-1-1,1 2,0 0,1 0,0 0,0 1,-1 2,7-8,-1-1,1 2,0-1,0 0,0 0,0 1,0 0,1 0,-1 0,1 0,0 0,-1 0,2 0,-1 1,0-1,1 1,-1-1,1 1,0 0,0-1,0 1,1 0,-1 0,1 0,0 0,0-1,1 1,-1 0,1 0,0 0,0-1,0 1,0 0,0-1,1 1,0-1,0 1,0-1,0 0,0 0,6 3,0-1,0-1,1 0,-1 0,1 0,0-1,0 0,0-1,0 0,0 0,1-1,-1 0,1-1,-1 0,1-1,-1 0,0 0,1-1,-1 0,0 0,0-1,0 0,5-4,-11 6,1-1,-1 0,1 0,-1 0,0 0,1-1,-1 1,-1-1,1 0,0 0,-1 0,1 0,-1-1,0 1,0 0,0-1,0 0,-1 1,0-1,1 0,-2 0,1 0,0 0,-1 0,1 0,-1 0,0 0,0 0,-1 1,1-1,-1 0,0 0,0 0,0 0,-1 0,1 1,-1-1,0 1,0-1,0 1,-1 0,1-1,-1 1,0 0,0-1,-1-1,0 1,0 0,-1 0,1 0,-1 1,0-1,0 1,0 0,0 1,0-1,-1 1,1 0,-1 0,1 1,-1 0,0 0,0 0,0 0,0 1,1 0,-1 1,0-1,0 1,0 0,1 0,-1 1,0 0,1 0,0 0,-1 0,1 1,0 0,0 0,0 1,1-1,-1 1,1 0,0 0,0 1,-3 3,4-5,1 1,0-1,-1 0,1 1,0-1,1 1,-1 0,1-1,-1 1,1 0,0 0,1 0,-1 0,1 0,-1 0,1 0,0 0,1 0,-1 0,1 0,0 0,0 0,0 0,0 0,1 0,-1-1,1 1,0 0,0-1,1 0,-1 1,2 0,2 0,0 1,1-2,-1 1,1-1,0 0,0 0,0-1,0 0,1 0,-1 0,1-1,-1 0,1-1,-1 0,1 0,-1-1,1 0,-1 0,1 0,-1-1,0 0,0-1,0 1,0-2,2 0,0 0,1-1,-1 0,0 0,-1-1,1-1,-1 1,-1-1,1 0,-1-1,0 0,-1 0,0-1,0 1,-1-1,0-1,0 1,-1-1,0-1,-3 6,-1 1,0-1,0 1,0 0,-1-1,0 1,0 0,0 0,0-1,-1 1,1 0,-1 0,0 0,0 0,-1 1,1-1,-1 1,0-1,0 1,0 0,0 0,0 0,-1 0,1 1,-1 0,0-1,0 1,0 0,0 1,0-1,0 1,0 0,-1 0,1 0,0 0,-1 1,1 0,0 0,-1 0,1 0,0 1,-1 0,1 0,0 0,-1 0,1 0,0 1,0 0,0 0,-2 2,-5 2,1 0,0 0,1 1,-1 0,1 1,1 0,0 0,0 1,-2 2,8-8,0-1,-1 1,1-1,0 1,1 0,-1 0,0 0,1 0,0 0,0 0,0 1,0-1,0 0,1 1,-1-1,1 0,0 1,0-1,0 0,0 1,1-1,-1 0,1 1,0-1,0 0,0 0,1 0,-1 0,1 0,-1 0,1 0,0 0,2 1,2 0,1 0,-1-1,1 0,0 0,0-1,0 0,0 0,1-1,-1 1,0-2,1 1,-1-1,1 0,-1-1,0 0,1 0,-1 0,0-1,0 0,0 0,0-1,0 0,0 0,-1-1,0 0,1 0,-1 0,-3 2,0-1,0 1,0 0,-1-1,1 0,0 1,-1-1,0 0,0 0,0-1,0 1,0 0,0-1,-1 1,0-1,0 1,0-1,0 0,0 0,-1 1,0-1,1 0,-1 0,-1 1,1-1,-1 0,1 0,-1 1,0-1,0 0,-1 1,1-1,-1 1,1 0,-1-1,0 1,-1 0,1 0,0 0,-1 0,0 1,0-1,1 1,-1 0,-1-1,1 1,0 1,0-1,-3 0,-1-1,-1 1,0 0,0 0,0 1,0 0,0 1,0 0,0 0,0 1,0-1,0 2,1-1,-1 1,0 1,0-1,1 1,0 0,0 1,0 0,0 0,0 1,1-1,-1 1,1 1,1-1,-1 1,1 0,-3 4,6-7,0 1,0-1,0 0,0 1,0 0,1-1,0 1,-1 0,2 0,-1 0,0 0,1 0,-1 0,1 0,0 0,1 0,-1 0,1 0,0 0,0-1,0 1,0 0,0 0,1-1,0 1,0 0,0-1,0 0,0 0,1 1,0-1,-1-1,1 1,0 0,0-1,1 1,-1-1,0 0,1 0,-1 0,1-1,0 1,0-1,-1 0,1 0,0 0,1 0,-1 0,0 1,1 0,-1-1,0 0,1 0,-1 0,1-1,-1 1,1-1,-1 0,1-1,-1 1,1-1,-1 0,1 0,-1 0,1 0,-1-1,0 0,0 0,0 0,0 0,0 0,-1-1,1 0,-1 0,1 0,-1 0,0-1,0 1,-1-1,1 0,-1 1,1-1,-1 0,0-1,-1 1,1 0,-1 0,0-1,0 1,0-1,-1 0,0 1,0-1,-1 1,1 0,-1-1,0 1,0 0,0-1,-1 1,0 0,0 0,0 0,0 0,0 1,-1-1,0 1,1-1,-1 1,-1 0,1 0,0 0,-1 0,1 1,-1-1,0 1,0 0,0 0,0 1,0-1,-1 1,1 0,0 0,0 0,-1 1,1-1,-1 1,1 0,-1 0,1 1,0-1,-1 1,1 0,0 0,-1 1,1-1,0 1,0 0,0 0,0 0,1 0,-1 1,1 0,-1 0,1 0,-2 1,0 2,0 0,0 1,0-1,1 1,0-1,0 1,1 1,-1-1,2 0,-1 1,1-1,0 1,1 0,0 0,0 0,1 0,-1 0,2 0,-1-1,2 3,3 16</inkml:trace>
  <inkml:trace contextRef="#ctx0" brushRef="#br0" timeOffset="51278.108">2400 2259,'0'-5,"5"-2,1-4,5 0,0-3,3 0,-1-1,3 1,-2-2,1 3,-1-3,1 3,-1-2,1 2,-2-2,-2 1</inkml:trace>
  <inkml:trace contextRef="#ctx0" brushRef="#br0" timeOffset="51715.128">2822 1835,'0'-5,"5"-6,6-6,7-5,4 1,-1 0,-5-2,1 3,-3 0,-4 4</inkml:trace>
  <inkml:trace contextRef="#ctx0" brushRef="#br0" timeOffset="52360.462">3698 875,'24'-19,"8"-11,3-1,1 1,-2 0,-6 0,-3 6,-5 7</inkml:trace>
  <inkml:trace contextRef="#ctx0" brushRef="#br0" timeOffset="65332.062">4290 2286,'764'0,"-594"-27,-144 26,-2 0</inkml:trace>
  <inkml:trace contextRef="#ctx0" brushRef="#br0" timeOffset="66699.975">4290 396,'5'0,"1"-5,5-1,1-5,2 0,0-4,1 2,-1-3,2 2,-3-1,-2 6,1 5,-2 3</inkml:trace>
  <inkml:trace contextRef="#ctx0" brushRef="#br0" timeOffset="69341.007">4432 1271,'-11'-13,"10"12,0-1,0 1,0-1,0 1,0 0,0-1,0 1,-1 0,1 0,0 0,-1 0,1 0,0 0,-1 0,1 0,-1 1,0-1,1 0,-1 1,0-1,1 1,-1 0,0 0,1 0,-1 0,0 0,1 0,-1 0,0 0,0 0,1 1,-1-1,0 1,1-1,-1 1,0 0,-8 7,1 1,0 0,0 0,1 1,0 0,1 0,0 1,0 0,1 0,1 0,0 1,0 0,2 0,-1 0,1 0,1 1,0-1,1 1,0-1,1 1,1 0,0-1,0 1,2 2,-2-4,1 0,0 0,1-1,1 1,-1-1,2 0,-1 0,1 0,1 0,0-1,0 0,1 0,0-1,0 0,1 0,0 0,0-1,1 0,0-1,0 0,1-1,0 1,0-2,0 1,0-2,1 1,-1-1,1-1,0 0,0-1,0 0,0 0,0-1,0 0,1-1,-2-4,-1 1,1-1,-1 0,0-1,0 0,0 0,-1-1,0 0,-1-1,0 0,0 0,5-7,14-15,-15 16,-1 0,-1 0,0-1,-1 0,0-1,-2 0,1 0,-2-1,0 0,-2 1,2-10,-4 17,0-1,0 1,-1-1,0 0,-1 1,0-1,-1 1,0-1,0 1,-1 0,0 0,-1 0,0 0,0 0,-1 1,0 0,0 0,-1 0,0 1,-1 0,1 0,-1 0,-1 1,1 0,-1 0,0 1,0 0,-1 1,1 0,-1 0,0 0,0 1,-1 1,-105 5,90 4</inkml:trace>
  <inkml:trace contextRef="#ctx0" brushRef="#br0" timeOffset="69851.861">4347 1525,'34'-53,"38"-42,-70 94,0 0,1 1,-1-1,1 1,-1 0,1 0,-1 0,1 0,-1 0,1 0,-1 1,1-1,-1 1,0-1,1 1,-1 0,0 0,0 0,1 1,-1-1,0 0,0 1,0-1,0 1,-1 0,1 0,0-1,-1 1,1 0,-1 0,0 1,1-1,-1 0,0 0,-1 1,1-1,0 0,-1 1,1-1,-1 2,13 17,-11-17,0 0,0 1,1-1,-1 0,1 0,0 0,0-1,0 1,0-1,1 1,0-1,0 0,-1-1,2 1,-1-1,0 1,0-1,1 0,-1-1,1 1,0-1,-1 0,1 0,0 0,0-1,-1 0,1 0,0 0,0 0,0-1,-1 0,1 0,0 0,-1-1,1 1,1-2,7-8</inkml:trace>
  <inkml:trace contextRef="#ctx0" brushRef="#br0" timeOffset="70485.964">4319 734,'4'2,"1"0,-1 1,0-1,0 1,0 0,0 0,0 0,-1 0,0 1,1-1,-1 1,0 0,-1 0,1 0,-1 0,2 5,20 42,-3 1,-2 1,-2 1,5 38,-20-87,0 7,1 0,1 0,0-1,1 1,0-1,0 0,1-1,1 1,7 8,-2-8</inkml:trace>
  <inkml:trace contextRef="#ctx0" brushRef="#br0" timeOffset="70983.409">4629 2033,'0'-10,"0"2,0 7,0 9,0 7,0 6,0 5,-5 2,-1 1,0 1,1 0,1-1,2 0,1 0,-5 0,0-6</inkml:trace>
  <inkml:trace contextRef="#ctx0" brushRef="#br0" timeOffset="72548.999">4487 819,'-61'-47,"-54"-68,115 114,-1 1,0-1,0 1,0 0,0 0,0-1,1 1,-1 0,0 0,0 0,0 0,0 0,0 0,0 0,0 0,0 0,0 1,1-1,-1 0,0 0,0 1,0-1,0 1,1-1,-1 1,0-1,0 1,1-1,-1 1,0 0,1-1,-1 1,1 0,-1 0,1-1,-1 1,1 0,-1 0,1 0,0 0,-1-1,1 1,0 0,0 0,0 0,0 0,0 0,0 0,0 0,0 0,0 0,0-1,0 1,1 0,-1 0,0 0,1 0,-1 0,1-1,-1 1,1 0,-1 0,-2 12,-74 225,75-237,1-1,-1 1,1-1,-1 1,0-1,1 1,-1-1,1 1,0 0,-1-1,1 1,-1 0,1-1,0 1,-1 0,1-1,0 1,0 0,0 0,0-1,0 1,-1 0,1 0,0-1,1 1,-1 0,0 0,0-1,0 1,0 0,1 0,-1-1,0 1,1 0,-1-1,0 1,1 0,-1-1,1 1,-1-1,1 1,-1-1,1 1,-1-1,1 1,0-1,-1 1,1-1,0 0,-1 1,1-1,0 0,0 0,-1 1,1-1,0 0,0 0,-1 0,1 0,0 0,102-59,188-110,-195 131,-260 13,30 16,116 3</inkml:trace>
  <inkml:trace contextRef="#ctx0" brushRef="#br0" timeOffset="74330.13">4657 2146,'0'4,"0"-2,0-7,0-7,0-7,0-5,0-2,0-3,0 0,0-1,0 10,0 8</inkml:trace>
  <inkml:trace contextRef="#ctx0" brushRef="#br0" timeOffset="80429.9">4996 2626,'2'8,"1"0,0 0,0 1,0-2,1 1,0 0,1-1,0 0,0 0,1 0,-1 0,58 65,3-3,74 60,-128-119,-4-6</inkml:trace>
  <inkml:trace contextRef="#ctx0" brushRef="#br0" timeOffset="80993.901">5363 2569,'-38'29,"-94"122,-46 99,81-99,96-144,4-7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1:58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544 1,'-18'4,"0"0,0 2,0 0,1 1,0 1,1 1,0 0,0 1,1 1,0 0,0 1,2 0,-1 1,2 1,0 0,0 1,2 0,0 1,0 0,-2 7,-117 276,122-281,-2 0,0 0,-1-1,0 0,-2-1,0 0,0-1,-4 2,2-5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1:59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1,'110'148,"-64"-93,2-3,2-1,54 41,134 109,-184-167,-30-23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1:59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916 0,'-446'185,"120"-58,202-87,111-37,7-5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1:59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7,'0'1,"0"-1,-1 0,1 0,-1 1,1-1,-1 0,1 0,0 0,-1 0,1 0,-1 0,1 0,-1 0,1 0,-1 0,1 0,-1 0,1 0,-1 0,1 0,-1 0,1 0,-1-1,1 1,0 0,-1 0,1-1,-1 1,1 0,0 0,-1-1,1 1,0-1,-1 1,1 0,0-1,-1 1,1-1,0 1,0 0,0-1,-1 1,1-1,0 0,-5 25,1 0,1 0,1 0,1 0,2 0,0 0,1 0,2 0,3 12,6 16,2 0,2-1,3-2,2 0,11 16,42 108,-65-149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0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52 490,'-1'259,"-9"-201,9-58,0 0,0 0,1 0,-1 0,0 0,0 0,1 0,-1 0,0 0,1-1,-1 1,0 0,0 0,1-1,-1 1,1-1,-1 1,0-1,1 1,-1 0,1-1,-1 0,1 1,-1-1,1 1,0-1,-1 0,1 1,0-1,-1 0,1 1,0-1,0 0,-1 0,1 1,0-1,0 0,0 1,0-1,0 0,0 0,0 1,1-1,-1 0,-1-2,-6-28,2-1,1 0,1 0,2-1,1 1,2 0,1 0,1 0,2 0,1 0,2 1,1 1,1-1,1 2,2-1,1 2,2 0,7-9,-11 15,0-1,2 2,1 0,1 1,0 0,2 2,13-12,-31 29,0 0,1 0,-1 0,0 0,1 0,-1 0,0 0,1 1,-1-1,1 0,-1 1,1-1,-1 1,1 0,-1-1,1 1,0 0,-1 0,1 0,-1 0,1 0,0 1,-1-1,1 0,-1 1,1-1,-1 1,1-1,-1 1,1 0,-1 0,0-1,1 1,-1 0,0 0,0 0,0 1,0-1,0 0,0 0,0 1,0-1,0 0,0 1,-1-1,1 1,-1-1,1 1,-1-1,1 1,-1 0,19 82,-19-76,0-1,1 0,0 1,0-1,1 0,-1 1,2-1,-1 0,1-1,0 1,1 0,-1-1,1 1,0-1,1 0,0-1,0 1,0-1,1 1,15 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32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1,'-35'5,"0"2,0 1,1 2,0 1,1 2,1 1,0 1,1 2,0 2,-27 21,45-30,0 0,1 1,0 0,1 1,0 0,1 1,0 0,-4 8,14-19,0-1,0 1,0 0,0 0,0-1,0 1,1 0,-1-1,1 1,-1 0,1-1,-1 1,1 0,0-1,0 1,0-1,0 0,0 1,0-1,0 0,0 1,1-1,-1 0,0 0,1 0,-1 0,1 0,-1-1,1 1,0 0,-1-1,1 1,0-1,-1 1,1-1,0 0,-1 0,1 0,0 0,0 0,-1 0,1 0,0-1,0 1,-1 0,1-1,-1 0,1 1,0-1,-1 0,1 0,-1 0,1 0,247-111,-166 73,2 3,0 3,3 5,1 3,-83 23,3 0,0-1,0 1,0 1,0 0,0 0,0 1,1 0,-1 1,0 0,0 0,5 2,-13-3,1 1,0 0,-1 0,0 0,1 1,-1-1,1 0,-1 0,0 1,0-1,0 1,0-1,0 1,0-1,0 1,0 0,-1-1,1 1,-1 0,1 0,-1-1,0 1,0 0,1 0,-1 0,0 0,-1-1,1 1,0 0,0 0,-1 0,1-1,-1 1,0 0,0 0,-29 60,-152 163,77-105,-130 133,150-168,4 3,5 4,1 6,-19 79,93-176,0 1,0-1,0 1,0 0,0-1,0 1,1 0,-1 0,1 0,-1-1,1 1,0 0,-1 0,1 0,0 0,0 0,0-1,1 1,-1 0,0 0,1 0,-1 0,1 0,-1-1,1 1,0 0,0-1,0 1,0 0,0-1,0 1,1-1,-1 0,0 1,1-1,-1 0,1 0,-1 0,1 0,0 1,15 3</inkml:trace>
  <inkml:trace contextRef="#ctx0" brushRef="#br0" timeOffset="284.647">700 1045,'-10'11,"1"1,0 1,0-1,2 1,-1 1,2-1,0 1,0 1,2-1,0 1,0 0,1-1,1 2,1-1,0 0,1 0,0 4,2-14,0 0,0 0,0-1,1 1,-1-1,1 1,0-1,0 0,1 0,-1 0,1-1,0 1,0-1,0 0,1 0,-1 0,1-1,-1 0,1 0,0 0,0 0,0-1,0 1,0-1,5 0,133-4,-125 2,0-1,0-1,0-1,0-1,-1 0,0-1,0-1,0 0,-1-1,0-1,0-1,-1 0,0-1,-1-1,0 0,-1-1,-1 0,10-14,-19 22,-1-1,1 1,-1-1,-1 0,1 1,-1-1,0 0,-1 0,1 0,-1 0,0 0,-1 0,1 1,-1-1,0 0,-1 0,1 1,-1-1,0 0,-1 1,1 0,-1 0,0-1,0 2,-1-1,0 0,0 1,0-1,0 1,0 0,-1 1,0-1,0 1,0 0,0 0,0 0,-1 1,1 0,-1 0,-4-1,-9-1,-1 2,1 0,-1 1,1 0,-1 2,1 0,-1 2,1 0,-8 3,-4 1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0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317 1,'-58'67,"7"-11,3 3,2 1,3 2,3 3,10 37,30-99,0-1,0 1,0 0,0-1,0 1,0-1,1 1,-1-1,1 1,0-1,0 0,0 1,0-1,0 0,0 1,1-1,-1 0,1 0,-1 0,1 0,0-1,0 1,0 0,0-1,0 1,0-1,0 0,1 0,-1 0,0 0,1 0,-1 0,0 0,1-1,0 1,-1-1,1 0,1 0,7-2,0-1,0 0,-1 0,1-1,-1-1,0 1,0-2,-1 0,1 0,-1 0,-1-1,1-1,-1 1,0-1,-1-1,0 1,0-1,-1-1,166-244,-140 205,-40 94,-29 94,35-133,1 1,-1-1,1 0,0 1,1-1,-1 1,1-1,1 1,-1-1,1 1,0-1,1 1,-1-1,1 0,0 0,1 0,0 0,0 0,0 0,0-1,1 1,0-1,0 0,1 0,-1-1,2 1,12 7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1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232 742,'-18'8,"1"0,1 2,0 0,0 1,1 0,0 1,1 1,0 0,1 1,1 1,0 0,1 0,1 1,0 1,1 0,0 2,8-15,0 0,0-1,0 1,1 0,0 0,-1 0,1 0,1 0,-1 0,1-1,-1 1,1 0,0 0,0 0,1-1,-1 1,1-1,0 1,0-1,0 0,0 1,1-1,-1 0,1-1,0 1,0 0,0-1,0 1,0-1,0 0,1 0,-1-1,1 1,-1-1,1 1,0-1,0 0,-1 0,1-1,0 1,0-1,0 0,0 0,0 0,2-1,14-1,0-1,-1-1,1-1,-1-1,0 0,0-2,0 0,-1-1,-1 0,1-2,-2 0,1-1,-2-1,0 0,0-1,6-8,38-42,-2-2,-3-3,-2-2,20-43,-52 81,-3-1,0 0,-3-1,0-1,-1-5,-9 27,-1 0,0-1,0 1,-2 0,0-1,0 0,-2 1,0-1,0 1,-1-1,-1 1,0 0,-1 0,-6-12,7 19,-1 0,0 1,-1-1,1 1,-1 0,-1 0,1 0,-1 1,0 0,0 0,-1 1,1-1,-1 1,0 1,0-1,0 1,-1 1,1-1,-1 1,1 0,-1 1,0 0,0 0,0 1,1 0,-1 0,0 1,0 0,0 0,1 1,-1 0,1 0,-1 1,-5 2,-3 5,0 1,0 1,1 0,0 1,1 1,1 0,0 0,1 2,0-1,2 2,0-1,0 1,2 1,0 0,1 0,-3 13,1 0,1 0,1 0,1 0,2 1,2 0,1 0,1 0,1 0,7 31,-5-44,2 0,0 0,2-1,-1 0,2 0,1-1,0 0,1 0,1-1,0-1,1 0,1 0,0-1,1-1,1 0,0-1,0 0,1-2,1 1,0-2,0-1,1 0,4 1,-10-5,0-1,1 0,-1 0,1-1,0-1,0 0,-1-1,1 0,0-1,0-1,0 0,-1 0,1-1,-1-1,0 0,0-1,0 0,0-1,-1 0,0-1,8-6,8-8,-3 0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1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1,'-5'34,"-1"15,-1 5,2-2,2-5,1-6,1-6,0-3,6-7,2-3,-1-6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1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0,'5'5,"2"6,-1 2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1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0,'0'1,"-14"44,2 0,1 0,3 1,2 0,0 38,5-78,1 0,0 1,1-1,-1 1,1-1,0 0,0 1,1-1,0 0,0 0,1 0,-1 0,1 0,1-1,-1 1,1-1,0 0,0 0,0 0,1-1,0 1,0-1,0 0,0-1,0 1,1-1,0 0,0 0,-1-1,2 0,-1 0,0 0,0-1,1 0,-1 0,0 0,1-1,-1 0,1 0,-1-1,0 0,1 0,-1 0,0-1,3-1,6-8,0-1,-1-1,0-1,-1 0,0 0,-1-2,-1 1,0-1,-1-1,-1 0,-1 0,0-1,-1 0,-1-1,-1 1,0-5,25-59,-20 58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2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1,'-31'21,"24"-18,0 1,0 0,1 0,-1 0,1 1,0 0,0 0,1 1,0-1,0 1,0 1,0-1,1 0,0 1,1 0,-1 0,2 0,-3 7,5-10,1 0,0-1,0 1,1-1,-1 1,1-1,0 0,0 1,0-1,0 0,0 0,1-1,-1 1,1 0,0-1,0 1,0-1,0 0,0 0,0 0,1-1,-1 1,1-1,-1 0,1 1,0-1,23 13,-22-12,1 0,-1 1,1 0,-1 0,0 0,0 1,-1-1,1 1,-1 1,0-1,0 0,0 1,0 0,-1 0,0 0,0 0,0 1,-1-1,0 1,0 0,0-1,0 1,-1 0,0 0,-1 0,1 0,-1 0,0 0,-1 0,1 0,-1 0,0 0,-1 1,-3 4,0-1,-1 0,0 0,-1-1,0 0,0 0,-1-1,0 1,-1-2,0 1,0-1,0-1,-1 1,0-2,0 1,-1-2,1 1,-1-1,0-1,0 0,0 0,-1-1,-5 0,-11-2,3 0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3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115 670,'-18'28,"2"1,1 1,1 0,2 1,1 1,1 0,-4 31,13-60,0 0,0-1,1 1,-1 0,1-1,-1 1,1 0,0 0,1 0,-1-1,0 1,1 0,-1-1,1 1,0 0,0-1,0 1,0-1,0 1,1-1,-1 1,1-1,0 0,-1 0,1 0,0 0,0 0,0 0,1-1,-1 1,0-1,1 1,-1-1,1 0,-1 0,1 0,0 0,-1 0,1-1,0 1,-1-1,1 0,0 0,0 0,0 0,8-6,0 0,0-1,-1-1,0 0,0 0,-1-1,0 0,0-1,-1 0,0 0,-1 0,0-1,-1 0,0-1,-1 0,0 0,3-12,0 2,0-1,-1-1,-1 1,-2-1,0 0,-1 0,-2 0,-1-24,0 35,-1-1,-1 1,0-1,-1 1,0 0,-1-1,0 2,-1-1,-1 1,0-1,0 1,-1 1,-1 0,0 0,-1 0,-5-5,12 14,1-1,-1 1,0 0,0-1,0 1,0 0,0 1,-1-1,1 0,0 0,-1 1,1 0,-1-1,0 1,0 0,1 0,-1 1,0-1,0 0,0 1,0 0,0 0,1 0,-1 0,0 0,0 0,0 1,0 0,0-1,0 1,1 0,-1 0,0 0,1 1,-1-1,1 1,-1-1,1 1,0 0,0 0,0 0,0 0,1 1,1 1,1-1,-1 0,0 0,1 0,0 0,0 0,-1 0,2 0,-1 0,0 0,1 0,-1-1,1 1,0 0,0-1,0 1,0-1,0 0,1 0,-1 0,1 0,-1 0,1 0,0-1,-1 1,1-1,0 0,0 0,0 0,0 0,0-1,0 1,1-1,-1 1,0-1,0 0,0 0,2-1,13 0,1-1,-1-1,1-1,-1 0,0-2,0 0,-1 0,0-2,0 0,-1-1,0-1,0-1,11-9,1-2,-1-2,-1 0,-2-2,0-1,-1 0,-2-2,-1 0,-1-2,-2 0,-1-1,2-10,-17 41,-1 1,-1-1,1 1,0-1,0 1,-1-1,1 1,0-1,0 1,0-1,0 1,0-1,0 1,0-1,0 1,0-1,0 0,0 1,0-1,1 1,-1-1,0 1,0 0,0-1,1 1,-1-1,0 1,0-1,1 1,-1 0,1-1,-1 1,0-1,1 1,-1 0,1 0,-1-1,0 1,1 0,-1 0,1-1,-1 1,1 0,-1 0,1 0,-1 0,1 0,-1 0,1 0,-1 0,1 0,0 0,-1 0,1 0,-1 0,1 0,-1 1,1-1,-1 0,1 0,-10 163,0-83,-3 260,29 284,-13-525,-2-53,3 421,-31-383,25-82,0-1,0 1,-1 0,1-1,0 0,-1 1,1-1,0 0,-1 0,0 1,1-1,-1-1,0 1,0 0,1 0,-1 0,0-1,0 1,0-1,0 0,0 0,0 1,0-1,1 0,-1-1,0 1,0 0,0 0,0-1,0 1,0-1,0 0,1 1,-1-1,0 0,1 0,-1 0,0 0,1-1,-1 1,1 0,-1-2,-9-9,1 0,0-2,1 1,1-1,0 0,0-1,2 0,0 0,1-1,0 1,1-1,1 0,0 0,1-14,-2 9,-3-20,1 0,2 0,2-1,2 1,2-1,1 1,3 0,1 0,8-23,12-27,-17 57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3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347 1,'-22'0,"1"1,0 1,-1 1,1 1,0 1,1 1,-1 0,1 2,-13 6,25-10,0 1,0-1,0 1,1 1,0-1,0 1,0 1,1-1,0 1,0 0,0 1,1-1,0 1,1 0,0 0,0 0,1 1,-1 0,2-1,0 1,0 0,0 0,1 5,0-6,0-1,1 1,-1-1,2 1,-1 0,1-1,0 1,1-1,0 0,0 1,1-1,0 0,0 0,0 0,1-1,0 1,0-1,1 0,0 0,0 0,0-1,1 0,-1 0,1 0,0-1,1 1,-1-1,1-1,0 0,0 0,1 0,49 6,-32-8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4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1,'-10'23,"1"1,1 1,1-1,1 1,1 1,1-1,2 0,0 1,2 9,1-30,-1 0,1 0,0 0,1 0,-1-1,1 1,0-1,0 1,0-1,1 0,0 0,0 0,0 0,0 0,0-1,1 1,-1-1,1 0,0 0,0 0,0-1,1 1,-1-1,1 0,-1 0,1-1,-1 1,1-1,0 0,0 0,0-1,0 1,0-1,-1 0,1-1,0 1,0-1,0 0,0 0,-1 0,1-1,0 0,-1 0,1 0,14-9,-1-1,0 0,-1-2,0 0,-1-1,-1 0,0-1,-1-1,-1-1,-1 0,0 0,-1-1,-1-1,-1 1,-1-2,4-14,-2 8,-3 2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4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0 497,'179'-373,"-175"364,1-1,1 1,0 1,0-1,0 1,1 0,1 0,-1 1,1 0,0 0,1 1,-1 0,1 0,1 1,5-2,0 3,-2 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42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1130,'27'-6,"-1"-2,1-2,-2 0,0-1,0-2,-1 0,-1-2,0 0,-1-2,0 0,-2-2,0 0,15-21,215-330,-158 249,-91 119,0 1,0 0,0 0,0 0,0 0,1 0,-1 1,0-1,0 0,1 0,-1 1,0-1,1 1,-1-1,1 1,-1 0,1-1,-1 1,1 0,-1 0,1 0,-1 0,1 0,-1 1,1-1,-1 0,0 1,1-1,-1 1,1-1,-1 1,0 0,0-1,1 1,-1 0,0 0,0 0,0 0,0 0,0 0,0 0,0 1,0-1,0 0,-1 0,1 1,0-1,-1 1,23 73,-21-68,5 42,-1 1,-3 0,-1 0,-3 0,-2-1,-3 1,-10 48,14-85,0-1,0 0,-1 0,0 0,-1 0,-1-1,0 1,0-1,-1 0,0-1,-1 1,0-1,-1-1,0 1,-1-1,0-1,0 0,-1 0,0 0,0-2,-1 2,4-5,0 1,-1-1,1 0,-1-1,1 0,-1 0,0 0,1-1,-1 0,0-1,0 0,0 0,0-1,0 0,1 0,-1 0,0-1,1-1,-1 1,1-1,0 0,0-1,0 0,0 0,0 0,1-1,0 0,0 0,0-1,1 0,0 1,0-2,-2-3,-10-69,17 54</inkml:trace>
  <inkml:trace contextRef="#ctx0" brushRef="#br0" timeOffset="333.234">1300 791,'-7'6,"-15"11,1 2,0 1,2 0,0 1,1 1,2 1,0 0,-6 15,20-36,0 1,0-1,1 0,-1 1,1-1,-1 1,1 0,0-1,0 1,0 0,1 0,-1 0,1 0,-1-1,1 1,0 0,0 0,0 0,1 0,-1 0,1 0,0 0,-1-1,1 1,0 0,1 0,-1-1,0 1,1-1,-1 1,1-1,0 0,0 0,0 0,0 0,0 0,1 0,-1 0,0 0,1-1,-1 0,1 1,1-1,8-2,1 0,-1-1,0 0,1-1,-1-1,0 0,-1 0,1-1,-1-1,0 0,0-1,-1 0,0 0,0-1,-1 0,0-1,0 0,0-1,-3 3,1 0,-1-1,-1 1,1-1,-2 0,1-1,-1 1,0-1,-1 0,1 0,-2 0,0 0,0 0,0-1,-1-1,-1 6,1 0,-1 0,0 0,-1-1,1 1,-1 0,0 0,0 0,-1 0,1 0,-1 0,0 0,0 1,-1-1,0 1,0-1,0 1,0 0,0 0,-1 1,0-1,0 0,0 1,0 0,0 0,-1 1,1-1,-2 0,-11-4</inkml:trace>
  <inkml:trace contextRef="#ctx0" brushRef="#br0" timeOffset="2518.09">2682 481,'-1'0,"-1"0,1 0,-1 1,1-1,0 0,-1 1,1-1,0 1,-1 0,1-1,0 1,0 0,0 0,0 0,0 0,-1-1,2 2,-1-1,0 0,0 0,0 0,0 0,1 0,-1 1,1-1,-1 0,1 1,-1-1,1 0,0 1,-1-1,1 1,0-1,0 1,0-1,0 0,0 1,1-1,-1 1,0-1,1 0,-1 1,1-1,0 1,-2 6,-55 395,28-180,28-223,1-1,-1 0,1 1,0-1,-1 1,1-1,0 1,-1-1,1 1,0 0,0-1,-1 1,1 0,0 0,0-1,0 1,0 0,-1 0,1 0,0 0,0 0,0 0,0 0,-1 0,1 1,0-1,0 0,0 0,-1 1,1-1,0 0,0 1,-1-1,1 1,0-1,-1 1,1-1,0 1,-1 0,1-1,-1 1,1 0,-1-1,1 1,-1 0,0 0,1-1,-1 1,0 0,0 0,1 0,-1-1,0 1,0 0,0 0,0 0,0 0,0 0,0-1,0 1,-1 0,1 0,0 0,0-1,-1 1,1 0,0 0,-1-1,28-73,-17 47</inkml:trace>
  <inkml:trace contextRef="#ctx0" brushRef="#br0" timeOffset="2770.064">2258 368,'49'0,"38"0,16-5,-6-1,-10 0,-14-4,-11 0,-10 2,-10 2,-11 7,-17 3,-10 6,-6 1</inkml:trace>
  <inkml:trace contextRef="#ctx0" brushRef="#br0" timeOffset="3015.756">2343 1130,'43'5,"34"-3,8-3,-5-5,-7-2,-11-4,-11 0,-10-3,-6 1,-10 3</inkml:trace>
  <inkml:trace contextRef="#ctx0" brushRef="#br0" timeOffset="3697.792">3190 227,'39'8,"1"-3,0 0,0-3,0-2,1-1,-1-2,0-1,-1-3,5-2,-36 8,0-1,0 0,0 0,0-1,-1 0,1 0,-1-1,0 0,0 0,0-1,0 0,-1 0,0-1,0 1,0-1,-1 0,0-1,0 0,-1 1,0-1,0-1,0 1,-1-1,0 1,0-1,-1 0,0 0,-1 0,0-2,-1 8,0-1,-1 0,0 0,1 1,-1-1,0 0,0 1,-1-1,1 1,-1 0,1-1,-1 1,0 0,0 0,1 0,-2 0,1 0,0 0,0 1,0-1,-1 1,1-1,-1 1,1 0,-1 0,0 0,1 0,-1 1,0-1,0 1,1-1,-1 1,0 0,0 0,0 1,1-1,-1 0,0 1,0 0,1-1,-1 1,0 0,1 1,-1-1,1 0,-1 1,1-1,0 1,0 0,0 0,0 0,0 0,0 0,0 0,-1 2,-11 14,1 0,0 1,2 0,0 0,1 1,1 1,1 0,0 0,2 1,1-1,0 1,0 19,-6 49,3 1,5 0,4 15,2-35,-4 1,-3-1,-3 0,-3-1,-16 61,23-116,-1 0,0 0,-1 0,-1-1,0 1,-1-1,-1-1,0 1,0-1,-2-1,1 1,-2-2,1 1,-2-2,1 1,-2-1,0-1,10-6,-1 1,0-2,-1 1,1 0,0-1,-1 0,0 0,1 0,-1 0,0-1,0 0,0 0,0 0,0-1,0 1,0-1,0 0,0-1,0 1,0-1,0 0,0 0,0-1,1 0,-1 1,0-2,1 1,0 0,-1-1,1 0,0 0,0 0,0 0,1-1,-1 0,1 1,-2-4,0-6,1 1,0-1,1 0,1 0,0 0,1-1,0 1,1 0,1 0,0-1,0 1,2 0,-1 0,2 0,0 1,0-1,1 1,1 0,4-7,5-12,2 1,1 0,1 2,1 0,2 1,1 1,0 1,2 1,1 1,1 2,1 0,3 1,-17 10,0 0,0 1,1 1,0 1,0 0,1 1,0 0,8-1,172-47,-151 32,-47 95,5-54</inkml:trace>
  <inkml:trace contextRef="#ctx0" brushRef="#br0" timeOffset="4087.716">1948 1497,'779'-149,"23"32,-382 71,-462 47,18 0</inkml:trace>
  <inkml:trace contextRef="#ctx0" brushRef="#br0" timeOffset="8252.481">2032 1695,'56'0,"144"-12,157-71,-308 74,0 2,1 2,-1 2,1 3,30 3,27 0,130-31,-79 0,11-1,1 1,-19 10,-132 14</inkml:trace>
  <inkml:trace contextRef="#ctx0" brushRef="#br0" timeOffset="9438.271">2118 1836,'-1'0,"0"1,1-1,-1 1,0 0,1 0,-1-1,1 1,-1 0,1 0,-1 0,1 0,0 0,-1-1,1 1,0 0,0 0,0 0,0 0,0 0,0 0,0 0,0 0,0 0,0 0,0 0,0 0,1 0,-1-1,0 1,1 0,-1 0,1 0,-1 0,1-1,-1 1,1 0,0 0,-1-1,1 1,0 0,0-1,-1 1,1-1,0 1,0-1,0 0,0 1,-1-1,2 1,44 15,-18-14,0-2,-1-1,1-1,-1-1,1-1,-1-2,9-3,69-12,374-45,-56 9,-157 27,-15 31,-109-29,-7 6,-126 18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4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0,'29'112,"-23"-75,3-1,1 1,1-2,2 0,2 0,1-2,1 0,2 0,13 15,-31-47,1 1,-1 0,0 0,1-1,0 1,-1-1,1 1,0-1,0 0,0 0,0 1,0-1,0-1,0 1,0 0,1 0,-1-1,0 0,0 1,1-1,-1 0,0 0,0 0,1 0,-1 0,0-1,0 1,1-1,-1 0,0 1,0-1,0 0,0 0,0 0,0 0,0-1,0 1,0-1,-1 1,1-1,-1 1,1-1,-1 0,1 0,-1 0,0 0,0 0,0 0,0 0,0 0,-1 0,1 0,0 0,-1-1,0 1,1-2,37-160,-31 139,-3 10,0 0,0 0,2 0,0 0,1 1,0 0,1 1,0 0,1 0,1 1,0 0,5-5,-1 7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5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384 807,'-35'18,"0"3,1 1,1 1,2 1,0 3,-18 19,12-11,-54 68,90-102,0 0,1 0,-1-1,0 1,1 0,-1 0,1 0,-1 0,1 0,-1 0,1 0,0 0,0 0,-1 0,1 0,0 0,0 0,0 0,0 0,0 0,0 0,1 0,-1 0,0 0,0 0,1 0,-1 0,0 0,1 0,-1 0,1 0,0 0,-1-1,1 1,0 0,-1 0,1-1,0 1,0 0,-1-1,1 1,0-1,0 1,0-1,0 1,0-1,0 1,0-1,52-1,-28-7,1-1,-1-1,-1-2,0 0,0-1,9-8,35-19,85-54,-151 93,-1-1,1 1,-1 0,1 0,0 0,-1 0,1 0,0 0,0 1,-1-1,1 0,0 1,0 0,0-1,0 1,0 0,0 0,0 0,0 0,0 0,-1 0,1 1,0-1,0 1,0-1,0 1,0 0,-1 0,1 0,0 0,-1 0,1 0,-1 0,1 0,-1 1,1-1,-1 1,0-1,0 1,0-1,0 1,0 0,0-1,0 1,0 0,-1 0,1 0,-1-1,1 1,-1 1,8 71,-9-68,0-1,0 1,0-1,1 1,0 0,0-1,1 1,0-1,0 1,0-1,0 1,1-1,0 0,0 1,0-1,1 0,0-1,0 1,0 0,0-1,1 0,0 1,0-1,0-1,0 1,1-1,-1 1,1-1,0-1,0 1,5 1,1-3,0-2,1 1,-1-2,0 1,0-1,0-1,0 0,0-1,-1 0,1-1,-1 0,0 0,-1-1,1 0,-1-1,0 0,-1 0,8-9,13-17,-2-1,-1-1,-1-2,-2 0,-2-2,-1 0,-2-2,-9 22,38-83,-4-3,-6-1,-4-2,9-62,-18 7,-24 162,1-1,-1 1,1 0,-1-1,0 1,0 0,1-1,-1 1,0 0,0-1,0 1,0-1,-1 1,1 0,0-1,-1 1,1 0,-1-1,1 1,-1 0,1 0,-1-1,0 1,0 0,0 0,1 0,-1 0,0 0,0 0,-1 0,1 0,0 1,0-1,0 0,0 1,-1-1,1 1,0-1,-1 1,1-1,0 1,-1 0,1 0,0 0,-1 0,1 0,-2 0,-6 6,1 1,-1 1,1-1,1 1,-1 1,1-1,1 1,0 0,0 1,0-1,2 1,-1 0,-1 6,5-13,-21 51,3 2,2 0,3 1,2 1,3 0,2 0,3 1,2 0,3 0,3 8,-2-27,1 0,3 0,1 0,1-1,3 0,1-1,4 6,16-3,-30-40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5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1,'38'0,"18"0,8 0,-1 0,-2 5,-7 1,-2 1,-6 2,-6 1,-5-2,-8-2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5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1,'-14'50,"1"0,3 1,2 0,-1 44,9-89,0 1,0 0,0-1,1 1,0-1,1 1,0-1,0 0,0 1,0-1,1 0,0-1,1 1,-1 0,1-1,0 0,0 0,1 0,-1 0,1-1,0 1,0-1,1-1,-1 1,1-1,0 0,0 0,0 0,0-1,1 0,-1 0,0-1,1 0,0 0,-1 0,1-1,-1 0,1 0,-1-1,1 0,0 0,-1 0,2-2,8-4,0-1,-1-1,0 0,0-1,-1-1,-1 0,0-1,0-1,-1 0,-1 0,0-1,-1-1,4-7,3-5,-1 0,-2-2,0 1,-2-2,-2 1,0-2,-2 8,0 5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0 166,'50'197,"-44"1,-7-198,1-1,0 1,-1 0,1-1,-1 1,1 0,-1-1,1 1,-1 0,1 0,-1 0,1-1,-1 1,1 0,-1 0,0 0,1 0,-1 0,1 0,-1 0,1 0,-1 0,1 0,-1 0,0 0,1 1,-1-1,1 0,-1 0,1 1,-1-1,1 0,-1 0,1 1,0-1,-1 1,1-1,-1 0,1 1,0-1,-1 1,1 0,1-22,1 0,1 0,1 0,1 1,0 0,2 0,0 0,2 1,0 0,5-7,6-11,3 1,1 0,1 2,2 1,1 0,30-24,-57 55,-1 0,1 0,0 0,1 0,-1 0,0 1,0-1,1 0,-1 1,1-1,0 1,-1-1,1 1,0 0,0 0,0 0,0 0,0 0,0 0,0 0,0 1,0-1,0 1,1-1,-1 1,0 0,0 0,0 0,1 0,-1 0,0 1,0-1,0 1,0-1,1 1,-1 0,0 0,0 0,0 0,-1 0,1 0,0 0,0 1,-1-1,1 1,0 0,0 6,-1 0,0 0,-1-1,0 1,0 0,-1 0,0 0,0 0,-1 0,0-1,-2 8,-5 21,5-7,1-3</inkml:trace>
  <inkml:trace contextRef="#ctx0" brushRef="#br0" timeOffset="370.444">649 251,'30'-1,"1"-2,0 0,-1-2,0-2,0-1,-1-1,0-1,5-4,-29 13,0-1,0 1,0-1,-1-1,1 1,-1 0,1-1,-1 0,0 0,0-1,0 1,0-1,-1 0,0 1,1-2,-1 1,-1 0,1-1,-1 1,1-1,-2 0,1 1,0-1,-1 0,0 0,0 0,0 0,-1-1,1 1,-1 0,-1 0,1 0,-1 0,0 0,0 0,0 0,-1 0,0-2,-4 3,1 0,-1 0,0 1,0 0,-1 0,1 1,-1 0,1 0,-1 0,1 1,-1 0,0 1,0-1,0 1,1 0,-1 1,0 0,0 0,1 0,-1 1,0 0,1 0,0 1,-1-1,1 1,0 1,1-1,-1 1,-3 3,-12 5,1 2,0 0,1 1,1 1,0 0,1 2,1 0,1 1,0 0,2 1,0 1,1 0,1 1,1 0,1 0,1 1,1 0,1 1,1 0,0 12,5-27,1-1,0 0,0 1,1-1,0 0,0 0,1 0,0 0,0-1,1 1,0-1,1 0,-1 0,1 0,0-1,1 1,0-1,0-1,0 1,1-1,0 0,0-1,0 1,0-1,1-1,3 2,18 8,1-2,0-1,0-2,1 0,0-2,15 0,-2-3,1-1,0-2,0-2,-1-2,1-2,-1-2,0-2,-1-2,10-6,-18 4,-9 0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13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1,'-10'33,"-3"17,1 4,2-3,3-4,3-6,6-10,4-10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13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1,'-14'24,"-5"12,1 1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14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 0,'-26'10,"1"1,0 1,1 1,0 1,1 1,1 1,-15 13,36-28,0 0,0 0,-1 0,1 0,0 0,0 0,0 0,0 1,0-1,0 0,0 1,1-1,-1 1,0-1,1 1,-1-1,1 1,0-1,-1 1,1-1,0 1,0-1,0 1,0 0,0-1,0 1,1-1,-1 1,0-1,1 1,-1-1,1 1,0-1,-1 1,1-1,0 1,0-1,0 0,0 0,0 0,0 1,0-1,1 0,-1 0,72 31,-45-22,-20-7,-1-1,0 1,0 0,0 1,0 0,0 0,-1 0,1 1,-1 0,-1 0,1 1,-1-1,0 1,0 0,0 1,-1-1,0 1,0 0,-1 0,0 0,0 0,-1 1,0-1,0 1,0 0,-1-1,0 1,-1 0,0 0,0 0,-1-1,0 1,0 0,-1 2,-3-3,0 1,0-1,-1 0,1-1,-2 0,1 1,-1-2,0 1,0-1,0 0,-1-1,1 0,-1 0,0 0,-1-1,1 0,0-1,-1 0,0 0,1-1,-1 0,0 0,0-1,0-1,1 1,-1-1,0-1,0 1,1-2,-1 1,1-1,0 0,-7-4,-3-5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15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1 302,'51'19,"0"-2,1-3,1-1,0-3,1-3,0-2,0-2,0-2,-44 0,0-1,1 0,-1 0,0-1,0 0,1-1,-1 0,0 0,-1-1,1-1,0 1,-1-2,0 1,0-1,0-1,-1 1,0-2,0 1,0-1,-1 0,0-1,0 1,4-8,-6 8,0 0,-1-1,0 0,0 1,-1-1,0 0,-1-1,0 1,0 0,0-1,-1 1,-1-1,1 1,-1-1,-1 0,0 1,0-1,0 1,-1-1,-1 1,1 0,-1 0,-1 0,1 0,-1 1,-1-1,1 1,-1 0,-1 0,1 1,-1 0,-5-5,7 8,0 0,0 0,0 0,0 1,-1 0,1-1,-1 2,1-1,-1 0,0 1,0 0,0 0,1 0,-1 1,0 0,0 0,0 0,0 0,0 1,0 0,0 0,0 0,1 1,-1-1,0 1,1 0,0 0,-1 1,1-1,0 1,-3 3,-5 3,2 1,-1 0,1 0,0 1,1 1,1 0,-1 0,2 0,0 1,0 0,2 1,-1-1,2 1,-2 6,-26 204,30-204,-6 45,-4-2,-2 1,-19 46,27-89,3-7,0 0,-1-1,-1 1,0-1,-1 0,-1 0,0 0,-1-1,0 0,0-1,-1 1,-1-2,0 1,-1-2,0 1,0-1,-3 0,13-8,0-1,-1 0,1 1,0-1,-1 0,1 0,0 0,-1 0,1 0,0-1,-1 1,1 0,0-1,-1 1,1 0,0-1,0 0,0 1,-1-1,1 0,0 1,0-1,0 0,0 0,0 0,0 0,0 0,1 0,-1 0,0 0,1-1,-1 1,0 0,1 0,-1-1,1 1,0 0,0-1,-1 1,1 0,0-1,0 1,0 0,0-1,0 1,0 0,1-1,-3-19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30.81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1666,'65'-4,"-46"6,-12-2,31 3,-1-2,1-2,-1-2,34-6,-31 2,0 1,1 2,-1 1,1 3,38 4,-8 9,-59-10,1 0,0 0,-1-1,1-1,0 0,0-1,0 0,12-3,8-3,-17 1,0 2,0 0,1 1,-1 0,1 1,-1 1,1 1,-1 1,0 0,3 1,23 5,0-1,0-3,0-1,0-2,37-4,11 1,276 2,-342 0</inkml:trace>
  <inkml:trace contextRef="#ctx0" brushRef="#br0" timeOffset="1331.762">1751 1,'-11'138,"7"-123,1-1,1 1,0 0,1 0,1 0,1 0,0 1,2 10,0-11,0 0,-1 1,0-1,-1 1,-1-1,-1 1,0-1,-1 3,-9 68,3 0,5 1,5 61,0-19,-2-89,12 107,-4-108,-2 1,-1 0,-2 1,-2-1,-2 1,-2 4,1 47,2 377,0-457</inkml:trace>
  <inkml:trace contextRef="#ctx0" brushRef="#br0" timeOffset="1668.12">2061 1271,'-239'286,"-3"4,101-128,73-63,58-81</inkml:trace>
  <inkml:trace contextRef="#ctx0" brushRef="#br0" timeOffset="2314.893">594 1384,'-208'282,"57"-79,-39 7,172-192</inkml:trace>
  <inkml:trace contextRef="#ctx0" brushRef="#br0" timeOffset="3152.96">1045 1356,'10'3,"-1"0,1-1,1 0,-1-1,0 0,0 0,0-1,1 0,-1-1,0 0,0-1,0 0,0 0,0-1,0-1,-1 0,0 0,1 0,-1-1,-1-1,1 0,-1 0,0 0,-1-1,1 0,-1-1,0 0,-1 0,0 0,-1 0,1-1,-1 0,-1-1,0 1,3-9,-6 14,0 1,0-1,0 0,-1 0,1 1,-1-1,0 0,0 0,0 0,-1 1,1-1,-1 0,0 0,0 1,0-1,0 1,-1-1,1 1,-1-1,0 1,0 0,0 0,-1 0,1 0,-1 0,0 0,1 1,-1-1,0 1,-1 0,1 0,0 0,-1 0,1 1,-1 0,1-1,-1 1,0 0,1 0,-1 1,0-1,0 1,1 0,-1 0,0 0,0 1,0-1,1 1,-1 0,0 0,1 0,-1 0,-8 9,0 1,1 0,1 0,0 1,0 0,1 1,1 0,0 1,0-1,2 2,0-1,0 1,1-1,1 1,1 1,0-1,1 0,0 1,2 0,-1-1,2 1,1 3,-2-3,-1 1,0-1,-1 0,0-1,-2 1,0 0,0-1,-1 0,-1 0,-1 0,0-1,-1 0,-1 0,0-1,0 0,-2 0,1-1,-1-1,-1 0,0 0,-1-1,-7 4,-30-3,31-13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01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69,'29'0,"24"0,7 0,-1-5,-6-2,-7 1,-7 1,-5 1,-4 2,-2 1,0 0,-1-3,0-2,0 0,0 1,-4-3,-6 0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49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161 297,'246'27,"-239"-28,0-1,0 0,0 0,-1 0,1-1,-1 0,1 0,-1-1,0 0,-1 0,1 0,-1-1,0 0,0 0,0 0,0-1,-1 1,0-1,0 0,-1 0,0-1,0 1,0-1,-1 1,0-1,0 0,-1 0,1 0,-2 0,1-2,0 7,0-4,0 0,0 0,0 0,-1 0,0 0,0 0,-1 0,1 0,-1 0,0 0,-1 0,0 0,0 0,0 0,-1 1,1-1,-1 1,-1 0,1 0,-1 0,1 0,-2 1,1-1,0 1,-1 0,0 0,0 1,0-1,0 1,0 0,-1 1,-4-3,7 5,0-1,0 1,0-1,1 1,-1 0,0 0,0 1,0-1,0 0,1 1,-1 0,0-1,0 1,1 0,-1 0,1 1,-1-1,1 1,-1-1,1 1,0 0,0 0,0 0,0 0,0 0,0 0,0 0,0 1,-40 73,5 115,24 69,9-233,-1-1,-1 1,-2-2,0 1,-2-1,-1 0,-10 16,14-28,-1-1,0 1,-1-1,0-1,-1 0,-1 0,0-1,0 0,-1-1,0 0,0-1,-1-1,0 0,-3 1,15-8,-1 1,0-1,0 0,0 1,1-1,-1 0,0 0,0 0,0 0,0-1,1 1,-1 0,0-1,0 1,1-1,-1 0,0 1,1-1,-1 0,0 0,1 0,-1 0,1-1,0 1,-1 0,1 0,0-1,0 1,0-1,0 1,0-1,0 0,0 1,1-1,-1 0,0 1,1-1,0 0,-1 0,1 0,0 1,0-1,0 0,0 0,0 0,0 0,1 1,-1-1,1 0,2-16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49.7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29,'397'0,"-254"-26,-122 23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50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1,'10'5,"8"1,5 0,4-1,3-2,0-1,5-1,1 0,0-6,-2-1,-2-1,-2 2,0 2,-7 0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47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396 453,'-2'-3,"1"-1,-1 1,0 0,0 0,0-1,-1 1,1 1,-1-1,0 0,1 1,-1-1,0 1,0 0,-1 0,1 0,0 0,-1 1,1-1,-1 1,0 0,1 0,-1 0,0 1,1-1,-1 1,0 0,0 0,-58-12,50 8,-1 1,0 1,0-1,0 2,-1 0,1 1,0 0,0 1,-1 0,1 1,0 1,-7 2,18-5,0 1,0-1,0 1,1 0,-1-1,0 1,0 0,1 0,-1 0,1 1,-1-1,1 0,-1 0,1 1,0-1,0 1,-1-1,1 1,0 0,1-1,-1 1,0 0,0 0,1 0,-1-1,1 1,-1 0,1 0,0 0,0 0,0 0,0 0,0 0,0 0,1 0,-1 0,0-1,1 1,0 0,-1 0,1 0,0-1,0 1,0 0,0-1,0 1,1-1,-1 1,73 66,0-28,-74-38,1 0,-1 1,1-1,-1 0,0 0,0 0,1 1,-2-1,1 0,0 0,0 1,-1-1,1 0,-1 0,0 0,0 0,1 0,-1 0,-1 0,1 0,0 0,0 0,-1 0,1-1,-1 1,1-1,-1 1,0-1,0 1,0-1,1 0,-1 0,0 0,-1 0,1 0,0-1,-1 1,-3 4,-5 1,0 1,0 0,1 1,0 0,1 0,0 1,0 0,1 1,0 0,1 0,0 1,0 0,1 0,1 0,0 1,0 0,1 0,1 0,0 0,0 1,2-1,-1 3,3-12,0 1,-1-1,2 0,-1 0,0 0,1 0,-1 0,1 0,0 0,0-1,0 1,0-1,0 1,1-1,-1 0,1 0,-1 0,1 0,0 0,0-1,0 1,0-1,0 0,0 0,0 0,0 0,1 0,-1-1,0 0,0 1,1-1,-1 0,0-1,1 1,-1 0,0-1,0 0,1 0,1-1,14-4</inkml:trace>
  <inkml:trace contextRef="#ctx0" brushRef="#br0" timeOffset="434.103">283 1,'-13'14,"1"0,1 1,0 0,1 1,0 0,2 1,0 0,1 0,0 1,2 0,0 0,1 0,1 1,0 5,-22 236,25 203,-26-287,14-124,8-41,1-1,1 1,0 0,0-1,1 1,0 0,1 0,0 0,2 8,-2-19,0 1,0 0,0-1,0 1,1 0,-1-1,0 1,0 0,0-1,1 1,-1 0,0-1,1 1,-1-1,1 1,-1 0,1-1,-1 1,1-1,-1 0,1 1,-1-1,1 1,0-1,-1 0,1 1,0-1,-1 0,1 0,0 0,-1 1,1-1,0 0,-1 0,1 0,0 0,0 0,-1 0,1 0,0 0,-1-1,1 1,0 0,-1 0,1-1,0 1,-1 0,1-1,-1 1,1 0,0-1,9-7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53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60,'0'369,"17"-285,-7-110,-8-62,-3 68,1-1,0 0,2 0,1 0,0 1,1-1,1 1,5-10,12-27,-16 40,0-1,2 1,0 0,0 1,2 0,0 0,4-4,-11 18,-1 1,1 0,-1 0,1 0,-1 0,1 0,-1 1,1-1,0 1,-1 0,1 0,0-1,0 2,-1-1,1 0,0 1,-1-1,1 1,-1 0,1-1,-1 1,1 1,-1-1,1 0,-1 1,0-1,0 1,0-1,0 1,0 0,0 0,0 0,0 0,-1 0,1 1,-1-1,0 0,1 1,-1-1,0 1,-1-1,1 1,0 0,8 9,-6-8,1 1,-1 0,0 0,0 0,-1 0,1 0,-1 1,-1-1,1 1,0-1,-1 1,0-1,-1 1,1 0,-1 0,0-1,-1 1,0 3,-4 8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54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578 12,'-17'-4,"0"1,-1 1,1 0,0 1,-1 1,1 1,-1 1,1 0,0 1,0 1,0 1,0 0,1 1,0 1,0 0,0 1,1 1,0 0,1 1,0 1,-1 2,12-10,1-1,0 0,0 1,0-1,1 1,-1-1,0 1,1 0,0 0,0 0,0 0,0 0,0 0,0 0,1 0,0 0,-1 0,1 0,0 1,1-1,-1 0,1 0,-1 0,1 0,0 0,0 0,0 0,0 0,1 0,-1-1,1 1,0 0,-1-1,1 1,1-1,-1 0,0 0,0 0,1 0,-1 0,2 1,38 35,-33-31,0 0,0 0,-1 1,0 0,-1 0,1 1,-2 0,1 0,-1 1,0-1,-1 1,-1 1,1-1,-1 1,-1 0,0 1,-3-7,0 0,0-1,-1 1,0 0,0-1,0 1,0 0,-1-1,0 0,0 1,0-1,0 0,-1 0,0 0,1 0,-1-1,-1 1,1-1,0 1,-1-1,0 0,0-1,0 1,0-1,0 1,-3 0,-119 43,9-37,114-9,0-1,1 1,-1-1,0 1,0-1,0 0,0 0,0 0,1 0,-1-1,1 1,-1-1,1 1,-1-1,1 0,0 0,0 0,0 0,0-1,0 1,0 0,1-1,-1 0,1 1,0-1,-1 0,1 1,0-1,1 0,-1 0,1 0,-1 0,1 0,0 0,0 0,0 0,0-1,14-40,-5 26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54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0,'-5'34,"-6"16,-2 3,2-1,3-5,-3-11,1-7,3-8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55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55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1 692,'33'-60,"-3"0,-2-2,-3-1,-2-2,5-30,-14 77,-2 45,-11-15,0 0,1 0,1 0,0-1,0 1,1-1,0 0,1 0,1 0,0 0,0-1,1 0,0-1,0 1,1-1,1-1,-1 1,2-2,-1 1,8 4,-12-10,1-1,-1 0,0 0,1 0,-1 0,0-1,1 0,-1 0,1-1,-1 1,1-1,-1 0,0-1,0 1,0-1,1 0,-2 0,1-1,0 0,0 1,-1-1,2-2,89-81,-80 72,-2 0,1-1,-2 0,0-1,-1 0,-1-1,0 0,-1-1,-1 0,-1 0,0-1,-2 0,0 0,-1-1,0-5,-10-83,-1 90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3:24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86 218,'-34'59,"28"-51,1 0,-1 0,1 0,0 1,1 0,0 0,1 0,0 0,0 1,1-1,0 1,0 0,1 0,1-1,0 1,0 0,1 0,0 0,0-1,1 1,3 8,-1-12,0-1,1 0,-1 0,1 0,0-1,0 0,0 0,1 0,-1 0,1-1,0 0,0 0,0-1,0 1,1-1,-1-1,0 1,1-1,0 0,-1-1,1 0,-1 0,1 0,0-1,-1 1,1-2,-1 1,1-1,-1 0,7-1,0-1,0 0,0-1,-1 0,0-1,0-1,0 1,-1-2,0 0,0 0,-1-1,0 0,-1-1,0 0,-1-1,1 1,-2-2,0 1,0-1,-1 0,-1 0,0-1,0 0,-1 0,1-11,-6-147,1 165,0 1,-1-1,0 0,0 1,0-1,-1 0,0 1,0-1,0 1,-1 0,0 0,0 0,0 0,0 1,-1-1,0 1,0 0,0 0,0 0,-1 0,0 1,0 0,0 0,0 0,0 0,0 1,-1 0,1 0,-1 0,1 1,-1 0,0 0,1 0,-1 1,0 0,0 0,0 1,1-1,-1 1,0 0,1 1,-1-1,1 1,-1 0,1 1,0-1,0 1,0 0,0 0,0 1,-2 6,1 0,1 0,-1 1,1 0,1 0,0 0,1 0,0 1,1-1,0 1,0 0,1-1,1 1,0 0,1 0,0 0,1-1,1 6,2 8,1-1,1 0,1 0,1-1,1 0,1-1,4 6,12 25,-18-33,-1 0,-1 1,0 0,-2 0,-1 1,0-1,-1 1,-2 0,0 0,-1 0,-2 5,-27 117,28-44,6-93,1-8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01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87,'38'-5,"32"-6,14-2,-2-2,-11 0,-13 3,-11 4,-9 3,-11 2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3:37.73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1637 113,'-34'49,"-124"211,74-89,1 38,-46 62,1-98,60-31,53-106,-1-1,-2 0,-2-1,0-1,-19 21,-4 14,43-68</inkml:trace>
  <inkml:trace contextRef="#ctx0" brushRef="#br0" timeOffset="7305.664">818 1524,'4'42,"-83"125,-66 62,117-190,-58 112,2-10,-55 87,53-116,67-79,21-32</inkml:trace>
  <inkml:trace contextRef="#ctx0" brushRef="#br0" timeOffset="11460.069">2201 1864,'-141'25,"-2"6,0-5,31 3,-2-1,-24-1,-32 5,55-7,-137 34,128-42,-33 6,-14 11,2-11,84-11,-61 19,125-22</inkml:trace>
  <inkml:trace contextRef="#ctx0" brushRef="#br0" timeOffset="12659.88">253 1835,'3'16,"0"0,0-1,2 1,0-1,1 0,0 0,1 0,1-1,0 0,10 12,-6-6,193 267,-114-188,-73-91</inkml:trace>
  <inkml:trace contextRef="#ctx0" brushRef="#br0" timeOffset="13862.821">1918 1694,'22'3,"-1"1,0 1,0 1,0 1,-1 1,0 1,0 0,-1 2,0 0,-1 1,0 1,-1 0,9 10,251 175,-180-139,-77-55</inkml:trace>
  <inkml:trace contextRef="#ctx0" brushRef="#br0" timeOffset="15881.641">874 2484,'2'8,"0"-1,0 0,0 0,1 0,0 0,1 0,0 0,0-1,0 0,0 0,1 0,0 0,1-1,-1 0,1 0,0 0,0-1,0 0,1 0,-1-1,1 1,0-1,0-1,0 1,1-1,-1-1,0 1,1-1,-1-1,4 1,-6-1,0-1,1 1,-1-1,0 0,0-1,0 1,0-1,0 0,0 0,0-1,0 1,-1-1,1 0,-1 0,0-1,0 1,0-1,-1 0,1 0,-1 0,0-1,0 1,0-1,0 0,3-6,-1-1,0 1,0-1,-1 0,-1 0,0 0,-1 0,0 0,0-12,-17-106,13 126,1 0,-1 1,0-1,0 0,0 0,-1 1,1-1,-1 1,0 0,0 0,0 0,0 0,-1 0,1 1,-1-1,1 1,-1 0,0 0,0 1,0-1,0 1,0 0,0 0,-1 0,1 0,0 1,0 0,-1 0,1 0,-3 0,1 1,0 1,-1-1,1 1,0 0,0 0,0 1,0 0,0 0,1 0,0 1,-1 0,1 0,0 0,-3 5,-23 16,24-20,1 0,0 0,0 1,1 0,0 0,0 0,0 1,1 0,0 0,0 0,1 0,0 0,0 1,1 0,0-1,0 1,1 0,0 0,0 0,1 6,20 160,-15-152,-1-1,-1 1,-1-1,-1 1,-1 0,-1 0,0-1,-2 1,-1-1,0 1,-2-1,0 0,-6 10,8-22,0 2,0 1,-1-1,-1 0,1-1,-2 1,0-1,0 0,0-1,-2 0,1 0,-1 0,0-1,0-1,-8 5,-1-9,4-4</inkml:trace>
  <inkml:trace contextRef="#ctx0" brushRef="#br0" timeOffset="22647.686">1834 29,'18'1,"0"0,0 2,0 0,0 1,-1 1,0 0,0 1,0 1,-1 1,0 0,0 1,11 10,-12-10,0 0,0-1,1 0,0-1,0-1,1-1,0 0,7 0,67 24,160 64,-90-23,14 4,-158-67</inkml:trace>
  <inkml:trace contextRef="#ctx0" brushRef="#br0" timeOffset="24176.9">1918 0,'18'226,"11"-55,-23-141,6 31,-2 0,-3 1,-2 35,-6-56,12 104,-3-104,-2 1,-2-1,-1 1,-2 0,-4 36,0 14,4 134,27-57,-27 56,15-167,-11-51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4:10.78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1 785,'26'166,"3"-46,-10-45,-29-97,5-17,2-1,1-1,2 1,2 0,2 0,2 0,1 1,2 0,2 0,1 1,6-10,-13 35,-3 5,1 0,0 0,0 1,0-1,1 1,0 0,0 0,1 0,0 0,0 1,1 0,0 0,0 1,5-4,-7 9,1 0,0 1,-1-1,1 1,0 0,-1 1,1-1,-1 1,0 0,0 0,1 0,-1 1,0-1,-1 1,1 0,0 0,-1 0,0 1,0-1,0 1,0 0,0 0,-1 0,1 0,-1 0,0 0,-1 1,1-1,-1 1,0 1,0-5,72 139,-69-125,-4-3</inkml:trace>
  <inkml:trace contextRef="#ctx0" brushRef="#br0" timeOffset="876.905">791 418,'-1'-2,"0"1,0 0,0-1,0 1,0 0,-1 0,1 0,0 0,-1 0,1 0,-1 0,1 1,-1-1,1 1,-1-1,0 1,1-1,-1 1,0 0,1 0,-1 0,0 0,1 0,-1 0,0 0,1 0,-1 1,0-1,1 1,-1-1,1 1,-1 0,1-1,-1 1,1 0,-1 0,1 0,0 0,-1 1,-13 7,0 0,1 1,0 1,1 0,0 1,1 0,1 1,-1 0,2 1,0 0,-7 14,16-26,0 0,0 0,0 0,0 0,1 0,-1 0,1 1,-1-1,1 0,0 0,0 0,0 0,0 1,0-1,0 0,0 0,1 0,-1 0,1 1,0-1,0 0,-1 0,1 0,0 0,1-1,-1 1,0 0,1 0,-1-1,1 1,-1-1,1 1,-1-1,1 0,0 1,0-1,0 0,0 0,0 0,0-1,0 1,0 0,0-1,0 1,1-1,-1 0,1 0,27 8,87 34,-113-40,-1 0,1 1,-1-1,0 1,0 0,0 0,0 0,-1 0,1 1,-1-1,0 1,0-1,0 1,-1 0,1 0,-1 0,0 0,0 0,0 0,0 0,-1 0,1 0,-1 0,0 0,-1 1,1-1,-1 0,0 1,-2 6,-1-1,-1 1,1-1,-2 0,1-1,-1 1,-1-1,1 0,-2-1,1 1,-1-2,0 1,-10 6,2 1,16-14,0-1,-1 1,1 0,0 0,-1 0,1 0,-1-1,1 1,-1 0,1-1,-1 1,0 0,1-1,-1 1,0 0,0-1,1 1,-1-1,0 0,0 1,0-1,1 0,-1 1,0-1,0 0,0 0,0 0,0 0,0 0,0 0,1 0,-1 0,0 0,0 0,0 0,0 0,0-1,0 1,0 0,1-1,-1 1,0-1,0 1,1-1,-1 1,0-1,0 1,1-1,-1 0,1 1,-1-1,1 0,-1 0,1 1,-1-1,1 0,-1 0,1 0,0 0,1-14</inkml:trace>
  <inkml:trace contextRef="#ctx0" brushRef="#br0" timeOffset="1116.945">1073 587,'-10'34,"-3"15,-3 0,-1-4,5-5,2-4,9-8,5-14,0-9</inkml:trace>
  <inkml:trace contextRef="#ctx0" brushRef="#br0" timeOffset="1354.179">989 107,'0'0</inkml:trace>
  <inkml:trace contextRef="#ctx0" brushRef="#br0" timeOffset="1684.697">1215 785,'14'-45,"2"1,1 1,3 0,2 2,12-18,-34 58,1 0,-1 0,0 0,1 0,-1 0,0 1,1-1,-1 0,1 0,-1 0,1 1,-1-1,1 0,0 1,-1-1,1 0,0 1,0-1,-1 1,1-1,0 1,0 0,0-1,-1 1,1 0,0-1,0 1,0 0,0 0,0 0,0 0,0 0,0 0,0 0,0 0,-1 0,1 0,0 1,0-1,0 0,0 0,0 1,0-1,-1 1,1-1,0 1,0-1,-1 1,1 0,0-1,-1 1,1 0,0-1,-1 1,1 0,-1 0,0 0,1-1,-1 2,25 63,-24-56,1-1,1 1,0-1,0 0,1 1,0-2,0 1,1 0,0-1,0 0,0 0,1 0,2 0,-7-6,1 1,-1-1,1 0,0 0,0 0,-1 0,1-1,0 1,0 0,0-1,0 1,0-1,0 0,0 1,0-1,0 0,0 0,0-1,0 1,-1 0,1-1,0 1,0-1,0 1,0-1,0 0,-1 0,1 0,0 0,0 0,-1 0,1 0,-1-1,1 1,-1-1,0 1,0-1,1 1,-1-1,0 0,43-80,-37 64,-2 7,0-1,-1 0,0 0,-1 0,0-1,-1 1,-1-1,0 0,-1 1,0-1,0 0,-2 1,0-7,-5-5</inkml:trace>
  <inkml:trace contextRef="#ctx0" brushRef="#br0" timeOffset="2249.674">1920 191,'-21'22,"2"0,0 2,2 0,1 0,0 2,2 0,1 1,2 0,-9 26,20-48,-1-1,0 1,1 0,0-1,0 1,0 0,1-1,0 1,0 0,0-1,0 1,1-1,0 1,-1-1,2 0,-1 0,0 0,1 0,0 0,0-1,0 1,0-1,1 1,-1-1,1 0,0-1,0 1,0-1,0 1,0-1,2 0,2 2,-1-1,1-1,0 1,0-1,0 0,0-1,0 0,1 0,-1-1,0 0,0-1,0 1,1-1,-1-1,0 0,0 0,5-3,-3 0,0 0,-1-1,0 0,0 0,-1-1,0-1,0 1,-1-1,1 0,-2-1,1 0,-1 0,-1 0,0-1,0 0,-1 0,1-3,37-184,-40 183,-2 1,1-1,-1 1,-1-1,-1 1,0-1,0 1,-2 0,1 0,-2 0,0 0,0 1,-1-1,0 2,-1-1,-7-8,13 19,0-1,-1 0,1 0,-1 0,1 1,-1-1,0 1,1-1,-1 1,0 0,0 0,0 0,0 0,0 0,0 0,-1 0,1 1,0-1,0 1,0 0,-1-1,1 1,0 0,-1 0,1 1,0-1,0 0,-1 1,1-1,0 1,0 0,0 0,0 0,0 0,0 0,0 0,0 0,0 1,1-1,-1 1,-1 0,-50 82,45-57,1 1,1-1,1 1,2 0,0 0,2 1,2-1,2 17,-2 11,33 168,-11-115,6 89,-29-86,-1-88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5:28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635 1,'-3'0,"-1"0,0 0,0 0,1 0,-1 0,0 1,0-1,1 1,-1 0,1 0,-1 1,1-1,-1 1,1 0,0 0,-1 0,1 0,0 0,0 1,1-1,-1 1,1 0,-1 0,1 0,0 0,0 0,-139 186,27-24,-75 95,98-163,78-87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5:29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1,'13'33,"8"-12,2-1,1-1,0-2,1 0,1-2,0 0,7 0,-2 1,-1 1,0 1,-1 1,-1 2,3 4,6 12,-1 2,-2 1,-2 1,12 23,7 9,-51-72,1-1,-1 1,1 0,0 0,-1-1,1 1,0 0,-1-1,1 1,0 0,0-1,-1 1,1-1,0 1,0-1,0 0,0 1,0-1,0 0,0 0,0 1,0-1,0 0,0 0,0 0,0 0,-1 0,1-1,0 1,0 0,0 0,0-1,0 1,0 0,0-1,0 1,0-1,-1 1,1-1,0 1,0-1,-1 0,1 1,0-1,-1 0,1 0,-1 1,1-1,-1 0,1 0,-1 0,1 0,-1 0,0 0,0 1,1-1,-1 0,0 0,0 0,0 0,0 0,0-1,5-17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5:29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703 1,'-109'61,"-21"-2,-3-5,-2-7,-8-3,90-30,58-20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5:29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1,'11'138,"52"155,-13 11,-27-162,-16-119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5:36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311 105,'0'566,"0"-542</inkml:trace>
  <inkml:trace contextRef="#ctx0" brushRef="#br0" timeOffset="379.852">0 162,'375'-76,"-353"73,0 1,0 1,1 1,-1 1,0 1,0 1,0 1,0 0,-1 2,1 1,2 1,20 5,-24-9</inkml:trace>
  <inkml:trace contextRef="#ctx0" brushRef="#br0" timeOffset="1318.256">1016 444,'-13'2,"-1"0,1 1,0 1,0 0,1 1,-1 0,1 1,0 0,0 1,1 0,0 1,0 0,1 1,0 0,1 1,0 0,0 0,1 1,0 0,1 0,-4 10,10-19,0 1,0-1,1 1,-1 0,1-1,0 1,0-1,0 1,0 0,0-1,0 1,1-1,-1 1,1-1,0 1,-1-1,1 1,1-1,-1 0,0 1,0-1,1 0,-1 0,1 0,0 0,0 0,0 0,0-1,0 1,0 0,0-1,0 0,1 0,-1 1,0-1,1 0,-1-1,1 1,1 0,3 1,0-1,0 0,0 0,0 0,0-1,0 0,0-1,0 0,0 0,0 0,0 0,-1-1,1-1,5-1,16-14,0 0,-1-2,-1-1,-1-1,-1-1,0-1,18-26,-42 49,1 0,0-1,-1 1,1 0,0 0,0 0,-1 0,1 0,0 0,0 0,0 1,0-1,0 0,0 0,0 1,1-1,-1 1,0-1,0 1,0-1,1 1,-1 0,0-1,1 1,-1 0,0 0,0 0,1 0,-1 0,0 0,1 1,-1-1,0 0,0 1,1-1,-1 1,0-1,0 1,0-1,0 1,0 0,0 0,0 0,0-1,0 1,0 0,0 0,0 0,-1 0,1 1,0-1,-1 0,1 0,-1 0,1 0,-1 1,1-1,-1 0,0 0,0 1,0-1,0 0,6 24,30 78,-35-100,1 0,0 0,0-1,0 1,0-1,1 0,-1 1,1-1,-1 0,1 0,0-1,0 1,0 0,0-1,0 0,0 0,0 0,0 0,0 0,1-1,-1 1,0-1,0 0,1 0,-1 0,0 0,1-1,-1 0,0 1,3-2,9-5,-2-1,1-1,-1 0,0 0,-1-1,0-1,0 0,-1-1,-1 0,0-1,-1 0,0 0,-1-1,0 0,-1 0,0-5,6-3,9-21,-2-1,-2 0,-2-2,-2 0,-2-1,-2 0,-2 0,1-32,-10 298,28-44,-27 131,0-304,1 1,-1 0,1-1,-1 1,0 0,0 0,0 0,0 0,-1 0,1 0,-1 0,0-1,1 1,-1 0,-1-1,1 1,0 0,-1-1,1 1,-1-1,0 0,0 1,1-1,-2 0,1 0,0 0,0-1,-1 1,-8-1</inkml:trace>
  <inkml:trace contextRef="#ctx0" brushRef="#br0" timeOffset="1634.477">2032 247,'-274'199,"227"-162,48-35,-1-1,1 1,0-1,-1 1,1-1,0 1,0-1,0 0,0 0,0 1,0-1,0 0,0 0,1 0,-1 0,0 0,1 0,-1-1,1 1,-1 0,1-1,-1 1,1-1,-1 1,1-1,-1 0,1 0,0 0,-1 1,1-2,-1 1,1 0,0 0,-1 0,2-1,6 2,98 53,-84-39,24 6,-30-20</inkml:trace>
  <inkml:trace contextRef="#ctx0" brushRef="#br0" timeOffset="1971.754">2089 642,'21'0,"0"0,-1-1,1-1,0-1,-1-1,0 0,1-2,-2 0,1-2,-1 0,0-1,-1-1,0 0,0-2,-1 0,5-6,-18 14,0-1,-1 1,0-1,0 0,-1 0,1 0,-1 0,0-1,-1 1,1 0,-1-1,0 1,0-1,-1 0,0 1,0-1,0 0,0 1,-2-4,2 7,0-1,-1 0,0 1,1-1,-1 1,0-1,-1 1,1-1,0 1,-1 0,1-1,-1 1,1 0,-1 0,0 0,0 0,0 1,0-1,-1 0,1 1,0 0,-1-1,1 1,-1 0,1 0,-1 0,1 1,-1-1,0 1,1-1,-1 1,0 0,1 0,-1 0,0 0,0 0,1 1,-1 0,0-1,1 1,-16 6,1 1,1 1,-1 1,1 0,1 1,0 0,1 2,0-1,1 2,0 0,1 0,-9 15,-57 103,76-127,0 0,0 0,1 0,-1 0,1 0,0 1,1-1,0 0,-1 1,2-1,-1 0,0 1,1-1,0 0,1 0,-1 0,1 0,0 0,0 0,0 0,1 0,0-1,0 1,0-1,0 0,1 0,0 1,14 6,-1-1,2-1,-1-1,1 0,1-1,-1-1,1-1,0-1,0-1,1 0,-1-2,1 0,-1-1,0-1,1-1,5-2,25 2,-23 1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5:45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1 501,'24'-1,"-1"-2,1 0,-1-2,1 0,-1-1,-1-2,1 0,-1-2,14-8,-22 9,0-1,0-1,-1 0,-1-1,0 0,0-1,-1 0,4-8,23-24,-12 16,-1-2,-1 0,-1-1,-2-2,4-10,-13-5,-12 48,0 0,0 0,1 0,-1 0,-1 0,1 0,0 0,0 0,0 0,0 0,-1 0,1 0,0 0,-1 1,1-1,-1 0,1 0,-1 0,0 0,1 1,-1-1,0 0,1 1,-1-1,0 0,0 1,0-1,1 1,-1-1,0 1,0 0,0-1,0 1,0 0,0 0,0 0,0-1,0 1,0 0,0 0,0 0,0 0,0 1,0-1,0 0,1 0,-1 1,0-1,-1 1,-6 3,1 0,-1 1,1 0,0 0,0 0,1 1,0 0,0 1,0 0,0-1,1 2,1-1,-1 0,1 1,-2 6,-8 9,9-16,0-1,0 1,1 1,-1-1,2 0,-1 1,1 0,0 0,1 0,0 0,0 1,1-1,0 0,0 1,1-1,0 1,0-1,1 0,0 1,1-1,0 0,0 1,1-1,0-1,0 1,1 0,0-1,0 1,0-1,1 0,1-1,-1 1,1-1,0 0,0-1,1 1,0-1,2 1,9 1,0-2,1 0,0-1,0 0,0-2,0 0,0-1,1-1,-1-1,15-3,-16-1,-1 0,1-2,-1 0,-1-1,1-1,-1 0,-1-1,0-1,0 0,-1-1,-1-1,0 0,0 0,1-5,6-4,0-1,-2 0,-1-1,-1-2,-1 1,3-10,-15 25,-9 15,-10 16,8-8,1 0,1 0,0 1,0-1,2 1,-1 0,2 1,0-1,1 1,-1 7,3-16,0 0,0 0,1 0,-1 0,1 0,0 0,1 0,0 0,0 0,0 0,0-1,1 1,0-1,0 0,1 0,-1 0,1 0,0 0,1-1,-1 0,1 0,-1 0,1 0,0-1,1 0,2 1,7 1,1 0,-1-2,1 0,0-1,0-1,0 0,0-1,0 0,0-2,0 0,-1 0,1-2,-1 0,1-1,-1 0,0-1,-1-1,0 0,0-1,11-9,-2 0,0-1,-2-1,0-1,-1-1,-1 0,13-21,-8 13,-16 19,77-119,-82 94,-4 35,1-1,0 1,-1-1,1 1,-1 0,0-1,1 1,-1-1,1 1,-1 0,0 0,1-1,-1 1,1 0,-1 0,0 0,1 0,-1 0,0 0,0 0,1 0,-1 0,0 0,1 0,-1 0,1 0,-1 0,0 1,1-1,-1 0,0 1,1-1,-1 0,1 1,-1-1,1 1,-1-1,1 0,-1 1,1-1,-1 1,1 0,0-1,-1 1,1-1,0 1,-14 15,2 0,0 0,1 2,0-1,2 1,0 1,1-1,1 1,0 1,-2 16,4-22,0 0,1 0,0 1,1-1,1 1,0 0,1-1,1 1,0 0,1 0,1 0,0-1,1 1,1-1,0 1,1-1,0 0,7 10,-10-21,1 0,-1 0,1 0,0 0,1-1,-1 1,0-1,1 0,-1 0,1 0,0 0,-1 0,1-1,0 0,0 0,0 0,0 0,0-1,0 1,0-1,0 0,0-1,0 1,1 0,-1-1,0 0,-1 0,1 0,0-1,0 1,0-1,2-2,12-8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5:45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0 228,'292'-1,"-33"-28,10 31,-188 19,-81-22,0 0,1 1,-1-1,0 0,0 0,0 1,1-1,-1 0,0 0,0 1,0-1,0 0,0 0,0 1,0-1,-1 0,1 0,0 1,0-1,-1 0,1 1,0-1,-1 0,1 1,0-1,-1 0,1 1,-1-1,1 1,-1-1,0 1,1-1,-1 1,1-1,-1 1,0 0,1-1,-1 1,0 0,0-1,1 1,-1 0,0 0,0 0,-121-84,-11-5,119 72,18 12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5:46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58,'168'-11,"62"-24,-73 23,-158 12,1 0,0 0,0 0,-1 0,1 0,0 0,-1 0,1 0,0 0,0 0,-1 0,1 0,0 1,0-1,-1 0,1 0,0 0,0 0,-1 0,1 1,0-1,0 0,0 0,-1 0,1 1,0-1,0 0,0 0,0 1,0-1,-1 0,1 0,0 1,0-1,0 0,0 1,0-1,0 0,0 0,0 1,0-1,0 0,0 1,0-1,0 0,0 0,0 1,1-1,-1 0,0 0,0 1,0-1,0 0,0 0,1 1,-1-1,0 0,0 0,0 0,1 1,-1-1,0 0,0 0,0 0,1 0,-13 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01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0,'-236'645,"222"-604,-19 101,34-141,-1 1,0 0,0-1,1 1,-1-1,1 1,0-1,-1 1,1-1,0 0,0 1,-1-1,1 0,1 1,-1-1,0 0,0 0,0 0,0 0,1 0,-1 0,0 0,1-1,-1 1,1 0,-1-1,1 1,-1-1,1 1,0-1,-1 0,1 0,-1 0,1 0,0 0,-1 0,1 0,-1 0,1-1,-1 1,1-1,-1 1,1-1,-1 0,1 1,-1-1,1 0,-1 0,0 0,0 0,1 0,-1 0,0 0,0 0,0-1,0 1,0 0,0-1,17-14</inkml:trace>
  <inkml:trace contextRef="#ctx0" brushRef="#br0" timeOffset="299.311">820 0,'-69'77,"4"2,4 3,3 3,4 2,-2 12,45-77,1 1,1 0,0 0,2 1,1 0,1 1,3-20,1 1,1 0,-1 0,1 0,0 0,0 0,1 0,-1 0,1-1,1 1,-1 0,1 0,0-1,0 1,1-1,-1 0,1 0,1 0,-1 0,1 0,-1 0,1-1,1 0,-1 0,0 0,1 0,4 1,-1-1,0 0,1-1,-1 0,1 0,0-1,0 0,0-1,0 0,0 0,0-1,1 0,-1 0,0-1,0-1,0 1,0-2,0 1,-1-1,1 0,-1-1,8-4,7-4,-1-1,0-1,-1-1,0-1,-1 0,-1-2,3-4,-8 6,0 0,0-2,-2 1,0-2,-1 0,-1 0,-1-1,-1 0,0 0,-2-1,3-13,-6 21,-1 1,0 0,-1-1,-1 0,0 1,0-1,-1 1,-1-1,0 1,-1 0,0-1,-1 1,0 1,-1-1,-1 1,1-1,-2 1,1 1,-2 0,-5-7,8 12,-1 0,1 1,-1 0,0 0,0 0,-1 1,1 0,-1 0,1 1,-1 0,0 0,0 0,0 1,0 0,0 0,0 1,0 0,0 0,0 1,0 0,0 0,0 1,0 0,0 0,0 0,1 1,-1 0,1 0,0 1,0-1,0 1,0 1,1-1,0 1,-24 16,5-4</inkml:trace>
  <inkml:trace contextRef="#ctx0" brushRef="#br0" timeOffset="687.949">1526 198,'-38'1,"1"2,-1 1,1 2,0 2,0 1,1 2,0 2,-19 10,45-20,1 1,-1 0,1 0,0 1,1 0,-1 0,1 1,0 1,0-1,1 1,0 0,0 1,1 0,0 0,0 0,1 1,0-1,0 1,1 1,0-1,1 1,0-1,0 1,1 0,1 0,-1 0,2 0,-1 0,1 0,1 6,2-6,0 0,1 0,0 0,0 0,1-1,1 0,-1 1,1-2,1 1,0-1,0 0,0-1,1 1,0-1,1-1,0 0,0 0,0-1,0 0,1 0,0-1,0 0,0-1,0 0,5 0,5 3,1-1,1 0,-1-2,0 0,1-1,0-2,-1 0,1-1,-1-1,1-1,-1-1,0-1,0-1,-1 0,1-2,-1 0,-1-2,0 0,0-1,-1-1,-1 0,0-2,8-7,-17 13,0 0,0 0,-1-1,0 0,0-1,-1 1,0-1,-1 0,0-1,-1 1,0-1,0 0,-1 0,-1 0,0-1,0 1,-1-1,-1 1,0 0,0-1,-2-4,-2 3,0 1,0 0,-1 0,-1 0,0 0,0 1,-1 0,-1 1,0-1,0 2,-1-1,-1 1,1 0,-1 1,-1 0,1 1,-1 0,-1 0,1 1,-1 1,0 0,0 1,-1 0,1 1,-1 0,0 1,0 0,0 1,-6 1,-103 20,95-8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5:49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34,'127'-11,"-85"3,1 1,-1 3,1 1,0 2,35 4,14-1,-37-2,-31 0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5:53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 58,'-66'-22,"99"16,199-23,191 30,-399-1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5:55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360 285,'-14'9,"-6"9,2-4,8-5,6-8,8-5,-1-1,-6 0,-7 1,3 1,2 1</inkml:trace>
  <inkml:trace contextRef="#ctx0" brushRef="#br0" timeOffset="-987.803">275 623,'-39'22,"9"-7,2 2,0 0,1 2,1 2,-3 3,23-18,0 0,0 0,0 1,1 0,0 0,0 1,1-1,0 1,0 0,1 0,0 1,1-1,-1 0,2 1,-1 0,1-1,0 1,1 0,0 0,1-1,0 6,3-1,0-1,1 0,0 0,1 0,0 0,1-1,0 0,1 0,0-1,1 0,0-1,1 0,0 0,0-1,1 0,0-1,0 0,0 0,1-2,0 1,1-2,-1 1,1-2,0 0,0 0,0-1,0-1,0 0,0 0,0-2,0 0,0 0,0-1,0-1,0 0,0-1,-1 0,1-1,-1 0,5-4,-2 1,-1-1,0 0,0-1,-1-1,0 0,-1 0,0-2,-1 1,-1-2,0 1,0-1,-2-1,1 1,-2-2,0 1,-1-1,-1 0,0 0,-1 0,-1-1,1-10,-3 18,-1 0,1 0,-2 0,1 0,-2 0,1 0,-1 1,0-1,-1 0,0 1,0-1,-1 1,0 0,0 0,-1 1,0-1,-1 1,1 0,-2 0,1 1,0 0,-1 0,0 1,-2-2,-1 0,1 1,-1 0,0 1,-1 0,1 0,-1 1,0 1,0 0,0 0,0 1,-1 0,1 1,-1 0,1 1,-1 0,1 1,0 1,-1 0,1 0,0 1,0 0,0 1,0 0,1 1,-1 0,-18 12,5-2</inkml:trace>
  <inkml:trace contextRef="#ctx0" brushRef="#br0" timeOffset="-550.067">50 990,'27'-26,"2"1,1 1,0 2,2 1,0 2,2 1,25-10,-56 27,-1 0,1 0,-1 1,1-1,0 1,0-1,-1 1,1 0,0 0,-1 0,1 0,0 0,-1 1,1 0,0-1,-1 1,1 0,-1 0,1 0,-1 0,1 1,-1-1,0 1,0-1,0 1,0 0,0 0,0 0,0 0,0 0,-1 0,1 0,-1 1,0-1,1 1,-1-1,0 1,-1-1,1 1,0 0,-1 0,6 11,-4-5,0-1,0 0,1 0,0-1,1 1,0 0,0-1,0 0,1 0,0 0,0-1,1 0,0 0,0 0,0-1,1 1,-1-2,1 1,1-1,-1 0,1 0,-1-1,1 0,7 2,-12-4,0-1,0 1,0-1,0 1,0-1,0 0,0 0,0-1,0 1,0-1,0 1,0-1,0 0,0 0,0 0,-1 0,1-1,0 1,-1-1,1 1,-1-1,1 0,-1 0,0 0,0-1,0 1,0 0,0-1,0-1,6-14</inkml:trace>
  <inkml:trace contextRef="#ctx0" brushRef="#br0" timeOffset="3376.787">1065 398,'18'38,"5"120,-18-135,-2 0,0 1,-2-1,-1 1,0 0,-2-1,-1 1,-4 17,-42 143,51-170,6-18</inkml:trace>
  <inkml:trace contextRef="#ctx0" brushRef="#br0" timeOffset="3850.709">1432 482,'-228'198,"225"-196,-1 1,1 0,0-1,0 1,0 1,0-1,0 0,1 1,-1 0,1-1,0 1,0 0,1 0,-1 0,1 0,0 0,0 1,0-1,0 0,1 1,0-1,0 0,0 1,0-1,1 0,-1 0,1 1,0-1,1 0,-1 0,1 0,0 0,0 0,0 0,143 118,-55-34,-79-87,-13-8</inkml:trace>
  <inkml:trace contextRef="#ctx0" brushRef="#br0" timeOffset="4387.464">952 285,'132'-117,"25"-42,-156 158,-1 0,1 1,0-1,-1 0,1 1,0-1,0 1,0-1,-1 1,1-1,0 1,0 0,0-1,0 1,0 0,0 0,0 0,0 0,0 0,-1 0,1 0,0 0,0 0,0 0,0 0,0 1,0-1,0 0,0 1,0-1,-1 0,1 1,0-1,0 1,0-1,-1 1,1 0,0-1,-1 1,1 0,-1 0,1-1,0 1,-1 0,0 0,1 0,21 47,-19-41,29 67,-18-50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6:21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35 139,'-6'10,"1"-1,1 1,0 1,0-1,1 0,0 1,1 0,0 0,1-1,0 1,1 0,0 0,1 0,0 0,1 0,0 0,0-1,1 1,1-1,-1 1,2-1,-1-1,2 2,-3-8,0 0,0-1,0 1,0-1,0 0,1 0,-1 0,0 0,1 0,0-1,-1 0,1 0,0 0,0 0,-1 0,1-1,0 0,0 0,0 0,0 0,0 0,0-1,-1 0,1 0,0 0,0 0,-1 0,1-1,-1 0,1 0,2-1,0-1,0 0,0 0,0 0,0-1,-1 0,0 0,0 0,0 0,0-1,-1 0,0 0,-1 0,1-1,-1 1,0-1,-1 0,1 0,-1-1,0 1,-1-1,0 0,0 0,-1 0,0 0,0 0,-1 0,0 0,0 0,-1 0,0 1,0-1,-1 0,0 1,0 0,-1 0,0 0,0 0,-1 0,0 1,0 0,0 0,-1 0,0 1,0 0,0 0,-1 0,0 0,-16-5</inkml:trace>
  <inkml:trace contextRef="#ctx0" brushRef="#br0" timeOffset="449.549">430 83,'-1'44,"0"-29,0 0,0 1,2-1,0 0,0 1,2-1,0 0,0 0,2-1,0 1,0-1,-3-11,1 1,0-1,-1 0,1 0,0-1,0 1,1-1,-1 1,0-1,1 0,-1 0,1 0,0-1,0 0,-1 1,1-1,0 0,0-1,0 1,0-1,0 0,1 0,-1 0,0 0,0-1,0 1,2-2,5 0,-1 0,1-1,-1-1,0 0,0 0,0 0,-1-2,1 1,7-7,78-83,-94 94,0 0,0 1,0-1,0 0,1 0,-1 1,0-1,1 0,-1 1,0 0,1-1,-1 1,1 0,-1-1,1 1,-1 0,0 0,1 0,-1 1,1-1,-1 0,1 0,-1 1,0-1,1 1,-1-1,0 1,1 0,-1-1,0 1,0 0,1 0,-1 0,0 0,0 0,0 0,0 0,-1 0,1 0,0 1,0-1,-1 0,1 1,0-1,-1 0,0 1,1-1,-1 1,0-1,1 0,-1 1,0-1,0 1,0-1,-1 1,1-1,0 1,0 0,11 26,-8-23,1 0,-1 0,1 0,0-1,0 1,1-1,-1 0,1 0,0 0,0-1,0 0,0 0,1 0,-1-1,1 0,0 0,0 0,0 0,0-1,0 0,0 0,0-1,0 0,0 0,0 0,0-1,0 0,0 0,0 0,0-1,0 0,-1 0,1-1,-1 1,1-1,3-3,-1 1,0 1,0-2,-1 1,0-1,0 0,0-1,-1 0,0 0,0 0,-1 0,0-1,0 0,-1 0,0-1,0 1,-1-1,0 0,0 0,-1 0,29-136,-29 123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6:21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324 52,'-132'259,"90"-165,-62 105,101-196,-39 32,41-82,24-8,-8 29</inkml:trace>
  <inkml:trace contextRef="#ctx0" brushRef="#br0" timeOffset="351.669">154 306,'124'-258,"-90"210,-33 49,0-1,1 1,-1 0,0-1,0 1,0 0,0 0,0 0,-1 0,1 0,0 0,0 0,0 0,-1 0,1 0,-1 0,1 0,-1 0,1 1,-1-1,0 0,1 0,-1 1,0-1,0 0,0 1,0-1,0 0,0 0,-1 1,1-1,0 0,-1 1,1-1,1 83,-3-56,2 0,1 0,2 0,0 0,2 0,6 18,-2-17,1 0,1 0,1-1,2-1,0 0,2-1,18 21,-33-45,1 1,-1-1,1 0,0-1,0 1,0 0,0 0,0-1,0 1,0-1,1 0,-1 0,0 0,1 0,-1 0,1 0,-1-1,1 1,0-1,-1 1,1-1,-1 0,1 0,0-1,-1 1,1 0,-1-1,1 1,-1-1,1 0,-1 0,1 0,-1 0,0 0,1-1,-1 1,0-1,0 0,0 1,0-1,0 0,-1 0,1 0,-1 0,1 0,-1-1,0 1,1 0,-1-1,0 0,11-21,0 0,-2-1,-1 0,-1 0,-1-1,-1 0,-1-1,-1-6,12-54,20-77,-29 139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6:28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0,'0'10,"0"7,-4 2,-8 2,0-8,1-5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6:25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90,'32'45,"-28"-34,92 244,-41-103,-55-151,0 0,0 0,1 0,-1 0,0 0,0 0,1 0,-1 0,1 0,-1 0,1 0,-1 0,1 0,0 0,-1 0,1-1,0 1,-1 0,1 0,0-1,0 1,0-1,0 1,0-1,0 1,0-1,0 1,0-1,0 0,0 0,0 1,0-1,0 0,0 0,0 0,0 0,0 0,0 0,0-1,0 1,0 0,0 0,0-1,0 1,0-1,0 1,0-1,0 1,0-1,0 0,-1 1,1-1,0 0,0 1,-1-1,1 0,0 0,-1 0,1 0,-1 0,1 0,-1 0,0 0,1 0,-1 0,0 0,50-153,79-114,-96 176,-30 81</inkml:trace>
  <inkml:trace contextRef="#ctx0" brushRef="#br0" timeOffset="468.517">593 259,'5'5,"6"1,6 0,5 4,4 0,2-2,1-2,0-2,0-2,1-1,-6-5,-6-3</inkml:trace>
  <inkml:trace contextRef="#ctx0" brushRef="#br0" timeOffset="731.886">565 513,'33'0,"17"0,4 0,-3 0,-9 0</inkml:trace>
  <inkml:trace contextRef="#ctx0" brushRef="#br0" timeOffset="1145.131">1129 429,'31'-12,"-1"-2,-1 0,0-2,-1-1,-1-2,-1 0,0-2,-2-1,0 0,0-3,-19 19,-1 0,1 0,-1 0,0 0,-1-1,0 1,0-1,0 0,-1 0,1 0,-2 0,1-1,-1 1,0 0,-1-1,0 1,0 0,0-1,-1 1,0-1,-1 1,0 0,0 0,0 0,-1 0,0 0,0 1,-2-3,3 7,-1-1,-1 1,1-1,0 1,0 0,-1 0,1 1,-1-1,0 1,1-1,-1 1,0 0,0 1,0-1,0 1,0 0,0-1,0 2,0-1,1 0,-1 1,0 0,0 0,0 0,0 0,1 1,-1-1,1 1,-1 0,1 0,0 0,-2 2,-6 3,0 1,1 1,0 0,1 0,0 1,0 0,1 0,0 1,0 2,-1 7,0 0,1 1,2-1,0 1,1 1,1-1,1 1,1-1,0 1,2 0,1 0,2 8,11 92,-1 51,-14-164,0-1,-1 1,0-1,0 1,-1-1,0 0,-1 0,1 0,-2 0,1 0,-1-1,0 0,0 0,-1 0,0-1,0 0,-1 0,-4 3,3-3,0 1,-1-2,0 1,0-1,0 0,-1-1,0 0,1 0,-1-1,-6 0,-3-2</inkml:trace>
  <inkml:trace contextRef="#ctx0" brushRef="#br0" timeOffset="1549.697">1806 62,'-36'30,"2"1,1 2,1 1,2 2,1 1,-3 9,27-40,1 0,0 1,1 0,0 0,0 0,0 0,1 0,0 1,0-1,0 0,1 1,1 0,-1-1,1 1,1 0,-1-1,1 1,0-1,1 1,0-1,0 0,1 1,0-1,0 0,0-1,1 1,0 0,1-1,-1 0,1 0,0-1,1 1,-1-1,2 1,4 1,0-1,1 0,0 0,0-1,1-1,0 0,-1 0,1-2,0 1,0-2,1 0,-1 0,0-1,0-1,0 0,1-1,-1 0,0-1,-1 0,1-2,-1 1,1-1,-2-1,1 0,0-1,-1 0,0 0,-1-2,0 1,0-1,-1-1,0 1,0-2,3-5,0 0,-2-1,0 0,-1 0,0-1,-2 0,0-1,-1 0,0 0,-2 0,1-14,-4 27,-1-1,0 0,0 1,-1-1,0 1,0-1,-1 1,1-1,-1 1,-1 0,1-1,-1 1,0 1,-1-1,1 0,-1 1,0 0,0 0,-1 0,0 0,1 1,-2-1,1 1,0 1,-1-1,0 1,0 0,0 0,0 0,0 1,0 0,-1 0,1 1,-1 0,0 0,1 1,-1-1,1 1,-2 1,-21 4,4 2</inkml:trace>
  <inkml:trace contextRef="#ctx0" brushRef="#br0" timeOffset="1881.408">1666 429,'19'-15,"11"-4,1 5,-1 6,0 4,-5 7,-3 3,1 6,0 0,2-1,1-3,1-3,1-2,0-1,0-2,-4-5,-7-7,-6-1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44:30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830 658,'-91'-76,"55"43,-1 1,-2 1,-42-23,-38-24,84 39,-1 2,-2 1,-1 2,-2 1,-27-14,-64-65,131 112,1-1,0 0,0 0,-1 1,1-1,0 0,-1 0,1 1,-1-1,1 0,-1 1,1-1,-1 0,1 1,-1-1,1 1,-1-1,0 1,1-1,-1 1,0-1,0 1,1 0,-1 0,0-1,0 1,1 0,-1 0,0 0,0 0,0-1,1 1,-1 0,0 1,0-1,0 0,1 0,-1 0,0 0,0 1,0-1,1 0,-1 1,0-1,1 1,-1-1,0 0,1 1,-1 0,0-1,1 1,-1-1,1 1,-1 0,1-1,-1 1,1 0,0 0,-1-1,1 1,0 0,0 0,-1-1,1 1,37 134,-22 35,0-96,-14-73,0-1,1 1,-1 0,0-1,0 1,1-1,-1 1,0-1,1 0,-1 0,0 1,1-1,-1 0,1 0,-1 0,0 0,1-1,-1 1,0 0,1-1,-1 1,0-1,1 1,-1-1,0 1,0-1,0 0,0 0,1 0,-1 1,0-1,0 0,-1 0,1-1,0 1,0 0,0 0,-1 0,1 0,-1-1,1 1,-1 0,1-1,-1 1,0 0,1-1,-1 0,93-125,37-47,-129 174,-1 0,1-1,0 1,-1-1,1 1,0-1,-1 0,1 1,-1-1,1 1,-1-1,1 0,-1 0,0 1,1-1,-1 0,0 0,1 1,-1-1,0 0,0 0,0 0,0 1,0-1,0 0,0 0,0 0,0 0,0 1,0-1,-1 0,1 0,0 0,-1 1,1-1,0 0,-1 1,1-1,-1 0,1 1,-1-1,1 0,-1 1,0-1,1 1,-1-1,0 1,1-1,-1 1,0 0,1-1,-1 1,0 0,0-1,0 1,-51-2,42 2,-8 1,-5-2,0 2,0 1,0 0,0 2,0 1,1 0,-2 2,16-3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47:00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0 300,'1'0,"-1"0,0 0,1-1,-1 1,1 0,-1 0,1 0,-1-1,1 1,-1 0,1 0,-1 0,1 0,-1 0,0 0,1 0,-1 0,1 0,-1 0,1 0,-1 0,1 1,-1-1,1 0,-1 0,1 0,-1 1,0-1,1 0,-1 0,1 1,-1-1,0 0,1 1,-1-1,0 1,0-1,1 0,-1 1,0-1,0 1,1-1,-1 1,0-1,0 1,0-1,0 0,0 1,0-1,0 1,0-1,0 1,0-1,0 1,0-1,0 1,0-1,14 33,-2 0,-2 0,0 1,-3 1,1 11,10 40,0 110,-17-196,-1 0,1-1,-1 1,0 0,1 0,-1-1,1 1,-1 0,1 0,-1 0,1 0,-1 0,1 0,-1 0,1 0,-1 0,0 0,1 0,-1 0,1 0,-1 0,1 0,-1 0,1 0,-1 1,1-1,-1 0,1 0,-1 1,0-1,1 0,-1 0,0 1,1-1,-1 0,0 1,1-1,-1 1,0-1,0 0,1 1,-1-1,0 1,0-1,0 1,0-1,1 1,-1-1,0 1,0-1,0 1,0-1,0 1,0-1,0 1,0-1,-1 0,1 1,0-1,0 1,0-1,0 1,-1-1,1 1,0-1,18-35,87-229,-27 89,-71 164,-3 3</inkml:trace>
  <inkml:trace contextRef="#ctx0" brushRef="#br0" timeOffset="1">0 187,'92'-45,"-65"40,0 0,1 2,-1 0,1 2,0 2,17 1,22 1,-23-3,-75-34,17 23,7 7,0-1,0 0,1-1,0 0,0 0,0 0,1 0,0-1,0 0,1 0,-1-2,3-2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8:15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254 231,'74'-19,"137"-67,-108 39,-100 48,1-1,-1 1,1 0,-1 0,1 0,-1 1,0-1,1 1,-1 0,0 0,0 0,0 0,0 0,-1 1,1-1,0 1,-1 0,0-1,0 1,0 0,0 1,0-1,-1 0,1 0,-1 1,0-1,0 1,0-1,0 1,-1 0,1-1,-1 1,0 0,1 0,62 286,-55-231,-4 0,-1 0,-6 54,1-9,2-104,1 1,-1-1,0 1,1 0,-1-1,0 1,1 0,-1-1,0 1,0 0,0 0,0-1,0 1,0 0,0-1,0 1,0 0,0 0,0-1,0 1,0 0,0 0,-1-1,1 1,0 0,0-1,-1 1,1-1,-1 1,1 0,-1-1,1 1,-1-1,1 1,-1-1,1 1,-1-1,1 1,-1-1,0 0,1 1,-1-1,0 0,1 0,-1 1,0-1,1 0,-1 0,0 0,0 0,1 0,-1 0,0 0,0 0,1 0,-1 0,0-1,1 1,-1 0,0 0,1-1,-1 1,0 0,1-1,-1 1,-10-7,-1 0,0 0,0 1,0 1,-1 0,1 1,-1 0,0 1,0 1,-14-1,-5 1,-1 3,1 1,-1 1,1 1,0 2,0 2,1 0,0 3,-22 10,19-8,0 2,1 1,1 2,1 1,0 1,2 2,-3 4,20-16</inkml:trace>
  <inkml:trace contextRef="#ctx0" brushRef="#br0" timeOffset="1932.481">565 456,'132'-48,"76"-21,-107 36,-101 32,1 1,0 0,-1-1,1 1,-1 0,1-1,0 1,-1 0,1 0,0 0,-1 0,1 0,0 0,0-1,-1 1,1 1,0-1,-1 0,1 0,0 0,-1 0,1 0,0 1,-1-1,1 0,0 1,-1-1,1 0,-1 1,1-1,-1 1,1-1,-1 1,1-1,-1 1,1-1,-1 1,1-1,-1 1,0 0,0-1,1 1,-1 0,0-1,0 1,0 0,1-1,-1 1,0 0,0-1,0 1,0 0,0-1,0 1,-1 0,1 0,0-1,0 1,-1 0,-16 51,10-35,-10 71,15-62</inkml:trace>
  <inkml:trace contextRef="#ctx0" brushRef="#br0" timeOffset="2700.567">1355 485,'-19'9,"1"2,1 0,0 1,0 1,1 0,1 1,0 1,1 1,-7 10,16-18,0 0,1 1,0 0,1 0,0 0,0 0,1 0,0 1,1-1,0 1,0-1,1 1,0 6,0-12,1-1,-1 1,0 0,1-1,0 1,-1-1,2 1,-1-1,0 1,1-1,-1 0,1 0,0 0,0 0,0 0,0 0,1 0,-1-1,1 1,0-1,0 0,0 0,0 0,0 0,0 0,0 0,1-1,-1 0,0 0,1 0,-1 0,1 0,0-1,-1 1,1-1,1 0,11-3,-1-1,-1 0,1-1,-1 0,1-1,-2-1,1 0,-1-1,0-1,0 0,-1 0,-1-1,1-1,-2 0,1 0,-2-1,1-1,-2 1,0-2,0 1,4-12,-9 20,0 1,0-1,0 0,-1 0,0 0,0 0,0 0,-1-1,1 1,-1 0,-1-1,1 1,-1-1,0 1,0-1,0 1,-1-1,0 1,0-1,0 1,-1 0,0-1,0 1,0 0,0 0,-1 0,0 1,0-1,-1 1,1-1,-1 1,0 0,0 1,0-1,0 0,-1 1,1 0,-1 0,0 1,0-1,0 1,0 0,0 1,-1-1,1 1,0 0,-3 0,-6 4,1 0,0 1,0 1,0 0,0 1,1 0,0 1,0 0,0 1,1 1,1 0,-1 0,2 1,-1 0,1 0,1 1,0 1,0-1,1 1,1 1,0-1,0 1,-2 10,-1 2</inkml:trace>
  <inkml:trace contextRef="#ctx0" brushRef="#br0" timeOffset="3478.89">1835 598,'-22'198,"5"-151,1-83,14 21,1 0,0 1,1-1,1 0,0 0,1 0,0 1,2-1,-1 1,2 0,0 0,1 0,0 0,1 1,0 0,1 1,3-4,5-5,-4 5,-1 1,2 0,0 1,1 0,0 1,1 1,0 0,1 1,4-2,-19 13,0-1,0 0,1 0,-1 0,0 1,0-1,1 0,-1 1,0 0,1-1,-1 1,1 0,-1-1,0 1,1 0,-1 0,1 0,-1 0,1 0,-1 1,0-1,1 0,-1 1,0-1,1 1,-1-1,0 1,1 0,-1-1,0 1,0 0,0 0,0 0,0 0,0 0,0 0,0 0,0 0,0 0,-1 1,1-1,0 0,-1 1,1-1,-1 0,1 1,-1-1,0 0,0 1,1-1,-1 1,0-1,0 0,-1 1,1-1,-38 125,36-106,3-4</inkml:trace>
  <inkml:trace contextRef="#ctx0" brushRef="#br0" timeOffset="6029.512">2879 598,'0'282,"-4"-256,-9-32,10-12,0 1,1-1,2 0,-1 0,2 1,1-1,0 0,1 1,0-1,2 1,0 0,1 0,1 1,0-1,1 2,1-1,1 1,0 0,0 1,12-10,-14 11,2 1,0 0,0 0,1 2,1-1,0 1,0 1,12-7,-22 16,0 0,0 0,0 0,0 1,0-1,0 0,0 1,0-1,0 1,-1 0,1 0,0 0,0 0,0 0,-1 0,1 0,-1 1,1-1,-1 1,1-1,-1 1,0-1,0 1,1 0,-1-1,-1 1,1 0,0 0,0 0,-1 0,1 0,-1 0,1 0,-1 0,0 0,0 0,0 0,0 0,11 24,-1-11</inkml:trace>
  <inkml:trace contextRef="#ctx0" brushRef="#br0" timeOffset="6346.946">3443 541,'-8'20,"1"1,0 0,2 0,0 0,1 1,1 0,2 0,0-1,1 1,1 0,2 12,-3-31,0 0,1-1,-1 1,0 0,1-1,0 1,0 0,-1-1,1 1,1-1,-1 0,0 1,1-1,-1 0,1 0,0 0,-1 0,1 0,0 0,0 0,1 0,-1-1,0 1,0-1,1 0,-1 0,1 0,-1 0,1 0,0 0,-1-1,1 1,0-1,-1 0,1 1,0-1,-1-1,1 1,0 0,-1-1,1 1,0-1,-1 0,1 0,-1 0,1 0,-1 0,0 0,1-1,-1 1,0-1,0 0,0 0,3-3,0-1,0 0,-1 0,0 0,0 0,0-1,-1 0,0 0,-1 0,1 0,-1 0,-1 0,1-1,-1 1,0 0,-1-1,0 1,0-1,-1 1,0-1,0 1,0 0,-1-1,0 1,-1 0,0 0,0 0,0 1,-1-1,0 1,0 0,0 0,-1 0,-4-4,-5 0</inkml:trace>
  <inkml:trace contextRef="#ctx0" brushRef="#br0" timeOffset="6763.726">3867 32,'-8'22,"2"0,0 0,2 0,0 1,1 0,2 0,0-1,2 1,1 16,-1 10,0 397,-6-395,-1-33</inkml:trace>
  <inkml:trace contextRef="#ctx0" brushRef="#br0" timeOffset="7016.192">3641 541,'43'-5,"34"-6,13-2,-4 2,-12 3,-13-2,-13 0,-9 2,-7 2,-4 3,-7 1</inkml:trace>
  <inkml:trace contextRef="#ctx0" brushRef="#br0" timeOffset="7751.896">4403 399,'-41'35,"0"2,3 1,1 3,2 0,-10 18,43-57,0-1,0 1,1 0,-1-1,0 1,1 0,-1 0,1 0,0 0,0 0,0 0,0 0,0 0,0 0,0 1,1-1,-1 0,1 1,0-1,-1 0,1 1,0-1,1 1,-1-1,0 0,1 1,-1-1,1 0,0 0,-1 1,1-1,0 0,1 0,-1 0,0 0,0 0,1 0,-1 0,1-1,0 1,0 0,-1-1,1 0,2 2,7-3,0-1,0-1,0 1,0-2,0 1,0-2,-1 1,0-1,0-1,0 0,0 0,0-1,0-1,13-9,-1-1,-1-1,0 0,-1-2,-1 0,9-14,1 1,-29 32,0 0,0 0,0 0,1 1,-1-1,0 0,0 0,1 1,-1-1,1 0,-1 1,0-1,1 0,-1 1,1-1,0 0,-1 1,1-1,-1 1,1-1,0 1,-1-1,1 1,0 0,0-1,-1 1,1 0,0 0,0-1,0 1,-1 0,1 0,0 0,0 0,0 0,-1 0,1 0,0 0,0 1,0-1,-1 0,1 0,0 1,0-1,-1 0,1 1,0-1,0 1,-1-1,1 1,-1-1,1 1,0-1,-1 1,1 0,-1-1,1 1,-1 0,0-1,1 1,-1 0,0 0,1-1,-1 1,0 0,0 0,0 0,-6 54,4-47,0 0,1-1,-1 1,1 0,1 0,0 0,0 0,0 0,1 0,0 0,1 0,0 0,0 0,0-1,1 1,0-1,1 0,0 0,0 0,0 0,5 5,-1-8,0 0,0 0,0-1,0 0,1-1,-1 1,1-2,0 1,-1-1,1-1,0 1,0-2,-1 1,1-1,0 0,-1-1,1 0,-1 0,1-1,-1 0,0-1,0 1,0-2,5-3,-1 0,0-1,0 0,-1-1,0 0,-1-1,0 0,-1-1,0 0,-1 0,0-1,-1 0,-1 0,6-14,52-203,-56 184,-1 0,-3 0,-2 0,-2 0,-4-33,-4 51,8 28,0 1,0-1,0 0,0 1,0-1,0 0,0 1,0-1,0 0,-1 0,1 1,0-1,0 0,0 1,0-1,0 0,-1 1,1-1,0 0,0 0,0 1,-1-1,1 0,0 0,-1 0,1 1,0-1,0 0,-1 0,1 0,0 0,-1 0,1 1,0-1,-1 0,1 0,0 0,-1 0,1 0,0 0,-1 0,1 0,0 0,-1 0,1 0,0-1,-1 1,1 0,0 0,0 0,-1 0,1 0,0-1,-1 1,1 0,0 0,0 0,-1-1,1 1,0 0,-9 167,11-109,-1 590,3-623,9-30,-8-8</inkml:trace>
  <inkml:trace contextRef="#ctx0" brushRef="#br0" timeOffset="8014.585">4657 428,'39'-10,"26"-2,12-1,-1 4,-11 2,-5 2,-8 3,-9 6,-7 2,-4 0,-3 0,-7 3,-2 0,-4 3,0 0,1 2,-1 0</inkml:trace>
  <inkml:trace contextRef="#ctx0" brushRef="#br0" timeOffset="8264.037">5532 569,'0'38,"5"18,6-1,1-10</inkml:trace>
  <inkml:trace contextRef="#ctx0" brushRef="#br0" timeOffset="8499.394">5504 315</inkml:trace>
  <inkml:trace contextRef="#ctx0" brushRef="#br0" timeOffset="8688.013">5842 569,'-7'11,"1"0,-1 1,2-1,0 2,0-1,1 0,0 1,1 0,1 0,0 0,1 0,0 0,1 0,0 0,1 0,1 0,2 8,-4-19,1 1,0-1,0 0,-1 0,1 0,1 1,-1-1,0 0,0 0,1-1,-1 1,1 0,0 0,0-1,-1 1,1-1,0 1,0-1,0 0,0 0,1 0,-1 0,0 0,0-1,1 1,-1 0,0-1,1 0,-1 0,1 1,-1-1,0-1,1 1,-1 0,2-1,2-1,0 0,0 0,0-1,0 0,-1 0,1-1,-1 1,0-1,0 0,0 0,-1-1,1 0,-1 1,5-8,0 1,-1-1,0-1,-1 1,-1-1,0 0,0-1,-2 0,1 0,-2 0,0 0,-1 0,0 0,-1-1,0 1,-1-1,-3-13,-14-13,4 30</inkml:trace>
  <inkml:trace contextRef="#ctx0" brushRef="#br0" timeOffset="9136.354">6153 710,'15'-27,"1"0,2 2,0 0,2 1,7-6,-26 28,0 0,0 1,-1-1,1 0,0 1,0-1,1 1,-1-1,0 1,0-1,1 1,-1 0,1 0,-1 0,1-1,0 2,-1-1,1 0,0 0,0 0,-1 1,1-1,0 1,0 0,0-1,0 1,0 0,0 0,-1 0,1 0,0 0,0 1,0-1,0 1,0-1,-1 1,1 0,0-1,0 1,-1 0,1 0,-1 0,1 0,-1 1,1-1,-1 0,1 1,-1-1,0 1,1 0,3 13,44 87,-47-99,1 0,0 0,0 0,0 0,0 0,0-1,1 1,-1-1,1 0,-1 0,1-1,0 1,0-1,0 1,0-1,0 0,0-1,0 1,0-1,0 0,1 0,-1 0,0 0,0-1,0 0,2 0,9-4,-1-1,0-1,0 0,-1 0,0-2,0 1,-1-2,0 1,0-2,-1 0,1-2,28-67,-32 58</inkml:trace>
  <inkml:trace contextRef="#ctx0" brushRef="#br0" timeOffset="11767.841">7903 569,'-6'-1,"-1"1,1 0,0 0,-1 1,1 0,-1 0,1 1,0-1,0 1,0 0,0 1,0 0,0 0,1 0,0 0,-1 1,1 0,0 0,1 1,-1-1,1 1,0 0,0 0,0 0,1 1,0-1,-2 6,-1-4,0 2,1-1,0 0,0 1,1 0,1 0,-1 0,1 1,1-1,0 1,0 0,1-1,0 1,0 0,2 0,-1 0,1-1,0 1,1 0,0-1,1 1,1 4,-3-12,1-1,-1 1,0-1,1 0,-1 0,0 1,1-1,-1 0,1 0,0 0,-1-1,1 1,0 0,0-1,-1 1,1-1,0 1,0-1,0 0,0 0,-1 0,1 0,0 0,0 0,0 0,0-1,-1 1,1-1,0 1,0-1,-1 0,1 1,0-1,-1 0,1 0,-1 0,1-1,0 1,54-50,-55 51,125-149,-87 92,-44 75,1 1,0-1,1 0,1 1,1 0,1-1,0 1,2 2,-2-17,0 0,1-1,-1 1,1 0,0 0,0 0,1 0,-1-1,1 1,0-1,0 1,0-1,0 0,0 0,1 0,0 0,-1 0,1 0,0-1,1 1,-1-1,0 0,1 0,-1 0,1 0,-1-1,1 1,0-1,0 0,-1 0,1-1,0 1,0-1,0 0,0 0,0 0,0 0,0-1,0 1,0-1,-1 0,1 0,0-1,0 1,-1-1,1 0,-1 0,14-8,-2-1,0-1,0-1,-1 0,0 0,-1-2,-1 0,0 0,5-11,16-17,2-1,-3-1,-1-2,-3-1,1-5,1-7,-16 37,-1-1,-1 0,-1-1,-1 0,-1-1,-2 0,0-1,-2 1,-1-1,0-19,-3 44,-1 0,0 1,0-1,0 1,0-1,0 1,0-1,-1 1,1-1,0 1,-1-1,1 1,-1-1,0 1,1-1,-1 1,0 0,0-1,0 1,0 0,0 0,0 0,0 0,0 0,0 0,-1 0,1 0,0 0,-1 0,1 1,-1-1,1 0,-1 1,1 0,-1-1,1 1,-1 0,1 0,-1-1,1 1,-1 1,0-1,1 0,-1 0,1 0,-1 1,1-1,-1 1,1-1,-1 1,1 0,0 0,-1-1,1 1,0 0,0 0,-1 0,1 0,0 1,0-1,0 0,0 0,0 2,-19 18,2 1,0 1,2 0,0 2,1-1,2 2,1 0,1 1,-2 8,4-11,1 0,1 0,2 1,0 0,2 0,0 1,2-1,1 0,2 15,-2-30,1 0,0 0,1 0,0 0,1 0,0-1,0 1,1-1,0 0,1 0,0 0,0-1,1 1,0-1,1-1,0 1,0-1,0 0,1-1,0 0,0 0,1-1,-1 0,1 0,3 1,-5-3,0 0,1 0,-1-1,1 0,-1 0,1-1,0 0,0 0,-1-1,1 0,0 0,0-1,0 0,-1 0,1-1,-1 0,1 0,-1-1,1 0,-1 0,0 0,-1-1,1-1,-1 1,1-1,-1 0,-1 0,1-1,-1 1,0-1,0 0,0-1,-1 1,0-1,0 0,-1 0,0 0,0-1,-1 1,0-1,1-5,-2 4,-1 0,0 1,0-1,0 1,-1-1,-1 1,1-1,-1 1,-1 0,0-1,0 1,0 1,-1-1,0 0,-1 1,1 0,-2 0,1 0,-1 1,0 0,0 0,0 0,-1 1,0 0,0 0,-1 0,1 1,-1 0,0 1,0 0,-8-2,7 3,0 0,-1 0,1 1,-1 1,1 0,-1 0,1 1,-1 0,1 0,0 1,0 0,-1 1,-5 3,-12 5</inkml:trace>
  <inkml:trace contextRef="#ctx0" brushRef="#br0" timeOffset="12147.804">8975 485,'-14'9,"1"1,-1 0,2 1,0 1,0 0,1 0,0 1,1 1,1 0,0 0,1 1,0 0,2 0,-1 1,0 6,6-18,0 0,1 0,0 1,-1-1,1 0,1 0,-1 1,1-1,-1 0,1 0,0 1,1-1,-1 0,1 0,0-1,0 1,0 0,0 0,1-1,-1 0,1 1,0-1,0 0,0 0,0 0,1-1,-1 1,1-1,0 0,0 0,-1 0,1-1,0 1,1-1,-1 0,0 0,0 0,0-1,1 1,-1-1,0 0,0 0,1-1,-1 1,0-1,0 0,1 0,1-2,0 2,-2-1,1 0,0-1,0 1,-1-1,1 0,-1 0,0-1,0 1,0-1,0 0,-1 0,0 0,1 0,-1-1,-1 1,1-1,-1 0,0 0,0 0,0 0,-1 0,1 0,-1-3,2-3,-2-1,1 0,-1 1,-1-1,0 0,0 0,-1 1,-1-1,0 0,-3-7,4 15,0-1,-1 0,0 1,0-1,0 1,-1 0,1-1,-1 1,0 0,0 1,0-1,-1 0,1 1,-1 0,0 0,0 0,0 0,0 1,-1 0,1-1,-1 2,1-1,-4 0,-4 2</inkml:trace>
  <inkml:trace contextRef="#ctx0" brushRef="#br0" timeOffset="12851.523">9201 569,'-7'18,"0"-5,0 1,2 0,0 0,0 1,1-1,1 1,1 0,0 0,0 9,2-22,0 0,0 0,0 0,0 0,0 0,1 0,-1 1,1-1,-1 0,1 0,0 0,0 0,0-1,0 1,0 0,0 0,0 0,1-1,-1 1,1-1,-1 1,1-1,-1 1,1-1,0 0,0 0,0 0,0 0,-1 0,1 0,1-1,-1 1,0-1,0 1,0-1,0 0,0 0,0 0,0 0,0 0,1 0,-1 0,0-1,0 1,0-1,93-38,85-110,-180 148,0 1,0-1,0 1,0-1,1 1,-1-1,0 1,0 0,1-1,-1 1,0-1,1 1,-1 0,0-1,1 1,-1 0,1-1,-1 1,1 0,-1-1,0 1,1 0,-1 0,1 0,-1 0,1-1,-1 1,1 0,0 0,-1 0,1 0,-1 0,1 0,-1 0,1 0,-1 1,1-1,-1 0,1 0,-1 0,1 0,-1 1,0-1,1 0,-1 1,1-1,-1 0,1 1,-1-1,0 0,1 1,-1-1,0 1,1-1,-1 0,0 1,0-1,0 1,1-1,-1 1,0-1,0 1,0-1,0 1,0 0,-3 35,1-33,0 0,0 0,0 0,1 0,0 0,-1 1,1-1,0 0,0 0,1 1,-1-1,1 1,0-1,-1 1,2-1,-1 1,0-1,1 1,-1-1,1 0,0 1,0-1,1 0,-1 0,0 0,1 0,0 0,0 0,0 0,0 0,0-1,1 1,-1-1,1 1,0-1,-1 0,1 0,0 0,0-1,2 1,3 0,1 0,0-1,0 0,0-1,0 1,-1-2,1 1,0-2,0 1,0-1,-1 0,1-1,-1 0,0 0,1-1,-2 0,1 0,0-1,3-3,123-120,-133 127,24-31,-1-1,-2-1,-2-1,-1-1,-1-1,-3 0,0-1,5-28,-20 65,4-10,0-1,0 0,-1 0,-1 0,0 0,-1-1,0 1,-1 0,0-1,-1 1,0 0,-1-2,1 13,1 1,0-1,-1 0,1 0,-1 0,1 1,-1-1,1 0,-1 1,1-1,-1 0,0 1,1-1,-1 1,0-1,0 1,1-1,-1 1,0 0,0-1,0 1,1 0,-1 0,0-1,0 1,0 0,0 0,0 0,0 0,1 0,-1 0,0 0,0 1,0-1,0 0,0 0,1 1,-1-1,0 0,0 1,0-1,1 1,-1-1,0 1,1-1,-1 1,0 0,1-1,-1 1,1 0,-1-1,1 1,-1 0,1 0,0 0,-1 0,-27 44,18-16,1 0,1 1,2-1,1 1,1 1,2-1,1 0,1 1,2-1,1 0,4 19,13 177,-11-175,-7-45,0 0,0 0,-1 0,0 0,0 0,-1 0,0 0,0 0,0 0,0 0,-1 0,0 0,-1 0,1 0,-1 0,0 0,-2 3,-21 8,11-16</inkml:trace>
  <inkml:trace contextRef="#ctx0" brushRef="#br0" timeOffset="13099.987">9680 343,'44'-5,"42"-1,12 0,-1 1,-13 1,-15 2,-10 1,-11 1,-12 0</inkml:trace>
  <inkml:trace contextRef="#ctx0" brushRef="#br0" timeOffset="15753.527">11205 598,'-3'-3,"0"1,1 0,-1 1,0-1,0 0,0 1,0-1,0 1,0 0,-1 0,1 1,0-1,-1 1,1-1,0 1,-1 0,1 0,0 0,-1 1,1-1,0 1,-1 0,1 0,0 0,0 0,0 1,0-1,0 1,-1 0,-76 63,75-62,1 2,0-1,0 0,0 1,0 0,1 0,0 0,0 0,0 0,1 1,0-1,0 1,0-1,1 1,0 0,0 0,0 0,1 0,-1 0,2 0,-1 0,1 0,-1-1,2 1,-1 0,1 0,-1-1,2 1,-1-1,1 1,0-1,-1-3,0 0,1 0,0-1,-1 0,1 1,0-1,-1 0,1 0,0 0,0-1,0 1,0-1,0 1,0-1,0 0,0 0,0-1,0 1,0 0,-1-1,1 0,0 0,0 0,0 0,-1 0,1 0,0-1,1-1,73-50,-56 31,-1-2,0 0,-2 0,-1-2,-1 0,12-26,-12 17,-4 57,1 37,-11-44,1-1,1 1,0 0,0-1,2 0,0 0,0 0,1-1,1 0,8 11,-13-20,1 1,-1-1,1 0,-1 0,1 0,0 0,1-1,-1 0,0 0,1 0,0 0,0-1,0 0,0 0,0 0,0 0,0-1,1 0,-1 0,1 0,-1-1,1 0,11-4</inkml:trace>
  <inkml:trace contextRef="#ctx0" brushRef="#br0" timeOffset="17282.649">13632 456,'-29'38,"-9"18,-3 4,5-4,9-5,4-13,6-7,1-5,-1-1,2-6</inkml:trace>
  <inkml:trace contextRef="#ctx0" brushRef="#br0" timeOffset="17556.431">13322 485,'19'9,"21"18,8 4,1 2,-8 0,-6-6,-9-2,-4-6,-6-1,-1 1,2 2,3-2,-2 0,0-3,3-4,2-10,-3-4</inkml:trace>
  <inkml:trace contextRef="#ctx0" brushRef="#br0" timeOffset="17917.848">13999 710,'10'2,"0"0,0 0,0-1,0 0,0-1,0 0,0-1,0 0,0 0,0-1,-1 0,1-1,-1 0,1-1,-1 1,0-2,0 0,0 0,-1 0,0-1,0 0,0-1,-1 0,0 0,0 0,-1-1,0 0,0 0,-1-1,0 0,0 0,1-6,-5 12,0 1,-1-1,0 0,1 0,-1 0,0 0,0 0,0 1,-1-1,1 0,-1 0,1 0,-1 0,0 1,0-1,-1 0,1 1,0-1,-1 1,1-1,-1 1,0 0,0 0,0 0,0 0,0 0,0 0,-1 0,1 1,-1-1,1 1,-1 0,0-1,1 1,-1 1,0-1,0 0,-3-1,-1 1,0 0,0 0,0 0,0 1,0 0,0 0,1 1,-1 0,0 0,0 0,0 1,1 0,-1 1,-2 0,-8 7,1 1,0 0,1 1,0 1,1 0,0 1,1 0,0 1,2 1,0 0,0 1,-2 6,10-18,-1 1,1-1,0 1,1-1,-1 1,1 0,0 0,1 0,-1 0,1 1,0-1,1 0,0 0,0 1,0-1,0 0,1 0,0 1,1-1,0 0,-1 0,2 0,-1-1,1 1,0 0,0-1,0 0,1 1,0-1,0-1,0 1,0-1,1 1,0-1,0-1,0 1,0-1,1 1,-1-2,4 2,8 0,-1-1,1 0,0-2,0 0,-1-1,1 0,0-1,0-1,-1-1,1-1,-1 0,0-1,13-6,-7 1</inkml:trace>
  <inkml:trace contextRef="#ctx0" brushRef="#br0" timeOffset="18387.613">14563 625,'-14'8,"-1"0,1 1,0 1,1 0,0 1,1 0,0 1,-6 8,14-16,1 0,0 0,0 1,0-1,0 1,1-1,-1 1,1 0,1 0,-1 0,1 0,-1 0,2 1,-1-1,0 0,1 0,0 1,0-1,1 0,0 0,-1 1,2-1,-1 0,1 0,-1 0,1 0,1 0,1 2,1-2,1 0,-1-1,1 0,1 0,-1 0,1-1,-1 0,1 0,0 0,0-1,0 0,0-1,0 1,1-1,-1-1,0 1,1-1,-1-1,0 1,1-1,-1-1,0 1,0-1,0 0,0-1,0 0,-1 0,1 0,-1-1,2 0,8-11,1 0,-2 0,0-2,-1 1,0-2,-2 0,0-1,-1 0,-1 0,0-2,2-9,7-9,-17 35,73-186,-72 181,-1-1,-1 1,0-1,0 0,-1 1,0-1,0 0,-1 1,-1-1,0 1,0-1,0 1,-1 0,-1 0,0 0,0 0,-1 0,0 1,-4-6,5 10,1 0,-1 0,0 1,0-1,0 1,0 0,0 0,-1 1,1-1,-1 1,0 0,0 0,0 1,0-1,0 1,0 0,0 1,0-1,0 1,-1 0,1 0,0 0,0 1,0 0,0 0,0 0,0 1,0 0,0 0,-1 1,-5 1,0 1,1 1,0 0,0 0,1 1,0 0,0 1,0 0,1 0,0 1,1 0,0 0,-1 2,2 1,0 0,0 1,1-1,1 1,0 0,1 0,1 1,0-1,0 1,1-1,1 1,1-1,0 1,0-1,1 1,1-1,0 0,1 0,0 0,1 0,1-1,0 0,1 0,0 0,7 8,7 11,2-1,1-1,2-1,0-1,15 9,124 101,-152-127</inkml:trace>
  <inkml:trace contextRef="#ctx0" brushRef="#br0" timeOffset="16717.207">12165 287,'68'-27,"-1"-4,-2-2,16-14,27-41,-77 62,-39 54,-21 154,-80 516,96-638,-3-1,-3 0,-2-2,-2 0,-3-1,-7 6,28-50,0 0,-2-1,1 1,-1-1,-1 0,0-1,-1 0,0 0,0 0,-1-2,0 1,-1-1,0-1,0 1,-1-2,1 0,-1 0,-8 1,18-7,0 1,0-1,-1-1,1 1,0 0,-1 0,1-1,0 0,0 1,0-1,0 0,0 0,0 0,0 0,0 0,0-1,0 1,0-1,1 1,-1-1,0 1,1-1,0 0,-1 0,1 0,0 0,0 0,0 0,0 0,0 0,1 0,-1-1,0 1,1 0,0 0,0-3,3-85,9 49,3 0,1 1,2 1,2 0,1 2,2 0,2 2,1 0,2 2,1 1,1 1,16-11,-26 25,1 2,0 0,1 1,1 2,0 0,0 1,1 1,1 2,1 0,67 9,-17 4,-50-10,-2 0</inkml:trace>
  <inkml:trace contextRef="#ctx0" brushRef="#br0" timeOffset="16901.105">12983 710,'-15'38,"1"13,2 3,8-8,10-17,3-13</inkml:trace>
  <inkml:trace contextRef="#ctx0" brushRef="#br0" timeOffset="17051.299">12983 287</inkml:trace>
  <inkml:trace contextRef="#ctx0" brushRef="#br0" timeOffset="26340.2">17414 625,'-5'34,"-1"20,4 1,4-8</inkml:trace>
  <inkml:trace contextRef="#ctx0" brushRef="#br0" timeOffset="26502.275">17441 258,'0'0</inkml:trace>
  <inkml:trace contextRef="#ctx0" brushRef="#br0" timeOffset="26825.475">17894 428,'-19'4,"-79"27,95-30,0 1,0-1,0 1,0 0,0 0,1 0,-1 0,1 0,-1 0,1 1,0-1,-1 1,1 0,1 0,-1 0,0 0,1 0,-1 0,1 0,0 0,0 0,0 1,1-1,-1 0,1 1,-1 2,4 1,-1 0,1 0,0 0,1 0,0-1,0 1,0-1,1 0,0 0,0-1,0 1,1-1,-1 0,1-1,1 1,-1-1,1 0,-1-1,1 0,2 1,11 8,-5-3,65 51,-78-58,0 0,0 0,0 0,0 1,0-1,-1 1,1-1,-1 1,1 0,-1-1,0 1,0 0,0 0,-1 0,1 0,0 0,-1 0,0 0,0 0,0 0,0 0,-1 0,1-1,-1 1,1 0,-1 0,0 0,0 0,0 0,-1 0,-4 3,1 0,-1-1,-1 1,1-1,-1 0,0-1,0 0,0 0,0 0,-1-1,0 0,1-1,-1 0,0 0,0 0,0-1,-1 0,1-1,0 0,0 0,0-1,0 0,-4-1,-13-3</inkml:trace>
  <inkml:trace contextRef="#ctx0" brushRef="#br0" timeOffset="25475.576">15918 485,'-7'-3,"-1"1,1 1,-1-1,0 1,1 1,-1-1,0 2,0-1,0 1,1 0,-1 0,1 1,-1 0,1 0,-1 1,1 0,0 0,0 1,1 0,-1 0,1 1,0-1,0 2,0-1,1 0,-1 1,2 0,-1 0,0 1,1-1,0 1,-2 6,-10 17,2 0,0 1,2 0,2 1,1 0,-4 25,12-54,0-1,0 0,1 1,-1-1,1 0,-1 1,1-1,0 1,0-1,0 1,0-1,0 0,1 1,-1-1,1 1,-1-1,1 0,0 1,0-1,0 0,0 0,1 0,-1 0,1 0,-1 0,1 0,-1 0,1-1,0 1,0 0,0-1,0 0,0 1,0-1,0 0,1 0,-1 0,0-1,1 1,-1 0,0-1,1 1,-1-1,3 0,9-4,0 0,0-1,-1 0,0-1,0-1,0 0,-1-1,0 0,0-1,-1 0,0-1,-1 0,0 0,0-1,-1-1,12-9,190-199,-182 192,-29 27,1 1,-1-1,0 1,0-1,1 1,-1-1,0 1,0 0,1-1,-1 1,1 0,-1-1,0 1,1 0,-1-1,1 1,-1 0,1 0,-1-1,0 1,1 0,-1 0,1 0,-1 0,1 0,-1-1,1 1,0 0,-1 0,1 0,-1 1,1-1,-1 0,1 0,-1 0,1 0,-1 0,1 1,-1-1,0 0,1 0,-1 1,1-1,-1 0,0 1,1-1,-1 0,1 1,-1-1,0 0,0 1,1-1,-1 1,0-1,0 1,1-1,-1 1,0-1,0 1,0-1,0 1,0-1,0 1,0-1,0 1,0-1,0 1,-16 163,18-148,1 0,0-1,1 1,0-1,2 1,-1-1,2-1,0 1,1-1,0 0,1-1,1 0,0 0,1-1,0-1,1 1,2 0,-11-9,0-1,1 0,-1 0,1 0,0 0,-1 0,1-1,0 0,0 1,0-1,0-1,0 1,0-1,0 1,0-1,0-1,1 1,-1 0,0-1,0 0,0 0,21-8</inkml:trace>
  <inkml:trace contextRef="#ctx0" brushRef="#br0" timeOffset="25757.402">16849 456,'-9'24,"-9"22,-5 9,0-1,1-10,3-7,5-5,0-3,2-2,-1-1,1 1,-1-1,-5-4,2-5</inkml:trace>
  <inkml:trace contextRef="#ctx0" brushRef="#br0" timeOffset="26103.422">16623 428,'209'313,"-71"-94,-135-216,0 0,-1-1,1 1,0-1,0 0,0 0,1 0,-1 0,1-1,-1 1,1-1,-1 0,1 0,-1 0,1 0,0-1,0 1,-1-1,1 0,0 0,3-1,14-3</inkml:trace>
  <inkml:trace contextRef="#ctx0" brushRef="#br0" timeOffset="29407.421">0 1416,'368'-47,"-141"20,-164 19,0 3,0 3,47 4,-4 0,199 26,187 1,19-47,-208 5,52 13,-122 2,850-2,-671-28,463 28,-439-28,-8 16,70-6,-115-8,7 14,-115-4,112 14,-198 3,241 28,946-30,-856 0,-81-26,122 27,-178-28,769 28,169 0,-894-29,322 30,-453-29,88 26,-122-25,355 27,-521 13,-83-10,0 0,1-1,0 0,-1-1,1-1,0 0,0-1,-1 0,12-3,20-4,1 1,1 2,-1 3,1 1,29 4,23-1,35 3,-121 1,-7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1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307 176,'-10'0,"-2"-1,-1 1,0 0,0 0,0 2,1-1,-1 2,1 0,-1 0,1 1,0 1,-7 3,16-6,1-1,-1 1,1 0,0 0,0 0,0 0,0 1,0-1,0 0,1 1,-1-1,1 1,-1 0,1-1,0 1,0 0,1 0,-1 0,0 0,1-1,0 1,-1 0,1 0,1 0,-1 0,0 0,1 0,-1 0,1 0,0 0,0 0,0-1,0 1,0 0,2 0,67 82,-61-78,-3-3,0 1,1 0,-1 0,-1 0,1 1,-1 0,0 0,0 0,-1 1,0 0,4 6,-9-10,0 1,0-1,0 0,0 1,-1-1,1 0,-1 0,0 0,1 0,-2 0,1 0,0-1,0 1,-1-1,0 1,1-1,-1 0,0 0,0 0,0 0,0-1,0 1,-1-1,1 0,0 0,-1 0,1 0,-1-1,1 1,-1-1,-1 0,-5 3,-137 33,123-34</inkml:trace>
  <inkml:trace contextRef="#ctx0" brushRef="#br0" timeOffset="267.7">985 148,'-69'26,"1"3,1 3,-54 35,20 25,99-89,-1 0,1 0,0 0,0 0,0 0,0 0,1 1,-1-1,1 0,0 1,0-1,0 1,0 0,1-1,-1 1,1 0,0-1,0 1,1 0,-1-1,1 1,-1-1,1 1,0 0,1-1,-1 0,1 1,-1-1,1 0,0 0,0 0,0 0,1 0,1 1,1 2,1-1,0 1,1-2,-1 1,1-1,0 0,0 0,0-1,1 0,-1 0,1 0,0-1,-1-1,1 1,0-1,0-1,0 1,8-2,7-4</inkml:trace>
  <inkml:trace contextRef="#ctx0" brushRef="#br0" timeOffset="564.169">1183 261,'-14'9,"1"0,0 1,0 0,1 1,1 0,-1 1,2 1,0-1,0 1,2 1,-1 0,2 0,0 1,0 0,2 0,-4 13,9-26,-1 0,1 0,0 0,0 1,0-1,0 0,0 0,1 0,-1 0,0 0,1 0,0 0,-1 0,1 0,0 0,0 0,0 0,1 0,-1 0,0-1,1 1,-1 0,1-1,-1 0,1 1,0-1,-1 0,1 0,0 1,0-2,0 1,0 0,0 0,0-1,0 1,0-1,1 1,-1-1,1 0,85-17,-71 11,-1-1,0-1,0-1,-1 0,-1-1,1 0,-1-2,-1 1,0-2,-1 1,0-2,-1 0,-1 0,0-1,-1 0,0 0,-1-2,-6 12,18-72,-20 75,0-1,0 1,0 0,-1 0,1-1,-1 1,1 0,-1 0,0 0,0 0,0 0,0 0,0 0,0 0,0 0,-1 0,1 1,-1-1,1 0,-1 1,0-1,1 1,-1 0,0 0,0-1,0 1,0 1,0-1,0 0,0 0,-1 1,1-1,-1 1,-18-2,3 5</inkml:trace>
  <inkml:trace contextRef="#ctx0" brushRef="#br0" timeOffset="804.003">1550 543,'-5'-38,"8"-28,4-6,5 3,5 9,5 10,3 14,-2 7,-1 10,2 7,-5 6</inkml:trace>
  <inkml:trace contextRef="#ctx0" brushRef="#br0" timeOffset="1134.83">1860 374,'34'-10,"0"-1,-1-2,-1-1,0-2,-1-1,-1-2,0 0,12-13,-36 28,0 0,0 0,-1-1,1 0,-1 0,0 0,-1-1,1 0,-1 0,0 0,0 0,-1-1,0 1,0-1,-1 0,0 0,0 0,0 0,-1 0,0-1,0 1,-1 0,0 0,0-1,-1 1,0 0,0 0,-1-3,-3 6,0 0,0 0,0 1,0-1,-1 1,1 1,-1-1,0 1,0 0,0 0,0 1,0 0,0 0,0 0,0 1,0 0,-1 0,1 0,0 1,0 0,0 0,0 1,0-1,0 1,0 1,1-1,-6 3,-5 1,1 0,-1 1,1 1,0 0,1 1,0 1,0 0,1 1,0 0,1 1,1 0,0 1,0 0,1 1,1 0,0 1,1 0,1 0,0 1,1 0,1 0,1 0,0 1,1-1,0 1,2 0,0 0,0 1,2-10,1 1,0-1,0 0,0 1,1-1,0 0,1 0,0-1,0 1,0-1,1 0,0 0,1 0,0-1,0 0,0 0,1 0,-1-1,1 0,1 0,-1-1,1 0,-1 0,2 0,23 10,1-2,0-1,1-2,0-1,9 0,-12-3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57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0,'55'275,"-25"53,-32-65,-25-81,21-157,5-22,0 1,-1 0,1-1,1 1,-1 0,0 0,1 0,0 0,0-1,0 1,1 0,-1 0,1 0,0 0,0-1,0 1,0 0,8 3,0-6</inkml:trace>
  <inkml:trace contextRef="#ctx0" brushRef="#br0" timeOffset="449.181">409 28,'54'421,"-5"-140,1-22,-42-240,-11-25,-28-50,-2 1,-3 1,-2 3,-3 1,-1 1,-3 3,-39-32,79 72,0 1,0 0,-1-1,1 2,-1-1,0 1,-1 0,1 0,-1 0,0 1,0 0,0 1,0-1,0 1,0 1,-1-1,1 1,-1 1,1-1,-1 1,1 0,-1 1,1 0,-1 0,1 1,0 0,0 0,-3 2,-8 12</inkml:trace>
  <inkml:trace contextRef="#ctx0" brushRef="#br0" timeOffset="1197.267">748 197,'27'110,"5"-2,4-2,33 63,15-17,-83-151,0 0,0 0,0 0,0 0,1 0,-1-1,0 1,0 0,1-1,-1 1,0-1,1 1,-1-1,0 0,1 0,-1 0,1 0,-1 0,0 0,1 0,-1 0,1 0,-1 0,0-1,1 1,-1-1,0 1,1-1,-1 1,0-1,0 0,1 0,-1 0,0 1,0-1,0 0,0 0,0 0,-1-1,2 0,38-48,-18 12,-3-1,-1 0,-2-1,10-39,-2 10,9 12,-21 107,-11-47,-2 15,1 1,1 0,0-1,2 0,0 1,1-1,1 0,1-1,0 1,1-1,1 0,1-1,3 5,-3-10,-1-1,2 1,0-1,0-1,1 0,0 0,0-1,1-1,6 3,-13-7,-1-1,1 0,0 0,0 0,1-1,-1 0,0 0,0 0,0-1,1 0,-1 0,0 0,1 0,-1-1,0 0,0 0,0-1,1 1,-1-1,-1 0,1 0,0-1,0 1,-1-1,4-3,10-12,0-1,-2 0,0-1,-1-1,-1 0,-1-1,-1-1,-1 0,-1 0,0-1,2-14,3-16,-2-1,-2 0,2-41,-12 87,2-3,-1-1,-1 0,0 0,-1 0,0 0,-1 0,0 0,-1 0,-1 0,0 1,-1-3,-2 9,2 7</inkml:trace>
  <inkml:trace contextRef="#ctx0" brushRef="#br0" timeOffset="1816.965">2131 705,'-163'226,"239"-365,66-89,-142 226,1 0,-1 0,1 0,0 1,-1-1,1 0,0 1,0-1,0 1,0-1,1 1,-1-1,0 1,0 0,1 0,-1-1,1 1,-1 0,1 0,0 1,-1-1,1 0,0 0,0 1,-1-1,1 1,0 0,0-1,0 1,0 0,-1 0,1 0,0 0,0 0,0 1,0-1,-1 1,1-1,0 1,0-1,-1 1,1 0,0 0,-1 0,1 1,5 8,0 0,-1 1,0 0,-1 1,-1-1,0 1,0 0,-1 0,0 0,-1 1,0 9,6 25,25 125,-32-167,4 52,-5-56,0 1,0-1,-1 0,1 0,0 0,-1 0,1 0,-1 0,1 0,-1 0,1-1,-1 1,0 0,1 0,-1 0,0 0,0-1,0 1,0 0,1-1,-1 1,0-1,0 1,0-1,0 1,0-1,0 0,-1 0,1 1,0-1,0 0,0 0,0 0,0 0,0 0,0 0,0 0,0-1,0 1,0 0,0-1,0 1,0-1,0 1,0-1,0 1,-1-1,-180-76,97 58,60 13</inkml:trace>
  <inkml:trace contextRef="#ctx0" brushRef="#br0" timeOffset="2448.4">2526 621,'26'140,"-21"-111,2-1,1 0,1 0,1-1,1 0,5 4,-16-29,1-1,0 1,-1-1,1 0,0 1,0-1,0 0,0 0,0 0,0 0,0 0,1 0,-1 0,0 0,0 0,1 0,-1-1,1 1,-1 0,1-1,-1 0,1 1,-1-1,1 0,-1 0,1 1,-1-1,1 0,-1-1,1 1,0 0,-1 0,1-1,-1 1,1-1,-1 1,0-1,1 0,-1 1,0-1,1 0,-1 0,0 0,0 0,1 0,-1 0,0 0,0-1,-1 1,2-1,46-69,-12-51,-26 77,-7 25</inkml:trace>
  <inkml:trace contextRef="#ctx0" brushRef="#br0" timeOffset="2965.263">3288 508,'-150'34,"148"-34,0 0,0 0,0 0,0 0,-1 1,1-1,0 1,1 0,-1 0,0-1,0 1,0 0,0 0,1 1,-1-1,0 0,1 1,-1-1,1 1,-1-1,1 1,0 0,0-1,0 1,0 0,0 0,0 0,0 0,1 0,-1 0,1 0,-1 0,1 0,0 0,0 0,0 0,0 0,0 0,0 0,1 1,-1-1,1 0,-1 0,1 0,0 0,55 37,-52-38,0 0,0 1,-1-1,1 1,0 0,-1 0,0 0,1 0,-1 1,0-1,0 1,0 0,0 0,-1 0,1 0,-1 1,0-1,0 1,0-1,0 1,-1 0,1-1,-1 1,0 0,0 0,-1 0,1 0,-1 4,-2 3,-1 1,-1-1,0 0,0 0,-1-1,-1 1,0-1,0 0,-1 0,-1 0,-25 43,26-41,5-11,1 0,0 0,-1 0,1 0,0 1,0-1,0 1,0-1,0 0,0 1,0 0,0-1,1 1,-1-1,1 1,-1 0,1 0,-1-1,1 1,0 0,0 0,0-1,0 1,0 0,0 0,1-1,-1 1,1 0,-1 0,1-1,-1 1,1-1,0 1,0 0,0-1,0 1,0-1,0 0,0 1,0-1,1 0,-1 0,0 0,1 0,8 2,1-2,-1 1,1-1,-1-1,0 0,1-1,-1 0,1 0,-1-1,0 0,0-1,0 0,0-1,8-4,7-4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1,'-34'2,"0"1,0 2,0 2,1 1,0 1,0 2,1 1,-3 4,25-12,0 1,1 0,-1 1,1 0,1 0,-1 1,1 0,0 0,1 1,0 0,0 1,1-1,0 1,0 1,1-1,0 1,1-1,0 2,1-1,0 0,0 1,1-1,0 1,1-1,0 1,1 10,0-18,0 0,1 1,-1-1,0 0,1 0,0 0,0 0,0 0,0 0,0 0,1-1,-1 1,1 0,-1-1,1 1,0-1,0 1,1-1,-1 0,0 0,1 0,-1 0,1 0,0-1,-1 1,1-1,0 1,0-1,0 0,0 0,0-1,0 1,0-1,0 1,1-1,6 0,-1 0,1-1,-1 0,0 0,0-1,0 0,0-1,0 0,0 0,0-1,2-1,26-17,-1-1,-1-2,-1-1,-1-2,-2-1,0-1,-3-2,0-1,-28 34,0 0,1-1,-1 1,0 0,0 0,1 0,-1 0,0-1,1 1,-1 0,1 0,-1-1,1 1,-1 0,1-1,0 1,-1-1,1 1,0-1,0 1,-1-1,1 1,0-1,0 1,-1-1,1 0,0 0,0 1,0-1,0 0,0 0,-1 0,1 0,0 0,0 0,0 0,0 0,0-1,0 1,-1 0,1 0,0-1,0 1,0 0,-1-1,1 1,0-1,-1 1,1-1,0 1,-1-1,1 0,0 1,-1-1,1 0,-1 0,1 1,-1-1,0 0,1 0,-1 1,0-1,0 0,1 0,-1 0,0 0,0 0,0 1,0-2,0 2,0 12,0 0,1-1,0 1,0 0,1-1,1 1,0-1,1 0,0 0,1 0,0-1,0 1,1-1,0-1,1 1,0-1,1 0,0 0,0-1,1 0,8 5,36 8,-28-16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59 174,'-2'125,"-6"0,-8 21,-4-64,9-102,10-11,1 1,1-1,2 1,0-1,3 1,0 0,2 1,1 0,1 0,2 1,4-7,116-204,-132 238,0 0,0 0,0-1,1 1,-1 0,0 0,0 0,1-1,-1 1,1 0,-1 0,1 0,0 0,-1 0,1 0,0 0,-1 0,1 0,0 0,0 0,0 1,0-1,0 0,0 1,0-1,0 1,0-1,1 1,-1-1,0 1,0 0,0-1,0 1,1 0,-1 0,0 0,0 0,1 0,-1 0,0 0,0 1,0-1,1 0,-1 1,0-1,0 0,0 1,0 0,0-1,0 1,0 0,1 0,9 102,-4-52,-6-32,1-1,1 0,1 0,1 0,0-1,1 1,4 6,1-6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5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0 173,'23'423,"12"-102,-25-301,11-39,-13 9,21-22,1 0,2 2,1 1,1 2,2 2,0 0,1 3,2 1,35-14,-61 31,54-13,-66 17,1 0,0 0,-1 0,1 0,-1 0,1 0,-1 1,1-1,0 1,-1-1,0 1,1 0,-1-1,1 1,-1 0,0 0,0 0,1 0,-1 0,0 0,0 1,0-1,0 0,0 0,0 1,-1-1,1 1,0-1,-1 1,1-1,-1 1,1-1,-1 1,0-1,0 1,0-1,0 1,0 0,0 0,-2 10,-1-1,0 0,0 0,-1 0,-1 0,0-1,0 0,-1 0,0 0,-1-1,0 0,0 0,-1-1,0 1,-1-2,-9 7,18-14,-32 30,-1-2,-2-1,0-2,-2-1,-1-2,0-2,-2-1,0-2,-40 11,16-24,59-9</inkml:trace>
  <inkml:trace contextRef="#ctx0" brushRef="#br0" timeOffset="317.995">763 708,'-13'19,"1"1,1 0,1 1,1 0,1 0,1 1,1 0,0 0,2 0,1 1,0 0,1 12,3-31,-1-1,1 1,-1-1,1 1,0-1,0 1,0-1,1 0,-1 0,1 1,0-1,0 0,0 0,0-1,1 1,-1 0,1-1,-1 0,1 1,0-1,0 0,0 0,0-1,0 1,1-1,-1 1,0-1,1 0,-1 0,1-1,-1 1,1-1,-1 1,1-1,-1 0,1-1,3 1,7-2,1-1,-1 0,0 0,0-1,0-1,-1-1,0 0,11-7,-12 6,0 0,-1-1,0-1,-1 0,0-1,0 1,-1-2,0 0,-1 0,0 0,-1-1,0 0,-1-1,-3 7,0-1,0 0,-1 1,0-1,-1 0,1 0,-1 0,-1 0,1 0,-1 0,0-1,-1 1,0 0,0 0,0 0,-1 0,0 1,-1-1,1 0,-1 1,0-1,-1 1,0 0,0 0,0 1,-1-1,1 1,-1 0,0 0,0 0,0 1,-1 0,0 0,0 0,0 1,0 0,0 0,0 0,-1 1,0 0,1 0,-1 1,0 0,0 0,0 0,1 1,-1 0,0 1,0-1,0 1,-4 2,-14 3</inkml:trace>
  <inkml:trace contextRef="#ctx0" brushRef="#br0" timeOffset="815.959">1440 708,'-21'5,"1"0,0 1,0 1,0 1,1 1,0 0,1 2,0 0,1 1,0 1,0 0,-13 15,28-25,-1 0,1 1,0-1,0 0,0 1,0-1,1 1,-1-1,1 1,0 0,0 0,1-1,-1 1,1 0,-1 0,1 0,0 0,1 0,-1 0,1-1,0 1,0 0,0 0,0-1,0 1,1 0,0-1,0 0,0 1,0-1,0 0,1 0,-1 0,1 0,1 0,1 2,0 0,1-1,0 1,0-1,0-1,1 1,-1-1,1 0,0-1,-1 0,1 0,0 0,1-1,-1 0,0 0,0-1,0 1,8-2,4-5,0 0,-1-1,0-1,0-1,0 0,-1-2,-1 0,0 0,0-2,-1 0,-1-1,7-7,10-14,0-2,-3-1,-1-1,-2-1,-1-1,-2-2,-3 0,-1-1,5-22,-15 43,0-1,-1-1,-1 0,-2 1,-1-2,0 1,-2 0,-1 0,-1-1,-1 1,-1 0,-1 0,-7-22,9 42,0 0,0 0,0 1,-1-1,0 1,1-1,-1 1,-1 0,1 0,-1 0,1 1,-1-1,0 1,-1 0,1 0,0 0,-1 1,0 0,1-1,-1 2,0-1,0 0,0 1,0 0,0 0,-1 1,1-1,0 1,0 0,0 1,0-1,-1 1,1 0,0 0,-4 2,-2 1,-1 0,1 0,0 2,0-1,0 1,1 1,0 0,0 0,0 1,1 0,1 1,-1 0,1 0,1 1,0 0,0 0,1 1,0 0,1 0,0 0,1 1,-1 4,-4 15,1 0,2 1,1-1,1 1,2 1,1-1,2 0,1 2,-1-14,1 1,1-1,0 0,2 0,0-1,1 1,1-1,1 0,1-1,1 0,0 0,1-1,1-1,0 0,1 0,1-1,1-1,0 0,7 4,-15-14,0 0,0 0,0-1,0 0,1 0,0-1,-1 0,1 0,0-1,0 0,0 0,0-1,0 0,0 0,8-2,8-4</inkml:trace>
  <inkml:trace contextRef="#ctx0" brushRef="#br0" timeOffset="1314.272">2004 596,'-12'22,"1"0,2 1,0 0,1 1,1 0,1 0,1 0,1 1,1 15,2-36,0 0,1 0,0 0,0 0,0 0,0 0,0 0,1 0,0 0,0 0,0 0,0 0,0-1,1 1,0 0,0-1,0 1,0-1,1 0,-1 0,1 0,-1 0,1 0,0 0,1-1,-1 1,0-1,1 0,-1 0,1 0,-1-1,1 1,0-1,0 0,0 0,0 0,0 0,0-1,0 0,0 1,0-1,0-1,0 1,0-1,0 0,2 0,9-8,0 0,0-1,-1 0,-1-1,0-1,0 0,-1-1,0 0,-1 0,-1-2,0 1,6-15,-2 9,128-168,-141 188,-1-1,0 0,1 0,-1 1,1-1,-1 0,1 1,0-1,-1 1,1-1,-1 0,1 1,0 0,0-1,-1 1,1-1,0 1,0 0,-1-1,1 1,0 0,0 0,0 0,-1 0,1 0,0-1,0 2,0-1,0 0,0 0,-1 0,1 0,0 0,0 1,0-1,-1 0,1 1,0-1,0 1,-1-1,1 0,0 1,-1 0,1-1,-1 1,1-1,-1 1,1 0,-1-1,1 1,-1 0,14 43,25 257,-27-225,-3 1,-3-1,-4 2,-3-1,-3 0,-4-1,-3 1,-8 18,10-55,-2-1,-2-1,-2 0,-1-1,-2 0,-1-1,-2-1,-1-2,-2 0,-1-1,-2-1,-8 5,35-35,-12 10,1 0,-1-1,-1 0,0 0,0-2,-1 1,0-2,-1 0,1 0,-1-2,0 0,-1 0,13-5,0 0,-1 0,1 0,0 0,0 0,0-1,0 1,0-1,0 0,0 0,0 0,0 0,0-1,1 1,-1-1,0 1,1-1,-1 0,1 0,0 0,-1-1,1 1,0 0,1-1,-1 1,0-1,1 0,-1 0,1 1,0-1,0 0,0 0,0 0,1 0,-1-1,1 1,-1 0,1 0,0 0,1 0,-1 0,0 0,1 0,0 0,-1 0,1 0,1 0,0-3,8-22,2-1,1 2,1-1,1 2,1 0,2 1,0 1,19-19,-35 40,268-302,-226 259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3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0 725,'5'24,"7"7,0-5,-1-13,2-13,-1-11,-3-4</inkml:trace>
  <inkml:trace contextRef="#ctx0" brushRef="#br0" timeOffset="231.142">57 245,'0'0</inkml:trace>
  <inkml:trace contextRef="#ctx0" brushRef="#br0" timeOffset="646.882">508 442,'-31'23,"11"-11,1 1,0 0,1 1,1 2,0-1,1 2,1 0,0 1,2 1,0 0,1 0,1 1,0 1,0 5,9-22,1 0,0-1,0 1,0 0,1 0,-1 0,1-1,0 1,0 0,1 0,-1 0,1 0,-1-1,1 1,0 0,1 0,-1-1,1 1,-1-1,1 0,0 1,0-1,1 0,-1 0,1 0,-1 0,1-1,0 1,0-1,0 1,1-1,-1 0,0 0,1-1,-1 1,1-1,-1 0,1 0,0 0,0 0,0 0,-1-1,1 0,1 0,14-6,-1-2,0 0,-1-1,0-1,0 0,-1-1,-1-1,0 0,0-2,-1 1,-1-2,0 0,7-12,-14 20,40-53,45-41,-91 100,1 1,-1-1,1 1,0-1,-1 1,1 0,0-1,0 1,-1 0,1-1,0 1,0 0,-1 0,1-1,0 1,0 0,0 0,-1 0,1 0,0 0,0 0,0 1,-1-1,1 0,0 0,0 0,-1 1,1-1,0 0,0 1,-1-1,1 1,0-1,-1 1,1-1,-1 1,1-1,-1 1,1 0,-1-1,1 1,-1 0,1 0,-1-1,0 1,1 0,-1 0,0-1,0 1,0 0,0 0,1-1,-1 2,4 47,-4-45,-4 94,-5-2,-14 57,3-10,10-62,-3-1,-4 0,-3-1,-4-1,-3-1,-30 58,-11-41,65-91,1-1,0 0,-1 1,1-1,-1 0,0 0,0-1,0 1,0 0,0-1,0 0,0 0,0 0,0 0,-1 0,1-1,0 1,-1-1,1 0,0 0,-1 0,1 0,0-1,0 0,-1 1,1-1,0 0,0 0,0-1,0 1,0-1,-2-1,0-2,1-1,0 0,0 0,0 0,1 0,0-1,0 0,1 1,0-1,0 0,0 0,1 0,0 0,0 0,1-1,0 1,0 0,1 0,0-2,-1-2,3-26,2 1,2-1,1 1,1 0,2 1,2 0,1 1,2 0,1 1,1 1,2 1,1 1,2 0,0 2,2 1,19-15,-26 24</inkml:trace>
  <inkml:trace contextRef="#ctx0" brushRef="#br0" timeOffset="883.035">960 725,'-14'38,"0"18,2 3,8-7,9-13,10-13,5-16,1-10</inkml:trace>
  <inkml:trace contextRef="#ctx0" brushRef="#br0" timeOffset="1027.705">1072 301,'0'0</inkml:trace>
  <inkml:trace contextRef="#ctx0" brushRef="#br0" timeOffset="1444.714">1496 526,'-29'27,"1"0,2 2,0 1,2 1,2 1,1 2,1-1,-9 24,27-53,0 0,-1-1,1 1,1 0,-1 0,1 0,-1 0,1 0,0 1,0-1,1 0,-1 1,1-1,0 0,0 1,1-1,-1 0,1 0,0 1,0-1,1 0,-1 0,1 0,-1 0,1 0,1-1,-1 1,0 0,1-1,0 0,0 1,0-1,0 0,4 2,0-1,1-1,0 0,0-1,1 0,-1 0,0 0,1-1,-1-1,1 1,-1-1,1-1,-1 0,0 0,1 0,-1-1,0 0,0-1,0 0,0 0,1-1,8-4,0-2,-1 1,0-2,-1 0,0-1,0 0,-2-1,7-8,12-12,-1-1,-2-2,-2-1,-1-2,-1 0,-3-2,-1 0,-2-1,-2-1,-2-1,-2 0,-2-1,-1 0,-3-1,-1-4,-5 43,-1-1,0 0,0 1,-1-1,0 0,0 1,0-1,-1 1,0-1,-1 1,0 0,0 0,0 0,-1 0,0 1,0-1,-1 1,0 0,0 0,0 1,-1 0,0 0,0 0,0 0,0 1,-1 0,0 0,0 1,0 0,0 0,0 1,-1 0,1 0,-1 0,1 1,-1 1,0-1,1 1,-1 0,0 1,1 0,-1 0,0 0,-5 3,-1 5,0 0,1 1,0 0,1 1,1 0,-1 1,2 0,-1 1,2 0,0 1,0 0,2 0,0 1,0 0,1 0,1 1,1 0,0 0,1 0,0 0,2 0,-1 12,3-1,2 1,0-1,2-1,0 1,2 0,1-1,1-1,2 1,0-2,1 1,2-2,0 1,2-2,10 12,12 11,2-1,2-3,40 31,-46-40,-9-9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00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286 142,'-23'14,"0"2,1 0,1 2,0 0,2 2,0 0,1 1,1 1,1 0,1 1,1 1,1 0,2 1,0 1,-1 5,10-23,-1 0,2 0,-1 0,1 1,0-1,1 0,0 1,0-1,1 0,0 1,0-1,1 0,0 0,0 0,1 0,0 0,1 0,0-1,0 0,0 0,1 0,0 0,1-1,-1 1,1-1,0-1,1 1,-1-1,1 0,0-1,0 0,1 0,-1 0,1-1,0 0,0 0,0-1,0 0,0-1,2 1,5-4,-1-1,1 0,0-1,-1-1,0 0,0-1,0 0,-1-1,0-1,-1 0,1-1,-1 0,-1 0,0-2,0 1,-1-1,0-1,-1 0,6-10,-3 8,-1-1,-1 0,0-1,-1 0,0-1,-2 1,0-1,-1-1,0 1,-1-1,-2 0,1-1,-2 1,-1 0,0-1,-1 1,-1-1,-1 1,0 0,-2-2,2 9,0 0,-1 1,0-1,-1 1,0 0,-1 0,0 0,0 0,-1 1,-1 0,1 0,-1 1,-1 0,0 0,0 0,0 1,-1 1,0-1,0 1,-1 1,0 0,0 0,0 1,0 0,-1 1,1 0,-1 0,6 3,1 0,-1 0,0 1,1-1,-1 1,0 0,1 0,-1 0,1 1,0 0,-1 0,1 0,0 0,0 1,0-1,0 1,-2 3,-13 12</inkml:trace>
  <inkml:trace contextRef="#ctx0" brushRef="#br0" timeOffset="515.718">596 706,'291'-359,"-272"350,-26 45,3-25,4-10,-3 8,-1 0,2 1,-1 0,1-1,1 1,0 0,0 0,1 0,0 0,1 0,0 0,0 0,1-1,0 1,1 0,0-1,1 0,1 3,-3-10,1 0,0 0,0 0,0 0,0 0,0 0,0-1,0 0,1 1,-1-1,0 0,1-1,-1 1,1-1,-1 1,1-1,-1 0,1 0,-1-1,1 1,-1-1,0 0,1 0,-1 0,0 0,1 0,-1-1,0 1,1-1,85-60,-79 51,1 0,-1-1,-1-1,-1 1,1-1,-2-1,0 0,-1 0,0 0,-1-1,0 1,0-9,0-2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9:59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59,'28'-58,"-36"86,-134 235,76-149,-5-2,-27 26,-21 40,86-152,20-22</inkml:trace>
  <inkml:trace contextRef="#ctx0" brushRef="#br0" timeOffset="422.417">0 285,'34'29,"4"-12,0-2,2-2,0-1,0-2,1-2,13 0,92 22,-122-25,0 1,0 1,-1 1,0 1,-1 1,0 1,0 1,-1 1,-1 0,0 2,10 10,-29-24,0 1,0 0,0-1,1 1,-1-1,1 1,-1-1,1 0,-1 0,1 0,0 0,-1 0,1 0,0 0,0 0,0-1,0 1,0-1,0 1,0-1,0 0,0 0,0 0,0 0,0 0,0 0,0-1,0 1,-1-1,1 1,0-1,0 0,0 1,0-1,-1 0,1 0,0-1,-1 1,1 0,-1 0,1-1,10-8</inkml:trace>
  <inkml:trace contextRef="#ctx0" brushRef="#br0" timeOffset="670.49">791 342,'-78'14,"1"3,1 4,1 3,1 3,2 4,-18 12,-36 45,109-71</inkml:trace>
  <inkml:trace contextRef="#ctx0" brushRef="#br0" timeOffset="990.697">338 31,'-7'16,"0"1,0-1,2 1,0 0,1 1,0-1,2 1,0 0,1 0,1-1,0 1,2 0,0 0,1-1,3 12,78 294,-52-168,-13-92,-14-44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0,'1'64,"-13"236,-36 83,21-195,20-159,7-38,3-6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7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88,'48'-9,"26"-4,0-4,-8 1,-10 3,-10 4,-8 3,-6 3,-3 2,-2 1,-1 0,1 1,-6 0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8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287 445,'-28'15,"0"1,1 1,1 1,0 2,1 1,2 0,0 2,1 1,-11 18,8 36,25-76,0 0,0 0,1 0,-1 0,1 0,-1 0,1 0,0 0,0 0,0 0,0 0,0-1,0 1,1 0,-1-1,0 1,1-1,-1 1,1-1,0 0,-1 1,1-1,0 0,0 0,0 0,0-1,0 1,0 0,0-1,0 1,0-1,0 0,0 0,0 1,0-1,0-1,1 1,14-2,0-1,1-1,-1 0,-1-2,1 0,-1 0,0-2,0 0,-1 0,0-2,-1 0,0 0,-1-2,5-4,5-1,96-76,-119 93,0 1,0-1,0 0,1 1,-1-1,0 1,0-1,0 1,0-1,1 0,-1 1,0-1,0 1,1-1,-1 0,0 1,1-1,-1 0,0 1,1-1,-1 0,0 0,1 1,-1-1,1 0,-1 0,1 0,-1 1,0-1,1 0,-1 0,1 0,-1 0,1 0,-1 0,1 0,-1 0,1 0,-1 0,0 0,1 0,-1-1,1 1,-1 0,1 0,-1 0,0-1,1 1,-1 0,1 0,-1-1,0 1,1 0,-1-1,0 1,1 0,-1-1,0 1,0-1,1 1,-1-1,-12 45,10-36,0 84,2-90,1 0,0 1,0-1,-1 0,1 0,1 0,-1 1,0-1,0 0,1-1,-1 1,1 0,0 0,0-1,-1 1,1-1,0 1,0-1,0 0,1 0,-1 0,0 0,0 0,0 0,1-1,-1 1,1-1,-1 1,0-1,1 0,-1 0,0 0,1-1,-1 1,1 0,-1-1,1 0,13-5,-1-2,0 0,0 0,-1-2,0 1,-1-2,0 0,-1 0,0-2,0 1,-2-1,0-1,0 0,-1 0,-1-1,0 0,5-16,6-10,-3-1,-1-1,-3-1,-1 1,-2-2,-2 0,-2 1,-2-2,-2 1,-4-45,13 338,19 24,-22-235,-2 1,-1 0,-2 0,-2 0,-1 9,-11-12,6-29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29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1,'-220'171,"216"-167,-2 0,1-1,-1 2,1-1,1 0,-1 1,0 0,1 0,0 1,1-1,-1 1,1 0,0-1,0 2,0-1,1 0,0 0,1 1,-1 1,3-5,1 0,-1 0,1 0,-1 0,1 0,0 0,0-1,1 1,-1-1,0 0,1 0,0 0,-1 0,1 0,0 0,0-1,0 1,0-1,0 0,0 0,0 0,1 0,-1 0,1-1,26 13,-24-8,0-1,0 1,-1 1,0-1,0 1,0 0,-1 0,0 0,0 1,0-1,-1 1,0 0,0 0,-1 0,0 0,1 5,33 68,-1-55,-20-24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1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303 116,'2'-3,"-1"-1,0 1,-1 0,1 0,0 0,-1-1,0 1,0 0,0-1,0 1,0 0,-1 0,0-1,1 1,-1 0,0 0,-1 0,1 0,0 0,-1 0,0 0,1 0,-1 1,0-1,-1 1,1-1,0 1,-1 0,1 0,-1 0,0 0,1 0,-1 0,0 1,0 0,0-1,-1 1,1 0,0 1,-2-1,-10 2,0 1,0 1,0 0,0 1,0 1,1 0,0 1,0 0,0 1,1 1,0 0,1 1,-6 5,16-13,-1-1,1 1,0 0,-1 0,1 1,0-1,0 0,0 1,0-1,0 1,0 0,1-1,-1 1,0 0,1 0,0 0,-1 1,1-1,0 0,0 0,0 1,0-1,1 0,-1 1,0-1,1 1,0-1,0 1,0-1,0 1,0-1,0 1,1-1,-1 1,1-1,-1 0,1 1,0-1,0 0,0 1,0-1,1 0,-1 0,1 0,-1 0,1 0,-1 0,1-1,2 2,11-1,0 0,0-1,0-1,1-1,-1 0,0 0,0-2,0 0,0-1,-1 0,0-1,1-1,-2 0,1-1,-1 0,5-4,-16 10,269-113,-259 109,-1 1,1 0,0 1,1 0,-1 1,0 1,1 0,-1 0,1 1,-1 1,1 0,-1 0,1 2,-1-1,2 2,-12-3,1 0,-1 0,0 1,0-1,0 1,0-1,0 1,0-1,0 1,0 0,-1 0,1 0,-1 0,1 0,-1 0,0 1,0-1,0 0,0 1,0-1,-1 0,1 1,-1-1,1 1,-1-1,0 1,0 0,0-1,0 1,-1-1,1 1,-1-1,1 0,-2 3,0 2,-1-1,0 1,0-1,0 0,-1 0,0-1,0 1,-1-1,1 1,-1-1,0-1,-3 3,-180 126,-158 112,340-240,-1-1,1 1,0 0,0 1,0-1,1 1,0 0,0 1,1-1,-1 1,1 0,1 0,-1 0,1 0,1 1,-1 0,1-1,1 1,-1 5,5 5</inkml:trace>
  <inkml:trace contextRef="#ctx0" brushRef="#br0" timeOffset="317.702">727 397,'-31'18,"0"1,2 1,0 1,1 2,2 1,0 1,2 1,0 1,2 2,-6 10,26-36,0-1,0 1,1 0,-1-1,1 1,-1 0,1 0,0 0,0 1,0-1,0 0,1 0,-1 0,1 1,0-1,0 0,0 0,1 1,-1-1,1 0,-1 0,1 0,0 0,0 0,1 0,-1 0,1 0,-1 0,1 0,0-1,0 1,0-1,0 1,0-1,1 0,-1 0,1 0,0 0,-1 0,1 0,0-1,0 0,0 1,1-1,15 2,0-1,0 0,0-2,0 0,0-1,0-1,0-1,0-1,-1 0,1-1,-1-1,-1-1,1-1,-1 0,0-1,-1-1,0 0,0-1,-2-1,3-3,-10 12,-1-1,-1 0,1 0,-1-1,1 1,-1-1,0 0,-1-1,0 1,1-1,-2 0,1 0,-1 0,0 0,0-1,0 1,-1-1,0 0,-1 0,1 1,-1-1,-1 0,1 0,-1 0,0 0,-1 0,0 0,0 0,0 0,-1 0,0 0,0 1,-1-1,0 1,0-1,0 1,-1 0,-3-4,4 7,0 0,-1-1,1 1,-1 0,0 1,0-1,0 1,0 0,0 0,-1 0,1 0,-1 1,1 0,-1-1,1 2,-1-1,0 1,-2-1,-14 4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0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31 316,'61'-16,"0"-2,-1-3,-1-3,17-11,5-24,-79 57,0 0,0 0,-1 0,1-1,0 1,-1-1,1 1,-1-1,0 1,0-1,0 0,0 1,-1-1,1 0,-1 0,1 0,-1 0,0 1,0-1,0 0,-1 0,1 0,-1 0,1 1,-1-1,0 0,0 1,0-1,-1 0,1 1,-1-1,0 0,-2-2,0 0,-1 1,1-1,-1 1,0 0,-1 1,1-1,0 1,-1 0,0 0,0 1,0 0,0 0,0 0,0 1,0 0,0 0,-1 0,1 1,0 0,-1 0,1 1,0-1,-1 1,1 1,-5 1,-5 1,0 1,1 0,0 1,0 1,1 0,0 1,0 1,1 0,0 1,-3 2,6-3,0 0,1 0,-1 1,2 0,-1 0,2 1,-1 0,2 1,-1 0,1 0,1 0,1 1,-1-1,2 1,0 0,0 0,1 1,1-1,0 0,1 1,1-1,1 12,1-17,0-1,0 1,1-1,0 1,1-1,-1-1,1 1,0-1,1 1,0-2,0 1,0-1,0 1,1-2,0 1,0-1,1 0,2 1,145 42,-139-44,0-2,0 1,0-2,1 0,-1-1,0-1,0 0,0-2,-1 1,1-2,-1 0,0-1,0 0,0-1,-1-1,11-8,-8-1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4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13,'-9'-3,"0"0,-1 1,1 1,-1-1,1 1,-1 1,1 0,-1 0,1 1,-1 0,1 1,0 0,-1 0,1 1,0 0,1 1,-1 0,0 0,1 1,0 0,0 1,1-1,-1 1,1 1,0 0,1 0,0 0,-5 7,10-12,-50 103,50-103,0 1,0 0,1 0,-1 0,1 0,0-1,-1 1,2 0,-1 0,0 0,0 0,1 0,0-1,-1 1,1 0,0 0,0-1,1 1,-1-1,0 1,1-1,0 1,-1-1,1 0,0 0,0 0,1 0,-1 0,0 0,0-1,1 1,-1-1,1 1,0-1,-1 0,1 0,2 0,8 1,-1-1,1 0,-1-1,1-1,-1 0,1 0,-1-2,1 1,-1-1,0-1,0 0,-1-1,1 0,-1-1,0 0,0-1,-1 0,0-1,0 0,2-3,11-5,79-70,-101 85,-1 0,1 0,0 0,-1 1,1-1,0 0,0 0,0 1,-1-1,1 1,0-1,0 1,0-1,0 1,0-1,0 1,0 0,0 0,1-1,-1 1,0 0,0 0,0 0,0 0,0 0,0 0,0 1,0-1,0 0,0 1,0-1,0 0,0 1,0-1,0 1,0-1,0 1,0 0,0-1,-1 1,1 0,0 0,0 0,-1 0,22 49,-17-35,1 0,1-1,0 0,0 0,2-1,0 0,0 0,1-1,1 0,0-1,0 0,6 3,1 0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7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77 565,'-19'33,"-6"17,6-1,5-9</inkml:trace>
  <inkml:trace contextRef="#ctx0" brushRef="#br0" timeOffset="234.281">50 113,'0'0</inkml:trace>
  <inkml:trace contextRef="#ctx0" brushRef="#br0" timeOffset="517.068">303 734,'131'-335,"-108"304,-22 31,-1-1,1 1,-1 0,1 0,-1 0,1-1,-1 1,1 0,0 0,-1 0,1 0,-1 0,1 0,-1 0,1 0,0 0,-1 1,1-1,-1 0,1 0,-1 0,1 0,-1 1,1-1,-1 0,1 1,-1-1,0 0,1 1,-1-1,1 1,-1-1,0 1,1-1,-1 0,0 1,1-1,-1 1,0-1,0 1,0 0,0-1,1 1,-1-1,0 1,0-1,0 1,0-1,0 1,0 0,0-1,-1 1,1-1,0 1,0-1,0 1,0-1,-1 1,2 80,6 44,-6-120,0-1,0 1,1-1,0 0,0 1,0-1,0 0,0 0,1 0,0 0,0-1,0 1,0-1,1 0,-1 1,1-2,0 1,0 0,0-1,0 0,0 0,1 0,2 1,0-1,0-1,-1 0,1-1,0 0,0 0,-1 0,1 0,0-1,-1 0,1-1,0 0,-1 0,0 0,1-1,-1 1,0-2,0 1,-1-1,1 0,1-2,96-98,-71 54,-2-1,-3-2,-2-1,3-13,-20 45,-3 3</inkml:trace>
  <inkml:trace contextRef="#ctx0" brushRef="#br0" timeOffset="766.499">1235 0,'0'43,"0"24,-5 11,-1-5,0-8,1-12,1-9,2-7,6-6,2-3,0-1,-1-1,-2-9,0-8</inkml:trace>
  <inkml:trace contextRef="#ctx0" brushRef="#br0" timeOffset="1017.724">1010 311,'38'-5,"37"-1,10 0,-4 1,-11 1,-18 2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36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1 296,'1'2,"0"-1,1 1,-1 0,1 0,0-1,-1 1,1-1,0 1,0-1,0 0,0 1,0-1,0 0,1-1,-1 1,0 0,0-1,1 1,-1-1,0 0,1 1,-1-1,0 0,1 0,-1-1,2 2,15-3,-1-1,1 0,0-2,-1 0,0 0,0-2,0-1,-1 0,0-1,-1 0,0-2,0 0,-1 0,0-2,-1 0,-1 0,0-1,-1-1,5-9,74-100,-90 123,-1 0,1 1,0-1,0 0,0 1,0-1,0 1,0-1,0 1,-1 0,1-1,0 1,1 0,-1 0,0 0,0 0,0 0,0 0,0 0,0 0,0 0,0 0,0 0,0 1,0-1,0 0,0 1,0-1,0 1,0-1,-1 1,1-1,0 1,0 0,0-1,-1 1,1 0,0 0,-1-1,1 1,-1 0,1 0,-1 0,1 0,-1 0,1 0,-1 0,17 49,-11 7,-2 1,-3 1,-5 31,2 10,1 271,1-353,-1 1,0-1,-2 0,0 1,-1-1,-1-1,-1 1,-2 4,8-23,0 1,0-1,0 1,0-1,0 1,0-1,-1 1,1-1,0 1,0 0,-1-1,1 1,0-1,0 1,-1 0,1-1,0 1,-1 0,1-1,-1 1,1 0,0 0,-1-1,1 1,-1 0,1 0,-1 0,1 0,0-1,-1 1,1 0,-1 0,1 0,-1 0,1 0,-1 0,1 0,-1 0,1 1,-1-1,1 0,-1 0,1 0,0 0,-1 1,1-1,-1 0,1 0,0 1,-1-1,1 0,-1 1,1-1,0 0,0 1,-1-1,1 1,0-1,-6-45,7 13,0 1,2-1,2 1,1-1,1 1,2 1,1 0,1 0,1 1,5-5,6-16,3 1,2 1,2 1,2 2,6-5,0 2,-22 26,0 0,2 1,0 1,1 1,1 1,1 0,0 2,17-10,-34 23,0 1,0 0,0 0,0 0,1 1,-1 0,1-1,-1 2,1-1,0 0,-1 1,1 0,0 0,-1 0,1 1,0-1,-1 1,1 0,-1 0,1 1,-1 0,0-1,1 1,-1 1,0-1,0 1,-1-1,1 1,0 0,-1 1,0-1,0 0,0 1,0 0,0 0,-1 0,0 0,0 0,0 0,0 0,0 1,-1-1,1 7,0-1,0 0,-1 0,-1 0,1 1,-2-1,1 0,-2 1,1-1,-1 0,-1 0,0 0,0-1,-1 1,0-1,-1 1,0-1,0-1,-1 1,-5 5,-1 2,-2-1,0 0,0-1,-1-1,-1 0,0-1,-1-1,0 0,-1-1,-3 0,14-6,-1-1,1 0,-1 0,0-1,1 0,-1-1,0 1,0-2,0 1,0-1,0 0,-7-1,-4-5</inkml:trace>
  <inkml:trace contextRef="#ctx0" brushRef="#br0" timeOffset="349.805">1553 98,'-21'10,"0"1,1 0,1 2,0 0,1 1,0 1,1 1,1 0,0 1,1 1,1 1,1 0,-3 6,15-22,0 1,0-1,0 1,0-1,0 1,1-1,0 1,-1 0,1-1,1 1,-1 0,0-1,1 1,0 0,0-1,0 1,0-1,1 0,-1 1,1-1,0 0,0 0,0 0,0 0,1 0,-1 0,1-1,-1 1,1-1,0 0,0 0,0 0,1 0,-1 0,0-1,1 1,-1-1,0 0,1 0,0 0,-1-1,1 1,0-1,-1 0,1 0,0 0,-1 0,1-1,1 0,4-1,0 0,0-1,0 0,-1 0,1-1,-1 0,0-1,0 0,0 0,-1-1,0 0,0 0,0 0,-1-1,0 0,0-1,-1 1,0-1,0 0,-1 0,0 0,0-1,-1 0,0 1,0-1,-1 0,0-1,-1 1,0 0,-1 0,0-1,0 1,-1 0,0 0,0 0,-1-1,-1 1,1 1,-1-1,-1 0,0 1,0-1,0 1,-1 1,-5-8,-39-30,31 32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50:42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57 112,'-3'2,"0"0,0 0,0 0,0 0,0 0,1 1,-1 0,1-1,-1 1,1 0,0 0,0 0,1 0,-1 0,0 1,1-1,0 0,0 1,0-1,0 1,1-1,-1 1,1 0,0-1,0 1,0-1,0 1,1 0,0-1,-1 1,1-1,0 1,1-1,-1 0,2 3,-2-5,0 0,0 0,1 0,-1 0,0-1,0 1,1 0,-1-1,0 1,1-1,-1 1,1-1,-1 1,1-1,-1 0,1 0,-1 0,1 0,-1 0,1 0,-1 0,0-1,1 1,-1 0,1-1,-1 1,0-1,1 0,-1 1,0-1,1 0,-1 0,0 0,0 0,0 0,0 0,0 0,1-1,37-45,-35 42,-1-1,0 1,0-1,0 0,-1 1,0-1,0 0,0 0,-1 0,0-1,0 1,-1 0,1 0,-2-1,1 1,0 0,-2-6,0 11,1 0,-1 0,0 0,0 0,1 0,-1 0,0 0,0 1,0-1,0 1,0-1,0 1,0 0,0 0,0 0,0 0,0 0,0 1,0-1,0 0,0 1,0-1,0 1,1 0,-1 0,0 0,0 0,1 0,-1 0,0 0,1 0,-1 1,1-1,0 1,-1-1,1 1,0-1,0 1,0 0,-1 1,-56 94,57-94,-1-1,1 1,0 0,0 0,0 0,1 0,-1 0,1 0,0 0,-1 0,1 0,1 0,-1 0,0 0,1 0,-1 0,1 0,0 0,0 0,0 0,1 0,-1-1,1 1,-1 0,1-1,0 1,0-1,0 0,0 0,0 1,1-2,-1 1,1 0,1 1,5-2,-1 0,0 0,0-1,0 0,1 0,-1-1,0 0,0-1,0 0,0 0,0-1,-1 0,1 0,-1 0,0-1,1-1,-2 1,1-1,0 0,-1 0,0-1,-1 0,1 0,-1 0,0-1,0 0,0-1,-3 4,1 0,0 0,-1-1,0 1,0 0,-1-1,1 0,-1 1,0-1,0 0,0 0,-1 0,0 1,0-1,0 0,0 0,-1 0,0 1,0-1,0 0,-1 0,1 1,-1-1,0 1,0 0,-1 0,0-2,0 5,-1 0,1-1,-1 1,1 1,0-1,-1 0,1 1,-1 0,0 0,1 0,-1 0,1 0,-1 1,1-1,-1 1,1 0,0 0,-1 1,1-1,0 1,0-1,0 1,0 0,0 0,0 0,1 1,-1-1,0 1,1-1,0 1,-1 1,2-3,-5 3,1-1,0 1,0-1,0 1,1 1,-1-1,1 1,0-1,0 1,1 0,-1 1,1-1,1 1,-1-1,1 1,-1 0,2 0,-1 0,1 0,0 0,0 0,0 0,1 1,0-1,1 4,-1-8,1 0,0-1,0 1,0 0,0 0,0-1,0 1,0-1,1 1,-1-1,0 0,1 1,-1-1,1 0,0 0,-1 0,1 0,0 0,0 0,-1-1,1 1,0-1,0 1,0-1,0 0,0 1,0-1,0 0,0 0,0 0,0-1,0 1,0 0,-1-1,1 1,0-1,0 0,0 0,0 0,68-42,-63 39,-1-1,1 0,-1 0,0-1,0 0,-1 0,0-1,0 1,0-1,-1 0,0 0,0-1,-1 1,0-1,0 0,-1 1,0-1,0 0,-1-1,0 1,0 0,-1 0,0-3,-1 9,0 0,0 0,0 0,0 0,0 1,0-1,0 0,-1 1,1-1,0 1,-1-1,0 1,1 0,-1 0,0 0,1 0,-1 0,0 0,0 0,0 0,0 1,0-1,0 1,0 0,0-1,0 1,0 0,0 0,0 0,0 1,0-1,0 0,0 1,0-1,0 1,0 0,0-1,0 1,0 0,0 0,1 0,-1 1,-1 0,-69 61,71-62,0 0,0 0,0 0,0 1,0-1,0 0,1 1,-1-1,0 0,1 1,-1-1,1 1,-1-1,1 1,0-1,0 1,0-1,0 1,0-1,0 1,0-1,0 1,1-1,-1 1,0-1,1 1,0-1,-1 1,1-1,0 0,-1 1,1-1,0 0,0 0,0 1,0-1,0 0,1 0,-1 0,0 0,0-1,1 1,-1 0,0 0,1-1,-1 1,1-1,-1 1,1-1,-1 0,1 0,-1 1,1-1,-1 0,1 0,-1 0,1-1,-1 1,1 0,6-2,-1 1,1-1,-1 0,0-1,0 0,0 0,0 0,-1-1,1 0,-1 0,6-5,-5 4,14-10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4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621 225,'-34'37,"1"1,3 2,0 1,-14 29,-13 15,-3-4,-36 36,56-70,-127 150,142-189,28-15</inkml:trace>
  <inkml:trace contextRef="#ctx0" brushRef="#br0" timeOffset="630.93">1 197,'59'39,"-21"-3,-2 1,-1 1,-2 2,22 37,114 190,39 10,-183-246,-16-17</inkml:trace>
  <inkml:trace contextRef="#ctx0" brushRef="#br0" timeOffset="1164.7">1 564,'73'-27,"-27"16,0 2,0 2,1 2,-1 2,1 2,47 6,9-3,104 23,-196-23</inkml:trace>
  <inkml:trace contextRef="#ctx0" brushRef="#br0" timeOffset="1749.32">368 0,'11'219,"24"138,-25 29,-10-362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4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0,'-229'719,"192"-601,24-111,10-30,33-145,-5 72,4 0,5 2,29-56,-63 149,10-22,1 0,0 0,2 1,0 1,2 0,3-4,-17 24,0 0,0 0,0 1,0-1,0 0,0 0,0 0,1 1,-1-1,0 0,0 1,1-1,-1 1,0-1,0 1,1 0,-1 0,0-1,1 1,-1 0,1 0,-1 0,0 1,1-1,-1 0,0 0,1 1,-1-1,0 1,0-1,1 1,-1 0,0-1,0 1,0 0,0 0,0 0,0-1,0 1,0 0,0 1,0-1,-1 0,1 0,0 0,-1 0,1 1,30 63,-31-64,118 321,-67-193,-52-129,1 0,0 0,0 0,0 0,-1 0,1 0,0 0,0 0,-1 0,1 0,0 0,0 0,0 0,-1 0,1 0,0 0,0 0,-1 0,1 0,0 0,0 0,-1 0,1 0,0 0,0 0,0 1,-1-1,1 0,0 0,0 0,0 0,0 1,-1-1,1 0,0 0,0 0,0 1,0-1,0 0,0 0,0 0,0 1,-1-1,1 0,0 0,0 1,0-1,0 0,0 0,0 0,0 1,0-1,0 0,1 1,-24-22,18 17,-7-6,-1 0,0 1,-1 1,0 0,0 1,0 0,-1 1,0 1,0 0,0 1,-1 1,0 0,1 1,-1 1,0 0,0 2,-1 0,-113 12,112-7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0,'22'147,"-14"148,4-207,-9-73,0 0,0 0,-2 1,0-1,-1 0,0 1,-1-1,-1 0,0 1,-4 10,7-24,3-9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9 253,'-3'13,"1"1,0 0,1-1,1 1,0 0,1-1,0 1,1 0,0-1,1 1,1-1,0 0,1 0,0-1,7 12,-10-22,0 1,0-1,0 0,0 0,0-1,0 1,0 0,1-1,-1 1,0-1,1 0,0 1,-1-1,1-1,0 1,-1 0,1-1,0 1,0-1,-1 0,1 0,0 0,0 0,0 0,-1-1,1 1,0-1,0 0,-1 0,1 0,-1 0,1 0,2-2,74-60,-62 44,0-1,-1 0,-2-1,0-1,-1 0,-1-1,-1-1,-1 1,-2-2,0 1,-1-1,0-12,-5 33,-1 0,0 1,0-1,0 0,-1 0,1 0,-1 0,0 0,0 0,0 0,-1 0,0 0,1 0,-1 0,-1 0,1 0,0 0,-1 1,0-1,0 1,0-1,0 1,-1 0,1 0,-1 0,0 0,0 0,0 0,0 1,0 0,-1-1,1 1,-1 0,1 1,-1-1,0 1,0-1,1 1,-1 0,0 1,0-1,0 1,0 0,0 0,-3 0,-3 4,0 1,0 0,1 1,-1 0,1 0,1 1,-1 0,1 0,0 1,1 0,0 1,0 0,1 0,0 0,0 1,1-1,-1 5,-16 29,4-3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1 365,'123'-299,"-104"234,-19 138,-1-66,1 0,-1-1,1 1,1 0,-1 0,1-1,1 1,-1 0,1-1,0 1,1-1,-1 0,1 0,1 0,-1 0,1 0,0-1,0 0,0 1,1-2,0 1,0 0,0-1,1 0,-1 0,1-1,0 1,0-1,0-1,0 1,1-1,-1 0,1 0,-1-1,1 0,1 0,4-3,-1 0,1 0,-1-2,0 1,0-1,0-1,-1 0,1-1,-1 1,-1-2,1 0,-1 0,0-1,-1 0,1 0,-2-1,1 0,-1 0,-1-1,1 0,-2 0,1 0,1-7,14-38,-13 30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55.86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4290 657,'16'-11,"-26"8,0 6,8-3,-1-1,1 1,0 0,-1 0,1 1,-1-1,1 0,0 1,-1 0,1-1,0 1,0 0,0 0,-1 0,1 1,0-1,0 0,1 1,-1-1,0 1,0 0,1-1,-1 1,1 0,-1 0,1 0,0 0,0 0,0 1,0-1,0 0,0 0,1 1,-1-1,1 0,0 1,0-1,-1 1,1-1,1 0,-1 1,0-1,1 2,46 61,-43-62,0 0,-1-1,1 2,-1-1,0 0,0 1,0-1,0 1,0 0,-1 0,0 0,0 0,0 1,0-1,-1 0,1 1,-1-1,0 1,-1 0,1-1,-1 1,0 0,0-1,0 1,-1 0,0-1,0 1,0-1,0 1,0-1,-2 2,-2 3,-1-1,-1 0,1 0,-2 0,1-1,-1 0,0 0,0-1,-1 0,1 0,-1-1,-1 0,1-1,-1 0,0 0,0-1,0 0,0-1,0 0,-1-1,1 0,9-1,0 1,0-1,1 0,-1 0,0 0,0 0,1 1,-1-1,0 0,0 0,1 0,-1-1,0 1,0 0,1 0,-1 0,0-1,0 1,1 0,-1 0,0-1,1 1,-1-1,0 1,1-1,-1 1,1-1,-1 1,1-1,-1 1,1-1,-1 0,1 1,0-1,-1 0,1 1,0-1,-1 0,1 0,0 1,0-1,0 0,0 0,0 1,0-1,0 0,0 0,0 1,0-1,0 0,0 0,0 1,1-1,-1 0,0 0,1 1,-1-1,0 0,1 1,-1-1,1 0,-1 1,1-1,-1 1,1-1,0 1,-1-1,1 1,0-1,10-9</inkml:trace>
  <inkml:trace contextRef="#ctx0" brushRef="#br0" timeOffset="300.847">4827 657,'-29'10,"-19"12,-6 3,6 2,6 1,11 0,10 1,9 0,6 0,10-5,8-2,7-5,5-4,4-6,1-3,-4-3</inkml:trace>
  <inkml:trace contextRef="#ctx0" brushRef="#br0" timeOffset="573.137">5137 714,'-24'11,"-1"1,2 2,0 0,1 1,0 2,1 0,1 1,1 1,0 1,0 2,18-21,-1 1,1-1,0 1,-1 0,1 0,0 0,0-1,0 1,0 0,0 0,1 0,-1 1,1-1,-1 0,1 0,0 0,-1 0,1 0,0 1,1-1,-1 0,0 0,1 0,-1 0,1 0,-1 0,1 0,0 0,0 0,0 0,0 0,1 0,-1 0,0-1,1 1,-1 0,1-1,-1 0,1 1,0-1,0 0,-1 0,1 0,0 0,0 0,0 0,0 0,0-1,2 1,6-1,1 0,-1-1,0 0,1-1,-1-1,0 1,0-1,0-1,-1 0,1 0,-1-1,0 0,0-1,-1 0,1 0,-1-1,-1 0,1 0,-1-1,-1 0,1 0,-1-1,4-8,43-102,-50 98</inkml:trace>
  <inkml:trace contextRef="#ctx0" brushRef="#br0" timeOffset="819.85">5307 996,'14'-38,"10"-23,5-5,3 8,-4 10,-2 12,-1 8,-5 9</inkml:trace>
  <inkml:trace contextRef="#ctx0" brushRef="#br0" timeOffset="1223.418">5645 883,'226'-106,"-225"106,5-2,0 0,0-1,0 1,-1-1,1 0,-1-1,0 0,0 1,0-1,0-1,-1 1,0-1,0 0,0 0,0 0,-1 0,0-1,0 1,0-1,-1 0,1 0,-2 0,1 0,0-4,-3 8,0 0,0 0,0 0,0 0,-1 0,1 0,-1 1,1-1,-1 0,0 1,1-1,-1 1,0 0,0-1,0 1,0 0,0 0,0 1,-1-1,1 0,0 1,0-1,-1 1,1 0,0-1,0 1,-1 0,1 1,0-1,-1 0,1 1,-2 0,-71 20,62-15,0 1,1 0,0 1,1 0,0 1,0 0,1 1,0 0,1 1,0 0,0 0,1 1,1 0,0 1,1-1,0 1,1 1,0-1,1 1,-1 7,5-14,0 0,0-1,0 1,1 0,0 0,0 0,1-1,0 1,0 0,1-1,-1 0,1 1,1-1,-1-1,1 1,0 0,1-1,-1 0,1 0,0 0,0 0,0-1,1 0,0 0,0-1,0 1,0-1,0 0,1-1,-1 0,1 0,0 0,-1-1,1 0,0 0,0-1,1 1,18 0</inkml:trace>
  <inkml:trace contextRef="#ctx0" brushRef="#br0" timeOffset="-2210.84">1948 770,'-14'39,"-5"17,0 3,5-2,3-12</inkml:trace>
  <inkml:trace contextRef="#ctx0" brushRef="#br0" timeOffset="-1982.678">1976 319,'0'0</inkml:trace>
  <inkml:trace contextRef="#ctx0" brushRef="#br0" timeOffset="-1629.41">2089 1053,'110'-280,"-78"221,-32 58,0 1,1-1,-1 1,0 0,1-1,-1 1,1 0,-1-1,1 1,-1 0,1-1,-1 1,1 0,-1 0,1 0,-1-1,1 1,-1 0,1 0,-1 0,1 0,-1 0,1 0,0 0,-1 0,1 0,-1 0,1 0,-1 1,1-1,-1 0,1 0,-1 1,1-1,-1 0,1 0,-1 1,1-1,-1 0,0 1,1-1,-1 1,1-1,-1 1,0-1,0 1,1-1,-1 1,0-1,0 1,1-1,-1 1,0-1,0 1,0-1,0 1,0-1,0 1,0 0,6 35,-4-11,-3-15,0 0,2 1,-1-1,1 0,0 0,1 0,1 0,-1 0,1-1,1 1,0-1,0 1,1-1,0-1,1 1,0-1,0 0,1 0,0 0,1 0,-4-5,0-1,0 0,0 0,0 0,0-1,0 1,0-1,0 0,1 0,-1-1,0 1,1-1,-1 0,0 0,1 0,-1-1,0 0,1 0,-1 0,0 0,0 0,0-1,0 0,0 0,0 0,0 0,1-2,5-2,-1-1,-1 0,0-1,0 0,0 0,-1-1,0 0,0 0,-1 0,1-4,4-8,-2-1,0 0,-1 0,-1-1,-1 0,-2 0,2-19,-4 18</inkml:trace>
  <inkml:trace contextRef="#ctx0" brushRef="#br0" timeOffset="-877.786">3076 743,'-14'-2,"-1"2,0 0,1 1,-1 0,1 1,-1 1,1 0,0 1,0 1,0 0,0 1,1 0,0 1,0 1,1 0,0 0,-6 7,15-12,1 0,0 0,0 1,0-1,0 0,1 1,-1-1,1 1,0-1,0 1,0-1,1 1,-1 0,1 0,0-1,0 1,0 0,0 0,1-1,0 1,-1 0,1-1,1 1,-1-1,0 1,1-1,0 0,0 1,0-1,0 0,0 0,1 0,-1-1,1 1,0 0,-1-1,1 0,1 0,-1 0,0 0,0 0,1-1,-1 1,1-1,-1 0,1 0,0 0,-1-1,1 1,0-1,0 0,-1 0,1 0,2 0,7-3,1-1,0 0,-1-1,0 0,0-1,0-1,-1 0,0 0,0-1,-1-1,0 0,0 0,-1-1,0-1,3-5,101-115,-114 132,0-1,0 1,0-1,0 1,0-1,0 1,0-1,0 1,1-1,-1 1,0-1,0 1,0-1,1 1,-1-1,0 1,0-1,1 0,-1 1,0-1,1 1,-1-1,1 0,-1 1,0-1,1 0,-1 0,1 1,-1-1,1 0,-1 0,1 0,-1 0,1 1,-1-1,1 0,-1 0,1 0,-1 0,1 0,-1 0,1 0,-1 0,1-1,-1 1,1 0,-1 0,1 0,-1 0,1-1,-1 1,1 0,-1 0,0-1,1 1,-1 0,0-1,1 1,-1-1,0 1,1 0,-1-1,0 1,1-1,-11 43,9-38,-5 9,1 1,0-1,1 1,1 0,0 0,1 0,0 0,1 1,1-1,0 0,1 1,1-1,0 0,3 9,-4-20,0-1,0 0,1 1,-1-1,1 0,-1 0,1 0,0 0,0 0,0 0,0 0,0-1,0 1,0-1,1 1,-1-1,0 0,1 0,-1 0,1 0,0 0,-1-1,1 1,-1-1,1 0,0 0,0 0,-1 0,1 0,0 0,-1-1,1 1,-1-1,1 0,-1 0,1 0,-1 0,1 0,-1 0,2-2,86-69,-51 21,-2-2,-3-1,-2-2,-2-2,-3 0,-2-2,-2-4,-16 47,0 0,-1-1,-1 0,-1 1,0-1,-1-1,-1 1,-1 0,-1-1,0 1,-1 0,-1-1,-1 1,-3-11,5 26,0 1,0 0,0 0,0-1,0 1,0 0,0 0,-1 0,1 0,-1 0,1 1,-1-1,0 0,1 1,-1-1,0 1,0-1,0 1,-1 0,1 0,0 0,0 0,0 1,-1-1,1 0,-1 1,1 0,0-1,-1 1,1 0,-1 0,1 1,0-1,-1 0,1 1,0-1,-1 1,1 0,0 0,0 0,0 0,-1 0,1 1,0-1,-6 4,1 1,-1 0,1 0,0 1,1 0,0 0,0 0,0 1,1 0,-4 8,-2 8,1 0,2 1,0 0,1 1,2-1,1 1,1 0,1 1,1-1,1 0,2 1,4 24,3 3,3 0,2 0,2-1,3-1,17 32,-32-72,0-1,2-1,-1 1,1-1,0 0,1 0,0-1,1 0,0 0,0 0,9 5,0-9,0-4</inkml:trace>
  <inkml:trace contextRef="#ctx0" brushRef="#br0" timeOffset="-2997.641">931 121,'21'-2,"0"-1,-1 0,0-2,0 0,0-1,-1-1,8-4,118-31,-139 42,-2-2,0 0,0 1,0 0,0 0,1 0,-1 0,0 1,0-1,1 1,-1 0,0 0,0 1,1-1,-1 1,0 0,0 0,0 1,0-1,0 1,0 0,0 0,0 0,-1 1,1-1,-1 1,0-1,1 1,-1 1,-1-1,1 0,0 1,-1-1,0 1,0-1,0 1,0 0,0 1,-3 13,-1-1,0 1,-1-1,-1 0,-1 1,0-2,-7 15,9-25,-14 45,1 0,3 1,1 0,4 1,1 0,3 0,2 15,4 304,-2-369,0-2,1 1,-1-1,1 0,-1 1,0-1,1 1,-1-1,0 0,0 1,0-1,0 1,0-1,0 1,-1-1,1 0,0 1,-1-1,1 0,-1 1,0-1,1 0,-1 1,0-1,0 0,1 0,-1 0,0 0,0 0,0 0,-1 0,1 0,0 0,0 0,0-1,-1 1,1-1,0 1,-1 0,1-1,0 0,-1 1,1-1,-1 0,1 0,0 0,-1 0,1 0,-1 0,-137-45,109 37,0 1,-1 2,0 1,0 1,0 1,0 2,0 1,-1 2,-3 2,1 2,0 1,0 2,1 1,0 1,1 2,1 2,-12 7,28-14,0 1,1 0,0 1,1 0,0 1,1 1,0 0,1 0,0 1,1 1,1 0,0 0,1 1,1 0,0 0,1 0,-1 12,5-25,1 0,0 1,0 0,1-1,-1 1,1-1,0 1,0 0,0-1,0 1,1-1,-1 1,1-1,0 1,0-1,1 1,-1-1,0 0,1 1,0-1,0 0,0 0,0 0,1 0,-1-1,1 1,2 1,-1-5,0 0,0 0,-1-1,1 0,0 0,-1 0,1 0,-1 0,1-1,-1 1,0-1,0 0,0 0,-1 0,1-1,-1 1,0-1,0 1,2-4,1 0,11-17</inkml:trace>
  <inkml:trace contextRef="#ctx0" brushRef="#br0" timeOffset="-2465.36">1017 516,'24'10,"1"-2,1-1,-1-1,1-2,0 0,0-1,0-2,1-1,-1-1,0-1,0-1,0-1,0-2,-1 0,0-2,0-1,5-3,43-23,-72 36,0 0,-1 0,1 0,-1 1,1-1,-1 0,0 0,1 1,-1-1,0 0,0 1,0-1,0 0,0 1,0-1,0 0,0 1,-1-1,1 0,0 0,-1 1,1-1,-1 0,0 0,1 0,-1 1,0-1,0 0,0 0,1 0,-1 0,-1 0,-6 12,2 0,-1 0,2 1,0-1,0 1,1 0,1 1,1-1,0 1,0-1,2 1,0 0,0-1,1 1,2 5,18 59,-12-61</inkml:trace>
  <inkml:trace contextRef="#ctx0" brushRef="#br0" timeOffset="4636.565">7620 149,'2'0,"0"-1,-1 1,1-1,-1 0,0 0,1 0,-1 0,0 0,1 0,-1 0,0 0,0 0,0-1,0 1,0 0,0-1,0 1,-1-1,1 1,0-1,-1 1,1-1,-1 1,0-1,0 0,1 1,-1-1,0 0,0 1,0-1,-1 0,1 1,0-1,-1 1,1-1,-1 0,1 1,-1-1,0 1,1-1,-1 1,0 0,0-1,0 1,0 0,0 0,-1 0,1-1,0 1,0 0,-1 1,1-1,-1 0,1 0,-1 1,1-1,-1 0,1 1,-1 0,-1-1,-15-3,1 0,-1 1,0 2,0-1,0 2,0 0,0 2,0 0,0 0,0 2,0 0,1 1,0 1,-8 4,16-8,-1 0,1 1,0 0,1 1,-1 0,1 0,-1 0,1 1,1 1,-1-1,1 1,0 1,0-1,0 1,1 0,0 1,1-1,0 1,0 0,0 0,1 1,1 0,-1-1,1 1,-1 9,2 0,0 0,2 0,0 0,1 0,1 0,0 0,1-1,1 1,1-1,1 0,0 0,8 13,-10-25,0-1,1 0,0 0,0 0,0-1,1 1,-1-1,1-1,0 1,-1-1,1 0,0 0,0 0,1-1,-1 0,0 0,0-1,1 0,-1 0,0 0,1-1,-1 0,0 0,4-1,48 1,-57 1,-1 0,1 0,-1 0,1 0,-1 0,1 0,-1 0,1 1,-1-1,1 0,-1 0,1 1,-1-1,1 0,-1 1,1-1,-1 0,0 1,1-1,-1 1,0-1,1 1,-1-1,0 0,1 1,-1-1,0 1,0 0,0-1,0 1,1-1,-1 1,0-1,0 1,0-1,0 1,0-1,0 1,-1 0,1-1,0 1,0-1,0 1,0-1,-1 1,1-1,0 1,0-1,-1 1,1-1,0 0,-1 1,1-1,0 1,-1-1,1 0,-1 1,1-1,-1 0,1 0,-1 1,-26 27,14-19,0 1,0 0,1 1,0 0,1 1,0 0,1 1,0 0,1 1,1 0,0 0,1 1,0-1,1 2,1-1,1 1,0 0,0 5,3-14,0 0,0 0,1 0,0-1,1 1,-1 0,1 0,1 0,-1 0,1-1,0 1,1-1,-1 1,1-1,1 0,-1 0,1 0,0 0,0-1,1 0,0 0,0 0,0 0,0-1,5 4,3-2,1 0,-1 0,1-1,0-1,0-1,0 0,1 0,-1-1,1-1,-1-1,1 0,4-1,113-12,-67-7,-50 11</inkml:trace>
  <inkml:trace contextRef="#ctx0" brushRef="#br0" timeOffset="4904.056">8298 657,'-24'19,"-18"17,-6 5,0 2,9-2,5-3,5-3,6-3,3-2,5-1,-1-1,4-1,3 1,-2-5,1-7</inkml:trace>
  <inkml:trace contextRef="#ctx0" brushRef="#br0" timeOffset="5175.059">7874 601,'10'28,"12"20,8 7,3-3,-3-4,-3-10,-1-8,0-3,1-2,-1 0,2-5,0 0,0-4,-5-5</inkml:trace>
  <inkml:trace contextRef="#ctx0" brushRef="#br0" timeOffset="5575.064">8665 743,'-46'16,"1"3,1 2,1 2,1 1,-8 9,43-28,1 1,-1-1,1 1,0 0,0 1,1-1,0 1,0 0,1 1,0-1,-2 4,5-8,0 0,0 0,0 0,1 0,-1 0,1 0,0 0,0 0,0 0,0 0,0 0,1 0,-1 1,1-1,0 0,0 0,0-1,0 1,0 0,1 0,-1 0,1-1,0 1,0-1,0 1,0-1,0 0,1 0,-1 0,1 0,1 1,3 1,-1 0,0-1,1 1,0-2,0 1,0-1,0 0,0 0,0-1,0 0,1 0,-1-1,0 1,1-2,-1 1,0-1,0 0,1-1,-1 0,0 0,0 0,1-2,8-2,-1-1,0-1,0-1,-1 0,0 0,0-2,-1 0,-1 0,2-3,136-139,-150 152,1 0,0 0,-1 0,1 0,0 0,0 1,-1-1,1 0,0 0,0 1,0-1,0 0,0 1,0-1,0 1,0-1,0 1,0-1,1 1,-1 0,0 0,0-1,0 1,0 0,1 0,-1 0,0 0,0 1,0-1,0 0,0 0,1 1,-1-1,0 1,0-1,0 1,0-1,0 1,0-1,0 1,0 0,0 0,-1 0,1-1,0 1,0 0,-1 0,1 0,0 0,-1 0,1 0,-1 0,0 0,1 1,-1-1,0 0,1 0,2 18</inkml:trace>
  <inkml:trace contextRef="#ctx0" brushRef="#br0" timeOffset="6185.271">8975 1137,'108'-337,"-89"295,-4 72,11 94,-12-62,11-80,-4-20,-11 15,2 0,0 1,2 1,1 0,0 1,1 1,1 0,1 1,10-7,-27 24,0 0,0 0,0-1,1 1,-1 0,1 1,-1-1,0 0,1 0,-1 1,1-1,0 0,-1 1,1 0,-1-1,1 1,0 0,-1 0,1 0,0 0,-1 0,1 0,0 0,-1 1,1-1,0 1,-1-1,1 1,-1 0,1-1,-1 1,1 0,-1 0,0 0,1 0,-1 0,0 0,0 0,0 1,0-1,0 0,0 1,0-1,0 1,-1-1,1 1,0-1,-1 1,1-1,-1 1,0 0,1-1,-1 1,0 0,0-1,0 1,-1 1,-22 142,22-138,0 1,0-1,0 1,1-1,0 1,0 0,1-1,0 1,0-1,1 1,0-1,0 0,4 6,6 5</inkml:trace>
  <inkml:trace contextRef="#ctx0" brushRef="#br0" timeOffset="9909.429">9737 996,'0'0</inkml:trace>
  <inkml:trace contextRef="#ctx0" brushRef="#br0" timeOffset="10738.628">9963 544,'-7'-1,"1"1,-1-1,0 1,1 1,-1-1,0 1,1 0,-1 1,1-1,-1 1,1 1,0-1,0 1,0 0,0 0,0 1,1 0,0 0,0 0,-3 3,-3 3,0 1,0 0,1 1,0 0,1 1,1 0,0 0,1 1,0-1,1 2,1-1,0 1,1 0,0 0,1 0,1 0,0 0,1 13,1-24,1-1,-1 1,0-1,1 1,0-1,0 1,0-1,0 0,1 1,-1-1,1 0,0 0,0 0,0 0,0 0,0-1,1 1,-1-1,1 1,0-1,0 0,0 0,0 0,0 0,0-1,0 1,1-1,-1 0,0 0,1 0,-1 0,1-1,-1 1,1-1,-1 0,1 0,-1 0,1-1,-1 1,1-1,-1 0,1 0,1 0,11-4,0-1,0-1,0 0,-1-1,0-1,0 0,-1-1,0 0,-1-1,-1-1,1 0,-2-1,0 0,0 0,-1-1,-1-1,0 0,-1 0,-1-1,0 0,-1 0,1-7,-4 1,-12 32,-12 32,16-28,1 0,1 1,0 0,1-1,1 1,0 0,1 0,1 0,0 0,1 0,1-1,0 1,1-1,0 1,1-1,1 0,0-1,6 10,-10-20,0-1,1 1,-1 0,0 0,1-1,0 0,0 1,0-1,0 0,0-1,0 1,0 0,1-1,-1 0,0 1,1-2,-1 1,1 0,14 0</inkml:trace>
  <inkml:trace contextRef="#ctx0" brushRef="#br0" timeOffset="11185.743">10246 601,'-2'63,"0"-42,0 1,2 0,1 0,0 0,1 0,2-1,0 1,1-1,2 0,0 0,5 8,-12-27,1-1,-1 0,1 1,0-1,-1 0,1 0,0 0,0 0,0 0,0 0,0 0,0 0,0 0,0 0,1 0,-1 0,0-1,0 1,1-1,-1 1,0-1,1 1,-1-1,0 0,1 0,-1 1,1-1,-1 0,1 0,-1-1,0 1,1 0,-1 0,1-1,-1 1,0-1,1 1,-1-1,0 1,0-1,1 0,-1 0,0 0,0 1,0-1,0 0,0 0,0 0,0-1,0 1,-1 0,1 0,0-1,41-71,26-161,-60 206,-2 3</inkml:trace>
  <inkml:trace contextRef="#ctx0" brushRef="#br0" timeOffset="11624.326">10640 657,'-19'-3,"-1"1,0 1,0 0,0 2,0 0,0 1,0 1,1 1,-1 1,-15 6,33-11,0 1,0-1,0 1,1-1,-1 1,0 0,0 0,0 0,0 0,1 0,-1 0,0 0,1 1,-1-1,1 1,0-1,-1 1,1-1,0 1,0 0,0 0,0-1,0 1,0 0,1 0,-1 0,1 0,-1 0,1 0,0 0,0 0,-1 0,2 0,-1 0,0 0,0 0,1 0,-1 0,1 0,-1 0,1 0,0 0,0 0,0 0,0-1,0 1,0 0,0-1,1 1,-1-1,1 1,-1-1,1 1,0-1,9 6,0-1,0 0,1 0,0-1,0-1,0 0,1-1,0 0,1-1,32 9,-45-10,1-1,0 0,-1 0,1 1,0-1,-1 1,1-1,-1 1,1 0,-1-1,1 1,-1 0,1 0,-1 0,0 0,0 0,1 0,-1 1,0-1,0 0,0 1,0-1,-1 1,1-1,0 1,0-1,-1 1,1-1,-1 1,0 0,1-1,-1 1,0 0,0-1,0 1,0 0,0-1,0 1,-1 0,1-1,-1 1,1-1,-1 1,1 0,-1-1,0 1,0-1,0 0,0 1,0-1,0 1,-140 130,139-130,0 0,1-1,-1 1,1 0,0 0,-1 0,1 0,0 0,0 1,1-1,-1 0,0 0,1 1,-1-1,1 0,0 1,0-1,-1 0,2 1,-1-1,0 0,0 1,1-1,-1 0,1 1,0-1,0 0,0 0,0 0,0 0,0 0,1 0,-1 0,1 0,-1 0,1 0,-1-1,1 1,0-1,0 1,0-1,1 0,4 4,0-1,0 0,0 0,1-1,0 1,0-2,0 1,0-1,0-1,0 0,8 1,102-22,-93 16</inkml:trace>
  <inkml:trace contextRef="#ctx0" brushRef="#br0" timeOffset="17037.991">6548 93,'34'-93,"-38"123,-44 175,41-159,3 0,1 1,3-1,2 5,-1 18,4 24,4 0,4 0,24 86,9-2,-16-67,-5 2,-1 30,12 244,-60-70,-1-113,9-91,5 1,5 0,5 33,29 136,-28-220,-2 0,-3 0,-2 0,-15 54,-54 232,-19 76,29-62,44-115,10-120,5 1,9 96,0-65,-2 541,-30-435,30-259,-2 32,2 0,2 1,1-1,6 28,-2-25,-2-1,-2 1,-1 0,-3 19,4 84,18-2,-43-3,-32 32,66-133,0-27</inkml:trace>
  <inkml:trace contextRef="#ctx0" brushRef="#br0" timeOffset="25490.218">339 1871,'14'-9,"1"1,0 0,0 1,0 0,1 2,-1 0,1 0,1 2,-1 0,0 0,1 2,0 0,11 1,10 3,-21-1,0 0,1-2,-1 0,1-1,-1 0,0-2,6-1,213-25,-169 19,0 3,0 3,0 3,26 4,27-1,529-2,-423-28,186 27,-219-26,397 26,-155 1,-194-27,474 27,-287-1,-188-27,335 28,-345 28,379-27,-512-1,251-12,49-17,21-5,-125 5,-137 19,149 9,-136 3,769-2,-769-26,17-6,-174 32</inkml:trace>
  <inkml:trace contextRef="#ctx0" brushRef="#br1" timeOffset="43515.282">1017 2125,'-177'246,"-62"106,32-19,127-226,93-149,197-278,6-24,-96 194,-14 25,-106 124,1 0,0 1,-1-1,1 0,0 1,-1-1,1 1,0-1,-1 1,1-1,0 1,0-1,0 1,-1 0,1 0,0-1,0 1,0 0,0 0,0 0,0 0,0 0,-1 0,1 0,0 0,0 0,0 0,0 1,0-1,-1 0,1 1,0-1,0 1,0-1,-1 0,1 1,0 0,-1-1,1 1,0-1,-1 1,1 0,-1-1,1 1,-1 0,1 0,-1 0,1-1,-1 1,0 0,1 0,12 55,-11-42,86 422,-31-100,-57-336,-1 0,1-1,-1 1,1 0,-1 0,0 0,1 0,-1 0,1 0,-1 0,1 0,-1 0,0 0,1 1,-1-1,1 0,-1 0,1 0,-1 1,1-1,-1 0,1 1,-1-1,1 0,-1 1,1-1,0 1,-1-1,1 1,0-1,-1 0,1 1,0-1,-1 1,1 0,0-1,0 1,0-1,0 1,-1-1,1 1,0-1,0 1,0 0,0-1,0 1,0-1,1 1,-1-1,0 1,0 0,0-1,0 1,1-1,-1 1,0-1,1 1,-1-1,0 1,1-1,-1 0,0 1,1-1,-1 1,1-1,-1 0,1 1,-12-8</inkml:trace>
  <inkml:trace contextRef="#ctx0" brushRef="#br1" timeOffset="43832.824">537 2775,'7'-5,"0"1,0 0,1 1,-1 0,1 0,0 1,0 0,0 0,0 1,0 0,0 0,1 1,-1 0,6 1,1-1,327 0,-318-4,-6-2</inkml:trace>
  <inkml:trace contextRef="#ctx0" brushRef="#br1" timeOffset="44229.837">1665 2322,'-9'5,"-4"6,-4 2,6-2,4-8,9-3,3-8,2 3,-1 3</inkml:trace>
  <inkml:trace contextRef="#ctx0" brushRef="#br1" timeOffset="44786.546">1694 2802,'-5'5,"-1"6,-5 2,4-2,4-8,2-4</inkml:trace>
  <inkml:trace contextRef="#ctx0" brushRef="#br1" timeOffset="52433.159">3218 2209,'3'-8,"-1"0,-1-1,1 1,-1 0,-1-1,0 1,0-1,0 1,-1-1,-1 1,1 0,-1-1,-1 1,1 0,-1 0,-1 1,0-1,0 0,0 1,-1 0,0 0,0 1,-1-1,0 1,0 0,0 1,-1-1,1 1,-9-4,-2 5,-1 0,1 0,-1 2,0 0,0 1,0 1,-1 1,1 0,0 2,1 0,-1 1,0 0,1 1,0 2,0-1,1 2,-9 5,12-8,1 0,0 0,0 1,0 0,1 1,0 1,0 0,0 0,1 1,1 0,0 1,0 0,1 1,0 0,0 0,2 0,-1 1,1 0,1 0,0 1,1-1,0 1,1 0,1 0,0 0,0 8,3-15,0 0,0 0,1 0,-1 0,1 0,1-1,-1 1,1-1,0 0,0 1,0-1,1-1,0 1,0 0,0-1,1 0,-1 0,1 0,0-1,0 0,0 1,0-2,1 1,-1-1,1 0,3 1,9 3,1-1,0-1,0 0,0-2,1 0,-1-1,13-1,-5-3,0 0,0-2,0-2,-1 0,1-1,-2-2,1 0,-2-2,20-12,-20 8,-2-1,0 0,-1-2,0 0,-2-1,0-1,-2-1,2-4,24-56,-76 149,2 2,3 2,3 0,-9 49,-106 366,129-424,13-62,0 0,0 1,0-1,0-1,0 1,0 0,0 0,0-1,-1 1,1-1,0 0,0 1,0-1,0 0,-1 0,1 0,0 0,-1-1,1 1,-1 0,1-1,-1 1,0-1,1 0,1-1,15-11</inkml:trace>
  <inkml:trace contextRef="#ctx0" brushRef="#br1" timeOffset="52814.759">3952 2209,'-43'30,"0"1,2 2,2 2,1 2,2 1,1 2,2 1,-18 31,44-59,0 0,1 0,1 0,0 1,0-1,1 1,1 1,1-1,0 0,0 1,2 2,-1-12,1 0,0 0,1 0,0 0,-1 0,1 0,1 0,-1 0,1 0,0 0,0-1,0 1,1-1,0 1,0-1,0 0,0 0,0 0,1-1,0 1,0-1,0 0,0 0,0 0,0-1,1 1,0-1,-1 0,1 0,0-1,0 1,2-1,12 2,1 0,0-2,0 0,0-1,-1-2,1 0,0 0,-1-2,1-1,-1 0,0-1,-1-1,1-1,-2-1,1 0,2-3,17-12,-1-1,-1-1,-1-2,-2-1,-1-2,24-30,-38 42,-1-1,0 0,-1-2,-1 1,-2-2,0 1,-1-2,-1 0,-2 0,1-2,-8 19,-1 1,1-1,-1 1,0-1,-1 1,0-1,0 1,0-1,-1 1,1 0,-2-1,1 1,-1 0,0 0,0 1,0-1,-1 1,0 0,0-1,0 2,-1-1,0 0,1 1,-2 0,1 0,0 1,-1-1,0 1,0 0,0 1,0-1,0 1,0 1,-1-1,1 1,0 0,-1 0,1 1,-3 0,-16 2,-1 2,1 1,1 1,-1 0,1 2,0 1,1 1,0 1,1 1,0 1,1 1,0 1,-10 10,-35 34,45-33</inkml:trace>
  <inkml:trace contextRef="#ctx0" brushRef="#br1" timeOffset="53471.58">5024 2041,'-1'-2,"0"0,-1 0,1 0,-1 0,0 1,1-1,-1 0,0 1,0 0,0-1,0 1,0 0,0 0,-1 0,1 0,0 1,0-1,-1 1,1-1,0 1,-1 0,1 0,0 0,-1 0,0 0,0 0,-7-2,1 1,-1 1,0 0,0 0,1 1,-1 0,0 1,1 0,-1 1,1 0,0 0,0 1,0 0,0 0,1 1,-1 0,1 1,1 0,-1 0,1 1,0 0,0 0,1 0,0 1,0 0,1 0,0 1,1-1,-1 1,2 0,-1 0,-1 9,4-15,0 1,0-1,0 0,0 1,1-1,-1 1,1-1,0 1,0 0,1-1,-1 1,1-1,-1 0,1 1,0-1,0 1,1-1,-1 0,1 0,0 0,-1 0,1 0,1 0,-1 0,0-1,1 1,-1-1,1 1,0-1,0 0,0 0,0 0,0-1,0 1,0-1,0 0,1 1,-1-1,1-1,-1 1,1-1,-1 1,1-1,-1 0,1 0,19-6,0-1,0 0,-1-2,-1 0,1-2,-2 0,1-2,-2 0,8-7,4 0,-13 7,5-3,1 0,1 2,0 1,1 0,0 2,11-2,-36 12,1 0,-1 1,0-1,1 1,-1-1,1 1,-1 0,1 0,0-1,-1 1,1 0,-1 0,1 0,-1 1,1-1,-1 0,1 1,-1-1,1 1,-1-1,1 1,-1 0,1-1,-1 1,0 0,0 0,1 0,-1 0,0 0,0 0,0 0,0 1,0-1,0 0,-1 1,1-1,0 0,0 1,-1-1,1 1,-1-1,0 1,1-1,-1 1,0 0,-12 71,-3-35,-3-1,-1-2,-2 1,-1-2,-16 18,-176 169,-66 24,279-245,-1 1,1-1,0 1,0-1,0 1,-1 0,1 0,0 0,0-1,0 1,0 0,0 0,1 0,-1 1,0-1,0 0,1 0,-1 0,1 1,-1-1,1 0,-1 0,1 1,0-1,-1 0,1 1,0-1,0 0,0 1,0-1,1 1,-1-1,0 0,0 1,1-1,-1 0,1 0,-1 1,1-1,-1 0,1 0,0 0,0 0,0 1,0-1,-1 0,1-1,0 1,1 0,-1 0,0 0,19-1,1-5</inkml:trace>
  <inkml:trace contextRef="#ctx0" brushRef="#br1" timeOffset="53734.232">5362 2520,'-37'31,"2"2,0 1,3 2,0 2,3 0,-17 30,44-65,-1 0,1 1,-1 0,1-1,0 1,1 0,-1 0,1 0,-1 0,1 0,0 0,1 0,-1 0,1 1,-1-1,2 0,-1 0,0 1,1-1,-1 0,1 0,0 0,1 0,-1 0,1 0,0 0,0 0,0-1,0 1,1 0,-1-1,1 0,0 0,3 3,7-2,1 0,0-1,0-1,0 0,1 0,-1-2,0 0,1 0,-1-2,0 0,0 0,0-1,0-1,0 0,0-1,0 1,0-1,0 0,0-1,-1-1,0 0,0-1,-1 0,0-1,6-6,-14 12,0 0,-1 0,0 0,1-1,-1 0,-1 1,1-1,0 0,-1 0,0-1,0 1,0 0,-1-1,1 1,-1-1,0 0,0 1,-1-1,1 0,-1 1,0-1,0 0,-1 0,0 1,1-1,-1 0,-1 1,1-1,-1 1,0 0,0-2,-4 0,0 0,0 0,0 1,0 0,-1 0,0 0,0 1,0 0,-1 1,1-1,-1 1,0 1,0-1,0 2,0-1,0 1,0 0,-1 0,1 1,0 1,0-1,-1 1,-2 1,6-2,-31 0</inkml:trace>
  <inkml:trace contextRef="#ctx0" brushRef="#br1" timeOffset="56289.52">8016 2012,'-38'-4,"0"1,-1 2,1 2,-1 2,1 1,-13 5,43-8,-1 1,1 0,0 0,0 1,0 0,0 1,0 0,1 0,-1 1,1 0,0 0,1 0,-1 1,1 0,0 0,1 1,-1-1,1 1,1 1,-1-1,1 1,0-1,1 1,0 0,0 1,1-1,-1 6,2-3,0 0,0 0,1 0,1 1,0-1,0 0,1 0,1 0,0-1,0 1,1-1,0 1,1-1,0-1,1 1,0-1,0 1,1-2,0 1,1-1,0 0,0-1,1 0,0 0,0 0,0-2,1 1,0-1,0 0,0-1,1 0,-1-1,5 1,4 1,1 0,0-1,0-1,0 0,1-2,-1-1,0 0,0-1,1-2,-1 0,0-1,-1 0,1-2,-1 0,0-2,0 0,-1-1,0-1,-1 0,9-8,-15 10,-1-1,0 0,-1-1,1 0,-2-1,0 0,0 0,-1 0,0-1,-1 0,0-1,-1 1,-3 5,1 0,-1 0,0 0,-1 0,0 0,0 0,0-1,-1 1,0 0,0 0,-1-1,0 1,0 0,-1 0,0 0,0 0,-1 0,0 1,0-1,0 1,-1-1,-4-4,-6-4,-1 1,0 1,-1 1,-1 0,0 1,0 0,-1 2,0 0,-1 1,0 1,0 1,0 0,-1 2,0 0,0 1,0 1,0 1,-1 1,-16 2,4-2</inkml:trace>
  <inkml:trace contextRef="#ctx0" brushRef="#br1" timeOffset="56670.632">7847 2492,'-26'19,"1"1,1 2,1 0,0 2,2 0,1 1,1 1,2 1,-6 11,21-34,0 0,0 0,0 0,0 0,0 1,1-1,0 0,0 1,0-1,1 1,-1-1,1 1,0-1,1 1,-1-1,1 1,-1-1,1 1,1-1,-1 0,1 0,-1 1,1-1,0 0,1 0,-1-1,1 1,0 0,0-1,0 0,0 1,0-1,1-1,-1 1,1 0,0-1,0 0,0 0,2 1,10 2,1-2,0 0,0 0,0-2,0 0,0-1,1-1,-1 0,0-1,0-1,0-1,-1 0,1-1,-1-1,0 0,-1-2,1 0,6-5,-13 9,4 0,-1-1,1 0,-1-1,-1 0,1-1,-1-1,0 0,0 0,-1-1,0 0,-1-1,0 0,-1-1,0 1,0-2,-1 1,-1-1,1 0,-2 0,0-1,-1 0,0 1,0-3,-3 9,1-1,-1 0,0 1,-1-1,0 0,0 0,0 0,-1 1,0-1,0 0,0 1,-1-1,0 1,-1-1,1 1,-1 0,0 0,-1 0,0 0,0 1,0-1,0 1,-1 0,0 0,0 1,0 0,0-1,-1 2,0-1,0 1,0 0,-5-2,-9-2,-1 2,1 1,-1 0,1 1,-1 2,0 0,-6 1,-8 0</inkml:trace>
  <inkml:trace contextRef="#ctx0" brushRef="#br1" timeOffset="57184.126">8467 2068,'17'-3,"113"-27,0 7,50 0,-178 22,1 0,-1 0,0 0,0 0,1 0,-1 1,0 0,1-1,-1 1,1 0,-1 0,1 0,-1 0,0 0,1 1,-1-1,0 1,1 0,-1 0,0-1,0 2,1-1,-1 0,0 0,0 1,0-1,0 1,-1-1,1 1,0 0,-1 0,1-1,-1 1,0 0,1 1,-1-1,0 0,0 0,0 0,-1 1,1-1,-1 0,1 1,-1-1,0 1,1 0,-63 120,31-73,16-16,1 1,2 0,1 1,1 0,3 1,1 0,1 2,-7 35,-3 2,-16 153,31-217</inkml:trace>
  <inkml:trace contextRef="#ctx0" brushRef="#br1" timeOffset="57420.159">8580 2548,'39'0,"31"0,9 0,-4 0,-11 0,-10 0,-11 0,-11 0</inkml:trace>
  <inkml:trace contextRef="#ctx0" brushRef="#br1" timeOffset="57618.736">9314 2576,'-5'34,"-1"11</inkml:trace>
  <inkml:trace contextRef="#ctx0" brushRef="#br1" timeOffset="57984.879">9625 2097,'-13'5,"0"1,1 0,0 0,0 1,1 1,0 0,0 1,1 0,0 0,0 1,1 1,0-1,1 1,1 1,-1 0,2 0,-6 12,11-21,1 0,-1 0,1 0,0 1,-1-1,1 0,1 0,-1 0,0 0,1 0,-1 0,1 0,0 0,0 0,0 0,1 0,-1 0,1 0,-1-1,1 1,0-1,0 1,0-1,1 0,-1 0,0 1,1-2,-1 1,1 0,0-1,-1 1,4 0,102 30,-92-28,172 47,-183-48,-1 0,0 1,0-1,0 1,0 0,-1 0,0 0,0 0,0 0,0 1,0-1,-1 1,0 0,0 0,0 0,-1 0,1 0,-1 0,0 0,-1 0,1 1,-1-1,0 0,-1 1,1-1,-1 0,0 0,0 0,-1 0,1 0,-1 0,0 0,-1 0,1-1,-1 1,0-1,0 1,0-1,-1 0,1 0,-1-1,0 1,0-1,0 0,-1 0,1 0,-2 0,-94 67,35-50,44-18</inkml:trace>
  <inkml:trace contextRef="#ctx0" brushRef="#br1" timeOffset="58174.168">9539 2068,'58'-9,"28"-4,5 1,-9 2,-13 8,-13 4,-17 2</inkml:trace>
  <inkml:trace contextRef="#ctx0" brushRef="#br1" timeOffset="58688.07">10330 1955,'14'1,"-25"0,-18 2,28-2,-8-1,0 2,0-1,0 1,0 0,0 1,0 0,1 0,-1 1,1 0,0 1,0 0,1 0,-1 0,1 1,1 0,-1 1,1-1,0 1,0 1,1-1,0 1,0 0,4-6,1 0,0 0,0 0,0 0,0 0,0 0,0 0,1 0,-1 0,1 0,-1-1,1 1,0 0,-1 0,1 0,0-1,0 1,0 0,1-1,-1 1,0-1,1 1,-1-1,0 0,1 1,0-1,-1 0,1 0,0 0,0 0,-1-1,1 1,0 0,0-1,0 1,0-1,0 0,0 0,0 1,0-1,83 1,153-72,-235 69,-1 1,1-1,0 1,0-1,0 1,0 0,0 0,0 0,0 0,0 1,0-1,1 1,-1 0,0 0,0 0,0 0,0 0,1 1,-1-1,0 1,0 0,0 0,0 0,0 1,0-1,-1 1,1-1,0 1,-1 0,1 0,-1 0,1 0,-1 1,0-1,0 1,0-1,-1 1,1 0,0-1,-1 1,0 0,0 0,0 0,0 1,-2 10,-1 0,-1-1,0 0,-1 1,-1-1,0 0,0-1,-1 1,-1-1,0 0,-9 10,-11 15,-1 0,-2-2,-1-2,-2 0,-33 24,-27 5,76-53,1 1,0 0,0 1,1 1,0 0,1 1,0 1,1 0,1 0,0 1,-8 16,8 20,15-33</inkml:trace>
  <inkml:trace contextRef="#ctx0" brushRef="#br1" timeOffset="58989.034">10499 2633,'-25'22,"0"2,1 0,2 2,0 0,2 2,1 0,1 1,-6 16,22-42,0 0,0 0,1 0,-1 0,1 1,0-1,-1 0,2 1,-1-1,0 1,1 0,0-1,-1 1,1-1,1 1,-1 0,0-1,1 1,0-1,0 1,0-1,0 1,1-1,-1 0,1 0,0 1,0-1,0 0,0-1,0 1,1 0,-1-1,1 1,0-1,2 2,6 0,0 1,1-1,-1-1,1 0,0-1,0 0,0-1,0 0,0-1,0 0,0-1,0-1,-1 0,1 0,0-1,-1 0,1-1,-1-1,0 0,0 0,-1-1,1 0,-1-1,-1 0,1-1,-1 1,-1-2,1 0,-2 0,1 0,-1-1,0 0,2-6,-7 12,-1 1,0-1,1 0,-1 0,-1 0,1 0,0 0,-1 0,0 0,0 0,0 0,-1 0,1 0,-1 0,0 0,0 1,0-1,-1 0,1 0,-1 1,0-1,0 1,0-1,0 1,-1 0,1 0,-1 0,0 0,0 0,0 1,0 0,-1-1,1 1,-1 0,1 0,-1 1,1-1,-1 1,0 0,0 0,0 0,-1 0,-25-6</inkml:trace>
  <inkml:trace contextRef="#ctx0" brushRef="#br1" timeOffset="62819.185">537 4100,'-11'351,"-25"-79,3-45,17-193,9-28</inkml:trace>
  <inkml:trace contextRef="#ctx0" brushRef="#br1" timeOffset="63321.696">367 4129,'291'-26,"-67"23,-222 3,0 1,0-1,0 0,1 0,-1 1,0-1,0 1,0 0,0 0,0 0,0 0,0 0,0 0,-1 0,1 0,0 1,-1-1,1 1,-1-1,1 1,-1 0,0 0,1-1,-1 1,0 0,0 0,-1 0,1 0,0 0,-1 1,1-1,-1 0,1 0,-1 0,0 0,0 1,0 1,-25 78,0-40,-1-1,-2-2,-2-1,-4 2,30-37,0 1,1-1,-1 0,1 1,0 0,0 0,1 0,-1 0,1 0,0 1,0-1,0 0,0 1,1 0,0-1,0 1,0 0,0 0,1 0,0 0,0-1,0 1,1 0,0 0,-1 0,2-1,-1 1,1 0,-1-1,1 1,3 3,4 2,0 0,1-1,0 0,1-1,0 0,0-1,0 0,1-1,0 0,1 0,-1-2,1 0,0 0,11 1,93 40,-113-41,-1-1,1 0,-1 1,0 0,0 0,-1 0,1 0,-1 0,0 0,0 1,0-1,0 1,-1-1,0 1,0 0,0-1,0 1,-1 0,0 0,0 0,0 0,-1-1,0 1,0 0,0-1,0 1,-1 0,1-1,-1 1,0-1,-1 0,1 0,-1 0,0 0,0 0,0 0,0-1,-1 0,1 1,-1-1,0 0,0-1,0 1,0-1,-20 14,0 0,-1-2,0-1,-1-1,-1-2,1 0,-2-2,1 0,-1-2,0-2,-1 0,1-2,-1-1,1-1,-1-1,-24-5,46 6,1-1,-1 1,1-1,-1 0,1-1,0 1,0-1,0 0,0-1,0 0,0 0,1 0,-1 0,1-1,0 0,0 0,0-1,1 1,-1-1,1 0,0 0,1 0,-1-1,-1-3,-1-14</inkml:trace>
  <inkml:trace contextRef="#ctx0" brushRef="#br1" timeOffset="64037.552">1497 4213,'0'5,"0"6,-5 2,-2 3,6-2,3-7,5-10,2-9,4-3,0 7,-2 3</inkml:trace>
  <inkml:trace contextRef="#ctx0" brushRef="#br1" timeOffset="64435.804">1553 4693,'-19'15,"-6"9,5 0,11-3,13-10,9-12,8-6,0-7,2 0,-9 2,-6 2</inkml:trace>
  <inkml:trace contextRef="#ctx0" brushRef="#br1" timeOffset="64906.676">2738 4044,'-22'7,"-1"2,1 0,1 2,0 0,0 2,1 0,1 1,0 1,1 0,0 2,2 0,0 1,1 1,9-12,2 0,-1 0,1 1,0 0,0 0,1 0,0 0,1 1,-1-1,2 1,-1-1,1 1,1 0,-1 0,2-1,-1 1,1 0,0 0,1-1,0 1,0-1,1 1,0-1,1 0,0 0,0-1,0 1,1-1,0 0,1 0,0 0,0-1,0 0,1 0,-1 0,3 0,3 0,1-1,1 0,-1-1,0 0,1-1,0 0,0-1,0-1,0 0,0-1,0-1,0 0,0-1,0 0,0-1,-1-1,1 0,-1-1,0 0,0-1,-1 0,0-1,0-1,7-6,-4 3,-1 0,0-2,-1 1,0-2,-1 0,-1 0,0-1,-1-1,0 0,-2 0,0 0,-1-1,4-13,-6 13,-1 0,0 0,-2-1,0 0,0 1,-2-1,0 0,-1 0,-1 1,-1-1,-1-2,2 16,1-1,-1 1,-1 0,1-1,-1 1,1 0,-1 1,0-1,-1 0,1 1,-1 0,1-1,-1 2,0-1,0 0,0 1,-1-1,1 1,0 1,-1-1,0 0,1 1,-1 0,0 0,1 1,-1-1,-3 1,-17-2</inkml:trace>
  <inkml:trace contextRef="#ctx0" brushRef="#br1" timeOffset="65289.306">2766 4552,'-21'7,"1"1,0 2,0 0,1 1,0 1,1 0,0 2,1 0,1 1,0 0,1 2,1-1,0 2,-10 18,23-34,0 1,0 0,-1 0,2-1,-1 1,0 0,1 0,-1 0,1 0,0 0,0 0,0 0,0 0,0 0,1 0,0 0,-1 0,1-1,0 1,0 0,1 0,-1-1,0 1,1 0,0-1,0 0,-1 1,1-1,1 0,-1 0,0 0,0 0,1-1,-1 1,1 0,-1-1,1 0,0 0,0 0,1 1,120 25,-102-25,0 0,0-2,0-1,-1 0,1-2,0-1,-1 0,1-2,-1 0,-1-1,1-1,-1-1,-1-1,0-1,11-8,-14 7,-1-1,0 0,-2-1,1-1,-2 0,0-1,6-9,-15 20,0-1,0 0,0 1,-1-1,0 0,0 0,0 0,-1 0,0 0,0-1,0 1,-1 0,0-1,0 1,-1 0,0 0,0-1,0 1,-1 0,0 0,0 0,0 0,-1 1,0-1,-1-1,-3-1,1 1,-1 0,0 0,-1 0,1 1,-1 0,-1 1,1 0,-1 0,0 1,0 0,0 0,-1 1,1 1,-1-1,1 1,-6 0,-11-1</inkml:trace>
  <inkml:trace contextRef="#ctx0" brushRef="#br1" timeOffset="65787.774">3697 4100,'-25'17,"1"0,1 1,1 2,0 0,1 1,2 2,-18 23,31-38,-1 0,1 1,1 0,0 0,0 0,0 1,1 0,1 0,0 0,0 0,1 0,0 1,1-1,0 1,1-1,0 1,0-1,1 1,1-1,1 6,1-3,0 0,1-1,0 0,1 0,1 0,0-1,0 0,1 0,1-1,0 0,0 0,1-1,0 0,0-1,1 0,0-1,1 0,0-1,0 0,0-1,0 0,1-1,0 0,0-1,0-1,0 0,0 0,1-2,-1 1,11-3,-7-1,0-1,-1-1,0-1,0-1,0 0,0-1,-1 0,0-1,-1-1,0 0,-1-1,0-1,-1 0,0-1,-1 0,10-14,-15 17,0-2,0 1,-1-1,-1 0,0 0,0 0,-1 0,-1-1,0 1,-1-1,0 0,-1 1,0-1,-1 0,0 1,-1-1,-1 1,0-1,0 1,-2 0,1 0,-1 1,-1-1,0 1,-1 0,0 1,-1 0,0 0,0 0,-7-5,4 6,0 0,0 1,0 1,-1 0,0 1,-1 0,1 0,-1 2,0-1,-1 2,1 0,-1 0,1 1,-1 1,0 0,1 1,-1 1,0 0,1 0,-1 2,1 0,-1 0,1 1,0 1,1 0,-11 6,0 5</inkml:trace>
  <inkml:trace contextRef="#ctx0" brushRef="#br1" timeOffset="66359.759">4657 3987,'-11'-4,"-1"1,0 0,0 0,0 2,0-1,0 1,-1 1,1 0,0 1,0 0,0 1,0 0,0 1,0 1,0-1,-10 7,19-8,-1 2,1-1,0 0,0 0,0 1,0 0,1-1,0 1,-1 0,1 0,1 1,-1-1,1 0,-1 1,1-1,0 1,1-1,-1 1,1-1,0 1,0-1,0 1,1-1,0 1,0-1,0 1,0-1,1 0,-1 0,1 1,0-1,0 0,1-1,-1 1,1 0,0-1,0 1,0-1,0 0,1 0,-1 0,1 0,0-1,0 0,0 1,0-1,0-1,0 1,1-1,1 1,11 2,1-1,-1-1,1-1,-1 0,1-2,-1 1,1-2,-1-1,0 0,1-1,-1-1,-1 0,1-1,-1-1,0-1,-1 0,15-10,134-64,-163 81,0 0,0 0,0 1,0-1,0 0,0 1,0-1,0 1,0-1,0 1,0-1,0 1,0 0,1-1,-1 1,0 0,0 0,0 0,1 0,-1 0,0 0,0 0,0 1,0-1,1 0,-1 1,0-1,0 1,0-1,0 1,0-1,0 1,0 0,0-1,0 1,0 0,0 0,-1 0,1 0,0 0,0 0,-1 0,1 0,-1 0,1 0,-1 0,1 0,-1 0,0 1,0-1,1 0,-1 0,0 0,0 1,0-1,0 0,0 0,-1 0,1 0,0 1,0-1,-1 0,1 0,-1 0,0 1,-16 29,-1 0,-1-1,-2-1,-1-1,-2-1,0-1,-2-1,-4 2,27-25,-205 216,202-213,1 0,-1 0,1 1,0-1,1 1,-1 0,1 1,0-1,1 1,0-1,0 1,0 0,1 0,0 0,0 1,0 5,3-10,1-1,-1 1,1-1,0 1,0-1,0 1,0-1,1 0,-1 0,1 0,-1 0,1-1,-1 1,1-1,0 1,0-1,0 0,0 0,0 0,0-1,0 1,0-1,0 0,0 1,0-1,0-1,0 1,1 0,-1-1,0 0,0 1,2-2,20-4</inkml:trace>
  <inkml:trace contextRef="#ctx0" brushRef="#br1" timeOffset="66636.701">5108 4354,'-16'16,"0"1,1 0,0 1,2 0,0 1,1 1,1 0,0 1,2 0,-6 18,14-36,1 1,-1 0,0-1,1 1,0-1,0 1,0 0,0-1,1 1,0-1,-1 1,1-1,0 1,1-1,-1 1,0-1,1 0,0 0,0 0,0 0,0 0,0 0,1 0,-1-1,1 1,0-1,0 0,0 0,0 0,0 0,0 0,0-1,1 1,-1-1,1 0,-1 0,1 0,1 0,8 2,0-1,0 0,0-1,0-1,0 1,0-2,0 0,0-1,0 0,2-1,-3 0,0 0,0-1,-1 0,1-1,-1 0,0-1,-1 0,1 0,-1-1,0-1,-1 0,0 0,0-1,-1 0,0 0,0-1,-1 0,0-1,-1 1,-1-1,4-9,-8 15,0 0,-1 0,1 0,-1 0,-1 0,1 0,-1 0,1 0,-2 1,1-1,0 0,-1 0,0 1,0-1,0 1,-1-1,1 1,-1 0,0 0,0 0,-1 1,1-1,-1 1,0 0,0 0,0 0,0 0,0 1,-1-1,1 1,-1 0,1 1,-1-1,0 1,0 0,1 0,-1 0,0 1,0 0,0 0,0 0,0 0,0 1,-21-2</inkml:trace>
  <inkml:trace contextRef="#ctx0" brushRef="#br1" timeOffset="69525.86">7451 3903,'73'-17,"132"-22,-152 28,-42 7,0 1,0 1,0 0,0 0,1 1,-1 1,0 0,1 0,4 2,-14-1,-1 0,1 0,-1 0,0 1,0-1,1 1,-1-1,0 1,0-1,0 1,0 0,-1 0,1-1,0 1,-1 0,1 0,-1 0,0 0,0-1,1 1,-1 0,0 0,-1 0,1 0,0 0,0 0,-1 0,1-1,-1 1,0 0,1 0,-1-1,0 1,0 0,0-1,0 1,-1-1,1 1,-1 0,-2 8,-97 306,29-65,-6-51,55-150,23-43,4-4</inkml:trace>
  <inkml:trace contextRef="#ctx0" brushRef="#br1" timeOffset="69771.678">7339 4327,'38'-5,"42"-2,16-4,-2 0,-14 1,-10 3,-12 3,-11 1,-9 2,-6 1,-4 0,-2 0,0 1,-5-6,-6-1</inkml:trace>
  <inkml:trace contextRef="#ctx0" brushRef="#br1" timeOffset="70155.22">8608 3987,'-64'17,"36"-12,1 2,0 1,0 1,0 1,1 2,1 0,-19 13,43-25,0 0,0 0,1 1,-1-1,0 0,0 0,1 0,-1 0,0 1,1-1,-1 0,0 1,1-1,-1 1,0-1,1 1,-1-1,1 1,-1-1,1 1,-1-1,1 1,-1 0,1-1,0 1,-1 0,1-1,0 1,0 0,-1-1,1 1,0 0,0 0,0-1,0 1,0 0,0 0,0 0,0-1,0 1,0 0,1-1,-1 1,0 0,0 0,1-1,-1 1,0 0,1-1,-1 1,1 0,-1-1,1 1,-1-1,1 1,-1-1,1 1,-1-1,1 1,0-1,-1 0,1 1,0-1,0 0,-1 0,1 1,54 6,-47-6,177 20,-176-21,0 0,-1 1,1 1,-1-1,1 1,-1 1,0-1,0 1,0 1,0 0,0 0,-1 0,0 1,0 0,0 0,0 1,-1 0,0 0,0 1,-1-1,0 1,0 0,0 1,-1-1,0 1,-1 0,1 0,0 4,-3 4,0 1,-1-1,-1 1,-1-1,0 1,-1-1,0 0,-2 0,0 0,-1-1,0 1,-1-1,-1-1,0 1,-1-1,-1-1,0 0,0 0,-2-1,0 0,5-5,0 0,0 0,-1 0,0-1,0-1,-1 1,1-1,-1-1,0 0,-1 0,1 0,-1-1,1-1,-9 2,3-7</inkml:trace>
  <inkml:trace contextRef="#ctx0" brushRef="#br1" timeOffset="70391.746">8495 3960,'48'0,"40"-5,14-2,-4 1,-11 1,-14 1,-11 2,-10 1,-10 1,-7 0,-9 0</inkml:trace>
  <inkml:trace contextRef="#ctx0" brushRef="#br1" timeOffset="71256.724">9793 3819,'-33'1,"0"2,0 2,1 1,-1 1,1 2,1 1,-7 4,-22 26,59-39,0 0,0 0,0 0,0 0,0 0,0 1,1-1,-1 0,0 0,1 1,-1-1,1 1,0-1,-1 1,1-1,0 0,0 1,0-1,0 1,0-1,0 1,0-1,0 1,1-1,-1 1,1-1,-1 0,1 1,-1-1,1 0,0 1,0-1,0 0,-1 0,1 0,0 1,0-1,1 0,-1 0,0-1,0 1,0 0,1 0,-1-1,1 1,10 3,0 0,0-1,0 0,1-1,-1 0,1-1,0-1,-1 0,1 0,0-1,-1-1,0 0,1-1,-1 0,0-1,0-1,3-1,135-52,-105 38,1 2,1 3,0 1,16-1,20 15,-81 1,0-1,-1 1,1 0,0-1,0 1,-1 0,1 0,-1 0,1 0,-1 0,1 1,-1-1,0 0,0 1,1-1,-1 0,0 1,0 0,0-1,-1 1,1-1,0 1,-1 0,1 0,-1 0,1-1,-1 1,0 0,0 0,0 0,0 0,0-1,0 1,0 0,-1 0,1 0,-1-1,1 1,-1 0,0 0,1-1,-1 1,0 0,-7 13,-1-1,0 0,-1 0,0 0,-1-1,-1-1,0 0,0-1,-15 10,22-16,-260 190,184-142,3 4,2 3,-30 35,76-68,24-22,-1 1,0-1,1 1,0 0,0 0,1 1,0-1,0 1,0 1,1-1,0 0,0 1,1 0,0 0,1 0,-2 5,4-11,0 0,0 0,0 0,0 0,0 0,1 0,-1 0,1-1,-1 1,1 0,0 0,-1-1,1 1,0 0,0-1,0 1,0-1,1 1,-1-1,0 1,1-1,-1 0,1 0,-1 1,1-1,-1 0,1-1,0 1,0 0,-1 0,1-1,0 1,0-1,0 0,0 1,-1-1,1 0,0 0,0 0,0 0,0 0,0-1,81-18,-60 9,-4 0</inkml:trace>
  <inkml:trace contextRef="#ctx0" brushRef="#br1" timeOffset="71611.227">10104 4411,'-41'39,"25"-25,0 0,1 1,1 0,0 1,1 1,1 0,1 0,0 2,1-1,1 1,-3 11,11-27,0 0,0 0,1 0,0 0,-1 1,1-1,0 0,0 0,1 0,-1 0,1 0,-1 0,1 0,0 0,0 0,1 0,-1 0,0 0,1-1,0 1,0-1,-1 1,2-1,-1 0,0 1,0-1,1 0,-1 0,1-1,-1 1,1 0,0-1,0 0,0 0,0 0,0 0,0 0,0 0,0-1,0 1,0-1,0 0,0 0,0 0,2-1,19 3,-1-1,1-1,-1-1,1-1,-1-1,1-2,-1 0,-1-1,1-1,-1-1,0-2,-1 0,0-1,-1 0,0-2,0-1,3-4,-19 15,0 0,0-1,0 1,0-1,-1 0,1 0,-1 0,0 0,0-1,-1 1,1-1,-1 0,0 0,0 0,-1 0,1 0,-1 0,0 0,-1 0,1 0,-1-1,0 1,0 0,-1 0,0 0,1-1,-2 1,1 0,-1 0,1 0,-1 0,-1 1,1-1,-1 1,0-1,0 1,-2-3,-3 2,1 1,0 0,-1 0,0 1,0 0,0 0,0 1,0 0,-1 0,1 1,-1 0,1 1,-1 0,1 0,-1 1,1 0,-9 2,-13 1</inkml:trace>
  <inkml:trace contextRef="#ctx0" brushRef="#br1" timeOffset="81094.011">819 5765,'2'-3,"-1"0,0-1,0 1,0 0,-1-1,1 1,-1-1,0 1,0-1,0 0,0 1,-1-1,1 1,-1 0,0-1,0 1,0-1,-1 1,1 0,-1 0,0 0,0 0,0 0,0 0,0 0,-1 1,1-1,-1 1,1 0,-1 0,0 0,0 0,0 0,0 0,-1 1,1-1,0 1,-3 0,-5-1,-1 1,1 1,0 0,-1 0,1 1,-1 1,1 0,0 0,0 1,0 1,0 0,0 0,1 1,0 0,0 1,0 0,1 1,0 0,0 0,1 1,-4 4,-46 31,38-28,0 0,1 1,2 1,-1 0,2 1,0 1,1 1,2 0,-1 1,2 1,-8 20,13-22,2 0,0 1,2-1,0 1,1 0,1 0,1 0,1 0,3 19,-3-30,2 0,-1 0,2 0,-1-1,1 1,0-1,1 0,0 0,1 0,0-1,0 0,1 0,0 0,0-1,1 0,0-1,0 1,0-2,1 1,0-1,0 0,0-1,1 0,0-1,-1 0,1 0,0-1,1 0,-1-1,9 0,152-4,-147 3</inkml:trace>
  <inkml:trace contextRef="#ctx0" brushRef="#br1" timeOffset="81509.318">1327 5794,'-5'0,"-1"5,0-3,5-3,9 0,2-5,-5-2,-3 6,-7 2,-3 7,-4 2,-1 4,2 1</inkml:trace>
  <inkml:trace contextRef="#ctx0" brushRef="#br1" timeOffset="81880.132">1327 6217,'-5'5,"-1"6,0 6,-4 1,0 1,-3-2,6-4,3-5</inkml:trace>
  <inkml:trace contextRef="#ctx0" brushRef="#br1" timeOffset="82765.983">2089 5765,'69'-21,"0"2,2 3,0 4,0 2,1 4,36 3,-101 2,0 0,0 1,1 0,-1 1,0-1,0 1,0 1,0-1,0 1,0 0,0 1,-1 0,1 0,-1 0,0 1,0 0,0 0,1 1,-7-1,1-1,-1 1,0 0,0-1,0 1,0-1,0 1,-1-1,0 1,0-1,0 0,0 1,0-1,-1 0,1 0,-1 1,0-1,0-1,0 1,-1 1,-3 5,-129 264,29-13,89-219,-12 59,40-88,0-18</inkml:trace>
  <inkml:trace contextRef="#ctx0" brushRef="#br1" timeOffset="83009.655">2174 6161,'43'-5,"34"-1,8 0,-1-4,-4 0,-12 2,-8 2,-9-3,-13 0</inkml:trace>
  <inkml:trace contextRef="#ctx0" brushRef="#br1" timeOffset="83308.539">3472 5765,'-39'15,"0"2,1 1,1 1,0 3,2 1,1 1,1 2,-21 21,42-36,0 2,1-1,0 1,1 1,1 0,0 0,1 1,0 0,1 1,1 0,0 0,4-8,0 1,0-1,1 1,0 0,1 0,-1 0,2-1,-1 1,1 0,1 0,-1-1,1 1,1 0,0-1,0 0,1 0,0 0,0 0,1-1,0 1,3 4,4-2,1-1,-1 1,1-2,1 0,0 0,0-1,0-1,1-1,-1 0,2-1,-1 0,0-1,1-1,-1 0,1-1,-1-1,1 0,0-2,-1 1,1-2,-1 0,2-1,10-2,0 0,0-2,-1-1,0-1,-1-1,0-1,-1-1,0-2,-1 0,-1-2,0 0,8-10,-23 19,0-1,0 0,-1 0,-1-1,0 0,0 0,-1 0,0 0,0-1,-1 0,-1 1,0-1,0 0,-1 0,-1 0,0 0,0 0,-1 0,0 0,-1 0,-1 0,1 0,-2 1,1-1,-1 1,-1 0,0 0,-1 0,1 1,-2 0,1 0,-1 1,-1-1,0 1,-2-1,-1-3,-2 1,1 0,-2 1,1 0,-1 1,-1 1,1 0,-2 1,1 0,-1 2,0 0,0 0,0 1,0 1,-1 1,0 1,1 0,-1 1,0 0,0 2,1 0,-14 4</inkml:trace>
  <inkml:trace contextRef="#ctx0" brushRef="#br1" timeOffset="83828.184">4431 5681,'-21'-6,"0"1,-1 0,1 2,-1 0,0 2,0 0,0 1,0 2,0 0,0 1,-19 6,37-8,1 0,-1 1,1-1,-1 1,1 0,0 0,0 0,0 0,0 1,0-1,0 1,1 0,-1-1,1 1,0 1,-1-1,2 0,-1 0,0 1,1-1,-1 1,1-1,0 1,0 0,0-1,1 1,0 0,-1 0,1-1,0 1,1 0,-1 0,1-1,-1 1,1 0,1 2,0-3,0 0,-1-1,1 1,0-1,0 0,0 0,0 1,1-1,-1-1,1 1,-1 0,1-1,0 1,-1-1,1 0,0 1,0-1,0-1,0 1,0 0,0-1,0 0,0 1,0-1,0-1,0 1,0 0,2-1,89-20,-86 19,184-50,-189 51,0-1,0 1,0 0,0 1,0-1,1 0,-1 1,0 0,0 0,0 0,1 0,-1 0,0 1,0-1,1 1,-1 0,0 0,0 0,0 0,0 1,0-1,-1 1,1 0,0 0,-1 0,1 0,-1 0,0 0,1 1,-1-1,0 1,-1 0,1 0,0-1,-1 1,0 0,1 0,-1 0,0 0,-1 1,1-1,0 0,-1 0,0 1,0-1,0 1,-5 12,0 0,-1-1,-1 1,-1-1,0 0,-1-1,-1 0,0 0,-1-1,0 0,-1-1,-3 2,-4 7,-296 257,283-230,32-47,-1 0,1 0,0 1,0-1,0 0,-1 0,1 0,1 1,-1-1,0 0,0 0,0 0,1 1,-1-1,0 0,1 0,-1 0,1 0,-1 0,1 0,0 0,-1 0,1 0,0 0,0 0,0 0,0-1,0 1,0 0,0-1,0 1,0 0,0-1,0 1,0-1,0 0,0 1,1-1,-1 0,0 0,0 0,0 0,1 0,-1 0,20 3</inkml:trace>
  <inkml:trace contextRef="#ctx0" brushRef="#br1" timeOffset="84095.663">4742 6048,'-12'14,"1"1,1 0,0 0,1 1,1 1,1-1,0 1,1 0,1 1,0 0,1-1,1 2,4-14,-1 0,1 0,0 0,0 0,0 0,1 0,0 0,0-1,0 1,1-1,-1 1,1-1,0 0,0 0,0 0,1-1,0 1,-1-1,1 0,0 0,1 0,-1 0,0-1,1 1,0-1,-1-1,1 1,0-1,0 1,0-1,0-1,0 1,0-1,0 0,0 0,0 0,0 0,0-1,0 0,0 0,0-1,0 1,-1-1,1 0,-1 0,5-3,2 1,1-1,-1 0,-1-1,1 0,-1 0,0-1,0 0,-1-1,0 0,1-1,-7 5,0 1,0-1,-1 0,1 1,-1-1,1 0,-1-1,0 1,-1 0,1 0,-1-1,0 1,0-1,0 1,-1-1,1 0,-1 1,0-1,-1 1,1-1,-1 0,0 1,0-1,0 1,-1 0,1-1,-3-2,-1-1,0 1,-1 0,0 0,-1 0,0 1,0 0,0 1,0-1,-1 1,0 1,0 0,0 0,-1 0,1 1,-1 0,0 1,0 0,0 0,0 1,0 0,0 1,0 0,-1 0,1 1,-3 0,-16 0</inkml:trace>
  <inkml:trace contextRef="#ctx0" brushRef="#br1" timeOffset="86828.849">7310 5455,'-46'27,"-130"92,170-113,-23 17,0 2,2 2,1 0,1 1,2 2,1 0,1 2,1 0,2 1,2 1,0 1,14-28,0 0,1-1,0 1,0 0,0 0,1-1,0 1,0 0,1 0,0 0,0-1,0 1,1 0,0-1,0 1,1-1,0 0,0 0,0 0,1 0,0-1,0 1,0-1,1 0,0 0,0 0,0-1,1 0,-1 0,1 0,0-1,13 6,1-1,0-1,1-1,-1-1,1-1,0-1,1 0,-1-2,0 0,1-2,-1 0,2-2,15 2,-14 2,-1-2,0 0,0-2,0 0,0-2,-1-1,0 0,0-2,0 0,-1-2,9-5,-28 14,1 0,-1-1,1 0,-1 0,0 0,1 0,-1 0,0 0,0 0,-1-1,1 1,0-1,-1 1,1-1,-1 0,0 1,0-1,0 0,0 0,-1 0,1 0,-1 0,0 0,0 0,0 0,0 0,0 0,0 0,-1 0,0 0,1 1,-1-1,0 0,0 0,-2-2,-1-3,-1 1,0-1,-1 1,0 0,0 0,0 0,-1 1,0 0,0 1,0-1,-3 0,-12-4,0 2,0 0,-1 2,0 0,0 1,-1 2,1 0,-1 2,1 0,-1 2,0 0,1 2,-1 0,1 2,0 1,1 0,-1 2,1 1,-14 7,-2 2,7-2</inkml:trace>
  <inkml:trace contextRef="#ctx0" brushRef="#br1" timeOffset="87408.779">7677 5652,'47'-11,"-3"-2,0 3,0 1,1 3,0 1,27 2,-70 3,0-1,-1 1,1 0,0 0,0 0,-1 0,1 0,0 1,-1-1,1 0,0 1,-1-1,1 1,-1 0,1 0,-1-1,1 1,-1 0,1 0,-1 0,0 0,0 1,1-1,-1 0,0 1,0-1,0 0,0 1,-1-1,1 1,0-1,-1 1,1 0,-1-1,1 1,-1 0,0-1,1 1,-1 0,0-1,0 1,0 0,-1 0,1-1,0 1,-1 0,1-1,-1 1,1-1,-1 2,-7 13,-1-1,0 0,-1 0,0-1,-2 0,1 0,-1-2,-1 1,-1-2,1 0,-5 2,-26 25,-124 129,163-162,1 1,0 0,0 0,0 0,1 0,0 1,0-1,1 1,-1 0,1 0,1 0,-1 0,1 0,1 0,-1 0,1 0,1 0,-1 1,1-1,0 0,1 0,-1 0,2 0,-1-1,1 1,0 0,0-1,0 0,1 0,0 0,1 0,-1 0,1-1,0 0,0 0,1 0,-1-1,3 2,-2-2,1 0,-1-1,0 0,1 0,0 0,0-1,0 0,0 0,0 0,0-1,0 0,1-1,-1 0,0 0,0 0,1-1,-1 0,0 0,0-1,0 0,0 0,5-3,2-7</inkml:trace>
  <inkml:trace contextRef="#ctx0" brushRef="#br1" timeOffset="87659.698">8298 6019,'-14'20,"4"5,5-1</inkml:trace>
  <inkml:trace contextRef="#ctx0" brushRef="#br1" timeOffset="87964.113">8721 5625,'-16'5,"3"-2,0 0,0 1,0 1,1 0,-1 1,1 0,1 1,-1 0,1 1,0 0,1 1,0 0,0 0,-1 3,10-9,0-1,0 0,0 0,0 1,0-1,0 0,0 1,1-1,-1 1,1-1,0 1,0-1,0 1,0-1,0 1,0-1,1 1,-1-1,1 1,0-1,-1 1,1-1,0 0,1 0,-1 1,0-1,1 0,-1 0,1 0,-1 0,1-1,0 1,0 0,2 1,81 43,-69-39,25 10,-33-15,1 0,-1 0,0 1,0 0,0 0,-1 1,1 0,-1 1,0 0,0 0,-1 0,1 1,-1 0,0 0,-1 0,0 1,0 0,0 0,-1 0,1 1,0 3,-4-2,0-1,-1 1,0-1,0 1,-1-1,0 1,-1-1,0 1,0-1,-1 0,0 0,0 0,-1 0,0-1,0 1,0-1,-1 0,-1 0,1-1,-1 0,0 0,0 0,-1 0,0-1,0 0,0-1,0 0,-1 0,0 0,0-1,0 0,0 0,0-1,-1 0,-2-1,-12 1</inkml:trace>
  <inkml:trace contextRef="#ctx0" brushRef="#br1" timeOffset="88182.705">8665 5625,'33'-20,"26"-5,8 0,-3 6,-8 5,-13 5</inkml:trace>
  <inkml:trace contextRef="#ctx0" brushRef="#br1" timeOffset="88792.229">9512 5484,'-18'-1,"1"1,0 0,-1 2,1 0,0 0,0 2,0 0,1 1,-1 1,1 1,1 0,-1 1,1 0,0 1,-4 4,16-11,0 0,1 0,-1 0,0 1,1-1,-1 0,1 1,0 0,0 0,0-1,0 1,0 0,1 1,-1-1,1 0,0 0,0 1,0-1,0 0,1 1,-1-1,1 1,0-1,0 1,0-1,1 1,-1-1,1 0,0 1,0-1,0 0,0 1,0-1,1 0,0 0,-1 0,1 0,0 0,1 0,-1-1,0 1,1-1,-1 0,1 1,0-1,0 0,0-1,0 1,2 1,8-1,-1-1,1 0,-1-1,1-1,-1 1,1-2,-1 0,0 0,1-1,-1-1,-1 0,1-1,0 0,3-3,0 2,183-63,-163 61,-30 5,0 0,0 1,0 0,1 0,-1 1,1-1,-1 1,1 0,-1 1,1-1,-1 1,1 0,0 1,-1-1,1 1,-1 0,1 1,-1-1,0 1,1 0,-1 0,0 1,0 0,0-1,-1 2,1-1,-1 0,2 2,-5 2,0 0,-1 0,0 0,0 0,-1 0,0 0,0-1,0 1,-1 0,0 0,0-1,-1 0,0 1,0-1,0 0,-1 0,0-1,0 1,0-1,-1 0,0 0,0 0,0 0,0-1,-4 2,-174 126,163-120,-73 43,58-37,0 3,1 1,1 1,1 2,1 1,-12 15,14 16,25-38</inkml:trace>
  <inkml:trace contextRef="#ctx0" brushRef="#br1" timeOffset="89126.961">9793 5992,'-13'13,"-1"1,2 0,0 1,1 0,0 1,1 0,1 1,0 0,2 1,0 0,1 0,0 0,-2 19,8-34,0 0,0 0,-1-1,2 1,-1 0,0 0,1 0,-1-1,1 1,0 0,0 0,0-1,0 1,0-1,1 1,-1-1,1 1,0-1,-1 0,1 0,0 0,0 0,1 0,-1 0,0-1,1 1,-1-1,1 1,-1-1,1 0,-1 0,1 0,0 0,0-1,0 1,-1-1,1 0,0 0,0 0,1 0,117-17,-116 16,1 0,-1 0,1 0,-1-1,0 1,1-1,-1 0,0-1,0 1,0-1,-1 0,1-1,-1 1,1-1,-1 0,0 0,0 0,-1 0,0-1,1 1,-1-1,-1 0,1 0,-1 0,0 0,0 0,0-1,-1 1,1-4,-2 3,0-1,0 0,-1 0,0 1,0-1,0 0,-1 1,0 0,-1-1,1 1,-1 0,0 0,-1 0,1 0,-1 1,0 0,-1-1,1 1,-1 1,0-1,0 1,0 0,-1 0,0 0,-2 0,-16-10</inkml:trace>
  <inkml:trace contextRef="#ctx0" brushRef="#br1" timeOffset="99269.718">678 7064,'-1'-7,"0"0,0 0,-1 0,0 1,0-1,0 1,-1-1,0 1,0 0,-1 0,0 0,0 1,-3-5,6 10,-1 0,1 1,0-1,0 0,0 1,0-1,0 1,0-1,0 1,1-1,-1 1,0 0,0-1,0 1,0 0,1 0,-1 0,0 0,1 0,-1-1,1 1,-1 0,1 0,-1 0,1 0,0 1,0-1,-1 0,1 0,0 0,0 0,0 0,0 0,-1 3,-26 169,19-78,-26 249,-3-128,33-185,26-37,-10-8,-1 0</inkml:trace>
  <inkml:trace contextRef="#ctx0" brushRef="#br1" timeOffset="99632.691">480 7036,'33'-13,"0"1,0 2,1 1,0 2,0 1,1 2,0 1,0 2,-1 2,14 2,-38-3,-1 0,0 1,0 1,0 0,0 0,0 1,0 0,0 0,-1 1,1 0,-1 0,0 1,-1 0,1 1,-1 0,0 0,0 0,-1 1,0 0,0 0,0 1,-1-1,0 1,1 5,1 2,-1 1,-1 0,-1 0,0 0,-2 0,1 0,-2 1,0-1,-1 1,-1-1,0 1,-1-1,-1 1,0-1,-2 0,-2 6,0 0,-1-1,-1 0,-1 0,-1-1,0 0,-2-1,0-1,-1 0,-1 0,-1-2,0 0,-1 0,-1-2,-8 5,-9 5,-2-2,0-2,-1-2,0-1,-2-1,0-3,-15 3,54-16,-19 6,0 0,0-1,0-2,-1 0,1-1,-1-1,1 0,-1-2,-6-1,3-5</inkml:trace>
  <inkml:trace contextRef="#ctx0" brushRef="#br1" timeOffset="100146.849">1524 7064,'-4'9,"-3"9,6 1,3-3</inkml:trace>
  <inkml:trace contextRef="#ctx0" brushRef="#br1" timeOffset="100723.992">1468 7459,'5'0,"1"5,-4 1,-4 5,0 5,-6 0,-1 2,6-2,9-4,2-9,1-4</inkml:trace>
  <inkml:trace contextRef="#ctx0" brushRef="#br1" timeOffset="103114.082">2653 6979,'-8'-4,"-1"-1,0 1,1 1,-2-1,1 1,0 1,0 0,-1 0,1 1,-1 0,0 1,1 0,-1 1,1-1,-1 2,1-1,-1 2,1-1,0 1,0 0,0 1,0 0,1 1,0 0,0 0,0 0,0 1,1 0,0 1,0 0,-4 6,-15 15,2 0,1 2,1 1,2 1,1 0,2 2,1 0,2 1,1 0,-4 20,13-44,0 0,0 0,2 0,-1 0,1 0,1 1,0-1,0 1,1-1,1 0,0 1,1-1,0 1,0-1,1 0,1 0,0-1,0 1,1-1,0 0,1 0,0 0,1-1,0 0,0 0,1 0,0-1,6 4,9-2,1-1,0-2,0 0,0-1,1-1,0-2,0 0,0-2,0-1,0 0,0-2,0-1,0-1,-1-2,1 0,-1-1,-1-1,1-2,-2 0,1-1,2-3,-21 12,0 1,0 0,-1-1,1 0,0 0,-1 0,1 0,-1-1,0 1,0-1,0 0,0 0,0 0,0 0,-1-1,0 1,1-1,-1 1,-1-1,1 0,0 0,-1 1,0-1,0 0,0 0,0-1,-1 1,0 0,1 0,-2 0,1 0,0 0,-1-2,-7-6,0 1,-1 1,0 0,-1 0,0 1,-1 0,1 0,-2 1,1 1,-1 0,0 1,-1 0,1 0,-1 2,-6-2,-7-3,-2 0,1 2,-1 2,1 0,-2 2,1 0,0 3,0 0,0 1,-1 2,1 1,1 2,-1 0,1 2,-1 1,-15 8</inkml:trace>
  <inkml:trace contextRef="#ctx0" brushRef="#br1" timeOffset="103553.817">3416 7092,'-37'15,"1"2,1 1,0 2,2 1,0 2,2 1,0 2,-23 25,40-37,1 0,1 1,0 0,1 1,0 1,2-1,0 2,0-1,2 1,0 0,2 1,0 0,0 0,2 0,1 0,0 0,1 3,2-15,0 1,0 0,0-1,1 0,1 1,-1-1,1 0,0 0,1-1,0 1,0 0,0-1,1 0,-1 0,1-1,1 1,-1-1,1 0,0 0,0-1,1 0,-1 0,1-1,0 1,0-1,0-1,7 2,6 2,1-1,-1 0,1-2,-1-1,1 0,0-2,0 0,-1-2,18-2,-15-1,0 0,-1-2,1 0,-1-2,-1 0,1-2,-2 0,0-1,0-1,8-8,-18 13,0 0,0-1,-1 0,0 0,-1-1,0-1,0 1,-1-1,-1-1,0 1,0-1,-1 0,0 0,-1-1,-1 1,0-1,-1 0,0 0,0-7,-3 10,0 0,0 1,-1-1,0 0,-1 1,0 0,-1 0,1 0,-2 0,1 0,-1 1,-1 0,0 0,0 0,0 0,-1 1,0 1,0-1,-1 1,0 0,0 0,-8-3,-2-1,0 0,-1 1,0 2,0 0,-1 0,0 2,0 1,0 0,-1 1,-8 1,0 2</inkml:trace>
  <inkml:trace contextRef="#ctx0" brushRef="#br1" timeOffset="104066.197">4375 7120,'-20'-15,"0"0,0 2,-1 0,-1 2,0 0,-1 1,0 1,0 2,-1 0,0 1,0 1,-10 1,27 6,0 0,0 1,1 0,-1 0,1 1,0-1,0 1,0 1,0-1,1 1,-1 0,1 0,0 1,1 0,0-1,0 2,0-1,0 0,1 1,0-1,0 1,1 0,0 0,0 0,1 0,0 0,0 1,1-1,-1 0,2 1,-1-1,1 2,-1-5,1 1,-1 0,1-1,0 1,0-1,0 1,1-1,0 1,0-1,0 0,0 0,1 0,-1 0,1 0,0 0,0-1,1 1,-1-1,1 0,-1 0,1 0,0-1,0 1,0-1,1 0,-1 0,0-1,1 1,-1-1,1 0,0 0,4 0,10 2,0-1,1-2,-1 1,1-2,-1-1,0 0,9-4,259-64,-190 51,-96 19,0 0,0 0,0 1,0-1,0 0,1 0,-2 1,1-1,0 0,0 1,0-1,0 1,0-1,0 1,0-1,0 1,-1 0,1 0,0-1,-1 1,1 0,0 0,-1 0,1 0,-1-1,1 1,-1 0,0 0,1 0,-1 0,0 0,0 0,1 0,-1 0,0 1,0-1,0 0,0 0,-1 0,1 0,0 0,0 0,0 0,-1 0,1 0,-1 0,1 0,-1-1,1 1,-1 0,1 0,-1 0,0 0,0 0,-36 50,-128 119,-243 177,359-275,48-70,0-1,0 1,1-1,-1 1,1 0,-1 0,1-1,0 1,0 0,-1 0,1-1,0 1,1 0,-1 0,0-1,0 1,1 0,-1-1,1 1,-1 0,1-1,0 1,0 0,0-1,0 0,0 1,0-1,0 1,0-1,1 0,-1 0,0 0,1 0,-1 0,1 0,-1 0,1 0,-1 0,1-1,0 1,-1-1,1 1,0-1,0 0,1 1,56-3,-30-3</inkml:trace>
  <inkml:trace contextRef="#ctx0" brushRef="#br1" timeOffset="104339.668">4798 7544,'-24'11,"7"-4,0 1,0 0,1 1,0 1,0 1,1 0,0 1,1 0,1 1,0 1,1 0,-2 3,12-14,1-1,0 0,0 1,0-1,0 1,0-1,1 1,-1-1,1 1,-1 0,1-1,0 1,0 0,0-1,0 1,1-1,-1 1,1 0,0-1,0 1,-1-1,1 1,1-1,-1 0,0 1,1-1,-1 0,1 0,0 0,-1 0,1 0,0 0,0-1,0 1,1-1,-1 1,0-1,1 0,-1 0,0 0,1 0,0 0,-1 0,2-1,19 5,-1-2,0-1,1 0,0-2,-1-1,1 0,-1-2,0 0,1-2,-1-1,-1 0,1-1,0-3,-16 9,0 0,-1 0,1-1,-1 0,1 0,-1 0,0-1,0 0,0 0,0 0,0-1,-1 0,0 1,1-1,-2-1,1 1,0-1,-1 1,0-1,0 0,0 0,-1-1,1 1,-1-1,0 1,-1-1,0 1,0-1,0 0,0 0,-1 1,0-1,0 0,-1 0,1 1,-1-1,0 0,-1 1,0-1,0 0,-1-2,-4 1,-1 0,1 1,-1 0,-1 0,1 1,-1 0,0 0,0 1,0 0,-1 1,1 0,-1 0,0 1,0 1,0-1,0 2,0-1,0 1,0 1,0 0,-7 1,6-1,-22-1</inkml:trace>
  <inkml:trace contextRef="#ctx0" brushRef="#br1" timeOffset="107415.428">7536 6923,'1'0,"-1"0,1 1,0-1,-1 0,1 0,0 0,-1 0,1 0,0 1,-1-1,1 0,-1 0,1-1,0 1,-1 0,1 0,0 0,-1 0,1-1,0 1,-1 0,1 0,-1-1,1 1,-1 0,1-1,-1 1,1-1,-1 1,1-1,-1 1,1-1,-1 1,0-1,1 1,-1-1,0 0,0 1,1-1,-1 1,0-1,0 0,0 1,0-1,0 0,0 1,0-1,0 0,0 1,0-1,0 0,0 1,0-1,0 0,-1 1,1-1,0 1,-1-1,1 1,0-1,-1 0,1 1,0-1,-1 1,1-1,-1 1,1 0,-1-1,0 1,-16-2,-1 0,0 2,0 0,0 1,0 1,1 0,-1 2,-3 1,-58 8,74-14,-1 1,0-1,1 1,-1 0,1 1,-1 0,1 0,-1 0,1 0,-1 1,1 0,0 0,0 0,0 1,0-1,0 1,1 1,-1-1,1 1,0-1,0 1,0 0,0 1,1-1,0 1,0-1,0 1,0 0,1 0,0 0,-1 3,2-4,0 1,0 0,0 0,1 0,0 0,0-1,0 1,0 0,1 0,0 0,0-1,0 1,0 0,1-1,0 1,0-1,0 0,1 1,-1-1,1 0,0 0,0-1,0 1,1-1,-1 1,1-1,0 0,0 0,0-1,0 1,1-1,-1 0,1 0,-1-1,1 1,-1-1,5 1,64 3,-61-5,1 0,-1 1,0 0,0 1,0 0,0 1,-1 0,1 1,5 3,-5 0,0 1,0 0,-1 1,0 0,-1 1,0 0,0 0,-1 1,0 0,-1 1,-1 0,0 1,0-1,-1 1,-1 0,0 1,-1-1,0 1,-1 0,-1 0,0 0,-1 0,0 0,-1 1,-1 2,0-8,0 1,-1-1,0 0,-1 0,1-1,-2 1,1 0,-1-1,-1 0,1 0,-1 0,-1 0,0-1,0 0,0 0,-1-1,1 0,-2 0,1 0,-1-1,0 0,0 0,-2 0,-9 4,0-1,0-1,-1 0,0-1,0-2,-1 0,1-1,-1-1,-18 0,34-1,0 0,0 0,1 0,-1-1,0 1,0-1,0-1,0 1,1-1,-1 1,0-1,0-1,1 1,-1-1,1 1,-1-1,1 0,0-1,0 1,0-1,0 0,0 0,0 0,1-1,-1 1,1-1,0 0,1 0,-1 0,0 0,1 0,0-1,0 1,0-1,1 1,0-1,-1-1,4-21,3 3</inkml:trace>
  <inkml:trace contextRef="#ctx0" brushRef="#br1" timeOffset="107703.319">7536 6866,'5'0,"16"0,13 0,7 0,1 0,2 0,-1 0,-3 0,-3 0,-4 0,-2 0,-2 0,-1 0,0 0,-5 0</inkml:trace>
  <inkml:trace contextRef="#ctx0" brushRef="#br1" timeOffset="108055.045">8214 6839,'-130'214,"113"-179,13-29,-16 30,0 1,3 1,1 0,2 2,1-1,2 2,2 0,2 0,6-33,0-1,1 1,0 0,0 0,1 0,0 0,0-1,0 1,1 0,1-1,-1 1,1-1,0 0,1 0,0 0,0 0,0-1,1 1,0-1,0 0,1-1,0 1,0-1,0 0,0-1,1 1,0-1,0-1,0 1,5 1,14 3,1-1,0-2,0 0,0-2,0-1,1-1,-1-1,1-1,-1-2,0-1,0-1,0-1,-1-1,0-2,0 0,-1-2,0-1,5-4,-21 11,0 0,0-1,-1 0,0 0,0-1,0 0,-1-1,0 0,-1 0,1 0,-1-1,-1 0,0 0,0 0,-1 0,0-1,-1 0,0 0,0 0,-1 0,-1-1,1 1,-2 0,1-1,-1 1,-1-1,0 1,-1 0,0 0,0-1,-1 1,0 1,-1-1,0 0,-2-2,-8-10,0 1,-1 0,-1 1,-1 1,0 0,-2 2,0 0,-1 1,0 1,-1 1,-1 0,-1 2,1 1,-2 1,0 0,0 2,0 1,-1 1,0 1,0 1,-1 1,1 1,-1 2,1 0,-10 3,1 4,8 0</inkml:trace>
  <inkml:trace contextRef="#ctx0" brushRef="#br1" timeOffset="108887.049">9201 6782,'0'0,"0"1,-1-1,1 0,0 0,-1 0,1 1,0-1,-1 0,1 0,0 0,-1 0,1 1,-1-1,1 0,0 0,-1 0,1 0,-1 0,1 0,0 0,-1 0,1 0,-1 0,1 0,0-1,-1 1,1 0,0 0,-1 0,1 0,0-1,-1 1,1 0,0 0,-1-1,1 1,0 0,-1-1,1 1,0 0,0-1,0 1,-1 0,1-1,0 1,0 0,0-1,0 1,0 0,-1-1,1 1,0-1,0 1,0 0,0-1,0 1,0-1,1 1,-1 0,0-1,0 1,0-1,-39 10,21-2,0 0,0 2,1 0,0 0,0 2,1 0,1 1,0 1,-1 2,13-13,1 0,-1 0,1 0,0 0,-1 0,1 0,1 1,-1 0,0-1,1 1,-1 0,1-1,0 1,0 0,0 0,0 0,0 0,1 0,-1 0,1 1,0-1,0 0,0 0,0 0,0 0,1 0,0 0,0 0,-1 0,1 0,1 0,-1 0,0 0,1-1,0 1,-1-1,1 1,0-1,0 1,1-1,-1 0,0 0,1 0,12 1,1-1,-1-1,1 0,-1-1,1 0,-1-1,1-1,-1-1,0 0,1-1,-2 0,1-1,0-1,-1-1,0 0,7-5,1 2,232-104,-252 113,0-1,0 1,-1 0,1 0,0 0,0 0,0 0,0 1,0-1,0 0,1 1,-1 0,0-1,0 1,0 0,0 0,1 0,-1 0,0 1,0-1,0 1,0-1,0 1,0 0,0-1,0 1,0 0,0 0,0 1,0-1,0 0,-1 1,1-1,-1 1,1-1,-1 1,0 0,1 0,-1-1,0 1,0 0,0 0,0 0,-1 0,1 0,0 0,-1 1,1 1,1 14,-1 0,-1 0,-1 0,0 0,-1 0,-1 0,0-1,-2 1,0-1,-1 0,0 0,-2 0,0-1,-1 0,-8 11,-20 26,-2-3,-2-1,-39 34,-211 185,283-260,0 1,1 0,0 0,0 1,1 0,1 0,-1 0,2 1,-4 10,11-19,4-7</inkml:trace>
  <inkml:trace contextRef="#ctx0" brushRef="#br1" timeOffset="109223.694">9850 7487,'-11'3,"-38"7,0 3,1 2,0 1,1 3,2 2,-36 22,77-40,0 0,0 0,0 1,0-1,1 1,-1 0,1 0,0 0,0 1,1-1,-1 1,1-1,0 1,0 0,1 0,-1 0,1 0,0 0,0 0,1 0,-1 1,1-1,0 0,1 0,0 0,-1 1,1-1,1 0,-1 0,1 0,0-1,0 1,0 0,1-1,0 1,0-1,0 0,0 0,0 0,1 0,0-1,0 1,0-1,0 0,0 0,3 1,12 2,-1 0,1-1,0-1,0 0,0-2,0 0,1-1,-1-1,0-1,1-1,-1 0,3-2,-4 2,0 0,0-2,-1 0,1-1,-1 0,0-1,0-1,0-1,-1-1,-1 0,1-1,-2 0,1-1,11-13,-23 21,0-1,-1 0,1 0,-1 0,0 0,0 0,0-1,-1 1,1-1,-1 1,0-1,-1 1,1-1,-1 0,0 1,0-1,0 0,0 1,-1-1,0 1,0-1,0 1,-1-1,0 1,1 0,-1-1,-1 1,1 0,-1 0,1 1,-1-1,0 0,-1 1,1 0,0 0,-1 0,0 0,-3-2,-26-17,2 4</inkml:trace>
  <inkml:trace contextRef="#ctx0" brushRef="#br0" timeOffset="124693.193">29 3564,'55'0,"145"-11,26-8,-28-8,310 27,-338-27,281 27,-226 28,1-45,-168 9,1 3,0 2,57 6,-13-1,406-2,-261-28,465 28,-513-12,81-23,-181 26,0 4,70 7,-35 0,768-2,-733-28,282 28,-2-1,-185-27,317 29,-396-27,114-28,-108 26,88 21,-166 9,1015-2,-959-29,-30 17,-124 8,1 1,0 1,0 0,0 1,0 1,1 0,-1 1,16 4,-8 1</inkml:trace>
  <inkml:trace contextRef="#ctx0" brushRef="#br0" timeOffset="127328.36">0 5455,'279'-77,"-47"68,-64-17,2 14,-101 2,-1 3,1 3,1 3,17 4,32-1,555-2,-406-29,-239 28,-5-1,0 2,-1 0,1 2,0 1,-1 0,9 4,6 1,1-2,0-1,0-2,1-2,-1-1,12-4,41 2,2210 2,-2012-29,505 29,369 0,-850-28,-18-7,-190 18,269-43,-163 31,61 0,485 30,-531-29,26 28,-111-28,112 17,-243 8,1 2,0 0,0 0,0 1,-1 1,1-1,0 2,0 0,-1 0,1 1,-1 1,0 0,0 0,0 1,7 5,0 3</inkml:trace>
  <inkml:trace contextRef="#ctx0" brushRef="#br0" timeOffset="130127.844">283 6923,'350'-75,"-309"69,0 1,0 2,0 2,36 4,10 0,224-3,-113-29,101 18,-185-1,1 4,-1 6,4 5,31-1,635-2,-586-28,-35 15,-84 4,0 2,1 4,36 5,-12-1,121 28,58-31,-46-25,62 56,-17-30,-79-26,384 26,-339-16,-173 8,0 4,1 3,36 5,9-1,19-13,57-8,1-9,113 29,-131 14,148-30,-103-13,29 28,-84-28,-28 16,-74 3,1 3,1 3,41 4,-35 0,121-28,255 26,-282-27,-41 16,107-16,-182 19,-1 3,1 3,0 2,5 2,-22 0,-13-1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6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0,'-49'74,"3"1,4 3,-18 46,60-123,-25 84,24-84,1 1,0 0,-1 0,1 0,0 0,0 0,0-1,0 1,0 0,1 0,-1 0,1 0,-1-1,1 1,-1 0,1 0,0-1,0 1,0 0,0-1,0 1,0-1,1 0,-1 1,0-1,1 0,-1 0,1 0,-1 0,1 0,0 0,-1 0,1 0,0 0,0-1,-1 1,1-1,0 0,0 1,0-1,0 0,-1 0,2 0,8-3,1 0,-1-1,0 0,0 0,0-1,-1-1,0 0,0 0,0-1,-1-1,0 1,0-1,-1-1,0 0,0 0,-1 0,1-4,145-191,-94 143,-58 60,1 0,0 0,0 0,0 0,0 0,0 1,0-1,0 0,0 1,0 0,0-1,1 1,-1 0,0 0,0 0,0 0,0 1,1-1,-1 0,0 1,0 0,0-1,0 1,0 0,0 0,-1 0,1 0,0 1,0-1,-1 0,1 1,0-1,-1 1,0 0,1-1,-1 2,5 7,-1 0,0 1,-1 0,0 0,0 0,-1 0,-1 1,0-1,-1 1,0 0,-1 9,4 17,13 157,-9 1,-13 108,5-268,-2 0,-2 0,-1 0,-2-1,-1 1,-2-2,-1 1,-2-1,-1-1,-13 20,-29 11,54-62,1-1,-1 1,0-1,0 0,0 0,0 1,0-1,0 0,0-1,0 1,0 0,-1-1,1 1,0-1,0 0,-1 0,1 1,0-2,0 1,-1 0,1 0,0-1,0 1,-1-1,1 0,0 1,0-1,0 0,0 0,0-1,0 1,0 0,1-1,-3-1,-3-8,0-1,0-1,1 1,0-1,1 0,1-1,0 1,1-1,1 0,0 0,0 0,1 0,1 0,1 0,1-9,-2-1,2-46,3 0,3 0,3 1,3 0,3 1,5-4,26-39,-31 91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0,'0'625,"-27"-355,-4-72,31-186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2:5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0 147,'44'-14,"32"-15,9-2,-5 4,-7 7,-11 7,-11 5,-9 4,-8 3,-4 2,-8 0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1,'-8'30,"2"0,2 1,0 0,2 0,1 0,2 0,1 0,1 0,3 7,18 243,-19-263,-1 1,-1 1,0-1,-2 0,0 1,-2-1,0 1,-1-1,0 0,-2 2,-10 39,14-61,0 1,0 0,0 0,0-1,0 1,1 0,-1 0,0-1,0 1,0 0,1 0,-1 0,0 0,0-1,0 1,1 0,-1 0,0 0,0 0,1 0,-1 0,0-1,0 1,1 0,-1 0,0 0,1 0,-1 0,0 0,0 0,1 0,-1 0,0 0,1 1,-1-1,0 0,0 0,1 0,-1 0,0 0,0 0,1 1,-1-1,0 0,0 0,0 0,1 0,-1 1,0-1,0 0,0 0,0 1,0-1,1 0,-1 0,0 1,0-1,0 0,0 1,16-23,11-22,-5 5,3 0,1 2,1 1,2 1,3 0,-31 33,1 0,-1 0,1 0,-1 0,1 0,0 0,-1 1,1-1,0 1,0-1,0 1,0 0,1 0,-1 0,0 0,0 0,1 0,-1 1,1-1,-1 1,0 0,1-1,-1 1,1 0,-1 1,1-1,-1 0,0 1,1-1,-1 1,0 0,1-1,-1 1,0 0,0 1,0-1,0 0,0 1,0-1,0 1,0-1,0 1,-1 0,1 0,-1 0,1 0,-1 0,5 7,0 0,-1 0,0 0,0 0,-1 1,0 0,-1 0,0 0,-1 0,0 1,0-1,-1 0,0 1,-1-1,-1 1,1 0,-2-1,1 0,-3 9,-12 66,13-60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2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88 306,'4'4,"-1"0,2 0,-1-1,0 0,1 1,-1-2,1 1,0-1,0 1,0-1,0 0,0-1,1 0,-1 1,0-2,1 1,-1-1,1 1,-1-1,1-1,-1 1,0-1,1 0,-1 0,0-1,1 0,-1 0,0 0,0 0,-1-1,1 0,0 0,-1 0,2-2,4-3,-1 0,0-1,0-1,-1 0,-1 0,0 0,0-1,-1 0,0 0,-1 0,0-1,-1 0,0 0,-1 0,0 0,-1-1,0 1,-1-2,-1 10,0-1,0 1,-1-1,1 1,-1 0,0-1,0 1,0 0,-1 0,0-1,1 1,-1 1,-1-1,1 0,-1 0,1 1,-1-1,0 1,0 0,0 0,-1 0,1 0,-1 1,0 0,0-1,1 1,-1 0,-1 1,1-1,0 1,0 0,0 0,-1 0,1 0,-1 1,1 0,0 0,-1 0,1 0,-1 1,1 0,0 0,-1 0,-2 1,-7 4,-1 1,1 0,0 1,1 1,0 0,0 1,1 0,0 1,1 0,0 1,1 0,0 1,1 0,1 1,0 0,0 0,2 0,0 1,0 0,1 0,1 1,1-1,0 1,1 0,1 0,0 0,1 1,3-7,-1-1,1 0,1 1,0-1,0 0,1-1,0 1,1-1,0 0,0 0,0-1,1 0,0 0,1 0,-1-1,1 0,1-1,-1 0,1 0,0-1,0 0,0 0,0-1,1 0,-1-1,1 0,0 0,0-1,0-1,8 1,122-9,-116 1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4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0,'-19'10,"-7"8,2 0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5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1,'-9'6,"-1"1,0-1,1 1,-1 1,2 0,-1 0,1 1,0 0,1 0,0 1,1-1,0 2,-5 9,12-14,-1-1,1 0,0 1,0-1,1 0,0 0,0 0,0 0,0 0,1-1,0 1,0 0,0-1,0 0,1 0,-1 0,1 0,0-1,1 1,-1-1,0 0,1-1,0 1,2 1,18 15,-22-16,1 0,0 0,-1 1,1-1,-1 1,0 0,0 0,-1 0,1 0,-1 0,0 1,0-1,0 1,-1-1,0 1,0 0,0 0,0 0,-1-1,1 1,-1 0,-1 0,1 0,-1 0,1 0,-1-1,-1 1,1 0,-1-1,0 1,0-1,0 1,0-1,-1 0,0 0,0 0,0 0,-7 7,-1 0,0 0,0-1,-1-1,0 0,0-1,-1 0,-1-1,1 0,-1-1,0-1,-6 2,-5-1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6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14 599,'-5'28,"1"0,1 1,2-1,1 1,1-1,1 0,6 24,-8-48,1-1,0 0,-1 0,1 0,1 0,-1 0,0 0,1 0,-1 0,1-1,0 1,0-1,0 1,0-1,1 0,-1 1,0-1,1 0,0-1,-1 1,1 0,0-1,0 1,0-1,0 0,0 0,0 0,0-1,1 1,-1-1,0 0,0 1,1-1,-1-1,0 1,0 0,0-1,0 0,1 0,-1 0,0 0,0 0,0 0,1-2,7-5,0-1,-1 0,-1-1,1 0,-1 0,-1-1,0 0,-1-1,0 0,-1 0,0 0,-1-1,0 0,-1 0,0 0,-1 0,-1-1,0 1,-1-1,0 0,-1 1,-1-1,0 1,-1-1,0 1,-3-8,4 17,0 0,-1-1,1 1,-1 0,0 1,0-1,-1 0,1 0,-1 1,1 0,-1-1,0 1,-1 0,1 0,0 1,-1-1,0 1,1 0,-1 0,0 0,0 0,0 1,0-1,-1 1,1 0,0 0,-1 1,1-1,0 1,-1 0,1 0,0 1,-1-1,1 1,0 0,0 0,-1 0,1 1,0-1,0 1,0 0,1 0,-1 1,0-1,1 1,-1-1,1 1,0 0,0 1,0-1,1 0,-1 1,1 0,0-1,-1 3,2-5,1 0,-1 0,1 0,-1 0,1 0,-1 0,1 0,0 0,-1 0,1 0,0 1,0-1,0 0,0 0,0 0,0 0,0 1,1-1,-1 0,0 0,1 0,-1 0,0 0,1 0,-1 0,1 0,0 0,-1 0,1 0,0 0,0 0,0 0,-1-1,1 1,0 0,0 0,0-1,0 1,0-1,0 1,0-1,1 1,-1-1,0 0,0 0,0 1,0-1,0 0,1 0,-1 0,0 0,0 0,0-1,1 1,65-11,-47-2,1-1,-2-1,0-1,-1-1,0 0,-1-1,-1-1,-1 0,-1-1,-1-1,0 0,-2-1,0-1,-2 1,0-1,4-20,-6 24,0-1,-2 1,0-1,-1 0,-1 0,0-1,-2 1,-1-1,0-3,0 23,1 0,-1 1,0-1,1 0,-1 0,0 0,1 0,-1 0,0 0,0 1,0-1,0 0,0 0,0 0,0 0,0 0,0 0,-1 0,1 0,0 1,-1-1,1 0,0 0,-1 0,1 0,-1 1,1-1,-1 0,1 1,-1-1,0 0,1 1,-1-1,0 1,0-1,1 1,-1-1,0 1,0-1,0 1,0 0,1-1,-1 1,0 0,0 0,0 0,0 0,0 0,0 0,0 0,0 0,0 0,1 0,-1 0,0 1,0-1,0 0,0 1,0-1,1 0,-1 1,0-1,0 1,1 0,-1-1,0 1,1-1,-1 1,0 0,-4 10,1-1,1 1,-1 0,1 0,1 0,0 0,1 0,0 0,1 1,0-1,1 7,6 78,4 0,5-1,4 0,11 24,-14-49,-1-5,15 54,-4 1,-6 2,-5 0,0 109,-16-216,1-12,0 1,0-1,0 1,-1-1,1 1,-1-1,0 1,0-1,0 1,-1-1,1 1,-1-1,0 1,0-1,0 0,0 1,-1-1,1 0,-1 0,0 0,0 0,0 0,0-1,0 1,-1 0,1-1,-1 0,0 1,0-1,0 0,0 0,0-1,0 1,0-1,0 0,-1 1,1-1,-1 0,-4-4,0 0,0 0,1 0,-1-1,1 0,0 0,0-1,0 0,1 0,0-1,0 1,0-1,1-1,-1 1,2-1,-1 0,1 0,0 0,0-1,1 1,0-1,0 0,1 0,0 0,0-2,-7-20,1 0,1 0,2-1,1 0,1 1,2-2,1 1,1 0,2 0,1-1,-3 20,2-1,-1 0,2 1,-1 0,2 0,-1 0,2 0,0 1,0-1,1 2,0-1,2 0,8-7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9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2 222,'-1'13,"1"-1,0 1,1-1,0 1,1-1,0 1,1-1,0 0,1 0,0 0,1-1,1 1,0-1,0 0,7 8,-12-18,0 0,1 1,-1-1,1 0,-1 0,1 0,-1 0,1 0,0 0,0 0,-1 0,1-1,0 1,0-1,0 1,0-1,-1 0,1 0,0 0,0 0,0 0,0 0,0 0,0-1,0 1,-1-1,1 1,0-1,0 0,-1 1,1-1,0 0,-1 0,1 0,-1-1,1 1,-1 0,1-1,-1 1,0 0,1-2,37-70,-35 52,-1 0,0 0,-2-1,0 1,-2-1,0 1,-1-1,-5-16,7 34,0 1,0 0,-1 0,1 0,-1 0,0 0,1 0,-1 0,-1 0,1 0,0 0,-1 1,0-1,1 0,-1 1,0-1,0 1,-1 0,1 0,0 0,-1 0,1 0,-1 0,0 1,1-1,-1 1,0 0,0 0,0 0,0 0,0 0,0 1,0-1,-2 1,-11 3</inkml:trace>
  <inkml:trace contextRef="#ctx0" brushRef="#br0" timeOffset="383.794">313 476,'162'-325,"-159"321,-2 0,2-1,-1 1,0 0,1 0,0 0,0 0,0 0,0 1,0-1,1 1,0 0,0 0,0 0,0 1,0-1,0 1,5-2,-7 6,1-1,-1 0,1 1,-1 0,0 0,0-1,0 1,0 0,0 1,0-1,0 0,-1 1,1-1,-1 0,1 1,-1 0,0-1,0 1,0 0,-1 0,1-1,-1 1,1 0,-1 2,3 7,-1-4,0 0,1 0,-1 0,1 0,1-1,-1 0,1 1,1-1,-1-1,1 1,1-1,-1 1,1-1,0-1,0 1,0-1,1-1,0 1,0-1,0 0,1 0,-1-1,1 0,0 0,0-1,0 0,0-1,0 0,0 0,1 0,-1-1,0 0,6-2,-3-1,0 0,-1-1,1-1,-1 0,0 0,0-1,0-1,-1 1,0-1,0-1,-1 0,0 0,0-1,-1 1,0-2,-1 1,0-1,0 0,-1 0,0-1,-1 1,0-1,-1 0,0 0,-1 0,0-1,0 1,-2-1,1 1,-1-1,-2-7,-4-6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7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1 982,'0'163,"0"-196,1 1,2-1,1 1,2 0,1 0,2 1,1 0,1 0,1 1,8-11,50-72,-69 112,-1 0,0 0,1 0,0 1,-1-1,1 0,-1 1,1-1,0 0,0 1,-1-1,1 1,0-1,0 1,0-1,0 1,-1 0,1-1,0 1,0 0,0 0,0 0,0 0,0 0,0-1,0 2,0-1,0 0,0 0,-1 0,1 0,0 1,0-1,0 0,0 1,0-1,0 1,-1-1,1 1,0-1,0 1,-1-1,1 1,0 0,-1-1,1 1,-1 0,1 0,0 0,4 14</inkml:trace>
  <inkml:trace contextRef="#ctx0" brushRef="#br0" timeOffset="262.997">453 728,'-10'15,"0"1,2 1,0-1,0 1,2 1,0-1,1 1,1 0,0 0,2 1,0-1,1 1,0-1,2 1,1 9,-1-24,0 1,0-1,0 0,1 0,-1 0,1 0,0 0,0 0,1-1,-1 1,1-1,-1 1,1-1,0 0,1 0,-1 0,0 0,1-1,-1 0,1 1,0-1,0 0,0-1,0 1,0-1,0 0,1 0,-1 0,0 0,0-1,1 0,-1 0,0 0,1 0,-1-1,0 1,1-1,-1 0,0-1,0 1,0-1,0 1,0-1,2-2,3-1,-1 1,0-2,-1 1,0-1,1 0,-2 0,1-1,-1 0,0 0,0-1,-1 1,0-1,-1 0,1-1,-2 1,1-1,-1 0,0 0,-1 0,0 0,-1 0,1 0,-2-1,1 1,-2 0,1-1,-1 1,0 0,-1 0,0 0,-1 0,0 0,0 0,-1 1,0-1,0 1,-1 0,0 0,-56-48,42 44</inkml:trace>
  <inkml:trace contextRef="#ctx0" brushRef="#br0" timeOffset="548.948">988 191,'20'221,"-12"-104,6 0,4 0,18 52,-31-151,0 0,-1 0,-1 0,-1 1,0-1,-2 1,0-1,-1 1,0 0,-4 12,-2-13</inkml:trace>
  <inkml:trace contextRef="#ctx0" brushRef="#br0" timeOffset="1379.033">791 728,'65'9,"1"-3,0-2,0-4,0-2,0-4,-1-2,0-3,16-7,162-51,-214 67,-34 18,-155 148,121-90,38-73,0 1,0-1,1 1,-1 0,1-1,-1 1,1 0,-1-1,1 1,0 0,0-1,0 1,0 0,0-1,0 1,1 0,-1-1,0 1,1 0,-1-1,1 1,0-1,0 1,-1-1,1 1,0-1,0 0,0 1,0-1,1 0,-1 0,0 0,0 0,1 0,-1 0,1 0,-1 0,1 0,-1-1,1 1,-1 0,1-1,0 0,-1 1,2-1,7-1,-1 0,0-1,0-1,1 1,-1-1,-1-1,1 0,0 0,-1 0,0-1,0 0,-1-1,1 0,-1 0,0-1,-1 0,2-1,18-15,-17 15,43-30,-51 38,0-1,0 1,1-1,-1 1,0-1,0 1,0-1,1 1,-1 0,0 0,0 0,1 0,-1-1,0 2,0-1,1 0,-1 0,0 0,0 1,1-1,-1 0,0 1,0-1,0 1,0 0,1-1,-1 1,0 0,0 0,-1-1,1 1,0 0,0 0,0 0,0 0,-1 0,1 0,-1 1,1-1,0 0,-1 0,0 0,1 1,28 133,-29-131,1 0,-1-1,1 1,0 0,0-1,0 1,1-1,-1 1,1-1,-1 0,1 0,0 0,1 0,-1 0,0 0,1 0,0-1,0 1,-1-1,1 0,1 0,-1 0,0 0,0 0,1-1,-1 1,1-1,-1 0,1 0,0-1,-1 1,1-1,0 1,-1-1,1 0,0-1,-1 1,1-1,0 1,-1-1,4-2,20-13,-1-2,-1-1,-1-2,-1 0,0-1,-2-1,-1-1,0-1,-2-1,13-24,-27 43,36-61,-4-2,-3-2,-3-1,-3-1,-4-1,2-20,10-82,-35 176,1-1,-1 0,0 1,1-1,-1 1,0-1,0 1,0-1,0 0,0 1,0-1,-1 1,1-1,0 1,-1-1,1 1,-1-1,0 1,1-1,-1 1,0 0,0-1,0 1,0 0,0 0,0 0,0-1,0 1,-1 0,1 1,0-1,-1 0,1 0,-1 1,1-1,0 0,-1 1,1-1,-1 1,0 0,1 0,-1-1,1 1,-1 0,0 0,1 1,-1-1,1 0,-1 0,1 1,-1-1,1 1,-1-1,1 1,-1 0,1 0,0-1,-1 1,1 0,-1 1,-7 11,0 0,0 0,2 1,-1 0,2 1,0-1,1 1,0 1,1-1,-1 12,-10 51,3 1,4 0,3 1,5 64,1-96,2 0,2-1,2 0,2 0,2-1,17 44,13 13,-51-143,-1 17</inkml:trace>
  <inkml:trace contextRef="#ctx0" brushRef="#br0" timeOffset="1581.067">1976 502,'39'9,"31"4,9-1,-4-2,-5-3,-11-2,-9-3,-9 4,-7 0,-4-1,-2 0,-2 2,-4 2</inkml:trace>
  <inkml:trace contextRef="#ctx0" brushRef="#br0" timeOffset="1784.998">2823 812,'-5'29,"4"19,6 1,7-7,2-11</inkml:trace>
  <inkml:trace contextRef="#ctx0" brushRef="#br0" timeOffset="1952.298">2880 418,'0'0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13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1158 206,'0'-11,"0"1,-1-1,0 1,0-1,-1 0,0 1,-1 0,0 0,-1 0,0 0,-1 0,0 1,0 0,-1 0,0 0,0 1,-5-5,5 11,-1 0,0 0,1 1,-1 0,0 0,1 0,-1 1,0 0,0 0,0 1,1 0,-1 0,0 1,1-1,-1 1,1 1,0-1,0 1,0 1,0-1,0 1,0 0,1 0,0 0,0 1,0 0,1 0,-4 4,-6 2,-27 21,2 1,1 2,2 1,1 2,2 2,2 1,1 1,3 1,1 2,3 1,1 0,2 2,3 0,2 1,1 1,3 0,3 1,-2 28,8-38,1 0,2 1,2-1,2 0,1 0,-3-28,-1-1,2-1,0 1,0 0,1-1,0 0,1 0,0 0,1-1,0 0,1 0,0-1,0 0,1 0,0-1,1 0,0-1,8 6,-1-4,1 0,-1-1,1-1,1-1,-1 0,1-1,0-1,0-1,0-1,1-1,-1 0,0-1,1-1,-1-1,0-1,0-1,0 0,0-1,-1-2,0 1,0-2,0 0,-1-2,-1 0,11-7,-17 11,0 0,-1-1,1 0,-1 0,-1-1,1 0,-1 0,-1-1,0 0,0-1,0 0,-1 0,-1 0,0 0,0-1,-1 0,-1 0,1 0,-2 0,0-1,0 1,-1-1,0 1,-1-1,0 0,-1 1,-2-9,-5 4,-1 1,0 0,-2 0,0 1,0 1,-1-1,-1 2,0 0,0 1,-1 0,-1 1,0 0,0 1,-1 1,0 1,-1 0,1 1,-1 0,0 2,-1 0,1 1,-15-1,75 20,-13-12,0-1,-1-2,1-1,0-1,0-2,0-1,1-1,-14 2,89-16,-67 13,-25 9</inkml:trace>
  <inkml:trace contextRef="#ctx0" brushRef="#br0" timeOffset="697.126">1525 1137,'-7'6,"1"1,1-1,-1 1,1 0,1 0,-1 1,1 0,0-1,1 1,0 1,0-1,1 0,0 1,0-1,1 1,0-1,1 1,0 0,0-1,1 1,0 0,1 1,-2-9,-2-44,3-1,1 1,2-1,2 1,2 0,2 1,1 0,3 1,1 0,2 1,11-18,-27 56,-1 1,0-1,1 0,0 1,-1-1,1 1,0-1,-1 1,1-1,0 1,0-1,1 1,-1 0,0-1,0 1,0 0,1 0,-1 0,1 0,-1 0,1 0,-1 1,1-1,-1 0,1 1,0-1,-1 1,1 0,0-1,0 1,-1 0,1 0,0 0,-1 0,1 1,0-1,0 0,-1 1,1-1,-1 1,1-1,0 1,-1 0,1 0,-1 0,1 0,-1 0,2 4,-1-1,0 1,0 0,0 0,-1 1,0-1,0 0,0 0,-1 1,1-1,-1 0,0 1,-1-1,0 0,1 1,-2-1,1 0,-1 0,0 2,0-1,0-1,1 1,0-1,0 1,0-1,0 1,1 0,0-1,0 1,1 0,0-1,0 1,0-1,1 1,-1-1,1 1,1 1,8 6</inkml:trace>
  <inkml:trace contextRef="#ctx0" brushRef="#br0" timeOffset="1182.302">2117 940,'-7'-2,"1"1,-1 0,0 0,1 1,-1-1,0 1,1 1,-1-1,1 1,-1 1,1-1,-1 1,1 0,0 0,0 1,-2 1,-4 0,0 1,0 0,0 0,1 2,0-1,1 1,-1 1,1 0,1 0,-1 1,2 0,-1 1,1 0,1 0,-5 8,9-14,-1 0,1 0,0 1,1-1,-1 1,1-1,0 1,0 0,0 0,0 0,1 0,0 0,0 0,1 0,-1 1,1-1,0 0,1 0,-1 1,1-1,0 0,0 0,1 0,-1 0,1 0,0 0,0-1,1 1,0-1,-1 1,2-1,-1 0,0 0,1 0,0-1,-1 1,2-1,-1 1,5-3,-1-1,0 1,0-1,1-1,-1 0,0 0,0 0,0-1,0 0,0-1,0 0,-1 0,1-1,-1 0,0 0,0 0,0-1,-1 0,1-1,-1 1,-1-1,3-2,192-209,-200 216,1 0,-1 0,0 0,1 0,-1 0,1 0,0-1,-1 1,1 1,0-1,0 0,-1 0,1 0,0 0,0 0,0 1,0-1,0 0,0 1,0-1,0 1,0-1,1 1,-1 0,0-1,0 1,0 0,0 0,1 0,-1 0,0 0,0 0,0 0,1 0,-1 1,0-1,0 0,0 1,0-1,0 0,0 1,1 0,-1-1,0 1,-1 0,1-1,0 1,0 0,0 0,0 0,0 0,-1 0,1 0,0 0,7 53,-8-49,-1-1,1 0,0 1,0-1,1 0,-1 1,1-1,0 0,0 0,1 0,-1 0,1 0,0 0,0 0,0 0,1 0,-1-1,1 0,0 1,0-1,0 0,0 0,0 0,1-1,-1 1,1-1,0 0,3 1,3 0,0 0,0-1,0-1,0 1,0-2,0 1,0-2,0 1,0-1,0-1,0 0,0 0,9-4,0 0</inkml:trace>
  <inkml:trace contextRef="#ctx0" brushRef="#br0" timeOffset="1861.178">2710 855,'-13'3,"1"2,-1 0,2 0,-1 1,0 1,1 0,0 0,1 1,0 1,0-1,1 2,0-1,0 1,1 1,1-1,-1 1,2 1,-4 6,9-14,0 0,0-1,1 1,-1 0,1-1,0 1,0 0,0-1,0 1,1 0,-1-1,1 1,0 0,0-1,0 1,1-1,-1 0,1 1,0-1,0 0,0 0,0 0,1 0,-1 0,1-1,0 1,-1-1,1 0,0 1,1-1,2 1,111 39,-98-40,-1 0,1-2,-1 0,1-2,-1 0,1 0,-1-2,0 0,0-2,0 1,-1-2,0-1,0 0,-1-1,0 0,-1-2,0 0,0 0,-1-2,-1 1,0-2,0 0,-9 10,26-23,-2-1,0-1,-2-2,-2 0,0-2,-2 0,-2-1,-1-2,-2 0,-1-1,-2 0,9-37,-20 57,0 0,-1-1,0 1,-2 0,0-1,-1 1,0 0,-2 0,0 0,-1 0,0 0,-2 0,0 1,0 0,-5-5,5 16,-1 0,0 0,-1 1,1 0,-1 1,0-1,0 1,0 1,0 0,0 0,-1 0,1 1,-1 0,1 1,-1 0,1 0,0 1,-1 0,1 1,-1-1,1 2,0-1,0 1,0 0,1 1,-1 0,1 0,0 0,-3 3,-10 8,0 1,1 0,1 2,1 0,0 1,1 0,2 2,0 0,1 0,0 1,2 1,1 0,1 0,1 1,1 0,-2 18,4-24,2 0,0 0,1 1,1-1,0 1,2 0,0-1,1 1,1-1,1 0,0 0,2 0,0 0,0-1,2 0,0 0,1-1,1 0,0-1,1 0,1 0,1-1,-1-1,2 0,0-1,11 7,-2-2,1-1,1-1,1-1,0-2,0 0,1-2,0-1,1-1,0-1,0-2,1-1,0-1,-1-1,1-1,0-2,0-1,0-2,-1 0,0-2,0-1,0-1,-1-2,22-10,-34 11,0 0,-1-2,0 1,-1-2,0 1,0-2,-2 0,1 0,-2-1,7-11,-13 18,1 0,-2 0,1-1,-1 1,0-1,0 1,-1-1,0 0,-1 0,0 0,0 0,0 0,-1-1,-1 1,1 0,-1 0,0 0,-1 0,0 0,0 1,-1-1,0 0,-4-5,5 8,-1 1,0 0,0 0,-1 0,1 1,-1-1,0 1,0-1,0 1,0 1,-1-1,1 1,-1-1,0 1,0 0,1 1,-1-1,0 1,0 0,0 0,-1 1,1 0,0 0,0 0,0 0,0 1,-2 0,-4 0,0 2,0-1,0 1,1 1,-1 0,1 1,0 0,0 0,1 1,-1 0,1 1,-1 1,-1 0,0 1,1 1,0 0,0 0,1 1,1 0,0 1,0-1,1 2,0-1,1 1,1 0,0 0,1 1,0-1,1 1,1 0,0 0,0 0,2 0,0 0,0 0,2 0,0 3,1-5,1-1,0 0,0 0,1 0,1 0,0-1,0 0,1 0,0-1,1 0,0 0,0-1,1 0,0 0,1-1,-1 0,1-1,1 0,8 4,8 0,1-2,1-1,-1-1,1-1,0-2,0 0,0-2,24-3,-29 2</inkml:trace>
  <inkml:trace contextRef="#ctx0" brushRef="#br0" timeOffset="7296.074">5391 743,'-11'-5,"0"1,0 1,-1 0,1 1,-1 0,0 0,1 2,-1-1,0 1,0 1,1 0,-1 1,0 0,1 1,-1 0,1 1,0 0,0 1,1 0,-1 1,1 0,0 0,1 1,0 0,0 1,0 0,1 1,0-1,1 2,0-1,0 1,1 0,0 0,-3 10,3 1,2 1,0-1,2 1,0 0,2 0,0 1,4 20,-4-37,1-1,0 0,0 1,1-1,0 0,0 0,0 0,0 0,1-1,0 1,0-1,0 1,1-1,-1 0,1 0,0 0,0-1,0 0,1 1,-1-1,1-1,0 1,-1-1,1 0,0 0,1 0,-1-1,0 1,0-1,5 0,4 1,0-1,0 0,1-1,-1-1,0 0,0-1,0-1,0 0,0-1,0 0,2-2,41-16,-33 15</inkml:trace>
  <inkml:trace contextRef="#ctx0" brushRef="#br0" timeOffset="7947.636">5983 770,'-45'8,"1"1,-1 3,2 1,0 2,-39 21,73-33,0 0,1 1,-1 1,1-1,0 1,0 1,1-1,-1 1,1 1,1-1,-1 1,1 1,0-1,1 1,0 0,0 0,1 0,0 1,0-1,1 1,0 0,0 0,1 1,0-1,1 0,0 1,1-1,0 1,0-1,2-4,-1 0,1-1,0 1,1-1,-1 1,1-1,0 0,0 0,0 0,0-1,1 1,0-1,-1 0,1 0,0 0,1 0,-1-1,0 1,1-1,-1 0,1-1,0 1,0-1,-1 0,1 0,0 0,0-1,0 0,0 0,2 0,9 0,0-1,1-1,-1-1,0 0,0-1,-1 0,1-1,9-6,29-17,-1-2,-2-3,-2-1,0-3,-3-2,-1-2,15-20,-36 40,-19 39,-9-4,1-9,-1 1,2 0,-1 0,0 0,1 0,1 1,-1-1,1 0,0 1,0-1,0 1,1 0,0-1,1 1,0-1,0 1,0-1,0 1,1-1,0 0,1 0,-1 0,1 0,0 0,1 0,-1-1,1 0,0 1,1-2,-1 1,1 0,0-1,10 2,0-1,-1-1,2-1,-1 0,0-1,1 0,-1-1,1-1,-1-1,1 0,6-2,-4 0,0 0,0-2,0 0,-1-1,0-1,0 0,-1-2,0 0,0 0,-1-2,0 0,0 0,-2-1,1-1,-2-1,0 0,0 0,1-4,18-21,-5 9,-1-1,-1-2,-2 0,-1-1,-2-1,14-37,-24 51,-1-1,0-1,-2 0,-1 1,-1-2,-1 1,0 0,-2-1,-1 1,-1-1,-1 1,-1-1,-1 1,-1 0,-1 0,-1-1,5 20,0 0,0 1,0-1,0 0,0 1,-1 0,0-1,0 1,1 0,-2 0,1 1,0-1,-1 1,1-1,-1 1,0 0,1 0,-1 1,0-1,0 1,0 0,0 0,-1 0,1 1,0-1,0 1,0 0,-1 0,1 1,0-1,0 1,0 0,-4 1,-1 1,0 0,1 0,-1 1,1 0,0 0,0 1,0 1,0-1,1 1,0 0,0 1,1-1,0 1,-6 8,0 7,1 1,2 0,0 1,1 0,1 0,1 1,2 0,0 0,2 0,0 0,2 0,1 0,1 1,1-1,1 0,3 6,2 1,2 0,1 0,2-2,1 1,1-2,1 0,2-1,18 20,19 18,-40-47</inkml:trace>
  <inkml:trace contextRef="#ctx0" brushRef="#br0" timeOffset="8380.109">7451 657,'-10'-3,"0"0,0 1,0 0,0 1,0 0,0 0,-1 1,1 1,0 0,0 0,0 1,0 0,0 0,0 1,0 1,1 0,-1 0,1 1,0 0,1 0,-1 1,1 0,0 1,1 0,-1 0,1 0,1 1,-1 0,1 1,1-1,0 1,0 0,0 0,1 1,1-1,0 1,0 0,1 0,0 0,0 2,1-6,0-1,0 1,0 0,0-1,1 1,0 0,0 0,1-1,0 1,0 0,0-1,0 1,1-1,0 1,0-1,1 0,-1 1,1-1,0-1,0 1,1 0,0-1,0 0,0 0,0 0,0 0,1 0,0-1,-1 0,1 0,1 0,-1-1,5 2,6 0,1-1,-1 0,1-1,0-1,0-1,-1 0,1-1,0-1,-1 0,1-1,-1-1,0-1,0 0,0-1,0-1,5-4,4-4</inkml:trace>
  <inkml:trace contextRef="#ctx0" brushRef="#br0" timeOffset="9030.933">7705 743,'-3'19,"-1"-3,0 0,2 0,0 0,1 0,0 1,1-1,1 0,1 1,0-1,1 0,1 0,3 6,-5-18,0 0,1 0,0-1,0 1,0-1,0 1,0-1,1 0,0 0,-1-1,1 1,0-1,0 1,1-1,-1-1,0 1,1 0,-1-1,1 0,-1 0,1-1,-1 1,1-1,0 0,0 0,119-19,-106 9,-1 0,0 0,0-2,-1 0,0-1,-2 0,1-1,-2-1,1-1,-2 1,-1-2,0 0,0 0,2-9,-16 32,1 0,-1 1,2-1,-1 1,1-1,0 1,0 0,0 0,1-1,0 1,1 0,-1 0,1-1,1 1,-1-1,1 1,0-1,1 1,0-1,0 0,0 0,0 0,1-1,0 1,0-1,1 0,-1 0,3 2,1-2,0 0,0-1,0 1,0-1,1-1,-1 0,1 0,0 0,0-1,0-1,0 0,1 0,-1 0,0-1,0-1,1 0,-1 0,0 0,0-1,0-1,0 0,-1 0,1 0,-1-1,3-2,21-11,-1-1,0-2,-1-1,-1-1,-2-2,0 0,-1-2,-2-1,0-1,-2-1,-2-1,0-1,3-9,-10 17,-1 0,-1-1,-1 0,-1 0,-2-1,0 0,-1-1,-2 1,0-1,-2 0,-1 0,-1 0,-1 0,-2 0,-4-25,5 46,1 0,-1-1,0 2,0-1,0 0,-1 0,1 1,-1-1,0 1,-1 0,1 0,-1 0,1 0,-1 1,0-1,-1 1,1 0,-1 0,1 1,-1 0,0-1,0 1,0 1,0-1,0 1,0 0,0 0,-1 0,1 1,0 0,-1 0,1 0,0 1,0-1,-1 1,1 1,-4 1,-1 0,1 1,1 0,-1 1,1 0,-1 0,1 1,1 0,-1 1,1-1,0 1,1 1,0-1,0 1,0 0,1 1,0-1,1 1,0 0,0 0,1 0,0 1,-5 19,0 0,2 1,1 0,2 0,1 0,1 7,0-6,2 0,1 0,1 0,2 0,1-1,2 1,0-2,2 1,2-1,10 20,-14-31,0-1,1 0,1 0,0-1,1-1,1 1,1-2,0 0,1 0,0-1,1-1,0 0,1-1,14 7,-13-14,-5-5</inkml:trace>
  <inkml:trace contextRef="#ctx0" brushRef="#br0" timeOffset="10097.947">9370 770,'-269'110,"205"-58,63-51,0 1,0 0,-1-1,1 1,0 0,1 0,-1 0,0 0,0 0,1 0,-1 0,1 0,0 1,0-1,0 0,0 0,0 0,0 0,0 0,1 0,-1 0,1 0,-1 0,1 0,0 0,0 0,0 0,0 0,0 0,0 0,1-1,-1 1,0-1,1 1,-1-1,2 1,3 1,1 0,0 0,0 0,1-1,-1-1,0 1,1-1,-1 0,1-1,0 1,-1-2,1 1,-1-1,1 0,-1-1,0 1,1-2,-1 1,0-1,4-2,-3 3,183-75,-187 75,-1 1,0 0,0 0,1 1,-1-1,0 1,1-1,-1 1,0 0,1 1,-1-1,0 0,1 1,-1 0,0 0,0 0,1 0,-1 0,0 1,0-1,0 1,-1 0,1 0,0 0,-1 0,1 1,-1-1,0 0,0 1,0 0,0 0,0-1,0 1,-1 0,1 0,-1 1,1 1,-1 1,1 1,0 0,0-1,1 1,0-1,0 0,0 0,1 0,0 0,0 0,1-1,0 0,-1 0,2 0,-1-1,0 0,1 0,0 0,0 0,0-1,0 0,1 0,-1-1,1 0,0 0,-1-1,1 1,0-1,0-1,0 1,0-1,0-1,1 1,7-7,0-1,0 0,-1-1,-1 0,1-1,-2-1,1 0,-1 0,-1-1,0-1,-1 0,0-1,6-12,8-13,-2-2,-2 0,-2-2,-1 0,-2-1,-3 0,-1-1,-2 0,-3-1,-1 0,-2 0,-3-26,0 45,1-7,-1-1,-2 1,-2 0,0 0,-9-25,14 58,-1 0,0 0,0 0,0 0,0 0,0 0,0 0,0-1,0 1,0 0,-1 0,1 0,0 0,-1 0,1 0,0 0,-1 0,0 0,1 0,-1 1,1-1,-1 0,0 0,0 0,0 1,1-1,-1 0,0 1,0-1,0 1,0-1,0 1,0-1,0 1,0 0,0-1,0 1,0 0,0 0,0 0,-1 0,1 0,0 0,0 0,0 0,0 0,0 0,0 1,0-1,0 1,0-1,0 0,0 1,0 0,0-1,0 1,0-1,1 1,-1 0,0 0,0 0,0 0,-4 11,0 0,1 0,0 0,1 0,0 1,1 0,1-1,0 1,1 0,0-1,1 1,0 2,0 14,4 42,4 0,3-1,2-1,23 64,-34-125,108 391,-110-399,1 11,1-1,-2 0,1 1,-1-1,-1 1,0-1,0 1,-1-1,-1 7,1-16,1 0,-1 0,1 0,-1 0,0 0,1 0,-1-1,0 1,1 0,-1 0,0-1,0 1,0 0,0-1,0 1,0-1,1 0,-1 1,0-1,0 1,-1-1,1 0,0 0,0 0,0 0,0 0,0 0,0 0,0 0,0 0,0 0,0 0,0-1,0 1,0 0,0-1,0 1,0-1,0 1,0-1,0 0,1 1,-1-1,0 0,0 1,1-1,-1 0,0 0,0-1,0 2,-13-10</inkml:trace>
  <inkml:trace contextRef="#ctx0" brushRef="#br0" timeOffset="10315.411">9624 630,'48'-5,"40"-2,14 1,-5 1,-9 1,-16 2,-9 1,-12 0,-8 1,-8 6,-5 0,-2 1,-2-2,-5 3,-1 1,-4-2</inkml:trace>
  <inkml:trace contextRef="#ctx0" brushRef="#br0" timeOffset="10517.957">10753 855,'0'33,"10"12,3-2</inkml:trace>
  <inkml:trace contextRef="#ctx0" brushRef="#br0" timeOffset="10717.726">10697 432,'5'-5,"6"8,1 4</inkml:trace>
  <inkml:trace contextRef="#ctx0" brushRef="#br0" timeOffset="10971.872">11205 743,'-14'15,"0"1,2 1,0 0,1 1,0 1,2-1,0 1,1 1,1 0,1 0,-1 8,6-25,0 1,0-1,0 1,0-1,0 1,1 0,0-1,0 1,0 0,0-1,0 1,1-1,-1 1,1 0,0-1,0 1,1-1,-1 0,1 1,0-1,-1 0,1 0,1 0,-1 0,0 0,1-1,-1 1,1-1,0 1,0-1,0 0,0 0,0-1,0 1,1 0,-1-1,1 0,-1 0,1 0,-1 0,1-1,0 1,-1-1,1 0,1 0,10-3,0-1,0 0,-1-1,1 0,-1-1,0-1,-1 0,1-1,-2-1,1 0,-1-1,0 0,-1 0,0-1,-1-1,0 0,-1 0,-1-1,1 0,-2-1,0 0,-1 0,0 0,-1-1,-1 1,0-1,-1-1,0 1,-2 0,1-14,-2 24,-1 0,0 0,0 0,0 0,0 0,-1 0,0 0,0 1,0-1,-1 1,1-1,-1 1,0 0,0 0,-1 0,1 0,-1 1,0-1,0 1,0 0,0 0,0 1,-1-1,0 1,1 0,-1 0,0 0,0 1,0 0,0 0,0 0,0 0,0 1,0 0,0 0,0 0,0 1,0 0,0 0,0 0,0 0,-1 1,-13 5</inkml:trace>
  <inkml:trace contextRef="#ctx0" brushRef="#br0" timeOffset="11333.441">11712 940,'31'-51,"3"2,1 1,2 1,20-16,-56 61,1 0,-1 0,0 0,1 0,-1 0,1 0,-1 1,1-1,0 1,0-1,0 1,0-1,0 1,0 0,0 0,0 0,0 0,1 1,-1-1,0 0,1 1,-1 0,0-1,1 1,-1 0,0 0,1 0,-1 1,0-1,1 1,-1-1,0 1,1 0,-1 0,0 0,0 0,0 0,0 0,0 0,0 1,0-1,0 1,-1 0,1-1,-1 1,2 1,19 40,-20-36,0 0,1-1,0 1,1-1,0 0,0 0,0 0,0 0,1-1,0 0,0 1,1-2,0 1,-1-1,1 0,1 0,5 3,-2-4,0-1,-1 1,1-2,0 1,0-2,1 1,-1-1,0 0,0-1,0-1,0 1,0-2,-1 1,1-1,0-1,-1 0,0 0,0 0,0-2,-1 1,6-5,-1 0,1 0,-2-2,0 1,0-2,-1 0,0 0,-1 0,-1-2,0 1,-1-1,-1 0,4-10,-3 0</inkml:trace>
  <inkml:trace contextRef="#ctx0" brushRef="#br0" timeOffset="16918.051">17808 686,'-3'18,"1"0,1 0,0 1,1-1,1 0,1 0,1 0,0 0,1 0,1 0,1-1,1 0,0 0,5 8,-11-23,1 1,-1-1,1 0,0 0,-1 0,1 0,0 0,0 0,0 0,0-1,1 1,-1-1,0 1,1-1,-1 0,1 0,-1 0,1 0,-1-1,1 1,0-1,-1 1,1-1,0 0,-1 0,1 0,0-1,-1 1,1-1,0 1,-1-1,1 0,-1 0,1 0,-1 0,3-1,1-2,0 0,0-1,0 1,0-1,-1 0,0-1,0 1,0-1,-1 0,1 0,-1 0,2-7,0 2,-1-1,0 0,-1 0,-1 0,0 0,0 0,-2-1,1 1,-1-1,-1 1,0-1,-1 1,-1-1,0 1,0-1,-1 1,-1 0,0 0,0 0,-1 1,-1 0,0 0,0 0,-1 0,-1 1,-4-4,11 13,1 1,-1 0,1-1,-1 1,1 0,-1-1,1 1,-1-1,1 1,-1-1,1 1,0-1,-1 1,1-1,0 1,-1-1,1 1,0-1,0 0,-1 1,1-1,0 0,0 1,0-1,0 1,0-1,0 0,0 1,0-1,0 0,0 1,0-1,1 0,-1 1,0-1,0 1,1-1,-1 1,0-1,1 0,-1 1,0-1,1 1,-1-1,1 1,-1 0,1-1,-1 1,1-1,-1 1,1 0,-1-1,1 1,0 0,-1 0,1 0,-1-1,1 1,0 0,-1 0,1 0,0 0,-1 0,1 0,0 0,11-6,20-18,-2-1,0-1,-2-1,-1-1,-2-2,0-1,19-32,-42 60,13-19,0 0,-1 0,-1-1,-1-1,-2 0,0-1,-1 0,4-22,-12 44,0-1,-1 1,1 0,-1 0,0-1,1 1,-1 0,-1-1,1 1,0 0,-1-1,0 1,0 0,0 0,0 0,0 0,0-1,-1 1,-26 35,21-3,1 0,1 0,1 0,2 1,1-1,1 1,2-1,3 22,15 101,7 0,36 109,30 168,-85-377,6 32,-4 1,-3 1,-4 21,-4-81,0 0,-2 0,-1-1,-1 1,-1-1,-2 0,0 0,-2-1,0 0,-2-1,0 0,-14 17,-70 58,93-95,0-1,0 0,0 0,-1 0,1 0,0-1,-1 1,0-1,1 0,-1 0,0-1,1 1,-1-1,0 1,0-1,0 0,1-1,-1 1,0 0,0-1,1 0,-1 0,0 0,1-1,-1 1,1-1,0 0,-1 0,1 0,0 0,0-1,0 1,-2-3,-2-6,1 0,0 0,1-1,1 1,-1-1,2 0,0-1,0 1,1 0,0-1,1 0,1 1,0-1,1 1,1-11,-1-3,-2-12,2 1,2-1,1 0,2 1,2-1,1 2,13-35,-8 41</inkml:trace>
  <inkml:trace contextRef="#ctx0" brushRef="#br0" timeOffset="17823.445">18993 1081,'19'-28,"-2"-4,2 2,1 0,1 1,1 1,2 0,1 2,1 1,1 2,1 0,1 2,1 1,1 1,3 0,94-9,-126 26,1 1,0 0,0 1,0-1,-1 1,1-1,0 1,0 0,0 0,0 0,0 0,0 0,0 1,0 0,0-1,-1 1,1 0,0 0,0 0,-1 1,1-1,-1 1,1 0,-1-1,0 1,0 0,1 0,-1 0,-1 1,1-1,0 0,0 1,-1-1,0 1,1 0,-1-1,0 1,0 0,-1 0,1 0,0 0,-1-1,0 1,0 0,1 0,-2 0,1 0,-2 18,-1 1,-1-1,-1-1,-1 1,0-1,-2 0,0 0,-2-1,0 0,-6 8,7-11,-1 1,-1-1,0 0,-1-1,0-1,-2 0,1 0,-2-1,0-1,0-1,-1 0,0-1,-1 0,0-2,-1 0,0-1,-5 1,20-7,0 0,1 0,-1-1,0 1,1-1,-1 1,0-1,0 0,1-1,-1 1,0 0,1-1,-1 1,0-1,1 0,-1 0,1 0,-1 0,1 0,-1-1,1 1,0-1,0 1,-1-1,1 0,0 0,1 0,-1 0,0 0,1 0,-1-1,1 1,0-1,-1 1,1-1,0 1,1-1,-1 0,0 1,1-2,-3-21,2 1</inkml:trace>
  <inkml:trace contextRef="#ctx0" brushRef="#br0" timeOffset="18250.332">19813 940,'31'-17,"0"-1,0-2,-2-1,-1-1,0-1,-2-2,7-9,-31 33,1-1,-1 0,0 1,-1-1,1 0,0 0,-1 0,1-1,-1 1,1 0,-1 0,0-1,0 1,0-1,0 1,-1-1,1 1,-1-1,1 1,-1-1,0 0,0 1,0-1,0 0,-1 1,1-1,-1 1,1-1,-1 1,0-1,0 1,0-1,0 1,-1 0,1-1,-1 1,1 0,-1 0,0 0,1 0,-1 1,0-1,-1 0,1 0,-8 1,1 1,0-1,0 1,0 1,0 0,0 0,0 1,0 0,0 0,0 1,0 1,1-1,0 1,0 1,0-1,0 1,1 1,-1-1,1 1,1 1,-1-1,1 1,-3 5,0-2,2 1,-1-1,1 1,1 1,0-1,1 1,0 0,0 1,2-1,-1 1,2 0,0-1,0 1,1 0,1 0,0 0,1 9,0-17,-1 1,1 0,1 0,-1 0,1 0,0-1,0 1,1-1,0 0,0 0,0 0,0 0,1 0,0 0,0-1,0 0,0 0,1 0,0 0,-1-1,1 0,1 0,-1 0,0 0,4 0,8 3,0-1,0-1,1 0,-1-2,1 0,0 0,17-2,61-7,-70 0</inkml:trace>
  <inkml:trace contextRef="#ctx0" brushRef="#br0" timeOffset="18734.451">20236 1053,'247'-304,"-242"299,-2 2,-1-1,1 1,0 0,-1 0,1 0,1 0,-1 1,0-1,1 1,-1 0,1 0,0 0,-1 1,1-1,0 1,0 0,0 0,0 0,0 0,2 1,-4 3,0 0,0 0,-1 0,0 0,0 1,0-1,0 0,0 1,0-1,-1 1,0-1,0 0,0 1,0-1,0 1,-1-1,1 1,-1-1,0 1,0-1,0 0,-1 0,1 0,-1 1,1 0,-14 35,12-33,0 0,0 0,0 0,0 0,1 0,0 1,1-1,-1 1,1-1,0 1,1 0,0-1,0 1,0 0,1 0,0-1,0 1,1-1,-1 1,2-1,-1 0,1 1,2-5,0 0,0-1,-1 1,2-1,-1 0,0-1,0 1,0-1,0 0,0-1,0 1,0-1,1 0,-1 0,0 0,-1-1,1 0,0 0,0 0,-1 0,1-1,-1 0,0 0,0 0,0 0,0-1,-1 0,2 0,4-3,181-136,-188 142,-1-1,1 0,0 1,-1-1,1 1,0-1,0 1,0 0,0 0,0 0,0 0,0 0,0 0,1 1,-1-1,0 1,0-1,1 1,-1 0,0 0,1 0,-1 0,0 0,0 1,1-1,-1 1,0-1,0 1,0 0,1 0,-1 0,0 0,0 0,0 0,-1 1,1-1,0 1,0-1,-1 1,1-1,-1 1,0 0,1 0,-1 0,0 0,0 0,0 0,0 0,0 0,-1 1,1-1,-1 0,1 0,-1 3,-6 61,4-58,0-1,1 0,0 1,0-1,1 1,0 0,0-1,1 1,0-1,0 0,1 1,1 3,7 8</inkml:trace>
  <inkml:trace contextRef="#ctx0" brushRef="#br0" timeOffset="19104.172">21195 968,'38'-15,"0"-1,-2-2,0-2,-1-1,-1-2,8-7,-39 28,0 1,1-1,-1 0,0-1,0 1,0 0,-1-1,1 0,-1 0,1 0,-1 0,0 0,0 0,0 0,0-1,-1 1,0-1,1 1,-1-1,0 1,-1-1,1 0,-1 0,1 1,-1-1,0 0,-1 0,1 1,-1-1,1 0,-1 1,0-1,0 0,-1 1,1-1,-1 1,0 0,0 0,0-1,0 1,0 0,-1 1,1-1,-1 0,0 1,0-1,-6-1,0 0,0 1,0 0,-1 0,1 1,-1 0,1 0,-1 1,0 1,1 0,-1 0,0 1,1 0,-1 0,0 1,1 1,0 0,0 0,-1 0,2 1,-1 1,0 0,1 0,0 0,0 1,1 0,-3 3,0 0,0 0,1 1,1 0,-1 0,2 0,-1 1,2 1,-1-1,2 1,-1 0,2 0,-1 1,2 0,0-1,0 1,1 0,1 0,0 1,1-1,1 8,2-13,0 1,1-1,1 1,0-1,0-1,0 1,1-1,0 0,0 0,1-1,0 1,0-1,0-1,1 0,0 0,0 0,0-1,1 0,-1-1,1 0,0 0,0-1,0 0,0 0,1-1,-1 0,6-1,120-4,-108-3</inkml:trace>
  <inkml:trace contextRef="#ctx0" brushRef="#br0" timeOffset="19419.076">22239 544,'-32'14,"1"1,1 2,0 0,1 2,1 2,1 0,1 2,-9 10,32-30,1-1,-1 0,0 1,0 0,1-1,0 1,-1 0,1 0,0 0,1 1,-1-1,0 0,1 1,0-1,0 1,0 0,0-1,1 1,-1 0,1-1,0 1,0 0,0-1,0 1,1 0,0-1,0 1,0 0,0-1,0 1,1-1,-1 0,1 1,2 2,1-2,0 0,1 0,-1 0,1-1,0 0,0 0,0-1,1 1,-1-1,0 0,1-1,3 1,62 27,-70-27,0-1,-1 0,1 1,-1-1,1 1,-1 0,1-1,-1 1,0 0,0 0,0 0,0 0,0 0,0 0,-1 0,1 0,-1 0,1 0,-1 0,0 1,0-1,0 0,0 0,0 0,0 0,-1 0,1 1,-1-1,1 0,-1 0,0 0,0 0,0 0,0 0,0-1,0 1,-1 0,1 0,-1-1,1 1,-1-1,1 1,-3 0,-80 53,-63-1,122-49</inkml:trace>
  <inkml:trace contextRef="#ctx0" brushRef="#br0" timeOffset="19716.978">22550 263,'-10'38,"-7"32,-2 14,3-3,0-10,1-8,5-9,-2-10,2-2,2-4,2-3,3-4,2-1,1-1,0-1,0-1,5 1,2-5</inkml:trace>
  <inkml:trace contextRef="#ctx0" brushRef="#br0" timeOffset="20468.035">22239 770,'48'-5,"18"-4,1 3,1 3,-1 3,36 6,-79-2,0 2,-1 0,0 1,0 2,0 0,5 5,-16-12,0 0,0-1,0 0,1-1,-1-1,0 0,0 0,0-1,0-1,-1 0,1-1,-1 0,0 0,0-1,0-1,0 0,-1 0,0-1,0-1,-1 1,1-3,42-41,-51 49,0 1,0-1,0 0,0 1,-1-1,1 0,0 1,-1-1,0 0,1 0,-1 1,0-1,0 0,0 0,0 0,0 1,-1-1,1 0,0 0,-1 1,0-1,1 0,-1 1,0-1,0 0,0 1,0-1,0 1,0 0,0-1,0 1,0 0,-1-1,1 1,-1 0,1 0,-1 0,0 0,-6-2,-1 1,0 0,1 0,-1 1,0 0,0 0,0 1,-1 1,1-1,0 1,1 1,-1 0,0 0,0 0,1 1,-1 1,1-1,0 1,0 1,-1 0,-3-1,0-1,1 2,-1-1,1 2,0 0,0 0,1 1,0 0,0 0,0 1,1 1,0 0,1 0,0 0,0 1,1 1,1-1,-1 1,2 0,0 0,0 1,1 0,-3 10,8-14,1 0,0 0,1 0,-1 0,1-1,1 1,-1-1,1 0,1 0,-1 0,1 0,0-1,1 0,0 0,0 0,0-1,0 0,1 0,0 0,0-1,0 0,1-1,-1 0,1 0,0 0,0-1,0 0,0 0,0-1,6 0,15 2,0-1,-1-2,1-1,0-1,-1-1,0-2,1 0,-2-2,1-1,-1-2,0 0,22-14,-15 8,-2-1,0-1,-1-2,-1-2,-1 0,-1-2,-1-1,13-17,-32 34,0-1,-1 0,0-1,0 0,-1 0,0 0,-1-1,0 0,-1 0,0 0,-1 0,0-1,0 0,-2 1,1-1,-1 0,-1-5,-1 14,0-1,-1 1,1-1,-1 1,0 0,1 0,-2 0,1 0,0 0,0 0,-1 1,0-1,1 1,-1 0,0-1,0 1,0 1,0-1,-1 0,1 1,0-1,-1 1,1 0,-1 0,1 1,-1-1,0 1,1 0,-1 0,0 0,1 0,-1 0,1 1,-1 0,0-1,1 1,0 1,-1-1,1 0,0 1,-1 0,1 0,0 0,0 0,0 0,0-1,0 0,0 1,0-1,1 1,-1-1,0 1,0 0,1 0,-1 0,1 0,0 1,0-1,0 1,0-1,0 1,0 0,1 0,-1-1,1 1,0 0,-1 0,2 1,-1-1,0 0,1 0,-1 0,1 1,0-1,0 0,0 0,0 0,1 1,0-1,-1 0,1 0,0 0,0 0,1 0,-1 0,1 0,-1 0,1 0,0-1,0 1,0-1,0 0,1 1,-1-1,0 0,1 0,1 1,38 24,33 35,-69-51,0 0,-1 1,-1 0,0 0,0 0,-1 1,-1-1,0 1,0-1,-2 1,1 0,-2 0,0-1,0 1,-1-1,-1 1,0-1,-3 9,5-17,-2 3,0 0,1 1,0-1,0 1,1-1,0 1,0 0,1-1,0 1,0 0,1-1,0 1,0 0,1-1,0 1,0-1,1 0,0 0,0 0,1 0,0 0,0-1,0 1,3 1,9 0</inkml:trace>
  <inkml:trace contextRef="#ctx0" brushRef="#br0" timeOffset="15013.037">15269 799,'10'3,"0"-1,0-1,0 0,0 0,1-1,-1 0,0-1,0 0,0-1,1 0,-1 0,-1-1,1 0,0-1,-1 0,0-1,0 0,0 0,0-1,-1 0,0 0,5-6,-5 4,1-1,-1 0,-1-1,1 0,-2 0,1-1,-2 1,1-1,-1-2,-4 10,0 0,0 0,0 0,0-1,-1 1,1-1,-1 1,0 0,0-1,0 1,0 0,-1-1,0 1,1 0,-1-1,0 1,0 0,-1 0,1 0,-1 0,0 0,0 0,0 0,0 1,0-1,0 0,-1 1,1 0,-1 0,0 0,1 0,-1 0,-3-1,2 1,-1-1,0 1,-1 0,1 1,0-1,0 1,-1 0,1 0,-1 1,1 0,-1 0,1 0,-1 0,1 1,0 0,-1 0,1 0,0 1,0 0,0 0,0 0,0 1,0 0,-99 80,97-76,1 0,0 1,1 0,-1 0,1 0,1 0,0 1,0 0,1 0,0 0,0 0,1 1,0-1,1 1,0-1,0 1,1-1,1 1,-1-1,2 1,-1-1,1 1,1-1,-1 0,2 0,-1 0,1 0,1 0,-1-1,1 0,1 0,0 0,0-1,2 2,5 0,1-1,0 0,1-1,0-1,0 0,0-1,1-1,-1 0,1-1,0-1,0 0,1-1,-1-1,0 0,0-2,0 0,0 0,0-1,0-1,-1-1,0 0,15-8,46-34,-58 33</inkml:trace>
  <inkml:trace contextRef="#ctx0" brushRef="#br0" timeOffset="15432.225">15749 940,'164'-172,"-147"155,0-1,-1 0,-2-2,1 1,-2-2,10-20,-24 41,1 0,-1 0,1 0,0 0,-1 0,1 0,-1 0,1 0,0 0,-1 0,1-1,-1 1,1 0,0 0,-1 0,1-1,0 1,-1 0,1 0,0-1,-1 1,1 0,0 0,0-1,0 1,-1 0,1-1,-2 8,0-1,0 1,1 0,0 0,0 0,0 0,1 0,0 0,1 0,0 0,0 0,0 0,1 0,0 0,0 0,0-1,1 1,0-1,1 0,-1 0,1 0,0 0,1-1,0 1,-1-1,1 0,1-1,-1 1,1-1,0 0,0-1,0 1,0-1,1 0,-1-1,1 1,0-1,0-1,5 2,0-5,0-1,-1 1,1-2,-1 1,0-2,0 1,0-2,-1 1,0-2,0 1,0-1,-1-1,0 1,0-2,-1 1,0-1,-1 0,1-1,-2 0,6-10,42-76,-44 77</inkml:trace>
  <inkml:trace contextRef="#ctx0" brushRef="#br0" timeOffset="15871.022">16736 657,'-17'14,"0"1,1 0,0 2,1-1,1 2,1 0,0 1,2 0,0 0,1 2,-3 8,12-26,0 0,0 1,0-1,1 1,-1-1,1 1,0-1,0 1,0-1,1 0,-1 1,1-1,-1 1,1-1,0 0,1 1,-1-1,1 0,-1 0,1 0,0 0,0 0,0 0,0-1,1 1,-1-1,1 1,-1-1,1 0,0 0,0 0,0-1,0 1,0-1,1 1,-1-1,1 0,6 2,0 0,0 0,1-1,-1-1,1 0,0 0,-1-1,1-1,-1 1,1-2,9-1,3-6,-1-1,0 0,0-2,-2 0,1-1,-2-2,0 0,0 0,-1-2,-1 0,-1-2,-1 1,0-2,-2 0,0 0,-1-2,-1 1,0-5,-3 11,-1-1,-1 1,-1-1,0 0,-1-1,-1 1,0-1,-1 0,-1 1,0-1,-2 0,0 0,-1 1,0-1,-1 0,-1 1,-1 0,0 0,-1 0,-1 1,0 0,-1 0,-4-5,9 16,-1 0,1-1,0 1,-1 1,0-1,0 0,0 1,-1 0,1 0,-1 0,1 1,-1-1,0 1,0 0,0 0,0 1,0 0,-1 0,1 0,0 0,-1 1,1 0,0 0,-1 0,1 1,0 0,-1 0,1 0,0 1,0-1,0 1,0 0,0 1,1-1,-1 1,1 0,-1 0,1 1,0-1,0 1,1 0,-1 0,1 0,0 0,-2 3,-2 7,0-1,1 1,0 0,1 0,1 0,1 1,0 0,0-1,2 1,0 0,0 0,1 0,1 0,1 0,3 13,2 8,2-1,1 0,2-1,1-1,2 1,2-1,0 1,2-2,1 0,2-2,1 0,1-1,1-2,14 11,-7-9,-3-4</inkml:trace>
  <inkml:trace contextRef="#ctx0" brushRef="#br0" timeOffset="14071.238">13631 714,'-3'-7,"-1"0,1 0,-2 0,1 0,-1 1,0 0,0 0,-1 0,1 1,-1 0,0 0,-1 0,1 1,-1 0,0 0,0 1,-1 0,1 0,0 1,-1-1,0 2,0-1,1 1,-1 0,0 1,0 0,0 0,0 1,0-1,1 2,-1-1,0 1,1 1,-1-1,1 1,0 0,-3 3,1 0,0 0,1 1,0 0,0 0,1 1,0 0,0 0,1 1,0 0,1 0,0 0,0 1,1 0,0 0,1 0,0 0,0 0,1 1,1-1,0 1,0 0,1-1,0 1,1 1,0-9,0 0,0 0,1 0,-1 0,1 0,0 0,0 0,0 0,0 0,1-1,-1 1,1-1,-1 0,1 0,0 0,0 0,0 0,0-1,0 1,0-1,0 0,1 0,-1 0,0 0,1 0,-1-1,1 0,-1 1,0-1,1 0,104-20,-77 11,-1-2,0-1,-1-2,0-1,-1-1,-1-1,0-1,-2-2,18-17,-42 38,-1-1,0 0,0 1,0-1,0 1,1-1,-1 0,0 1,0-1,1 0,-1 1,0-1,1 0,-1 0,0 1,1-1,-1 0,0 0,1 0,-1 1,1-1,-1 0,0 0,1 0,-1 0,1 0,-1 0,1 0,-1 0,0 0,1 0,-1 0,1 0,-1 0,1 0,-1 0,0 0,1-1,-1 1,1 0,-1 0,0 0,1-1,-1 1,0 0,1 0,-1-1,0 1,0 0,1-1,-1 1,0 0,0-1,1 1,-1-1,0 1,0 0,0-1,0 1,0-1,1 1,-1 0,0-1,-7 35,6-32,-3 7,1 0,0 1,0-1,1 1,0-1,1 1,0 0,1 0,-1 0,2 0,0-1,0 1,0 0,2 0,-1-1,1 0,0 1,1-1,0 0,1 0,3 4,-3-8,0 1,0-2,1 1,0-1,0 0,0 0,0 0,1-1,-1 0,1 0,0-1,0 0,0 0,0-1,0 1,1-2,-1 1,0-1,0 0,1 0,-1-1,0 0,0-1,0 1,0-1,0-1,0 1,0-1,-1 0,1-1,4-2,14-11,0-2,0 0,-2-1,0-1,-2-1,0-1,-2-1,0-1,7-15,0 1,-1-1,-2-1,-2 0,-2-2,-2 0,-1-1,-3-1,-1 0,-3-1,-1 0,-3-1,-1 1,-3-4,-1 45,1 0,-1 1,1 0,-1-1,0 1,0 0,-1-1,1 1,-1 0,0 0,0-1,0 1,-1 0,0 0,1 0,-1 0,-1 1,1-1,-1 0,1 1,-2-2,0 6,1 0,0 0,0 1,0-1,0 1,0 0,0 0,1 0,-1 0,1 0,-1 0,1 1,0-1,0 1,0 0,0-1,0 1,0 0,1 0,0 0,-1 0,1 1,0-1,0 2,-19 50,1 0,4 1,1 1,3 0,3 1,2 0,3 0,3 38,25 145,-11-118,-14-118</inkml:trace>
  <inkml:trace contextRef="#ctx0" brushRef="#br0" timeOffset="14314.623">13914 403,'43'0,"38"0,16-4,4-3,-4 1,-4 2,-9-5,-5 1,-5 0,-11 3,-16 1</inkml:trace>
  <inkml:trace contextRef="#ctx0" brushRef="#br0" timeOffset="23902.706">0 1842,'76'-18,"0"4,1 2,1 4,-1 4,55 4,455 2,-273 24,-13-14,6 5,147-16,-208-3,476 2,-195-27,432-29,-5-1,-231 28,79 0,1867 30,-1598-1,-472-27,-268 26,254-10,516-8,-743 20,736-1,-390 30,847-31,-959-27,-83 16,55-6,-40-9,584 27,-471 28,951-27,-820-1,-718 5,-32 1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03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85,'-7'-3,"0"1,-1-1,1 1,-1 0,1 1,-1-1,0 2,1-1,-1 1,0 0,0 1,1-1,-1 2,0-1,1 1,-1 0,1 1,0 0,0 0,0 0,0 1,0 0,1 0,0 1,0 0,0 0,0 1,-5 4,1 0,0 1,1 1,0 0,1 0,0 1,1-1,0 2,2-1,-1 1,1 0,1 0,1 0,0 1,0-1,2 1,0 0,0-1,2 1,0 0,1 5,0-15,0 0,0 0,1 0,0-1,0 1,0-1,0 0,1 0,-1 0,1 0,0 0,1-1,-1 0,0 0,1 0,0 0,0-1,-1 0,1 0,1 0,-1-1,0 1,0-1,1 0,-1-1,0 1,1-1,-1 0,0-1,1 1,-1-1,0 0,1 0,-1-1,0 1,0-1,0-1,0 1,-1 0,1-1,0 0,-1 0,0-1,0 1,3-4,15-12,-1-2,-1 0,-1-1,-1-1,-1-1,0 0,5-15,9-10,93-143,-124 191,0 0,0 0,0 0,1 0,-1 0,0 0,0 0,1 0,-1 0,0 0,1 0,-1 0,1 0,-1 0,1 1,-1-1,1 0,0 0,0 1,-1-1,1 0,0 1,0-1,0 1,-1-1,1 1,0-1,0 1,0-1,0 1,0 0,0 0,0-1,0 1,0 0,0 0,0 0,0 0,0 0,0 1,0-1,0 0,0 0,0 1,0-1,0 0,0 1,0-1,0 1,-1-1,1 1,0 0,0-1,0 1,-1 0,1-1,0 1,-1 0,1 0,-1 0,1-1,-1 1,1 0,-1 0,0 0,1 0,-1 0,0 1,4 19,-1 5,1-1,1 0,1 0,1-1,2 1,0-1,1-1,2 0,8 13,-17-33,0 1,0-1,0 0,0 0,0-1,0 1,1-1,-1 1,1-1,0 0,-1 0,1-1,0 1,0-1,0 0,1 0,-1 0,0-1,0 1,0-1,1 0,-1 0,0 0,0-1,4-1,10-4</inkml:trace>
  <inkml:trace contextRef="#ctx0" brushRef="#br0" timeOffset="261.503">1187 0,'-15'34,"-9"25,0 8,-2-4,4-6,1-9,4-8,5-6,0-3,2-3,-3-6,-3-2,1-4</inkml:trace>
  <inkml:trace contextRef="#ctx0" brushRef="#br0" timeOffset="544.914">904 0,'14'24,"20"18,8 6,3-5,-3-5,-3-9,-3-4,-3-7,-3-2,-1-3,-6 1,-2-2,-4 1,-1 0,2 1,3 4,-2 3,-5-2</inkml:trace>
  <inkml:trace contextRef="#ctx0" brushRef="#br0" timeOffset="898.168">1638 283,'5'24,"6"12,6 1,6-11,-3-10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3:35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7410,'37'-107,"-19"69,115-224,-78 158,26-53,6 4,78-101,-50 89,36-82,-117 189,353-676,-293 544,242-423,32-51,-199 327,40-53,-17 48,-135 249,265-391,-142 166,29-102,-62 147,-30 98,21-27,-40 57,12-32,76-98,-175 257,0 3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38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28,'0'-14,"0"22,0 24,11 145,1-80,-5 1,-4 0,-6 43,1-6,2 194,-5-304,-1-26</inkml:trace>
  <inkml:trace contextRef="#ctx0" brushRef="#br0" timeOffset="266.229">1 762,'38'-5,"42"-11,16-3,-3-2,-7-4,-15 3,-13 1,-13 3,-8 1,-6 2,-4 0,-1 2,-6-2,0 3,-5-3,1 2,-3 3</inkml:trace>
  <inkml:trace contextRef="#ctx0" brushRef="#br0" timeOffset="720.83">875 0,'0'676,"0"-646,0 0,3 0,0-1,1 1,2-1,9 27,-14-53,0 1,0-1,0 0,1 1,-1-1,1 0,-1 0,1 0,0 0,1 0,-1 0,0-1,1 1,-1-1,1 1,0-1,0 0,0 0,0 0,0-1,0 1,1-1,-1 1,0-1,1 0,-1-1,1 1,-1-1,1 1,0-1,-1 0,1 0,-1 0,1-1,-1 0,10-5,-1-1,0 0,0-1,-1-1,0 0,-1 0,0-1,-1-1,0 1,0-2,-1 1,50-54,-30 37,-21 20,0 0,0 0,1 1,0 0,0 0,0 1,1 0,0 1,1 0,-1 0,1 1,2-1,-10 5,0 0,1 0,-1-1,0 2,0-1,0 0,0 0,0 1,0-1,0 1,0 0,0-1,0 1,0 0,0 0,-1 0,1 0,0 1,0-1,-1 0,1 1,-1-1,0 1,1 0,-1-1,0 1,0 0,0 0,0 0,0 0,0 0,-1 0,1 0,-1 0,1 0,-1 0,0 0,0 0,5 91,-6-79,1 3,-1-13,0 1,0-1,0 1,1 0,0-1,0 1,0 0,1-1,-1 1,1-1,0 1,1-1,-1 1,1-1,0 0,0 1,0-1,0 0,1 0,0-1,0 1,0-1,0 1,1-1,13 3</inkml:trace>
  <inkml:trace contextRef="#ctx0" brushRef="#br0" timeOffset="1050.379">1609 818,'27'-6,"0"-2,0-1,-1-2,-1 0,0-1,0-2,13-10,-37 23,95-75,-94 74,1 0,0-1,-1 0,0 1,0-1,0 0,0 0,0 0,0-1,-1 1,0 0,1-1,-1 1,0 0,-1-1,1 0,-1 1,1-1,-1 1,0-1,-1 1,1-1,0 1,-1-1,0 1,0-1,0 1,0-1,-1 1,1 0,-1 0,0-1,-1 1,0 0,0 0,-1 1,1-1,0 1,-1-1,0 1,0 0,1 0,-1 1,0-1,-1 1,1 0,0 0,0 1,0-1,-1 1,1 0,0 0,0 0,-1 0,1 1,0 0,0 0,0 0,-2 0,-100 51,91-37,1 1,1 0,1 1,0 0,1 1,1 0,1 1,0 0,1 0,2 1,0 0,1 0,0 1,3-14,0 1,0-1,1 1,0-1,0 1,1-1,0 1,0 0,1-1,0 1,0 0,1-1,0 0,0 1,1-1,-1 0,2 0,-1 0,1-1,0 1,0-1,1 0,0 0,0 0,1-1,-1 0,1 0,6 4,6 0,0 0,1-1,0-1,0-1,0-1,1 0,0-1,0-2,0 0,0-1,1-1,-1 0,16-4,-17 3,10 1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34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84 328,'16'109,"2"8,-5 0,-3 79,-11-153,-2 0,-1-1,-3 1,-1-1,-2-1,-2 0,-9 19,60-128,-32 54,1 0,1 0,-1 1,2 0,0 0,1 1,0 0,6-4,-14 15,0-1,0 1,0 0,-1 0,1 1,0-1,0 1,0-1,0 1,0 0,0 0,1 0,-1 1,0-1,0 1,-1-1,1 1,0 0,0 0,0 0,0 1,-1-1,1 1,-1 0,1-1,-1 1,1 0,-1 0,0 0,0 1,0-1,0 1,-1-1,1 1,-1-1,1 1,-1 0,0 0,0 0,0-1,0 4,26 30,-25-33,1-1,0 1,0-1,0 0,0 0,1 0,-1 0,1-1,-1 1,1-1,-1 0,1 0,-1 0,1-1,0 1,0-1,-1 0,1 0,0 0,0 0,-1-1,1 0,0 1,-1-2,1 1,-1 0,1 0,-1-1,1 0,-1 0,0 0,0 0,0 0,0-1,0 1,-1-1,1 0,-1 0,0 0,0 0,0 0,0 0,1-3,16-19,-2-2,-1 0,-1 0,-1-2,-1 1,-2-2,-1 0,-1 0,-2-1,-1 1,-1-2,-2 1,-1 0,-1-1,-2 1,-1-1,-2 1,-1 0,-6-23,1 33,0 1,-1 1,-1 0,-1 0,0 1,-1 1,-1 0,-1 1,0 1,-1 0,-1 2,0 0,-1 0,-1 2,1 0,-2 2,-9-4,22 8,-1 0,0 1,0 0,0 0,0 1,0 0,-1 1,1 0,-1 1,1-1,-1 2,0-1,0 2,1-1,-1 1,0 1,1-1,-1 2,1-1,0 1,-1 1,1 0,1 0,-1 1,1 0,-8 6,-23 46,28-30</inkml:trace>
  <inkml:trace contextRef="#ctx0" brushRef="#br0" timeOffset="1935.269">873 949,'135'-220,"-132"217,0 0,-1-1,0 1,0-1,0 0,0 0,0 0,-1 0,1 0,-1 0,0 0,-1-1,1 1,-1 0,1-1,-1 1,-1 0,1-1,-1 1,1 0,-1 0,0 0,-1-1,0 0,-1 4,0 1,-1-1,1 1,0-1,-1 1,1 0,0 1,-1-1,1 0,0 1,0 0,-1 0,1 0,0 0,0 0,0 1,0-1,0 1,1 0,-1 0,0 0,1 0,-1 1,1-1,0 0,0 1,0 0,-1 1,-13 14,0 1,1 0,1 1,0 1,2 0,1 0,0 1,2 1,1 0,0 0,2 1,0 0,0 17,5-37,1 0,-1 0,1 0,0 0,0 0,1 0,-1 0,1 0,0 0,0 0,1 0,-1-1,1 1,-1 0,1-1,1 1,-1-1,0 0,1 1,-1-1,1 0,0-1,0 1,0 0,1-1,-1 0,0 1,1-2,0 1,-1 0,1-1,0 1,0-1,0 0,0 0,2 0,9-1,1-1,-1-1,0 0,0 0,0-2,0 0,0 0,-1-2,0 1,0-2,0 0,-1-1,0 0,-1-1,1 0,-1-2,2 2,22-21,-1-1,-2-1,-1-2,-1-2,-2 0,-2-2,-1-1,-2-1,-2-1,-2-1,4-15,-8 25,-2-2,-1 0,-1-1,-2 0,-2 0,-1-1,-1 0,-3 0,0 0,-3-1,-2-12,-26-26,27 73,-1 1,1-1,0 0,0 1,-1-1,1 1,-1-1,0 1,1 0,-1 0,0 0,0 0,1 0,-1 0,0 0,0 0,0 1,0-1,0 1,0-1,0 1,0 0,-1 0,1 0,0 0,0 0,0 1,0-1,0 1,0-1,0 1,0 0,0-1,0 1,1 0,-2 1,-8 7,1 1,0 0,1 0,0 1,0 0,1 1,1 0,0 0,0 0,2 1,-1 0,2 0,-2 8,-31 150,35-135,2-1,1 1,2-1,1 1,2-1,2 0,1-1,1 0,2 0,2-1,12 22,-6-8,82 239,-95-264,-1 1,-1-1,-1 1,-1 0,-1 0,0 1,-2-1,-1 0,-1 0,-1 0,-1 0,-1 0,-1-1,-1 1,-1-2,-1 1,-1-1,-1 0,0-1,-3 1,14-20,0 0,0 0,0 0,-1 0,1 0,0 0,0 0,-1-1,1 1,-1 0,1 0,-1 0,1 0,-1-1,0 1,1 0,-1-1,0 1,1 0,-1-1,0 1,0-1,0 1,0-1,1 1,-1-1,0 0,0 1,0-1,0 0,0 0,0 0,0 0,0 0,0 0,0 0,0 0,0 0,0 0,0 0,0-1,0 1,0 0,1-1,-1 1,0 0,0-1,0 0,0 1,1-1,-1 1,0-1,1 0,-1 1,0-1,1 0,-1 0,1 0,-1 1,1-1,-1 0,1-1,2-16,0 0,2 0,0 0,1 0,1 1,1 0,0 0,4-6,15-38,89-273,-57 45,-34 186,-10 174,14 67,-9 15,3-98,-22-54,1 0,0 0,-1 0,1 0,0 0,0-1,0 1,0 0,0-1,0 1,0-1,0 1,0-1,0 1,0-1,0 1,0-1,0 0,0 0,1 0,-1 0,0 0,0 0,0 0,0 0,0 0,0 0,1-1,-1 1,0 0,0-1,0 1,0-1,0 1,0-1,0 0,0 1,0-1,0 0,-1 0,1 1,0-1,0 0,-1 0,1 0,-1 0,1 0,-1 0,1 0,-1-1,82-159,78-96,-160 256,0 0,0-1,0 1,1-1,-1 1,1 0,-1 0,1-1,-1 1,1 0,0 0,0-1,-1 1,1 0,0 0,0 0,0 0,0 0,0 1,0-1,1 0,-1 0,0 1,0-1,1 0,-1 1,0 0,1-1,-1 1,0 0,1-1,-1 1,0 0,1 0,-1 0,1 0,-1 1,0-1,1 0,-1 0,0 1,1-1,-1 1,0-1,1 1,-1 0,0 0,1 0,9 132,10 13,-3-89,-17-57,1 0,-1 0,1 0,-1-1,0 1,1-1,-1 1,0-1,1 1,-1-1,0 0,0 1,0-1,0 0,0 0,0 0,0 0,0 0,0 0,0 0,0 0,0 0,-1-1,1 1,0 0,-1 0,1-1,-1 1,1-1,-1 1,21-34,-7 6,2 1,1 0,1 2,1 0,2 1,0 1,2 1,0 0,12-6,-33 28,-1-1,1 1,0-1,0 1,0 0,0 0,0 0,0 0,0 0,0 0,0 0,0 1,0-1,1 1,-1 0,0-1,0 1,1 0,-1 0,0 1,0-1,1 0,-1 1,0-1,0 1,0 0,0 0,1 0,-1 0,-1 0,1 0,0 0,0 1,0-1,-1 1,1-1,0 1,-1 0,0 0,1 0,-1-1,0 1,0 0,0 1,0-1,0 0,-1 0,1 0,-1 0,1 1,-1-1,0 2,1 254,0-249,0 0,0-1,1 1,0 0,1-1,0 0,0 0,1 0,0 0,0 0,1-1,0 0,6 7,1-3</inkml:trace>
  <inkml:trace contextRef="#ctx0" brushRef="#br0" timeOffset="2444.698">2877 836,'33'-6,"0"-1,0-2,-1-1,0-2,-1-1,0-1,23-16,-46 25,0-1,-1 0,0 0,0 0,0-1,-1 0,1-1,-2 1,1-1,3-8,-7 12,0 1,0 0,-1-1,1 1,-1-1,0 0,0 1,-1-1,1 0,-1 0,1 1,-1-1,0 0,-1 0,1 1,-1-1,0 0,1 1,-2-1,1 0,0 1,-1-1,1 1,-1 0,0-1,0 1,-1 0,-1-2,-1 2,0 0,-1 0,1 0,-1 0,0 1,0 0,0 0,0 1,0-1,0 1,0 1,-1-1,1 1,0 0,0 0,-1 1,1 0,0 0,0 1,0-1,0 1,0 0,0 1,1 0,-1 0,1 0,0 0,0 1,-3 2,-14 11,1 1,0 1,2 1,0 1,1 0,1 2,1 0,1 1,1 0,1 1,1 0,2 1,0 1,2-1,1 2,-3 23,9-44,0 1,0-1,1 0,0 0,1 1,-1-1,1 0,1 0,-1 0,1 0,1 0,-1 0,1 0,0-1,1 0,-1 1,1-1,1 0,-1-1,1 1,0-1,0 0,0 0,1 0,0-1,0 0,0 0,0-1,1 1,0-1,-1-1,1 1,2-1,19 3,0-1,0-1,1-1,-1-2,27-3,-8 2,-42 1,1 1,-1-1,0 0,0-1,0 1,0-1,0 0,0 0,0-1,0 1,0-1,0 0,-1-1,1 1,-1-1,1 0,-1 0,0 0,0 0,0-1,1-2,3-10</inkml:trace>
  <inkml:trace contextRef="#ctx0" brushRef="#br0" timeOffset="2961.934">1917 102,'-4'-5,"-8"-1,0 4,-4 4,1 0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4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0,'-24'11,"0"1,0 0,1 2,0 1,2 1,0 0,0 2,2 0,-5 7,22-23,1-1,-1 1,1 0,-1-1,1 1,0 0,0-1,0 1,0 0,0 0,0 0,1 0,-1 0,1 0,-1 0,1 0,0 1,0-1,0 0,0 0,0 0,0 0,0 0,1 0,-1 0,1 0,0 0,-1 0,1 0,0 0,0 0,0 0,0 0,1-1,-1 1,0 0,1-1,-1 1,1-1,0 0,-1 1,1-1,0 0,0 0,0 0,0 0,0 0,81 30,-72-30,-1 1,0 0,1 1,-1 0,-1 0,1 1,0 1,-1-1,0 2,0-1,0 1,-1 0,0 1,0 0,-1 0,0 1,0 0,0 0,-1 1,-1 0,1 0,-2 0,1 1,-1-1,0 1,1 9,-4-12,-1 0,-1 0,1 0,-1 0,0 0,-1-1,0 1,0 0,0-1,-1 1,0-1,0 1,-1-1,1 0,-1-1,-1 1,1-1,-1 0,0 0,0 0,-1 0,1-1,-1 0,0 0,0-1,0 0,0 0,-1 0,0 0,-9 4,0-1,-1 0,1-1,-1-1,0 0,0-2,-1 0,1 0,-3-2,-93-7,89 1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2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0 397,'34'-5,"30"-2,8 1,-2 1,-9 1,-9 2,-10 1,-11 0</inkml:trace>
  <inkml:trace contextRef="#ctx0" brushRef="#br0" timeOffset="467.527">1044 1,'-49'30,"-8"4,1 3,2 2,2 2,-22 24,61-52,1 1,1 0,0 1,1 0,0 0,1 1,1 1,1-1,-3 8,8-16,-1 0,1 1,0-1,1 0,0 0,1 1,-1-1,1 1,1-1,0 0,0 1,0-1,1 0,1 0,-1 0,1 0,1 0,-1-1,1 1,1-1,0 1,1-3,0 0,0-1,1 0,-1 0,1 0,0-1,0 0,0-1,0 1,1-1,-1-1,0 1,1-1,0-1,-1 1,1-1,-1-1,1 1,-1-1,1-1,-1 1,1-1,-1-1,0 1,0-1,0 0,0-1,-1 0,1 0,5-4,14-10,0-1,-2 0,0-2,-1-1,-1-1,-1 0,-1-2,10-16,100-169,-116 191,-7 28,-6 40,-1-39,-1 4,1 0,0 0,1 0,1 0,0 0,1 0,1 0,0 0,1-1,0 0,1 0,0 0,2 0,-2-3,0-1,1 0,0 0,1 0,0-1,0 0,1-1,-1 0,2 0,-1-1,1 0,0-1,0 0,1 0,-1-1,1-1,0 0,0 0,0-1,1 0,4-1,5-4,-4-2</inkml:trace>
  <inkml:trace contextRef="#ctx0" brushRef="#br0" timeOffset="722.944">2060 57,'-39'43,"-26"29,-12 12,2 1,9-4,6-12,13-12,11-11,5-9,9-5,3-9,5-3,5-5</inkml:trace>
  <inkml:trace contextRef="#ctx0" brushRef="#br0" timeOffset="951.219">1693 114,'19'38,"36"33,12 3,5-6,-5-9,-9-15,-10-10,-3-11,-4-5,-6-5,-2 0,-3-2,-6-3</inkml:trace>
  <inkml:trace contextRef="#ctx0" brushRef="#br0" timeOffset="1115.361">2511 170,'-5'44,"-1"23,0 5,1-4,7-10,2-9,5-14,2-12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5:42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87,'167'-45,"-138"38,4-3,1 2,-1 2,2 1,-1 1,0 2,21 2,-52 0,0 0,0 1,0-1,0 0,0 1,0-1,0 1,0 0,0 0,-1 0,1 1,0-1,0 1,-1-1,1 1,-1 0,0 0,1 0,-1 0,0 1,0-1,-1 0,1 1,0-1,-1 1,1 0,-1 0,0-1,0 1,0 0,0 0,-1 0,1 0,-1 0,1 0,-1 0,0 0,0 0,-1 0,1 0,-1 0,1 0,-1 0,0 0,0 0,0 0,-1 0,0 1,-88 97,-142 148,225-243,0 0,0 1,1-1,0 2,0-1,1 0,0 1,0 0,1 1,0-1,0 0,1 1,0 0,1 0,0 0,0 0,1 0,0 1,0-1,1 0,1 0,0 1,0-1,1 6,3-11,0 1,1 0,-1-1,1 0,0 0,0-1,0 1,1-1,-1-1,1 1,-1-1,1 0,0-1,0 0,0 0,0 0,0-1,0 0,0 0,0 0,-1-1,1-1,0 1,2-1,17 0,2 2,-20 1,0-1,0 1,1-2,-1 1,0-1,-1 0,1-1,0 1,0-2,0 1,-1-1,0 0,1-1,3-2,-3-5,-6 1</inkml:trace>
  <inkml:trace contextRef="#ctx0" brushRef="#br0" timeOffset="252.823">0 368,'44'5,"32"2,14-1,-4-6,-7-3,-12-1,-8 0,-9 1,-8 1,-7 1,-9-5,-9 0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6:20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1052,'4'2,"0"-1,0 1,-1 0,1 0,0 1,-1-1,0 1,1-1,-1 1,0 0,0 0,-1 1,1-1,-1 1,1-1,-1 1,0 0,4 4,208 326,-16-79,-43-60,-55-64,-13-25,6-3,59 47,66 93,-78-80,64 79,-173-208,27 36,60 55,-101-115,-1-3</inkml:trace>
  <inkml:trace contextRef="#ctx0" brushRef="#br0" timeOffset="2185.181">86 996,'430'0,"-213"-32,-95 8,41-5,-20 0,-44 29,83-11,72-24,-124 13,33-13,-34 13,59-7,-148 22,-1 1,1 2,1 2,-1 1,27 4,16-1,95-31,-74 7,20-2,21 2,-127 16</inkml:trace>
  <inkml:trace contextRef="#ctx0" brushRef="#br0" timeOffset="5322.387">2542 3196,'-62'110,"29"-41,-3-1,-3-2,-18 20,-46 82,102-162,3-5</inkml:trace>
  <inkml:trace contextRef="#ctx0" brushRef="#br0" timeOffset="5903.159">2175 3140,'6'33,"94"106,-69-99,2-1,1-2,2-1,26 20,39 38,-69-71,-15-16</inkml:trace>
  <inkml:trace contextRef="#ctx0" brushRef="#br0" timeOffset="7316.959">3586 205,'-1'0,"1"-1,0 1,-1 0,1-1,-1 1,1 0,-1-1,1 1,-1 0,1 0,-1 0,1-1,-1 1,0 0,1 0,-1 0,1 0,-1 0,1 0,-1 0,0 0,1 0,-1 0,1 0,-1 1,1-1,-1 0,1 0,-1 0,1 1,-1-1,1 0,-1 1,1-1,-1 0,1 1,-1-1,1 1,0-1,-1 1,1-1,0 1,-1-1,1 1,0-1,0 1,0-1,-1 1,1-1,0 1,0-1,0 1,0 0,0-1,0 1,0-1,0 1,0-1,0 2,-5 38,5-39,-2 11,1 0,1 0,0 1,0-1,1 0,1 0,0 0,1 0,0 0,1 0,0-1,1 1,0-1,1 0,0-1,1 1,0-1,1-1,-1 1,3 0,-8-9,0 1,0-1,0 0,0 0,0 0,0 0,0 0,0 0,1-1,-1 1,0-1,0 0,1 1,-1-1,0 0,1 0,-1-1,0 1,0 0,1-1,-1 1,0-1,0 0,0 0,0 0,0 0,0 0,0 0,0 0,0-1,0 1,1-2,48-62,-45 55,106-233,-43 91,-69 152,0-1,0 0,0 0,0 1,-1-1,1 0,0 0,1 1,-1-1,0 0,0 0,0 1,0-1,0 0,1 1,-1-1,0 0,1 1,-1-1,0 0,1 1,-1-1,1 1,-1-1,1 0,-1 1,1-1,0 1,-1 0,1-1,0 1,-1 0,1-1,0 1,-1 0,1 0,0-1,-1 1,1 0,0 0,0 0,-1 0,1 0,0 0,0 0,-1 0,1 0,0 0,0 1,-1-1,1 0,0 0,-1 1,1-1,0 1,-1-1,1 0,-1 1,1-1,0 1,-1-1,1 1,-1 0,0-1,1 1,-1-1,1 1,-1 0,0 0,17 131,-7-84,2 0,1-1,3-1,2-1,6 9,-7-16,-2-1,-1 2,-2 0,-2 0,-1 1,-3 0,0 1,-3 0,-2 1,-3-23,-1-1,0 1,-2-1,0 0,-1 0,-1 0,0-1,-2 0,-7 12,13-23,-3 4,-1 1,0-1,0 0,-1-1,0 1,-1-2,0 1,0-1,-1 0,0-1,0-1,-1 1,0-1,0-1,0 0,-11 3,18-8,0 1,0 0,0-1,0 0,0 0,0 0,0-1,0 1,0-1,0 0,0 0,1 0,-1-1,0 1,1-1,-1 0,1 0,-1 0,1 0,0-1,0 1,0-1,0 0,1 0,-1 0,1 0,0 0,-1-1,1 1,1-1,-1 0,1 1,-1-1,1 0,0 0,0 0,1 0,-1 1,1-1,0 0,0 0,0 0,0 0,1-2,2-13,1 0,1 0,0 0,1 0,1 1,1 0,1 0,0 1,2 0,-1 1,4-3,19-34,-22 34,-2 2,0 1,1-1,1 2,0-1,1 2,1-1,0 2,13-11,-21 22,-1-1,1 1,0 0,0 1,0-1,0 1,0 0,0 0,1 0,-1 1,0 0,0 0,1 0,-1 1,0 0,0 0,0 0,0 0,0 1,0 0,0 0,4 3,15 6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6:29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57 248,'19'-24,"1"0,1 2,1 0,1 2,18-13,-36 29,147-88,-151 91,1 0,0 1,-1-1,1 0,0 0,0 1,-1-1,1 1,0 0,0-1,0 1,0 0,0 0,-1 0,1 0,0 1,0-1,0 0,0 1,-1 0,1-1,0 1,0 0,-1 0,1 0,-1 0,1 0,-1 0,1 0,-1 0,1 1,-1-1,0 0,0 1,0-1,0 1,0 0,0-1,0 1,-1 0,1 0,0-1,-1 1,1 0,-1 0,0 0,0 0,0-1,0 1,0 2,0 14,-2 0,0-1,0 1,-2 0,0-1,-1 0,-1 0,-1 0,0-1,-1 0,-3 4,1-1,-5 14,1-6,0-1,2 2,2 0,0 0,2 1,1 0,1 1,-1 25,7-50,0-1,0 1,1-1,0 1,-1-1,2 1,-1-1,1 1,-1-1,1 0,0 0,1 1,-1-2,1 1,-1 0,1 0,0-1,1 0,-1 1,1-1,-1-1,1 1,0 0,0-1,0 0,0 0,0 0,1 0,-1-1,2 1,3 0,1 0,-1-1,0 1,1-2,-1 1,1-2,0 1,-1-1,0 0,1-1,-1 0,0-1,0 0,4-2,17-11,0-1,-1-1,0-2,-2-1,-1-1,0-1,-2-1,4-6,-10-13,-19 30</inkml:trace>
  <inkml:trace contextRef="#ctx0" brushRef="#br0" timeOffset="420.167">1 447,'76'-51,"2"3,3 4,84-33,26-1,-168 75,-4 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47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264 264,'60'4,"0"-3,-1-2,1-3,-1-3,0-2,0-2,-1-4,-1-1,5-6,362-155,-424 177,1-1,-1 1,1-1,-1 1,1-1,0 1,-1-1,1 1,0 0,-1-1,1 1,0 0,-1 0,1-1,0 1,-1 0,1 0,0 0,0 0,-1 0,1 0,0 0,0 0,-1 0,1 0,0 1,-1-1,1 0,0 0,-1 1,1-1,0 0,-1 1,1-1,0 1,-1-1,1 0,-1 1,1 0,-1-1,1 1,-1-1,0 1,1 0,-1-1,0 1,1-1,-1 1,0 0,0 0,1-1,-1 1,0 0,0-1,0 1,0 0,0 0,0-1,0 1,-1 0,-14 48,13-46,-108 253,82-164,4 2,4 1,4 0,2 26,4-31,5-52,1 0,1 0,3 1,1-1,4 20,11 51,-36-128,7-3,-1 0,-1 1,-1 0,-1 2,0 0,-2 1,0 0,-1 2,-1 0,0 2,-1 0,0 1,-1 2,-1 0,0 1,0 1,-1 2,0 0,0 2,0 1,-1 1,-14 0,5 5,0 1,0 2,1 2,-1 0,1 3,1 1,0 1,1 2,0 1,1 2,1 0,1 3,0 0,-18 18,43-35,0-1,1 0,-1 1,0-1,1 1,0 0,-1-1,1 1,0 1,1-1,-1 0,0 1,1 0,0-1,0 1,0 0,0 0,1 0,0 0,0 0,0 1,0-1,0 0,1 1,2-3,1 0,0 0,0 0,0-1,0 1,0-1,0 0,0 0,0 0,0 0,1 0,-1-1,0 1,1-1,-1 0,0 0,1 0,-1-1,0 1,0-1,1 0,-1 0,0 0,0 0,1-1,-1 2,23-7</inkml:trace>
  <inkml:trace contextRef="#ctx0" brushRef="#br0" timeOffset="490.772">631 491,'34'18,"1"-1,0-2,1-1,1-2,0-2,0-1,1-2,0-1,38 0,-45-4,-1-2,0-1,1-1,-1-1,0-2,-1-2,1 0,-1-2,-1-1,1-1,-2-1,0-2,0-1,2-3,26-19,-63 70,-15 15,3 1,2 1,-9 43,6 53,20-144,0 1,0 0,0 0,1 0,-1 0,1 0,-1 0,1 0,0 0,0 0,1 0,-1 0,1 0,-1 0,1 0,0 0,0 0,0 0,1-1,-1 1,1 0,-1-1,1 1,0-1,0 0,0 1,2 0,12 8</inkml:trace>
  <inkml:trace contextRef="#ctx0" brushRef="#br0" timeOffset="685.747">1760 913,'-19'34,"-7"15,2 5,9-7,8-7,4-10</inkml:trace>
  <inkml:trace contextRef="#ctx0" brushRef="#br0" timeOffset="874.23">1845 292,'0'24,"0"8</inkml:trace>
  <inkml:trace contextRef="#ctx0" brushRef="#br0" timeOffset="1185.238">2043 1083,'12'-50,"6"-27,3 0,4 1,32-67,-54 138,-2 1,0 0,0 1,1-1,0 1,0-1,0 1,0 0,0 0,1 0,-1 0,1 0,0 0,-1 1,2-1,-1 1,0 0,0 0,3-1,-4 4,0 0,-1 1,0 0,1-1,-1 1,0 0,0-1,0 1,0 0,0 0,0 0,-1 0,1 0,0 0,-1 0,0 0,1 0,-1 0,0 1,0-1,0 0,-1 0,1 1,0 1,0 64,-2-56,1-1,0 1,1 0,0-1,1 1,0-1,1 1,1-1,-1 0,2 0,-1 0,2 0,-1 0,2-1,-1 0,5 5,-8-13,0 1,1-1,0 1,-1-1,1 0,0 0,0 0,0-1,1 1,-1-1,0 1,1-1,-1 0,0 0,1-1,-1 1,1-1,0 0,-1 0,1 0,-1 0,1 0,-1-1,1 0,-1 0,1 0,-1 0,0 0,0-1,1 1,-1-1,0 0,2-1,88-83,-74 60</inkml:trace>
  <inkml:trace contextRef="#ctx0" brushRef="#br0" timeOffset="1809.751">2804 631,'-27'12,"1"2,1 0,0 1,1 2,0 1,1 0,1 2,1 0,-8 12,27-30,0 0,0 0,0 1,0-1,0 1,1-1,-1 1,1-1,0 1,0 0,0 0,0 0,0 0,0-1,1 1,-1 0,1 0,0 0,0 0,0 0,1 0,-1 0,1 0,-1 0,1 0,0 0,0 0,0-1,0 1,1 0,-1-1,1 1,0-1,0 1,0-1,0 0,0 0,0 0,0 0,1 0,-1 0,1-1,-1 1,1-1,0 0,-1 1,1-1,0-1,0 1,2 0,4 0,1-1,-1 0,1 0,-1-1,1 0,-1-1,0 0,1 0,-1-1,0-1,-1 1,1-1,-1-1,1 1,-1-2,6-4,111-108,-110 101,-15 39,-25 102,24-121,1 0,0 0,1 0,-1 0,0 0,1 0,0 0,-1 0,1 0,1 0,-1 0,0 0,1-1,-1 1,1 0,0-1,-1 0,1 1,1-1,-1 0,0 0,0 0,1 0,-1 0,1-1,0 1,-1-1,1 0,0 1,0-1,0-1,0 1,0 0,0-1,0 1,0-1,0 0,0 0,1 0,4-1,0 1,0-2,0 1,0-1,0 0,0 0,-1-1,0 0,1-1,-1 0,0 0,-1 0,1-1,-1 0,0 0,0 0,0-1,-1 0,4-4,81-135,-83 132,30-57,-4-2,-2-1,-4-1,7-38,-27 87,-1-1,-1 1,-1-1,-2 0,0 0,-2 0,-1 0,-1-8,2 33,0-1,0 0,0 0,0 0,0 0,0 0,-1 0,1 1,0-1,-1 0,0 0,1 0,-1 1,0-1,0 0,0 1,0-1,0 1,0-1,-1 1,1 0,0-1,-1 1,1 0,-1 0,1 0,-1 0,0 0,1 0,-1 0,0 1,0-1,1 1,-1-1,0 1,0 0,0-1,0 1,0 0,0 0,1 1,-1-1,0 0,0 0,0 1,0-1,1 1,-1 0,0 0,0-1,1 2,-13 9,1 2,1 0,0 0,1 1,1 1,0 0,1 0,0 1,1 0,1 0,1 1,0 0,1 0,1 0,0 3,-2 21,1 0,2 0,2 0,2 0,1 0,2 0,2-1,2 0,2 0,1 0,2-1,1-1,3 0,1-1,1-1,23 30,-40-59,1-1,0 0,0-1,0 1,1 0,0-1,0 0,0 0,1 0,-1 0,1-1,0 0,1 0,-1 0,1-1,0 1,-1-1,1-1,1 1,-1-1,0 0,1-1,-1 1,1-1,2 0,7-6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8:51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683 114,'-29'61,"-140"217,47-102,-8-5,-38 29,163-195,-9 10,11-25,28-49,-16 40</inkml:trace>
  <inkml:trace contextRef="#ctx0" brushRef="#br0" timeOffset="334.676">6 424,'-1'4,"0"-1,0 0,0 1,1-1,-1 0,1 1,0-1,0 1,0-1,0 1,1-1,-1 0,1 1,0-1,0 0,0 1,1-1,-1 0,1 0,0 0,-1 0,1 0,1-1,-1 1,0 0,1 0,6 3,1 1,-1-2,1 1,0-1,0 0,1-1,-1-1,1 1,0-2,0 1,0-1,8-1,16 6,58 11,-34-8,-1 3,0 3,43 17,-90-28,0 0,-1 1,1 0,-1 1,-1 0,1 1,-1 0,-1 0,1 1,-1 0,-1 0,0 1,0 0,5 9,0-3</inkml:trace>
  <inkml:trace contextRef="#ctx0" brushRef="#br0" timeOffset="580.698">824 481,'-34'10,"-29"12,-15 8,2 3,8 1,7-6,9-2,8-1,7 0,5 1,3-4,7-2,1-3,1 0,-2-3,3 0,0-1,4-4</inkml:trace>
  <inkml:trace contextRef="#ctx0" brushRef="#br0" timeOffset="901.935">344 1,'-9'12,"0"1,1-1,0 2,1-1,1 1,0 0,1 0,1 1,0-1,0 1,2 0,-1 14,1 6,3 0,0-1,2 1,2-1,1 0,2 0,10 30,12 55,31 141,-32-176,-19-70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2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29 246,'-9'37,"2"0,1 0,2 0,2 0,2 29,-1-39,2 250,0-634,3 322,2 1,1 0,2 0,2 0,1 2,1-1,2 2,1 0,1 0,6-5,39-32,-60 67,0-1,0 1,1 0,-1 0,0 0,1 0,-1 1,1-1,0 1,-1-1,1 1,-1 0,1 0,-1 0,1 0,0 1,-1-1,1 1,-1-1,1 1,-1 0,1 0,-1 0,0 0,0 0,1 1,-1-1,0 1,0-1,0 1,0 0,-1 0,2 0,4 7,0 1,0-1,-1 1,0 1,-1-1,0 1,0 0,-1 0,-1 0,0 0,0 1,-1-1,-1 1,0 0,-1-1,0 8,0-18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1 225,'0'0,"1"-1,-1 1,1 0,-1 0,1-1,-1 1,0 0,1-1,-1 1,1 0,-1-1,0 1,1-1,-1 1,0-1,0 1,1-1,-1 1,0-1,0 1,0-1,1 1,-1-1,0 1,0-1,0 1,0-1,0 1,0-1,0 1,0-1,0 1,-1-1,1 0,0 1,0-1,0 1,0-1,-1 1,1-1,0 1,-1 0,1-1,0 1,-1-1,1 1,0 0,-1-1,1 1,-1 0,1-1,-1 1,1 0,-1 0,1-1,51-4,-51 5,230 28,-96-27,-134-2,1 1,0-1,-1 0,1 1,-1-1,1 0,-1 1,1-1,-1 0,0 0,1 1,-1-1,0 0,1 0,-1 0,0 1,0-1,0 0,0 0,0 0,0 0,0 0,0 1,0-1,-1 0,1 0,0 0,0 1,-1-1,1 0,0 0,-1 0,1 1,-1-1,1 0,-1 1,1-1,-1 1,0-1,1 0,-1 1,0-1,1 1,-1 0,0-1,0 1,1-1,-1 1,0 0,0 0,0 0,0-1,1 1,-1 0,0 0,-1 0,-2-4,-14-11,6 6,-1-1,1 0,1-1,0 0,1-1,0-1,0 1,2-1,-1-1,2 0,-3-6,5-1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5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25 691,'-3'-6,"0"0,0 0,0 0,0 0,1-1,0 1,1-1,-1 1,1-1,1 0,-1 1,1-1,0 0,-1-6,3-9,0 1,1 0,2 0,0 1,1-1,1 1,0 0,2 1,0-1,2 2,0 0,1 0,0 1,2 0,14-14,11-21,70-64,-108 115,0 0,0 0,0 0,0 1,1-1,-1 0,0 1,1-1,-1 0,1 1,-1 0,1-1,-1 1,0 0,1 0,-1 0,1 0,-1 0,1 0,-1 0,1 1,-1-1,1 0,-1 1,0-1,1 1,-1 0,0-1,1 1,-1 0,0 0,0 0,0 0,1 0,-1 0,0 0,-1 0,1 0,0 0,0 1,0-1,23 61,-21-53,50 278,-53-285,0-1,1 1,-1-1,0 1,1-1,-1 1,1-1,-1 0,1 1,0-1,0 0,-1 0,1 1,0-1,0 0,0 0,0 0,0 0,1 0,-1 0,0 0,0-1,1 1,-1 0,0-1,1 1,-1-1,1 1,-1-1,1 0,-1 1,1-1,-1 0,1 0,-1 0,1 0,-1 0,1-1,-1 1,0 0,1-1,-1 1,1-1,-1 1,0-1,1 0,-1 0,0 0,0 1,1-1,-1 0,0 0,0-1,0 1,0 0,0 0,0-1,162-197,84-59,-246 256,-1 1,1 0,-1 0,1 0,0-1,-1 1,1 0,0 0,0 0,0 0,0 0,0 1,0-1,0 0,0 0,0 1,0-1,0 0,1 1,-1-1,0 1,0 0,1-1,-1 1,0 0,1 0,-1 0,0 0,1 0,-1 0,0 0,0 0,1 1,-1-1,0 0,1 1,-1-1,0 1,0-1,0 1,0 0,0-1,1 1,-1 0,-1 0,1 0,0 0,0 0,0 0,0 0,-1 0,1 0,0 0,-1 1,1-1,-1 0,2 19,-1 0,0 1,-2-1,-1 0,0 0,-1 0,-2-1,0 1,-1-1,-5 13,1-1,-3 10,7-24,0 0,1 0,1 0,1 1,0 0,2-1,-1 7,2-23,0 1,0-1,0 1,0-1,0 1,0 0,0-1,0 1,1-1,-1 1,1-1,-1 1,1-1,-1 1,1-1,0 1,0-1,0 0,0 1,0-1,0 0,0 0,0 0,0 0,0 0,1 0,-1 0,0 0,1-1,-1 1,1 0,-1-1,1 1,-1-1,1 1,-1-1,1 0,0 0,-1 0,1 0,-1 0,1 0,0 0,-1 0,1-1,-1 1,1-1,-1 1,1-1,-1 1,1-1,-1 0,1 0,74-48,-56 30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6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0,'-83'72,"4"4,3 3,-31 46,55-35,51-88,0 1,0-1,0 0,0 1,0-1,1 1,-1 0,1-1,0 1,-1-1,1 1,0 0,1-1,-1 1,0-1,1 1,0-1,-1 1,1-1,0 1,0-1,0 0,1 1,-1-1,0 0,1 0,0 0,-1 0,1 0,0 0,0 0,0-1,0 1,0-1,1 0,1 2,3-3,-1 1,1-1,-1-1,1 1,-1-1,1 0,-1 0,0-1,0 0,0 0,1-1,-2 1,1-1,0-1,-1 1,1-1,-1 0,0 0,0 0,-1-1,4-4,7-3,28-27,-3-1,-1-2,-2-2,-2-2,19-34,3 0,-55 77,-1 1,0-1,1 1,-1-1,1 1,0 0,-1-1,1 1,0 0,0 0,0 0,1 1,-1-1,0 0,1 1,-1 0,1-1,-1 1,1 0,0 0,-1 1,3-1,-9 57,-1-35,1 0,0 1,2-1,0 1,2-1,0 1,1 0,1-1,1 1,1-1,1 0,1 0,1-1,1 0,6 12,-11-27,0-1,1 0,-1 1,1-2,0 1,0 0,0-1,1 0,-1 0,1 0,0 0,0-1,0 1,1-1,17 5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2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62 311,'17'-1,"0"-1,0 0,0-1,-1-1,1-1,-1 0,0-1,0-1,-1 0,0-1,13-10,-25 16,0 0,0 0,0 0,0-1,0 0,0 0,-1 1,1-2,-1 1,0 0,0 0,0-1,-1 1,1-1,-1 1,0-1,1 0,-2 1,1-1,0 0,-1 0,0 0,0 0,0 1,0-1,-1 0,1 0,-1 0,0 1,0-1,0 0,-1 1,1-1,-1 1,0-1,0 1,0 0,-1 0,1 0,-1 0,1 0,-1 1,0-1,0 1,0 0,0-1,-1 1,0-1,-1-1,0 1,0-1,0 2,0-1,-1 0,1 1,-1 0,1 0,-1 1,0 0,1 0,-1 0,0 0,0 1,0 0,0 0,0 1,0 0,1 0,-1 0,0 0,1 1,-1 0,1 0,-1 1,1 0,0 0,0 0,0 0,1 1,-1 0,1 0,0 0,0 0,0 1,0-1,0 2,-5 10,0 0,1 1,1-1,0 2,1-1,1 1,1 0,0 0,2 0,0 0,0 1,2-1,1 1,1 13,0-22,0-1,1 1,0-1,1 1,-1-1,2-1,-1 1,1 0,1-1,-1 0,1 0,1-1,-1 0,1 0,1 0,-1-1,1 0,0-1,1 1,-1-2,1 1,0-1,0 0,6 1,-3-3,0-1,1 0,-1 0,0-1,1-1,-1 0,0 0,0-2,0 1,0-2,0 1,-1-2,1 1,-1-2,0 1,-1-1,11-8,-3 4,141-90,-143 89</inkml:trace>
  <inkml:trace contextRef="#ctx0" brushRef="#br0" timeOffset="331.74">936 0,'-17'11,"0"0,1 1,1 1,-1 0,2 1,0 1,1 0,0 1,1 1,1 0,1 0,-5 12,13-27,1 1,0-1,0 0,1 1,-1-1,0 1,1-1,0 1,-1 0,1-1,0 1,1-1,-1 1,0-1,1 1,-1-1,1 1,0-1,-1 1,1-1,1 0,-1 1,0-1,0 0,1 0,0 0,-1 0,1 0,0 0,0 0,0-1,0 1,0-1,0 1,0-1,1 0,-1 0,0 0,1 0,-1 0,41 12,55 25,-95-37,0 1,0 0,-1 0,1 0,-1 1,0-1,0 0,0 1,0 0,0-1,0 1,-1 0,1 0,-1 0,0 0,0 0,0 0,0 0,0 0,-1 1,0-1,1 0,-1 0,0 1,-1-1,1 0,0 0,-1 1,0 1,-3 4,1-1,-1 1,0-1,-1 1,0-1,-1 0,1-1,-1 0,-1 1,1-2,-1 1,-1-1,1 0,-1-1,0 0,0 0,0 0,-1-1,0-1,0 1,0-1,0-1,0 0,-1 0,1-1,0 0,-1 0,1-1,-6-1,-10 1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16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1,'-20'238,"10"1,11 15,-28-63,37-258,-4 39,-1 1</inkml:trace>
  <inkml:trace contextRef="#ctx0" brushRef="#br0" timeOffset="4950.584">423 254,'-59'45,"29"-15,7-7,-1 0,-1-1,0-1,-2-1,-23 12,49-32,0 0,0 0,1 0,-1 0,0 0,0 0,0 0,0 0,1 0,-1 1,0-1,0 0,0 1,1-1,-1 0,0 1,1-1,-1 1,0-1,1 1,-1-1,0 1,1-1,-1 1,1 0,-1-1,1 1,-1 0,1-1,0 1,-1 0,1 0,0 0,-1-1,1 1,0 0,0 0,0 0,0 0,0-1,0 1,0 0,0 0,0 0,0 0,1-1,-1 1,0 0,0 0,1-1,-1 1,1 0,-1 0,0-1,1 1,-1 0,1-1,0 1,-1-1,1 1,0-1,-1 1,1 0,40 15,-32-14,-1 0,1 1,-1 0,0 1,0-1,0 2,-1-1,1 1,-1 0,0 1,0 0,-1 0,0 0,0 1,0 0,-1 0,0 0,2 5,61 137,-22-67,-46-70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3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1,'-12'37,"5"-9,0-7,1 0,1 1,1 0,0 0,2 0,1 0,0 0,2 0,0 0,2 0,0 0,1 0,2 1,-3-18,0 1,0-1,0 0,1 1,0-1,0-1,0 1,1-1,-1 0,1 0,0 0,0 0,1-1,-1 0,1 0,-1 0,1-1,0 0,0 0,0-1,0 1,0-1,1 0,-1-1,0 0,0 0,1 0,-1-1,0 0,0 0,0 0,0-1,0 0,0 0,0 0,4-3,16-13,0 0,-2-2,0 0,-1-2,-2 0,0-2,-1 0,12-21,-32 44,0 0,0 0,1 0,-1 0,0 0,0 1,1-1,-1 0,0 0,1 0,-1 0,1 0,-1 1,1-1,0 0,-1 0,1 1,0-1,-1 0,1 1,0-1,0 1,0-1,-1 1,1-1,0 1,0-1,0 1,0 0,0 0,0 0,0-1,0 1,0 0,0 0,0 0,0 0,0 0,0 1,0-1,0 0,-1 0,1 1,0-1,0 0,0 1,0-1,0 1,0-1,-1 1,1 0,0-1,-1 1,1 0,0-1,-1 1,1 0,-1 0,1 0,-1 0,1-1,-1 1,1 0,-1 0,0 0,0 0,2 6,-1 1,1-1,0 0,1 0,-1-1,1 1,1-1,-1 1,1-1,0 0,1 0,-1-1,1 1,0-1,1 0,-1 0,1-1,0 0,0 0,0 0,1-1,-1 1,1-2,0 1,0-1,0 0,0 0,0-1,0 0,8 0,-7-2,1-1,-1 0,1-1,-1 0,0 0,0-1,0 0,0 0,-1-1,0 0,0 0,0 0,-1-1,1 0,-1-1,-1 0,1 1,-1-2,-1 1,1 0,-1-1,3-7,1-5,0 0,-1-1,-2 1,0-1,-1 0,-1 0,-1-1,0-17,-2 27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4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1,'0'38,"5"18,2 4,-1-4,-1-6,-2-7,0-11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7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1,'-5'4,"-1"8,-5 0,-1 4,3-6,7-5,3-7,8-4,1-1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3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47,'24'0,"22"0,8 0,-4-4,-8-3,-4 1,-5 1,-3 2,-2 1,0 1,-6-5,-1 0,-5 0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28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310 113,'0'0,"-1"-1,0 1,1-1,-1 1,0-1,0 1,1 0,-1-1,0 1,0 0,0 0,0 0,1 0,-1-1,0 1,0 0,0 0,0 1,0-1,1 0,-1 0,0 0,0 1,0-1,1 0,-1 1,0-1,0 0,0 1,1-1,-1 1,0-1,1 1,-1 0,1-1,-1 1,1 0,-1-1,1 1,-1 0,1 0,-1-1,1 1,0 0,0 0,-1 0,1 0,-17 41,13-20,2 1,0-1,1 1,2 0,0-1,2 1,0 0,1-1,3 5,1 28,-3 0,-2 0,-2 1,-4 17,1 28,-3 5,4-106,1 0,0-1,0 1,0 0,-1-1,1 1,0 0,0-1,-1 1,1 0,0 0,-1-1,1 1,0 0,-1 0,1 0,0-1,-1 1,1 0,0 0,-1 0,1 0,-1 0,1 0,0 0,-1 0,1 0,-1 0,1 0,0 0,-1 0,1 0,0 0,-1 0,1 0,-1 1,1-1,0 0,-1 0,1 0,0 1,-1-1,1 0,0 0,0 1,-1-1,1 0,0 0,0 1,-1-1,1 1,0-1,0 0,0 1,0-1,0 0,-1 1,1-1,-3-14</inkml:trace>
  <inkml:trace contextRef="#ctx0" brushRef="#br0" timeOffset="243.873">0 564,'43'-4,"39"-12,9-3,-5 2,-13-1,-13 2,-13 5,-10-2,-5 2,-5 3,-6-2,-2 1,-4-4,0 2,-2 1</inkml:trace>
  <inkml:trace contextRef="#ctx0" brushRef="#br0" timeOffset="679.743">790 0,'-22'120,"6"1,-1 87,16-183,0 0,2-1,1 1,0-1,2 0,1 1,1-2,1 1,1-1,1 0,1 0,1-1,1-1,8 10,-19-29,1 0,-1 0,1 0,0 0,0 0,0 0,0-1,0 1,0-1,0 0,0 1,1-1,-1 0,1 0,-1 0,1-1,-1 1,1-1,-1 1,1-1,-1 0,1 0,-1 0,1 0,0-1,-1 1,1-1,-1 1,1-1,-1 0,0 0,1 0,-1 0,0 0,1-1,78-60,-63 46,-10 9,-7 4,1-1,1 1,-1 1,0-1,1 0,-1 0,1 1,0-1,0 1,0 0,0 0,0 0,0 0,1 1,-1-1,1 1,-1 0,1 0,-1 0,1 1,0-1,-1 1,1 0,0 0,-1 0,1 0,0 1,-1-1,1 1,0 0,-1 0,1 0,-1 1,0-1,3 2,0 6,-1 0,0 0,0 0,-1 1,0 0,0 0,-1 0,0 0,-1 0,0 2,19 61,0-47,-12-23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07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393 821,'1'-1,"0"-1,0 1,1-1,-1 1,0-1,0 0,0 1,-1-1,1 0,0 0,-1 0,1 1,-1-1,1 0,-1 0,0 0,0 0,0 0,0 0,0 0,0 0,-1 0,1 0,0 1,-1-1,0 0,1 0,-1 0,0 1,0-1,0 0,0 1,0-1,-1 1,1-1,0 1,-1 0,1-1,-1 1,1 0,-1 0,0 0,-76-38,68 38,-1-1,1 2,-1 0,1 0,-1 1,0 0,1 0,0 2,-1-1,1 1,0 1,0-1,0 2,1-1,0 2,0-1,0 1,0 0,1 1,0 0,0 0,1 1,0 0,0 0,1 1,-2 3,0 0,1 0,1 0,0 0,1 0,0 1,1 0,0 0,1 0,0 1,1-1,1 1,0-1,1 1,0 0,1-1,1 1,0-1,1 1,0-1,3 6,-3-9,2 0,-1 0,1 0,1-1,0 1,0-1,0 0,1-1,1 0,0 0,0-1,0 1,1-2,0 1,0-1,0-1,1 0,0 0,0-1,1 0,8 2,-8-7,0-1,0 1,-1-2,1 0,0 0,-1-1,0 0,0-1,0 0,-1-1,1 0,-2 0,1-1,0 0,-1 0,-1-1,1 0,1-3,-8 9,20-19,-2-2,0 0,-2-1,0-1,-2 0,-1-1,-1-1,-1 0,-2-1,0 0,-1-7,4-49,-11 101,1 1,0-1,2 1,0-1,1 0,1-1,0 0,1 0,1 0,0-1,1 0,1-1,6 6,-3-3</inkml:trace>
  <inkml:trace contextRef="#ctx0" brushRef="#br0" timeOffset="502.257">900 1216,'196'-403,"-155"356,-40 46,0 0,0 1,0-1,0 1,0-1,0 1,0 0,0-1,1 1,-1 0,0 0,0-1,0 1,0 0,0 0,1 0,-1 0,0 1,0-1,0 0,0 0,0 1,0-1,0 1,0-1,0 1,0-1,0 1,0 0,0-1,0 1,0 0,0 0,-1-1,1 1,0 0,-1 0,1 0,0 0,-1 0,0 0,1 0,-1 0,1 1,-1-1,0 0,0 0,0 0,1 0,-1 0,0 0,-1 1,1-1,7 84,-9-79,1 0,0 0,0 0,0 0,1 0,0 0,0 0,1 0,-1 0,1 0,1 0,-1 0,1 0,0-1,0 1,1-1,0 1,0-1,0 0,0 0,1 0,0 0,0-1,0 0,0 1,1-1,0-1,0 1,0-1,0 0,0 0,1 0,3 0,-4-2,0 0,0-1,0 0,0 0,1 0,-1 0,0-1,0 0,0 0,0-1,-1 1,1-1,0 0,0 0,-1-1,0 1,1-1,-1 0,0 0,0 0,0-1,-1 1,1-1,-1 0,0 0,0 0,0-1,-1 1,0-1,0 1,2-5,3-7,-1-1,-1 1,0-1,-1 0,-1-1,0 1,-1-1,-1-11,-1 16</inkml:trace>
  <inkml:trace contextRef="#ctx0" brushRef="#br0" timeOffset="1829.207">2058 764,'-29'1,"1"1,0 1,0 1,1 1,-1 2,1 1,1 1,-1 1,-1 2,18-6,0 0,1 0,0 1,0 0,1 0,0 1,0 0,0 0,1 1,1 0,-5 8,9-13,0-1,0 1,0-1,0 1,1 0,-1-1,1 1,0 0,1 0,-1 0,0 0,1 0,0 0,0 0,0 0,1 0,-1 0,1 0,0 0,0 0,0 0,1-1,0 1,-1 0,1-1,0 1,1-1,-1 0,0 0,1 0,0 0,0 0,2 2,-1-2,0-1,1 1,-1-1,1 0,-1 0,1 0,0-1,0 1,0-1,0 0,0-1,0 1,0-1,0 0,0 0,0-1,0 1,0-1,0 0,0-1,0 1,-1-1,1 0,0 0,-1 0,5-3,106-85,50-105,-163 192,30-33,-31 36,-1-1,1 1,0-1,0 1,0 0,0-1,0 1,0 0,0 0,0 0,0 0,0 0,0 0,0 0,0 0,0 0,0 0,0 0,0 1,0-1,-1 0,1 1,0-1,0 0,0 1,0 0,0-1,-1 1,1-1,0 1,0 0,-1-1,1 1,-1 0,1 0,-1 0,1-1,-1 1,1 0,-1 0,1 0,-1 0,0 0,0 0,1 0,4 15,0-1,-1 1,0 0,-2 0,0 0,0 0,-2 1,0 13,3 46,7-1,-3 1,-4 0,-3 1,-3-1,-3 0,-11 39,8-69,-39 131,44-168,0 1,0-1,-1 0,-1 0,1-1,-1 1,-1-1,1-1,-1 1,-1-1,1 0,-1-1,0 1,-1-2,0 1,0-1,7-4,0 1,-1-1,0 0,1 0,-1 0,1 0,-1 0,0-1,0 1,1-1,-1 0,0 0,0 0,0 0,1 0,-1-1,0 1,0-1,1 1,-1-1,0 0,1 0,-1-1,1 1,0 0,-1-1,1 1,0-1,0 0,0 0,0 0,0 0,0 0,0 0,1-1,-1 1,0-1,-24-100,25 83,2 0,0 0,0 1,2-1,1 1,0 0,1 0,1 0,1 1,1-1,1 2,0-1,10-13,11-16,2 2,2 2,2 1,2 1,1 2,2 2,20-13,121-94,-151 120,-1-1,-1-1,-2-2,0-1,-2-1,-1-1,-2-1,-1-1,-1-1,14-35,-16 20,-2-1,-2-1,-3 0,-1 0,-2-14,0 9,-5 40,1 1,-2-1,0 1,-1-1,-1 0,0 0,-1 0,-1 1,0-1,-1 1,-1-1,0 1,-1 0,-3-4,7 17,-1-1,0 0,0 1,0-1,0 1,-1 0,1 0,0 0,-1 0,0 0,1 1,-1-1,0 1,0-1,0 1,0 0,0 0,0 1,0-1,0 1,0-1,-1 1,1 0,0 0,0 0,0 1,0-1,0 1,-1-1,1 1,-1 1,-85 51,69-29,0 1,2 1,1 1,1 0,1 1,2 0,0 1,2 1,2 0,0 1,2-1,1 1,2 1,1-1,2 1,1 10,3-8,2-1,1 1,2-2,1 1,2-1,1 0,2-1,0-1,2 0,18 24,-19-33,1-1,1 0,0-1,1-1,2-1,-1-1,22 13,-40-28,0 0,-1 0,1 0,0-1,0 1,0-1,0 1,0-1,0 1,0-1,0 1,0-1,0 0,0 1,1-1,-1 0,0 0,0 0,0 0,0 0,0 0,0 0,0-1,1 1,-1 0,0-1,0 1,0 0,0-1,0 1,0-1,0 0,0 1,-1-1,1 0,0 0,0 1,0-1,-1 0,1 0,5-12</inkml:trace>
  <inkml:trace contextRef="#ctx0" brushRef="#br0" timeOffset="2244.842">2961 934,'55'-11,"-1"-3,-1-2,0-2,-1-3,32-18,-79 37,0-1,0 1,0-1,-1 0,1 0,-1-1,1 1,-1-1,0 0,0 0,-1 0,1-1,-1 1,0-1,0 0,-1 0,1 0,-1 0,0 0,0-1,-1 1,0 0,0-1,1-4,-2 5,1 0,-1-1,1 1,-1 0,-1 0,1 0,-1 0,0 0,0 0,0 0,-1 0,0 1,0-1,0 0,0 1,-1 0,0-1,0 1,0 0,0 0,0 1,-1-1,0 1,0-1,0 1,0 1,0-1,-1 0,1 1,-1 0,0 0,1 0,-1 1,-3-1,0 1,0 0,0 0,-1 1,1 0,0 1,0-1,0 2,0-1,0 1,0 0,1 1,-1 0,0 0,1 1,0 0,0 0,0 0,1 1,-1 0,1 0,0 1,1 0,-1 0,-3 6,-4 5,2-1,0 1,1 1,0 0,2 0,0 1,1 0,1 1,-2 10,4-18,1 0,1 1,0-1,1 1,0-1,1 1,0-1,1 1,0-1,1 1,1-1,-1 0,2 0,0 0,1 0,0-1,0 0,1 0,1 0,0-1,0 1,1-2,0 1,5 3,2-4,1 0,0-1,0 0,0-1,1-1,1-1,-1 0,1-1,-1-1,1-1,0-1,0 0,0-1,0-1,0-1,0 0,5-2,32-8,-31 5</inkml:trace>
  <inkml:trace contextRef="#ctx0" brushRef="#br0" timeOffset="23474.405">82 2402,'43'-5,"34"-2,8 1,-5 1,-12-3,-17-1</inkml:trace>
  <inkml:trace contextRef="#ctx0" brushRef="#br0" timeOffset="23940.546">1211 2176,'-31'0,"0"2,0 2,0 0,1 2,0 2,0 0,0 2,1 1,1 2,0 1,1 0,0 2,1 2,1 0,0 2,15-10,0-1,1 1,0 0,1 1,0 0,0 1,1-1,1 1,0 1,1-1,0 1,1 0,0 0,1 0,1 1,0-1,1 1,0-1,1 1,1-1,0 1,1 1,-1-11,0-1,0 1,1-1,-1 0,1 1,0-1,0 0,0 0,0 0,1 0,-1-1,1 1,0-1,0 1,0-1,0 0,0 0,0 0,1-1,-1 1,0-1,1 1,-1-1,1-1,0 1,-1 0,1-1,0 0,-1 1,1-1,0-1,2 1,117-36,-83 11,0-2,-2-1,-1-2,-1-2,4-6,-10 9,35-34,-40 37,0 1,2 1,1 1,1 2,29-17,-56 36,0 1,-1-1,1 1,0 0,0 0,0 0,-1 0,1 0,0 0,0 0,1 1,-1-1,0 1,0 0,0-1,0 1,0 0,0 0,1 0,-1 1,0-1,0 0,0 1,0-1,0 1,0 0,0 0,0 0,0 0,0 0,-1 0,1 0,0 1,0-1,-1 1,1-1,-1 1,0-1,1 1,-1 0,0 0,0 0,0 0,0-1,0 1,-1 1,1-1,-1 0,1 0,-1 0,0 0,0 1,-12 128,2-70,6-35,1-12,1 1,0-1,1 1,0-1,1 1,1 0,1-1,0 1,0-1,2 1,0-1,43 33,-27-37</inkml:trace>
  <inkml:trace contextRef="#ctx0" brushRef="#br0" timeOffset="24186.036">2255 2232,'-29'38,"-28"37,-10 11,2-5,12-12,10-17,13-12,6-14,8-6,1-6,4-6</inkml:trace>
  <inkml:trace contextRef="#ctx0" brushRef="#br0" timeOffset="24436.491">1747 2176,'39'38,"36"28,10 6,-4-3,-6-14,-12-12,-11-12,-10-8,-7-6,-5-3,-3-3,-1-3,0-4,1-2,-6-1</inkml:trace>
  <inkml:trace contextRef="#ctx0" brushRef="#br0" timeOffset="24605.466">2764 2402,'0'33,"4"22,3 0</inkml:trace>
  <inkml:trace contextRef="#ctx0" brushRef="#br0" timeOffset="24873.756">2678 2006,'0'0</inkml:trace>
  <inkml:trace contextRef="#ctx0" brushRef="#br0" timeOffset="25121.565">3553 2147,'-13'4,"0"1,0 1,0 0,0 1,1 0,1 1,-1 0,1 1,0 1,1-1,0 1,1 1,0 0,-3 5,12-12,0-1,-1 1,1-1,1 0,-1 1,0-1,1 0,0 0,0 1,0-1,0 0,0 0,1 0,-1 0,1 0,0 0,0 0,0-1,0 1,0-1,1 1,-1-1,1 0,0 0,-1 0,1 0,0-1,0 1,0-1,0 0,0 1,1-1,-1-1,0 1,4 0,15 10,-12-5,-1 0,1 1,-1 0,-1 0,1 1,-1 1,-1-1,1 1,-1 0,-1 1,2 3,-5-8,-1-1,1 0,-1 1,-1 0,1-1,-1 1,0 0,0 0,0 0,0 0,-1 0,0-1,0 1,-1 0,1 0,-1 0,0 0,0 0,0 0,-1-1,0 1,0-1,0 1,0-1,-1 0,0 1,-3 2,-1 1,-1 0,-1-1,1 0,-1-1,-1 0,1 0,-1-1,0 0,0 0,-1-1,1-1,-1 0,0 0,1-1,-1 0,0-1,-1-1,1 1,-6-2,-8 1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0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61,'104'-14,"57"-7,1 6,43 6,-185 9,-12-1,0 1,-1-1,1 1,0 1,0-1,-1 2,1-1,-1 1,1 0,-1 0,0 1,1 0,-1 0,-1 1,2 0,-7-2,1 0,-1 0,1 0,-1 0,0 1,0-1,0 0,0 1,0-1,-1 0,1 1,-1-1,1 1,-1-1,0 1,0-1,0 1,0-1,-1 1,1-1,-1 1,0-1,1 1,-1-1,0 0,0 0,0 1,-1-1,1 0,0 0,-1 0,-1 1,-55 65,-164 122,221-189,-23 19,1 1,2 0,0 2,1 0,1 1,1 2,2-1,0 2,-11 27,22-39,2-11,0 1,1 1,0-1,0 0,0 1,0-1,1 1,0-1,0 1,1 0,-1-1,1 1,0 0,1-1,-1 1,1 0,0-1,1 1,0-1,-1 1,2-1,-1 0,0 0,1 0,0 0,3 4,1-3,0 1,0-1,1-1,0 1,0-1,0-1,0 1,1-1,-1-1,1 1,0-2,1 1,-1-1,0-1,0 1,1-2,-1 1,4-1,174-25,-149 18,95-35,-117 25,-14 7</inkml:trace>
  <inkml:trace contextRef="#ctx0" brushRef="#br0" timeOffset="246.231">28 485,'48'-10,"45"-8,16-5,-2 1,-8 4,-12 5,-11 5,-14 4,-7 2,-9 2,-7 1,-6 4,-3 3,-7-2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1,'-19'38,"-7"22,2 7,9-5,8-12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0,'0'15,"0"4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4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1,'-19'2,"0"1,1 1,-1 0,1 2,0 0,1 1,-1 0,1 2,-12 8,27-16,0 0,0 0,0 0,0 1,1-1,-1 1,0 0,1 0,-1-1,1 1,-1 0,1 0,0 0,0 0,0 0,0 1,0-1,1 0,-1 0,1 1,-1-1,1 0,0 1,0-1,0 0,0 1,0-1,1 0,-1 1,1-1,-1 0,1 0,0 1,0-1,0 0,0 0,0 0,0 0,1 0,-1 0,1-1,-1 1,1 0,0-1,0 1,-1-1,2 1,160 44,-158-44,-1 0,0 0,0 1,0-1,0 1,0 0,-1 0,1 0,-1 0,0 1,0-1,0 1,0 0,-1 0,1 0,-1 0,0 0,0 1,-1-1,1 1,-1-1,0 1,0-1,-1 1,1 0,-1-1,0 1,0 0,-1-1,1 1,-1 0,0-1,-1 2,1 1,0 1,-1-1,0 0,-1 1,0-1,0 0,0 0,-1-1,0 1,0-1,0 1,-1-1,0-1,-1 1,1-1,-1 0,0 0,0 0,0-1,-1 0,-2 1,-13 6,0-1,0-1,-2-1,1 0,-1-2,-1-1,-57 0,80-5,-1 0,1 0,0 0,0 0,0-1,0 1,-1-1,1 0,0 0,0 1,0-1,0-1,0 1,1 0,-1 0,0-1,1 1,-1-1,0 1,1-1,0 0,-1 1,1-1,0 0,0 0,0 0,0 0,0 0,1 0,-1 0,0-1,1 1,0 0,-1-2,3-10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35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122 309,'-19'35,"1"1,2 1,2 0,1 1,2 1,1 0,3 0,0 11,5-42,0-1,1 0,0 1,1 0,-1-1,1 1,1-1,0 1,0-1,0 1,1-1,0 1,0-1,1 0,0 0,0 0,1-1,0 1,0-1,1 0,-1 0,1 0,1-1,-1 1,1-1,0 0,0-1,0 0,0 0,1 0,0-1,0 0,4 2,6-1,0-2,0 1,0-2,0 0,0-1,0-1,0-1,0 0,0-1,0-1,-1-1,1 0,-1-1,0 0,-1-2,0 0,0 0,-1-2,0 0,11-9,-4-2,0-1,-1-2,-1 1,-1-2,-2-1,0 0,-2-1,-1 0,-1-1,-1 0,-1-1,-2-1,-1 1,-2-1,0 0,-2-1,-1 1,-2 0,-1-1,-3-18,3 40,0-1,0 1,0 0,-1-1,-1 1,0 0,0 0,0 0,-1 1,-1-1,1 1,-1 0,-1 0,0 1,0-1,0 1,-1 1,0-1,0 1,0 0,-1 1,0 0,-2-1,2 7,1 0,0 0,0 1,-1 0,1 0,1 1,-1 0,0 0,1 1,0 0,-1 0,2 0,-1 1,0 0,1 0,0 0,0 1,0 0,1 0,0 0,0 0,1 0,-1 1,1 0,1 0,-1 0,1 2,-18 40,2 1,2 1,3 1,2 0,2 1,2-1,2 26,2 563,3-265,11-315,-5-55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19:48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0 881,'9'-1,"-1"-1,0 0,0-1,0 1,-1-2,1 1,-1-1,1 0,-1-1,0 1,-1-1,6-5,28-18,187-94,-32 6,-21 5,-132 87,0 2,2 1,1 3,33-9,-56 18,0-1,-1 0,0-2,0 0,-2-1,0-1,11-11,234-129,-201 109,-86 37,-48 9,43 1,1-2,-1 0,1-2,-1-1,1-1,0-2,-17-5,43 10,1 1,0-1,-1 1,1-1,0 1,-1-1,1 1,-1-1,1 1,-1 0,1-1,-1 1,1 0,-1-1,1 1,-1 0,0 0,1 0,-1-1,1 1,-1 0,0 0,1 0,-1 0,1 0,-1 0,0 0,1 0,-1 1,1-1,-1 0,0 0,1 0,-1 1,1-1,-1 0,1 0,-1 1,1-1,-1 1,1-1,-1 0,1 1,0-1,-1 1,1-1,-1 1,1-1,0 1,0-1,-1 1,1 0,0-1,0 1,0-1,-1 1,1 0,0-1,0 1,0-1,0 1,0 0,0-1,1 1,18 39,-15-34,100 203,-41-36,-62-172,-1-1,1 0,-1 1,1-1,-1 0,1 0,-1 0,1 0,0 1,-1-1,1 0,-1 0,1 0,-1 0,1 0,0 0,-1 0,1-1,-1 1,1 0,-1 0,1 0,-1 0,1-1,-1 1,1 0,-1-1,1 1,-1 0,1-1,-1 1,1 0,-1-1,0 1,1-1,-1 1,0-1,1 1,-1-1,0 1,0-1,0 1,1-1,-1 0,0 1,0-1,0 1,0-1,0 1,0-1,0 0,0 1,0-1,0 1,0-1,0 1,-1-1,1 1,0-1,0 0,0-1,133-295,-113 206,-20 92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06.0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86 582,'33'53,"43"120,-48-93,-23-102,-5-319,0 333,1 0,0 0,0 0,1 1,0-1,1 1,-1-1,2 1,-1 0,1 0,0 0,0 1,1 0,-1-1,5-3,-5 10,-1-1,1 0,-1 1,1 0,0 0,-1 0,1 0,-1 0,1 1,-1 0,1 0,-1 0,1 0,-1 0,0 1,1-1,-1 1,0 0,0 0,0 0,0 0,-1 1,1-1,-1 1,1-1,-1 1,0 0,1 2,5 3,5 3</inkml:trace>
  <inkml:trace contextRef="#ctx0" brushRef="#br0" timeOffset="663.191">1 272,'79'-23,"96"-35,-173 59,1-1,-1 0,1 0,0 0,-1-1,1 1,-1-1,1 1,-1-1,0 0,1 0,-1 0,0 0,1 0,-1 0,0-1,0 1,0-1,0 0,0 1,-1-1,1 0,0 0,-1 0,1 0,-1 0,0-1,0 1,0 0,0-1,0 1,0 0,-1-1,1 1,-1-1,0 1,1-1,-1 0,0 1,-1-1,1 0,-85-108,70 98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0.2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1 160,'5'-5,"1"-6,5-1,5-4,5 1,-2-2,2 3,-4-2,1 2,-3-2,1 3,-3 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3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29,'19'0,"21"0,14 0,1-5,-3-1,-6 0,-5 1,-6 2,-4 1,-1 1,-3 0,1 1,-1 0,-5 1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0.4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1 182,'34'-24,"20"-12,6-1,-7 1,-8 8,-12 7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0.7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64,'19'-14,"12"-10,0-1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1.0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46,'19'-9,"6"-9,0 0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1.1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1 337,'19'-20,"16"-10,7-1,1 6,-7 1,-9 5</inkml:trace>
  <inkml:trace contextRef="#ctx0" brushRef="#br0" timeOffset="167.418">311 139,'20'-14,"10"-6,0-3,1 2,-6 0,-2 3,0 5,-4 4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2.9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201 109,'-11'2,"1"1,0-1,0 2,0-1,0 2,1-1,-1 1,1 0,0 1,1 0,0 1,0 0,0 0,0 0,1 1,1 0,-1 1,1-1,1 1,0 1,0-1,0 1,1-1,1 1,0 0,0 1,0 5,8 113,-4-124,0-1,1 1,-1 0,1 0,0 0,0-1,1 1,-1-1,1 0,0 0,0 0,1 0,-1 0,1-1,0 1,0-1,0 0,0 0,0-1,1 1,-1-1,1 0,4 1,-4-1,0 0,0 0,0-1,1 0,-1 0,0-1,1 0,-1 0,0 0,1 0,-1-1,0 0,1 0,-1 0,0 0,0-1,0 0,0 0,0-1,0 1,-1-1,1 0,-1-1,0 1,0-1,0 1,0-1,-1 0,1 0,-1-1,0 1,0-2,62-191,-61 181,-2 0,0 0,-1 0,-1-1,0 1,-1 0,-1-1,-4-15,5 26,0 0,-1 0,0 1,0-1,0 0,-1 1,0-1,0 1,0 0,0 0,-1 0,0 0,0 1,-1 0,1-1,-1 2,0-1,0 0,0 1,0 0,-1 0,1 1,-1-1,0 1,0 0,3 2,0-1,1 1,-1-1,0 1,0 0,1 0,-1 1,0-1,0 0,1 1,-1 0,0-1,1 1,-1 0,1 0,-1 1,1-1,-1 1,1-1,0 1,0 0,0-1,0 1,0 0,0 0,0 1,1-1,-1 0,1 1,-1-1,1 0,0 1,0 0,0-1,0 1,1 0,-1 0,-12 106,15-85,2 0,0 0,2 0,0-1,2 0,0 0,2 0,10 17,7 18,15 112,-40-155,-1 0,0 0,-1 0,-1 1,0-1,-1 0,-1 0,-1 4,-1 5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3.8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114 263,'5'-5,"6"-1,1-5,-1-5,-8 0,-3-2,-3-3,-5 3,-1-1,-5 2,1 1,-2-4,-4 4,2-2,-1 3,-3-1,3 2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0:34.8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420 115,'-4'-5,"-8"-6,-5-1,0-4,-2 1,-3 3,-2 4,-2 3,-1-3,-1 1,-1 1,0 2,1 1,-1 1,0 2,1 0,0 0,4 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4:27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19,'0'0</inkml:trace>
  <inkml:trace contextRef="#ctx0" brushRef="#br0" timeOffset="253.137">338 19,'0'-5,"0"-2</inkml:trace>
  <inkml:trace contextRef="#ctx0" brushRef="#br0" timeOffset="10305.121">1919 780,'0'0</inkml:trace>
  <inkml:trace contextRef="#ctx0" brushRef="#br0" timeOffset="12104.549">1693 1317,'5'0,"1"4,5 3,5-1,5-2,4 0,1-2,3-1,0 0,0-1,-4-5,-3-2,1 1,0 1,2 1,1 2,-3 1</inkml:trace>
  <inkml:trace contextRef="#ctx0" brushRef="#br0" timeOffset="12835.5">2229 1260,'0'5,"5"1,7 0,5-1,0-6,-3-8,-3-3</inkml:trace>
  <inkml:trace contextRef="#ctx0" brushRef="#br0" timeOffset="15284.216">1948 752,'-49'-34,"-123"-82,121 55,37 48,2 0</inkml:trace>
  <inkml:trace contextRef="#ctx0" brushRef="#br0" timeOffset="16409.538">1129 216,'-60'-24,"23"14,0 2,-1 1,0 2,-35 1,-181-52,231 55</inkml:trace>
  <inkml:trace contextRef="#ctx0" brushRef="#br0" timeOffset="18193.869">338 724,'-4'-5,"-8"-1,5 0,2 6,8 2,2 7,6 6,6 5,0 5,1-3,4-5,-4 0,2-4,1 2,2-2,-2-4</inkml:trace>
  <inkml:trace contextRef="#ctx0" brushRef="#br0" timeOffset="20189.862">847 1147,'0'-1,"-1"1,1-1,0 0,-1 0,1 0,0 0,0 0,0 1,0-1,0 0,0 0,0 0,0 0,0 0,0 0,0 1,0-1,1 0,-1 0,0 0,1 0,-1 1,0-1,1 0,-1 0,1 1,0-1,-1 0,1 1,-1-1,1 1,0-1,-1 1,1-1,0 1,0-1,0 1,-1 0,1-1,0 1,0 0,0 0,0-1,-1 1,1 0,0 0,0 0,0 0,0 0,0 0,0 1,-1-1,1 0,0 0,0 0,0 1,0-1,-1 1,1-1,0 1,13 4,0 1,-1 1,0 0,0 1,-1 0,0 1,0 1,5 5,-3-4,1 0,1-1,0-1,0-1,1 0,0-1,0 0,1-2,0 0,1-1,-7 0,8 3,-4 1</inkml:trace>
  <inkml:trace contextRef="#ctx0" brushRef="#br0" timeOffset="29643.194">338 19,'-38'-18,"27"17,0 1,0 1,0-1,0 2,0-1,0 2,1-1,-1 1,1 1,-1 0,1 0,1 1,-1 1,1-1,0 1,0 1,0 0,-1 2,4-4,0-1,1 1,-1 0,1 1,1-1,-1 1,1 0,0 1,0-1,0 1,1-1,0 1,1 0,-1 0,1 0,1 0,-2 7,6-5,2-5</inkml:trace>
  <inkml:trace contextRef="#ctx0" brushRef="#br0" timeOffset="30479.808">0 386,'5'0,"1"4,0 7,4 1,0 4,-2 4,3-2,-1 1,3-3,0-3</inkml:trace>
  <inkml:trace contextRef="#ctx0" brushRef="#br0" timeOffset="36775.762">424 808,'0'0,"1"-1,-1 1,1 0,0 0,-1 0,1-1,0 1,-1 0,1 0,0 0,-1 0,1 0,0 0,-1 0,1 0,-1 1,1-1,0 0,-1 0,1 0,0 1,-1-1,1 0,-1 1,1-1,-1 1,1-1,-1 0,1 1,-1-1,1 1,-1-1,0 1,1 0,-1-1,0 1,1-1,-1 1,0 0,0-1,0 1,1-1,-1 1,0 0,0-1,0 1,0 0,0-1,0 1,0 0,-1-1,1 1,0 0,0-1,0 1,-1-1,1 1,0 0,0-1,-1 1,1-1,-1 1,1-1,-1 1,1-1,0 1,-1-1,0 0,1 1,-12 0,0-1,0 0,0 0,0-1,0-1,0 0,1-1,-1 0,1-1,-1 0,1 0,0-2,9 5,1-1,0 0,0 0,0 0,0 0,0 0,0 0,1 0,-1 0,1 0,-1 0,1 0,0-1,0 1,0 0,0 0,0 0,0 0,1-1,-1 1,1 0,-1 0,1 0,0 0,0 0,0 0,0 0,0 0,0 1,1-1,-1 0,0 1,1-1,-1 1,1-1,0 1,0 0,-1-1,3 1,4-10,158-212,-123 185,-45 75,-9 305,11-337,-1 0,1 0,-1 1,-1-1,1 0,-1 0,1 0,-2 0,1-1,0 1,-1 0,0-1,0 0,0 0,-1 0,1 0,-1 0,0 0,1-4,-1 0,1 0,0-1,0 1,0-1,0 0,0 0,0 0,0 0,0 0,0 0,0-1,0 0,1 1,-1-1,1 0,-1 0,1-1,0 1,0 0,0-1,0 1,0-1,0 0,0-1,-6-5,0 1,-1 1,0 0,0 1,0 0,-1 0,0 1,0 0,0 1,-1 0,1 1,-1 0,0 0,0 1,0 1,0 0,-1 0,1 1,0 1,-1 0,57-46,128-138,-152 169</inkml:trace>
  <inkml:trace contextRef="#ctx0" brushRef="#br0" timeOffset="38606.511">451 752,'-9'-2,"-1"-1,0 0,1-1,0 0,0 0,0-1,0-1,1 1,0-1,0-1,0 1,1-1,0-1,0 1,1-1,-2-3,-14-13,-28-27,79 60,65 100,-49-47,-73-106,18 28,-1 0,0 0,-2 1,1 1,-2 0,0 1,0 0,-12-7,-98-80,112 91,0-2,1 0,1 0,0-1,0 0,2-1,-1 0,-5-12,-7-9,20 31,5 9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15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201 142,'-50'-65,"49"64,-1 0,1-1,-1 1,0 0,0 0,1 0,-1 1,0-1,0 0,0 1,0-1,0 1,0 0,0-1,0 1,0 0,0 0,0 1,0-1,0 0,1 0,-1 1,0 0,0-1,0 1,0 0,0 0,1 0,-1 0,0 0,1 0,-1 0,1 0,-1 1,1-1,0 1,-1-1,1 1,0 0,-10 13,1 1,1 1,1-1,0 1,1 1,0 0,2 0,0 0,1 0,1 1,1-1,0 1,2 0,0 0,1 0,0-13,0-1,0 1,0-1,1 1,0-1,0 0,1 1,-1-1,1 0,0-1,1 1,-1 0,1-1,0 0,0 0,0 0,1 0,-1-1,1 0,0 1,0-2,0 1,0-1,0 1,1-2,-1 1,1 0,-1-1,1 0,0 0,-1-1,1 0,0 0,-1 0,1-1,0 1,-1-1,1-1,0 1,-1-1,0 0,1 0,-1-1,5-2,7-5,-1-1,0-1,0 0,-2-1,1-1,-1 0,-1-1,-1 0,0-1,-1 0,-1-1,1-1,-7 9,1-1,-1 1,-1-1,0 1,0-1,-1 0,0 0,-1 0,0 0,0-1,-1 1,0 0,-1 0,-1 0,1 0,-1 0,-1 0,0 0,-1 0,1 1,-2 0,1 0,-1 0,-1 0,0 1,-2-3,3 8,1 0,-1 0,0 1,0 0,-1 0,1 0,0 0,-1 1,1 0,-1 0,1 1,-1-1,0 1,1 0,-1 1,1-1,-1 1,1 0,-1 1,1-1,0 1,-1 0,1 1,0-1,0 1,1 0,-1 0,1 0,-1 1,1-1,0 1,0 0,1 1,-1-1,-1 4,-9 12</inkml:trace>
  <inkml:trace contextRef="#ctx0" brushRef="#br0" timeOffset="425.055">597 566,'45'-92,"-13"22,3 1,3 3,30-39,-66 103,40-43,-41 44,0 1,0-1,0 1,0-1,0 1,0-1,0 1,0 0,0-1,0 1,0 0,0 0,1 0,-1 0,0 0,0 0,0 0,0 1,0-1,0 0,0 0,0 1,0-1,0 1,0-1,0 1,0-1,0 1,0 0,0-1,0 1,-1 0,1 0,0 0,-1-1,1 1,0 0,-1 0,1 0,-1 0,1 0,-1 0,0 0,1 0,-1 0,0 1,0-1,0 0,0 0,0 0,0 0,12 87,-13-79,1 0,1 0,-1 0,2 1,-1-1,1 0,1-1,-1 1,1 0,1-1,0 1,0-1,1 0,0 1,1-3,0 1,0-1,1 0,-1-1,1 0,0 0,1 0,-1-1,1 0,0-1,0 0,0 0,0 0,0-1,1 0,-1-1,1 0,-1 0,1-1,0 0,-1 0,1-1,-1-1,3 0,2 0,0-1,-1-1,0 0,0-1,0 0,0-1,-1 0,0-1,0 0,-1 0,0-1,0-1,-1 0,0 0,0-1,-1 0,1-2,-1-1,-1 1,0-1,0-1,-2 1,1-1,-2 0,0 0,2-14,6-15,-7 26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16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593 396,'-340'567,"335"-558,-2 0,1-1,-1 0,0 0,-1-1,0 0,0-1,-1 1,1-1,-1-1,0 0,-1 0,-5 1,2-5</inkml:trace>
  <inkml:trace contextRef="#ctx0" brushRef="#br0" timeOffset="519.741">0 509,'276'202,"-79"-24,-47 35,-139-199</inkml:trace>
  <inkml:trace contextRef="#ctx0" brushRef="#br0" timeOffset="6233.05">1017 593,'3'-4,"1"-1,-1 1,0-1,-1 1,1-1,-1 0,0 0,0 0,0-1,-1 1,0 0,0-1,0 1,-1 0,0-1,0 1,0-1,-1 1,1-2,-2 7,1-1,0 1,-1 0,1 0,0-1,-1 1,1 0,0 0,-1 0,1 0,0 1,-1-1,1 0,0 1,0-1,-1 1,1-1,0 1,0-1,0 1,-1 0,1-1,0 1,0 0,0 0,0 0,0 0,1 0,-1 0,0 0,0 0,1 1,-1-1,1 0,-1 0,1 1,-1-1,1 0,0 1,-10 23,1 1,1 0,1 1,2 0,0 0,2 0,1 1,2-1,0 1,4 22,34 102,-35-145,0 0,0 0,1 0,0 0,1 0,-1-1,1 0,0 0,1 0,-1 0,1-1,1 0,-1-1,0 1,1-1,0 0,0-1,4 2,-5-5,0-1,1 1,-1-1,1 0,-1-1,0 1,0-1,1-1,-2 1,1-1,0 0,0 0,-1-1,0 1,0-1,0-1,0 1,0-1,-1 1,0-1,0 0,0-1,-1 1,0-1,0 0,0 0,0 0,-1 0,1-4,-1 7,149-340,-112 244,-19 53,-11 58,-4 288,32-63,-21-163,-4 0,-4 1,-2 0,-4 47,-2-112,1 0,-2 0,1 0,-2 0,1 0,-1-1,0 1,-1-1,0 1,-1-1,0 0,0 0,-1-1,0 1,-1-1,0 0,0 0,-1-1,1 0,-2 0,1 0,-1-1,0 0,0-1,-1 0,1 0,-1-1,0 0,-1 0,1-1,-3 0,3-1,0-1,0 0,-1 0,1-1,0-1,0 1,0-2,0 1,0-1,0 0,0-1,0 0,1-1,-1 1,1-2,0 1,0-1,1 0,-1-1,1 0,1 0,-1 0,1-1,0 0,0 0,1-1,0 0,0 0,1 0,0 0,0-1,-1-9,0-1,2 0,0 0,1 0,0 0,2 0,0 0,2 0,0 0,1 0,0 0,2 0,0 1,1 0,1 0,1 0,9-20</inkml:trace>
  <inkml:trace contextRef="#ctx0" brushRef="#br0" timeOffset="6493.509">1835 735,'34'-5,"15"-2,5-4,-2 0,-6 2,-5 2,-5 2,-4 2,-2 2,-7 1</inkml:trace>
  <inkml:trace contextRef="#ctx0" brushRef="#br0" timeOffset="7050.224">2598 706,'-17'153,"7"0,7 83,-18-110,15-147,6-3,1-1,1 1,1 1,1-1,2 0,0 1,1 0,2 1,9-20,13-30,2 0,4 3,3 1,3 2,3 2,2 2,24-21,-60 69,1 0,0 1,1 1,1 0,0 1,0 0,1 2,0-1,1 2,0 0,0 1,1 1,0 1,10-2,-21 8,0 1,0-1,0 1,-1 0,1 1,0 0,-1 0,0 0,0 1,0 0,0 0,0 0,-1 1,0 0,0 0,0 0,0 1,-1 0,0-1,0 1,-1 1,0-1,0 1,0-1,-1 1,0 0,0 0,0 0,-1 0,-1 0,1 0,-1 0,0 0,0 0,-1 0,0 0,-2 6,-2 8,-2 1,0-1,-2-1,0 0,-1 0,-1 0,-1-1,-1-1,0 0,-2-1,0-1,0 0,-14 10,13-10,-1-2,0 0,-1-1,-1-1,1 0,-2-2,0 0,0-1,-1-1,1-1,-2-1,1-1,-10 1,27-6,0 1,-1-1,1-1,0 1,-1-1,1 1,0-1,-1 0,1-1,0 1,0-1,0 0,0 0,0 0,1-1,-1 1,1-1,-1 0,1 0,0 0,0 0,0 0,1-1,-1 1,1-1,0 0,0 0,0 0,0 0,1 0,-1 0,1 0,0-1,1 1,-1 0,1-1,0 1,0-2,3-20</inkml:trace>
  <inkml:trace contextRef="#ctx0" brushRef="#br0" timeOffset="7349.315">3557 1,'-18'191,"8"1,10 58,0-152,-22 26,27-95,0-25</inkml:trace>
  <inkml:trace contextRef="#ctx0" brushRef="#br0" timeOffset="7837.54">4234 368,'-2'-1,"-1"0,0 1,1 0,-1-1,1 1,-1 0,0 0,1 0,-1 0,1 1,-1-1,1 1,-1 0,1-1,-1 1,1 0,-1 0,1 1,0-1,-2 2,2-3,-185 107,167-94,1 0,0 2,0-1,2 2,0 1,1 0,0 1,2 1,0 0,1 1,1 0,1 1,-3 9,13-26,0 0,0 0,1-1,0 1,0 0,0 0,0 0,1 0,0 0,-1 0,1-1,0 1,1 0,-1-1,1 1,0 0,0-1,0 0,0 0,0 1,1-1,-1-1,1 1,0 0,0-1,0 1,0-1,1 0,-1 0,0 0,1 0,0-1,-1 1,1-1,0 0,0 0,-1-1,1 1,0-1,0 0,0 1,0-2,0 1,0 0,2-2,18-4,-1-1,0-1,0-2,-1 0,0-1,-1-1,0-1,-1-1,0-1,-2 0,0-2,0 0,-2-1,12-16,-12 17,101-124,-116 140,-1 0,0 0,1 0,-1 0,0 0,1 0,-1 0,1 0,-1 0,1 0,0 0,-1 0,1 0,0 1,0-1,0 0,0 1,-1-1,1 0,0 1,0-1,0 1,0-1,0 1,1 0,-1-1,0 1,0 0,0 0,0 0,0-1,0 1,0 0,0 1,1-1,-1 0,0 0,0 0,0 1,0-1,0 1,0-1,0 1,0-1,0 1,0-1,0 1,0 0,-1-1,1 1,0 0,0 0,-1 0,1 0,0 0,-1 0,1 0,-1 0,1 0,-1 0,0 0,1 0,12 139,20-56,-20-66</inkml:trace>
  <inkml:trace contextRef="#ctx0" brushRef="#br0" timeOffset="8226.302">4573 791,'160'-248,"-28"75,-132 173,1-1,-1 1,0 0,0-1,0 1,1 0,-1-1,0 1,0 0,1-1,-1 1,0 0,1-1,-1 1,0 0,1 0,-1-1,1 1,-1 0,0 0,1 0,-1 0,1 0,-1-1,0 1,1 0,-1 0,1 0,-1 0,1 0,-1 0,0 0,1 1,-1-1,1 0,-1 0,1 0,-1 0,0 0,1 1,-1-1,0 0,1 0,-1 1,0-1,1 0,-1 1,0-1,1 0,-1 1,0-1,0 0,1 1,-1-1,0 0,0 1,0-1,0 1,0-1,1 1,-1-1,0 0,0 1,0-1,0 1,0-1,0 1,0-1,1 38,-1-33,-1 37,0-32,-1 1,1 0,1-1,0 1,0 0,1 0,1-1,0 1,0-1,1 1,0-1,1 0,0 0,1 0,0-1,0 1,1-1,3 3,-1-8,0 1,0-2,0 1,1-1,0-1,0 1,-1-1,1-1,1 0,-1 0,0-1,0 0,0 0,0-1,0 0,0-1,0 0,5-2,-2-1,-1-1,1 0,-1-1,0 0,0-1,-1 0,0 0,0-1,-1 0,0-1,-1 0,0-1,5-8,2-1,2-1</inkml:trace>
  <inkml:trace contextRef="#ctx0" brushRef="#br0" timeOffset="8529.179">5278 622,'4'0,"19"2,0 0,0-2,0-1,0 0,0-2,0-1,0 0,-1-2,1 0,-1-2,-1 0,0-2,0 0,-1-2,10-6,-21 8,0 0,-1 0,0 0,-1-1,0 0,-1 0,0-1,-1 0,-1 0,1 0,-2-1,0 1,0-1,-1 0,-1 0,0 0,-1 0,0-1,0 11,0 0,0 0,0 0,0 0,-1 0,1 0,-1 1,0-1,0 0,0 0,0 1,0-1,-1 1,1-1,-1 1,1-1,-1 1,0 0,0 0,0 0,0 0,-1 0,1 0,0 1,-1-1,1 1,-1-1,0 1,1 0,-1 0,0 0,0 1,0-1,1 1,-1-1,0 1,0 0,0 0,0 0,0 1,0-1,0 1,1-1,-4 2,-12 7,0 1,1 1,0 0,0 2,1 0,1 0,0 2,1 0,0 0,2 1,0 1,0 0,2 1,0 0,1 1,0-3,0 0,2 1,0 0,0 1,2-1,0 1,2 0,0 0,0 1,2-1,0 1,1-1,1 0,1 1,1-1,0 0,2 3,0-11,2 0,-1 0,1-1,0 0,1 0,0-1,1 1,0-2,0 1,0-1,1-1,0 0,1 0,-1-1,1 0,0-1,0 0,0-1,1 0,-1-1,1 0,-1-1,1 0,0-1,0 0,5-2,11 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1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307 176,'-10'0,"-2"-1,-1 1,0 0,0 0,0 2,1-1,-1 2,1 0,-1 0,1 1,0 1,-7 3,16-6,1-1,-1 1,1 0,0 0,0 0,0 0,0 1,0-1,0 0,1 1,-1-1,1 1,-1 0,1-1,0 1,0 0,1 0,-1 0,0 0,1-1,0 1,-1 0,1 0,1 0,-1 0,0 0,1 0,-1 0,1 0,0 0,0 0,0-1,0 1,0 0,2 0,67 82,-61-78,-3-3,0 1,1 0,-1 0,-1 0,1 1,-1 0,0 0,0 0,-1 1,0 0,4 6,-9-10,0 1,0-1,0 0,0 1,-1-1,1 0,-1 0,0 0,1 0,-2 0,1 0,0-1,0 1,-1-1,0 1,1-1,-1 0,0 0,0 0,0 0,0-1,0 1,-1-1,1 0,0 0,-1 0,1 0,-1-1,1 1,-1-1,-1 0,-5 3,-137 33,123-34</inkml:trace>
  <inkml:trace contextRef="#ctx0" brushRef="#br0" timeOffset="267.7">985 148,'-69'26,"1"3,1 3,-54 35,20 25,99-89,-1 0,1 0,0 0,0 0,0 0,0 0,1 1,-1-1,1 0,0 1,0-1,0 1,0 0,1-1,-1 1,1 0,0-1,0 1,1 0,-1-1,1 1,-1-1,1 1,0 0,1-1,-1 0,1 1,-1-1,1 0,0 0,0 0,0 0,1 0,1 1,1 2,1-1,0 1,1-2,-1 1,1-1,0 0,0 0,0-1,1 0,-1 0,1 0,0-1,-1-1,1 1,0-1,0-1,0 1,8-2,7-4</inkml:trace>
  <inkml:trace contextRef="#ctx0" brushRef="#br0" timeOffset="564.169">1183 261,'-14'9,"1"0,0 1,0 0,1 1,1 0,-1 1,2 1,0-1,0 1,2 1,-1 0,2 0,0 1,0 0,2 0,-4 13,9-26,-1 0,1 0,0 0,0 1,0-1,0 0,0 0,1 0,-1 0,0 0,1 0,0 0,-1 0,1 0,0 0,0 0,0 0,1 0,-1 0,0-1,1 1,-1 0,1-1,-1 0,1 1,0-1,-1 0,1 0,0 1,0-2,0 1,0 0,0 0,0-1,0 1,0-1,1 1,-1-1,1 0,85-17,-71 11,-1-1,0-1,0-1,-1 0,-1-1,1 0,-1-2,-1 1,0-2,-1 1,0-2,-1 0,-1 0,0-1,-1 0,0 0,-1-2,-6 12,18-72,-20 75,0-1,0 1,0 0,-1 0,1-1,-1 1,1 0,-1 0,0 0,0 0,0 0,0 0,0 0,0 0,0 0,-1 0,1 1,-1-1,1 0,-1 1,0-1,1 1,-1 0,0 0,0-1,0 1,0 1,0-1,0 0,0 0,-1 1,1-1,-1 1,-18-2,3 5</inkml:trace>
  <inkml:trace contextRef="#ctx0" brushRef="#br0" timeOffset="804.003">1550 543,'-5'-38,"8"-28,4-6,5 3,5 9,5 10,3 14,-2 7,-1 10,2 7,-5 6</inkml:trace>
  <inkml:trace contextRef="#ctx0" brushRef="#br0" timeOffset="1134.83">1860 374,'34'-10,"0"-1,-1-2,-1-1,0-2,-1-1,-1-2,0 0,12-13,-36 28,0 0,0 0,-1-1,1 0,-1 0,0 0,-1-1,1 0,-1 0,0 0,0 0,-1-1,0 1,0-1,-1 0,0 0,0 0,0 0,-1 0,0-1,0 1,-1 0,0 0,0-1,-1 1,0 0,0 0,-1-3,-3 6,0 0,0 0,0 1,0-1,-1 1,1 1,-1-1,0 1,0 0,0 0,0 1,0 0,0 0,0 0,0 1,0 0,-1 0,1 0,0 1,0 0,0 0,0 1,0-1,0 1,0 1,1-1,-6 3,-5 1,1 0,-1 1,1 1,0 0,1 1,0 1,0 0,1 1,0 0,1 1,1 0,0 1,0 0,1 1,1 0,0 1,1 0,1 0,0 1,1 0,1 0,1 0,0 1,1-1,0 1,2 0,0 0,0 1,2-10,1 1,0-1,0 0,0 1,1-1,0 0,1 0,0-1,0 1,0-1,1 0,0 0,1 0,0-1,0 0,0 0,1 0,-1-1,1 0,1 0,-1-1,1 0,-1 0,2 0,23 10,1-2,0-1,1-2,0-1,9 0,-12-3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0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0,'-10'26,"2"0,1 1,1-1,1 1,2 0,0 1,2-1,1 1,1-1,1 0,2 0,0 0,3 4,149 371,-145-370,-6-21,-1-1,0 1,-1 0,0 0,-1 0,0 0,-1 0,0 1,0-1,-2 0,0 10,-8-14,9-34,6 8,1 0,1 1,0 0,2 0,0 1,1 0,0 1,2 0,0 1,0 0,1 1,14-10,-14 13,0 1,1 0,0 1,1 1,0 0,0 1,1 1,-1 0,2 2,-1 0,0 0,1 2,3 0,-17 2,1 0,-1 1,1 0,-1-1,0 2,1-1,-1 0,0 1,0 0,0 0,0 0,0 0,0 1,-1-1,1 1,-1 0,0 0,1 1,-2-1,1 1,0-1,-1 1,1 0,-1 0,0 0,0 0,-1 0,1 0,-1 1,0-1,0 1,0 0,1 8,0 0,-1-1,-1 1,0 0,0 0,-1-1,-1 1,0-1,-1 1,0-1,-1 1,-5 7,0 0,-1-1,-1 0,-1-1,0 0,-1-1,-1 0,-1-1,0-1,-1 0,-1-1,0-1,-1-1,0 0,-1-1,0-1,-2-1,12-4,-1-1,1-1,-1 0,1 0,-1-1,0 0,0 0,0-1,0-1,0 0,0 0,0-1,0 0,0-1,0 0,0 0,0-1,1-1,0 1,-1-1,1-1,1 0,-9-6,2-4,2 1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0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1 928,'24'-7,"17"-4,0-1,-1-3,0-1,12-9,-43 21,0-2,0 1,0-1,-1 0,0-1,0 1,-1-2,0 1,0-1,0 0,-1-1,-1 1,1-1,-1 0,-1-1,0 1,0-1,-1 0,0 0,0-4,-2 11,0-1,0 1,-1-1,1 0,-1 1,0-1,0 0,0 1,-1-1,1 0,-1 1,0-1,0 1,0-1,0 1,-1 0,1-1,-1 1,0 0,0 0,0 0,0 0,-1 0,1 1,-1-1,0 1,0-1,0 1,0 0,0 0,0 0,0 1,-1-1,1 1,0 0,-1 0,0 0,1 0,-1 1,1-1,-1 1,-2 0,-4 2,-1 1,1 0,0 1,0 0,1 1,-1 0,1 0,0 1,1 0,-1 0,1 1,0 0,1 1,0 0,0 0,1 0,0 1,0 0,1 0,0 1,0-1,1 1,1 0,0 0,0 1,1-1,0 1,0 1,1-3,0-1,0 1,1 0,0-1,0 1,1-1,0 1,1-1,0 0,0 1,1-1,0 0,0 0,1 0,0-1,0 0,1 1,-1-1,2-1,-1 1,1-1,0 0,1 0,3 2,2 1,1 0,0-2,0 1,1-2,0 0,0 0,0-1,1-1,-1-1,1 0,0-1,0 0,9-1,-9 0,0 0,0-1,0-1,-1-1,1 0,0-1,-1 0,1-1,-1-1,0 0,0-1,-1 0,0-1,0-1,-1 0,1-1,-2 0,7-7,16-27,-2-2,-1-2,-3 0,-1-2,-3-1,-2-1,-3-1,-1-1,0-14,-10 47,-1 0,-1 0,-1-1,0 0,-2 0,0 0,-2 0,0-1,-1 1,-2 0,0-1,-1 1,-1 0,-1 1,-1-1,0 1,-2 0,0 0,5 16,0 0,0 0,0 1,0-1,0 1,-1 0,1-1,-1 1,0 1,0-1,0 1,0-1,-1 1,1 1,0-1,-1 0,0 1,1 0,-1 0,0 1,1-1,-1 1,0 0,0 0,1 0,-1 1,0 0,0 0,1 0,-1 0,1 1,-1 0,1 0,0 0,0 0,0 1,0 0,0-1,0 2,1-1,-1 0,1 1,0-1,0 1,0 0,1 0,-1 0,-8 23,0 0,2 1,2 0,0 0,2 1,1 0,1 0,1 0,2 0,1 0,1 0,3 6,1 8,2 0,2-1,2 0,1 0,3-2,13 26,30 86,-55-141,-1-1,0 1,0 0,-2-1,1 1,-1 0,-1 0,0 1,0-1,-1 0,-1 3,-4 4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58,'34'-4,"20"-3,6 1,3 2,-5-5,-3 1,-1 0,-5 3,-1 1,-4 2,0 1,-2 1,-4 0,-9 1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1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19 128,'-4'33,"-1"-13,1 0,1 0,1 1,1-1,1 1,1-1,0 1,2-1,0 0,1 0,2 0,1 3,-6-20,1 0,-1 0,1 0,0 0,0-1,0 1,1-1,-1 1,0-1,1 0,0 0,-1 0,1 0,0-1,0 1,0-1,0 0,0 1,0-1,1-1,-1 1,0 0,1-1,-1 0,0 0,0 0,1 0,-1 0,0 0,1-1,-1 0,0 0,0 0,0 0,1 0,-1-1,1 0,9-4,-2 0,1 0,-1-1,0-1,0 0,-1 0,0-1,8-10,166-228,-167 228,-7 31,-24 64,12-70,-1 1,1 0,1 0,-1-1,1 1,0 0,1 0,0 0,0 0,0 1,1-1,0-1,0 1,1 0,-1 0,2 0,-1-1,1 1,0-1,3 5,-1-5,0-1,1 0,0 0,0 0,0 0,0-1,1 0,-1-1,1 1,0-1,0-1,1 1,-1-1,0-1,1 1,-1-1,1 0,-1-1,1 0,0 0,-1 0,1-1,-1-1,1 1,-1-1,0 0,0-1,1 1,-2-2,1 1,0-1,-1 0,1 0,4-5,3-2,-2-1,1 0,-2-1,0 0,0-1,-1 0,-1-1,0 0,-2 0,1-1,-2 0,0 0,-1 0,0-4,35-119,-32 123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1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61 393,'12'-9,"16"-8,-2-2,0-1,-2 0,0-2,-1-1,-1-1,-2-1,11-15,-28 36,-1 0,1 0,-1 0,0 0,0-1,0 1,-1-1,1 1,-1-1,0 1,0-1,-1 0,1 1,-1-1,0 0,-1 0,1 1,-1-1,0 0,0 1,0-1,-1 1,1-1,-1 1,0 0,0 0,-1 0,1 0,-1 0,0 0,0 1,0-1,-1 1,1 0,-1 0,0 0,0 0,0 1,0-1,0 1,0 0,-1 1,1-1,-4 0,3 1,-1 1,0 0,0 0,1 0,-1 1,0-1,1 2,-1-1,0 0,1 1,-1 0,1 1,0-1,0 1,0 0,0 0,0 0,1 1,0 0,-1 0,1 0,-3 4,-71 106,73-106,1 0,-1-1,1 2,1-1,0 0,0 1,0-1,1 1,1 0,-1 0,1 0,1-1,0 1,0 0,1 0,0 0,0 0,1 0,0 0,1-1,0 1,0-1,1 0,0 0,0 0,1 0,0-1,0 0,1 0,0 0,1 0,3 0,0-1,1 0,0 0,0-1,0-1,0 0,1 0,0-1,-1-1,1 0,0 0,1-2,-1 1,0-1,0-1,0 0,0-1,0 0,2-2,9-2,-1-1,1-1,-1-2,-1 0,0-1,0-1,-1-1,-1 0,7-7,-2-1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2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0 366,'31'-10,"-1"-1,-1-2,0-1,-1-1,0-1,-1-1,-1-2,-1 0,16-18,-35 32,-2-1,1 0,-1 0,1 0,-2-1,1 1,-1-1,0 0,0 0,-1 0,0-1,0 1,-1 0,0-1,0 1,0-1,-1 1,0-1,-1 1,0-1,0 1,-2-5,3 10,-1 0,0 1,0-1,0 0,-1 0,1 1,0-1,-1 1,1-1,-1 1,1-1,-1 1,1 0,-1 0,0 0,0 0,0 0,0 0,0 0,1 1,-1-1,-1 1,1-1,0 1,0 0,0 0,0 0,0 0,0 0,0 0,0 0,0 1,0-1,0 1,0 0,0-1,-2 2,-66 42,50-26,1 1,1 1,0 0,2 1,1 1,0 1,2 0,0 1,2 0,1 1,0 0,-4 22,13-42,0 0,-1 0,2 0,-1 0,0 0,1 0,0 0,0 0,1 0,-1 0,1 0,0 0,1 0,-1 0,1 0,0 0,0-1,0 1,1-1,-1 1,1-1,0 0,1 0,-1 0,1-1,0 1,-1-1,1 0,1 0,-1 0,0 0,1-1,0 0,1 1,1 1,1-1,0 1,-1-1,1-1,0 0,0 0,1 0,-1-1,0 0,0-1,1 0,7-1,3-4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2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1 337,'5'2,"0"-1,0 0,0 0,0-1,0 1,1-1,-1-1,0 1,0 0,0-1,0 0,0-1,0 1,0-1,0 0,0 0,-1 0,1-1,-1 1,1-1,-1 0,0-1,0 1,0-1,81-101,-78 95,29-48,-26 40,1 0,1 0,1 1,0 0,1 1,14-12,-28 28,0 1,0 0,0-1,0 1,0 0,1-1,-1 1,0-1,0 1,0 0,1-1,-1 1,0-1,1 1,-1-1,0 1,1-1,-1 1,1-1,-1 1,1-1,-1 1,1-1,-1 0,1 1,-1-1,1 0,-1 0,1 1,0-1,-1 0,1 0,0 0,-1 0,1 0,-1 0,1 0,0 0,-1 0,1 0,0 0,-1 0,1 0,-1 0,1-1,0 1,-1 0,1 0,-1-1,1 1,-1 0,1-1,-1 1,1-1,-1 1,1-1,-1 1,1-1,-1 1,0-1,1 1,-1-1,0 1,0-1,1 0,-1 1,0-1,-2 24,2 130,1-148,1 0,-1 0,1 0,0 0,0 0,0 0,1-1,-1 1,1-1,0 1,1-1,-1 0,1-1,0 1,0 0,0-1,0 0,0 0,1 0,0-1,-1 1,1-1,0 0,0-1,0 1,0-1,3 1,6 0,-1-1,1 0,-1-1,1 0,-1-1,1 0,-1-1,0-1,0 0,0-1,0 0,0-1,-1-1,0 0,0 0,0-1,-1-1,0 0,-1 0,1-1,-2-1,1 1,-1-2,-1 1,0-1,0 0,-1-1,3-7,24-70,-31 68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4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85,'16'59,"-3"1,-2 1,-3-1,-2 1,-3 8,-29 90,22-205,9 15,1 0,2 0,1 1,2 0,0 0,2 1,1 1,2 0,0 1,2 1,1 0,1 2,1 0,1 1,1 1,1 2,2-1,-13 10,0 1,0 1,1 0,0 1,0 0,1 1,0 0,0 2,1 0,14-3,-27 8,0 0,1 0,-1 1,0-1,0 1,0 0,1-1,-1 2,0-1,0 0,0 0,0 1,-1 0,1 0,0-1,-1 1,1 1,-1-1,1 0,-1 1,0-1,0 1,0 0,-1-1,1 1,-1 0,1 2,28 86,-8 40,-12-117,0-7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34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1 250,'459'-29,"-293"30,-147 10,-43 0,9-9,0-1,1-1,-1 0,0 0,0-1,1-1,-1-1,1 0,0-1,0 0,0-1,-8-5,16 8,1-1,-1 0,1 0,0-1,0 0,0 0,0 0,1 0,-1-1,1 1,0-1,1 0,-1-1,1 1,0-1,0 1,1-1,0 0,0 0,0 0,0 0,1 0,0 0,1 0,-1-1,1 1,0 0,1-1,-1 1,2-4,4-18,1 3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44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506 621,'2'-1,"-1"0,0 0,0 0,0 0,0 0,-1 0,1 0,0-1,0 1,-1 0,1 0,0-1,-1 1,0-1,1 1,-1 0,0-1,0 1,1-1,-1 1,0 0,0-1,-1 1,1-1,0 1,0-1,-1 1,1 0,-1-1,1 1,-1 0,0 0,1-1,-1 1,0 0,0 0,0 0,0 0,0 0,0 0,0 0,0 0,0 0,-1 0,1 1,0-1,0 0,-2 0,-67-24,45 23,1 2,-1 0,0 2,1 1,0 1,-1 1,2 1,-1 1,1 1,0 1,0 1,1 1,-9 6,-43 48,72-63,1 0,0 1,0-1,0 0,0 0,0 0,0 1,0-1,1 0,-1 1,1-1,0 1,-1-1,1 1,1-1,-1 1,0-1,0 0,1 1,-1-1,1 0,0 1,0-1,0 0,0 1,0-1,0 0,1 0,-1 0,1 0,-1-1,1 1,0 0,0 0,0-1,0 0,0 1,0-1,103 33,-73-28,101 9,-133-14,1-1,-1 1,0-1,0 1,0-1,0 1,1-1,-1 1,0-1,0 1,0-1,0 1,0-1,0 1,0-1,-1 1,1-1,0 1,0-1,0 1,0-1,-1 1,1-1,0 0,0 1,-1-1,1 1,0-1,-1 0,1 1,0-1,-1 0,1 1,-1-1,1 0,-1 1,1-1,0 0,-1 0,1 0,-1 0,1 1,-1-1,1 0,-1 0,1 0,-1 0,1 0,-1 0,1 0,-1 0,1 0,-1-1,1 1,-1 0,1 0,-1 0,1 0,-31 12,2 1,0 2,0 0,2 2,0 1,-19 18,42-34,1 1,0 0,0 0,0 0,0 0,1 0,-1 0,1 1,0-1,0 1,0 0,0-1,1 1,-1 0,1 0,0 0,0 0,1 0,-1 1,1-1,0 0,0 0,0 0,1 0,-1 0,1 1,0-1,0 0,0 0,1-1,0 1,-1 0,1 0,1-1,-1 1,0-1,1 0,0 0,-1 0,1 0,1 0,0 1,14 4,-1-1,1-1,1 0,-1-2,1 0,0-1,0 0,0-2,0 0,0-2,1 0,2-1,-18 1,0 0,0 0,1 0,-1 0,0-1,0 0,0 0,-1 0,1 0,0-1,-1 1,1-1,-1 0,0 0,0 0,0 0,0-1,1-1,5-10</inkml:trace>
  <inkml:trace contextRef="#ctx0" brushRef="#br0" timeOffset="607.415">225 0,'11'226,"24"4,-26-132,-4 1,-7 81,-1-43,15 53,23 65,-13-126,-18-118,-1 1,-1-1,0 1,-1 0,0 0,-1-1,0 1,-1 0,0 0,-3 9,9 9,3-22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9:2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766 429,'1'-2,"0"1,1 0,-1-1,0 1,0-1,0 0,0 1,0-1,-1 0,1 1,0-1,-1 0,1 0,-1 0,0 0,1 0,-1 1,0-1,0 0,0 0,-1 0,1 0,0 0,-1 0,1 1,-1-1,0 0,1 0,-1 1,0-1,0 0,0 1,0-1,0 1,-1-1,1 1,0 0,-1-1,1 1,-1 0,-1-1,-71-36,60 38,0 0,1 1,-1 1,0 0,0 1,1 0,0 1,-1 1,1 0,1 1,-1 0,1 1,0 0,1 1,0 1,0-1,-7 8,-47 67,63-80,1 0,0 0,0 0,0 0,0 0,0 0,1 0,-1 0,1 0,0 0,0 0,0 1,0-1,1 0,-1 0,1 0,0 0,0 0,0 0,0 0,0 0,1-1,-1 1,1 0,0-1,0 1,0-1,0 1,0-1,1 0,-1 0,1 0,72 39,-74-40,0-1,0 1,0 0,0-1,0 1,-1 0,1 0,0-1,0 1,-1 0,1 0,-1 0,1 0,0 0,-1 0,0 0,1 0,-1 0,0 1,0-1,1 0,-1 0,0 0,0 0,0 0,0 0,0 1,-1-1,1 0,0 0,0 0,-1 0,1 0,-1 0,1 0,-1 0,1 0,-1 0,0 0,1 0,-1 0,0-1,0 1,-43 40,31-31,-11 12,0 1,2 1,1 0,1 2,1 0,1 1,1 1,0 4,15-30,1 1,-1 0,0 0,1 1,0-1,0 0,0 0,0 1,0-1,0 0,1 1,0-1,0 1,0-1,0 0,0 1,1-1,-1 1,1-1,0 0,0 1,0-1,1 0,-1 0,1 0,0 0,-1 0,1 0,1-1,-1 1,0 0,1-1,-1 0,1 0,0 0,-1 0,1 0,0 0,0-1,1 1,-1-1,2 1,7 0,1 0,-1 0,1-1,0-1,-1 0,1-1,0 0,0-1,-1 0,0-1,6-2,1-2</inkml:trace>
  <inkml:trace contextRef="#ctx0" brushRef="#br0" timeOffset="302.2">1133 684,'-20'4,"-15"12,-2 8,0 4,2 2,7 2,8-1,3-6,4-1,4-1,-1 1,1 1,-2 1,0 1,-3-4,2-6</inkml:trace>
  <inkml:trace contextRef="#ctx0" brushRef="#br0" timeOffset="599.408">766 627,'4'14,"7"15,6 7,6-3,-3-2,2-6,1-8,1-1,2 0,1-1,1 1,1 2,-1 4,1 2,-6-3</inkml:trace>
  <inkml:trace contextRef="#ctx0" brushRef="#br0" timeOffset="1018.968">1640 711,'-35'9,"-5"-1,1 2,1 1,0 3,0 0,2 3,-34 19,67-33,0-1,0 1,0 0,0-1,1 1,-1 0,1 1,0-1,0 0,0 1,0-1,0 1,1-1,0 1,0 0,0 0,0 0,0 0,1-1,0 1,0 0,0 0,0 0,0 0,1 0,0 0,0 0,0 0,0-1,0 1,1 0,0-1,0 1,0-1,0 0,0 0,1 0,-1 0,1 0,0 0,0 0,0-1,0 0,0 1,1-1,-1 0,1-1,-1 1,1-1,0 1,-1-1,1 0,0-1,0 1,0-1,2 1,10-4,-1-1,0 0,0-1,0 0,0-1,-1-1,0-1,-1 0,1 0,-1-1,-1-1,0 0,0-1,-1 0,-1-1,0 0,0-1,-1 0,0-2,29-30,19-4,-56 50,1 0,-1 1,0-1,1 0,-1 1,0 0,0-1,0 1,0-1,0 1,0 0,0 0,-1 0,1-1,0 1,-1 0,0 0,1 0,-1 0,0 0,0 0,0 0,0 0,-1 0,1 0,0-1,-1 1,1 0,-1 0,0 0,0 0,0 1,0 1,-4 23,-1-2</inkml:trace>
  <inkml:trace contextRef="#ctx0" brushRef="#br0" timeOffset="1532.169">1781 1051,'31'-60,"2"1,3 2,13-13,-49 69,0 0,1 0,-1 0,0 0,0 0,1 0,-1 0,1 0,-1 0,1 0,-1 1,1-1,0 0,-1 0,1 0,0 1,-1-1,1 0,0 1,0-1,0 1,0-1,0 1,0-1,0 1,-1 0,1-1,0 1,0 0,1 0,-1 0,0-1,0 1,0 0,0 0,0 1,0-1,0 0,0 0,0 0,0 1,0-1,0 1,0-1,-1 0,1 1,0 0,0-1,0 1,0 0,-1-1,1 1,0 0,-1 0,1-1,0 1,-1 0,1 0,-1 0,1 0,5 31,-6-28,-1-1,1 0,1 0,-1 0,0 0,1 0,-1 0,1 0,0 0,0 0,0 0,1-1,-1 1,1 0,-1-1,1 1,0-1,0 1,0-1,0 0,1 0,-1 0,0 0,1 0,0-1,-1 1,1-1,0 1,0-1,0 0,2 1,4-3,-1-1,0 0,1 0,-1 0,0-1,0 0,-1-1,1 0,-1 0,1 0,-1-1,-1 0,1-1,-1 1,0-1,0 0,0-1,-1 0,0 1,2-6,4-1,74-79,-85 92,1-1,0 0,0 1,0-1,-1 1,1-1,0 1,0 0,0-1,0 1,0 0,0 0,0-1,0 1,0 0,0 0,0 0,0 0,0 0,0 1,0-1,0 0,-1 0,1 0,0 1,0-1,0 1,0-1,0 1,0-1,-1 1,1-1,0 1,0 0,-1-1,1 1,0 0,-1 0,1-1,-1 1,1 0,-1 0,1 0,-1 0,0 0,1 0,-1-1,0 1,0 0,0 0,0 0,0 0,0 0,0 0,0 0,0 0,0 1,-1 59,-1-56,-1 1,2 0,-1-1,1 1,0 0,0 0,0 0,1 0,0 0,0-1,1 1,-1 0,1 0,1 0,-1 0,1-1,0 1,0-1,1 1,-1-1,1 0,0 0,1 0,-1 0,1-1,0 1,0-1,1 0,-1 0,1-1,0 1,2 0,15 3</inkml:trace>
  <inkml:trace contextRef="#ctx0" brushRef="#br0" timeOffset="12575.03">342 6,'-6'-1,"0"-1,0 1,0 1,0-1,0 1,-1 0,1 0,0 1,0-1,0 2,0-1,0 1,0-1,0 2,0-1,1 1,-1-1,1 2,0-1,0 1,0-1,0 1,1 0,-3 3,-4 4,0 1,1 0,1 1,0 0,1 0,0 0,1 1,0 1,0 2,-20 72,4 1,3 0,5 2,1 20,9-79,1-1,2 1,1 0,2 0,1 0,1 0,2-1,1 1,7 18,-6-30,0 1,2-1,0-1,1 0,1 0,1-1,1 0,1-1,1 0,-1-5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57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325 0,'-247'117,"244"-117,0 1,0 0,0 0,0 1,0-1,0 0,0 1,0 0,1 0,-1-1,1 2,-1-1,1 0,0 0,0 1,0-1,0 1,0 0,1-1,-1 1,1 0,0 0,0 0,0 0,0 0,0 0,1 1,-1-1,1 0,0 0,0 0,0 0,0 1,1-1,-1 0,1 0,0 0,0 2,83 53,-41-34,-39-22,127 101,-127-99,0 1,0-1,0 1,-1-1,0 1,0 0,0 1,-1-1,1 0,-1 1,0-1,-1 1,0 0,0-1,0 1,0 0,-1 0,0 0,0 0,-1-1,1 1,-1 0,0 0,-1-1,0 1,-2 5,0-5,-1 0,-1 0,1-1,-1 0,1 0,-2 0,1-1,0 0,-1 0,0 0,0-1,0 0,0 0,0-1,-1 0,1 0,-1-1,1 0,-1 0,0-1,1 0,-1 0,0-1,0 2,0-1,0 1,0-1,0-1,-1 0,1 0,0-1,0 0,1 0,-1 0,0-1,1-1,-1 1,1-1,0 0,-4-4,-8-10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7:12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1563 1047,'4'-36,"1"-1,3 1,0 0,3 1,1 0,1 1,2 0,1 1,20-28,211-261,-247 321,1 0,-1 0,0 0,1 0,-1 0,0 0,1 0,-1 1,1-1,0 0,-1 0,1 0,0 1,-1-1,1 0,0 0,0 1,0-1,0 1,0-1,-1 1,1-1,0 1,0 0,0-1,0 1,0 0,0 0,0-1,1 1,-1 0,0 0,0 0,0 1,0-1,0 0,0 0,0 0,0 1,0-1,0 0,0 1,0-1,-1 1,1 0,0-1,0 1,0-1,0 1,-1 0,1 0,0 0,-1-1,1 1,-1 0,1 0,-1 0,1 1,8 138,87 227,-67-227,-29-139,0-1,1 1,-1-1,0 1,1 0,-1-1,0 1,0 0,0-1,0 1,1 0,-1-1,0 1,0 0,0-1,0 1,-1 0,1-1,0 1,0 0,0-1,0 1,-1 0,1-1,0 1,-1-1,1 1,0 0,-1-1,1 1,-1-1,1 1,-1-1,1 1,-1-1,1 0,-1 1,0-1,1 0,-1 1,1-1,-1 0,0 0,1 0,-1 1,0-1,1 0,-1 0,0 0,1 0,-1 0,0 0,1 0,-1 0,0-1,1 1,-1 0,0 0,1 0,-1-1,0 1,0-1,-36-24,-203-165,224 178,1 1,-2 0,0 1,0 1,0 1,-1 0,-1 1,-1 1,19 5,0 1,1 0,-1-1,0 1,0 0,0 0,0 0,1-1,-1 1,0 0,0 0,0 0,0 0,0 1,0-1,1 0,-1 0,0 0,0 1,0-1,1 0,-1 1,0-1,0 1,1-1,-1 1,0-1,1 1,-1-1,0 1,1 0,-1-1,1 1,-1 0,1 0,-1-1,1 1,0 0,-1 0,1 0,1 10</inkml:trace>
  <inkml:trace contextRef="#ctx0" brushRef="#br0" timeOffset="472.176">2353 1075,'125'-344,"-92"292,-33 53,1-1,0 0,0 0,0 1,-1-1,1 1,0-1,-1 1,1-1,0 1,-1-1,1 1,-1-1,1 1,-1 0,1-1,-1 1,1 0,-1 0,1-1,-1 1,0 0,0 0,1 0,-1-1,0 1,0 0,0 0,0 0,0 0,0-1,0 1,0 0,0 0,0 0,-1-1,1 2,0-1,0 6,2 27,1-1,1 1,2 0,2-1,7 20,-13-48,-1 0,1-1,0 1,1-1,-1 0,1 1,0-1,0-1,0 1,1 0,-1-1,1 1,0-1,0 0,0-1,0 1,1-1,-1 1,1-1,-1-1,1 1,0-1,-1 1,1-1,0-1,0 1,0-1,0 0,0 0,0 0,0-1,0 1,0-1,-1 0,1-1,0 1,-1-1,1 0,-1 0,1-1,-1 1,0-1,0 0,0 0,0 0,-1-1,1 0,7-10,0-1,-1 0,-1 0,-1-1,0 0,-2-1,1 1,-2-1,0-1,1-12,0 7,1-2</inkml:trace>
  <inkml:trace contextRef="#ctx0" brushRef="#br0" timeOffset="1583.925">3426 708,'-9'-2,"1"-2,0 0,0 1,0 1,-1-1,1 1,-1 0,1 1,-1 0,0 1,0 0,1 0,-1 0,0 1,1 1,-1 0,1 0,-1 0,1 1,0 0,0 1,0 0,1 0,-1 0,1 1,0 1,0-1,-1 2,-98 212,84-129,22-88,0 1,-1-1,2 0,-1 0,0 1,0-1,1 0,-1 0,1 0,-1 0,1 1,0-1,0 0,0 0,0 0,0-1,1 1,-1 0,0 0,1-1,0 1,-1-1,1 1,0-1,0 0,0 1,-1-1,1 0,1 0,-1 0,0-1,0 1,0-1,0 1,0-1,1 1,-1-1,0 0,0 0,9-2,0 0,-1-1,1 0,-1-1,0 0,0 0,-1-1,1 0,-1-1,0 0,0-1,-1 0,0 0,0 0,-1-1,4-6,-11 14,269-279,-221 248,-47 30,0 1,0 0,0-1,1 1,-1 0,0 0,0 0,0 0,1 0,-1 0,0 1,0-1,0 0,0 1,0-1,1 0,-1 1,0-1,0 1,0 0,0-1,0 1,0 0,0 0,-1 0,1-1,0 1,0 0,-1 0,1 0,0 0,-1 0,1 0,-1 1,1-1,-1 0,0 0,0 0,1 0,-1 1,0-1,0 0,0 0,0 0,0 2,3 34,-2 1,-1 0,-2 0,-1-1,-8 36,-6 68,2 123,11-220,3-18,-2 0,0-1,-2 1,0-1,-2 0,0 0,-2-1,-1 0,-1-1,-3 3,13-23,-1-1,0 1,0-1,0 0,-1 1,1-1,0 0,-1 0,1-1,-1 1,0 0,0-1,1 0,-1 0,0 1,0-2,0 1,0 0,0-1,-1 1,1-1,0 0,0 0,0 0,0 0,0-1,0 1,0-1,-1 0,2 0,-1 0,0 0,0-1,0 1,0-1,1 1,-1-1,1 0,-1 0,1 0,0-1,0 1,0 0,0-1,-1-1,-3-10,0-1,0 0,2 0,0 0,0 0,2-1,0 1,1-1,0 0,1 0,1 1,0-1,2 1,-1-1,2 1,0 0,1 0,0 0,1 0,3-2,14-30,3 1,2 1,2 2,1 0,17-15,419-481,-439 505,-2-1,-1-2,-2 0,-2-1,-1-2,-2 0,-1-1,-2-5,0-92,-15 134,-1 0,1 0,-1 1,1-1,-1 0,0 1,0-1,-1 1,1-1,-1 1,0-1,0 1,0 0,0 0,0 0,-1 0,1 0,-1 0,0 1,0 0,0-1,0 1,0 0,-1 0,1 1,-1-1,1 1,-1-1,1 1,-1 0,0 1,0-1,1 1,-3-1,-4 3,-1 1,1 0,0 0,0 1,0 0,1 1,-1 0,1 1,0 0,1 0,-1 1,1 0,0 0,1 1,0 0,0 0,1 1,0-1,-2 6,-10 12,0 1,2 1,1 1,1 0,2 1,1 0,1 1,2 0,1 1,-3 25,10-42,-1 1,2-1,0 0,0 0,2 0,0 0,1 0,0 0,1-1,0 1,2-1,-1-1,2 1,0-1,0-1,1 1,1-1,0-1,1 0,0 0,0-1,1-1,1 0,-1 0,2-2,-1 1,1-2,0 1,0-2,1 0,-1-1,1 0,0-1,5-1,-3-1,0-2,-1-1,1 0,0-1,-1 0,0-1,0-1,0-1,0 0,-1-1,0-1,-1-1,1 0,-2 0,1-1,-1-1,-1 0,0-1,0-1,-2 1,1-2,-2 1,8-15,-15 26,34-77,-35 77,0-1,0 1,-1-1,1 1,0-1,-1 1,0-1,0 0,0 1,0-1,0 1,-1-1,1 0,-1 1,1-1,-1 1,0-1,0 1,0 0,0-1,-1 1,1 0,0 0,-1 0,0 0,0 0,1 0,-1 0,0 0,-2 0,-1 1,0 0,-1 0,1 1,-1 0,1 0,-1 1,1-1,-1 1,1 0,0 0,-1 1,1 0,0 0,0 0,0 1,0-1,1 1,-1 0,1 0,-1 1,1 0,0 0,-9 6,0 1,1 0,0 1,1 1,0 0,1 0,0 1,2 0,-1 0,2 1,0 1,0-1,2 1,0 0,1 0,0 0,1 1,1-1,1 1,0 0,2 16,2-23,0 0,0-1,0 1,2-1,-1 1,1-2,0 1,1 0,0-1,0 0,1 0,0-1,0 0,1 0,0-1,0 1,1-2,-1 1,1-2,1 1,-1-1,0 0,1-1,0 0,0 0,4-1,124-3,-114 0</inkml:trace>
  <inkml:trace contextRef="#ctx0" brushRef="#br0" timeOffset="-1581.928">744 511,'4'-6,"-21"21,-97 115,-42 26,-70 49,150-138,68-61</inkml:trace>
  <inkml:trace contextRef="#ctx0" brushRef="#br0" timeOffset="-1237.043">124 511,'59'53,"220"102,-50-24,-221-126,21 14,1-1,0-1,1-2,1-1,4 0,-33-13,1 0,-1 0,0 0,0-1,1 1,-1-1,0 1,1-1,-1 0,0 0,1-1,-1 1,0-1,1 0,-1 1,0-2,0 1,0 0,1 0,-1-1,-1 0,1 0,0 0,0 0,-1 0,1 0,-1-1,0 1,0-1,0 1,0-1,0 0,0 0,-1 0,1-1,7-18</inkml:trace>
  <inkml:trace contextRef="#ctx0" brushRef="#br0" timeOffset="-989.74">942 680,'-52'5,"0"2,1 2,0 3,1 1,0 3,1 2,1 2,-11 9,8-8,-259 120,304-138,-1 0,1 0,-1-1,0 0,0 0,0 0,0-1,0 0,0-1,0 0,0 0,-1 0,1-1,-2 0,8-2,-1 1,1 0,-1-1,1 1,0-1,0 1,0-1,0 1,1-1,-1 0,1 0,0 1,-1-1,1 0,0 1,1-1,-1 0,0 0,1 1,0-1,-1 0,1 1,0-1,0 1,1-1,-1 1,0-1,1 1,0 0,-1 0,1 0,0 0,0 0,0 0,0 0,2 0,-2-1,12-16</inkml:trace>
  <inkml:trace contextRef="#ctx0" brushRef="#br0" timeOffset="-725.391">350 257,'24'50,"-2"1,-2 1,-2 1,1 18,85 359,-51-272,-43-140</inkml:trace>
  <inkml:trace contextRef="#ctx0" brushRef="#br0" timeOffset="37852.821">631 1696,'-68'86,"4"3,-52 97,99-156,-2 0,-1-1,-1-1,-2-1,-23 22,-92 83,137-131,0 0,0 0,0 0,-1 0,1 0,0 0,-1-1,1 1,-1 0,1-1,-1 1,1-1,-1 0,1 1,-1-1,0 0,1 0,-1 0,1 0,-1 0,1-1,-1 1,1 0,-1-1,1 1,-1-1,1 0,-1 1,1-1,-2-1,-6-8</inkml:trace>
  <inkml:trace contextRef="#ctx0" brushRef="#br0" timeOffset="38240.375">67 1611,'-2'10,"0"-1,1 0,0 0,0 0,1 1,0-1,1 0,0 1,1-1,-1 0,2 0,-1 0,1 0,1-1,0 1,0-1,0 0,2 2,106 131,106 84,-3-6,-183-202,-15-15</inkml:trace>
  <inkml:trace contextRef="#ctx0" brushRef="#br0" timeOffset="38513.366">857 2035,'29'-5,"14"-1,5-1,-1 2,-4 2,-5 1,-3-4,-3-1,-3 1,0 1,-7 2</inkml:trace>
  <inkml:trace contextRef="#ctx0" brushRef="#br0" timeOffset="39021.831">1816 1865,'-20'0,"-1"1,1 1,-1 0,1 2,0 0,0 1,1 2,-1 0,1 0,1 2,-1 0,2 2,-1 0,1 0,1 2,0 0,1 1,0 0,1 1,1 1,1 0,0 1,1 0,-6 13,15-27,0 0,0 0,0 1,0-1,0 1,1-1,-1 1,1 0,0 0,1-1,-1 1,0 0,1 0,0 0,0 0,0 0,1 0,-1-1,1 1,0 0,0 0,0-1,0 1,1 0,0-1,-1 1,1-1,1 0,-1 0,0 1,1-1,0-1,-1 1,1 0,0-1,0 1,1-1,-1 0,0 0,1 0,11 0,0 0,0-1,0-1,0 0,0-2,0 1,-1-1,1-1,-1-1,1 0,-1-1,0-1,0 0,-1 0,0-1,0-1,-1-1,0 1,9-9,170-178,-149 156,-41 38,0 0,-1 1,1-1,0 0,0 1,0-1,0 1,0-1,0 1,0 0,0-1,0 1,0 0,0 0,0-1,0 1,0 0,1 0,-1 0,0 0,0 1,0-1,0 0,0 0,0 1,0-1,0 0,0 1,0-1,0 1,0-1,0 1,0 0,0-1,-1 1,1 0,0 0,0 0,-1-1,1 1,-1 0,1 0,-1 0,1 0,-1 0,1 0,-1 0,0 1,4 11,-1 0,-1 0,-1 0,0 0,0 1,-1-1,-1 0,-1 9,3 77,-1-96,1 4,-1 1,1-1,1 1,-1-1,1 1,1-1,-1 0,1 0,1 0,-1 0,1 0,0-1,1 0,-1 0,1 0,1 0,-1-1,1 1,11 2</inkml:trace>
  <inkml:trace contextRef="#ctx0" brushRef="#br0" timeOffset="39270.088">2663 1809,'-19'33,"-6"17,-5 9,0-1,3-6,3-6,4-6,2-6,4-4,3-1,5-2,-2-5,0-6</inkml:trace>
  <inkml:trace contextRef="#ctx0" brushRef="#br0" timeOffset="39506.808">2269 1894,'40'55,"4"-1,1-3,3-1,2-3,1-2,10 3,52 37,-89-74</inkml:trace>
  <inkml:trace contextRef="#ctx0" brushRef="#br0" timeOffset="39721.174">3059 1978,'0'39,"0"17,0 3,0-2,0-7,5-12,1-7,5-10,0-7</inkml:trace>
  <inkml:trace contextRef="#ctx0" brushRef="#br0" timeOffset="39938.242">2917 1639,'0'0</inkml:trace>
  <inkml:trace contextRef="#ctx0" brushRef="#br0" timeOffset="40316.302">3623 1838,'-7'0,"-1"1,0 0,1 0,-1 1,1 0,0 1,0 0,0 0,0 0,0 1,0 0,1 0,0 0,-5 5,9-7,0 0,0 0,0 0,0 0,0 0,1 0,-1 0,1 1,-1-1,1 0,0 1,0 0,0-1,0 1,0-1,1 1,-1 0,1 0,0-1,0 1,0 0,0 0,0-1,0 1,1 0,-1 0,1-1,0 1,0-1,0 1,0-1,0 1,1-1,-1 1,1-1,0 0,-1 0,1 0,0 0,2 2,39 33,-33-29,-1-1,0 1,0 1,0 0,-2 0,1 0,-1 1,0 0,-1 1,40 131,-45-136,0-1,-1 1,0-1,0 1,0-1,-1 0,0 1,0-1,0 0,-1 1,0-1,0 0,0 0,0 0,-1 0,0-1,0 1,0-1,-1 0,1 0,-1 0,0 0,0 0,0-1,-1 0,0 1,0-1,-1-1,0 1,1-1,-1 0,-1 0,1 0,0-1,0 0,0 0,-1-1,1 0,0 0,-1 0,1-1,0 0,0 0,-1 0,1-1,0 0,0 0,1-1,-1 1,0-1,1-1,0 1,-4-4,-10-10</inkml:trace>
  <inkml:trace contextRef="#ctx0" brushRef="#br0" timeOffset="44018.809">4555 2035,'9'19,"4"11,-1 6,-2 1,-3-6</inkml:trace>
  <inkml:trace contextRef="#ctx0" brushRef="#br0" timeOffset="44271.096">4611 1527,'-10'10,"-2"2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8:00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1,'-19'8,"0"1,1 1,0 0,1 2,0 0,1 1,0 0,1 2,1-1,0 2,1 0,0 1,2 0,0 0,1 1,0 1,2 0,0 0,1 1,-3 19,6-19,2 0,1 0,0 0,1 0,2 0,0-1,1 1,0 0,2-1,1 0,0 0,1 0,1-1,1 0,0 0,1-1,1 0,1-1,1-1,0 0,2 1,-4-6,1-1,0-1,0 0,1 0,0-1,1-1,-1 0,1-1,0-1,1 0,-1-1,1 0,0-1,-1-1,1 0,0-1,0-1,0 0,-1-1,1 0,0-1,-1-1,0-1,0 0,0 0,0-2,7-3,0-1,0-1,-1-1,-1 0,0-2,-1 0,-1-1,0-1,-1 0,-1-1,0-1,-2-1,0 0,-1 0,-1-1,-1-1,-1 0,-1 0,-1-1,-1 0,-1 0,-1 0,-1-1,-1 1,-1-21,-3 32,0 1,-1-1,-1 1,1 0,-2 0,0 1,0-1,-1 1,0 0,-1 0,0 1,0 0,-1 0,0 1,-1 0,0 1,0-1,-1 2,1-1,-2 1,1 1,-1 0,1 0,-1 1,0 1,-1-1,1 2,-1 0,1 0,-1 1,0 0,1 1,-4 1,-35-3,7 1</inkml:trace>
  <inkml:trace contextRef="#ctx0" brushRef="#br0" timeOffset="375.224">0 453,'316'-29,"-302"30,0 1,1 0,-1 1,0 1,0 0,-1 1,1 1,-1 0,0 0,-1 1,0 1,9 7,-6-5,0 0,1-1,0-1,0 0,1-1,0-1,0-1,6 1,-14-4,0-1,0 0,0-1,1 0,-1 0,0-1,0 0,0-1,0 1,0-2,0 0,0 0,-1 0,1-1,9-8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28:21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2286,'498'0,"-163"-28,-240 26,-1 5,90 13,17 14,-131-22,-1-3,1-3,32-5,9 1,246 1,-198-26,292 26,-199 2,-109 27,138-28,-83-28,225 27,-253-26,-116 26,-29 0</inkml:trace>
  <inkml:trace contextRef="#ctx0" brushRef="#br0" timeOffset="15621.587">2004 763,'-5'-3,"0"0,-1 0,1 0,-1 0,0 1,1 0,-1 0,0 1,0 0,-1 0,1 0,0 1,0 0,0 0,0 0,0 1,-1 0,1 0,0 0,0 1,1 0,-1 0,0 1,-3 2,-209 122,172-100,2 1,2 3,0 1,2 2,2 1,1 3,-7 11,-98 125,111-126,-84 155,21 41,41-93,48-131,0 0,1 0,0 1,2-1,1 1,1 20,-2 23,-24 133,24-155,2 1,2-1,2 0,1-1,3 1,5 17,61 222,2-110,-56-136,1-1,1-1,2-1,1 0,1-3,7 6,-4-11,0-1,1-1,2-1,0-2,1-1,0-1,5-1,-28-11,266 116,-237-108,0-1,1-2,0-2,24 2,8 2,-54-10,1 0,-1-1,1-1,0 0,-1-2,1 0,-1-1,3-2,29-1,-1 1,1 3,0 2,10 2,132-3,-23-55,-128 40,0-3,-2-1,0-1,-2-3,0-1,-2-1,12-14,83-89,23-48,4-30,-144 186,0-1,-2 0,0 0,-2-1,0 0,-1-1,-2 0,0 0,-2-1,52-228,-26 55,-32-55,-46 115,22 79,-40-79,-55-59,-6 44,35 54,-53-56,-110 14,114 67,-69 3,-16 43,197 22,-2 0,1 3,0 0,-1 2,0 1,-23 3,52-3,-1 1,1-1,-1 0,1 1,-1 0,1-1,-1 1,1 0,-1 0,1 1,0-1,0 0,0 1,-1-1,1 1,1 0,-1 0,0 0,0 0,1 0,-1 0,1 0,-1 2,-5 13</inkml:trace>
  <inkml:trace contextRef="#ctx0" brushRef="#br0" timeOffset="24488.684">2258 227,'0'594,"58"-255,-59 253,-28-366,31 56,25-84,-26-171,1 0,-2 0,0 0,-2 0,-1 0,-6 25,1-11,1 0,3 0,1 0,2 1,5 38,-2 12,-2 360,28-226,-28 282,-11-436,5-54</inkml:trace>
  <inkml:trace contextRef="#ctx0" brushRef="#br0" timeOffset="30525.333">1581 1,'-4'2,"1"0,-1 0,1 1,0 0,0-1,0 1,0 1,1-1,-1 0,1 1,0-1,0 1,0-1,0 1,1 0,-1 0,1 0,0 0,0 0,1 0,-1 0,1 0,0 0,0 0,0 1,1 0,22 112,-19-103,39 74,-41-86,0 0,0 0,0 0,1 0,-1 0,0-1,1 1,-1-1,1 0,-1 1,1-1,0 0,-1-1,1 1,0 0,0-1,-1 0,1 1,0-1,0 0,0 0,0-1,-1 1,1-1,0 1,0-1,-1 0,1 0,0 0,-1 0,1-1,-1 1,1-1,5-5,0 0,0 0,-1 0,0-1,-1 0,0-1,0 0,0 0,-1 0,-1 0,1-1,-1 1,-1-1,0 0,1-8,23-52,22-18,-48 88,-1-1,1 0,0 1,0-1,0 1,0-1,0 1,0-1,0 1,0 0,0-1,0 1,0 0,0 0,0 0,0 0,0 0,0 0,0 0,0 0,0 0,0 1,0-1,0 0,0 0,0 1,0-1,-1 1,1-1,0 1,0-1,0 1,0 0,-1-1,1 1,0 0,-1 0,1-1,0 1,-1 0,1 0,-1 0,1 0,-1 0,0 0,20 45,31 159,-19-35,-31-160,-1-1,0 0,-1 1,0-1,0 0,-1 1,0-1,-1 0,0 0,0-1,-1 1,0-1,0 1,-1-1,0-1,-1 1,0-1,0 0,0 0,-1 0,0-1,0 0,-1-1,0 1,0-1,0-1,0 0,-10 3,11-4,4 0,1-1,-1 0,0 0,0-1,0 1,0-1,0 1,0-1,0 0,-1 0,1 0,0 0,-1-1,1 0,-1 1,1-1,0 0,-1-1,1 1,0-1,-1 1,1-1,0 0,-1 0,1 0,0-1,0 1,0-1,0 0,0 0,1 0,-1 0,1 0,-1 0,1-1,0 1,-1-1,1 0,1 1,-1-1,0 0,0-2,1-5,1 0,0-1,0 1,1 0,1 0,-1 0,2 0,-1 0,2 0,-1 1,1-1,0 1,1 0,0 0,1 1,0-1,0 1,1 0,5-4,-2-2,0 0,1 0,0 0,1 1,0 0,1 1,1 1,0 0,1 1,0 0,0 1,1 1,0 1,7-3,1 3</inkml:trace>
  <inkml:trace contextRef="#ctx0" brushRef="#br0" timeOffset="43582.373">3246 1130,'-2'-2,"0"0,0-1,0 1,-1 0,1 0,0 1,-1-1,0 1,1-1,-1 1,0 0,1-1,-1 2,0-1,0 0,0 0,0 1,0 0,0 0,0-1,0 2,0-1,0 0,0 1,0-1,0 1,-1 0,-1 1,0 0,-1 0,1 0,0 1,0-1,0 1,0 1,1-1,0 1,-1 0,1 0,0 0,1 0,-1 1,1-1,0 1,0 0,0 0,1 0,-1 0,1 1,0-1,1 1,0-1,0 1,0-1,0 1,1 0,0-1,0 1,0 0,1-1,0 1,0 0,1-1,-1 1,1-1,0 0,1 1,-1-1,1 0,0 0,0-1,1 1,-1-1,1 0,0 1,0-2,3 3,-3-4,0 1,0-1,0 0,0-1,0 1,0-1,1 0,-1 0,0 0,1 0,-1-1,1 0,-1 0,1 0,-1 0,0-1,1 0,-1 0,1 0,-1 0,0-1,0 1,0-1,0 0,0-1,0 1,-1-1,1 1,2-4,4-2,0-1,-1 1,0-2,0 1,-1-2,0 1,-1-1,-1 0,6-11,-10 19,0 0,-1 1,1-1,-1 0,0 0,0 0,0 0,0 0,0 0,-1 0,1 0,-1 0,0 0,0-1,0 1,0 0,-1 0,1 0,-1 0,0 0,0 0,0 0,0 0,0 0,-1 0,1 1,-1-1,0 0,0 1,0-1,0 1,0 0,0 0,-1 0,1 0,-1 0,1 0,-1 1,0-1,0 1,0 0,-2-1,-7 2,1 1,-1 1,0 0,0 0,1 1,-1 1,1 0,0 0,0 1,1 1,-1-1,1 2,0 0,1 0,0 0,0 1,-1 2,7-8,-1-1,1 2,0-1,0 0,0 0,0 1,0 0,1 0,-1 0,1 0,0 0,-1 0,2 0,-1 1,0-1,1 1,-1-1,1 1,0 0,0-1,0 1,1 0,-1 0,1 0,0 0,0-1,1 1,-1 0,1 0,0 0,0-1,0 1,0 0,0-1,1 1,0-1,0 1,0-1,0 0,0 0,6 3,0-1,0-1,1 0,-1 0,1 0,0-1,0 0,0-1,0 0,0 0,1-1,-1 0,1-1,-1 0,1-1,-1 0,0 0,1-1,-1 0,0 0,0-1,0 0,5-4,-11 6,1-1,-1 0,1 0,-1 0,0 0,1-1,-1 1,-1-1,1 0,0 0,-1 0,1 0,-1-1,0 1,0 0,0-1,0 0,-1 1,0-1,1 0,-2 0,1 0,0 0,-1 0,1 0,-1 0,0 0,0 0,-1 1,1-1,-1 0,0 0,0 0,0 0,-1 0,1 1,-1-1,0 1,0-1,0 1,-1 0,1-1,-1 1,0 0,0-1,-1-1,0 1,0 0,-1 0,1 0,-1 1,0-1,0 1,0 0,0 1,0-1,-1 1,1 0,-1 0,1 1,-1 0,0 0,0 0,0 0,0 1,1 0,-1 1,0-1,0 1,0 0,1 0,-1 1,0 0,1 0,0 0,-1 0,1 1,0 0,0 0,0 1,1-1,-1 1,1 0,0 0,0 1,-3 3,4-5,1 1,0-1,-1 0,1 1,0-1,1 1,-1 0,1-1,-1 1,1 0,0 0,1 0,-1 0,1 0,-1 0,1 0,0 0,1 0,-1 0,1 0,0 0,0 0,0 0,0 0,1 0,-1-1,1 1,0 0,0-1,1 0,-1 1,2 0,2 0,0 1,1-2,-1 1,1-1,0 0,0 0,0-1,0 0,1 0,-1 0,1-1,-1 0,1-1,-1 0,1 0,-1-1,1 0,-1 0,1 0,-1-1,0 0,0-1,0 1,0-2,2 0,0 0,1-1,-1 0,0 0,-1-1,1-1,-1 1,-1-1,1 0,-1-1,0 0,-1 0,0-1,0 1,-1-1,0-1,0 1,-1-1,0-1,-3 6,-1 1,0-1,0 1,0 0,-1-1,0 1,0 0,0 0,0-1,-1 1,1 0,-1 0,0 0,0 0,-1 1,1-1,-1 1,0-1,0 1,0 0,0 0,0 0,-1 0,1 1,-1 0,0-1,0 1,0 0,0 1,0-1,0 1,0 0,-1 0,1 0,0 0,-1 1,1 0,0 0,-1 0,1 0,0 1,-1 0,1 0,0 0,-1 0,1 0,0 1,0 0,0 0,-2 2,-5 2,1 0,0 0,1 1,-1 0,1 1,1 0,0 0,0 1,-2 2,8-8,0-1,-1 1,1-1,0 1,1 0,-1 0,0 0,1 0,0 0,0 0,0 1,0-1,0 0,1 1,-1-1,1 0,0 1,0-1,0 0,0 1,1-1,-1 0,1 1,0-1,0 0,0 0,1 0,-1 0,1 0,-1 0,1 0,0 0,2 1,2 0,1 0,-1-1,1 0,0 0,0-1,0 0,0 0,1-1,-1 1,0-2,1 1,-1-1,1 0,-1-1,0 0,1 0,-1 0,0-1,0 0,0 0,0-1,0 0,0 0,-1-1,0 0,1 0,-1 0,-3 2,0-1,0 1,0 0,-1-1,1 0,0 1,-1-1,0 0,0 0,0-1,0 1,0 0,0-1,-1 1,0-1,0 1,0-1,0 0,0 0,-1 1,0-1,1 0,-1 0,-1 1,1-1,-1 0,1 0,-1 1,0-1,0 0,-1 1,1-1,-1 1,1 0,-1-1,0 1,-1 0,1 0,0 0,-1 0,0 1,0-1,1 1,-1 0,-1-1,1 1,0 1,0-1,-3 0,-1-1,-1 1,0 0,0 0,0 1,0 0,0 1,0 0,0 0,0 1,0-1,0 2,1-1,-1 1,0 1,0-1,1 1,0 0,0 1,0 0,0 0,0 1,1-1,-1 1,1 1,1-1,-1 1,1 0,-3 4,6-7,0 1,0-1,0 0,0 1,0 0,1-1,0 1,-1 0,2 0,-1 0,0 0,1 0,-1 0,1 0,0 0,1 0,-1 0,1 0,0 0,0-1,0 1,0 0,0 0,1-1,0 1,0 0,0-1,0 0,0 0,1 1,0-1,-1-1,1 1,0 0,0-1,1 1,-1-1,0 0,1 0,-1 0,1-1,0 1,0-1,-1 0,1 0,0 0,1 0,-1 0,0 1,1 0,-1-1,0 0,1 0,-1 0,1-1,-1 1,1-1,-1 0,1-1,-1 1,1-1,-1 0,1 0,-1 0,1 0,-1-1,0 0,0 0,0 0,0 0,0 0,-1-1,1 0,-1 0,1 0,-1 0,0-1,0 1,-1-1,1 0,-1 1,1-1,-1 0,0-1,-1 1,1 0,-1 0,0-1,0 1,0-1,-1 0,0 1,0-1,-1 1,1 0,-1-1,0 1,0 0,0-1,-1 1,0 0,0 0,0 0,0 0,0 1,-1-1,0 1,1-1,-1 1,-1 0,1 0,0 0,-1 0,1 1,-1-1,0 1,0 0,0 0,0 1,0-1,-1 1,1 0,0 0,0 0,-1 1,1-1,-1 1,1 0,-1 0,1 1,0-1,-1 1,1 0,0 0,-1 1,1-1,0 1,0 0,0 0,0 0,1 0,-1 1,1 0,-1 0,1 0,-2 1,0 2,0 0,0 1,0-1,1 1,0-1,0 1,1 1,-1-1,2 0,-1 1,1-1,0 1,1 0,0 0,0 0,1 0,-1 0,2 0,-1-1,2 3,3 16</inkml:trace>
  <inkml:trace contextRef="#ctx0" brushRef="#br0" timeOffset="51278.108">2400 2259,'0'-5,"5"-2,1-4,5 0,0-3,3 0,-1-1,3 1,-2-2,1 3,-1-3,1 3,-1-2,1 2,-2-2,-2 1</inkml:trace>
  <inkml:trace contextRef="#ctx0" brushRef="#br0" timeOffset="51715.128">2822 1835,'0'-5,"5"-6,6-6,7-5,4 1,-1 0,-5-2,1 3,-3 0,-4 4</inkml:trace>
  <inkml:trace contextRef="#ctx0" brushRef="#br0" timeOffset="52360.462">3698 875,'24'-19,"8"-11,3-1,1 1,-2 0,-6 0,-3 6,-5 7</inkml:trace>
  <inkml:trace contextRef="#ctx0" brushRef="#br0" timeOffset="65332.062">4290 2286,'764'0,"-594"-27,-144 26,-2 0</inkml:trace>
  <inkml:trace contextRef="#ctx0" brushRef="#br0" timeOffset="66699.975">4290 396,'5'0,"1"-5,5-1,1-5,2 0,0-4,1 2,-1-3,2 2,-3-1,-2 6,1 5,-2 3</inkml:trace>
  <inkml:trace contextRef="#ctx0" brushRef="#br0" timeOffset="69341.007">4432 1271,'-11'-13,"10"12,0-1,0 1,0-1,0 1,0 0,0-1,0 1,-1 0,1 0,0 0,-1 0,1 0,0 0,-1 0,1 0,-1 1,0-1,1 0,-1 1,0-1,1 1,-1 0,0 0,1 0,-1 0,0 0,1 0,-1 0,0 0,0 0,1 1,-1-1,0 1,1-1,-1 1,0 0,-8 7,1 1,0 0,0 0,1 1,0 0,1 0,0 1,0 0,1 0,1 0,0 1,0 0,2 0,-1 0,1 0,1 1,0-1,1 1,0-1,1 1,1 0,0-1,0 1,2 2,-2-4,1 0,0 0,1-1,1 1,-1-1,2 0,-1 0,1 0,1 0,0-1,0 0,1 0,0-1,0 0,1 0,0 0,0-1,1 0,0-1,0 0,1-1,0 1,0-2,0 1,0-2,1 1,-1-1,1-1,0 0,0-1,0 0,0 0,0-1,0 0,1-1,-2-4,-1 1,1-1,-1 0,0-1,0 0,0 0,-1-1,0 0,-1-1,0 0,0 0,5-7,14-15,-15 16,-1 0,-1 0,0-1,-1 0,0-1,-2 0,1 0,-2-1,0 0,-2 1,2-10,-4 17,0-1,0 1,-1-1,0 0,-1 1,0-1,-1 1,0-1,0 1,-1 0,0 0,-1 0,0 0,0 0,-1 1,0 0,0 0,-1 0,0 1,-1 0,1 0,-1 0,-1 1,1 0,-1 0,0 1,0 0,-1 1,1 0,-1 0,0 0,0 1,-1 1,-105 5,90 4</inkml:trace>
  <inkml:trace contextRef="#ctx0" brushRef="#br0" timeOffset="69851.861">4347 1525,'34'-53,"38"-42,-70 94,0 0,1 1,-1-1,1 1,-1 0,1 0,-1 0,1 0,-1 0,1 0,-1 1,1-1,-1 1,0-1,1 1,-1 0,0 0,0 0,1 1,-1-1,0 0,0 1,0-1,0 1,-1 0,1 0,0-1,-1 1,1 0,-1 0,0 1,1-1,-1 0,0 0,-1 1,1-1,0 0,-1 1,1-1,-1 2,13 17,-11-17,0 0,0 1,1-1,-1 0,1 0,0 0,0-1,0 1,0-1,1 1,0-1,0 0,-1-1,2 1,-1-1,0 1,0-1,1 0,-1-1,1 1,0-1,-1 0,1 0,0 0,0-1,-1 0,1 0,0 0,0 0,0-1,-1 0,1 0,0 0,-1-1,1 1,1-2,7-8</inkml:trace>
  <inkml:trace contextRef="#ctx0" brushRef="#br0" timeOffset="70485.964">4319 734,'4'2,"1"0,-1 1,0-1,0 1,0 0,0 0,0 0,-1 0,0 1,1-1,-1 1,0 0,-1 0,1 0,-1 0,2 5,20 42,-3 1,-2 1,-2 1,5 38,-20-87,0 7,1 0,1 0,0-1,1 1,0-1,0 0,1-1,1 1,7 8,-2-8</inkml:trace>
  <inkml:trace contextRef="#ctx0" brushRef="#br0" timeOffset="70983.409">4629 2033,'0'-10,"0"2,0 7,0 9,0 7,0 6,0 5,-5 2,-1 1,0 1,1 0,1-1,2 0,1 0,-5 0,0-6</inkml:trace>
  <inkml:trace contextRef="#ctx0" brushRef="#br0" timeOffset="72548.999">4487 819,'-61'-47,"-54"-68,115 114,-1 1,0-1,0 1,0 0,0 0,0-1,1 1,-1 0,0 0,0 0,0 0,0 0,0 0,0 0,0 0,0 0,0 1,1-1,-1 0,0 0,0 1,0-1,0 1,1-1,-1 1,0-1,0 1,1-1,-1 1,0 0,1-1,-1 1,1 0,-1 0,1-1,-1 1,1 0,-1 0,1 0,0 0,-1-1,1 1,0 0,0 0,0 0,0 0,0 0,0 0,0 0,0 0,0 0,0-1,0 1,1 0,-1 0,0 0,1 0,-1 0,1-1,-1 1,1 0,-1 0,-2 12,-74 225,75-237,1-1,-1 1,1-1,-1 1,0-1,1 1,-1-1,1 1,0 0,-1-1,1 1,-1 0,1-1,0 1,-1 0,1-1,0 1,0 0,0 0,0-1,0 1,-1 0,1 0,0-1,1 1,-1 0,0 0,0-1,0 1,0 0,1 0,-1-1,0 1,1 0,-1-1,0 1,1 0,-1-1,1 1,-1-1,1 1,-1-1,1 1,-1-1,1 1,0-1,-1 1,1-1,0 0,-1 1,1-1,0 0,0 0,-1 1,1-1,0 0,0 0,-1 0,1 0,0 0,102-59,188-110,-195 131,-260 13,30 16,116 3</inkml:trace>
  <inkml:trace contextRef="#ctx0" brushRef="#br0" timeOffset="74330.13">4657 2146,'0'4,"0"-2,0-7,0-7,0-7,0-5,0-2,0-3,0 0,0-1,0 10,0 8</inkml:trace>
  <inkml:trace contextRef="#ctx0" brushRef="#br0" timeOffset="80429.9">4996 2626,'2'8,"1"0,0 0,0 1,0-2,1 1,0 0,1-1,0 0,0 0,1 0,-1 0,58 65,3-3,74 60,-128-119,-4-6</inkml:trace>
  <inkml:trace contextRef="#ctx0" brushRef="#br0" timeOffset="80993.901">5363 2569,'-38'29,"-94"122,-46 99,81-99,96-144,4-7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1:58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544 1,'-18'4,"0"0,0 2,0 0,1 1,0 1,1 1,0 0,0 1,1 1,0 0,0 1,2 0,-1 1,2 1,0 0,0 1,2 0,0 1,0 0,-2 7,-117 276,122-281,-2 0,0 0,-1-1,0 0,-2-1,0 0,0-1,-4 2,2-5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1:59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1,'110'148,"-64"-93,2-3,2-1,54 41,134 109,-184-167,-30-23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1:59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916 0,'-446'185,"120"-58,202-87,111-37,7-5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1:59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7,'0'1,"0"-1,-1 0,1 0,-1 1,1-1,-1 0,1 0,0 0,-1 0,1 0,-1 0,1 0,-1 0,1 0,-1 0,1 0,-1 0,1 0,-1 0,1 0,-1 0,1 0,-1-1,1 1,0 0,-1 0,1-1,-1 1,1 0,0 0,-1-1,1 1,0-1,-1 1,1 0,0-1,-1 1,1-1,0 1,0 0,0-1,-1 1,1-1,0 0,-5 25,1 0,1 0,1 0,1 0,2 0,0 0,1 0,2 0,3 12,6 16,2 0,2-1,3-2,2 0,11 16,42 108,-65-149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0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52 490,'-1'259,"-9"-201,9-58,0 0,0 0,1 0,-1 0,0 0,0 0,1 0,-1 0,0 0,1-1,-1 1,0 0,0 0,1-1,-1 1,1-1,-1 1,0-1,1 1,-1 0,1-1,-1 0,1 1,-1-1,1 1,0-1,-1 0,1 1,0-1,-1 0,1 1,0-1,0 0,-1 0,1 1,0-1,0 0,0 1,0-1,0 0,0 0,0 1,1-1,-1 0,-1-2,-6-28,2-1,1 0,1 0,2-1,1 1,2 0,1 0,1 0,2 0,1 0,2 1,1 1,1-1,1 2,2-1,1 2,2 0,7-9,-11 15,0-1,2 2,1 0,1 1,0 0,2 2,13-12,-31 29,0 0,1 0,-1 0,0 0,1 0,-1 0,0 0,1 1,-1-1,1 0,-1 1,1-1,-1 1,1 0,-1-1,1 1,0 0,-1 0,1 0,-1 0,1 0,0 1,-1-1,1 0,-1 1,1-1,-1 1,1-1,-1 1,1 0,-1 0,0-1,1 1,-1 0,0 0,0 0,0 1,0-1,0 0,0 0,0 1,0-1,0 0,0 1,-1-1,1 1,-1-1,1 1,-1-1,1 1,-1 0,19 82,-19-76,0-1,1 0,0 1,0-1,1 0,-1 1,2-1,-1 0,1-1,0 1,1 0,-1-1,1 1,0-1,1 0,0-1,0 1,0-1,1 1,15 6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0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317 1,'-58'67,"7"-11,3 3,2 1,3 2,3 3,10 37,30-99,0-1,0 1,0 0,0-1,0 1,0-1,1 1,-1-1,1 1,0-1,0 0,0 1,0-1,0 0,0 1,1-1,-1 0,1 0,-1 0,1 0,0-1,0 1,0 0,0-1,0 1,0-1,0 0,1 0,-1 0,0 0,1 0,-1 0,0 0,1-1,0 1,-1-1,1 0,1 0,7-2,0-1,0 0,-1 0,1-1,-1-1,0 1,0-2,-1 0,1 0,-1 0,-1-1,1-1,-1 1,0-1,-1-1,0 1,0-1,-1-1,166-244,-140 205,-40 94,-29 94,35-133,1 1,-1-1,1 0,0 1,1-1,-1 1,1-1,1 1,-1-1,1 1,0-1,1 1,-1-1,1 0,0 0,1 0,0 0,0 0,0 0,0-1,1 1,0-1,0 0,1 0,-1-1,2 1,12 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9:34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384 537,'-16'-3,"0"0,1 1,-1 1,0 0,0 2,0-1,0 2,0 0,0 1,0 1,1 0,0 1,0 1,0 0,1 1,-1 0,2 1,-1 1,1 0,1 1,-4 4,10-6,0 0,0 1,1-1,1 1,0 0,0 0,0 1,1-1,1 1,-1 0,2 0,-1 3,1-9,1-1,0 1,0-1,0 1,0 0,0-1,1 1,-1-1,1 1,0-1,0 1,1-1,-1 1,1-1,0 0,-1 0,1 0,1 0,-1 0,0 0,1-1,-1 1,1-1,0 0,0 1,0-1,0 0,0-1,0 1,1-1,-1 1,0-1,1 0,2 0,4-1,-1 0,1-1,0-1,-1 1,1-2,-1 1,1-1,-1-1,0 0,0 0,-1-1,1 0,-1 0,0-1,0 0,-1 0,0-1,2-2,141-128,-58 25,-78 105,-24 41,5-17,2-6,1 1,0-1,0 1,1 0,0 0,1 0,1 0,0 0,0-1,1 1,1 0,0-1,1 1,0-1,0 0,1 0,1-1,0 1,0-1,1-1,3 5,35 27,-31-31</inkml:trace>
  <inkml:trace contextRef="#ctx0" brushRef="#br0" timeOffset="400.305">779 481,'-5'95,"9"-56,2 1,2-1,1 0,2-1,3 3,-9-26,-5-14,0-1,-1 1,1 0,0 0,0 0,0-1,0 1,0 0,0 0,0 0,0-1,0 1,1 0,-1 0,0-1,0 1,1 0,-1 0,0-1,1 1,-1 0,1-1,-1 1,1 0,-1-1,1 1,-1-1,1 1,0-1,-1 1,1-1,0 0,-1 1,1-1,0 0,0 1,-1-1,1 0,0 0,0 0,0 0,-1 1,1-1,0 0,0-1,0 1,-1 0,1 0,0 0,0 0,-1-1,1 1,0 0,0 0,-1-1,1 1,0-1,-1 1,1-1,0 1,-1-1,1 1,-1-1,1 0,-1 1,1-1,-1 0,106-220,-60 107,-38 90</inkml:trace>
  <inkml:trace contextRef="#ctx0" brushRef="#br0" timeOffset="3772.273">1230 621,'6'4,"1"0,0 0,0-1,1 0,-1-1,1 1,-1-1,1-1,0 1,-1-2,1 1,0-1,0 0,0 0,0-1,-1 0,4-1,136-40,-142 40,-1 0,1 0,0-1,-1 0,0 0,1 0,-1 0,0 0,-1-1,1 0,-1 0,1 0,-1 0,0 0,-1-1,1 0,-1 1,0-1,0 0,0 0,-1 0,0 0,0 0,0 0,0 0,-1-1,0-3,-1 5,0 0,0 0,0 0,-1 0,1 0,-1 1,0-1,0 0,-1 1,1-1,-1 1,1 0,-1 0,0 0,0 0,0 1,-1-1,1 1,-1-1,1 1,-1 1,0-1,0 0,0 1,0 0,-2-1,-5-1,0 0,0 0,0 2,0-1,0 1,-1 1,1 0,0 0,-6 2,2 2,1 0,0 0,0 2,1 0,0 0,0 1,0 1,1 0,-2 2,8-3,1 0,0 0,0 0,1 1,0-1,0 1,1 0,0 0,0 0,1 1,0-1,0 1,1-1,0 1,1-1,0 1,0 0,1-1,0 1,0-1,1 1,0-1,1 1,0-1,0 0,1 0,0-1,0 1,0-1,1 0,1 0,2 4,129 103,-132-109,0 0,1-1,-1 1,1-1,0 0,0-1,0 1,0-1,1 0,-1-1,1 0,0 0,-1 0,1-1,0 0,0 0,0 0,0-1,1 0,8-5</inkml:trace>
  <inkml:trace contextRef="#ctx0" brushRef="#br0" timeOffset="6053.204">1964 1,'33'42,"-20"-13,0 0,-2 1,-2 1,-1-1,-1 1,2 23,-4-19,-1 0,-2 0,-2 0,-1 0,-2 0,-1 0,-1 0,-3 0,0-1,-2-1,-8 17,10-30,0 0,-2 0,0-1,-1-1,-1 1,0-2,-1 0,-1 0,-1-1,-3 1,10-9,-2 0,1 0,-1-1,0 0,-1 0,1-2,-1 1,0-1,-1-1,1 0,-1 0,0-1,0-1,0 0,-7 0,-66-7,60-2</inkml:trace>
  <inkml:trace contextRef="#ctx0" brushRef="#br0" timeOffset="12892.082">2839 254,'-173'125,"98"-67,5-5,2 4,-50 53,113-104,4-4,0-1,0 1,1-1,-1 1,0-1,0 0,-1 1,1-1,0 0,0 0,-1 0,1 0,-1 0,1 0,-1 0,1 0,-1 0,1-1,-1 1,0-1,1 1,-1-1,0 0,1 0,-1 0,0 1,1-2,-1 1,0 0,0 0,1 0,-7-8</inkml:trace>
  <inkml:trace contextRef="#ctx0" brushRef="#br0" timeOffset="13239.504">2359 254,'28'45,"100"57,-34-32,-73-52,12 13,0-1,2-3,1 0,1-2,2-2,31 14,-69-37,-1 1,1-1,0 1,0-1,-1 0,1 1,0-1,0 0,0 1,-1-1,1 0,0 0,0 0,0 0,0 0,0 0,-1 0,1 0,0 0,0 0,0 0,0-1,0 1,-1 0,1-1,0 1,0 0,-1-1,1 1,0-1,-1 1,1-1,0 0,-1 1,1-1,-1 0,1 1,-1-1,1 0,-1 1,1-1,-1 0,0 0,0 0,1 1,-1-1,0 0,0 0,0 0,0 0,0 0,0 1,0-1,0 0,0 0,0 0,0 0,-1 0,1 1,0-1,-1-1,-3-12</inkml:trace>
  <inkml:trace contextRef="#ctx0" brushRef="#br0" timeOffset="13622.97">2641 85,'-28'255,"28"170,-12-336,13-76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1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232 742,'-18'8,"1"0,1 2,0 0,0 1,1 0,0 1,1 1,0 0,1 1,1 1,0 0,1 0,1 1,0 1,1 0,0 2,8-15,0 0,0-1,0 1,1 0,0 0,-1 0,1 0,1 0,-1 0,1-1,-1 1,1 0,0 0,0 0,1-1,-1 1,1-1,0 1,0-1,0 0,0 1,1-1,-1 0,1-1,0 1,0 0,0-1,0 1,0-1,0 0,1 0,-1-1,1 1,-1-1,1 1,0-1,0 0,-1 0,1-1,0 1,0-1,0 0,0 0,0 0,2-1,14-1,0-1,-1-1,1-1,-1-1,0 0,0-2,0 0,-1-1,-1 0,1-2,-2 0,1-1,-2-1,0 0,0-1,6-8,38-42,-2-2,-3-3,-2-2,20-43,-52 81,-3-1,0 0,-3-1,0-1,-1-5,-9 27,-1 0,0-1,0 1,-2 0,0-1,0 0,-2 1,0-1,0 1,-1-1,-1 1,0 0,-1 0,-6-12,7 19,-1 0,0 1,-1-1,1 1,-1 0,-1 0,1 0,-1 1,0 0,0 0,-1 1,1-1,-1 1,0 1,0-1,0 1,-1 1,1-1,-1 1,1 0,-1 1,0 0,0 0,0 1,1 0,-1 0,0 1,0 0,0 0,1 1,-1 0,1 0,-1 1,-5 2,-3 5,0 1,0 1,1 0,0 1,1 1,1 0,0 0,1 2,0-1,2 2,0-1,0 1,2 1,0 0,1 0,-3 13,1 0,1 0,1 0,1 0,2 1,2 0,1 0,1 0,1 0,7 31,-5-44,2 0,0 0,2-1,-1 0,2 0,1-1,0 0,1 0,1-1,0-1,1 0,1 0,0-1,1-1,1 0,0-1,0 0,1-2,1 1,0-2,0-1,1 0,4 1,-10-5,0-1,1 0,-1 0,1-1,0-1,0 0,-1-1,1 0,0-1,0-1,0 0,-1 0,1-1,-1-1,0 0,0-1,0 0,0-1,-1 0,0-1,8-6,8-8,-3 0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1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1,'-5'34,"-1"15,-1 5,2-2,2-5,1-6,1-6,0-3,6-7,2-3,-1-6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1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0,'5'5,"2"6,-1 2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1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0,'0'1,"-14"44,2 0,1 0,3 1,2 0,0 38,5-78,1 0,0 1,1-1,-1 1,1-1,0 0,0 1,1-1,0 0,0 0,1 0,-1 0,1 0,1-1,-1 1,1-1,0 0,0 0,0 0,1-1,0 1,0-1,0 0,0-1,0 1,1-1,0 0,0 0,-1-1,2 0,-1 0,0 0,0-1,1 0,-1 0,0 0,1-1,-1 0,1 0,-1-1,0 0,1 0,-1 0,0-1,3-1,6-8,0-1,-1-1,0-1,-1 0,0 0,-1-2,-1 1,0-1,-1-1,-1 0,-1 0,0-1,-1 0,-1-1,-1 1,0-5,25-59,-20 58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2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1,'-31'21,"24"-18,0 1,0 0,1 0,-1 0,1 1,0 0,0 0,1 1,0-1,0 1,0 1,0-1,1 0,0 1,1 0,-1 0,2 0,-3 7,5-10,1 0,0-1,0 1,1-1,-1 1,1-1,0 0,0 1,0-1,0 0,0 0,1-1,-1 1,1 0,0-1,0 1,0-1,0 0,0 0,0 0,1-1,-1 1,1-1,-1 0,1 1,0-1,23 13,-22-12,1 0,-1 1,1 0,-1 0,0 0,0 1,-1-1,1 1,-1 1,0-1,0 0,0 1,0 0,-1 0,0 0,0 0,0 1,-1-1,0 1,0 0,0-1,0 1,-1 0,0 0,-1 0,1 0,-1 0,0 0,-1 0,1 0,-1 0,0 0,-1 1,-3 4,0-1,-1 0,0 0,-1-1,0 0,0 0,-1-1,0 1,-1-2,0 1,0-1,0-1,-1 1,0-2,0 1,-1-2,1 1,-1-1,0-1,0 0,0 0,-1-1,-5 0,-11-2,3 0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3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115 670,'-18'28,"2"1,1 1,1 0,2 1,1 1,1 0,-4 31,13-60,0 0,0-1,1 1,-1 0,1-1,-1 1,1 0,0 0,1 0,-1-1,0 1,1 0,-1-1,1 1,0 0,0-1,0 1,0-1,0 1,1-1,-1 1,1-1,0 0,-1 0,1 0,0 0,0 0,0 0,1-1,-1 1,0-1,1 1,-1-1,1 0,-1 0,1 0,0 0,-1 0,1-1,0 1,-1-1,1 0,0 0,0 0,0 0,8-6,0 0,0-1,-1-1,0 0,0 0,-1-1,0 0,0-1,-1 0,0 0,-1 0,0-1,-1 0,0-1,-1 0,0 0,3-12,0 2,0-1,-1-1,-1 1,-2-1,0 0,-1 0,-2 0,-1-24,0 35,-1-1,-1 1,0-1,-1 1,0 0,-1-1,0 2,-1-1,-1 1,0-1,0 1,-1 1,-1 0,0 0,-1 0,-5-5,12 14,1-1,-1 1,0 0,0-1,0 1,0 0,0 1,-1-1,1 0,0 0,-1 1,1 0,-1-1,0 1,0 0,1 0,-1 1,0-1,0 0,0 1,0 0,0 0,1 0,-1 0,0 0,0 0,0 1,0 0,0-1,0 1,1 0,-1 0,0 0,1 1,-1-1,1 1,-1-1,1 1,0 0,0 0,0 0,0 0,1 1,1 1,1-1,-1 0,0 0,1 0,0 0,0 0,-1 0,2 0,-1 0,0 0,1 0,-1-1,1 1,0 0,0-1,0 1,0-1,0 0,1 0,-1 0,1 0,-1 0,1 0,0-1,-1 1,1-1,0 0,0 0,0 0,0 0,0-1,0 1,1-1,-1 1,0-1,0 0,0 0,2-1,13 0,1-1,-1-1,1-1,-1 0,0-2,0 0,-1 0,0-2,0 0,-1-1,0-1,0-1,11-9,1-2,-1-2,-1 0,-2-2,0-1,-1 0,-2-2,-1 0,-1-2,-2 0,-1-1,2-10,-17 41,-1 1,-1-1,1 1,0-1,0 1,-1-1,1 1,0-1,0 1,0-1,0 1,0-1,0 1,0-1,0 1,0-1,0 0,0 1,0-1,1 1,-1-1,0 1,0 0,0-1,1 1,-1-1,0 1,0-1,1 1,-1 0,1-1,-1 1,0-1,1 1,-1 0,1 0,-1-1,0 1,1 0,-1 0,1-1,-1 1,1 0,-1 0,1 0,-1 0,1 0,-1 0,1 0,-1 0,1 0,0 0,-1 0,1 0,-1 0,1 0,-1 1,1-1,-1 0,1 0,-10 163,0-83,-3 260,29 284,-13-525,-2-53,3 421,-31-383,25-82,0-1,0 1,-1 0,1-1,0 0,-1 1,1-1,0 0,-1 0,0 1,1-1,-1-1,0 1,0 0,1 0,-1 0,0-1,0 1,0-1,0 0,0 0,0 1,0-1,1 0,-1-1,0 1,0 0,0 0,0-1,0 1,0-1,0 0,1 1,-1-1,0 0,1 0,-1 0,0 0,1-1,-1 1,1 0,-1-2,-9-9,1 0,0-2,1 1,1-1,0 0,0-1,2 0,0 0,1-1,0 1,1-1,1 0,0 0,1-14,-2 9,-3-20,1 0,2 0,2-1,2 1,2-1,1 1,3 0,1 0,8-23,12-27,-17 57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3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347 1,'-22'0,"1"1,0 1,-1 1,1 1,0 1,1 1,-1 0,1 2,-13 6,25-10,0 1,0-1,0 1,1 1,0-1,0 1,0 1,1-1,0 1,0 0,0 1,1-1,0 1,1 0,0 0,0 0,1 1,-1 0,2-1,0 1,0 0,0 0,1 5,0-6,0-1,1 1,-1-1,2 1,-1 0,1-1,0 1,1-1,0 0,0 1,1-1,0 0,0 0,0 0,1-1,0 1,0-1,1 0,0 0,0 0,0-1,1 0,-1 0,1 0,0-1,1 1,-1-1,1-1,0 0,0 0,1 0,49 6,-32-8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4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1,'-10'23,"1"1,1 1,1-1,1 1,1 1,1-1,2 0,0 1,2 9,1-30,-1 0,1 0,0 0,1 0,-1-1,1 1,0-1,0 1,0-1,1 0,0 0,0 0,0 0,0 0,0-1,1 1,-1-1,1 0,0 0,0 0,0-1,1 1,-1-1,1 0,-1 0,1-1,-1 1,1-1,0 0,0 0,0-1,0 1,0-1,-1 0,1-1,0 1,0-1,0 0,0 0,-1 0,1-1,0 0,-1 0,1 0,14-9,-1-1,0 0,-1-2,0 0,-1-1,-1 0,0-1,-1-1,-1-1,-1 0,0 0,-1-1,-1-1,-1 1,-1-2,4-14,-2 8,-3 2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4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0 497,'179'-373,"-175"364,1-1,1 1,0 1,0-1,0 1,1 0,1 0,-1 1,1 0,0 0,1 1,-1 0,1 0,1 1,5-2,0 3,-2 5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4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0,'29'112,"-23"-75,3-1,1 1,1-2,2 0,2 0,1-2,1 0,2 0,13 15,-31-47,1 1,-1 0,0 0,1-1,0 1,-1-1,1 1,0-1,0 0,0 0,0 1,0-1,0-1,0 1,0 0,1 0,-1-1,0 0,0 1,1-1,-1 0,0 0,0 0,1 0,-1 0,0-1,0 1,1-1,-1 0,0 1,0-1,0 0,0 0,0 0,0 0,0-1,0 1,0-1,-1 1,1-1,-1 1,1-1,-1 0,1 0,-1 0,0 0,0 0,0 0,0 0,0 0,-1 0,1 0,0 0,-1-1,0 1,1-2,37-160,-31 139,-3 10,0 0,0 0,2 0,0 0,1 1,0 0,1 1,0 0,1 0,1 1,0 0,5-5,-1 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9:2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766 429,'1'-2,"0"1,1 0,-1-1,0 1,0-1,0 0,0 1,0-1,-1 0,1 1,0-1,-1 0,1 0,-1 0,0 0,1 0,-1 1,0-1,0 0,0 0,-1 0,1 0,0 0,-1 0,1 1,-1-1,0 0,1 0,-1 1,0-1,0 0,0 1,0-1,0 1,-1-1,1 1,0 0,-1-1,1 1,-1 0,-1-1,-71-36,60 38,0 0,1 1,-1 1,0 0,0 1,1 0,0 1,-1 1,1 0,1 1,-1 0,1 1,0 0,1 1,0 1,0-1,-7 8,-47 67,63-80,1 0,0 0,0 0,0 0,0 0,0 0,1 0,-1 0,1 0,0 0,0 0,0 1,0-1,1 0,-1 0,1 0,0 0,0 0,0 0,0 0,0 0,1-1,-1 1,1 0,0-1,0 1,0-1,0 1,0-1,1 0,-1 0,1 0,72 39,-74-40,0-1,0 1,0 0,0-1,0 1,-1 0,1 0,0-1,0 1,-1 0,1 0,-1 0,1 0,0 0,-1 0,0 0,1 0,-1 0,0 1,0-1,1 0,-1 0,0 0,0 0,0 0,0 0,0 1,-1-1,1 0,0 0,0 0,-1 0,1 0,-1 0,1 0,-1 0,1 0,-1 0,0 0,1 0,-1 0,0-1,0 1,-43 40,31-31,-11 12,0 1,2 1,1 0,1 2,1 0,1 1,1 1,0 4,15-30,1 1,-1 0,0 0,1 1,0-1,0 0,0 0,0 1,0-1,0 0,1 1,0-1,0 1,0-1,0 0,0 1,1-1,-1 1,1-1,0 0,0 1,0-1,1 0,-1 0,1 0,0 0,-1 0,1 0,1-1,-1 1,0 0,1-1,-1 0,1 0,0 0,-1 0,1 0,0 0,0-1,1 1,-1-1,2 1,7 0,1 0,-1 0,1-1,0-1,-1 0,1-1,0 0,0-1,-1 0,0-1,6-2,1-2</inkml:trace>
  <inkml:trace contextRef="#ctx0" brushRef="#br0" timeOffset="302.2">1133 684,'-20'4,"-15"12,-2 8,0 4,2 2,7 2,8-1,3-6,4-1,4-1,-1 1,1 1,-2 1,0 1,-3-4,2-6</inkml:trace>
  <inkml:trace contextRef="#ctx0" brushRef="#br0" timeOffset="599.408">766 627,'4'14,"7"15,6 7,6-3,-3-2,2-6,1-8,1-1,2 0,1-1,1 1,1 2,-1 4,1 2,-6-3</inkml:trace>
  <inkml:trace contextRef="#ctx0" brushRef="#br0" timeOffset="1018.968">1640 711,'-35'9,"-5"-1,1 2,1 1,0 3,0 0,2 3,-34 19,67-33,0-1,0 1,0 0,0-1,1 1,-1 0,1 1,0-1,0 0,0 1,0-1,0 1,1-1,0 1,0 0,0 0,0 0,0 0,1-1,0 1,0 0,0 0,0 0,0 0,1 0,0 0,0 0,0 0,0-1,0 1,1 0,0-1,0 1,0-1,0 0,0 0,1 0,-1 0,1 0,0 0,0 0,0-1,0 0,0 1,1-1,-1 0,1-1,-1 1,1-1,0 1,-1-1,1 0,0-1,0 1,0-1,2 1,10-4,-1-1,0 0,0-1,0 0,0-1,-1-1,0-1,-1 0,1 0,-1-1,-1-1,0 0,0-1,-1 0,-1-1,0 0,0-1,-1 0,0-2,29-30,19-4,-56 50,1 0,-1 1,0-1,1 0,-1 1,0 0,0-1,0 1,0-1,0 1,0 0,0 0,-1 0,1-1,0 1,-1 0,0 0,1 0,-1 0,0 0,0 0,0 0,0 0,-1 0,1 0,0-1,-1 1,1 0,-1 0,0 0,0 0,0 1,0 1,-4 23,-1-2</inkml:trace>
  <inkml:trace contextRef="#ctx0" brushRef="#br0" timeOffset="1532.169">1781 1051,'31'-60,"2"1,3 2,13-13,-49 69,0 0,1 0,-1 0,0 0,0 0,1 0,-1 0,1 0,-1 0,1 0,-1 1,1-1,0 0,-1 0,1 0,0 1,-1-1,1 0,0 1,0-1,0 1,0-1,0 1,0-1,0 1,-1 0,1-1,0 1,0 0,1 0,-1 0,0-1,0 1,0 0,0 0,0 1,0-1,0 0,0 0,0 0,0 1,0-1,0 1,0-1,-1 0,1 1,0 0,0-1,0 1,0 0,-1-1,1 1,0 0,-1 0,1-1,0 1,-1 0,1 0,-1 0,1 0,5 31,-6-28,-1-1,1 0,1 0,-1 0,0 0,1 0,-1 0,1 0,0 0,0 0,0 0,1-1,-1 1,1 0,-1-1,1 1,0-1,0 1,0-1,0 0,1 0,-1 0,0 0,1 0,0-1,-1 1,1-1,0 1,0-1,0 0,2 1,4-3,-1-1,0 0,1 0,-1 0,0-1,0 0,-1-1,1 0,-1 0,1 0,-1-1,-1 0,1-1,-1 1,0-1,0 0,0-1,-1 0,0 1,2-6,4-1,74-79,-85 92,1-1,0 0,0 1,0-1,-1 1,1-1,0 1,0 0,0-1,0 1,0 0,0 0,0-1,0 1,0 0,0 0,0 0,0 0,0 0,0 1,0-1,0 0,-1 0,1 0,0 1,0-1,0 1,0-1,0 1,0-1,-1 1,1-1,0 1,0 0,-1-1,1 1,0 0,-1 0,1-1,-1 1,1 0,-1 0,1 0,-1 0,0 0,1 0,-1-1,0 1,0 0,0 0,0 0,0 0,0 0,0 0,0 0,0 0,0 1,-1 59,-1-56,-1 1,2 0,-1-1,1 1,0 0,0 0,0 0,1 0,0 0,0-1,1 1,-1 0,1 0,1 0,-1 0,1-1,0 1,0-1,1 1,-1-1,1 0,0 0,1 0,-1 0,1-1,0 1,0-1,1 0,-1 0,1-1,0 1,2 0,15 3</inkml:trace>
  <inkml:trace contextRef="#ctx0" brushRef="#br0" timeOffset="12575.03">342 6,'-6'-1,"0"-1,0 1,0 1,0-1,0 1,-1 0,1 0,0 1,0-1,0 2,0-1,0 1,0-1,0 2,0-1,1 1,-1-1,1 2,0-1,0 1,0-1,0 1,1 0,-3 3,-4 4,0 1,1 0,1 1,0 0,1 0,0 0,1 1,0 1,0 2,-20 72,4 1,3 0,5 2,1 20,9-79,1-1,2 1,1 0,2 0,1 0,1 0,2-1,1 1,7 18,-6-30,0 1,2-1,0-1,1 0,1 0,1-1,1 0,1-1,1 0,-1-5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1:15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85,'-1'0,"1"-1,-1 1,1-1,-1 1,1 0,-1 0,1-1,-1 1,1 0,-1 0,1-1,-1 1,1 0,-1 0,0 0,1 0,-1 0,1 0,-1 0,1 0,-1 0,0 0,1 0,-1 1,1-1,-1 0,1 0,-1 0,1 1,-1-1,1 0,-1 1,1-1,-1 0,1 1,-1-1,1 1,0-1,-1 1,1-1,0 1,-1-1,1 1,0-1,0 1,-1-1,1 1,0-1,0 1,0-1,0 1,0 0,0-1,0 1,0-1,0 1,0-1,0 2,-6 38,6-39,-12 142,-22 29,25-75,10-93,-1-1,1 0,-1 0,1 0,0 0,0 0,0 0,0 0,1 0,-1 0,1 0,0 0,0-1,0 1,0-1,0 0,0 1,1-1,-1 0,1 0,0-1,-1 1,1 0,0-1,0 0,0 0,0 1,2-1,11 0,-1 0,1-2,-1 1,0-2,0 0,1-1,-1 0,-1-1,1-1,-1-1,1 0,2-2,9-4,-2 0</inkml:trace>
  <inkml:trace contextRef="#ctx0" brushRef="#br0" timeOffset="419.64">422 1,'-7'3,"0"0,0 0,0 1,1 0,0 1,0 0,0-1,0 2,1-1,0 1,0 0,0 0,1 0,0 0,0 1,1 0,-1 0,2 0,-3 7,-30 147,34-153,-97 569,64-362,23-87,11-128,0-10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5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384 807,'-35'18,"0"3,1 1,1 1,2 1,0 3,-18 19,12-11,-54 68,90-102,0 0,1 0,-1-1,0 1,1 0,-1 0,1 0,-1 0,1 0,-1 0,1 0,0 0,0 0,-1 0,1 0,0 0,0 0,0 0,0 0,0 0,0 0,1 0,-1 0,0 0,0 0,1 0,-1 0,0 0,1 0,-1 0,1 0,0 0,-1-1,1 1,0 0,-1 0,1-1,0 1,0 0,-1-1,1 1,0-1,0 1,0-1,0 1,0-1,0 1,0-1,52-1,-28-7,1-1,-1-1,-1-2,0 0,0-1,9-8,35-19,85-54,-151 93,-1-1,1 1,-1 0,1 0,0 0,-1 0,1 0,0 0,0 1,-1-1,1 0,0 1,0 0,0-1,0 1,0 0,0 0,0 0,0 0,0 0,-1 0,1 1,0-1,0 1,0-1,0 1,0 0,-1 0,1 0,0 0,-1 0,1 0,-1 0,1 0,-1 1,1-1,-1 1,0-1,0 1,0-1,0 1,0 0,0-1,0 1,0 0,-1 0,1 0,-1-1,1 1,-1 1,8 71,-9-68,0-1,0 1,0-1,1 1,0 0,0-1,1 1,0-1,0 1,0-1,0 1,1-1,0 0,0 1,0-1,1 0,0-1,0 1,0 0,0-1,1 0,0 1,0-1,0-1,0 1,1-1,-1 1,1-1,0-1,0 1,5 1,1-3,0-2,1 1,-1-2,0 1,0-1,0-1,0 0,0-1,-1 0,1-1,-1 0,0 0,-1-1,1 0,-1-1,0 0,-1 0,8-9,13-17,-2-1,-1-1,-1-2,-2 0,-2-2,-1 0,-2-2,-9 22,38-83,-4-3,-6-1,-4-2,9-62,-18 7,-24 162,1-1,-1 1,1 0,-1-1,0 1,0 0,1-1,-1 1,0 0,0-1,0 1,0-1,-1 1,1 0,0-1,-1 1,1 0,-1-1,1 1,-1 0,1 0,-1-1,0 1,0 0,0 0,1 0,-1 0,0 0,0 0,-1 0,1 0,0 1,0-1,0 0,0 1,-1-1,1 1,0-1,-1 1,1-1,0 1,-1 0,1 0,0 0,-1 0,1 0,-2 0,-6 6,1 1,-1 1,1-1,1 1,-1 1,1-1,1 1,0 0,0 1,0-1,2 1,-1 0,-1 6,5-13,-21 51,3 2,2 0,3 1,2 1,3 0,2 0,3 1,2 0,3 0,3 8,-2-27,1 0,3 0,1 0,1-1,3 0,1-1,4 6,16-3,-30-40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5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1,'38'0,"18"0,8 0,-1 0,-2 5,-7 1,-2 1,-6 2,-6 1,-5-2,-8-2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5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1,'-14'50,"1"0,3 1,2 0,-1 44,9-89,0 1,0 0,0-1,1 1,0-1,1 1,0-1,0 0,0 1,0-1,1 0,0-1,1 1,-1 0,1-1,0 0,0 0,1 0,-1 0,1-1,0 1,0-1,1-1,-1 1,1-1,0 0,0 0,0 0,0-1,1 0,-1 0,0-1,1 0,0 0,-1 0,1-1,-1 0,1 0,-1-1,1 0,0 0,-1 0,2-2,8-4,0-1,-1-1,0 0,0-1,-1-1,-1 0,0-1,0-1,-1 0,-1 0,0-1,-1-1,4-7,3-5,-1 0,-2-2,0 1,-2-2,-2 1,0-2,-2 8,0 5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0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0 166,'50'197,"-44"1,-7-198,1-1,0 1,-1 0,1-1,-1 1,1 0,-1-1,1 1,-1 0,1 0,-1 0,1-1,-1 1,1 0,-1 0,0 0,1 0,-1 0,1 0,-1 0,1 0,-1 0,1 0,-1 0,0 0,1 1,-1-1,1 0,-1 0,1 1,-1-1,1 0,-1 0,1 1,0-1,-1 1,1-1,-1 0,1 1,0-1,-1 1,1 0,1-22,1 0,1 0,1 0,1 1,0 0,2 0,0 0,2 1,0 0,5-7,6-11,3 1,1 0,1 2,2 1,1 0,30-24,-57 55,-1 0,1 0,0 0,1 0,-1 0,0 1,0-1,1 0,-1 1,1-1,0 1,-1-1,1 1,0 0,0 0,0 0,0 0,0 0,0 0,0 0,0 1,0-1,0 1,1-1,-1 1,0 0,0 0,0 0,1 0,-1 0,0 1,0-1,0 1,0-1,1 1,-1 0,0 0,0 0,0 0,-1 0,1 0,0 0,0 1,-1-1,1 1,0 0,0 6,-1 0,0 0,-1-1,0 1,0 0,-1 0,0 0,0 0,-1 0,0-1,-2 8,-5 21,5-7,1-3</inkml:trace>
  <inkml:trace contextRef="#ctx0" brushRef="#br0" timeOffset="370.444">649 251,'30'-1,"1"-2,0 0,-1-2,0-2,0-1,-1-1,0-1,5-4,-29 13,0-1,0 1,0-1,-1-1,1 1,-1 0,1-1,-1 0,0 0,0-1,0 1,0-1,-1 0,0 1,1-2,-1 1,-1 0,1-1,-1 1,1-1,-2 0,1 1,0-1,-1 0,0 0,0 0,0 0,-1-1,1 1,-1 0,-1 0,1 0,-1 0,0 0,0 0,0 0,-1 0,0-2,-4 3,1 0,-1 0,0 1,0 0,-1 0,1 1,-1 0,1 0,-1 0,1 1,-1 0,0 1,0-1,0 1,1 0,-1 1,0 0,0 0,1 0,-1 1,0 0,1 0,0 1,-1-1,1 1,0 1,1-1,-1 1,-3 3,-12 5,1 2,0 0,1 1,1 1,0 0,1 2,1 0,1 1,0 0,2 1,0 1,1 0,1 1,1 0,1 0,1 1,1 0,1 1,1 0,0 12,5-27,1-1,0 0,0 1,1-1,0 0,0 0,1 0,0 0,0-1,1 1,0-1,1 0,-1 0,1 0,0-1,1 1,0-1,0-1,0 1,1-1,0 0,0-1,0 1,0-1,1-1,3 2,18 8,1-2,0-1,0-2,1 0,0-2,15 0,-2-3,1-1,0-2,0-2,-1-2,1-2,-1-2,0-2,-1-2,10-6,-18 4,-9 0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13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1,'-10'33,"-3"17,1 4,2-3,3-4,3-6,6-10,4-10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13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1,'-14'24,"-5"12,1 1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14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 0,'-26'10,"1"1,0 1,1 1,0 1,1 1,1 1,-15 13,36-28,0 0,0 0,-1 0,1 0,0 0,0 0,0 0,0 1,0-1,0 0,0 1,1-1,-1 1,0-1,1 1,-1-1,1 1,0-1,-1 1,1-1,0 1,0-1,0 1,0 0,0-1,0 1,1-1,-1 1,0-1,1 1,-1-1,1 1,0-1,-1 1,1-1,0 1,0-1,0 0,0 0,0 0,0 1,0-1,1 0,-1 0,72 31,-45-22,-20-7,-1-1,0 1,0 0,0 1,0 0,0 0,-1 0,1 1,-1 0,-1 0,1 1,-1-1,0 1,0 0,0 1,-1-1,0 1,0 0,-1 0,0 0,0 0,-1 1,0-1,0 1,0 0,-1-1,0 1,-1 0,0 0,0 0,-1-1,0 1,0 0,-1 2,-3-3,0 1,0-1,-1 0,1-1,-2 0,1 1,-1-2,0 1,0-1,0 0,-1-1,1 0,-1 0,0 0,-1-1,1 0,0-1,-1 0,0 0,1-1,-1 0,0 0,0-1,0-1,1 1,-1-1,0-1,0 1,1-2,-1 1,1-1,0 0,-7-4,-3-5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15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1 302,'51'19,"0"-2,1-3,1-1,0-3,1-3,0-2,0-2,0-2,-44 0,0-1,1 0,-1 0,0-1,0 0,1-1,-1 0,0 0,-1-1,1-1,0 1,-1-2,0 1,0-1,0-1,-1 1,0-2,0 1,0-1,-1 0,0-1,0 1,4-8,-6 8,0 0,-1-1,0 0,0 1,-1-1,0 0,-1-1,0 1,0 0,0-1,-1 1,-1-1,1 1,-1-1,-1 0,0 1,0-1,0 1,-1-1,-1 1,1 0,-1 0,-1 0,1 0,-1 1,-1-1,1 1,-1 0,-1 0,1 1,-1 0,-5-5,7 8,0 0,0 0,0 0,0 1,-1 0,1-1,-1 2,1-1,-1 0,0 1,0 0,0 0,1 0,-1 1,0 0,0 0,0 0,0 0,0 1,0 0,0 0,0 0,1 1,-1-1,0 1,1 0,0 0,-1 1,1-1,0 1,-3 3,-5 3,2 1,-1 0,1 0,0 1,1 1,1 0,-1 0,2 0,0 1,0 0,2 1,-1-1,2 1,-2 6,-26 204,30-204,-6 45,-4-2,-2 1,-19 46,27-89,3-7,0 0,-1-1,-1 1,0-1,-1 0,-1 0,0 0,-1-1,0 0,0-1,-1 1,-1-2,0 1,-1-2,0 1,0-1,-3 0,13-8,0-1,-1 0,1 1,0-1,-1 0,1 0,0 0,-1 0,1 0,0-1,-1 1,1 0,0-1,-1 1,1 0,0-1,0 0,0 1,-1-1,1 0,0 1,0-1,0 0,0 0,0 0,0 0,0 0,1 0,-1 0,0 0,1-1,-1 1,0 0,1 0,-1-1,1 1,0 0,0-1,-1 1,1 0,0-1,0 1,0 0,0-1,0 1,0 0,1-1,-3-19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30.81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1666,'65'-4,"-46"6,-12-2,31 3,-1-2,1-2,-1-2,34-6,-31 2,0 1,1 2,-1 1,1 3,38 4,-8 9,-59-10,1 0,0 0,-1-1,1-1,0 0,0-1,0 0,12-3,8-3,-17 1,0 2,0 0,1 1,-1 0,1 1,-1 1,1 1,-1 1,0 0,3 1,23 5,0-1,0-3,0-1,0-2,37-4,11 1,276 2,-342 0</inkml:trace>
  <inkml:trace contextRef="#ctx0" brushRef="#br0" timeOffset="1331.762">1751 1,'-11'138,"7"-123,1-1,1 1,0 0,1 0,1 0,1 0,0 1,2 10,0-11,0 0,-1 1,0-1,-1 1,-1-1,-1 1,0-1,-1 3,-9 68,3 0,5 1,5 61,0-19,-2-89,12 107,-4-108,-2 1,-1 0,-2 1,-2-1,-2 1,-2 4,1 47,2 377,0-457</inkml:trace>
  <inkml:trace contextRef="#ctx0" brushRef="#br0" timeOffset="1668.12">2061 1271,'-239'286,"-3"4,101-128,73-63,58-81</inkml:trace>
  <inkml:trace contextRef="#ctx0" brushRef="#br0" timeOffset="2314.893">594 1384,'-208'282,"57"-79,-39 7,172-192</inkml:trace>
  <inkml:trace contextRef="#ctx0" brushRef="#br0" timeOffset="3152.96">1045 1356,'10'3,"-1"0,1-1,1 0,-1-1,0 0,0 0,0-1,1 0,-1-1,0 0,0-1,0 0,0 0,0-1,0-1,-1 0,0 0,1 0,-1-1,-1-1,1 0,-1 0,0 0,-1-1,1 0,-1-1,0 0,-1 0,0 0,-1 0,1-1,-1 0,-1-1,0 1,3-9,-6 14,0 1,0-1,0 0,-1 0,1 1,-1-1,0 0,0 0,0 0,-1 1,1-1,-1 0,0 0,0 1,0-1,0 1,-1-1,1 1,-1-1,0 1,0 0,0 0,-1 0,1 0,-1 0,0 0,1 1,-1-1,0 1,-1 0,1 0,0 0,-1 0,1 1,-1 0,1-1,-1 1,0 0,1 0,-1 1,0-1,0 1,1 0,-1 0,0 0,0 1,0-1,1 1,-1 0,0 0,1 0,-1 0,-8 9,0 1,1 0,1 0,0 1,0 0,1 1,1 0,0 1,0-1,2 2,0-1,0 1,1-1,1 1,1 1,0-1,1 0,0 1,2 0,-1-1,2 1,1 3,-2-3,-1 1,0-1,-1 0,0-1,-2 1,0 0,0-1,-1 0,-1 0,-1 0,0-1,-1 0,-1 0,0-1,0 0,-2 0,1-1,-1-1,-1 0,0 0,-1-1,-7 4,-30-3,31-13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49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161 297,'246'27,"-239"-28,0-1,0 0,0 0,-1 0,1-1,-1 0,1 0,-1-1,0 0,-1 0,1 0,-1-1,0 0,0 0,0 0,0-1,-1 1,0-1,0 0,-1 0,0-1,0 1,0-1,-1 1,0-1,0 0,-1 0,1 0,-2 0,1-2,0 7,0-4,0 0,0 0,0 0,-1 0,0 0,0 0,-1 0,1 0,-1 0,0 0,-1 0,0 0,0 0,0 0,-1 1,1-1,-1 1,-1 0,1 0,-1 0,1 0,-2 1,1-1,0 1,-1 0,0 0,0 1,0-1,0 1,0 0,-1 1,-4-3,7 5,0-1,0 1,0-1,1 1,-1 0,0 0,0 1,0-1,0 0,1 1,-1 0,0-1,0 1,1 0,-1 0,1 1,-1-1,1 1,-1-1,1 1,0 0,0 0,0 0,0 0,0 0,0 0,0 0,0 1,-40 73,5 115,24 69,9-233,-1-1,-1 1,-2-2,0 1,-2-1,-1 0,-10 16,14-28,-1-1,0 1,-1-1,0-1,-1 0,-1 0,0-1,0 0,-1-1,0 0,0-1,-1-1,0 0,-3 1,15-8,-1 1,0-1,0 0,0 1,1-1,-1 0,0 0,0 0,0 0,0-1,1 1,-1 0,0-1,0 1,1-1,-1 0,0 1,1-1,-1 0,0 0,1 0,-1 0,1-1,0 1,-1 0,1 0,0-1,0 1,0-1,0 1,0-1,0 0,0 1,1-1,-1 0,0 1,1-1,0 0,-1 0,1 0,0 1,0-1,0 0,0 0,0 0,0 0,1 1,-1-1,1 0,2-16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1:28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9285 347,'-23'5,"1"1,0 1,0 1,1 1,0 1,0 0,1 2,1 1,0 0,0 1,2 1,0 1,-10 12,11-3,1 0,1 2,2 0,0 0,2 1,1 1,1-1,2 1,1 1,-2 27,4-37,-1 5,1 1,1 0,2 0,0 0,2 0,1 0,1-1,1 1,1-1,1 0,1-1,1 1,2-2,0 1,8 9,-7-11,1-2,1 0,0 0,2-1,0-1,1-1,5 3,-22-19,0-1,1 0,-1 0,0 1,1-1,-1 0,1 1,-1-1,1 0,-1 0,0 0,1 0,-1 1,1-1,-1 0,1 0,-1 0,1 0,-1 0,1 0,-1 0,1 0,-1 0,1 0,-1 0,0-1,1 1,-1 0,1 0,-1 0,1-1,-1 1,0 0,1 0,-1-1,1 1,-1 0,0-1,1 1,-1 0,0-1,0 1,1-1,-1 1,0-1,0 1,0 0,1-1,-1 1,0-1,0 1,0-1,0 1,0-1,0 1,0-1,0 1,0-1,0 1,0-1,0 1,-1 0,1-1,0 1,0-1,0 1,-1-1,1 1,0-1,0-15</inkml:trace>
  <inkml:trace contextRef="#ctx0" brushRef="#br0" timeOffset="352.27">9624 628,'-114'390,"68"-179,45-209,0 0,0 0,-1 1,2-1,-1 0,0 1,0-1,1 0,0 1,-1-1,1 1,0-1,0 1,0-1,0 1,1-1,-1 0,1 1,-1-1,1 1,0-1,0 0,0 0,0 1,0-1,1 0,-1 0,1 0,-1 0,1-1,0 1,0 0,0-1,0 1,0-1,0 1,0-1,0 0,0 0,1 0,-1 0,0-1,1 1,-1-1,1 1,-1-1,1 0,1 0,64-36,-49 23</inkml:trace>
  <inkml:trace contextRef="#ctx0" brushRef="#br0" timeOffset="718.539">9991 601,'-24'92,"3"2,4 0,5 1,4 1,3 35,24-52,-23-87,-5-15,0 0,-2 0,-1 1,-1 1,-1 0,-1 1,-4-4,7 12,6 2,-1 1,0 1,-1-1,0 1,0 1,-1-1,0 2,0-1,-1 1,1 0,-1 1,-1 0,1 1,-1 0,0 1,1 0,-1 0,-1 1,1 1,-11-1,-19 29,29-9</inkml:trace>
  <inkml:trace contextRef="#ctx0" brushRef="#br0" timeOffset="1318.767">10189 741,'-6'23,"2"0,0-1,1 1,2 0,0 0,2 1,0-1,2 0,5 21,-8-38,0 0,0-1,1 1,0 0,0 0,1-1,-1 1,1 0,1-1,-1 0,1 1,0-1,0 0,0 0,1-1,-1 1,1-1,0 0,1 0,-1 0,1 0,0-1,0 0,0 0,0 0,0 0,1-1,-1 0,1 0,-1-1,1 1,0-1,0 0,0-1,0 0,-1 0,1 0,0 0,0-1,2 0,5-7,0 0,-1 0,0-1,0-1,-1 0,0-1,-1 0,0 0,0-1,-2 0,1-1,2-8,0 6,88-104,-103 151,-7 6,7-31,0 1,0 0,1-1,0 1,1 0,0 1,0-1,1 0,0 0,0 1,1-1,0 1,0-1,1 0,0 1,1-1,0 0,0 0,0 0,1 0,1 0,-1 0,1-1,1 0,-1 0,1 0,5 6,-5-10,0-1,0 1,1-1,-1 1,1-1,-1-1,1 1,0-1,0 0,-1-1,1 1,0-1,0 0,0 0,0-1,-1 0,1 0,0 0,-1-1,1 0,-1 0,1 0,-1-1,0 0,1 0,9-6,1 0,-1-2,-1 0,0 0,-1-1,0-1,6-8,-11 12,30-34,-2-1,-1-2,-3-1,23-45,-51 83,0-1,0 0,-1 0,0 0,0-1,-1 1,-1-1,0 1,0-1,-1 0,-1 1,1-1,-2 1,-2-11,-3 3</inkml:trace>
  <inkml:trace contextRef="#ctx0" brushRef="#br0" timeOffset="-1116.204">7620 1052,'173'-11,"163"-53,-248 48,-83 10</inkml:trace>
  <inkml:trace contextRef="#ctx0" brushRef="#br0" timeOffset="-846.094">8016 628,'4'39,"3"31,-1 9,-6 1,-3-9,-1-12,0-10,1-10,1-6,1-3,0-4,1 1,0-1,5-5,1 0,0-5</inkml:trace>
  <inkml:trace contextRef="#ctx0" brushRef="#br0" timeOffset="4587.445">11882 911,'-5'-4,"-1"1,0 0,-1 0,1 1,0-1,-1 1,1 0,-1 1,0 0,0 0,1 1,-1-1,0 1,0 1,0-1,0 1,1 0,-1 1,1 0,-1 0,1 0,-1 1,-4 1,0 0,0 0,1 1,-1 0,1 1,0 0,1 1,0 0,0 0,0 1,1 0,0 0,1 1,0 0,0 1,1-1,0 1,1 0,0 1,0 0,1-1,1 1,0 1,0-1,1 0,0 1,1 0,2-9,-1 0,0 0,1 1,0-1,0 0,0 0,0 0,0 0,0 0,1 0,0 0,-1 0,1 0,0-1,1 1,-1-1,0 1,1-1,-1 0,1 0,0 0,-1 0,1-1,0 1,0-1,0 0,0 1,1-1,-1-1,3 2,3-1,-1 0,1 0,-1 0,1-1,-1 0,1-1,-1 0,1 0,-1-1,0 0,5-2,14-8,-1-2,0-1,-1-1,0-1,-2-1,0-1,-1-1,-1-1,1-3,-16 18,0-1,0 0,-1-1,0 0,0 1,-1-1,0-1,-1 1,1-1,1-7,-5 25,1 1,0-1,1 0,0-1,0 1,1 0,0-1,1 1,-1-1,2 0,-1 0,5 5,4 11,1-2,0 0,2-1,0 0,16 14,-15-21</inkml:trace>
  <inkml:trace contextRef="#ctx0" brushRef="#br0" timeOffset="4967.418">12249 882,'3'2,"1"0,-2 0,1 0,0 0,0 0,-1 1,1-1,-1 1,0 0,0 0,0 0,0 0,0 0,0 0,-1 0,0 0,0 1,0-1,1 3,39 192,-16-141,-24-56,0 0,0 0,0 0,0-1,0 1,0 0,1 0,-1-1,0 1,0-1,1 1,-1-1,0 1,1-1,-1 0,0 0,1 0,-1 0,0 0,1 0,-1 0,1 0,-1 0,0-1,1 1,-1 0,0-1,0 1,1-1,-1 0,0 1,0-1,0 0,0 0,0 0,0 0,0 0,0 0,0 0,0 0,0 0,-1 0,1-1,17-21,-2 0,-1-1,-1-1,-1 0,-1-1,-1-3,2 1,21-41,-22 52</inkml:trace>
  <inkml:trace contextRef="#ctx0" brushRef="#br0" timeOffset="5302.38">12757 1052,'25'-12,"-1"-1,0-1,-1-1,-1-1,0-1,19-19,-38 34,1 0,-1 0,0 0,0-1,0 0,0 1,0-1,-1 0,1 0,-1 0,0 0,0-1,0 1,0-1,-1 1,0-1,1 0,-1 1,0-1,-1 0,1 0,-1 0,1 0,-1 1,0-1,-1 0,1 0,-1 0,0 0,1 0,-2 1,1-1,0 0,-1 1,0-1,0 1,0 0,0-1,0 1,0 0,-1 0,-3 0,0-1,0 2,0-1,-1 0,1 1,-1 0,1 1,-1 0,0 0,1 0,-1 0,0 1,0 1,1-1,-1 1,0 0,0 0,1 1,-1 0,1 0,0 1,0-1,-2 2,-9 5,0 0,0 1,1 1,1 1,0 0,0 1,-7 9,16-16,0 0,1 0,0 1,0-1,1 1,0 1,0-1,1 1,0-1,0 1,0 0,1 0,1 0,-1 0,1 0,0 0,1 1,0-1,1 0,-1 0,1 1,1-1,0 0,0 0,0 0,1-1,1 1,-1-1,1 1,0-1,1 0,-1 0,1-1,1 0,-1 0,1 0,1 0,11 6,0-1,1 0,1-2,0 0,0-2,0 0,1-1,0-1,0-1,0-1,1 0,-1-2,9-1,68-15,-72 10</inkml:trace>
  <inkml:trace contextRef="#ctx0" brushRef="#br0" timeOffset="5868.896">13067 205,'28'23,"-2"2,-1 0,-1 2,-1 1,-1 1,-2 0,-1 2,-1 0,-1 1,-3 1,0 0,-2 1,-2 0,0 1,-3 0,-1 1,-2-1,-1 4,0-10,-1-1,-2 1,-1 0,-2 0,0-1,-2 0,-1 1,-1-2,-2 1,0-1,-2 0,-1-1,-1 0,-6 6,5-12,-1-1,-1 0,-1-1,0-1,-2-1,0 0,0-1,-2-1,0-1,-67 31,63-35</inkml:trace>
  <inkml:trace contextRef="#ctx0" brushRef="#br0" timeOffset="12860.017">509 1870,'159'-25,"136"-9,-170 35,196-10,-6-27,49 8,60 17,-185-13,99-7,25 2,449 30,-593-29,324 27,-124 0,-165-26,49 16,-207 0,0 5,80 5,-147 1,201-27,86-3,-71 3,-10-2,-55 13,-145 10,-1 2,1 1,0 2,0 1,3 3,106-4,25-26,142 25,-114-25,181 27,-145 27,258-15,-270 4,213-12,-225-6,101 30,-5 1,663-30,-633 28,353-26,-592-13,-83 8,1 1,0 1,-1 1,1-1,0 2,0 0,-1 1,1 0,10 3,21 12,-25-6</inkml:trace>
  <inkml:trace contextRef="#ctx0" brushRef="#br0" timeOffset="19109.401">7508 1813,'-369'0,"347"1,0 1,1 0,-1 2,1 0,0 2,0 0,1 1,0 1,0 1,-14 9,32-16,0 1,1-1,-1 1,0-1,1 1,0 0,-1-1,1 1,0 0,1 0,-1 0,0 0,1 0,0 0,-1 0,1 0,1 0,-1 0,0 0,1 0,-1 0,1 0,0 0,0 0,0 0,0 0,1-1,-1 1,1 0,0-1,0 1,7 19,2 18,-11-31,1 0,0-1,1 1,0-1,1 1,0-1,0 0,0 0,1 0,0-1,1 1,0-1,0 0,0 0,1-1,0 0,0 0,1 0,0 0,0-1,0 0,0-1,1 0,4 2,127 24,-127-28,-1 0,0 0,0 1,0 1,0 0,-1 0,1 1,-1 0,0 1,0 0,-1 1,0 0,6 5,-10-1,-1 0,-1-1,1 1,-2 0,1 1,-2-1,1 0,-2 1,1-1,-2 0,1 1,-2-1,1 0,-2 1,-1 6,-2-4,-1 0,1-1,-2 0,0 0,-1-1,0 0,-1-1,0 0,0 0,-2-1,1 0,-1-1,0-1,-1 0,0 0,0-1,-1-1,0 0,-13 3,16-6,1-1,0 0,-1-1,0 0,1 0,-1-1,1-1,-1 0,0 0,1-1,0 0,-1-1,1 0,0-1,0 0,1-1,-1 0,1 0,0-1,-2-1,-7-4</inkml:trace>
  <inkml:trace contextRef="#ctx0" brushRef="#br0" timeOffset="20761.04">368 121,'0'-6,"-1"1,1 0,-1 0,0 0,0-1,-1 1,0 0,0 1,0-1,0 0,-1 0,1 1,-1 0,0-1,-1 1,1 0,-1 1,0-1,0 1,0-1,0 1,0 0,-1 1,0-1,1 1,-1 0,0 0,0 0,0 1,0-1,0 1,-1 1,1-1,0 1,0 0,-1 0,1 0,0 1,0 0,0 0,-1 0,1 0,0 1,-4-1,1 0,-1 1,0 0,1 0,0 0,0 1,0 1,0-1,0 1,0 1,1-1,0 1,0 1,0-1,1 1,0 0,0 1,0-1,1 1,0 0,0 1,1-1,-1 3,1 7,2 0,-1 0,2 1,0-1,2 1,-1-1,2 1,1-1,0 0,2 5,8 69,-10 76,-6 0,-11 32,-25 394,67-207,0-138,1 22,-30-268,1 1,-1-1,1 0,-1 1,1-1,0 0,0 1,0-1,0 0,0 1,1-1,-1 1,1-1,-1 0,1 0,0 1,0-1,0 0,0 0,0 0,1 0,-1 0,1 0,-1 0,1-1,0 1,-1 0,1-1,0 0,0 1,0-1,0 0,0 0,1 0,-1 0,0 0,0-1,1 1,-1-1,0 1,1-1,-1 0,1 0,0 0,225-20,-172 20,-32 0</inkml:trace>
  <inkml:trace contextRef="#ctx0" brushRef="#br0" timeOffset="25578">13462 8,'82'20,"57"-31,-136 14,1 0,-1-1,0 1,0 1,0-1,0 0,0 1,-1-1,0 1,1 0,-1 0,-1 0,1 0,0 0,-1 0,0 1,0-1,0 0,-1 1,0-1,1 0,-1 1,-1-1,1 1,-1-1,0 0,0 1,0 1,0 7,7 208,30 53,-27-171,-4 0,-7 74,0-33,2 787,-25-787,25-141,0 0,0 0,0 1,0-1,-1 0,1 0,-1 1,0-1,0 0,0 0,0 0,-1 0,1 0,-1 0,0 0,0-1,0 1,0-1,0 1,0-1,-1 0,1 0,-1 0,0 0,1 0,-1 0,0-1,0 0,0 1,0-1,0 0,-3 0,-165 2,99-6,-72 2,155 1</inkml:trace>
  <inkml:trace contextRef="#ctx0" brushRef="#br0" timeOffset="26509.455">14479 459,'-9'-7,"0"1,0 1,-1-1,0 2,0-1,0 1,0 1,0 0,-1 0,0 1,1 0,-1 1,0 0,0 1,0 0,1 1,-1 0,0 1,0 0,-8 3,5 0,0 0,0 2,0-1,1 1,0 1,1 1,0-1,0 2,1 0,0 0,-9 12,17-20,1 0,-1 0,1 0,0 1,0-1,0 1,0-1,0 1,1 0,-1-1,1 1,0 0,0 0,0 0,0 0,0 0,1 0,-1 1,1-1,0 0,0 0,0 0,0 0,0 0,1 1,0-1,-1 0,1 0,0 0,1 0,-1 0,0-1,1 1,0 0,-1-1,1 1,0-1,0 1,1-1,-1 0,0 0,1 0,-1 0,1 0,0-1,0 1,0 0,8-2,-1 0,1 0,0-1,-1 0,1-1,-1 0,0 0,0-1,0-1,0 0,0 0,0-1,-1 0,8-6,9-2,33-15,1 3,1 2,29-5,-65 20,-22 6,-1 1,1-1,-1 0,1 1,0 0,0-1,0 1,0 0,-1 0,1 1,1-1,-1 1,0-1,0 1,0 0,0 0,0 1,0-1,0 0,0 1,0 0,0 0,0 0,0 0,0 0,-1 1,1-1,0 1,-1-1,1 1,-1 0,0 0,0 0,1 1,-1-1,-1 0,1 1,0 0,0-1,-1 1,0 0,1 0,-1-1,1 18,-1 0,0 0,-2 0,0 0,-1 0,-1 0,-1-1,-1 1,0-1,-2 0,0-1,-1 1,-1-2,-10 17,13-22,-31 53,-3-1,-2-3,-3-1,-3-3,-2-1,-3-3,-3-1,-28 25,-75 84,157-159,0-1,1 1,-1-1,1 1,-1-1,1 1,-1 0,1-1,0 1,0 0,0 0,0 0,0 0,1 0,-1 0,0 0,1 1,0-1,-1 0,1 0,0 0,0 0,0 1,1-1,-1 0,0 0,1 0,-1 0,1 0,0 0,0 0,0 0,0 0,0 0,0 0,0 0,2 1,16 3,1-2</inkml:trace>
  <inkml:trace contextRef="#ctx0" brushRef="#br0" timeOffset="26863.665">14817 1249,'-37'12,"1"1,1 2,0 2,1 1,0 2,2 1,1 1,0 2,2 1,1 1,1 1,1 2,-8 13,31-39,0 0,1 0,-1 0,1 1,0-1,0 1,0 0,0 0,1-1,0 1,-1 0,1 0,1 0,-1 1,1-1,-1 0,1 0,0 0,1 0,-1 0,1 0,0 0,0 0,0 0,0 0,1 0,-1 0,1 0,0-1,0 1,1-1,-1 0,1 1,0-1,-1 0,1 0,1-1,-1 1,0-1,1 1,0-1,6 2,-1 0,1-1,0 0,1-1,-1 0,0-1,0 0,1 0,-1-1,0-1,1 1,-1-2,0 1,1-2,3-1,150-57,-150 55,13-6,-1-1,0-1,0-1,-1-2,-2 0,1-1,-2-2,0 0,-2-1,14-18,-32 36,0 0,0 0,0 1,0-2,0 1,0 0,-1 0,0-1,1 1,-1 0,0-1,-1 1,1-1,-1 1,0-1,1 0,-1 1,-1-1,1 1,-1-1,1 0,-1 1,0 0,0-1,0 1,-1-1,1 1,-1 0,0 0,0 0,0 0,0 0,-1 1,1-1,-1 0,1 1,-1 0,0 0,0 0,0 0,0 0,-1 0,1 1,0 0,-1-1,-2 1,-18-6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49.7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29,'397'0,"-254"-26,-122 23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50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1,'10'5,"8"1,5 0,4-1,3-2,0-1,5-1,1 0,0-6,-2-1,-2-1,-2 2,0 2,-7 0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47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396 453,'-2'-3,"1"-1,-1 1,0 0,0 0,0-1,-1 1,1 1,-1-1,0 0,1 1,-1-1,0 1,0 0,-1 0,1 0,0 0,-1 1,1-1,-1 1,0 0,1 0,-1 0,0 1,1-1,-1 1,0 0,0 0,-58-12,50 8,-1 1,0 1,0-1,0 2,-1 0,1 1,0 0,0 1,-1 0,1 1,0 1,-7 2,18-5,0 1,0-1,0 1,1 0,-1-1,0 1,0 0,1 0,-1 0,1 1,-1-1,1 0,-1 0,1 1,0-1,0 1,-1-1,1 1,0 0,1-1,-1 1,0 0,0 0,1 0,-1-1,1 1,-1 0,1 0,0 0,0 0,0 0,0 0,0 0,0 0,1 0,-1 0,0-1,1 1,0 0,-1 0,1 0,0-1,0 1,0 0,0-1,0 1,1-1,-1 1,73 66,0-28,-74-38,1 0,-1 1,1-1,-1 0,0 0,0 0,1 1,-2-1,1 0,0 0,0 1,-1-1,1 0,-1 0,0 0,0 0,1 0,-1 0,-1 0,1 0,0 0,0 0,-1 0,1-1,-1 1,1-1,-1 1,0-1,0 1,0-1,1 0,-1 0,0 0,-1 0,1 0,0-1,-1 1,-3 4,-5 1,0 1,0 0,1 1,0 0,1 0,0 1,0 0,1 1,0 0,1 0,0 1,0 0,1 0,1 0,0 1,0 0,1 0,1 0,0 0,0 1,2-1,-1 3,3-12,0 1,-1-1,2 0,-1 0,0 0,1 0,-1 0,1 0,0 0,0-1,0 1,0-1,0 1,1-1,-1 0,1 0,-1 0,1 0,0 0,0-1,0 1,0-1,0 0,0 0,0 0,0 0,1 0,-1-1,0 0,0 1,1-1,-1 0,0-1,1 1,-1 0,0-1,0 0,1 0,1-1,14-4</inkml:trace>
  <inkml:trace contextRef="#ctx0" brushRef="#br0" timeOffset="434.103">283 1,'-13'14,"1"0,1 1,0 0,1 1,0 0,2 1,0 0,1 0,0 1,2 0,0 0,1 0,1 1,0 5,-22 236,25 203,-26-287,14-124,8-41,1-1,1 1,0 0,0-1,1 1,0 0,1 0,0 0,2 8,-2-19,0 1,0 0,0-1,0 1,1 0,-1-1,0 1,0 0,0-1,1 1,-1 0,0-1,1 1,-1-1,1 1,-1 0,1-1,-1 1,1-1,-1 0,1 1,-1-1,1 1,0-1,-1 0,1 1,0-1,-1 0,1 0,0 0,-1 1,1-1,0 0,-1 0,1 0,0 0,0 0,-1 0,1 0,0 0,-1-1,1 1,0 0,-1 0,1-1,0 1,-1 0,1-1,-1 1,1 0,0-1,9-7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53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60,'0'369,"17"-285,-7-110,-8-62,-3 68,1-1,0 0,2 0,1 0,0 1,1-1,1 1,5-10,12-27,-16 40,0-1,2 1,0 0,0 1,2 0,0 0,4-4,-11 18,-1 1,1 0,-1 0,1 0,-1 0,1 0,-1 1,1-1,0 1,-1 0,1 0,0-1,0 2,-1-1,1 0,0 1,-1-1,1 1,-1 0,1-1,-1 1,1 1,-1-1,1 0,-1 1,0-1,0 1,0-1,0 1,0 0,0 0,0 0,0 0,-1 0,1 1,-1-1,0 0,1 1,-1-1,0 1,-1-1,1 1,0 0,8 9,-6-8,1 1,-1 0,0 0,0 0,-1 0,1 0,-1 1,-1-1,1 1,0-1,-1 1,0-1,-1 1,1 0,-1 0,0-1,-1 1,0 3,-4 8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54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578 12,'-17'-4,"0"1,-1 1,1 0,0 1,-1 1,1 1,-1 1,1 0,0 1,0 1,0 1,0 0,1 1,0 1,0 0,0 1,1 1,0 0,1 1,0 1,-1 2,12-10,1-1,0 0,0 1,0-1,1 1,-1-1,0 1,1 0,0 0,0 0,0 0,0 0,0 0,0 0,1 0,0 0,-1 0,1 0,0 1,1-1,-1 0,1 0,-1 0,1 0,0 0,0 0,0 0,0 0,1 0,-1-1,1 1,0 0,-1-1,1 1,1-1,-1 0,0 0,0 0,1 0,-1 0,2 1,38 35,-33-31,0 0,0 0,-1 1,0 0,-1 0,1 1,-2 0,1 0,-1 1,0-1,-1 1,-1 1,1-1,-1 1,-1 0,0 1,-3-7,0 0,0-1,-1 1,0 0,0-1,0 1,0 0,-1-1,0 0,0 1,0-1,0 0,-1 0,0 0,1 0,-1-1,-1 1,1-1,0 1,-1-1,0 0,0-1,0 1,0-1,0 1,-3 0,-119 43,9-37,114-9,0-1,1 1,-1-1,0 1,0-1,0 0,0 0,0 0,1 0,-1-1,1 1,-1-1,1 1,-1-1,1 0,0 0,0 0,0 0,0-1,0 1,0 0,1-1,-1 0,1 1,0-1,-1 0,1 1,0-1,1 0,-1 0,1 0,-1 0,1 0,0 0,0 0,0 0,0-1,14-40,-5 26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54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0,'-5'34,"-6"16,-2 3,2-1,3-5,-3-11,1-7,3-8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55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2:55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1 692,'33'-60,"-3"0,-2-2,-3-1,-2-2,5-30,-14 77,-2 45,-11-15,0 0,1 0,1 0,0-1,0 1,1-1,0 0,1 0,1 0,0 0,0-1,1 0,0-1,0 1,1-1,1-1,-1 1,2-2,-1 1,8 4,-12-10,1-1,-1 0,0 0,1 0,-1 0,0-1,1 0,-1 0,1-1,-1 1,1-1,-1 0,0-1,0 1,0-1,1 0,-2 0,1-1,0 0,0 1,-1-1,2-2,89-81,-80 72,-2 0,1-1,-2 0,0-1,-1 0,-1-1,0 0,-1-1,-1 0,-1 0,0-1,-2 0,0 0,-1-1,0-5,-10-83,-1 90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3:24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86 218,'-34'59,"28"-51,1 0,-1 0,1 0,0 1,1 0,0 0,1 0,0 0,0 1,1-1,0 1,0 0,1 0,1-1,0 1,0 0,1 0,0 0,0-1,1 1,3 8,-1-12,0-1,1 0,-1 0,1 0,0-1,0 0,0 0,1 0,-1 0,1-1,0 0,0 0,0-1,0 1,1-1,-1-1,0 1,1-1,0 0,-1-1,1 0,-1 0,1 0,0-1,-1 1,1-2,-1 1,1-1,-1 0,7-1,0-1,0 0,0-1,-1 0,0-1,0-1,0 1,-1-2,0 0,0 0,-1-1,0 0,-1-1,0 0,-1-1,1 1,-2-2,0 1,0-1,-1 0,-1 0,0-1,0 0,-1 0,1-11,-6-147,1 165,0 1,-1-1,0 0,0 1,0-1,-1 0,0 1,0-1,0 1,-1 0,0 0,0 0,0 0,0 1,-1-1,0 1,0 0,0 0,0 0,-1 0,0 1,0 0,0 0,0 0,0 0,0 1,-1 0,1 0,-1 0,1 1,-1 0,0 0,1 0,-1 1,0 0,0 0,0 1,1-1,-1 1,0 0,1 1,-1-1,1 1,-1 0,1 1,0-1,0 1,0 0,0 0,0 1,-2 6,1 0,1 0,-1 1,1 0,1 0,0 0,1 0,0 1,1-1,0 1,0 0,1-1,1 1,0 0,1 0,0 0,1-1,1 6,2 8,1-1,1 0,1 0,1-1,1 0,1-1,4 6,12 25,-18-33,-1 0,-1 1,0 0,-2 0,-1 1,0-1,-1 1,-2 0,0 0,-1 0,-2 5,-27 117,28-44,6-93,1-8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3:37.73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1637 113,'-34'49,"-124"211,74-89,1 38,-46 62,1-98,60-31,53-106,-1-1,-2 0,-2-1,0-1,-19 21,-4 14,43-68</inkml:trace>
  <inkml:trace contextRef="#ctx0" brushRef="#br0" timeOffset="7305.664">818 1524,'4'42,"-83"125,-66 62,117-190,-58 112,2-10,-55 87,53-116,67-79,21-32</inkml:trace>
  <inkml:trace contextRef="#ctx0" brushRef="#br0" timeOffset="11460.069">2201 1864,'-141'25,"-2"6,0-5,31 3,-2-1,-24-1,-32 5,55-7,-137 34,128-42,-33 6,-14 11,2-11,84-11,-61 19,125-22</inkml:trace>
  <inkml:trace contextRef="#ctx0" brushRef="#br0" timeOffset="12659.88">253 1835,'3'16,"0"0,0-1,2 1,0-1,1 0,0 0,1 0,1-1,0 0,10 12,-6-6,193 267,-114-188,-73-91</inkml:trace>
  <inkml:trace contextRef="#ctx0" brushRef="#br0" timeOffset="13862.821">1918 1694,'22'3,"-1"1,0 1,0 1,0 1,-1 1,0 1,0 0,-1 2,0 0,-1 1,0 1,-1 0,9 10,251 175,-180-139,-77-55</inkml:trace>
  <inkml:trace contextRef="#ctx0" brushRef="#br0" timeOffset="15881.641">874 2484,'2'8,"0"-1,0 0,0 0,1 0,0 0,1 0,0 0,0-1,0 0,0 0,1 0,0 0,1-1,-1 0,1 0,0 0,0-1,0 0,1 0,-1-1,1 1,0-1,0-1,0 1,1-1,-1-1,0 1,1-1,-1-1,4 1,-6-1,0-1,1 1,-1-1,0 0,0-1,0 1,0-1,0 0,0 0,0-1,0 1,-1-1,1 0,-1 0,0-1,0 1,0-1,-1 0,1 0,-1 0,0-1,0 1,0-1,0 0,3-6,-1-1,0 1,0-1,-1 0,-1 0,0 0,-1 0,0 0,0-12,-17-106,13 126,1 0,-1 1,0-1,0 0,0 0,-1 1,1-1,-1 1,0 0,0 0,0 0,0 0,-1 0,1 1,-1-1,1 1,-1 0,0 0,0 1,0-1,0 1,0 0,0 0,-1 0,1 0,0 1,0 0,-1 0,1 0,-3 0,1 1,0 1,-1-1,1 1,0 0,0 0,0 1,0 0,0 0,1 0,0 1,-1 0,1 0,0 0,-3 5,-23 16,24-20,1 0,0 0,0 1,1 0,0 0,0 0,0 1,1 0,0 0,0 0,1 0,0 0,0 1,1 0,0-1,0 1,1 0,0 0,0 0,1 6,20 160,-15-152,-1-1,-1 1,-1-1,-1 1,-1 0,-1 0,0-1,-2 1,-1-1,0 1,-2-1,0 0,-6 10,8-22,0 2,0 1,-1-1,-1 0,1-1,-2 1,0-1,0 0,0-1,-2 0,1 0,-1 0,0-1,0-1,-8 5,-1-9,4-4</inkml:trace>
  <inkml:trace contextRef="#ctx0" brushRef="#br0" timeOffset="22647.686">1834 29,'18'1,"0"0,0 2,0 0,0 1,-1 1,0 0,0 1,0 1,-1 1,0 0,0 1,11 10,-12-10,0 0,0-1,1 0,0-1,0-1,1-1,0 0,7 0,67 24,160 64,-90-23,14 4,-158-67</inkml:trace>
  <inkml:trace contextRef="#ctx0" brushRef="#br0" timeOffset="24176.9">1918 0,'18'226,"11"-55,-23-141,6 31,-2 0,-3 1,-2 35,-6-56,12 104,-3-104,-2 1,-2-1,-1 1,-2 0,-4 36,0 14,4 134,27-57,-27 56,15-167,-11-51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03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818 189,'-8'11,"1"0,0 0,0 1,1 0,1 0,0 0,0 1,2 0,-1 0,0 6,-3 10,-66 319,57-276,10-42,0-1,-2 0,-1-1,-1 1,-2-2,-12 23,11-44,19-34,-1 10</inkml:trace>
  <inkml:trace contextRef="#ctx0" brushRef="#br0" timeOffset="352.656">169 359,'44'-40,"9"13,1 3,1 2,1 3,0 2,2 2,0 3,44-2,-49 4,255-35,-128 17,-126 23,-54 10,-4 1</inkml:trace>
  <inkml:trace contextRef="#ctx0" brushRef="#br0" timeOffset="568.954">198 1036,'43'-5,"48"-11,18-2,0-4,-9 2,-12 5,-16-1,-10 4,-12-2,-9 1,-6 4,-10 3</inkml:trace>
  <inkml:trace contextRef="#ctx0" brushRef="#br0" timeOffset="1255.505">1439 415,'81'-35,"-1"-3,-3-3,59-43,-108 66,-7 6,1-1,-2-1,0-1,-1-1,0-1,-1 0,9-14,1-33,-148 562,93-390,-1 20,-6-2,-6-1,-5-1,-32 57,16-95,59-85,0 1,0 0,0 0,0-1,0 1,-1-1,1 0,0 0,-1 1,1-2,-1 1,1 0,-1 0,1-1,-1 1,1-1,-1 0,0 0,1 0,-1 0,0 0,1-1,-1 1,1-1,-1 0,1 0,-1 1,1-2,0 1,-1 0,1 0,0-1,0 1,0-1,0 0,0 1,0-2,-7-7,1-1,1 0,0-1,0 0,2 0,-1 0,1 0,1-1,0 0,1 0,0 0,1 0,1-1,0-5,1 3,0 1,2 0,0-1,0 1,1 0,1 0,1 1,0-1,1 1,0 0,1 0,1 1,0 0,1 0,0 1,1 0,0 1,1 0,0 0,1 1,0 1,1 0,0 1,0 0,0 1,15-6,189-46,21-10,-235 68,-3 1,0 1,-1 0,1-1,1 1,-1 0,0-1,0 1,0-1,0 1,0 0,0-1,1 1,-1-1,0 1,1-1,-1 1,0-1,1 1,-1-1,0 1,1-1,-1 1,1-1,-1 0,1 1,-1-1,1 0,-1 1,1-1,-1 0,1 0,0 1,-1-1,1 0,-1 0,1 0,0 0,-1 0,1 0,0 0,-1 0,1 0,-1 0,1 0,0 0,-1-1,1 1,-1 0,1 0,-1-1,1 1,-1 0,1-1,-1 1,1 0,-1-1,1 1,-1-1,1 1,-1-1,0 1,1-1,-1 1,0-1,1 1,-1-1,-5 11,0 1,1-1,0 1,1 0,0 0,1 0,0 0,0 1,2-1,-1 1,1-1,1 0,0 1,1-1,2 9,2-1</inkml:trace>
  <inkml:trace contextRef="#ctx0" brushRef="#br0" timeOffset="3803.716">0 1742,'520'-93,"189"-64,-178 48,-425 83,-116 28,-3 3</inkml:trace>
  <inkml:trace contextRef="#ctx0" brushRef="#br0" timeOffset="4133.792">56 1996,'617'-129,"323"-77,-660 140,-231 52,-37 9</inkml:trace>
  <inkml:trace contextRef="#ctx0" brushRef="#br0" timeOffset="4451.721">141 2221,'39'-5,"50"-6,25-6,12-5,0-4,-9-2,-3-1,-8 0,-7 0,-1-1,-4 6,-7 2,-4 4,-12 6,-18 4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4:10.78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1 785,'26'166,"3"-46,-10-45,-29-97,5-17,2-1,1-1,2 1,2 0,2 0,2 0,1 1,2 0,2 0,1 1,6-10,-13 35,-3 5,1 0,0 0,0 1,0-1,1 1,0 0,0 0,1 0,0 0,0 1,1 0,0 0,0 1,5-4,-7 9,1 0,0 1,-1-1,1 1,0 0,-1 1,1-1,-1 1,0 0,0 0,1 0,-1 1,0-1,-1 1,1 0,0 0,-1 0,0 1,0-1,0 1,0 0,0 0,-1 0,1 0,-1 0,0 0,-1 1,1-1,-1 1,0 1,0-5,72 139,-69-125,-4-3</inkml:trace>
  <inkml:trace contextRef="#ctx0" brushRef="#br0" timeOffset="876.905">791 418,'-1'-2,"0"1,0 0,0-1,0 1,0 0,-1 0,1 0,0 0,-1 0,1 0,-1 0,1 1,-1-1,1 1,-1-1,0 1,1-1,-1 1,0 0,1 0,-1 0,0 0,1 0,-1 0,0 0,1 0,-1 1,0-1,1 1,-1-1,1 1,-1 0,1-1,-1 1,1 0,-1 0,1 0,0 0,-1 1,-13 7,0 0,1 1,0 1,1 0,0 1,1 0,1 1,-1 0,2 1,0 0,-7 14,16-26,0 0,0 0,0 0,0 0,1 0,-1 0,1 1,-1-1,1 0,0 0,0 0,0 0,0 1,0-1,0 0,0 0,1 0,-1 0,1 1,0-1,0 0,-1 0,1 0,0 0,1-1,-1 1,0 0,1 0,-1-1,1 1,-1-1,1 1,-1-1,1 0,0 1,0-1,0 0,0 0,0 0,0-1,0 1,0 0,0-1,0 1,1-1,-1 0,1 0,27 8,87 34,-113-40,-1 0,1 1,-1-1,0 1,0 0,0 0,0 0,-1 0,1 1,-1-1,0 1,0-1,0 1,-1 0,1 0,-1 0,0 0,0 0,0 0,0 0,-1 0,1 0,-1 0,0 0,-1 1,1-1,-1 0,0 1,-2 6,-1-1,-1 1,1-1,-2 0,1-1,-1 1,-1-1,1 0,-2-1,1 1,-1-2,0 1,-10 6,2 1,16-14,0-1,-1 1,1 0,0 0,-1 0,1 0,-1-1,1 1,-1 0,1-1,-1 1,0 0,1-1,-1 1,0 0,0-1,1 1,-1-1,0 0,0 1,0-1,1 0,-1 1,0-1,0 0,0 0,0 0,0 0,0 0,0 0,1 0,-1 0,0 0,0 0,0 0,0 0,0-1,0 1,0 0,1-1,-1 1,0-1,0 1,1-1,-1 1,0-1,0 1,1-1,-1 0,1 1,-1-1,1 0,-1 0,1 1,-1-1,1 0,-1 0,1 0,0 0,1-14</inkml:trace>
  <inkml:trace contextRef="#ctx0" brushRef="#br0" timeOffset="1116.945">1073 587,'-10'34,"-3"15,-3 0,-1-4,5-5,2-4,9-8,5-14,0-9</inkml:trace>
  <inkml:trace contextRef="#ctx0" brushRef="#br0" timeOffset="1354.179">989 107,'0'0</inkml:trace>
  <inkml:trace contextRef="#ctx0" brushRef="#br0" timeOffset="1684.697">1215 785,'14'-45,"2"1,1 1,3 0,2 2,12-18,-34 58,1 0,-1 0,0 0,1 0,-1 0,0 1,1-1,-1 0,1 0,-1 0,1 1,-1-1,1 0,0 1,-1-1,1 0,0 1,0-1,-1 1,1-1,0 1,0 0,0-1,-1 1,1 0,0-1,0 1,0 0,0 0,0 0,0 0,0 0,0 0,0 0,0 0,-1 0,1 0,0 1,0-1,0 0,0 0,0 1,0-1,-1 1,1-1,0 1,0-1,-1 1,1 0,0-1,-1 1,1 0,0-1,-1 1,1 0,-1 0,0 0,1-1,-1 2,25 63,-24-56,1-1,1 1,0-1,0 0,1 1,0-2,0 1,1 0,0-1,0 0,0 0,1 0,2 0,-7-6,1 1,-1-1,1 0,0 0,0 0,-1 0,1-1,0 1,0 0,0-1,0 1,0-1,0 0,0 1,0-1,0 0,0 0,0-1,0 1,-1 0,1-1,0 1,0-1,0 1,0-1,0 0,-1 0,1 0,0 0,0 0,-1 0,1 0,-1-1,1 1,-1-1,0 1,0-1,1 1,-1-1,0 0,43-80,-37 64,-2 7,0-1,-1 0,0 0,-1 0,0-1,-1 1,-1-1,0 0,-1 1,0-1,0 0,-2 1,0-7,-5-5</inkml:trace>
  <inkml:trace contextRef="#ctx0" brushRef="#br0" timeOffset="2249.674">1920 191,'-21'22,"2"0,0 2,2 0,1 0,0 2,2 0,1 1,2 0,-9 26,20-48,-1-1,0 1,1 0,0-1,0 1,0 0,1-1,0 1,0 0,0-1,0 1,1-1,0 1,-1-1,2 0,-1 0,0 0,1 0,0 0,0-1,0 1,0-1,1 1,-1-1,1 0,0-1,0 1,0-1,0 1,0-1,2 0,2 2,-1-1,1-1,0 1,0-1,0 0,0-1,0 0,1 0,-1-1,0 0,0-1,0 1,1-1,-1-1,0 0,0 0,5-3,-3 0,0 0,-1-1,0 0,0 0,-1-1,0-1,0 1,-1-1,1 0,-2-1,1 0,-1 0,-1 0,0-1,0 0,-1 0,1-3,37-184,-40 183,-2 1,1-1,-1 1,-1-1,-1 1,0-1,0 1,-2 0,1 0,-2 0,0 0,0 1,-1-1,0 2,-1-1,-7-8,13 19,0-1,-1 0,1 0,-1 0,1 1,-1-1,0 1,1-1,-1 1,0 0,0 0,0 0,0 0,0 0,0 0,-1 0,1 1,0-1,0 1,0 0,-1-1,1 1,0 0,-1 0,1 1,0-1,0 0,-1 1,1-1,0 1,0 0,0 0,0 0,0 0,0 0,0 0,0 0,0 1,1-1,-1 1,-1 0,-50 82,45-57,1 1,1-1,1 1,2 0,0 0,2 1,2-1,2 17,-2 11,33 168,-11-115,6 89,-29-86,-1-88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5:28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635 1,'-3'0,"-1"0,0 0,0 0,1 0,-1 0,0 1,0-1,1 1,-1 0,1 0,-1 1,1-1,-1 1,1 0,0 0,-1 0,1 0,0 0,0 1,1-1,-1 1,1 0,-1 0,1 0,0 0,0 0,-139 186,27-24,-75 95,98-163,78-87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5:29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1,'13'33,"8"-12,2-1,1-1,0-2,1 0,1-2,0 0,7 0,-2 1,-1 1,0 1,-1 1,-1 2,3 4,6 12,-1 2,-2 1,-2 1,12 23,7 9,-51-72,1-1,-1 1,1 0,0 0,-1-1,1 1,0 0,-1-1,1 1,0 0,0-1,-1 1,1-1,0 1,0-1,0 0,0 1,0-1,0 0,0 0,0 1,0-1,0 0,0 0,0 0,0 0,-1 0,1-1,0 1,0 0,0 0,0-1,0 1,0 0,0-1,0 1,0-1,-1 1,1-1,0 1,0-1,-1 0,1 1,0-1,-1 0,1 0,-1 1,1-1,-1 0,1 0,-1 0,1 0,-1 0,0 0,0 1,1-1,-1 0,0 0,0 0,0 0,0 0,0-1,5-17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5:29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703 1,'-109'61,"-21"-2,-3-5,-2-7,-8-3,90-30,58-20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5:29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1,'11'138,"52"155,-13 11,-27-162,-16-119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5:36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311 105,'0'566,"0"-542</inkml:trace>
  <inkml:trace contextRef="#ctx0" brushRef="#br0" timeOffset="379.852">0 162,'375'-76,"-353"73,0 1,0 1,1 1,-1 1,0 1,0 1,0 1,0 0,-1 2,1 1,2 1,20 5,-24-9</inkml:trace>
  <inkml:trace contextRef="#ctx0" brushRef="#br0" timeOffset="1318.256">1016 444,'-13'2,"-1"0,1 1,0 1,0 0,1 1,-1 0,1 1,0 0,0 1,1 0,0 1,0 0,1 1,0 0,1 1,0 0,0 0,1 1,0 0,1 0,-4 10,10-19,0 1,0-1,1 1,-1 0,1-1,0 1,0-1,0 1,0 0,0-1,0 1,1-1,-1 1,1-1,0 1,-1-1,1 1,1-1,-1 0,0 1,0-1,1 0,-1 0,1 0,0 0,0 0,0 0,0-1,0 1,0 0,0-1,0 0,1 0,-1 1,0-1,1 0,-1-1,1 1,1 0,3 1,0-1,0 0,0 0,0 0,0-1,0 0,0-1,0 0,0 0,0 0,0 0,-1-1,1-1,5-1,16-14,0 0,-1-2,-1-1,-1-1,-1-1,0-1,18-26,-42 49,1 0,0-1,-1 1,1 0,0 0,0 0,-1 0,1 0,0 0,0 0,0 1,0-1,0 0,0 0,0 1,1-1,-1 1,0-1,0 1,0-1,1 1,-1 0,0-1,1 1,-1 0,0 0,0 0,1 0,-1 0,0 0,1 1,-1-1,0 0,0 1,1-1,-1 1,0-1,0 1,0-1,0 1,0 0,0 0,0 0,0-1,0 1,0 0,0 0,0 0,-1 0,1 1,0-1,-1 0,1 0,-1 0,1 0,-1 1,1-1,-1 0,0 0,0 1,0-1,0 0,6 24,30 78,-35-100,1 0,0 0,0-1,0 1,0-1,1 0,-1 1,1-1,-1 0,1 0,0-1,0 1,0 0,0-1,0 0,0 0,0 0,0 0,0 0,1-1,-1 1,0-1,0 0,1 0,-1 0,0 0,1-1,-1 0,0 1,3-2,9-5,-2-1,1-1,-1 0,0 0,-1-1,0-1,0 0,-1-1,-1 0,0-1,-1 0,0 0,-1-1,0 0,-1 0,0-5,6-3,9-21,-2-1,-2 0,-2-2,-2 0,-2-1,-2 0,-2 0,1-32,-10 298,28-44,-27 131,0-304,1 1,-1 0,1-1,-1 1,0 0,0 0,0 0,0 0,-1 0,1 0,-1 0,0-1,1 1,-1 0,-1-1,1 1,0 0,-1-1,1 1,-1-1,0 0,0 1,1-1,-2 0,1 0,0 0,0-1,-1 1,-8-1</inkml:trace>
  <inkml:trace contextRef="#ctx0" brushRef="#br0" timeOffset="1634.477">2032 247,'-274'199,"227"-162,48-35,-1-1,1 1,0-1,-1 1,1-1,0 1,0-1,0 0,0 0,0 1,0-1,0 0,0 0,1 0,-1 0,0 0,1 0,-1-1,1 1,-1 0,1-1,-1 1,1-1,-1 1,1-1,-1 0,1 0,0 0,-1 1,1-2,-1 1,1 0,0 0,-1 0,2-1,6 2,98 53,-84-39,24 6,-30-20</inkml:trace>
  <inkml:trace contextRef="#ctx0" brushRef="#br0" timeOffset="1971.754">2089 642,'21'0,"0"0,-1-1,1-1,0-1,-1-1,0 0,1-2,-2 0,1-2,-1 0,0-1,-1-1,0 0,0-2,-1 0,5-6,-18 14,0-1,-1 1,0-1,0 0,-1 0,1 0,-1 0,0-1,-1 1,1 0,-1-1,0 1,0-1,-1 0,0 1,0-1,0 0,0 1,-2-4,2 7,0-1,-1 0,0 1,1-1,-1 1,0-1,-1 1,1-1,0 1,-1 0,1-1,-1 1,1 0,-1 0,0 0,0 0,0 1,0-1,-1 0,1 1,0 0,-1-1,1 1,-1 0,1 0,-1 0,1 1,-1-1,0 1,1-1,-1 1,0 0,1 0,-1 0,0 0,0 0,1 1,-1 0,0-1,1 1,-16 6,1 1,1 1,-1 1,1 0,1 1,0 0,1 2,0-1,1 2,0 0,1 0,-9 15,-57 103,76-127,0 0,0 0,1 0,-1 0,1 0,0 1,1-1,0 0,-1 1,2-1,-1 0,0 1,1-1,0 0,1 0,-1 0,1 0,0 0,0 0,0 0,1 0,0-1,0 1,0-1,0 0,1 0,0 1,14 6,-1-1,2-1,-1-1,1 0,1-1,-1-1,1-1,0-1,0-1,1 0,-1-2,1 0,-1-1,0-1,1-1,5-2,25 2,-23 1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5:45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1 501,'24'-1,"-1"-2,1 0,-1-2,1 0,-1-1,-1-2,1 0,-1-2,14-8,-22 9,0-1,0-1,-1 0,-1-1,0 0,0-1,-1 0,4-8,23-24,-12 16,-1-2,-1 0,-1-1,-2-2,4-10,-13-5,-12 48,0 0,0 0,1 0,-1 0,-1 0,1 0,0 0,0 0,0 0,0 0,-1 0,1 0,0 0,-1 1,1-1,-1 0,1 0,-1 0,0 0,1 1,-1-1,0 0,1 1,-1-1,0 0,0 1,0-1,1 1,-1-1,0 1,0 0,0-1,0 1,0 0,0 0,0 0,0-1,0 1,0 0,0 0,0 0,0 0,0 1,0-1,0 0,1 0,-1 1,0-1,-1 1,-6 3,1 0,-1 1,1 0,0 0,0 0,1 1,0 0,0 1,0 0,0-1,1 2,1-1,-1 0,1 1,-2 6,-8 9,9-16,0-1,0 1,1 1,-1-1,2 0,-1 1,1 0,0 0,1 0,0 0,0 1,1-1,0 0,0 1,1-1,0 1,0-1,1 0,0 1,1-1,0 0,0 1,1-1,0-1,0 1,1 0,0-1,0 1,0-1,1 0,1-1,-1 1,1-1,0 0,0-1,1 1,0-1,2 1,9 1,0-2,1 0,0-1,0 0,0-2,0 0,0-1,1-1,-1-1,15-3,-16-1,-1 0,1-2,-1 0,-1-1,1-1,-1 0,-1-1,0-1,0 0,-1-1,-1-1,0 0,0 0,1-5,6-4,0-1,-2 0,-1-1,-1-2,-1 1,3-10,-15 25,-9 15,-10 16,8-8,1 0,1 0,0 1,0-1,2 1,-1 0,2 1,0-1,1 1,-1 7,3-16,0 0,0 0,1 0,-1 0,1 0,0 0,1 0,0 0,0 0,0 0,0-1,1 1,0-1,0 0,1 0,-1 0,1 0,0 0,1-1,-1 0,1 0,-1 0,1 0,0-1,1 0,2 1,7 1,1 0,-1-2,1 0,0-1,0-1,0 0,0-1,0 0,0-2,0 0,-1 0,1-2,-1 0,1-1,-1 0,0-1,-1-1,0 0,0-1,11-9,-2 0,0-1,-2-1,0-1,-1-1,-1 0,13-21,-8 13,-16 19,77-119,-82 94,-4 35,1-1,0 1,-1-1,1 1,-1 0,0-1,1 1,-1-1,1 1,-1 0,0 0,1-1,-1 1,1 0,-1 0,0 0,1 0,-1 0,0 0,0 0,1 0,-1 0,0 0,1 0,-1 0,1 0,-1 0,0 1,1-1,-1 0,0 1,1-1,-1 0,1 1,-1-1,1 1,-1-1,1 0,-1 1,1-1,-1 1,1 0,0-1,-1 1,1-1,0 1,-14 15,2 0,0 0,1 2,0-1,2 1,0 1,1-1,1 1,0 1,-2 16,4-22,0 0,1 0,0 1,1-1,1 1,0 0,1-1,1 1,0 0,1 0,1 0,0-1,1 1,1-1,0 1,1-1,0 0,7 10,-10-21,1 0,-1 0,1 0,0 0,1-1,-1 1,0-1,1 0,-1 0,1 0,0 0,-1 0,1-1,0 0,0 0,0 0,0 0,0-1,0 1,0-1,0 0,0-1,0 1,1 0,-1-1,0 0,-1 0,1 0,0-1,0 1,0-1,2-2,12-8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5:45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0 228,'292'-1,"-33"-28,10 31,-188 19,-81-22,0 0,1 1,-1-1,0 0,0 0,0 1,1-1,-1 0,0 0,0 1,0-1,0 0,0 0,0 1,0-1,-1 0,1 0,0 1,0-1,-1 0,1 1,0-1,-1 0,1 1,0-1,-1 0,1 1,-1-1,1 1,-1-1,0 1,1-1,-1 1,1-1,-1 1,0 0,1-1,-1 1,0 0,0-1,1 1,-1 0,0 0,0 0,-121-84,-11-5,119 72,18 12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5:46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58,'168'-11,"62"-24,-73 23,-158 12,1 0,0 0,0 0,-1 0,1 0,0 0,-1 0,1 0,0 0,0 0,-1 0,1 0,0 1,0-1,-1 0,1 0,0 0,0 0,-1 0,1 1,0-1,0 0,0 0,-1 0,1 1,0-1,0 0,0 0,0 1,0-1,-1 0,1 0,0 1,0-1,0 0,0 1,0-1,0 0,0 0,0 1,0-1,0 0,0 1,0-1,0 0,0 0,0 1,1-1,-1 0,0 0,0 1,0-1,0 0,0 0,1 1,-1-1,0 0,0 0,0 0,1 1,-1-1,0 0,0 0,0 0,1 0,-13 7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5:49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34,'127'-11,"-85"3,1 1,-1 3,1 1,0 2,35 4,14-1,-37-2,-31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17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0,'-10'10,"0"0,1 0,0 1,0 0,2 0,-1 1,1 1,1-1,0 1,1 0,1 0,0 0,0 1,1-1,1 1,0 0,1 0,1 0,0 0,1 0,0-1,1 1,1 0,0 0,3 4,52 208,-54-209,0 0,1 0,1 0,1 0,0-1,1 0,6 8,-13-23,-1 0,1 0,0 0,0 0,0 0,0 0,0-1,0 1,0 0,1 0,-1-1,0 1,0-1,0 1,1-1,-1 1,0-1,1 0,-1 0,0 1,1-1,-1 0,0 0,1 0,-1-1,0 1,1 0,-1 0,0-1,1 1,-1-1,0 1,0-1,0 0,1 1,-1-1,0 0,0 0,0 0,0 0,0 0,38-47,-37 45,50-83,-4-1,28-76,-46 109,-30 53,0 1,0-1,0 1,0 0,1-1,-1 1,0-1,0 1,0 0,1-1,-1 1,0 0,1 0,-1-1,0 1,1 0,-1 0,0-1,1 1,-1 0,1 0,-1 0,0-1,1 1,-1 0,1 0,-1 0,0 0,1 0,-1 0,1 0,-1 0,1 0,-1 0,0 0,1 0,-1 1,1-1,-1 0,0 0,1 0,-1 0,0 1,1-1,-1 0,1 0,-1 1,0-1,0 0,1 1,-1-1,0 0,0 1,1-1,-1 0,0 1,0-1,0 1,0-1,1 0,-1 1,0-1,0 1,0-1,0 1,0-1,0 0,0 1,0 0,3 34,-3-33,2 34,0-1,3 1,1-1,1 0,8 21,-12-50,-1 1,1-1,0 0,0 0,1 0,-1-1,1 1,1-1,-1 0,1 0,0-1,0 1,0-1,1 0,-1 0,1-1,0 0,0 0,0 0,1-1,-1 1,1-2,-1 1,1-1,-1 0,1 0,0-1,0 1,-1-2,1 1,0-1,0 0,-1 0,1-1,-1 0,1 0,-1-1,0 1,0-1,0-1,0 1,-1-1,2-1,18-18,-1-1,-1 0,-1-2,-2-1,0-1,-2 0,-1-2,0 3,-2-1,-1 0,-1-1,-1-1,-2 0,-1 0,-1-1,-2 0,-1-1,-1 1,-2-20,-2 27</inkml:trace>
  <inkml:trace contextRef="#ctx0" brushRef="#br0" timeOffset="902.281">1122 537,'-15'10,"0"1,0 1,1 1,1 0,0 0,1 2,0-1,1 2,1-1,0 1,1 1,1 0,-112 225,104-222,22-39,200-301,-151 241,8 0,-62 78,-1 0,1 1,-1-1,1 1,0-1,0 0,-1 1,1 0,0-1,0 1,0-1,-1 1,1 0,0 0,0-1,0 1,0 0,0 0,0 0,0 0,-1 0,1 0,0 0,0 0,0 1,0-1,0 0,0 0,-1 1,1-1,0 1,0-1,0 1,-1-1,1 1,0-1,-1 1,1-1,0 1,-1 0,1 0,-1-1,1 1,-1 0,1 0,-1-1,0 1,1 0,-1 0,0 0,0 0,0 0,0 0,1-1,-1 1,0 0,0 0,-1 1,13 56,-12 69,11 67,3-123,-48-98,-71-115,27 58,64 73</inkml:trace>
  <inkml:trace contextRef="#ctx0" brushRef="#br0" timeOffset="1283.307">1489 509,'-3'35,"0"0,3 0,1 0,1 0,2-1,2 1,1-1,4 9,16 12,-27-54,1 0,0 0,0 0,0-1,1 1,-1 0,0-1,0 1,0 0,0-1,1 1,-1-1,0 0,1 1,-1-1,0 0,1 0,-1 0,0 0,1 0,-1 0,0 0,1-1,-1 1,0 0,0-1,1 1,-1-1,0 1,0-1,0 0,0 1,1-1,-1 0,0 0,0 0,-1 0,1 0,0 0,0 0,0 0,-1 0,2-1,13-19,-1-1,-1-1,0 0,-2-1,-1 0,-1 0,0-1,-2-1,-1-3,46-159,-37 143,-10 33</inkml:trace>
  <inkml:trace contextRef="#ctx0" brushRef="#br0" timeOffset="1799.611">2251 396,'-17'-3,"0"0,0 1,0 1,0 1,0 1,0 0,0 1,0 1,1 0,-1 1,1 1,-11 5,25-9,0-1,0 1,0-1,0 1,1 0,-1-1,0 1,0 0,1 0,-1 0,1 1,-1-1,1 0,-1 1,1-1,0 1,0-1,-1 1,1-1,0 1,1 0,-1 0,0-1,0 1,1 0,-1 0,1 0,-1 0,1 0,0 0,0 0,0-1,0 1,0 0,0 0,1 0,-1 0,1 0,-1 0,1 0,0 0,0-1,0 1,-1 0,2-1,-1 1,0-1,0 1,0-1,1 1,-1-1,1 1,44 12,-41-14,-1 1,0 0,1 0,-1 0,0 0,0 1,0 0,0 0,0 0,0 0,0 0,-1 1,1 0,-1-1,3 4,-5-3,-1-1,1 1,-1 0,0 0,1 0,-1 0,-1 0,1 0,0 0,-1 0,1 0,-1 0,0 0,0-1,0 1,0 0,-1-1,1 1,-1 0,1-1,-1 0,0 1,0-1,0 0,0 0,-1 0,-1 1,-4 7,-15 17,-46 69,68-93,-1 0,1 1,0-1,0 0,0 0,0 1,0-1,1 0,-1 1,1-1,0 1,0-1,1 0,-1 1,1-1,-1 1,1-1,0 0,0 0,0 1,1-1,-1 0,1 0,0 0,0-1,0 1,0 0,0-1,1 1,1 1,0-1,-1-1,0 1,1-1,0 0,-1 0,1 0,0-1,0 1,0-1,0 0,0 0,0-1,0 1,0-1,1 0,-1 0,0 0,0 0,0-1,0 0,0 0,0 0,0 0,4-2,17-8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5:53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 58,'-66'-22,"99"16,199-23,191 30,-399-1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5:55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360 285,'-14'9,"-6"9,2-4,8-5,6-8,8-5,-1-1,-6 0,-7 1,3 1,2 1</inkml:trace>
  <inkml:trace contextRef="#ctx0" brushRef="#br0" timeOffset="-987.803">275 623,'-39'22,"9"-7,2 2,0 0,1 2,1 2,-3 3,23-18,0 0,0 0,0 1,1 0,0 0,0 1,1-1,0 1,0 0,1 0,0 1,1-1,-1 0,2 1,-1 0,1-1,0 1,1 0,0 0,1-1,0 6,3-1,0-1,1 0,0 0,1 0,0 0,1-1,0 0,1 0,0-1,1 0,0-1,1 0,0 0,0-1,1 0,0-1,0 0,0 0,1-2,0 1,1-2,-1 1,1-2,0 0,0 0,0-1,0-1,0 0,0 0,0-2,0 0,0 0,0-1,0-1,0 0,0-1,-1 0,1-1,-1 0,5-4,-2 1,-1-1,0 0,0-1,-1-1,0 0,-1 0,0-2,-1 1,-1-2,0 1,0-1,-2-1,1 1,-2-2,0 1,-1-1,-1 0,0 0,-1 0,-1-1,1-10,-3 18,-1 0,1 0,-2 0,1 0,-2 0,1 0,-1 1,0-1,-1 0,0 1,0-1,-1 1,0 0,0 0,-1 1,0-1,-1 1,1 0,-2 0,1 1,0 0,-1 0,0 1,-2-2,-1 0,1 1,-1 0,0 1,-1 0,1 0,-1 1,0 1,0 0,0 0,0 1,-1 0,1 1,-1 0,1 1,-1 0,1 1,0 1,-1 0,1 0,0 1,0 0,0 1,0 0,1 1,-1 0,-18 12,5-2</inkml:trace>
  <inkml:trace contextRef="#ctx0" brushRef="#br0" timeOffset="-550.067">50 990,'27'-26,"2"1,1 1,0 2,2 1,0 2,2 1,25-10,-56 27,-1 0,1 0,-1 1,1-1,0 1,0-1,-1 1,1 0,0 0,-1 0,1 0,0 0,-1 1,1 0,0-1,-1 1,1 0,-1 0,1 0,-1 0,1 1,-1-1,0 1,0-1,0 1,0 0,0 0,0 0,0 0,0 0,-1 0,1 0,-1 1,0-1,1 1,-1-1,0 1,-1-1,1 1,0 0,-1 0,6 11,-4-5,0-1,0 0,1 0,0-1,1 1,0 0,0-1,0 0,1 0,0 0,0-1,1 0,0 0,0 0,0-1,1 1,-1-2,1 1,1-1,-1 0,1 0,-1-1,1 0,7 2,-12-4,0-1,0 1,0-1,0 1,0-1,0 0,0 0,0-1,0 1,0-1,0 1,0-1,0 0,0 0,0 0,-1 0,1-1,0 1,-1-1,1 1,-1-1,1 0,-1 0,0 0,0-1,0 1,0 0,0-1,0-1,6-14</inkml:trace>
  <inkml:trace contextRef="#ctx0" brushRef="#br0" timeOffset="3376.787">1065 398,'18'38,"5"120,-18-135,-2 0,0 1,-2-1,-1 1,0 0,-2-1,-1 1,-4 17,-42 143,51-170,6-18</inkml:trace>
  <inkml:trace contextRef="#ctx0" brushRef="#br0" timeOffset="3850.709">1432 482,'-228'198,"225"-196,-1 1,1 0,0-1,0 1,0 1,0-1,0 0,1 1,-1 0,1-1,0 1,0 0,1 0,-1 0,1 0,0 0,0 1,0-1,0 0,1 1,0-1,0 0,0 1,0-1,1 0,-1 0,1 1,0-1,1 0,-1 0,1 0,0 0,0 0,0 0,143 118,-55-34,-79-87,-13-8</inkml:trace>
  <inkml:trace contextRef="#ctx0" brushRef="#br0" timeOffset="4387.464">952 285,'132'-117,"25"-42,-156 158,-1 0,1 1,0-1,-1 0,1 1,0-1,0 1,0-1,-1 1,1-1,0 1,0 0,0-1,0 1,0 0,0 0,0 0,0 0,0 0,-1 0,1 0,0 0,0 0,0 0,0 0,0 1,0-1,0 0,0 1,0-1,-1 0,1 1,0-1,0 1,0-1,-1 1,1 0,0-1,-1 1,1 0,-1 0,1-1,0 1,-1 0,0 0,1 0,21 47,-19-41,29 67,-18-50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6:21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35 139,'-6'10,"1"-1,1 1,0 1,0-1,1 0,0 1,1 0,0 0,1-1,0 1,1 0,0 0,1 0,0 0,1 0,0 0,0-1,1 1,1-1,-1 1,2-1,-1-1,2 2,-3-8,0 0,0-1,0 1,0-1,0 0,1 0,-1 0,0 0,1 0,0-1,-1 0,1 0,0 0,0 0,-1 0,1-1,0 0,0 0,0 0,0 0,0 0,0-1,-1 0,1 0,0 0,0 0,-1 0,1-1,-1 0,1 0,2-1,0-1,0 0,0 0,0 0,0-1,-1 0,0 0,0 0,0 0,0-1,-1 0,0 0,-1 0,1-1,-1 1,0-1,-1 0,1 0,-1-1,0 1,-1-1,0 0,0 0,-1 0,0 0,0 0,-1 0,0 0,0 0,-1 0,0 1,0-1,-1 0,0 1,0 0,-1 0,0 0,0 0,-1 0,0 1,0 0,0 0,-1 0,0 1,0 0,0 0,-1 0,0 0,-16-5</inkml:trace>
  <inkml:trace contextRef="#ctx0" brushRef="#br0" timeOffset="449.549">430 83,'-1'44,"0"-29,0 0,0 1,2-1,0 0,0 1,2-1,0 0,0 0,2-1,0 1,0-1,-3-11,1 1,0-1,-1 0,1 0,0-1,0 1,1-1,-1 1,0-1,1 0,-1 0,1 0,0-1,0 0,-1 1,1-1,0 0,0-1,0 1,0-1,0 0,1 0,-1 0,0 0,0-1,0 1,2-2,5 0,-1 0,1-1,-1-1,0 0,0 0,0 0,-1-2,1 1,7-7,78-83,-94 94,0 0,0 1,0-1,0 0,1 0,-1 1,0-1,1 0,-1 1,0 0,1-1,-1 1,1 0,-1-1,1 1,-1 0,0 0,1 0,-1 1,1-1,-1 0,1 0,-1 1,0-1,1 1,-1-1,0 1,1 0,-1-1,0 1,0 0,1 0,-1 0,0 0,0 0,0 0,0 0,-1 0,1 0,0 1,0-1,-1 0,1 1,0-1,-1 0,0 1,1-1,-1 1,0-1,1 0,-1 1,0-1,0 1,0-1,-1 1,1-1,0 1,0 0,11 26,-8-23,1 0,-1 0,1 0,0-1,0 1,1-1,-1 0,1 0,0 0,0-1,0 0,0 0,1 0,-1-1,1 0,0 0,0 0,0 0,0-1,0 0,0 0,0-1,0 0,0 0,0 0,0-1,0 0,0 0,0 0,0-1,0 0,-1 0,1-1,-1 1,1-1,3-3,-1 1,0 1,0-2,-1 1,0-1,0 0,0-1,-1 0,0 0,0 0,-1 0,0-1,0 0,-1 0,0-1,0 1,-1-1,0 0,0 0,-1 0,29-136,-29 123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6:21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324 52,'-132'259,"90"-165,-62 105,101-196,-39 32,41-82,24-8,-8 29</inkml:trace>
  <inkml:trace contextRef="#ctx0" brushRef="#br0" timeOffset="351.669">154 306,'124'-258,"-90"210,-33 49,0-1,1 1,-1 0,0-1,0 1,0 0,0 0,0 0,-1 0,1 0,0 0,0 0,0 0,-1 0,1 0,-1 0,1 0,-1 0,1 1,-1-1,0 0,1 0,-1 1,0-1,0 0,0 1,0-1,0 0,0 0,-1 1,1-1,0 0,-1 1,1-1,1 83,-3-56,2 0,1 0,2 0,0 0,2 0,6 18,-2-17,1 0,1 0,1-1,2-1,0 0,2-1,18 21,-33-45,1 1,-1-1,1 0,0-1,0 1,0 0,0 0,0-1,0 1,0-1,1 0,-1 0,0 0,1 0,-1 0,1 0,-1-1,1 1,0-1,-1 1,1-1,-1 0,1 0,0-1,-1 1,1 0,-1-1,1 1,-1-1,1 0,-1 0,1 0,-1 0,0 0,1-1,-1 1,0-1,0 0,0 1,0-1,0 0,-1 0,1 0,-1 0,1 0,-1-1,0 1,1 0,-1-1,0 0,11-21,0 0,-2-1,-1 0,-1 0,-1-1,-1 0,-1-1,-1-6,12-54,20-77,-29 139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6:28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0,'0'10,"0"7,-4 2,-8 2,0-8,1-5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6:25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90,'32'45,"-28"-34,92 244,-41-103,-55-151,0 0,0 0,1 0,-1 0,0 0,0 0,1 0,-1 0,1 0,-1 0,1 0,-1 0,1 0,0 0,-1 0,1-1,0 1,-1 0,1 0,0-1,0 1,0-1,0 1,0-1,0 1,0-1,0 1,0-1,0 0,0 0,0 1,0-1,0 0,0 0,0 0,0 0,0 0,0 0,0-1,0 1,0 0,0 0,0-1,0 1,0-1,0 1,0-1,0 1,0-1,0 0,-1 1,1-1,0 0,0 1,-1-1,1 0,0 0,-1 0,1 0,-1 0,1 0,-1 0,0 0,1 0,-1 0,0 0,50-153,79-114,-96 176,-30 81</inkml:trace>
  <inkml:trace contextRef="#ctx0" brushRef="#br0" timeOffset="468.517">593 259,'5'5,"6"1,6 0,5 4,4 0,2-2,1-2,0-2,0-2,1-1,-6-5,-6-3</inkml:trace>
  <inkml:trace contextRef="#ctx0" brushRef="#br0" timeOffset="731.886">565 513,'33'0,"17"0,4 0,-3 0,-9 0</inkml:trace>
  <inkml:trace contextRef="#ctx0" brushRef="#br0" timeOffset="1145.131">1129 429,'31'-12,"-1"-2,-1 0,0-2,-1-1,-1-2,-1 0,0-2,-2-1,0 0,0-3,-19 19,-1 0,1 0,-1 0,0 0,-1-1,0 1,0-1,0 0,-1 0,1 0,-2 0,1-1,-1 1,0 0,-1-1,0 1,0 0,0-1,-1 1,0-1,-1 1,0 0,0 0,0 0,-1 0,0 0,0 1,-2-3,3 7,-1-1,-1 1,1-1,0 1,0 0,-1 0,1 1,-1-1,0 1,1-1,-1 1,0 0,0 1,0-1,0 1,0 0,0-1,0 2,0-1,1 0,-1 1,0 0,0 0,0 0,0 0,1 1,-1-1,1 1,-1 0,1 0,0 0,-2 2,-6 3,0 1,1 1,0 0,1 0,0 1,0 0,1 0,0 1,0 2,-1 7,0 0,1 1,2-1,0 1,1 1,1-1,1 1,1-1,0 1,2 0,1 0,2 8,11 92,-1 51,-14-164,0-1,-1 1,0-1,0 1,-1-1,0 0,-1 0,1 0,-2 0,1 0,-1-1,0 0,0 0,-1 0,0-1,0 0,-1 0,-4 3,3-3,0 1,-1-2,0 1,0-1,0 0,-1-1,0 0,1 0,-1-1,-6 0,-3-2</inkml:trace>
  <inkml:trace contextRef="#ctx0" brushRef="#br0" timeOffset="1549.697">1806 62,'-36'30,"2"1,1 2,1 1,2 2,1 1,-3 9,27-40,1 0,0 1,1 0,0 0,0 0,0 0,1 0,0 1,0-1,0 0,1 1,1 0,-1-1,1 1,1 0,-1-1,1 1,0-1,1 1,0-1,0 0,1 1,0-1,0 0,0-1,1 1,0 0,1-1,-1 0,1 0,0-1,1 1,-1-1,2 1,4 1,0-1,1 0,0 0,0-1,1-1,0 0,-1 0,1-2,0 1,0-2,1 0,-1 0,0-1,0-1,0 0,1-1,-1 0,0-1,-1 0,1-2,-1 1,1-1,-2-1,1 0,0-1,-1 0,0 0,-1-2,0 1,0-1,-1-1,0 1,0-2,3-5,0 0,-2-1,0 0,-1 0,0-1,-2 0,0-1,-1 0,0 0,-2 0,1-14,-4 27,-1-1,0 0,0 1,-1-1,0 1,0-1,-1 1,1-1,-1 1,-1 0,1-1,-1 1,0 1,-1-1,1 0,-1 1,0 0,0 0,-1 0,0 0,1 1,-2-1,1 1,0 1,-1-1,0 1,0 0,0 0,0 0,0 1,0 0,-1 0,1 1,-1 0,0 0,1 1,-1-1,1 1,-2 1,-21 4,4 2</inkml:trace>
  <inkml:trace contextRef="#ctx0" brushRef="#br0" timeOffset="1881.408">1666 429,'19'-15,"11"-4,1 5,-1 6,0 4,-5 7,-3 3,1 6,0 0,2-1,1-3,1-3,1-2,0-1,0-2,-4-5,-7-7,-6-1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6:38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0 295,'20'7,"1"0,0-2,0-1,0 0,1-2,-1 0,1-1,-1-1,11-3,1 3,154-26,68-6,-244 32</inkml:trace>
  <inkml:trace contextRef="#ctx0" brushRef="#br0" timeOffset="334.022">84 578,'20'0,"10"0,6 0,1 0,-1 0,-2 0,-2 0,-1 0,-1 0,-2 0,1 0,-1 0,-1 0,-3-5,-3-1,1-1,-3-2,-6-1</inkml:trace>
  <inkml:trace contextRef="#ctx0" brushRef="#br0" timeOffset="4077.512">395 41,'-18'-37,"13"33,19 20,188 159,-151-137,-38-31,-2 1,1 0,-1 0,0 1,-1 1,0 0,-1 0,0 1,-1 0,0 1,0-1,-1 2,0 0,-7-8,0 1,-1-1,0 0,0 0,0 0,0 0,-1 0,1 0,-1 0,-1 0,1-1,-1 1,1-1,-1 1,-1-1,1 0,0 0,-1-1,0 1,0-1,0 1,0-1,-1-1,1 1,-1-1,0 1,-17 14,-257 267,234-218,37-50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6:46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0 115,'2'18,"1"-1,1 0,0 1,2-2,0 1,0-1,2 1,0-2,0 1,3 0,-3-2,173 270,-178-278,-3-5,0 0,0-1,0 1,0-1,0 1,0 0,-1-1,1 1,1-1,-1 1,0 0,0-1,0 1,0-1,0 1,0-1,1 1,-1 0,0-1,0 1,1-1,-1 1,1-1,-1 1,0-1,1 0,-1 1,1-1,-1 1,1-1,-1 0,1 1,-1-1,1 0,-1 0,1 1,-1-1,1 0,0 0,-1 0,1 0,-1 0,1 0,0 0,-1 0,1 0,-1 0,1 0,0 0,-1 0,1 0,-1-1,1 1,-1 0,1 0,-1-1,1 1,0 0,-1-1,0 1,1-1,-1 1,1 0,-1-1,0 1,1-1,-1 0,46-216,11-66,-53 252,20-51,-3 97,-14-2</inkml:trace>
  <inkml:trace contextRef="#ctx0" brushRef="#br0" timeOffset="430.789">677 341,'10'5,"8"1,5 0,4-1,3-1,-1-2,2-1,-2-1,1 0,-1 0,0 0,-1 0,0-1,1 1,-6-5,-6-1</inkml:trace>
  <inkml:trace contextRef="#ctx0" brushRef="#br0" timeOffset="682.656">706 566,'10'10,"7"3,7-1,3-2,2-3,1-3,0-1,0-3,-1-4,0-3,0 1,-1-5,-4 1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6:49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1 586,'53'-65,"-22"30,-1-1,-2-2,-1-1,-2-1,-2-1,-2-1,2-9,-30 68,1 0,0 0,1 1,1-1,1 1,0 0,2 0,0 0,1 0,0 1,2-1,0 0,4 15,-1-27,-1-1,1 0,0 1,1-2,-1 1,1 0,0-1,0 0,0-1,0 1,1-1,-1-1,1 1,0-1,0 0,0 0,0-1,0 0,0-1,0 1,1-1,-1 0,0-1,0 0,0 0,0-1,0 0,0 0,0 0,-1-1,1 0,-1 0,5-3,17-9,0-1,-2-1,0-1,0-1,6-9,-18 17,-5 3,-1 0,0 0,0-1,-1 0,0 0,-1 0,0-1,-1 0,1 0,-2-1,0 0,0 0,-1 0,0 0,0-4,-2 14,-1-1,0 1,1 0,-1-1,0 1,0-1,1 1,-1 0,0-1,0 1,-1-1,1 1,0 0,0-1,-1 1,1 0,-1-1,1 1,-1 0,1-1,-1 1,0 0,0 0,0 0,1 0,-1 0,0 0,0 0,-1 0,1 0,0 0,0 0,0 1,0-1,-1 1,1-1,0 1,-1-1,1 1,0 0,-1-1,1 1,-1 0,1 0,0 0,-1 0,1 0,-1 0,1 1,0-1,-1 0,1 1,0-1,-1 1,1-1,0 1,0 0,0-1,-1 1,1 0,0 0,0 0,0 0,0 0,0 0,1 0,-1 0,0 1,-8 6,1 0,1 1,-1 0,1 0,1 1,0 0,0 0,1 0,0 1,1 0,0 0,1 0,0 0,1 0,0 1,1-1,0 1,0-1,2 1,-1 0,2-1,-1 0,2 2,-1-9,0 0,1 0,0 0,0 0,0 0,0 0,1-1,-1 0,1 0,0 0,0 0,0 0,0-1,1 1,-1-1,1 0,-1-1,1 1,0-1,-1 0,1 0,0 0,0-1,3 0,3 1,-1-1,1 0,-1 0,0-1,1-1,-1 0,0 0,0-1,0 0,0-1,3-1,15-12,-2-1,0-2,-1 0,-1-1,-1-2,-1 0,-1-2,-1 0,-2-1,0-1,-2 0,0-2,-3 1,9-25,-7-13,-14 65,-1-1,1 1,-1 0,0 0,0 0,0 0,0-1,0 1,0 0,0 0,0-1,0 1,0 0,-1 0,1 0,-1 0,1-1,0 1,-1 0,0 0,1 0,-1 0,0 0,0 0,1 0,-1 1,0-1,0 0,0 0,0 1,0-1,0 0,0 1,0-1,0 1,-1-1,1 1,0 0,0-1,0 1,0 0,-1 0,1 0,0 0,0 0,-1 0,1 0,0 0,0 1,0-1,0 0,-1 1,-4 2,0 1,1-1,-1 1,1 1,0-1,0 1,0 0,1 0,0 0,0 0,0 1,0 0,-2 5,0-1,-6 8,1 1,1 1,0-1,2 1,0 1,2 0,0 0,1 0,1 0,1 1,1 0,1 0,1-1,1 1,1 3,-2-19,1-1,0 0,0 0,1 1,0-1,0 0,0 0,0-1,1 1,-1 0,1-1,1 0,-1 1,0-1,1-1,0 1,0 0,0-1,1 0,-1 0,1 0,-1 0,1-1,0 0,0 0,0 0,0-1,0 0,1 1,-1-2,3 1,15 1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6:51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0 364,'3'13,"2"-36,-1 7,6-22,2 0,1 1,2 1,2 0,1 1,2 1,1 0,4-1,-25 34,0 1,0-1,0 0,1 1,-1-1,0 0,0 1,1-1,-1 0,0 1,1-1,-1 1,1-1,-1 1,1-1,-1 1,1-1,-1 1,1-1,-1 1,1 0,0-1,-1 1,1 0,-1-1,1 1,0 0,-1 0,1 0,0 0,0 0,-1-1,1 1,0 0,-1 1,1-1,0 0,-1 0,1 0,0 0,-1 0,1 1,0-1,-1 0,1 1,0-1,-1 0,1 1,-1-1,1 1,-1-1,1 1,-1-1,1 1,-1-1,0 1,1-1,-1 1,10 46,-8-29,0-13,41 138,-41-138,0-1,0 1,1 0,-1-1,1 1,0-1,1 0,-1 0,1 0,-1-1,1 1,0-1,1 0,-1 0,0 0,1-1,0 0,-1 1,1-2,0 1,0 0,0-1,1 0,-1 0,0-1,4 1,-2-3,-1 1,0-1,1 0,-1-1,0 0,-1 0,1 0,0 0,-1-1,0 0,0 0,0-1,0 1,-1-1,1 0,-1 0,-1-1,1 1,-1-1,0 0,0 1,0-1,-1-1,0 1,0 0,-1-1,0 1,0-1,0 1,-1-1,0 1,0-1,-1 1,1-1,-1 1,-1-3,-5-9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16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86,'-17'76,"-18"158,-38 130,3-52,73-252,-3-59,0 0,0 0,0 0,1 0,-1 0,1 0,-1 0,1 0,-1 0,1 0,-1 0,1 0,0 0,-1-1,1 1,0 0,0 0,0-1,0 1,0 0,0-1,0 1,0-1,0 1,0-1,0 0,0 1,0-1,0 0,0 0,0 0,0 0,0 0,1 0,-1 0,0 0,0 0,0 0,0-1,0 1,0 0,0-1,0 1,0-1,0 1,0-1,0 1,0-1,0 0,0 0,65-63,-44 39</inkml:trace>
  <inkml:trace contextRef="#ctx0" brushRef="#br0" timeOffset="378.945">512 1,'37'228,"2"72,-34-253,-2 1,-2 0,-2 0,-2 0,-3-1,-1 1,-3-1,-2 1,12-48,0-1,-1 0,1 1,-1-1,1 1,-1-1,1 1,-1 0,0-1,1 1,-1-1,0 1,1 0,-1 0,0-1,1 1,-1 0,0 0,1 0,-1 0,0-1,1 1,-1 0,0 1,0-1,1 0,-1 0,0 0,1 0,-1 0,0 1,1-1,-1 0,0 1,1-1,-1 0,1 1,-1-1,0 1,1-1,-1 1,1-1,-1 1,1-1,0 1,-1 0,1-1,0 1,-1-1,1 1,0 0,0-1,-1 1,1 0,0 0,-40-89,27 57,0 2,-2 0,-1 1,-1 0,-14-16,20 29,-1 0,0 1,-2 0,1 0,-2 2,0 0,0 0,-1 2,0 0,-1 0,0 2,-1 0,1 1,-1 1,-1 1,-1-1,15 6,0 0,1 0,-1 0,1 1,-1 0,1-1,-1 2,1-1,0 0,-1 1,1 0,0 0,0 0,0 0,0 1,1-1,-1 1,1 0,-1 0,1 1,0-1,0 1,1-1,-1 1,1 0,-1 0,1 0,1 0,-1 1,-1 3,-3 16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6:50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56 198,'-30'343,"15"-269,5-92,10-2,0 0,2 0,0 0,2 1,0-1,1 1,1 0,0 0,2 1,0 0,1 0,9-12,17-38,-27 49,0 0,2 1,0 0,1 0,1 1,1 1,0 0,1 1,0 0,14-9,-27 23,0 0,0 0,0 0,0 0,0 1,0-1,1 0,-1 1,0-1,1 1,-1-1,0 1,1 0,-1-1,0 1,1 0,-1 0,1 0,-1 0,0 0,1 0,-1 0,0 1,1-1,-1 0,0 1,1-1,-1 1,0 0,0-1,1 1,-1 0,0 0,0 0,0 0,0 0,0 0,0 0,0 0,21 56,-17-39,1 1</inkml:trace>
  <inkml:trace contextRef="#ctx0" brushRef="#br0" timeOffset="636.595">903 85,'-16'2,"0"1,1 1,-1 0,1 2,0-1,1 2,-1 0,1 1,1 0,-1 1,2 0,-1 1,0 2,-11 6,20-17,1 1,-1 0,1 0,0 0,0 1,0-1,0 1,0 0,0-1,1 2,-1-1,1 0,0 0,0 1,0-1,0 1,1-1,-1 1,1 0,0 0,0-1,0 1,1 0,-1 0,1 0,0 0,0 0,1 0,-1 0,1 0,0 0,0 0,0-1,0 1,1 0,-1-1,1 1,0-1,0 1,0-1,1 0,-1 0,3 2,75 28,10 5,-88-36,1 1,-1-1,1 1,-1-1,0 1,0 0,0-1,0 1,-1 0,1 0,-1 1,0-1,0 0,0 0,0 1,0-1,-1 0,1 1,-1-1,0 1,0-1,-1 0,1 1,0-1,-1 1,0-1,0 1,-4 6,-1-1,0 1,-1-1,1 0,-2-1,1 1,-1-2,0 1,-1-1,0 0,0-1,-1 0,1 0,-1-1,0-1,-1 1,1-2,-1 1,0-2,0 1,-4-1,11-1,2 1,-1-1,0 0,0 0,0 0,0 0,0 0,0-1,0 1,-1-1,1 0,0 0,0 0,0 0,0-1,0 1,0-1,0 0,0 0,0 0,0 0,0 0,0-1,0 1,1-1,-2-1,4-9</inkml:trace>
  <inkml:trace contextRef="#ctx0" brushRef="#br0" timeOffset="905.676">1045 424,'0'33,"0"17,0 4,0-3,-5-9,-2-13</inkml:trace>
  <inkml:trace contextRef="#ctx0" brushRef="#br0" timeOffset="1169.242">1045 0,'0'0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5:36:52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55 200,'-47'254,"45"-248,1 1,-1 0,1 0,0 0,1 0,0 0,0 0,0 0,1 0,0 0,0 0,1 0,0-1,0 1,1 0,-1-1,1 0,1 1,-1-1,1-1,0 1,1 0,-1-1,1 0,0 0,1 0,-1 0,1 0,0-1,0 0,0 0,0 0,1-1,-1 0,1 0,0-1,0 0,0 0,0 0,0-1,1 0,-1-1,0 0,0 0,1 0,-1-1,0 0,0 0,0-1,0 0,0 0,0-1,0 0,5-3,9-4,-1-2,-1-1,1 0,-2-1,0-1,-1-1,0 0,-2-2,0 1,-1-2,9-15,-12 16,-2-1,0 0,-2-1,0 0,-1 0,-1 0,-1-1,0 0,-2 0,-1 0,0-18,-2 27,-1 1,0 0,0-1,-1 1,-1 0,1 0,-2 0,0 1,0 0,-1 0,0 0,-3-4,6 10,0 0,0 1,0-1,-1 1,1-1,-1 1,0 0,0 1,0-1,0 0,0 1,0 0,-1 0,1 1,-1-1,0 1,1 0,-1 0,0 0,0 1,1-1,-1 1,0 1,0-1,0 0,1 1,-1 0,0 0,1 1,-4 1,3-1,-1 1,0 0,1 0,-1 0,1 1,0 0,0 0,0 0,1 0,0 1,-1 0,2 0,-1 0,0 0,1 1,0 0,1-1,-1 1,1 0,0 0,-1 6,-5 135,8-118,32 178,-6-77,4 122,-32-94,2-146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44:31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830 658,'-91'-76,"55"43,-1 1,-2 1,-42-23,-38-24,84 39,-1 2,-2 1,-1 2,-2 1,-27-14,-64-65,131 112,1-1,0 0,0 0,-1 1,1-1,0 0,-1 0,1 1,-1-1,1 0,-1 1,1-1,-1 0,1 1,-1-1,1 1,-1-1,0 1,1-1,-1 1,0-1,0 1,1 0,-1 0,0-1,0 1,1 0,-1 0,0 0,0 0,0-1,1 1,-1 0,0 1,0-1,0 0,1 0,-1 0,0 0,0 1,0-1,1 0,-1 1,0-1,1 1,-1-1,0 0,1 1,-1 0,0-1,1 1,-1-1,1 1,-1 0,1-1,-1 1,1 0,0 0,-1-1,1 1,0 0,0 0,-1-1,1 1,37 134,-22 35,0-96,-14-73,0-1,1 1,-1 0,0-1,0 1,1-1,-1 1,0-1,1 0,-1 0,0 1,1-1,-1 0,1 0,-1 0,0 0,1-1,-1 1,0 0,1-1,-1 1,0-1,1 1,-1-1,0 1,0-1,0 0,0 0,1 0,-1 1,0-1,0 0,-1 0,1-1,0 1,0 0,0 0,-1 0,1 0,-1-1,1 1,-1 0,1-1,-1 1,0 0,1-1,-1 0,93-125,37-47,-129 174,-1 0,1-1,0 1,-1-1,1 1,0-1,-1 0,1 1,-1-1,1 1,-1-1,1 0,-1 0,0 1,1-1,-1 0,0 0,1 1,-1-1,0 0,0 0,0 0,0 1,0-1,0 0,0 0,0 0,0 0,0 1,0-1,-1 0,1 0,0 0,-1 1,1-1,0 0,-1 1,1-1,-1 0,1 1,-1-1,1 0,-1 1,0-1,1 1,-1-1,0 1,1-1,-1 1,0 0,1-1,-1 1,0 0,0-1,0 1,-51-2,42 2,-8 1,-5-2,0 2,0 1,0 0,0 2,0 1,1 0,-2 2,16-3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0:47:01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0 300,'1'0,"-1"0,0 0,1-1,-1 1,1 0,-1 0,1 0,-1-1,1 1,-1 0,1 0,-1 0,1 0,-1 0,0 0,1 0,-1 0,1 0,-1 0,1 0,-1 0,1 1,-1-1,1 0,-1 0,1 0,-1 1,0-1,1 0,-1 0,1 1,-1-1,0 0,1 1,-1-1,0 1,0-1,1 0,-1 1,0-1,0 1,1-1,-1 1,0-1,0 1,0-1,0 0,0 1,0-1,0 1,0-1,0 1,0-1,0 1,0-1,0 1,0-1,14 33,-2 0,-2 0,0 1,-3 1,1 11,10 40,0 110,-17-196,-1 0,1-1,-1 1,0 0,1 0,-1-1,1 1,-1 0,1 0,-1 0,1 0,-1 0,1 0,-1 0,1 0,-1 0,0 0,1 0,-1 0,1 0,-1 0,1 0,-1 0,1 0,-1 1,1-1,-1 0,1 0,-1 1,0-1,1 0,-1 0,0 1,1-1,-1 0,0 1,1-1,-1 1,0-1,0 0,1 1,-1-1,0 1,0-1,0 1,0-1,1 1,-1-1,0 1,0-1,0 1,0-1,0 1,0-1,0 1,0-1,-1 0,1 1,0-1,0 1,0-1,0 1,-1-1,1 1,0-1,18-35,87-229,-27 89,-71 164,-3 3</inkml:trace>
  <inkml:trace contextRef="#ctx0" brushRef="#br0" timeOffset="1">0 187,'92'-45,"-65"40,0 0,1 2,-1 0,1 2,0 2,17 1,22 1,-23-3,-75-34,17 23,7 7,0-1,0 0,1-1,0 0,0 0,0 0,1 0,0-1,0 0,1 0,-1-2,3-2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24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58,'30'17,"-6"-14,0 0,0-1,0-1,0-2,1 0,-1-2,-1 0,13-5,16 0,142-22,-131 16,66-1,-129 25,-11-4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24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30,'43'0,"39"-4,9-3,0 1,-12 1,-13 1,-10 2,-8 1,-9 0,-5 1,-4 1,-2-1,-2 0,-4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24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304 1,'-179'635,"153"-533,-62 181,88-283,-2 1,1 1,0 0,0 0,0 0,0 0,0 0,1 0,-1 0,1 0,-1 0,1 0,0 0,-1 0,1 0,0 0,0 0,1 1,-1-1,0 0,1 0,-1 0,1 0,0 0,0 0,-1 0,1 0,0-1,1 1,-1 0,0 0,1-1,-1 1,1-1,-1 1,1-1,-1 0,1 1,0-1,1 0,53-10,-26-2</inkml:trace>
  <inkml:trace contextRef="#ctx0" brushRef="#br0" timeOffset="378.936">1066 170,'-69'63,"4"2,2 3,3 3,-11 21,59-76,0 1,1-1,0 2,2-1,0 1,1 1,1 0,0 0,2 0,0 1,1-1,1 1,1 0,1 0,1 1,0-1,4 16,-2-29,1 1,0-1,0 0,1 0,-1 0,2-1,-1 1,1-1,0 0,0-1,1 1,0-1,0 0,0 0,0-1,1 1,0-1,0-1,0 0,0 0,0 0,1-1,-1 0,6 1,16 3,0-2,1-1,-1-1,1-2,25-2,-24-2,0 0,0-2,0-2,-1 0,0-2,-1-2,0 0,-1-2,0-1,-1-1,-1-2,0 0,-2-2,0-1,-1 0,-2-2,0-1,-1 0,11-20,-24 33,0 0,-1-1,0 0,-1 0,0 0,-1-1,-1 1,0-1,0 0,-1 0,-1-1,0 1,-1 0,-1 0,0 0,0 0,-2 0,1 0,-2 0,0 0,0 1,-1 0,0 0,-1 0,-1 0,0 1,0 0,-1 1,-1 0,0 0,0 0,0 1,-2 1,1 0,-1 0,0 1,0 0,-10-4,9 6,-1 1,0 0,0 1,0 0,-1 1,1 1,0 0,-1 0,1 2,-1-1,1 2,0 0,-1 0,1 1,0 1,0 0,1 1,0 1,-1-1,2 2,-1 0,1 0,0 1,0 0,1 1,0 1,1-1,-4 6,-49 55,37-41</inkml:trace>
  <inkml:trace contextRef="#ctx0" brushRef="#br0" timeOffset="732.256">2280 255,'-25'10,"1"1,0 2,1 0,1 2,0 0,1 2,0 0,-5 8,8-9,-10 6,2 1,1 1,0 1,2 2,1 0,2 1,0 1,2 1,1 1,-6 16,21-40,-1 0,1 1,0-1,1 0,0 1,0-1,1 0,0 1,0-1,0 1,1-1,0 0,1 1,0-1,0 0,0 0,1 0,0 0,0-1,1 1,0-1,0 0,0 0,1 0,0 0,0-1,0 0,1 0,0 0,0-1,0 0,6 3,10 3,0-2,0 0,1-1,0-1,0-2,1 0,-1-1,1-2,0 0,-1-2,1 0,0-2,-1 0,0-2,0 0,0-2,0 0,-1-2,-1 0,1-2,-1 0,-1-1,0-2,-1 0,-1 0,0-2,-1 0,0-1,-1-1,-2-1,5-7,-4 5,-1-1,-2-1,0 0,-1-1,-2 0,0-1,-1 0,-2 0,-1 0,0-1,-2 0,-1 0,-2 0,0 0,-1 0,-2 0,-1 1,-3-13,4 29,0-1,-1 2,0-1,0 0,-1 1,0-1,0 1,-1 1,0-1,-1 1,0 0,0 0,0 1,0 0,-1 1,0-1,-1 1,1 1,-1 0,0 0,0 0,0 1,0 1,-1-1,1 2,-1-1,1 1,-1 1,0 0,1 0,-1 1,0 0,-1 1,-24 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33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1,'-24'34,"-13"15,-4 5,-1-2,2-11,9-6,3-10,3-4,0-1,5-4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3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0,'-9'202,"5"-156,-3-1,-1 0,-3 0,-1-1,-2-1,-2 0,-5 6,-88 184,103-188,6-44,0 0,0 0,0-1,1 1,-1 0,0 0,0-1,1 1,-1 0,1-1,-1 1,1 0,-1-1,1 1,-1-1,1 1,0-1,-1 1,1-1,-1 1,1-1,0 0,0 1,-1-1,1 0,0 1,0-1,-1 0,1 0,0 0,0 0,0 0,-1 0,1 0,0 0,0 0,0 0,-1 0,1-1,0 1,0 0,-1 0,1-1,0 1,-1-1,1 1,0 0,-1-1,1 0,0 1,-1-1,1 1,-1-1,15-7</inkml:trace>
  <inkml:trace contextRef="#ctx0" brushRef="#br0" timeOffset="242.428">1 424,'569'-58,"-552"56,0 0,0-1,-1-1,0-1,1 0,-1-1,-1-1,0 0,0-1,0-1,-1 0,0-1,-1 0,0-1,5-7,2-1,-4 3</inkml:trace>
  <inkml:trace contextRef="#ctx0" brushRef="#br0" timeOffset="614.137">1017 29,'-88'362,"78"-317,2 0,2 1,2 0,2 0,2 0,5 28,-6-73,1 0,0 1,0-1,0 0,0 0,0 0,0 1,1-1,-1 0,0 0,1 0,-1 0,0 0,1 0,0 0,-1 1,1-1,-1-1,1 1,0 0,0 0,0 0,-1 0,1 0,0-1,0 1,0 0,0-1,0 1,0-1,1 1,-1-1,0 1,0-1,0 0,0 0,0 0,1 1,-1-1,0 0,0 0,0-1,0 1,1 0,-1 0,0-1,0 1,0 0,0-1,0 1,0-1,0 1,1-1,58-44,-52 37,194-133,-150 121,-51 20,0 0,1 0,-1 0,0 0,0 0,0 1,0-1,0 0,1 0,-1 1,0-1,0 1,0-1,0 1,0-1,0 1,0 0,0-1,0 1,-1 0,1 0,0 0,0-1,-1 1,1 0,0 0,-1 0,1 0,-1 0,1 1,-1-1,0 0,1 0,-1 0,0 0,0 0,0 0,0 1,0-1,0 0,0 0,0 0,0 0,0 1,-1-1,1 0,-33 143,32-141,0 0,0 0,1 0,0 0,-1 0,1 1,0-1,0 0,1 0,-1 0,1 1,0-1,-1 0,1 0,1 0,-1 0,0 0,1 0,-1-1,1 1,0 0,1 0,12 9</inkml:trace>
  <inkml:trace contextRef="#ctx0" brushRef="#br0" timeOffset="927.602">1525 650,'39'-9,"0"-2,-1-2,-1-1,0-2,0-1,-2-2,19-14,-3-26,-50 57,0 1,0-1,-1 1,1-1,-1 0,1 1,-1-1,0 0,1 1,-1-1,0 0,0 1,0-1,0 0,-1 1,1-1,0 0,-1 1,1-1,-1 0,1 1,-1-1,0 1,0-1,0 1,0 0,0-1,0 1,0 0,0 0,0-1,-1 1,1 0,0 0,-1 0,1 1,-1-1,1 0,-1 0,1 1,-1-1,0 1,0-1,-8 0,-1 0,1 0,-1 1,1 0,-1 1,1 0,-1 0,1 1,0 1,0 0,0 0,0 1,0 0,1 1,0 0,0 0,0 1,-8 7,6-6,0 1,0 0,1 1,0 0,0 1,1 0,0 0,1 1,0 0,1 0,0 1,1 0,0 1,1-1,0 1,1 0,1 0,0 0,0 8,3-16,1 1,-1-1,2 0,-1 0,0 0,1 0,0 0,0 0,1-1,-1 1,1 0,0-1,0 0,0 0,1 0,0 0,-1-1,1 1,1-1,-1 0,0 0,1 0,-1-1,1 1,0-1,10 4,-1 0,1-1,0 0,0-1,0-1,1 0,14 0,70-7,-73-3</inkml:trace>
  <inkml:trace contextRef="#ctx0" brushRef="#br0" timeOffset="1344.293">2089 706,'155'-91,"-48"-7,-44 55,-64 76,-3-13,1-1,1 1,0-1,2 1,0 0,1 0,1-1,-1-14,0 0,0-1,0 1,0-1,1 1,0-1,0 0,0 0,0 0,1 0,-1 0,1 0,0 0,0-1,1 0,-1 0,1 0,-1 0,1 0,0 0,0-1,0 0,1 0,-1 0,0-1,1 1,-1-1,1 0,-1 0,1 0,0-1,1 0,14-1,-1-1,1-1,0-1,-1-1,0 0,0-2,-1 0,0-1,0-1,0 0,-1-1,-1-1,0-1,0-1,-1 0,-1 0,0-2,-1 0,-1 0,0-1,7-14,-8 16,-2 2,0 0,-1 0,0-1,-1 0,-1-1,0 1,0-1,2-12,-4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47:01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28,'-1'1,"-1"0,0 0,0 1,1-1,-1 0,1 1,-1-1,1 1,0-1,0 1,-1 0,1-1,0 1,0 0,1 0,-1 0,0 0,1 0,-1 0,1 0,-1 0,1 0,0 0,0 0,0 0,0 1,-1 6,-29 199,1 117,12-36,17-176,5-89</inkml:trace>
  <inkml:trace contextRef="#ctx0" brushRef="#br0" timeOffset="4902.604">1091 141,'-1'-3,"-1"-1,0 1,0 0,0 0,0-1,-1 1,1 1,-1-1,0 0,0 1,0-1,0 1,0 0,0 0,-1 0,1 0,-1 1,1-1,-1 1,1 0,-1 0,0 0,0 1,0-1,1 1,-4 0,-16-3,-1 2,1 0,0 2,-1 0,1 2,0 0,0 2,0 1,1 0,-1 2,2 0,-18 10,33-13,0 0,0 0,1 1,0-1,0 1,0 0,1 1,0-1,0 1,0 0,1 0,0 0,1 0,-1 0,2 1,-1-1,1 1,0-1,0 6,-2 2,11 86,2-41,-9-30,-2-26,0-1,0 1,0 0,1-1,0 1,-1 0,1 0,1-1,-1 1,0 0,1 0,0-1,0 1,0-1,0 1,1-1,-1 1,1-1,0 0,0 1,0-1,0 0,1 0,-1-1,1 1,0 0,-1-1,1 0,0 0,1 0,-1 0,0 0,1 0,-1-1,1 0,-1 1,196-26,-193 25,-1 0,1 0,-1 1,1-1,-1 1,0 1,0-1,0 1,0 0,0 0,-1 0,1 1,-1 0,0-1,0 1,0 1,0-1,-1 1,0-1,0 1,0 0,-1 0,1 0,-1 1,0-1,-1 0,1 5,2-4,-2 0,1 1,-1-1,0 1,0-1,0 1,-1 0,0 0,-1 0,1 0,-1-1,-1 1,1 0,-1 0,-1 0,1 0,-1-1,0 1,0-1,-1 1,0-1,0 0,-1 0,1 0,-1-1,-5 6,-14 8,-1-2,-1 0,0-1,-1-2,-1-1,0 0,-1-3,0 0,-29 6,35-10,0-1,0-2,-1 0,0-1,1-1,-1-1,-18-2,18-3,5-1</inkml:trace>
  <inkml:trace contextRef="#ctx0" brushRef="#br0" timeOffset="5304.285">1345 846,'-10'25,"-2"11,-1 6,8-5,5-13,6-11,3-13,5-10,4-9,-1-1</inkml:trace>
  <inkml:trace contextRef="#ctx0" brushRef="#br0" timeOffset="5720.747">1880 1,'-21'57,"13"186,10-147,-19 228,-13-139,19-27,11-146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9:34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384 537,'-16'-3,"0"0,1 1,-1 1,0 0,0 2,0-1,0 2,0 0,0 1,0 1,1 0,0 1,0 1,0 0,1 1,-1 0,2 1,-1 1,1 0,1 1,-4 4,10-6,0 0,0 1,1-1,1 1,0 0,0 0,0 1,1-1,1 1,-1 0,2 0,-1 3,1-9,1-1,0 1,0-1,0 1,0 0,0-1,1 1,-1-1,1 1,0-1,0 1,1-1,-1 1,1-1,0 0,-1 0,1 0,1 0,-1 0,0 0,1-1,-1 1,1-1,0 0,0 1,0-1,0 0,0-1,0 1,1-1,-1 1,0-1,1 0,2 0,4-1,-1 0,1-1,0-1,-1 1,1-2,-1 1,1-1,-1-1,0 0,0 0,-1-1,1 0,-1 0,0-1,0 0,-1 0,0-1,2-2,141-128,-58 25,-78 105,-24 41,5-17,2-6,1 1,0-1,0 1,1 0,0 0,1 0,1 0,0 0,0-1,1 1,1 0,0-1,1 1,0-1,0 0,1 0,1-1,0 1,0-1,1-1,3 5,35 27,-31-31</inkml:trace>
  <inkml:trace contextRef="#ctx0" brushRef="#br0" timeOffset="400.305">779 481,'-5'95,"9"-56,2 1,2-1,1 0,2-1,3 3,-9-26,-5-14,0-1,-1 1,1 0,0 0,0 0,0-1,0 1,0 0,0 0,0 0,0-1,0 1,1 0,-1 0,0-1,0 1,1 0,-1 0,0-1,1 1,-1 0,1-1,-1 1,1 0,-1-1,1 1,-1-1,1 1,0-1,-1 1,1-1,0 0,-1 1,1-1,0 0,0 1,-1-1,1 0,0 0,0 0,0 0,-1 1,1-1,0 0,0-1,0 1,-1 0,1 0,0 0,0 0,-1-1,1 1,0 0,0 0,-1-1,1 1,0-1,-1 1,1-1,0 1,-1-1,1 1,-1-1,1 0,-1 1,1-1,-1 0,106-220,-60 107,-38 90</inkml:trace>
  <inkml:trace contextRef="#ctx0" brushRef="#br0" timeOffset="3772.273">1230 621,'6'4,"1"0,0 0,0-1,1 0,-1-1,1 1,-1-1,1-1,0 1,-1-2,1 1,0-1,0 0,0 0,0-1,-1 0,4-1,136-40,-142 40,-1 0,1 0,0-1,-1 0,0 0,1 0,-1 0,0 0,-1-1,1 0,-1 0,1 0,-1 0,0 0,-1-1,1 0,-1 1,0-1,0 0,0 0,-1 0,0 0,0 0,0 0,0 0,-1-1,0-3,-1 5,0 0,0 0,0 0,-1 0,1 0,-1 1,0-1,0 0,-1 1,1-1,-1 1,1 0,-1 0,0 0,0 0,0 1,-1-1,1 1,-1-1,1 1,-1 1,0-1,0 0,0 1,0 0,-2-1,-5-1,0 0,0 0,0 2,0-1,0 1,-1 1,1 0,0 0,-6 2,2 2,1 0,0 0,0 2,1 0,0 0,0 1,0 1,1 0,-2 2,8-3,1 0,0 0,0 0,1 1,0-1,0 1,1 0,0 0,0 0,1 1,0-1,0 1,1-1,0 1,1-1,0 1,0 0,1-1,0 1,0-1,1 1,0-1,1 1,0-1,0 0,1 0,0-1,0 1,0-1,1 0,1 0,2 4,129 103,-132-109,0 0,1-1,-1 1,1-1,0 0,0-1,0 1,0-1,1 0,-1-1,1 0,0 0,-1 0,1-1,0 0,0 0,0 0,0-1,1 0,8-5</inkml:trace>
  <inkml:trace contextRef="#ctx0" brushRef="#br0" timeOffset="6053.204">1964 1,'33'42,"-20"-13,0 0,-2 1,-2 1,-1-1,-1 1,2 23,-4-19,-1 0,-2 0,-2 0,-1 0,-2 0,-1 0,-1 0,-3 0,0-1,-2-1,-8 17,10-30,0 0,-2 0,0-1,-1-1,-1 1,0-2,-1 0,-1 0,-1-1,-3 1,10-9,-2 0,1 0,-1-1,0 0,-1 0,1-2,-1 1,0-1,-1-1,1 0,-1 0,0-1,0-1,0 0,-7 0,-66-7,60-2</inkml:trace>
  <inkml:trace contextRef="#ctx0" brushRef="#br0" timeOffset="12892.082">2839 254,'-173'125,"98"-67,5-5,2 4,-50 53,113-104,4-4,0-1,0 1,1-1,-1 1,0-1,0 0,-1 1,1-1,0 0,0 0,-1 0,1 0,-1 0,1 0,-1 0,1 0,-1 0,1-1,-1 1,0-1,1 1,-1-1,0 0,1 0,-1 0,0 1,1-2,-1 1,0 0,0 0,1 0,-7-8</inkml:trace>
  <inkml:trace contextRef="#ctx0" brushRef="#br0" timeOffset="13239.504">2359 254,'28'45,"100"57,-34-32,-73-52,12 13,0-1,2-3,1 0,1-2,2-2,31 14,-69-37,-1 1,1-1,0 1,0-1,-1 0,1 1,0-1,0 0,0 1,-1-1,1 0,0 0,0 0,0 0,0 0,0 0,-1 0,1 0,0 0,0 0,0 0,0-1,0 1,-1 0,1-1,0 1,0 0,-1-1,1 1,0-1,-1 1,1-1,0 0,-1 1,1-1,-1 0,1 1,-1-1,1 0,-1 1,1-1,-1 0,0 0,0 0,1 1,-1-1,0 0,0 0,0 0,0 0,0 0,0 1,0-1,0 0,0 0,0 0,0 0,-1 0,1 1,0-1,-1-1,-3-12</inkml:trace>
  <inkml:trace contextRef="#ctx0" brushRef="#br0" timeOffset="13622.97">2641 85,'-28'255,"28"170,-12-336,13-76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2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909 144,'-31'-33,"7"17,-1 2,-1 1,0 1,-1 1,0 1,-1 1,0 2,0 1,0 1,-1 1,0 2,0 1,0 1,-10 2,26-1,0 1,1 0,-1 1,1 1,-1 0,1 0,0 1,1 1,-1 0,1 0,0 1,1 1,0 0,0 0,0 1,1 0,1 0,-1 1,2 1,-1-1,0 3,4-9,0 0,0 0,1 1,-1-1,1 1,0 0,0 0,0 0,1 0,0 0,0 1,0-1,1 1,0-1,0 1,0-1,1 1,-1 0,1 0,1-1,-1 1,1 0,0-1,0 1,1-1,0 1,0-1,0 0,0 0,1 0,0 0,0 0,0 0,4 3,7 0,0-2,0 0,0 0,1-1,0-1,0-1,0 0,1 0,-1-2,1 0,-1-1,0 0,1-1,-1-1,8-2,58-19,-104 16,2 6,0 2,0 0,0 1,0 1,0 2,0-1,1 2,0 1,0 1,0 0,1 1,1 2,-7 3,10-7,0 1,1 0,-1 1,2 0,-1 2,1-1,1 1,0 1,0 0,2 1,-1 0,1 1,1 0,1 0,0 1,1 0,0 0,1 1,1 0,-1 7,4-15,1 0,0 0,0 0,1 0,0 0,1 0,-1 0,1 1,1-1,0 0,0-1,0 1,1 0,1-1,-1 1,1-1,0 0,0 0,1-1,0 1,1-1,-1 0,1 0,0-1,0 0,1 0,2 2,5 0,0 1,1-2,0 0,-1-1,2-1,-1 0,0-1,1 0,0-2,-1 0,1 0,0-1,0-1,-1-1,17-3,119-33,-132 33</inkml:trace>
  <inkml:trace contextRef="#ctx0" brushRef="#br0" timeOffset="383.561">1304 455,'-27'34,"-149"161,57-55,49-52,70-88,-1 1,1-1,-1 1,1-1,-1 1,0-1,1 0,-1 1,1-1,-1 0,0 0,1 1,-1-1,0 0,1 0,-1 0,0 0,1 0,-1 0,0 0,1 0,-1 0,0 0,1 0,-1 0,0 0,1-1,-1 1,0 0,1 0,-1-1,1 1,-1 0,1-1,-1 1,1-1,-1 1,1-1,-1 1,1-1,-1 1,1-1,0 1,-1-1,1 0,0 1,-1-1,1 0,0 1,0-1,0 0,0 1,0-1,0 0,-5-14</inkml:trace>
  <inkml:trace contextRef="#ctx0" brushRef="#br0" timeOffset="650.04">966 371,'205'251,"-88"-88,-88-136,-13-20</inkml:trace>
  <inkml:trace contextRef="#ctx0" brushRef="#br0" timeOffset="1079.601">1840 427,'-20'2,"-1"1,0 0,1 2,-1 0,1 2,1 0,-5 3,12-6,2-1,-1 1,0 0,1 1,-1 0,1 1,1 0,-1 0,1 1,0 0,1 1,-1 0,1 0,1 1,0 0,0 0,1 1,0-1,1 1,0 1,0-1,1 1,0 0,1 0,1 0,-1 0,2 1,0-1,0 0,1 11,1-17,0 0,1-1,-1 1,1 0,0-1,0 0,1 0,-1 1,1-1,0-1,0 1,0 0,1-1,-1 0,1 1,0-1,0-1,0 1,0-1,0 1,0-1,1 0,-1-1,1 1,0-1,-1 0,1 0,0 0,0-1,0 1,-1-1,1-1,0 1,0 0,0-1,-1 0,1-1,0 1,-1-1,1 1,-1-1,0-1,1 1,0-1,29-18,-1-1,-1-1,-2-2,0-1,10-13,-12 10,-2-2,-1-2,-1 0,-2-1,3-8,-26 42,1-1,0 1,0-1,0 1,0-1,0 1,0-1,0 1,0-1,0 0,0 1,0-1,0 1,1-1,-1 1,0-1,0 1,0-1,1 1,-1-1,0 1,1 0,-1-1,0 1,1-1,-1 1,1 0,-1-1,1 1,-1 0,0-1,1 1,-1 0,1 0,-1 0,1-1,0 1,-1 0,1 0,-1 0,1 0,-1 0,1 0,-1 0,1 0,-1 0,1 0,-1 0,1 0,0 1,-1-1,1 0,-1 0,1 1,-1-1,0 0,1 0,-1 1,1-1,3 36,4 81,-3-91</inkml:trace>
  <inkml:trace contextRef="#ctx0" brushRef="#br0" timeOffset="1596.766">2207 878,'25'-71,"2"0,4 2,26-41,-51 98,72-102,-78 113,1 0,0 0,-1 1,1-1,0 0,0 0,0 1,0-1,-1 0,1 1,0-1,0 1,0-1,1 1,-1-1,0 1,0 0,0 0,0 0,0-1,0 1,0 0,1 0,-1 0,0 1,0-1,0 0,0 0,0 1,0-1,0 0,0 1,0-1,0 1,0 0,0-1,0 1,0 0,0-1,0 1,-1 0,1 0,0 0,-1 0,1-1,0 1,-1 0,1 1,17 56,-15-47,25 67,-27-76,0 0,1 1,-1-1,0 0,1 0,-1 0,1-1,-1 1,1 0,0 0,0-1,0 1,0-1,0 0,0 0,0 0,0 0,1 0,-1 0,0 0,1-1,-1 1,0-1,1 1,-1-1,1 0,-1 0,1 0,-1-1,0 1,1 0,0-1,11-5,0-1,0-1,0 0,-1-1,0 0,-1-1,0 0,8-10,8-6,105-76,-132 101,0 1,-1-1,1 1,0-1,-1 0,1 1,0 0,0-1,0 1,-1-1,1 1,0 0,0-1,0 1,0 0,0 0,0 0,0 0,-1 0,1 0,0 0,0 0,0 0,0 0,0 1,0-1,0 0,-1 0,1 1,0-1,0 1,0-1,-1 1,1-1,0 1,-1-1,1 1,0 0,-1-1,1 1,-1 0,1 0,-1-1,1 1,-1 0,1 0,-1 0,0-1,0 1,1 0,-1 1,2 52,-3-43,0 1,0-1,1 0,0 1,1-1,0 0,0 0,1 1,1-1,0 0,1-1,0 1,0-1,1 1,0-2,1 1,0 0,8 7,4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8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41,'0'0,"1"0,-1 0,1 0,-1-1,1 1,-1 1,1-1,-1 0,1 0,0 0,-1 0,1 0,-1 0,1 0,-1 1,1-1,-1 0,0 1,1-1,-1 0,1 0,-1 1,0-1,1 1,-1-1,0 0,1 1,-1-1,0 1,1-1,-1 1,0-1,0 1,0-1,0 1,1-1,-1 1,0-1,0 1,0-1,0 1,0-1,0 1,0-1,0 1,0-1,-1 1,1 0,0-1,0 0,0 1,-1-1,1 1,0-1,0 1,-1-1,1 1,0-1,-1 0,1 1,-1-1,1 0,0 1,-1-1,15 2,0 0,1-2,-1 0,1 0,-1-1,1-1,-1 0,12-4,44-6,221-20,-239 27,-35-1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8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58,'19'0,"16"-5,6-1,2-1,-2 2,-3 2,-3 1,-3 0,-2 2,-1 0,-2 0,1-4,-5-7,-7-1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371 236,'-14'-2,"0"0,1 1,-1 1,0 0,0 1,1 0,-1 1,0 1,1 0,0 1,0 0,0 1,0 1,1 0,0 0,0 1,0 1,-6 5,9-6,0-1,0 1,1 1,0 0,0 0,1 0,0 1,1 0,0 0,0 1,1 0,0 0,1 0,0 1,0-1,1 1,1 0,0 0,0 0,1 0,0 0,1 2,0-10,0 0,1 1,-1-1,0 0,1 0,0 0,0 0,0 0,0 0,0 0,1-1,-1 1,1 0,0-1,0 1,0-1,0 1,0-1,0 0,1 0,-1 0,1 0,0-1,-1 1,1 0,0-1,0 0,0 0,0 0,0 0,0 0,0-1,1 1,5-1,0 1,0-2,0 1,0-1,0 0,-1-1,1 0,0-1,-1 1,0-2,3 0,19-14,0-2,-2 0,0-2,-1-1,-2-1,0-2,-1 0,11-19,16-13,-50 58,-1 0,1 0,0 0,-1 1,1-1,0 0,-1 0,1 1,0-1,-1 0,1 1,0-1,-1 1,1-1,-1 1,1-1,-1 1,1-1,-1 1,0-1,1 1,-1 0,0-1,1 1,-1 0,0-1,0 1,1 0,-1-1,0 1,0 0,0 0,0-1,0 1,0 0,0 0,0-1,0 1,-1 0,1-1,0 1,0 0,-1-1,1 1,0 1,0 17,0 1,2-1,0 0,1 1,1-1,0-1,2 1,0-1,1 0,1 0,1-1,0 0,1 0,7 7,-12-20,-1 0,2-1,-1 1,0-1,1 0,-1-1,1 1,0-1,0 0,0-1,0 1,0-1,0 0,0-1,0 0,1 0,1 0,16 0</inkml:trace>
  <inkml:trace contextRef="#ctx0" brushRef="#br0" timeOffset="347.42">879 180,'23'154,"30"44,-53-196,0-1,1 0,-1 0,0 0,1 0,-1 0,0 0,1 0,-1 0,1 0,0 0,-1 0,1 0,0 0,0 0,0 0,-1-1,1 1,0 0,0 0,0-1,0 1,0-1,0 1,0-1,1 0,-1 1,0-1,0 0,0 0,0 1,0-1,1 0,-1 0,0 0,0-1,0 1,0 0,1 0,-1-1,0 1,0 0,0-1,0 1,0-1,0 1,0-1,0 0,0 0,0 1,0-1,38-50,-21 13,-1 0,-3-1,-1-1,-2 0,-1-5,11-32,-8 18,-9 34</inkml:trace>
  <inkml:trace contextRef="#ctx0" brushRef="#br0" timeOffset="702.169">1641 378,'9'-14,"0"0,-1-1,-1 0,0-1,-1 1,-1-1,-1 0,0-1,-1 1,0-1,-1 0,-1 1,-1-1,-1 0,0 0,-1 1,-1-1,-3-12,4 25,-1 0,0 0,1 0,-1 0,-1 0,1 1,0-1,-1 1,0 0,0 0,0 0,0 1,0 0,0-1,-1 1,1 0,-1 1,1-1,-1 1,0 0,0 0,0 1,1-1,-1 1,0 0,0 1,0-1,0 1,1 0,-1 0,-11 2,1 1,0 0,0 2,1-1,-1 2,2 0,-1 1,-10 7,15-9,-1 0,1 0,1 1,-1 0,1 1,0 0,1 0,0 0,0 1,1 0,0 1,0-1,1 1,1 0,-1 1,2-1,-1 1,2 0,-1-1,1 1,1 0,0 0,1 1,0-1,0 0,2 0,0 6,3 0,0-1,1 0,0 0,2 0,0-1,0 0,1-1,1 0,1 0,0-1,1-1,0 0,0 0,2-1,-1-1,1 0,8 4,19 9,1-1,1-2,1-3,1-1,35 8,-74-22,-1-1,1 0,0 0,-1 0,1 0,0-1,0 0,-1 0,1-1,0 0,0 0,-1 0,1-1,-1 1,1-1,1-1,12-8</inkml:trace>
  <inkml:trace contextRef="#ctx0" brushRef="#br0" timeOffset="1818">1641 293,'5'0,"-3"0,-3 5,-5 1,-6 0,-2 4,-3 0,-3 3,-4-1,-1-1,-3 0,0 0,-1-7,0-5,5-6,6-7,7-7,5 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10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796 923,'-15'-6,"1"1,-1 1,0 0,0 1,-1 1,1 0,0 1,-1 1,1 0,-1 1,1 1,0 0,-1 1,1 0,-10 5,18-6,0 0,1 0,-1 0,1 1,0-1,0 2,0-1,0 1,0 0,0 0,1 0,0 1,0 0,0 0,1 0,0 1,0-1,0 1,1 0,-1 0,1 0,1 1,-1-1,1 1,0-1,1 1,0 0,0 0,0 0,1 0,0-1,0 1,0 0,1 0,0 0,1 0,1 5,9 8,0-1,1 0,1-1,1 0,1-1,0-1,1 0,0-2,2 0,-1 0,12 4,27 24,-32-24,-2 1,0 0,-1 2,-2 1,0 0,0 3,-18-22,-1-1,1 1,-1-1,0 1,0 0,0-1,0 1,-1 0,1 0,-1 0,1-1,-1 1,0 0,0 0,-1 0,1 0,-1 0,1 0,-1-1,0 1,0 0,0-1,0 1,0 0,-1-1,1 1,-1-1,0 0,1 0,-1 1,0-1,-1 0,1-1,0 1,-2 1,-93 48,56-41,0-2,-1-1,0-3,0-1,-39-3,57 0</inkml:trace>
  <inkml:trace contextRef="#ctx0" brushRef="#br0" timeOffset="281.824">569 810,'39'-10,"31"-7,9-1,1 2,-9 4,-12 4,-10 4,-10 1,-5 3,-5 0,-2 1,-6 5,-2 1,-3 4,-6 1</inkml:trace>
  <inkml:trace contextRef="#ctx0" brushRef="#br0" timeOffset="602.06">1924 1036,'-62'43,"-31"19,-3 4,8-4,11-8,13-9,13-7,10-5,8-3,4-3,2-5,6-7</inkml:trace>
  <inkml:trace contextRef="#ctx0" brushRef="#br0" timeOffset="885.621">1275 1120,'112'75,"3"-5,24 6,-86-53,-43-21,-1 2,1-1,-1 1,-1 1,1 0,-1 0,1 0,-1 1,-1 1,1-1,-1 1,1 1,-44-42,21 17</inkml:trace>
  <inkml:trace contextRef="#ctx0" brushRef="#br0" timeOffset="1119.186">1641 810,'-40'130,"6"1,6 2,-4 63,7 5,15-57,10-121</inkml:trace>
  <inkml:trace contextRef="#ctx0" brushRef="#br0" timeOffset="9636.013">6919 1008,'-77'11,"1"3,0 3,1 4,0 3,-14 31,88-54,-1 1,1-1,-1 1,1-1,0 1,-1 0,1 0,0-1,0 1,0 0,1 0,-1 0,0 0,1 0,-1 0,1 0,0 1,0-1,0 0,0 0,0 0,0 0,0 0,1 0,-1 0,1 0,-1 0,1 0,0 0,0 0,0 0,0 0,0 0,0-1,1 1,-1 0,0-1,1 1,0-1,-1 0,1 1,0-1,-1 0,1 0,0 0,2 0,225 94,-227-95,0 1,1-1,-1 1,0 0,0-1,0 1,0 0,0 1,0-1,0 0,-1 0,1 1,0-1,-1 1,1 0,-1-1,0 1,1 0,-1 0,0 0,0 0,0 0,0 0,0 0,-1 0,1 0,-1 0,1 0,-1 1,0-1,0 0,0 0,0 1,0-1,0 0,-1 0,1 0,-1 0,1 1,-1-1,0 0,0 0,0 0,0 0,0 0,-1-1,1 1,0 0,-1-1,0 1,-12 7,0-1,-1-1,0 0,0-2,0 1,-1-2,1 0,-1-1,0 0,0-1,-1-1,-25 5,14-2,4-1</inkml:trace>
  <inkml:trace contextRef="#ctx0" brushRef="#br0" timeOffset="9905.71">7427 1036,'-280'175,"200"-99,78-74,0 1,0-1,1 0,-1 1,1-1,0 1,-1 0,1-1,1 1,-1 0,0 0,1-1,-1 1,1 0,0 0,0 0,0 0,0 0,0-1,1 1,-1 0,1 0,0 0,0-1,0 1,0 0,0-1,1 1,-1-1,1 1,0-1,-1 0,1 0,0 0,0 0,2 1,3 1,0 0,1-1,-1 0,1 0,0-1,0 0,0 0,0-1,0 1,1-2,-1 0,0 0,0 0,7-2,2 2,132-8,-121 1</inkml:trace>
  <inkml:trace contextRef="#ctx0" brushRef="#br0" timeOffset="10186.904">7766 1149,'-11'5,"0"1,0 0,0 1,1 0,0 0,1 1,-1 1,1-1,1 2,0-1,0 1,1 0,0 1,1-1,0 1,1 1,0-1,0 1,2 0,-1 0,0 10,4-18,0 0,1 1,0-1,0 0,0 0,0 0,1 0,-1 0,1 0,0 0,1 0,-1-1,0 1,1-1,0 0,0 0,0 0,0 0,0 0,1 0,-1-1,1 0,0 0,0 0,0 0,0 0,0-1,0 0,0 0,0 0,2 0,4 1,0 0,0-1,1 0,-1-1,0 0,0-1,0 0,1 0,-1-1,0 0,-1-1,9-3,-9 3,-1-1,0 1,1-1,-2-1,1 1,0-1,-1-1,0 1,0-1,0 0,-1-1,0 0,0 0,-1 0,0-1,0 1,-1-1,0 0,0-1,-1 1,0-1,0 0,-1 1,0-1,-1 0,1-5,-1 8,0-1,-1 1,1 0,-1 0,0 0,-1-1,0 1,0 0,0 0,0 0,-1 0,0 0,-1 1,1-1,-1 0,0 1,0 0,-1 0,1 0,-1 0,-1 0,1 1,0 0,-1 0,0 0,0 0,0 1,0 0,-1 0,0 0,-1 0,-16-4</inkml:trace>
  <inkml:trace contextRef="#ctx0" brushRef="#br0" timeOffset="10488.584">8190 1487,'4'-38,"8"-27,5-8,0 4,-2 10,0 13,-2 11,-3 7,1 7,-1 3,3 4,-2 10,-1 5</inkml:trace>
  <inkml:trace contextRef="#ctx0" brushRef="#br0" timeOffset="10788.587">8471 1319,'29'-8,"-1"-2,0 0,-1-2,-1-1,0-1,0-2,-1 0,-2-1,20-18,-38 31,1 0,-1-1,-1 1,1-1,-1 0,0 0,0 0,0-1,-1 1,1-1,-1 0,-1 0,1 0,-1 0,0-1,-1 1,1-1,-1 1,-1-1,1 1,-1-5,-3 7,0 1,-1-1,1 1,-1 1,0-1,1 0,-1 1,-1 0,1 0,0 0,0 0,-1 1,1-1,-1 1,1 0,-1 1,0-1,1 1,-1 0,1 0,-1 0,0 1,1-1,-1 1,1 1,-1-1,1 0,-1 1,-2 2,-5 0,1 0,0 1,0 1,0 0,0 0,1 1,1 0,-1 1,1 0,0 1,1 0,0 0,0 0,1 1,0 1,1-1,0 1,1 0,0 0,0 1,2-1,-1 1,1 0,1 0,0 0,1 0,0 0,1 1,1-1,-1 0,2 0,0 0,0 0,1 0,4 10,-2-14,-1 0,1 0,1-1,-1 1,1-1,0-1,1 1,0-1,0 0,0-1,1 1,0-2,0 1,0-1,0 0,1-1,-1 1,1-2,0 1,0-2,0 1,0-1,0 0,0-1,1 0,-1 0,3-2,13 2</inkml:trace>
  <inkml:trace contextRef="#ctx0" brushRef="#br0" timeOffset="11138.944">9092 388,'35'85,"-4"2,-3 1,-5 1,-3 2,-4-1,0 50,-14-105,-1 0,-2 0,-2 0,-1-1,-1 1,-3-1,0 0,-2-1,-1 0,-2 0,-2-1,-11 19,16-39,0 1,0-1,-1-1,-1 1,0-2,-1 0,0-1,0 0,-1 0,0-2,0 0,-1 0,0-2,0 0,-2 0,-8 5</inkml:trace>
  <inkml:trace contextRef="#ctx0" brushRef="#br0" timeOffset="6789.05">2996 669,'-2'-2,"-1"0,0 0,0 0,0 0,0 1,0-1,0 1,0 0,-1 0,1 0,0 0,-1 1,1-1,0 1,-1 0,1 0,-1 0,1 1,0-1,-1 1,1-1,0 1,-1 0,1 1,0-1,0 0,0 1,0 0,-1 0,-79 63,61-40,2 1,1 1,1 1,1 0,2 2,1 0,1 0,1 1,2 1,1 0,2 0,1 1,2-1,1 1,1 0,2 9,-1-23,1 0,1-1,1 1,1 0,0-1,1 0,1 0,1 0,0 0,1-1,1 0,1 0,3 4,47 61,-44-76,-2-7</inkml:trace>
  <inkml:trace contextRef="#ctx0" brushRef="#br0" timeOffset="7431.472">3222 810,'37'1,"0"-1,-1-3,1 0,-1-3,0 0,0-3,-1-1,0-1,-1-2,0-2,26-15,-59 29,0 0,-1 0,1 0,0 0,-1 0,1 0,0 0,0 0,0 0,0 0,0 0,0 1,0-1,1 0,-1 1,0-1,0 1,0-1,1 1,-1 0,0-1,1 1,-1 0,0 0,0 0,1 0,-1 0,0 0,1 0,-1 1,0-1,0 0,1 1,-1-1,0 1,0-1,0 1,1 0,-1-1,0 1,0 0,0 0,0 0,-1 0,1 0,0 0,0 0,0 0,0 1,-19 111,-9 27,6 2,5 20,-15 126,32-283,0 0,-1 0,1 0,-1 0,0 0,-1 1,1-1,-1 0,0 0,0 0,-1 0,1 0,-1 0,0-1,-1 1,1-1,-1 1,0-1,0 0,0 0,0 0,-1 0,0-1,0 1,0-1,0 0,0 0,0 0,-1-1,0 0,1 0,-1 0,-2 1,-9-1,1-1,0 0,0-1,-1 0,1-2,0 1,0-2,-1 0,2-1,-1 0,-12-7,19 8,1 0,0-1,0 0,0 0,1 0,0-1,0 0,0 0,0-1,1 0,0 0,0 0,0 0,1-1,0 0,0 0,1 0,0 0,0-1,0 1,1-1,1 0,-2-5,3 5,0 0,0 0,1 0,0 0,0 0,1 0,0 0,0 1,1-1,0 1,1 0,-1 0,1 0,1 0,-1 0,1 1,0 0,0 0,1 0,0 1,0 0,3-2,157-92,-156 94,131-42,-99 36,58-1,-77 17</inkml:trace>
  <inkml:trace contextRef="#ctx0" brushRef="#br0" timeOffset="7636.056">4040 1403,'-4'34,"2"15,7 0,8-8,1-17,-2-12</inkml:trace>
  <inkml:trace contextRef="#ctx0" brushRef="#br0" timeOffset="7786.131">4182 810,'0'0</inkml:trace>
  <inkml:trace contextRef="#ctx0" brushRef="#br0" timeOffset="8149.683">4267 1544,'200'-285,"-176"258,-4 48,-9 58,-12-72,1 0,0 0,0 0,1 0,-1 0,2 0,-1 0,1 0,0 0,0-1,1 1,0-1,0 1,1-1,0 0,0-1,0 1,1-1,-1 1,1-1,0 0,1-1,0 0,-2 0,1 0,1-1,-1 0,0 0,1-1,0 1,-1-1,1-1,0 1,0-1,0 0,0 0,0 0,1-1,-1 0,0 0,0-1,0 0,0 0,0 0,0-1,0 0,-1 0,1 0,0-1,-1 0,0 0,0 0,0-1,1 0,104-133,-94 116</inkml:trace>
  <inkml:trace contextRef="#ctx0" brushRef="#br0" timeOffset="8750.764">5113 1149,'0'0,"-18"14,0 0,0 1,2 1,0 1,0 0,2 1,0 1,1 0,1 1,1 0,-6 16,16-34,0 0,1-1,-1 1,1 0,-1 0,1 0,0 0,0 0,0 0,0 0,0-1,0 1,0 0,1 0,-1 0,1 0,-1 0,1 0,0-1,0 1,-1 0,1-1,1 1,-1 0,0-1,0 0,0 1,1-1,-1 0,1 1,-1-1,1 0,-1 0,1 0,0 0,0 0,-1-1,1 1,0-1,0 1,0-1,0 1,82-9,-68 0,0 1,0-2,0 0,-1-1,-1-1,0 0,0-1,-1 0,-1-1,0-1,0 0,5-10,-17 23,0 1,0-1,1 1,-1-1,0 1,0 0,0-1,1 1,-1-1,0 1,0-1,1 1,-1-1,0 1,1 0,-1-1,0 1,1 0,-1-1,1 1,-1 0,1 0,-1-1,0 1,1 0,-1 0,1 0,-1 0,1 0,-1-1,1 1,-1 0,1 0,-1 0,1 0,-1 0,1 1,-1-1,1 0,-1 0,1 0,-1 0,1 0,-1 1,1-1,-1 0,1 1,-1-1,0 0,1 0,-1 1,1-1,-1 1,0-1,0 0,1 1,8 31,-7-22,-1-4,0 1,0-1,0 1,0-1,1 1,0-1,1 0,-1 0,1 0,0 0,1-1,-1 1,1-1,0 0,1 0,-1 0,1 0,0-1,0 0,0 0,1 0,-1-1,1 0,0 0,0 0,0-1,1 0,-1 0,0 0,1-1,-1 0,1 0,-1-1,4 0,4-2,1-1,-1-1,0 0,0-1,-1-1,1 0,-1-1,0 0,-1-1,0 0,0-1,0-1,-2 1,5-7,129-165,-128 158,-2-2,0 0,-2-1,-1 0,-1-1,-1 0,-1-1,-2 0,-1 0,-1 0,-1 0,-1-1,-2 0,-3-21,4 45,-1-1,0 0,-1 1,0-1,1 1,-2-1,1 1,-1-1,0 1,0 0,0 0,-1 0,1 0,-1 0,0 1,-1-1,1 1,-1 0,0 0,0 0,0 0,-1 1,1-1,-1 1,0 0,0 1,0-1,0 1,0 0,-3 0,-3 1,0 0,0 0,-1 1,1 1,0 0,-1 0,1 1,0 1,0 0,0 0,1 1,-1 0,1 1,0 0,0 1,0 0,1 1,0 0,0 0,1 1,0 0,0 0,1 1,0 0,1 0,0 1,0 0,1 0,0 0,1 0,0 1,0 0,1 0,1 0,0 0,1 0,-1 7,-1 6,1-1,0 1,2 0,1 0,0-1,2 1,1-1,1 1,1-1,1-1,0 1,2-1,1-1,1 1,11 16,4-2,1 0,2-2,2-1,1-1,1-2,20 13,31 6,-59-41</inkml:trace>
  <inkml:trace contextRef="#ctx0" brushRef="#br0" timeOffset="13455.454">11096 669,'-45'44,"2"1,1 2,3 2,2 2,1 3,26-43,0 1,1 1,1-1,0 1,1 1,0 0,1 0,1 0,0 0,1 1,0 0,1 0,1 0,0 0,1 0,1 0,1 1,0-1,1 3,5-9,0 0,1-1,0 0,0 0,1-1,0 0,1 0,-1-1,1 0,0-1,1 0,-1 0,1-2,0 1,0-1,0-1,1 0,-1 0,0-1,1 0,-1-1,1-1,8-1,5-1,0-2,0-1,0 0,-1-2,0-1,0-1,-1-1,-1-1,0-1,0-1,-1 0,-1-2,-1-1,0 0,-1-1,-1-1,0-1,-2 0,0-1,-2-1,0 0,6-17,-13 25,0 1,-1-1,0 0,-2-1,0 1,0-1,-1 0,-1 1,0-1,-2-11,1 20,0 0,-1 0,0 0,0 0,-1 0,1 0,-1 0,-1 1,1-1,-1 1,0-1,0 1,0 0,-1 0,0 0,0 1,0-1,0 1,-1 0,0 0,0 1,0-1,0 1,0 0,-1 1,-5-3,0 2,0 0,-1 0,0 2,1-1,-1 1,0 1,0 0,0 1,-2 1,-25 4</inkml:trace>
  <inkml:trace contextRef="#ctx0" brushRef="#br0" timeOffset="13871.16">11801 726,'-7'15,"-1"0,2 1,0 0,0 1,2-1,0 1,1 0,1 0,0 0,1 0,1 1,1-1,0 0,2 0,0 0,0 0,2-1,3 10,-4-18,0 0,1 0,0-1,1 1,-1-1,1-1,1 1,-1-1,1 0,0 0,1-1,-1 0,1 0,0-1,0 0,1 0,-1-1,1 0,0 0,-1-1,1-1,0 1,0-1,1-1,5 0,6 0,0-1,0-1,0-1,0-1,-1-1,1 0,-1-2,-1 0,1-1,11-8,-14 7,-1-1,0-1,-1 0,-1-1,0-1,0 0,-1-1,-1 0,0-1,-1-1,-1 1,0-2,-1 1,5-16,-11 26,-1 0,-1 0,1 0,-1 0,0 0,0-1,-1 1,1 0,-2-1,1 1,-1 0,0-1,0 1,0 0,-1 0,0 0,0 0,-1 0,0 1,0-1,0 1,0-1,-1 1,0 0,0 1,-1-1,1 1,-1-1,0 1,-1 0,-7-6,-1 1,0 0,-1 1,0 1,0 0,0 1,-1 1,0 0,0 1,0 1,-1 0,-148 7,121 3</inkml:trace>
  <inkml:trace contextRef="#ctx0" brushRef="#br0" timeOffset="12816.836">9685 1093,'5'0,"16"-5,9-1,4 0,2 1,-2 1,0 2,-2 1,-2 1,-1 0,0 5,-1 1,0 0,-5-5,-2-4,-4-1</inkml:trace>
  <inkml:trace contextRef="#ctx0" brushRef="#br0" timeOffset="13136.399">10419 613,'-1'377,"-25"-170,-4 2,30-208,0 1,0 0,0 0,1 0,-1 0,1 0,-1 0,1 0,-1-1,1 1,0 0,0 0,0-1,0 1,0-1,0 1,1-1,-1 1,0-1,1 0,-1 1,1-1,-1 0,1 0,0 0,-1 0,1 0,0-1,0 1,0-1,-1 1,1-1,0 1,0-1,0 0,0 0,0 0,0 0,0 0,0-1,1 1,18-3</inkml:trace>
  <inkml:trace contextRef="#ctx0" brushRef="#br0" timeOffset="17024.851">429 2053,'72'-18,"267"2,223-39,-320 26,182 3,51-1,-1 28,-212-29,-57 15,-74 1,-1 5,97 9,-67-1,577-1,-434-28,477 28,-262 0,-316-28,54 17,98-8,-100-7,214 14,-267-3,1 9,9 9,-11-1,969-2,-802-29,12 17,134-22,42 6,-69 17,-404 0,-58 5</inkml:trace>
  <inkml:trace contextRef="#ctx0" brushRef="#br0" timeOffset="17708.2">6468 2024,'-215'241,"86"-98,127-141,0-1,-1 0,1 1,0-1,0 1,0 0,1-1,-1 1,0 0,1 0,-1 0,1 0,0 0,-1 1,1-1,0 0,0 1,1-1,-1 0,0 1,1-1,0 1,-1-1,1 1,0-1,0 1,0-1,1 1,-1-1,1 1,-1-1,1 1,0-1,0 0,0 1,0-1,0 0,0 0,1 0,-1 0,1 1,10 0,0-1,0 0,0 0,0-1,0-1,0 0,0-1,0 0,0-1,0 0,0-1,6-2,-18 5,290-72,-217 38,-56 23</inkml:trace>
  <inkml:trace contextRef="#ctx0" brushRef="#br0" timeOffset="17952.038">6892 2080,'-34'43,"-30"44,-9 15,3 6,9-6,9-11,10-12,11-8,7-13,6-6,8-7,-1-7,3-5,2-2,2-3,2-1,1-5</inkml:trace>
  <inkml:trace contextRef="#ctx0" brushRef="#br0" timeOffset="19091.754">569 302,'-4'-6,"-1"0,0 0,0 0,0 1,-1-1,0 2,0-1,0 0,-1 1,0 0,1 1,-1 0,-1 0,1 0,0 1,-1 0,1 0,-1 1,0 0,1 0,-1 1,0 0,1 0,-1 1,0 0,1 0,-1 1,1 0,-7 2,-9 13,1 1,0 1,2 1,0 1,1 1,2 0,0 1,1 1,1 0,2 1,0 1,2 0,1 1,-1 4,-5 36,2 0,4 1,2 0,3 0,3 1,7 52,-4-29,0 15,-13 366,-7-73,-8 26,27-386,-2-20,1 0,0 0,2 0,1-1,0 1,2 0,0-1,1 1,1-1,0-1,6 11,-10-27,0 0,0 0,0 0,1 0,-1 0,0 0,1-1,-1 0,1 1,-1-1,1 0,0 0,0 0,-1-1,1 1,0 0,0-1,0 0,0 0,0 0,-1 0,1 0,0-1,0 1,0-1,-1 0,1 0,0 0,0 0,-1 0,1 0,-1-1,1 1,-1-1,0 0,0 0,1 0,36-14,154 7,-168 9</inkml:trace>
  <inkml:trace contextRef="#ctx0" brushRef="#br0" timeOffset="20356.123">12395 21,'12'-5,"1"1,-1 1,1 0,0 1,1 0,-1 1,0 1,0 0,0 1,0 0,1 1,-1 0,-1 1,1 1,0 0,-1 0,0 1,4 3,-9 0,0 0,0 0,-1 0,-1 1,0 0,0 0,0 0,-1 1,-1-1,1 1,-2 0,1 0,-1 0,-1 1,0-1,-1 0,1 1,-2-1,0 0,0 0,-1 1,-1 2,-23 273,-1 39,15-42,-32 185,-20-189,18-65,42 65,21-184,-18-92,0 0,0 0,0 0,0 0,-1 0,1-1,-1 1,1-1,-1 1,0-1,0 1,0-1,0 0,-1 0,1 0,0 0,-1 0,0-1,1 1,-1-1,0 0,0 0,1 0,-1 0,0 0,0 0,0-1,0 1,0-1,-1 0,1 0,0 0,0-1,0 1,0-1,0 1,0-1,-1-1,-28 4,-255 64,184-42,86-18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32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1,'-35'5,"0"2,0 1,1 2,0 1,1 2,1 1,0 1,1 2,0 2,-27 21,45-30,0 0,1 1,0 0,1 1,0 0,1 1,0 0,-4 8,14-19,0-1,0 1,0 0,0 0,0-1,0 1,1 0,-1-1,1 1,-1 0,1-1,-1 1,1 0,0-1,0 1,0-1,0 0,0 1,0-1,0 0,0 1,1-1,-1 0,0 0,1 0,-1 0,1 0,-1-1,1 1,0 0,-1-1,1 1,0-1,-1 1,1-1,0 0,-1 0,1 0,0 0,0 0,-1 0,1 0,0-1,0 1,-1 0,1-1,-1 0,1 1,0-1,-1 0,1 0,-1 0,1 0,247-111,-166 73,2 3,0 3,3 5,1 3,-83 23,3 0,0-1,0 1,0 1,0 0,0 0,0 1,1 0,-1 1,0 0,0 0,5 2,-13-3,1 1,0 0,-1 0,0 0,1 1,-1-1,1 0,-1 0,0 1,0-1,0 1,0-1,0 1,0-1,0 1,0 0,-1-1,1 1,-1 0,1 0,-1-1,0 1,0 0,1 0,-1 0,0 0,-1-1,1 1,0 0,0 0,-1 0,1-1,-1 1,0 0,0 0,-29 60,-152 163,77-105,-130 133,150-168,4 3,5 4,1 6,-19 79,93-176,0 1,0-1,0 1,0 0,0-1,0 1,1 0,-1 0,1 0,-1-1,1 1,0 0,-1 0,1 0,0 0,0 0,0-1,1 1,-1 0,0 0,1 0,-1 0,1 0,-1-1,1 1,0 0,0-1,0 1,0 0,0-1,0 1,1-1,-1 0,0 1,1-1,-1 0,1 0,-1 0,1 0,0 1,15 3</inkml:trace>
  <inkml:trace contextRef="#ctx0" brushRef="#br0" timeOffset="284.647">700 1045,'-10'11,"1"1,0 1,0-1,2 1,-1 1,2-1,0 1,0 1,2-1,0 1,0 0,1-1,1 2,1-1,0 0,1 0,0 4,2-14,0 0,0 0,0-1,1 1,-1-1,1 1,0-1,0 0,1 0,-1 0,1-1,0 1,0-1,0 0,1 0,-1 0,1-1,-1 0,1 0,0 0,0 0,0-1,0 1,0-1,5 0,133-4,-125 2,0-1,0-1,0-1,0-1,-1 0,0-1,0-1,0 0,-1-1,0-1,0-1,-1 0,0-1,-1-1,0 0,-1-1,-1 0,10-14,-19 22,-1-1,1 1,-1-1,-1 0,1 1,-1-1,0 0,-1 0,1 0,-1 0,0 0,-1 0,1 1,-1-1,0 0,-1 0,1 1,-1-1,0 0,-1 1,1 0,-1 0,0-1,0 2,-1-1,0 0,0 1,0-1,0 1,0 0,-1 1,0-1,0 1,0 0,0 0,0 0,-1 1,1 0,-1 0,-4-1,-9-1,-1 2,1 0,-1 1,1 0,-1 2,1 0,-1 2,1 0,-8 3,-4 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42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1130,'27'-6,"-1"-2,1-2,-2 0,0-1,0-2,-1 0,-1-2,0 0,-1-2,0 0,-2-2,0 0,15-21,215-330,-158 249,-91 119,0 1,0 0,0 0,0 0,0 0,1 0,-1 1,0-1,0 0,1 0,-1 1,0-1,1 1,-1-1,1 1,-1 0,1-1,-1 1,1 0,-1 0,1 0,-1 0,1 0,-1 1,1-1,-1 0,0 1,1-1,-1 1,1-1,-1 1,0 0,0-1,1 1,-1 0,0 0,0 0,0 0,0 0,0 0,0 0,0 1,0-1,0 0,-1 0,1 1,0-1,-1 1,23 73,-21-68,5 42,-1 1,-3 0,-1 0,-3 0,-2-1,-3 1,-10 48,14-85,0-1,0 0,-1 0,0 0,-1 0,-1-1,0 1,0-1,-1 0,0-1,-1 1,0-1,-1-1,0 1,-1-1,0-1,0 0,-1 0,0 0,0-2,-1 2,4-5,0 1,-1-1,1 0,-1-1,1 0,-1 0,0 0,1-1,-1 0,0-1,0 0,0 0,0-1,0 0,1 0,-1 0,0-1,1-1,-1 1,1-1,0 0,0-1,0 0,0 0,0 0,1-1,0 0,0 0,0-1,1 0,0 1,0-2,-2-3,-10-69,17 54</inkml:trace>
  <inkml:trace contextRef="#ctx0" brushRef="#br0" timeOffset="333.234">1300 791,'-7'6,"-15"11,1 2,0 1,2 0,0 1,1 1,2 1,0 0,-6 15,20-36,0 1,0-1,1 0,-1 1,1-1,-1 1,1 0,0-1,0 1,0 0,1 0,-1 0,1 0,-1-1,1 1,0 0,0 0,0 0,1 0,-1 0,1 0,0 0,-1-1,1 1,0 0,1 0,-1-1,0 1,1-1,-1 1,1-1,0 0,0 0,0 0,0 0,0 0,1 0,-1 0,0 0,1-1,-1 0,1 1,1-1,8-2,1 0,-1-1,0 0,1-1,-1-1,0 0,-1 0,1-1,-1-1,0 0,0-1,-1 0,0 0,0-1,-1 0,0-1,0 0,0-1,-3 3,1 0,-1-1,-1 1,1-1,-2 0,1-1,-1 1,0-1,-1 0,1 0,-2 0,0 0,0 0,0-1,-1-1,-1 6,1 0,-1 0,0 0,-1-1,1 1,-1 0,0 0,0 0,-1 0,1 0,-1 0,0 0,0 1,-1-1,0 1,0-1,0 1,0 0,0 0,-1 1,0-1,0 0,0 1,0 0,0 0,-1 1,1-1,-2 0,-11-4</inkml:trace>
  <inkml:trace contextRef="#ctx0" brushRef="#br0" timeOffset="2518.09">2682 481,'-1'0,"-1"0,1 0,-1 1,1-1,0 0,-1 1,1-1,0 1,-1 0,1-1,0 1,0 0,0 0,0 0,0 0,-1-1,2 2,-1-1,0 0,0 0,0 0,0 0,1 0,-1 1,1-1,-1 0,1 1,-1-1,1 0,0 1,-1-1,1 1,0-1,0 1,0-1,0 0,0 1,1-1,-1 1,0-1,1 0,-1 1,1-1,0 1,-2 6,-55 395,28-180,28-223,1-1,-1 0,1 1,0-1,-1 1,1-1,0 1,-1-1,1 1,0 0,0-1,-1 1,1 0,0 0,0-1,0 1,0 0,-1 0,1 0,0 0,0 0,0 0,0 0,-1 0,1 1,0-1,0 0,0 0,-1 1,1-1,0 0,0 1,-1-1,1 1,0-1,-1 1,1-1,0 1,-1 0,1-1,-1 1,1 0,-1-1,1 1,-1 0,0 0,1-1,-1 1,0 0,0 0,1 0,-1-1,0 1,0 0,0 0,0 0,0 0,0 0,0-1,0 1,-1 0,1 0,0 0,0-1,-1 1,1 0,0 0,-1-1,28-73,-17 47</inkml:trace>
  <inkml:trace contextRef="#ctx0" brushRef="#br0" timeOffset="2770.064">2258 368,'49'0,"38"0,16-5,-6-1,-10 0,-14-4,-11 0,-10 2,-10 2,-11 7,-17 3,-10 6,-6 1</inkml:trace>
  <inkml:trace contextRef="#ctx0" brushRef="#br0" timeOffset="3015.756">2343 1130,'43'5,"34"-3,8-3,-5-5,-7-2,-11-4,-11 0,-10-3,-6 1,-10 3</inkml:trace>
  <inkml:trace contextRef="#ctx0" brushRef="#br0" timeOffset="3697.792">3190 227,'39'8,"1"-3,0 0,0-3,0-2,1-1,-1-2,0-1,-1-3,5-2,-36 8,0-1,0 0,0 0,0-1,-1 0,1 0,-1-1,0 0,0 0,0-1,0 0,-1 0,0-1,0 1,0-1,-1 0,0-1,0 0,-1 1,0-1,0-1,0 1,-1-1,0 1,0-1,-1 0,0 0,-1 0,0-2,-1 8,0-1,-1 0,0 0,1 1,-1-1,0 0,0 1,-1-1,1 1,-1 0,1-1,-1 1,0 0,0 0,1 0,-2 0,1 0,0 0,0 1,0-1,-1 1,1-1,-1 1,1 0,-1 0,0 0,1 0,-1 1,0-1,0 1,1-1,-1 1,0 0,0 0,0 1,1-1,-1 0,0 1,0 0,1-1,-1 1,0 0,1 1,-1-1,1 0,-1 1,1-1,0 1,0 0,0 0,0 0,0 0,0 0,0 0,-1 2,-11 14,1 0,0 1,2 0,0 0,1 1,1 1,1 0,0 0,2 1,1-1,0 1,0 19,-6 49,3 1,5 0,4 15,2-35,-4 1,-3-1,-3 0,-3-1,-16 61,23-116,-1 0,0 0,-1 0,-1-1,0 1,-1-1,-1-1,0 1,0-1,-2-1,1 1,-2-2,1 1,-2-2,1 1,-2-1,0-1,10-6,-1 1,0-2,-1 1,1 0,0-1,-1 0,0 0,1 0,-1 0,0-1,0 0,0 0,0 0,0-1,0 1,0-1,0 0,0-1,0 1,0-1,0 0,0 0,0-1,1 0,-1 1,0-2,1 1,0 0,-1-1,1 0,0 0,0 0,0 0,1-1,-1 0,1 1,-2-4,0-6,1 1,0-1,1 0,1 0,0 0,1-1,0 1,1 0,1 0,0-1,0 1,2 0,-1 0,2 0,0 1,0-1,1 1,1 0,4-7,5-12,2 1,1 0,1 2,1 0,2 1,1 1,0 1,2 1,1 1,1 2,1 0,3 1,-17 10,0 0,0 1,1 1,0 1,0 0,1 1,0 0,8-1,172-47,-151 32,-47 95,5-54</inkml:trace>
  <inkml:trace contextRef="#ctx0" brushRef="#br0" timeOffset="4087.716">1948 1497,'779'-149,"23"32,-382 71,-462 47,18 0</inkml:trace>
  <inkml:trace contextRef="#ctx0" brushRef="#br0" timeOffset="8252.481">2032 1695,'56'0,"144"-12,157-71,-308 74,0 2,1 2,-1 2,1 3,30 3,27 0,130-31,-79 0,11-1,1 1,-19 10,-132 14</inkml:trace>
  <inkml:trace contextRef="#ctx0" brushRef="#br0" timeOffset="9438.271">2118 1836,'-1'0,"0"1,1-1,-1 1,0 0,1 0,-1-1,1 1,-1 0,1 0,-1 0,1 0,0 0,-1-1,1 1,0 0,0 0,0 0,0 0,0 0,0 0,0 0,0 0,0 0,0 0,0 0,0 0,1 0,-1-1,0 1,1 0,-1 0,1 0,-1 0,1-1,-1 1,1 0,0 0,-1-1,1 1,0 0,0-1,-1 1,1-1,0 1,0-1,0 0,0 1,-1-1,2 1,44 15,-18-14,0-2,-1-1,1-1,-1-1,1-1,-1-2,9-3,69-12,374-45,-56 9,-157 27,-15 31,-109-29,-7 6,-126 18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01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69,'29'0,"24"0,7 0,-1-5,-6-2,-7 1,-7 1,-5 1,-4 2,-2 1,0 0,-1-3,0-2,0 0,0 1,-4-3,-6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01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87,'38'-5,"32"-6,14-2,-2-2,-11 0,-13 3,-11 4,-9 3,-11 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01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0,'-236'645,"222"-604,-19 101,34-141,-1 1,0 0,0-1,1 1,-1-1,1 1,0-1,-1 1,1-1,0 0,0 1,-1-1,1 0,1 1,-1-1,0 0,0 0,0 0,0 0,1 0,-1 0,0 0,1-1,-1 1,1 0,-1-1,1 1,-1-1,1 1,0-1,-1 0,1 0,-1 0,1 0,0 0,-1 0,1 0,-1 0,1-1,-1 1,1-1,-1 1,1-1,-1 0,1 1,-1-1,1 0,-1 0,0 0,0 0,1 0,-1 0,0 0,0 0,0-1,0 1,0 0,0-1,17-14</inkml:trace>
  <inkml:trace contextRef="#ctx0" brushRef="#br0" timeOffset="299.311">820 0,'-69'77,"4"2,4 3,3 3,4 2,-2 12,45-77,1 1,1 0,0 0,2 1,1 0,1 1,3-20,1 1,1 0,-1 0,1 0,0 0,0 0,1 0,-1 0,1-1,1 1,-1 0,1 0,0-1,0 1,1-1,-1 0,1 0,1 0,-1 0,1 0,-1 0,1-1,1 0,-1 0,0 0,1 0,4 1,-1-1,0 0,1-1,-1 0,1 0,0-1,0 0,0-1,0 0,0 0,0-1,1 0,-1 0,0-1,0-1,0 1,0-2,0 1,-1-1,1 0,-1-1,8-4,7-4,-1-1,0-1,-1-1,0-1,-1 0,-1-2,3-4,-8 6,0 0,0-2,-2 1,0-2,-1 0,-1 0,-1-1,-1 0,0 0,-2-1,3-13,-6 21,-1 1,0 0,-1-1,-1 0,0 1,0-1,-1 1,-1-1,0 1,-1 0,0-1,-1 1,0 1,-1-1,-1 1,1-1,-2 1,1 1,-2 0,-5-7,8 12,-1 0,1 1,-1 0,0 0,0 0,-1 1,1 0,-1 0,1 1,-1 0,0 0,0 0,0 1,0 0,0 0,0 1,0 0,0 0,0 1,0 0,0 0,0 1,0 0,0 0,0 0,1 1,-1 0,1 0,0 1,0-1,0 1,0 1,1-1,0 1,-24 16,5-4</inkml:trace>
  <inkml:trace contextRef="#ctx0" brushRef="#br0" timeOffset="687.949">1526 198,'-38'1,"1"2,-1 1,1 2,0 2,0 1,1 2,0 2,-19 10,45-20,1 1,-1 0,1 0,0 1,1 0,-1 0,1 1,0 1,0-1,1 1,0 0,0 1,1 0,0 0,0 0,1 1,0-1,0 1,1 1,0-1,1 1,0-1,0 1,1 0,1 0,-1 0,2 0,-1 0,1 0,1 6,2-6,0 0,1 0,0 0,0 0,1-1,1 0,-1 1,1-2,1 1,0-1,0 0,0-1,1 1,0-1,1-1,0 0,0 0,0-1,0 0,1 0,0-1,0 0,0-1,0 0,5 0,5 3,1-1,1 0,-1-2,0 0,1-1,0-2,-1 0,1-1,-1-1,1-1,-1-1,0-1,0-1,-1 0,1-2,-1 0,-1-2,0 0,0-1,-1-1,-1 0,0-2,8-7,-17 13,0 0,0 0,-1-1,0 0,0-1,-1 1,0-1,-1 0,0-1,-1 1,0-1,0 0,-1 0,-1 0,0-1,0 1,-1-1,-1 1,0 0,0-1,-2-4,-2 3,0 1,0 0,-1 0,-1 0,0 0,0 1,-1 0,-1 1,0-1,0 2,-1-1,-1 1,1 0,-1 1,-1 0,1 1,-1 0,-1 0,1 1,-1 1,0 0,0 1,-1 0,1 1,-1 0,0 1,0 0,0 1,-6 1,-103 20,95-8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13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1158 206,'0'-11,"0"1,-1-1,0 1,0-1,-1 0,0 1,-1 0,0 0,-1 0,0 0,-1 0,0 1,0 0,-1 0,0 0,0 1,-5-5,5 11,-1 0,0 0,1 1,-1 0,0 0,1 0,-1 1,0 0,0 0,0 1,1 0,-1 0,0 1,1-1,-1 1,1 1,0-1,0 1,0 1,0-1,0 1,0 0,1 0,0 0,0 1,0 0,1 0,-4 4,-6 2,-27 21,2 1,1 2,2 1,1 2,2 2,2 1,1 1,3 1,1 2,3 1,1 0,2 2,3 0,2 1,1 1,3 0,3 1,-2 28,8-38,1 0,2 1,2-1,2 0,1 0,-3-28,-1-1,2-1,0 1,0 0,1-1,0 0,1 0,0 0,1-1,0 0,1 0,0-1,0 0,1 0,0-1,1 0,0-1,8 6,-1-4,1 0,-1-1,1-1,1-1,-1 0,1-1,0-1,0-1,0-1,1-1,-1 0,0-1,1-1,-1-1,0-1,0-1,0 0,0-1,-1-2,0 1,0-2,0 0,-1-2,-1 0,11-7,-17 11,0 0,-1-1,1 0,-1 0,-1-1,1 0,-1 0,-1-1,0 0,0-1,0 0,-1 0,-1 0,0 0,0-1,-1 0,-1 0,1 0,-2 0,0-1,0 1,-1-1,0 1,-1-1,0 0,-1 1,-2-9,-5 4,-1 1,0 0,-2 0,0 1,0 1,-1-1,-1 2,0 0,0 1,-1 0,-1 1,0 0,0 1,-1 1,0 1,-1 0,1 1,-1 0,0 2,-1 0,1 1,-15-1,75 20,-13-12,0-1,-1-2,1-1,0-1,0-2,0-1,1-1,-14 2,89-16,-67 13,-25 9</inkml:trace>
  <inkml:trace contextRef="#ctx0" brushRef="#br0" timeOffset="697.126">1525 1137,'-7'6,"1"1,1-1,-1 1,1 0,1 0,-1 1,1 0,0-1,1 1,0 1,0-1,1 0,0 1,0-1,1 1,0-1,1 1,0 0,0-1,1 1,0 0,1 1,-2-9,-2-44,3-1,1 1,2-1,2 1,2 0,2 1,1 0,3 1,1 0,2 1,11-18,-27 56,-1 1,0-1,1 0,0 1,-1-1,1 1,0-1,-1 1,1-1,0 1,0-1,1 1,-1 0,0-1,0 1,0 0,1 0,-1 0,1 0,-1 0,1 0,-1 1,1-1,-1 0,1 1,0-1,-1 1,1 0,0-1,0 1,-1 0,1 0,0 0,-1 0,1 1,0-1,0 0,-1 1,1-1,-1 1,1-1,0 1,-1 0,1 0,-1 0,1 0,-1 0,2 4,-1-1,0 1,0 0,0 0,-1 1,0-1,0 0,0 0,-1 1,1-1,-1 0,0 1,-1-1,0 0,1 1,-2-1,1 0,-1 0,0 2,0-1,0-1,1 1,0-1,0 1,0-1,0 1,1 0,0-1,0 1,1 0,0-1,0 1,0-1,1 1,-1-1,1 1,1 1,8 6</inkml:trace>
  <inkml:trace contextRef="#ctx0" brushRef="#br0" timeOffset="1182.302">2117 940,'-7'-2,"1"1,-1 0,0 0,1 1,-1-1,0 1,1 1,-1-1,1 1,-1 1,1-1,-1 1,1 0,0 0,0 1,-2 1,-4 0,0 1,0 0,0 0,1 2,0-1,1 1,-1 1,1 0,1 0,-1 1,2 0,-1 1,1 0,1 0,-5 8,9-14,-1 0,1 0,0 1,1-1,-1 1,1-1,0 1,0 0,0 0,0 0,1 0,0 0,0 0,1 0,-1 1,1-1,0 0,1 0,-1 1,1-1,0 0,0 0,1 0,-1 0,1 0,0 0,0-1,1 1,0-1,-1 1,2-1,-1 0,0 0,1 0,0-1,-1 1,2-1,-1 1,5-3,-1-1,0 1,0-1,1-1,-1 0,0 0,0 0,0-1,0 0,0-1,0 0,-1 0,1-1,-1 0,0 0,0 0,0-1,-1 0,1-1,-1 1,-1-1,3-2,192-209,-200 216,1 0,-1 0,0 0,1 0,-1 0,1 0,0-1,-1 1,1 1,0-1,0 0,-1 0,1 0,0 0,0 0,0 1,0-1,0 0,0 1,0-1,0 1,0-1,1 1,-1 0,0-1,0 1,0 0,0 0,1 0,-1 0,0 0,0 0,0 0,1 0,-1 1,0-1,0 0,0 1,0-1,0 0,0 1,1 0,-1-1,0 1,-1 0,1-1,0 1,0 0,0 0,0 0,0 0,-1 0,1 0,0 0,7 53,-8-49,-1-1,1 0,0 1,0-1,1 0,-1 1,1-1,0 0,0 0,1 0,-1 0,1 0,0 0,0 0,0 0,1 0,-1-1,1 0,0 1,0-1,0 0,0 0,0 0,1-1,-1 1,1-1,0 0,3 1,3 0,0 0,0-1,0-1,0 1,0-2,0 1,0-2,0 1,0-1,0-1,0 0,0 0,9-4,0 0</inkml:trace>
  <inkml:trace contextRef="#ctx0" brushRef="#br0" timeOffset="1861.178">2710 855,'-13'3,"1"2,-1 0,2 0,-1 1,0 1,1 0,0 0,1 1,0 1,0-1,1 2,0-1,0 1,1 1,1-1,-1 1,2 1,-4 6,9-14,0 0,0-1,1 1,-1 0,1-1,0 1,0 0,0-1,0 1,1 0,-1-1,1 1,0 0,0-1,0 1,1-1,-1 0,1 1,0-1,0 0,0 0,0 0,1 0,-1 0,1-1,0 1,-1-1,1 0,0 1,1-1,2 1,111 39,-98-40,-1 0,1-2,-1 0,1-2,-1 0,1 0,-1-2,0 0,0-2,0 1,-1-2,0-1,0 0,-1-1,0 0,-1-2,0 0,0 0,-1-2,-1 1,0-2,0 0,-9 10,26-23,-2-1,0-1,-2-2,-2 0,0-2,-2 0,-2-1,-1-2,-2 0,-1-1,-2 0,9-37,-20 57,0 0,-1-1,0 1,-2 0,0-1,-1 1,0 0,-2 0,0 0,-1 0,0 0,-2 0,0 1,0 0,-5-5,5 16,-1 0,0 0,-1 1,1 0,-1 1,0-1,0 1,0 1,0 0,0 0,-1 0,1 1,-1 0,1 1,-1 0,1 0,0 1,-1 0,1 1,-1-1,1 2,0-1,0 1,0 0,1 1,-1 0,1 0,0 0,-3 3,-10 8,0 1,1 0,1 2,1 0,0 1,1 0,2 2,0 0,1 0,0 1,2 1,1 0,1 0,1 1,1 0,-2 18,4-24,2 0,0 0,1 1,1-1,0 1,2 0,0-1,1 1,1-1,1 0,0 0,2 0,0 0,0-1,2 0,0 0,1-1,1 0,0-1,1 0,1 0,1-1,-1-1,2 0,0-1,11 7,-2-2,1-1,1-1,1-1,0-2,0 0,1-2,0-1,1-1,0-1,0-2,1-1,0-1,-1-1,1-1,0-2,0-1,0-2,-1 0,0-2,0-1,0-1,-1-2,22-10,-34 11,0 0,-1-2,0 1,-1-2,0 1,0-2,-2 0,1 0,-2-1,7-11,-13 18,1 0,-2 0,1-1,-1 1,0-1,0 1,-1-1,0 0,-1 0,0 0,0 0,0 0,-1-1,-1 1,1 0,-1 0,0 0,-1 0,0 0,0 1,-1-1,0 0,-4-5,5 8,-1 1,0 0,0 0,-1 0,1 1,-1-1,0 1,0-1,0 1,0 1,-1-1,1 1,-1-1,0 1,0 0,1 1,-1-1,0 1,0 0,0 0,-1 1,1 0,0 0,0 0,0 0,0 1,-2 0,-4 0,0 2,0-1,0 1,1 1,-1 0,1 1,0 0,0 0,1 1,-1 0,1 1,-1 1,-1 0,0 1,1 1,0 0,0 0,1 1,1 0,0 1,0-1,1 2,0-1,1 1,1 0,0 0,1 1,0-1,1 1,1 0,0 0,0 0,2 0,0 0,0 0,2 0,0 3,1-5,1-1,0 0,0 0,1 0,1 0,0-1,0 0,1 0,0-1,1 0,0 0,0-1,1 0,0 0,1-1,-1 0,1-1,1 0,8 4,8 0,1-2,1-1,-1-1,1-1,0-2,0 0,0-2,24-3,-29 2</inkml:trace>
  <inkml:trace contextRef="#ctx0" brushRef="#br0" timeOffset="7296.074">5391 743,'-11'-5,"0"1,0 1,-1 0,1 1,-1 0,0 0,1 2,-1-1,0 1,0 1,1 0,-1 1,0 0,1 1,-1 0,1 1,0 0,0 1,1 0,-1 1,1 0,0 0,1 1,0 0,0 1,0 0,1 1,0-1,1 2,0-1,0 1,1 0,0 0,-3 10,3 1,2 1,0-1,2 1,0 0,2 0,0 1,4 20,-4-37,1-1,0 0,0 1,1-1,0 0,0 0,0 0,0 0,1-1,0 1,0-1,0 1,1-1,-1 0,1 0,0 0,0-1,0 0,1 1,-1-1,1-1,0 1,-1-1,1 0,0 0,1 0,-1-1,0 1,0-1,5 0,4 1,0-1,0 0,1-1,-1-1,0 0,0-1,0-1,0 0,0-1,0 0,2-2,41-16,-33 15</inkml:trace>
  <inkml:trace contextRef="#ctx0" brushRef="#br0" timeOffset="7947.636">5983 770,'-45'8,"1"1,-1 3,2 1,0 2,-39 21,73-33,0 0,1 1,-1 1,1-1,0 1,0 1,1-1,-1 1,1 1,1-1,-1 1,1 1,0-1,1 1,0 0,0 0,1 0,0 1,0-1,1 1,0 0,0 0,1 1,0-1,1 0,0 1,1-1,0 1,0-1,2-4,-1 0,1-1,0 1,1-1,-1 1,1-1,0 0,0 0,0 0,0-1,1 1,0-1,-1 0,1 0,0 0,1 0,-1-1,0 1,1-1,-1 0,1-1,0 1,0-1,-1 0,1 0,0 0,0-1,0 0,0 0,2 0,9 0,0-1,1-1,-1-1,0 0,0-1,-1 0,1-1,9-6,29-17,-1-2,-2-3,-2-1,0-3,-3-2,-1-2,15-20,-36 40,-19 39,-9-4,1-9,-1 1,2 0,-1 0,0 0,1 0,1 1,-1-1,1 0,0 1,0-1,0 1,1 0,0-1,1 1,0-1,0 1,0-1,0 1,1-1,0 0,1 0,-1 0,1 0,0 0,1 0,-1-1,1 0,0 1,1-2,-1 1,1 0,0-1,10 2,0-1,-1-1,2-1,-1 0,0-1,1 0,-1-1,1-1,-1-1,1 0,6-2,-4 0,0 0,0-2,0 0,-1-1,0-1,0 0,-1-2,0 0,0 0,-1-2,0 0,0 0,-2-1,1-1,-2-1,0 0,0 0,1-4,18-21,-5 9,-1-1,-1-2,-2 0,-1-1,-2-1,14-37,-24 51,-1-1,0-1,-2 0,-1 1,-1-2,-1 1,0 0,-2-1,-1 1,-1-1,-1 1,-1-1,-1 1,-1 0,-1 0,-1-1,5 20,0 0,0 1,0-1,0 0,0 1,-1 0,0-1,0 1,1 0,-2 0,1 1,0-1,-1 1,1-1,-1 1,0 0,1 0,-1 1,0-1,0 1,0 0,0 0,-1 0,1 1,0-1,0 1,0 0,-1 0,1 1,0-1,0 1,0 0,-4 1,-1 1,0 0,1 0,-1 1,1 0,0 0,0 1,0 1,0-1,1 1,0 0,0 1,1-1,0 1,-6 8,0 7,1 1,2 0,0 1,1 0,1 0,1 1,2 0,0 0,2 0,0 0,2 0,1 0,1 1,1-1,1 0,3 6,2 1,2 0,1 0,2-2,1 1,1-2,1 0,2-1,18 20,19 18,-40-47</inkml:trace>
  <inkml:trace contextRef="#ctx0" brushRef="#br0" timeOffset="8380.109">7451 657,'-10'-3,"0"0,0 1,0 0,0 1,0 0,0 0,-1 1,1 1,0 0,0 0,0 1,0 0,0 0,0 1,0 1,1 0,-1 0,1 1,0 0,1 0,-1 1,1 0,0 1,1 0,-1 0,1 0,1 1,-1 0,1 1,1-1,0 1,0 0,0 0,1 1,1-1,0 1,0 0,1 0,0 0,0 2,1-6,0-1,0 1,0 0,0-1,1 1,0 0,0 0,1-1,0 1,0 0,0-1,0 1,1-1,0 1,0-1,1 0,-1 1,1-1,0-1,0 1,1 0,0-1,0 0,0 0,0 0,0 0,1 0,0-1,-1 0,1 0,1 0,-1-1,5 2,6 0,1-1,-1 0,1-1,0-1,0-1,-1 0,1-1,0-1,-1 0,1-1,-1-1,0-1,0 0,0-1,0-1,5-4,4-4</inkml:trace>
  <inkml:trace contextRef="#ctx0" brushRef="#br0" timeOffset="9030.933">7705 743,'-3'19,"-1"-3,0 0,2 0,0 0,1 0,0 1,1-1,1 0,1 1,0-1,1 0,1 0,3 6,-5-18,0 0,1 0,0-1,0 1,0-1,0 1,0-1,1 0,0 0,-1-1,1 1,0-1,0 1,1-1,-1-1,0 1,1 0,-1-1,1 0,-1 0,1-1,-1 1,1-1,0 0,0 0,119-19,-106 9,-1 0,0 0,0-2,-1 0,0-1,-2 0,1-1,-2-1,1-1,-2 1,-1-2,0 0,0 0,2-9,-16 32,1 0,-1 1,2-1,-1 1,1-1,0 1,0 0,0 0,1-1,0 1,1 0,-1 0,1-1,1 1,-1-1,1 1,0-1,1 1,0-1,0 0,0 0,0 0,1-1,0 1,0-1,1 0,-1 0,3 2,1-2,0 0,0-1,0 1,0-1,1-1,-1 0,1 0,0 0,0-1,0-1,0 0,1 0,-1 0,0-1,0-1,1 0,-1 0,0 0,0-1,0-1,0 0,-1 0,1 0,-1-1,3-2,21-11,-1-1,0-2,-1-1,-1-1,-2-2,0 0,-1-2,-2-1,0-1,-2-1,-2-1,0-1,3-9,-10 17,-1 0,-1-1,-1 0,-1 0,-2-1,0 0,-1-1,-2 1,0-1,-2 0,-1 0,-1 0,-1 0,-2 0,-4-25,5 46,1 0,-1-1,0 2,0-1,0 0,-1 0,1 1,-1-1,0 1,-1 0,1 0,-1 0,1 0,-1 1,0-1,-1 1,1 0,-1 0,1 1,-1 0,0-1,0 1,0 1,0-1,0 1,0 0,0 0,-1 0,1 1,0 0,-1 0,1 0,0 1,0-1,-1 1,1 1,-4 1,-1 0,1 1,1 0,-1 1,1 0,-1 0,1 1,1 0,-1 1,1-1,0 1,1 1,0-1,0 1,0 0,1 1,0-1,1 1,0 0,0 0,1 0,0 1,-5 19,0 0,2 1,1 0,2 0,1 0,1 7,0-6,2 0,1 0,1 0,2 0,1-1,2 1,0-2,2 1,2-1,10 20,-14-31,0-1,1 0,1 0,0-1,1-1,1 1,1-2,0 0,1 0,0-1,1-1,0 0,1-1,14 7,-13-14,-5-5</inkml:trace>
  <inkml:trace contextRef="#ctx0" brushRef="#br0" timeOffset="10097.947">9370 770,'-269'110,"205"-58,63-51,0 1,0 0,-1-1,1 1,0 0,1 0,-1 0,0 0,0 0,1 0,-1 0,1 0,0 1,0-1,0 0,0 0,0 0,0 0,0 0,1 0,-1 0,1 0,-1 0,1 0,0 0,0 0,0 0,0 0,0 0,0 0,1-1,-1 1,0-1,1 1,-1-1,2 1,3 1,1 0,0 0,0 0,1-1,-1-1,0 1,1-1,-1 0,1-1,0 1,-1-2,1 1,-1-1,1 0,-1-1,0 1,1-2,-1 1,0-1,4-2,-3 3,183-75,-187 75,-1 1,0 0,0 0,1 1,-1-1,0 1,1-1,-1 1,0 0,1 1,-1-1,0 0,1 1,-1 0,0 0,0 0,1 0,-1 0,0 1,0-1,0 1,-1 0,1 0,0 0,-1 0,1 1,-1-1,0 0,0 1,0 0,0 0,0-1,0 1,-1 0,1 0,-1 1,1 1,-1 1,1 1,0 0,0-1,1 1,0-1,0 0,0 0,1 0,0 0,0 0,1-1,0 0,-1 0,2 0,-1-1,0 0,1 0,0 0,0 0,0-1,0 0,1 0,-1-1,1 0,0 0,-1-1,1 1,0-1,0-1,0 1,0-1,0-1,1 1,7-7,0-1,0 0,-1-1,-1 0,1-1,-2-1,1 0,-1 0,-1-1,0-1,-1 0,0-1,6-12,8-13,-2-2,-2 0,-2-2,-1 0,-2-1,-3 0,-1-1,-2 0,-3-1,-1 0,-2 0,-3-26,0 45,1-7,-1-1,-2 1,-2 0,0 0,-9-25,14 58,-1 0,0 0,0 0,0 0,0 0,0 0,0 0,0-1,0 1,0 0,-1 0,1 0,0 0,-1 0,1 0,0 0,-1 0,0 0,1 0,-1 1,1-1,-1 0,0 0,0 0,0 1,1-1,-1 0,0 1,0-1,0 1,0-1,0 1,0-1,0 1,0 0,0-1,0 1,0 0,0 0,0 0,-1 0,1 0,0 0,0 0,0 0,0 0,0 0,0 1,0-1,0 1,0-1,0 0,0 1,0 0,0-1,0 1,0-1,1 1,-1 0,0 0,0 0,0 0,-4 11,0 0,1 0,0 0,1 0,0 1,1 0,1-1,0 1,1 0,0-1,1 1,0 2,0 14,4 42,4 0,3-1,2-1,23 64,-34-125,108 391,-110-399,1 11,1-1,-2 0,1 1,-1-1,-1 1,0-1,0 1,-1-1,-1 7,1-16,1 0,-1 0,1 0,-1 0,0 0,1 0,-1-1,0 1,1 0,-1 0,0-1,0 1,0 0,0-1,0 1,0-1,1 0,-1 1,0-1,0 1,-1-1,1 0,0 0,0 0,0 0,0 0,0 0,0 0,0 0,0 0,0 0,0 0,0-1,0 1,0 0,0-1,0 1,0-1,0 1,0-1,0 0,1 1,-1-1,0 0,0 1,1-1,-1 0,0 0,0-1,0 2,-13-10</inkml:trace>
  <inkml:trace contextRef="#ctx0" brushRef="#br0" timeOffset="10315.411">9624 630,'48'-5,"40"-2,14 1,-5 1,-9 1,-16 2,-9 1,-12 0,-8 1,-8 6,-5 0,-2 1,-2-2,-5 3,-1 1,-4-2</inkml:trace>
  <inkml:trace contextRef="#ctx0" brushRef="#br0" timeOffset="10517.957">10753 855,'0'33,"10"12,3-2</inkml:trace>
  <inkml:trace contextRef="#ctx0" brushRef="#br0" timeOffset="10717.726">10697 432,'5'-5,"6"8,1 4</inkml:trace>
  <inkml:trace contextRef="#ctx0" brushRef="#br0" timeOffset="10971.872">11205 743,'-14'15,"0"1,2 1,0 0,1 1,0 1,2-1,0 1,1 1,1 0,1 0,-1 8,6-25,0 1,0-1,0 1,0-1,0 1,1 0,0-1,0 1,0 0,0-1,0 1,1-1,-1 1,1 0,0-1,0 1,1-1,-1 0,1 1,0-1,-1 0,1 0,1 0,-1 0,0 0,1-1,-1 1,1-1,0 1,0-1,0 0,0 0,0-1,0 1,1 0,-1-1,1 0,-1 0,1 0,-1 0,1-1,0 1,-1-1,1 0,1 0,10-3,0-1,0 0,-1-1,1 0,-1-1,0-1,-1 0,1-1,-2-1,1 0,-1-1,0 0,-1 0,0-1,-1-1,0 0,-1 0,-1-1,1 0,-2-1,0 0,-1 0,0 0,-1-1,-1 1,0-1,-1-1,0 1,-2 0,1-14,-2 24,-1 0,0 0,0 0,0 0,0 0,-1 0,0 0,0 1,0-1,-1 1,1-1,-1 1,0 0,0 0,-1 0,1 0,-1 1,0-1,0 1,0 0,0 0,0 1,-1-1,0 1,1 0,-1 0,0 0,0 1,0 0,0 0,0 0,0 0,0 1,0 0,0 0,0 0,0 1,0 0,0 0,0 0,0 0,-1 1,-13 5</inkml:trace>
  <inkml:trace contextRef="#ctx0" brushRef="#br0" timeOffset="11333.441">11712 940,'31'-51,"3"2,1 1,2 1,20-16,-56 61,1 0,-1 0,0 0,1 0,-1 0,1 0,-1 1,1-1,0 1,0-1,0 1,0-1,0 1,0 0,0 0,0 0,0 0,1 1,-1-1,0 0,1 1,-1 0,0-1,1 1,-1 0,0 0,1 0,-1 1,0-1,1 1,-1-1,0 1,1 0,-1 0,0 0,0 0,0 0,0 0,0 0,0 1,0-1,0 1,-1 0,1-1,-1 1,2 1,19 40,-20-36,0 0,1-1,0 1,1-1,0 0,0 0,0 0,0 0,1-1,0 0,0 1,1-2,0 1,-1-1,1 0,1 0,5 3,-2-4,0-1,-1 1,1-2,0 1,0-2,1 1,-1-1,0 0,0-1,0-1,0 1,0-2,-1 1,1-1,0-1,-1 0,0 0,0 0,0-2,-1 1,6-5,-1 0,1 0,-2-2,0 1,0-2,-1 0,0 0,-1 0,-1-2,0 1,-1-1,-1 0,4-10,-3 0</inkml:trace>
  <inkml:trace contextRef="#ctx0" brushRef="#br0" timeOffset="16918.051">17808 686,'-3'18,"1"0,1 0,0 1,1-1,1 0,1 0,1 0,0 0,1 0,1 0,1-1,1 0,0 0,5 8,-11-23,1 1,-1-1,1 0,0 0,-1 0,1 0,0 0,0 0,0 0,0-1,1 1,-1-1,0 1,1-1,-1 0,1 0,-1 0,1 0,-1-1,1 1,0-1,-1 1,1-1,0 0,-1 0,1 0,0-1,-1 1,1-1,0 1,-1-1,1 0,-1 0,1 0,-1 0,3-1,1-2,0 0,0-1,0 1,0-1,-1 0,0-1,0 1,0-1,-1 0,1 0,-1 0,2-7,0 2,-1-1,0 0,-1 0,-1 0,0 0,0 0,-2-1,1 1,-1-1,-1 1,0-1,-1 1,-1-1,0 1,0-1,-1 1,-1 0,0 0,0 0,-1 1,-1 0,0 0,0 0,-1 0,-1 1,-4-4,11 13,1 1,-1 0,1-1,-1 1,1 0,-1-1,1 1,-1-1,1 1,-1-1,1 1,0-1,-1 1,1-1,0 1,-1-1,1 1,0-1,0 0,-1 1,1-1,0 0,0 1,0-1,0 1,0-1,0 0,0 1,0-1,0 0,0 1,0-1,1 0,-1 1,0-1,0 1,1-1,-1 1,0-1,1 0,-1 1,0-1,1 1,-1-1,1 1,-1 0,1-1,-1 1,1-1,-1 1,1 0,-1-1,1 1,0 0,-1 0,1 0,-1-1,1 1,0 0,-1 0,1 0,0 0,-1 0,1 0,0 0,11-6,20-18,-2-1,0-1,-2-1,-1-1,-2-2,0-1,19-32,-42 60,13-19,0 0,-1 0,-1-1,-1-1,-2 0,0-1,-1 0,4-22,-12 44,0-1,-1 1,1 0,-1 0,0-1,1 1,-1 0,-1-1,1 1,0 0,-1-1,0 1,0 0,0 0,0 0,0 0,0-1,-1 1,-26 35,21-3,1 0,1 0,1 0,2 1,1-1,1 1,2-1,3 22,15 101,7 0,36 109,30 168,-85-377,6 32,-4 1,-3 1,-4 21,-4-81,0 0,-2 0,-1-1,-1 1,-1-1,-2 0,0 0,-2-1,0 0,-2-1,0 0,-14 17,-70 58,93-95,0-1,0 0,0 0,-1 0,1 0,0-1,-1 1,0-1,1 0,-1 0,0-1,1 1,-1-1,0 1,0-1,0 0,1-1,-1 1,0 0,0-1,1 0,-1 0,0 0,1-1,-1 1,1-1,0 0,-1 0,1 0,0 0,0-1,0 1,-2-3,-2-6,1 0,0 0,1-1,1 1,-1-1,2 0,0-1,0 1,1 0,0-1,1 0,1 1,0-1,1 1,1-11,-1-3,-2-12,2 1,2-1,1 0,2 1,2-1,1 2,13-35,-8 41</inkml:trace>
  <inkml:trace contextRef="#ctx0" brushRef="#br0" timeOffset="17823.445">18993 1081,'19'-28,"-2"-4,2 2,1 0,1 1,1 1,2 0,1 2,1 1,1 2,1 0,1 2,1 1,1 1,3 0,94-9,-126 26,1 1,0 0,0 1,0-1,-1 1,1-1,0 1,0 0,0 0,0 0,0 0,0 0,0 1,0 0,0-1,-1 1,1 0,0 0,0 0,-1 1,1-1,-1 1,1 0,-1-1,0 1,0 0,1 0,-1 0,-1 1,1-1,0 0,0 1,-1-1,0 1,1 0,-1-1,0 1,0 0,-1 0,1 0,0 0,-1-1,0 1,0 0,1 0,-2 0,1 0,-2 18,-1 1,-1-1,-1-1,-1 1,0-1,-2 0,0 0,-2-1,0 0,-6 8,7-11,-1 1,-1-1,0 0,-1-1,0-1,-2 0,1 0,-2-1,0-1,0-1,-1 0,0-1,-1 0,0-2,-1 0,0-1,-5 1,20-7,0 0,1 0,-1-1,0 1,1-1,-1 1,0-1,0 0,1-1,-1 1,0 0,1-1,-1 1,0-1,1 0,-1 0,1 0,-1 0,1 0,-1-1,1 1,0-1,0 1,-1-1,1 0,0 0,1 0,-1 0,0 0,1 0,-1-1,1 1,0-1,-1 1,1-1,0 1,1-1,-1 0,0 1,1-2,-3-21,2 1</inkml:trace>
  <inkml:trace contextRef="#ctx0" brushRef="#br0" timeOffset="18250.332">19813 940,'31'-17,"0"-1,0-2,-2-1,-1-1,0-1,-2-2,7-9,-31 33,1-1,-1 0,0 1,-1-1,1 0,0 0,-1 0,1-1,-1 1,1 0,-1 0,0-1,0 1,0-1,0 1,-1-1,1 1,-1-1,1 1,-1-1,0 0,0 1,0-1,0 0,-1 1,1-1,-1 1,1-1,-1 1,0-1,0 1,0-1,0 1,-1 0,1-1,-1 1,1 0,-1 0,0 0,1 0,-1 1,0-1,-1 0,1 0,-8 1,1 1,0-1,0 1,0 1,0 0,0 0,0 1,0 0,0 0,0 1,0 1,1-1,0 1,0 1,0-1,0 1,1 1,-1-1,1 1,1 1,-1-1,1 1,-3 5,0-2,2 1,-1-1,1 1,1 1,0-1,1 1,0 0,0 1,2-1,-1 1,2 0,0-1,0 1,1 0,1 0,0 0,1 9,0-17,-1 1,1 0,1 0,-1 0,1 0,0-1,0 1,1-1,0 0,0 0,0 0,0 0,1 0,0 0,0-1,0 0,0 0,1 0,0 0,-1-1,1 0,1 0,-1 0,0 0,4 0,8 3,0-1,0-1,1 0,-1-2,1 0,0 0,17-2,61-7,-70 0</inkml:trace>
  <inkml:trace contextRef="#ctx0" brushRef="#br0" timeOffset="18734.451">20236 1053,'247'-304,"-242"299,-2 2,-1-1,1 1,0 0,-1 0,1 0,1 0,-1 1,0-1,1 1,-1 0,1 0,0 0,-1 1,1-1,0 1,0 0,0 0,0 0,0 0,2 1,-4 3,0 0,0 0,-1 0,0 0,0 1,0-1,0 0,0 1,0-1,-1 1,0-1,0 0,0 1,0-1,0 1,-1-1,1 1,-1-1,0 1,0-1,0 0,-1 0,1 0,-1 1,1 0,-14 35,12-33,0 0,0 0,0 0,0 0,1 0,0 1,1-1,-1 1,1-1,0 1,1 0,0-1,0 1,0 0,1 0,0-1,0 1,1-1,-1 1,2-1,-1 0,1 1,2-5,0 0,0-1,-1 1,2-1,-1 0,0-1,0 1,0-1,0 0,0-1,0 1,0-1,1 0,-1 0,0 0,-1-1,1 0,0 0,0 0,-1 0,1-1,-1 0,0 0,0 0,0 0,0-1,-1 0,2 0,4-3,181-136,-188 142,-1-1,1 0,0 1,-1-1,1 1,0-1,0 1,0 0,0 0,0 0,0 0,0 0,0 0,1 1,-1-1,0 1,0-1,1 1,-1 0,0 0,1 0,-1 0,0 0,0 1,1-1,-1 1,0-1,0 1,0 0,1 0,-1 0,0 0,0 0,0 0,-1 1,1-1,0 1,0-1,-1 1,1-1,-1 1,0 0,1 0,-1 0,0 0,0 0,0 0,0 0,0 0,-1 1,1-1,-1 0,1 0,-1 3,-6 61,4-58,0-1,1 0,0 1,0-1,1 1,0 0,0-1,1 1,0-1,0 0,1 1,1 3,7 8</inkml:trace>
  <inkml:trace contextRef="#ctx0" brushRef="#br0" timeOffset="19104.172">21195 968,'38'-15,"0"-1,-2-2,0-2,-1-1,-1-2,8-7,-39 28,0 1,1-1,-1 0,0-1,0 1,0 0,-1-1,1 0,-1 0,1 0,-1 0,0 0,0 0,0 0,0-1,-1 1,0-1,1 1,-1-1,0 1,-1-1,1 0,-1 0,1 1,-1-1,0 0,-1 0,1 1,-1-1,1 0,-1 1,0-1,0 0,-1 1,1-1,-1 1,0 0,0 0,0-1,0 1,0 0,-1 1,1-1,-1 0,0 1,0-1,-6-1,0 0,0 1,0 0,-1 0,1 1,-1 0,1 0,-1 1,0 1,1 0,-1 0,0 1,1 0,-1 0,0 1,1 1,0 0,0 0,-1 0,2 1,-1 1,0 0,1 0,0 0,0 1,1 0,-3 3,0 0,0 0,1 1,1 0,-1 0,2 0,-1 1,2 1,-1-1,2 1,-1 0,2 0,-1 1,2 0,0-1,0 1,1 0,1 0,0 1,1-1,1 8,2-13,0 1,1-1,1 1,0-1,0-1,0 1,1-1,0 0,0 0,1-1,0 1,0-1,0-1,1 0,0 0,0 0,0-1,1 0,-1-1,1 0,0 0,0-1,0 0,0 0,1-1,-1 0,6-1,120-4,-108-3</inkml:trace>
  <inkml:trace contextRef="#ctx0" brushRef="#br0" timeOffset="19419.076">22239 544,'-32'14,"1"1,1 2,0 0,1 2,1 2,1 0,1 2,-9 10,32-30,1-1,-1 0,0 1,0 0,1-1,0 1,-1 0,1 0,0 0,1 1,-1-1,0 0,1 1,0-1,0 1,0 0,0-1,1 1,-1 0,1-1,0 1,0 0,0-1,0 1,1 0,0-1,0 1,0 0,0-1,0 1,1-1,-1 0,1 1,2 2,1-2,0 0,1 0,-1 0,1-1,0 0,0 0,0-1,1 1,-1-1,0 0,1-1,3 1,62 27,-70-27,0-1,-1 0,1 1,-1-1,1 1,-1 0,1-1,-1 1,0 0,0 0,0 0,0 0,0 0,0 0,-1 0,1 0,-1 0,1 0,-1 0,0 1,0-1,0 0,0 0,0 0,0 0,-1 0,1 1,-1-1,1 0,-1 0,0 0,0 0,0 0,0 0,0-1,0 1,-1 0,1 0,-1-1,1 1,-1-1,1 1,-3 0,-80 53,-63-1,122-49</inkml:trace>
  <inkml:trace contextRef="#ctx0" brushRef="#br0" timeOffset="19716.978">22550 263,'-10'38,"-7"32,-2 14,3-3,0-10,1-8,5-9,-2-10,2-2,2-4,2-3,3-4,2-1,1-1,0-1,0-1,5 1,2-5</inkml:trace>
  <inkml:trace contextRef="#ctx0" brushRef="#br0" timeOffset="20468.035">22239 770,'48'-5,"18"-4,1 3,1 3,-1 3,36 6,-79-2,0 2,-1 0,0 1,0 2,0 0,5 5,-16-12,0 0,0-1,0 0,1-1,-1-1,0 0,0 0,0-1,0-1,-1 0,1-1,-1 0,0 0,0-1,0-1,0 0,-1 0,0-1,0-1,-1 1,1-3,42-41,-51 49,0 1,0-1,0 0,0 1,-1-1,1 0,0 1,-1-1,0 0,1 0,-1 1,0-1,0 0,0 0,0 0,0 1,-1-1,1 0,0 0,-1 1,0-1,1 0,-1 1,0-1,0 0,0 1,0-1,0 1,0 0,0-1,0 1,0 0,-1-1,1 1,-1 0,1 0,-1 0,0 0,-6-2,-1 1,0 0,1 0,-1 1,0 0,0 0,0 1,-1 1,1-1,0 1,1 1,-1 0,0 0,0 0,1 1,-1 1,1-1,0 1,0 1,-1 0,-3-1,0-1,1 2,-1-1,1 2,0 0,0 0,1 1,0 0,0 0,0 1,1 1,0 0,1 0,0 0,0 1,1 1,1-1,-1 1,2 0,0 0,0 1,1 0,-3 10,8-14,1 0,0 0,1 0,-1 0,1-1,1 1,-1-1,1 0,1 0,-1 0,1 0,0-1,1 0,0 0,0 0,0-1,0 0,1 0,0 0,0-1,0 0,1-1,-1 0,1 0,0 0,0-1,0 0,0 0,0-1,6 0,15 2,0-1,-1-2,1-1,0-1,-1-1,0-2,1 0,-2-2,1-1,-1-2,0 0,22-14,-15 8,-2-1,0-1,-1-2,-1-2,-1 0,-1-2,-1-1,13-17,-32 34,0-1,-1 0,0-1,0 0,-1 0,0 0,-1-1,0 0,-1 0,0 0,-1 0,0-1,0 0,-2 1,1-1,-1 0,-1-5,-1 14,0-1,-1 1,1-1,-1 1,0 0,1 0,-2 0,1 0,0 0,0 0,-1 1,0-1,1 1,-1 0,0-1,0 1,0 1,0-1,-1 0,1 1,0-1,-1 1,1 0,-1 0,1 1,-1-1,0 1,1 0,-1 0,0 0,1 0,-1 0,1 1,-1 0,0-1,1 1,0 1,-1-1,1 0,0 1,-1 0,1 0,0 0,0 0,0 0,0-1,0 0,0 1,0-1,1 1,-1-1,0 1,0 0,1 0,-1 0,1 0,0 1,0-1,0 1,0-1,0 1,0 0,1 0,-1-1,1 1,0 0,-1 0,2 1,-1-1,0 0,1 0,-1 0,1 1,0-1,0 0,0 0,0 0,1 1,0-1,-1 0,1 0,0 0,0 0,1 0,-1 0,1 0,-1 0,1 0,0-1,0 1,0-1,0 0,1 1,-1-1,0 0,1 0,1 1,38 24,33 35,-69-51,0 0,-1 1,-1 0,0 0,0 0,-1 1,-1-1,0 1,0-1,-2 1,1 0,-2 0,0-1,0 1,-1-1,-1 1,0-1,-3 9,5-17,-2 3,0 0,1 1,0-1,0 1,1-1,0 1,0 0,1-1,0 1,0 0,1-1,0 1,0 0,1-1,0 1,0-1,1 0,0 0,0 0,1 0,0 0,0-1,0 1,3 1,9 0</inkml:trace>
  <inkml:trace contextRef="#ctx0" brushRef="#br0" timeOffset="15013.037">15269 799,'10'3,"0"-1,0-1,0 0,0 0,1-1,-1 0,0-1,0 0,0-1,1 0,-1 0,-1-1,1 0,0-1,-1 0,0-1,0 0,0 0,0-1,-1 0,0 0,5-6,-5 4,1-1,-1 0,-1-1,1 0,-2 0,1-1,-2 1,1-1,-1-2,-4 10,0 0,0 0,0 0,0-1,-1 1,1-1,-1 1,0 0,0-1,0 1,0 0,-1-1,0 1,1 0,-1-1,0 1,0 0,-1 0,1 0,-1 0,0 0,0 0,0 0,0 1,0-1,0 0,-1 1,1 0,-1 0,0 0,1 0,-1 0,-3-1,2 1,-1-1,0 1,-1 0,1 1,0-1,0 1,-1 0,1 0,-1 1,1 0,-1 0,1 0,-1 0,1 1,0 0,-1 0,1 0,0 1,0 0,0 0,0 0,0 1,0 0,-99 80,97-76,1 0,0 1,1 0,-1 0,1 0,1 0,0 1,0 0,1 0,0 0,0 0,1 1,0-1,1 1,0-1,0 1,1-1,1 1,-1-1,2 1,-1-1,1 1,1-1,-1 0,2 0,-1 0,1 0,1 0,-1-1,1 0,1 0,0 0,0-1,2 2,5 0,1-1,0 0,1-1,0-1,0 0,0-1,1-1,-1 0,1-1,0-1,0 0,1-1,-1-1,0 0,0-2,0 0,0 0,0-1,0-1,-1-1,0 0,15-8,46-34,-58 33</inkml:trace>
  <inkml:trace contextRef="#ctx0" brushRef="#br0" timeOffset="15432.225">15749 940,'164'-172,"-147"155,0-1,-1 0,-2-2,1 1,-2-2,10-20,-24 41,1 0,-1 0,1 0,0 0,-1 0,1 0,-1 0,1 0,0 0,-1 0,1-1,-1 1,1 0,0 0,-1 0,1-1,0 1,-1 0,1 0,0-1,-1 1,1 0,0 0,0-1,0 1,-1 0,1-1,-2 8,0-1,0 1,1 0,0 0,0 0,0 0,1 0,0 0,1 0,0 0,0 0,0 0,1 0,0 0,0 0,0-1,1 1,0-1,1 0,-1 0,1 0,0 0,1-1,0 1,-1-1,1 0,1-1,-1 1,1-1,0 0,0-1,0 1,0-1,1 0,-1-1,1 1,0-1,0-1,5 2,0-5,0-1,-1 1,1-2,-1 1,0-2,0 1,0-2,-1 1,0-2,0 1,0-1,-1-1,0 1,0-2,-1 1,0-1,-1 0,1-1,-2 0,6-10,42-76,-44 77</inkml:trace>
  <inkml:trace contextRef="#ctx0" brushRef="#br0" timeOffset="15871.022">16736 657,'-17'14,"0"1,1 0,0 2,1-1,1 2,1 0,0 1,2 0,0 0,1 2,-3 8,12-26,0 0,0 1,0-1,1 1,-1-1,1 1,0-1,0 1,0-1,1 0,-1 1,1-1,-1 1,1-1,0 0,1 1,-1-1,1 0,-1 0,1 0,0 0,0 0,0 0,0-1,1 1,-1-1,1 1,-1-1,1 0,0 0,0 0,0-1,0 1,0-1,1 1,-1-1,1 0,6 2,0 0,0 0,1-1,-1-1,1 0,0 0,-1-1,1-1,-1 1,1-2,9-1,3-6,-1-1,0 0,0-2,-2 0,1-1,-2-2,0 0,0 0,-1-2,-1 0,-1-2,-1 1,0-2,-2 0,0 0,-1-2,-1 1,0-5,-3 11,-1-1,-1 1,-1-1,0 0,-1-1,-1 1,0-1,-1 0,-1 1,0-1,-2 0,0 0,-1 1,0-1,-1 0,-1 1,-1 0,0 0,-1 0,-1 1,0 0,-1 0,-4-5,9 16,-1 0,1-1,0 1,-1 1,0-1,0 0,0 1,-1 0,1 0,-1 0,1 1,-1-1,0 1,0 0,0 0,0 1,0 0,-1 0,1 0,0 0,-1 1,1 0,0 0,-1 0,1 1,0 0,-1 0,1 0,0 1,0-1,0 1,0 0,0 1,1-1,-1 1,1 0,-1 0,1 1,0-1,0 1,1 0,-1 0,1 0,0 0,-2 3,-2 7,0-1,1 1,0 0,1 0,1 0,1 1,0 0,0-1,2 1,0 0,0 0,1 0,1 0,1 0,3 13,2 8,2-1,1 0,2-1,1-1,2 1,2-1,0 1,2-2,1 0,2-2,1 0,1-1,1-2,14 11,-7-9,-3-4</inkml:trace>
  <inkml:trace contextRef="#ctx0" brushRef="#br0" timeOffset="14071.238">13631 714,'-3'-7,"-1"0,1 0,-2 0,1 0,-1 1,0 0,0 0,-1 0,1 1,-1 0,0 0,-1 0,1 1,-1 0,0 0,0 1,-1 0,1 0,0 1,-1-1,0 2,0-1,1 1,-1 0,0 1,0 0,0 0,0 1,0-1,1 2,-1-1,0 1,1 1,-1-1,1 1,0 0,-3 3,1 0,0 0,1 1,0 0,0 0,1 1,0 0,0 0,1 1,0 0,1 0,0 0,0 1,1 0,0 0,1 0,0 0,0 0,1 1,1-1,0 1,0 0,1-1,0 1,1 1,0-9,0 0,0 0,1 0,-1 0,1 0,0 0,0 0,0 0,0 0,1-1,-1 1,1-1,-1 0,1 0,0 0,0 0,0 0,0-1,0 1,0-1,0 0,1 0,-1 0,0 0,1 0,-1-1,1 0,-1 1,0-1,1 0,104-20,-77 11,-1-2,0-1,-1-2,0-1,-1-1,-1-1,0-1,-2-2,18-17,-42 38,-1-1,0 0,0 1,0-1,0 1,1-1,-1 0,0 1,0-1,1 0,-1 1,0-1,1 0,-1 0,0 1,1-1,-1 0,0 0,1 0,-1 1,1-1,-1 0,0 0,1 0,-1 0,1 0,-1 0,1 0,-1 0,0 0,1 0,-1 0,1 0,-1 0,1 0,-1 0,0 0,1-1,-1 1,1 0,-1 0,0 0,1-1,-1 1,0 0,1 0,-1-1,0 1,0 0,1-1,-1 1,0 0,0-1,1 1,-1-1,0 1,0 0,0-1,0 1,0-1,1 1,-1 0,0-1,-7 35,6-32,-3 7,1 0,0 1,0-1,1 1,0-1,1 1,0 0,1 0,-1 0,2 0,0-1,0 1,0 0,2 0,-1-1,1 0,0 1,1-1,0 0,1 0,3 4,-3-8,0 1,0-2,1 1,0-1,0 0,0 0,0 0,1-1,-1 0,1 0,0-1,0 0,0 0,0-1,0 1,1-2,-1 1,0-1,0 0,1 0,-1-1,0 0,0-1,0 1,0-1,0-1,0 1,0-1,-1 0,1-1,4-2,14-11,0-2,0 0,-2-1,0-1,-2-1,0-1,-2-1,0-1,7-15,0 1,-1-1,-2-1,-2 0,-2-2,-2 0,-1-1,-3-1,-1 0,-3-1,-1 0,-3-1,-1 1,-3-4,-1 45,1 0,-1 1,1 0,-1-1,0 1,0 0,-1-1,1 1,-1 0,0 0,0-1,0 1,-1 0,0 0,1 0,-1 0,-1 1,1-1,-1 0,1 1,-2-2,0 6,1 0,0 0,0 1,0-1,0 1,0 0,0 0,1 0,-1 0,1 0,-1 0,1 1,0-1,0 1,0 0,0-1,0 1,0 0,1 0,0 0,-1 0,1 1,0-1,0 2,-19 50,1 0,4 1,1 1,3 0,3 1,2 0,3 0,3 38,25 145,-11-118,-14-118</inkml:trace>
  <inkml:trace contextRef="#ctx0" brushRef="#br0" timeOffset="14314.623">13914 403,'43'0,"38"0,16-4,4-3,-4 1,-4 2,-9-5,-5 1,-5 0,-11 3,-16 1</inkml:trace>
  <inkml:trace contextRef="#ctx0" brushRef="#br0" timeOffset="23902.706">0 1842,'76'-18,"0"4,1 2,1 4,-1 4,55 4,455 2,-273 24,-13-14,6 5,147-16,-208-3,476 2,-195-27,432-29,-5-1,-231 28,79 0,1867 30,-1598-1,-472-27,-268 26,254-10,516-8,-743 20,736-1,-390 30,847-31,-959-27,-83 16,55-6,-40-9,584 27,-471 28,951-27,-820-1,-718 5,-32 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57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0,'55'275,"-25"53,-32-65,-25-81,21-157,5-22,0 1,-1 0,1-1,1 1,-1 0,0 0,1 0,0 0,0-1,0 1,1 0,-1 0,1 0,0 0,0-1,0 1,0 0,8 3,0-6</inkml:trace>
  <inkml:trace contextRef="#ctx0" brushRef="#br0" timeOffset="449.181">409 28,'54'421,"-5"-140,1-22,-42-240,-11-25,-28-50,-2 1,-3 1,-2 3,-3 1,-1 1,-3 3,-39-32,79 72,0 1,0 0,-1-1,1 2,-1-1,0 1,-1 0,1 0,-1 0,0 1,0 0,0 1,0-1,0 1,0 1,-1-1,1 1,-1 1,1-1,-1 1,1 0,-1 1,1 0,-1 0,1 1,0 0,0 0,-3 2,-8 12</inkml:trace>
  <inkml:trace contextRef="#ctx0" brushRef="#br0" timeOffset="1197.267">748 197,'27'110,"5"-2,4-2,33 63,15-17,-83-151,0 0,0 0,0 0,0 0,1 0,-1-1,0 1,0 0,1-1,-1 1,0-1,1 1,-1-1,0 0,1 0,-1 0,1 0,-1 0,0 0,1 0,-1 0,1 0,-1 0,0-1,1 1,-1-1,0 1,1-1,-1 1,0-1,0 0,1 0,-1 0,0 1,0-1,0 0,0 0,0 0,-1-1,2 0,38-48,-18 12,-3-1,-1 0,-2-1,10-39,-2 10,9 12,-21 107,-11-47,-2 15,1 1,1 0,0-1,2 0,0 1,1-1,1 0,1-1,0 1,1-1,1 0,1-1,3 5,-3-10,-1-1,2 1,0-1,0-1,1 0,0 0,0-1,1-1,6 3,-13-7,-1-1,1 0,0 0,0 0,1-1,-1 0,0 0,0 0,0-1,1 0,-1 0,0 0,1 0,-1-1,0 0,0 0,0-1,1 1,-1-1,-1 0,1 0,0-1,0 1,-1-1,4-3,10-12,0-1,-2 0,0-1,-1-1,-1 0,-1-1,-1-1,-1 0,-1 0,0-1,2-14,3-16,-2-1,-2 0,2-41,-12 87,2-3,-1-1,-1 0,0 0,-1 0,0 0,-1 0,0 0,-1 0,-1 0,0 1,-1-3,-2 9,2 7</inkml:trace>
  <inkml:trace contextRef="#ctx0" brushRef="#br0" timeOffset="1816.965">2131 705,'-163'226,"239"-365,66-89,-142 226,1 0,-1 0,1 0,0 1,-1-1,1 0,0 1,0-1,0 1,0-1,1 1,-1-1,0 1,0 0,1 0,-1-1,1 1,-1 0,1 0,0 1,-1-1,1 0,0 0,0 1,-1-1,1 1,0 0,0-1,0 1,0 0,-1 0,1 0,0 0,0 0,0 1,0-1,-1 1,1-1,0 1,0-1,-1 1,1 0,0 0,-1 0,1 1,5 8,0 0,-1 1,0 0,-1 1,-1-1,0 1,0 0,-1 0,0 0,-1 1,0 9,6 25,25 125,-32-167,4 52,-5-56,0 1,0-1,-1 0,1 0,0 0,-1 0,1 0,-1 0,1 0,-1 0,1-1,-1 1,0 0,1 0,-1 0,0 0,0-1,0 1,0 0,1-1,-1 1,0-1,0 1,0-1,0 1,0-1,0 0,-1 0,1 1,0-1,0 0,0 0,0 0,0 0,0 0,0 0,0 0,0-1,0 1,0 0,0-1,0 1,0-1,0 1,0-1,0 1,-1-1,-180-76,97 58,60 13</inkml:trace>
  <inkml:trace contextRef="#ctx0" brushRef="#br0" timeOffset="2448.4">2526 621,'26'140,"-21"-111,2-1,1 0,1 0,1-1,1 0,5 4,-16-29,1-1,0 1,-1-1,1 0,0 1,0-1,0 0,0 0,0 0,0 0,0 0,1 0,-1 0,0 0,0 0,1 0,-1-1,1 1,-1 0,1-1,-1 0,1 1,-1-1,1 0,-1 0,1 1,-1-1,1 0,-1-1,1 1,0 0,-1 0,1-1,-1 1,1-1,-1 1,0-1,1 0,-1 1,0-1,1 0,-1 0,0 0,0 0,1 0,-1 0,0 0,0-1,-1 1,2-1,46-69,-12-51,-26 77,-7 25</inkml:trace>
  <inkml:trace contextRef="#ctx0" brushRef="#br0" timeOffset="2965.263">3288 508,'-150'34,"148"-34,0 0,0 0,0 0,0 0,-1 1,1-1,0 1,1 0,-1 0,0-1,0 1,0 0,0 0,1 1,-1-1,0 0,1 1,-1-1,1 1,-1-1,1 1,0 0,0-1,0 1,0 0,0 0,0 0,0 0,1 0,-1 0,1 0,-1 0,1 0,0 0,0 0,0 0,0 0,0 0,0 0,1 1,-1-1,1 0,-1 0,1 0,0 0,55 37,-52-38,0 0,0 1,-1-1,1 1,0 0,-1 0,0 0,1 0,-1 1,0-1,0 1,0 0,0 0,-1 0,1 0,-1 1,0-1,0 1,0-1,0 1,-1 0,1-1,-1 1,0 0,0 0,-1 0,1 0,-1 4,-2 3,-1 1,-1-1,0 0,0 0,-1-1,-1 1,0-1,0 0,-1 0,-1 0,-25 43,26-41,5-11,1 0,0 0,-1 0,1 0,0 1,0-1,0 1,0-1,0 0,0 1,0 0,0-1,1 1,-1-1,1 1,-1 0,1 0,-1-1,1 1,0 0,0 0,0-1,0 1,0 0,0 0,1-1,-1 1,1 0,-1 0,1-1,-1 1,1-1,0 1,0 0,0-1,0 1,0-1,0 0,0 1,0-1,1 0,-1 0,0 0,1 0,8 2,1-2,-1 1,1-1,-1-1,0 0,1-1,-1 0,1 0,-1-1,0 0,0-1,0 0,0-1,8-4,7-4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1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303 116,'2'-3,"-1"-1,0 1,-1 0,1 0,0 0,-1-1,0 1,0 0,0-1,0 1,0 0,-1 0,0-1,1 1,-1 0,0 0,-1 0,1 0,0 0,-1 0,0 0,1 0,-1 1,0-1,-1 1,1-1,0 1,-1 0,1 0,-1 0,0 0,1 0,-1 0,0 1,0 0,0-1,-1 1,1 0,0 1,-2-1,-10 2,0 1,0 1,0 0,0 1,0 1,1 0,0 1,0 0,0 1,1 1,0 0,1 1,-6 5,16-13,-1-1,1 1,0 0,-1 0,1 1,0-1,0 0,0 1,0-1,0 1,0 0,1-1,-1 1,0 0,1 0,0 0,-1 1,1-1,0 0,0 0,0 1,0-1,1 0,-1 1,0-1,1 1,0-1,0 1,0-1,0 1,0-1,0 1,1-1,-1 1,1-1,-1 0,1 1,0-1,0 0,0 1,0-1,1 0,-1 0,1 0,-1 0,1 0,-1 0,1-1,2 2,11-1,0 0,0-1,0-1,1-1,-1 0,0 0,0-2,0 0,0-1,-1 0,0-1,1-1,-2 0,1-1,-1 0,5-4,-16 10,269-113,-259 109,-1 1,1 0,0 1,1 0,-1 1,0 1,1 0,-1 0,1 1,-1 1,1 0,-1 0,1 2,-1-1,2 2,-12-3,1 0,-1 0,0 1,0-1,0 1,0-1,0 1,0-1,0 1,0 0,-1 0,1 0,-1 0,1 0,-1 0,0 1,0-1,0 0,0 1,0-1,-1 0,1 1,-1-1,1 1,-1-1,0 1,0 0,0-1,0 1,-1-1,1 1,-1-1,1 0,-2 3,0 2,-1-1,0 1,0-1,0 0,-1 0,0-1,0 1,-1-1,1 1,-1-1,0-1,-3 3,-180 126,-158 112,340-240,-1-1,1 1,0 0,0 1,0-1,1 1,0 0,0 1,1-1,-1 1,1 0,1 0,-1 0,1 0,1 1,-1 0,1-1,1 1,-1 5,5 5</inkml:trace>
  <inkml:trace contextRef="#ctx0" brushRef="#br0" timeOffset="317.702">727 397,'-31'18,"0"1,2 1,0 1,1 2,2 1,0 1,2 1,0 1,2 2,-6 10,26-36,0-1,0 1,1 0,-1-1,1 1,-1 0,1 0,0 0,0 1,0-1,0 0,1 0,-1 0,1 1,0-1,0 0,0 0,1 1,-1-1,1 0,-1 0,1 0,0 0,0 0,1 0,-1 0,1 0,-1 0,1 0,0-1,0 1,0-1,0 1,0-1,1 0,-1 0,1 0,0 0,-1 0,1 0,0-1,0 0,0 1,1-1,15 2,0-1,0 0,0-2,0 0,0-1,0-1,0-1,0-1,-1 0,1-1,-1-1,-1-1,1-1,-1 0,0-1,-1-1,0 0,0-1,-2-1,3-3,-10 12,-1-1,-1 0,1 0,-1-1,1 1,-1-1,0 0,-1-1,0 1,1-1,-2 0,1 0,-1 0,0 0,0-1,0 1,-1-1,0 0,-1 0,1 1,-1-1,-1 0,1 0,-1 0,0 0,-1 0,0 0,0 0,0 0,-1 0,0 0,0 1,-1-1,0 1,0-1,0 1,-1 0,-3-4,4 7,0 0,-1-1,1 1,-1 0,0 1,0-1,0 1,0 0,0 0,-1 0,1 0,-1 1,1 0,-1-1,1 2,-1-1,0 1,-2-1,-14 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55.86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4290 657,'16'-11,"-26"8,0 6,8-3,-1-1,1 1,0 0,-1 0,1 1,-1-1,1 0,0 1,-1 0,1-1,0 1,0 0,0 0,-1 0,1 1,0-1,0 0,1 1,-1-1,0 1,0 0,1-1,-1 1,1 0,-1 0,1 0,0 0,0 0,0 1,0-1,0 0,0 0,1 1,-1-1,1 0,0 1,0-1,-1 1,1-1,1 0,-1 1,0-1,1 2,46 61,-43-62,0 0,-1-1,1 2,-1-1,0 0,0 1,0-1,0 1,0 0,-1 0,0 0,0 0,0 1,0-1,-1 0,1 1,-1-1,0 1,-1 0,1-1,-1 1,0 0,0-1,0 1,-1 0,0-1,0 1,0-1,0 1,0-1,-2 2,-2 3,-1-1,-1 0,1 0,-2 0,1-1,-1 0,0 0,0-1,-1 0,1 0,-1-1,-1 0,1-1,-1 0,0 0,0-1,0 0,0-1,0 0,-1-1,1 0,9-1,0 1,0-1,1 0,-1 0,0 0,0 0,1 1,-1-1,0 0,0 0,1 0,-1-1,0 1,0 0,1 0,-1 0,0-1,0 1,1 0,-1 0,0-1,1 1,-1-1,0 1,1-1,-1 1,1-1,-1 1,1-1,-1 1,1-1,-1 0,1 1,0-1,-1 0,1 1,0-1,-1 0,1 0,0 1,0-1,0 0,0 0,0 1,0-1,0 0,0 0,0 1,0-1,0 0,0 0,0 1,1-1,-1 0,0 0,1 1,-1-1,0 0,1 1,-1-1,1 0,-1 1,1-1,-1 1,1-1,0 1,-1-1,1 1,0-1,10-9</inkml:trace>
  <inkml:trace contextRef="#ctx0" brushRef="#br0" timeOffset="300.847">4827 657,'-29'10,"-19"12,-6 3,6 2,6 1,11 0,10 1,9 0,6 0,10-5,8-2,7-5,5-4,4-6,1-3,-4-3</inkml:trace>
  <inkml:trace contextRef="#ctx0" brushRef="#br0" timeOffset="573.137">5137 714,'-24'11,"-1"1,2 2,0 0,1 1,0 2,1 0,1 1,1 1,0 1,0 2,18-21,-1 1,1-1,0 1,-1 0,1 0,0 0,0-1,0 1,0 0,0 0,1 0,-1 1,1-1,-1 0,1 0,0 0,-1 0,1 0,0 1,1-1,-1 0,0 0,1 0,-1 0,1 0,-1 0,1 0,0 0,0 0,0 0,0 0,1 0,-1 0,0-1,1 1,-1 0,1-1,-1 0,1 1,0-1,0 0,-1 0,1 0,0 0,0 0,0 0,0 0,0-1,2 1,6-1,1 0,-1-1,0 0,1-1,-1-1,0 1,0-1,0-1,-1 0,1 0,-1-1,0 0,0-1,-1 0,1 0,-1-1,-1 0,1 0,-1-1,-1 0,1 0,-1-1,4-8,43-102,-50 98</inkml:trace>
  <inkml:trace contextRef="#ctx0" brushRef="#br0" timeOffset="819.85">5307 996,'14'-38,"10"-23,5-5,3 8,-4 10,-2 12,-1 8,-5 9</inkml:trace>
  <inkml:trace contextRef="#ctx0" brushRef="#br0" timeOffset="1223.418">5645 883,'226'-106,"-225"106,5-2,0 0,0-1,0 1,-1-1,1 0,-1-1,0 0,0 1,0-1,0-1,-1 1,0-1,0 0,0 0,0 0,-1 0,0-1,0 1,0-1,-1 0,1 0,-2 0,1 0,0-4,-3 8,0 0,0 0,0 0,0 0,-1 0,1 0,-1 1,1-1,-1 0,0 1,1-1,-1 1,0 0,0-1,0 1,0 0,0 0,0 1,-1-1,1 0,0 1,0-1,-1 1,1 0,0-1,0 1,-1 0,1 1,0-1,-1 0,1 1,-2 0,-71 20,62-15,0 1,1 0,0 1,1 0,0 1,0 0,1 1,0 0,1 1,0 0,0 0,1 1,1 0,0 1,1-1,0 1,1 1,0-1,1 1,-1 7,5-14,0 0,0-1,0 1,1 0,0 0,0 0,1-1,0 1,0 0,1-1,-1 0,1 1,1-1,-1-1,1 1,0 0,1-1,-1 0,1 0,0 0,0 0,0-1,1 0,0 0,0-1,0 1,0-1,0 0,1-1,-1 0,1 0,0 0,-1-1,1 0,0 0,0-1,1 1,18 0</inkml:trace>
  <inkml:trace contextRef="#ctx0" brushRef="#br0" timeOffset="-2210.84">1948 770,'-14'39,"-5"17,0 3,5-2,3-12</inkml:trace>
  <inkml:trace contextRef="#ctx0" brushRef="#br0" timeOffset="-1982.678">1976 319,'0'0</inkml:trace>
  <inkml:trace contextRef="#ctx0" brushRef="#br0" timeOffset="-1629.41">2089 1053,'110'-280,"-78"221,-32 58,0 1,1-1,-1 1,0 0,1-1,-1 1,1 0,-1-1,1 1,-1 0,1-1,-1 1,1 0,-1 0,1 0,-1-1,1 1,-1 0,1 0,-1 0,1 0,-1 0,1 0,0 0,-1 0,1 0,-1 0,1 0,-1 1,1-1,-1 0,1 0,-1 1,1-1,-1 0,1 0,-1 1,1-1,-1 0,0 1,1-1,-1 1,1-1,-1 1,0-1,0 1,1-1,-1 1,0-1,0 1,1-1,-1 1,0-1,0 1,0-1,0 1,0-1,0 1,0 0,6 35,-4-11,-3-15,0 0,2 1,-1-1,1 0,0 0,1 0,1 0,-1 0,1-1,1 1,0-1,0 1,1-1,0-1,1 1,0-1,0 0,1 0,0 0,1 0,-4-5,0-1,0 0,0 0,0 0,0-1,0 1,0-1,0 0,1 0,-1-1,0 1,1-1,-1 0,0 0,1 0,-1-1,0 0,1 0,-1 0,0 0,0 0,0-1,0 0,0 0,0 0,0 0,1-2,5-2,-1-1,-1 0,0-1,0 0,0 0,-1-1,0 0,0 0,-1 0,1-4,4-8,-2-1,0 0,-1 0,-1-1,-1 0,-2 0,2-19,-4 18</inkml:trace>
  <inkml:trace contextRef="#ctx0" brushRef="#br0" timeOffset="-877.786">3076 743,'-14'-2,"-1"2,0 0,1 1,-1 0,1 1,-1 1,1 0,0 1,0 1,0 0,0 1,1 0,0 1,0 1,1 0,0 0,-6 7,15-12,1 0,0 0,0 1,0-1,0 0,1 1,-1-1,1 1,0-1,0 1,0-1,1 1,-1 0,1 0,0-1,0 1,0 0,0 0,1-1,0 1,-1 0,1-1,1 1,-1-1,0 1,1-1,0 0,0 1,0-1,0 0,0 0,1 0,-1-1,1 1,0 0,-1-1,1 0,1 0,-1 0,0 0,0 0,1-1,-1 1,1-1,-1 0,1 0,0 0,-1-1,1 1,0-1,0 0,-1 0,1 0,2 0,7-3,1-1,0 0,-1-1,0 0,0-1,0-1,-1 0,0 0,0-1,-1-1,0 0,0 0,-1-1,0-1,3-5,101-115,-114 132,0-1,0 1,0-1,0 1,0-1,0 1,0-1,0 1,1-1,-1 1,0-1,0 1,0-1,1 1,-1-1,0 1,0-1,1 0,-1 1,0-1,1 1,-1-1,1 0,-1 1,0-1,1 0,-1 0,1 1,-1-1,1 0,-1 0,1 0,-1 0,1 1,-1-1,1 0,-1 0,1 0,-1 0,1 0,-1 0,1 0,-1 0,1-1,-1 1,1 0,-1 0,1 0,-1 0,1-1,-1 1,1 0,-1 0,0-1,1 1,-1 0,0-1,1 1,-1-1,0 1,1 0,-1-1,0 1,1-1,-11 43,9-38,-5 9,1 1,0-1,1 1,1 0,0 0,1 0,0 0,1 1,1-1,0 0,1 1,1-1,0 0,3 9,-4-20,0-1,0 0,1 1,-1-1,1 0,-1 0,1 0,0 0,0 0,0 0,0 0,0-1,0 1,0-1,1 1,-1-1,0 0,1 0,-1 0,1 0,0 0,-1-1,1 1,-1-1,1 0,0 0,0 0,-1 0,1 0,0 0,-1-1,1 1,-1-1,1 0,-1 0,1 0,-1 0,1 0,-1 0,2-2,86-69,-51 21,-2-2,-3-1,-2-2,-2-2,-3 0,-2-2,-2-4,-16 47,0 0,-1-1,-1 0,-1 1,0-1,-1-1,-1 1,-1 0,-1-1,0 1,-1 0,-1-1,-1 1,-3-11,5 26,0 1,0 0,0 0,0-1,0 1,0 0,0 0,-1 0,1 0,-1 0,1 1,-1-1,0 0,1 1,-1-1,0 1,0-1,0 1,-1 0,1 0,0 0,0 0,0 1,-1-1,1 0,-1 1,1 0,0-1,-1 1,1 0,-1 0,1 1,0-1,-1 0,1 1,0-1,-1 1,1 0,0 0,0 0,0 0,-1 0,1 1,0-1,-6 4,1 1,-1 0,1 0,0 1,1 0,0 0,0 0,0 1,1 0,-4 8,-2 8,1 0,2 1,0 0,1 1,2-1,1 1,1 0,1 1,1-1,1 0,2 1,4 24,3 3,3 0,2 0,2-1,3-1,17 32,-32-72,0-1,2-1,-1 1,1-1,0 0,1 0,0-1,1 0,0 0,0 0,9 5,0-9,0-4</inkml:trace>
  <inkml:trace contextRef="#ctx0" brushRef="#br0" timeOffset="-2997.641">931 121,'21'-2,"0"-1,-1 0,0-2,0 0,0-1,-1-1,8-4,118-31,-139 42,-2-2,0 0,0 1,0 0,0 0,1 0,-1 0,0 1,0-1,1 1,-1 0,0 0,0 1,1-1,-1 1,0 0,0 0,0 1,0-1,0 1,0 0,0 0,0 0,-1 1,1-1,-1 1,0-1,1 1,-1 1,-1-1,1 0,0 1,-1-1,0 1,0-1,0 1,0 0,0 1,-3 13,-1-1,0 1,-1-1,-1 0,-1 1,0-2,-7 15,9-25,-14 45,1 0,3 1,1 0,4 1,1 0,3 0,2 15,4 304,-2-369,0-2,1 1,-1-1,1 0,-1 1,0-1,1 1,-1-1,0 0,0 1,0-1,0 1,0-1,0 1,-1-1,1 0,0 1,-1-1,1 0,-1 1,0-1,1 0,-1 1,0-1,0 0,1 0,-1 0,0 0,0 0,0 0,-1 0,1 0,0 0,0 0,0-1,-1 1,1-1,0 1,-1 0,1-1,0 0,-1 1,1-1,-1 0,1 0,0 0,-1 0,1 0,-1 0,-137-45,109 37,0 1,-1 2,0 1,0 1,0 1,0 2,0 1,-1 2,-3 2,1 2,0 1,0 2,1 1,0 1,1 2,1 2,-12 7,28-14,0 1,1 0,0 1,1 0,0 1,1 1,0 0,1 0,0 1,1 1,1 0,0 0,1 1,1 0,0 0,1 0,-1 12,5-25,1 0,0 1,0 0,1-1,-1 1,1-1,0 1,0 0,0-1,0 1,1-1,-1 1,1-1,0 1,0-1,1 1,-1-1,0 0,1 1,0-1,0 0,0 0,0 0,1 0,-1-1,1 1,2 1,-1-5,0 0,0 0,-1-1,1 0,0 0,-1 0,1 0,-1 0,1-1,-1 1,0-1,0 0,0 0,-1 0,1-1,-1 1,0-1,0 1,2-4,1 0,11-17</inkml:trace>
  <inkml:trace contextRef="#ctx0" brushRef="#br0" timeOffset="-2465.36">1017 516,'24'10,"1"-2,1-1,-1-1,1-2,0 0,0-1,0-2,1-1,-1-1,0-1,0-1,0-1,0-2,-1 0,0-2,0-1,5-3,43-23,-72 36,0 0,-1 0,1 0,-1 1,1-1,-1 0,0 0,1 1,-1-1,0 0,0 1,0-1,0 0,0 1,0-1,0 0,0 1,-1-1,1 0,0 0,-1 1,1-1,-1 0,0 0,1 0,-1 1,0-1,0 0,0 0,1 0,-1 0,-1 0,-6 12,2 0,-1 0,2 1,0-1,0 1,1 0,1 1,1-1,0 1,0-1,2 1,0 0,0-1,1 1,2 5,18 59,-12-61</inkml:trace>
  <inkml:trace contextRef="#ctx0" brushRef="#br0" timeOffset="4636.565">7620 149,'2'0,"0"-1,-1 1,1-1,-1 0,0 0,1 0,-1 0,0 0,1 0,-1 0,0 0,0 0,0-1,0 1,0 0,0-1,0 1,-1-1,1 1,0-1,-1 1,1-1,-1 1,0-1,0 0,1 1,-1-1,0 0,0 1,0-1,-1 0,1 1,0-1,-1 1,1-1,-1 0,1 1,-1-1,0 1,1-1,-1 1,0 0,0-1,0 1,0 0,0 0,-1 0,1-1,0 1,0 0,-1 1,1-1,-1 0,1 0,-1 1,1-1,-1 0,1 1,-1 0,-1-1,-15-3,1 0,-1 1,0 2,0-1,0 2,0 0,0 2,0 0,0 0,0 2,0 0,1 1,0 1,-8 4,16-8,-1 0,1 1,0 0,1 1,-1 0,1 0,-1 0,1 1,1 1,-1-1,1 1,0 1,0-1,0 1,1 0,0 1,1-1,0 1,0 0,0 0,1 1,1 0,-1-1,1 1,-1 9,2 0,0 0,2 0,0 0,1 0,1 0,0 0,1-1,1 1,1-1,1 0,0 0,8 13,-10-25,0-1,1 0,0 0,0 0,0-1,1 1,-1-1,1-1,0 1,-1-1,1 0,0 0,0 0,1-1,-1 0,0 0,0-1,1 0,-1 0,0 0,1-1,-1 0,0 0,4-1,48 1,-57 1,-1 0,1 0,-1 0,1 0,-1 0,1 0,-1 0,1 1,-1-1,1 0,-1 0,1 1,-1-1,1 0,-1 1,1-1,-1 0,0 1,1-1,-1 1,0-1,1 1,-1-1,0 0,1 1,-1-1,0 1,0 0,0-1,0 1,1-1,-1 1,0-1,0 1,0-1,0 1,0-1,0 1,-1 0,1-1,0 1,0-1,0 1,0-1,-1 1,1-1,0 1,0-1,-1 1,1-1,0 0,-1 1,1-1,0 1,-1-1,1 0,-1 1,1-1,-1 0,1 0,-1 1,-26 27,14-19,0 1,0 0,1 1,0 0,1 1,0 0,1 1,0 0,1 1,1 0,0 0,1 1,0-1,1 2,1-1,1 1,0 0,0 5,3-14,0 0,0 0,1 0,0-1,1 1,-1 0,1 0,1 0,-1 0,1-1,0 1,1-1,-1 1,1-1,1 0,-1 0,1 0,0 0,0-1,1 0,0 0,0 0,0 0,0-1,5 4,3-2,1 0,-1 0,1-1,0-1,0-1,0 0,1 0,-1-1,1-1,-1-1,1 0,4-1,113-12,-67-7,-50 11</inkml:trace>
  <inkml:trace contextRef="#ctx0" brushRef="#br0" timeOffset="4904.056">8298 657,'-24'19,"-18"17,-6 5,0 2,9-2,5-3,5-3,6-3,3-2,5-1,-1-1,4-1,3 1,-2-5,1-7</inkml:trace>
  <inkml:trace contextRef="#ctx0" brushRef="#br0" timeOffset="5175.059">7874 601,'10'28,"12"20,8 7,3-3,-3-4,-3-10,-1-8,0-3,1-2,-1 0,2-5,0 0,0-4,-5-5</inkml:trace>
  <inkml:trace contextRef="#ctx0" brushRef="#br0" timeOffset="5575.064">8665 743,'-46'16,"1"3,1 2,1 2,1 1,-8 9,43-28,1 1,-1-1,1 1,0 0,0 1,1-1,0 1,0 0,1 1,0-1,-2 4,5-8,0 0,0 0,0 0,1 0,-1 0,1 0,0 0,0 0,0 0,0 0,0 0,1 0,-1 1,1-1,0 0,0 0,0-1,0 1,0 0,1 0,-1 0,1-1,0 1,0-1,0 1,0-1,0 0,1 0,-1 0,1 0,1 1,3 1,-1 0,0-1,1 1,0-2,0 1,0-1,0 0,0 0,0-1,0 0,1 0,-1-1,0 1,1-2,-1 1,0-1,0 0,1-1,-1 0,0 0,0 0,1-2,8-2,-1-1,0-1,0-1,-1 0,0 0,0-2,-1 0,-1 0,2-3,136-139,-150 152,1 0,0 0,-1 0,1 0,0 0,0 1,-1-1,1 0,0 0,0 1,0-1,0 0,0 1,0-1,0 1,0-1,0 1,0-1,1 1,-1 0,0 0,0-1,0 1,0 0,1 0,-1 0,0 0,0 1,0-1,0 0,0 0,1 1,-1-1,0 1,0-1,0 1,0-1,0 1,0-1,0 1,0 0,0 0,-1 0,1-1,0 1,0 0,-1 0,1 0,0 0,-1 0,1 0,-1 0,0 0,1 1,-1-1,0 0,1 0,2 18</inkml:trace>
  <inkml:trace contextRef="#ctx0" brushRef="#br0" timeOffset="6185.271">8975 1137,'108'-337,"-89"295,-4 72,11 94,-12-62,11-80,-4-20,-11 15,2 0,0 1,2 1,1 0,0 1,1 1,1 0,1 1,10-7,-27 24,0 0,0 0,0-1,1 1,-1 0,1 1,-1-1,0 0,1 0,-1 1,1-1,0 0,-1 1,1 0,-1-1,1 1,0 0,-1 0,1 0,0 0,-1 0,1 0,0 0,-1 1,1-1,0 1,-1-1,1 1,-1 0,1-1,-1 1,1 0,-1 0,0 0,1 0,-1 0,0 0,0 0,0 1,0-1,0 0,0 1,0-1,0 1,-1-1,1 1,0-1,-1 1,1-1,-1 1,0 0,1-1,-1 1,0 0,0-1,0 1,-1 1,-22 142,22-138,0 1,0-1,0 1,1-1,0 1,0 0,1-1,0 1,0-1,1 1,0-1,0 0,4 6,6 5</inkml:trace>
  <inkml:trace contextRef="#ctx0" brushRef="#br0" timeOffset="9909.429">9737 996,'0'0</inkml:trace>
  <inkml:trace contextRef="#ctx0" brushRef="#br0" timeOffset="10738.628">9963 544,'-7'-1,"1"1,-1-1,0 1,1 1,-1-1,0 1,1 0,-1 1,1-1,-1 1,1 1,0-1,0 1,0 0,0 0,0 1,1 0,0 0,0 0,-3 3,-3 3,0 1,0 0,1 1,0 0,1 1,1 0,0 0,1 1,0-1,1 2,1-1,0 1,1 0,0 0,1 0,1 0,0 0,1 13,1-24,1-1,-1 1,0-1,1 1,0-1,0 1,0-1,0 0,1 1,-1-1,1 0,0 0,0 0,0 0,0 0,0-1,1 1,-1-1,1 1,0-1,0 0,0 0,0 0,0 0,0-1,0 1,1-1,-1 0,0 0,1 0,-1 0,1-1,-1 1,1-1,-1 0,1 0,-1 0,1-1,-1 1,1-1,-1 0,1 0,1 0,11-4,0-1,0-1,0 0,-1-1,0-1,0 0,-1-1,0 0,-1-1,-1-1,1 0,-2-1,0 0,0 0,-1-1,-1-1,0 0,-1 0,-1-1,0 0,-1 0,1-7,-4 1,-12 32,-12 32,16-28,1 0,1 1,0 0,1-1,1 1,0 0,1 0,1 0,0 0,1 0,1-1,0 1,1-1,0 1,1-1,1 0,0-1,6 10,-10-20,0-1,1 1,-1 0,0 0,1-1,0 0,0 1,0-1,0 0,0-1,0 1,0 0,1-1,-1 0,0 1,1-2,-1 1,1 0,14 0</inkml:trace>
  <inkml:trace contextRef="#ctx0" brushRef="#br0" timeOffset="11185.743">10246 601,'-2'63,"0"-42,0 1,2 0,1 0,0 0,1 0,2-1,0 1,1-1,2 0,0 0,5 8,-12-27,1-1,-1 0,1 1,0-1,-1 0,1 0,0 0,0 0,0 0,0 0,0 0,0 0,0 0,0 0,1 0,-1 0,0-1,0 1,1-1,-1 1,0-1,1 1,-1-1,0 0,1 0,-1 1,1-1,-1 0,1 0,-1-1,0 1,1 0,-1 0,1-1,-1 1,0-1,1 1,-1-1,0 1,0-1,1 0,-1 0,0 0,0 1,0-1,0 0,0 0,0 0,0-1,0 1,-1 0,1 0,0-1,41-71,26-161,-60 206,-2 3</inkml:trace>
  <inkml:trace contextRef="#ctx0" brushRef="#br0" timeOffset="11624.326">10640 657,'-19'-3,"-1"1,0 1,0 0,0 2,0 0,0 1,0 1,1 1,-1 1,-15 6,33-11,0 1,0-1,0 1,1-1,-1 1,0 0,0 0,0 0,0 0,1 0,-1 0,0 0,1 1,-1-1,1 1,0-1,-1 1,1-1,0 1,0 0,0 0,0-1,0 1,0 0,1 0,-1 0,1 0,-1 0,1 0,0 0,0 0,-1 0,2 0,-1 0,0 0,0 0,1 0,-1 0,1 0,-1 0,1 0,0 0,0 0,0 0,0-1,0 1,0 0,0-1,1 1,-1-1,1 1,-1-1,1 1,0-1,9 6,0-1,0 0,1 0,0-1,0-1,0 0,1-1,0 0,1-1,32 9,-45-10,1-1,0 0,-1 0,1 1,0-1,-1 1,1-1,-1 1,1 0,-1-1,1 1,-1 0,1 0,-1 0,0 0,0 0,1 0,-1 1,0-1,0 0,0 1,0-1,-1 1,1-1,0 1,0-1,-1 1,1-1,-1 1,0 0,1-1,-1 1,0 0,0-1,0 1,0 0,0-1,0 1,-1 0,1-1,-1 1,1-1,-1 1,1 0,-1-1,0 1,0-1,0 0,0 1,0-1,0 1,-140 130,139-130,0 0,1-1,-1 1,1 0,0 0,-1 0,1 0,0 0,0 1,1-1,-1 0,0 0,1 1,-1-1,1 0,0 1,0-1,-1 0,2 1,-1-1,0 0,0 1,1-1,-1 0,1 1,0-1,0 0,0 0,0 0,0 0,0 0,1 0,-1 0,1 0,-1 0,1 0,-1-1,1 1,0-1,0 1,0-1,1 0,4 4,0-1,0 0,0 0,1-1,0 1,0-2,0 1,0-1,0-1,0 0,8 1,102-22,-93 16</inkml:trace>
  <inkml:trace contextRef="#ctx0" brushRef="#br0" timeOffset="17037.991">6548 93,'34'-93,"-38"123,-44 175,41-159,3 0,1 1,3-1,2 5,-1 18,4 24,4 0,4 0,24 86,9-2,-16-67,-5 2,-1 30,12 244,-60-70,-1-113,9-91,5 1,5 0,5 33,29 136,-28-220,-2 0,-3 0,-2 0,-15 54,-54 232,-19 76,29-62,44-115,10-120,5 1,9 96,0-65,-2 541,-30-435,30-259,-2 32,2 0,2 1,1-1,6 28,-2-25,-2-1,-2 1,-1 0,-3 19,4 84,18-2,-43-3,-32 32,66-133,0-27</inkml:trace>
  <inkml:trace contextRef="#ctx0" brushRef="#br0" timeOffset="25490.218">339 1871,'14'-9,"1"1,0 0,0 1,0 0,1 2,-1 0,1 0,1 2,-1 0,0 0,1 2,0 0,11 1,10 3,-21-1,0 0,1-2,-1 0,1-1,-1 0,0-2,6-1,213-25,-169 19,0 3,0 3,0 3,26 4,27-1,529-2,-423-28,186 27,-219-26,397 26,-155 1,-194-27,474 27,-287-1,-188-27,335 28,-345 28,379-27,-512-1,251-12,49-17,21-5,-125 5,-137 19,149 9,-136 3,769-2,-769-26,17-6,-174 32</inkml:trace>
  <inkml:trace contextRef="#ctx0" brushRef="#br1" timeOffset="43515.282">1017 2125,'-177'246,"-62"106,32-19,127-226,93-149,197-278,6-24,-96 194,-14 25,-106 124,1 0,0 1,-1-1,1 0,0 1,-1-1,1 1,0-1,-1 1,1-1,0 1,0-1,0 1,-1 0,1 0,0-1,0 1,0 0,0 0,0 0,0 0,0 0,-1 0,1 0,0 0,0 0,0 0,0 1,0-1,-1 0,1 1,0-1,0 1,0-1,-1 0,1 1,0 0,-1-1,1 1,0-1,-1 1,1 0,-1-1,1 1,-1 0,1 0,-1 0,1-1,-1 1,0 0,1 0,12 55,-11-42,86 422,-31-100,-57-336,-1 0,1-1,-1 1,1 0,-1 0,0 0,1 0,-1 0,1 0,-1 0,1 0,-1 0,0 0,1 1,-1-1,1 0,-1 0,1 0,-1 1,1-1,-1 0,1 1,-1-1,1 0,-1 1,1-1,0 1,-1-1,1 1,0-1,-1 0,1 1,0-1,-1 1,1 0,0-1,0 1,0-1,0 1,-1-1,1 1,0-1,0 1,0 0,0-1,0 1,0-1,1 1,-1-1,0 1,0 0,0-1,0 1,1-1,-1 1,0-1,1 1,-1-1,0 1,1-1,-1 0,0 1,1-1,-1 1,1-1,-1 0,1 1,-12-8</inkml:trace>
  <inkml:trace contextRef="#ctx0" brushRef="#br1" timeOffset="43832.824">537 2775,'7'-5,"0"1,0 0,1 1,-1 0,1 0,0 1,0 0,0 0,0 1,0 0,0 0,1 1,-1 0,6 1,1-1,327 0,-318-4,-6-2</inkml:trace>
  <inkml:trace contextRef="#ctx0" brushRef="#br1" timeOffset="44229.837">1665 2322,'-9'5,"-4"6,-4 2,6-2,4-8,9-3,3-8,2 3,-1 3</inkml:trace>
  <inkml:trace contextRef="#ctx0" brushRef="#br1" timeOffset="44786.546">1694 2802,'-5'5,"-1"6,-5 2,4-2,4-8,2-4</inkml:trace>
  <inkml:trace contextRef="#ctx0" brushRef="#br1" timeOffset="52433.159">3218 2209,'3'-8,"-1"0,-1-1,1 1,-1 0,-1-1,0 1,0-1,0 1,-1-1,-1 1,1 0,-1-1,-1 1,1 0,-1 0,-1 1,0-1,0 0,0 1,-1 0,0 0,0 1,-1-1,0 1,0 0,0 1,-1-1,1 1,-9-4,-2 5,-1 0,1 0,-1 2,0 0,0 1,0 1,-1 1,1 0,0 2,1 0,-1 1,0 0,1 1,0 2,0-1,1 2,-9 5,12-8,1 0,0 0,0 1,0 0,1 1,0 1,0 0,0 0,1 1,1 0,0 1,0 0,1 1,0 0,0 0,2 0,-1 1,1 0,1 0,0 1,1-1,0 1,1 0,1 0,0 0,0 8,3-15,0 0,0 0,1 0,-1 0,1 0,1-1,-1 1,1-1,0 0,0 1,0-1,1-1,0 1,0 0,0-1,1 0,-1 0,1 0,0-1,0 0,0 1,0-2,1 1,-1-1,1 0,3 1,9 3,1-1,0-1,0 0,0-2,1 0,-1-1,13-1,-5-3,0 0,0-2,0-2,-1 0,1-1,-2-2,1 0,-2-2,20-12,-20 8,-2-1,0 0,-1-2,0 0,-2-1,0-1,-2-1,2-4,24-56,-76 149,2 2,3 2,3 0,-9 49,-106 366,129-424,13-62,0 0,0 1,0-1,0-1,0 1,0 0,0 0,0-1,-1 1,1-1,0 0,0 1,0-1,0 0,-1 0,1 0,0 0,-1-1,1 1,-1 0,1-1,-1 1,0-1,1 0,1-1,15-11</inkml:trace>
  <inkml:trace contextRef="#ctx0" brushRef="#br1" timeOffset="52814.759">3952 2209,'-43'30,"0"1,2 2,2 2,1 2,2 1,1 2,2 1,-18 31,44-59,0 0,1 0,1 0,0 1,0-1,1 1,1 1,1-1,0 0,0 1,2 2,-1-12,1 0,0 0,1 0,0 0,-1 0,1 0,1 0,-1 0,1 0,0 0,0-1,0 1,1-1,0 1,0-1,0 0,0 0,0 0,1-1,0 1,0-1,0 0,0 0,0 0,0-1,1 1,0-1,-1 0,1 0,0-1,0 1,2-1,12 2,1 0,0-2,0 0,0-1,-1-2,1 0,0 0,-1-2,1-1,-1 0,0-1,-1-1,1-1,-2-1,1 0,2-3,17-12,-1-1,-1-1,-1-2,-2-1,-1-2,24-30,-38 42,-1-1,0 0,-1-2,-1 1,-2-2,0 1,-1-2,-1 0,-2 0,1-2,-8 19,-1 1,1-1,-1 1,0-1,-1 1,0-1,0 1,0-1,-1 1,1 0,-2-1,1 1,-1 0,0 0,0 1,0-1,-1 1,0 0,0-1,0 2,-1-1,0 0,1 1,-2 0,1 0,0 1,-1-1,0 1,0 0,0 1,0-1,0 1,0 1,-1-1,1 1,0 0,-1 0,1 1,-3 0,-16 2,-1 2,1 1,1 1,-1 0,1 2,0 1,1 1,0 1,1 1,0 1,1 1,0 1,-10 10,-35 34,45-33</inkml:trace>
  <inkml:trace contextRef="#ctx0" brushRef="#br1" timeOffset="53471.58">5024 2041,'-1'-2,"0"0,-1 0,1 0,-1 0,0 1,1-1,-1 0,0 1,0 0,0-1,0 1,0 0,0 0,-1 0,1 0,0 1,0-1,-1 1,1-1,0 1,-1 0,1 0,0 0,-1 0,0 0,0 0,-7-2,1 1,-1 1,0 0,0 0,1 1,-1 0,0 1,1 0,-1 1,1 0,0 0,0 1,0 0,0 0,1 1,-1 0,1 1,1 0,-1 0,1 1,0 0,0 0,1 0,0 1,0 0,1 0,0 1,1-1,-1 1,2 0,-1 0,-1 9,4-15,0 1,0-1,0 0,0 1,1-1,-1 1,1-1,0 1,0 0,1-1,-1 1,1-1,-1 0,1 1,0-1,0 1,1-1,-1 0,1 0,0 0,-1 0,1 0,1 0,-1 0,0-1,1 1,-1-1,1 1,0-1,0 0,0 0,0 0,0-1,0 1,0-1,0 0,1 1,-1-1,1-1,-1 1,1-1,-1 1,1-1,-1 0,1 0,19-6,0-1,0 0,-1-2,-1 0,1-2,-2 0,1-2,-2 0,8-7,4 0,-13 7,5-3,1 0,1 2,0 1,1 0,0 2,11-2,-36 12,1 0,-1 1,0-1,1 1,-1-1,1 1,-1 0,1 0,0-1,-1 1,1 0,-1 0,1 0,-1 1,1-1,-1 0,1 1,-1-1,1 1,-1-1,1 1,-1 0,1-1,-1 1,0 0,0 0,1 0,-1 0,0 0,0 0,0 0,0 1,0-1,0 0,-1 1,1-1,0 0,0 1,-1-1,1 1,-1-1,0 1,1-1,-1 1,0 0,-12 71,-3-35,-3-1,-1-2,-2 1,-1-2,-16 18,-176 169,-66 24,279-245,-1 1,1-1,0 1,0-1,0 1,-1 0,1 0,0 0,0-1,0 1,0 0,0 0,1 0,-1 1,0-1,0 0,1 0,-1 0,1 1,-1-1,1 0,-1 0,1 1,0-1,-1 0,1 1,0-1,0 0,0 1,0-1,1 1,-1-1,0 0,0 1,1-1,-1 0,1 0,-1 1,1-1,-1 0,1 0,0 0,0 0,0 1,0-1,-1 0,1-1,0 1,1 0,-1 0,0 0,19-1,1-5</inkml:trace>
  <inkml:trace contextRef="#ctx0" brushRef="#br1" timeOffset="53734.232">5362 2520,'-37'31,"2"2,0 1,3 2,0 2,3 0,-17 30,44-65,-1 0,1 1,-1 0,1-1,0 1,1 0,-1 0,1 0,-1 0,1 0,0 0,1 0,-1 0,1 1,-1-1,2 0,-1 0,0 1,1-1,-1 0,1 0,0 0,1 0,-1 0,1 0,0 0,0 0,0-1,0 1,1 0,-1-1,1 0,0 0,3 3,7-2,1 0,0-1,0-1,0 0,1 0,-1-2,0 0,1 0,-1-2,0 0,0 0,0-1,0-1,0 0,0-1,0 1,0-1,0 0,0-1,-1-1,0 0,0-1,-1 0,0-1,6-6,-14 12,0 0,-1 0,0 0,1-1,-1 0,-1 1,1-1,0 0,-1 0,0-1,0 1,0 0,-1-1,1 1,-1-1,0 0,0 1,-1-1,1 0,-1 1,0-1,0 0,-1 0,0 1,1-1,-1 0,-1 1,1-1,-1 1,0 0,0-2,-4 0,0 0,0 0,0 1,0 0,-1 0,0 0,0 1,0 0,-1 1,1-1,-1 1,0 1,0-1,0 2,0-1,0 1,0 0,-1 0,1 1,0 1,0-1,-1 1,-2 1,6-2,-31 0</inkml:trace>
  <inkml:trace contextRef="#ctx0" brushRef="#br1" timeOffset="56289.52">8016 2012,'-38'-4,"0"1,-1 2,1 2,-1 2,1 1,-13 5,43-8,-1 1,1 0,0 0,0 1,0 0,0 1,0 0,1 0,-1 1,1 0,0 0,1 0,-1 1,1 0,0 0,1 1,-1-1,1 1,1 1,-1-1,1 1,0-1,1 1,0 0,0 1,1-1,-1 6,2-3,0 0,0 0,1 0,1 1,0-1,0 0,1 0,1 0,0-1,0 1,1-1,0 1,1-1,0-1,1 1,0-1,0 1,1-2,0 1,1-1,0 0,0-1,1 0,0 0,0 0,0-2,1 1,0-1,0 0,0-1,1 0,-1-1,5 1,4 1,1 0,0-1,0-1,0 0,1-2,-1-1,0 0,0-1,1-2,-1 0,0-1,-1 0,1-2,-1 0,0-2,0 0,-1-1,0-1,-1 0,9-8,-15 10,-1-1,0 0,-1-1,1 0,-2-1,0 0,0 0,-1 0,0-1,-1 0,0-1,-1 1,-3 5,1 0,-1 0,0 0,-1 0,0 0,0 0,0-1,-1 1,0 0,0 0,-1-1,0 1,0 0,-1 0,0 0,0 0,-1 0,0 1,0-1,0 1,-1-1,-4-4,-6-4,-1 1,0 1,-1 1,-1 0,0 1,0 0,-1 2,0 0,-1 1,0 1,0 1,0 0,-1 2,0 0,0 1,0 1,0 1,-1 1,-16 2,4-2</inkml:trace>
  <inkml:trace contextRef="#ctx0" brushRef="#br1" timeOffset="56670.632">7847 2492,'-26'19,"1"1,1 2,1 0,0 2,2 0,1 1,1 1,2 1,-6 11,21-34,0 0,0 0,0 0,0 0,0 1,1-1,0 0,0 1,0-1,1 1,-1-1,1 1,0-1,1 1,-1-1,1 1,-1-1,1 1,1-1,-1 0,1 0,-1 1,1-1,0 0,1 0,-1-1,1 1,0 0,0-1,0 0,0 1,0-1,1-1,-1 1,1 0,0-1,0 0,0 0,2 1,10 2,1-2,0 0,0 0,0-2,0 0,0-1,1-1,-1 0,0-1,0-1,0-1,-1 0,1-1,-1-1,0 0,-1-2,1 0,6-5,-13 9,4 0,-1-1,1 0,-1-1,-1 0,1-1,-1-1,0 0,0 0,-1-1,0 0,-1-1,0 0,-1-1,0 1,0-2,-1 1,-1-1,1 0,-2 0,0-1,-1 0,0 1,0-3,-3 9,1-1,-1 0,0 1,-1-1,0 0,0 0,0 0,-1 1,0-1,0 0,0 1,-1-1,0 1,-1-1,1 1,-1 0,0 0,-1 0,0 0,0 1,0-1,0 1,-1 0,0 0,0 1,0 0,0-1,-1 2,0-1,0 1,0 0,-5-2,-9-2,-1 2,1 1,-1 0,1 1,-1 2,0 0,-6 1,-8 0</inkml:trace>
  <inkml:trace contextRef="#ctx0" brushRef="#br1" timeOffset="57184.126">8467 2068,'17'-3,"113"-27,0 7,50 0,-178 22,1 0,-1 0,0 0,0 0,1 0,-1 1,0 0,1-1,-1 1,1 0,-1 0,1 0,-1 0,0 0,1 1,-1-1,0 1,1 0,-1 0,0-1,0 2,1-1,-1 0,0 0,0 1,0-1,0 1,-1-1,1 1,0 0,-1 0,1-1,-1 1,0 0,1 1,-1-1,0 0,0 0,0 0,-1 1,1-1,-1 0,1 1,-1-1,0 1,1 0,-63 120,31-73,16-16,1 1,2 0,1 1,1 0,3 1,1 0,1 2,-7 35,-3 2,-16 153,31-217</inkml:trace>
  <inkml:trace contextRef="#ctx0" brushRef="#br1" timeOffset="57420.159">8580 2548,'39'0,"31"0,9 0,-4 0,-11 0,-10 0,-11 0,-11 0</inkml:trace>
  <inkml:trace contextRef="#ctx0" brushRef="#br1" timeOffset="57618.736">9314 2576,'-5'34,"-1"11</inkml:trace>
  <inkml:trace contextRef="#ctx0" brushRef="#br1" timeOffset="57984.879">9625 2097,'-13'5,"0"1,1 0,0 0,0 1,1 1,0 0,0 1,1 0,0 0,0 1,1 1,0-1,1 1,1 1,-1 0,2 0,-6 12,11-21,1 0,-1 0,1 0,0 1,-1-1,1 0,1 0,-1 0,0 0,1 0,-1 0,1 0,0 0,0 0,0 0,1 0,-1 0,1 0,-1-1,1 1,0-1,0 1,0-1,1 0,-1 0,0 1,1-2,-1 1,1 0,0-1,-1 1,4 0,102 30,-92-28,172 47,-183-48,-1 0,0 1,0-1,0 1,0 0,-1 0,0 0,0 0,0 0,0 1,0-1,-1 1,0 0,0 0,0 0,-1 0,1 0,-1 0,0 0,-1 0,1 1,-1-1,0 0,-1 1,1-1,-1 0,0 0,0 0,-1 0,1 0,-1 0,0 0,-1 0,1-1,-1 1,0-1,0 1,0-1,-1 0,1 0,-1-1,0 1,0-1,0 0,-1 0,1 0,-2 0,-94 67,35-50,44-18</inkml:trace>
  <inkml:trace contextRef="#ctx0" brushRef="#br1" timeOffset="58174.168">9539 2068,'58'-9,"28"-4,5 1,-9 2,-13 8,-13 4,-17 2</inkml:trace>
  <inkml:trace contextRef="#ctx0" brushRef="#br1" timeOffset="58688.07">10330 1955,'14'1,"-25"0,-18 2,28-2,-8-1,0 2,0-1,0 1,0 0,0 1,0 0,1 0,-1 1,1 0,0 1,0 0,1 0,-1 0,1 1,1 0,-1 1,1-1,0 1,0 1,1-1,0 1,0 0,4-6,1 0,0 0,0 0,0 0,0 0,0 0,0 0,1 0,-1 0,1 0,-1-1,1 1,0 0,-1 0,1 0,0-1,0 1,0 0,1-1,-1 1,0-1,1 1,-1-1,0 0,1 1,0-1,-1 0,1 0,0 0,0 0,-1-1,1 1,0 0,0-1,0 1,0-1,0 0,0 0,0 1,0-1,83 1,153-72,-235 69,-1 1,1-1,0 1,0-1,0 1,0 0,0 0,0 0,0 0,0 1,0-1,1 1,-1 0,0 0,0 0,0 0,0 0,1 1,-1-1,0 1,0 0,0 0,0 0,0 1,0-1,-1 1,1-1,0 1,-1 0,1 0,-1 0,1 0,-1 1,0-1,0 1,0-1,-1 1,1 0,0-1,-1 1,0 0,0 0,0 0,0 1,-2 10,-1 0,-1-1,0 0,-1 1,-1-1,0 0,0-1,-1 1,-1-1,0 0,-9 10,-11 15,-1 0,-2-2,-1-2,-2 0,-33 24,-27 5,76-53,1 1,0 0,0 1,1 1,0 0,1 1,0 1,1 0,1 0,0 1,-8 16,8 20,15-33</inkml:trace>
  <inkml:trace contextRef="#ctx0" brushRef="#br1" timeOffset="58989.034">10499 2633,'-25'22,"0"2,1 0,2 2,0 0,2 2,1 0,1 1,-6 16,22-42,0 0,0 0,1 0,-1 0,1 1,0-1,-1 0,2 1,-1-1,0 1,1 0,0-1,-1 1,1-1,1 1,-1 0,0-1,1 1,0-1,0 1,0-1,0 1,1-1,-1 0,1 0,0 1,0-1,0 0,0-1,0 1,1 0,-1-1,1 1,0-1,2 2,6 0,0 1,1-1,-1-1,1 0,0-1,0 0,0-1,0 0,0-1,0 0,0-1,0-1,-1 0,1 0,0-1,-1 0,1-1,-1-1,0 0,0 0,-1-1,1 0,-1-1,-1 0,1-1,-1 1,-1-2,1 0,-2 0,1 0,-1-1,0 0,2-6,-7 12,-1 1,0-1,1 0,-1 0,-1 0,1 0,0 0,-1 0,0 0,0 0,0 0,-1 0,1 0,-1 0,0 0,0 1,0-1,-1 0,1 0,-1 1,0-1,0 1,0-1,0 1,-1 0,1 0,-1 0,0 0,0 0,0 1,0 0,-1-1,1 1,-1 0,1 0,-1 1,1-1,-1 1,0 0,0 0,0 0,-1 0,-25-6</inkml:trace>
  <inkml:trace contextRef="#ctx0" brushRef="#br1" timeOffset="62819.185">537 4100,'-11'351,"-25"-79,3-45,17-193,9-28</inkml:trace>
  <inkml:trace contextRef="#ctx0" brushRef="#br1" timeOffset="63321.696">367 4129,'291'-26,"-67"23,-222 3,0 1,0-1,0 0,1 0,-1 1,0-1,0 1,0 0,0 0,0 0,0 0,0 0,0 0,-1 0,1 0,0 1,-1-1,1 1,-1-1,1 1,-1 0,0 0,1-1,-1 1,0 0,0 0,-1 0,1 0,0 0,-1 1,1-1,-1 0,1 0,-1 0,0 0,0 1,0 1,-25 78,0-40,-1-1,-2-2,-2-1,-4 2,30-37,0 1,1-1,-1 0,1 1,0 0,0 0,1 0,-1 0,1 0,0 1,0-1,0 0,0 1,1 0,0-1,0 1,0 0,0 0,1 0,0 0,0-1,0 1,1 0,0 0,-1 0,2-1,-1 1,1 0,-1-1,1 1,3 3,4 2,0 0,1-1,0 0,1-1,0 0,0-1,0 0,1-1,0 0,1 0,-1-2,1 0,0 0,11 1,93 40,-113-41,-1-1,1 0,-1 1,0 0,0 0,-1 0,1 0,-1 0,0 0,0 1,0-1,0 1,-1-1,0 1,0 0,0-1,0 1,-1 0,0 0,0 0,0 0,-1-1,0 1,0 0,0-1,0 1,-1 0,1-1,-1 1,0-1,-1 0,1 0,-1 0,0 0,0 0,0 0,0-1,-1 0,1 1,-1-1,0 0,0-1,0 1,0-1,-20 14,0 0,-1-2,0-1,-1-1,-1-2,1 0,-2-2,1 0,-1-2,0-2,-1 0,1-2,-1-1,1-1,-1-1,-24-5,46 6,1-1,-1 1,1-1,-1 0,1-1,0 1,0-1,0 0,0-1,0 0,0 0,1 0,-1 0,1-1,0 0,0 0,0-1,1 1,-1-1,1 0,0 0,1 0,-1-1,-1-3,-1-14</inkml:trace>
  <inkml:trace contextRef="#ctx0" brushRef="#br1" timeOffset="64037.552">1497 4213,'0'5,"0"6,-5 2,-2 3,6-2,3-7,5-10,2-9,4-3,0 7,-2 3</inkml:trace>
  <inkml:trace contextRef="#ctx0" brushRef="#br1" timeOffset="64435.804">1553 4693,'-19'15,"-6"9,5 0,11-3,13-10,9-12,8-6,0-7,2 0,-9 2,-6 2</inkml:trace>
  <inkml:trace contextRef="#ctx0" brushRef="#br1" timeOffset="64906.676">2738 4044,'-22'7,"-1"2,1 0,1 2,0 0,0 2,1 0,1 1,0 1,1 0,0 2,2 0,0 1,1 1,9-12,2 0,-1 0,1 1,0 0,0 0,1 0,0 0,1 1,-1-1,2 1,-1-1,1 1,1 0,-1 0,2-1,-1 1,1 0,0 0,1-1,0 1,0-1,1 1,0-1,1 0,0 0,0-1,0 1,1-1,0 0,1 0,0 0,0-1,0 0,1 0,-1 0,3 0,3 0,1-1,1 0,-1-1,0 0,1-1,0 0,0-1,0-1,0 0,0-1,0-1,0 0,0-1,0 0,0-1,-1-1,1 0,-1-1,0 0,0-1,-1 0,0-1,0-1,7-6,-4 3,-1 0,0-2,-1 1,0-2,-1 0,-1 0,0-1,-1-1,0 0,-2 0,0 0,-1-1,4-13,-6 13,-1 0,0 0,-2-1,0 0,0 1,-2-1,0 0,-1 0,-1 1,-1-1,-1-2,2 16,1-1,-1 1,-1 0,1-1,-1 1,1 0,-1 1,0-1,-1 0,1 1,-1 0,1-1,-1 2,0-1,0 0,0 1,-1-1,1 1,0 1,-1-1,0 0,1 1,-1 0,0 0,1 1,-1-1,-3 1,-17-2</inkml:trace>
  <inkml:trace contextRef="#ctx0" brushRef="#br1" timeOffset="65289.306">2766 4552,'-21'7,"1"1,0 2,0 0,1 1,0 1,1 0,0 2,1 0,1 1,0 0,1 2,1-1,0 2,-10 18,23-34,0 1,0 0,-1 0,2-1,-1 1,0 0,1 0,-1 0,1 0,0 0,0 0,0 0,0 0,0 0,1 0,0 0,-1 0,1-1,0 1,0 0,1 0,-1-1,0 1,1 0,0-1,0 0,-1 1,1-1,1 0,-1 0,0 0,0 0,1-1,-1 1,1 0,-1-1,1 0,0 0,0 0,1 1,120 25,-102-25,0 0,0-2,0-1,-1 0,1-2,0-1,-1 0,1-2,-1 0,-1-1,1-1,-1-1,-1-1,0-1,11-8,-14 7,-1-1,0 0,-2-1,1-1,-2 0,0-1,6-9,-15 20,0-1,0 0,0 1,-1-1,0 0,0 0,0 0,-1 0,0 0,0-1,0 1,-1 0,0-1,0 1,-1 0,0 0,0-1,0 1,-1 0,0 0,0 0,0 0,-1 1,0-1,-1-1,-3-1,1 1,-1 0,0 0,-1 0,1 1,-1 0,-1 1,1 0,-1 0,0 1,0 0,0 0,-1 1,1 1,-1-1,1 1,-6 0,-11-1</inkml:trace>
  <inkml:trace contextRef="#ctx0" brushRef="#br1" timeOffset="65787.774">3697 4100,'-25'17,"1"0,1 1,1 2,0 0,1 1,2 2,-18 23,31-38,-1 0,1 1,1 0,0 0,0 0,0 1,1 0,1 0,0 0,0 0,1 0,0 1,1-1,0 1,1-1,0 1,0-1,1 1,1-1,1 6,1-3,0 0,1-1,0 0,1 0,1 0,0-1,0 0,1 0,1-1,0 0,0 0,1-1,0 0,0-1,1 0,0-1,1 0,0-1,0 0,0-1,0 0,1-1,0 0,0-1,0-1,0 0,0 0,1-2,-1 1,11-3,-7-1,0-1,-1-1,0-1,0-1,0 0,0-1,-1 0,0-1,-1-1,0 0,-1-1,0-1,-1 0,0-1,-1 0,10-14,-15 17,0-2,0 1,-1-1,-1 0,0 0,0 0,-1 0,-1-1,0 1,-1-1,0 0,-1 1,0-1,-1 0,0 1,-1-1,-1 1,0-1,0 1,-2 0,1 0,-1 1,-1-1,0 1,-1 0,0 1,-1 0,0 0,0 0,-7-5,4 6,0 0,0 1,0 1,-1 0,0 1,-1 0,1 0,-1 2,0-1,-1 2,1 0,-1 0,1 1,-1 1,0 0,1 1,-1 1,0 0,1 0,-1 2,1 0,-1 0,1 1,0 1,1 0,-11 6,0 5</inkml:trace>
  <inkml:trace contextRef="#ctx0" brushRef="#br1" timeOffset="66359.759">4657 3987,'-11'-4,"-1"1,0 0,0 0,0 2,0-1,0 1,-1 1,1 0,0 1,0 0,0 1,0 0,0 1,0 1,0-1,-10 7,19-8,-1 2,1-1,0 0,0 0,0 1,0 0,1-1,0 1,-1 0,1 0,1 1,-1-1,1 0,-1 1,1-1,0 1,1-1,-1 1,1-1,0 1,0-1,0 1,1-1,0 1,0-1,0 1,0-1,1 0,-1 0,1 1,0-1,0 0,1-1,-1 1,1 0,0-1,0 1,0-1,0 0,1 0,-1 0,1 0,0-1,0 0,0 1,0-1,0-1,0 1,1-1,1 1,11 2,1-1,-1-1,1-1,-1 0,1-2,-1 1,1-2,-1-1,0 0,1-1,-1-1,-1 0,1-1,-1-1,0-1,-1 0,15-10,134-64,-163 81,0 0,0 0,0 1,0-1,0 0,0 1,0-1,0 1,0-1,0 1,0-1,0 1,0 0,1-1,-1 1,0 0,0 0,0 0,1 0,-1 0,0 0,0 0,0 1,0-1,1 0,-1 1,0-1,0 1,0-1,0 1,0-1,0 1,0 0,0-1,0 1,0 0,0 0,-1 0,1 0,0 0,0 0,-1 0,1 0,-1 0,1 0,-1 0,1 0,-1 0,0 1,0-1,1 0,-1 0,0 0,0 1,0-1,0 0,0 0,-1 0,1 0,0 1,0-1,-1 0,1 0,-1 0,0 1,-16 29,-1 0,-1-1,-2-1,-1-1,-2-1,0-1,-2-1,-4 2,27-25,-205 216,202-213,1 0,-1 0,1 1,0-1,1 1,-1 0,1 1,0-1,1 1,0-1,0 1,0 0,1 0,0 0,0 1,0 5,3-10,1-1,-1 1,1-1,0 1,0-1,0 1,0-1,1 0,-1 0,1 0,-1 0,1-1,-1 1,1-1,0 1,0-1,0 0,0 0,0 0,0-1,0 1,0-1,0 0,0 1,0-1,0-1,0 1,1 0,-1-1,0 0,0 1,2-2,20-4</inkml:trace>
  <inkml:trace contextRef="#ctx0" brushRef="#br1" timeOffset="66636.701">5108 4354,'-16'16,"0"1,1 0,0 1,2 0,0 1,1 1,1 0,0 1,2 0,-6 18,14-36,1 1,-1 0,0-1,1 1,0-1,0 1,0 0,0-1,1 1,0-1,-1 1,1-1,0 1,1-1,-1 1,0-1,1 0,0 0,0 0,0 0,0 0,0 0,1 0,-1-1,1 1,0-1,0 0,0 0,0 0,0 0,0 0,0-1,1 1,-1-1,1 0,-1 0,1 0,1 0,8 2,0-1,0 0,0-1,0-1,0 1,0-2,0 0,0-1,0 0,2-1,-3 0,0 0,0-1,-1 0,1-1,-1 0,0-1,-1 0,1 0,-1-1,0-1,-1 0,0 0,0-1,-1 0,0 0,0-1,-1 0,0-1,-1 1,-1-1,4-9,-8 15,0 0,-1 0,1 0,-1 0,-1 0,1 0,-1 0,1 0,-2 1,1-1,0 0,-1 0,0 1,0-1,0 1,-1-1,1 1,-1 0,0 0,0 0,-1 1,1-1,-1 1,0 0,0 0,0 0,0 0,0 1,-1-1,1 1,-1 0,1 1,-1-1,0 1,0 0,1 0,-1 0,0 1,0 0,0 0,0 0,0 0,0 1,-21-2</inkml:trace>
  <inkml:trace contextRef="#ctx0" brushRef="#br1" timeOffset="69525.86">7451 3903,'73'-17,"132"-22,-152 28,-42 7,0 1,0 1,0 0,0 0,1 1,-1 1,0 0,1 0,4 2,-14-1,-1 0,1 0,-1 0,0 1,0-1,1 1,-1-1,0 1,0-1,0 1,0 0,-1 0,1-1,0 1,-1 0,1 0,-1 0,0 0,0-1,1 1,-1 0,0 0,-1 0,1 0,0 0,0 0,-1 0,1-1,-1 1,0 0,1 0,-1-1,0 1,0 0,0-1,0 1,-1-1,1 1,-1 0,-2 8,-97 306,29-65,-6-51,55-150,23-43,4-4</inkml:trace>
  <inkml:trace contextRef="#ctx0" brushRef="#br1" timeOffset="69771.678">7339 4327,'38'-5,"42"-2,16-4,-2 0,-14 1,-10 3,-12 3,-11 1,-9 2,-6 1,-4 0,-2 0,0 1,-5-6,-6-1</inkml:trace>
  <inkml:trace contextRef="#ctx0" brushRef="#br1" timeOffset="70155.22">8608 3987,'-64'17,"36"-12,1 2,0 1,0 1,0 1,1 2,1 0,-19 13,43-25,0 0,0 0,1 1,-1-1,0 0,0 0,1 0,-1 0,0 1,1-1,-1 0,0 1,1-1,-1 1,0-1,1 1,-1-1,1 1,-1-1,1 1,-1-1,1 1,-1 0,1-1,0 1,-1 0,1-1,0 1,0 0,-1-1,1 1,0 0,0 0,0-1,0 1,0 0,0 0,0 0,0-1,0 1,0 0,1-1,-1 1,0 0,0 0,1-1,-1 1,0 0,1-1,-1 1,1 0,-1-1,1 1,-1-1,1 1,-1-1,1 1,-1-1,1 1,0-1,-1 0,1 1,0-1,0 0,-1 0,1 1,54 6,-47-6,177 20,-176-21,0 0,-1 1,1 1,-1-1,1 1,-1 1,0-1,0 1,0 1,0 0,0 0,-1 0,0 1,0 0,0 0,0 1,-1 0,0 0,0 1,-1-1,0 1,0 0,0 1,-1-1,0 1,-1 0,1 0,0 4,-3 4,0 1,-1-1,-1 1,-1-1,0 1,-1-1,0 0,-2 0,0 0,-1-1,0 1,-1-1,-1-1,0 1,-1-1,-1-1,0 0,0 0,-2-1,0 0,5-5,0 0,0 0,-1 0,0-1,0-1,-1 1,1-1,-1-1,0 0,-1 0,1 0,-1-1,1-1,-9 2,3-7</inkml:trace>
  <inkml:trace contextRef="#ctx0" brushRef="#br1" timeOffset="70391.746">8495 3960,'48'0,"40"-5,14-2,-4 1,-11 1,-14 1,-11 2,-10 1,-10 1,-7 0,-9 0</inkml:trace>
  <inkml:trace contextRef="#ctx0" brushRef="#br1" timeOffset="71256.724">9793 3819,'-33'1,"0"2,0 2,1 1,-1 1,1 2,1 1,-7 4,-22 26,59-39,0 0,0 0,0 0,0 0,0 0,0 1,1-1,-1 0,0 0,1 1,-1-1,1 1,0-1,-1 1,1-1,0 0,0 1,0-1,0 1,0-1,0 1,0-1,0 1,1-1,-1 1,1-1,-1 0,1 1,-1-1,1 0,0 1,0-1,0 0,-1 0,1 0,0 1,0-1,1 0,-1 0,0-1,0 1,0 0,1 0,-1-1,1 1,10 3,0 0,0-1,0 0,1-1,-1 0,1-1,0-1,-1 0,1 0,0-1,-1-1,0 0,1-1,-1 0,0-1,0-1,3-1,135-52,-105 38,1 2,1 3,0 1,16-1,20 15,-81 1,0-1,-1 1,1 0,0-1,0 1,-1 0,1 0,-1 0,1 0,-1 0,1 1,-1-1,0 0,0 1,1-1,-1 0,0 1,0 0,0-1,-1 1,1-1,0 1,-1 0,1 0,-1 0,1-1,-1 1,0 0,0 0,0 0,0 0,0-1,0 1,0 0,-1 0,1 0,-1-1,1 1,-1 0,0 0,1-1,-1 1,0 0,-7 13,-1-1,0 0,-1 0,0 0,-1-1,-1-1,0 0,0-1,-15 10,22-16,-260 190,184-142,3 4,2 3,-30 35,76-68,24-22,-1 1,0-1,1 1,0 0,0 0,1 1,0-1,0 1,0 1,1-1,0 0,0 1,1 0,0 0,1 0,-2 5,4-11,0 0,0 0,0 0,0 0,0 0,1 0,-1 0,1-1,-1 1,1 0,0 0,-1-1,1 1,0 0,0-1,0 1,0-1,1 1,-1-1,0 1,1-1,-1 0,1 0,-1 1,1-1,-1 0,1-1,0 1,0 0,-1 0,1-1,0 1,0-1,0 0,0 1,-1-1,1 0,0 0,0 0,0 0,0 0,0-1,81-18,-60 9,-4 0</inkml:trace>
  <inkml:trace contextRef="#ctx0" brushRef="#br1" timeOffset="71611.227">10104 4411,'-41'39,"25"-25,0 0,1 1,1 0,0 1,1 1,1 0,1 0,0 2,1-1,1 1,-3 11,11-27,0 0,0 0,1 0,0 0,-1 1,1-1,0 0,0 0,1 0,-1 0,1 0,-1 0,1 0,0 0,0 0,1 0,-1 0,0 0,1-1,0 1,0-1,-1 1,2-1,-1 0,0 1,0-1,1 0,-1 0,1-1,-1 1,1 0,0-1,0 0,0 0,0 0,0 0,0 0,0 0,0-1,0 1,0-1,0 0,0 0,0 0,2-1,19 3,-1-1,1-1,-1-1,1-1,-1-1,1-2,-1 0,-1-1,1-1,-1-1,0-2,-1 0,0-1,-1 0,0-2,0-1,3-4,-19 15,0 0,0-1,0 1,0-1,-1 0,1 0,-1 0,0 0,0-1,-1 1,1-1,-1 0,0 0,0 0,-1 0,1 0,-1 0,0 0,-1 0,1 0,-1-1,0 1,0 0,-1 0,0 0,1-1,-2 1,1 0,-1 0,1 0,-1 0,-1 1,1-1,-1 1,0-1,0 1,-2-3,-3 2,1 1,0 0,-1 0,0 1,0 0,0 0,0 1,0 0,-1 0,1 1,-1 0,1 1,-1 0,1 0,-1 1,1 0,-9 2,-13 1</inkml:trace>
  <inkml:trace contextRef="#ctx0" brushRef="#br1" timeOffset="81094.011">819 5765,'2'-3,"-1"0,0-1,0 1,0 0,-1-1,1 1,-1-1,0 1,0-1,0 0,0 1,-1-1,1 1,-1 0,0-1,0 1,0-1,-1 1,1 0,-1 0,0 0,0 0,0 0,0 0,0 0,-1 1,1-1,-1 1,1 0,-1 0,0 0,0 0,0 0,0 0,-1 1,1-1,0 1,-3 0,-5-1,-1 1,1 1,0 0,-1 0,1 1,-1 1,1 0,0 0,0 1,0 1,0 0,0 0,1 1,0 0,0 1,0 0,1 1,0 0,0 0,1 1,-4 4,-46 31,38-28,0 0,1 1,2 1,-1 0,2 1,0 1,1 1,2 0,-1 1,2 1,-8 20,13-22,2 0,0 1,2-1,0 1,1 0,1 0,1 0,1 0,3 19,-3-30,2 0,-1 0,2 0,-1-1,1 1,0-1,1 0,0 0,1 0,0-1,0 0,1 0,0 0,0-1,1 0,0-1,0 1,0-2,1 1,0-1,0 0,0-1,1 0,0-1,-1 0,1 0,0-1,1 0,-1-1,9 0,152-4,-147 3</inkml:trace>
  <inkml:trace contextRef="#ctx0" brushRef="#br1" timeOffset="81509.318">1327 5794,'-5'0,"-1"5,0-3,5-3,9 0,2-5,-5-2,-3 6,-7 2,-3 7,-4 2,-1 4,2 1</inkml:trace>
  <inkml:trace contextRef="#ctx0" brushRef="#br1" timeOffset="81880.132">1327 6217,'-5'5,"-1"6,0 6,-4 1,0 1,-3-2,6-4,3-5</inkml:trace>
  <inkml:trace contextRef="#ctx0" brushRef="#br1" timeOffset="82765.983">2089 5765,'69'-21,"0"2,2 3,0 4,0 2,1 4,36 3,-101 2,0 0,0 1,1 0,-1 1,0-1,0 1,0 1,0-1,0 1,0 0,0 1,-1 0,1 0,-1 0,0 1,0 0,0 0,1 1,-7-1,1-1,-1 1,0 0,0-1,0 1,0-1,0 1,-1-1,0 1,0-1,0 0,0 1,0-1,-1 0,1 0,-1 1,0-1,0-1,0 1,-1 1,-3 5,-129 264,29-13,89-219,-12 59,40-88,0-18</inkml:trace>
  <inkml:trace contextRef="#ctx0" brushRef="#br1" timeOffset="83009.655">2174 6161,'43'-5,"34"-1,8 0,-1-4,-4 0,-12 2,-8 2,-9-3,-13 0</inkml:trace>
  <inkml:trace contextRef="#ctx0" brushRef="#br1" timeOffset="83308.539">3472 5765,'-39'15,"0"2,1 1,1 1,0 3,2 1,1 1,1 2,-21 21,42-36,0 2,1-1,0 1,1 1,1 0,0 0,1 1,0 0,1 1,1 0,0 0,4-8,0 1,0-1,1 1,0 0,1 0,-1 0,2-1,-1 1,1 0,1 0,-1-1,1 1,1 0,0-1,0 0,1 0,0 0,0 0,1-1,0 1,3 4,4-2,1-1,-1 1,1-2,1 0,0 0,0-1,0-1,1-1,-1 0,2-1,-1 0,0-1,1-1,-1 0,1-1,-1-1,1 0,0-2,-1 1,1-2,-1 0,2-1,10-2,0 0,0-2,-1-1,0-1,-1-1,0-1,-1-1,0-2,-1 0,-1-2,0 0,8-10,-23 19,0-1,0 0,-1 0,-1-1,0 0,0 0,-1 0,0 0,0-1,-1 0,-1 1,0-1,0 0,-1 0,-1 0,0 0,0 0,-1 0,0 0,-1 0,-1 0,1 0,-2 1,1-1,-1 1,-1 0,0 0,-1 0,1 1,-2 0,1 0,-1 1,-1-1,0 1,-2-1,-1-3,-2 1,1 0,-2 1,1 0,-1 1,-1 1,1 0,-2 1,1 0,-1 2,0 0,0 0,0 1,0 1,-1 1,0 1,1 0,-1 1,0 0,0 2,1 0,-14 4</inkml:trace>
  <inkml:trace contextRef="#ctx0" brushRef="#br1" timeOffset="83828.184">4431 5681,'-21'-6,"0"1,-1 0,1 2,-1 0,0 2,0 0,0 1,0 2,0 0,0 1,-19 6,37-8,1 0,-1 1,1-1,-1 1,1 0,0 0,0 0,0 0,0 1,0-1,0 1,1 0,-1-1,1 1,0 1,-1-1,2 0,-1 0,0 1,1-1,-1 1,1-1,0 1,0 0,0-1,1 1,0 0,-1 0,1-1,0 1,1 0,-1 0,1-1,-1 1,1 0,1 2,0-3,0 0,-1-1,1 1,0-1,0 0,0 0,0 1,1-1,-1-1,1 1,-1 0,1-1,0 1,-1-1,1 0,0 1,0-1,0-1,0 1,0 0,0-1,0 0,0 1,0-1,0-1,0 1,0 0,2-1,89-20,-86 19,184-50,-189 51,0-1,0 1,0 0,0 1,0-1,1 0,-1 1,0 0,0 0,0 0,1 0,-1 0,0 1,0-1,1 1,-1 0,0 0,0 0,0 0,0 1,0-1,-1 1,1 0,0 0,-1 0,1 0,-1 0,0 0,1 1,-1-1,0 1,-1 0,1 0,0-1,-1 1,0 0,1 0,-1 0,0 0,-1 1,1-1,0 0,-1 0,0 1,0-1,0 1,-5 12,0 0,-1-1,-1 1,-1-1,0 0,-1-1,-1 0,0 0,-1-1,0 0,-1-1,-3 2,-4 7,-296 257,283-230,32-47,-1 0,1 0,0 1,0-1,0 0,-1 0,1 0,1 1,-1-1,0 0,0 0,0 0,1 1,-1-1,0 0,1 0,-1 0,1 0,-1 0,1 0,0 0,-1 0,1 0,0 0,0 0,0 0,0-1,0 1,0 0,0-1,0 1,0 0,0-1,0 1,0-1,0 0,0 1,1-1,-1 0,0 0,0 0,0 0,1 0,-1 0,20 3</inkml:trace>
  <inkml:trace contextRef="#ctx0" brushRef="#br1" timeOffset="84095.663">4742 6048,'-12'14,"1"1,1 0,0 0,1 1,1 1,1-1,0 1,1 0,1 1,0 0,1-1,1 2,4-14,-1 0,1 0,0 0,0 0,0 0,1 0,0 0,0-1,0 1,1-1,-1 1,1-1,0 0,0 0,0 0,1-1,0 1,-1-1,1 0,0 0,1 0,-1 0,0-1,1 1,0-1,-1-1,1 1,0-1,0 1,0-1,0-1,0 1,0-1,0 0,0 0,0 0,0 0,0-1,0 0,0 0,0-1,0 1,-1-1,1 0,-1 0,5-3,2 1,1-1,-1 0,-1-1,1 0,-1 0,0-1,0 0,-1-1,0 0,1-1,-7 5,0 1,0-1,-1 0,1 1,-1-1,1 0,-1-1,0 1,-1 0,1 0,-1-1,0 1,0-1,0 1,-1-1,1 0,-1 1,0-1,-1 1,1-1,-1 0,0 1,0-1,0 1,-1 0,1-1,-3-2,-1-1,0 1,-1 0,0 0,-1 0,0 1,0 0,0 1,0-1,-1 1,0 1,0 0,0 0,-1 0,1 1,-1 0,0 1,0 0,0 0,0 1,0 0,0 1,0 0,-1 0,1 1,-3 0,-16 0</inkml:trace>
  <inkml:trace contextRef="#ctx0" brushRef="#br1" timeOffset="86828.849">7310 5455,'-46'27,"-130"92,170-113,-23 17,0 2,2 2,1 0,1 1,2 2,1 0,1 2,1 0,2 1,2 1,0 1,14-28,0 0,1-1,0 1,0 0,0 0,1-1,0 1,0 0,1 0,0 0,0-1,0 1,1 0,0-1,0 1,1-1,0 0,0 0,0 0,1 0,0-1,0 1,0-1,1 0,0 0,0 0,0-1,1 0,-1 0,1 0,0-1,13 6,1-1,0-1,1-1,-1-1,1-1,0-1,1 0,-1-2,0 0,1-2,-1 0,2-2,15 2,-14 2,-1-2,0 0,0-2,0 0,0-2,-1-1,0 0,0-2,0 0,-1-2,9-5,-28 14,1 0,-1-1,1 0,-1 0,0 0,1 0,-1 0,0 0,0 0,-1-1,1 1,0-1,-1 1,1-1,-1 0,0 1,0-1,0 0,0 0,-1 0,1 0,-1 0,0 0,0 0,0 0,0 0,0 0,0 0,-1 0,0 0,1 1,-1-1,0 0,0 0,-2-2,-1-3,-1 1,0-1,-1 1,0 0,0 0,0 0,-1 1,0 0,0 1,0-1,-3 0,-12-4,0 2,0 0,-1 2,0 0,0 1,-1 2,1 0,-1 2,1 0,-1 2,0 0,1 2,-1 0,1 2,0 1,1 0,-1 2,1 1,-14 7,-2 2,7-2</inkml:trace>
  <inkml:trace contextRef="#ctx0" brushRef="#br1" timeOffset="87408.779">7677 5652,'47'-11,"-3"-2,0 3,0 1,1 3,0 1,27 2,-70 3,0-1,-1 1,1 0,0 0,0 0,-1 0,1 0,0 1,-1-1,1 0,0 1,-1-1,1 1,-1 0,1 0,-1-1,1 1,-1 0,1 0,-1 0,0 0,0 1,1-1,-1 0,0 1,0-1,0 0,0 1,-1-1,1 1,0-1,-1 1,1 0,-1-1,1 1,-1 0,0-1,1 1,-1 0,0-1,0 1,0 0,-1 0,1-1,0 1,-1 0,1-1,-1 1,1-1,-1 2,-7 13,-1-1,0 0,-1 0,0-1,-2 0,1 0,-1-2,-1 1,-1-2,1 0,-5 2,-26 25,-124 129,163-162,1 1,0 0,0 0,0 0,1 0,0 1,0-1,1 1,-1 0,1 0,1 0,-1 0,1 0,1 0,-1 0,1 0,1 0,-1 1,1-1,0 0,1 0,-1 0,2 0,-1-1,1 1,0 0,0-1,0 0,1 0,0 0,1 0,-1 0,1-1,0 0,0 0,1 0,-1-1,3 2,-2-2,1 0,-1-1,0 0,1 0,0 0,0-1,0 0,0 0,0 0,0-1,0 0,1-1,-1 0,0 0,0 0,1-1,-1 0,0 0,0-1,0 0,0 0,5-3,2-7</inkml:trace>
  <inkml:trace contextRef="#ctx0" brushRef="#br1" timeOffset="87659.698">8298 6019,'-14'20,"4"5,5-1</inkml:trace>
  <inkml:trace contextRef="#ctx0" brushRef="#br1" timeOffset="87964.113">8721 5625,'-16'5,"3"-2,0 0,0 1,0 1,1 0,-1 1,1 0,1 1,-1 0,1 1,0 0,1 1,0 0,0 0,-1 3,10-9,0-1,0 0,0 0,0 1,0-1,0 0,0 1,1-1,-1 1,1-1,0 1,0-1,0 1,0-1,0 1,0-1,1 1,-1-1,1 1,0-1,-1 1,1-1,0 0,1 0,-1 1,0-1,1 0,-1 0,1 0,-1 0,1-1,0 1,0 0,2 1,81 43,-69-39,25 10,-33-15,1 0,-1 0,0 1,0 0,0 0,-1 1,1 0,-1 1,0 0,0 0,-1 0,1 1,-1 0,0 0,-1 0,0 1,0 0,0 0,-1 0,1 1,0 3,-4-2,0-1,-1 1,0-1,0 1,-1-1,0 1,-1-1,0 1,0-1,-1 0,0 0,0 0,-1 0,0-1,0 1,0-1,-1 0,-1 0,1-1,-1 0,0 0,0 0,-1 0,0-1,0 0,0-1,0 0,-1 0,0 0,0-1,0 0,0 0,0-1,-1 0,-2-1,-12 1</inkml:trace>
  <inkml:trace contextRef="#ctx0" brushRef="#br1" timeOffset="88182.705">8665 5625,'33'-20,"26"-5,8 0,-3 6,-8 5,-13 5</inkml:trace>
  <inkml:trace contextRef="#ctx0" brushRef="#br1" timeOffset="88792.229">9512 5484,'-18'-1,"1"1,0 0,-1 2,1 0,0 0,0 2,0 0,1 1,-1 1,1 1,1 0,-1 1,1 0,0 1,-4 4,16-11,0 0,1 0,-1 0,0 1,1-1,-1 0,1 1,0 0,0 0,0-1,0 1,0 0,1 1,-1-1,1 0,0 0,0 1,0-1,0 0,1 1,-1-1,1 1,0-1,0 1,0-1,1 1,-1-1,1 0,0 1,0-1,0 0,0 1,0-1,1 0,0 0,-1 0,1 0,0 0,1 0,-1-1,0 1,1-1,-1 0,1 1,0-1,0 0,0-1,0 1,2 1,8-1,-1-1,1 0,-1-1,1-1,-1 1,1-2,-1 0,0 0,1-1,-1-1,-1 0,1-1,0 0,3-3,0 2,183-63,-163 61,-30 5,0 0,0 1,0 0,1 0,-1 1,1-1,-1 1,1 0,-1 1,1-1,-1 1,1 0,0 1,-1-1,1 1,-1 0,1 1,-1-1,0 1,1 0,-1 0,0 1,0 0,0-1,-1 2,1-1,-1 0,2 2,-5 2,0 0,-1 0,0 0,0 0,-1 0,0 0,0-1,0 1,-1 0,0 0,0-1,-1 0,0 1,0-1,0 0,-1 0,0-1,0 1,0-1,-1 0,0 0,0 0,0 0,0-1,-4 2,-174 126,163-120,-73 43,58-37,0 3,1 1,1 1,1 2,1 1,-12 15,14 16,25-38</inkml:trace>
  <inkml:trace contextRef="#ctx0" brushRef="#br1" timeOffset="89126.961">9793 5992,'-13'13,"-1"1,2 0,0 1,1 0,0 1,1 0,1 1,0 0,2 1,0 0,1 0,0 0,-2 19,8-34,0 0,0 0,-1-1,2 1,-1 0,0 0,1 0,-1-1,1 1,0 0,0 0,0-1,0 1,0-1,1 1,-1-1,1 1,0-1,-1 0,1 0,0 0,0 0,1 0,-1 0,0-1,1 1,-1-1,1 1,-1-1,1 0,-1 0,1 0,0 0,0-1,0 1,-1-1,1 0,0 0,0 0,1 0,117-17,-116 16,1 0,-1 0,1 0,-1-1,0 1,1-1,-1 0,0-1,0 1,0-1,-1 0,1-1,-1 1,1-1,-1 0,0 0,0 0,-1 0,0-1,1 1,-1-1,-1 0,1 0,-1 0,0 0,0 0,0-1,-1 1,1-4,-2 3,0-1,0 0,-1 0,0 1,0-1,0 0,-1 1,0 0,-1-1,1 1,-1 0,0 0,-1 0,1 0,-1 1,0 0,-1-1,1 1,-1 1,0-1,0 1,0 0,-1 0,0 0,-2 0,-16-10</inkml:trace>
  <inkml:trace contextRef="#ctx0" brushRef="#br1" timeOffset="99269.718">678 7064,'-1'-7,"0"0,0 0,-1 0,0 1,0-1,0 1,-1-1,0 1,0 0,-1 0,0 0,0 1,-3-5,6 10,-1 0,1 1,0-1,0 0,0 1,0-1,0 1,0-1,0 1,1-1,-1 1,0 0,0-1,0 1,0 0,1 0,-1 0,0 0,1 0,-1-1,1 1,-1 0,1 0,-1 0,1 0,0 1,0-1,-1 0,1 0,0 0,0 0,0 0,0 0,-1 3,-26 169,19-78,-26 249,-3-128,33-185,26-37,-10-8,-1 0</inkml:trace>
  <inkml:trace contextRef="#ctx0" brushRef="#br1" timeOffset="99632.691">480 7036,'33'-13,"0"1,0 2,1 1,0 2,0 1,1 2,0 1,0 2,-1 2,14 2,-38-3,-1 0,0 1,0 1,0 0,0 0,0 1,0 0,0 0,-1 1,1 0,-1 0,0 1,-1 0,1 1,-1 0,0 0,0 0,-1 1,0 0,0 0,0 1,-1-1,0 1,1 5,1 2,-1 1,-1 0,-1 0,0 0,-2 0,1 0,-2 1,0-1,-1 1,-1-1,0 1,-1-1,-1 1,0-1,-2 0,-2 6,0 0,-1-1,-1 0,-1 0,-1-1,0 0,-2-1,0-1,-1 0,-1 0,-1-2,0 0,-1 0,-1-2,-8 5,-9 5,-2-2,0-2,-1-2,0-1,-2-1,0-3,-15 3,54-16,-19 6,0 0,0-1,0-2,-1 0,1-1,-1-1,1 0,-1-2,-6-1,3-5</inkml:trace>
  <inkml:trace contextRef="#ctx0" brushRef="#br1" timeOffset="100146.849">1524 7064,'-4'9,"-3"9,6 1,3-3</inkml:trace>
  <inkml:trace contextRef="#ctx0" brushRef="#br1" timeOffset="100723.992">1468 7459,'5'0,"1"5,-4 1,-4 5,0 5,-6 0,-1 2,6-2,9-4,2-9,1-4</inkml:trace>
  <inkml:trace contextRef="#ctx0" brushRef="#br1" timeOffset="103114.082">2653 6979,'-8'-4,"-1"-1,0 1,1 1,-2-1,1 1,0 1,0 0,-1 0,1 1,-1 0,0 1,1 0,-1 1,1-1,-1 2,1-1,-1 2,1-1,0 1,0 0,0 1,0 0,1 1,0 0,0 0,0 0,0 1,1 0,0 1,0 0,-4 6,-15 15,2 0,1 2,1 1,2 1,1 0,2 2,1 0,2 1,1 0,-4 20,13-44,0 0,0 0,2 0,-1 0,1 0,1 1,0-1,0 1,1-1,1 0,0 1,1-1,0 1,0-1,1 0,1 0,0-1,0 1,1-1,0 0,1 0,0 0,1-1,0 0,0 0,1 0,0-1,6 4,9-2,1-1,0-2,0 0,0-1,1-1,0-2,0 0,0-2,0-1,0 0,0-2,0-1,0-1,-1-2,1 0,-1-1,-1-1,1-2,-2 0,1-1,2-3,-21 12,0 1,0 0,-1-1,1 0,0 0,-1 0,1 0,-1-1,0 1,0-1,0 0,0 0,0 0,0 0,-1-1,0 1,1-1,-1 1,-1-1,1 0,0 0,-1 1,0-1,0 0,0 0,0-1,-1 1,0 0,1 0,-2 0,1 0,0 0,-1-2,-7-6,0 1,-1 1,0 0,-1 0,0 1,-1 0,1 0,-2 1,1 1,-1 0,0 1,-1 0,1 0,-1 2,-6-2,-7-3,-2 0,1 2,-1 2,1 0,-2 2,1 0,0 3,0 0,0 1,-1 2,1 1,1 2,-1 0,1 2,-1 1,-15 8</inkml:trace>
  <inkml:trace contextRef="#ctx0" brushRef="#br1" timeOffset="103553.817">3416 7092,'-37'15,"1"2,1 1,0 2,2 1,0 2,2 1,0 2,-23 25,40-37,1 0,1 1,0 0,1 1,0 1,2-1,0 2,0-1,2 1,0 0,2 1,0 0,0 0,2 0,1 0,0 0,1 3,2-15,0 1,0 0,0-1,1 0,1 1,-1-1,1 0,0 0,1-1,0 1,0 0,0-1,1 0,-1 0,1-1,1 1,-1-1,1 0,0 0,0-1,1 0,-1 0,1-1,0 1,0-1,0-1,7 2,6 2,1-1,-1 0,1-2,-1-1,1 0,0-2,0 0,-1-2,18-2,-15-1,0 0,-1-2,1 0,-1-2,-1 0,1-2,-2 0,0-1,0-1,8-8,-18 13,0 0,0-1,-1 0,0 0,-1-1,0-1,0 1,-1-1,-1-1,0 1,0-1,-1 0,0 0,-1-1,-1 1,0-1,-1 0,0 0,0-7,-3 10,0 0,0 1,-1-1,0 0,-1 1,0 0,-1 0,1 0,-2 0,1 0,-1 1,-1 0,0 0,0 0,0 0,-1 1,0 1,0-1,-1 1,0 0,0 0,-8-3,-2-1,0 0,-1 1,0 2,0 0,-1 0,0 2,0 1,0 0,-1 1,-8 1,0 2</inkml:trace>
  <inkml:trace contextRef="#ctx0" brushRef="#br1" timeOffset="104066.197">4375 7120,'-20'-15,"0"0,0 2,-1 0,-1 2,0 0,-1 1,0 1,0 2,-1 0,0 1,0 1,-10 1,27 6,0 0,0 1,1 0,-1 0,1 1,0-1,0 1,0 1,0-1,1 1,-1 0,1 0,0 1,1 0,0-1,0 2,0-1,0 0,1 1,0-1,0 1,1 0,0 0,0 0,1 0,0 0,0 1,1-1,-1 0,2 1,-1-1,1 2,-1-5,1 1,-1 0,1-1,0 1,0-1,0 1,1-1,0 1,0-1,0 0,0 0,1 0,-1 0,1 0,0 0,0-1,1 1,-1-1,1 0,-1 0,1 0,0-1,0 1,0-1,1 0,-1 0,0-1,1 1,-1-1,1 0,0 0,4 0,10 2,0-1,1-2,-1 1,1-2,-1-1,0 0,9-4,259-64,-190 51,-96 19,0 0,0 0,0 1,0-1,0 0,1 0,-2 1,1-1,0 0,0 1,0-1,0 1,0-1,0 1,0-1,0 1,-1 0,1 0,0-1,-1 1,1 0,0 0,-1 0,1 0,-1-1,1 1,-1 0,0 0,1 0,-1 0,0 0,0 0,1 0,-1 0,0 1,0-1,0 0,0 0,-1 0,1 0,0 0,0 0,0 0,-1 0,1 0,-1 0,1 0,-1-1,1 1,-1 0,1 0,-1 0,0 0,0 0,-36 50,-128 119,-243 177,359-275,48-70,0-1,0 1,1-1,-1 1,1 0,-1 0,1-1,0 1,0 0,-1 0,1-1,0 1,1 0,-1 0,0-1,0 1,1 0,-1-1,1 1,-1 0,1-1,0 1,0 0,0-1,0 0,0 1,0-1,0 1,0-1,1 0,-1 0,0 0,1 0,-1 0,1 0,-1 0,1 0,-1 0,1-1,0 1,-1-1,1 1,0-1,0 0,1 1,56-3,-30-3</inkml:trace>
  <inkml:trace contextRef="#ctx0" brushRef="#br1" timeOffset="104339.668">4798 7544,'-24'11,"7"-4,0 1,0 0,1 1,0 1,0 1,1 0,0 1,1 0,1 1,0 1,1 0,-2 3,12-14,1-1,0 0,0 1,0-1,0 1,0-1,1 1,-1-1,1 1,-1 0,1-1,0 1,0 0,0-1,0 1,1-1,-1 1,1 0,0-1,0 1,-1-1,1 1,1-1,-1 0,0 1,1-1,-1 0,1 0,0 0,-1 0,1 0,0 0,0-1,0 1,1-1,-1 1,0-1,1 0,-1 0,0 0,1 0,0 0,-1 0,2-1,19 5,-1-2,0-1,1 0,0-2,-1-1,1 0,-1-2,0 0,1-2,-1-1,-1 0,1-1,0-3,-16 9,0 0,-1 0,1-1,-1 0,1 0,-1 0,0-1,0 0,0 0,0 0,0-1,-1 0,0 1,1-1,-2-1,1 1,0-1,-1 1,0-1,0 0,0 0,-1-1,1 1,-1-1,0 1,-1-1,0 1,0-1,0 0,0 0,-1 1,0-1,0 0,-1 0,1 1,-1-1,0 0,-1 1,0-1,0 0,-1-2,-4 1,-1 0,1 1,-1 0,-1 0,1 1,-1 0,0 0,0 1,0 0,-1 1,1 0,-1 0,0 1,0 1,0-1,0 2,0-1,0 1,0 1,0 0,-7 1,6-1,-22-1</inkml:trace>
  <inkml:trace contextRef="#ctx0" brushRef="#br1" timeOffset="107415.428">7536 6923,'1'0,"-1"0,1 1,0-1,-1 0,1 0,0 0,-1 0,1 0,0 1,-1-1,1 0,-1 0,1-1,0 1,-1 0,1 0,0 0,-1 0,1-1,0 1,-1 0,1 0,-1-1,1 1,-1 0,1-1,-1 1,1-1,-1 1,1-1,-1 1,1-1,-1 1,0-1,1 1,-1-1,0 0,0 1,1-1,-1 1,0-1,0 0,0 1,0-1,0 0,0 1,0-1,0 0,0 1,0-1,0 0,0 1,0-1,0 0,-1 1,1-1,0 1,-1-1,1 1,0-1,-1 0,1 1,0-1,-1 1,1-1,-1 1,1 0,-1-1,0 1,-16-2,-1 0,0 2,0 0,0 1,0 1,1 0,-1 2,-3 1,-58 8,74-14,-1 1,0-1,1 1,-1 0,1 1,-1 0,1 0,-1 0,1 0,-1 1,1 0,0 0,0 0,0 1,0-1,0 1,1 1,-1-1,1 1,0-1,0 1,0 0,0 1,1-1,0 1,0-1,0 1,0 0,1 0,0 0,-1 3,2-4,0 1,0 0,0 0,1 0,0 0,0-1,0 1,0 0,1 0,0 0,0-1,0 1,0 0,1-1,0 1,0-1,0 0,1 1,-1-1,1 0,0 0,0-1,0 1,1-1,-1 1,1-1,0 0,0 0,0-1,0 1,1-1,-1 0,1 0,-1-1,1 1,-1-1,5 1,64 3,-61-5,1 0,-1 1,0 0,0 1,0 0,0 1,-1 0,1 1,5 3,-5 0,0 1,0 0,-1 1,0 0,-1 1,0 0,0 0,-1 1,0 0,-1 1,-1 0,0 1,0-1,-1 1,-1 0,0 1,-1-1,0 1,-1 0,-1 0,0 0,-1 0,0 0,-1 1,-1 2,0-8,0 1,-1-1,0 0,-1 0,1-1,-2 1,1 0,-1-1,-1 0,1 0,-1 0,-1 0,0-1,0 0,0 0,-1-1,1 0,-2 0,1 0,-1-1,0 0,0 0,-2 0,-9 4,0-1,0-1,-1 0,0-1,0-2,-1 0,1-1,-1-1,-18 0,34-1,0 0,0 0,1 0,-1-1,0 1,0-1,0-1,0 1,1-1,-1 1,0-1,0-1,1 1,-1-1,1 1,-1-1,1 0,0-1,0 1,0-1,0 0,0 0,0 0,1-1,-1 1,1-1,0 0,1 0,-1 0,0 0,1 0,0-1,0 1,0-1,1 1,0-1,-1-1,4-21,3 3</inkml:trace>
  <inkml:trace contextRef="#ctx0" brushRef="#br1" timeOffset="107703.319">7536 6866,'5'0,"16"0,13 0,7 0,1 0,2 0,-1 0,-3 0,-3 0,-4 0,-2 0,-2 0,-1 0,0 0,-5 0</inkml:trace>
  <inkml:trace contextRef="#ctx0" brushRef="#br1" timeOffset="108055.045">8214 6839,'-130'214,"113"-179,13-29,-16 30,0 1,3 1,1 0,2 2,1-1,2 2,2 0,2 0,6-33,0-1,1 1,0 0,0 0,1 0,0 0,0-1,0 1,1 0,1-1,-1 1,1-1,0 0,1 0,0 0,0 0,0-1,1 1,0-1,0 0,1-1,0 1,0-1,0 0,0-1,1 1,0-1,0-1,0 1,5 1,14 3,1-1,0-2,0 0,0-2,0-1,1-1,-1-1,1-1,-1-2,0-1,0-1,0-1,-1-1,0-2,0 0,-1-2,0-1,5-4,-21 11,0 0,0-1,-1 0,0 0,0-1,0 0,-1-1,0 0,-1 0,1 0,-1-1,-1 0,0 0,0 0,-1 0,0-1,-1 0,0 0,0 0,-1 0,-1-1,1 1,-2 0,1-1,-1 1,-1-1,0 1,-1 0,0 0,0-1,-1 1,0 1,-1-1,0 0,-2-2,-8-10,0 1,-1 0,-1 1,-1 1,0 0,-2 2,0 0,-1 1,0 1,-1 1,-1 0,-1 2,1 1,-2 1,0 0,0 2,0 1,-1 1,0 1,0 1,-1 1,1 1,-1 2,1 0,-10 3,1 4,8 0</inkml:trace>
  <inkml:trace contextRef="#ctx0" brushRef="#br1" timeOffset="108887.049">9201 6782,'0'0,"0"1,-1-1,1 0,0 0,-1 0,1 1,0-1,-1 0,1 0,0 0,-1 0,1 1,-1-1,1 0,0 0,-1 0,1 0,-1 0,1 0,0 0,-1 0,1 0,-1 0,1 0,0-1,-1 1,1 0,0 0,-1 0,1 0,0-1,-1 1,1 0,0 0,-1-1,1 1,0 0,-1-1,1 1,0 0,0-1,0 1,-1 0,1-1,0 1,0 0,0-1,0 1,0 0,-1-1,1 1,0-1,0 1,0 0,0-1,0 1,0-1,1 1,-1 0,0-1,0 1,0-1,-39 10,21-2,0 0,0 2,1 0,0 0,0 2,1 0,1 1,0 1,-1 2,13-13,1 0,-1 0,1 0,0 0,-1 0,1 0,1 1,-1 0,0-1,1 1,-1 0,1-1,0 1,0 0,0 0,0 0,0 0,1 0,-1 0,1 1,0-1,0 0,0 0,0 0,0 0,1 0,0 0,0 0,-1 0,1 0,1 0,-1 0,0 0,1-1,0 1,-1-1,1 1,0-1,0 1,1-1,-1 0,0 0,1 0,12 1,1-1,-1-1,1 0,-1-1,1 0,-1-1,1-1,-1-1,0 0,1-1,-2 0,1-1,0-1,-1-1,0 0,7-5,1 2,232-104,-252 113,0-1,0 1,-1 0,1 0,0 0,0 0,0 0,0 1,0-1,0 0,1 1,-1 0,0-1,0 1,0 0,0 0,1 0,-1 0,0 1,0-1,0 1,0-1,0 1,0 0,0-1,0 1,0 0,0 0,0 1,0-1,0 0,-1 1,1-1,-1 1,1-1,-1 1,0 0,1 0,-1-1,0 1,0 0,0 0,0 0,-1 0,1 0,0 0,-1 1,1 1,1 14,-1 0,-1 0,-1 0,0 0,-1 0,-1 0,0-1,-2 1,0-1,-1 0,0 0,-2 0,0-1,-1 0,-8 11,-20 26,-2-3,-2-1,-39 34,-211 185,283-260,0 1,1 0,0 0,0 1,1 0,1 0,-1 0,2 1,-4 10,11-19,4-7</inkml:trace>
  <inkml:trace contextRef="#ctx0" brushRef="#br1" timeOffset="109223.694">9850 7487,'-11'3,"-38"7,0 3,1 2,0 1,1 3,2 2,-36 22,77-40,0 0,0 0,0 1,0-1,1 1,-1 0,1 0,0 0,0 1,1-1,-1 1,1-1,0 1,0 0,1 0,-1 0,1 0,0 0,0 0,1 0,-1 1,1-1,0 0,1 0,0 0,-1 1,1-1,1 0,-1 0,1 0,0-1,0 1,0 0,1-1,0 1,0-1,0 0,0 0,0 0,1 0,0-1,0 1,0-1,0 0,0 0,3 1,12 2,-1 0,1-1,0-1,0 0,0-2,0 0,1-1,-1-1,0-1,1-1,-1 0,3-2,-4 2,0 0,0-2,-1 0,1-1,-1 0,0-1,0-1,0-1,-1-1,-1 0,1-1,-2 0,1-1,11-13,-23 21,0-1,-1 0,1 0,-1 0,0 0,0 0,0-1,-1 1,1-1,-1 1,0-1,-1 1,1-1,-1 0,0 1,0-1,0 0,0 1,-1-1,0 1,0-1,0 1,-1-1,0 1,1 0,-1-1,-1 1,1 0,-1 0,1 1,-1-1,0 0,-1 1,1 0,0 0,-1 0,0 0,-3-2,-26-17,2 4</inkml:trace>
  <inkml:trace contextRef="#ctx0" brushRef="#br0" timeOffset="124693.193">29 3564,'55'0,"145"-11,26-8,-28-8,310 27,-338-27,281 27,-226 28,1-45,-168 9,1 3,0 2,57 6,-13-1,406-2,-261-28,465 28,-513-12,81-23,-181 26,0 4,70 7,-35 0,768-2,-733-28,282 28,-2-1,-185-27,317 29,-396-27,114-28,-108 26,88 21,-166 9,1015-2,-959-29,-30 17,-124 8,1 1,0 1,0 0,0 1,0 1,1 0,-1 1,16 4,-8 1</inkml:trace>
  <inkml:trace contextRef="#ctx0" brushRef="#br0" timeOffset="127328.36">0 5455,'279'-77,"-47"68,-64-17,2 14,-101 2,-1 3,1 3,1 3,17 4,32-1,555-2,-406-29,-239 28,-5-1,0 2,-1 0,1 2,0 1,-1 0,9 4,6 1,1-2,0-1,0-2,1-2,-1-1,12-4,41 2,2210 2,-2012-29,505 29,369 0,-850-28,-18-7,-190 18,269-43,-163 31,61 0,485 30,-531-29,26 28,-111-28,112 17,-243 8,1 2,0 0,0 0,0 1,-1 1,1-1,0 2,0 0,-1 0,1 1,-1 1,0 0,0 0,0 1,7 5,0 3</inkml:trace>
  <inkml:trace contextRef="#ctx0" brushRef="#br0" timeOffset="130127.844">283 6923,'350'-75,"-309"69,0 1,0 2,0 2,36 4,10 0,224-3,-113-29,101 18,-185-1,1 4,-1 6,4 5,31-1,635-2,-586-28,-35 15,-84 4,0 2,1 4,36 5,-12-1,121 28,58-31,-46-25,62 56,-17-30,-79-26,384 26,-339-16,-173 8,0 4,1 3,36 5,9-1,19-13,57-8,1-9,113 29,-131 14,148-30,-103-13,29 28,-84-28,-28 16,-74 3,1 3,1 3,41 4,-35 0,121-28,255 26,-282-27,-41 16,107-16,-182 19,-1 3,1 3,0 2,5 2,-22 0,-13-1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14:29.14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932 1300,'36'-33,"-2"-3,-1 0,-2-2,-1-1,-2-2,-2-1,-2 0,18-44,11-16,-4-1,-5-3,27-99,-63 189,-5 37,0 0,60 450,122 406,-176-828,147 862,-126-732,-28-248,-3 43</inkml:trace>
  <inkml:trace contextRef="#ctx0" brushRef="#br0" timeOffset="3224.84">2286 425,'-49'212,"29"-114,-4-2,-4 0,-20 37,18-60,-5-2,-2-1,-3-2,-3-2,-3-2,-3-2,-2-2,-3-2,-2-3,-3-2,-28 17,48-46,47-43,16-15,0 2,2 1,2 1,0 1,2 1,1 2,1 1,2 2,0 1,34-16,-62 34,1 2,-1-1,0 1,1 0,-1 0,1 0,-1 1,1 0,0 1,0 0,-1 0,1 0,0 0,0 1,-1 1,1-1,-1 1,1 0,-1 0,1 1,-1 0,0 0,-1 0,1 1,0 0,0 0,33 36,-2 2,-1 2,-2 1,-3 1,-1 2,19 43,111 169,-147-244,0-1,1-1,1 0,0-2,1 1,0-2,1 0,0-1,1 0,0-2,13 5,29 17,-54-27,0 0,-1 0,1 1,-1 0,0 0,0 0,0 1,-1 0,1 0,-1 0,0 0,-1 1,1-1,-1 1,0 0,-1 0,1 0,-1 1,1 4,1 12</inkml:trace>
  <inkml:trace contextRef="#ctx0" brushRef="#br0" timeOffset="4085.809">3048 2005,'45'-74,"-4"-2,29-75,-55 118,-12 26,15-30,-2-2,-2 0,-1-1,2-16,-14 53,0 0,0 0,0 0,0 0,0 0,-1-1,1 1,-1 0,0 0,0-1,0 1,-1 0,1 0,-1-1,0 1,1 0,-2 0,1 0,0 0,0 0,-1 0,0 0,0 0,1 1,-1-1,-1 1,1-1,0 1,-1 0,1 0,-1 0,0 0,1 0,-1 1,0-1,0 1,0-1,0 1,-1 0,1 1,0-1,0 0,-1 1,1 0,0 0,-1 0,-6 3,-1 1,1 0,0 0,1 1,-1 0,1 1,0 0,0 1,1 0,-1 0,2 1,-1-1,1 2,0-1,1 1,0 0,0 1,-1 3,-3 1,-14 21,1 1,2 1,1 0,2 1,2 2,1-1,2 2,-4 27,14-59,1-1,0 0,1 1,0-1,0 1,1-1,0 1,0 0,1-1,0 1,0-1,1 1,1-1,-1 0,1 0,0 0,1 0,0 0,0-1,1 0,0 0,0 0,1 0,0-1,0 0,0 0,1-1,-1 1,2-1,-1-1,0 0,1 0,0 0,8 2,7-1,1-1,0-1,0-1,1-1,-1-1,0-1,0-2,0 0,0-1,0-2,-1 0,0-2,9-4,41-20,-1-2,-2-4,26-20,-90 55,9-6,0 1,0-2,-1 0,0-1,-1 0,0-1,-1 0,0-1,-1 0,5-9,-15 21,0-1,0 1,0-1,0 1,-1-1,1 0,0 1,-1-1,1 0,-1 0,1 1,-1-1,0 0,0 0,0 0,0 0,0 1,0-1,-1 0,1 0,0 0,-1 1,0-1,1 0,-1 0,0 1,0-1,-1-1,-9-7</inkml:trace>
  <inkml:trace contextRef="#ctx0" brushRef="#br0" timeOffset="5009.104">3979 1638,'35'-42,"-2"-2,-2-1,-2-1,8-21,-28 51,-2 0,0 0,-1-1,0 0,-2 0,0 0,0-1,-2 1,0-1,-1-9,-1 20,-1-1,1 0,-2 0,1 1,-1-1,0 1,0-1,-1 1,0 0,0-1,-1 2,0-1,0 0,0 1,-1 0,0 0,0 0,-1 1,0-1,0 1,0 1,0-1,-1 1,-5-3,7 5,-1-1,1 1,-1 0,0 0,0 0,0 1,0 0,0 0,0 1,0 0,0 0,0 0,0 1,-1 0,1 0,1 0,-1 1,0 0,0 0,0 0,1 1,0 0,-1 0,1 0,0 1,0 0,1 0,-4 3,-6 7,1 1,0 0,1 1,1 1,0-1,1 2,1-1,-2 9,-4 8,2 0,2 1,1 1,1-1,3 2,0-1,3 1,0 36,3-65,1 1,0 0,0-1,0 1,1-1,1 0,-1 1,2-1,-1-1,1 1,0 0,0-1,1 0,0 0,0 0,1 0,0-1,0 0,0 0,1-1,0 0,0 0,1 0,-1-1,1 0,0-1,0 1,3-1,11 2,0-1,0-1,0-1,1-1,-1-1,0-2,1 0,-1-1,0 0,0-2,-1-1,0-1,0-1,0 0,-1-2,0 0,-1-2,0 0,10-9,1-5,-1-2,-1-2,-1 0,-2-2,-2 0,0-2,-3 0,0-2,-3 0,-1-1,-1-1,-2 0,-2-1,-2 0,1-14,-9 47,3-8,-1 0,0-1,-1 0,-1 1,0-1,-1 0,0 0,-2-4,2 19,-1 1,1-1,0 0,-1 0,1 0,0 1,0-1,-1 0,1 0,0 0,-1 0,1 0,0 0,-1 0,1 1,0-1,-1 0,1 0,-1 0,1 0,0-1,-1 1,1 0,0 0,-1 0,1 0,0 0,-1 0,1 0,0-1,0 1,-1 0,1 0,0 0,-1-1,1 1,0 0,0 0,-1-1,1 1,0 0,0-1,0 1,0 0,-1-1,1 1,0 0,0-1,0 1,0 0,0-1,0 1,0 0,0-1,0 1,0 0,0-1,0 1,0 0,0-1,0 1,0 0,1-1,-1 1,0 0,0-1,-8 28,6-8,1 0,1 0,1 0,1 0,1 0,0 0,1-1,1 1,1-1,1 0,8 16,84 260,9 75,-129-472,6-1,3 0,6-3,8-8,6 1,4 1,5 0,6 1,4 1,5 1,4 2,37-71,-61 146,2 1,1 0,1 1,2 1,1 1,1 0,1 2,2 0,1 2,0 0,2 2,8-5,-31 25,0 1,0 0,1 0,-1 0,0 1,1-1,-1 1,1-1,0 1,-1 0,1 1,0-1,0 1,0-1,-1 1,1 0,0 1,0-1,0 0,-1 1,1 0,0 0,-1 0,1 1,-1-1,1 1,-1 0,0 0,1 0,-1 0,0 0,0 1,-1 0,1-1,-1 1,1 0,-1 0,0 0,0 1,0-1,0 0,0 3,3 15,-2 1,0 0,-1 0,-2 0,0 0,-1 0,-1-1,-2 1,0 0,-3 9,-10 36,-3-2,-3 0,-2-2,-4-1,-1-1,-4-1,-2-2,-3-2,-7 5,36-45,-1-1,-1 0,-1-1,0 0,-1-1,0-1,-1 0,0-1,-1 0,0-1,-1-1,0-1,0 0,-4 0,19-8,0 1,0-1,1 1,-1-1,0 0,0 0,0 0,0 0,0 0,1 0,-1-1,0 1,0-1,0 1,1-1,-1 0,0 1,0-1,1 0,-1 0,1 0,-1-1,1 1,-1 0,1 0,0-1,0 1,0-1,0 1,0-1,0 1,0-1,0 0,0 0,1 1,-1-1,1 0,-1 0,-5-76,6 69,1-22</inkml:trace>
  <inkml:trace contextRef="#ctx0" brushRef="#br0" timeOffset="6887.473">3923 2965,'1'71,"4"0,3 0,3-1,9 26,-15-71,2-1,1 0,1-1,1 0,1 0,1-1,0 0,2-1,1-1,0 0,2-1,0 0,1-2,5 3,-20-17,0 0,0-1,1 1,0-1,-1 0,1 0,0-1,0 1,0-1,0 0,0 0,0 0,0 0,1-1,-1 0,0 1,0-2,0 1,1 0,-1-1,0 0,0 0,0 0,0 0,0-1,0 0,0 0,-1 0,1 0,-1 0,1-1,-1 1,0-1,0 0,0 0,0 0,0-1,-1 1,1-1,11-18,-1-1,-1 0,-1-1,-1 0,-1-1,-1 0,-1 0,1-10,-3 14,20-78,-4-1,-4 0,-5-1,-5-1,-3-22,-6 67,13 217,11-58,4 0,5-2,4-1,5-2,45 79,26 70,-79-164,-4 1,-4 1,-3 2,-5 0,1 30,-13-86,-2-1,-1 1,-1-1,-1 1,-2-1,-1 1,-1-1,-2 0,-1-1,-1 1,-3 3,11-28,-1 1,0-1,0 1,0-1,-1 0,1 0,-1 0,0 0,0-1,0 1,-1-1,1 1,-1-1,0 0,0-1,0 1,0-1,0 0,-1 0,1 0,-1 0,1-1,-1 1,0-1,1-1,-1 1,0-1,0 1,0-1,1-1,-1 1,0-1,0 0,1 0,-1 0,0 0,1-1,-1 0,1 0,0 0,0-1,0 1,0-1,-1 0,-11-15,1 0,1-1,0-1,1 0,1 0,1-1,1-1,1 0,1 0,1-1,1 0,-4-24,-8-39,4-2,4 0,3 0,4-1,4 0,11-68,-6 95</inkml:trace>
  <inkml:trace contextRef="#ctx0" brushRef="#br0" timeOffset="7189.803">5193 2259,'-68'114,"6"3,4 2,-40 126,90-221,1 1,1 0,2 0,0 0,2 1,1 0,1-1,1 1,3 17,-3-33,1 0,0 0,1 0,0 0,1-1,0 1,0-1,1 0,0 0,1 0,0-1,0 0,1 0,0 0,0-1,1 0,-1-1,2 0,-1 0,1 0,0-1,0 0,0-1,1 0,0 0,2-1,-1-1,1 0,0 0,0-1,0 0,-1-1,1-1,0 0,0-1,0 0,-1 0,1-1,-1-1,0 0,0 0,0-1,-1-1,1 0,8-6,-2 0,-1-1,0 0,0-1,-1-1,-1 0,-1-1,0-1,-1 0,0 0,8-20,-9 12,0 0,-2-2,0 1,-2-1,-1 0,-1-1,-2 1,0-1,-2 0,-1 1,-2-1,0 0,-2 1,-1-1,-1 1,-1 0,-1 1,-2 0,-1 0,0 1,-7-9,11 24,1 0,-1 0,-1 0,0 1,0 1,-1-1,0 1,0 1,-1-1,0 2,0-1,0 1,-1 1,0 0,0 1,-1 0,1 0,-1 1,-7-1,-8 4</inkml:trace>
  <inkml:trace contextRef="#ctx0" brushRef="#br0" timeOffset="7511.249">5730 2259,'-7'33,"1"1,2-1,2 1,1 0,1 0,2-1,2 1,1-1,8 32,-11-57,-1-1,1 1,0-1,0 0,1 0,0 0,0 0,0 0,1-1,0 1,1-1,0 0,-1 0,2-1,-1 0,1 0,0 0,0 0,0-1,0 0,1 0,0-1,0 0,0 0,0 0,0-1,0 0,1-1,-1 1,1-1,-1-1,1 0,-1 0,8-1,-8 0,1-1,0 0,-1-1,1 0,-1 0,0 0,0-1,0 0,0-1,-1 1,0-1,0 0,0-1,-1 0,1 0,-1 0,-1 0,1-1,-1 0,0 0,-1 0,1 0,-2 0,1-1,0-4,5-17,-1-1,-2 0,0-1,-3 1,0-1,-2 1,-4-396,-8 287,6 108</inkml:trace>
  <inkml:trace contextRef="#ctx0" brushRef="#br0" timeOffset="26643.86">6520 1780,'48'63,"166"317,-186-346,-27-34,0-1,0 1,0-1,0 0,0 0,-1 1,1-1,0 0,0 0,-1 0,1 0,0 0,-1 0,1 0,-1 0,1 0,-1 0,0 0,1 0,-1 0,0-1,0 1,0 0,0 0,0 0,0 0,0 0,0-1,0 1,0 0,-1 0,1 0,-1 0,1 0,0 0,-1 0,0 0,1 0,-1-1,0 2,-92-463,75 373,2 13,3 0,3 0,4-1,3-46,15 62,-12 61,1 0,-1 0,1 0,0 0,0-1,-1 2,1-1,0 0,0 0,0 0,0 0,0 0,0 1,0-1,0 0,0 1,0-1,1 1,-1-1,0 1,0 0,1-1,-1 1,0 0,0 0,1 0,-1 0,0 0,0 0,1 0,-1 1,0-1,0 0,1 1,-1-1,0 1,0-1,0 1,0 0,0-1,0 1,0 0,0 0,0 0,1 0,25 21,0 0,-1 2,-2 1,0 1,-2 2,-6-10,90 121,-90-120</inkml:trace>
  <inkml:trace contextRef="#ctx0" brushRef="#br0" timeOffset="28195.853">5221 3896,'0'1,"0"-1,-1 0,1 0,0 1,0-1,0 0,0 0,0 0,-1 1,1-1,0 0,0 0,0 0,-1 0,1 0,0 1,0-1,-1 0,1 0,0 0,0 0,-1 0,1 0,0 0,0 0,-1 0,1 0,0 0,0 0,-1 0,1 0,0 0,0 0,13 28,-13-28,227 426,-28-34,-149-317,-50-75,1 1,-1-1,1 0,-1 1,1-1,0 0,-1 0,1 0,-1 1,1-1,0 0,-1 0,1 0,0 0,-1 0,1 0,0 0,-1 0,1 0,0 0,-1 0,1-1,-1 1,1 0,0 0,-1-1,1 1,-1 0,1-1,-1 1,1-1,-1 1,1-1,-1 1,1-1,-1 1,1-1,-1 1,0-1,1 1,-1-1,0 1,0-1,1 0,-1 1,0-1,0 0,0 1,0-1,0 0,0 1,0-1,0 0,0 1,0-1,5-45,-5 44,-17-243,9 182,1-127,7 188,0 0,0 0,0 0,1 0,-1 1,0-1,1 0,-1 0,1 1,0-1,-1 0,1 1,0-1,0 1,0-1,0 1,0-1,0 1,1-1,-1 1,0 0,1 0,-1 0,1 0,-1 0,1 0,0 0,-1 1,1-1,0 0,-1 1,1-1,0 1,0 0,0 0,-1-1,1 1,0 0,0 1,0-1,-1 0,1 0,0 1,0-1,-1 1,2 0,78 41,-54-20,-1 1,0 1,-2 2,-1 0,-2 2,0 0,12 25,42 105,-66-157,-8-12</inkml:trace>
  <inkml:trace contextRef="#ctx0" brushRef="#br0" timeOffset="28647.074">6210 4037,'4'28,"2"-1,2-1,0 1,1-1,2 0,1-1,1 0,0-1,2-1,10 12,-23-31,0 0,0 1,1-1,-1 0,1-1,0 1,0 0,0-1,0 0,0 0,1 0,0 0,0 0,-1 0,1-1,1 0,-1 0,0 0,0-1,1 1,-1-1,1 0,0 0,-1-1,1 1,-1-1,1 0,0 0,-1-1,1 1,0-1,-1 0,1 0,-1-1,1 1,-1-1,0 0,4-2,-1-6,1 0,-2 0,0-1,0 0,-1 0,0-1,-1 1,0-1,-1 0,0 0,-1 0,-1 0,0 0,0-1,-1 1,-1 0,0 0,0-1,-1 1,-1 0,0 0,-1 1,0-1,-1 1,0 0,-5-7,-65-84,71 98,1 0,-1 1,-1 0,1-1,0 2,-1-1,1 0,-1 1,0 0,0 0,0 1,0-1,0 1,0 0,0 0,0 1,-1-1,1 1,0 0,0 1,0-1,-5 2,7-1,-1 0,1 1,0-1,0 1,0-1,0 1,0 0,1 0,-1 0,0 1,1-1,0 1,-1-1,1 1,0 0,0 0,1 0,-1 0,1 0,-1 0,1 1,-6 18</inkml:trace>
  <inkml:trace contextRef="#ctx0" brushRef="#br0" timeOffset="29227.101">6774 4178,'-105'-458,"103"451,0-3,-1 0,1 0,1-1,0 1,0-1,1 1,1-1,-1 1,2 0,-1-1,2-2,-2 11,0 1,-1-1,1 1,0-1,0 1,0-1,0 1,0 0,0-1,0 1,0 0,1 0,-1 0,0 0,1 0,-1 0,1 0,-1 0,1 1,-1-1,1 0,0 1,-1 0,1-1,0 1,-1 0,1 0,0 0,-1 0,1 0,0 0,0 0,-1 1,1-1,0 0,-1 1,1 0,-1-1,1 1,-1 0,1 0,-1 0,1 0,-1 0,0 0,1 1,59 58,-40-31,-18-23,0 0,0-1,1 1,-1-1,1 1,0-1,1-1,-1 1,1 0,0-1,0 0,0 0,1-1,-1 1,1-1,0 0,0-1,0 1,0-1,1-1,-1 1,0-1,6 1,-7-6,-1 1,1-1,0 1,-1-1,0-1,0 1,0 0,0-1,-1 0,0 0,0 0,0 0,-1-1,1 1,-1-1,-1 1,1-1,-1 0,0 0,0 1,-1-1,1 0,-1 0,-1 0,1-2,10-257,-7 238,26-77,-28 103,-1 0,1 1,0-1,-1 0,1 0,0 0,0 1,0-1,0 0,-1 1,1-1,0 1,0-1,0 1,0-1,0 1,0 0,1 0,-1-1,0 1,0 0,0 0,0 0,0 0,0 0,0 0,0 1,0-1,0 0,0 0,1 1,-1-1,0 1,-1-1,1 1,0-1,0 1,0 0,0-1,0 1,0 0,-1 0,1-1,0 1,-1 0,1 0,-1 0,1 0,-1 0,1 0,-1 0,1 0,-1 0,0 0,30 61,-30-60,19 52,-15-37,1-1,0 1,2-1,0 0,0 0,2-1,0 0,0-1,2 1,0-2,0 0,10 9,5-9,-3-8</inkml:trace>
  <inkml:trace contextRef="#ctx0" brushRef="#br0" timeOffset="29551.994">7479 3360,'26'-51,"-3"-1,-2-1,-2 0,-2-2,4-33,-18 73,0 0,-2 0,1 0,-2 0,0-1,-1 1,0 0,-3-12,3 22,0 1,0-1,-1 0,1 1,-1 0,0-1,0 1,-1 0,1 0,-1 0,0 0,0 0,0 1,0 0,-1-1,1 1,-1 0,0 1,0-1,0 1,0-1,-1 1,1 0,0 1,-1-1,0 1,1 0,-1 0,-4 0,5 1,0 0,-1 0,1 1,0 0,-1-1,1 1,0 1,0-1,0 1,0-1,0 1,0 0,0 1,1-1,-1 1,1-1,0 1,-1 0,1 0,1 1,-1-1,0 1,1-1,0 1,-1 0,1 2,-37 110,35-94,1 0,2 0,0 0,1 0,1 1,1-1,2 0,0-1,1 1,1-1,0 0,2 0,1-1,0 0,2 0,0-1,1 0,8 8,-11-18,0 0,0-1,0-1,1 1,0-2,1 1,-1-1,1-1,0 0,1 0,-1-1,1-1,0 0,0 0,0-1,0-1,0 0,0-1,1 0,-1-1,0 0,0-1,0 0,0-1,0 0,-1-1,1-1,-1 1,0-2,0 0,-1 0,0-1,0 0,0 0,-1-1,0-1,-1 0,0 0,0 0,-1-1,5-9,6-9,-6 3</inkml:trace>
  <inkml:trace contextRef="#ctx0" brushRef="#br0" timeOffset="30395.14">8015 2542,'0'22,"1"1,0-1,2 0,0 1,1-1,2-1,0 1,1-1,2 0,0 0,1-1,9 14,-18-31,1-1,-1 1,0-1,1 0,0 1,-1-1,1 0,0 0,0 0,0 0,0-1,1 1,-1 0,0-1,1 0,-1 1,1-1,-1 0,1 0,0-1,-1 1,1 0,0-1,0 0,0 1,-1-1,1 0,0-1,0 1,-1 0,1-1,0 1,0-1,-1 0,1 0,-1 0,1 0,-1-1,1 1,-1-1,0 1,1-2,8-10,-1-1,-1-1,-1 0,0 0,-1 0,0-1,-1 0,-1-1,-1 1,0-1,-1 0,-1 1,0-3,0 5,16-186,-18 199,0-1,-1 1,1-1,0 1,0 0,0-1,1 1,-1-1,0 1,1 0,-1-1,0 1,1 0,-1-1,1 1,0 0,0 0,-1-1,1 1,0 0,0 0,0 0,0 0,0 0,0 0,0 1,1-1,-1 0,0 0,0 1,1-1,-1 1,0-1,1 1,-1 0,0-1,1 1,-1 0,1 0,-1 0,0 0,1 0,-1 0,1 0,-1 1,0-1,1 0,-1 1,0-1,1 1,-1 0,1 0,116 99,-112-95,0 1,1-1,0-1,0 1,1-1,-1 0,1-1,0 0,0 0,0 0,0-1,0 0,1-1,-1 0,0 0,1-1,-1 0,1-1,-1 1,1-2,-4-2,0 0,-1 0,1 0,-1-1,0 0,-1 0,1 0,-1 0,0-1,0 1,-1-1,0 1,0-1,0 0,0 0,-1 0,0 0,-1 0,1-2,1-22,-2 1,0 0,-2-1,-2 1,0 0,-2 0,-1 1,-1 0,-5-10,-5-25,-20-34,33 90</inkml:trace>
  <inkml:trace contextRef="#ctx0" brushRef="#br0" timeOffset="30701.534">8919 1780,'-9'35,"2"1,1 0,2 0,2 0,1 1,2-1,5 36,-6-67,0-1,0 1,0-1,1 1,0-1,0 1,0-1,0 1,1-1,-1 0,1 0,1 0,-1 0,0 0,1 0,0 0,0-1,0 0,0 1,0-1,1 0,-1 0,1-1,0 1,0-1,0 0,0 0,1 0,-1-1,0 1,1-1,-1 0,1 0,-1-1,1 1,-1-1,7-4,-1 0,-1 0,1-1,-1 0,1-1,-2 0,1 0,-1-1,0 0,0-1,0 0,-1 0,-1 0,0-1,0 0,0 0,-1-1,0 0,-1 1,0-1,-1-1,0 1,-1-1,0 1,0-1,-1-2,3-4,-1 1,-1 0,-1-1,0 0,-1 1,-1-1,-1 1,0-1,-1 1,-1-1,0 1,-1 1,-1-1,0 1,-2 0,1 0,-2 1,0 0,0 0,-2 1,1 0,-2 1,1 0,-2 1,-5-4,-31-1,31 17</inkml:trace>
  <inkml:trace contextRef="#ctx0" brushRef="#br0" timeOffset="30968.074">9596 1864,'-34'-38,"-25"-37,-3-15,5 2,11 13,14 13,13 13,9 9,6 8,9 3,8 8,7 11,0 8</inkml:trace>
  <inkml:trace contextRef="#ctx0" brushRef="#br0" timeOffset="31248.012">9398 510,'37'110,"6"-2,53 100,-80-174,0-1,2-1,2 0,1-1,1-2,2 0,0-1,2-2,1 0,1-2,9 4,50 26,-86-54,-1 0,1 0,-1 0,1-1,-1 1,0 0,1 0,-1 0,1 0,-1 0,1 0,-1-1,0 1,1 0,-1 0,1-1,-1 1,0 0,1 0,-1-1,0 1,0 0,1-1,-1 1,0-1,0 1,1 0,-1-1,0 1,0-1,0 1,0-1,0 1,0 0,1-1,-1 1,0-1,0 1,0-1,-1 1,1-1,0 1,0-1,0 1,0 0,0-1,0 1,-1-1,1 1,0 0,0-1,-1 1,1 0,0-1,-1-2,-2-13</inkml:trace>
  <inkml:trace contextRef="#ctx0" brushRef="#br0" timeOffset="31533.011">9962 425,'-129'606,"128"-598,-7 50,8-57,0 0,-1 0,1 0,0 0,0 0,0 0,0 0,1 1,-1-1,0 0,0 0,1 0,-1 0,1 0,-1 0,1 0,-1 0,1 0,-1 0,1 0,0-1,0 1,-1 0,1 0,0-1,0 1,0 0,0-1,0 1,0-1,0 1,0-1,0 1,0-1,0 0,0 0,0 1,0-1,0 0,0 0,1 0,0 0,10-4,-1 1,1-2,0 0,-1 0,0-1,0 0,-1-1,0-1,0 1,0-1,1-3,24-17,-26 21,0 0,0 0,1 1,-1 0,1 1,1 0,-1 1,1 0,0 0,0 1,0 1,0-1,0 2,1 0,-1 0,1 1,-1 1,0 0,1 0,-1 1,0 0,1 1,9 4,-2-1</inkml:trace>
  <inkml:trace contextRef="#ctx0" brushRef="#br0" timeOffset="35735.132">8382 3670,'-6'2,"0"0,-1 0,1 0,0 1,0 0,0 0,1 1,-1-1,1 1,0 0,0 1,0-1,1 1,-1 0,1 0,0 1,0-1,1 1,-3 5,-12 15,-218 257,180-184,55-98,1 1,0-1,-1 1,1-1,0 0,0 1,0-1,0 1,0-1,1 0,-1 1,0-1,1 1,-1-1,1 0,-1 0,1 1,-1-1,1 0,0 0,0 1,0-1,0 0,0 0,0 0,0 0,0 0,0-1,0 1,0 0,0 0,1-1,-1 1,0-1,1 1,-1-1,0 1,1-1,-1 0,1 0,-1 0,0 0,2 0,62-5,123-34,-185 38,0 0,0 0,0 0,-1 0,1 1,0-1,0 1,0 0,0 0,0 0,0 0,0 1,0-1,0 1,0 0,0 0,0 0,0 0,-1 0,1 0,0 1,-1-1,1 1,-1 0,0 0,1 0,-1 0,0 0,0 0,-1 1,1-1,0 1,-1-1,1 1,-1 0,0-1,0 1,0 0,0 0,0 0,-1 0,1 0,-1 0,0 0,0 0,0 0,-1 3,-1 14,-1 0,-2 1,0-1,-1-1,-1 1,0-1,-2 0,0-1,-1 0,-1-1,-1 0,0 0,-1-1,-1-1,0 0,-13 9,-87 42,92-53,22-9</inkml:trace>
  <inkml:trace contextRef="#ctx0" brushRef="#br0" timeOffset="36084.689">8749 3557,'-23'28,"1"0,1 1,1 2,2 0,1 1,1 0,2 1,1 1,-1 10,10-31,0 1,0-1,2 1,-1-1,2 1,0 0,0 0,2 11,0-20,-1 0,2 0,-1 0,0 0,1 0,0 0,0 0,1-1,-1 1,1-1,0 1,0-1,0 0,1 0,-1-1,1 1,0-1,0 0,0 0,1 0,-1 0,1-1,-1 1,4 0,-2-1,-1 0,1 0,0 0,0-1,-1 0,1 0,0-1,0 1,0-1,0-1,0 1,0-1,0 0,0 0,-1-1,1 1,0-1,-1-1,1 1,-1-1,0 0,0 0,0 0,3-4,7-4</inkml:trace>
  <inkml:trace contextRef="#ctx0" brushRef="#br0" timeOffset="36399.893">9200 3135,'-18'87,"2"1,5 0,2 38,8-113,1 1,1-1,0 0,1 1,1-1,0 0,0-1,2 1,1 5,-4-15,-1 1,1-1,0 0,0 0,0 0,0 0,1 0,-1-1,1 1,0-1,0 1,0-1,0 0,0 0,0 0,0-1,0 1,1-1,-1 1,1-1,-1 0,1-1,0 1,-1-1,1 1,0-1,-1 0,1 0,0-1,-1 1,1-1,-1 0,1 0,0 0,1-1,8-5,-1-1,0 0,-1-1,0 0,0-1,-1 0,0-1,0 0,-2 0,1-1,-1 0,-1-1,-1 0,1 0,-2 0,0-1,0 1,-2-1,1 0,-1-6,7-15,-2 0,-1 0,-2 0,-2-1,0 1,-3-1,-1-7,1 38,0 0,0 0,-1 0,1 0,-1 0,0 0,-1 0,1 0,-1 1,0-1,0 0,0 1,-1-1,0 1,0 0,0 0,0 0,0 0,-1 1,0-1,0 1,0 0,0 0,0 0,-1 1,1-1,-1 1,1 0,-1 1,0-1,0 1,0 0,0 0,0 0,0 1,0-1,0 1,0 1,0-1,0 1,0 0,0 0,0 0,0 1,0-1,0 1,-2 2,0 1,0 1,0 0,0 0,1 1,0 0,0 0,1 0,0 1,0-1,1 1,0 1,0-1,1 0,0 1,0 0,1-1,0 1,0 8,-1 11</inkml:trace>
  <inkml:trace contextRef="#ctx0" brushRef="#br0" timeOffset="36699.96">9821 3135,'-33'-15,"-12"-28,3-17,7-3,11 0,9 6,7 7,4 3,9 5,3 4,0 5,3 2,5 2,0 11,2 8,-3 6</inkml:trace>
  <inkml:trace contextRef="#ctx0" brushRef="#br0" timeOffset="37085.847">10104 2569,'18'-33,"-1"-1,-2-1,-1-1,-2 0,-2 0,5-31,-15-31,0 96,0 0,-1 0,1-1,0 1,-1 0,1 0,-1 0,0 0,0 0,0 0,0 0,0 0,0 0,0 0,-1 0,1 1,-1-1,1 0,-1 1,0-1,1 1,-1 0,0 0,0 0,0 0,0 0,0 0,0 0,0 0,-1 1,1-1,0 1,0 0,0 0,-1-1,1 1,0 1,0-1,0 0,-1 0,1 1,-6 4,0-1,1 2,-1-1,1 1,0 0,1 1,-1-1,2 1,-1 1,0-1,1 1,1 0,-1 0,2 0,-1 1,1-1,-1 4,2-8,-9 25,2 1,0 0,2 0,1 1,2 0,1 0,1 0,2 0,1 0,1 0,2 1,-2-18,0 0,2 0,-1 0,2 0,-1 0,2-1,0 0,1 0,0-1,3 4,-7-11,1 0,0-1,0 1,0-1,0 0,1 0,0-1,-1 1,1-1,1 0,-1 0,0-1,1 1,-1-1,1 0,0-1,0 0,-1 0,1 0,0 0,0-1,0 0,0 0,0-1,6 0,6-7,-1 0,0-1,0 0,-1-1,0-1,0-1,-2 0,1-1,-2-1,1 0,-2-1,0 0,-1-1,0 0,-2 0,0-2,2-4,-2 7,70-128,-61 104</inkml:trace>
  <inkml:trace contextRef="#ctx0" brushRef="#br0" timeOffset="37396.939">10725 1413,'-39'85,"14"-37,3 2,3 0,1 2,1 8,16-58,-1 0,1 1,0-1,0 1,1 0,-1-1,0 1,1 0,0-1,-1 1,1 0,0 0,1-1,-1 1,0 0,1-1,-1 1,1 0,0-1,0 1,0-1,0 1,1-1,-1 1,1-1,-1 0,1 0,0 0,0 0,0 0,0 0,0 0,0-1,0 1,0-1,1 1,-1-1,1 0,-1 0,1 0,0-1,-1 1,3 0,110-20,-58 5,66 10,-119 5,0 0,0 0,0 0,0 1,0-1,0 1,0 0,0 1,-1-1,1 1,-1-1,0 1,1 0,-1 0,-1 0,1 1,0-1,-1 1,0 0,1-1,-2 1,1 0,0 0,-1 0,0 0,1 1,-2-1,4 18,-2 0,-1-1,-1 1,0 0,-2-1,-1 1,0-1,-1 0,-2 0,0 0,-9 19,-17 22,15-37</inkml:trace>
  <inkml:trace contextRef="#ctx0" brushRef="#br0" timeOffset="38986.155">9934 4066,'98'87,"24"51,-5 4,85 143,-139-196,-62-90,1 0,0 0,-1 0,1 0,-1 0,1 0,-1-1,0 1,1-1,-1 1,0-1,0 0,0 1,0-1,-1 0,1 0,0 1,-1-1,1 0,-1 0,0 0,1 0,-1 0,0 0,0 0,0 0,0 0,-1 1,1-1,0 0,-1-1,1 1,-27-210,24-40,2 248,1 0,0 0,0-1,0 1,0 0,1 0,0 0,-1 0,2 0,-1 0,0 0,1 0,0 0,0 0,0 1,0-1,0 1,1-1,0 1,0 0,0 0,0 0,0 1,0-1,1 1,-1-1,1 1,0 0,-1 1,1-1,0 1,0-1,0 1,0 1,0-1,1 0,-1 1,0 0,0 0,0 0,4 1,8 6,0 1,-1 0,0 2,0-1,-1 2,0 0,-1 0,-1 2,0-1,0 2,-1-1,6 11,-9-13,31 42,51 48,-70-88</inkml:trace>
  <inkml:trace contextRef="#ctx0" brushRef="#br0" timeOffset="39229.214">11176 4150,'10'34,"2"10</inkml:trace>
  <inkml:trace contextRef="#ctx0" brushRef="#br0" timeOffset="39380.91">10696 3643</inkml:trace>
  <inkml:trace contextRef="#ctx0" brushRef="#br0" timeOffset="40368.784">11402 3247,'-10'15,"0"1,0 0,2 0,0 1,1 0,1 1,0 0,2-1,0 2,1-1,0 0,2 1,0-1,1 1,1-1,1 1,1 3,-3-17,1 0,-1 0,1-1,0 1,0-1,1 1,-1-1,1 1,0-1,0 0,1 0,-1 0,1 0,0 0,0 0,0-1,1 1,-1-1,1 0,-1 0,1 0,0-1,0 0,1 1,-1-1,0-1,1 1,-1 0,1-1,0 0,-1 0,1-1,0 1,-1-1,1 0,0 0,0-1,-1 1,1-1,0 0,-1 0,1-1,2-1,1-5,-1 0,0 0,0-1,-1 0,-1 0,1-1,-1 1,-1-1,0 0,0-1,-1 1,0-1,-1 1,0-1,-1 0,0 0,-1 0,0 0,-1 0,0 1,-2-10,3 2,-22-258,19 256,0 2,0 0,1 0,1 0,1 0,0 0,1-1,4-13,-5 29,0 1,1 0,-1 0,1 0,0 0,-1 0,1 0,0 0,0 0,0 0,1 1,-1-1,0 0,1 1,-1-1,1 1,-1-1,1 1,0 0,0-1,-1 1,1 0,0 0,0 0,0 1,0-1,0 0,0 1,0-1,1 1,-1 0,0 0,0 0,0 0,0 0,1 0,-1 1,0-1,0 1,0-1,0 1,0 0,0 0,0-1,0 2,0-1,-1 0,1 0,0 0,-1 1,1-1,1 2,18 18,-1 1,-1 0,0 1,-2 1,-1 1,11 22,-4-8,158 316,-107-196,65 142,-128-278,-5-12,0 0,0 0,-1 0,-1 1,0 0,0 0,-1 0,-1 0,0 1,0-1,-1 0,-1 1,-1 11,-1-22,0-1,1 1,-1-1,0 0,0 1,0-1,-1 0,1 0,0-1,0 1,0 0,-1-1,1 1,0-1,-1 0,1 0,0 1,-1-2,1 1,0 0,-1 0,1-1,0 1,-1-1,1 0,0 0,0 0,0 0,0 0,0 0,0-1,0 1,0 0,0-1,1 0,-1 1,-1-3,-25-20,0-1,2-2,0-1,2-1,1-1,2-1,1 0,1-2,2 0,1-2,2 1,-4-18,-50-196,60 216</inkml:trace>
  <inkml:trace contextRef="#ctx0" brushRef="#br0" timeOffset="40903.56">11459 1949,'52'93,"4"-2,3-3,5-3,22 19,243 261,-302-332,-13-13,0-1,2-1,0 0,1-2,1 1,0-2,1-1,1 0,3 0,-22-13,0 0,0 0,1-1,-1 1,0-1,0 1,1-1,-1 1,0-1,1 0,-1 1,1-1,-1 0,0 0,1 0,-1 0,0-1,1 1,-1 0,1 0,-1-1,0 1,0-1,1 1,-1-1,0 0,0 1,0-1,1 0,-1 0,0 0,0 0,0 0,0 0,-1 0,1 0,0 0,0 0,-1-1,1 1,0 0,-1 0,1-1,8-63,-9 60,-4-453,3 457,1-1,-1 1,1-1,0 0,0 1,0-1,-1 1,2-1,-1 1,0-1,0 1,0-1,1 1,-1-1,1 1,-1-1,1 1,0-1,-1 1,1 0,0-1,0 1,0 0,0 0,0 0,0 0,0 0,0 0,1 0,-1 0,0 0,1 0,-1 1,0-1,1 0,-1 1,1-1,-1 1,1 0,-1-1,1 1,0 0,-1 0,1 0,-1 0,1 0,-1 1,1-1,-1 0,1 1,8 8,0 0,0 1,-1 1,-1-1,1 1,-2 1,0 0,0 0,-1 0,0 0,0 4,8 14,-5-11,0 0,1-1,1 0,1-1,1 0,0-1,1 0,1-1,3 1,21-3,-20-15</inkml:trace>
  <inkml:trace contextRef="#ctx0" brushRef="#br0" timeOffset="52683.471">536 1921,'-63'-86,"63"87,0-1,0 0,-1 1,1-1,0 0,0 1,0-1,-1 0,1 0,0 1,-1-1,1 0,0 0,0 1,-1-1,1 0,0 0,-1 0,1 0,-1 0,1 0,0 1,-1-1,1 0,0 0,-1 0,1 0,-1 0,1 0,0 0,-1-1,1 1,0 0,-1 0,1 0,0 0,-1 0,1-1,0 1,-1 0,1 0,0 0,-1-1,1 1,0 0,0 0,-1-1,1 1,11 37,220 416,151 304,-332-686,-57-81,-1-1</inkml:trace>
  <inkml:trace contextRef="#ctx0" brushRef="#br0" timeOffset="59289.917">0 1525,'167'27,"35"4,-128-31,-63-1</inkml:trace>
  <inkml:trace contextRef="#ctx0" brushRef="#br0" timeOffset="59773.089">198 1244,'2'1,"0"0,0 1,-1-1,1 1,0 0,-1-1,1 1,-1 0,0 0,1 0,-1 0,0 0,0 0,0 0,-1 1,1-1,0 0,-1 1,0-1,1 0,-1 1,0-1,0 0,0 1,-1-1,2 1,2 345,-28-168,32-168,-1-17</inkml:trace>
  <inkml:trace contextRef="#ctx0" brushRef="#br0" timeOffset="84679.701">12306 1103,'139'141,"61"85,19 7,-184-184,-25-36</inkml:trace>
  <inkml:trace contextRef="#ctx0" brushRef="#br0" timeOffset="85311.193">13151 1638,'0'284,"-25"-144,25-140,-1-1,1 1,-1 0,1-1,-1 1,1 0,-1-1,1 1,-1 0,0 0,1 0,-1-1,0 1,1 0,-1 0,0 0,1 0,-1 0,1 0,-1 0,0 1,1-1,-1 0,0 0,1 0,-1 1,1-1,-1 0,1 1,-1-1,0 0,1 1,-1-1,1 1,0-1,-1 0,1 1,-1 0,1-1,0 1,-1-1,1 1,0-1,0 1,-1 0,1-1,0 1,0-1,0 1,0 0,0-1,0 1,0 0,0-1,0 1,0 0,0-1,0 1,0-1,1 1,-1 0,0-1,0 1,1-1,-1 1,0-1,1 1,-1 0,-5-14</inkml:trace>
  <inkml:trace contextRef="#ctx0" brushRef="#br0" timeOffset="85815.905">12926 1864,'1'0,"-1"0,0 0,0 0,1 0,-1 0,0 0,0 0,1 0,-1 0,0 0,0-1,1 1,-1 0,0 0,0 0,1 0,-1-1,0 1,0 0,0 0,0-1,1 1,-1 0,0 0,0 0,0-1,0 1,0 0,0-1,0 1,0 0,0 0,0-1,0 1,0 0,0 0,0-1,0 1,0 0,0 0,0-1,0 1,0 0,0-1,0 1,0 0,-1 0,1 0,0-1,0 1,0 0,0 0,-1-1,28 9,151 42,-59-28,-49-8,-48-12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13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1158 206,'0'-11,"0"1,-1-1,0 1,0-1,-1 0,0 1,-1 0,0 0,-1 0,0 0,-1 0,0 1,0 0,-1 0,0 0,0 1,-5-5,5 11,-1 0,0 0,1 1,-1 0,0 0,1 0,-1 1,0 0,0 0,0 1,1 0,-1 0,0 1,1-1,-1 1,1 1,0-1,0 1,0 1,0-1,0 1,0 0,1 0,0 0,0 1,0 0,1 0,-4 4,-6 2,-27 21,2 1,1 2,2 1,1 2,2 2,2 1,1 1,3 1,1 2,3 1,1 0,2 2,3 0,2 1,1 1,3 0,3 1,-2 28,8-38,1 0,2 1,2-1,2 0,1 0,-3-28,-1-1,2-1,0 1,0 0,1-1,0 0,1 0,0 0,1-1,0 0,1 0,0-1,0 0,1 0,0-1,1 0,0-1,8 6,-1-4,1 0,-1-1,1-1,1-1,-1 0,1-1,0-1,0-1,0-1,1-1,-1 0,0-1,1-1,-1-1,0-1,0-1,0 0,0-1,-1-2,0 1,0-2,0 0,-1-2,-1 0,11-7,-17 11,0 0,-1-1,1 0,-1 0,-1-1,1 0,-1 0,-1-1,0 0,0-1,0 0,-1 0,-1 0,0 0,0-1,-1 0,-1 0,1 0,-2 0,0-1,0 1,-1-1,0 1,-1-1,0 0,-1 1,-2-9,-5 4,-1 1,0 0,-2 0,0 1,0 1,-1-1,-1 2,0 0,0 1,-1 0,-1 1,0 0,0 1,-1 1,0 1,-1 0,1 1,-1 0,0 2,-1 0,1 1,-15-1,75 20,-13-12,0-1,-1-2,1-1,0-1,0-2,0-1,1-1,-14 2,89-16,-67 13,-25 9</inkml:trace>
  <inkml:trace contextRef="#ctx0" brushRef="#br0" timeOffset="697.126">1525 1137,'-7'6,"1"1,1-1,-1 1,1 0,1 0,-1 1,1 0,0-1,1 1,0 1,0-1,1 0,0 1,0-1,1 1,0-1,1 1,0 0,0-1,1 1,0 0,1 1,-2-9,-2-44,3-1,1 1,2-1,2 1,2 0,2 1,1 0,3 1,1 0,2 1,11-18,-27 56,-1 1,0-1,1 0,0 1,-1-1,1 1,0-1,-1 1,1-1,0 1,0-1,1 1,-1 0,0-1,0 1,0 0,1 0,-1 0,1 0,-1 0,1 0,-1 1,1-1,-1 0,1 1,0-1,-1 1,1 0,0-1,0 1,-1 0,1 0,0 0,-1 0,1 1,0-1,0 0,-1 1,1-1,-1 1,1-1,0 1,-1 0,1 0,-1 0,1 0,-1 0,2 4,-1-1,0 1,0 0,0 0,-1 1,0-1,0 0,0 0,-1 1,1-1,-1 0,0 1,-1-1,0 0,1 1,-2-1,1 0,-1 0,0 2,0-1,0-1,1 1,0-1,0 1,0-1,0 1,1 0,0-1,0 1,1 0,0-1,0 1,0-1,1 1,-1-1,1 1,1 1,8 6</inkml:trace>
  <inkml:trace contextRef="#ctx0" brushRef="#br0" timeOffset="1182.302">2117 940,'-7'-2,"1"1,-1 0,0 0,1 1,-1-1,0 1,1 1,-1-1,1 1,-1 1,1-1,-1 1,1 0,0 0,0 1,-2 1,-4 0,0 1,0 0,0 0,1 2,0-1,1 1,-1 1,1 0,1 0,-1 1,2 0,-1 1,1 0,1 0,-5 8,9-14,-1 0,1 0,0 1,1-1,-1 1,1-1,0 1,0 0,0 0,0 0,1 0,0 0,0 0,1 0,-1 1,1-1,0 0,1 0,-1 1,1-1,0 0,0 0,1 0,-1 0,1 0,0 0,0-1,1 1,0-1,-1 1,2-1,-1 0,0 0,1 0,0-1,-1 1,2-1,-1 1,5-3,-1-1,0 1,0-1,1-1,-1 0,0 0,0 0,0-1,0 0,0-1,0 0,-1 0,1-1,-1 0,0 0,0 0,0-1,-1 0,1-1,-1 1,-1-1,3-2,192-209,-200 216,1 0,-1 0,0 0,1 0,-1 0,1 0,0-1,-1 1,1 1,0-1,0 0,-1 0,1 0,0 0,0 0,0 1,0-1,0 0,0 1,0-1,0 1,0-1,1 1,-1 0,0-1,0 1,0 0,0 0,1 0,-1 0,0 0,0 0,0 0,1 0,-1 1,0-1,0 0,0 1,0-1,0 0,0 1,1 0,-1-1,0 1,-1 0,1-1,0 1,0 0,0 0,0 0,0 0,-1 0,1 0,0 0,7 53,-8-49,-1-1,1 0,0 1,0-1,1 0,-1 1,1-1,0 0,0 0,1 0,-1 0,1 0,0 0,0 0,0 0,1 0,-1-1,1 0,0 1,0-1,0 0,0 0,0 0,1-1,-1 1,1-1,0 0,3 1,3 0,0 0,0-1,0-1,0 1,0-2,0 1,0-2,0 1,0-1,0-1,0 0,0 0,9-4,0 0</inkml:trace>
  <inkml:trace contextRef="#ctx0" brushRef="#br0" timeOffset="1861.178">2710 855,'-13'3,"1"2,-1 0,2 0,-1 1,0 1,1 0,0 0,1 1,0 1,0-1,1 2,0-1,0 1,1 1,1-1,-1 1,2 1,-4 6,9-14,0 0,0-1,1 1,-1 0,1-1,0 1,0 0,0-1,0 1,1 0,-1-1,1 1,0 0,0-1,0 1,1-1,-1 0,1 1,0-1,0 0,0 0,0 0,1 0,-1 0,1-1,0 1,-1-1,1 0,0 1,1-1,2 1,111 39,-98-40,-1 0,1-2,-1 0,1-2,-1 0,1 0,-1-2,0 0,0-2,0 1,-1-2,0-1,0 0,-1-1,0 0,-1-2,0 0,0 0,-1-2,-1 1,0-2,0 0,-9 10,26-23,-2-1,0-1,-2-2,-2 0,0-2,-2 0,-2-1,-1-2,-2 0,-1-1,-2 0,9-37,-20 57,0 0,-1-1,0 1,-2 0,0-1,-1 1,0 0,-2 0,0 0,-1 0,0 0,-2 0,0 1,0 0,-5-5,5 16,-1 0,0 0,-1 1,1 0,-1 1,0-1,0 1,0 1,0 0,0 0,-1 0,1 1,-1 0,1 1,-1 0,1 0,0 1,-1 0,1 1,-1-1,1 2,0-1,0 1,0 0,1 1,-1 0,1 0,0 0,-3 3,-10 8,0 1,1 0,1 2,1 0,0 1,1 0,2 2,0 0,1 0,0 1,2 1,1 0,1 0,1 1,1 0,-2 18,4-24,2 0,0 0,1 1,1-1,0 1,2 0,0-1,1 1,1-1,1 0,0 0,2 0,0 0,0-1,2 0,0 0,1-1,1 0,0-1,1 0,1 0,1-1,-1-1,2 0,0-1,11 7,-2-2,1-1,1-1,1-1,0-2,0 0,1-2,0-1,1-1,0-1,0-2,1-1,0-1,-1-1,1-1,0-2,0-1,0-2,-1 0,0-2,0-1,0-1,-1-2,22-10,-34 11,0 0,-1-2,0 1,-1-2,0 1,0-2,-2 0,1 0,-2-1,7-11,-13 18,1 0,-2 0,1-1,-1 1,0-1,0 1,-1-1,0 0,-1 0,0 0,0 0,0 0,-1-1,-1 1,1 0,-1 0,0 0,-1 0,0 0,0 1,-1-1,0 0,-4-5,5 8,-1 1,0 0,0 0,-1 0,1 1,-1-1,0 1,0-1,0 1,0 1,-1-1,1 1,-1-1,0 1,0 0,1 1,-1-1,0 1,0 0,0 0,-1 1,1 0,0 0,0 0,0 0,0 1,-2 0,-4 0,0 2,0-1,0 1,1 1,-1 0,1 1,0 0,0 0,1 1,-1 0,1 1,-1 1,-1 0,0 1,1 1,0 0,0 0,1 1,1 0,0 1,0-1,1 2,0-1,1 1,1 0,0 0,1 1,0-1,1 1,1 0,0 0,0 0,2 0,0 0,0 0,2 0,0 3,1-5,1-1,0 0,0 0,1 0,1 0,0-1,0 0,1 0,0-1,1 0,0 0,0-1,1 0,0 0,1-1,-1 0,1-1,1 0,8 4,8 0,1-2,1-1,-1-1,1-1,0-2,0 0,0-2,24-3,-29 2</inkml:trace>
  <inkml:trace contextRef="#ctx0" brushRef="#br0" timeOffset="7296.074">5391 743,'-11'-5,"0"1,0 1,-1 0,1 1,-1 0,0 0,1 2,-1-1,0 1,0 1,1 0,-1 1,0 0,1 1,-1 0,1 1,0 0,0 1,1 0,-1 1,1 0,0 0,1 1,0 0,0 1,0 0,1 1,0-1,1 2,0-1,0 1,1 0,0 0,-3 10,3 1,2 1,0-1,2 1,0 0,2 0,0 1,4 20,-4-37,1-1,0 0,0 1,1-1,0 0,0 0,0 0,0 0,1-1,0 1,0-1,0 1,1-1,-1 0,1 0,0 0,0-1,0 0,1 1,-1-1,1-1,0 1,-1-1,1 0,0 0,1 0,-1-1,0 1,0-1,5 0,4 1,0-1,0 0,1-1,-1-1,0 0,0-1,0-1,0 0,0-1,0 0,2-2,41-16,-33 15</inkml:trace>
  <inkml:trace contextRef="#ctx0" brushRef="#br0" timeOffset="7947.636">5983 770,'-45'8,"1"1,-1 3,2 1,0 2,-39 21,73-33,0 0,1 1,-1 1,1-1,0 1,0 1,1-1,-1 1,1 1,1-1,-1 1,1 1,0-1,1 1,0 0,0 0,1 0,0 1,0-1,1 1,0 0,0 0,1 1,0-1,1 0,0 1,1-1,0 1,0-1,2-4,-1 0,1-1,0 1,1-1,-1 1,1-1,0 0,0 0,0 0,0-1,1 1,0-1,-1 0,1 0,0 0,1 0,-1-1,0 1,1-1,-1 0,1-1,0 1,0-1,-1 0,1 0,0 0,0-1,0 0,0 0,2 0,9 0,0-1,1-1,-1-1,0 0,0-1,-1 0,1-1,9-6,29-17,-1-2,-2-3,-2-1,0-3,-3-2,-1-2,15-20,-36 40,-19 39,-9-4,1-9,-1 1,2 0,-1 0,0 0,1 0,1 1,-1-1,1 0,0 1,0-1,0 1,1 0,0-1,1 1,0-1,0 1,0-1,0 1,1-1,0 0,1 0,-1 0,1 0,0 0,1 0,-1-1,1 0,0 1,1-2,-1 1,1 0,0-1,10 2,0-1,-1-1,2-1,-1 0,0-1,1 0,-1-1,1-1,-1-1,1 0,6-2,-4 0,0 0,0-2,0 0,-1-1,0-1,0 0,-1-2,0 0,0 0,-1-2,0 0,0 0,-2-1,1-1,-2-1,0 0,0 0,1-4,18-21,-5 9,-1-1,-1-2,-2 0,-1-1,-2-1,14-37,-24 51,-1-1,0-1,-2 0,-1 1,-1-2,-1 1,0 0,-2-1,-1 1,-1-1,-1 1,-1-1,-1 1,-1 0,-1 0,-1-1,5 20,0 0,0 1,0-1,0 0,0 1,-1 0,0-1,0 1,1 0,-2 0,1 1,0-1,-1 1,1-1,-1 1,0 0,1 0,-1 1,0-1,0 1,0 0,0 0,-1 0,1 1,0-1,0 1,0 0,-1 0,1 1,0-1,0 1,0 0,-4 1,-1 1,0 0,1 0,-1 1,1 0,0 0,0 1,0 1,0-1,1 1,0 0,0 1,1-1,0 1,-6 8,0 7,1 1,2 0,0 1,1 0,1 0,1 1,2 0,0 0,2 0,0 0,2 0,1 0,1 1,1-1,1 0,3 6,2 1,2 0,1 0,2-2,1 1,1-2,1 0,2-1,18 20,19 18,-40-47</inkml:trace>
  <inkml:trace contextRef="#ctx0" brushRef="#br0" timeOffset="8380.109">7451 657,'-10'-3,"0"0,0 1,0 0,0 1,0 0,0 0,-1 1,1 1,0 0,0 0,0 1,0 0,0 0,0 1,0 1,1 0,-1 0,1 1,0 0,1 0,-1 1,1 0,0 1,1 0,-1 0,1 0,1 1,-1 0,1 1,1-1,0 1,0 0,0 0,1 1,1-1,0 1,0 0,1 0,0 0,0 2,1-6,0-1,0 1,0 0,0-1,1 1,0 0,0 0,1-1,0 1,0 0,0-1,0 1,1-1,0 1,0-1,1 0,-1 1,1-1,0-1,0 1,1 0,0-1,0 0,0 0,0 0,0 0,1 0,0-1,-1 0,1 0,1 0,-1-1,5 2,6 0,1-1,-1 0,1-1,0-1,0-1,-1 0,1-1,0-1,-1 0,1-1,-1-1,0-1,0 0,0-1,0-1,5-4,4-4</inkml:trace>
  <inkml:trace contextRef="#ctx0" brushRef="#br0" timeOffset="9030.933">7705 743,'-3'19,"-1"-3,0 0,2 0,0 0,1 0,0 1,1-1,1 0,1 1,0-1,1 0,1 0,3 6,-5-18,0 0,1 0,0-1,0 1,0-1,0 1,0-1,1 0,0 0,-1-1,1 1,0-1,0 1,1-1,-1-1,0 1,1 0,-1-1,1 0,-1 0,1-1,-1 1,1-1,0 0,0 0,119-19,-106 9,-1 0,0 0,0-2,-1 0,0-1,-2 0,1-1,-2-1,1-1,-2 1,-1-2,0 0,0 0,2-9,-16 32,1 0,-1 1,2-1,-1 1,1-1,0 1,0 0,0 0,1-1,0 1,1 0,-1 0,1-1,1 1,-1-1,1 1,0-1,1 1,0-1,0 0,0 0,0 0,1-1,0 1,0-1,1 0,-1 0,3 2,1-2,0 0,0-1,0 1,0-1,1-1,-1 0,1 0,0 0,0-1,0-1,0 0,1 0,-1 0,0-1,0-1,1 0,-1 0,0 0,0-1,0-1,0 0,-1 0,1 0,-1-1,3-2,21-11,-1-1,0-2,-1-1,-1-1,-2-2,0 0,-1-2,-2-1,0-1,-2-1,-2-1,0-1,3-9,-10 17,-1 0,-1-1,-1 0,-1 0,-2-1,0 0,-1-1,-2 1,0-1,-2 0,-1 0,-1 0,-1 0,-2 0,-4-25,5 46,1 0,-1-1,0 2,0-1,0 0,-1 0,1 1,-1-1,0 1,-1 0,1 0,-1 0,1 0,-1 1,0-1,-1 1,1 0,-1 0,1 1,-1 0,0-1,0 1,0 1,0-1,0 1,0 0,0 0,-1 0,1 1,0 0,-1 0,1 0,0 1,0-1,-1 1,1 1,-4 1,-1 0,1 1,1 0,-1 1,1 0,-1 0,1 1,1 0,-1 1,1-1,0 1,1 1,0-1,0 1,0 0,1 1,0-1,1 1,0 0,0 0,1 0,0 1,-5 19,0 0,2 1,1 0,2 0,1 0,1 7,0-6,2 0,1 0,1 0,2 0,1-1,2 1,0-2,2 1,2-1,10 20,-14-31,0-1,1 0,1 0,0-1,1-1,1 1,1-2,0 0,1 0,0-1,1-1,0 0,1-1,14 7,-13-14,-5-5</inkml:trace>
  <inkml:trace contextRef="#ctx0" brushRef="#br0" timeOffset="10097.947">9370 770,'-269'110,"205"-58,63-51,0 1,0 0,-1-1,1 1,0 0,1 0,-1 0,0 0,0 0,1 0,-1 0,1 0,0 1,0-1,0 0,0 0,0 0,0 0,0 0,1 0,-1 0,1 0,-1 0,1 0,0 0,0 0,0 0,0 0,0 0,0 0,1-1,-1 1,0-1,1 1,-1-1,2 1,3 1,1 0,0 0,0 0,1-1,-1-1,0 1,1-1,-1 0,1-1,0 1,-1-2,1 1,-1-1,1 0,-1-1,0 1,1-2,-1 1,0-1,4-2,-3 3,183-75,-187 75,-1 1,0 0,0 0,1 1,-1-1,0 1,1-1,-1 1,0 0,1 1,-1-1,0 0,1 1,-1 0,0 0,0 0,1 0,-1 0,0 1,0-1,0 1,-1 0,1 0,0 0,-1 0,1 1,-1-1,0 0,0 1,0 0,0 0,0-1,0 1,-1 0,1 0,-1 1,1 1,-1 1,1 1,0 0,0-1,1 1,0-1,0 0,0 0,1 0,0 0,0 0,1-1,0 0,-1 0,2 0,-1-1,0 0,1 0,0 0,0 0,0-1,0 0,1 0,-1-1,1 0,0 0,-1-1,1 1,0-1,0-1,0 1,0-1,0-1,1 1,7-7,0-1,0 0,-1-1,-1 0,1-1,-2-1,1 0,-1 0,-1-1,0-1,-1 0,0-1,6-12,8-13,-2-2,-2 0,-2-2,-1 0,-2-1,-3 0,-1-1,-2 0,-3-1,-1 0,-2 0,-3-26,0 45,1-7,-1-1,-2 1,-2 0,0 0,-9-25,14 58,-1 0,0 0,0 0,0 0,0 0,0 0,0 0,0-1,0 1,0 0,-1 0,1 0,0 0,-1 0,1 0,0 0,-1 0,0 0,1 0,-1 1,1-1,-1 0,0 0,0 0,0 1,1-1,-1 0,0 1,0-1,0 1,0-1,0 1,0-1,0 1,0 0,0-1,0 1,0 0,0 0,0 0,-1 0,1 0,0 0,0 0,0 0,0 0,0 0,0 1,0-1,0 1,0-1,0 0,0 1,0 0,0-1,0 1,0-1,1 1,-1 0,0 0,0 0,0 0,-4 11,0 0,1 0,0 0,1 0,0 1,1 0,1-1,0 1,1 0,0-1,1 1,0 2,0 14,4 42,4 0,3-1,2-1,23 64,-34-125,108 391,-110-399,1 11,1-1,-2 0,1 1,-1-1,-1 1,0-1,0 1,-1-1,-1 7,1-16,1 0,-1 0,1 0,-1 0,0 0,1 0,-1-1,0 1,1 0,-1 0,0-1,0 1,0 0,0-1,0 1,0-1,1 0,-1 1,0-1,0 1,-1-1,1 0,0 0,0 0,0 0,0 0,0 0,0 0,0 0,0 0,0 0,0 0,0-1,0 1,0 0,0-1,0 1,0-1,0 1,0-1,0 0,1 1,-1-1,0 0,0 1,1-1,-1 0,0 0,0-1,0 2,-13-10</inkml:trace>
  <inkml:trace contextRef="#ctx0" brushRef="#br0" timeOffset="10315.411">9624 630,'48'-5,"40"-2,14 1,-5 1,-9 1,-16 2,-9 1,-12 0,-8 1,-8 6,-5 0,-2 1,-2-2,-5 3,-1 1,-4-2</inkml:trace>
  <inkml:trace contextRef="#ctx0" brushRef="#br0" timeOffset="10517.957">10753 855,'0'33,"10"12,3-2</inkml:trace>
  <inkml:trace contextRef="#ctx0" brushRef="#br0" timeOffset="10717.726">10697 432,'5'-5,"6"8,1 4</inkml:trace>
  <inkml:trace contextRef="#ctx0" brushRef="#br0" timeOffset="10971.872">11205 743,'-14'15,"0"1,2 1,0 0,1 1,0 1,2-1,0 1,1 1,1 0,1 0,-1 8,6-25,0 1,0-1,0 1,0-1,0 1,1 0,0-1,0 1,0 0,0-1,0 1,1-1,-1 1,1 0,0-1,0 1,1-1,-1 0,1 1,0-1,-1 0,1 0,1 0,-1 0,0 0,1-1,-1 1,1-1,0 1,0-1,0 0,0 0,0-1,0 1,1 0,-1-1,1 0,-1 0,1 0,-1 0,1-1,0 1,-1-1,1 0,1 0,10-3,0-1,0 0,-1-1,1 0,-1-1,0-1,-1 0,1-1,-2-1,1 0,-1-1,0 0,-1 0,0-1,-1-1,0 0,-1 0,-1-1,1 0,-2-1,0 0,-1 0,0 0,-1-1,-1 1,0-1,-1-1,0 1,-2 0,1-14,-2 24,-1 0,0 0,0 0,0 0,0 0,-1 0,0 0,0 1,0-1,-1 1,1-1,-1 1,0 0,0 0,-1 0,1 0,-1 1,0-1,0 1,0 0,0 0,0 1,-1-1,0 1,1 0,-1 0,0 0,0 1,0 0,0 0,0 0,0 0,0 1,0 0,0 0,0 0,0 1,0 0,0 0,0 0,0 0,-1 1,-13 5</inkml:trace>
  <inkml:trace contextRef="#ctx0" brushRef="#br0" timeOffset="11333.441">11712 940,'31'-51,"3"2,1 1,2 1,20-16,-56 61,1 0,-1 0,0 0,1 0,-1 0,1 0,-1 1,1-1,0 1,0-1,0 1,0-1,0 1,0 0,0 0,0 0,0 0,1 1,-1-1,0 0,1 1,-1 0,0-1,1 1,-1 0,0 0,1 0,-1 1,0-1,1 1,-1-1,0 1,1 0,-1 0,0 0,0 0,0 0,0 0,0 0,0 1,0-1,0 1,-1 0,1-1,-1 1,2 1,19 40,-20-36,0 0,1-1,0 1,1-1,0 0,0 0,0 0,0 0,1-1,0 0,0 1,1-2,0 1,-1-1,1 0,1 0,5 3,-2-4,0-1,-1 1,1-2,0 1,0-2,1 1,-1-1,0 0,0-1,0-1,0 1,0-2,-1 1,1-1,0-1,-1 0,0 0,0 0,0-2,-1 1,6-5,-1 0,1 0,-2-2,0 1,0-2,-1 0,0 0,-1 0,-1-2,0 1,-1-1,-1 0,4-10,-3 0</inkml:trace>
  <inkml:trace contextRef="#ctx0" brushRef="#br0" timeOffset="16918.051">17808 686,'-3'18,"1"0,1 0,0 1,1-1,1 0,1 0,1 0,0 0,1 0,1 0,1-1,1 0,0 0,5 8,-11-23,1 1,-1-1,1 0,0 0,-1 0,1 0,0 0,0 0,0 0,0-1,1 1,-1-1,0 1,1-1,-1 0,1 0,-1 0,1 0,-1-1,1 1,0-1,-1 1,1-1,0 0,-1 0,1 0,0-1,-1 1,1-1,0 1,-1-1,1 0,-1 0,1 0,-1 0,3-1,1-2,0 0,0-1,0 1,0-1,-1 0,0-1,0 1,0-1,-1 0,1 0,-1 0,2-7,0 2,-1-1,0 0,-1 0,-1 0,0 0,0 0,-2-1,1 1,-1-1,-1 1,0-1,-1 1,-1-1,0 1,0-1,-1 1,-1 0,0 0,0 0,-1 1,-1 0,0 0,0 0,-1 0,-1 1,-4-4,11 13,1 1,-1 0,1-1,-1 1,1 0,-1-1,1 1,-1-1,1 1,-1-1,1 1,0-1,-1 1,1-1,0 1,-1-1,1 1,0-1,0 0,-1 1,1-1,0 0,0 1,0-1,0 1,0-1,0 0,0 1,0-1,0 0,0 1,0-1,1 0,-1 1,0-1,0 1,1-1,-1 1,0-1,1 0,-1 1,0-1,1 1,-1-1,1 1,-1 0,1-1,-1 1,1-1,-1 1,1 0,-1-1,1 1,0 0,-1 0,1 0,-1-1,1 1,0 0,-1 0,1 0,0 0,-1 0,1 0,0 0,11-6,20-18,-2-1,0-1,-2-1,-1-1,-2-2,0-1,19-32,-42 60,13-19,0 0,-1 0,-1-1,-1-1,-2 0,0-1,-1 0,4-22,-12 44,0-1,-1 1,1 0,-1 0,0-1,1 1,-1 0,-1-1,1 1,0 0,-1-1,0 1,0 0,0 0,0 0,0 0,0-1,-1 1,-26 35,21-3,1 0,1 0,1 0,2 1,1-1,1 1,2-1,3 22,15 101,7 0,36 109,30 168,-85-377,6 32,-4 1,-3 1,-4 21,-4-81,0 0,-2 0,-1-1,-1 1,-1-1,-2 0,0 0,-2-1,0 0,-2-1,0 0,-14 17,-70 58,93-95,0-1,0 0,0 0,-1 0,1 0,0-1,-1 1,0-1,1 0,-1 0,0-1,1 1,-1-1,0 1,0-1,0 0,1-1,-1 1,0 0,0-1,1 0,-1 0,0 0,1-1,-1 1,1-1,0 0,-1 0,1 0,0 0,0-1,0 1,-2-3,-2-6,1 0,0 0,1-1,1 1,-1-1,2 0,0-1,0 1,1 0,0-1,1 0,1 1,0-1,1 1,1-11,-1-3,-2-12,2 1,2-1,1 0,2 1,2-1,1 2,13-35,-8 41</inkml:trace>
  <inkml:trace contextRef="#ctx0" brushRef="#br0" timeOffset="17823.445">18993 1081,'19'-28,"-2"-4,2 2,1 0,1 1,1 1,2 0,1 2,1 1,1 2,1 0,1 2,1 1,1 1,3 0,94-9,-126 26,1 1,0 0,0 1,0-1,-1 1,1-1,0 1,0 0,0 0,0 0,0 0,0 0,0 1,0 0,0-1,-1 1,1 0,0 0,0 0,-1 1,1-1,-1 1,1 0,-1-1,0 1,0 0,1 0,-1 0,-1 1,1-1,0 0,0 1,-1-1,0 1,1 0,-1-1,0 1,0 0,-1 0,1 0,0 0,-1-1,0 1,0 0,1 0,-2 0,1 0,-2 18,-1 1,-1-1,-1-1,-1 1,0-1,-2 0,0 0,-2-1,0 0,-6 8,7-11,-1 1,-1-1,0 0,-1-1,0-1,-2 0,1 0,-2-1,0-1,0-1,-1 0,0-1,-1 0,0-2,-1 0,0-1,-5 1,20-7,0 0,1 0,-1-1,0 1,1-1,-1 1,0-1,0 0,1-1,-1 1,0 0,1-1,-1 1,0-1,1 0,-1 0,1 0,-1 0,1 0,-1-1,1 1,0-1,0 1,-1-1,1 0,0 0,1 0,-1 0,0 0,1 0,-1-1,1 1,0-1,-1 1,1-1,0 1,1-1,-1 0,0 1,1-2,-3-21,2 1</inkml:trace>
  <inkml:trace contextRef="#ctx0" brushRef="#br0" timeOffset="18250.332">19813 940,'31'-17,"0"-1,0-2,-2-1,-1-1,0-1,-2-2,7-9,-31 33,1-1,-1 0,0 1,-1-1,1 0,0 0,-1 0,1-1,-1 1,1 0,-1 0,0-1,0 1,0-1,0 1,-1-1,1 1,-1-1,1 1,-1-1,0 0,0 1,0-1,0 0,-1 1,1-1,-1 1,1-1,-1 1,0-1,0 1,0-1,0 1,-1 0,1-1,-1 1,1 0,-1 0,0 0,1 0,-1 1,0-1,-1 0,1 0,-8 1,1 1,0-1,0 1,0 1,0 0,0 0,0 1,0 0,0 0,0 1,0 1,1-1,0 1,0 1,0-1,0 1,1 1,-1-1,1 1,1 1,-1-1,1 1,-3 5,0-2,2 1,-1-1,1 1,1 1,0-1,1 1,0 0,0 1,2-1,-1 1,2 0,0-1,0 1,1 0,1 0,0 0,1 9,0-17,-1 1,1 0,1 0,-1 0,1 0,0-1,0 1,1-1,0 0,0 0,0 0,0 0,1 0,0 0,0-1,0 0,0 0,1 0,0 0,-1-1,1 0,1 0,-1 0,0 0,4 0,8 3,0-1,0-1,1 0,-1-2,1 0,0 0,17-2,61-7,-70 0</inkml:trace>
  <inkml:trace contextRef="#ctx0" brushRef="#br0" timeOffset="18734.451">20236 1053,'247'-304,"-242"299,-2 2,-1-1,1 1,0 0,-1 0,1 0,1 0,-1 1,0-1,1 1,-1 0,1 0,0 0,-1 1,1-1,0 1,0 0,0 0,0 0,0 0,2 1,-4 3,0 0,0 0,-1 0,0 0,0 1,0-1,0 0,0 1,0-1,-1 1,0-1,0 0,0 1,0-1,0 1,-1-1,1 1,-1-1,0 1,0-1,0 0,-1 0,1 0,-1 1,1 0,-14 35,12-33,0 0,0 0,0 0,0 0,1 0,0 1,1-1,-1 1,1-1,0 1,1 0,0-1,0 1,0 0,1 0,0-1,0 1,1-1,-1 1,2-1,-1 0,1 1,2-5,0 0,0-1,-1 1,2-1,-1 0,0-1,0 1,0-1,0 0,0-1,0 1,0-1,1 0,-1 0,0 0,-1-1,1 0,0 0,0 0,-1 0,1-1,-1 0,0 0,0 0,0 0,0-1,-1 0,2 0,4-3,181-136,-188 142,-1-1,1 0,0 1,-1-1,1 1,0-1,0 1,0 0,0 0,0 0,0 0,0 0,0 0,1 1,-1-1,0 1,0-1,1 1,-1 0,0 0,1 0,-1 0,0 0,0 1,1-1,-1 1,0-1,0 1,0 0,1 0,-1 0,0 0,0 0,0 0,-1 1,1-1,0 1,0-1,-1 1,1-1,-1 1,0 0,1 0,-1 0,0 0,0 0,0 0,0 0,0 0,-1 1,1-1,-1 0,1 0,-1 3,-6 61,4-58,0-1,1 0,0 1,0-1,1 1,0 0,0-1,1 1,0-1,0 0,1 1,1 3,7 8</inkml:trace>
  <inkml:trace contextRef="#ctx0" brushRef="#br0" timeOffset="19104.172">21195 968,'38'-15,"0"-1,-2-2,0-2,-1-1,-1-2,8-7,-39 28,0 1,1-1,-1 0,0-1,0 1,0 0,-1-1,1 0,-1 0,1 0,-1 0,0 0,0 0,0 0,0-1,-1 1,0-1,1 1,-1-1,0 1,-1-1,1 0,-1 0,1 1,-1-1,0 0,-1 0,1 1,-1-1,1 0,-1 1,0-1,0 0,-1 1,1-1,-1 1,0 0,0 0,0-1,0 1,0 0,-1 1,1-1,-1 0,0 1,0-1,-6-1,0 0,0 1,0 0,-1 0,1 1,-1 0,1 0,-1 1,0 1,1 0,-1 0,0 1,1 0,-1 0,0 1,1 1,0 0,0 0,-1 0,2 1,-1 1,0 0,1 0,0 0,0 1,1 0,-3 3,0 0,0 0,1 1,1 0,-1 0,2 0,-1 1,2 1,-1-1,2 1,-1 0,2 0,-1 1,2 0,0-1,0 1,1 0,1 0,0 1,1-1,1 8,2-13,0 1,1-1,1 1,0-1,0-1,0 1,1-1,0 0,0 0,1-1,0 1,0-1,0-1,1 0,0 0,0 0,0-1,1 0,-1-1,1 0,0 0,0-1,0 0,0 0,1-1,-1 0,6-1,120-4,-108-3</inkml:trace>
  <inkml:trace contextRef="#ctx0" brushRef="#br0" timeOffset="19419.076">22239 544,'-32'14,"1"1,1 2,0 0,1 2,1 2,1 0,1 2,-9 10,32-30,1-1,-1 0,0 1,0 0,1-1,0 1,-1 0,1 0,0 0,1 1,-1-1,0 0,1 1,0-1,0 1,0 0,0-1,1 1,-1 0,1-1,0 1,0 0,0-1,0 1,1 0,0-1,0 1,0 0,0-1,0 1,1-1,-1 0,1 1,2 2,1-2,0 0,1 0,-1 0,1-1,0 0,0 0,0-1,1 1,-1-1,0 0,1-1,3 1,62 27,-70-27,0-1,-1 0,1 1,-1-1,1 1,-1 0,1-1,-1 1,0 0,0 0,0 0,0 0,0 0,0 0,-1 0,1 0,-1 0,1 0,-1 0,0 1,0-1,0 0,0 0,0 0,0 0,-1 0,1 1,-1-1,1 0,-1 0,0 0,0 0,0 0,0 0,0-1,0 1,-1 0,1 0,-1-1,1 1,-1-1,1 1,-3 0,-80 53,-63-1,122-49</inkml:trace>
  <inkml:trace contextRef="#ctx0" brushRef="#br0" timeOffset="19716.978">22550 263,'-10'38,"-7"32,-2 14,3-3,0-10,1-8,5-9,-2-10,2-2,2-4,2-3,3-4,2-1,1-1,0-1,0-1,5 1,2-5</inkml:trace>
  <inkml:trace contextRef="#ctx0" brushRef="#br0" timeOffset="20468.035">22239 770,'48'-5,"18"-4,1 3,1 3,-1 3,36 6,-79-2,0 2,-1 0,0 1,0 2,0 0,5 5,-16-12,0 0,0-1,0 0,1-1,-1-1,0 0,0 0,0-1,0-1,-1 0,1-1,-1 0,0 0,0-1,0-1,0 0,-1 0,0-1,0-1,-1 1,1-3,42-41,-51 49,0 1,0-1,0 0,0 1,-1-1,1 0,0 1,-1-1,0 0,1 0,-1 1,0-1,0 0,0 0,0 0,0 1,-1-1,1 0,0 0,-1 1,0-1,1 0,-1 1,0-1,0 0,0 1,0-1,0 1,0 0,0-1,0 1,0 0,-1-1,1 1,-1 0,1 0,-1 0,0 0,-6-2,-1 1,0 0,1 0,-1 1,0 0,0 0,0 1,-1 1,1-1,0 1,1 1,-1 0,0 0,0 0,1 1,-1 1,1-1,0 1,0 1,-1 0,-3-1,0-1,1 2,-1-1,1 2,0 0,0 0,1 1,0 0,0 0,0 1,1 1,0 0,1 0,0 0,0 1,1 1,1-1,-1 1,2 0,0 0,0 1,1 0,-3 10,8-14,1 0,0 0,1 0,-1 0,1-1,1 1,-1-1,1 0,1 0,-1 0,1 0,0-1,1 0,0 0,0 0,0-1,0 0,1 0,0 0,0-1,0 0,1-1,-1 0,1 0,0 0,0-1,0 0,0 0,0-1,6 0,15 2,0-1,-1-2,1-1,0-1,-1-1,0-2,1 0,-2-2,1-1,-1-2,0 0,22-14,-15 8,-2-1,0-1,-1-2,-1-2,-1 0,-1-2,-1-1,13-17,-32 34,0-1,-1 0,0-1,0 0,-1 0,0 0,-1-1,0 0,-1 0,0 0,-1 0,0-1,0 0,-2 1,1-1,-1 0,-1-5,-1 14,0-1,-1 1,1-1,-1 1,0 0,1 0,-2 0,1 0,0 0,0 0,-1 1,0-1,1 1,-1 0,0-1,0 1,0 1,0-1,-1 0,1 1,0-1,-1 1,1 0,-1 0,1 1,-1-1,0 1,1 0,-1 0,0 0,1 0,-1 0,1 1,-1 0,0-1,1 1,0 1,-1-1,1 0,0 1,-1 0,1 0,0 0,0 0,0 0,0-1,0 0,0 1,0-1,1 1,-1-1,0 1,0 0,1 0,-1 0,1 0,0 1,0-1,0 1,0-1,0 1,0 0,1 0,-1-1,1 1,0 0,-1 0,2 1,-1-1,0 0,1 0,-1 0,1 1,0-1,0 0,0 0,0 0,1 1,0-1,-1 0,1 0,0 0,0 0,1 0,-1 0,1 0,-1 0,1 0,0-1,0 1,0-1,0 0,1 1,-1-1,0 0,1 0,1 1,38 24,33 35,-69-51,0 0,-1 1,-1 0,0 0,0 0,-1 1,-1-1,0 1,0-1,-2 1,1 0,-2 0,0-1,0 1,-1-1,-1 1,0-1,-3 9,5-17,-2 3,0 0,1 1,0-1,0 1,1-1,0 1,0 0,1-1,0 1,0 0,1-1,0 1,0 0,1-1,0 1,0-1,1 0,0 0,0 0,1 0,0 0,0-1,0 1,3 1,9 0</inkml:trace>
  <inkml:trace contextRef="#ctx0" brushRef="#br0" timeOffset="15013.037">15269 799,'10'3,"0"-1,0-1,0 0,0 0,1-1,-1 0,0-1,0 0,0-1,1 0,-1 0,-1-1,1 0,0-1,-1 0,0-1,0 0,0 0,0-1,-1 0,0 0,5-6,-5 4,1-1,-1 0,-1-1,1 0,-2 0,1-1,-2 1,1-1,-1-2,-4 10,0 0,0 0,0 0,0-1,-1 1,1-1,-1 1,0 0,0-1,0 1,0 0,-1-1,0 1,1 0,-1-1,0 1,0 0,-1 0,1 0,-1 0,0 0,0 0,0 0,0 1,0-1,0 0,-1 1,1 0,-1 0,0 0,1 0,-1 0,-3-1,2 1,-1-1,0 1,-1 0,1 1,0-1,0 1,-1 0,1 0,-1 1,1 0,-1 0,1 0,-1 0,1 1,0 0,-1 0,1 0,0 1,0 0,0 0,0 0,0 1,0 0,-99 80,97-76,1 0,0 1,1 0,-1 0,1 0,1 0,0 1,0 0,1 0,0 0,0 0,1 1,0-1,1 1,0-1,0 1,1-1,1 1,-1-1,2 1,-1-1,1 1,1-1,-1 0,2 0,-1 0,1 0,1 0,-1-1,1 0,1 0,0 0,0-1,2 2,5 0,1-1,0 0,1-1,0-1,0 0,0-1,1-1,-1 0,1-1,0-1,0 0,1-1,-1-1,0 0,0-2,0 0,0 0,0-1,0-1,-1-1,0 0,15-8,46-34,-58 33</inkml:trace>
  <inkml:trace contextRef="#ctx0" brushRef="#br0" timeOffset="15432.225">15749 940,'164'-172,"-147"155,0-1,-1 0,-2-2,1 1,-2-2,10-20,-24 41,1 0,-1 0,1 0,0 0,-1 0,1 0,-1 0,1 0,0 0,-1 0,1-1,-1 1,1 0,0 0,-1 0,1-1,0 1,-1 0,1 0,0-1,-1 1,1 0,0 0,0-1,0 1,-1 0,1-1,-2 8,0-1,0 1,1 0,0 0,0 0,0 0,1 0,0 0,1 0,0 0,0 0,0 0,1 0,0 0,0 0,0-1,1 1,0-1,1 0,-1 0,1 0,0 0,1-1,0 1,-1-1,1 0,1-1,-1 1,1-1,0 0,0-1,0 1,0-1,1 0,-1-1,1 1,0-1,0-1,5 2,0-5,0-1,-1 1,1-2,-1 1,0-2,0 1,0-2,-1 1,0-2,0 1,0-1,-1-1,0 1,0-2,-1 1,0-1,-1 0,1-1,-2 0,6-10,42-76,-44 77</inkml:trace>
  <inkml:trace contextRef="#ctx0" brushRef="#br0" timeOffset="15871.022">16736 657,'-17'14,"0"1,1 0,0 2,1-1,1 2,1 0,0 1,2 0,0 0,1 2,-3 8,12-26,0 0,0 1,0-1,1 1,-1-1,1 1,0-1,0 1,0-1,1 0,-1 1,1-1,-1 1,1-1,0 0,1 1,-1-1,1 0,-1 0,1 0,0 0,0 0,0 0,0-1,1 1,-1-1,1 1,-1-1,1 0,0 0,0 0,0-1,0 1,0-1,1 1,-1-1,1 0,6 2,0 0,0 0,1-1,-1-1,1 0,0 0,-1-1,1-1,-1 1,1-2,9-1,3-6,-1-1,0 0,0-2,-2 0,1-1,-2-2,0 0,0 0,-1-2,-1 0,-1-2,-1 1,0-2,-2 0,0 0,-1-2,-1 1,0-5,-3 11,-1-1,-1 1,-1-1,0 0,-1-1,-1 1,0-1,-1 0,-1 1,0-1,-2 0,0 0,-1 1,0-1,-1 0,-1 1,-1 0,0 0,-1 0,-1 1,0 0,-1 0,-4-5,9 16,-1 0,1-1,0 1,-1 1,0-1,0 0,0 1,-1 0,1 0,-1 0,1 1,-1-1,0 1,0 0,0 0,0 1,0 0,-1 0,1 0,0 0,-1 1,1 0,0 0,-1 0,1 1,0 0,-1 0,1 0,0 1,0-1,0 1,0 0,0 1,1-1,-1 1,1 0,-1 0,1 1,0-1,0 1,1 0,-1 0,1 0,0 0,-2 3,-2 7,0-1,1 1,0 0,1 0,1 0,1 1,0 0,0-1,2 1,0 0,0 0,1 0,1 0,1 0,3 13,2 8,2-1,1 0,2-1,1-1,2 1,2-1,0 1,2-2,1 0,2-2,1 0,1-1,1-2,14 11,-7-9,-3-4</inkml:trace>
  <inkml:trace contextRef="#ctx0" brushRef="#br0" timeOffset="14071.238">13631 714,'-3'-7,"-1"0,1 0,-2 0,1 0,-1 1,0 0,0 0,-1 0,1 1,-1 0,0 0,-1 0,1 1,-1 0,0 0,0 1,-1 0,1 0,0 1,-1-1,0 2,0-1,1 1,-1 0,0 1,0 0,0 0,0 1,0-1,1 2,-1-1,0 1,1 1,-1-1,1 1,0 0,-3 3,1 0,0 0,1 1,0 0,0 0,1 1,0 0,0 0,1 1,0 0,1 0,0 0,0 1,1 0,0 0,1 0,0 0,0 0,1 1,1-1,0 1,0 0,1-1,0 1,1 1,0-9,0 0,0 0,1 0,-1 0,1 0,0 0,0 0,0 0,0 0,1-1,-1 1,1-1,-1 0,1 0,0 0,0 0,0 0,0-1,0 1,0-1,0 0,1 0,-1 0,0 0,1 0,-1-1,1 0,-1 1,0-1,1 0,104-20,-77 11,-1-2,0-1,-1-2,0-1,-1-1,-1-1,0-1,-2-2,18-17,-42 38,-1-1,0 0,0 1,0-1,0 1,1-1,-1 0,0 1,0-1,1 0,-1 1,0-1,1 0,-1 0,0 1,1-1,-1 0,0 0,1 0,-1 1,1-1,-1 0,0 0,1 0,-1 0,1 0,-1 0,1 0,-1 0,0 0,1 0,-1 0,1 0,-1 0,1 0,-1 0,0 0,1-1,-1 1,1 0,-1 0,0 0,1-1,-1 1,0 0,1 0,-1-1,0 1,0 0,1-1,-1 1,0 0,0-1,1 1,-1-1,0 1,0 0,0-1,0 1,0-1,1 1,-1 0,0-1,-7 35,6-32,-3 7,1 0,0 1,0-1,1 1,0-1,1 1,0 0,1 0,-1 0,2 0,0-1,0 1,0 0,2 0,-1-1,1 0,0 1,1-1,0 0,1 0,3 4,-3-8,0 1,0-2,1 1,0-1,0 0,0 0,0 0,1-1,-1 0,1 0,0-1,0 0,0 0,0-1,0 1,1-2,-1 1,0-1,0 0,1 0,-1-1,0 0,0-1,0 1,0-1,0-1,0 1,0-1,-1 0,1-1,4-2,14-11,0-2,0 0,-2-1,0-1,-2-1,0-1,-2-1,0-1,7-15,0 1,-1-1,-2-1,-2 0,-2-2,-2 0,-1-1,-3-1,-1 0,-3-1,-1 0,-3-1,-1 1,-3-4,-1 45,1 0,-1 1,1 0,-1-1,0 1,0 0,-1-1,1 1,-1 0,0 0,0-1,0 1,-1 0,0 0,1 0,-1 0,-1 1,1-1,-1 0,1 1,-2-2,0 6,1 0,0 0,0 1,0-1,0 1,0 0,0 0,1 0,-1 0,1 0,-1 0,1 1,0-1,0 1,0 0,0-1,0 1,0 0,1 0,0 0,-1 0,1 1,0-1,0 2,-19 50,1 0,4 1,1 1,3 0,3 1,2 0,3 0,3 38,25 145,-11-118,-14-118</inkml:trace>
  <inkml:trace contextRef="#ctx0" brushRef="#br0" timeOffset="14314.623">13914 403,'43'0,"38"0,16-4,4-3,-4 1,-4 2,-9-5,-5 1,-5 0,-11 3,-16 1</inkml:trace>
  <inkml:trace contextRef="#ctx0" brushRef="#br0" timeOffset="23902.706">0 1842,'76'-18,"0"4,1 2,1 4,-1 4,55 4,455 2,-273 24,-13-14,6 5,147-16,-208-3,476 2,-195-27,432-29,-5-1,-231 28,79 0,1867 30,-1598-1,-472-27,-268 26,254-10,516-8,-743 20,736-1,-390 30,847-31,-959-27,-83 16,55-6,-40-9,584 27,-471 28,951-27,-820-1,-718 5,-32 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47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264 264,'60'4,"0"-3,-1-2,1-3,-1-3,0-2,0-2,-1-4,-1-1,5-6,362-155,-424 177,1-1,-1 1,1-1,-1 1,1-1,0 1,-1-1,1 1,0 0,-1-1,1 1,0 0,-1 0,1-1,0 1,-1 0,1 0,0 0,0 0,-1 0,1 0,0 0,0 0,-1 0,1 0,0 1,-1-1,1 0,0 0,-1 1,1-1,0 0,-1 1,1-1,0 1,-1-1,1 0,-1 1,1 0,-1-1,1 1,-1-1,0 1,1 0,-1-1,0 1,1-1,-1 1,0 0,0 0,1-1,-1 1,0 0,0-1,0 1,0 0,0 0,0-1,0 1,-1 0,-14 48,13-46,-108 253,82-164,4 2,4 1,4 0,2 26,4-31,5-52,1 0,1 0,3 1,1-1,4 20,11 51,-36-128,7-3,-1 0,-1 1,-1 0,-1 2,0 0,-2 1,0 0,-1 2,-1 0,0 2,-1 0,0 1,-1 2,-1 0,0 1,0 1,-1 2,0 0,0 2,0 1,-1 1,-14 0,5 5,0 1,0 2,1 2,-1 0,1 3,1 1,0 1,1 2,0 1,1 2,1 0,1 3,0 0,-18 18,43-35,0-1,1 0,-1 1,0-1,1 1,0 0,-1-1,1 1,0 1,1-1,-1 0,0 1,1 0,0-1,0 1,0 0,0 0,1 0,0 0,0 0,0 1,0-1,0 0,1 1,2-3,1 0,0 0,0 0,0-1,0 1,0-1,0 0,0 0,0 0,0 0,1 0,-1-1,0 1,1-1,-1 0,0 0,1 0,-1-1,0 1,0-1,1 0,-1 0,0 0,0 0,1-1,-1 2,23-7</inkml:trace>
  <inkml:trace contextRef="#ctx0" brushRef="#br0" timeOffset="490.772">631 491,'34'18,"1"-1,0-2,1-1,1-2,0-2,0-1,1-2,0-1,38 0,-45-4,-1-2,0-1,1-1,-1-1,0-2,-1-2,1 0,-1-2,-1-1,1-1,-2-1,0-2,0-1,2-3,26-19,-63 70,-15 15,3 1,2 1,-9 43,6 53,20-144,0 1,0 0,0 0,1 0,-1 0,1 0,-1 0,1 0,0 0,0 0,1 0,-1 0,1 0,-1 0,1 0,0 0,0 0,0 0,1-1,-1 1,1 0,-1-1,1 1,0-1,0 0,0 1,2 0,12 8</inkml:trace>
  <inkml:trace contextRef="#ctx0" brushRef="#br0" timeOffset="685.747">1760 913,'-19'34,"-7"15,2 5,9-7,8-7,4-10</inkml:trace>
  <inkml:trace contextRef="#ctx0" brushRef="#br0" timeOffset="874.23">1845 292,'0'24,"0"8</inkml:trace>
  <inkml:trace contextRef="#ctx0" brushRef="#br0" timeOffset="1185.238">2043 1083,'12'-50,"6"-27,3 0,4 1,32-67,-54 138,-2 1,0 0,0 1,1-1,0 1,0-1,0 1,0 0,0 0,1 0,-1 0,1 0,0 0,-1 1,2-1,-1 1,0 0,0 0,3-1,-4 4,0 0,-1 1,0 0,1-1,-1 1,0 0,0-1,0 1,0 0,0 0,0 0,-1 0,1 0,0 0,-1 0,0 0,1 0,-1 0,0 1,0-1,0 0,-1 0,1 1,0 1,0 64,-2-56,1-1,0 1,1 0,0-1,1 1,0-1,1 1,1-1,-1 0,2 0,-1 0,2 0,-1 0,2-1,-1 0,5 5,-8-13,0 1,1-1,0 1,-1-1,1 0,0 0,0 0,0-1,1 1,-1-1,0 1,1-1,-1 0,0 0,1-1,-1 1,1-1,0 0,-1 0,1 0,-1 0,1 0,-1-1,1 0,-1 0,1 0,-1 0,0 0,0-1,1 1,-1-1,0 0,2-1,88-83,-74 60</inkml:trace>
  <inkml:trace contextRef="#ctx0" brushRef="#br0" timeOffset="1809.751">2804 631,'-27'12,"1"2,1 0,0 1,1 2,0 1,1 0,1 2,1 0,-8 12,27-30,0 0,0 0,0 1,0-1,0 1,1-1,-1 1,1-1,0 1,0 0,0 0,0 0,0 0,0-1,1 1,-1 0,1 0,0 0,0 0,0 0,1 0,-1 0,1 0,-1 0,1 0,0 0,0 0,0-1,0 1,1 0,-1-1,1 1,0-1,0 1,0-1,0 0,0 0,0 0,0 0,1 0,-1 0,1-1,-1 1,1-1,0 0,-1 1,1-1,0-1,0 1,2 0,4 0,1-1,-1 0,1 0,-1-1,1 0,-1-1,0 0,1 0,-1-1,0-1,-1 1,1-1,-1-1,1 1,-1-2,6-4,111-108,-110 101,-15 39,-25 102,24-121,1 0,0 0,1 0,-1 0,0 0,1 0,0 0,-1 0,1 0,1 0,-1 0,0 0,1-1,-1 1,1 0,0-1,-1 0,1 1,1-1,-1 0,0 0,0 0,1 0,-1 0,1-1,0 1,-1-1,1 0,0 1,0-1,0-1,0 1,0 0,0-1,0 1,0-1,0 0,0 0,1 0,4-1,0 1,0-2,0 1,0-1,0 0,0 0,-1-1,0 0,1-1,-1 0,0 0,-1 0,1-1,-1 0,0 0,0 0,0-1,-1 0,4-4,81-135,-83 132,30-57,-4-2,-2-1,-4-1,7-38,-27 87,-1-1,-1 1,-1-1,-2 0,0 0,-2 0,-1 0,-1-8,2 33,0-1,0 0,0 0,0 0,0 0,0 0,-1 0,1 1,0-1,-1 0,0 0,1 0,-1 1,0-1,0 0,0 1,0-1,0 1,0-1,-1 1,1 0,0-1,-1 1,1 0,-1 0,1 0,-1 0,0 0,1 0,-1 0,0 1,0-1,1 1,-1-1,0 1,0 0,0-1,0 1,0 0,0 0,1 1,-1-1,0 0,0 0,0 1,0-1,1 1,-1 0,0 0,0-1,1 2,-13 9,1 2,1 0,0 0,1 1,1 1,0 0,1 0,0 1,1 0,1 0,1 1,0 0,1 0,1 0,0 3,-2 21,1 0,2 0,2 0,2 0,1 0,2 0,2-1,2 0,2 0,1 0,2-1,1-1,3 0,1-1,1-1,23 30,-40-59,1-1,0 0,0-1,0 1,1 0,0-1,0 0,0 0,1 0,-1 0,1-1,0 0,1 0,-1 0,1-1,0 1,-1-1,1-1,1 1,-1-1,0 0,1-1,-1 1,1-1,2 0,7-6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3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47,'24'0,"22"0,8 0,-4-4,-8-3,-4 1,-5 1,-3 2,-2 1,0 1,-6-5,-1 0,-5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3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29,'19'0,"21"0,14 0,1-5,-3-1,-6 0,-5 1,-6 2,-4 1,-1 1,-3 0,1 1,-1 0,-5 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1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307 176,'-10'0,"-2"-1,-1 1,0 0,0 0,0 2,1-1,-1 2,1 0,-1 0,1 1,0 1,-7 3,16-6,1-1,-1 1,1 0,0 0,0 0,0 0,0 1,0-1,0 0,1 1,-1-1,1 1,-1 0,1-1,0 1,0 0,1 0,-1 0,0 0,1-1,0 1,-1 0,1 0,1 0,-1 0,0 0,1 0,-1 0,1 0,0 0,0 0,0-1,0 1,0 0,2 0,67 82,-61-78,-3-3,0 1,1 0,-1 0,-1 0,1 1,-1 0,0 0,0 0,-1 1,0 0,4 6,-9-10,0 1,0-1,0 0,0 1,-1-1,1 0,-1 0,0 0,1 0,-2 0,1 0,0-1,0 1,-1-1,0 1,1-1,-1 0,0 0,0 0,0 0,0-1,0 1,-1-1,1 0,0 0,-1 0,1 0,-1-1,1 1,-1-1,-1 0,-5 3,-137 33,123-34</inkml:trace>
  <inkml:trace contextRef="#ctx0" brushRef="#br0" timeOffset="267.7">985 148,'-69'26,"1"3,1 3,-54 35,20 25,99-89,-1 0,1 0,0 0,0 0,0 0,0 0,1 1,-1-1,1 0,0 1,0-1,0 1,0 0,1-1,-1 1,1 0,0-1,0 1,1 0,-1-1,1 1,-1-1,1 1,0 0,1-1,-1 0,1 1,-1-1,1 0,0 0,0 0,0 0,1 0,1 1,1 2,1-1,0 1,1-2,-1 1,1-1,0 0,0 0,0-1,1 0,-1 0,1 0,0-1,-1-1,1 1,0-1,0-1,0 1,8-2,7-4</inkml:trace>
  <inkml:trace contextRef="#ctx0" brushRef="#br0" timeOffset="564.169">1183 261,'-14'9,"1"0,0 1,0 0,1 1,1 0,-1 1,2 1,0-1,0 1,2 1,-1 0,2 0,0 1,0 0,2 0,-4 13,9-26,-1 0,1 0,0 0,0 1,0-1,0 0,0 0,1 0,-1 0,0 0,1 0,0 0,-1 0,1 0,0 0,0 0,0 0,1 0,-1 0,0-1,1 1,-1 0,1-1,-1 0,1 1,0-1,-1 0,1 0,0 1,0-2,0 1,0 0,0 0,0-1,0 1,0-1,1 1,-1-1,1 0,85-17,-71 11,-1-1,0-1,0-1,-1 0,-1-1,1 0,-1-2,-1 1,0-2,-1 1,0-2,-1 0,-1 0,0-1,-1 0,0 0,-1-2,-6 12,18-72,-20 75,0-1,0 1,0 0,-1 0,1-1,-1 1,1 0,-1 0,0 0,0 0,0 0,0 0,0 0,0 0,0 0,-1 0,1 1,-1-1,1 0,-1 1,0-1,1 1,-1 0,0 0,0-1,0 1,0 1,0-1,0 0,0 0,-1 1,1-1,-1 1,-18-2,3 5</inkml:trace>
  <inkml:trace contextRef="#ctx0" brushRef="#br0" timeOffset="804.003">1550 543,'-5'-38,"8"-28,4-6,5 3,5 9,5 10,3 14,-2 7,-1 10,2 7,-5 6</inkml:trace>
  <inkml:trace contextRef="#ctx0" brushRef="#br0" timeOffset="1134.83">1860 374,'34'-10,"0"-1,-1-2,-1-1,0-2,-1-1,-1-2,0 0,12-13,-36 28,0 0,0 0,-1-1,1 0,-1 0,0 0,-1-1,1 0,-1 0,0 0,0 0,-1-1,0 1,0-1,-1 0,0 0,0 0,0 0,-1 0,0-1,0 1,-1 0,0 0,0-1,-1 1,0 0,0 0,-1-3,-3 6,0 0,0 0,0 1,0-1,-1 1,1 1,-1-1,0 1,0 0,0 0,0 1,0 0,0 0,0 0,0 1,0 0,-1 0,1 0,0 1,0 0,0 0,0 1,0-1,0 1,0 1,1-1,-6 3,-5 1,1 0,-1 1,1 1,0 0,1 1,0 1,0 0,1 1,0 0,1 1,1 0,0 1,0 0,1 1,1 0,0 1,1 0,1 0,0 1,1 0,1 0,1 0,0 1,1-1,0 1,2 0,0 0,0 1,2-10,1 1,0-1,0 0,0 1,1-1,0 0,1 0,0-1,0 1,0-1,1 0,0 0,1 0,0-1,0 0,0 0,1 0,-1-1,1 0,1 0,-1-1,1 0,-1 0,2 0,23 10,1-2,0-1,1-2,0-1,9 0,-12-3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9:2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766 429,'1'-2,"0"1,1 0,-1-1,0 1,0-1,0 0,0 1,0-1,-1 0,1 1,0-1,-1 0,1 0,-1 0,0 0,1 0,-1 1,0-1,0 0,0 0,-1 0,1 0,0 0,-1 0,1 1,-1-1,0 0,1 0,-1 1,0-1,0 0,0 1,0-1,0 1,-1-1,1 1,0 0,-1-1,1 1,-1 0,-1-1,-71-36,60 38,0 0,1 1,-1 1,0 0,0 1,1 0,0 1,-1 1,1 0,1 1,-1 0,1 1,0 0,1 1,0 1,0-1,-7 8,-47 67,63-80,1 0,0 0,0 0,0 0,0 0,0 0,1 0,-1 0,1 0,0 0,0 0,0 1,0-1,1 0,-1 0,1 0,0 0,0 0,0 0,0 0,0 0,1-1,-1 1,1 0,0-1,0 1,0-1,0 1,0-1,1 0,-1 0,1 0,72 39,-74-40,0-1,0 1,0 0,0-1,0 1,-1 0,1 0,0-1,0 1,-1 0,1 0,-1 0,1 0,0 0,-1 0,0 0,1 0,-1 0,0 1,0-1,1 0,-1 0,0 0,0 0,0 0,0 0,0 1,-1-1,1 0,0 0,0 0,-1 0,1 0,-1 0,1 0,-1 0,1 0,-1 0,0 0,1 0,-1 0,0-1,0 1,-43 40,31-31,-11 12,0 1,2 1,1 0,1 2,1 0,1 1,1 1,0 4,15-30,1 1,-1 0,0 0,1 1,0-1,0 0,0 0,0 1,0-1,0 0,1 1,0-1,0 1,0-1,0 0,0 1,1-1,-1 1,1-1,0 0,0 1,0-1,1 0,-1 0,1 0,0 0,-1 0,1 0,1-1,-1 1,0 0,1-1,-1 0,1 0,0 0,-1 0,1 0,0 0,0-1,1 1,-1-1,2 1,7 0,1 0,-1 0,1-1,0-1,-1 0,1-1,0 0,0-1,-1 0,0-1,6-2,1-2</inkml:trace>
  <inkml:trace contextRef="#ctx0" brushRef="#br0" timeOffset="302.2">1133 684,'-20'4,"-15"12,-2 8,0 4,2 2,7 2,8-1,3-6,4-1,4-1,-1 1,1 1,-2 1,0 1,-3-4,2-6</inkml:trace>
  <inkml:trace contextRef="#ctx0" brushRef="#br0" timeOffset="599.408">766 627,'4'14,"7"15,6 7,6-3,-3-2,2-6,1-8,1-1,2 0,1-1,1 1,1 2,-1 4,1 2,-6-3</inkml:trace>
  <inkml:trace contextRef="#ctx0" brushRef="#br0" timeOffset="1018.968">1640 711,'-35'9,"-5"-1,1 2,1 1,0 3,0 0,2 3,-34 19,67-33,0-1,0 1,0 0,0-1,1 1,-1 0,1 1,0-1,0 0,0 1,0-1,0 1,1-1,0 1,0 0,0 0,0 0,0 0,1-1,0 1,0 0,0 0,0 0,0 0,1 0,0 0,0 0,0 0,0-1,0 1,1 0,0-1,0 1,0-1,0 0,0 0,1 0,-1 0,1 0,0 0,0 0,0-1,0 0,0 1,1-1,-1 0,1-1,-1 1,1-1,0 1,-1-1,1 0,0-1,0 1,0-1,2 1,10-4,-1-1,0 0,0-1,0 0,0-1,-1-1,0-1,-1 0,1 0,-1-1,-1-1,0 0,0-1,-1 0,-1-1,0 0,0-1,-1 0,0-2,29-30,19-4,-56 50,1 0,-1 1,0-1,1 0,-1 1,0 0,0-1,0 1,0-1,0 1,0 0,0 0,-1 0,1-1,0 1,-1 0,0 0,1 0,-1 0,0 0,0 0,0 0,0 0,-1 0,1 0,0-1,-1 1,1 0,-1 0,0 0,0 0,0 1,0 1,-4 23,-1-2</inkml:trace>
  <inkml:trace contextRef="#ctx0" brushRef="#br0" timeOffset="1532.169">1781 1051,'31'-60,"2"1,3 2,13-13,-49 69,0 0,1 0,-1 0,0 0,0 0,1 0,-1 0,1 0,-1 0,1 0,-1 1,1-1,0 0,-1 0,1 0,0 1,-1-1,1 0,0 1,0-1,0 1,0-1,0 1,0-1,0 1,-1 0,1-1,0 1,0 0,1 0,-1 0,0-1,0 1,0 0,0 0,0 1,0-1,0 0,0 0,0 0,0 1,0-1,0 1,0-1,-1 0,1 1,0 0,0-1,0 1,0 0,-1-1,1 1,0 0,-1 0,1-1,0 1,-1 0,1 0,-1 0,1 0,5 31,-6-28,-1-1,1 0,1 0,-1 0,0 0,1 0,-1 0,1 0,0 0,0 0,0 0,1-1,-1 1,1 0,-1-1,1 1,0-1,0 1,0-1,0 0,1 0,-1 0,0 0,1 0,0-1,-1 1,1-1,0 1,0-1,0 0,2 1,4-3,-1-1,0 0,1 0,-1 0,0-1,0 0,-1-1,1 0,-1 0,1 0,-1-1,-1 0,1-1,-1 1,0-1,0 0,0-1,-1 0,0 1,2-6,4-1,74-79,-85 92,1-1,0 0,0 1,0-1,-1 1,1-1,0 1,0 0,0-1,0 1,0 0,0 0,0-1,0 1,0 0,0 0,0 0,0 0,0 0,0 1,0-1,0 0,-1 0,1 0,0 1,0-1,0 1,0-1,0 1,0-1,-1 1,1-1,0 1,0 0,-1-1,1 1,0 0,-1 0,1-1,-1 1,1 0,-1 0,1 0,-1 0,0 0,1 0,-1-1,0 1,0 0,0 0,0 0,0 0,0 0,0 0,0 0,0 0,0 1,-1 59,-1-56,-1 1,2 0,-1-1,1 1,0 0,0 0,0 0,1 0,0 0,0-1,1 1,-1 0,1 0,1 0,-1 0,1-1,0 1,0-1,1 1,-1-1,1 0,0 0,1 0,-1 0,1-1,0 1,0-1,1 0,-1 0,1-1,0 1,2 0,15 3</inkml:trace>
  <inkml:trace contextRef="#ctx0" brushRef="#br0" timeOffset="12575.03">342 6,'-6'-1,"0"-1,0 1,0 1,0-1,0 1,-1 0,1 0,0 1,0-1,0 2,0-1,0 1,0-1,0 2,0-1,1 1,-1-1,1 2,0-1,0 1,0-1,0 1,1 0,-3 3,-4 4,0 1,1 0,1 1,0 0,1 0,0 0,1 1,0 1,0 2,-20 72,4 1,3 0,5 2,1 20,9-79,1-1,2 1,1 0,2 0,1 0,1 0,2-1,1 1,7 18,-6-30,0 1,2-1,0-1,1 0,1 0,1-1,1 0,1-1,1 0,-1-5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47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264 264,'60'4,"0"-3,-1-2,1-3,-1-3,0-2,0-2,-1-4,-1-1,5-6,362-155,-424 177,1-1,-1 1,1-1,-1 1,1-1,0 1,-1-1,1 1,0 0,-1-1,1 1,0 0,-1 0,1-1,0 1,-1 0,1 0,0 0,0 0,-1 0,1 0,0 0,0 0,-1 0,1 0,0 1,-1-1,1 0,0 0,-1 1,1-1,0 0,-1 1,1-1,0 1,-1-1,1 0,-1 1,1 0,-1-1,1 1,-1-1,0 1,1 0,-1-1,0 1,1-1,-1 1,0 0,0 0,1-1,-1 1,0 0,0-1,0 1,0 0,0 0,0-1,0 1,-1 0,-14 48,13-46,-108 253,82-164,4 2,4 1,4 0,2 26,4-31,5-52,1 0,1 0,3 1,1-1,4 20,11 51,-36-128,7-3,-1 0,-1 1,-1 0,-1 2,0 0,-2 1,0 0,-1 2,-1 0,0 2,-1 0,0 1,-1 2,-1 0,0 1,0 1,-1 2,0 0,0 2,0 1,-1 1,-14 0,5 5,0 1,0 2,1 2,-1 0,1 3,1 1,0 1,1 2,0 1,1 2,1 0,1 3,0 0,-18 18,43-35,0-1,1 0,-1 1,0-1,1 1,0 0,-1-1,1 1,0 1,1-1,-1 0,0 1,1 0,0-1,0 1,0 0,0 0,1 0,0 0,0 0,0 1,0-1,0 0,1 1,2-3,1 0,0 0,0 0,0-1,0 1,0-1,0 0,0 0,0 0,0 0,1 0,-1-1,0 1,1-1,-1 0,0 0,1 0,-1-1,0 1,0-1,1 0,-1 0,0 0,0 0,1-1,-1 2,23-7</inkml:trace>
  <inkml:trace contextRef="#ctx0" brushRef="#br0" timeOffset="490.772">631 491,'34'18,"1"-1,0-2,1-1,1-2,0-2,0-1,1-2,0-1,38 0,-45-4,-1-2,0-1,1-1,-1-1,0-2,-1-2,1 0,-1-2,-1-1,1-1,-2-1,0-2,0-1,2-3,26-19,-63 70,-15 15,3 1,2 1,-9 43,6 53,20-144,0 1,0 0,0 0,1 0,-1 0,1 0,-1 0,1 0,0 0,0 0,1 0,-1 0,1 0,-1 0,1 0,0 0,0 0,0 0,1-1,-1 1,1 0,-1-1,1 1,0-1,0 0,0 1,2 0,12 8</inkml:trace>
  <inkml:trace contextRef="#ctx0" brushRef="#br0" timeOffset="685.747">1760 913,'-19'34,"-7"15,2 5,9-7,8-7,4-10</inkml:trace>
  <inkml:trace contextRef="#ctx0" brushRef="#br0" timeOffset="874.23">1845 292,'0'24,"0"8</inkml:trace>
  <inkml:trace contextRef="#ctx0" brushRef="#br0" timeOffset="1185.238">2043 1083,'12'-50,"6"-27,3 0,4 1,32-67,-54 138,-2 1,0 0,0 1,1-1,0 1,0-1,0 1,0 0,0 0,1 0,-1 0,1 0,0 0,-1 1,2-1,-1 1,0 0,0 0,3-1,-4 4,0 0,-1 1,0 0,1-1,-1 1,0 0,0-1,0 1,0 0,0 0,0 0,-1 0,1 0,0 0,-1 0,0 0,1 0,-1 0,0 1,0-1,0 0,-1 0,1 1,0 1,0 64,-2-56,1-1,0 1,1 0,0-1,1 1,0-1,1 1,1-1,-1 0,2 0,-1 0,2 0,-1 0,2-1,-1 0,5 5,-8-13,0 1,1-1,0 1,-1-1,1 0,0 0,0 0,0-1,1 1,-1-1,0 1,1-1,-1 0,0 0,1-1,-1 1,1-1,0 0,-1 0,1 0,-1 0,1 0,-1-1,1 0,-1 0,1 0,-1 0,0 0,0-1,1 1,-1-1,0 0,2-1,88-83,-74 60</inkml:trace>
  <inkml:trace contextRef="#ctx0" brushRef="#br0" timeOffset="1809.751">2804 631,'-27'12,"1"2,1 0,0 1,1 2,0 1,1 0,1 2,1 0,-8 12,27-30,0 0,0 0,0 1,0-1,0 1,1-1,-1 1,1-1,0 1,0 0,0 0,0 0,0 0,0-1,1 1,-1 0,1 0,0 0,0 0,0 0,1 0,-1 0,1 0,-1 0,1 0,0 0,0 0,0-1,0 1,1 0,-1-1,1 1,0-1,0 1,0-1,0 0,0 0,0 0,0 0,1 0,-1 0,1-1,-1 1,1-1,0 0,-1 1,1-1,0-1,0 1,2 0,4 0,1-1,-1 0,1 0,-1-1,1 0,-1-1,0 0,1 0,-1-1,0-1,-1 1,1-1,-1-1,1 1,-1-2,6-4,111-108,-110 101,-15 39,-25 102,24-121,1 0,0 0,1 0,-1 0,0 0,1 0,0 0,-1 0,1 0,1 0,-1 0,0 0,1-1,-1 1,1 0,0-1,-1 0,1 1,1-1,-1 0,0 0,0 0,1 0,-1 0,1-1,0 1,-1-1,1 0,0 1,0-1,0-1,0 1,0 0,0-1,0 1,0-1,0 0,0 0,1 0,4-1,0 1,0-2,0 1,0-1,0 0,0 0,-1-1,0 0,1-1,-1 0,0 0,-1 0,1-1,-1 0,0 0,0 0,0-1,-1 0,4-4,81-135,-83 132,30-57,-4-2,-2-1,-4-1,7-38,-27 87,-1-1,-1 1,-1-1,-2 0,0 0,-2 0,-1 0,-1-8,2 33,0-1,0 0,0 0,0 0,0 0,0 0,-1 0,1 1,0-1,-1 0,0 0,1 0,-1 1,0-1,0 0,0 1,0-1,0 1,0-1,-1 1,1 0,0-1,-1 1,1 0,-1 0,1 0,-1 0,0 0,1 0,-1 0,0 1,0-1,1 1,-1-1,0 1,0 0,0-1,0 1,0 0,0 0,1 1,-1-1,0 0,0 0,0 1,0-1,1 1,-1 0,0 0,0-1,1 2,-13 9,1 2,1 0,0 0,1 1,1 1,0 0,1 0,0 1,1 0,1 0,1 1,0 0,1 0,1 0,0 3,-2 21,1 0,2 0,2 0,2 0,1 0,2 0,2-1,2 0,2 0,1 0,2-1,1-1,3 0,1-1,1-1,23 30,-40-59,1-1,0 0,0-1,0 1,1 0,0-1,0 0,0 0,1 0,-1 0,1-1,0 0,1 0,-1 0,1-1,0 1,-1-1,1-1,1 1,-1-1,0 0,1-1,-1 1,1-1,2 0,7-6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9:34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384 537,'-16'-3,"0"0,1 1,-1 1,0 0,0 2,0-1,0 2,0 0,0 1,0 1,1 0,0 1,0 1,0 0,1 1,-1 0,2 1,-1 1,1 0,1 1,-4 4,10-6,0 0,0 1,1-1,1 1,0 0,0 0,0 1,1-1,1 1,-1 0,2 0,-1 3,1-9,1-1,0 1,0-1,0 1,0 0,0-1,1 1,-1-1,1 1,0-1,0 1,1-1,-1 1,1-1,0 0,-1 0,1 0,1 0,-1 0,0 0,1-1,-1 1,1-1,0 0,0 1,0-1,0 0,0-1,0 1,1-1,-1 1,0-1,1 0,2 0,4-1,-1 0,1-1,0-1,-1 1,1-2,-1 1,1-1,-1-1,0 0,0 0,-1-1,1 0,-1 0,0-1,0 0,-1 0,0-1,2-2,141-128,-58 25,-78 105,-24 41,5-17,2-6,1 1,0-1,0 1,1 0,0 0,1 0,1 0,0 0,0-1,1 1,1 0,0-1,1 1,0-1,0 0,1 0,1-1,0 1,0-1,1-1,3 5,35 27,-31-31</inkml:trace>
  <inkml:trace contextRef="#ctx0" brushRef="#br0" timeOffset="400.305">779 481,'-5'95,"9"-56,2 1,2-1,1 0,2-1,3 3,-9-26,-5-14,0-1,-1 1,1 0,0 0,0 0,0-1,0 1,0 0,0 0,0 0,0-1,0 1,1 0,-1 0,0-1,0 1,1 0,-1 0,0-1,1 1,-1 0,1-1,-1 1,1 0,-1-1,1 1,-1-1,1 1,0-1,-1 1,1-1,0 0,-1 1,1-1,0 0,0 1,-1-1,1 0,0 0,0 0,0 0,-1 1,1-1,0 0,0-1,0 1,-1 0,1 0,0 0,0 0,-1-1,1 1,0 0,0 0,-1-1,1 1,0-1,-1 1,1-1,0 1,-1-1,1 1,-1-1,1 0,-1 1,1-1,-1 0,106-220,-60 107,-38 90</inkml:trace>
  <inkml:trace contextRef="#ctx0" brushRef="#br0" timeOffset="3772.273">1230 621,'6'4,"1"0,0 0,0-1,1 0,-1-1,1 1,-1-1,1-1,0 1,-1-2,1 1,0-1,0 0,0 0,0-1,-1 0,4-1,136-40,-142 40,-1 0,1 0,0-1,-1 0,0 0,1 0,-1 0,0 0,-1-1,1 0,-1 0,1 0,-1 0,0 0,-1-1,1 0,-1 1,0-1,0 0,0 0,-1 0,0 0,0 0,0 0,0 0,-1-1,0-3,-1 5,0 0,0 0,0 0,-1 0,1 0,-1 1,0-1,0 0,-1 1,1-1,-1 1,1 0,-1 0,0 0,0 0,0 1,-1-1,1 1,-1-1,1 1,-1 1,0-1,0 0,0 1,0 0,-2-1,-5-1,0 0,0 0,0 2,0-1,0 1,-1 1,1 0,0 0,-6 2,2 2,1 0,0 0,0 2,1 0,0 0,0 1,0 1,1 0,-2 2,8-3,1 0,0 0,0 0,1 1,0-1,0 1,1 0,0 0,0 0,1 1,0-1,0 1,1-1,0 1,1-1,0 1,0 0,1-1,0 1,0-1,1 1,0-1,1 1,0-1,0 0,1 0,0-1,0 1,0-1,1 0,1 0,2 4,129 103,-132-109,0 0,1-1,-1 1,1-1,0 0,0-1,0 1,0-1,1 0,-1-1,1 0,0 0,-1 0,1-1,0 0,0 0,0 0,0-1,1 0,8-5</inkml:trace>
  <inkml:trace contextRef="#ctx0" brushRef="#br0" timeOffset="6053.204">1964 1,'33'42,"-20"-13,0 0,-2 1,-2 1,-1-1,-1 1,2 23,-4-19,-1 0,-2 0,-2 0,-1 0,-2 0,-1 0,-1 0,-3 0,0-1,-2-1,-8 17,10-30,0 0,-2 0,0-1,-1-1,-1 1,0-2,-1 0,-1 0,-1-1,-3 1,10-9,-2 0,1 0,-1-1,0 0,-1 0,1-2,-1 1,0-1,-1-1,1 0,-1 0,0-1,0-1,0 0,-7 0,-66-7,60-2</inkml:trace>
  <inkml:trace contextRef="#ctx0" brushRef="#br0" timeOffset="12892.082">2839 254,'-173'125,"98"-67,5-5,2 4,-50 53,113-104,4-4,0-1,0 1,1-1,-1 1,0-1,0 0,-1 1,1-1,0 0,0 0,-1 0,1 0,-1 0,1 0,-1 0,1 0,-1 0,1-1,-1 1,0-1,1 1,-1-1,0 0,1 0,-1 0,0 1,1-2,-1 1,0 0,0 0,1 0,-7-8</inkml:trace>
  <inkml:trace contextRef="#ctx0" brushRef="#br0" timeOffset="13239.504">2359 254,'28'45,"100"57,-34-32,-73-52,12 13,0-1,2-3,1 0,1-2,2-2,31 14,-69-37,-1 1,1-1,0 1,0-1,-1 0,1 1,0-1,0 0,0 1,-1-1,1 0,0 0,0 0,0 0,0 0,0 0,-1 0,1 0,0 0,0 0,0 0,0-1,0 1,-1 0,1-1,0 1,0 0,-1-1,1 1,0-1,-1 1,1-1,0 0,-1 1,1-1,-1 0,1 1,-1-1,1 0,-1 1,1-1,-1 0,0 0,0 0,1 1,-1-1,0 0,0 0,0 0,0 0,0 0,0 1,0-1,0 0,0 0,0 0,0 0,-1 0,1 1,0-1,-1-1,-3-12</inkml:trace>
  <inkml:trace contextRef="#ctx0" brushRef="#br0" timeOffset="13622.97">2641 85,'-28'255,"28"170,-12-336,13-76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1:15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85,'-1'0,"1"-1,-1 1,1-1,-1 1,1 0,-1 0,1-1,-1 1,1 0,-1 0,1-1,-1 1,1 0,-1 0,0 0,1 0,-1 0,1 0,-1 0,1 0,-1 0,0 0,1 0,-1 1,1-1,-1 0,1 0,-1 0,1 1,-1-1,1 0,-1 1,1-1,-1 0,1 1,-1-1,1 1,0-1,-1 1,1-1,0 1,-1-1,1 1,0-1,0 1,-1-1,1 1,0-1,0 1,0-1,0 1,0 0,0-1,0 1,0-1,0 1,0-1,0 2,-6 38,6-39,-12 142,-22 29,25-75,10-93,-1-1,1 0,-1 0,1 0,0 0,0 0,0 0,0 0,1 0,-1 0,1 0,0 0,0-1,0 1,0-1,0 0,0 1,1-1,-1 0,1 0,0-1,-1 1,1 0,0-1,0 0,0 0,0 1,2-1,11 0,-1 0,1-2,-1 1,0-2,0 0,1-1,-1 0,-1-1,1-1,-1-1,1 0,2-2,9-4,-2 0</inkml:trace>
  <inkml:trace contextRef="#ctx0" brushRef="#br0" timeOffset="419.64">422 1,'-7'3,"0"0,0 0,0 1,1 0,0 1,0 0,0-1,0 2,1-1,0 1,0 0,0 0,1 0,0 0,0 1,1 0,-1 0,2 0,-3 7,-30 147,34-153,-97 569,64-362,23-87,11-128,0-10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1:28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9285 347,'-23'5,"1"1,0 1,0 1,1 1,0 1,0 0,1 2,1 1,0 0,0 1,2 1,0 1,-10 12,11-3,1 0,1 2,2 0,0 0,2 1,1 1,1-1,2 1,1 1,-2 27,4-37,-1 5,1 1,1 0,2 0,0 0,2 0,1 0,1-1,1 1,1-1,1 0,1-1,1 1,2-2,0 1,8 9,-7-11,1-2,1 0,0 0,2-1,0-1,1-1,5 3,-22-19,0-1,1 0,-1 0,0 1,1-1,-1 0,1 1,-1-1,1 0,-1 0,0 0,1 0,-1 1,1-1,-1 0,1 0,-1 0,1 0,-1 0,1 0,-1 0,1 0,-1 0,1 0,-1 0,0-1,1 1,-1 0,1 0,-1 0,1-1,-1 1,0 0,1 0,-1-1,1 1,-1 0,0-1,1 1,-1 0,0-1,0 1,1-1,-1 1,0-1,0 1,0 0,1-1,-1 1,0-1,0 1,0-1,0 1,0-1,0 1,0-1,0 1,0-1,0 1,0-1,0 1,-1 0,1-1,0 1,0-1,0 1,-1-1,1 1,0-1,0-15</inkml:trace>
  <inkml:trace contextRef="#ctx0" brushRef="#br0" timeOffset="352.27">9624 628,'-114'390,"68"-179,45-209,0 0,0 0,-1 1,2-1,-1 0,0 1,0-1,1 0,0 1,-1-1,1 1,0-1,0 1,0-1,0 1,1-1,-1 0,1 1,-1-1,1 1,0-1,0 0,0 0,0 1,0-1,1 0,-1 0,1 0,-1 0,1-1,0 1,0 0,0-1,0 1,0-1,0 1,0-1,0 0,0 0,1 0,-1 0,0-1,1 1,-1-1,1 1,-1-1,1 0,1 0,64-36,-49 23</inkml:trace>
  <inkml:trace contextRef="#ctx0" brushRef="#br0" timeOffset="718.539">9991 601,'-24'92,"3"2,4 0,5 1,4 1,3 35,24-52,-23-87,-5-15,0 0,-2 0,-1 1,-1 1,-1 0,-1 1,-4-4,7 12,6 2,-1 1,0 1,-1-1,0 1,0 1,-1-1,0 2,0-1,-1 1,1 0,-1 1,-1 0,1 1,-1 0,0 1,1 0,-1 0,-1 1,1 1,-11-1,-19 29,29-9</inkml:trace>
  <inkml:trace contextRef="#ctx0" brushRef="#br0" timeOffset="1318.767">10189 741,'-6'23,"2"0,0-1,1 1,2 0,0 0,2 1,0-1,2 0,5 21,-8-38,0 0,0-1,1 1,0 0,0 0,1-1,-1 1,1 0,1-1,-1 0,1 1,0-1,0 0,0 0,1-1,-1 1,1-1,0 0,1 0,-1 0,1 0,0-1,0 0,0 0,0 0,0 0,1-1,-1 0,1 0,-1-1,1 1,0-1,0 0,0-1,0 0,-1 0,1 0,0 0,0-1,2 0,5-7,0 0,-1 0,0-1,0-1,-1 0,0-1,-1 0,0 0,0-1,-2 0,1-1,2-8,0 6,88-104,-103 151,-7 6,7-31,0 1,0 0,1-1,0 1,1 0,0 1,0-1,1 0,0 0,0 1,1-1,0 1,0-1,1 0,0 1,1-1,0 0,0 0,0 0,1 0,1 0,-1 0,1-1,1 0,-1 0,1 0,5 6,-5-10,0-1,0 1,1-1,-1 1,1-1,-1-1,1 1,0-1,0 0,-1-1,1 1,0-1,0 0,0 0,0-1,-1 0,1 0,0 0,-1-1,1 0,-1 0,1 0,-1-1,0 0,1 0,9-6,1 0,-1-2,-1 0,0 0,-1-1,0-1,6-8,-11 12,30-34,-2-1,-1-2,-3-1,23-45,-51 83,0-1,0 0,-1 0,0 0,0-1,-1 1,-1-1,0 1,0-1,-1 0,-1 1,1-1,-2 1,-2-11,-3 3</inkml:trace>
  <inkml:trace contextRef="#ctx0" brushRef="#br0" timeOffset="-1116.204">7620 1052,'173'-11,"163"-53,-248 48,-83 10</inkml:trace>
  <inkml:trace contextRef="#ctx0" brushRef="#br0" timeOffset="-846.094">8016 628,'4'39,"3"31,-1 9,-6 1,-3-9,-1-12,0-10,1-10,1-6,1-3,0-4,1 1,0-1,5-5,1 0,0-5</inkml:trace>
  <inkml:trace contextRef="#ctx0" brushRef="#br0" timeOffset="4587.445">11882 911,'-5'-4,"-1"1,0 0,-1 0,1 1,0-1,-1 1,1 0,-1 1,0 0,0 0,1 1,-1-1,0 1,0 1,0-1,0 1,1 0,-1 1,1 0,-1 0,1 0,-1 1,-4 1,0 0,0 0,1 1,-1 0,1 1,0 0,1 1,0 0,0 0,0 1,1 0,0 0,1 1,0 0,0 1,1-1,0 1,1 0,0 1,0 0,1-1,1 1,0 1,0-1,1 0,0 1,1 0,2-9,-1 0,0 0,1 1,0-1,0 0,0 0,0 0,0 0,0 0,1 0,0 0,-1 0,1 0,0-1,1 1,-1-1,0 1,1-1,-1 0,1 0,0 0,-1 0,1-1,0 1,0-1,0 0,0 1,1-1,-1-1,3 2,3-1,-1 0,1 0,-1 0,1-1,-1 0,1-1,-1 0,1 0,-1-1,0 0,5-2,14-8,-1-2,0-1,-1-1,0-1,-2-1,0-1,-1-1,-1-1,1-3,-16 18,0-1,0 0,-1-1,0 0,0 1,-1-1,0-1,-1 1,1-1,1-7,-5 25,1 1,0-1,1 0,0-1,0 1,1 0,0-1,1 1,-1-1,2 0,-1 0,5 5,4 11,1-2,0 0,2-1,0 0,16 14,-15-21</inkml:trace>
  <inkml:trace contextRef="#ctx0" brushRef="#br0" timeOffset="4967.418">12249 882,'3'2,"1"0,-2 0,1 0,0 0,0 0,-1 1,1-1,-1 1,0 0,0 0,0 0,0 0,0 0,0 0,-1 0,0 0,0 1,0-1,1 3,39 192,-16-141,-24-56,0 0,0 0,0 0,0-1,0 1,0 0,1 0,-1-1,0 1,0-1,1 1,-1-1,0 1,1-1,-1 0,0 0,1 0,-1 0,0 0,1 0,-1 0,1 0,-1 0,0-1,1 1,-1 0,0-1,0 1,1-1,-1 0,0 1,0-1,0 0,0 0,0 0,0 0,0 0,0 0,0 0,0 0,0 0,-1 0,1-1,17-21,-2 0,-1-1,-1-1,-1 0,-1-1,-1-3,2 1,21-41,-22 52</inkml:trace>
  <inkml:trace contextRef="#ctx0" brushRef="#br0" timeOffset="5302.38">12757 1052,'25'-12,"-1"-1,0-1,-1-1,-1-1,0-1,19-19,-38 34,1 0,-1 0,0 0,0-1,0 0,0 1,0-1,-1 0,1 0,-1 0,0 0,0-1,0 1,0-1,-1 1,0-1,1 0,-1 1,0-1,-1 0,1 0,-1 0,1 0,-1 1,0-1,-1 0,1 0,-1 0,0 0,1 0,-2 1,1-1,0 0,-1 1,0-1,0 1,0 0,0-1,0 1,0 0,-1 0,-3 0,0-1,0 2,0-1,-1 0,1 1,-1 0,1 1,-1 0,0 0,1 0,-1 0,0 1,0 1,1-1,-1 1,0 0,0 0,1 1,-1 0,1 0,0 1,0-1,-2 2,-9 5,0 0,0 1,1 1,1 1,0 0,0 1,-7 9,16-16,0 0,1 0,0 1,0-1,1 1,0 1,0-1,1 1,0-1,0 1,0 0,1 0,1 0,-1 0,1 0,0 0,1 1,0-1,1 0,-1 0,1 1,1-1,0 0,0 0,0 0,1-1,1 1,-1-1,1 1,0-1,1 0,-1 0,1-1,1 0,-1 0,1 0,1 0,11 6,0-1,1 0,1-2,0 0,0-2,0 0,1-1,0-1,0-1,0-1,1 0,-1-2,9-1,68-15,-72 10</inkml:trace>
  <inkml:trace contextRef="#ctx0" brushRef="#br0" timeOffset="5868.896">13067 205,'28'23,"-2"2,-1 0,-1 2,-1 1,-1 1,-2 0,-1 2,-1 0,-1 1,-3 1,0 0,-2 1,-2 0,0 1,-3 0,-1 1,-2-1,-1 4,0-10,-1-1,-2 1,-1 0,-2 0,0-1,-2 0,-1 1,-1-2,-2 1,0-1,-2 0,-1-1,-1 0,-6 6,5-12,-1-1,-1 0,-1-1,0-1,-2-1,0 0,0-1,-2-1,0-1,-67 31,63-35</inkml:trace>
  <inkml:trace contextRef="#ctx0" brushRef="#br0" timeOffset="12860.017">509 1870,'159'-25,"136"-9,-170 35,196-10,-6-27,49 8,60 17,-185-13,99-7,25 2,449 30,-593-29,324 27,-124 0,-165-26,49 16,-207 0,0 5,80 5,-147 1,201-27,86-3,-71 3,-10-2,-55 13,-145 10,-1 2,1 1,0 2,0 1,3 3,106-4,25-26,142 25,-114-25,181 27,-145 27,258-15,-270 4,213-12,-225-6,101 30,-5 1,663-30,-633 28,353-26,-592-13,-83 8,1 1,0 1,-1 1,1-1,0 2,0 0,-1 1,1 0,10 3,21 12,-25-6</inkml:trace>
  <inkml:trace contextRef="#ctx0" brushRef="#br0" timeOffset="19109.401">7508 1813,'-369'0,"347"1,0 1,1 0,-1 2,1 0,0 2,0 0,1 1,0 1,0 1,-14 9,32-16,0 1,1-1,-1 1,0-1,1 1,0 0,-1-1,1 1,0 0,1 0,-1 0,0 0,1 0,0 0,-1 0,1 0,1 0,-1 0,0 0,1 0,-1 0,1 0,0 0,0 0,0 0,0 0,1-1,-1 1,1 0,0-1,0 1,7 19,2 18,-11-31,1 0,0-1,1 1,0-1,1 1,0-1,0 0,0 0,1 0,0-1,1 1,0-1,0 0,0 0,1-1,0 0,0 0,1 0,0 0,0-1,0 0,0-1,1 0,4 2,127 24,-127-28,-1 0,0 0,0 1,0 1,0 0,-1 0,1 1,-1 0,0 1,0 0,-1 1,0 0,6 5,-10-1,-1 0,-1-1,1 1,-2 0,1 1,-2-1,1 0,-2 1,1-1,-2 0,1 1,-2-1,1 0,-2 1,-1 6,-2-4,-1 0,1-1,-2 0,0 0,-1-1,0 0,-1-1,0 0,0 0,-2-1,1 0,-1-1,0-1,-1 0,0 0,0-1,-1-1,0 0,-13 3,16-6,1-1,0 0,-1-1,0 0,1 0,-1-1,1-1,-1 0,0 0,1-1,0 0,-1-1,1 0,0-1,0 0,1-1,-1 0,1 0,0-1,-2-1,-7-4</inkml:trace>
  <inkml:trace contextRef="#ctx0" brushRef="#br0" timeOffset="20761.04">368 121,'0'-6,"-1"1,1 0,-1 0,0 0,0-1,-1 1,0 0,0 1,0-1,0 0,-1 0,1 1,-1 0,0-1,-1 1,1 0,-1 1,0-1,0 1,0-1,0 1,0 0,-1 1,0-1,1 1,-1 0,0 0,0 0,0 1,0-1,0 1,-1 1,1-1,0 1,0 0,-1 0,1 0,0 1,0 0,0 0,-1 0,1 0,0 1,-4-1,1 0,-1 1,0 0,1 0,0 0,0 1,0 1,0-1,0 1,0 1,1-1,0 1,0 1,0-1,1 1,0 0,0 1,0-1,1 1,0 0,0 1,1-1,-1 3,1 7,2 0,-1 0,2 1,0-1,2 1,-1-1,2 1,1-1,0 0,2 5,8 69,-10 76,-6 0,-11 32,-25 394,67-207,0-138,1 22,-30-268,1 1,-1-1,1 0,-1 1,1-1,0 0,0 1,0-1,0 0,0 1,1-1,-1 1,1-1,-1 0,1 0,0 1,0-1,0 0,0 0,0 0,1 0,-1 0,1 0,-1 0,1-1,0 1,-1 0,1-1,0 0,0 1,0-1,0 0,0 0,1 0,-1 0,0 0,0-1,1 1,-1-1,0 1,1-1,-1 0,1 0,0 0,225-20,-172 20,-32 0</inkml:trace>
  <inkml:trace contextRef="#ctx0" brushRef="#br0" timeOffset="25578">13462 8,'82'20,"57"-31,-136 14,1 0,-1-1,0 1,0 1,0-1,0 0,0 1,-1-1,0 1,1 0,-1 0,-1 0,1 0,0 0,-1 0,0 1,0-1,0 0,-1 1,0-1,1 0,-1 1,-1-1,1 1,-1-1,0 0,0 1,0 1,0 7,7 208,30 53,-27-171,-4 0,-7 74,0-33,2 787,-25-787,25-141,0 0,0 0,0 1,0-1,-1 0,1 0,-1 1,0-1,0 0,0 0,0 0,-1 0,1 0,-1 0,0 0,0-1,0 1,0-1,0 1,0-1,-1 0,1 0,-1 0,0 0,1 0,-1 0,0-1,0 0,0 1,0-1,0 0,-3 0,-165 2,99-6,-72 2,155 1</inkml:trace>
  <inkml:trace contextRef="#ctx0" brushRef="#br0" timeOffset="26509.455">14479 459,'-9'-7,"0"1,0 1,-1-1,0 2,0-1,0 1,0 1,0 0,-1 0,0 1,1 0,-1 1,0 0,0 1,0 0,1 1,-1 0,0 1,0 0,-8 3,5 0,0 0,0 2,0-1,1 1,0 1,1 1,0-1,0 2,1 0,0 0,-9 12,17-20,1 0,-1 0,1 0,0 1,0-1,0 1,0-1,0 1,1 0,-1-1,1 1,0 0,0 0,0 0,0 0,0 0,1 0,-1 1,1-1,0 0,0 0,0 0,0 0,0 0,1 1,0-1,-1 0,1 0,0 0,1 0,-1 0,0-1,1 1,0 0,-1-1,1 1,0-1,0 1,1-1,-1 0,0 0,1 0,-1 0,1 0,0-1,0 1,0 0,8-2,-1 0,1 0,0-1,-1 0,1-1,-1 0,0 0,0-1,0-1,0 0,0 0,0-1,-1 0,8-6,9-2,33-15,1 3,1 2,29-5,-65 20,-22 6,-1 1,1-1,-1 0,1 1,0 0,0-1,0 1,0 0,-1 0,1 1,1-1,-1 1,0-1,0 1,0 0,0 0,0 1,0-1,0 0,0 1,0 0,0 0,0 0,0 0,0 0,-1 1,1-1,0 1,-1-1,1 1,-1 0,0 0,0 0,1 1,-1-1,-1 0,1 1,0 0,0-1,-1 1,0 0,1 0,-1-1,1 18,-1 0,0 0,-2 0,0 0,-1 0,-1 0,-1-1,-1 1,0-1,-2 0,0-1,-1 1,-1-2,-10 17,13-22,-31 53,-3-1,-2-3,-3-1,-3-3,-2-1,-3-3,-3-1,-28 25,-75 84,157-159,0-1,1 1,-1-1,1 1,-1-1,1 1,-1 0,1-1,0 1,0 0,0 0,0 0,0 0,1 0,-1 0,0 0,1 1,0-1,-1 0,1 0,0 0,0 0,0 1,1-1,-1 0,0 0,1 0,-1 0,1 0,0 0,0 0,0 0,0 0,0 0,0 0,0 0,2 1,16 3,1-2</inkml:trace>
  <inkml:trace contextRef="#ctx0" brushRef="#br0" timeOffset="26863.665">14817 1249,'-37'12,"1"1,1 2,0 2,1 1,0 2,2 1,1 1,0 2,2 1,1 1,1 1,1 2,-8 13,31-39,0 0,1 0,-1 0,1 1,0-1,0 1,0 0,0 0,1-1,0 1,-1 0,1 0,1 0,-1 1,1-1,-1 0,1 0,0 0,1 0,-1 0,1 0,0 0,0 0,0 0,0 0,1 0,-1 0,1 0,0-1,0 1,1-1,-1 0,1 1,0-1,-1 0,1 0,1-1,-1 1,0-1,1 1,0-1,6 2,-1 0,1-1,0 0,1-1,-1 0,0-1,0 0,1 0,-1-1,0-1,1 1,-1-2,0 1,1-2,3-1,150-57,-150 55,13-6,-1-1,0-1,0-1,-1-2,-2 0,1-1,-2-2,0 0,-2-1,14-18,-32 36,0 0,0 0,0 1,0-2,0 1,0 0,-1 0,0-1,1 1,-1 0,0-1,-1 1,1-1,-1 1,0-1,1 0,-1 1,-1-1,1 1,-1-1,1 0,-1 1,0 0,0-1,0 1,-1-1,1 1,-1 0,0 0,0 0,0 0,0 0,-1 1,1-1,-1 0,1 1,-1 0,0 0,0 0,0 0,0 0,-1 0,1 1,0 0,-1-1,-2 1,-18-6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03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818 189,'-8'11,"1"0,0 0,0 1,1 0,1 0,0 0,0 1,2 0,-1 0,0 6,-3 10,-66 319,57-276,10-42,0-1,-2 0,-1-1,-1 1,-2-2,-12 23,11-44,19-34,-1 10</inkml:trace>
  <inkml:trace contextRef="#ctx0" brushRef="#br0" timeOffset="352.656">169 359,'44'-40,"9"13,1 3,1 2,1 3,0 2,2 2,0 3,44-2,-49 4,255-35,-128 17,-126 23,-54 10,-4 1</inkml:trace>
  <inkml:trace contextRef="#ctx0" brushRef="#br0" timeOffset="568.954">198 1036,'43'-5,"48"-11,18-2,0-4,-9 2,-12 5,-16-1,-10 4,-12-2,-9 1,-6 4,-10 3</inkml:trace>
  <inkml:trace contextRef="#ctx0" brushRef="#br0" timeOffset="1255.505">1439 415,'81'-35,"-1"-3,-3-3,59-43,-108 66,-7 6,1-1,-2-1,0-1,-1-1,0-1,-1 0,9-14,1-33,-148 562,93-390,-1 20,-6-2,-6-1,-5-1,-32 57,16-95,59-85,0 1,0 0,0 0,0-1,0 1,-1-1,1 0,0 0,-1 1,1-2,-1 1,1 0,-1 0,1-1,-1 1,1-1,-1 0,0 0,1 0,-1 0,0 0,1-1,-1 1,1-1,-1 0,1 0,-1 1,1-2,0 1,-1 0,1 0,0-1,0 1,0-1,0 0,0 1,0-2,-7-7,1-1,1 0,0-1,0 0,2 0,-1 0,1 0,1-1,0 0,1 0,0 0,1 0,1-1,0-5,1 3,0 1,2 0,0-1,0 1,1 0,1 0,1 1,0-1,1 1,0 0,1 0,1 1,0 0,1 0,0 1,1 0,0 1,1 0,0 0,1 1,0 1,1 0,0 1,0 0,0 1,15-6,189-46,21-10,-235 68,-3 1,0 1,-1 0,1-1,1 1,-1 0,0-1,0 1,0-1,0 1,0 0,0-1,1 1,-1-1,0 1,1-1,-1 1,0-1,1 1,-1-1,0 1,1-1,-1 1,1-1,-1 0,1 1,-1-1,1 0,-1 1,1-1,-1 0,1 0,0 1,-1-1,1 0,-1 0,1 0,0 0,-1 0,1 0,0 0,-1 0,1 0,-1 0,1 0,0 0,-1-1,1 1,-1 0,1 0,-1-1,1 1,-1 0,1-1,-1 1,1 0,-1-1,1 1,-1-1,1 1,-1-1,0 1,1-1,-1 1,0-1,1 1,-1-1,-5 11,0 1,1-1,0 1,1 0,0 0,1 0,0 0,0 1,2-1,-1 1,1-1,1 0,0 1,1-1,2 9,2-1</inkml:trace>
  <inkml:trace contextRef="#ctx0" brushRef="#br0" timeOffset="3803.716">0 1742,'520'-93,"189"-64,-178 48,-425 83,-116 28,-3 3</inkml:trace>
  <inkml:trace contextRef="#ctx0" brushRef="#br0" timeOffset="4133.792">56 1996,'617'-129,"323"-77,-660 140,-231 52,-37 9</inkml:trace>
  <inkml:trace contextRef="#ctx0" brushRef="#br0" timeOffset="4451.721">141 2221,'39'-5,"50"-6,25-6,12-5,0-4,-9-2,-3-1,-8 0,-7 0,-1-1,-4 6,-7 2,-4 4,-12 6,-18 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17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0,'-10'10,"0"0,1 0,0 1,0 0,2 0,-1 1,1 1,1-1,0 1,1 0,1 0,0 0,0 1,1-1,1 1,0 0,1 0,1 0,0 0,1 0,0-1,1 1,1 0,0 0,3 4,52 208,-54-209,0 0,1 0,1 0,1 0,0-1,1 0,6 8,-13-23,-1 0,1 0,0 0,0 0,0 0,0 0,0-1,0 1,0 0,1 0,-1-1,0 1,0-1,0 1,1-1,-1 1,0-1,1 0,-1 0,0 1,1-1,-1 0,0 0,1 0,-1-1,0 1,1 0,-1 0,0-1,1 1,-1-1,0 1,0-1,0 0,1 1,-1-1,0 0,0 0,0 0,0 0,0 0,38-47,-37 45,50-83,-4-1,28-76,-46 109,-30 53,0 1,0-1,0 1,0 0,1-1,-1 1,0-1,0 1,0 0,1-1,-1 1,0 0,1 0,-1-1,0 1,1 0,-1 0,0-1,1 1,-1 0,1 0,-1 0,0-1,1 1,-1 0,1 0,-1 0,0 0,1 0,-1 0,1 0,-1 0,1 0,-1 0,0 0,1 0,-1 1,1-1,-1 0,0 0,1 0,-1 0,0 1,1-1,-1 0,1 0,-1 1,0-1,0 0,1 1,-1-1,0 0,0 1,1-1,-1 0,0 1,0-1,0 1,0-1,1 0,-1 1,0-1,0 1,0-1,0 1,0-1,0 0,0 1,0 0,3 34,-3-33,2 34,0-1,3 1,1-1,1 0,8 21,-12-50,-1 1,1-1,0 0,0 0,1 0,-1-1,1 1,1-1,-1 0,1 0,0-1,0 1,0-1,1 0,-1 0,1-1,0 0,0 0,0 0,1-1,-1 1,1-2,-1 1,1-1,-1 0,1 0,0-1,0 1,-1-2,1 1,0-1,0 0,-1 0,1-1,-1 0,1 0,-1-1,0 1,0-1,0-1,0 1,-1-1,2-1,18-18,-1-1,-1 0,-1-2,-2-1,0-1,-2 0,-1-2,0 3,-2-1,-1 0,-1-1,-1-1,-2 0,-1 0,-1-1,-2 0,-1-1,-1 1,-2-20,-2 27</inkml:trace>
  <inkml:trace contextRef="#ctx0" brushRef="#br0" timeOffset="902.281">1122 537,'-15'10,"0"1,0 1,1 1,1 0,0 0,1 2,0-1,1 2,1-1,0 1,1 1,1 0,-112 225,104-222,22-39,200-301,-151 241,8 0,-62 78,-1 0,1 1,-1-1,1 1,0-1,0 0,-1 1,1 0,0-1,0 1,0-1,-1 1,1 0,0 0,0-1,0 1,0 0,0 0,0 0,0 0,-1 0,1 0,0 0,0 0,0 1,0-1,0 0,0 0,-1 1,1-1,0 1,0-1,0 1,-1-1,1 1,0-1,-1 1,1-1,0 1,-1 0,1 0,-1-1,1 1,-1 0,1 0,-1-1,0 1,1 0,-1 0,0 0,0 0,0 0,0 0,1-1,-1 1,0 0,0 0,-1 1,13 56,-12 69,11 67,3-123,-48-98,-71-115,27 58,64 73</inkml:trace>
  <inkml:trace contextRef="#ctx0" brushRef="#br0" timeOffset="1283.307">1489 509,'-3'35,"0"0,3 0,1 0,1 0,2-1,2 1,1-1,4 9,16 12,-27-54,1 0,0 0,0 0,0-1,1 1,-1 0,0-1,0 1,0 0,0-1,1 1,-1-1,0 0,1 1,-1-1,0 0,1 0,-1 0,0 0,1 0,-1 0,0 0,1-1,-1 1,0 0,0-1,1 1,-1-1,0 1,0-1,0 0,0 1,1-1,-1 0,0 0,0 0,-1 0,1 0,0 0,0 0,0 0,-1 0,2-1,13-19,-1-1,-1-1,0 0,-2-1,-1 0,-1 0,0-1,-2-1,-1-3,46-159,-37 143,-10 33</inkml:trace>
  <inkml:trace contextRef="#ctx0" brushRef="#br0" timeOffset="1799.611">2251 396,'-17'-3,"0"0,0 1,0 1,0 1,0 1,0 0,0 1,0 1,1 0,-1 1,1 1,-11 5,25-9,0-1,0 1,0-1,0 1,1 0,-1-1,0 1,0 0,1 0,-1 0,1 1,-1-1,1 0,-1 1,1-1,0 1,0-1,-1 1,1-1,0 1,1 0,-1 0,0-1,0 1,1 0,-1 0,1 0,-1 0,1 0,0 0,0 0,0-1,0 1,0 0,0 0,1 0,-1 0,1 0,-1 0,1 0,0 0,0-1,0 1,-1 0,2-1,-1 1,0-1,0 1,0-1,1 1,-1-1,1 1,44 12,-41-14,-1 1,0 0,1 0,-1 0,0 0,0 1,0 0,0 0,0 0,0 0,0 0,-1 1,1 0,-1-1,3 4,-5-3,-1-1,1 1,-1 0,0 0,1 0,-1 0,-1 0,1 0,0 0,-1 0,1 0,-1 0,0 0,0-1,0 1,0 0,-1-1,1 1,-1 0,1-1,-1 0,0 1,0-1,0 0,0 0,-1 0,-1 1,-4 7,-15 17,-46 69,68-93,-1 0,1 1,0-1,0 0,0 0,0 1,0-1,1 0,-1 1,1-1,0 1,0-1,1 0,-1 1,1-1,-1 1,1-1,0 0,0 0,0 1,1-1,-1 0,1 0,0 0,0-1,0 1,0 0,0-1,1 1,1 1,0-1,-1-1,0 1,1-1,0 0,-1 0,1 0,0-1,0 1,0-1,0 0,0 0,0-1,0 1,0-1,1 0,-1 0,0 0,0 0,0-1,0 0,0 0,0 0,0 0,4-2,17-8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16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86,'-17'76,"-18"158,-38 130,3-52,73-252,-3-59,0 0,0 0,0 0,1 0,-1 0,1 0,-1 0,1 0,-1 0,1 0,-1 0,1 0,0 0,-1-1,1 1,0 0,0 0,0-1,0 1,0 0,0-1,0 1,0-1,0 1,0-1,0 0,0 1,0-1,0 0,0 0,0 0,0 0,0 0,1 0,-1 0,0 0,0 0,0 0,0-1,0 1,0 0,0-1,0 1,0-1,0 1,0-1,0 1,0-1,0 0,0 0,65-63,-44 39</inkml:trace>
  <inkml:trace contextRef="#ctx0" brushRef="#br0" timeOffset="378.945">512 1,'37'228,"2"72,-34-253,-2 1,-2 0,-2 0,-2 0,-3-1,-1 1,-3-1,-2 1,12-48,0-1,-1 0,1 1,-1-1,1 1,-1-1,1 1,-1 0,0-1,1 1,-1-1,0 1,1 0,-1 0,0-1,1 1,-1 0,0 0,1 0,-1 0,0-1,1 1,-1 0,0 1,0-1,1 0,-1 0,0 0,1 0,-1 0,0 1,1-1,-1 0,0 1,1-1,-1 0,1 1,-1-1,0 1,1-1,-1 1,1-1,-1 1,1-1,0 1,-1 0,1-1,0 1,-1-1,1 1,0 0,0-1,-1 1,1 0,0 0,-40-89,27 57,0 2,-2 0,-1 1,-1 0,-14-16,20 29,-1 0,0 1,-2 0,1 0,-2 2,0 0,0 0,-1 2,0 0,-1 0,0 2,-1 0,1 1,-1 1,-1 1,-1-1,15 6,0 0,1 0,-1 0,1 1,-1 0,1-1,-1 2,1-1,0 0,-1 1,1 0,0 0,0 0,0 0,0 1,1-1,-1 1,1 0,-1 0,1 1,0-1,0 1,1-1,-1 1,1 0,-1 0,1 0,1 0,-1 1,-1 3,-3 16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24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58,'30'17,"-6"-14,0 0,0-1,0-1,0-2,1 0,-1-2,-1 0,13-5,16 0,142-22,-131 16,66-1,-129 25,-11-4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24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30,'43'0,"39"-4,9-3,0 1,-12 1,-13 1,-10 2,-8 1,-9 0,-5 1,-4 1,-2-1,-2 0,-4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24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304 1,'-179'635,"153"-533,-62 181,88-283,-2 1,1 1,0 0,0 0,0 0,0 0,0 0,1 0,-1 0,1 0,-1 0,1 0,0 0,-1 0,1 0,0 0,0 0,1 1,-1-1,0 0,1 0,-1 0,1 0,0 0,0 0,-1 0,1 0,0-1,1 1,-1 0,0 0,1-1,-1 1,1-1,-1 1,1-1,-1 0,1 1,0-1,1 0,53-10,-26-2</inkml:trace>
  <inkml:trace contextRef="#ctx0" brushRef="#br0" timeOffset="378.936">1066 170,'-69'63,"4"2,2 3,3 3,-11 21,59-76,0 1,1-1,0 2,2-1,0 1,1 1,1 0,0 0,2 0,0 1,1-1,1 1,1 0,1 0,1 1,0-1,4 16,-2-29,1 1,0-1,0 0,1 0,-1 0,2-1,-1 1,1-1,0 0,0-1,1 1,0-1,0 0,0 0,0-1,1 1,0-1,0-1,0 0,0 0,0 0,1-1,-1 0,6 1,16 3,0-2,1-1,-1-1,1-2,25-2,-24-2,0 0,0-2,0-2,-1 0,0-2,-1-2,0 0,-1-2,0-1,-1-1,-1-2,0 0,-2-2,0-1,-1 0,-2-2,0-1,-1 0,11-20,-24 33,0 0,-1-1,0 0,-1 0,0 0,-1-1,-1 1,0-1,0 0,-1 0,-1-1,0 1,-1 0,-1 0,0 0,0 0,-2 0,1 0,-2 0,0 0,0 1,-1 0,0 0,-1 0,-1 0,0 1,0 0,-1 1,-1 0,0 0,0 0,0 1,-2 1,1 0,-1 0,0 1,0 0,-10-4,9 6,-1 1,0 0,0 1,0 0,-1 1,1 1,0 0,-1 0,1 2,-1-1,1 2,0 0,-1 0,1 1,0 1,0 0,1 1,0 1,-1-1,2 2,-1 0,1 0,0 1,0 0,1 1,0 1,1-1,-4 6,-49 55,37-41</inkml:trace>
  <inkml:trace contextRef="#ctx0" brushRef="#br0" timeOffset="732.256">2280 255,'-25'10,"1"1,0 2,1 0,1 2,0 0,1 2,0 0,-5 8,8-9,-10 6,2 1,1 1,0 1,2 2,1 0,2 1,0 1,2 1,1 1,-6 16,21-40,-1 0,1 1,0-1,1 0,0 1,0-1,1 0,0 1,0-1,0 1,1-1,0 0,1 1,0-1,0 0,0 0,1 0,0 0,0-1,1 1,0-1,0 0,0 0,1 0,0 0,0-1,0 0,1 0,0 0,0-1,0 0,6 3,10 3,0-2,0 0,1-1,0-1,0-2,1 0,-1-1,1-2,0 0,-1-2,1 0,0-2,-1 0,0-2,0 0,0-2,0 0,-1-2,-1 0,1-2,-1 0,-1-1,0-2,-1 0,-1 0,0-2,-1 0,0-1,-1-1,-2-1,5-7,-4 5,-1-1,-2-1,0 0,-1-1,-2 0,0-1,-1 0,-2 0,-1 0,0-1,-2 0,-1 0,-2 0,0 0,-1 0,-2 0,-1 1,-3-13,4 29,0-1,-1 2,0-1,0 0,-1 1,0-1,0 1,-1 1,0-1,-1 1,0 0,0 0,0 1,0 0,-1 1,0-1,-1 1,1 1,-1 0,0 0,0 0,0 1,0 1,-1-1,1 2,-1-1,1 1,-1 1,0 0,1 0,-1 1,0 0,-1 1,-24 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33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1,'-24'34,"-13"15,-4 5,-1-2,2-11,9-6,3-10,3-4,0-1,5-4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3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47,'24'0,"22"0,8 0,-4-4,-8-3,-4 1,-5 1,-3 2,-2 1,0 1,-6-5,-1 0,-5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3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0,'-9'202,"5"-156,-3-1,-1 0,-3 0,-1-1,-2-1,-2 0,-5 6,-88 184,103-188,6-44,0 0,0 0,0-1,1 1,-1 0,0 0,0-1,1 1,-1 0,1-1,-1 1,1 0,-1-1,1 1,-1-1,1 1,0-1,-1 1,1-1,-1 1,1-1,0 0,0 1,-1-1,1 0,0 1,0-1,-1 0,1 0,0 0,0 0,0 0,-1 0,1 0,0 0,0 0,0 0,-1 0,1-1,0 1,0 0,-1 0,1-1,0 1,-1-1,1 1,0 0,-1-1,1 0,0 1,-1-1,1 1,-1-1,15-7</inkml:trace>
  <inkml:trace contextRef="#ctx0" brushRef="#br0" timeOffset="242.428">1 424,'569'-58,"-552"56,0 0,0-1,-1-1,0-1,1 0,-1-1,-1-1,0 0,0-1,0-1,-1 0,0-1,-1 0,0-1,5-7,2-1,-4 3</inkml:trace>
  <inkml:trace contextRef="#ctx0" brushRef="#br0" timeOffset="614.137">1017 29,'-88'362,"78"-317,2 0,2 1,2 0,2 0,2 0,5 28,-6-73,1 0,0 1,0-1,0 0,0 0,0 0,0 1,1-1,-1 0,0 0,1 0,-1 0,0 0,1 0,0 0,-1 1,1-1,-1-1,1 1,0 0,0 0,0 0,-1 0,1 0,0-1,0 1,0 0,0-1,0 1,0-1,1 1,-1-1,0 1,0-1,0 0,0 0,0 0,1 1,-1-1,0 0,0 0,0-1,0 1,1 0,-1 0,0-1,0 1,0 0,0-1,0 1,0-1,0 1,1-1,58-44,-52 37,194-133,-150 121,-51 20,0 0,1 0,-1 0,0 0,0 0,0 1,0-1,0 0,1 0,-1 1,0-1,0 1,0-1,0 1,0-1,0 1,0 0,0-1,0 1,-1 0,1 0,0 0,0-1,-1 1,1 0,0 0,-1 0,1 0,-1 0,1 1,-1-1,0 0,1 0,-1 0,0 0,0 0,0 0,0 1,0-1,0 0,0 0,0 0,0 0,0 1,-1-1,1 0,-33 143,32-141,0 0,0 0,1 0,0 0,-1 0,1 1,0-1,0 0,1 0,-1 0,1 1,0-1,-1 0,1 0,1 0,-1 0,0 0,1 0,-1-1,1 1,0 0,1 0,12 9</inkml:trace>
  <inkml:trace contextRef="#ctx0" brushRef="#br0" timeOffset="927.602">1525 650,'39'-9,"0"-2,-1-2,-1-1,0-2,0-1,-2-2,19-14,-3-26,-50 57,0 1,0-1,-1 1,1-1,-1 0,1 1,-1-1,0 0,1 1,-1-1,0 0,0 1,0-1,0 0,-1 1,1-1,0 0,-1 1,1-1,-1 0,1 1,-1-1,0 1,0-1,0 1,0 0,0-1,0 1,0 0,0 0,0-1,-1 1,1 0,0 0,-1 0,1 1,-1-1,1 0,-1 0,1 1,-1-1,0 1,0-1,-8 0,-1 0,1 0,-1 1,1 0,-1 1,1 0,-1 0,1 1,0 1,0 0,0 0,0 1,0 0,1 1,0 0,0 0,0 1,-8 7,6-6,0 1,0 0,1 1,0 0,0 1,1 0,0 0,1 1,0 0,1 0,0 1,1 0,0 1,1-1,0 1,1 0,1 0,0 0,0 8,3-16,1 1,-1-1,2 0,-1 0,0 0,1 0,0 0,0 0,1-1,-1 1,1 0,0-1,0 0,0 0,1 0,0 0,-1-1,1 1,1-1,-1 0,0 0,1 0,-1-1,1 1,0-1,10 4,-1 0,1-1,0 0,0-1,0-1,1 0,14 0,70-7,-73-3</inkml:trace>
  <inkml:trace contextRef="#ctx0" brushRef="#br0" timeOffset="1344.293">2089 706,'155'-91,"-48"-7,-44 55,-64 76,-3-13,1-1,1 1,0-1,2 1,0 0,1 0,1-1,-1-14,0 0,0-1,0 1,0-1,1 1,0-1,0 0,0 0,0 0,1 0,-1 0,1 0,0 0,0-1,1 0,-1 0,1 0,-1 0,1 0,0 0,0-1,0 0,1 0,-1 0,0-1,1 1,-1-1,1 0,-1 0,1 0,0-1,1 0,14-1,-1-1,1-1,0-1,-1-1,0 0,0-2,-1 0,0-1,0-1,0 0,-1-1,-1-1,0-1,0-1,-1 0,-1 0,0-2,-1 0,-1 0,0-1,7-14,-8 16,-2 2,0 0,-1 0,0-1,-1 0,-1-1,0 1,0-1,2-12,-4 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2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909 144,'-31'-33,"7"17,-1 2,-1 1,0 1,-1 1,0 1,-1 1,0 2,0 1,0 1,-1 1,0 2,0 1,0 1,-10 2,26-1,0 1,1 0,-1 1,1 1,-1 0,1 0,0 1,1 1,-1 0,1 0,0 1,1 1,0 0,0 0,0 1,1 0,1 0,-1 1,2 1,-1-1,0 3,4-9,0 0,0 0,1 1,-1-1,1 1,0 0,0 0,0 0,1 0,0 0,0 1,0-1,1 1,0-1,0 1,0-1,1 1,-1 0,1 0,1-1,-1 1,1 0,0-1,0 1,1-1,0 1,0-1,0 0,0 0,1 0,0 0,0 0,0 0,4 3,7 0,0-2,0 0,0 0,1-1,0-1,0-1,0 0,1 0,-1-2,1 0,-1-1,0 0,1-1,-1-1,8-2,58-19,-104 16,2 6,0 2,0 0,0 1,0 1,0 2,0-1,1 2,0 1,0 1,0 0,1 1,1 2,-7 3,10-7,0 1,1 0,-1 1,2 0,-1 2,1-1,1 1,0 1,0 0,2 1,-1 0,1 1,1 0,1 0,0 1,1 0,0 0,1 1,1 0,-1 7,4-15,1 0,0 0,0 0,1 0,0 0,1 0,-1 0,1 1,1-1,0 0,0-1,0 1,1 0,1-1,-1 1,1-1,0 0,0 0,1-1,0 1,1-1,-1 0,1 0,0-1,0 0,1 0,2 2,5 0,0 1,1-2,0 0,-1-1,2-1,-1 0,0-1,1 0,0-2,-1 0,1 0,0-1,0-1,-1-1,17-3,119-33,-132 33</inkml:trace>
  <inkml:trace contextRef="#ctx0" brushRef="#br0" timeOffset="383.561">1304 455,'-27'34,"-149"161,57-55,49-52,70-88,-1 1,1-1,-1 1,1-1,-1 1,0-1,1 0,-1 1,1-1,-1 0,0 0,1 1,-1-1,0 0,1 0,-1 0,0 0,1 0,-1 0,0 0,1 0,-1 0,0 0,1 0,-1 0,0 0,1-1,-1 1,0 0,1 0,-1-1,1 1,-1 0,1-1,-1 1,1-1,-1 1,1-1,-1 1,1-1,-1 1,1-1,0 1,-1-1,1 0,0 1,-1-1,1 0,0 1,0-1,0 0,0 1,0-1,0 0,-5-14</inkml:trace>
  <inkml:trace contextRef="#ctx0" brushRef="#br0" timeOffset="650.04">966 371,'205'251,"-88"-88,-88-136,-13-20</inkml:trace>
  <inkml:trace contextRef="#ctx0" brushRef="#br0" timeOffset="1079.601">1840 427,'-20'2,"-1"1,0 0,1 2,-1 0,1 2,1 0,-5 3,12-6,2-1,-1 1,0 0,1 1,-1 0,1 1,1 0,-1 0,1 1,0 0,1 1,-1 0,1 0,1 1,0 0,0 0,1 1,0-1,1 1,0 1,0-1,1 1,0 0,1 0,1 0,-1 0,2 1,0-1,0 0,1 11,1-17,0 0,1-1,-1 1,1 0,0-1,0 0,1 0,-1 1,1-1,0-1,0 1,0 0,1-1,-1 0,1 1,0-1,0-1,0 1,0-1,0 1,0-1,1 0,-1-1,1 1,0-1,-1 0,1 0,0 0,0-1,0 1,-1-1,1-1,0 1,0 0,0-1,-1 0,1-1,0 1,-1-1,1 1,-1-1,0-1,1 1,0-1,29-18,-1-1,-1-1,-2-2,0-1,10-13,-12 10,-2-2,-1-2,-1 0,-2-1,3-8,-26 42,1-1,0 1,0-1,0 1,0-1,0 1,0-1,0 1,0-1,0 0,0 1,0-1,0 1,1-1,-1 1,0-1,0 1,0-1,1 1,-1-1,0 1,1 0,-1-1,0 1,1-1,-1 1,1 0,-1-1,1 1,-1 0,0-1,1 1,-1 0,1 0,-1 0,1-1,0 1,-1 0,1 0,-1 0,1 0,-1 0,1 0,-1 0,1 0,-1 0,1 0,-1 0,1 0,0 1,-1-1,1 0,-1 0,1 1,-1-1,0 0,1 0,-1 1,1-1,3 36,4 81,-3-91</inkml:trace>
  <inkml:trace contextRef="#ctx0" brushRef="#br0" timeOffset="1596.766">2207 878,'25'-71,"2"0,4 2,26-41,-51 98,72-102,-78 113,1 0,0 0,-1 1,1-1,0 0,0 0,0 1,0-1,-1 0,1 1,0-1,0 1,0-1,1 1,-1-1,0 1,0 0,0 0,0 0,0-1,0 1,0 0,1 0,-1 0,0 1,0-1,0 0,0 0,0 1,0-1,0 0,0 1,0-1,0 1,0 0,0-1,0 1,0 0,0-1,0 1,-1 0,1 0,0 0,-1 0,1-1,0 1,-1 0,1 1,17 56,-15-47,25 67,-27-76,0 0,1 1,-1-1,0 0,1 0,-1 0,1-1,-1 1,1 0,0 0,0-1,0 1,0-1,0 0,0 0,0 0,0 0,1 0,-1 0,0 0,1-1,-1 1,0-1,1 1,-1-1,1 0,-1 0,1 0,-1-1,0 1,1 0,0-1,11-5,0-1,0-1,0 0,-1-1,0 0,-1-1,0 0,8-10,8-6,105-76,-132 101,0 1,-1-1,1 1,0-1,-1 0,1 1,0 0,0-1,0 1,-1-1,1 1,0 0,0-1,0 1,0 0,0 0,0 0,0 0,-1 0,1 0,0 0,0 0,0 0,0 0,0 1,0-1,0 0,-1 0,1 1,0-1,0 1,0-1,-1 1,1-1,0 1,-1-1,1 1,0 0,-1-1,1 1,-1 0,1 0,-1-1,1 1,-1 0,1 0,-1 0,0-1,0 1,1 0,-1 1,2 52,-3-43,0 1,0-1,1 0,0 1,1-1,0 0,0 0,1 1,1-1,0 0,1-1,0 1,0-1,1 1,0-2,1 1,0 0,8 7,4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8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41,'0'0,"1"0,-1 0,1 0,-1-1,1 1,-1 1,1-1,-1 0,1 0,0 0,-1 0,1 0,-1 0,1 0,-1 1,1-1,-1 0,0 1,1-1,-1 0,1 0,-1 1,0-1,1 1,-1-1,0 0,1 1,-1-1,0 1,1-1,-1 1,0-1,0 1,0-1,0 1,1-1,-1 1,0-1,0 1,0-1,0 1,0-1,0 1,0-1,0 1,0-1,-1 1,1 0,0-1,0 0,0 1,-1-1,1 1,0-1,0 1,-1-1,1 1,0-1,-1 0,1 1,-1-1,1 0,0 1,-1-1,15 2,0 0,1-2,-1 0,1 0,-1-1,1-1,-1 0,12-4,44-6,221-20,-239 27,-35-1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8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58,'19'0,"16"-5,6-1,2-1,-2 2,-3 2,-3 1,-3 0,-2 2,-1 0,-2 0,1-4,-5-7,-7-1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371 236,'-14'-2,"0"0,1 1,-1 1,0 0,0 1,1 0,-1 1,0 1,1 0,0 1,0 0,0 1,0 1,1 0,0 0,0 1,0 1,-6 5,9-6,0-1,0 1,1 1,0 0,0 0,1 0,0 1,1 0,0 0,0 1,1 0,0 0,1 0,0 1,0-1,1 1,1 0,0 0,0 0,1 0,0 0,1 2,0-10,0 0,1 1,-1-1,0 0,1 0,0 0,0 0,0 0,0 0,0 0,1-1,-1 1,1 0,0-1,0 1,0-1,0 1,0-1,0 0,1 0,-1 0,1 0,0-1,-1 1,1 0,0-1,0 0,0 0,0 0,0 0,0 0,0-1,1 1,5-1,0 1,0-2,0 1,0-1,0 0,-1-1,1 0,0-1,-1 1,0-2,3 0,19-14,0-2,-2 0,0-2,-1-1,-2-1,0-2,-1 0,11-19,16-13,-50 58,-1 0,1 0,0 0,-1 1,1-1,0 0,-1 0,1 1,0-1,-1 0,1 1,0-1,-1 1,1-1,-1 1,1-1,-1 1,1-1,-1 1,0-1,1 1,-1 0,0-1,1 1,-1 0,0-1,0 1,1 0,-1-1,0 1,0 0,0 0,0-1,0 1,0 0,0 0,0-1,0 1,-1 0,1-1,0 1,0 0,-1-1,1 1,0 1,0 17,0 1,2-1,0 0,1 1,1-1,0-1,2 1,0-1,1 0,1 0,1-1,0 0,1 0,7 7,-12-20,-1 0,2-1,-1 1,0-1,1 0,-1-1,1 1,0-1,0 0,0-1,0 1,0-1,0 0,0-1,0 0,1 0,1 0,16 0</inkml:trace>
  <inkml:trace contextRef="#ctx0" brushRef="#br0" timeOffset="347.42">879 180,'23'154,"30"44,-53-196,0-1,1 0,-1 0,0 0,1 0,-1 0,0 0,1 0,-1 0,1 0,0 0,-1 0,1 0,0 0,0 0,0 0,-1-1,1 1,0 0,0 0,0-1,0 1,0-1,0 1,0-1,1 0,-1 1,0-1,0 0,0 0,0 1,0-1,1 0,-1 0,0 0,0-1,0 1,0 0,1 0,-1-1,0 1,0 0,0-1,0 1,0-1,0 1,0-1,0 0,0 0,0 1,0-1,38-50,-21 13,-1 0,-3-1,-1-1,-2 0,-1-5,11-32,-8 18,-9 34</inkml:trace>
  <inkml:trace contextRef="#ctx0" brushRef="#br0" timeOffset="702.169">1641 378,'9'-14,"0"0,-1-1,-1 0,0-1,-1 1,-1-1,-1 0,0-1,-1 1,0-1,-1 0,-1 1,-1-1,-1 0,0 0,-1 1,-1-1,-3-12,4 25,-1 0,0 0,1 0,-1 0,-1 0,1 1,0-1,-1 1,0 0,0 0,0 0,0 1,0 0,0-1,-1 1,1 0,-1 1,1-1,-1 1,0 0,0 0,0 1,1-1,-1 1,0 0,0 1,0-1,0 1,1 0,-1 0,-11 2,1 1,0 0,0 2,1-1,-1 2,2 0,-1 1,-10 7,15-9,-1 0,1 0,1 1,-1 0,1 1,0 0,1 0,0 0,0 1,1 0,0 1,0-1,1 1,1 0,-1 1,2-1,-1 1,2 0,-1-1,1 1,1 0,0 0,1 1,0-1,0 0,2 0,0 6,3 0,0-1,1 0,0 0,2 0,0-1,0 0,1-1,1 0,1 0,0-1,1-1,0 0,0 0,2-1,-1-1,1 0,8 4,19 9,1-1,1-2,1-3,1-1,35 8,-74-22,-1-1,1 0,0 0,-1 0,1 0,0-1,0 0,-1 0,1-1,0 0,0 0,-1 0,1-1,-1 1,1-1,1-1,12-8</inkml:trace>
  <inkml:trace contextRef="#ctx0" brushRef="#br0" timeOffset="1818">1641 293,'5'0,"-3"0,-3 5,-5 1,-6 0,-2 4,-3 0,-3 3,-4-1,-1-1,-3 0,0 0,-1-7,0-5,5-6,6-7,7-7,5 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10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796 923,'-15'-6,"1"1,-1 1,0 0,0 1,-1 1,1 0,0 1,-1 1,1 0,-1 1,1 1,0 0,-1 1,1 0,-10 5,18-6,0 0,1 0,-1 0,1 1,0-1,0 2,0-1,0 1,0 0,0 0,1 0,0 1,0 0,0 0,1 0,0 1,0-1,0 1,1 0,-1 0,1 0,1 1,-1-1,1 1,0-1,1 1,0 0,0 0,0 0,1 0,0-1,0 1,0 0,1 0,0 0,1 0,1 5,9 8,0-1,1 0,1-1,1 0,1-1,0-1,1 0,0-2,2 0,-1 0,12 4,27 24,-32-24,-2 1,0 0,-1 2,-2 1,0 0,0 3,-18-22,-1-1,1 1,-1-1,0 1,0 0,0-1,0 1,-1 0,1 0,-1 0,1-1,-1 1,0 0,0 0,-1 0,1 0,-1 0,1 0,-1-1,0 1,0 0,0-1,0 1,0 0,-1-1,1 1,-1-1,0 0,1 0,-1 1,0-1,-1 0,1-1,0 1,-2 1,-93 48,56-41,0-2,-1-1,0-3,0-1,-39-3,57 0</inkml:trace>
  <inkml:trace contextRef="#ctx0" brushRef="#br0" timeOffset="281.824">569 810,'39'-10,"31"-7,9-1,1 2,-9 4,-12 4,-10 4,-10 1,-5 3,-5 0,-2 1,-6 5,-2 1,-3 4,-6 1</inkml:trace>
  <inkml:trace contextRef="#ctx0" brushRef="#br0" timeOffset="602.06">1924 1036,'-62'43,"-31"19,-3 4,8-4,11-8,13-9,13-7,10-5,8-3,4-3,2-5,6-7</inkml:trace>
  <inkml:trace contextRef="#ctx0" brushRef="#br0" timeOffset="885.621">1275 1120,'112'75,"3"-5,24 6,-86-53,-43-21,-1 2,1-1,-1 1,-1 1,1 0,-1 0,1 0,-1 1,-1 1,1-1,-1 1,1 1,-44-42,21 17</inkml:trace>
  <inkml:trace contextRef="#ctx0" brushRef="#br0" timeOffset="1119.186">1641 810,'-40'130,"6"1,6 2,-4 63,7 5,15-57,10-121</inkml:trace>
  <inkml:trace contextRef="#ctx0" brushRef="#br0" timeOffset="9636.013">6919 1008,'-77'11,"1"3,0 3,1 4,0 3,-14 31,88-54,-1 1,1-1,-1 1,1-1,0 1,-1 0,1 0,0-1,0 1,0 0,1 0,-1 0,0 0,1 0,-1 0,1 0,0 1,0-1,0 0,0 0,0 0,0 0,0 0,1 0,-1 0,1 0,-1 0,1 0,0 0,0 0,0 0,0 0,0 0,0-1,1 1,-1 0,0-1,1 1,0-1,-1 0,1 1,0-1,-1 0,1 0,0 0,2 0,225 94,-227-95,0 1,1-1,-1 1,0 0,0-1,0 1,0 0,0 1,0-1,0 0,-1 0,1 1,0-1,-1 1,1 0,-1-1,0 1,1 0,-1 0,0 0,0 0,0 0,0 0,0 0,-1 0,1 0,-1 0,1 0,-1 1,0-1,0 0,0 0,0 1,0-1,0 0,-1 0,1 0,-1 0,1 1,-1-1,0 0,0 0,0 0,0 0,0 0,-1-1,1 1,0 0,-1-1,0 1,-12 7,0-1,-1-1,0 0,0-2,0 1,-1-2,1 0,-1-1,0 0,0-1,-1-1,-25 5,14-2,4-1</inkml:trace>
  <inkml:trace contextRef="#ctx0" brushRef="#br0" timeOffset="9905.71">7427 1036,'-280'175,"200"-99,78-74,0 1,0-1,1 0,-1 1,1-1,0 1,-1 0,1-1,1 1,-1 0,0 0,1-1,-1 1,1 0,0 0,0 0,0 0,0 0,0-1,1 1,-1 0,1 0,0 0,0-1,0 1,0 0,0-1,1 1,-1-1,1 1,0-1,-1 0,1 0,0 0,0 0,2 1,3 1,0 0,1-1,-1 0,1 0,0-1,0 0,0 0,0-1,0 1,1-2,-1 0,0 0,0 0,7-2,2 2,132-8,-121 1</inkml:trace>
  <inkml:trace contextRef="#ctx0" brushRef="#br0" timeOffset="10186.904">7766 1149,'-11'5,"0"1,0 0,0 1,1 0,0 0,1 1,-1 1,1-1,1 2,0-1,0 1,1 0,0 1,1-1,0 1,1 1,0-1,0 1,2 0,-1 0,0 10,4-18,0 0,1 1,0-1,0 0,0 0,0 0,1 0,-1 0,1 0,0 0,1 0,-1-1,0 1,1-1,0 0,0 0,0 0,0 0,0 0,1 0,-1-1,1 0,0 0,0 0,0 0,0 0,0-1,0 0,0 0,0 0,2 0,4 1,0 0,0-1,1 0,-1-1,0 0,0-1,0 0,1 0,-1-1,0 0,-1-1,9-3,-9 3,-1-1,0 1,1-1,-2-1,1 1,0-1,-1-1,0 1,0-1,0 0,-1-1,0 0,0 0,-1 0,0-1,0 1,-1-1,0 0,0-1,-1 1,0-1,0 0,-1 1,0-1,-1 0,1-5,-1 8,0-1,-1 1,1 0,-1 0,0 0,-1-1,0 1,0 0,0 0,0 0,-1 0,0 0,-1 1,1-1,-1 0,0 1,0 0,-1 0,1 0,-1 0,-1 0,1 1,0 0,-1 0,0 0,0 0,0 1,0 0,-1 0,0 0,-1 0,-16-4</inkml:trace>
  <inkml:trace contextRef="#ctx0" brushRef="#br0" timeOffset="10488.584">8190 1487,'4'-38,"8"-27,5-8,0 4,-2 10,0 13,-2 11,-3 7,1 7,-1 3,3 4,-2 10,-1 5</inkml:trace>
  <inkml:trace contextRef="#ctx0" brushRef="#br0" timeOffset="10788.587">8471 1319,'29'-8,"-1"-2,0 0,-1-2,-1-1,0-1,0-2,-1 0,-2-1,20-18,-38 31,1 0,-1-1,-1 1,1-1,-1 0,0 0,0 0,0-1,-1 1,1-1,-1 0,-1 0,1 0,-1 0,0-1,-1 1,1-1,-1 1,-1-1,1 1,-1-5,-3 7,0 1,-1-1,1 1,-1 1,0-1,1 0,-1 1,-1 0,1 0,0 0,0 0,-1 1,1-1,-1 1,1 0,-1 1,0-1,1 1,-1 0,1 0,-1 0,0 1,1-1,-1 1,1 1,-1-1,1 0,-1 1,-2 2,-5 0,1 0,0 1,0 1,0 0,0 0,1 1,1 0,-1 1,1 0,0 1,1 0,0 0,0 0,1 1,0 1,1-1,0 1,1 0,0 0,0 1,2-1,-1 1,1 0,1 0,0 0,1 0,0 0,1 1,1-1,-1 0,2 0,0 0,0 0,1 0,4 10,-2-14,-1 0,1 0,1-1,-1 1,1-1,0-1,1 1,0-1,0 0,0-1,1 1,0-2,0 1,0-1,0 0,1-1,-1 1,1-2,0 1,0-2,0 1,0-1,0 0,0-1,1 0,-1 0,3-2,13 2</inkml:trace>
  <inkml:trace contextRef="#ctx0" brushRef="#br0" timeOffset="11138.944">9092 388,'35'85,"-4"2,-3 1,-5 1,-3 2,-4-1,0 50,-14-105,-1 0,-2 0,-2 0,-1-1,-1 1,-3-1,0 0,-2-1,-1 0,-2 0,-2-1,-11 19,16-39,0 1,0-1,-1-1,-1 1,0-2,-1 0,0-1,0 0,-1 0,0-2,0 0,-1 0,0-2,0 0,-2 0,-8 5</inkml:trace>
  <inkml:trace contextRef="#ctx0" brushRef="#br0" timeOffset="6789.05">2996 669,'-2'-2,"-1"0,0 0,0 0,0 0,0 1,0-1,0 1,0 0,-1 0,1 0,0 0,-1 1,1-1,0 1,-1 0,1 0,-1 0,1 1,0-1,-1 1,1-1,0 1,-1 0,1 1,0-1,0 0,0 1,0 0,-1 0,-79 63,61-40,2 1,1 1,1 1,1 0,2 2,1 0,1 0,1 1,2 1,1 0,2 0,1 1,2-1,1 1,1 0,2 9,-1-23,1 0,1-1,1 1,1 0,0-1,1 0,1 0,1 0,0 0,1-1,1 0,1 0,3 4,47 61,-44-76,-2-7</inkml:trace>
  <inkml:trace contextRef="#ctx0" brushRef="#br0" timeOffset="7431.472">3222 810,'37'1,"0"-1,-1-3,1 0,-1-3,0 0,0-3,-1-1,0-1,-1-2,0-2,26-15,-59 29,0 0,-1 0,1 0,0 0,-1 0,1 0,0 0,0 0,0 0,0 0,0 0,0 1,0-1,1 0,-1 1,0-1,0 1,0-1,1 1,-1 0,0-1,1 1,-1 0,0 0,0 0,1 0,-1 0,0 0,1 0,-1 1,0-1,0 0,1 1,-1-1,0 1,0-1,0 1,1 0,-1-1,0 1,0 0,0 0,0 0,-1 0,1 0,0 0,0 0,0 0,0 1,-19 111,-9 27,6 2,5 20,-15 126,32-283,0 0,-1 0,1 0,-1 0,0 0,-1 1,1-1,-1 0,0 0,0 0,-1 0,1 0,-1 0,0-1,-1 1,1-1,-1 1,0-1,0 0,0 0,0 0,-1 0,0-1,0 1,0-1,0 0,0 0,0 0,-1-1,0 0,1 0,-1 0,-2 1,-9-1,1-1,0 0,0-1,-1 0,1-2,0 1,0-2,-1 0,2-1,-1 0,-12-7,19 8,1 0,0-1,0 0,0 0,1 0,0-1,0 0,0 0,0-1,1 0,0 0,0 0,0 0,1-1,0 0,0 0,1 0,0 0,0-1,0 1,1-1,1 0,-2-5,3 5,0 0,0 0,1 0,0 0,0 0,1 0,0 0,0 1,1-1,0 1,1 0,-1 0,1 0,1 0,-1 0,1 1,0 0,0 0,1 0,0 1,0 0,3-2,157-92,-156 94,131-42,-99 36,58-1,-77 17</inkml:trace>
  <inkml:trace contextRef="#ctx0" brushRef="#br0" timeOffset="7636.056">4040 1403,'-4'34,"2"15,7 0,8-8,1-17,-2-12</inkml:trace>
  <inkml:trace contextRef="#ctx0" brushRef="#br0" timeOffset="7786.131">4182 810,'0'0</inkml:trace>
  <inkml:trace contextRef="#ctx0" brushRef="#br0" timeOffset="8149.683">4267 1544,'200'-285,"-176"258,-4 48,-9 58,-12-72,1 0,0 0,0 0,1 0,-1 0,2 0,-1 0,1 0,0 0,0-1,1 1,0-1,0 1,1-1,0 0,0-1,0 1,1-1,-1 1,1-1,0 0,1-1,0 0,-2 0,1 0,1-1,-1 0,0 0,1-1,0 1,-1-1,1-1,0 1,0-1,0 0,0 0,0 0,1-1,-1 0,0 0,0-1,0 0,0 0,0 0,0-1,0 0,-1 0,1 0,0-1,-1 0,0 0,0 0,0-1,1 0,104-133,-94 116</inkml:trace>
  <inkml:trace contextRef="#ctx0" brushRef="#br0" timeOffset="8750.764">5113 1149,'0'0,"-18"14,0 0,0 1,2 1,0 1,0 0,2 1,0 1,1 0,1 1,1 0,-6 16,16-34,0 0,1-1,-1 1,1 0,-1 0,1 0,0 0,0 0,0 0,0 0,0-1,0 1,0 0,1 0,-1 0,1 0,-1 0,1 0,0-1,0 1,-1 0,1-1,1 1,-1 0,0-1,0 0,0 1,1-1,-1 0,1 1,-1-1,1 0,-1 0,1 0,0 0,0 0,-1-1,1 1,0-1,0 1,0-1,0 1,82-9,-68 0,0 1,0-2,0 0,-1-1,-1-1,0 0,0-1,-1 0,-1-1,0-1,0 0,5-10,-17 23,0 1,0-1,1 1,-1-1,0 1,0 0,0-1,1 1,-1-1,0 1,0-1,1 1,-1-1,0 1,1 0,-1-1,0 1,1 0,-1-1,1 1,-1 0,1 0,-1-1,0 1,1 0,-1 0,1 0,-1 0,1 0,-1-1,1 1,-1 0,1 0,-1 0,1 0,-1 0,1 1,-1-1,1 0,-1 0,1 0,-1 0,1 0,-1 1,1-1,-1 0,1 1,-1-1,0 0,1 0,-1 1,1-1,-1 1,0-1,0 0,1 1,8 31,-7-22,-1-4,0 1,0-1,0 1,0-1,1 1,0-1,1 0,-1 0,1 0,0 0,1-1,-1 1,1-1,0 0,1 0,-1 0,1 0,0-1,0 0,0 0,1 0,-1-1,1 0,0 0,0 0,0-1,1 0,-1 0,0 0,1-1,-1 0,1 0,-1-1,4 0,4-2,1-1,-1-1,0 0,0-1,-1-1,1 0,-1-1,0 0,-1-1,0 0,0-1,0-1,-2 1,5-7,129-165,-128 158,-2-2,0 0,-2-1,-1 0,-1-1,-1 0,-1-1,-2 0,-1 0,-1 0,-1 0,-1-1,-2 0,-3-21,4 45,-1-1,0 0,-1 1,0-1,1 1,-2-1,1 1,-1-1,0 1,0 0,0 0,-1 0,1 0,-1 0,0 1,-1-1,1 1,-1 0,0 0,0 0,0 0,-1 1,1-1,-1 1,0 0,0 1,0-1,0 1,0 0,-3 0,-3 1,0 0,0 0,-1 1,1 1,0 0,-1 0,1 1,0 1,0 0,0 0,1 1,-1 0,1 1,0 0,0 1,0 0,1 1,0 0,0 0,1 1,0 0,0 0,1 1,0 0,1 0,0 1,0 0,1 0,0 0,1 0,0 1,0 0,1 0,1 0,0 0,1 0,-1 7,-1 6,1-1,0 1,2 0,1 0,0-1,2 1,1-1,1 1,1-1,1-1,0 1,2-1,1-1,1 1,11 16,4-2,1 0,2-2,2-1,1-1,1-2,20 13,31 6,-59-41</inkml:trace>
  <inkml:trace contextRef="#ctx0" brushRef="#br0" timeOffset="13455.454">11096 669,'-45'44,"2"1,1 2,3 2,2 2,1 3,26-43,0 1,1 1,1-1,0 1,1 1,0 0,1 0,1 0,0 0,1 1,0 0,1 0,1 0,0 0,1 0,1 0,1 1,0-1,1 3,5-9,0 0,1-1,0 0,0 0,1-1,0 0,1 0,-1-1,1 0,0-1,1 0,-1 0,1-2,0 1,0-1,0-1,1 0,-1 0,0-1,1 0,-1-1,1-1,8-1,5-1,0-2,0-1,0 0,-1-2,0-1,0-1,-1-1,-1-1,0-1,0-1,-1 0,-1-2,-1-1,0 0,-1-1,-1-1,0-1,-2 0,0-1,-2-1,0 0,6-17,-13 25,0 1,-1-1,0 0,-2-1,0 1,0-1,-1 0,-1 1,0-1,-2-11,1 20,0 0,-1 0,0 0,0 0,-1 0,1 0,-1 0,-1 1,1-1,-1 1,0-1,0 1,0 0,-1 0,0 0,0 1,0-1,0 1,-1 0,0 0,0 1,0-1,0 1,0 0,-1 1,-5-3,0 2,0 0,-1 0,0 2,1-1,-1 1,0 1,0 0,0 1,-2 1,-25 4</inkml:trace>
  <inkml:trace contextRef="#ctx0" brushRef="#br0" timeOffset="13871.16">11801 726,'-7'15,"-1"0,2 1,0 0,0 1,2-1,0 1,1 0,1 0,0 0,1 0,1 1,1-1,0 0,2 0,0 0,0 0,2-1,3 10,-4-18,0 0,1 0,0-1,1 1,-1-1,1-1,1 1,-1-1,1 0,0 0,1-1,-1 0,1 0,0-1,0 0,1 0,-1-1,1 0,0 0,-1-1,1-1,0 1,0-1,1-1,5 0,6 0,0-1,0-1,0-1,0-1,-1-1,1 0,-1-2,-1 0,1-1,11-8,-14 7,-1-1,0-1,-1 0,-1-1,0-1,0 0,-1-1,-1 0,0-1,-1-1,-1 1,0-2,-1 1,5-16,-11 26,-1 0,-1 0,1 0,-1 0,0 0,0-1,-1 1,1 0,-2-1,1 1,-1 0,0-1,0 1,0 0,-1 0,0 0,0 0,-1 0,0 1,0-1,0 1,0-1,-1 1,0 0,0 1,-1-1,1 1,-1-1,0 1,-1 0,-7-6,-1 1,0 0,-1 1,0 1,0 0,0 1,-1 1,0 0,0 1,0 1,-1 0,-148 7,121 3</inkml:trace>
  <inkml:trace contextRef="#ctx0" brushRef="#br0" timeOffset="12816.836">9685 1093,'5'0,"16"-5,9-1,4 0,2 1,-2 1,0 2,-2 1,-2 1,-1 0,0 5,-1 1,0 0,-5-5,-2-4,-4-1</inkml:trace>
  <inkml:trace contextRef="#ctx0" brushRef="#br0" timeOffset="13136.399">10419 613,'-1'377,"-25"-170,-4 2,30-208,0 1,0 0,0 0,1 0,-1 0,1 0,-1 0,1 0,-1-1,1 1,0 0,0 0,0-1,0 1,0-1,0 1,1-1,-1 1,0-1,1 0,-1 1,1-1,-1 0,1 0,0 0,-1 0,1 0,0-1,0 1,0-1,-1 1,1-1,0 1,0-1,0 0,0 0,0 0,0 0,0 0,0-1,1 1,18-3</inkml:trace>
  <inkml:trace contextRef="#ctx0" brushRef="#br0" timeOffset="17024.851">429 2053,'72'-18,"267"2,223-39,-320 26,182 3,51-1,-1 28,-212-29,-57 15,-74 1,-1 5,97 9,-67-1,577-1,-434-28,477 28,-262 0,-316-28,54 17,98-8,-100-7,214 14,-267-3,1 9,9 9,-11-1,969-2,-802-29,12 17,134-22,42 6,-69 17,-404 0,-58 5</inkml:trace>
  <inkml:trace contextRef="#ctx0" brushRef="#br0" timeOffset="17708.2">6468 2024,'-215'241,"86"-98,127-141,0-1,-1 0,1 1,0-1,0 1,0 0,1-1,-1 1,0 0,1 0,-1 0,1 0,0 0,-1 1,1-1,0 0,0 1,1-1,-1 0,0 1,1-1,0 1,-1-1,1 1,0-1,0 1,0-1,1 1,-1-1,1 1,-1-1,1 1,0-1,0 0,0 1,0-1,0 0,0 0,1 0,-1 0,1 1,10 0,0-1,0 0,0 0,0-1,0-1,0 0,0-1,0 0,0-1,0 0,0-1,6-2,-18 5,290-72,-217 38,-56 23</inkml:trace>
  <inkml:trace contextRef="#ctx0" brushRef="#br0" timeOffset="17952.038">6892 2080,'-34'43,"-30"44,-9 15,3 6,9-6,9-11,10-12,11-8,7-13,6-6,8-7,-1-7,3-5,2-2,2-3,2-1,1-5</inkml:trace>
  <inkml:trace contextRef="#ctx0" brushRef="#br0" timeOffset="19091.754">569 302,'-4'-6,"-1"0,0 0,0 0,0 1,-1-1,0 2,0-1,0 0,-1 1,0 0,1 1,-1 0,-1 0,1 0,0 1,-1 0,1 0,-1 1,0 0,1 0,-1 1,0 0,1 0,-1 1,0 0,1 0,-1 1,1 0,-7 2,-9 13,1 1,0 1,2 1,0 1,1 1,2 0,0 1,1 1,1 0,2 1,0 1,2 0,1 1,-1 4,-5 36,2 0,4 1,2 0,3 0,3 1,7 52,-4-29,0 15,-13 366,-7-73,-8 26,27-386,-2-20,1 0,0 0,2 0,1-1,0 1,2 0,0-1,1 1,1-1,0-1,6 11,-10-27,0 0,0 0,0 0,1 0,-1 0,0 0,1-1,-1 0,1 1,-1-1,1 0,0 0,0 0,-1-1,1 1,0 0,0-1,0 0,0 0,0 0,-1 0,1 0,0-1,0 1,0-1,-1 0,1 0,0 0,0 0,-1 0,1 0,-1-1,1 1,-1-1,0 0,0 0,1 0,36-14,154 7,-168 9</inkml:trace>
  <inkml:trace contextRef="#ctx0" brushRef="#br0" timeOffset="20356.123">12395 21,'12'-5,"1"1,-1 1,1 0,0 1,1 0,-1 1,0 1,0 0,0 1,0 0,1 1,-1 0,-1 1,1 1,0 0,-1 0,0 1,4 3,-9 0,0 0,0 0,-1 0,-1 1,0 0,0 0,0 0,-1 1,-1-1,1 1,-2 0,1 0,-1 0,-1 1,0-1,-1 0,1 1,-2-1,0 0,0 0,-1 1,-1 2,-23 273,-1 39,15-42,-32 185,-20-189,18-65,42 65,21-184,-18-92,0 0,0 0,0 0,0 0,-1 0,1-1,-1 1,1-1,-1 1,0-1,0 1,0-1,0 0,-1 0,1 0,0 0,-1 0,0-1,1 1,-1-1,0 0,0 0,1 0,-1 0,0 0,0 0,0-1,0 1,0-1,-1 0,1 0,0 0,0-1,0 1,0-1,0 1,0-1,-1-1,-28 4,-255 64,184-42,86-18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32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1,'-35'5,"0"2,0 1,1 2,0 1,1 2,1 1,0 1,1 2,0 2,-27 21,45-30,0 0,1 1,0 0,1 1,0 0,1 1,0 0,-4 8,14-19,0-1,0 1,0 0,0 0,0-1,0 1,1 0,-1-1,1 1,-1 0,1-1,-1 1,1 0,0-1,0 1,0-1,0 0,0 1,0-1,0 0,0 1,1-1,-1 0,0 0,1 0,-1 0,1 0,-1-1,1 1,0 0,-1-1,1 1,0-1,-1 1,1-1,0 0,-1 0,1 0,0 0,0 0,-1 0,1 0,0-1,0 1,-1 0,1-1,-1 0,1 1,0-1,-1 0,1 0,-1 0,1 0,247-111,-166 73,2 3,0 3,3 5,1 3,-83 23,3 0,0-1,0 1,0 1,0 0,0 0,0 1,1 0,-1 1,0 0,0 0,5 2,-13-3,1 1,0 0,-1 0,0 0,1 1,-1-1,1 0,-1 0,0 1,0-1,0 1,0-1,0 1,0-1,0 1,0 0,-1-1,1 1,-1 0,1 0,-1-1,0 1,0 0,1 0,-1 0,0 0,-1-1,1 1,0 0,0 0,-1 0,1-1,-1 1,0 0,0 0,-29 60,-152 163,77-105,-130 133,150-168,4 3,5 4,1 6,-19 79,93-176,0 1,0-1,0 1,0 0,0-1,0 1,1 0,-1 0,1 0,-1-1,1 1,0 0,-1 0,1 0,0 0,0 0,0-1,1 1,-1 0,0 0,1 0,-1 0,1 0,-1-1,1 1,0 0,0-1,0 1,0 0,0-1,0 1,1-1,-1 0,0 1,1-1,-1 0,1 0,-1 0,1 0,0 1,15 3</inkml:trace>
  <inkml:trace contextRef="#ctx0" brushRef="#br0" timeOffset="284.647">700 1045,'-10'11,"1"1,0 1,0-1,2 1,-1 1,2-1,0 1,0 1,2-1,0 1,0 0,1-1,1 2,1-1,0 0,1 0,0 4,2-14,0 0,0 0,0-1,1 1,-1-1,1 1,0-1,0 0,1 0,-1 0,1-1,0 1,0-1,0 0,1 0,-1 0,1-1,-1 0,1 0,0 0,0 0,0-1,0 1,0-1,5 0,133-4,-125 2,0-1,0-1,0-1,0-1,-1 0,0-1,0-1,0 0,-1-1,0-1,0-1,-1 0,0-1,-1-1,0 0,-1-1,-1 0,10-14,-19 22,-1-1,1 1,-1-1,-1 0,1 1,-1-1,0 0,-1 0,1 0,-1 0,0 0,-1 0,1 1,-1-1,0 0,-1 0,1 1,-1-1,0 0,-1 1,1 0,-1 0,0-1,0 2,-1-1,0 0,0 1,0-1,0 1,0 0,-1 1,0-1,0 1,0 0,0 0,0 0,-1 1,1 0,-1 0,-4-1,-9-1,-1 2,1 0,-1 1,1 0,-1 2,1 0,-1 2,1 0,-8 3,-4 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42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1130,'27'-6,"-1"-2,1-2,-2 0,0-1,0-2,-1 0,-1-2,0 0,-1-2,0 0,-2-2,0 0,15-21,215-330,-158 249,-91 119,0 1,0 0,0 0,0 0,0 0,1 0,-1 1,0-1,0 0,1 0,-1 1,0-1,1 1,-1-1,1 1,-1 0,1-1,-1 1,1 0,-1 0,1 0,-1 0,1 0,-1 1,1-1,-1 0,0 1,1-1,-1 1,1-1,-1 1,0 0,0-1,1 1,-1 0,0 0,0 0,0 0,0 0,0 0,0 0,0 1,0-1,0 0,-1 0,1 1,0-1,-1 1,23 73,-21-68,5 42,-1 1,-3 0,-1 0,-3 0,-2-1,-3 1,-10 48,14-85,0-1,0 0,-1 0,0 0,-1 0,-1-1,0 1,0-1,-1 0,0-1,-1 1,0-1,-1-1,0 1,-1-1,0-1,0 0,-1 0,0 0,0-2,-1 2,4-5,0 1,-1-1,1 0,-1-1,1 0,-1 0,0 0,1-1,-1 0,0-1,0 0,0 0,0-1,0 0,1 0,-1 0,0-1,1-1,-1 1,1-1,0 0,0-1,0 0,0 0,0 0,1-1,0 0,0 0,0-1,1 0,0 1,0-2,-2-3,-10-69,17 54</inkml:trace>
  <inkml:trace contextRef="#ctx0" brushRef="#br0" timeOffset="333.234">1300 791,'-7'6,"-15"11,1 2,0 1,2 0,0 1,1 1,2 1,0 0,-6 15,20-36,0 1,0-1,1 0,-1 1,1-1,-1 1,1 0,0-1,0 1,0 0,1 0,-1 0,1 0,-1-1,1 1,0 0,0 0,0 0,1 0,-1 0,1 0,0 0,-1-1,1 1,0 0,1 0,-1-1,0 1,1-1,-1 1,1-1,0 0,0 0,0 0,0 0,0 0,1 0,-1 0,0 0,1-1,-1 0,1 1,1-1,8-2,1 0,-1-1,0 0,1-1,-1-1,0 0,-1 0,1-1,-1-1,0 0,0-1,-1 0,0 0,0-1,-1 0,0-1,0 0,0-1,-3 3,1 0,-1-1,-1 1,1-1,-2 0,1-1,-1 1,0-1,-1 0,1 0,-2 0,0 0,0 0,0-1,-1-1,-1 6,1 0,-1 0,0 0,-1-1,1 1,-1 0,0 0,0 0,-1 0,1 0,-1 0,0 0,0 1,-1-1,0 1,0-1,0 1,0 0,0 0,-1 1,0-1,0 0,0 1,0 0,0 0,-1 1,1-1,-2 0,-11-4</inkml:trace>
  <inkml:trace contextRef="#ctx0" brushRef="#br0" timeOffset="2518.09">2682 481,'-1'0,"-1"0,1 0,-1 1,1-1,0 0,-1 1,1-1,0 1,-1 0,1-1,0 1,0 0,0 0,0 0,0 0,-1-1,2 2,-1-1,0 0,0 0,0 0,0 0,1 0,-1 1,1-1,-1 0,1 1,-1-1,1 0,0 1,-1-1,1 1,0-1,0 1,0-1,0 0,0 1,1-1,-1 1,0-1,1 0,-1 1,1-1,0 1,-2 6,-55 395,28-180,28-223,1-1,-1 0,1 1,0-1,-1 1,1-1,0 1,-1-1,1 1,0 0,0-1,-1 1,1 0,0 0,0-1,0 1,0 0,-1 0,1 0,0 0,0 0,0 0,0 0,-1 0,1 1,0-1,0 0,0 0,-1 1,1-1,0 0,0 1,-1-1,1 1,0-1,-1 1,1-1,0 1,-1 0,1-1,-1 1,1 0,-1-1,1 1,-1 0,0 0,1-1,-1 1,0 0,0 0,1 0,-1-1,0 1,0 0,0 0,0 0,0 0,0 0,0-1,0 1,-1 0,1 0,0 0,0-1,-1 1,1 0,0 0,-1-1,28-73,-17 47</inkml:trace>
  <inkml:trace contextRef="#ctx0" brushRef="#br0" timeOffset="2770.064">2258 368,'49'0,"38"0,16-5,-6-1,-10 0,-14-4,-11 0,-10 2,-10 2,-11 7,-17 3,-10 6,-6 1</inkml:trace>
  <inkml:trace contextRef="#ctx0" brushRef="#br0" timeOffset="3015.756">2343 1130,'43'5,"34"-3,8-3,-5-5,-7-2,-11-4,-11 0,-10-3,-6 1,-10 3</inkml:trace>
  <inkml:trace contextRef="#ctx0" brushRef="#br0" timeOffset="3697.792">3190 227,'39'8,"1"-3,0 0,0-3,0-2,1-1,-1-2,0-1,-1-3,5-2,-36 8,0-1,0 0,0 0,0-1,-1 0,1 0,-1-1,0 0,0 0,0-1,0 0,-1 0,0-1,0 1,0-1,-1 0,0-1,0 0,-1 1,0-1,0-1,0 1,-1-1,0 1,0-1,-1 0,0 0,-1 0,0-2,-1 8,0-1,-1 0,0 0,1 1,-1-1,0 0,0 1,-1-1,1 1,-1 0,1-1,-1 1,0 0,0 0,1 0,-2 0,1 0,0 0,0 1,0-1,-1 1,1-1,-1 1,1 0,-1 0,0 0,1 0,-1 1,0-1,0 1,1-1,-1 1,0 0,0 0,0 1,1-1,-1 0,0 1,0 0,1-1,-1 1,0 0,1 1,-1-1,1 0,-1 1,1-1,0 1,0 0,0 0,0 0,0 0,0 0,0 0,-1 2,-11 14,1 0,0 1,2 0,0 0,1 1,1 1,1 0,0 0,2 1,1-1,0 1,0 19,-6 49,3 1,5 0,4 15,2-35,-4 1,-3-1,-3 0,-3-1,-16 61,23-116,-1 0,0 0,-1 0,-1-1,0 1,-1-1,-1-1,0 1,0-1,-2-1,1 1,-2-2,1 1,-2-2,1 1,-2-1,0-1,10-6,-1 1,0-2,-1 1,1 0,0-1,-1 0,0 0,1 0,-1 0,0-1,0 0,0 0,0 0,0-1,0 1,0-1,0 0,0-1,0 1,0-1,0 0,0 0,0-1,1 0,-1 1,0-2,1 1,0 0,-1-1,1 0,0 0,0 0,0 0,1-1,-1 0,1 1,-2-4,0-6,1 1,0-1,1 0,1 0,0 0,1-1,0 1,1 0,1 0,0-1,0 1,2 0,-1 0,2 0,0 1,0-1,1 1,1 0,4-7,5-12,2 1,1 0,1 2,1 0,2 1,1 1,0 1,2 1,1 1,1 2,1 0,3 1,-17 10,0 0,0 1,1 1,0 1,0 0,1 1,0 0,8-1,172-47,-151 32,-47 95,5-54</inkml:trace>
  <inkml:trace contextRef="#ctx0" brushRef="#br0" timeOffset="4087.716">1948 1497,'779'-149,"23"32,-382 71,-462 47,18 0</inkml:trace>
  <inkml:trace contextRef="#ctx0" brushRef="#br0" timeOffset="8252.481">2032 1695,'56'0,"144"-12,157-71,-308 74,0 2,1 2,-1 2,1 3,30 3,27 0,130-31,-79 0,11-1,1 1,-19 10,-132 14</inkml:trace>
  <inkml:trace contextRef="#ctx0" brushRef="#br0" timeOffset="9438.271">2118 1836,'-1'0,"0"1,1-1,-1 1,0 0,1 0,-1-1,1 1,-1 0,1 0,-1 0,1 0,0 0,-1-1,1 1,0 0,0 0,0 0,0 0,0 0,0 0,0 0,0 0,0 0,0 0,0 0,0 0,1 0,-1-1,0 1,1 0,-1 0,1 0,-1 0,1-1,-1 1,1 0,0 0,-1-1,1 1,0 0,0-1,-1 1,1-1,0 1,0-1,0 0,0 1,-1-1,2 1,44 15,-18-14,0-2,-1-1,1-1,-1-1,1-1,-1-2,9-3,69-12,374-45,-56 9,-157 27,-15 31,-109-29,-7 6,-126 18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01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69,'29'0,"24"0,7 0,-1-5,-6-2,-7 1,-7 1,-5 1,-4 2,-2 1,0 0,-1-3,0-2,0 0,0 1,-4-3,-6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01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87,'38'-5,"32"-6,14-2,-2-2,-11 0,-13 3,-11 4,-9 3,-11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3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29,'19'0,"21"0,14 0,1-5,-3-1,-6 0,-5 1,-6 2,-4 1,-1 1,-3 0,1 1,-1 0,-5 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01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0,'-236'645,"222"-604,-19 101,34-141,-1 1,0 0,0-1,1 1,-1-1,1 1,0-1,-1 1,1-1,0 0,0 1,-1-1,1 0,1 1,-1-1,0 0,0 0,0 0,0 0,1 0,-1 0,0 0,1-1,-1 1,1 0,-1-1,1 1,-1-1,1 1,0-1,-1 0,1 0,-1 0,1 0,0 0,-1 0,1 0,-1 0,1-1,-1 1,1-1,-1 1,1-1,-1 0,1 1,-1-1,1 0,-1 0,0 0,0 0,1 0,-1 0,0 0,0 0,0-1,0 1,0 0,0-1,17-14</inkml:trace>
  <inkml:trace contextRef="#ctx0" brushRef="#br0" timeOffset="299.311">820 0,'-69'77,"4"2,4 3,3 3,4 2,-2 12,45-77,1 1,1 0,0 0,2 1,1 0,1 1,3-20,1 1,1 0,-1 0,1 0,0 0,0 0,1 0,-1 0,1-1,1 1,-1 0,1 0,0-1,0 1,1-1,-1 0,1 0,1 0,-1 0,1 0,-1 0,1-1,1 0,-1 0,0 0,1 0,4 1,-1-1,0 0,1-1,-1 0,1 0,0-1,0 0,0-1,0 0,0 0,0-1,1 0,-1 0,0-1,0-1,0 1,0-2,0 1,-1-1,1 0,-1-1,8-4,7-4,-1-1,0-1,-1-1,0-1,-1 0,-1-2,3-4,-8 6,0 0,0-2,-2 1,0-2,-1 0,-1 0,-1-1,-1 0,0 0,-2-1,3-13,-6 21,-1 1,0 0,-1-1,-1 0,0 1,0-1,-1 1,-1-1,0 1,-1 0,0-1,-1 1,0 1,-1-1,-1 1,1-1,-2 1,1 1,-2 0,-5-7,8 12,-1 0,1 1,-1 0,0 0,0 0,-1 1,1 0,-1 0,1 1,-1 0,0 0,0 0,0 1,0 0,0 0,0 1,0 0,0 0,0 1,0 0,0 0,0 1,0 0,0 0,0 0,1 1,-1 0,1 0,0 1,0-1,0 1,0 1,1-1,0 1,-24 16,5-4</inkml:trace>
  <inkml:trace contextRef="#ctx0" brushRef="#br0" timeOffset="687.949">1526 198,'-38'1,"1"2,-1 1,1 2,0 2,0 1,1 2,0 2,-19 10,45-20,1 1,-1 0,1 0,0 1,1 0,-1 0,1 1,0 1,0-1,1 1,0 0,0 1,1 0,0 0,0 0,1 1,0-1,0 1,1 1,0-1,1 1,0-1,0 1,1 0,1 0,-1 0,2 0,-1 0,1 0,1 6,2-6,0 0,1 0,0 0,0 0,1-1,1 0,-1 1,1-2,1 1,0-1,0 0,0-1,1 1,0-1,1-1,0 0,0 0,0-1,0 0,1 0,0-1,0 0,0-1,0 0,5 0,5 3,1-1,1 0,-1-2,0 0,1-1,0-2,-1 0,1-1,-1-1,1-1,-1-1,0-1,0-1,-1 0,1-2,-1 0,-1-2,0 0,0-1,-1-1,-1 0,0-2,8-7,-17 13,0 0,0 0,-1-1,0 0,0-1,-1 1,0-1,-1 0,0-1,-1 1,0-1,0 0,-1 0,-1 0,0-1,0 1,-1-1,-1 1,0 0,0-1,-2-4,-2 3,0 1,0 0,-1 0,-1 0,0 0,0 1,-1 0,-1 1,0-1,0 2,-1-1,-1 1,1 0,-1 1,-1 0,1 1,-1 0,-1 0,1 1,-1 1,0 0,0 1,-1 0,1 1,-1 0,0 1,0 0,0 1,-6 1,-103 20,95-8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57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0,'55'275,"-25"53,-32-65,-25-81,21-157,5-22,0 1,-1 0,1-1,1 1,-1 0,0 0,1 0,0 0,0-1,0 1,1 0,-1 0,1 0,0 0,0-1,0 1,0 0,8 3,0-6</inkml:trace>
  <inkml:trace contextRef="#ctx0" brushRef="#br0" timeOffset="449.181">409 28,'54'421,"-5"-140,1-22,-42-240,-11-25,-28-50,-2 1,-3 1,-2 3,-3 1,-1 1,-3 3,-39-32,79 72,0 1,0 0,-1-1,1 2,-1-1,0 1,-1 0,1 0,-1 0,0 1,0 0,0 1,0-1,0 1,0 1,-1-1,1 1,-1 1,1-1,-1 1,1 0,-1 1,1 0,-1 0,1 1,0 0,0 0,-3 2,-8 12</inkml:trace>
  <inkml:trace contextRef="#ctx0" brushRef="#br0" timeOffset="1197.267">748 197,'27'110,"5"-2,4-2,33 63,15-17,-83-151,0 0,0 0,0 0,0 0,1 0,-1-1,0 1,0 0,1-1,-1 1,0-1,1 1,-1-1,0 0,1 0,-1 0,1 0,-1 0,0 0,1 0,-1 0,1 0,-1 0,0-1,1 1,-1-1,0 1,1-1,-1 1,0-1,0 0,1 0,-1 0,0 1,0-1,0 0,0 0,0 0,-1-1,2 0,38-48,-18 12,-3-1,-1 0,-2-1,10-39,-2 10,9 12,-21 107,-11-47,-2 15,1 1,1 0,0-1,2 0,0 1,1-1,1 0,1-1,0 1,1-1,1 0,1-1,3 5,-3-10,-1-1,2 1,0-1,0-1,1 0,0 0,0-1,1-1,6 3,-13-7,-1-1,1 0,0 0,0 0,1-1,-1 0,0 0,0 0,0-1,1 0,-1 0,0 0,1 0,-1-1,0 0,0 0,0-1,1 1,-1-1,-1 0,1 0,0-1,0 1,-1-1,4-3,10-12,0-1,-2 0,0-1,-1-1,-1 0,-1-1,-1-1,-1 0,-1 0,0-1,2-14,3-16,-2-1,-2 0,2-41,-12 87,2-3,-1-1,-1 0,0 0,-1 0,0 0,-1 0,0 0,-1 0,-1 0,0 1,-1-3,-2 9,2 7</inkml:trace>
  <inkml:trace contextRef="#ctx0" brushRef="#br0" timeOffset="1816.965">2131 705,'-163'226,"239"-365,66-89,-142 226,1 0,-1 0,1 0,0 1,-1-1,1 0,0 1,0-1,0 1,0-1,1 1,-1-1,0 1,0 0,1 0,-1-1,1 1,-1 0,1 0,0 1,-1-1,1 0,0 0,0 1,-1-1,1 1,0 0,0-1,0 1,0 0,-1 0,1 0,0 0,0 0,0 1,0-1,-1 1,1-1,0 1,0-1,-1 1,1 0,0 0,-1 0,1 1,5 8,0 0,-1 1,0 0,-1 1,-1-1,0 1,0 0,-1 0,0 0,-1 1,0 9,6 25,25 125,-32-167,4 52,-5-56,0 1,0-1,-1 0,1 0,0 0,-1 0,1 0,-1 0,1 0,-1 0,1-1,-1 1,0 0,1 0,-1 0,0 0,0-1,0 1,0 0,1-1,-1 1,0-1,0 1,0-1,0 1,0-1,0 0,-1 0,1 1,0-1,0 0,0 0,0 0,0 0,0 0,0 0,0 0,0-1,0 1,0 0,0-1,0 1,0-1,0 1,0-1,0 1,-1-1,-180-76,97 58,60 13</inkml:trace>
  <inkml:trace contextRef="#ctx0" brushRef="#br0" timeOffset="2448.4">2526 621,'26'140,"-21"-111,2-1,1 0,1 0,1-1,1 0,5 4,-16-29,1-1,0 1,-1-1,1 0,0 1,0-1,0 0,0 0,0 0,0 0,0 0,1 0,-1 0,0 0,0 0,1 0,-1-1,1 1,-1 0,1-1,-1 0,1 1,-1-1,1 0,-1 0,1 1,-1-1,1 0,-1-1,1 1,0 0,-1 0,1-1,-1 1,1-1,-1 1,0-1,1 0,-1 1,0-1,1 0,-1 0,0 0,0 0,1 0,-1 0,0 0,0-1,-1 1,2-1,46-69,-12-51,-26 77,-7 25</inkml:trace>
  <inkml:trace contextRef="#ctx0" brushRef="#br0" timeOffset="2965.263">3288 508,'-150'34,"148"-34,0 0,0 0,0 0,0 0,-1 1,1-1,0 1,1 0,-1 0,0-1,0 1,0 0,0 0,1 1,-1-1,0 0,1 1,-1-1,1 1,-1-1,1 1,0 0,0-1,0 1,0 0,0 0,0 0,0 0,1 0,-1 0,1 0,-1 0,1 0,0 0,0 0,0 0,0 0,0 0,0 0,1 1,-1-1,1 0,-1 0,1 0,0 0,55 37,-52-38,0 0,0 1,-1-1,1 1,0 0,-1 0,0 0,1 0,-1 1,0-1,0 1,0 0,0 0,-1 0,1 0,-1 1,0-1,0 1,0-1,0 1,-1 0,1-1,-1 1,0 0,0 0,-1 0,1 0,-1 4,-2 3,-1 1,-1-1,0 0,0 0,-1-1,-1 1,0-1,0 0,-1 0,-1 0,-25 43,26-41,5-11,1 0,0 0,-1 0,1 0,0 1,0-1,0 1,0-1,0 0,0 1,0 0,0-1,1 1,-1-1,1 1,-1 0,1 0,-1-1,1 1,0 0,0 0,0-1,0 1,0 0,0 0,1-1,-1 1,1 0,-1 0,1-1,-1 1,1-1,0 1,0 0,0-1,0 1,0-1,0 0,0 1,0-1,1 0,-1 0,0 0,1 0,8 2,1-2,-1 1,1-1,-1-1,0 0,1-1,-1 0,1 0,-1-1,0 0,0-1,0 0,0-1,8-4,7-4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1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303 116,'2'-3,"-1"-1,0 1,-1 0,1 0,0 0,-1-1,0 1,0 0,0-1,0 1,0 0,-1 0,0-1,1 1,-1 0,0 0,-1 0,1 0,0 0,-1 0,0 0,1 0,-1 1,0-1,-1 1,1-1,0 1,-1 0,1 0,-1 0,0 0,1 0,-1 0,0 1,0 0,0-1,-1 1,1 0,0 1,-2-1,-10 2,0 1,0 1,0 0,0 1,0 1,1 0,0 1,0 0,0 1,1 1,0 0,1 1,-6 5,16-13,-1-1,1 1,0 0,-1 0,1 1,0-1,0 0,0 1,0-1,0 1,0 0,1-1,-1 1,0 0,1 0,0 0,-1 1,1-1,0 0,0 0,0 1,0-1,1 0,-1 1,0-1,1 1,0-1,0 1,0-1,0 1,0-1,0 1,1-1,-1 1,1-1,-1 0,1 1,0-1,0 0,0 1,0-1,1 0,-1 0,1 0,-1 0,1 0,-1 0,1-1,2 2,11-1,0 0,0-1,0-1,1-1,-1 0,0 0,0-2,0 0,0-1,-1 0,0-1,1-1,-2 0,1-1,-1 0,5-4,-16 10,269-113,-259 109,-1 1,1 0,0 1,1 0,-1 1,0 1,1 0,-1 0,1 1,-1 1,1 0,-1 0,1 2,-1-1,2 2,-12-3,1 0,-1 0,0 1,0-1,0 1,0-1,0 1,0-1,0 1,0 0,-1 0,1 0,-1 0,1 0,-1 0,0 1,0-1,0 0,0 1,0-1,-1 0,1 1,-1-1,1 1,-1-1,0 1,0 0,0-1,0 1,-1-1,1 1,-1-1,1 0,-2 3,0 2,-1-1,0 1,0-1,0 0,-1 0,0-1,0 1,-1-1,1 1,-1-1,0-1,-3 3,-180 126,-158 112,340-240,-1-1,1 1,0 0,0 1,0-1,1 1,0 0,0 1,1-1,-1 1,1 0,1 0,-1 0,1 0,1 1,-1 0,1-1,1 1,-1 5,5 5</inkml:trace>
  <inkml:trace contextRef="#ctx0" brushRef="#br0" timeOffset="317.702">727 397,'-31'18,"0"1,2 1,0 1,1 2,2 1,0 1,2 1,0 1,2 2,-6 10,26-36,0-1,0 1,1 0,-1-1,1 1,-1 0,1 0,0 0,0 1,0-1,0 0,1 0,-1 0,1 1,0-1,0 0,0 0,1 1,-1-1,1 0,-1 0,1 0,0 0,0 0,1 0,-1 0,1 0,-1 0,1 0,0-1,0 1,0-1,0 1,0-1,1 0,-1 0,1 0,0 0,-1 0,1 0,0-1,0 0,0 1,1-1,15 2,0-1,0 0,0-2,0 0,0-1,0-1,0-1,0-1,-1 0,1-1,-1-1,-1-1,1-1,-1 0,0-1,-1-1,0 0,0-1,-2-1,3-3,-10 12,-1-1,-1 0,1 0,-1-1,1 1,-1-1,0 0,-1-1,0 1,1-1,-2 0,1 0,-1 0,0 0,0-1,0 1,-1-1,0 0,-1 0,1 1,-1-1,-1 0,1 0,-1 0,0 0,-1 0,0 0,0 0,0 0,-1 0,0 0,0 1,-1-1,0 1,0-1,0 1,-1 0,-3-4,4 7,0 0,-1-1,1 1,-1 0,0 1,0-1,0 1,0 0,0 0,-1 0,1 0,-1 1,1 0,-1-1,1 2,-1-1,0 1,-2-1,-14 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4:55.865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4290 657,'16'-11,"-26"8,0 6,8-3,-1-1,1 1,0 0,-1 0,1 1,-1-1,1 0,0 1,-1 0,1-1,0 1,0 0,0 0,-1 0,1 1,0-1,0 0,1 1,-1-1,0 1,0 0,1-1,-1 1,1 0,-1 0,1 0,0 0,0 0,0 1,0-1,0 0,0 0,1 1,-1-1,1 0,0 1,0-1,-1 1,1-1,1 0,-1 1,0-1,1 2,46 61,-43-62,0 0,-1-1,1 2,-1-1,0 0,0 1,0-1,0 1,0 0,-1 0,0 0,0 0,0 1,0-1,-1 0,1 1,-1-1,0 1,-1 0,1-1,-1 1,0 0,0-1,0 1,-1 0,0-1,0 1,0-1,0 1,0-1,-2 2,-2 3,-1-1,-1 0,1 0,-2 0,1-1,-1 0,0 0,0-1,-1 0,1 0,-1-1,-1 0,1-1,-1 0,0 0,0-1,0 0,0-1,0 0,-1-1,1 0,9-1,0 1,0-1,1 0,-1 0,0 0,0 0,1 1,-1-1,0 0,0 0,1 0,-1-1,0 1,0 0,1 0,-1 0,0-1,0 1,1 0,-1 0,0-1,1 1,-1-1,0 1,1-1,-1 1,1-1,-1 1,1-1,-1 1,1-1,-1 0,1 1,0-1,-1 0,1 1,0-1,-1 0,1 0,0 1,0-1,0 0,0 0,0 1,0-1,0 0,0 0,0 1,0-1,0 0,0 0,0 1,1-1,-1 0,0 0,1 1,-1-1,0 0,1 1,-1-1,1 0,-1 1,1-1,-1 1,1-1,0 1,-1-1,1 1,0-1,10-9</inkml:trace>
  <inkml:trace contextRef="#ctx0" brushRef="#br0" timeOffset="300.847">4827 657,'-29'10,"-19"12,-6 3,6 2,6 1,11 0,10 1,9 0,6 0,10-5,8-2,7-5,5-4,4-6,1-3,-4-3</inkml:trace>
  <inkml:trace contextRef="#ctx0" brushRef="#br0" timeOffset="573.137">5137 714,'-24'11,"-1"1,2 2,0 0,1 1,0 2,1 0,1 1,1 1,0 1,0 2,18-21,-1 1,1-1,0 1,-1 0,1 0,0 0,0-1,0 1,0 0,0 0,1 0,-1 1,1-1,-1 0,1 0,0 0,-1 0,1 0,0 1,1-1,-1 0,0 0,1 0,-1 0,1 0,-1 0,1 0,0 0,0 0,0 0,0 0,1 0,-1 0,0-1,1 1,-1 0,1-1,-1 0,1 1,0-1,0 0,-1 0,1 0,0 0,0 0,0 0,0 0,0-1,2 1,6-1,1 0,-1-1,0 0,1-1,-1-1,0 1,0-1,0-1,-1 0,1 0,-1-1,0 0,0-1,-1 0,1 0,-1-1,-1 0,1 0,-1-1,-1 0,1 0,-1-1,4-8,43-102,-50 98</inkml:trace>
  <inkml:trace contextRef="#ctx0" brushRef="#br0" timeOffset="819.85">5307 996,'14'-38,"10"-23,5-5,3 8,-4 10,-2 12,-1 8,-5 9</inkml:trace>
  <inkml:trace contextRef="#ctx0" brushRef="#br0" timeOffset="1223.418">5645 883,'226'-106,"-225"106,5-2,0 0,0-1,0 1,-1-1,1 0,-1-1,0 0,0 1,0-1,0-1,-1 1,0-1,0 0,0 0,0 0,-1 0,0-1,0 1,0-1,-1 0,1 0,-2 0,1 0,0-4,-3 8,0 0,0 0,0 0,0 0,-1 0,1 0,-1 1,1-1,-1 0,0 1,1-1,-1 1,0 0,0-1,0 1,0 0,0 0,0 1,-1-1,1 0,0 1,0-1,-1 1,1 0,0-1,0 1,-1 0,1 1,0-1,-1 0,1 1,-2 0,-71 20,62-15,0 1,1 0,0 1,1 0,0 1,0 0,1 1,0 0,1 1,0 0,0 0,1 1,1 0,0 1,1-1,0 1,1 1,0-1,1 1,-1 7,5-14,0 0,0-1,0 1,1 0,0 0,0 0,1-1,0 1,0 0,1-1,-1 0,1 1,1-1,-1-1,1 1,0 0,1-1,-1 0,1 0,0 0,0 0,0-1,1 0,0 0,0-1,0 1,0-1,0 0,1-1,-1 0,1 0,0 0,-1-1,1 0,0 0,0-1,1 1,18 0</inkml:trace>
  <inkml:trace contextRef="#ctx0" brushRef="#br0" timeOffset="-2210.84">1948 770,'-14'39,"-5"17,0 3,5-2,3-12</inkml:trace>
  <inkml:trace contextRef="#ctx0" brushRef="#br0" timeOffset="-1982.678">1976 319,'0'0</inkml:trace>
  <inkml:trace contextRef="#ctx0" brushRef="#br0" timeOffset="-1629.41">2089 1053,'110'-280,"-78"221,-32 58,0 1,1-1,-1 1,0 0,1-1,-1 1,1 0,-1-1,1 1,-1 0,1-1,-1 1,1 0,-1 0,1 0,-1-1,1 1,-1 0,1 0,-1 0,1 0,-1 0,1 0,0 0,-1 0,1 0,-1 0,1 0,-1 1,1-1,-1 0,1 0,-1 1,1-1,-1 0,1 0,-1 1,1-1,-1 0,0 1,1-1,-1 1,1-1,-1 1,0-1,0 1,1-1,-1 1,0-1,0 1,1-1,-1 1,0-1,0 1,0-1,0 1,0-1,0 1,0 0,6 35,-4-11,-3-15,0 0,2 1,-1-1,1 0,0 0,1 0,1 0,-1 0,1-1,1 1,0-1,0 1,1-1,0-1,1 1,0-1,0 0,1 0,0 0,1 0,-4-5,0-1,0 0,0 0,0 0,0-1,0 1,0-1,0 0,1 0,-1-1,0 1,1-1,-1 0,0 0,1 0,-1-1,0 0,1 0,-1 0,0 0,0 0,0-1,0 0,0 0,0 0,0 0,1-2,5-2,-1-1,-1 0,0-1,0 0,0 0,-1-1,0 0,0 0,-1 0,1-4,4-8,-2-1,0 0,-1 0,-1-1,-1 0,-2 0,2-19,-4 18</inkml:trace>
  <inkml:trace contextRef="#ctx0" brushRef="#br0" timeOffset="-877.786">3076 743,'-14'-2,"-1"2,0 0,1 1,-1 0,1 1,-1 1,1 0,0 1,0 1,0 0,0 1,1 0,0 1,0 1,1 0,0 0,-6 7,15-12,1 0,0 0,0 1,0-1,0 0,1 1,-1-1,1 1,0-1,0 1,0-1,1 1,-1 0,1 0,0-1,0 1,0 0,0 0,1-1,0 1,-1 0,1-1,1 1,-1-1,0 1,1-1,0 0,0 1,0-1,0 0,0 0,1 0,-1-1,1 1,0 0,-1-1,1 0,1 0,-1 0,0 0,0 0,1-1,-1 1,1-1,-1 0,1 0,0 0,-1-1,1 1,0-1,0 0,-1 0,1 0,2 0,7-3,1-1,0 0,-1-1,0 0,0-1,0-1,-1 0,0 0,0-1,-1-1,0 0,0 0,-1-1,0-1,3-5,101-115,-114 132,0-1,0 1,0-1,0 1,0-1,0 1,0-1,0 1,1-1,-1 1,0-1,0 1,0-1,1 1,-1-1,0 1,0-1,1 0,-1 1,0-1,1 1,-1-1,1 0,-1 1,0-1,1 0,-1 0,1 1,-1-1,1 0,-1 0,1 0,-1 0,1 1,-1-1,1 0,-1 0,1 0,-1 0,1 0,-1 0,1 0,-1 0,1-1,-1 1,1 0,-1 0,1 0,-1 0,1-1,-1 1,1 0,-1 0,0-1,1 1,-1 0,0-1,1 1,-1-1,0 1,1 0,-1-1,0 1,1-1,-11 43,9-38,-5 9,1 1,0-1,1 1,1 0,0 0,1 0,0 0,1 1,1-1,0 0,1 1,1-1,0 0,3 9,-4-20,0-1,0 0,1 1,-1-1,1 0,-1 0,1 0,0 0,0 0,0 0,0 0,0-1,0 1,0-1,1 1,-1-1,0 0,1 0,-1 0,1 0,0 0,-1-1,1 1,-1-1,1 0,0 0,0 0,-1 0,1 0,0 0,-1-1,1 1,-1-1,1 0,-1 0,1 0,-1 0,1 0,-1 0,2-2,86-69,-51 21,-2-2,-3-1,-2-2,-2-2,-3 0,-2-2,-2-4,-16 47,0 0,-1-1,-1 0,-1 1,0-1,-1-1,-1 1,-1 0,-1-1,0 1,-1 0,-1-1,-1 1,-3-11,5 26,0 1,0 0,0 0,0-1,0 1,0 0,0 0,-1 0,1 0,-1 0,1 1,-1-1,0 0,1 1,-1-1,0 1,0-1,0 1,-1 0,1 0,0 0,0 0,0 1,-1-1,1 0,-1 1,1 0,0-1,-1 1,1 0,-1 0,1 1,0-1,-1 0,1 1,0-1,-1 1,1 0,0 0,0 0,0 0,-1 0,1 1,0-1,-6 4,1 1,-1 0,1 0,0 1,1 0,0 0,0 0,0 1,1 0,-4 8,-2 8,1 0,2 1,0 0,1 1,2-1,1 1,1 0,1 1,1-1,1 0,2 1,4 24,3 3,3 0,2 0,2-1,3-1,17 32,-32-72,0-1,2-1,-1 1,1-1,0 0,1 0,0-1,1 0,0 0,0 0,9 5,0-9,0-4</inkml:trace>
  <inkml:trace contextRef="#ctx0" brushRef="#br0" timeOffset="-2997.641">931 121,'21'-2,"0"-1,-1 0,0-2,0 0,0-1,-1-1,8-4,118-31,-139 42,-2-2,0 0,0 1,0 0,0 0,1 0,-1 0,0 1,0-1,1 1,-1 0,0 0,0 1,1-1,-1 1,0 0,0 0,0 1,0-1,0 1,0 0,0 0,0 0,-1 1,1-1,-1 1,0-1,1 1,-1 1,-1-1,1 0,0 1,-1-1,0 1,0-1,0 1,0 0,0 1,-3 13,-1-1,0 1,-1-1,-1 0,-1 1,0-2,-7 15,9-25,-14 45,1 0,3 1,1 0,4 1,1 0,3 0,2 15,4 304,-2-369,0-2,1 1,-1-1,1 0,-1 1,0-1,1 1,-1-1,0 0,0 1,0-1,0 1,0-1,0 1,-1-1,1 0,0 1,-1-1,1 0,-1 1,0-1,1 0,-1 1,0-1,0 0,1 0,-1 0,0 0,0 0,0 0,-1 0,1 0,0 0,0 0,0-1,-1 1,1-1,0 1,-1 0,1-1,0 0,-1 1,1-1,-1 0,1 0,0 0,-1 0,1 0,-1 0,-137-45,109 37,0 1,-1 2,0 1,0 1,0 1,0 2,0 1,-1 2,-3 2,1 2,0 1,0 2,1 1,0 1,1 2,1 2,-12 7,28-14,0 1,1 0,0 1,1 0,0 1,1 1,0 0,1 0,0 1,1 1,1 0,0 0,1 1,1 0,0 0,1 0,-1 12,5-25,1 0,0 1,0 0,1-1,-1 1,1-1,0 1,0 0,0-1,0 1,1-1,-1 1,1-1,0 1,0-1,1 1,-1-1,0 0,1 1,0-1,0 0,0 0,0 0,1 0,-1-1,1 1,2 1,-1-5,0 0,0 0,-1-1,1 0,0 0,-1 0,1 0,-1 0,1-1,-1 1,0-1,0 0,0 0,-1 0,1-1,-1 1,0-1,0 1,2-4,1 0,11-17</inkml:trace>
  <inkml:trace contextRef="#ctx0" brushRef="#br0" timeOffset="-2465.36">1017 516,'24'10,"1"-2,1-1,-1-1,1-2,0 0,0-1,0-2,1-1,-1-1,0-1,0-1,0-1,0-2,-1 0,0-2,0-1,5-3,43-23,-72 36,0 0,-1 0,1 0,-1 1,1-1,-1 0,0 0,1 1,-1-1,0 0,0 1,0-1,0 0,0 1,0-1,0 0,0 1,-1-1,1 0,0 0,-1 1,1-1,-1 0,0 0,1 0,-1 1,0-1,0 0,0 0,1 0,-1 0,-1 0,-6 12,2 0,-1 0,2 1,0-1,0 1,1 0,1 1,1-1,0 1,0-1,2 1,0 0,0-1,1 1,2 5,18 59,-12-61</inkml:trace>
  <inkml:trace contextRef="#ctx0" brushRef="#br0" timeOffset="4636.565">7620 149,'2'0,"0"-1,-1 1,1-1,-1 0,0 0,1 0,-1 0,0 0,1 0,-1 0,0 0,0 0,0-1,0 1,0 0,0-1,0 1,-1-1,1 1,0-1,-1 1,1-1,-1 1,0-1,0 0,1 1,-1-1,0 0,0 1,0-1,-1 0,1 1,0-1,-1 1,1-1,-1 0,1 1,-1-1,0 1,1-1,-1 1,0 0,0-1,0 1,0 0,0 0,-1 0,1-1,0 1,0 0,-1 1,1-1,-1 0,1 0,-1 1,1-1,-1 0,1 1,-1 0,-1-1,-15-3,1 0,-1 1,0 2,0-1,0 2,0 0,0 2,0 0,0 0,0 2,0 0,1 1,0 1,-8 4,16-8,-1 0,1 1,0 0,1 1,-1 0,1 0,-1 0,1 1,1 1,-1-1,1 1,0 1,0-1,0 1,1 0,0 1,1-1,0 1,0 0,0 0,1 1,1 0,-1-1,1 1,-1 9,2 0,0 0,2 0,0 0,1 0,1 0,0 0,1-1,1 1,1-1,1 0,0 0,8 13,-10-25,0-1,1 0,0 0,0 0,0-1,1 1,-1-1,1-1,0 1,-1-1,1 0,0 0,0 0,1-1,-1 0,0 0,0-1,1 0,-1 0,0 0,1-1,-1 0,0 0,4-1,48 1,-57 1,-1 0,1 0,-1 0,1 0,-1 0,1 0,-1 0,1 1,-1-1,1 0,-1 0,1 1,-1-1,1 0,-1 1,1-1,-1 0,0 1,1-1,-1 1,0-1,1 1,-1-1,0 0,1 1,-1-1,0 1,0 0,0-1,0 1,1-1,-1 1,0-1,0 1,0-1,0 1,0-1,0 1,-1 0,1-1,0 1,0-1,0 1,0-1,-1 1,1-1,0 1,0-1,-1 1,1-1,0 0,-1 1,1-1,0 1,-1-1,1 0,-1 1,1-1,-1 0,1 0,-1 1,-26 27,14-19,0 1,0 0,1 1,0 0,1 1,0 0,1 1,0 0,1 1,1 0,0 0,1 1,0-1,1 2,1-1,1 1,0 0,0 5,3-14,0 0,0 0,1 0,0-1,1 1,-1 0,1 0,1 0,-1 0,1-1,0 1,1-1,-1 1,1-1,1 0,-1 0,1 0,0 0,0-1,1 0,0 0,0 0,0 0,0-1,5 4,3-2,1 0,-1 0,1-1,0-1,0-1,0 0,1 0,-1-1,1-1,-1-1,1 0,4-1,113-12,-67-7,-50 11</inkml:trace>
  <inkml:trace contextRef="#ctx0" brushRef="#br0" timeOffset="4904.056">8298 657,'-24'19,"-18"17,-6 5,0 2,9-2,5-3,5-3,6-3,3-2,5-1,-1-1,4-1,3 1,-2-5,1-7</inkml:trace>
  <inkml:trace contextRef="#ctx0" brushRef="#br0" timeOffset="5175.059">7874 601,'10'28,"12"20,8 7,3-3,-3-4,-3-10,-1-8,0-3,1-2,-1 0,2-5,0 0,0-4,-5-5</inkml:trace>
  <inkml:trace contextRef="#ctx0" brushRef="#br0" timeOffset="5575.064">8665 743,'-46'16,"1"3,1 2,1 2,1 1,-8 9,43-28,1 1,-1-1,1 1,0 0,0 1,1-1,0 1,0 0,1 1,0-1,-2 4,5-8,0 0,0 0,0 0,1 0,-1 0,1 0,0 0,0 0,0 0,0 0,0 0,1 0,-1 1,1-1,0 0,0 0,0-1,0 1,0 0,1 0,-1 0,1-1,0 1,0-1,0 1,0-1,0 0,1 0,-1 0,1 0,1 1,3 1,-1 0,0-1,1 1,0-2,0 1,0-1,0 0,0 0,0-1,0 0,1 0,-1-1,0 1,1-2,-1 1,0-1,0 0,1-1,-1 0,0 0,0 0,1-2,8-2,-1-1,0-1,0-1,-1 0,0 0,0-2,-1 0,-1 0,2-3,136-139,-150 152,1 0,0 0,-1 0,1 0,0 0,0 1,-1-1,1 0,0 0,0 1,0-1,0 0,0 1,0-1,0 1,0-1,0 1,0-1,1 1,-1 0,0 0,0-1,0 1,0 0,1 0,-1 0,0 0,0 1,0-1,0 0,0 0,1 1,-1-1,0 1,0-1,0 1,0-1,0 1,0-1,0 1,0 0,0 0,-1 0,1-1,0 1,0 0,-1 0,1 0,0 0,-1 0,1 0,-1 0,0 0,1 1,-1-1,0 0,1 0,2 18</inkml:trace>
  <inkml:trace contextRef="#ctx0" brushRef="#br0" timeOffset="6185.271">8975 1137,'108'-337,"-89"295,-4 72,11 94,-12-62,11-80,-4-20,-11 15,2 0,0 1,2 1,1 0,0 1,1 1,1 0,1 1,10-7,-27 24,0 0,0 0,0-1,1 1,-1 0,1 1,-1-1,0 0,1 0,-1 1,1-1,0 0,-1 1,1 0,-1-1,1 1,0 0,-1 0,1 0,0 0,-1 0,1 0,0 0,-1 1,1-1,0 1,-1-1,1 1,-1 0,1-1,-1 1,1 0,-1 0,0 0,1 0,-1 0,0 0,0 0,0 1,0-1,0 0,0 1,0-1,0 1,-1-1,1 1,0-1,-1 1,1-1,-1 1,0 0,1-1,-1 1,0 0,0-1,0 1,-1 1,-22 142,22-138,0 1,0-1,0 1,1-1,0 1,0 0,1-1,0 1,0-1,1 1,0-1,0 0,4 6,6 5</inkml:trace>
  <inkml:trace contextRef="#ctx0" brushRef="#br0" timeOffset="9909.429">9737 996,'0'0</inkml:trace>
  <inkml:trace contextRef="#ctx0" brushRef="#br0" timeOffset="10738.628">9963 544,'-7'-1,"1"1,-1-1,0 1,1 1,-1-1,0 1,1 0,-1 1,1-1,-1 1,1 1,0-1,0 1,0 0,0 0,0 1,1 0,0 0,0 0,-3 3,-3 3,0 1,0 0,1 1,0 0,1 1,1 0,0 0,1 1,0-1,1 2,1-1,0 1,1 0,0 0,1 0,1 0,0 0,1 13,1-24,1-1,-1 1,0-1,1 1,0-1,0 1,0-1,0 0,1 1,-1-1,1 0,0 0,0 0,0 0,0 0,0-1,1 1,-1-1,1 1,0-1,0 0,0 0,0 0,0 0,0-1,0 1,1-1,-1 0,0 0,1 0,-1 0,1-1,-1 1,1-1,-1 0,1 0,-1 0,1-1,-1 1,1-1,-1 0,1 0,1 0,11-4,0-1,0-1,0 0,-1-1,0-1,0 0,-1-1,0 0,-1-1,-1-1,1 0,-2-1,0 0,0 0,-1-1,-1-1,0 0,-1 0,-1-1,0 0,-1 0,1-7,-4 1,-12 32,-12 32,16-28,1 0,1 1,0 0,1-1,1 1,0 0,1 0,1 0,0 0,1 0,1-1,0 1,1-1,0 1,1-1,1 0,0-1,6 10,-10-20,0-1,1 1,-1 0,0 0,1-1,0 0,0 1,0-1,0 0,0-1,0 1,0 0,1-1,-1 0,0 1,1-2,-1 1,1 0,14 0</inkml:trace>
  <inkml:trace contextRef="#ctx0" brushRef="#br0" timeOffset="11185.743">10246 601,'-2'63,"0"-42,0 1,2 0,1 0,0 0,1 0,2-1,0 1,1-1,2 0,0 0,5 8,-12-27,1-1,-1 0,1 1,0-1,-1 0,1 0,0 0,0 0,0 0,0 0,0 0,0 0,0 0,0 0,1 0,-1 0,0-1,0 1,1-1,-1 1,0-1,1 1,-1-1,0 0,1 0,-1 1,1-1,-1 0,1 0,-1-1,0 1,1 0,-1 0,1-1,-1 1,0-1,1 1,-1-1,0 1,0-1,1 0,-1 0,0 0,0 1,0-1,0 0,0 0,0 0,0-1,0 1,-1 0,1 0,0-1,41-71,26-161,-60 206,-2 3</inkml:trace>
  <inkml:trace contextRef="#ctx0" brushRef="#br0" timeOffset="11624.326">10640 657,'-19'-3,"-1"1,0 1,0 0,0 2,0 0,0 1,0 1,1 1,-1 1,-15 6,33-11,0 1,0-1,0 1,1-1,-1 1,0 0,0 0,0 0,0 0,1 0,-1 0,0 0,1 1,-1-1,1 1,0-1,-1 1,1-1,0 1,0 0,0 0,0-1,0 1,0 0,1 0,-1 0,1 0,-1 0,1 0,0 0,0 0,-1 0,2 0,-1 0,0 0,0 0,1 0,-1 0,1 0,-1 0,1 0,0 0,0 0,0 0,0-1,0 1,0 0,0-1,1 1,-1-1,1 1,-1-1,1 1,0-1,9 6,0-1,0 0,1 0,0-1,0-1,0 0,1-1,0 0,1-1,32 9,-45-10,1-1,0 0,-1 0,1 1,0-1,-1 1,1-1,-1 1,1 0,-1-1,1 1,-1 0,1 0,-1 0,0 0,0 0,1 0,-1 1,0-1,0 0,0 1,0-1,-1 1,1-1,0 1,0-1,-1 1,1-1,-1 1,0 0,1-1,-1 1,0 0,0-1,0 1,0 0,0-1,0 1,-1 0,1-1,-1 1,1-1,-1 1,1 0,-1-1,0 1,0-1,0 0,0 1,0-1,0 1,-140 130,139-130,0 0,1-1,-1 1,1 0,0 0,-1 0,1 0,0 0,0 1,1-1,-1 0,0 0,1 1,-1-1,1 0,0 1,0-1,-1 0,2 1,-1-1,0 0,0 1,1-1,-1 0,1 1,0-1,0 0,0 0,0 0,0 0,0 0,1 0,-1 0,1 0,-1 0,1 0,-1-1,1 1,0-1,0 1,0-1,1 0,4 4,0-1,0 0,0 0,1-1,0 1,0-2,0 1,0-1,0-1,0 0,8 1,102-22,-93 16</inkml:trace>
  <inkml:trace contextRef="#ctx0" brushRef="#br0" timeOffset="17037.991">6548 93,'34'-93,"-38"123,-44 175,41-159,3 0,1 1,3-1,2 5,-1 18,4 24,4 0,4 0,24 86,9-2,-16-67,-5 2,-1 30,12 244,-60-70,-1-113,9-91,5 1,5 0,5 33,29 136,-28-220,-2 0,-3 0,-2 0,-15 54,-54 232,-19 76,29-62,44-115,10-120,5 1,9 96,0-65,-2 541,-30-435,30-259,-2 32,2 0,2 1,1-1,6 28,-2-25,-2-1,-2 1,-1 0,-3 19,4 84,18-2,-43-3,-32 32,66-133,0-27</inkml:trace>
  <inkml:trace contextRef="#ctx0" brushRef="#br0" timeOffset="25490.218">339 1871,'14'-9,"1"1,0 0,0 1,0 0,1 2,-1 0,1 0,1 2,-1 0,0 0,1 2,0 0,11 1,10 3,-21-1,0 0,1-2,-1 0,1-1,-1 0,0-2,6-1,213-25,-169 19,0 3,0 3,0 3,26 4,27-1,529-2,-423-28,186 27,-219-26,397 26,-155 1,-194-27,474 27,-287-1,-188-27,335 28,-345 28,379-27,-512-1,251-12,49-17,21-5,-125 5,-137 19,149 9,-136 3,769-2,-769-26,17-6,-174 32</inkml:trace>
  <inkml:trace contextRef="#ctx0" brushRef="#br1" timeOffset="43515.282">1017 2125,'-177'246,"-62"106,32-19,127-226,93-149,197-278,6-24,-96 194,-14 25,-106 124,1 0,0 1,-1-1,1 0,0 1,-1-1,1 1,0-1,-1 1,1-1,0 1,0-1,0 1,-1 0,1 0,0-1,0 1,0 0,0 0,0 0,0 0,0 0,-1 0,1 0,0 0,0 0,0 0,0 1,0-1,-1 0,1 1,0-1,0 1,0-1,-1 0,1 1,0 0,-1-1,1 1,0-1,-1 1,1 0,-1-1,1 1,-1 0,1 0,-1 0,1-1,-1 1,0 0,1 0,12 55,-11-42,86 422,-31-100,-57-336,-1 0,1-1,-1 1,1 0,-1 0,0 0,1 0,-1 0,1 0,-1 0,1 0,-1 0,0 0,1 1,-1-1,1 0,-1 0,1 0,-1 1,1-1,-1 0,1 1,-1-1,1 0,-1 1,1-1,0 1,-1-1,1 1,0-1,-1 0,1 1,0-1,-1 1,1 0,0-1,0 1,0-1,0 1,-1-1,1 1,0-1,0 1,0 0,0-1,0 1,0-1,1 1,-1-1,0 1,0 0,0-1,0 1,1-1,-1 1,0-1,1 1,-1-1,0 1,1-1,-1 0,0 1,1-1,-1 1,1-1,-1 0,1 1,-12-8</inkml:trace>
  <inkml:trace contextRef="#ctx0" brushRef="#br1" timeOffset="43832.824">537 2775,'7'-5,"0"1,0 0,1 1,-1 0,1 0,0 1,0 0,0 0,0 1,0 0,0 0,1 1,-1 0,6 1,1-1,327 0,-318-4,-6-2</inkml:trace>
  <inkml:trace contextRef="#ctx0" brushRef="#br1" timeOffset="44229.837">1665 2322,'-9'5,"-4"6,-4 2,6-2,4-8,9-3,3-8,2 3,-1 3</inkml:trace>
  <inkml:trace contextRef="#ctx0" brushRef="#br1" timeOffset="44786.546">1694 2802,'-5'5,"-1"6,-5 2,4-2,4-8,2-4</inkml:trace>
  <inkml:trace contextRef="#ctx0" brushRef="#br1" timeOffset="52433.159">3218 2209,'3'-8,"-1"0,-1-1,1 1,-1 0,-1-1,0 1,0-1,0 1,-1-1,-1 1,1 0,-1-1,-1 1,1 0,-1 0,-1 1,0-1,0 0,0 1,-1 0,0 0,0 1,-1-1,0 1,0 0,0 1,-1-1,1 1,-9-4,-2 5,-1 0,1 0,-1 2,0 0,0 1,0 1,-1 1,1 0,0 2,1 0,-1 1,0 0,1 1,0 2,0-1,1 2,-9 5,12-8,1 0,0 0,0 1,0 0,1 1,0 1,0 0,0 0,1 1,1 0,0 1,0 0,1 1,0 0,0 0,2 0,-1 1,1 0,1 0,0 1,1-1,0 1,1 0,1 0,0 0,0 8,3-15,0 0,0 0,1 0,-1 0,1 0,1-1,-1 1,1-1,0 0,0 1,0-1,1-1,0 1,0 0,0-1,1 0,-1 0,1 0,0-1,0 0,0 1,0-2,1 1,-1-1,1 0,3 1,9 3,1-1,0-1,0 0,0-2,1 0,-1-1,13-1,-5-3,0 0,0-2,0-2,-1 0,1-1,-2-2,1 0,-2-2,20-12,-20 8,-2-1,0 0,-1-2,0 0,-2-1,0-1,-2-1,2-4,24-56,-76 149,2 2,3 2,3 0,-9 49,-106 366,129-424,13-62,0 0,0 1,0-1,0-1,0 1,0 0,0 0,0-1,-1 1,1-1,0 0,0 1,0-1,0 0,-1 0,1 0,0 0,-1-1,1 1,-1 0,1-1,-1 1,0-1,1 0,1-1,15-11</inkml:trace>
  <inkml:trace contextRef="#ctx0" brushRef="#br1" timeOffset="52814.759">3952 2209,'-43'30,"0"1,2 2,2 2,1 2,2 1,1 2,2 1,-18 31,44-59,0 0,1 0,1 0,0 1,0-1,1 1,1 1,1-1,0 0,0 1,2 2,-1-12,1 0,0 0,1 0,0 0,-1 0,1 0,1 0,-1 0,1 0,0 0,0-1,0 1,1-1,0 1,0-1,0 0,0 0,0 0,1-1,0 1,0-1,0 0,0 0,0 0,0-1,1 1,0-1,-1 0,1 0,0-1,0 1,2-1,12 2,1 0,0-2,0 0,0-1,-1-2,1 0,0 0,-1-2,1-1,-1 0,0-1,-1-1,1-1,-2-1,1 0,2-3,17-12,-1-1,-1-1,-1-2,-2-1,-1-2,24-30,-38 42,-1-1,0 0,-1-2,-1 1,-2-2,0 1,-1-2,-1 0,-2 0,1-2,-8 19,-1 1,1-1,-1 1,0-1,-1 1,0-1,0 1,0-1,-1 1,1 0,-2-1,1 1,-1 0,0 0,0 1,0-1,-1 1,0 0,0-1,0 2,-1-1,0 0,1 1,-2 0,1 0,0 1,-1-1,0 1,0 0,0 1,0-1,0 1,0 1,-1-1,1 1,0 0,-1 0,1 1,-3 0,-16 2,-1 2,1 1,1 1,-1 0,1 2,0 1,1 1,0 1,1 1,0 1,1 1,0 1,-10 10,-35 34,45-33</inkml:trace>
  <inkml:trace contextRef="#ctx0" brushRef="#br1" timeOffset="53471.58">5024 2041,'-1'-2,"0"0,-1 0,1 0,-1 0,0 1,1-1,-1 0,0 1,0 0,0-1,0 1,0 0,0 0,-1 0,1 0,0 1,0-1,-1 1,1-1,0 1,-1 0,1 0,0 0,-1 0,0 0,0 0,-7-2,1 1,-1 1,0 0,0 0,1 1,-1 0,0 1,1 0,-1 1,1 0,0 0,0 1,0 0,0 0,1 1,-1 0,1 1,1 0,-1 0,1 1,0 0,0 0,1 0,0 1,0 0,1 0,0 1,1-1,-1 1,2 0,-1 0,-1 9,4-15,0 1,0-1,0 0,0 1,1-1,-1 1,1-1,0 1,0 0,1-1,-1 1,1-1,-1 0,1 1,0-1,0 1,1-1,-1 0,1 0,0 0,-1 0,1 0,1 0,-1 0,0-1,1 1,-1-1,1 1,0-1,0 0,0 0,0 0,0-1,0 1,0-1,0 0,1 1,-1-1,1-1,-1 1,1-1,-1 1,1-1,-1 0,1 0,19-6,0-1,0 0,-1-2,-1 0,1-2,-2 0,1-2,-2 0,8-7,4 0,-13 7,5-3,1 0,1 2,0 1,1 0,0 2,11-2,-36 12,1 0,-1 1,0-1,1 1,-1-1,1 1,-1 0,1 0,0-1,-1 1,1 0,-1 0,1 0,-1 1,1-1,-1 0,1 1,-1-1,1 1,-1-1,1 1,-1 0,1-1,-1 1,0 0,0 0,1 0,-1 0,0 0,0 0,0 0,0 1,0-1,0 0,-1 1,1-1,0 0,0 1,-1-1,1 1,-1-1,0 1,1-1,-1 1,0 0,-12 71,-3-35,-3-1,-1-2,-2 1,-1-2,-16 18,-176 169,-66 24,279-245,-1 1,1-1,0 1,0-1,0 1,-1 0,1 0,0 0,0-1,0 1,0 0,0 0,1 0,-1 1,0-1,0 0,1 0,-1 0,1 1,-1-1,1 0,-1 0,1 1,0-1,-1 0,1 1,0-1,0 0,0 1,0-1,1 1,-1-1,0 0,0 1,1-1,-1 0,1 0,-1 1,1-1,-1 0,1 0,0 0,0 0,0 1,0-1,-1 0,1-1,0 1,1 0,-1 0,0 0,19-1,1-5</inkml:trace>
  <inkml:trace contextRef="#ctx0" brushRef="#br1" timeOffset="53734.232">5362 2520,'-37'31,"2"2,0 1,3 2,0 2,3 0,-17 30,44-65,-1 0,1 1,-1 0,1-1,0 1,1 0,-1 0,1 0,-1 0,1 0,0 0,1 0,-1 0,1 1,-1-1,2 0,-1 0,0 1,1-1,-1 0,1 0,0 0,1 0,-1 0,1 0,0 0,0 0,0-1,0 1,1 0,-1-1,1 0,0 0,3 3,7-2,1 0,0-1,0-1,0 0,1 0,-1-2,0 0,1 0,-1-2,0 0,0 0,0-1,0-1,0 0,0-1,0 1,0-1,0 0,0-1,-1-1,0 0,0-1,-1 0,0-1,6-6,-14 12,0 0,-1 0,0 0,1-1,-1 0,-1 1,1-1,0 0,-1 0,0-1,0 1,0 0,-1-1,1 1,-1-1,0 0,0 1,-1-1,1 0,-1 1,0-1,0 0,-1 0,0 1,1-1,-1 0,-1 1,1-1,-1 1,0 0,0-2,-4 0,0 0,0 0,0 1,0 0,-1 0,0 0,0 1,0 0,-1 1,1-1,-1 1,0 1,0-1,0 2,0-1,0 1,0 0,-1 0,1 1,0 1,0-1,-1 1,-2 1,6-2,-31 0</inkml:trace>
  <inkml:trace contextRef="#ctx0" brushRef="#br1" timeOffset="56289.52">8016 2012,'-38'-4,"0"1,-1 2,1 2,-1 2,1 1,-13 5,43-8,-1 1,1 0,0 0,0 1,0 0,0 1,0 0,1 0,-1 1,1 0,0 0,1 0,-1 1,1 0,0 0,1 1,-1-1,1 1,1 1,-1-1,1 1,0-1,1 1,0 0,0 1,1-1,-1 6,2-3,0 0,0 0,1 0,1 1,0-1,0 0,1 0,1 0,0-1,0 1,1-1,0 1,1-1,0-1,1 1,0-1,0 1,1-2,0 1,1-1,0 0,0-1,1 0,0 0,0 0,0-2,1 1,0-1,0 0,0-1,1 0,-1-1,5 1,4 1,1 0,0-1,0-1,0 0,1-2,-1-1,0 0,0-1,1-2,-1 0,0-1,-1 0,1-2,-1 0,0-2,0 0,-1-1,0-1,-1 0,9-8,-15 10,-1-1,0 0,-1-1,1 0,-2-1,0 0,0 0,-1 0,0-1,-1 0,0-1,-1 1,-3 5,1 0,-1 0,0 0,-1 0,0 0,0 0,0-1,-1 1,0 0,0 0,-1-1,0 1,0 0,-1 0,0 0,0 0,-1 0,0 1,0-1,0 1,-1-1,-4-4,-6-4,-1 1,0 1,-1 1,-1 0,0 1,0 0,-1 2,0 0,-1 1,0 1,0 1,0 0,-1 2,0 0,0 1,0 1,0 1,-1 1,-16 2,4-2</inkml:trace>
  <inkml:trace contextRef="#ctx0" brushRef="#br1" timeOffset="56670.632">7847 2492,'-26'19,"1"1,1 2,1 0,0 2,2 0,1 1,1 1,2 1,-6 11,21-34,0 0,0 0,0 0,0 0,0 1,1-1,0 0,0 1,0-1,1 1,-1-1,1 1,0-1,1 1,-1-1,1 1,-1-1,1 1,1-1,-1 0,1 0,-1 1,1-1,0 0,1 0,-1-1,1 1,0 0,0-1,0 0,0 1,0-1,1-1,-1 1,1 0,0-1,0 0,0 0,2 1,10 2,1-2,0 0,0 0,0-2,0 0,0-1,1-1,-1 0,0-1,0-1,0-1,-1 0,1-1,-1-1,0 0,-1-2,1 0,6-5,-13 9,4 0,-1-1,1 0,-1-1,-1 0,1-1,-1-1,0 0,0 0,-1-1,0 0,-1-1,0 0,-1-1,0 1,0-2,-1 1,-1-1,1 0,-2 0,0-1,-1 0,0 1,0-3,-3 9,1-1,-1 0,0 1,-1-1,0 0,0 0,0 0,-1 1,0-1,0 0,0 1,-1-1,0 1,-1-1,1 1,-1 0,0 0,-1 0,0 0,0 1,0-1,0 1,-1 0,0 0,0 1,0 0,0-1,-1 2,0-1,0 1,0 0,-5-2,-9-2,-1 2,1 1,-1 0,1 1,-1 2,0 0,-6 1,-8 0</inkml:trace>
  <inkml:trace contextRef="#ctx0" brushRef="#br1" timeOffset="57184.126">8467 2068,'17'-3,"113"-27,0 7,50 0,-178 22,1 0,-1 0,0 0,0 0,1 0,-1 1,0 0,1-1,-1 1,1 0,-1 0,1 0,-1 0,0 0,1 1,-1-1,0 1,1 0,-1 0,0-1,0 2,1-1,-1 0,0 0,0 1,0-1,0 1,-1-1,1 1,0 0,-1 0,1-1,-1 1,0 0,1 1,-1-1,0 0,0 0,0 0,-1 1,1-1,-1 0,1 1,-1-1,0 1,1 0,-63 120,31-73,16-16,1 1,2 0,1 1,1 0,3 1,1 0,1 2,-7 35,-3 2,-16 153,31-217</inkml:trace>
  <inkml:trace contextRef="#ctx0" brushRef="#br1" timeOffset="57420.159">8580 2548,'39'0,"31"0,9 0,-4 0,-11 0,-10 0,-11 0,-11 0</inkml:trace>
  <inkml:trace contextRef="#ctx0" brushRef="#br1" timeOffset="57618.736">9314 2576,'-5'34,"-1"11</inkml:trace>
  <inkml:trace contextRef="#ctx0" brushRef="#br1" timeOffset="57984.879">9625 2097,'-13'5,"0"1,1 0,0 0,0 1,1 1,0 0,0 1,1 0,0 0,0 1,1 1,0-1,1 1,1 1,-1 0,2 0,-6 12,11-21,1 0,-1 0,1 0,0 1,-1-1,1 0,1 0,-1 0,0 0,1 0,-1 0,1 0,0 0,0 0,0 0,1 0,-1 0,1 0,-1-1,1 1,0-1,0 1,0-1,1 0,-1 0,0 1,1-2,-1 1,1 0,0-1,-1 1,4 0,102 30,-92-28,172 47,-183-48,-1 0,0 1,0-1,0 1,0 0,-1 0,0 0,0 0,0 0,0 1,0-1,-1 1,0 0,0 0,0 0,-1 0,1 0,-1 0,0 0,-1 0,1 1,-1-1,0 0,-1 1,1-1,-1 0,0 0,0 0,-1 0,1 0,-1 0,0 0,-1 0,1-1,-1 1,0-1,0 1,0-1,-1 0,1 0,-1-1,0 1,0-1,0 0,-1 0,1 0,-2 0,-94 67,35-50,44-18</inkml:trace>
  <inkml:trace contextRef="#ctx0" brushRef="#br1" timeOffset="58174.168">9539 2068,'58'-9,"28"-4,5 1,-9 2,-13 8,-13 4,-17 2</inkml:trace>
  <inkml:trace contextRef="#ctx0" brushRef="#br1" timeOffset="58688.07">10330 1955,'14'1,"-25"0,-18 2,28-2,-8-1,0 2,0-1,0 1,0 0,0 1,0 0,1 0,-1 1,1 0,0 1,0 0,1 0,-1 0,1 1,1 0,-1 1,1-1,0 1,0 1,1-1,0 1,0 0,4-6,1 0,0 0,0 0,0 0,0 0,0 0,0 0,1 0,-1 0,1 0,-1-1,1 1,0 0,-1 0,1 0,0-1,0 1,0 0,1-1,-1 1,0-1,1 1,-1-1,0 0,1 1,0-1,-1 0,1 0,0 0,0 0,-1-1,1 1,0 0,0-1,0 1,0-1,0 0,0 0,0 1,0-1,83 1,153-72,-235 69,-1 1,1-1,0 1,0-1,0 1,0 0,0 0,0 0,0 0,0 1,0-1,1 1,-1 0,0 0,0 0,0 0,0 0,1 1,-1-1,0 1,0 0,0 0,0 0,0 1,0-1,-1 1,1-1,0 1,-1 0,1 0,-1 0,1 0,-1 1,0-1,0 1,0-1,-1 1,1 0,0-1,-1 1,0 0,0 0,0 0,0 1,-2 10,-1 0,-1-1,0 0,-1 1,-1-1,0 0,0-1,-1 1,-1-1,0 0,-9 10,-11 15,-1 0,-2-2,-1-2,-2 0,-33 24,-27 5,76-53,1 1,0 0,0 1,1 1,0 0,1 1,0 1,1 0,1 0,0 1,-8 16,8 20,15-33</inkml:trace>
  <inkml:trace contextRef="#ctx0" brushRef="#br1" timeOffset="58989.034">10499 2633,'-25'22,"0"2,1 0,2 2,0 0,2 2,1 0,1 1,-6 16,22-42,0 0,0 0,1 0,-1 0,1 1,0-1,-1 0,2 1,-1-1,0 1,1 0,0-1,-1 1,1-1,1 1,-1 0,0-1,1 1,0-1,0 1,0-1,0 1,1-1,-1 0,1 0,0 1,0-1,0 0,0-1,0 1,1 0,-1-1,1 1,0-1,2 2,6 0,0 1,1-1,-1-1,1 0,0-1,0 0,0-1,0 0,0-1,0 0,0-1,0-1,-1 0,1 0,0-1,-1 0,1-1,-1-1,0 0,0 0,-1-1,1 0,-1-1,-1 0,1-1,-1 1,-1-2,1 0,-2 0,1 0,-1-1,0 0,2-6,-7 12,-1 1,0-1,1 0,-1 0,-1 0,1 0,0 0,-1 0,0 0,0 0,0 0,-1 0,1 0,-1 0,0 0,0 1,0-1,-1 0,1 0,-1 1,0-1,0 1,0-1,0 1,-1 0,1 0,-1 0,0 0,0 0,0 1,0 0,-1-1,1 1,-1 0,1 0,-1 1,1-1,-1 1,0 0,0 0,0 0,-1 0,-25-6</inkml:trace>
  <inkml:trace contextRef="#ctx0" brushRef="#br1" timeOffset="62819.185">537 4100,'-11'351,"-25"-79,3-45,17-193,9-28</inkml:trace>
  <inkml:trace contextRef="#ctx0" brushRef="#br1" timeOffset="63321.696">367 4129,'291'-26,"-67"23,-222 3,0 1,0-1,0 0,1 0,-1 1,0-1,0 1,0 0,0 0,0 0,0 0,0 0,0 0,-1 0,1 0,0 1,-1-1,1 1,-1-1,1 1,-1 0,0 0,1-1,-1 1,0 0,0 0,-1 0,1 0,0 0,-1 1,1-1,-1 0,1 0,-1 0,0 0,0 1,0 1,-25 78,0-40,-1-1,-2-2,-2-1,-4 2,30-37,0 1,1-1,-1 0,1 1,0 0,0 0,1 0,-1 0,1 0,0 1,0-1,0 0,0 1,1 0,0-1,0 1,0 0,0 0,1 0,0 0,0-1,0 1,1 0,0 0,-1 0,2-1,-1 1,1 0,-1-1,1 1,3 3,4 2,0 0,1-1,0 0,1-1,0 0,0-1,0 0,1-1,0 0,1 0,-1-2,1 0,0 0,11 1,93 40,-113-41,-1-1,1 0,-1 1,0 0,0 0,-1 0,1 0,-1 0,0 0,0 1,0-1,0 1,-1-1,0 1,0 0,0-1,0 1,-1 0,0 0,0 0,0 0,-1-1,0 1,0 0,0-1,0 1,-1 0,1-1,-1 1,0-1,-1 0,1 0,-1 0,0 0,0 0,0 0,0-1,-1 0,1 1,-1-1,0 0,0-1,0 1,0-1,-20 14,0 0,-1-2,0-1,-1-1,-1-2,1 0,-2-2,1 0,-1-2,0-2,-1 0,1-2,-1-1,1-1,-1-1,-24-5,46 6,1-1,-1 1,1-1,-1 0,1-1,0 1,0-1,0 0,0-1,0 0,0 0,1 0,-1 0,1-1,0 0,0 0,0-1,1 1,-1-1,1 0,0 0,1 0,-1-1,-1-3,-1-14</inkml:trace>
  <inkml:trace contextRef="#ctx0" brushRef="#br1" timeOffset="64037.552">1497 4213,'0'5,"0"6,-5 2,-2 3,6-2,3-7,5-10,2-9,4-3,0 7,-2 3</inkml:trace>
  <inkml:trace contextRef="#ctx0" brushRef="#br1" timeOffset="64435.804">1553 4693,'-19'15,"-6"9,5 0,11-3,13-10,9-12,8-6,0-7,2 0,-9 2,-6 2</inkml:trace>
  <inkml:trace contextRef="#ctx0" brushRef="#br1" timeOffset="64906.676">2738 4044,'-22'7,"-1"2,1 0,1 2,0 0,0 2,1 0,1 1,0 1,1 0,0 2,2 0,0 1,1 1,9-12,2 0,-1 0,1 1,0 0,0 0,1 0,0 0,1 1,-1-1,2 1,-1-1,1 1,1 0,-1 0,2-1,-1 1,1 0,0 0,1-1,0 1,0-1,1 1,0-1,1 0,0 0,0-1,0 1,1-1,0 0,1 0,0 0,0-1,0 0,1 0,-1 0,3 0,3 0,1-1,1 0,-1-1,0 0,1-1,0 0,0-1,0-1,0 0,0-1,0-1,0 0,0-1,0 0,0-1,-1-1,1 0,-1-1,0 0,0-1,-1 0,0-1,0-1,7-6,-4 3,-1 0,0-2,-1 1,0-2,-1 0,-1 0,0-1,-1-1,0 0,-2 0,0 0,-1-1,4-13,-6 13,-1 0,0 0,-2-1,0 0,0 1,-2-1,0 0,-1 0,-1 1,-1-1,-1-2,2 16,1-1,-1 1,-1 0,1-1,-1 1,1 0,-1 1,0-1,-1 0,1 1,-1 0,1-1,-1 2,0-1,0 0,0 1,-1-1,1 1,0 1,-1-1,0 0,1 1,-1 0,0 0,1 1,-1-1,-3 1,-17-2</inkml:trace>
  <inkml:trace contextRef="#ctx0" brushRef="#br1" timeOffset="65289.306">2766 4552,'-21'7,"1"1,0 2,0 0,1 1,0 1,1 0,0 2,1 0,1 1,0 0,1 2,1-1,0 2,-10 18,23-34,0 1,0 0,-1 0,2-1,-1 1,0 0,1 0,-1 0,1 0,0 0,0 0,0 0,0 0,0 0,1 0,0 0,-1 0,1-1,0 1,0 0,1 0,-1-1,0 1,1 0,0-1,0 0,-1 1,1-1,1 0,-1 0,0 0,0 0,1-1,-1 1,1 0,-1-1,1 0,0 0,0 0,1 1,120 25,-102-25,0 0,0-2,0-1,-1 0,1-2,0-1,-1 0,1-2,-1 0,-1-1,1-1,-1-1,-1-1,0-1,11-8,-14 7,-1-1,0 0,-2-1,1-1,-2 0,0-1,6-9,-15 20,0-1,0 0,0 1,-1-1,0 0,0 0,0 0,-1 0,0 0,0-1,0 1,-1 0,0-1,0 1,-1 0,0 0,0-1,0 1,-1 0,0 0,0 0,0 0,-1 1,0-1,-1-1,-3-1,1 1,-1 0,0 0,-1 0,1 1,-1 0,-1 1,1 0,-1 0,0 1,0 0,0 0,-1 1,1 1,-1-1,1 1,-6 0,-11-1</inkml:trace>
  <inkml:trace contextRef="#ctx0" brushRef="#br1" timeOffset="65787.774">3697 4100,'-25'17,"1"0,1 1,1 2,0 0,1 1,2 2,-18 23,31-38,-1 0,1 1,1 0,0 0,0 0,0 1,1 0,1 0,0 0,0 0,1 0,0 1,1-1,0 1,1-1,0 1,0-1,1 1,1-1,1 6,1-3,0 0,1-1,0 0,1 0,1 0,0-1,0 0,1 0,1-1,0 0,0 0,1-1,0 0,0-1,1 0,0-1,1 0,0-1,0 0,0-1,0 0,1-1,0 0,0-1,0-1,0 0,0 0,1-2,-1 1,11-3,-7-1,0-1,-1-1,0-1,0-1,0 0,0-1,-1 0,0-1,-1-1,0 0,-1-1,0-1,-1 0,0-1,-1 0,10-14,-15 17,0-2,0 1,-1-1,-1 0,0 0,0 0,-1 0,-1-1,0 1,-1-1,0 0,-1 1,0-1,-1 0,0 1,-1-1,-1 1,0-1,0 1,-2 0,1 0,-1 1,-1-1,0 1,-1 0,0 1,-1 0,0 0,0 0,-7-5,4 6,0 0,0 1,0 1,-1 0,0 1,-1 0,1 0,-1 2,0-1,-1 2,1 0,-1 0,1 1,-1 1,0 0,1 1,-1 1,0 0,1 0,-1 2,1 0,-1 0,1 1,0 1,1 0,-11 6,0 5</inkml:trace>
  <inkml:trace contextRef="#ctx0" brushRef="#br1" timeOffset="66359.759">4657 3987,'-11'-4,"-1"1,0 0,0 0,0 2,0-1,0 1,-1 1,1 0,0 1,0 0,0 1,0 0,0 1,0 1,0-1,-10 7,19-8,-1 2,1-1,0 0,0 0,0 1,0 0,1-1,0 1,-1 0,1 0,1 1,-1-1,1 0,-1 1,1-1,0 1,1-1,-1 1,1-1,0 1,0-1,0 1,1-1,0 1,0-1,0 1,0-1,1 0,-1 0,1 1,0-1,0 0,1-1,-1 1,1 0,0-1,0 1,0-1,0 0,1 0,-1 0,1 0,0-1,0 0,0 1,0-1,0-1,0 1,1-1,1 1,11 2,1-1,-1-1,1-1,-1 0,1-2,-1 1,1-2,-1-1,0 0,1-1,-1-1,-1 0,1-1,-1-1,0-1,-1 0,15-10,134-64,-163 81,0 0,0 0,0 1,0-1,0 0,0 1,0-1,0 1,0-1,0 1,0-1,0 1,0 0,1-1,-1 1,0 0,0 0,0 0,1 0,-1 0,0 0,0 0,0 1,0-1,1 0,-1 1,0-1,0 1,0-1,0 1,0-1,0 1,0 0,0-1,0 1,0 0,0 0,-1 0,1 0,0 0,0 0,-1 0,1 0,-1 0,1 0,-1 0,1 0,-1 0,0 1,0-1,1 0,-1 0,0 0,0 1,0-1,0 0,0 0,-1 0,1 0,0 1,0-1,-1 0,1 0,-1 0,0 1,-16 29,-1 0,-1-1,-2-1,-1-1,-2-1,0-1,-2-1,-4 2,27-25,-205 216,202-213,1 0,-1 0,1 1,0-1,1 1,-1 0,1 1,0-1,1 1,0-1,0 1,0 0,1 0,0 0,0 1,0 5,3-10,1-1,-1 1,1-1,0 1,0-1,0 1,0-1,1 0,-1 0,1 0,-1 0,1-1,-1 1,1-1,0 1,0-1,0 0,0 0,0 0,0-1,0 1,0-1,0 0,0 1,0-1,0-1,0 1,1 0,-1-1,0 0,0 1,2-2,20-4</inkml:trace>
  <inkml:trace contextRef="#ctx0" brushRef="#br1" timeOffset="66636.701">5108 4354,'-16'16,"0"1,1 0,0 1,2 0,0 1,1 1,1 0,0 1,2 0,-6 18,14-36,1 1,-1 0,0-1,1 1,0-1,0 1,0 0,0-1,1 1,0-1,-1 1,1-1,0 1,1-1,-1 1,0-1,1 0,0 0,0 0,0 0,0 0,0 0,1 0,-1-1,1 1,0-1,0 0,0 0,0 0,0 0,0 0,0-1,1 1,-1-1,1 0,-1 0,1 0,1 0,8 2,0-1,0 0,0-1,0-1,0 1,0-2,0 0,0-1,0 0,2-1,-3 0,0 0,0-1,-1 0,1-1,-1 0,0-1,-1 0,1 0,-1-1,0-1,-1 0,0 0,0-1,-1 0,0 0,0-1,-1 0,0-1,-1 1,-1-1,4-9,-8 15,0 0,-1 0,1 0,-1 0,-1 0,1 0,-1 0,1 0,-2 1,1-1,0 0,-1 0,0 1,0-1,0 1,-1-1,1 1,-1 0,0 0,0 0,-1 1,1-1,-1 1,0 0,0 0,0 0,0 0,0 1,-1-1,1 1,-1 0,1 1,-1-1,0 1,0 0,1 0,-1 0,0 1,0 0,0 0,0 0,0 0,0 1,-21-2</inkml:trace>
  <inkml:trace contextRef="#ctx0" brushRef="#br1" timeOffset="69525.86">7451 3903,'73'-17,"132"-22,-152 28,-42 7,0 1,0 1,0 0,0 0,1 1,-1 1,0 0,1 0,4 2,-14-1,-1 0,1 0,-1 0,0 1,0-1,1 1,-1-1,0 1,0-1,0 1,0 0,-1 0,1-1,0 1,-1 0,1 0,-1 0,0 0,0-1,1 1,-1 0,0 0,-1 0,1 0,0 0,0 0,-1 0,1-1,-1 1,0 0,1 0,-1-1,0 1,0 0,0-1,0 1,-1-1,1 1,-1 0,-2 8,-97 306,29-65,-6-51,55-150,23-43,4-4</inkml:trace>
  <inkml:trace contextRef="#ctx0" brushRef="#br1" timeOffset="69771.678">7339 4327,'38'-5,"42"-2,16-4,-2 0,-14 1,-10 3,-12 3,-11 1,-9 2,-6 1,-4 0,-2 0,0 1,-5-6,-6-1</inkml:trace>
  <inkml:trace contextRef="#ctx0" brushRef="#br1" timeOffset="70155.22">8608 3987,'-64'17,"36"-12,1 2,0 1,0 1,0 1,1 2,1 0,-19 13,43-25,0 0,0 0,1 1,-1-1,0 0,0 0,1 0,-1 0,0 1,1-1,-1 0,0 1,1-1,-1 1,0-1,1 1,-1-1,1 1,-1-1,1 1,-1-1,1 1,-1 0,1-1,0 1,-1 0,1-1,0 1,0 0,-1-1,1 1,0 0,0 0,0-1,0 1,0 0,0 0,0 0,0-1,0 1,0 0,1-1,-1 1,0 0,0 0,1-1,-1 1,0 0,1-1,-1 1,1 0,-1-1,1 1,-1-1,1 1,-1-1,1 1,-1-1,1 1,0-1,-1 0,1 1,0-1,0 0,-1 0,1 1,54 6,-47-6,177 20,-176-21,0 0,-1 1,1 1,-1-1,1 1,-1 1,0-1,0 1,0 1,0 0,0 0,-1 0,0 1,0 0,0 0,0 1,-1 0,0 0,0 1,-1-1,0 1,0 0,0 1,-1-1,0 1,-1 0,1 0,0 4,-3 4,0 1,-1-1,-1 1,-1-1,0 1,-1-1,0 0,-2 0,0 0,-1-1,0 1,-1-1,-1-1,0 1,-1-1,-1-1,0 0,0 0,-2-1,0 0,5-5,0 0,0 0,-1 0,0-1,0-1,-1 1,1-1,-1-1,0 0,-1 0,1 0,-1-1,1-1,-9 2,3-7</inkml:trace>
  <inkml:trace contextRef="#ctx0" brushRef="#br1" timeOffset="70391.746">8495 3960,'48'0,"40"-5,14-2,-4 1,-11 1,-14 1,-11 2,-10 1,-10 1,-7 0,-9 0</inkml:trace>
  <inkml:trace contextRef="#ctx0" brushRef="#br1" timeOffset="71256.724">9793 3819,'-33'1,"0"2,0 2,1 1,-1 1,1 2,1 1,-7 4,-22 26,59-39,0 0,0 0,0 0,0 0,0 0,0 1,1-1,-1 0,0 0,1 1,-1-1,1 1,0-1,-1 1,1-1,0 0,0 1,0-1,0 1,0-1,0 1,0-1,0 1,1-1,-1 1,1-1,-1 0,1 1,-1-1,1 0,0 1,0-1,0 0,-1 0,1 0,0 1,0-1,1 0,-1 0,0-1,0 1,0 0,1 0,-1-1,1 1,10 3,0 0,0-1,0 0,1-1,-1 0,1-1,0-1,-1 0,1 0,0-1,-1-1,0 0,1-1,-1 0,0-1,0-1,3-1,135-52,-105 38,1 2,1 3,0 1,16-1,20 15,-81 1,0-1,-1 1,1 0,0-1,0 1,-1 0,1 0,-1 0,1 0,-1 0,1 1,-1-1,0 0,0 1,1-1,-1 0,0 1,0 0,0-1,-1 1,1-1,0 1,-1 0,1 0,-1 0,1-1,-1 1,0 0,0 0,0 0,0 0,0-1,0 1,0 0,-1 0,1 0,-1-1,1 1,-1 0,0 0,1-1,-1 1,0 0,-7 13,-1-1,0 0,-1 0,0 0,-1-1,-1-1,0 0,0-1,-15 10,22-16,-260 190,184-142,3 4,2 3,-30 35,76-68,24-22,-1 1,0-1,1 1,0 0,0 0,1 1,0-1,0 1,0 1,1-1,0 0,0 1,1 0,0 0,1 0,-2 5,4-11,0 0,0 0,0 0,0 0,0 0,1 0,-1 0,1-1,-1 1,1 0,0 0,-1-1,1 1,0 0,0-1,0 1,0-1,1 1,-1-1,0 1,1-1,-1 0,1 0,-1 1,1-1,-1 0,1-1,0 1,0 0,-1 0,1-1,0 1,0-1,0 0,0 1,-1-1,1 0,0 0,0 0,0 0,0 0,0-1,81-18,-60 9,-4 0</inkml:trace>
  <inkml:trace contextRef="#ctx0" brushRef="#br1" timeOffset="71611.227">10104 4411,'-41'39,"25"-25,0 0,1 1,1 0,0 1,1 1,1 0,1 0,0 2,1-1,1 1,-3 11,11-27,0 0,0 0,1 0,0 0,-1 1,1-1,0 0,0 0,1 0,-1 0,1 0,-1 0,1 0,0 0,0 0,1 0,-1 0,0 0,1-1,0 1,0-1,-1 1,2-1,-1 0,0 1,0-1,1 0,-1 0,1-1,-1 1,1 0,0-1,0 0,0 0,0 0,0 0,0 0,0 0,0-1,0 1,0-1,0 0,0 0,0 0,2-1,19 3,-1-1,1-1,-1-1,1-1,-1-1,1-2,-1 0,-1-1,1-1,-1-1,0-2,-1 0,0-1,-1 0,0-2,0-1,3-4,-19 15,0 0,0-1,0 1,0-1,-1 0,1 0,-1 0,0 0,0-1,-1 1,1-1,-1 0,0 0,0 0,-1 0,1 0,-1 0,0 0,-1 0,1 0,-1-1,0 1,0 0,-1 0,0 0,1-1,-2 1,1 0,-1 0,1 0,-1 0,-1 1,1-1,-1 1,0-1,0 1,-2-3,-3 2,1 1,0 0,-1 0,0 1,0 0,0 0,0 1,0 0,-1 0,1 1,-1 0,1 1,-1 0,1 0,-1 1,1 0,-9 2,-13 1</inkml:trace>
  <inkml:trace contextRef="#ctx0" brushRef="#br1" timeOffset="81094.011">819 5765,'2'-3,"-1"0,0-1,0 1,0 0,-1-1,1 1,-1-1,0 1,0-1,0 0,0 1,-1-1,1 1,-1 0,0-1,0 1,0-1,-1 1,1 0,-1 0,0 0,0 0,0 0,0 0,0 0,-1 1,1-1,-1 1,1 0,-1 0,0 0,0 0,0 0,0 0,-1 1,1-1,0 1,-3 0,-5-1,-1 1,1 1,0 0,-1 0,1 1,-1 1,1 0,0 0,0 1,0 1,0 0,0 0,1 1,0 0,0 1,0 0,1 1,0 0,0 0,1 1,-4 4,-46 31,38-28,0 0,1 1,2 1,-1 0,2 1,0 1,1 1,2 0,-1 1,2 1,-8 20,13-22,2 0,0 1,2-1,0 1,1 0,1 0,1 0,1 0,3 19,-3-30,2 0,-1 0,2 0,-1-1,1 1,0-1,1 0,0 0,1 0,0-1,0 0,1 0,0 0,0-1,1 0,0-1,0 1,0-2,1 1,0-1,0 0,0-1,1 0,0-1,-1 0,1 0,0-1,1 0,-1-1,9 0,152-4,-147 3</inkml:trace>
  <inkml:trace contextRef="#ctx0" brushRef="#br1" timeOffset="81509.318">1327 5794,'-5'0,"-1"5,0-3,5-3,9 0,2-5,-5-2,-3 6,-7 2,-3 7,-4 2,-1 4,2 1</inkml:trace>
  <inkml:trace contextRef="#ctx0" brushRef="#br1" timeOffset="81880.132">1327 6217,'-5'5,"-1"6,0 6,-4 1,0 1,-3-2,6-4,3-5</inkml:trace>
  <inkml:trace contextRef="#ctx0" brushRef="#br1" timeOffset="82765.983">2089 5765,'69'-21,"0"2,2 3,0 4,0 2,1 4,36 3,-101 2,0 0,0 1,1 0,-1 1,0-1,0 1,0 1,0-1,0 1,0 0,0 1,-1 0,1 0,-1 0,0 1,0 0,0 0,1 1,-7-1,1-1,-1 1,0 0,0-1,0 1,0-1,0 1,-1-1,0 1,0-1,0 0,0 1,0-1,-1 0,1 0,-1 1,0-1,0-1,0 1,-1 1,-3 5,-129 264,29-13,89-219,-12 59,40-88,0-18</inkml:trace>
  <inkml:trace contextRef="#ctx0" brushRef="#br1" timeOffset="83009.655">2174 6161,'43'-5,"34"-1,8 0,-1-4,-4 0,-12 2,-8 2,-9-3,-13 0</inkml:trace>
  <inkml:trace contextRef="#ctx0" brushRef="#br1" timeOffset="83308.539">3472 5765,'-39'15,"0"2,1 1,1 1,0 3,2 1,1 1,1 2,-21 21,42-36,0 2,1-1,0 1,1 1,1 0,0 0,1 1,0 0,1 1,1 0,0 0,4-8,0 1,0-1,1 1,0 0,1 0,-1 0,2-1,-1 1,1 0,1 0,-1-1,1 1,1 0,0-1,0 0,1 0,0 0,0 0,1-1,0 1,3 4,4-2,1-1,-1 1,1-2,1 0,0 0,0-1,0-1,1-1,-1 0,2-1,-1 0,0-1,1-1,-1 0,1-1,-1-1,1 0,0-2,-1 1,1-2,-1 0,2-1,10-2,0 0,0-2,-1-1,0-1,-1-1,0-1,-1-1,0-2,-1 0,-1-2,0 0,8-10,-23 19,0-1,0 0,-1 0,-1-1,0 0,0 0,-1 0,0 0,0-1,-1 0,-1 1,0-1,0 0,-1 0,-1 0,0 0,0 0,-1 0,0 0,-1 0,-1 0,1 0,-2 1,1-1,-1 1,-1 0,0 0,-1 0,1 1,-2 0,1 0,-1 1,-1-1,0 1,-2-1,-1-3,-2 1,1 0,-2 1,1 0,-1 1,-1 1,1 0,-2 1,1 0,-1 2,0 0,0 0,0 1,0 1,-1 1,0 1,1 0,-1 1,0 0,0 2,1 0,-14 4</inkml:trace>
  <inkml:trace contextRef="#ctx0" brushRef="#br1" timeOffset="83828.184">4431 5681,'-21'-6,"0"1,-1 0,1 2,-1 0,0 2,0 0,0 1,0 2,0 0,0 1,-19 6,37-8,1 0,-1 1,1-1,-1 1,1 0,0 0,0 0,0 0,0 1,0-1,0 1,1 0,-1-1,1 1,0 1,-1-1,2 0,-1 0,0 1,1-1,-1 1,1-1,0 1,0 0,0-1,1 1,0 0,-1 0,1-1,0 1,1 0,-1 0,1-1,-1 1,1 0,1 2,0-3,0 0,-1-1,1 1,0-1,0 0,0 0,0 1,1-1,-1-1,1 1,-1 0,1-1,0 1,-1-1,1 0,0 1,0-1,0-1,0 1,0 0,0-1,0 0,0 1,0-1,0-1,0 1,0 0,2-1,89-20,-86 19,184-50,-189 51,0-1,0 1,0 0,0 1,0-1,1 0,-1 1,0 0,0 0,0 0,1 0,-1 0,0 1,0-1,1 1,-1 0,0 0,0 0,0 0,0 1,0-1,-1 1,1 0,0 0,-1 0,1 0,-1 0,0 0,1 1,-1-1,0 1,-1 0,1 0,0-1,-1 1,0 0,1 0,-1 0,0 0,-1 1,1-1,0 0,-1 0,0 1,0-1,0 1,-5 12,0 0,-1-1,-1 1,-1-1,0 0,-1-1,-1 0,0 0,-1-1,0 0,-1-1,-3 2,-4 7,-296 257,283-230,32-47,-1 0,1 0,0 1,0-1,0 0,-1 0,1 0,1 1,-1-1,0 0,0 0,0 0,1 1,-1-1,0 0,1 0,-1 0,1 0,-1 0,1 0,0 0,-1 0,1 0,0 0,0 0,0 0,0-1,0 1,0 0,0-1,0 1,0 0,0-1,0 1,0-1,0 0,0 1,1-1,-1 0,0 0,0 0,0 0,1 0,-1 0,20 3</inkml:trace>
  <inkml:trace contextRef="#ctx0" brushRef="#br1" timeOffset="84095.663">4742 6048,'-12'14,"1"1,1 0,0 0,1 1,1 1,1-1,0 1,1 0,1 1,0 0,1-1,1 2,4-14,-1 0,1 0,0 0,0 0,0 0,1 0,0 0,0-1,0 1,1-1,-1 1,1-1,0 0,0 0,0 0,1-1,0 1,-1-1,1 0,0 0,1 0,-1 0,0-1,1 1,0-1,-1-1,1 1,0-1,0 1,0-1,0-1,0 1,0-1,0 0,0 0,0 0,0 0,0-1,0 0,0 0,0-1,0 1,-1-1,1 0,-1 0,5-3,2 1,1-1,-1 0,-1-1,1 0,-1 0,0-1,0 0,-1-1,0 0,1-1,-7 5,0 1,0-1,-1 0,1 1,-1-1,1 0,-1-1,0 1,-1 0,1 0,-1-1,0 1,0-1,0 1,-1-1,1 0,-1 1,0-1,-1 1,1-1,-1 0,0 1,0-1,0 1,-1 0,1-1,-3-2,-1-1,0 1,-1 0,0 0,-1 0,0 1,0 0,0 1,0-1,-1 1,0 1,0 0,0 0,-1 0,1 1,-1 0,0 1,0 0,0 0,0 1,0 0,0 1,0 0,-1 0,1 1,-3 0,-16 0</inkml:trace>
  <inkml:trace contextRef="#ctx0" brushRef="#br1" timeOffset="86828.849">7310 5455,'-46'27,"-130"92,170-113,-23 17,0 2,2 2,1 0,1 1,2 2,1 0,1 2,1 0,2 1,2 1,0 1,14-28,0 0,1-1,0 1,0 0,0 0,1-1,0 1,0 0,1 0,0 0,0-1,0 1,1 0,0-1,0 1,1-1,0 0,0 0,0 0,1 0,0-1,0 1,0-1,1 0,0 0,0 0,0-1,1 0,-1 0,1 0,0-1,13 6,1-1,0-1,1-1,-1-1,1-1,0-1,1 0,-1-2,0 0,1-2,-1 0,2-2,15 2,-14 2,-1-2,0 0,0-2,0 0,0-2,-1-1,0 0,0-2,0 0,-1-2,9-5,-28 14,1 0,-1-1,1 0,-1 0,0 0,1 0,-1 0,0 0,0 0,-1-1,1 1,0-1,-1 1,1-1,-1 0,0 1,0-1,0 0,0 0,-1 0,1 0,-1 0,0 0,0 0,0 0,0 0,0 0,0 0,-1 0,0 0,1 1,-1-1,0 0,0 0,-2-2,-1-3,-1 1,0-1,-1 1,0 0,0 0,0 0,-1 1,0 0,0 1,0-1,-3 0,-12-4,0 2,0 0,-1 2,0 0,0 1,-1 2,1 0,-1 2,1 0,-1 2,0 0,1 2,-1 0,1 2,0 1,1 0,-1 2,1 1,-14 7,-2 2,7-2</inkml:trace>
  <inkml:trace contextRef="#ctx0" brushRef="#br1" timeOffset="87408.779">7677 5652,'47'-11,"-3"-2,0 3,0 1,1 3,0 1,27 2,-70 3,0-1,-1 1,1 0,0 0,0 0,-1 0,1 0,0 1,-1-1,1 0,0 1,-1-1,1 1,-1 0,1 0,-1-1,1 1,-1 0,1 0,-1 0,0 0,0 1,1-1,-1 0,0 1,0-1,0 0,0 1,-1-1,1 1,0-1,-1 1,1 0,-1-1,1 1,-1 0,0-1,1 1,-1 0,0-1,0 1,0 0,-1 0,1-1,0 1,-1 0,1-1,-1 1,1-1,-1 2,-7 13,-1-1,0 0,-1 0,0-1,-2 0,1 0,-1-2,-1 1,-1-2,1 0,-5 2,-26 25,-124 129,163-162,1 1,0 0,0 0,0 0,1 0,0 1,0-1,1 1,-1 0,1 0,1 0,-1 0,1 0,1 0,-1 0,1 0,1 0,-1 1,1-1,0 0,1 0,-1 0,2 0,-1-1,1 1,0 0,0-1,0 0,1 0,0 0,1 0,-1 0,1-1,0 0,0 0,1 0,-1-1,3 2,-2-2,1 0,-1-1,0 0,1 0,0 0,0-1,0 0,0 0,0 0,0-1,0 0,1-1,-1 0,0 0,0 0,1-1,-1 0,0 0,0-1,0 0,0 0,5-3,2-7</inkml:trace>
  <inkml:trace contextRef="#ctx0" brushRef="#br1" timeOffset="87659.698">8298 6019,'-14'20,"4"5,5-1</inkml:trace>
  <inkml:trace contextRef="#ctx0" brushRef="#br1" timeOffset="87964.113">8721 5625,'-16'5,"3"-2,0 0,0 1,0 1,1 0,-1 1,1 0,1 1,-1 0,1 1,0 0,1 1,0 0,0 0,-1 3,10-9,0-1,0 0,0 0,0 1,0-1,0 0,0 1,1-1,-1 1,1-1,0 1,0-1,0 1,0-1,0 1,0-1,1 1,-1-1,1 1,0-1,-1 1,1-1,0 0,1 0,-1 1,0-1,1 0,-1 0,1 0,-1 0,1-1,0 1,0 0,2 1,81 43,-69-39,25 10,-33-15,1 0,-1 0,0 1,0 0,0 0,-1 1,1 0,-1 1,0 0,0 0,-1 0,1 1,-1 0,0 0,-1 0,0 1,0 0,0 0,-1 0,1 1,0 3,-4-2,0-1,-1 1,0-1,0 1,-1-1,0 1,-1-1,0 1,0-1,-1 0,0 0,0 0,-1 0,0-1,0 1,0-1,-1 0,-1 0,1-1,-1 0,0 0,0 0,-1 0,0-1,0 0,0-1,0 0,-1 0,0 0,0-1,0 0,0 0,0-1,-1 0,-2-1,-12 1</inkml:trace>
  <inkml:trace contextRef="#ctx0" brushRef="#br1" timeOffset="88182.705">8665 5625,'33'-20,"26"-5,8 0,-3 6,-8 5,-13 5</inkml:trace>
  <inkml:trace contextRef="#ctx0" brushRef="#br1" timeOffset="88792.229">9512 5484,'-18'-1,"1"1,0 0,-1 2,1 0,0 0,0 2,0 0,1 1,-1 1,1 1,1 0,-1 1,1 0,0 1,-4 4,16-11,0 0,1 0,-1 0,0 1,1-1,-1 0,1 1,0 0,0 0,0-1,0 1,0 0,1 1,-1-1,1 0,0 0,0 1,0-1,0 0,1 1,-1-1,1 1,0-1,0 1,0-1,1 1,-1-1,1 0,0 1,0-1,0 0,0 1,0-1,1 0,0 0,-1 0,1 0,0 0,1 0,-1-1,0 1,1-1,-1 0,1 1,0-1,0 0,0-1,0 1,2 1,8-1,-1-1,1 0,-1-1,1-1,-1 1,1-2,-1 0,0 0,1-1,-1-1,-1 0,1-1,0 0,3-3,0 2,183-63,-163 61,-30 5,0 0,0 1,0 0,1 0,-1 1,1-1,-1 1,1 0,-1 1,1-1,-1 1,1 0,0 1,-1-1,1 1,-1 0,1 1,-1-1,0 1,1 0,-1 0,0 1,0 0,0-1,-1 2,1-1,-1 0,2 2,-5 2,0 0,-1 0,0 0,0 0,-1 0,0 0,0-1,0 1,-1 0,0 0,0-1,-1 0,0 1,0-1,0 0,-1 0,0-1,0 1,0-1,-1 0,0 0,0 0,0 0,0-1,-4 2,-174 126,163-120,-73 43,58-37,0 3,1 1,1 1,1 2,1 1,-12 15,14 16,25-38</inkml:trace>
  <inkml:trace contextRef="#ctx0" brushRef="#br1" timeOffset="89126.961">9793 5992,'-13'13,"-1"1,2 0,0 1,1 0,0 1,1 0,1 1,0 0,2 1,0 0,1 0,0 0,-2 19,8-34,0 0,0 0,-1-1,2 1,-1 0,0 0,1 0,-1-1,1 1,0 0,0 0,0-1,0 1,0-1,1 1,-1-1,1 1,0-1,-1 0,1 0,0 0,0 0,1 0,-1 0,0-1,1 1,-1-1,1 1,-1-1,1 0,-1 0,1 0,0 0,0-1,0 1,-1-1,1 0,0 0,0 0,1 0,117-17,-116 16,1 0,-1 0,1 0,-1-1,0 1,1-1,-1 0,0-1,0 1,0-1,-1 0,1-1,-1 1,1-1,-1 0,0 0,0 0,-1 0,0-1,1 1,-1-1,-1 0,1 0,-1 0,0 0,0 0,0-1,-1 1,1-4,-2 3,0-1,0 0,-1 0,0 1,0-1,0 0,-1 1,0 0,-1-1,1 1,-1 0,0 0,-1 0,1 0,-1 1,0 0,-1-1,1 1,-1 1,0-1,0 1,0 0,-1 0,0 0,-2 0,-16-10</inkml:trace>
  <inkml:trace contextRef="#ctx0" brushRef="#br1" timeOffset="99269.718">678 7064,'-1'-7,"0"0,0 0,-1 0,0 1,0-1,0 1,-1-1,0 1,0 0,-1 0,0 0,0 1,-3-5,6 10,-1 0,1 1,0-1,0 0,0 1,0-1,0 1,0-1,0 1,1-1,-1 1,0 0,0-1,0 1,0 0,1 0,-1 0,0 0,1 0,-1-1,1 1,-1 0,1 0,-1 0,1 0,0 1,0-1,-1 0,1 0,0 0,0 0,0 0,0 0,-1 3,-26 169,19-78,-26 249,-3-128,33-185,26-37,-10-8,-1 0</inkml:trace>
  <inkml:trace contextRef="#ctx0" brushRef="#br1" timeOffset="99632.691">480 7036,'33'-13,"0"1,0 2,1 1,0 2,0 1,1 2,0 1,0 2,-1 2,14 2,-38-3,-1 0,0 1,0 1,0 0,0 0,0 1,0 0,0 0,-1 1,1 0,-1 0,0 1,-1 0,1 1,-1 0,0 0,0 0,-1 1,0 0,0 0,0 1,-1-1,0 1,1 5,1 2,-1 1,-1 0,-1 0,0 0,-2 0,1 0,-2 1,0-1,-1 1,-1-1,0 1,-1-1,-1 1,0-1,-2 0,-2 6,0 0,-1-1,-1 0,-1 0,-1-1,0 0,-2-1,0-1,-1 0,-1 0,-1-2,0 0,-1 0,-1-2,-8 5,-9 5,-2-2,0-2,-1-2,0-1,-2-1,0-3,-15 3,54-16,-19 6,0 0,0-1,0-2,-1 0,1-1,-1-1,1 0,-1-2,-6-1,3-5</inkml:trace>
  <inkml:trace contextRef="#ctx0" brushRef="#br1" timeOffset="100146.849">1524 7064,'-4'9,"-3"9,6 1,3-3</inkml:trace>
  <inkml:trace contextRef="#ctx0" brushRef="#br1" timeOffset="100723.992">1468 7459,'5'0,"1"5,-4 1,-4 5,0 5,-6 0,-1 2,6-2,9-4,2-9,1-4</inkml:trace>
  <inkml:trace contextRef="#ctx0" brushRef="#br1" timeOffset="103114.082">2653 6979,'-8'-4,"-1"-1,0 1,1 1,-2-1,1 1,0 1,0 0,-1 0,1 1,-1 0,0 1,1 0,-1 1,1-1,-1 2,1-1,-1 2,1-1,0 1,0 0,0 1,0 0,1 1,0 0,0 0,0 0,0 1,1 0,0 1,0 0,-4 6,-15 15,2 0,1 2,1 1,2 1,1 0,2 2,1 0,2 1,1 0,-4 20,13-44,0 0,0 0,2 0,-1 0,1 0,1 1,0-1,0 1,1-1,1 0,0 1,1-1,0 1,0-1,1 0,1 0,0-1,0 1,1-1,0 0,1 0,0 0,1-1,0 0,0 0,1 0,0-1,6 4,9-2,1-1,0-2,0 0,0-1,1-1,0-2,0 0,0-2,0-1,0 0,0-2,0-1,0-1,-1-2,1 0,-1-1,-1-1,1-2,-2 0,1-1,2-3,-21 12,0 1,0 0,-1-1,1 0,0 0,-1 0,1 0,-1-1,0 1,0-1,0 0,0 0,0 0,0 0,-1-1,0 1,1-1,-1 1,-1-1,1 0,0 0,-1 1,0-1,0 0,0 0,0-1,-1 1,0 0,1 0,-2 0,1 0,0 0,-1-2,-7-6,0 1,-1 1,0 0,-1 0,0 1,-1 0,1 0,-2 1,1 1,-1 0,0 1,-1 0,1 0,-1 2,-6-2,-7-3,-2 0,1 2,-1 2,1 0,-2 2,1 0,0 3,0 0,0 1,-1 2,1 1,1 2,-1 0,1 2,-1 1,-15 8</inkml:trace>
  <inkml:trace contextRef="#ctx0" brushRef="#br1" timeOffset="103553.817">3416 7092,'-37'15,"1"2,1 1,0 2,2 1,0 2,2 1,0 2,-23 25,40-37,1 0,1 1,0 0,1 1,0 1,2-1,0 2,0-1,2 1,0 0,2 1,0 0,0 0,2 0,1 0,0 0,1 3,2-15,0 1,0 0,0-1,1 0,1 1,-1-1,1 0,0 0,1-1,0 1,0 0,0-1,1 0,-1 0,1-1,1 1,-1-1,1 0,0 0,0-1,1 0,-1 0,1-1,0 1,0-1,0-1,7 2,6 2,1-1,-1 0,1-2,-1-1,1 0,0-2,0 0,-1-2,18-2,-15-1,0 0,-1-2,1 0,-1-2,-1 0,1-2,-2 0,0-1,0-1,8-8,-18 13,0 0,0-1,-1 0,0 0,-1-1,0-1,0 1,-1-1,-1-1,0 1,0-1,-1 0,0 0,-1-1,-1 1,0-1,-1 0,0 0,0-7,-3 10,0 0,0 1,-1-1,0 0,-1 1,0 0,-1 0,1 0,-2 0,1 0,-1 1,-1 0,0 0,0 0,0 0,-1 1,0 1,0-1,-1 1,0 0,0 0,-8-3,-2-1,0 0,-1 1,0 2,0 0,-1 0,0 2,0 1,0 0,-1 1,-8 1,0 2</inkml:trace>
  <inkml:trace contextRef="#ctx0" brushRef="#br1" timeOffset="104066.197">4375 7120,'-20'-15,"0"0,0 2,-1 0,-1 2,0 0,-1 1,0 1,0 2,-1 0,0 1,0 1,-10 1,27 6,0 0,0 1,1 0,-1 0,1 1,0-1,0 1,0 1,0-1,1 1,-1 0,1 0,0 1,1 0,0-1,0 2,0-1,0 0,1 1,0-1,0 1,1 0,0 0,0 0,1 0,0 0,0 1,1-1,-1 0,2 1,-1-1,1 2,-1-5,1 1,-1 0,1-1,0 1,0-1,0 1,1-1,0 1,0-1,0 0,0 0,1 0,-1 0,1 0,0 0,0-1,1 1,-1-1,1 0,-1 0,1 0,0-1,0 1,0-1,1 0,-1 0,0-1,1 1,-1-1,1 0,0 0,4 0,10 2,0-1,1-2,-1 1,1-2,-1-1,0 0,9-4,259-64,-190 51,-96 19,0 0,0 0,0 1,0-1,0 0,1 0,-2 1,1-1,0 0,0 1,0-1,0 1,0-1,0 1,0-1,0 1,-1 0,1 0,0-1,-1 1,1 0,0 0,-1 0,1 0,-1-1,1 1,-1 0,0 0,1 0,-1 0,0 0,0 0,1 0,-1 0,0 1,0-1,0 0,0 0,-1 0,1 0,0 0,0 0,0 0,-1 0,1 0,-1 0,1 0,-1-1,1 1,-1 0,1 0,-1 0,0 0,0 0,-36 50,-128 119,-243 177,359-275,48-70,0-1,0 1,1-1,-1 1,1 0,-1 0,1-1,0 1,0 0,-1 0,1-1,0 1,1 0,-1 0,0-1,0 1,1 0,-1-1,1 1,-1 0,1-1,0 1,0 0,0-1,0 0,0 1,0-1,0 1,0-1,1 0,-1 0,0 0,1 0,-1 0,1 0,-1 0,1 0,-1 0,1-1,0 1,-1-1,1 1,0-1,0 0,1 1,56-3,-30-3</inkml:trace>
  <inkml:trace contextRef="#ctx0" brushRef="#br1" timeOffset="104339.668">4798 7544,'-24'11,"7"-4,0 1,0 0,1 1,0 1,0 1,1 0,0 1,1 0,1 1,0 1,1 0,-2 3,12-14,1-1,0 0,0 1,0-1,0 1,0-1,1 1,-1-1,1 1,-1 0,1-1,0 1,0 0,0-1,0 1,1-1,-1 1,1 0,0-1,0 1,-1-1,1 1,1-1,-1 0,0 1,1-1,-1 0,1 0,0 0,-1 0,1 0,0 0,0-1,0 1,1-1,-1 1,0-1,1 0,-1 0,0 0,1 0,0 0,-1 0,2-1,19 5,-1-2,0-1,1 0,0-2,-1-1,1 0,-1-2,0 0,1-2,-1-1,-1 0,1-1,0-3,-16 9,0 0,-1 0,1-1,-1 0,1 0,-1 0,0-1,0 0,0 0,0 0,0-1,-1 0,0 1,1-1,-2-1,1 1,0-1,-1 1,0-1,0 0,0 0,-1-1,1 1,-1-1,0 1,-1-1,0 1,0-1,0 0,0 0,-1 1,0-1,0 0,-1 0,1 1,-1-1,0 0,-1 1,0-1,0 0,-1-2,-4 1,-1 0,1 1,-1 0,-1 0,1 1,-1 0,0 0,0 1,0 0,-1 1,1 0,-1 0,0 1,0 1,0-1,0 2,0-1,0 1,0 1,0 0,-7 1,6-1,-22-1</inkml:trace>
  <inkml:trace contextRef="#ctx0" brushRef="#br1" timeOffset="107415.428">7536 6923,'1'0,"-1"0,1 1,0-1,-1 0,1 0,0 0,-1 0,1 0,0 1,-1-1,1 0,-1 0,1-1,0 1,-1 0,1 0,0 0,-1 0,1-1,0 1,-1 0,1 0,-1-1,1 1,-1 0,1-1,-1 1,1-1,-1 1,1-1,-1 1,1-1,-1 1,0-1,1 1,-1-1,0 0,0 1,1-1,-1 1,0-1,0 0,0 1,0-1,0 0,0 1,0-1,0 0,0 1,0-1,0 0,0 1,0-1,0 0,-1 1,1-1,0 1,-1-1,1 1,0-1,-1 0,1 1,0-1,-1 1,1-1,-1 1,1 0,-1-1,0 1,-16-2,-1 0,0 2,0 0,0 1,0 1,1 0,-1 2,-3 1,-58 8,74-14,-1 1,0-1,1 1,-1 0,1 1,-1 0,1 0,-1 0,1 0,-1 1,1 0,0 0,0 0,0 1,0-1,0 1,1 1,-1-1,1 1,0-1,0 1,0 0,0 1,1-1,0 1,0-1,0 1,0 0,1 0,0 0,-1 3,2-4,0 1,0 0,0 0,1 0,0 0,0-1,0 1,0 0,1 0,0 0,0-1,0 1,0 0,1-1,0 1,0-1,0 0,1 1,-1-1,1 0,0 0,0-1,0 1,1-1,-1 1,1-1,0 0,0 0,0-1,0 1,1-1,-1 0,1 0,-1-1,1 1,-1-1,5 1,64 3,-61-5,1 0,-1 1,0 0,0 1,0 0,0 1,-1 0,1 1,5 3,-5 0,0 1,0 0,-1 1,0 0,-1 1,0 0,0 0,-1 1,0 0,-1 1,-1 0,0 1,0-1,-1 1,-1 0,0 1,-1-1,0 1,-1 0,-1 0,0 0,-1 0,0 0,-1 1,-1 2,0-8,0 1,-1-1,0 0,-1 0,1-1,-2 1,1 0,-1-1,-1 0,1 0,-1 0,-1 0,0-1,0 0,0 0,-1-1,1 0,-2 0,1 0,-1-1,0 0,0 0,-2 0,-9 4,0-1,0-1,-1 0,0-1,0-2,-1 0,1-1,-1-1,-18 0,34-1,0 0,0 0,1 0,-1-1,0 1,0-1,0-1,0 1,1-1,-1 1,0-1,0-1,1 1,-1-1,1 1,-1-1,1 0,0-1,0 1,0-1,0 0,0 0,0 0,1-1,-1 1,1-1,0 0,1 0,-1 0,0 0,1 0,0-1,0 1,0-1,1 1,0-1,-1-1,4-21,3 3</inkml:trace>
  <inkml:trace contextRef="#ctx0" brushRef="#br1" timeOffset="107703.319">7536 6866,'5'0,"16"0,13 0,7 0,1 0,2 0,-1 0,-3 0,-3 0,-4 0,-2 0,-2 0,-1 0,0 0,-5 0</inkml:trace>
  <inkml:trace contextRef="#ctx0" brushRef="#br1" timeOffset="108055.045">8214 6839,'-130'214,"113"-179,13-29,-16 30,0 1,3 1,1 0,2 2,1-1,2 2,2 0,2 0,6-33,0-1,1 1,0 0,0 0,1 0,0 0,0-1,0 1,1 0,1-1,-1 1,1-1,0 0,1 0,0 0,0 0,0-1,1 1,0-1,0 0,1-1,0 1,0-1,0 0,0-1,1 1,0-1,0-1,0 1,5 1,14 3,1-1,0-2,0 0,0-2,0-1,1-1,-1-1,1-1,-1-2,0-1,0-1,0-1,-1-1,0-2,0 0,-1-2,0-1,5-4,-21 11,0 0,0-1,-1 0,0 0,0-1,0 0,-1-1,0 0,-1 0,1 0,-1-1,-1 0,0 0,0 0,-1 0,0-1,-1 0,0 0,0 0,-1 0,-1-1,1 1,-2 0,1-1,-1 1,-1-1,0 1,-1 0,0 0,0-1,-1 1,0 1,-1-1,0 0,-2-2,-8-10,0 1,-1 0,-1 1,-1 1,0 0,-2 2,0 0,-1 1,0 1,-1 1,-1 0,-1 2,1 1,-2 1,0 0,0 2,0 1,-1 1,0 1,0 1,-1 1,1 1,-1 2,1 0,-10 3,1 4,8 0</inkml:trace>
  <inkml:trace contextRef="#ctx0" brushRef="#br1" timeOffset="108887.049">9201 6782,'0'0,"0"1,-1-1,1 0,0 0,-1 0,1 1,0-1,-1 0,1 0,0 0,-1 0,1 1,-1-1,1 0,0 0,-1 0,1 0,-1 0,1 0,0 0,-1 0,1 0,-1 0,1 0,0-1,-1 1,1 0,0 0,-1 0,1 0,0-1,-1 1,1 0,0 0,-1-1,1 1,0 0,-1-1,1 1,0 0,0-1,0 1,-1 0,1-1,0 1,0 0,0-1,0 1,0 0,-1-1,1 1,0-1,0 1,0 0,0-1,0 1,0-1,1 1,-1 0,0-1,0 1,0-1,-39 10,21-2,0 0,0 2,1 0,0 0,0 2,1 0,1 1,0 1,-1 2,13-13,1 0,-1 0,1 0,0 0,-1 0,1 0,1 1,-1 0,0-1,1 1,-1 0,1-1,0 1,0 0,0 0,0 0,0 0,1 0,-1 0,1 1,0-1,0 0,0 0,0 0,0 0,1 0,0 0,0 0,-1 0,1 0,1 0,-1 0,0 0,1-1,0 1,-1-1,1 1,0-1,0 1,1-1,-1 0,0 0,1 0,12 1,1-1,-1-1,1 0,-1-1,1 0,-1-1,1-1,-1-1,0 0,1-1,-2 0,1-1,0-1,-1-1,0 0,7-5,1 2,232-104,-252 113,0-1,0 1,-1 0,1 0,0 0,0 0,0 0,0 1,0-1,0 0,1 1,-1 0,0-1,0 1,0 0,0 0,1 0,-1 0,0 1,0-1,0 1,0-1,0 1,0 0,0-1,0 1,0 0,0 0,0 1,0-1,0 0,-1 1,1-1,-1 1,1-1,-1 1,0 0,1 0,-1-1,0 1,0 0,0 0,0 0,-1 0,1 0,0 0,-1 1,1 1,1 14,-1 0,-1 0,-1 0,0 0,-1 0,-1 0,0-1,-2 1,0-1,-1 0,0 0,-2 0,0-1,-1 0,-8 11,-20 26,-2-3,-2-1,-39 34,-211 185,283-260,0 1,1 0,0 0,0 1,1 0,1 0,-1 0,2 1,-4 10,11-19,4-7</inkml:trace>
  <inkml:trace contextRef="#ctx0" brushRef="#br1" timeOffset="109223.694">9850 7487,'-11'3,"-38"7,0 3,1 2,0 1,1 3,2 2,-36 22,77-40,0 0,0 0,0 1,0-1,1 1,-1 0,1 0,0 0,0 1,1-1,-1 1,1-1,0 1,0 0,1 0,-1 0,1 0,0 0,0 0,1 0,-1 1,1-1,0 0,1 0,0 0,-1 1,1-1,1 0,-1 0,1 0,0-1,0 1,0 0,1-1,0 1,0-1,0 0,0 0,0 0,1 0,0-1,0 1,0-1,0 0,0 0,3 1,12 2,-1 0,1-1,0-1,0 0,0-2,0 0,1-1,-1-1,0-1,1-1,-1 0,3-2,-4 2,0 0,0-2,-1 0,1-1,-1 0,0-1,0-1,0-1,-1-1,-1 0,1-1,-2 0,1-1,11-13,-23 21,0-1,-1 0,1 0,-1 0,0 0,0 0,0-1,-1 1,1-1,-1 1,0-1,-1 1,1-1,-1 0,0 1,0-1,0 0,0 1,-1-1,0 1,0-1,0 1,-1-1,0 1,1 0,-1-1,-1 1,1 0,-1 0,1 1,-1-1,0 0,-1 1,1 0,0 0,-1 0,0 0,-3-2,-26-17,2 4</inkml:trace>
  <inkml:trace contextRef="#ctx0" brushRef="#br0" timeOffset="124693.193">29 3564,'55'0,"145"-11,26-8,-28-8,310 27,-338-27,281 27,-226 28,1-45,-168 9,1 3,0 2,57 6,-13-1,406-2,-261-28,465 28,-513-12,81-23,-181 26,0 4,70 7,-35 0,768-2,-733-28,282 28,-2-1,-185-27,317 29,-396-27,114-28,-108 26,88 21,-166 9,1015-2,-959-29,-30 17,-124 8,1 1,0 1,0 0,0 1,0 1,1 0,-1 1,16 4,-8 1</inkml:trace>
  <inkml:trace contextRef="#ctx0" brushRef="#br0" timeOffset="127328.36">0 5455,'279'-77,"-47"68,-64-17,2 14,-101 2,-1 3,1 3,1 3,17 4,32-1,555-2,-406-29,-239 28,-5-1,0 2,-1 0,1 2,0 1,-1 0,9 4,6 1,1-2,0-1,0-2,1-2,-1-1,12-4,41 2,2210 2,-2012-29,505 29,369 0,-850-28,-18-7,-190 18,269-43,-163 31,61 0,485 30,-531-29,26 28,-111-28,112 17,-243 8,1 2,0 0,0 0,0 1,-1 1,1-1,0 2,0 0,-1 0,1 1,-1 1,0 0,0 0,0 1,7 5,0 3</inkml:trace>
  <inkml:trace contextRef="#ctx0" brushRef="#br0" timeOffset="130127.844">283 6923,'350'-75,"-309"69,0 1,0 2,0 2,36 4,10 0,224-3,-113-29,101 18,-185-1,1 4,-1 6,4 5,31-1,635-2,-586-28,-35 15,-84 4,0 2,1 4,36 5,-12-1,121 28,58-31,-46-25,62 56,-17-30,-79-26,384 26,-339-16,-173 8,0 4,1 3,36 5,9-1,19-13,57-8,1-9,113 29,-131 14,148-30,-103-13,29 28,-84-28,-28 16,-74 3,1 3,1 3,41 4,-35 0,121-28,255 26,-282-27,-41 16,107-16,-182 19,-1 3,1 3,0 2,5 2,-22 0,-13-1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14:29.14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932 1300,'36'-33,"-2"-3,-1 0,-2-2,-1-1,-2-2,-2-1,-2 0,18-44,11-16,-4-1,-5-3,27-99,-63 189,-5 37,0 0,60 450,122 406,-176-828,147 862,-126-732,-28-248,-3 43</inkml:trace>
  <inkml:trace contextRef="#ctx0" brushRef="#br0" timeOffset="3224.84">2286 425,'-49'212,"29"-114,-4-2,-4 0,-20 37,18-60,-5-2,-2-1,-3-2,-3-2,-3-2,-3-2,-2-2,-3-2,-2-3,-3-2,-28 17,48-46,47-43,16-15,0 2,2 1,2 1,0 1,2 1,1 2,1 1,2 2,0 1,34-16,-62 34,1 2,-1-1,0 1,1 0,-1 0,1 0,-1 1,1 0,0 1,0 0,-1 0,1 0,0 0,0 1,-1 1,1-1,-1 1,1 0,-1 0,1 1,-1 0,0 0,-1 0,1 1,0 0,0 0,33 36,-2 2,-1 2,-2 1,-3 1,-1 2,19 43,111 169,-147-244,0-1,1-1,1 0,0-2,1 1,0-2,1 0,0-1,1 0,0-2,13 5,29 17,-54-27,0 0,-1 0,1 1,-1 0,0 0,0 0,0 1,-1 0,1 0,-1 0,0 0,-1 1,1-1,-1 1,0 0,-1 0,1 0,-1 1,1 4,1 12</inkml:trace>
  <inkml:trace contextRef="#ctx0" brushRef="#br0" timeOffset="4085.809">3048 2005,'45'-74,"-4"-2,29-75,-55 118,-12 26,15-30,-2-2,-2 0,-1-1,2-16,-14 53,0 0,0 0,0 0,0 0,0 0,-1-1,1 1,-1 0,0 0,0-1,0 1,-1 0,1 0,-1-1,0 1,1 0,-2 0,1 0,0 0,0 0,-1 0,0 0,0 0,1 1,-1-1,-1 1,1-1,0 1,-1 0,1 0,-1 0,0 0,1 0,-1 1,0-1,0 1,0-1,0 1,-1 0,1 1,0-1,0 0,-1 1,1 0,0 0,-1 0,-6 3,-1 1,1 0,0 0,1 1,-1 0,1 1,0 0,0 1,1 0,-1 0,2 1,-1-1,1 2,0-1,1 1,0 0,0 1,-1 3,-3 1,-14 21,1 1,2 1,1 0,2 1,2 2,1-1,2 2,-4 27,14-59,1-1,0 0,1 1,0-1,0 1,1-1,0 1,0 0,1-1,0 1,0-1,1 1,1-1,-1 0,1 0,0 0,1 0,0 0,0-1,1 0,0 0,0 0,1 0,0-1,0 0,0 0,1-1,-1 1,2-1,-1-1,0 0,1 0,0 0,8 2,7-1,1-1,0-1,0-1,1-1,-1-1,0-1,0-2,0 0,0-1,0-2,-1 0,0-2,9-4,41-20,-1-2,-2-4,26-20,-90 55,9-6,0 1,0-2,-1 0,0-1,-1 0,0-1,-1 0,0-1,-1 0,5-9,-15 21,0-1,0 1,0-1,0 1,-1-1,1 0,0 1,-1-1,1 0,-1 0,1 1,-1-1,0 0,0 0,0 0,0 0,0 1,0-1,-1 0,1 0,0 0,-1 1,0-1,1 0,-1 0,0 1,0-1,-1-1,-9-7</inkml:trace>
  <inkml:trace contextRef="#ctx0" brushRef="#br0" timeOffset="5009.104">3979 1638,'35'-42,"-2"-2,-2-1,-2-1,8-21,-28 51,-2 0,0 0,-1-1,0 0,-2 0,0 0,0-1,-2 1,0-1,-1-9,-1 20,-1-1,1 0,-2 0,1 1,-1-1,0 1,0-1,-1 1,0 0,0-1,-1 2,0-1,0 0,0 1,-1 0,0 0,0 0,-1 1,0-1,0 1,0 1,0-1,-1 1,-5-3,7 5,-1-1,1 1,-1 0,0 0,0 0,0 1,0 0,0 0,0 1,0 0,0 0,0 0,0 1,-1 0,1 0,1 0,-1 1,0 0,0 0,0 0,1 1,0 0,-1 0,1 0,0 1,0 0,1 0,-4 3,-6 7,1 1,0 0,1 1,1 1,0-1,1 2,1-1,-2 9,-4 8,2 0,2 1,1 1,1-1,3 2,0-1,3 1,0 36,3-65,1 1,0 0,0-1,0 1,1-1,1 0,-1 1,2-1,-1-1,1 1,0 0,0-1,1 0,0 0,0 0,1 0,0-1,0 0,0 0,1-1,0 0,0 0,1 0,-1-1,1 0,0-1,0 1,3-1,11 2,0-1,0-1,0-1,1-1,-1-1,0-2,1 0,-1-1,0 0,0-2,-1-1,0-1,0-1,0 0,-1-2,0 0,-1-2,0 0,10-9,1-5,-1-2,-1-2,-1 0,-2-2,-2 0,0-2,-3 0,0-2,-3 0,-1-1,-1-1,-2 0,-2-1,-2 0,1-14,-9 47,3-8,-1 0,0-1,-1 0,-1 1,0-1,-1 0,0 0,-2-4,2 19,-1 1,1-1,0 0,-1 0,1 0,0 1,0-1,-1 0,1 0,0 0,-1 0,1 0,0 0,-1 0,1 1,0-1,-1 0,1 0,-1 0,1 0,0-1,-1 1,1 0,0 0,-1 0,1 0,0 0,-1 0,1 0,0-1,0 1,-1 0,1 0,0 0,-1-1,1 1,0 0,0 0,-1-1,1 1,0 0,0-1,0 1,0 0,-1-1,1 1,0 0,0-1,0 1,0 0,0-1,0 1,0 0,0-1,0 1,0 0,0-1,0 1,0 0,0-1,0 1,0 0,1-1,-1 1,0 0,0-1,-8 28,6-8,1 0,1 0,1 0,1 0,1 0,0 0,1-1,1 1,1-1,1 0,8 16,84 260,9 75,-129-472,6-1,3 0,6-3,8-8,6 1,4 1,5 0,6 1,4 1,5 1,4 2,37-71,-61 146,2 1,1 0,1 1,2 1,1 1,1 0,1 2,2 0,1 2,0 0,2 2,8-5,-31 25,0 1,0 0,1 0,-1 0,0 1,1-1,-1 1,1-1,0 1,-1 0,1 1,0-1,0 1,0-1,-1 1,1 0,0 1,0-1,0 0,-1 1,1 0,0 0,-1 0,1 1,-1-1,1 1,-1 0,0 0,1 0,-1 0,0 0,0 1,-1 0,1-1,-1 1,1 0,-1 0,0 0,0 1,0-1,0 0,0 3,3 15,-2 1,0 0,-1 0,-2 0,0 0,-1 0,-1-1,-2 1,0 0,-3 9,-10 36,-3-2,-3 0,-2-2,-4-1,-1-1,-4-1,-2-2,-3-2,-7 5,36-45,-1-1,-1 0,-1-1,0 0,-1-1,0-1,-1 0,0-1,-1 0,0-1,-1-1,0-1,0 0,-4 0,19-8,0 1,0-1,1 1,-1-1,0 0,0 0,0 0,0 0,0 0,1 0,-1-1,0 1,0-1,0 1,1-1,-1 0,0 1,0-1,1 0,-1 0,1 0,-1-1,1 1,-1 0,1 0,0-1,0 1,0-1,0 1,0-1,0 1,0-1,0 0,0 0,1 1,-1-1,1 0,-1 0,-5-76,6 69,1-22</inkml:trace>
  <inkml:trace contextRef="#ctx0" brushRef="#br0" timeOffset="6887.473">3923 2965,'1'71,"4"0,3 0,3-1,9 26,-15-71,2-1,1 0,1-1,1 0,1 0,1-1,0 0,2-1,1-1,0 0,2-1,0 0,1-2,5 3,-20-17,0 0,0-1,1 1,0-1,-1 0,1 0,0-1,0 1,0-1,0 0,0 0,0 0,0 0,1-1,-1 0,0 1,0-2,0 1,1 0,-1-1,0 0,0 0,0 0,0 0,0-1,0 0,0 0,-1 0,1 0,-1 0,1-1,-1 1,0-1,0 0,0 0,0 0,0-1,-1 1,1-1,11-18,-1-1,-1 0,-1-1,-1 0,-1-1,-1 0,-1 0,1-10,-3 14,20-78,-4-1,-4 0,-5-1,-5-1,-3-22,-6 67,13 217,11-58,4 0,5-2,4-1,5-2,45 79,26 70,-79-164,-4 1,-4 1,-3 2,-5 0,1 30,-13-86,-2-1,-1 1,-1-1,-1 1,-2-1,-1 1,-1-1,-2 0,-1-1,-1 1,-3 3,11-28,-1 1,0-1,0 1,0-1,-1 0,1 0,-1 0,0 0,0-1,0 1,-1-1,1 1,-1-1,0 0,0-1,0 1,0-1,0 0,-1 0,1 0,-1 0,1-1,-1 1,0-1,1-1,-1 1,0-1,0 1,0-1,1-1,-1 1,0-1,0 0,1 0,-1 0,0 0,1-1,-1 0,1 0,0 0,0-1,0 1,0-1,-1 0,-11-15,1 0,1-1,0-1,1 0,1 0,1-1,1-1,1 0,1 0,1-1,1 0,-4-24,-8-39,4-2,4 0,3 0,4-1,4 0,11-68,-6 95</inkml:trace>
  <inkml:trace contextRef="#ctx0" brushRef="#br0" timeOffset="7189.803">5193 2259,'-68'114,"6"3,4 2,-40 126,90-221,1 1,1 0,2 0,0 0,2 1,1 0,1-1,1 1,3 17,-3-33,1 0,0 0,1 0,0 0,1-1,0 1,0-1,1 0,0 0,1 0,0-1,0 0,1 0,0 0,0-1,1 0,-1-1,2 0,-1 0,1 0,0-1,0 0,0-1,1 0,0 0,2-1,-1-1,1 0,0 0,0-1,0 0,-1-1,1-1,0 0,0-1,0 0,-1 0,1-1,-1-1,0 0,0 0,0-1,-1-1,1 0,8-6,-2 0,-1-1,0 0,0-1,-1-1,-1 0,-1-1,0-1,-1 0,0 0,8-20,-9 12,0 0,-2-2,0 1,-2-1,-1 0,-1-1,-2 1,0-1,-2 0,-1 1,-2-1,0 0,-2 1,-1-1,-1 1,-1 0,-1 1,-2 0,-1 0,0 1,-7-9,11 24,1 0,-1 0,-1 0,0 1,0 1,-1-1,0 1,0 1,-1-1,0 2,0-1,0 1,-1 1,0 0,0 1,-1 0,1 0,-1 1,-7-1,-8 4</inkml:trace>
  <inkml:trace contextRef="#ctx0" brushRef="#br0" timeOffset="7511.249">5730 2259,'-7'33,"1"1,2-1,2 1,1 0,1 0,2-1,2 1,1-1,8 32,-11-57,-1-1,1 1,0-1,0 0,1 0,0 0,0 0,0 0,1-1,0 1,1-1,0 0,-1 0,2-1,-1 0,1 0,0 0,0 0,0-1,0 0,1 0,0-1,0 0,0 0,0 0,0-1,0 0,1-1,-1 1,1-1,-1-1,1 0,-1 0,8-1,-8 0,1-1,0 0,-1-1,1 0,-1 0,0 0,0-1,0 0,0-1,-1 1,0-1,0 0,0-1,-1 0,1 0,-1 0,-1 0,1-1,-1 0,0 0,-1 0,1 0,-2 0,1-1,0-4,5-17,-1-1,-2 0,0-1,-3 1,0-1,-2 1,-4-396,-8 287,6 108</inkml:trace>
  <inkml:trace contextRef="#ctx0" brushRef="#br0" timeOffset="26643.86">6520 1780,'48'63,"166"317,-186-346,-27-34,0-1,0 1,0-1,0 0,0 0,-1 1,1-1,0 0,0 0,-1 0,1 0,0 0,-1 0,1 0,-1 0,1 0,-1 0,0 0,1 0,-1 0,0-1,0 1,0 0,0 0,0 0,0 0,0 0,0-1,0 1,0 0,-1 0,1 0,-1 0,1 0,0 0,-1 0,0 0,1 0,-1-1,0 2,-92-463,75 373,2 13,3 0,3 0,4-1,3-46,15 62,-12 61,1 0,-1 0,1 0,0 0,0-1,-1 2,1-1,0 0,0 0,0 0,0 0,0 0,0 1,0-1,0 0,0 1,0-1,1 1,-1-1,0 1,0 0,1-1,-1 1,0 0,0 0,1 0,-1 0,0 0,0 0,1 0,-1 1,0-1,0 0,1 1,-1-1,0 1,0-1,0 1,0 0,0-1,0 1,0 0,0 0,0 0,1 0,25 21,0 0,-1 2,-2 1,0 1,-2 2,-6-10,90 121,-90-120</inkml:trace>
  <inkml:trace contextRef="#ctx0" brushRef="#br0" timeOffset="28195.853">5221 3896,'0'1,"0"-1,-1 0,1 0,0 1,0-1,0 0,0 0,0 0,-1 1,1-1,0 0,0 0,0 0,-1 0,1 0,0 1,0-1,-1 0,1 0,0 0,0 0,-1 0,1 0,0 0,0 0,-1 0,1 0,0 0,0 0,-1 0,1 0,0 0,0 0,13 28,-13-28,227 426,-28-34,-149-317,-50-75,1 1,-1-1,1 0,-1 1,1-1,0 0,-1 0,1 0,-1 1,1-1,0 0,-1 0,1 0,0 0,-1 0,1 0,0 0,-1 0,1 0,0 0,-1 0,1-1,-1 1,1 0,0 0,-1-1,1 1,-1 0,1-1,-1 1,1-1,-1 1,1-1,-1 1,1-1,-1 1,1-1,-1 1,0-1,1 1,-1-1,0 1,0-1,1 0,-1 1,0-1,0 0,0 1,0-1,0 0,0 1,0-1,0 0,0 1,0-1,5-45,-5 44,-17-243,9 182,1-127,7 188,0 0,0 0,0 0,1 0,-1 1,0-1,1 0,-1 0,1 1,0-1,-1 0,1 1,0-1,0 1,0-1,0 1,0-1,0 1,1-1,-1 1,0 0,1 0,-1 0,1 0,-1 0,1 0,0 0,-1 1,1-1,0 0,-1 1,1-1,0 1,0 0,0 0,-1-1,1 1,0 0,0 1,0-1,-1 0,1 0,0 1,0-1,-1 1,2 0,78 41,-54-20,-1 1,0 1,-2 2,-1 0,-2 2,0 0,12 25,42 105,-66-157,-8-12</inkml:trace>
  <inkml:trace contextRef="#ctx0" brushRef="#br0" timeOffset="28647.074">6210 4037,'4'28,"2"-1,2-1,0 1,1-1,2 0,1-1,1 0,0-1,2-1,10 12,-23-31,0 0,0 1,1-1,-1 0,1-1,0 1,0 0,0-1,0 0,0 0,1 0,0 0,0 0,-1 0,1-1,1 0,-1 0,0 0,0-1,1 1,-1-1,1 0,0 0,-1-1,1 1,-1-1,1 0,0 0,-1-1,1 1,0-1,-1 0,1 0,-1-1,1 1,-1-1,0 0,4-2,-1-6,1 0,-2 0,0-1,0 0,-1 0,0-1,-1 1,0-1,-1 0,0 0,-1 0,-1 0,0 0,0-1,-1 1,-1 0,0 0,0-1,-1 1,-1 0,0 0,-1 1,0-1,-1 1,0 0,-5-7,-65-84,71 98,1 0,-1 1,-1 0,1-1,0 2,-1-1,1 0,-1 1,0 0,0 0,0 1,0-1,0 1,0 0,0 0,0 1,-1-1,1 1,0 0,0 1,0-1,-5 2,7-1,-1 0,1 1,0-1,0 1,0-1,0 1,0 0,1 0,-1 0,0 1,1-1,0 1,-1-1,1 1,0 0,0 0,1 0,-1 0,1 0,-1 0,1 1,-6 18</inkml:trace>
  <inkml:trace contextRef="#ctx0" brushRef="#br0" timeOffset="29227.101">6774 4178,'-105'-458,"103"451,0-3,-1 0,1 0,1-1,0 1,0-1,1 1,1-1,-1 1,2 0,-1-1,2-2,-2 11,0 1,-1-1,1 1,0-1,0 1,0-1,0 1,0 0,0-1,0 1,0 0,1 0,-1 0,0 0,1 0,-1 0,1 0,-1 0,1 1,-1-1,1 0,0 1,-1 0,1-1,0 1,-1 0,1 0,0 0,-1 0,1 0,0 0,0 0,-1 1,1-1,0 0,-1 1,1 0,-1-1,1 1,-1 0,1 0,-1 0,1 0,-1 0,0 0,1 1,59 58,-40-31,-18-23,0 0,0-1,1 1,-1-1,1 1,0-1,1-1,-1 1,1 0,0-1,0 0,0 0,1-1,-1 1,1-1,0 0,0-1,0 1,0-1,1-1,-1 1,0-1,6 1,-7-6,-1 1,1-1,0 1,-1-1,0-1,0 1,0 0,0-1,-1 0,0 0,0 0,0 0,-1-1,1 1,-1-1,-1 1,1-1,-1 0,0 0,0 1,-1-1,1 0,-1 0,-1 0,1-2,10-257,-7 238,26-77,-28 103,-1 0,1 1,0-1,-1 0,1 0,0 0,0 1,0-1,0 0,-1 1,1-1,0 1,0-1,0 1,0-1,0 1,0 0,1 0,-1-1,0 1,0 0,0 0,0 0,0 0,0 0,0 0,0 1,0-1,0 0,0 0,1 1,-1-1,0 1,-1-1,1 1,0-1,0 1,0 0,0-1,0 1,0 0,-1 0,1-1,0 1,-1 0,1 0,-1 0,1 0,-1 0,1 0,-1 0,1 0,-1 0,0 0,30 61,-30-60,19 52,-15-37,1-1,0 1,2-1,0 0,0 0,2-1,0 0,0-1,2 1,0-2,0 0,10 9,5-9,-3-8</inkml:trace>
  <inkml:trace contextRef="#ctx0" brushRef="#br0" timeOffset="29551.994">7479 3360,'26'-51,"-3"-1,-2-1,-2 0,-2-2,4-33,-18 73,0 0,-2 0,1 0,-2 0,0-1,-1 1,0 0,-3-12,3 22,0 1,0-1,-1 0,1 1,-1 0,0-1,0 1,-1 0,1 0,-1 0,0 0,0 0,0 1,0 0,-1-1,1 1,-1 0,0 1,0-1,0 1,0-1,-1 1,1 0,0 1,-1-1,0 1,1 0,-1 0,-4 0,5 1,0 0,-1 0,1 1,0 0,-1-1,1 1,0 1,0-1,0 1,0-1,0 1,0 0,0 1,1-1,-1 1,1-1,0 1,-1 0,1 0,1 1,-1-1,0 1,1-1,0 1,-1 0,1 2,-37 110,35-94,1 0,2 0,0 0,1 0,1 1,1-1,2 0,0-1,1 1,1-1,0 0,2 0,1-1,0 0,2 0,0-1,1 0,8 8,-11-18,0 0,0-1,0-1,1 1,0-2,1 1,-1-1,1-1,0 0,1 0,-1-1,1-1,0 0,0 0,0-1,0-1,0 0,0-1,1 0,-1-1,0 0,0-1,0 0,0-1,0 0,-1-1,1-1,-1 1,0-2,0 0,-1 0,0-1,0 0,0 0,-1-1,0-1,-1 0,0 0,0 0,-1-1,5-9,6-9,-6 3</inkml:trace>
  <inkml:trace contextRef="#ctx0" brushRef="#br0" timeOffset="30395.14">8015 2542,'0'22,"1"1,0-1,2 0,0 1,1-1,2-1,0 1,1-1,2 0,0 0,1-1,9 14,-18-31,1-1,-1 1,0-1,1 0,0 1,-1-1,1 0,0 0,0 0,0 0,0-1,1 1,-1 0,0-1,1 0,-1 1,1-1,-1 0,1 0,0-1,-1 1,1 0,0-1,0 0,0 1,-1-1,1 0,0-1,0 1,-1 0,1-1,0 1,0-1,-1 0,1 0,-1 0,1 0,-1-1,1 1,-1-1,0 1,1-2,8-10,-1-1,-1-1,-1 0,0 0,-1 0,0-1,-1 0,-1-1,-1 1,0-1,-1 0,-1 1,0-3,0 5,16-186,-18 199,0-1,-1 1,1-1,0 1,0 0,0-1,1 1,-1-1,0 1,1 0,-1-1,0 1,1 0,-1-1,1 1,0 0,0 0,-1-1,1 1,0 0,0 0,0 0,0 0,0 0,0 0,0 1,1-1,-1 0,0 0,0 1,1-1,-1 1,0-1,1 1,-1 0,0-1,1 1,-1 0,1 0,-1 0,0 0,1 0,-1 0,1 0,-1 1,0-1,1 0,-1 1,0-1,1 1,-1 0,1 0,116 99,-112-95,0 1,1-1,0-1,0 1,1-1,-1 0,1-1,0 0,0 0,0 0,0-1,0 0,1-1,-1 0,0 0,1-1,-1 0,1-1,-1 1,1-2,-4-2,0 0,-1 0,1 0,-1-1,0 0,-1 0,1 0,-1 0,0-1,0 1,-1-1,0 1,0-1,0 0,0 0,-1 0,0 0,-1 0,1-2,1-22,-2 1,0 0,-2-1,-2 1,0 0,-2 0,-1 1,-1 0,-5-10,-5-25,-20-34,33 90</inkml:trace>
  <inkml:trace contextRef="#ctx0" brushRef="#br0" timeOffset="30701.534">8919 1780,'-9'35,"2"1,1 0,2 0,2 0,1 1,2-1,5 36,-6-67,0-1,0 1,0-1,1 1,0-1,0 1,0-1,0 1,1-1,-1 0,1 0,1 0,-1 0,0 0,1 0,0 0,0-1,0 0,0 1,0-1,1 0,-1 0,1-1,0 1,0-1,0 0,0 0,1 0,-1-1,0 1,1-1,-1 0,1 0,-1-1,1 1,-1-1,7-4,-1 0,-1 0,1-1,-1 0,1-1,-2 0,1 0,-1-1,0 0,0-1,0 0,-1 0,-1 0,0-1,0 0,0 0,-1-1,0 0,-1 1,0-1,-1-1,0 1,-1-1,0 1,0-1,-1-2,3-4,-1 1,-1 0,-1-1,0 0,-1 1,-1-1,-1 1,0-1,-1 1,-1-1,0 1,-1 1,-1-1,0 1,-2 0,1 0,-2 1,0 0,0 0,-2 1,1 0,-2 1,1 0,-2 1,-5-4,-31-1,31 17</inkml:trace>
  <inkml:trace contextRef="#ctx0" brushRef="#br0" timeOffset="30968.074">9596 1864,'-34'-38,"-25"-37,-3-15,5 2,11 13,14 13,13 13,9 9,6 8,9 3,8 8,7 11,0 8</inkml:trace>
  <inkml:trace contextRef="#ctx0" brushRef="#br0" timeOffset="31248.012">9398 510,'37'110,"6"-2,53 100,-80-174,0-1,2-1,2 0,1-1,1-2,2 0,0-1,2-2,1 0,1-2,9 4,50 26,-86-54,-1 0,1 0,-1 0,1-1,-1 1,0 0,1 0,-1 0,1 0,-1 0,1 0,-1-1,0 1,1 0,-1 0,1-1,-1 1,0 0,1 0,-1-1,0 1,0 0,1-1,-1 1,0-1,0 1,1 0,-1-1,0 1,0-1,0 1,0-1,0 1,0 0,1-1,-1 1,0-1,0 1,0-1,-1 1,1-1,0 1,0-1,0 1,0 0,0-1,0 1,-1-1,1 1,0 0,0-1,-1 1,1 0,0-1,-1-2,-2-13</inkml:trace>
  <inkml:trace contextRef="#ctx0" brushRef="#br0" timeOffset="31533.011">9962 425,'-129'606,"128"-598,-7 50,8-57,0 0,-1 0,1 0,0 0,0 0,0 0,0 0,1 1,-1-1,0 0,0 0,1 0,-1 0,1 0,-1 0,1 0,-1 0,1 0,-1 0,1 0,0-1,0 1,-1 0,1 0,0-1,0 1,0 0,0-1,0 1,0-1,0 1,0-1,0 1,0-1,0 0,0 0,0 1,0-1,0 0,0 0,1 0,0 0,10-4,-1 1,1-2,0 0,-1 0,0-1,0 0,-1-1,0-1,0 1,0-1,1-3,24-17,-26 21,0 0,0 0,1 1,-1 0,1 1,1 0,-1 1,1 0,0 0,0 1,0 1,0-1,0 2,1 0,-1 0,1 1,-1 1,0 0,1 0,-1 1,0 0,1 1,9 4,-2-1</inkml:trace>
  <inkml:trace contextRef="#ctx0" brushRef="#br0" timeOffset="35735.132">8382 3670,'-6'2,"0"0,-1 0,1 0,0 1,0 0,0 0,1 1,-1-1,1 1,0 0,0 1,0-1,1 1,-1 0,1 0,0 1,0-1,1 1,-3 5,-12 15,-218 257,180-184,55-98,1 1,0-1,-1 1,1-1,0 0,0 1,0-1,0 1,0-1,1 0,-1 1,0-1,1 1,-1-1,1 0,-1 0,1 1,-1-1,1 0,0 0,0 1,0-1,0 0,0 0,0 0,0 0,0 0,0-1,0 1,0 0,0 0,1-1,-1 1,0-1,1 1,-1-1,0 1,1-1,-1 0,1 0,-1 0,0 0,2 0,62-5,123-34,-185 38,0 0,0 0,0 0,-1 0,1 1,0-1,0 1,0 0,0 0,0 0,0 0,0 1,0-1,0 1,0 0,0 0,0 0,0 0,-1 0,1 0,0 1,-1-1,1 1,-1 0,0 0,1 0,-1 0,0 0,0 0,-1 1,1-1,0 1,-1-1,1 1,-1 0,0-1,0 1,0 0,0 0,0 0,-1 0,1 0,-1 0,0 0,0 0,0 0,-1 3,-1 14,-1 0,-2 1,0-1,-1-1,-1 1,0-1,-2 0,0-1,-1 0,-1-1,-1 0,0 0,-1-1,-1-1,0 0,-13 9,-87 42,92-53,22-9</inkml:trace>
  <inkml:trace contextRef="#ctx0" brushRef="#br0" timeOffset="36084.689">8749 3557,'-23'28,"1"0,1 1,1 2,2 0,1 1,1 0,2 1,1 1,-1 10,10-31,0 1,0-1,2 1,-1-1,2 1,0 0,0 0,2 11,0-20,-1 0,2 0,-1 0,0 0,1 0,0 0,0 0,1-1,-1 1,1-1,0 1,0-1,0 0,1 0,-1-1,1 1,0-1,0 0,0 0,1 0,-1 0,1-1,-1 1,4 0,-2-1,-1 0,1 0,0 0,0-1,-1 0,1 0,0-1,0 1,0-1,0-1,0 1,0-1,0 0,0 0,-1-1,1 1,0-1,-1-1,1 1,-1-1,0 0,0 0,0 0,3-4,7-4</inkml:trace>
  <inkml:trace contextRef="#ctx0" brushRef="#br0" timeOffset="36399.893">9200 3135,'-18'87,"2"1,5 0,2 38,8-113,1 1,1-1,0 0,1 1,1-1,0 0,0-1,2 1,1 5,-4-15,-1 1,1-1,0 0,0 0,0 0,0 0,1 0,-1-1,1 1,0-1,0 1,0-1,0 0,0 0,0 0,0-1,0 1,1-1,-1 1,1-1,-1 0,1-1,0 1,-1-1,1 1,0-1,-1 0,1 0,0-1,-1 1,1-1,-1 0,1 0,0 0,1-1,8-5,-1-1,0 0,-1-1,0 0,0-1,-1 0,0-1,0 0,-2 0,1-1,-1 0,-1-1,-1 0,1 0,-2 0,0-1,0 1,-2-1,1 0,-1-6,7-15,-2 0,-1 0,-2 0,-2-1,0 1,-3-1,-1-7,1 38,0 0,0 0,-1 0,1 0,-1 0,0 0,-1 0,1 0,-1 1,0-1,0 0,0 1,-1-1,0 1,0 0,0 0,0 0,0 0,-1 1,0-1,0 1,0 0,0 0,0 0,-1 1,1-1,-1 1,1 0,-1 1,0-1,0 1,0 0,0 0,0 0,0 1,0-1,0 1,0 1,0-1,0 1,0 0,0 0,0 0,0 1,0-1,0 1,-2 2,0 1,0 1,0 0,0 0,1 1,0 0,0 0,1 0,0 1,0-1,1 1,0 1,0-1,1 0,0 1,0 0,1-1,0 1,0 8,-1 11</inkml:trace>
  <inkml:trace contextRef="#ctx0" brushRef="#br0" timeOffset="36699.96">9821 3135,'-33'-15,"-12"-28,3-17,7-3,11 0,9 6,7 7,4 3,9 5,3 4,0 5,3 2,5 2,0 11,2 8,-3 6</inkml:trace>
  <inkml:trace contextRef="#ctx0" brushRef="#br0" timeOffset="37085.847">10104 2569,'18'-33,"-1"-1,-2-1,-1-1,-2 0,-2 0,5-31,-15-31,0 96,0 0,-1 0,1-1,0 1,-1 0,1 0,-1 0,0 0,0 0,0 0,0 0,0 0,0 0,0 0,-1 0,1 1,-1-1,1 0,-1 1,0-1,1 1,-1 0,0 0,0 0,0 0,0 0,0 0,0 0,0 0,-1 1,1-1,0 1,0 0,0 0,-1-1,1 1,0 1,0-1,0 0,-1 0,1 1,-6 4,0-1,1 2,-1-1,1 1,0 0,1 1,-1-1,2 1,-1 1,0-1,1 1,1 0,-1 0,2 0,-1 1,1-1,-1 4,2-8,-9 25,2 1,0 0,2 0,1 1,2 0,1 0,1 0,2 0,1 0,1 0,2 1,-2-18,0 0,2 0,-1 0,2 0,-1 0,2-1,0 0,1 0,0-1,3 4,-7-11,1 0,0-1,0 1,0-1,0 0,1 0,0-1,-1 1,1-1,1 0,-1 0,0-1,1 1,-1-1,1 0,0-1,0 0,-1 0,1 0,0 0,0-1,0 0,0 0,0-1,6 0,6-7,-1 0,0-1,0 0,-1-1,0-1,0-1,-2 0,1-1,-2-1,1 0,-2-1,0 0,-1-1,0 0,-2 0,0-2,2-4,-2 7,70-128,-61 104</inkml:trace>
  <inkml:trace contextRef="#ctx0" brushRef="#br0" timeOffset="37396.939">10725 1413,'-39'85,"14"-37,3 2,3 0,1 2,1 8,16-58,-1 0,1 1,0-1,0 1,1 0,-1-1,0 1,1 0,0-1,-1 1,1 0,0 0,1-1,-1 1,0 0,1-1,-1 1,1 0,0-1,0 1,0-1,0 1,1-1,-1 1,1-1,-1 0,1 0,0 0,0 0,0 0,0 0,0 0,0-1,0 1,0-1,1 1,-1-1,1 0,-1 0,1 0,0-1,-1 1,3 0,110-20,-58 5,66 10,-119 5,0 0,0 0,0 0,0 1,0-1,0 1,0 0,0 1,-1-1,1 1,-1-1,0 1,1 0,-1 0,-1 0,1 1,0-1,-1 1,0 0,1-1,-2 1,1 0,0 0,-1 0,0 0,1 1,-2-1,4 18,-2 0,-1-1,-1 1,0 0,-2-1,-1 1,0-1,-1 0,-2 0,0 0,-9 19,-17 22,15-37</inkml:trace>
  <inkml:trace contextRef="#ctx0" brushRef="#br0" timeOffset="38986.155">9934 4066,'98'87,"24"51,-5 4,85 143,-139-196,-62-90,1 0,0 0,-1 0,1 0,-1 0,1 0,-1-1,0 1,1-1,-1 1,0-1,0 0,0 1,0-1,-1 0,1 0,0 1,-1-1,1 0,-1 0,0 0,1 0,-1 0,0 0,0 0,0 0,0 0,-1 1,1-1,0 0,-1-1,1 1,-27-210,24-40,2 248,1 0,0 0,0-1,0 1,0 0,1 0,0 0,-1 0,2 0,-1 0,0 0,1 0,0 0,0 0,0 1,0-1,0 1,1-1,0 1,0 0,0 0,0 0,0 1,0-1,1 1,-1-1,1 1,0 0,-1 1,1-1,0 1,0-1,0 1,0 1,0-1,1 0,-1 1,0 0,0 0,0 0,4 1,8 6,0 1,-1 0,0 2,0-1,-1 2,0 0,-1 0,-1 2,0-1,0 2,-1-1,6 11,-9-13,31 42,51 48,-70-88</inkml:trace>
  <inkml:trace contextRef="#ctx0" brushRef="#br0" timeOffset="39229.214">11176 4150,'10'34,"2"10</inkml:trace>
  <inkml:trace contextRef="#ctx0" brushRef="#br0" timeOffset="39380.91">10696 3643</inkml:trace>
  <inkml:trace contextRef="#ctx0" brushRef="#br0" timeOffset="40368.784">11402 3247,'-10'15,"0"1,0 0,2 0,0 1,1 0,1 1,0 0,2-1,0 2,1-1,0 0,2 1,0-1,1 1,1-1,1 1,1 3,-3-17,1 0,-1 0,1-1,0 1,0-1,1 1,-1-1,1 1,0-1,0 0,1 0,-1 0,1 0,0 0,0 0,0-1,1 1,-1-1,1 0,-1 0,1 0,0-1,0 0,1 1,-1-1,0-1,1 1,-1 0,1-1,0 0,-1 0,1-1,0 1,-1-1,1 0,0 0,0-1,-1 1,1-1,0 0,-1 0,1-1,2-1,1-5,-1 0,0 0,0-1,-1 0,-1 0,1-1,-1 1,-1-1,0 0,0-1,-1 1,0-1,-1 1,0-1,-1 0,0 0,-1 0,0 0,-1 0,0 1,-2-10,3 2,-22-258,19 256,0 2,0 0,1 0,1 0,1 0,0 0,1-1,4-13,-5 29,0 1,1 0,-1 0,1 0,0 0,-1 0,1 0,0 0,0 0,0 0,1 1,-1-1,0 0,1 1,-1-1,1 1,-1-1,1 1,0 0,0-1,-1 1,1 0,0 0,0 0,0 1,0-1,0 0,0 1,0-1,1 1,-1 0,0 0,0 0,0 0,0 0,1 0,-1 1,0-1,0 1,0-1,0 1,0 0,0 0,0-1,0 2,0-1,-1 0,1 0,0 0,-1 1,1-1,1 2,18 18,-1 1,-1 0,0 1,-2 1,-1 1,11 22,-4-8,158 316,-107-196,65 142,-128-278,-5-12,0 0,0 0,-1 0,-1 1,0 0,0 0,-1 0,-1 0,0 1,0-1,-1 0,-1 1,-1 11,-1-22,0-1,1 1,-1-1,0 0,0 1,0-1,-1 0,1 0,0-1,0 1,0 0,-1-1,1 1,0-1,-1 0,1 0,0 1,-1-2,1 1,0 0,-1 0,1-1,0 1,-1-1,1 0,0 0,0 0,0 0,0 0,0 0,0-1,0 1,0 0,0-1,1 0,-1 1,-1-3,-25-20,0-1,2-2,0-1,2-1,1-1,2-1,1 0,1-2,2 0,1-2,2 1,-4-18,-50-196,60 216</inkml:trace>
  <inkml:trace contextRef="#ctx0" brushRef="#br0" timeOffset="40903.56">11459 1949,'52'93,"4"-2,3-3,5-3,22 19,243 261,-302-332,-13-13,0-1,2-1,0 0,1-2,1 1,0-2,1-1,1 0,3 0,-22-13,0 0,0 0,1-1,-1 1,0-1,0 1,1-1,-1 1,0-1,1 0,-1 1,1-1,-1 0,0 0,1 0,-1 0,0-1,1 1,-1 0,1 0,-1-1,0 1,0-1,1 1,-1-1,0 0,0 1,0-1,1 0,-1 0,0 0,0 0,0 0,0 0,-1 0,1 0,0 0,0 0,-1-1,1 1,0 0,-1 0,1-1,8-63,-9 60,-4-453,3 457,1-1,-1 1,1-1,0 0,0 1,0-1,-1 1,2-1,-1 1,0-1,0 1,0-1,1 1,-1-1,1 1,-1-1,1 1,0-1,-1 1,1 0,0-1,0 1,0 0,0 0,0 0,0 0,0 0,0 0,1 0,-1 0,0 0,1 0,-1 1,0-1,1 0,-1 1,1-1,-1 1,1 0,-1-1,1 1,0 0,-1 0,1 0,-1 0,1 0,-1 1,1-1,-1 0,1 1,8 8,0 0,0 1,-1 1,-1-1,1 1,-2 1,0 0,0 0,-1 0,0 0,0 4,8 14,-5-11,0 0,1-1,1 0,1-1,1 0,0-1,1 0,1-1,3 1,21-3,-20-15</inkml:trace>
  <inkml:trace contextRef="#ctx0" brushRef="#br0" timeOffset="52683.471">536 1921,'-63'-86,"63"87,0-1,0 0,-1 1,1-1,0 0,0 1,0-1,-1 0,1 0,0 1,-1-1,1 0,0 0,0 1,-1-1,1 0,0 0,-1 0,1 0,-1 0,1 0,0 1,-1-1,1 0,0 0,-1 0,1 0,-1 0,1 0,0 0,-1-1,1 1,0 0,-1 0,1 0,0 0,-1 0,1-1,0 1,-1 0,1 0,0 0,-1-1,1 1,0 0,0 0,-1-1,1 1,11 37,220 416,151 304,-332-686,-57-81,-1-1</inkml:trace>
  <inkml:trace contextRef="#ctx0" brushRef="#br0" timeOffset="59289.917">0 1525,'167'27,"35"4,-128-31,-63-1</inkml:trace>
  <inkml:trace contextRef="#ctx0" brushRef="#br0" timeOffset="59773.089">198 1244,'2'1,"0"0,0 1,-1-1,1 1,0 0,-1-1,1 1,-1 0,0 0,1 0,-1 0,0 0,0 0,0 0,-1 1,1-1,0 0,-1 1,0-1,1 0,-1 1,0-1,0 0,0 1,-1-1,2 1,2 345,-28-168,32-168,-1-17</inkml:trace>
  <inkml:trace contextRef="#ctx0" brushRef="#br0" timeOffset="84679.701">12306 1103,'139'141,"61"85,19 7,-184-184,-25-36</inkml:trace>
  <inkml:trace contextRef="#ctx0" brushRef="#br0" timeOffset="85311.193">13151 1638,'0'284,"-25"-144,25-140,-1-1,1 1,-1 0,1-1,-1 1,1 0,-1-1,1 1,-1 0,0 0,1 0,-1-1,0 1,1 0,-1 0,0 0,1 0,-1 0,1 0,-1 0,0 1,1-1,-1 0,0 0,1 0,-1 1,1-1,-1 0,1 1,-1-1,0 0,1 1,-1-1,1 1,0-1,-1 0,1 1,-1 0,1-1,0 1,-1-1,1 1,0-1,0 1,-1 0,1-1,0 1,0-1,0 1,0 0,0-1,0 1,0 0,0-1,0 1,0 0,0-1,0 1,0-1,1 1,-1 0,0-1,0 1,1-1,-1 1,0-1,1 1,-1 0,-5-14</inkml:trace>
  <inkml:trace contextRef="#ctx0" brushRef="#br0" timeOffset="85815.905">12926 1864,'1'0,"-1"0,0 0,0 0,1 0,-1 0,0 0,0 0,1 0,-1 0,0 0,0-1,1 1,-1 0,0 0,0 0,1 0,-1-1,0 1,0 0,0 0,0-1,1 1,-1 0,0 0,0 0,0-1,0 1,0 0,0-1,0 1,0 0,0 0,0-1,0 1,0 0,0 0,0-1,0 1,0 0,0 0,0-1,0 1,0 0,0-1,0 1,0 0,-1 0,1 0,0-1,0 1,0 0,0 0,-1-1,28 9,151 42,-59-28,-49-8,-48-12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16:29.01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194 386,'1'-131,"218"2183,-165-981,-58-463,-37 130,13-279,-5 366,17-517,-7-137,22-171,1 0,0 0,-1 0,1-1,0 1,-1 0,1 0,0 0,-1 0,1 0,0 0,-1 0,1 0,0 0,-1 0,1 0,-1 0,1 0,0 0,-1 0,1 0,0 0,-1 1,1-1,0 0,-1 0,1 0,0 1,0-1,-1 0,1 0,0 1,0-1,-1 0,1 0,0 1,0-1,0 0,-1 1,1-1,0 0,0 1,0-1,0 0,0 1,0-1,-7-45,5 31,-13-127,6-1,9-133,1 130,63-1733,43 354,-51-478,-57 1971,-10 44,-47 413,51-349,-25 541,27 1,63 480,-54-1037,15 221,24 398,-34 332,-53-397,-62 245,95-782,9-161,-8-594,-44-158,-1 225,-65-911,92 318,39 915,11 0,13 1,22-45,-16 139,55-155,-91 331,-4 10,0 0,1 1,0 0,0-1,0 1,1 0,-1 0,1 0,0 0,1 1,-1-1,1 1,3-3,-5 8,-1 0,1 0,-1 0,0 1,1-1,-1 0,0 1,0-1,0 1,0-1,0 1,0 0,-1-1,1 1,0 0,-1 0,0-1,1 1,-1 0,0 0,0 0,0 0,0-1,0 1,0 0,0 0,-1 0,1 0,-1-1,1 1,-1 0,-117 988,36-138,31 277,43-609,22 0,24-1,28 47,32-69,-70-422,-28-74,1-1,-1 1,1-1,-1 0,1 0,-1 1,1-1,0 0,-1 0,1 1,0-1,-1 0,1 0,-1 0,1 0,0 0,-1 0,1 0,0 0,-1-1,1 1,0 0,-1 0,1 0,-1-1,1 1,-1 0,1 0,0-1,-1 1,1-1,-1 1,1-1,-1 1,0 0,1-1,-1 1,1-1,-1 0,0 1,0-1,1 1,-1-1,0 0,0 1,0-1,1 1,-1-1,0 0,0 1,0-1,0 0,0 1,0-1,0 0,-1 1,1-1,0 1,0-1,0 0,-1 1,1-1,0 1,-1-1,1 1,0-1,-1 0,1 1,-1 0,1-1,-34-236,21 174,-187-824,128 457,19-3,20-2,18-283,28 399,14 0,14 2,14 2,13 3,14 3,41-80,-53 220,-44 130,-27 39,1 1,0 0,0-1,-1 1,1-1,0 1,0 0,0-1,0 1,0-1,0 1,0 0,0-1,0 1,0 0,0-1,0 1,1-1,-1 1,0 0,0-1,1 1,-1-1,0 1,1-1,-1 1,0-1,1 1,-1-1,1 1,-1-1,1 0,-1 1,1-1,-1 0,1 1,-1-1,1 0,-1 0,1 1,0-1,-1 0,1 0,0 0,-1 0,1 0,-1 0,1 0,0 0,-1 0,1 0,0 0,-1 0,1-1,-1 1,1 0,-1 0,1-1,0 1,-1 0,1-1,-1 1,1 0,-1-1,1 1,-20 199,10-144,-143 1247,119-687,26 1,41 210,26-301,67 228,-101-613,-6-26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16:31.4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13544 312,'-6'-182,"5"179,0 0,0 0,0-1,-1 1,1 0,-1 0,1 0,-1 0,0 1,0-1,-1 0,1 1,0-1,-1 1,0 0,1 0,-1 0,0 0,0 1,0-1,0 1,0-1,-1 1,1 0,0 0,0 1,-1-1,1 1,-1 0,1-1,-2 2,-114 18,87-11,-260 49,-3-13,-11-12,-694 24,-122-62,213-55,283 13,-1300 18,1368 33,-1103-4,366-28,146 57,-4 80,935-78,-2-9,-106-7,260-4,67-8,-1-1,0 1,1-1,-1 1,1-1,0 1,-1-1,1 1,0-1,0 0,0 0,0 1,0-1,0 0,0 0,1 0,-1 0,0 0,1 0,-1-1,0 1,1 0,-1-1,1 1,-1-1,1 1,-1-1,1 0,0 1,49 12,0-2,1-2,1-2,-1-2,1-3,0-2,4-3,13 2,1256-1,14-49,263 17,142 2,-1019 13,-448 13,1256-10,371 106,-1030-35,250-41,-706-45,-412 30,10 0,0-1,0-1,0-1,-1 0,0-2,0 1,9-6,-24 11,0 0,-1 0,1 0,0 0,0-1,0 1,0 0,0-1,0 1,-1 0,1-1,0 1,0-1,-1 1,1-1,0 0,-1 1,1-1,0 0,-1 1,1-1,-1 0,1 0,-1 0,0 1,1-1,-1 0,0 0,1 0,-1 0,0 0,0 0,0 1,0-1,0 0,0 0,0 0,0 0,0 0,0 0,-1 0,1 0,0 1,-1-1,1 0,0 0,-1 0,1 1,-1-1,1 0,-1 0,0 1,1-1,-1 0,0 1,1-1,-1 1,0-1,0 1,-56-22,-57 3,-1 6,0 4,-1 6,-1 4,32-1,-1321-25,-377-4,-789-34,-1747-44,2493 108,1654 0,0 7,1 8,1 7,-21 13,191-36,-17 2,1 1,0 0,1 1,-1 1,1 1,0 0,0 1,0 0,1 1,0 1,1 0,0 1,0 1,-6 6,18-15,-1 1,0-1,1 0,0 1,-1-1,1 1,0-1,0 1,1-1,-1 1,0 0,1-1,0 1,-1 0,1 0,0-1,0 1,1 0,-1 0,1-1,-1 1,1 0,0-1,0 1,0-1,0 1,0-1,1 1,-1-1,1 0,0 0,-1 0,1 0,0 0,0 0,0 0,1-1,-1 1,2 0,104 39,-28-32,1-3,0-4,20-5,-4 2,501-2,-469 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16:32.05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4382 312,'1480'22,"1007"-15,-457 21,-786-17,35 37,-1056-31,187 38,-302-22,-107-33,-1 0,1 0,0 0,-1 0,1 0,-1 1,1-1,-1 0,1 0,-1 0,1 1,-1-1,1 0,-1 0,0 1,1-1,-1 0,1 1,-1-1,0 1,1-1,-1 0,0 1,1-1,-1 1,0-1,0 1,0-1,1 1,-1-1,0 1,0-1,0 1,0-1,0 1,0-1,0 1,0-1,0 1,0 0,0-1,0 1,0-1,0 1,-1-1,1 1,0-1,0 1,-1-1,1 0,0 1,-1-1,1 1,0-1,-1 0,1 1,0-1,-1 0,1 1,-1-1,1 0,-1 1,1-1,-1 0,1 0,-1 0,1 0,-1 1,1-1,-1 0,-42 7,-476-5,-1105-54,1079 28,-3273-239,2312 120,-344 58,-256 125,1227 1,151-36,702-5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16:35.83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228 1376,'-27'41,"1"1,3 1,1 1,2 1,3 1,1 1,-3 20,4 11,4 0,2 1,5 0,3 0,3 1,4 4,-5-75,30 594,-30-277,-19 75,6-137,12-263,0 0,-1 0,1-1,0 1,-1 0,1-1,0 1,0 0,0 0,0 0,0-1,0 1,0 0,0 0,0-1,0 1,0 0,0 0,0 0,1-1,-1 1,0 0,1-1,-1 1,0 0,1-1,-1 1,1 0,-1-1,1 1,-1-1,1 1,0-1,-1 1,1-1,0 1,-1-1,1 0,0 1,-1-1,1 0,0 0,0 1,-1-1,1 0,0 0,0 0,0 0,-1 0,1 0,12-103,54-793,-50 593,-17-198,-2 435,-3 0,-3 1,-2 0,-4 0,-2 1,-4-2,20 67,-1-1,1 1,-1 0,1 0,-1-1,1 1,-1 0,1-1,-1 1,0 0,1-1,-1 1,0-1,0 1,1-1,-1 1,0-1,0 0,0 1,0-1,1 0,-1 0,0 0,0 0,0 0,0 0,0 0,0 0,0 0,0 0,1 0,-1 0,0 0,0-1,0 1,0 0,1-1,-1 1,0-1,0 1,0-1,1 1,-1-1,0 0,1 1,-1-1,1 0,-1 1,1-1,-1 0,1 0,-1 1,1-1,0 0,-1 0,1 0,0 0,0 0,0 1,-1-1,1 0,0 0,0 0,0 0,0 0,1 0,-1 0,0 1,0-2,-7 24,1-1,1 1,1 0,1 0,1 0,0 0,2 0,1 7,-1 4,27 583,3-136,-1 54,-24-524,2-41,20-355,139-1783,-120 1215,-43 1003,-21 1661,15-1507,-4 111,-17 39,21-324,2-8,-2 0,0 0,-1 0,-1-1,0 1,-9 16,14-36,0-1,0 1,0-1,0 0,0 1,0-1,0 1,0-1,0 0,0 1,0-1,0 1,0-1,0 0,0 1,0-1,-1 1,1-1,0 0,0 1,-1-1,1 0,0 1,0-1,-1 0,1 0,0 1,-1-1,1 0,0 0,-1 1,1-1,0 0,-1 0,1 0,-1 0,1 0,0 1,-1-1,1 0,-1 0,1 0,0 0,-1 0,1 0,-1-1,1 1,-1 0,1 0,0 0,-1 0,1 0,0 0,-1-1,1 1,0 0,-1 0,1-1,0 1,-1 0,1 0,0-1,-1 1,1 0,0-1,0 1,0-1,-5-13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16:36.43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147 537,'-28'65,"3"1,3 1,2 1,4 1,3 0,3 1,3 1,2 21,36 743,0-195,-29-572,-8 125,-5-178,3-41,12-192,2 123,151-1925,-127 1692,-18 195,-4 28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1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307 176,'-10'0,"-2"-1,-1 1,0 0,0 0,0 2,1-1,-1 2,1 0,-1 0,1 1,0 1,-7 3,16-6,1-1,-1 1,1 0,0 0,0 0,0 0,0 1,0-1,0 0,1 1,-1-1,1 1,-1 0,1-1,0 1,0 0,1 0,-1 0,0 0,1-1,0 1,-1 0,1 0,1 0,-1 0,0 0,1 0,-1 0,1 0,0 0,0 0,0-1,0 1,0 0,2 0,67 82,-61-78,-3-3,0 1,1 0,-1 0,-1 0,1 1,-1 0,0 0,0 0,-1 1,0 0,4 6,-9-10,0 1,0-1,0 0,0 1,-1-1,1 0,-1 0,0 0,1 0,-2 0,1 0,0-1,0 1,-1-1,0 1,1-1,-1 0,0 0,0 0,0 0,0-1,0 1,-1-1,1 0,0 0,-1 0,1 0,-1-1,1 1,-1-1,-1 0,-5 3,-137 33,123-34</inkml:trace>
  <inkml:trace contextRef="#ctx0" brushRef="#br0" timeOffset="267.7">985 148,'-69'26,"1"3,1 3,-54 35,20 25,99-89,-1 0,1 0,0 0,0 0,0 0,0 0,1 1,-1-1,1 0,0 1,0-1,0 1,0 0,1-1,-1 1,1 0,0-1,0 1,1 0,-1-1,1 1,-1-1,1 1,0 0,1-1,-1 0,1 1,-1-1,1 0,0 0,0 0,0 0,1 0,1 1,1 2,1-1,0 1,1-2,-1 1,1-1,0 0,0 0,0-1,1 0,-1 0,1 0,0-1,-1-1,1 1,0-1,0-1,0 1,8-2,7-4</inkml:trace>
  <inkml:trace contextRef="#ctx0" brushRef="#br0" timeOffset="564.169">1183 261,'-14'9,"1"0,0 1,0 0,1 1,1 0,-1 1,2 1,0-1,0 1,2 1,-1 0,2 0,0 1,0 0,2 0,-4 13,9-26,-1 0,1 0,0 0,0 1,0-1,0 0,0 0,1 0,-1 0,0 0,1 0,0 0,-1 0,1 0,0 0,0 0,0 0,1 0,-1 0,0-1,1 1,-1 0,1-1,-1 0,1 1,0-1,-1 0,1 0,0 1,0-2,0 1,0 0,0 0,0-1,0 1,0-1,1 1,-1-1,1 0,85-17,-71 11,-1-1,0-1,0-1,-1 0,-1-1,1 0,-1-2,-1 1,0-2,-1 1,0-2,-1 0,-1 0,0-1,-1 0,0 0,-1-2,-6 12,18-72,-20 75,0-1,0 1,0 0,-1 0,1-1,-1 1,1 0,-1 0,0 0,0 0,0 0,0 0,0 0,0 0,0 0,-1 0,1 1,-1-1,1 0,-1 1,0-1,1 1,-1 0,0 0,0-1,0 1,0 1,0-1,0 0,0 0,-1 1,1-1,-1 1,-18-2,3 5</inkml:trace>
  <inkml:trace contextRef="#ctx0" brushRef="#br0" timeOffset="804.003">1550 543,'-5'-38,"8"-28,4-6,5 3,5 9,5 10,3 14,-2 7,-1 10,2 7,-5 6</inkml:trace>
  <inkml:trace contextRef="#ctx0" brushRef="#br0" timeOffset="1134.83">1860 374,'34'-10,"0"-1,-1-2,-1-1,0-2,-1-1,-1-2,0 0,12-13,-36 28,0 0,0 0,-1-1,1 0,-1 0,0 0,-1-1,1 0,-1 0,0 0,0 0,-1-1,0 1,0-1,-1 0,0 0,0 0,0 0,-1 0,0-1,0 1,-1 0,0 0,0-1,-1 1,0 0,0 0,-1-3,-3 6,0 0,0 0,0 1,0-1,-1 1,1 1,-1-1,0 1,0 0,0 0,0 1,0 0,0 0,0 0,0 1,0 0,-1 0,1 0,0 1,0 0,0 0,0 1,0-1,0 1,0 1,1-1,-6 3,-5 1,1 0,-1 1,1 1,0 0,1 1,0 1,0 0,1 1,0 0,1 1,1 0,0 1,0 0,1 1,1 0,0 1,1 0,1 0,0 1,1 0,1 0,1 0,0 1,1-1,0 1,2 0,0 0,0 1,2-10,1 1,0-1,0 0,0 1,1-1,0 0,1 0,0-1,0 1,0-1,1 0,0 0,1 0,0-1,0 0,0 0,1 0,-1-1,1 0,1 0,-1-1,1 0,-1 0,2 0,23 10,1-2,0-1,1-2,0-1,9 0,-12-3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16:36.58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59 0,'-4'58,"-3"105,-4 58,0 26,1 9,3-1,3 0,1-5,2-3,1-4,0-15,0-17,1-25,-1-31,1-31,-1-32,0-32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16:38.30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0 176,'35'-25,"2"2,0 2,1 1,1 1,29-8,-48 19,1 1,-1 1,1 0,1 2,-1 0,0 1,1 2,0 0,-1 1,1 1,-1 1,1 1,-1 1,0 1,5 2,-26-7,1 0,0-1,0 1,0 0,0 0,0 0,0 0,-1 0,1 0,0 0,0 0,0 0,0 0,0 0,0 1,-1-1,1 0,0 1,0-1,0 0,-1 1,1-1,0 1,-1-1,1 1,0 0,-1-1,1 1,0 0,-1-1,1 1,-1 0,0 0,1-1,-1 1,0 0,1 0,-1 0,0 0,0 0,1-1,-1 1,0 0,0 0,0 0,0 0,-1 0,1 0,0-1,0 1,0 0,-1 0,1 0,0 0,-1-1,1 1,-1 0,1 0,-1-1,1 1,-1 0,1-1,-1 1,0 0,0 0,-64 21,-2-3,0-3,-52 5,-4-9,358-14,-191 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16:38.7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1061 166,'-258'36,"-73"26,50-8,253-49,14-1,0-1,0 0,0-2,-1 1,1-2,0 0,0-1,-1 0,-2-1,16 1,0 1,0 0,0-1,0 1,1 0,-1-1,0 1,0-1,0 1,1-1,-1 0,0 1,0-1,1 0,-1 1,1-1,-1 0,1 0,-1 0,1 0,-1 1,1-1,0 0,-1 0,1 0,0 0,0 0,0 0,0 0,-1 0,2 0,-1 0,0 0,0 0,0 0,0 0,0 0,1 0,-1 1,1-1,-1 0,0 0,1 0,-1 0,1 1,0-1,-1 0,1 0,33-38,19-4,2 1,1 4,50-25,-13 7,-93 56,-1 0,1 0,0 0,-1 0,1 0,-1 0,1 0,-1 0,1 0,-1 0,1 0,-1 0,1 0,0 0,-1-1,1 1,-1 0,1 0,0 0,-1-1,1 1,-1 0,1 0,0-1,-1 1,1 0,0-1,0 1,-1-1,1 1,0 0,0-1,-1 1,1-1,0 1,0 0,0-1,0 1,0-1,0 1,0-1,0 1,0-1,0 1,0-1,0 1,0-1,-176 64,119-26,56-36,0 0,0 0,0 0,0-1,0 1,1 0,-1 0,0 0,0 1,1-1,-1 0,0 0,1 0,-1 0,1 1,0-1,-1 0,1 0,0 1,0-1,0 0,0 1,0-1,0 0,0 1,0-1,0 0,1 0,-1 1,0-1,1 0,-1 0,1 1,0-1,-1 0,1 0,0 0,0 0,-1 0,1 0,0 0,0 0,0-1,0 1,0 0,1 0,-1-1,0 1,1 0,42 6,-21-10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9:01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621 286,'-30'241,"-35"328,46-385,9-129,4-32</inkml:trace>
  <inkml:trace contextRef="#ctx0" brushRef="#br0" timeOffset="563.784">283 427,'13'-21,"1"2,1 0,1 0,0 2,2 0,0 1,0 0,2 2,-1 0,2 1,0 1,0 1,1 1,1 1,0 1,0 1,0 1,7 0,-12 2,0 1,0 1,0 0,0 1,1 2,-1 0,0 0,0 2,0 0,0 1,-1 1,1 1,-1 0,0 1,-1 1,0 0,0 2,-1 0,0 0,-1 1,0 1,0 1,-2 0,5 6,-12-14,0 0,0 0,-1 0,0 1,0 0,0 0,-1 0,0 0,0 0,0 1,-1 0,0-1,-1 1,1 0,-1 0,-1 0,1 0,-1-1,0 1,-1 0,1 0,-1 0,-1 0,1 0,-1-1,-1 1,-2 6,-15 11,-1-1,-1 0,-1-2,-1 0,-1-2,0 0,-2-2,0-1,-1-1,0-2,-1 0,-1-2,-8 1,-81 36,117-47,1 0,0 1,0-1,0 1,0-1,0 1,0 0,0-1,1 1,-1 0,1 0,-1-1,1 1,-1 0,1 0,0 0,0-1,0 1,0 0,0 0,1 0,-1 0,0-1,1 1,-1 0,1 0,0-1,0 1,-1 0,1-1,0 1,0-1,1 2,40 50,7-3,-28-31,0 2,-1 0,-2 1,0 1,-1 1,-1 0,-2 1,0 1,2 8,18 48,-28-74</inkml:trace>
  <inkml:trace contextRef="#ctx0" brushRef="#br0" timeOffset="799.659">1299 963,'-10'29,"2"14,2 0</inkml:trace>
  <inkml:trace contextRef="#ctx0" brushRef="#br0" timeOffset="1062.678">1242 625,'0'0</inkml:trace>
  <inkml:trace contextRef="#ctx0" brushRef="#br0" timeOffset="6064.414">1976 823,'-11'-5,"-1"0,0 2,0-1,0 2,0-1,0 2,-1-1,1 2,0 0,-1 0,1 1,-1 1,1 0,0 0,0 1,0 1,1 0,-12 6,14-2,0 1,1 0,0 0,1 1,0 0,0 0,1 1,1-1,-1 1,2 1,0-1,0 1,1-1,0 1,1 0,0 0,1 0,1 1,0 5,-1-13,-1-1,1 0,0 1,1-1,-1 1,1-1,0 1,0-1,0 1,1-1,-1 1,1-1,0 1,0-1,1 1,0-1,-1 0,1 0,1 0,-1 0,0 0,1-1,0 1,0-1,0 1,0-1,1 0,-1 0,1-1,0 1,0-1,0 0,0 0,0 0,0 0,0-1,1 0,-1 1,1-2,11-4,0-2,0 0,0-1,-1 0,0-1,-1-1,0 0,0-1,-1-1,0 0,-1-1,0 0,-1-1,0 0,3-6,-8 12,136-182,-142 189,0-1,0 0,0 1,1-1,-1 0,0 1,0-1,1 1,-1-1,0 1,1-1,-1 1,0-1,1 1,-1-1,1 1,-1-1,1 1,-1 0,1-1,-1 1,1 0,0-1,-1 1,1 0,-1 0,1 0,0 0,-1-1,1 1,-1 0,1 0,0 0,-1 0,1 0,0 0,-1 1,1-1,0 0,-1 0,1 0,-1 1,1-1,-1 0,1 0,0 1,-1-1,1 1,-1-1,1 0,-1 1,0-1,1 1,-1-1,1 1,-1-1,0 1,0-1,1 1,-1 0,0-1,0 1,1-1,-1 1,0 0,0-1,0 1,0 0,0 0,2 54,-3-46,-2 498,3-474,-1 0,-2 1,-2-1,0-1,-2 1,-2-1,-1 0,-1-1,-2 0,-1-1,-1 0,-1-1,-2-1,-13 15,29-39,0-1,0 0,0 1,0-1,-1 0,0 0,1 0,-1-1,0 1,0-1,0 1,-1-1,1 0,0 0,-1-1,1 1,-1-1,0 1,0-1,1 0,-1-1,0 1,0-1,0 0,0 1,0-2,0 1,0 0,1-1,-1 0,0 0,0 0,0 0,1-1,-1 1,1-1,-1 0,1 0,0 0,0 0,0-1,-1 0,-2-5,1-1,1 0,0 1,0-2,0 1,1 0,1-1,-1 1,2-1,-1 0,1 1,1-1,0 0,0 0,1 0,0 1,1-1,0 0,0 1,3-6,83-182,-86 194,6-13,0 0,2 1,0 0,0 1,2 0,0 1,0 0,1 1,1 0,0 1,0 1,11-6,-5 8</inkml:trace>
  <inkml:trace contextRef="#ctx0" brushRef="#br0" timeOffset="6301.024">2653 879,'-19'43,"-6"19,1 4,9-9,12-15,7-14</inkml:trace>
  <inkml:trace contextRef="#ctx0" brushRef="#br0" timeOffset="6469.886">2626 456</inkml:trace>
  <inkml:trace contextRef="#ctx0" brushRef="#br0" timeOffset="6898.543">3162 681,'-38'24,"0"2,2 2,1 1,1 2,2 1,-19 25,47-54,0 0,0 1,1-1,0 1,0 0,0 0,0 0,0 0,1 0,-1 0,1 1,1-1,-1 1,0-1,1 1,0 0,0 0,1 0,-1 0,1-1,0 1,0 0,1 0,-1 0,1 0,0-1,1 1,-1 0,1-1,0 1,0-1,0 1,1-1,2 4,1-3,1 0,0-1,0 0,0 0,0 0,1-1,-1 0,1 0,0-1,0 0,0-1,0 1,0-2,0 1,0-1,0 0,1-1,5-1,7-1,0-1,-1-1,0 0,0-2,0-1,14-7,-3-4,-1-1,-1-1,0-2,-2 0,-1-2,-1-1,-1-1,-2-1,0-1,-2-1,-2-1,0 0,0-7,-7 18,-1 0,-1-1,0 0,-2 0,-1-1,0 0,-2 0,0-1,-2 1,0-1,-2 0,0 0,-2 1,0-1,-2 1,0 0,-2-1,0 2,-1-1,-1 1,-2 0,0 1,-5-7,10 20,0 1,-1 0,0 0,0 0,-1 0,0 1,0 0,0 1,0-1,-1 2,0-1,0 1,0 0,0 0,0 1,0 0,-1 1,1 0,-1 0,1 1,-1 0,1 0,-1 1,1 0,-1 0,1 1,0 1,-1-1,1 1,1 0,-1 1,0 0,1 0,0 1,0 0,0 0,0 1,1-1,0 1,0 1,1-1,0 1,-3 5,-1 4,2 1,0 0,1 0,0 0,2 0,0 1,1 0,0 0,2 0,0 0,1 0,1 0,0 0,2 0,0 0,3 7,3 11,2 0,2-1,1 0,1-1,2 0,2-1,10 12,6 2,2-3,2-1,2-1,2-3,29 21,126 71,-159-121,-25-13</inkml:trace>
  <inkml:trace contextRef="#ctx0" brushRef="#br0" timeOffset="9031.435">5138 202,'21'375,"-20"-285,-3 0,-5-1,-17 82,-17 33,45-188,13-39,-11 14,26-36,2 1,2 1,2 3,2 0,1 3,2 2,1 1,2 2,1 3,1 1,1 3,40-14,-79 34,0 1,0 0,1 1,0 0,0 0,0 1,0 1,0 0,0 0,0 1,0 0,1 1,-1 0,0 1,0 1,0-1,2 3,-8 0,-1 1,0-1,-1 1,1 0,-1 0,0 1,-1-1,0 0,0 1,0 0,-1 0,1-1,-2 1,1 0,-1 0,0 0,0 0,-1 0,0-1,0 1,-1 0,0 0,0-1,0 1,-1-1,0 0,0 0,-4 5,-5 8,-1 0,0-1,-2-1,0 0,-1-1,0-1,-1 0,-1-1,0-1,-1-1,0 0,-1-2,-1 0,-17 5,16-5,-1-1,1-1,-2 0,1-2,-1-1,1-2,-1 0,0-1,-1-1,1-1,0-1,0-2,0 0,-19-6,41 9,0-1,0 0,0 0,1 1,-1-1,0 0,0-1,0 1,1 0,-1 0,1-1,-1 1,1-1,-1 1,1-1,0 0,0 1,0-1,0 0,0 0,0 0,0 0,1 0,-1 0,1 0,-1 0,1 0,0 0,0 0,0 0,0 0,0 0,0 0,1-1,-1 1,1 0,-1 0,1 1,0-1,0-1,9-19</inkml:trace>
  <inkml:trace contextRef="#ctx0" brushRef="#br0" timeOffset="9354.464">6323 681,'-38'26,"1"2,2 2,1 2,1 0,2 3,-9 13,37-45,0 0,0 0,0 0,1 1,-1-1,1 1,0 0,0 0,0 0,1 0,-1 0,1 0,0 0,0 0,1 0,-1 1,1-1,0 0,0 1,0-1,1 0,-1 0,1 1,0-1,0 0,1 0,-1 0,1 0,0 0,0-1,0 1,0 0,1-1,0 1,-1-1,1 0,0 0,1 0,-1-1,2 2,8 0,0 0,0-1,0 0,0-1,1-1,-1 0,1-1,-1 0,1-1,-1-1,0 0,1-1,-1 0,0-1,-1 0,1-1,9-5,-10 6,-1-1,0 1,0-2,0 1,-1-2,0 1,0-1,-1-1,0 0,0 0,0-1,-1 0,-1 0,0-1,0 0,-1 0,0-1,0 0,-1 0,-1 0,0 0,1-8,-6 10,0 1,-1 0,0 0,-1 0,0 0,0 0,0 0,-1 1,0 0,-1 0,1 0,-2 0,1 1,-1-1,1 1,-2 1,1-1,-1 1,0 0,0 1,0 0,0 0,-1 0,0 1,1 0,-1 0,-1 1,1 0,0 1,0 0,-1 0,-6 0,2 0,-1 0,1 0,-1 2,0-1,1 2,0 0,-1 0,-10 4,3 2</inkml:trace>
  <inkml:trace contextRef="#ctx0" brushRef="#br0" timeOffset="9882.384">6916 681,'-42'15,"2"2,0 1,1 2,1 2,1 2,0 1,-8 10,38-29,0 1,0-1,1 1,0 0,0 1,0 0,1 0,0 0,1 0,-2 4,5-9,0 0,0-1,1 1,-1 0,1 0,-1 0,1 0,0 0,0-1,0 1,0 0,1 0,-1 0,1 0,0 0,0-1,0 1,0 0,0-1,0 1,1-1,-1 1,1-1,0 0,0 1,0-1,0 0,0 0,0 0,0-1,1 1,-1 0,1-1,-1 0,1 1,11 3,0 0,0-1,1-1,0 0,-1-1,1 0,0-1,0-1,0 0,0-1,6-2,7-2,1-2,-2 0,1-2,-1-2,0 0,-1-1,-1-2,0-1,-1-1,0 0,-2-2,0-1,2-3,12-12,-2-1,-1-1,-2-2,-1-1,1-6,-18 24,0 0,-1-1,-1-1,-2 0,0 0,-1-1,-1 0,-2-1,0 1,-2-1,0 0,-2 0,0 0,-2 0,-1 0,-1 0,-1 1,-1-1,-2 1,-7-20,11 37,0-1,0 1,-1 0,0 1,0-1,-1 1,0 0,0 0,0 0,-1 1,1 0,-1 0,-1 0,1 1,-1-1,0 2,0-1,0 1,0 0,0 0,-1 1,1 0,-1 1,0-1,1 1,-1 1,0 0,0 0,0 0,1 1,-1 0,0 0,1 1,-1 0,0 1,-14 6,-1 0,2 2,-1 0,2 1,0 2,0 0,1 1,1 0,0 2,1 0,1 1,1 1,0 0,2 1,0 1,1 0,2 0,0 1,1 1,1-1,1 2,1-1,1 1,1-1,1 6,2-7,1-1,1 0,1 1,1-1,1 0,1 0,1-1,0 0,2 0,0 0,1-1,1 0,1 0,12 15,8 4,2 0,1-2,1-2,2-1,2-2,1-1,16 7,67 35,-105-67</inkml:trace>
  <inkml:trace contextRef="#ctx0" brushRef="#br0" timeOffset="15300.086">7705 625,'0'5,"-5"11,-1 7,0 5,1 3,2 0,1 0,-4-5,-1-2,1-1,1 1,2 1,1 1,2 1,-1-9,1-12,1-8</inkml:trace>
  <inkml:trace contextRef="#ctx0" brushRef="#br0" timeOffset="15533.227">7818 286,'-5'10,"-1"2</inkml:trace>
  <inkml:trace contextRef="#ctx0" brushRef="#br0" timeOffset="15985.741">8072 737,'40'-4,"0"-3,-1-1,0-1,0-3,-1-1,-1-1,14-10,11-25,-61 48,0-1,0 1,0-1,0 1,0-1,-1 1,1-1,0 1,-1-1,1 0,-1 1,0-1,0 0,1 0,-1 1,0-1,0 0,-1 0,1 1,0-1,-1 0,1 1,0-1,-1 0,0 1,0-1,1 1,-1-1,0 1,0-1,0 1,0 0,-1-1,1 1,0 0,0 0,-1 0,1 0,-1 0,1 0,-1 0,0 0,-5-3,1 1,-1 0,1 0,-1 1,0 0,0 0,0 0,0 1,-1 0,1 1,0-1,0 1,-1 1,1-1,0 1,0 1,0-1,0 1,-2 1,-131 62,107-47,25-14,0 1,0 0,0 0,1 1,0-1,0 2,1-1,0 1,0 0,0 0,1 1,0 0,0 0,1 0,0 0,1 1,0-1,0 1,1 0,0 0,0 0,1 0,0 0,1 1,0-1,0 0,2 7,2-7,0 1,1 0,0-1,1 0,0-1,0 1,1-1,0 0,0-1,1 1,0-1,0-1,1 0,0 0,0-1,0 0,0 0,1-1,0 0,0-1,5 1,6 3,-1-2,1-1,0 0,-1-1,1-2,1 0,-1-1,0-1,0-1,0-1,-1-1,1 0,-1-2,1 0,-2-2,1 0,-1-1,11-7,-7 1,-5 1</inkml:trace>
  <inkml:trace contextRef="#ctx0" brushRef="#br0" timeOffset="16335.167">9145 456,'-55'20,"1"2,1 3,1 2,-29 21,79-47,0 0,0-1,0 2,1-1,-1 0,0 0,0 1,1-1,-1 1,0-1,1 1,0 0,-1-1,1 1,0 0,0 0,0 0,0 0,0 0,0 0,1 0,-1 1,1-1,0 0,-1 0,1 0,0 0,0 1,0-1,0 0,1 0,-1 0,1 1,-1-1,1 0,0 0,0 0,0 0,0 0,0 0,0 0,1-1,-1 1,1 0,222 171,-221-169,1 0,-1 0,0 0,0 0,-1 1,1-1,-1 1,0-1,0 1,-1 0,1 0,-1 0,0 0,0 0,-1 0,0 0,1 0,-2 0,1 0,-1 0,1 1,-1-1,-1-1,1 1,-1 0,0 0,0 0,0-1,-1 1,1-1,-1 0,0 0,-1 0,1 0,-1 0,1-1,-1 1,0-1,0 0,-1-1,1 1,-2 0,-3 2,-1 0,0 0,0-1,0-1,-1 0,1 0,-1-1,0 0,0-1,1 0,-1-1,0 0,-8-1,0-5</inkml:trace>
  <inkml:trace contextRef="#ctx0" brushRef="#br0" timeOffset="26625.034">57 1697,'75'1,"189"-13,60-23,-209 25,1 6,56 6,-26 0,78-13,114-18,-30 13,-142 14,191-25,541 27,-476-28,-53 16,47-3,-191 13,241-27,120 29,-226-26,229 14,-49-23,228 13,201 3,-666 21,-241-13,-94 2,12 13</inkml:trace>
  <inkml:trace contextRef="#ctx0" brushRef="#br0" timeOffset="28808.788">0 2035,'17'-6,"-1"1,0 0,1 1,0 0,0 2,0 0,10 1,56-10,-37 5,0 1,0 2,0 2,6 3,108-5,21-24,165-2,-53-1,-216 32,127-13,162-18,9 10,-95-6,15 12,111-21,-78 11,-137 8,0 9,29 9,-19-1,285-3,-201-26,441 27,-452-27,369 26,-300-28,62 1,-320 29,-24 1,-1-3,1-2,26-6,-32 0,0 3,1 2,-1 2,34 5,114 25,331-27,-330-2,-62-26,224 26,-282 12,-60-4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9:01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621 286,'-30'241,"-35"328,46-385,9-129,4-32</inkml:trace>
  <inkml:trace contextRef="#ctx0" brushRef="#br0" timeOffset="563.784">283 427,'13'-21,"1"2,1 0,1 0,0 2,2 0,0 1,0 0,2 2,-1 0,2 1,0 1,0 1,1 1,1 1,0 1,0 1,0 1,7 0,-12 2,0 1,0 1,0 0,0 1,1 2,-1 0,0 0,0 2,0 0,0 1,-1 1,1 1,-1 0,0 1,-1 1,0 0,0 2,-1 0,0 0,-1 1,0 1,0 1,-2 0,5 6,-12-14,0 0,0 0,-1 0,0 1,0 0,0 0,-1 0,0 0,0 0,0 1,-1 0,0-1,-1 1,1 0,-1 0,-1 0,1 0,-1-1,0 1,-1 0,1 0,-1 0,-1 0,1 0,-1-1,-1 1,-2 6,-15 11,-1-1,-1 0,-1-2,-1 0,-1-2,0 0,-2-2,0-1,-1-1,0-2,-1 0,-1-2,-8 1,-81 36,117-47,1 0,0 1,0-1,0 1,0-1,0 1,0 0,0-1,1 1,-1 0,1 0,-1-1,1 1,-1 0,1 0,0 0,0-1,0 1,0 0,0 0,1 0,-1 0,0-1,1 1,-1 0,1 0,0-1,0 1,-1 0,1-1,0 1,0-1,1 2,40 50,7-3,-28-31,0 2,-1 0,-2 1,0 1,-1 1,-1 0,-2 1,0 1,2 8,18 48,-28-74</inkml:trace>
  <inkml:trace contextRef="#ctx0" brushRef="#br0" timeOffset="799.659">1299 963,'-10'29,"2"14,2 0</inkml:trace>
  <inkml:trace contextRef="#ctx0" brushRef="#br0" timeOffset="1062.678">1242 625,'0'0</inkml:trace>
  <inkml:trace contextRef="#ctx0" brushRef="#br0" timeOffset="6064.414">1976 823,'-11'-5,"-1"0,0 2,0-1,0 2,0-1,0 2,-1-1,1 2,0 0,-1 0,1 1,-1 1,1 0,0 0,0 1,0 1,1 0,-12 6,14-2,0 1,1 0,0 0,1 1,0 0,0 0,1 1,1-1,-1 1,2 1,0-1,0 1,1-1,0 1,1 0,0 0,1 0,1 1,0 5,-1-13,-1-1,1 0,0 1,1-1,-1 1,1-1,0 1,0-1,0 1,1-1,-1 1,1-1,0 1,0-1,1 1,0-1,-1 0,1 0,1 0,-1 0,0 0,1-1,0 1,0-1,0 1,0-1,1 0,-1 0,1-1,0 1,0-1,0 0,0 0,0 0,0 0,0-1,1 0,-1 1,1-2,11-4,0-2,0 0,0-1,-1 0,0-1,-1-1,0 0,0-1,-1-1,0 0,-1-1,0 0,-1-1,0 0,3-6,-8 12,136-182,-142 189,0-1,0 0,0 1,1-1,-1 0,0 1,0-1,1 1,-1-1,0 1,1-1,-1 1,0-1,1 1,-1-1,1 1,-1-1,1 1,-1 0,1-1,-1 1,1 0,0-1,-1 1,1 0,-1 0,1 0,0 0,-1-1,1 1,-1 0,1 0,0 0,-1 0,1 0,0 0,-1 1,1-1,0 0,-1 0,1 0,-1 1,1-1,-1 0,1 0,0 1,-1-1,1 1,-1-1,1 0,-1 1,0-1,1 1,-1-1,1 1,-1-1,0 1,0-1,1 1,-1 0,0-1,0 1,1-1,-1 1,0 0,0-1,0 1,0 0,0 0,2 54,-3-46,-2 498,3-474,-1 0,-2 1,-2-1,0-1,-2 1,-2-1,-1 0,-1-1,-2 0,-1-1,-1 0,-1-1,-2-1,-13 15,29-39,0-1,0 0,0 1,0-1,-1 0,0 0,1 0,-1-1,0 1,0-1,0 1,-1-1,1 0,0 0,-1-1,1 1,-1-1,0 1,0-1,1 0,-1-1,0 1,0-1,0 0,0 1,0-2,0 1,0 0,1-1,-1 0,0 0,0 0,0 0,1-1,-1 1,1-1,-1 0,1 0,0 0,0 0,0-1,-1 0,-2-5,1-1,1 0,0 1,0-2,0 1,1 0,1-1,-1 1,2-1,-1 0,1 1,1-1,0 0,0 0,1 0,0 1,1-1,0 0,0 1,3-6,83-182,-86 194,6-13,0 0,2 1,0 0,0 1,2 0,0 1,0 0,1 1,1 0,0 1,0 1,11-6,-5 8</inkml:trace>
  <inkml:trace contextRef="#ctx0" brushRef="#br0" timeOffset="6301.024">2653 879,'-19'43,"-6"19,1 4,9-9,12-15,7-14</inkml:trace>
  <inkml:trace contextRef="#ctx0" brushRef="#br0" timeOffset="6469.886">2626 456</inkml:trace>
  <inkml:trace contextRef="#ctx0" brushRef="#br0" timeOffset="6898.543">3162 681,'-38'24,"0"2,2 2,1 1,1 2,2 1,-19 25,47-54,0 0,0 1,1-1,0 1,0 0,0 0,0 0,0 0,1 0,-1 0,1 1,1-1,-1 1,0-1,1 1,0 0,0 0,1 0,-1 0,1-1,0 1,0 0,1 0,-1 0,1 0,0-1,1 1,-1 0,1-1,0 1,0-1,0 1,1-1,2 4,1-3,1 0,0-1,0 0,0 0,0 0,1-1,-1 0,1 0,0-1,0 0,0-1,0 1,0-2,0 1,0-1,0 0,1-1,5-1,7-1,0-1,-1-1,0 0,0-2,0-1,14-7,-3-4,-1-1,-1-1,0-2,-2 0,-1-2,-1-1,-1-1,-2-1,0-1,-2-1,-2-1,0 0,0-7,-7 18,-1 0,-1-1,0 0,-2 0,-1-1,0 0,-2 0,0-1,-2 1,0-1,-2 0,0 0,-2 1,0-1,-2 1,0 0,-2-1,0 2,-1-1,-1 1,-2 0,0 1,-5-7,10 20,0 1,-1 0,0 0,0 0,-1 0,0 1,0 0,0 1,0-1,-1 2,0-1,0 1,0 0,0 0,0 1,0 0,-1 1,1 0,-1 0,1 1,-1 0,1 0,-1 1,1 0,-1 0,1 1,0 1,-1-1,1 1,1 0,-1 1,0 0,1 0,0 1,0 0,0 0,0 1,1-1,0 1,0 1,1-1,0 1,-3 5,-1 4,2 1,0 0,1 0,0 0,2 0,0 1,1 0,0 0,2 0,0 0,1 0,1 0,0 0,2 0,0 0,3 7,3 11,2 0,2-1,1 0,1-1,2 0,2-1,10 12,6 2,2-3,2-1,2-1,2-3,29 21,126 71,-159-121,-25-13</inkml:trace>
  <inkml:trace contextRef="#ctx0" brushRef="#br0" timeOffset="9031.435">5138 202,'21'375,"-20"-285,-3 0,-5-1,-17 82,-17 33,45-188,13-39,-11 14,26-36,2 1,2 1,2 3,2 0,1 3,2 2,1 1,2 2,1 3,1 1,1 3,40-14,-79 34,0 1,0 0,1 1,0 0,0 0,0 1,0 1,0 0,0 0,0 1,0 0,1 1,-1 0,0 1,0 1,0-1,2 3,-8 0,-1 1,0-1,-1 1,1 0,-1 0,0 1,-1-1,0 0,0 1,0 0,-1 0,1-1,-2 1,1 0,-1 0,0 0,0 0,-1 0,0-1,0 1,-1 0,0 0,0-1,0 1,-1-1,0 0,0 0,-4 5,-5 8,-1 0,0-1,-2-1,0 0,-1-1,0-1,-1 0,-1-1,0-1,-1-1,0 0,-1-2,-1 0,-17 5,16-5,-1-1,1-1,-2 0,1-2,-1-1,1-2,-1 0,0-1,-1-1,1-1,0-1,0-2,0 0,-19-6,41 9,0-1,0 0,0 0,1 1,-1-1,0 0,0-1,0 1,1 0,-1 0,1-1,-1 1,1-1,-1 1,1-1,0 0,0 1,0-1,0 0,0 0,0 0,0 0,1 0,-1 0,1 0,-1 0,1 0,0 0,0 0,0 0,0 0,0 0,0 0,1-1,-1 1,1 0,-1 0,1 1,0-1,0-1,9-19</inkml:trace>
  <inkml:trace contextRef="#ctx0" brushRef="#br0" timeOffset="9354.464">6323 681,'-38'26,"1"2,2 2,1 2,1 0,2 3,-9 13,37-45,0 0,0 0,0 0,1 1,-1-1,1 1,0 0,0 0,0 0,1 0,-1 0,1 0,0 0,0 0,1 0,-1 1,1-1,0 0,0 1,0-1,1 0,-1 0,1 1,0-1,0 0,1 0,-1 0,1 0,0 0,0-1,0 1,0 0,1-1,0 1,-1-1,1 0,0 0,1 0,-1-1,2 2,8 0,0 0,0-1,0 0,0-1,1-1,-1 0,1-1,-1 0,1-1,-1-1,0 0,1-1,-1 0,0-1,-1 0,1-1,9-5,-10 6,-1-1,0 1,0-2,0 1,-1-2,0 1,0-1,-1-1,0 0,0 0,0-1,-1 0,-1 0,0-1,0 0,-1 0,0-1,0 0,-1 0,-1 0,0 0,1-8,-6 10,0 1,-1 0,0 0,-1 0,0 0,0 0,0 0,-1 1,0 0,-1 0,1 0,-2 0,1 1,-1-1,1 1,-2 1,1-1,-1 1,0 0,0 1,0 0,0 0,-1 0,0 1,1 0,-1 0,-1 1,1 0,0 1,0 0,-1 0,-6 0,2 0,-1 0,1 0,-1 2,0-1,1 2,0 0,-1 0,-10 4,3 2</inkml:trace>
  <inkml:trace contextRef="#ctx0" brushRef="#br0" timeOffset="9882.384">6916 681,'-42'15,"2"2,0 1,1 2,1 2,1 2,0 1,-8 10,38-29,0 1,0-1,1 1,0 0,0 1,0 0,1 0,0 0,1 0,-2 4,5-9,0 0,0-1,1 1,-1 0,1 0,-1 0,1 0,0 0,0-1,0 1,0 0,1 0,-1 0,1 0,0 0,0-1,0 1,0 0,0-1,0 1,1-1,-1 1,1-1,0 0,0 1,0-1,0 0,0 0,0 0,0-1,1 1,-1 0,1-1,-1 0,1 1,11 3,0 0,0-1,1-1,0 0,-1-1,1 0,0-1,0-1,0 0,0-1,6-2,7-2,1-2,-2 0,1-2,-1-2,0 0,-1-1,-1-2,0-1,-1-1,0 0,-2-2,0-1,2-3,12-12,-2-1,-1-1,-2-2,-1-1,1-6,-18 24,0 0,-1-1,-1-1,-2 0,0 0,-1-1,-1 0,-2-1,0 1,-2-1,0 0,-2 0,0 0,-2 0,-1 0,-1 0,-1 1,-1-1,-2 1,-7-20,11 37,0-1,0 1,-1 0,0 1,0-1,-1 1,0 0,0 0,0 0,-1 1,1 0,-1 0,-1 0,1 1,-1-1,0 2,0-1,0 1,0 0,0 0,-1 1,1 0,-1 1,0-1,1 1,-1 1,0 0,0 0,0 0,1 1,-1 0,0 0,1 1,-1 0,0 1,-14 6,-1 0,2 2,-1 0,2 1,0 2,0 0,1 1,1 0,0 2,1 0,1 1,1 1,0 0,2 1,0 1,1 0,2 0,0 1,1 1,1-1,1 2,1-1,1 1,1-1,1 6,2-7,1-1,1 0,1 1,1-1,1 0,1 0,1-1,0 0,2 0,0 0,1-1,1 0,1 0,12 15,8 4,2 0,1-2,1-2,2-1,2-2,1-1,16 7,67 35,-105-67</inkml:trace>
  <inkml:trace contextRef="#ctx0" brushRef="#br0" timeOffset="15300.086">7705 625,'0'5,"-5"11,-1 7,0 5,1 3,2 0,1 0,-4-5,-1-2,1-1,1 1,2 1,1 1,2 1,-1-9,1-12,1-8</inkml:trace>
  <inkml:trace contextRef="#ctx0" brushRef="#br0" timeOffset="15533.227">7818 286,'-5'10,"-1"2</inkml:trace>
  <inkml:trace contextRef="#ctx0" brushRef="#br0" timeOffset="15985.741">8072 737,'40'-4,"0"-3,-1-1,0-1,0-3,-1-1,-1-1,14-10,11-25,-61 48,0-1,0 1,0-1,0 1,0-1,-1 1,1-1,0 1,-1-1,1 0,-1 1,0-1,0 0,1 0,-1 1,0-1,0 0,-1 0,1 1,0-1,-1 0,1 1,0-1,-1 0,0 1,0-1,1 1,-1-1,0 1,0-1,0 1,0 0,-1-1,1 1,0 0,0 0,-1 0,1 0,-1 0,1 0,-1 0,0 0,-5-3,1 1,-1 0,1 0,-1 1,0 0,0 0,0 0,0 1,-1 0,1 1,0-1,0 1,-1 1,1-1,0 1,0 1,0-1,0 1,-2 1,-131 62,107-47,25-14,0 1,0 0,0 0,1 1,0-1,0 2,1-1,0 1,0 0,0 0,1 1,0 0,0 0,1 0,0 0,1 1,0-1,0 1,1 0,0 0,0 0,1 0,0 0,1 1,0-1,0 0,2 7,2-7,0 1,1 0,0-1,1 0,0-1,0 1,1-1,0 0,0-1,1 1,0-1,0-1,1 0,0 0,0-1,0 0,0 0,1-1,0 0,0-1,5 1,6 3,-1-2,1-1,0 0,-1-1,1-2,1 0,-1-1,0-1,0-1,0-1,-1-1,1 0,-1-2,1 0,-2-2,1 0,-1-1,11-7,-7 1,-5 1</inkml:trace>
  <inkml:trace contextRef="#ctx0" brushRef="#br0" timeOffset="16335.167">9145 456,'-55'20,"1"2,1 3,1 2,-29 21,79-47,0 0,0-1,0 2,1-1,-1 0,0 0,0 1,1-1,-1 1,0-1,1 1,0 0,-1-1,1 1,0 0,0 0,0 0,0 0,0 0,0 0,1 0,-1 1,1-1,0 0,-1 0,1 0,0 0,0 1,0-1,0 0,1 0,-1 0,1 1,-1-1,1 0,0 0,0 0,0 0,0 0,0 0,0 0,1-1,-1 1,1 0,222 171,-221-169,1 0,-1 0,0 0,0 0,-1 1,1-1,-1 1,0-1,0 1,-1 0,1 0,-1 0,0 0,0 0,-1 0,0 0,1 0,-2 0,1 0,-1 0,1 1,-1-1,-1-1,1 1,-1 0,0 0,0 0,0-1,-1 1,1-1,-1 0,0 0,-1 0,1 0,-1 0,1-1,-1 1,0-1,0 0,-1-1,1 1,-2 0,-3 2,-1 0,0 0,0-1,0-1,-1 0,1 0,-1-1,0 0,0-1,1 0,-1-1,0 0,-8-1,0-5</inkml:trace>
  <inkml:trace contextRef="#ctx0" brushRef="#br0" timeOffset="26625.034">57 1697,'75'1,"189"-13,60-23,-209 25,1 6,56 6,-26 0,78-13,114-18,-30 13,-142 14,191-25,541 27,-476-28,-53 16,47-3,-191 13,241-27,120 29,-226-26,229 14,-49-23,228 13,201 3,-666 21,-241-13,-94 2,12 13</inkml:trace>
  <inkml:trace contextRef="#ctx0" brushRef="#br0" timeOffset="28808.788">0 2035,'17'-6,"-1"1,0 0,1 1,0 0,0 2,0 0,10 1,56-10,-37 5,0 1,0 2,0 2,6 3,108-5,21-24,165-2,-53-1,-216 32,127-13,162-18,9 10,-95-6,15 12,111-21,-78 11,-137 8,0 9,29 9,-19-1,285-3,-201-26,441 27,-452-27,369 26,-300-28,62 1,-320 29,-24 1,-1-3,1-2,26-6,-32 0,0 3,1 2,-1 2,34 5,114 25,331-27,-330-2,-62-26,224 26,-282 12,-60-4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23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2895 678,'-10'38,"-3"18,1 4,2-9</inkml:trace>
  <inkml:trace contextRef="#ctx0" brushRef="#br0" timeOffset="154.558">2867 311,'0'0</inkml:trace>
  <inkml:trace contextRef="#ctx0" brushRef="#br0" timeOffset="-2644.69">101 339,'4'7,"0"1,0-1,-1 1,0 0,-1 0,1 0,-2 1,1-1,-1 0,0 1,-1-1,0 1,0-1,-1 1,0-1,-2 5,-14 113,-6-1,-23 65,12-65,34-124,-1-1,1 0,0 1,-1-1,1 1,0-1,0 1,-1-1,1 1,0-1,0 1,0-1,-1 1,1-1,0 1,0-1,0 1,0 0,0-1,0 1,0-1,0 1,0-1,1 1,-1-1,0 1,0-1,0 1,1-1,-1 1,0-1,1 1,-1-1,0 1,1-1,-1 1,0-1,1 0,-1 1,1-1,-1 0,1 1,-1-1,1 0,-1 0,1 1,-1-1,1 0,-1 0,1 0,-1 0,1 0,0 0,-1 0,1 0,-1 0,1 0,-1 0,1 0,-1 0,1 0,-1-1,1 1,-1 0,1 0,-1-1,1 1,-1 0,1-1,39-25,-33 21,186-161,-192 164,1 1,-1 0,1 0,0-1,0 1,-1 1,1-1,0 0,0 0,0 1,0-1,0 1,0-1,0 1,0 0,0 0,0 0,0 0,0 0,0 1,0-1,0 0,0 1,0 0,0-1,0 1,0 0,0 0,-1 0,1 0,0 0,-1 1,1-1,-1 0,1 1,-1-1,1 1,-1-1,0 1,0 0,0 0,0-1,0 1,0 0,-1 0,1 0,-1 0,1 0,-1 1,16 55,-16-52,0-1,0 0,1 0,0 0,0 0,0 1,1-1,-1-1,1 1,0 0,1 0,-1-1,1 1,0-1,0 0,1 0,-1 0,1 0,-1-1,1 1,1-1,-1 0,0 0,1 0,-1-1,1 0,0 0,5 2,-5-4,0 1,0-1,0 0,0 0,1 0,-1-1,0 0,0 0,0 0,0-1,0 1,-1-1,1-1,0 1,-1 0,1-1,-1 0,0 0,0-1,0 1,0-1,-1 1,1-2,68-104,-65 96,6-11,0 0,-2-1,-1 0,0-1,-2 0,-1 0,-1-1,-2 0,0 0,-2 0,-1 0,-1-1,-1 1,-2 0,-1 0,-1 0,-1 0,-4-10,-2 9,0-1,-2 2,-2 0,0 0,-2 2,0 0,-2 1,-15-14,26 29,0 0,-1 1,0 0,0 1,-1 0,0 1,0 0,0 0,-1 1,0 1,0 0,0 1,0 0,-1 1,1 0,-1 1,0 0,1 1,-1 0,0 1,1 1,-5 1,6 1,0 0,0 1,0 1,1 0,0 0,0 1,0 0,1 0,0 1,1 1,0-1,0 1,1 1,0-1,0 1,1 1,1-1,-4 9,-4 9</inkml:trace>
  <inkml:trace contextRef="#ctx0" brushRef="#br0" timeOffset="-796.829">891 903,'15'0,"0"-1,-1-1,1 0,-1-1,0-1,0 0,0-1,13-6,-21 9,-1-1,0 0,1 0,-1 0,0-1,0 1,-1-1,1 0,-1-1,0 1,0-1,0 0,-1 0,0 0,0 0,0-1,0 1,-1-1,0 0,0 1,-1-1,1-2,-2 5,1-1,-1 1,0 0,0 0,0 0,-1-1,1 1,-1 0,0 0,0 0,0 0,0 0,0 0,-1 0,1 0,-1 0,0 1,0-1,0 1,0-1,0 1,0 0,-1 0,1 0,-1 0,1 0,-1 0,0 1,0 0,0-1,0 1,0 0,0 0,0 0,0 1,0-1,-1 1,1 0,0 0,0 0,0 0,-1 0,1 1,0 0,0-1,0 1,0 0,0 1,0-1,0 0,-1 2,-4 2,0 0,0 1,0 1,1-1,0 1,0 0,0 1,1 0,0 0,1 0,0 1,0-1,1 1,0 1,1-1,0 0,0 1,1-1,0 1,1 0,0 0,0 0,1 0,0 0,1 0,0-1,2 6,-1-7,1 0,0 0,1 0,0-1,0 1,1-1,-1 0,2-1,-1 1,1-1,0 0,0 0,0 0,1-1,0 0,0-1,1 1,-1-2,1 1,0-1,-1 0,2 0,-1-1,0 0,0 0,1-1,-1-1,7 1,4-1,0 0,0-1,1-1,-1-1,-1-1,1 0,0-1,-1-1,0-1,-1-1,1 0,5-5,10-10,-1-2,-1-2,-1 0,-1-2,-2-1,-1-1,-1-2,-2 0,-1-1,-2-2,-1 0,-2-1,-1 0,-1-5,-4 2,-1 0,-2-1,-1 0,-3 0,-1 0,-2 0,-2-1,-4-23,-22-20,26 83,0 0,1 0,-2 1,1-1,0 0,0 1,0-1,-1 1,1-1,-1 1,1 0,-1 0,0 0,1 0,-1 0,0 0,0 0,0 0,0 1,1-1,-1 1,0-1,0 1,0 0,0 0,0 0,0 0,0 0,0 0,0 0,0 1,0-1,0 1,0 0,0-1,0 1,1 0,-1 0,0 0,1 0,-1 0,-1 2,-6 6,1 1,0 1,0-1,1 2,1-1,0 1,0-1,1 2,0-1,1 0,1 1,-1 4,-22 98,5 2,6 0,4 1,5 0,7 29,-1-98,-15 382,12-408,0 14,-2 1,-2-1,-1 0,-9 23,17-57,-1-1,1 1,-1-1,1 0,-1 1,0-1,0 0,0 0,0 0,0 0,0 0,-1 0,1 0,-1 0,1 0,-1 0,0-1,1 1,-1-1,0 1,0-1,0 0,-1 0,1 0,0 0,0 0,0 0,-1-1,1 1,0-1,-1 1,1-1,-1 0,1 0,0 0,-1 0,1-1,0 1,-1-1,1 1,0-1,-1 0,1 0,0 0,0 0,0 0,0 0,0-1,0 1,0-1,0 1,1-1,-1 0,0 1,1-1,-1-1,-1-11,1 0,0 0,2-1,-1 1,2 0,0 0,0 0,1 0,1 0,1 0,0 1,0-1,1 1,1 0,0 0,1 1,1 0,-1 0,5-3,0-6,216-363,-81 127,-144 253,-1 0,0 0,0 0,0 0,0 0,-1 0,0 0,0 0,0-1,0 1,-1 0,1-1,-1 1,0-1,-1 1,1 0,-1-1,0 1,0 0,-1-3,1 7,-1 0,0 0,0 0,0 0,0 0,1 1,-1-1,0 1,0-1,1 1,-1 0,0-1,1 1,-1 0,1 0,-1 0,1 0,0 1,-1-1,1 0,0 0,0 1,0-1,0 1,0-1,0 1,0 0,0-1,1 1,-1 0,0-1,1 1,-1 1,1-2,-6 12,1 0,1 1,0-1,0 1,2 0,0 0,0 0,1 0,1 1,0-1,1 0,1 0,0 0,1 0,2 8,56 185,-60-204,0-1,-1 0,2 0,-1 0,0 0,0 0,1 0,-1 0,1 0,-1 0,1-1,0 1,0 0,0-1,0 0,0 1,0-1,0 0,0 0,0 0,0-1,1 1,-1 0,0-1,1 1,-1-1,1 0,-1 0,0 0,1 0,-1 0,0-1,1 1,-1-1,0 1,1-1,-1 0,0 0,0 0,0 0,0 0,0-1,0 1,0 0,0-1,0 0,-1 1,1-1,0 0,0-1,105-175,-97 159,4-10,112-185,-125 213,-1 0,0 0,0 0,1 0,-1 1,1-1,-1 0,1 0,-1 0,1 0,-1 0,1 1,0-1,0 0,-1 0,1 1,0-1,0 1,0-1,-1 0,1 1,0 0,0-1,0 1,0 0,0-1,0 1,0 0,0 0,0 0,0 0,0 0,0 0,0 0,0 0,0 0,0 0,0 1,0-1,0 0,0 1,0-1,0 1,0-1,0 1,0-1,-1 1,1 0,0-1,0 1,-1 0,1 0,0-1,-1 1,1 0,-1 0,1 0,-1 0,8 143,-10-95,1 65,1-114,0 1,0 0,0 0,-1-1,1 1,0 0,0 0,0 0,0-1,1 1,-1 0,0 0,0 0,0-1,1 1,-1 0,0-1,1 1,-1 0,0 0,1-1,-1 1,1-1,-1 1,1 0,0-1,-1 1,1-1,-1 1,1-1,0 0,-1 1,1-1,0 0,0 1,-1-1,1 0,0 0,0 0,0 1,-1-1,1 0,0 0,0 0,0 0,-1-1,1 1,0 0,0 0,-1 0,1-1,0 1,0 0,-1-1,1 1,0 0,-1-1,1 1,0-1,-1 1,1-1,0 0,37-37,123-186,-161 223,0 0,1 0,-1 0,0 0,1 0,-1 0,1 0,-1 0,1 0,0 0,-1 0,1 0,0 1,-1-1,1 0,0 0,0 1,0-1,0 1,0-1,0 0,0 1,0 0,0-1,0 1,0 0,0-1,0 1,0 0,0 0,0 0,0 0,0 0,1 0,-1 0,0 0,0 1,0-1,0 0,0 1,0-1,0 0,0 1,0-1,0 1,0 0,0-1,-1 1,1 0,0 0,0-1,-1 1,1 0,0 0,-1 0,1 0,-1 0,7 142,-10-92,2 7,1-33</inkml:trace>
  <inkml:trace contextRef="#ctx0" brushRef="#br0" timeOffset="-544.439">1992 198,'5'0,"1"0</inkml:trace>
  <inkml:trace contextRef="#ctx0" brushRef="#br0" timeOffset="1554.93">3459 1,'-26'288,"12"-75,-3-95,-12 197,35-259,6-66,-7-3</inkml:trace>
  <inkml:trace contextRef="#ctx0" brushRef="#br0" timeOffset="1805.531">3148 565,'44'0,"32"0,9 0,-5 0,-11 0,-14 0,-10 0,-8 0,-6 0,-9-5,-7-1</inkml:trace>
  <inkml:trace contextRef="#ctx0" brushRef="#br0" timeOffset="2051.554">3939 735,'10'23,"2"9</inkml:trace>
  <inkml:trace contextRef="#ctx0" brushRef="#br0" timeOffset="2222.263">4052 282,'0'0</inkml:trace>
  <inkml:trace contextRef="#ctx0" brushRef="#br0" timeOffset="2451.962">4278 508,'-12'19,"0"0,2 1,0 0,1 1,1 0,1 0,1 1,1 0,1 0,0 5,3-23,-1 1,1 0,0-1,0 1,1 0,0 0,0 0,0-1,0 1,1 0,-1 0,1-1,1 1,-1 0,0-1,1 1,0-1,0 0,1 1,-1-1,1 0,0-1,0 1,0 0,0-1,1 1,-1-1,1 0,0-1,0 1,0 0,0-1,1 0,-1 0,1 0,-1-1,3 1,0-1,0-1,0 1,0-1,0-1,0 1,-1-1,1 0,0-1,0 0,-1 0,1 0,-1-1,0 0,1 0,-1-1,-1 0,1 0,0 0,-1 0,0-1,0 0,-1 0,1 0,2-5,0-1,0-1,0 1,-2-1,1 0,-1-1,-1 1,-1-1,1 0,-2 0,0 0,0 0,-1-8,0 15,0 1,0-1,0 0,-1 0,0 1,0-1,0 0,-1 0,0 0,0 1,0-1,-1 1,0-1,0 1,0-1,-1 1,0 0,0 0,0 0,0 1,-1-1,0 1,0-1,0 1,0 1,-1-1,0 1,1-1,-1 1,-1 0,1 1,0 0,-2-1,-20 3,2 3</inkml:trace>
  <inkml:trace contextRef="#ctx0" brushRef="#br0" timeOffset="2905.838">4673 790,'204'-275,"-204"275,0-1,0 0,0 1,0-1,0 1,0-1,0 1,1-1,-1 1,0-1,0 1,1-1,-1 1,0-1,1 1,-1-1,0 1,1-1,-1 1,1 0,-1-1,1 1,-1 0,1-1,-1 1,1 0,-1 0,1-1,-1 1,1 0,-1 0,1 0,0 0,-1 0,1 0,-1 0,1 0,-1 0,1 0,0 0,-1 0,1 0,-1 1,1-1,-1 0,1 0,-1 1,1-1,-1 0,1 0,-1 1,1-1,-1 1,0-1,1 0,-1 1,1-1,-1 1,0-1,0 1,1-1,-1 1,0 0,2 38,-2-34,-1 5,-1 1,2-1,-1 0,2 0,-1 1,1-1,1 0,0 0,0 0,1 0,0 0,1-1,0 1,1-1,-1 0,2 0,-1-1,1 1,1-1,-1-1,2 1,-1-1,1 0,0-1,0 0,4 2,-5-5,1 0,1 0,-1-1,0 0,1-1,-1 0,0 0,1-1,-1 0,1 0,-1-1,1 0,-1-1,1 1,-1-2,0 1,0-1,0 0,-1-1,1 0,-1 0,0-1,0 0,0 0,0 0,-1-1,0 0,0-1,-1 1,0-1,0 0,0 0,-1-1,9-13,-1 0,-1-1,-1-1,-1 1,-1-1,-1-1,-1 1,-1-1,-1 0,-1-1,-1-11,-1 12</inkml:trace>
  <inkml:trace contextRef="#ctx0" brushRef="#br0" timeOffset="8205.617">6112 424,'-20'-4,"-1"1,1 1,-1 1,1 1,0 1,-1 0,1 2,0 0,0 1,-19 7,35-9,1-1,0 1,0 0,0 0,0 0,0 0,0 1,1-1,-1 1,1-1,0 1,0 0,0 0,0 0,0 0,0 1,1-1,0 0,0 1,-1-1,2 1,-1-1,0 1,1-1,0 1,0 0,0-1,0 1,0-1,1 1,0 1,1 4,1 0,-1-1,2 1,-1-1,1 0,1 0,-1 0,1-1,1 1,-1-1,1 0,1-1,51 71,-57-75,0 1,0-1,0 1,0 0,0-1,-1 1,1 0,-1-1,0 1,0 0,0 0,0-1,0 1,0 0,-1-1,0 1,1 0,-1-1,0 1,0-1,0 1,-1-1,1 1,0-1,-1 0,0 0,1 0,-1 0,0 0,0 0,0 0,-1 0,-1 0,-6 5,-2 0,1-1,-1-1,0 1,0-2,0 0,-1-1,1 0,-1 0,0-1,0-1,-7 0,-22-15,30 1</inkml:trace>
  <inkml:trace contextRef="#ctx0" brushRef="#br0" timeOffset="8435.284">6535 368,'-14'9,"-1"9,8 0,5-2</inkml:trace>
  <inkml:trace contextRef="#ctx0" brushRef="#br0" timeOffset="8637.146">6535 706,'-5'5,"-1"1</inkml:trace>
  <inkml:trace contextRef="#ctx0" brushRef="#br0" timeOffset="9589.23">129 1637,'531'-76,"1036"-73,-658 58,983-92,-62 116,-866 40,-949 27,55-12,-70 11,0-1,0 0,0 1,-1-1,1 0,0 1,-1-1,1 1,-1-1,1 0,-1 1,0 0,1-1,-1 1,0-1,0 1,0 0,0-1,-1 1,1 0,0 0,0 0,-1 0,1 0,0 0,-1 0,1 1,-1-1,1 1,-1-1,0 1,1-1,-1 1,1 0,-1-1,0 1,-1-1,-51-19,28 14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39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989 342,'-17'91,"-50"242,10-78,9-104,24-120,10-21</inkml:trace>
  <inkml:trace contextRef="#ctx0" brushRef="#br0" timeOffset="365.775">1 568,'77'-40,"2"3,1 3,64-16,-134 46,217-63,187-30,-41 12,-256 51,-106 31</inkml:trace>
  <inkml:trace contextRef="#ctx0" brushRef="#br0" timeOffset="953.053">1242 850,'0'386,"1"-424,2-1,1 1,2 1,1-1,2 1,2 0,1 1,2 0,1 1,2 1,19-29,-36 63,49-60,-48 58,0 1,0 0,0 0,1 0,-1 0,1 1,-1-1,0 0,1 0,-1 1,1-1,0 1,-1 0,1-1,-1 1,1 0,0 0,-1 0,1 0,-1 0,1 0,0 0,-1 1,1-1,-1 1,1-1,-1 1,1-1,-1 1,1 0,-1 0,1 0,-1 0,0 0,0 0,1 0,-1 0,0 0,0 1,0-1,0 0,-1 1,1-1,21 33,-14-17</inkml:trace>
  <inkml:trace contextRef="#ctx0" brushRef="#br0" timeOffset="1347.29">1976 795,'-36'13,"1"2,1 2,0 1,1 2,1 1,0 1,2 2,-14 15,37-33,0 1,0 0,1 0,0 1,0 0,1 0,0 0,0 1,1 0,0-1,1 1,0 1,0-1,1 0,0 1,0 5,3-12,0-1,0 1,0-1,0 1,0-1,0 0,1 1,0-1,-1 0,1 0,0 0,0 0,0 0,0-1,0 1,0-1,0 1,1-1,-1 0,1 0,-1 0,1 0,-1 0,1 0,-1-1,1 1,0-1,-1 0,1 0,0 0,-1 0,1 0,0-1,-1 1,1-1,-1 0,1 1,-1-1,1 0,-1-1,1 1,-1 0,0-1,0 1,0-1,0 0,0 1,0-1,1-1,121-126,-66 60,-57 67,-1 1,1-1,0 1,0-1,0 1,0-1,0 1,1-1,-1 1,0 0,1 0,-1 0,1 0,-1 0,1 0,-1 0,1 0,0 1,-1-1,1 0,0 1,-1 0,1-1,0 1,0 0,0 0,-1 0,1 0,0 0,0 0,0 1,-1-1,1 1,0-1,0 1,-1-1,1 1,-1 0,1 0,-1 0,1 0,0 0,45 96,-32-74,-2-3</inkml:trace>
  <inkml:trace contextRef="#ctx0" brushRef="#br0" timeOffset="1730.626">2117 1133,'11'-38,"1"1,2 0,1 1,2 1,2 1,1 0,6-5,29-17,-54 57,0-1,-1 1,1 0,0 0,0-1,-1 1,1 0,0 0,-1 0,1 0,-1 0,1 0,-1 0,0 0,1 0,-1 0,0 0,0 0,0 0,1 0,-1 0,0 0,0 0,-1 1,1-1,0 0,0 0,0 0,-1 0,1 0,-1 0,1 0,-1 0,-2 13,-11 113,14-123,1 0,-1 0,1 0,0-1,0 1,1 0,-1 0,1-1,-1 1,1-1,0 1,1-1,-1 0,1 0,-1 0,1 0,0 0,0-1,0 1,0-1,0 0,1 0,-1 0,1 0,0 0,-1-1,1 0,0 0,0 0,3 1,2-1,1 0,0-1,0 0,-1 0,1-1,0 0,0-1,-1 0,1 0,-1-1,0-1,0 1,0-2,0 1,-1-1,1 0,-1-1,0 0,-1 0,0-1,0 1,0-2,-1 1,0-1,0 0,-1 0,1-3,35-51,-28 43</inkml:trace>
  <inkml:trace contextRef="#ctx0" brushRef="#br0" timeOffset="2084.991">3105 681,'-8'5,"-6"2,0 1,0 0,0 1,2 1,-1 0,1 1,0 0,1 0,-1 4,11-13,0 0,0 0,0 0,1 1,-1-1,1 0,-1 0,1 0,0 1,0-1,0 0,0 0,1 0,-1 1,0-1,1 0,0 0,-1 0,1 0,0 0,0 0,0 0,0 0,1 0,-1 0,0-1,1 1,-1 0,1-1,0 1,0-1,-1 0,1 1,0-1,0 0,0 0,1 0,26 29,-28-26,1 0,-1 0,1 0,-1 1,-1-1,1 0,0 1,-1-1,0 0,0 1,-1-1,1 0,-1 1,0-1,0 0,0 0,0 1,-1-1,0 0,0 0,0-1,0 1,0 0,-1-1,0 1,-3 2,-90 73,46-63,32-17</inkml:trace>
  <inkml:trace contextRef="#ctx0" brushRef="#br0" timeOffset="2383.299">3359 229,'-55'187,"9"3,-14 137,60-323,-4 13,1 0,1 0,1 0,0 0,1 0,1 1,1-1,2 10,2-15,1-6</inkml:trace>
  <inkml:trace contextRef="#ctx0" brushRef="#br0" timeOffset="3102">3782 709,'-254'256,"211"-187,42-68,0 0,1 1,-1-1,0 0,1 0,-1 1,1-1,0 0,0 1,-1-1,1 0,0 1,0-1,0 1,0-1,0 0,1 1,-1-1,0 0,1 1,-1-1,1 0,-1 1,1-1,-1 0,1 0,0 0,0 1,0-1,0 0,0 0,0 0,0 0,0-1,0 1,0 0,0 0,0-1,1 1,-1 0,0-1,1 0,-1 1,0-1,1 0,-1 1,0-1,1 0,-1 0,1 0,-1 0,0 0,1-1,15-1,-1-2,1 0,-1 0,0-2,0 0,0-1,-1 0,0-2,-1 0,0 0,0-1,-1-1,0 0,0-2,1 2,94-78,-108 89,0-1,1 1,-1-1,0 1,1 0,-1-1,0 1,1 0,-1 0,1-1,-1 1,1 0,-1 0,1 0,-1 0,1-1,-1 1,1 0,-1 0,1 0,-1 0,1 0,-1 0,1 0,-1 1,1-1,-1 0,1 0,-1 0,1 0,-1 1,0-1,1 0,-1 0,1 1,-1-1,0 0,1 1,-1-1,1 0,-1 1,0-1,0 1,1-1,-1 0,0 1,0-1,1 1,-1-1,0 1,0-1,0 1,0-1,0 1,0-1,0 1,0-1,0 1,0-1,0 1,0-1,0 1,0-1,0 1,-1-1,1 1,-6 40,5-37,-11 37,9-35,0 1,0-1,1 0,0 0,0 1,1-1,0 1,0 0,0-1,1 1,0 0,0 0,1-1,0 1,0 0,0-1,1 1,0-1,0 0,4 6,-1-8,1-1,0 0,0 0,0 0,0-1,0 0,1 0,-1-1,1 0,-1 0,1-1,-1 1,1-1,0-1,-1 1,1-1,-1 0,1-1,-1 1,0-1,1-1,-1 1,0-1,0 0,-1 0,1-1,0-1,25-15,-2-1,-1-2,0-1,-2-2,-1 0,-1-2,-1 0,-2-1,-1-2,2-5,20-25,3-9,-3-2,-3-2,-4-2,-2-1,11-49,-40 115,2-1,-1 0,-1 0,0-1,-1 1,0-1,-1 0,0 0,-1 0,0 0,-1 0,-1 0,0 0,0 0,-2 0,-1-7,3 18,0 0,-1-1,1 1,0 0,-1 0,1 0,-1 0,0 1,0-1,1 0,-1 1,0-1,-1 1,1-1,0 1,0 0,0 0,-1 0,1 0,-1 1,1-1,0 1,-1-1,1 1,-1 0,1 0,-1 0,1 0,-1 0,1 1,-1-1,1 1,-1-1,1 1,0 0,-1 0,0 1,-70 60,57-29,1 0,1 1,2 0,2 1,1 0,1 1,2 0,2 0,1 0,2 0,2 1,1-1,3 12,-3 37,-2-47,1 0,3 1,1-1,2-1,1 1,2-1,2-1,1 0,2 1,-15-36,0-1,0 1,0 0,0 0,0-1,0 1,0 0,0 0,0 0,0-1,0 1,1 0,-1 0,0-1,0 1,1 0,-1-1,1 1,-1 0,1-1,-1 1,1-1,-1 1,1-1,-1 1,1-1,0 1,-1-1,1 1,0-1,-1 0,1 1,0-1,0 0,-1 0,1 1,0-1,0 0,-1 0,1 0,0 0,0 0,-1 0,1 0,0-1,0 1,0 0,-1 0,1 0,0-1,-1 1,1 0,0-1,-1 1,1-1,0 1,-1-1,1 1,-1-1,1 1,-1-1,1 0,-1 1,1-1,-1 0,0 1,1-1,3-14</inkml:trace>
  <inkml:trace contextRef="#ctx0" brushRef="#br0" timeOffset="3352.133">3952 596,'48'-5,"35"-1,13 0,-5 1,-13 2,-11 1,-11 5,-11 3,-8 0,-5-1,-4-1,-2-2,-5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43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0,'-10'39,"-3"26,1 8,2-4,3-14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4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0,'-4'5,"2"11,2 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43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81 145,'-5'9,"0"0,1 0,0 0,0 1,1 0,1-1,0 1,0 0,1 0,0 0,0 1,1-1,1 0,0 0,0 0,1 0,0 0,1 0,1 3,-2-11,-1-1,1 1,0 0,1 0,-1-1,0 1,0-1,1 0,-1 0,1 0,-1 0,1 0,-1 0,1-1,-1 1,1-1,0 0,-1 0,1 0,0 0,-1 0,1 0,0-1,-1 1,1-1,-1 0,1 0,-1 0,1 0,0-1,68-44,-65 40,-1-1,0 1,-1-1,0 0,0 0,0 0,-1-1,0 1,0-1,-1 0,0 0,0 0,-1 0,0 0,-1 0,1 0,-2 0,1 0,-1 0,0 0,-1 0,0 0,0 0,-1 0,0 1,0-1,0 1,-1 0,-1 0,1 0,-1 0,0 1,0 0,-1 0,0 0,0 1,0 0,-1 0,-4-2,2 3,0 0,0 1,0 0,-1 0,1 1,-1 0,0 1,1 0,-1 1,0 0,0 0,1 1,-10 2,-6 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9:2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766 429,'1'-2,"0"1,1 0,-1-1,0 1,0-1,0 0,0 1,0-1,-1 0,1 1,0-1,-1 0,1 0,-1 0,0 0,1 0,-1 1,0-1,0 0,0 0,-1 0,1 0,0 0,-1 0,1 1,-1-1,0 0,1 0,-1 1,0-1,0 0,0 1,0-1,0 1,-1-1,1 1,0 0,-1-1,1 1,-1 0,-1-1,-71-36,60 38,0 0,1 1,-1 1,0 0,0 1,1 0,0 1,-1 1,1 0,1 1,-1 0,1 1,0 0,1 1,0 1,0-1,-7 8,-47 67,63-80,1 0,0 0,0 0,0 0,0 0,0 0,1 0,-1 0,1 0,0 0,0 0,0 1,0-1,1 0,-1 0,1 0,0 0,0 0,0 0,0 0,0 0,1-1,-1 1,1 0,0-1,0 1,0-1,0 1,0-1,1 0,-1 0,1 0,72 39,-74-40,0-1,0 1,0 0,0-1,0 1,-1 0,1 0,0-1,0 1,-1 0,1 0,-1 0,1 0,0 0,-1 0,0 0,1 0,-1 0,0 1,0-1,1 0,-1 0,0 0,0 0,0 0,0 0,0 1,-1-1,1 0,0 0,0 0,-1 0,1 0,-1 0,1 0,-1 0,1 0,-1 0,0 0,1 0,-1 0,0-1,0 1,-43 40,31-31,-11 12,0 1,2 1,1 0,1 2,1 0,1 1,1 1,0 4,15-30,1 1,-1 0,0 0,1 1,0-1,0 0,0 0,0 1,0-1,0 0,1 1,0-1,0 1,0-1,0 0,0 1,1-1,-1 1,1-1,0 0,0 1,0-1,1 0,-1 0,1 0,0 0,-1 0,1 0,1-1,-1 1,0 0,1-1,-1 0,1 0,0 0,-1 0,1 0,0 0,0-1,1 1,-1-1,2 1,7 0,1 0,-1 0,1-1,0-1,-1 0,1-1,0 0,0-1,-1 0,0-1,6-2,1-2</inkml:trace>
  <inkml:trace contextRef="#ctx0" brushRef="#br0" timeOffset="302.2">1133 684,'-20'4,"-15"12,-2 8,0 4,2 2,7 2,8-1,3-6,4-1,4-1,-1 1,1 1,-2 1,0 1,-3-4,2-6</inkml:trace>
  <inkml:trace contextRef="#ctx0" brushRef="#br0" timeOffset="599.408">766 627,'4'14,"7"15,6 7,6-3,-3-2,2-6,1-8,1-1,2 0,1-1,1 1,1 2,-1 4,1 2,-6-3</inkml:trace>
  <inkml:trace contextRef="#ctx0" brushRef="#br0" timeOffset="1018.968">1640 711,'-35'9,"-5"-1,1 2,1 1,0 3,0 0,2 3,-34 19,67-33,0-1,0 1,0 0,0-1,1 1,-1 0,1 1,0-1,0 0,0 1,0-1,0 1,1-1,0 1,0 0,0 0,0 0,0 0,1-1,0 1,0 0,0 0,0 0,0 0,1 0,0 0,0 0,0 0,0-1,0 1,1 0,0-1,0 1,0-1,0 0,0 0,1 0,-1 0,1 0,0 0,0 0,0-1,0 0,0 1,1-1,-1 0,1-1,-1 1,1-1,0 1,-1-1,1 0,0-1,0 1,0-1,2 1,10-4,-1-1,0 0,0-1,0 0,0-1,-1-1,0-1,-1 0,1 0,-1-1,-1-1,0 0,0-1,-1 0,-1-1,0 0,0-1,-1 0,0-2,29-30,19-4,-56 50,1 0,-1 1,0-1,1 0,-1 1,0 0,0-1,0 1,0-1,0 1,0 0,0 0,-1 0,1-1,0 1,-1 0,0 0,1 0,-1 0,0 0,0 0,0 0,0 0,-1 0,1 0,0-1,-1 1,1 0,-1 0,0 0,0 0,0 1,0 1,-4 23,-1-2</inkml:trace>
  <inkml:trace contextRef="#ctx0" brushRef="#br0" timeOffset="1532.169">1781 1051,'31'-60,"2"1,3 2,13-13,-49 69,0 0,1 0,-1 0,0 0,0 0,1 0,-1 0,1 0,-1 0,1 0,-1 1,1-1,0 0,-1 0,1 0,0 1,-1-1,1 0,0 1,0-1,0 1,0-1,0 1,0-1,0 1,-1 0,1-1,0 1,0 0,1 0,-1 0,0-1,0 1,0 0,0 0,0 1,0-1,0 0,0 0,0 0,0 1,0-1,0 1,0-1,-1 0,1 1,0 0,0-1,0 1,0 0,-1-1,1 1,0 0,-1 0,1-1,0 1,-1 0,1 0,-1 0,1 0,5 31,-6-28,-1-1,1 0,1 0,-1 0,0 0,1 0,-1 0,1 0,0 0,0 0,0 0,1-1,-1 1,1 0,-1-1,1 1,0-1,0 1,0-1,0 0,1 0,-1 0,0 0,1 0,0-1,-1 1,1-1,0 1,0-1,0 0,2 1,4-3,-1-1,0 0,1 0,-1 0,0-1,0 0,-1-1,1 0,-1 0,1 0,-1-1,-1 0,1-1,-1 1,0-1,0 0,0-1,-1 0,0 1,2-6,4-1,74-79,-85 92,1-1,0 0,0 1,0-1,-1 1,1-1,0 1,0 0,0-1,0 1,0 0,0 0,0-1,0 1,0 0,0 0,0 0,0 0,0 0,0 1,0-1,0 0,-1 0,1 0,0 1,0-1,0 1,0-1,0 1,0-1,-1 1,1-1,0 1,0 0,-1-1,1 1,0 0,-1 0,1-1,-1 1,1 0,-1 0,1 0,-1 0,0 0,1 0,-1-1,0 1,0 0,0 0,0 0,0 0,0 0,0 0,0 0,0 0,0 1,-1 59,-1-56,-1 1,2 0,-1-1,1 1,0 0,0 0,0 0,1 0,0 0,0-1,1 1,-1 0,1 0,1 0,-1 0,1-1,0 1,0-1,1 1,-1-1,1 0,0 0,1 0,-1 0,1-1,0 1,0-1,1 0,-1 0,1-1,0 1,2 0,15 3</inkml:trace>
  <inkml:trace contextRef="#ctx0" brushRef="#br0" timeOffset="12575.03">342 6,'-6'-1,"0"-1,0 1,0 1,0-1,0 1,-1 0,1 0,0 1,0-1,0 2,0-1,0 1,0-1,0 2,0-1,1 1,-1-1,1 2,0-1,0 1,0-1,0 1,1 0,-3 3,-4 4,0 1,1 0,1 1,0 0,1 0,0 0,1 1,0 1,0 2,-20 72,4 1,3 0,5 2,1 20,9-79,1-1,2 1,1 0,2 0,1 0,1 0,2-1,1 1,7 18,-6-30,0 1,2-1,0-1,1 0,1 0,1-1,1 0,1-1,1 0,-1-5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50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80 195,'29'-34,"-29"66,-108 241,238-546,-60 138,-70 135,0 0,1-1,-1 1,0-1,0 1,0-1,0 1,1 0,-1-1,0 1,0 0,1-1,-1 1,0 0,1-1,-1 1,0 0,1 0,-1-1,1 1,-1 0,0 0,1 0,-1-1,1 1,-1 0,0 0,1 0,-1 0,1 0,-1 0,1 0,-1 0,1 0,-1 0,0 0,1 0,-1 0,1 1,-1-1,1 0,-1 0,0 0,1 1,-1-1,1 0,-1 0,0 1,1-1,-1 0,0 1,0-1,1 0,-1 1,0-1,0 0,1 1,-1-1,0 1,0-1,0 0,0 1,0-1,0 1,0-1,1 1,-1-1,0 1,-1-1,1 1,3 37,-3-34,-1 14,1-1,0 1,1 0,1-1,1 1,0-1,2 0,0 0,0 0,2-1,0 0,1 0,7 12,-12-25,-1-1,0 1,1 0,-1-1,1 0,0 1,0-1,0 0,0-1,0 1,1 0,-1-1,0 0,1 0,-1 0,1 0,-1 0,1-1,-1 0,1 1,0-1,-1-1,1 1,-1 0,1-1,-1 0,1 0,-1 0,1 0,-1 0,0-1,1 0,-1 1,0-1,0 0,-1 0,1-1,0 1,-1-1,1 1,-1-1,0 0,0 0,0 0,0 0,0 0,1-3,6-13,-1 0,0 0,-2-1,0 0,-1 0,-1-1,-1 1,0-1,-2 1,-1-1,0 0,-4-20,4 12,-1 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57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53 546,'-26'78,"20"-46,2-23,1 0,0 0,0 0,1 1,0-1,1 1,0-1,0 1,1 0,0 0,1-1,0 1,1 0,-1-1,2 1,0-1,0 0,0 0,1 0,1 0,0-1,0 0,0 0,1 0,0 0,0-1,1 0,0 0,5 2,-4-7,0-1,1 0,-1-1,1 0,-1 0,1-1,-1 0,0 0,1-1,-1 0,0-1,0 0,0 0,-1 0,1-1,-1-1,0 1,0-1,0 0,-1 0,1-1,-1 0,-1 0,6-7,33-34,-2-1,-3-2,-1-1,-3-3,22-44,-57 96,23-37,-3-1,-1-2,-2 0,-2-1,-2 0,-2-1,-2 0,1-22,-9 62,0 0,0 0,0 0,-1 0,0 0,1 0,-2 0,1 0,0 0,-1 0,0 0,0 0,0 0,0 0,-1 0,1 0,-1 1,0-1,0 1,-1-1,1 1,-1 0,1 0,-3-2,2 6,0 0,0 0,-1 0,1 0,0 0,0 1,0 0,1-1,-1 1,0 0,0 0,1 0,0 1,-1-1,1 1,0-1,0 1,0 0,0 0,1 0,-1 0,1 0,0 0,0 0,0 0,-1 4,-15 50,1 0,3 1,3 1,2 0,3 0,3-42,-8 143,9 151,4-133,-4 221,-27-131,-3-140,31-127,-1 0,1 0,-1 0,1-1,-1 1,0 0,1 0,-1-1,0 1,1 0,-1-1,0 1,0-1,1 1,-1-1,0 1,0-1,0 0,0 1,0-1,0 0,0 0,0 1,0-1,0 0,0 0,1 0,-1 0,0 0,0-1,0 1,0 0,0 0,0-1,0 1,0 0,0-1,0 1,1-1,-1 1,0-1,0 1,1-1,-1 0,0 1,1-1,-1 0,0 0,1 0,-1 1,1-1,-1 0,1 0,0 0,-1 0,-27-48,7 3,3-1,1 0,3-2,2 1,1-5,11 44,-1 0,1 0,1 0,0 1,0-1,0 0,1 0,1 1,-1-1,2 1,-1-1,1 1,0 1,0-1,1 0,0 1,1 0,0 0,0 1,0-1,1 1,0 1,0-1,0 1,1 0,7-3,9-6,-2 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58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45,'0'-19,"0"-6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59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0,'-76'125,"6"2,-19 55,65-105,67-156,233-298,-257 356,-8 42,-11 61,-2-65,2 1,-1-1,2 0,0 0,1 0,1 0,1 0,0 0,1-1,1 1,0-1,9 14,-12-26,0 0,0 0,1 0,0-1,0 1,0-1,0 0,0 0,1 0,-1 0,1-1,0 0,-1 0,1 0,0 0,1-1,-1 0,0 0,0 0,0-1,0 0,1 0,-1 0,0-1,0 1,1-1,-1-1,0 1,0-1,0 1,-1-1,1-1,0 1,-1-1,1 0,-1 0,0 0,0 0,0-1,0 0,-1 0,0 0,1 0,-1 0,-1-1,1 1,-1-1,0 0,2-3,5-15,0 0,-1-1,-2 0,0-1,-2 1,0-1,-1-7,-2 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59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30,'-18'15,"0"1,1 0,0 1,2 1,0 1,1 0,1 1,0 0,2 1,0 0,1 3,9-22,0 1,1 0,-1-1,0 1,1 0,0 0,0 0,0-1,0 1,0 0,0 0,1 0,-1-1,1 1,0 0,0 0,0-1,0 1,0-1,0 1,1-1,0 1,-1-1,1 0,0 0,0 0,0 0,0 0,0 0,1-1,-1 1,0-1,1 1,-1-1,1 0,0 0,-1 0,1 0,0-1,0 1,-1-1,1 1,0-1,0 0,0 0,0 0,-1-1,1 1,2-1,4 0,0-1,-1 0,1 0,0-1,-1 0,0 0,1-1,-1 0,-1 0,1-1,-1 0,1 0,-2-1,1 0,0 0,-1-1,-1 0,1 0,-1 0,0-1,0 1,-1-1,0 0,-1-1,0 1,0-1,-1 1,0-1,0 0,-1 0,0 0,0 1,-1-1,-1 0,1 0,-1 0,-1 0,0 0,0 0,-3-5,2 9,0 0,-1 1,0-1,0 1,0 0,-1 0,1 0,-1 0,0 1,0 0,0 0,0 0,-1 0,1 1,-1 0,0 0,1 1,-1 0,-5-1,-14-2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08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28 186,'-28'153,"39"-322,-7 152,1-1,1 1,1 1,0-1,2 1,-1 0,2 0,1 1,-10 13,0 1,0-1,0 1,0-1,0 1,0 0,1 0,-1 0,0-1,1 1,-1 1,1-1,0 0,-1 0,1 0,-1 1,1-1,0 1,0 0,-1-1,1 1,0 0,0 0,-1 0,1 0,0 0,0 0,-1 1,1-1,0 1,-1-1,1 1,0 0,-1-1,1 1,-1 0,2 1,49 55,-20-17,-15-28,0-4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08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1,'-26'31,"2"1,0 2,3 0,1 2,1 0,1 4,-6 46,24-85,0 1,0 0,0 0,0-1,0 1,0 0,0 0,1-1,-1 1,0 0,1-1,0 1,-1 0,1-1,0 1,0-1,0 1,0-1,0 1,0-1,0 0,0 1,1-1,-1 0,0 0,1 0,-1 0,1 0,-1-1,1 1,0 0,-1-1,1 1,0-1,-1 1,1-1,0 0,-1 0,1 1,0-1,0-1,0 1,-1 0,1 0,0-1,0 1,12-4,0 0,0-1,-1-1,1 0,-1 0,-1-2,1 1,-1-2,-1 1,1-2,-1 0,-1 0,2-3,-7 8,0 0,-1 0,1 0,-1-1,0 0,-1 0,0 0,0 0,0 0,0-1,-1 1,0-1,-1 0,0 1,0-1,0 0,0 0,-1 0,-1 0,1 0,-1 1,0-1,0 0,-1 0,0 1,0-1,-1 1,0 0,0-1,0 1,-1 0,0 1,0-1,0 1,-1 0,1 0,-1 0,-1 1,1-1,-3 0,-18-8,1 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08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0,'-21'65,"4"0,2 1,3 1,0 36,3 15,5 2,7 23,-2 6,-1-138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09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0 672,'423'17,"-400"-15,20 3,0-2,0-2,0-1,0-3,20-4,107-29,-237 79,43-32,0 2,2 0,0 2,0 0,1 1,1 2,1 0,0 1,-2 4,20-22,-1 1,1-1,0 0,0 0,0 1,0-1,0 1,0-1,1 1,-1-1,0 1,1-1,-1 1,1 0,0-1,-1 1,1 0,0-1,0 1,0 0,0 0,0-1,0 1,1 0,-1-1,1 1,-1 0,1-1,0 1,-1-1,1 1,0-1,0 1,0-1,0 0,0 1,0-1,1 0,-1 0,0 0,1 0,-1 0,0 0,1 0,-1 0,1-1,0 1,-1 0,1-1,-1 1,1-1,0 0,0 0,-1 0,1 1,0-2,-1 1,2 0,15-2,-1 0,1-2,0 0,-1-1,0-1,0 0,0-2,-1 1,0-2,1-2,-14 10,147-93,-150 93,1 0,-1 1,1-1,-1 0,1 0,-1 1,1-1,0 1,-1-1,1 0,0 1,-1-1,1 1,0 0,0-1,-1 1,1 0,0-1,0 1,0 0,-1 0,1 0,0 0,0-1,0 1,0 0,0 1,0-1,-1 0,1 0,0 0,0 0,0 1,-1-1,1 0,0 1,0-1,0 1,-1-1,1 1,0-1,-1 1,1-1,-1 1,1 0,0-1,-1 1,1 0,-1-1,0 1,1 0,-1 0,0 0,1-1,-1 1,0 0,0 0,0 0,1 0,-1-1,0 1,0 0,0 0,-1 0,1 0,0 0,0-1,0 1,-1 0,1 38,-1-35,-1 1,1 0,1-1,-1 1,1 0,0 0,0-1,0 1,0 0,1 0,0-1,0 1,0-1,1 1,0-1,-1 1,1-1,1 0,-1 0,1 0,0 0,-1 0,2-1,-1 1,0-1,1 0,-1 0,1 0,0 0,0-1,2 2,3-2,-1-1,1 0,-1 0,1-1,-1 0,1 0,-1-1,1 0,-1-1,0 1,1-2,-1 1,0-1,0 0,0-1,-1 0,1 0,-1-1,1-1,123-112,-116 104,28-32,-2-2,-2-1,-3-2,29-52,-44 63,-3-2,-2 1,-1-2,-2 0,-2-1,-1-8,-9 47,3-10,-1 0,-1 1,-1-1,0 0,-1 0,0 0,-1 0,-1 0,-1-2,3 16,0 0,0-1,0 1,-1 0,1-1,-1 1,1 0,-1 0,1 0,-1-1,1 1,-1 0,0 0,0 0,0 0,0 0,0 0,1 1,-2-1,1 0,0 0,0 1,0-1,0 0,0 1,-1-1,1 1,0 0,0-1,-1 1,1 0,0 0,0 0,-1 0,1 0,0 0,-1 0,1 0,0 0,-1 1,1-1,0 0,0 1,0-1,-1 1,1 0,0-1,0 1,0 0,0 0,0-1,0 1,0 0,0 1,-48 57,37-30,1 1,1 0,2 0,1 1,1 1,2-1,0 12,-4 22,-3 2,4 2,2-1,4 1,2 0,9 49,32 101,-27-184,-24-70,0 14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09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0,'44'0,"32"5,9 1,0 0,-11-1,-7-2,-11 4,-10 1,-8-1,-6-2,-3 3,-2 0,-1-1,-4-2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9:34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384 537,'-16'-3,"0"0,1 1,-1 1,0 0,0 2,0-1,0 2,0 0,0 1,0 1,1 0,0 1,0 1,0 0,1 1,-1 0,2 1,-1 1,1 0,1 1,-4 4,10-6,0 0,0 1,1-1,1 1,0 0,0 0,0 1,1-1,1 1,-1 0,2 0,-1 3,1-9,1-1,0 1,0-1,0 1,0 0,0-1,1 1,-1-1,1 1,0-1,0 1,1-1,-1 1,1-1,0 0,-1 0,1 0,1 0,-1 0,0 0,1-1,-1 1,1-1,0 0,0 1,0-1,0 0,0-1,0 1,1-1,-1 1,0-1,1 0,2 0,4-1,-1 0,1-1,0-1,-1 1,1-2,-1 1,1-1,-1-1,0 0,0 0,-1-1,1 0,-1 0,0-1,0 0,-1 0,0-1,2-2,141-128,-58 25,-78 105,-24 41,5-17,2-6,1 1,0-1,0 1,1 0,0 0,1 0,1 0,0 0,0-1,1 1,1 0,0-1,1 1,0-1,0 0,1 0,1-1,0 1,0-1,1-1,3 5,35 27,-31-31</inkml:trace>
  <inkml:trace contextRef="#ctx0" brushRef="#br0" timeOffset="400.305">779 481,'-5'95,"9"-56,2 1,2-1,1 0,2-1,3 3,-9-26,-5-14,0-1,-1 1,1 0,0 0,0 0,0-1,0 1,0 0,0 0,0 0,0-1,0 1,1 0,-1 0,0-1,0 1,1 0,-1 0,0-1,1 1,-1 0,1-1,-1 1,1 0,-1-1,1 1,-1-1,1 1,0-1,-1 1,1-1,0 0,-1 1,1-1,0 0,0 1,-1-1,1 0,0 0,0 0,0 0,-1 1,1-1,0 0,0-1,0 1,-1 0,1 0,0 0,0 0,-1-1,1 1,0 0,0 0,-1-1,1 1,0-1,-1 1,1-1,0 1,-1-1,1 1,-1-1,1 0,-1 1,1-1,-1 0,106-220,-60 107,-38 90</inkml:trace>
  <inkml:trace contextRef="#ctx0" brushRef="#br0" timeOffset="3772.273">1230 621,'6'4,"1"0,0 0,0-1,1 0,-1-1,1 1,-1-1,1-1,0 1,-1-2,1 1,0-1,0 0,0 0,0-1,-1 0,4-1,136-40,-142 40,-1 0,1 0,0-1,-1 0,0 0,1 0,-1 0,0 0,-1-1,1 0,-1 0,1 0,-1 0,0 0,-1-1,1 0,-1 1,0-1,0 0,0 0,-1 0,0 0,0 0,0 0,0 0,-1-1,0-3,-1 5,0 0,0 0,0 0,-1 0,1 0,-1 1,0-1,0 0,-1 1,1-1,-1 1,1 0,-1 0,0 0,0 0,0 1,-1-1,1 1,-1-1,1 1,-1 1,0-1,0 0,0 1,0 0,-2-1,-5-1,0 0,0 0,0 2,0-1,0 1,-1 1,1 0,0 0,-6 2,2 2,1 0,0 0,0 2,1 0,0 0,0 1,0 1,1 0,-2 2,8-3,1 0,0 0,0 0,1 1,0-1,0 1,1 0,0 0,0 0,1 1,0-1,0 1,1-1,0 1,1-1,0 1,0 0,1-1,0 1,0-1,1 1,0-1,1 1,0-1,0 0,1 0,0-1,0 1,0-1,1 0,1 0,2 4,129 103,-132-109,0 0,1-1,-1 1,1-1,0 0,0-1,0 1,0-1,1 0,-1-1,1 0,0 0,-1 0,1-1,0 0,0 0,0 0,0-1,1 0,8-5</inkml:trace>
  <inkml:trace contextRef="#ctx0" brushRef="#br0" timeOffset="6053.204">1964 1,'33'42,"-20"-13,0 0,-2 1,-2 1,-1-1,-1 1,2 23,-4-19,-1 0,-2 0,-2 0,-1 0,-2 0,-1 0,-1 0,-3 0,0-1,-2-1,-8 17,10-30,0 0,-2 0,0-1,-1-1,-1 1,0-2,-1 0,-1 0,-1-1,-3 1,10-9,-2 0,1 0,-1-1,0 0,-1 0,1-2,-1 1,0-1,-1-1,1 0,-1 0,0-1,0-1,0 0,-7 0,-66-7,60-2</inkml:trace>
  <inkml:trace contextRef="#ctx0" brushRef="#br0" timeOffset="12892.082">2839 254,'-173'125,"98"-67,5-5,2 4,-50 53,113-104,4-4,0-1,0 1,1-1,-1 1,0-1,0 0,-1 1,1-1,0 0,0 0,-1 0,1 0,-1 0,1 0,-1 0,1 0,-1 0,1-1,-1 1,0-1,1 1,-1-1,0 0,1 0,-1 0,0 1,1-2,-1 1,0 0,0 0,1 0,-7-8</inkml:trace>
  <inkml:trace contextRef="#ctx0" brushRef="#br0" timeOffset="13239.504">2359 254,'28'45,"100"57,-34-32,-73-52,12 13,0-1,2-3,1 0,1-2,2-2,31 14,-69-37,-1 1,1-1,0 1,0-1,-1 0,1 1,0-1,0 0,0 1,-1-1,1 0,0 0,0 0,0 0,0 0,0 0,-1 0,1 0,0 0,0 0,0 0,0-1,0 1,-1 0,1-1,0 1,0 0,-1-1,1 1,0-1,-1 1,1-1,0 0,-1 1,1-1,-1 0,1 1,-1-1,1 0,-1 1,1-1,-1 0,0 0,0 0,1 1,-1-1,0 0,0 0,0 0,0 0,0 0,0 1,0-1,0 0,0 0,0 0,0 0,-1 0,1 1,0-1,-1-1,-3-12</inkml:trace>
  <inkml:trace contextRef="#ctx0" brushRef="#br0" timeOffset="13622.97">2641 85,'-28'255,"28"170,-12-336,13-76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0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1,'-10'38,"-3"22,1 7,7-10,5-13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0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0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49,'-8'12,"1"0,0 1,1 0,0 0,1 0,1 1,0 0,0 0,2 0,-1 0,2 0,0 0,1 1,0-1,1 0,1 1,0-1,2 5,0-13,0 0,1 0,-1 0,1 0,0-1,1 0,-1 0,1-1,0 0,0 1,0-2,1 1,0-1,-1 0,1-1,0 1,0-1,0-1,1 1,-1-1,0 0,1-1,-1 0,0 0,1-1,-1 0,0 0,0 0,1-1,-1 0,0-1,-1 1,1-1,0-1,-1 1,0-1,0 0,0-1,0 1,-1-1,1 0,-1-1,0 1,-1-1,0 0,0 0,0 0,0-1,0-3,-1-1,-1 1,1 0,-2-1,1 1,-1-1,-1 0,0 1,0-1,-1 1,-1-1,0 1,0-1,-1 1,0 0,-1 0,0 0,0 0,-1 1,-1 0,0 0,0 0,0 1,-4-4,-43-27,28 26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1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0 279,'11'-21,"1"1,1 0,0 0,2 2,0 0,1 0,1 2,4-4,-19 18,0 0,0 1,0-1,0 1,0 0,0-1,0 1,0 0,1 0,-1 0,0 1,1-1,-1 0,0 1,1 0,-1-1,1 1,-1 0,1 0,-1 1,1-1,-1 0,0 1,1-1,-1 1,0 0,1 0,-1 0,0 0,0 0,0 1,0-1,0 0,0 1,0 0,0-1,0 1,-1 0,1 0,-1 0,0 0,1 0,-1 0,0 1,22 36,-20-33,0 0,0-1,0 1,0 0,1-1,0 0,0 0,0 0,1 0,0-1,0 0,0 0,0 0,1 0,-1-1,1 0,0 0,0-1,1 1,1-2,0 0,-1 0,1-1,0 0,0-1,-1 1,1-1,0-1,-1 0,1 0,-1 0,0-1,1 0,-1 0,-1-1,1 0,0 0,-1-1,0 1,0-1,0-1,-1 1,1-1,3-4,0 0,-1-1,0 0,-1-1,0 1,0-1,-2-1,1 1,-2-1,1 0,-2 0,3-13,-4 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5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120 868,'-14'15,"1"1,0 1,1 0,1 1,1 0,0 1,2 0,0 0,1 1,-1 6,7-24,0 0,0 1,1-1,-1 1,0 0,1-1,-1 1,1-1,0 1,0 0,0-1,0 1,1 0,-1-1,1 1,-1-1,1 1,0-1,0 1,0-1,0 0,1 1,-1-1,1 0,-1 0,1 0,0 0,0 0,-1 0,2 0,-1-1,0 1,0-1,0 0,1 1,-1-1,0 0,1 0,-1 0,1-1,0 1,-1-1,1 1,10-1,0-1,0 0,-1-1,1 0,0-1,-1 0,0-1,0-1,0 0,0 0,-1-1,0-1,0 0,-1 0,0-1,0 0,-1-1,0 0,0-1,-1 1,2-5,-3 7,0 0,0-1,-1 0,0 0,-1-1,0 1,0-1,-1 0,0-1,-1 1,0-1,0 1,-1-1,0 0,-1 0,0 0,0 0,-1 0,-1 0,1 0,-2 0,1 0,-2 0,1 0,-1 1,-1-1,1 1,-2 0,0-2,0 6,1 1,-1 0,0 0,0 0,-1 0,1 1,-1 0,1 0,-1 1,0-1,0 1,0 1,-1-1,1 1,0 0,-1 0,1 1,0 0,-1 0,1 0,0 1,-1 0,1 0,0 1,0 0,0 0,0 0,0 1,0 0,0 0,1 0,0 1,0-1,0 1,0 1,0-1,1 1,3-5,0 0,1 0,-1 1,0-1,0 0,1 1,-1-1,0 0,1 1,-1-1,1 1,-1-1,1 1,-1-1,1 1,-1 0,1-1,-1 1,1 0,0-1,-1 1,1 0,0-1,0 1,-1 0,1-1,0 1,0 0,0 0,0-1,0 1,0 0,0 0,0-1,0 1,1 0,-1 0,0-1,0 1,1 0,-1-1,0 1,1 0,-1-1,0 1,1 0,-1-1,1 1,-1-1,1 1,0-1,-1 1,1-1,-1 0,1 1,0-1,0 0,-1 1,1-1,0 0,-1 0,1 1,0-1,51-4,-7-14,-1-1,-1-2,-1-2,-1-1,-1-3,-2-1,33-31,-16 17,-2-2,-2-3,-2-2,-2-2,-2-2,-3-2,34-59,-33 3,-93 384,13 1,4 103,28-282,-17 257,-48 223,64-541,-1 0,-2 0,-1 0,-1-1,-2-1,-2 0,-10 17,24-47,0 1,0-1,0 0,0 1,0-1,0 0,-1 0,1 0,-1 0,0 0,1-1,-1 1,0 0,0-1,0 1,0-1,0 0,-1 0,1 0,0 0,-1 0,1 0,0 0,-1-1,1 1,-1-1,1 0,-1 0,1 0,-1 0,1 0,-1 0,1-1,0 1,-1-1,1 0,-1 0,1 0,0 0,0 0,0 0,-1 0,1-1,0 1,0-1,1 0,-2 0,-6-14,1-1,0 0,1 0,1-1,1 1,0-1,2 0,0-1,0 1,2-1,0 1,2-1,0 1,3-16,1-18,3 0,2 1,3-1,1 2,3 0,2 1,10-15,78-113,-88 149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6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37,'6'84,"-4"0,-3 0,-5 12,5-82,-10 139,-7 0,-28 105,2-110,45-147,0-1,-1 1,1-1,0 0,0 1,-1-1,1 0,0 0,0 1,0-1,-1 0,1 0,0 0,0 0,0 0,-1 0,1 0,0 0,0 0,0-1,-1 1,1 0,0 0,0-1,-1 1,1 0,0-1,-1 1,1-1,0 1,-1-1,1 1,-1-1,1 0,-1 1,1-1,-1 0,1 1,-1-1,1 0,-1 0,0 1,0-1,1 0,-1 0,0 1,0-1,0 0,0 0,0 0,0 1,0-2,7-5,44-36,3 2,1 3,2 2,1 2,2 3,2 2,-44 20,0 0,0 0,0 1,1 1,0 1,0 0,1 1,0 2,0 0,16 0,-35 2,1 1,-1 0,1 0,-1 0,1 0,-1 1,1-1,-1 0,1 1,-1-1,1 1,-1-1,0 1,1 0,-1-1,0 1,1 0,-1 0,0 0,0 0,0 0,0 0,0 1,0-1,0 0,0 0,0 1,-1-1,1 1,0-1,-1 0,1 1,-1-1,0 1,1-1,-1 1,0-1,0 1,0 0,0-1,0 1,-1-1,1 1,0 0,-29 66,5-39,-1-2,0-1,-2 0,-2-3,0 0,-18 10,24-17,23-15,-15 12,-1-1,0-1,0 0,-1 0,-1-2,0 0,0-1,-1-1,1-1,-2-1,1 0,-9 0,-12-19,28 2</inkml:trace>
  <inkml:trace contextRef="#ctx0" brushRef="#br0" timeOffset="311.944">1078 658,'-33'33,"1"1,2 2,1 1,2 1,1 1,3 2,-1 4,21-41,1-1,0 1,0-1,0 1,1 0,-1-1,1 1,0 0,0 0,0 0,1 0,-1 0,1 0,0 0,0 1,0-1,1 0,0 0,-1 0,1 0,1 0,-1-1,0 1,1 0,0 0,0-1,0 1,0-1,1 0,-1 0,1 0,0 0,0 0,1 0,7 1,1 0,0-1,0-1,0 0,1-1,-1 0,0-1,1 0,-1-1,0 0,0-1,0 0,0-1,0-1,0 0,-1 0,0-1,0-1,9-5,-7 5,-1-1,0-1,0 0,0 0,-1-1,-1-1,0 0,0 0,-1-1,0 0,0 0,-2-1,1 0,-2-1,1 0,-2 0,0 0,0 0,2-15,-7 19,-1 0,0 0,-1 0,1 0,-2 0,1 1,-1-1,-1 1,1-1,-1 1,-1 0,0 1,0-1,0 1,-1 0,0 0,0 0,-1 1,0 0,0 1,0-1,-1 1,0 1,0-1,0 1,0 1,-1 0,1 0,-1 0,0 1,0 1,0-1,0 1,0 1,-7 0,-12 5,3 0</inkml:trace>
  <inkml:trace contextRef="#ctx0" brushRef="#br0" timeOffset="794.511">1784 658,'-28'10,"0"2,0 1,1 1,1 2,1 0,0 2,1 0,1 2,0 1,-15 19,-13 52,50-89,0 0,0 0,0 0,1 0,0 0,-1 1,1-1,0 0,1 0,-1 0,1 0,-1 1,1-1,0 0,0 0,0 0,0 0,1 0,-1-1,1 1,0 0,0-1,0 1,0-1,0 1,0-1,1 0,-1 0,1 0,1 1,9 2,0 0,0-1,1-1,-1 0,1 0,0-2,0 1,-1-2,1 0,0-1,0 0,0-1,-1 0,11-4,-9 1,-1 0,0-2,0 1,0-2,-1 0,0 0,0-2,-1 1,0-1,-1-1,0 0,-1-1,3-4,109-175,-97 147,-2-1,-2 0,-2-2,-2 0,-2-2,-2 1,-3-2,-1 1,-3-1,1-51,-7 96,1-1,0 0,-1 0,0 0,-1 0,0 0,1 0,-2 0,1 0,-1 1,0-1,0 0,0 1,-1 0,0-1,0 1,0 0,-1 0,1 1,-1-1,0 1,-1 0,1 0,-1 0,0 1,0-1,0 1,0 0,0 1,-1-1,1 1,-1 0,0 0,-2 1,1 0,0 1,0 1,0-1,0 1,0 0,0 1,1 0,-1 0,0 0,1 1,-1 0,1 0,0 1,0-1,0 2,1-1,-1 0,1 1,0 0,0 0,1 1,0-1,-1 1,0 3,-9 15,0 0,2 1,1 0,1 0,-4 20,3-1,2-1,2 2,2-1,1 1,3 0,4 36,-2-51,2-1,2 1,0-1,2 0,1-1,1 0,2 0,0-1,2 0,1-1,2-1,0 0,18 20,-28-37,1-1,1 0,-1 0,1-1,0 0,1 0,-1-1,1 0,0 0,1-1,-1-1,1 1,-1-1,4 0,12 1</inkml:trace>
  <inkml:trace contextRef="#ctx0" brushRef="#br0" timeOffset="1385.152">2462 573,'-11'22,"1"0,1 1,1 0,1 0,1 1,1 0,1 0,1 0,2 0,0 1,2 20,-1-40,0 0,1 0,-1 0,1 0,0 0,1 0,-1 0,1 0,0-1,0 1,0-1,1 1,-1-1,1 0,0 0,0 0,1 0,-1 0,1-1,0 0,0 0,0 0,0 0,1 0,-1-1,1 0,-1 0,1 0,0 0,0-1,0 0,0 0,0 0,0-1,0 0,0 0,0 0,0 0,0-1,0 0,0 0,0 0,0 0,-1-1,1 0,2-1,11-11,-1-1,0-1,-1 0,-1-1,0-1,-2 0,0-1,-1 0,-1-1,0 0,1-8,13-20,31-56,-55 104,0 0,0 0,0 0,0 0,-1 0,1 1,0-1,0 0,0 1,0-1,-1 1,1-1,0 1,-1-1,1 1,0-1,-1 1,1 0,0-1,-1 1,1 0,-1 0,1-1,-1 1,0 0,1 0,-1 0,0 0,1-1,-1 1,0 0,0 0,0 0,0 0,0 0,0 0,0 0,0-1,0 1,-1 0,1 0,0 0,0 0,-1 0,1-1,-1 2,3 6,36 238,-37-236,14 83,-3 0,-5 1,-3-1,-5 1,-4 0,-4-1,-4 0,-8 17,16-83,-2-1,0 0,-2-1,-1 1,0-2,-2 1,-1-2,-1 0,-1 0,-1-1,-1-1,0-1,-2 0,-16 12,31-28,-1 0,0 0,0-1,0 1,0-1,0-1,-1 1,1-1,-1 0,1 0,-1 0,0-1,0 0,0 0,0-1,0 1,0-1,0-1,0 1,0-1,0 0,0 0,1-1,-1 0,0 0,1 0,-1 0,1-1,0 0,0 0,0-1,0 0,1 1,-1-1,1-1,0 1,0-1,0 1,1-1,0 0,0 0,0-1,0 1,-1-6,3-9,0 0,1 0,2 0,0 0,0 0,2 0,1 0,0 1,2 0,0 0,1-1,11-30,2 0,3 2,1 1,2 0,3 3,1 0,2 2,2 1,2 2,1 1,2 3,2 1,1 1,1 3,1 2,48-22,-73 43,-1 1,1 1,0 0,0 2,0 0,1 2,10 0,0 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9:01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621 286,'-30'241,"-35"328,46-385,9-129,4-32</inkml:trace>
  <inkml:trace contextRef="#ctx0" brushRef="#br0" timeOffset="563.784">283 427,'13'-21,"1"2,1 0,1 0,0 2,2 0,0 1,0 0,2 2,-1 0,2 1,0 1,0 1,1 1,1 1,0 1,0 1,0 1,7 0,-12 2,0 1,0 1,0 0,0 1,1 2,-1 0,0 0,0 2,0 0,0 1,-1 1,1 1,-1 0,0 1,-1 1,0 0,0 2,-1 0,0 0,-1 1,0 1,0 1,-2 0,5 6,-12-14,0 0,0 0,-1 0,0 1,0 0,0 0,-1 0,0 0,0 0,0 1,-1 0,0-1,-1 1,1 0,-1 0,-1 0,1 0,-1-1,0 1,-1 0,1 0,-1 0,-1 0,1 0,-1-1,-1 1,-2 6,-15 11,-1-1,-1 0,-1-2,-1 0,-1-2,0 0,-2-2,0-1,-1-1,0-2,-1 0,-1-2,-8 1,-81 36,117-47,1 0,0 1,0-1,0 1,0-1,0 1,0 0,0-1,1 1,-1 0,1 0,-1-1,1 1,-1 0,1 0,0 0,0-1,0 1,0 0,0 0,1 0,-1 0,0-1,1 1,-1 0,1 0,0-1,0 1,-1 0,1-1,0 1,0-1,1 2,40 50,7-3,-28-31,0 2,-1 0,-2 1,0 1,-1 1,-1 0,-2 1,0 1,2 8,18 48,-28-74</inkml:trace>
  <inkml:trace contextRef="#ctx0" brushRef="#br0" timeOffset="799.659">1299 963,'-10'29,"2"14,2 0</inkml:trace>
  <inkml:trace contextRef="#ctx0" brushRef="#br0" timeOffset="1062.678">1242 625,'0'0</inkml:trace>
  <inkml:trace contextRef="#ctx0" brushRef="#br0" timeOffset="6064.414">1976 823,'-11'-5,"-1"0,0 2,0-1,0 2,0-1,0 2,-1-1,1 2,0 0,-1 0,1 1,-1 1,1 0,0 0,0 1,0 1,1 0,-12 6,14-2,0 1,1 0,0 0,1 1,0 0,0 0,1 1,1-1,-1 1,2 1,0-1,0 1,1-1,0 1,1 0,0 0,1 0,1 1,0 5,-1-13,-1-1,1 0,0 1,1-1,-1 1,1-1,0 1,0-1,0 1,1-1,-1 1,1-1,0 1,0-1,1 1,0-1,-1 0,1 0,1 0,-1 0,0 0,1-1,0 1,0-1,0 1,0-1,1 0,-1 0,1-1,0 1,0-1,0 0,0 0,0 0,0 0,0-1,1 0,-1 1,1-2,11-4,0-2,0 0,0-1,-1 0,0-1,-1-1,0 0,0-1,-1-1,0 0,-1-1,0 0,-1-1,0 0,3-6,-8 12,136-182,-142 189,0-1,0 0,0 1,1-1,-1 0,0 1,0-1,1 1,-1-1,0 1,1-1,-1 1,0-1,1 1,-1-1,1 1,-1-1,1 1,-1 0,1-1,-1 1,1 0,0-1,-1 1,1 0,-1 0,1 0,0 0,-1-1,1 1,-1 0,1 0,0 0,-1 0,1 0,0 0,-1 1,1-1,0 0,-1 0,1 0,-1 1,1-1,-1 0,1 0,0 1,-1-1,1 1,-1-1,1 0,-1 1,0-1,1 1,-1-1,1 1,-1-1,0 1,0-1,1 1,-1 0,0-1,0 1,1-1,-1 1,0 0,0-1,0 1,0 0,0 0,2 54,-3-46,-2 498,3-474,-1 0,-2 1,-2-1,0-1,-2 1,-2-1,-1 0,-1-1,-2 0,-1-1,-1 0,-1-1,-2-1,-13 15,29-39,0-1,0 0,0 1,0-1,-1 0,0 0,1 0,-1-1,0 1,0-1,0 1,-1-1,1 0,0 0,-1-1,1 1,-1-1,0 1,0-1,1 0,-1-1,0 1,0-1,0 0,0 1,0-2,0 1,0 0,1-1,-1 0,0 0,0 0,0 0,1-1,-1 1,1-1,-1 0,1 0,0 0,0 0,0-1,-1 0,-2-5,1-1,1 0,0 1,0-2,0 1,1 0,1-1,-1 1,2-1,-1 0,1 1,1-1,0 0,0 0,1 0,0 1,1-1,0 0,0 1,3-6,83-182,-86 194,6-13,0 0,2 1,0 0,0 1,2 0,0 1,0 0,1 1,1 0,0 1,0 1,11-6,-5 8</inkml:trace>
  <inkml:trace contextRef="#ctx0" brushRef="#br0" timeOffset="6301.024">2653 879,'-19'43,"-6"19,1 4,9-9,12-15,7-14</inkml:trace>
  <inkml:trace contextRef="#ctx0" brushRef="#br0" timeOffset="6469.886">2626 456</inkml:trace>
  <inkml:trace contextRef="#ctx0" brushRef="#br0" timeOffset="6898.543">3162 681,'-38'24,"0"2,2 2,1 1,1 2,2 1,-19 25,47-54,0 0,0 1,1-1,0 1,0 0,0 0,0 0,0 0,1 0,-1 0,1 1,1-1,-1 1,0-1,1 1,0 0,0 0,1 0,-1 0,1-1,0 1,0 0,1 0,-1 0,1 0,0-1,1 1,-1 0,1-1,0 1,0-1,0 1,1-1,2 4,1-3,1 0,0-1,0 0,0 0,0 0,1-1,-1 0,1 0,0-1,0 0,0-1,0 1,0-2,0 1,0-1,0 0,1-1,5-1,7-1,0-1,-1-1,0 0,0-2,0-1,14-7,-3-4,-1-1,-1-1,0-2,-2 0,-1-2,-1-1,-1-1,-2-1,0-1,-2-1,-2-1,0 0,0-7,-7 18,-1 0,-1-1,0 0,-2 0,-1-1,0 0,-2 0,0-1,-2 1,0-1,-2 0,0 0,-2 1,0-1,-2 1,0 0,-2-1,0 2,-1-1,-1 1,-2 0,0 1,-5-7,10 20,0 1,-1 0,0 0,0 0,-1 0,0 1,0 0,0 1,0-1,-1 2,0-1,0 1,0 0,0 0,0 1,0 0,-1 1,1 0,-1 0,1 1,-1 0,1 0,-1 1,1 0,-1 0,1 1,0 1,-1-1,1 1,1 0,-1 1,0 0,1 0,0 1,0 0,0 0,0 1,1-1,0 1,0 1,1-1,0 1,-3 5,-1 4,2 1,0 0,1 0,0 0,2 0,0 1,1 0,0 0,2 0,0 0,1 0,1 0,0 0,2 0,0 0,3 7,3 11,2 0,2-1,1 0,1-1,2 0,2-1,10 12,6 2,2-3,2-1,2-1,2-3,29 21,126 71,-159-121,-25-13</inkml:trace>
  <inkml:trace contextRef="#ctx0" brushRef="#br0" timeOffset="9031.435">5138 202,'21'375,"-20"-285,-3 0,-5-1,-17 82,-17 33,45-188,13-39,-11 14,26-36,2 1,2 1,2 3,2 0,1 3,2 2,1 1,2 2,1 3,1 1,1 3,40-14,-79 34,0 1,0 0,1 1,0 0,0 0,0 1,0 1,0 0,0 0,0 1,0 0,1 1,-1 0,0 1,0 1,0-1,2 3,-8 0,-1 1,0-1,-1 1,1 0,-1 0,0 1,-1-1,0 0,0 1,0 0,-1 0,1-1,-2 1,1 0,-1 0,0 0,0 0,-1 0,0-1,0 1,-1 0,0 0,0-1,0 1,-1-1,0 0,0 0,-4 5,-5 8,-1 0,0-1,-2-1,0 0,-1-1,0-1,-1 0,-1-1,0-1,-1-1,0 0,-1-2,-1 0,-17 5,16-5,-1-1,1-1,-2 0,1-2,-1-1,1-2,-1 0,0-1,-1-1,1-1,0-1,0-2,0 0,-19-6,41 9,0-1,0 0,0 0,1 1,-1-1,0 0,0-1,0 1,1 0,-1 0,1-1,-1 1,1-1,-1 1,1-1,0 0,0 1,0-1,0 0,0 0,0 0,0 0,1 0,-1 0,1 0,-1 0,1 0,0 0,0 0,0 0,0 0,0 0,0 0,1-1,-1 1,1 0,-1 0,1 1,0-1,0-1,9-19</inkml:trace>
  <inkml:trace contextRef="#ctx0" brushRef="#br0" timeOffset="9354.464">6323 681,'-38'26,"1"2,2 2,1 2,1 0,2 3,-9 13,37-45,0 0,0 0,0 0,1 1,-1-1,1 1,0 0,0 0,0 0,1 0,-1 0,1 0,0 0,0 0,1 0,-1 1,1-1,0 0,0 1,0-1,1 0,-1 0,1 1,0-1,0 0,1 0,-1 0,1 0,0 0,0-1,0 1,0 0,1-1,0 1,-1-1,1 0,0 0,1 0,-1-1,2 2,8 0,0 0,0-1,0 0,0-1,1-1,-1 0,1-1,-1 0,1-1,-1-1,0 0,1-1,-1 0,0-1,-1 0,1-1,9-5,-10 6,-1-1,0 1,0-2,0 1,-1-2,0 1,0-1,-1-1,0 0,0 0,0-1,-1 0,-1 0,0-1,0 0,-1 0,0-1,0 0,-1 0,-1 0,0 0,1-8,-6 10,0 1,-1 0,0 0,-1 0,0 0,0 0,0 0,-1 1,0 0,-1 0,1 0,-2 0,1 1,-1-1,1 1,-2 1,1-1,-1 1,0 0,0 1,0 0,0 0,-1 0,0 1,1 0,-1 0,-1 1,1 0,0 1,0 0,-1 0,-6 0,2 0,-1 0,1 0,-1 2,0-1,1 2,0 0,-1 0,-10 4,3 2</inkml:trace>
  <inkml:trace contextRef="#ctx0" brushRef="#br0" timeOffset="9882.384">6916 681,'-42'15,"2"2,0 1,1 2,1 2,1 2,0 1,-8 10,38-29,0 1,0-1,1 1,0 0,0 1,0 0,1 0,0 0,1 0,-2 4,5-9,0 0,0-1,1 1,-1 0,1 0,-1 0,1 0,0 0,0-1,0 1,0 0,1 0,-1 0,1 0,0 0,0-1,0 1,0 0,0-1,0 1,1-1,-1 1,1-1,0 0,0 1,0-1,0 0,0 0,0 0,0-1,1 1,-1 0,1-1,-1 0,1 1,11 3,0 0,0-1,1-1,0 0,-1-1,1 0,0-1,0-1,0 0,0-1,6-2,7-2,1-2,-2 0,1-2,-1-2,0 0,-1-1,-1-2,0-1,-1-1,0 0,-2-2,0-1,2-3,12-12,-2-1,-1-1,-2-2,-1-1,1-6,-18 24,0 0,-1-1,-1-1,-2 0,0 0,-1-1,-1 0,-2-1,0 1,-2-1,0 0,-2 0,0 0,-2 0,-1 0,-1 0,-1 1,-1-1,-2 1,-7-20,11 37,0-1,0 1,-1 0,0 1,0-1,-1 1,0 0,0 0,0 0,-1 1,1 0,-1 0,-1 0,1 1,-1-1,0 2,0-1,0 1,0 0,0 0,-1 1,1 0,-1 1,0-1,1 1,-1 1,0 0,0 0,0 0,1 1,-1 0,0 0,1 1,-1 0,0 1,-14 6,-1 0,2 2,-1 0,2 1,0 2,0 0,1 1,1 0,0 2,1 0,1 1,1 1,0 0,2 1,0 1,1 0,2 0,0 1,1 1,1-1,1 2,1-1,1 1,1-1,1 6,2-7,1-1,1 0,1 1,1-1,1 0,1 0,1-1,0 0,2 0,0 0,1-1,1 0,1 0,12 15,8 4,2 0,1-2,1-2,2-1,2-2,1-1,16 7,67 35,-105-67</inkml:trace>
  <inkml:trace contextRef="#ctx0" brushRef="#br0" timeOffset="15300.086">7705 625,'0'5,"-5"11,-1 7,0 5,1 3,2 0,1 0,-4-5,-1-2,1-1,1 1,2 1,1 1,2 1,-1-9,1-12,1-8</inkml:trace>
  <inkml:trace contextRef="#ctx0" brushRef="#br0" timeOffset="15533.227">7818 286,'-5'10,"-1"2</inkml:trace>
  <inkml:trace contextRef="#ctx0" brushRef="#br0" timeOffset="15985.741">8072 737,'40'-4,"0"-3,-1-1,0-1,0-3,-1-1,-1-1,14-10,11-25,-61 48,0-1,0 1,0-1,0 1,0-1,-1 1,1-1,0 1,-1-1,1 0,-1 1,0-1,0 0,1 0,-1 1,0-1,0 0,-1 0,1 1,0-1,-1 0,1 1,0-1,-1 0,0 1,0-1,1 1,-1-1,0 1,0-1,0 1,0 0,-1-1,1 1,0 0,0 0,-1 0,1 0,-1 0,1 0,-1 0,0 0,-5-3,1 1,-1 0,1 0,-1 1,0 0,0 0,0 0,0 1,-1 0,1 1,0-1,0 1,-1 1,1-1,0 1,0 1,0-1,0 1,-2 1,-131 62,107-47,25-14,0 1,0 0,0 0,1 1,0-1,0 2,1-1,0 1,0 0,0 0,1 1,0 0,0 0,1 0,0 0,1 1,0-1,0 1,1 0,0 0,0 0,1 0,0 0,1 1,0-1,0 0,2 7,2-7,0 1,1 0,0-1,1 0,0-1,0 1,1-1,0 0,0-1,1 1,0-1,0-1,1 0,0 0,0-1,0 0,0 0,1-1,0 0,0-1,5 1,6 3,-1-2,1-1,0 0,-1-1,1-2,1 0,-1-1,0-1,0-1,0-1,-1-1,1 0,-1-2,1 0,-2-2,1 0,-1-1,11-7,-7 1,-5 1</inkml:trace>
  <inkml:trace contextRef="#ctx0" brushRef="#br0" timeOffset="16335.167">9145 456,'-55'20,"1"2,1 3,1 2,-29 21,79-47,0 0,0-1,0 2,1-1,-1 0,0 0,0 1,1-1,-1 1,0-1,1 1,0 0,-1-1,1 1,0 0,0 0,0 0,0 0,0 0,0 0,1 0,-1 1,1-1,0 0,-1 0,1 0,0 0,0 1,0-1,0 0,1 0,-1 0,1 1,-1-1,1 0,0 0,0 0,0 0,0 0,0 0,0 0,1-1,-1 1,1 0,222 171,-221-169,1 0,-1 0,0 0,0 0,-1 1,1-1,-1 1,0-1,0 1,-1 0,1 0,-1 0,0 0,0 0,-1 0,0 0,1 0,-2 0,1 0,-1 0,1 1,-1-1,-1-1,1 1,-1 0,0 0,0 0,0-1,-1 1,1-1,-1 0,0 0,-1 0,1 0,-1 0,1-1,-1 1,0-1,0 0,-1-1,1 1,-2 0,-3 2,-1 0,0 0,0-1,0-1,-1 0,1 0,-1-1,0 0,0-1,1 0,-1-1,0 0,-8-1,0-5</inkml:trace>
  <inkml:trace contextRef="#ctx0" brushRef="#br0" timeOffset="26625.034">57 1697,'75'1,"189"-13,60-23,-209 25,1 6,56 6,-26 0,78-13,114-18,-30 13,-142 14,191-25,541 27,-476-28,-53 16,47-3,-191 13,241-27,120 29,-226-26,229 14,-49-23,228 13,201 3,-666 21,-241-13,-94 2,12 13</inkml:trace>
  <inkml:trace contextRef="#ctx0" brushRef="#br0" timeOffset="28808.788">0 2035,'17'-6,"-1"1,0 0,1 1,0 0,0 2,0 0,10 1,56-10,-37 5,0 1,0 2,0 2,6 3,108-5,21-24,165-2,-53-1,-216 32,127-13,162-18,9 10,-95-6,15 12,111-21,-78 11,-137 8,0 9,29 9,-19-1,285-3,-201-26,441 27,-452-27,369 26,-300-28,62 1,-320 29,-24 1,-1-3,1-2,26-6,-32 0,0 3,1 2,-1 2,34 5,114 25,331-27,-330-2,-62-26,224 26,-282 12,-60-4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23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2895 678,'-10'38,"-3"18,1 4,2-9</inkml:trace>
  <inkml:trace contextRef="#ctx0" brushRef="#br0" timeOffset="154.558">2867 311,'0'0</inkml:trace>
  <inkml:trace contextRef="#ctx0" brushRef="#br0" timeOffset="-2644.69">101 339,'4'7,"0"1,0-1,-1 1,0 0,-1 0,1 0,-2 1,1-1,-1 0,0 1,-1-1,0 1,0-1,-1 1,0-1,-2 5,-14 113,-6-1,-23 65,12-65,34-124,-1-1,1 0,0 1,-1-1,1 1,0-1,0 1,-1-1,1 1,0-1,0 1,0-1,-1 1,1-1,0 1,0-1,0 1,0 0,0-1,0 1,0-1,0 1,0-1,1 1,-1-1,0 1,0-1,0 1,1-1,-1 1,0-1,1 1,-1-1,0 1,1-1,-1 1,0-1,1 0,-1 1,1-1,-1 0,1 1,-1-1,1 0,-1 0,1 1,-1-1,1 0,-1 0,1 0,-1 0,1 0,0 0,-1 0,1 0,-1 0,1 0,-1 0,1 0,-1 0,1 0,-1-1,1 1,-1 0,1 0,-1-1,1 1,-1 0,1-1,39-25,-33 21,186-161,-192 164,1 1,-1 0,1 0,0-1,0 1,-1 1,1-1,0 0,0 0,0 1,0-1,0 1,0-1,0 1,0 0,0 0,0 0,0 0,0 0,0 1,0-1,0 0,0 1,0 0,0-1,0 1,0 0,0 0,-1 0,1 0,0 0,-1 1,1-1,-1 0,1 1,-1-1,1 1,-1-1,0 1,0 0,0 0,0-1,0 1,0 0,-1 0,1 0,-1 0,1 0,-1 1,16 55,-16-52,0-1,0 0,1 0,0 0,0 0,0 1,1-1,-1-1,1 1,0 0,1 0,-1-1,1 1,0-1,0 0,1 0,-1 0,1 0,-1-1,1 1,1-1,-1 0,0 0,1 0,-1-1,1 0,0 0,5 2,-5-4,0 1,0-1,0 0,0 0,1 0,-1-1,0 0,0 0,0 0,0-1,0 1,-1-1,1-1,0 1,-1 0,1-1,-1 0,0 0,0-1,0 1,0-1,-1 1,1-2,68-104,-65 96,6-11,0 0,-2-1,-1 0,0-1,-2 0,-1 0,-1-1,-2 0,0 0,-2 0,-1 0,-1-1,-1 1,-2 0,-1 0,-1 0,-1 0,-4-10,-2 9,0-1,-2 2,-2 0,0 0,-2 2,0 0,-2 1,-15-14,26 29,0 0,-1 1,0 0,0 1,-1 0,0 1,0 0,0 0,-1 1,0 1,0 0,0 1,0 0,-1 1,1 0,-1 1,0 0,1 1,-1 0,0 1,1 1,-5 1,6 1,0 0,0 1,0 1,1 0,0 0,0 1,0 0,1 0,0 1,1 1,0-1,0 1,1 1,0-1,0 1,1 1,1-1,-4 9,-4 9</inkml:trace>
  <inkml:trace contextRef="#ctx0" brushRef="#br0" timeOffset="-796.829">891 903,'15'0,"0"-1,-1-1,1 0,-1-1,0-1,0 0,0-1,13-6,-21 9,-1-1,0 0,1 0,-1 0,0-1,0 1,-1-1,1 0,-1-1,0 1,0-1,0 0,-1 0,0 0,0 0,0-1,0 1,-1-1,0 0,0 1,-1-1,1-2,-2 5,1-1,-1 1,0 0,0 0,0 0,-1-1,1 1,-1 0,0 0,0 0,0 0,0 0,0 0,-1 0,1 0,-1 0,0 1,0-1,0 1,0-1,0 1,0 0,-1 0,1 0,-1 0,1 0,-1 0,0 1,0 0,0-1,0 1,0 0,0 0,0 0,0 1,0-1,-1 1,1 0,0 0,0 0,0 0,-1 0,1 1,0 0,0-1,0 1,0 0,0 1,0-1,0 0,-1 2,-4 2,0 0,0 1,0 1,1-1,0 1,0 0,0 1,1 0,0 0,1 0,0 1,0-1,1 1,0 1,1-1,0 0,0 1,1-1,0 1,1 0,0 0,0 0,1 0,0 0,1 0,0-1,2 6,-1-7,1 0,0 0,1 0,0-1,0 1,1-1,-1 0,2-1,-1 1,1-1,0 0,0 0,0 0,1-1,0 0,0-1,1 1,-1-2,1 1,0-1,-1 0,2 0,-1-1,0 0,0 0,1-1,-1-1,7 1,4-1,0 0,0-1,1-1,-1-1,-1-1,1 0,0-1,-1-1,0-1,-1-1,1 0,5-5,10-10,-1-2,-1-2,-1 0,-1-2,-2-1,-1-1,-1-2,-2 0,-1-1,-2-2,-1 0,-2-1,-1 0,-1-5,-4 2,-1 0,-2-1,-1 0,-3 0,-1 0,-2 0,-2-1,-4-23,-22-20,26 83,0 0,1 0,-2 1,1-1,0 0,0 1,0-1,-1 1,1-1,-1 1,1 0,-1 0,0 0,1 0,-1 0,0 0,0 0,0 0,0 1,1-1,-1 1,0-1,0 1,0 0,0 0,0 0,0 0,0 0,0 0,0 0,0 1,0-1,0 1,0 0,0-1,0 1,1 0,-1 0,0 0,1 0,-1 0,-1 2,-6 6,1 1,0 1,0-1,1 2,1-1,0 1,0-1,1 2,0-1,1 0,1 1,-1 4,-22 98,5 2,6 0,4 1,5 0,7 29,-1-98,-15 382,12-408,0 14,-2 1,-2-1,-1 0,-9 23,17-57,-1-1,1 1,-1-1,1 0,-1 1,0-1,0 0,0 0,0 0,0 0,0 0,-1 0,1 0,-1 0,1 0,-1 0,0-1,1 1,-1-1,0 1,0-1,0 0,-1 0,1 0,0 0,0 0,0 0,-1-1,1 1,0-1,-1 1,1-1,-1 0,1 0,0 0,-1 0,1-1,0 1,-1-1,1 1,0-1,-1 0,1 0,0 0,0 0,0 0,0 0,0-1,0 1,0-1,0 1,1-1,-1 0,0 1,1-1,-1-1,-1-11,1 0,0 0,2-1,-1 1,2 0,0 0,0 0,1 0,1 0,1 0,0 1,0-1,1 1,1 0,0 0,1 1,1 0,-1 0,5-3,0-6,216-363,-81 127,-144 253,-1 0,0 0,0 0,0 0,0 0,-1 0,0 0,0 0,0-1,0 1,-1 0,1-1,-1 1,0-1,-1 1,1 0,-1-1,0 1,0 0,-1-3,1 7,-1 0,0 0,0 0,0 0,0 0,1 1,-1-1,0 1,0-1,1 1,-1 0,0-1,1 1,-1 0,1 0,-1 0,1 0,0 1,-1-1,1 0,0 0,0 1,0-1,0 1,0-1,0 1,0 0,0-1,1 1,-1 0,0-1,1 1,-1 1,1-2,-6 12,1 0,1 1,0-1,0 1,2 0,0 0,0 0,1 0,1 1,0-1,1 0,1 0,0 0,1 0,2 8,56 185,-60-204,0-1,-1 0,2 0,-1 0,0 0,0 0,1 0,-1 0,1 0,-1 0,1-1,0 1,0 0,0-1,0 0,0 1,0-1,0 0,0 0,0 0,0-1,1 1,-1 0,0-1,1 1,-1-1,1 0,-1 0,0 0,1 0,-1 0,0-1,1 1,-1-1,0 1,1-1,-1 0,0 0,0 0,0 0,0 0,0-1,0 1,0 0,0-1,0 0,-1 1,1-1,0 0,0-1,105-175,-97 159,4-10,112-185,-125 213,-1 0,0 0,0 0,1 0,-1 1,1-1,-1 0,1 0,-1 0,1 0,-1 0,1 1,0-1,0 0,-1 0,1 1,0-1,0 1,0-1,-1 0,1 1,0 0,0-1,0 1,0 0,0-1,0 1,0 0,0 0,0 0,0 0,0 0,0 0,0 0,0 0,0 0,0 0,0 1,0-1,0 0,0 1,0-1,0 1,0-1,0 1,0-1,-1 1,1 0,0-1,0 1,-1 0,1 0,0-1,-1 1,1 0,-1 0,1 0,-1 0,8 143,-10-95,1 65,1-114,0 1,0 0,0 0,-1-1,1 1,0 0,0 0,0 0,0-1,1 1,-1 0,0 0,0 0,0-1,1 1,-1 0,0-1,1 1,-1 0,0 0,1-1,-1 1,1-1,-1 1,1 0,0-1,-1 1,1-1,-1 1,1-1,0 0,-1 1,1-1,0 0,0 1,-1-1,1 0,0 0,0 0,0 1,-1-1,1 0,0 0,0 0,0 0,-1-1,1 1,0 0,0 0,-1 0,1-1,0 1,0 0,-1-1,1 1,0 0,-1-1,1 1,0-1,-1 1,1-1,0 0,37-37,123-186,-161 223,0 0,1 0,-1 0,0 0,1 0,-1 0,1 0,-1 0,1 0,0 0,-1 0,1 0,0 1,-1-1,1 0,0 0,0 1,0-1,0 1,0-1,0 0,0 1,0 0,0-1,0 1,0 0,0-1,0 1,0 0,0 0,0 0,0 0,0 0,1 0,-1 0,0 0,0 1,0-1,0 0,0 1,0-1,0 0,0 1,0-1,0 1,0 0,0-1,-1 1,1 0,0 0,0-1,-1 1,1 0,0 0,-1 0,1 0,-1 0,7 142,-10-92,2 7,1-33</inkml:trace>
  <inkml:trace contextRef="#ctx0" brushRef="#br0" timeOffset="-544.439">1992 198,'5'0,"1"0</inkml:trace>
  <inkml:trace contextRef="#ctx0" brushRef="#br0" timeOffset="1554.93">3459 1,'-26'288,"12"-75,-3-95,-12 197,35-259,6-66,-7-3</inkml:trace>
  <inkml:trace contextRef="#ctx0" brushRef="#br0" timeOffset="1805.531">3148 565,'44'0,"32"0,9 0,-5 0,-11 0,-14 0,-10 0,-8 0,-6 0,-9-5,-7-1</inkml:trace>
  <inkml:trace contextRef="#ctx0" brushRef="#br0" timeOffset="2051.554">3939 735,'10'23,"2"9</inkml:trace>
  <inkml:trace contextRef="#ctx0" brushRef="#br0" timeOffset="2222.263">4052 282,'0'0</inkml:trace>
  <inkml:trace contextRef="#ctx0" brushRef="#br0" timeOffset="2451.962">4278 508,'-12'19,"0"0,2 1,0 0,1 1,1 0,1 0,1 1,1 0,1 0,0 5,3-23,-1 1,1 0,0-1,0 1,1 0,0 0,0 0,0-1,0 1,1 0,-1 0,1-1,1 1,-1 0,0-1,1 1,0-1,0 0,1 1,-1-1,1 0,0-1,0 1,0 0,0-1,1 1,-1-1,1 0,0-1,0 1,0 0,0-1,1 0,-1 0,1 0,-1-1,3 1,0-1,0-1,0 1,0-1,0-1,0 1,-1-1,1 0,0-1,0 0,-1 0,1 0,-1-1,0 0,1 0,-1-1,-1 0,1 0,0 0,-1 0,0-1,0 0,-1 0,1 0,2-5,0-1,0-1,0 1,-2-1,1 0,-1-1,-1 1,-1-1,1 0,-2 0,0 0,0 0,-1-8,0 15,0 1,0-1,0 0,-1 0,0 1,0-1,0 0,-1 0,0 0,0 1,0-1,-1 1,0-1,0 1,0-1,-1 1,0 0,0 0,0 0,0 1,-1-1,0 1,0-1,0 1,0 1,-1-1,0 1,1-1,-1 1,-1 0,1 1,0 0,-2-1,-20 3,2 3</inkml:trace>
  <inkml:trace contextRef="#ctx0" brushRef="#br0" timeOffset="2905.838">4673 790,'204'-275,"-204"275,0-1,0 0,0 1,0-1,0 1,0-1,0 1,1-1,-1 1,0-1,0 1,1-1,-1 1,0-1,1 1,-1-1,0 1,1-1,-1 1,1 0,-1-1,1 1,-1 0,1-1,-1 1,1 0,-1 0,1-1,-1 1,1 0,-1 0,1 0,0 0,-1 0,1 0,-1 0,1 0,-1 0,1 0,0 0,-1 0,1 0,-1 1,1-1,-1 0,1 0,-1 1,1-1,-1 0,1 0,-1 1,1-1,-1 1,0-1,1 0,-1 1,1-1,-1 1,0-1,0 1,1-1,-1 1,0 0,2 38,-2-34,-1 5,-1 1,2-1,-1 0,2 0,-1 1,1-1,1 0,0 0,0 0,1 0,0 0,1-1,0 1,1-1,-1 0,2 0,-1-1,1 1,1-1,-1-1,2 1,-1-1,1 0,0-1,0 0,4 2,-5-5,1 0,1 0,-1-1,0 0,1-1,-1 0,0 0,1-1,-1 0,1 0,-1-1,1 0,-1-1,1 1,-1-2,0 1,0-1,0 0,-1-1,1 0,-1 0,0-1,0 0,0 0,0 0,-1-1,0 0,0-1,-1 1,0-1,0 0,0 0,-1-1,9-13,-1 0,-1-1,-1-1,-1 1,-1-1,-1-1,-1 1,-1-1,-1 0,-1-1,-1-11,-1 12</inkml:trace>
  <inkml:trace contextRef="#ctx0" brushRef="#br0" timeOffset="8205.617">6112 424,'-20'-4,"-1"1,1 1,-1 1,1 1,0 1,-1 0,1 2,0 0,0 1,-19 7,35-9,1-1,0 1,0 0,0 0,0 0,0 0,0 1,1-1,-1 1,1-1,0 1,0 0,0 0,0 0,0 0,0 1,1-1,0 0,0 1,-1-1,2 1,-1-1,0 1,1-1,0 1,0 0,0-1,0 1,0-1,1 1,0 1,1 4,1 0,-1-1,2 1,-1-1,1 0,1 0,-1 0,1-1,1 1,-1-1,1 0,1-1,51 71,-57-75,0 1,0-1,0 1,0 0,0-1,-1 1,1 0,-1-1,0 1,0 0,0 0,0-1,0 1,0 0,-1-1,0 1,1 0,-1-1,0 1,0-1,0 1,-1-1,1 1,0-1,-1 0,0 0,1 0,-1 0,0 0,0 0,0 0,-1 0,-1 0,-6 5,-2 0,1-1,-1-1,0 1,0-2,0 0,-1-1,1 0,-1 0,0-1,0-1,-7 0,-22-15,30 1</inkml:trace>
  <inkml:trace contextRef="#ctx0" brushRef="#br0" timeOffset="8435.284">6535 368,'-14'9,"-1"9,8 0,5-2</inkml:trace>
  <inkml:trace contextRef="#ctx0" brushRef="#br0" timeOffset="8637.146">6535 706,'-5'5,"-1"1</inkml:trace>
  <inkml:trace contextRef="#ctx0" brushRef="#br0" timeOffset="9589.23">129 1637,'531'-76,"1036"-73,-658 58,983-92,-62 116,-866 40,-949 27,55-12,-70 11,0-1,0 0,0 1,-1-1,1 0,0 1,-1-1,1 1,-1-1,1 0,-1 1,0 0,1-1,-1 1,0-1,0 1,0 0,0-1,-1 1,1 0,0 0,0 0,-1 0,1 0,0 0,-1 0,1 1,-1-1,1 1,-1-1,0 1,1-1,-1 1,1 0,-1-1,0 1,-1-1,-51-19,28 14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39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989 342,'-17'91,"-50"242,10-78,9-104,24-120,10-21</inkml:trace>
  <inkml:trace contextRef="#ctx0" brushRef="#br0" timeOffset="365.775">1 568,'77'-40,"2"3,1 3,64-16,-134 46,217-63,187-30,-41 12,-256 51,-106 31</inkml:trace>
  <inkml:trace contextRef="#ctx0" brushRef="#br0" timeOffset="953.053">1242 850,'0'386,"1"-424,2-1,1 1,2 1,1-1,2 1,2 0,1 1,2 0,1 1,2 1,19-29,-36 63,49-60,-48 58,0 1,0 0,0 0,1 0,-1 0,1 1,-1-1,0 0,1 0,-1 1,1-1,0 1,-1 0,1-1,-1 1,1 0,0 0,-1 0,1 0,-1 0,1 0,0 0,-1 1,1-1,-1 1,1-1,-1 1,1-1,-1 1,1 0,-1 0,1 0,-1 0,0 0,0 0,1 0,-1 0,0 0,0 1,0-1,0 0,-1 1,1-1,21 33,-14-17</inkml:trace>
  <inkml:trace contextRef="#ctx0" brushRef="#br0" timeOffset="1347.29">1976 795,'-36'13,"1"2,1 2,0 1,1 2,1 1,0 1,2 2,-14 15,37-33,0 1,0 0,1 0,0 1,0 0,1 0,0 0,0 1,1 0,0-1,1 1,0 1,0-1,1 0,0 1,0 5,3-12,0-1,0 1,0-1,0 1,0-1,0 0,1 1,0-1,-1 0,1 0,0 0,0 0,0 0,0-1,0 1,0-1,0 1,1-1,-1 0,1 0,-1 0,1 0,-1 0,1 0,-1-1,1 1,0-1,-1 0,1 0,0 0,-1 0,1 0,0-1,-1 1,1-1,-1 0,1 1,-1-1,1 0,-1-1,1 1,-1 0,0-1,0 1,0-1,0 0,0 1,0-1,1-1,121-126,-66 60,-57 67,-1 1,1-1,0 1,0-1,0 1,0-1,0 1,1-1,-1 1,0 0,1 0,-1 0,1 0,-1 0,1 0,-1 0,1 0,0 1,-1-1,1 0,0 1,-1 0,1-1,0 1,0 0,0 0,-1 0,1 0,0 0,0 0,0 1,-1-1,1 1,0-1,0 1,-1-1,1 1,-1 0,1 0,-1 0,1 0,0 0,45 96,-32-74,-2-3</inkml:trace>
  <inkml:trace contextRef="#ctx0" brushRef="#br0" timeOffset="1730.626">2117 1133,'11'-38,"1"1,2 0,1 1,2 1,2 1,1 0,6-5,29-17,-54 57,0-1,-1 1,1 0,0 0,0-1,-1 1,1 0,0 0,-1 0,1 0,-1 0,1 0,-1 0,0 0,1 0,-1 0,0 0,0 0,0 0,1 0,-1 0,0 0,0 0,-1 1,1-1,0 0,0 0,0 0,-1 0,1 0,-1 0,1 0,-1 0,-2 13,-11 113,14-123,1 0,-1 0,1 0,0-1,0 1,1 0,-1 0,1-1,-1 1,1-1,0 1,1-1,-1 0,1 0,-1 0,1 0,0 0,0-1,0 1,0-1,0 0,1 0,-1 0,1 0,0 0,-1-1,1 0,0 0,0 0,3 1,2-1,1 0,0-1,0 0,-1 0,1-1,0 0,0-1,-1 0,1 0,-1-1,0-1,0 1,0-2,0 1,-1-1,1 0,-1-1,0 0,-1 0,0-1,0 1,0-2,-1 1,0-1,0 0,-1 0,1-3,35-51,-28 43</inkml:trace>
  <inkml:trace contextRef="#ctx0" brushRef="#br0" timeOffset="2084.991">3105 681,'-8'5,"-6"2,0 1,0 0,0 1,2 1,-1 0,1 1,0 0,1 0,-1 4,11-13,0 0,0 0,0 0,1 1,-1-1,1 0,-1 0,1 0,0 1,0-1,0 0,0 0,1 0,-1 1,0-1,1 0,0 0,-1 0,1 0,0 0,0 0,0 0,0 0,1 0,-1 0,0-1,1 1,-1 0,1-1,0 1,0-1,-1 0,1 1,0-1,0 0,0 0,1 0,26 29,-28-26,1 0,-1 0,1 0,-1 1,-1-1,1 0,0 1,-1-1,0 0,0 1,-1-1,1 0,-1 1,0-1,0 0,0 0,0 1,-1-1,0 0,0 0,0-1,0 1,0 0,-1-1,0 1,-3 2,-90 73,46-63,32-17</inkml:trace>
  <inkml:trace contextRef="#ctx0" brushRef="#br0" timeOffset="2383.299">3359 229,'-55'187,"9"3,-14 137,60-323,-4 13,1 0,1 0,1 0,0 0,1 0,1 1,1-1,2 10,2-15,1-6</inkml:trace>
  <inkml:trace contextRef="#ctx0" brushRef="#br0" timeOffset="3102">3782 709,'-254'256,"211"-187,42-68,0 0,1 1,-1-1,0 0,1 0,-1 1,1-1,0 0,0 1,-1-1,1 0,0 1,0-1,0 1,0-1,0 0,1 1,-1-1,0 0,1 1,-1-1,1 0,-1 1,1-1,-1 0,1 0,0 0,0 1,0-1,0 0,0 0,0 0,0 0,0-1,0 1,0 0,0 0,0-1,1 1,-1 0,0-1,1 0,-1 1,0-1,1 0,-1 1,0-1,1 0,-1 0,1 0,-1 0,0 0,1-1,15-1,-1-2,1 0,-1 0,0-2,0 0,0-1,-1 0,0-2,-1 0,0 0,0-1,-1-1,0 0,0-2,1 2,94-78,-108 89,0-1,1 1,-1-1,0 1,1 0,-1-1,0 1,1 0,-1 0,1-1,-1 1,1 0,-1 0,1 0,-1 0,1-1,-1 1,1 0,-1 0,1 0,-1 0,1 0,-1 0,1 0,-1 1,1-1,-1 0,1 0,-1 0,1 0,-1 1,0-1,1 0,-1 0,1 1,-1-1,0 0,1 1,-1-1,1 0,-1 1,0-1,0 1,1-1,-1 0,0 1,0-1,1 1,-1-1,0 1,0-1,0 1,0-1,0 1,0-1,0 1,0-1,0 1,0-1,0 1,0-1,0 1,0-1,0 1,-1-1,1 1,-6 40,5-37,-11 37,9-35,0 1,0-1,1 0,0 0,0 1,1-1,0 1,0 0,0-1,1 1,0 0,0 0,1-1,0 1,0 0,0-1,1 1,0-1,0 0,4 6,-1-8,1-1,0 0,0 0,0 0,0-1,0 0,1 0,-1-1,1 0,-1 0,1-1,-1 1,1-1,0-1,-1 1,1-1,-1 0,1-1,-1 1,0-1,1-1,-1 1,0-1,0 0,-1 0,1-1,0-1,25-15,-2-1,-1-2,0-1,-2-2,-1 0,-1-2,-1 0,-2-1,-1-2,2-5,20-25,3-9,-3-2,-3-2,-4-2,-2-1,11-49,-40 115,2-1,-1 0,-1 0,0-1,-1 1,0-1,-1 0,0 0,-1 0,0 0,-1 0,-1 0,0 0,0 0,-2 0,-1-7,3 18,0 0,-1-1,1 1,0 0,-1 0,1 0,-1 0,0 1,0-1,1 0,-1 1,0-1,-1 1,1-1,0 1,0 0,0 0,-1 0,1 0,-1 1,1-1,0 1,-1-1,1 1,-1 0,1 0,-1 0,1 0,-1 0,1 1,-1-1,1 1,-1-1,1 1,0 0,-1 0,0 1,-70 60,57-29,1 0,1 1,2 0,2 1,1 0,1 1,2 0,2 0,1 0,2 0,2 1,1-1,3 12,-3 37,-2-47,1 0,3 1,1-1,2-1,1 1,2-1,2-1,1 0,2 1,-15-36,0-1,0 1,0 0,0 0,0-1,0 1,0 0,0 0,0 0,0-1,0 1,1 0,-1 0,0-1,0 1,1 0,-1-1,1 1,-1 0,1-1,-1 1,1-1,-1 1,1-1,-1 1,1-1,0 1,-1-1,1 1,0-1,-1 0,1 1,0-1,0 0,-1 0,1 1,0-1,0 0,-1 0,1 0,0 0,0 0,-1 0,1 0,0-1,0 1,0 0,-1 0,1 0,0-1,-1 1,1 0,0-1,-1 1,1-1,0 1,-1-1,1 1,-1-1,1 1,-1-1,1 0,-1 1,1-1,-1 0,0 1,1-1,3-14</inkml:trace>
  <inkml:trace contextRef="#ctx0" brushRef="#br0" timeOffset="3352.133">3952 596,'48'-5,"35"-1,13 0,-5 1,-13 2,-11 1,-11 5,-11 3,-8 0,-5-1,-4-1,-2-2,-5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43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0,'-10'39,"-3"26,1 8,2-4,3-14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0:23.5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490 2711,'966'0,"-394"35,-447-24,794 55,-361-37,-63-3,174 31,-294-28,145 1,-212-32,-305 1,-1 1,1-1,0 0,-1 0,1 0,-1 0,1 0,-1 0,0-1,1 1,-1-1,0 1,0-1,0 0,0 0,-1 0,1 0,0 0,-1-1,1 1,-1 0,0-1,0 1,0-1,0 1,0-1,0 0,-1 1,0-1,1 0,-1 1,0-1,0 0,0 1,-1-1,1 0,0 0,-1 1,0-1,0 1,0-1,0 1,0-1,0 1,-1 0,1-1,-1 1,0 0,1 0,-1 0,0 0,-1 0,-2-8,0 0,1 0,0 0,1-1,0 1,0-1,1 0,1 0,0 0,0 0,1 0,1 0,0 0,0 1,1-1,0 0,3-8,1-7,31-230,-27 28,4 108,4-58,8 1,28-86,95-299,-129 489,-3 0,-4-2,0-25,-10-169,-3 266,-1 0,1 1,-1-1,1 0,-1 1,0-1,0 1,-1-1,1 1,0-1,-1 1,1 0,-1 0,0 0,0 0,0 0,0 0,0 0,0 0,0 1,-1-1,1 1,-1 0,1 0,-1 0,1 0,-1 0,0 0,1 1,-2-1,-89-1,69 3,-237-8,-117-23,-394-25,60 9,-30-1,-93 21,-129 14,633 14,-94 25,108 2,275-28,10 1,1-2,-1-1,1-1,0-2,-14-4,20 4,30 21,8-6,0 1,-1 1,-1 0,0 1,-1 0,0 1,-2 0,1 0,-2 1,0 0,-1 0,0 1,-2-1,0 1,-1 0,0 1,12 181,-84 483,61-585,5 0,4 0,4 0,5 0,3-1,18 55,10-23,-22-77,-3 1,-2 1,-2 0,1 31,-11 26,-2-86</inkml:trace>
  <inkml:trace contextRef="#ctx0" brushRef="#br0" timeOffset="4052.736">1196 2739,'-62'47,"41"-23,1 0,1 2,1 0,1 1,1 0,-1 9,-24 37,-360 605,246-445,-27 15,4-7,132-179,44-47,30-27,-16 6,155-27,82 14,-75 12,256-10,-361 23,-62-7</inkml:trace>
  <inkml:trace contextRef="#ctx0" brushRef="#br0" timeOffset="6856.1">1760 4263,'-7'2,"0"0,-1 0,1 1,0 0,0 0,0 1,0 0,1 0,0 0,-1 1,2 0,-1 0,0 1,1-1,0 1,1 1,-1-1,1 0,0 1,1 0,0 0,0 0,-1 5,-10 24,2 0,1 0,2 1,2 0,1 0,1 12,5-37,-1 1,2 0,0-1,0 1,1-1,0 0,1 1,1-1,0-1,1 1,0 0,4 6,-8-16,1 0,-1 0,0-1,1 1,0 0,-1-1,1 1,0-1,0 1,0-1,0 0,0 0,0 0,0 0,0 0,0 0,1 0,-1-1,0 0,1 1,-1-1,0 0,1 0,-1 0,0 0,1 0,-1-1,0 1,0-1,1 1,-1-1,0 0,0 0,0 0,0 0,0 0,0-1,1 0,69-61,-55 38,-1-1,-1-1,-2-1,0 0,-2 0,-2-1,0-1,-2 0,-1 0,-1 0,-2 0,-1-1,-1 0,-3-19,2 41,0-1,-1 1,0 0,0-1,-1 1,0 0,-1 0,0 0,0 0,-1 0,0 1,-1 0,0 0,0 0,-1 0,0 1,0 0,0 0,-6-4,11 10,0 0,0 1,0-1,0 0,0 1,0-1,-1 1,1-1,0 1,0-1,-1 1,1 0,0 0,-1-1,1 1,0 0,0 0,-1 0,1 1,0-1,-1 0,1 0,0 1,0-1,-1 1,1-1,0 1,0-1,0 1,0 0,0 0,-1-1,2 1,-1 0,0 0,0 0,0 0,0 0,0 0,1 1,-1-1,1 0,-1 0,0 1,-8 57,10-57,-1-1,1 1,0 0,-1 0,1-1,0 1,0-1,0 1,0-1,0 1,0-1,1 0,-1 1,0-1,1 0,-1 0,1 0,-1 0,1 0,0 0,-1 0,1-1,0 1,0-1,-1 1,1-1,0 0,0 0,0 1,0-1,-1 0,1-1,0 1,0 0,0 0,-1-1,1 1,0-1,0 0,0 0,70-35,-32 8,-1-2,-1-2,-2-1,-1-2,-2-1,-1-2,-2-1,-2-2,-2 0,-1-2,-2-1,3-14,-77 298,3 78,13 2,15 1,14 74,6-336,-3 1,-2-1,-3 1,-5 12,-23 12,36-82,-1-1,0 1,0-1,0 0,0 1,0-1,0 0,-1 0,1 1,0-1,-1 0,1 0,0 0,-1-1,0 1,1 0,-1 0,1-1,-1 1,0-1,1 0,-1 1,0-1,1 0,-1 0,0 0,0 0,1 0,-1-1,0 1,1 0,-1-1,0 1,1-1,-1 0,1 1,-1-1,1 0,-1 0,1 0,0 0,-1 0,1 0,0-1,0 1,0 0,0-1,0 1,-1-2,-7-12,0-1,1-1,1 0,0 0,2 0,0-1,0 0,2 0,0 0,1 0,1-1,1 1,1-5,-4-21,2 1,2 0,2 0,2-1,2 2,1-1,3 1,1 1,2 0,2 0,1 2,10-15,-6 22</inkml:trace>
  <inkml:trace contextRef="#ctx0" brushRef="#br0" timeOffset="7851.112">3539 3952,'-35'82,"18"-49,3 2,1 0,1 0,2 1,-3 22,12-56,1 0,-1 1,0-1,1 1,-1-1,1 0,-1 1,1-1,0 1,0-1,1 1,-1-1,0 1,1-1,-1 1,1-1,0 0,0 1,0-1,0 0,0 0,1 0,-1 0,0 0,1 0,0 0,-1 0,1 0,0-1,0 1,0-1,0 0,0 1,0-1,1 0,-1 0,0 0,1 0,-1-1,0 1,1-1,-1 1,1-1,-1 0,2 0,138-47,-3-24,-126 61</inkml:trace>
  <inkml:trace contextRef="#ctx0" brushRef="#br0" timeOffset="8084.999">3990 3755,'-82'254,"1"-6,-24 154,88-228,34-136,-4-27</inkml:trace>
  <inkml:trace contextRef="#ctx0" brushRef="#br0" timeOffset="12785.346">4978 3670,'4'0,"3"0</inkml:trace>
  <inkml:trace contextRef="#ctx0" brushRef="#br0" timeOffset="14802.424">5005 3586,'3'0,"-1"0,0 0,1 0,-1 1,0-1,0 1,1-1,-1 1,0 0,0 0,0 0,0 0,0 1,0-1,0 0,0 1,0-1,-1 1,1 0,-1 0,1-1,-1 1,0 0,0 0,1 0,-1 1,-1-1,1 0,0 0,0 0,-1 1,0-1,1 0,-1 1,0-1,0 0,0 2,-11 95,9-89,-29 163,3 52,5-38,-11-25,12-15,9-48,-13 34,21-155,12-13,1 1,2-1,2 2,1 0,1 0,2 1,1 1,2 1,1 0,4-2,-15 18,73-85,-78 95,0 0,0 1,0 0,1 0,-1 0,1 0,-1 0,1 1,0 0,0 0,0 1,0-1,1 1,-1 0,0 0,0 1,1-1,-1 1,0 1,1-1,-1 1,3 0,-1 4,0 0,0 1,-1-1,0 1,0 1,0-1,-1 1,0 0,0 0,-1 0,0 1,0 0,0 0,-1 0,-1 0,1 0,-1 0,-1 1,0-1,0 1,0-1,-1 1,0 0,-1-1,0 2,-29 190,28-98,2-90</inkml:trace>
  <inkml:trace contextRef="#ctx0" brushRef="#br0" timeOffset="15038.811">5598 4630,'-19'33,"-6"17,0 3,10-6,13-11,5-13</inkml:trace>
  <inkml:trace contextRef="#ctx0" brushRef="#br0" timeOffset="15273.686">5683 4037</inkml:trace>
  <inkml:trace contextRef="#ctx0" brushRef="#br0" timeOffset="16336.043">6219 4319,'-50'32,"1"1,2 3,1 1,2 3,2 1,-6 11,42-46,0 0,0 1,0 0,1 0,0 0,0 1,0 0,1 0,1 0,-1 0,1 1,1-1,0 1,0 0,0-1,1 1,0 0,1 0,0 0,1 0,0 0,0 0,2 6,0-13,1 1,-1-1,1 0,0 0,0 0,0 0,0-1,0 0,0 0,0 0,0 0,1 0,-1-1,0 0,1 0,-1 0,0 0,0-1,1 0,-1 0,0 0,0 0,0 0,0-1,0 0,0 0,-1 0,1 0,-1-1,1 1,-1-1,3-2,35-23,-1-1,-2-2,0-2,30-35,78-66,-136 125,43-27,-52 35,0 1,1-1,-1 1,0-1,0 1,0 0,1-1,-1 1,0 0,1 0,-1 0,0 0,0 0,1 0,-1 0,0 0,1 1,-1-1,0 0,0 1,0-1,1 1,-1-1,0 1,0 0,0 0,0-1,0 1,0 0,0 0,0 0,0 0,-1 0,1 0,0 0,0 0,-1 0,1 0,-1 1,1-1,-1 0,1 1,2 14,0-1,0 1,-2 0,0 0,-1 0,0 0,-1 0,-2 2,0 33,2 30,-4-1,-4 0,-3-1,-12 34,1-33,-4-1,-2-1,-5-1,30-66,0 0,-1-1,0 1,0-1,-1 0,-1 0,0-1,0 0,-1 0,0-1,0 0,-1 0,0-1,0 0,-1 0,-3 1,11-8,0 0,0 1,-1-1,1 0,0 0,0 0,0-1,0 1,0-1,-1 1,1-1,0 1,0-1,0 0,0 0,0 0,1 0,-1 0,0-1,0 1,1-1,-1 1,1-1,-1 1,1-1,0 0,-1 0,1 1,0-1,0 0,0 0,1 0,-1 0,0-2,-13-74,19 47,1 0,2 1,0-1,3 2,0-1,2 2,1-1,1 2,13-18,-15 22,38-58,4 1,3 3,4 3,4 1,-14 21,3 2,1 3,36-20,-11 6,-76 58,0 0,-1 0,1-1,-1 1,1-1,-1 0,0 0,0 0,-1 0,1-1,-1 0,0 0,0 0,-1 0,0 0,1 0,-2-1,1 1,-1-1,1 1,-2-1,1 1,0-7,-1 11,-1 0,1 0,0 0,-1-1,1 1,0 0,-1 0,0 0,1 0,-1 0,0 0,1 0,-1 0,0 0,0 0,0 0,0 1,0-1,0 0,0 0,0 1,0-1,0 1,0-1,0 1,0 0,0-1,-1 1,1 0,0 0,0-1,-1 1,1 0,0 0,0 1,0-1,-1 0,1 0,0 1,0-1,0 0,0 1,-1-1,1 1,0-1,0 1,-1 0,-46 39,-58 117,100-112,10-41</inkml:trace>
  <inkml:trace contextRef="#ctx0" brushRef="#br0" timeOffset="17253.014">6727 4517,'236'-330,"-219"295,-1 0,-1-2,-2 0,-2 0,-1-1,-2-1,2-35,5-9,2-134,-22 193,-8 30,-4 93,-85 413,-15-136,67-209,49-164,0 1,0-1,0 1,1-1,-1 0,1 1,0-1,-1 1,2-1,-1 1,0-1,1 1,-1-1,1 0,0 1,0-1,1 0,-1 1,1-1,-1 0,1 0,0 0,2 2,-1-6,0 0,0 0,0 0,-1 0,1 0,0-1,0 1,-1-1,1 0,-1 1,0-1,1 0,-1-1,0 1,0 0,0 0,0-1,-1 0,1 1,-1-1,1 0,-1 1,1-4,0 3,40-69,3 3,47-53,-72 97,-8 10,0 0,1 0,0 1,1 1,1 0,0 1,12-6,-26 17,0 0,0 0,0 0,0 0,0 1,0-1,0 0,0 1,0-1,1 1,-1-1,0 1,0 0,1-1,-1 1,0 0,1 0,-1 0,0 0,1 0,-1 0,0 1,1-1,-1 0,0 1,0-1,1 0,-1 1,0 0,0-1,0 1,0 0,0-1,0 1,0 0,0 0,0 0,0 0,0 0,0 0,-1 0,1 0,0 0,-1 1,1-1,-1 0,1 0,-1 1,0-1,1 0,-1 1,0-1,0 0,0 0,0 1,0-1,0 1,-51 201,48-184,1 0,1 1,1-1,0 1,1 0,1-1,3 9,2-9</inkml:trace>
  <inkml:trace contextRef="#ctx0" brushRef="#br0" timeOffset="17673.128">7433 4573,'40'-4,"0"-2,-1-2,0-1,-1-2,0-2,25-12,-54 20,0-1,-1 1,1-1,-1-1,-1 0,1 0,-1 0,-1-1,1 0,-1 0,-1-1,0 0,0 0,0 0,-1 0,-1-1,1 1,-2-1,1-2,-2 10,-1-1,1 1,-1 0,0-1,0 1,0-1,0 1,-1-1,1 1,0 0,-1-1,0 1,1 0,-1-1,0 1,0 0,-1 0,1 0,0 0,-1 0,1 0,-1 0,0 0,1 1,-1-1,0 0,0 1,0 0,0-1,0 1,0 0,-1 0,1 0,0 0,-1 1,1-1,-3 0,-91 5,75 4,0 1,1 1,0 1,0 1,1 1,1 0,0 2,1 0,1 0,0 2,1 0,-6 10,12-18,0 1,1 0,0 1,1-1,0 2,1-1,0 1,1 0,0 0,1 0,0 1,1-1,0 1,1 0,1 0,0 0,0 0,2 12,1-21,-1 0,1 1,0-1,0 0,0 0,1 0,-1 0,1-1,0 1,0-1,0 1,1-1,-1 0,1 0,0-1,0 1,0-1,0 0,0 0,0 0,0 0,1-1,-1 0,1 0,-1 0,1 0,-1-1,1 0,0 0,-1 0,1 0,2-1,147-37,-21-18,-98 40</inkml:trace>
  <inkml:trace contextRef="#ctx0" brushRef="#br0" timeOffset="17986.602">8364 4178,'-39'16,"1"2,1 2,1 1,0 2,2 2,0 0,-1 6,32-30,1 1,-1 0,1 0,-1-1,1 2,0-1,0 0,0 0,0 1,0-1,0 1,1-1,0 1,-1 0,1-1,0 1,0 0,0 0,0 0,1 0,-1 0,1 0,0 0,0 0,0 0,0 0,1 0,-1 0,1 0,0 0,-1 0,1 0,1 0,-1 0,0-1,1 1,1 2,145 76,-144-79,-1 0,1 1,-1-1,1 1,-1 0,0 0,-1 0,1 0,0 1,-1-1,0 1,0 0,0-1,0 1,0 0,-1 0,0 0,0 0,0 1,0-1,0 0,-1 0,0 1,0-1,0 0,-1 0,1 1,-1-1,0 0,0 0,0 0,-1 0,0 0,1 0,-1 0,-3 3,-4 5,0 0,-1-1,0 0,-1-1,-1 0,1 0,-2-1,1-1,-1 0,0 0,-1-2,1 0,-1 0,-1-1,-13 3,24-7,-1 0,1 0,-1 0,0-1,1 0,-1 1,0-2,0 1,1 0,-1-1,1 0,-1 0,0 0,1-1,0 0,-3-1,-11-9</inkml:trace>
  <inkml:trace contextRef="#ctx0" brushRef="#br0" timeOffset="18255.066">8815 3699,'-62'225,"-37"169,90-136,5-236,-2-4</inkml:trace>
  <inkml:trace contextRef="#ctx0" brushRef="#br0" timeOffset="18488.326">8421 4206,'38'-5,"28"-1,6 5,2 2,-4 2,-2 0,-5-1,-2-5,-3-3,-6 1,-7 0,-11 2</inkml:trace>
  <inkml:trace contextRef="#ctx0" brushRef="#br0" timeOffset="22491.371">7179 6125,'-31'26,"0"1,2 2,2 0,0 2,2 1,1 1,2 1,-10 22,29-52,0 1,-1-1,2 1,-1 0,0 0,1 0,0 1,0-1,1 1,-1-1,1 1,0-1,1 1,0-1,-1 1,2 0,-1-1,1 1,-1 0,2-1,-1 1,1-1,-1 0,1 1,1-1,-1 0,1 0,0 0,0-1,2 3,2-1,0 0,0-1,1 0,0 0,0 0,0-1,1 0,0-1,-1 0,1 0,0-1,0 0,1-1,-1 1,0-2,0 0,1 0,-1 0,6-2,11-1,0-2,0 0,-1-2,1-1,-1 0,6-6,-15 7,-1-1,0 0,0-1,-1-1,0-1,-1 0,0 0,-1-1,0-1,-1 0,-1-1,0 0,0 0,-2-1,0 0,0-1,-2 0,2-6,-6 14,-1 0,-1 0,0 0,0 0,0 0,-1 0,-1 0,1 0,-1 0,0 0,-1 0,0 1,0-1,-1 1,0 0,0 0,0 0,-1 1,0-1,-1 1,1 0,-1 1,0-1,0 1,-1 1,0-1,0 1,0 0,0 0,0 1,-1 0,0 0,1 1,-1 0,0 1,-1-1,-38 3,28 3</inkml:trace>
  <inkml:trace contextRef="#ctx0" brushRef="#br0" timeOffset="22794.064">7856 6238,'0'11,"-1"0,1 0,0 0,1 0,1 0,0-1,0 1,1 0,0-1,1 0,0 1,1-2,0 1,0 0,3 2,-5-7,0-1,1 1,0-1,0 0,0 0,0 0,0 0,1-1,0 0,0 0,0 0,0-1,0 1,0-1,1 0,-1-1,1 1,-1-1,1 0,0-1,-1 1,1-1,0 0,0 0,-1-1,1 0,0 0,-1 0,5-2,3-3,0 0,-1-1,0-1,0 0,-1 0,1-1,-2-1,9-8,13-11,44-60,-62 67</inkml:trace>
  <inkml:trace contextRef="#ctx0" brushRef="#br0" timeOffset="23242.236">8957 5278,'0'989,"1"-976,-1 1,-1 0,0 0,-1-1,0 1,-1-1,-1 1,0-1,-2 4,-5 2</inkml:trace>
  <inkml:trace contextRef="#ctx0" brushRef="#br0" timeOffset="23386.967">8590 5815,'67'-14,"32"-6,9 2,0 4,-9 3,-11 5,-16 2,-20 3</inkml:trace>
  <inkml:trace contextRef="#ctx0" brushRef="#br0" timeOffset="19590.129">1760 6549,'59'-3,"0"-1,0-4,-1-2,0-2,-1-3,-1-3,43-19,-78 30,-1 0,0-2,0 0,-1-2,0 0,-1 0,0-2,-1 0,0-2,-1 0,-1 0,0-1,-1-1,-1-1,0 1,-2-2,7-14,-16 28,0 1,-1-1,0 1,0-1,0 0,-1 0,1 1,-1-1,0 0,-1 0,1 0,-1 1,0-1,0 0,0 1,-1-1,1 1,-1-1,-1 1,1 0,0 0,-1 0,0 0,0 0,0 0,0 1,-1 0,1 0,-1 0,-2-2,-2 0,0 0,0 1,0 0,0 0,-1 1,0 0,1 0,-1 1,0 0,-1 1,1 0,0 0,0 1,0 0,-7 1,-8 5,0 1,1 2,0 0,0 1,1 1,1 1,0 1,0 1,2 1,0 0,0 2,1 0,2 1,-1 1,2 0,1 1,0 1,2 0,0 1,-6 17,7-15,1 0,1 0,2 1,0 0,2 0,0 1,0 20,5-36,0 1,0-1,1 1,0-1,1 0,0 1,0-1,1 0,1 0,0 0,0-1,1 1,0-1,0 0,1-1,1 1,-1-1,1 0,1-1,3 3,6 5,1-1,1-1,0-1,1 0,0-1,1-2,0 0,1-1,-1-1,11 1,1 0,-25-5,-1 0,1-1,0 0,0 0,1-1,-1 0,0 0,0-1,1 0,-1-1,0 1,0-2,1 1,-1-1,0 0,-1-1,4-1,159-96,-139 80</inkml:trace>
  <inkml:trace contextRef="#ctx0" brushRef="#br0" timeOffset="19988.267">3453 6238,'-78'52,"3"3,1 3,-5 11,-66 92,-36 33,149-161,38-58,4 6</inkml:trace>
  <inkml:trace contextRef="#ctx0" brushRef="#br0" timeOffset="20224.028">2917 6238,'9'39,"14"21,7 7,3-5,1-7,0-13,-7-9,-2-6,-1-6,0-3,1-5,1-3,1 0,0-1,1-2,0-2,1-2,-6-2</inkml:trace>
  <inkml:trace contextRef="#ctx0" brushRef="#br0" timeOffset="20742.24">4131 6379,'-79'-27,"67"21,1 0,-1 1,1 1,-1 0,-1 0,1 1,0 1,-1 0,1 0,-1 2,0-1,1 2,-1 0,0 0,1 1,-1 1,1 0,0 0,0 1,-8 5,4-2,1 2,1 0,-1 1,1 0,1 1,0 1,0 0,1 1,1 0,0 1,1 0,1 1,0 0,0 0,2 1,0 0,1 0,0 1,2-1,-3 17,7-28,0-1,0 0,1 1,0-1,0 0,0 0,0 0,1 0,-1 0,1 0,0 0,0-1,1 1,-1 0,1-1,-1 0,1 0,0 0,1 0,-1 0,0 0,1-1,-1 0,1 0,0 0,0 0,0 0,0-1,1 1,4 1,0-1,0 0,1 0,-1-1,0 0,0-1,1 0,-1 0,0-1,1 0,-1-1,0 0,1-1,22-8,-1-2,-1-1,0-1,-1-2,-1 0,0-2,-2-2,0 0,-1-1,-1-2,-1 0,-2-2,0 0,10-20,-31 46,0 1,0-1,1 0,-1 0,0 1,0-1,0 0,1 1,-1-1,0 0,0 0,0 0,1 1,-1-1,0 0,1 0,-1 0,0 1,0-1,1 0,-1 0,0 0,1 0,-1 0,0 0,1 0,-1 0,0 0,1 0,-1 0,0 0,1 0,-1 0,0 0,1 0,-1 0,0 0,1 0,-1-1,0 1,0 0,1 0,-1 0,0 0,1-1,-1 1,0 0,0 0,0-1,1 1,-1 0,0 0,0-1,0 1,0 0,1-1,-1 1,0 0,0-1,0 1,0 0,0-1,0 1,0 0,0-1,2 35,-1-23,22 135,-23-137,0 1,1-1,0 0,1 0,0 0,0 0,1 0,0 0,0-1,1 0,0 1,1-1,0 0,0-1,0 1,1-1,1-1,-1 1,1-1,0 0,0 0,0-1,1 0,0 0,3 1,39-1,-26-5</inkml:trace>
  <inkml:trace contextRef="#ctx0" brushRef="#br0" timeOffset="21257.766">4554 6746,'288'-396,"-283"390,-3 1,1 0,0 0,0 0,0 0,1 1,0 0,-1 0,2 0,-1 0,0 0,1 1,-1 0,1 0,0 0,0 0,1 1,2-1,-6 4,-1 0,1 0,-1 1,0-1,1 0,-1 1,0 0,0-1,0 1,0-1,0 1,0 0,0 0,-1-1,1 1,-1 0,1 0,-1 0,0 0,0 0,1 0,-1 0,-1 0,1-1,0 1,0 0,-1 0,1 0,-1 0,1 0,-1-1,0 1,0 0,0 0,0-1,0 1,-2 10,1-8,1 0,-1 0,1 0,0 1,0-1,0 0,1 1,-1-1,1 0,0 1,0-1,1 1,-1-1,1 0,0 1,0-1,1 0,-1 0,1 0,0 0,0 0,0 0,0 0,1-1,0 1,0-1,0 0,0 1,0-1,0-1,1 1,-1 0,1-1,0 0,0 0,0 0,0 0,0-1,0 0,4 1,6-3,1-2,-1 1,1-2,-1 0,0-1,0 0,0-1,-1-1,0 0,0 0,-1-1,0-1,0 0,-1-1,7-8,24-15,36-22,-77 55,0-1,-1 1,1-1,0 1,0 0,0-1,0 1,-1 0,1 0,0-1,0 1,0 0,0 0,0 0,0 0,0 0,-1 0,1 1,0-1,0 0,0 0,0 1,0-1,-1 0,1 1,0-1,0 1,0-1,-1 1,1-1,0 1,-1-1,1 1,-1 0,1-1,-1 1,1 0,-1 0,1 0,-1-1,1 1,-1 0,0 0,0 0,1 0,-1 0,0-1,0 1,0 0,0 0,0 0,0 0,0 1,-6 48,4-41,-14 111,16-115,0 0,1-1,0 1,-1-1,1 1,1-1,-1 1,1-1,0 1,0-1,0 0,0 0,1 0,0 0,-1-1,2 1,-1-1,0 1,1-1,-1 0,1-1,0 1,0-1,1 1,14 6</inkml:trace>
  <inkml:trace contextRef="#ctx0" brushRef="#br0" timeOffset="21977.591">6219 6153,'-52'9,"0"3,0 2,1 2,-30 15,17 10,63-40,0 1,0-1,0 1,0 0,0-1,0 1,0 0,0 0,1 0,-1-1,1 1,0 0,-1 0,1 0,0 0,0 0,0 0,0 0,1 0,-1 0,0-1,1 1,-1 0,1 0,0 0,0 0,-1-1,1 1,0 0,0-1,1 1,-1-1,0 1,1-1,-1 0,0 1,1-1,82 56,-73-52,-1 0,0 1,0 1,0 0,-1 0,1 1,-2 0,1 0,1 4,-7-9,-1 1,-1-1,1 0,0 1,-1-1,0 1,0 0,0-1,0 1,-1 0,1 0,-1-1,0 1,0 0,0 0,-1-1,1 1,-1 0,0 0,0-1,0 1,-1-1,1 1,-1-1,0 1,0-1,0 0,0 0,-1 0,1 0,-1-1,0 2,-100 75,14-53,67-25</inkml:trace>
  <inkml:trace contextRef="#ctx0" brushRef="#br0" timeOffset="24574.324">2014 8130,'-66'75,"4"2,3 4,-18 36,71-107,0-2,1 0,0 0,1 0,0 0,0 1,0 0,1 0,1 0,0 0,0 0,0 1,1 8,1-17,0 1,0-1,0 1,1-1,-1 1,1-1,-1 0,1 1,-1-1,1 0,0 1,-1-1,1 0,0 0,0 0,0 0,0 0,0 0,0 0,0 0,0 0,1 0,-1 0,0-1,1 1,-1 0,0-1,1 0,-1 1,0-1,1 0,-1 1,1-1,-1 0,1 0,-1 0,1 0,-1 0,0-1,1 1,-1 0,1-1,-1 1,2-1,58-29,-39 12,-1-2,-1 0,-1-2,-1 0,-1-1,-1 0,1-4,40-55,72-93,-111 145,-1 0,-1-2,-2 0,-1 0,-2-1,-1-1,-1 0,-2 0,2-35,-8 64,0-1,-1 1,0-1,0 1,-1 0,0-1,0 1,0 0,0-1,-1 1,0 0,0 0,0 0,0 0,-1 1,0-1,0 1,0-1,-1 1,1 0,-1 0,0 1,0-1,-1 1,1 0,-1 0,1 0,-1 1,0-1,0 1,0 0,0 1,-1-1,1 1,0 0,-1 0,1 1,0 0,-1 0,1 0,-6 1,-1 1,1 1,-1 1,0 0,1 0,0 1,0 0,0 1,0 0,1 1,0 0,1 1,-9 8,17-15,0 0,0 1,0 0,0-1,0 1,1-1,-1 1,0 0,1 0,0-1,-1 1,1 0,0 0,0 0,0 0,0-1,0 1,0 0,0 0,1 0,-1-1,1 1,-1 0,1 0,0-1,-1 1,1-1,0 1,0-1,0 1,1-1,-1 1,0-1,0 0,1 0,-1 1,1-1,-1 0,1 0,-1 0,1-1,0 1,-1 0,1-1,0 1,0-1,-1 1,1-1,0 0,0 0,0 0,0 0,-1 0,1 0,0-1,0 1,0 0,-1-1,1 1,0-1,-1 0,1 0,0 0,0 0,17-6,0-1,-1-1,0 0,-1-1,0-1,0-1,-1 0,-1-1,0 0,-1-2,0 0,11-16,20-22,-1-2,-4-2,-1-2,-4-1,-2-2,16-43,-21 42,-20 84,-3 170,35 194,25 40,-60-394,24 129,-6 1,-8 0,-6 1,-13 140,3-273,-2 0,-2 0,0 0,-2 0,-1-1,-1 0,-2-1,-1 0,-1-1,0 0,-3-1,0 0,-1-2,-1 0,-15 14,29-33,1 0,0 0,-1-1,0 1,0-1,0 0,0 0,0-1,-1 1,1-1,-1 0,0 0,1 0,-1-1,0 1,0-1,0-1,0 1,0-1,0 0,0 0,-1 0,1 0,0-1,0 0,0 0,1-1,-1 1,0-1,0 0,1 0,-1-1,1 1,0-1,0 0,0 0,-1-1,-7-14,1 0,1 0,0-1,1 0,1-1,1 0,1 0,1 0,0-1,2 0,0 0,2 0,0 0,1 0,1 0,2-2,-4 22,3-51,1 0,3 1,2 0,3 0,1 1,20-49,-15 52</inkml:trace>
  <inkml:trace contextRef="#ctx0" brushRef="#br0" timeOffset="25574.078">4751 7536,'-44'3,"0"1,0 2,1 2,0 2,-41 15,-31 35,112-58,0 1,1-1,-1 0,0 1,1-1,0 1,0 0,0 0,0 0,0 0,0 0,1 0,0 0,-1 1,1-1,0 0,1 1,-1-1,1 1,-1-1,1 1,0-1,0 1,1-1,-1 1,1-1,0 1,-1-1,2 1,-1-1,0 0,1 0,-1 0,1 1,8 9,0-1,1 0,0-1,1 0,0 0,1-1,0-1,0 0,10 3,44 34,-51-34,0 2,-1 0,0 1,-1 1,-1 0,-1 1,0 0,-1 1,-1 0,3 8,50 173,-62-190,0-1,-1 1,0-1,0 1,-1-1,0 1,-1-1,0 0,0 0,-1 1,0-1,0-1,0 1,-1 0,-1-1,1 0,-1 0,0 0,-1-1,0 1,0-1,0 0,-1-1,0 0,-7 7,-1-2,0 0,0 0,-1-1,-1-2,1 1,-1-2,0 0,-1-1,1-1,-1 0,10-2,0-1,1 0,-1 0,0 0,0-1,0 0,0-1,0 0,0 0,1 0,-1-1,0-1,1 1,0-1,-1 0,1-1,0 0,0 0,1 0,0-1,-1 0,1 0,1 0,-1-1,1 0,0 0,0-1,1 1,0-1,0 0,1 0,-1 0,2-1,-1 1,-1-8,-1-42,5 32</inkml:trace>
  <inkml:trace contextRef="#ctx0" brushRef="#br0" timeOffset="25822.366">4695 7423,'43'-4,"34"-3,13 6,1 3,-11 0,-8 1,-8-1,-9 0,-5-1,-6-5,-5-2,-6 0,-7 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4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0,'-4'5,"2"11,2 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43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81 145,'-5'9,"0"0,1 0,0 0,0 1,1 0,1-1,0 1,0 0,1 0,0 0,0 1,1-1,1 0,0 0,0 0,1 0,0 0,1 0,1 3,-2-11,-1-1,1 1,0 0,1 0,-1-1,0 1,0-1,1 0,-1 0,1 0,-1 0,1 0,-1 0,1-1,-1 1,1-1,0 0,-1 0,1 0,0 0,-1 0,1 0,0-1,-1 1,1-1,-1 0,1 0,-1 0,1 0,0-1,68-44,-65 40,-1-1,0 1,-1-1,0 0,0 0,0 0,-1-1,0 1,0-1,-1 0,0 0,0 0,-1 0,0 0,-1 0,1 0,-2 0,1 0,-1 0,0 0,-1 0,0 0,0 0,-1 0,0 1,0-1,0 1,-1 0,-1 0,1 0,-1 0,0 1,0 0,-1 0,0 0,0 1,0 0,-1 0,-4-2,2 3,0 0,0 1,0 0,-1 0,1 1,-1 0,0 1,1 0,-1 1,0 0,0 0,1 1,-10 2,-6 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50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80 195,'29'-34,"-29"66,-108 241,238-546,-60 138,-70 135,0 0,1-1,-1 1,0-1,0 1,0-1,0 1,1 0,-1-1,0 1,0 0,1-1,-1 1,0 0,1-1,-1 1,0 0,1 0,-1-1,1 1,-1 0,0 0,1 0,-1-1,1 1,-1 0,0 0,1 0,-1 0,1 0,-1 0,1 0,-1 0,1 0,-1 0,0 0,1 0,-1 0,1 1,-1-1,1 0,-1 0,0 0,1 1,-1-1,1 0,-1 0,0 1,1-1,-1 0,0 1,0-1,1 0,-1 1,0-1,0 0,1 1,-1-1,0 1,0-1,0 0,0 1,0-1,0 1,0-1,1 1,-1-1,0 1,-1-1,1 1,3 37,-3-34,-1 14,1-1,0 1,1 0,1-1,1 1,0-1,2 0,0 0,0 0,2-1,0 0,1 0,7 12,-12-25,-1-1,0 1,1 0,-1-1,1 0,0 1,0-1,0 0,0-1,0 1,1 0,-1-1,0 0,1 0,-1 0,1 0,-1 0,1-1,-1 0,1 1,0-1,-1-1,1 1,-1 0,1-1,-1 0,1 0,-1 0,1 0,-1 0,0-1,1 0,-1 1,0-1,0 0,-1 0,1-1,0 1,-1-1,1 1,-1-1,0 0,0 0,0 0,0 0,0 0,1-3,6-13,-1 0,0 0,-2-1,0 0,-1 0,-1-1,-1 1,0-1,-2 1,-1-1,0 0,-4-20,4 12,-1 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57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53 546,'-26'78,"20"-46,2-23,1 0,0 0,0 0,1 1,0-1,1 1,0-1,0 1,1 0,0 0,1-1,0 1,1 0,-1-1,2 1,0-1,0 0,0 0,1 0,1 0,0-1,0 0,0 0,1 0,0 0,0-1,1 0,0 0,5 2,-4-7,0-1,1 0,-1-1,1 0,-1 0,1-1,-1 0,0 0,1-1,-1 0,0-1,0 0,0 0,-1 0,1-1,-1-1,0 1,0-1,0 0,-1 0,1-1,-1 0,-1 0,6-7,33-34,-2-1,-3-2,-1-1,-3-3,22-44,-57 96,23-37,-3-1,-1-2,-2 0,-2-1,-2 0,-2-1,-2 0,1-22,-9 62,0 0,0 0,0 0,-1 0,0 0,1 0,-2 0,1 0,0 0,-1 0,0 0,0 0,0 0,0 0,-1 0,1 0,-1 1,0-1,0 1,-1-1,1 1,-1 0,1 0,-3-2,2 6,0 0,0 0,-1 0,1 0,0 0,0 1,0 0,1-1,-1 1,0 0,0 0,1 0,0 1,-1-1,1 1,0-1,0 1,0 0,0 0,1 0,-1 0,1 0,0 0,0 0,0 0,-1 4,-15 50,1 0,3 1,3 1,2 0,3 0,3-42,-8 143,9 151,4-133,-4 221,-27-131,-3-140,31-127,-1 0,1 0,-1 0,1-1,-1 1,0 0,1 0,-1-1,0 1,1 0,-1-1,0 1,0-1,1 1,-1-1,0 1,0-1,0 0,0 1,0-1,0 0,0 0,0 1,0-1,0 0,0 0,1 0,-1 0,0 0,0-1,0 1,0 0,0 0,0-1,0 1,0 0,0-1,0 1,1-1,-1 1,0-1,0 1,1-1,-1 0,0 1,1-1,-1 0,0 0,1 0,-1 1,1-1,-1 0,1 0,0 0,-1 0,-27-48,7 3,3-1,1 0,3-2,2 1,1-5,11 44,-1 0,1 0,1 0,0 1,0-1,0 0,1 0,1 1,-1-1,2 1,-1-1,1 1,0 1,0-1,1 0,0 1,1 0,0 0,0 1,0-1,1 1,0 1,0-1,0 1,1 0,7-3,9-6,-2 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58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45,'0'-19,"0"-6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59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0,'-76'125,"6"2,-19 55,65-105,67-156,233-298,-257 356,-8 42,-11 61,-2-65,2 1,-1-1,2 0,0 0,1 0,1 0,1 0,0 0,1-1,1 1,0-1,9 14,-12-26,0 0,0 0,1 0,0-1,0 1,0-1,0 0,0 0,1 0,-1 0,1-1,0 0,-1 0,1 0,0 0,1-1,-1 0,0 0,0 0,0-1,0 0,1 0,-1 0,0-1,0 1,1-1,-1-1,0 1,0-1,0 1,-1-1,1-1,0 1,-1-1,1 0,-1 0,0 0,0 0,0-1,0 0,-1 0,0 0,1 0,-1 0,-1-1,1 1,-1-1,0 0,2-3,5-15,0 0,-1-1,-2 0,0-1,-2 1,0-1,-1-7,-2 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59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30,'-18'15,"0"1,1 0,0 1,2 1,0 1,1 0,1 1,0 0,2 1,0 0,1 3,9-22,0 1,1 0,-1-1,0 1,1 0,0 0,0 0,0-1,0 1,0 0,0 0,1 0,-1-1,1 1,0 0,0 0,0-1,0 1,0-1,0 1,1-1,0 1,-1-1,1 0,0 0,0 0,0 0,0 0,0 0,1-1,-1 1,0-1,1 1,-1-1,1 0,0 0,-1 0,1 0,0-1,0 1,-1-1,1 1,0-1,0 0,0 0,0 0,-1-1,1 1,2-1,4 0,0-1,-1 0,1 0,0-1,-1 0,0 0,1-1,-1 0,-1 0,1-1,-1 0,1 0,-2-1,1 0,0 0,-1-1,-1 0,1 0,-1 0,0-1,0 1,-1-1,0 0,-1-1,0 1,0-1,-1 1,0-1,0 0,-1 0,0 0,0 1,-1-1,-1 0,1 0,-1 0,-1 0,0 0,0 0,-3-5,2 9,0 0,-1 1,0-1,0 1,0 0,-1 0,1 0,-1 0,0 1,0 0,0 0,0 0,-1 0,1 1,-1 0,0 0,1 1,-1 0,-5-1,-14-2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08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28 186,'-28'153,"39"-322,-7 152,1-1,1 1,1 1,0-1,2 1,-1 0,2 0,1 1,-10 13,0 1,0-1,0 1,0-1,0 1,0 0,1 0,-1 0,0-1,1 1,-1 1,1-1,0 0,-1 0,1 0,-1 1,1-1,0 1,0 0,-1-1,1 1,0 0,0 0,-1 0,1 0,0 0,0 0,-1 1,1-1,0 1,-1-1,1 1,0 0,-1-1,1 1,-1 0,2 1,49 55,-20-17,-15-28,0-4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08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1,'-26'31,"2"1,0 2,3 0,1 2,1 0,1 4,-6 46,24-85,0 1,0 0,0 0,0-1,0 1,0 0,0 0,1-1,-1 1,0 0,1-1,0 1,-1 0,1-1,0 1,0-1,0 1,0-1,0 1,0-1,0 0,0 1,1-1,-1 0,0 0,1 0,-1 0,1 0,-1-1,1 1,0 0,-1-1,1 1,0-1,-1 1,1-1,0 0,-1 0,1 1,0-1,0-1,0 1,-1 0,1 0,0-1,0 1,12-4,0 0,0-1,-1-1,1 0,-1 0,-1-2,1 1,-1-2,-1 1,1-2,-1 0,-1 0,2-3,-7 8,0 0,-1 0,1 0,-1-1,0 0,-1 0,0 0,0 0,0 0,0-1,-1 1,0-1,-1 0,0 1,0-1,0 0,0 0,-1 0,-1 0,1 0,-1 1,0-1,0 0,-1 0,0 1,0-1,-1 1,0 0,0-1,0 1,-1 0,0 1,0-1,0 1,-1 0,1 0,-1 0,-1 1,1-1,-3 0,-18-8,1 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08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0,'-21'65,"4"0,2 1,3 1,0 36,3 15,5 2,7 23,-2 6,-1-138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13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1158 206,'0'-11,"0"1,-1-1,0 1,0-1,-1 0,0 1,-1 0,0 0,-1 0,0 0,-1 0,0 1,0 0,-1 0,0 0,0 1,-5-5,5 11,-1 0,0 0,1 1,-1 0,0 0,1 0,-1 1,0 0,0 0,0 1,1 0,-1 0,0 1,1-1,-1 1,1 1,0-1,0 1,0 1,0-1,0 1,0 0,1 0,0 0,0 1,0 0,1 0,-4 4,-6 2,-27 21,2 1,1 2,2 1,1 2,2 2,2 1,1 1,3 1,1 2,3 1,1 0,2 2,3 0,2 1,1 1,3 0,3 1,-2 28,8-38,1 0,2 1,2-1,2 0,1 0,-3-28,-1-1,2-1,0 1,0 0,1-1,0 0,1 0,0 0,1-1,0 0,1 0,0-1,0 0,1 0,0-1,1 0,0-1,8 6,-1-4,1 0,-1-1,1-1,1-1,-1 0,1-1,0-1,0-1,0-1,1-1,-1 0,0-1,1-1,-1-1,0-1,0-1,0 0,0-1,-1-2,0 1,0-2,0 0,-1-2,-1 0,11-7,-17 11,0 0,-1-1,1 0,-1 0,-1-1,1 0,-1 0,-1-1,0 0,0-1,0 0,-1 0,-1 0,0 0,0-1,-1 0,-1 0,1 0,-2 0,0-1,0 1,-1-1,0 1,-1-1,0 0,-1 1,-2-9,-5 4,-1 1,0 0,-2 0,0 1,0 1,-1-1,-1 2,0 0,0 1,-1 0,-1 1,0 0,0 1,-1 1,0 1,-1 0,1 1,-1 0,0 2,-1 0,1 1,-15-1,75 20,-13-12,0-1,-1-2,1-1,0-1,0-2,0-1,1-1,-14 2,89-16,-67 13,-25 9</inkml:trace>
  <inkml:trace contextRef="#ctx0" brushRef="#br0" timeOffset="697.126">1525 1137,'-7'6,"1"1,1-1,-1 1,1 0,1 0,-1 1,1 0,0-1,1 1,0 1,0-1,1 0,0 1,0-1,1 1,0-1,1 1,0 0,0-1,1 1,0 0,1 1,-2-9,-2-44,3-1,1 1,2-1,2 1,2 0,2 1,1 0,3 1,1 0,2 1,11-18,-27 56,-1 1,0-1,1 0,0 1,-1-1,1 1,0-1,-1 1,1-1,0 1,0-1,1 1,-1 0,0-1,0 1,0 0,1 0,-1 0,1 0,-1 0,1 0,-1 1,1-1,-1 0,1 1,0-1,-1 1,1 0,0-1,0 1,-1 0,1 0,0 0,-1 0,1 1,0-1,0 0,-1 1,1-1,-1 1,1-1,0 1,-1 0,1 0,-1 0,1 0,-1 0,2 4,-1-1,0 1,0 0,0 0,-1 1,0-1,0 0,0 0,-1 1,1-1,-1 0,0 1,-1-1,0 0,1 1,-2-1,1 0,-1 0,0 2,0-1,0-1,1 1,0-1,0 1,0-1,0 1,1 0,0-1,0 1,1 0,0-1,0 1,0-1,1 1,-1-1,1 1,1 1,8 6</inkml:trace>
  <inkml:trace contextRef="#ctx0" brushRef="#br0" timeOffset="1182.302">2117 940,'-7'-2,"1"1,-1 0,0 0,1 1,-1-1,0 1,1 1,-1-1,1 1,-1 1,1-1,-1 1,1 0,0 0,0 1,-2 1,-4 0,0 1,0 0,0 0,1 2,0-1,1 1,-1 1,1 0,1 0,-1 1,2 0,-1 1,1 0,1 0,-5 8,9-14,-1 0,1 0,0 1,1-1,-1 1,1-1,0 1,0 0,0 0,0 0,1 0,0 0,0 0,1 0,-1 1,1-1,0 0,1 0,-1 1,1-1,0 0,0 0,1 0,-1 0,1 0,0 0,0-1,1 1,0-1,-1 1,2-1,-1 0,0 0,1 0,0-1,-1 1,2-1,-1 1,5-3,-1-1,0 1,0-1,1-1,-1 0,0 0,0 0,0-1,0 0,0-1,0 0,-1 0,1-1,-1 0,0 0,0 0,0-1,-1 0,1-1,-1 1,-1-1,3-2,192-209,-200 216,1 0,-1 0,0 0,1 0,-1 0,1 0,0-1,-1 1,1 1,0-1,0 0,-1 0,1 0,0 0,0 0,0 1,0-1,0 0,0 1,0-1,0 1,0-1,1 1,-1 0,0-1,0 1,0 0,0 0,1 0,-1 0,0 0,0 0,0 0,1 0,-1 1,0-1,0 0,0 1,0-1,0 0,0 1,1 0,-1-1,0 1,-1 0,1-1,0 1,0 0,0 0,0 0,0 0,-1 0,1 0,0 0,7 53,-8-49,-1-1,1 0,0 1,0-1,1 0,-1 1,1-1,0 0,0 0,1 0,-1 0,1 0,0 0,0 0,0 0,1 0,-1-1,1 0,0 1,0-1,0 0,0 0,0 0,1-1,-1 1,1-1,0 0,3 1,3 0,0 0,0-1,0-1,0 1,0-2,0 1,0-2,0 1,0-1,0-1,0 0,0 0,9-4,0 0</inkml:trace>
  <inkml:trace contextRef="#ctx0" brushRef="#br0" timeOffset="1861.178">2710 855,'-13'3,"1"2,-1 0,2 0,-1 1,0 1,1 0,0 0,1 1,0 1,0-1,1 2,0-1,0 1,1 1,1-1,-1 1,2 1,-4 6,9-14,0 0,0-1,1 1,-1 0,1-1,0 1,0 0,0-1,0 1,1 0,-1-1,1 1,0 0,0-1,0 1,1-1,-1 0,1 1,0-1,0 0,0 0,0 0,1 0,-1 0,1-1,0 1,-1-1,1 0,0 1,1-1,2 1,111 39,-98-40,-1 0,1-2,-1 0,1-2,-1 0,1 0,-1-2,0 0,0-2,0 1,-1-2,0-1,0 0,-1-1,0 0,-1-2,0 0,0 0,-1-2,-1 1,0-2,0 0,-9 10,26-23,-2-1,0-1,-2-2,-2 0,0-2,-2 0,-2-1,-1-2,-2 0,-1-1,-2 0,9-37,-20 57,0 0,-1-1,0 1,-2 0,0-1,-1 1,0 0,-2 0,0 0,-1 0,0 0,-2 0,0 1,0 0,-5-5,5 16,-1 0,0 0,-1 1,1 0,-1 1,0-1,0 1,0 1,0 0,0 0,-1 0,1 1,-1 0,1 1,-1 0,1 0,0 1,-1 0,1 1,-1-1,1 2,0-1,0 1,0 0,1 1,-1 0,1 0,0 0,-3 3,-10 8,0 1,1 0,1 2,1 0,0 1,1 0,2 2,0 0,1 0,0 1,2 1,1 0,1 0,1 1,1 0,-2 18,4-24,2 0,0 0,1 1,1-1,0 1,2 0,0-1,1 1,1-1,1 0,0 0,2 0,0 0,0-1,2 0,0 0,1-1,1 0,0-1,1 0,1 0,1-1,-1-1,2 0,0-1,11 7,-2-2,1-1,1-1,1-1,0-2,0 0,1-2,0-1,1-1,0-1,0-2,1-1,0-1,-1-1,1-1,0-2,0-1,0-2,-1 0,0-2,0-1,0-1,-1-2,22-10,-34 11,0 0,-1-2,0 1,-1-2,0 1,0-2,-2 0,1 0,-2-1,7-11,-13 18,1 0,-2 0,1-1,-1 1,0-1,0 1,-1-1,0 0,-1 0,0 0,0 0,0 0,-1-1,-1 1,1 0,-1 0,0 0,-1 0,0 0,0 1,-1-1,0 0,-4-5,5 8,-1 1,0 0,0 0,-1 0,1 1,-1-1,0 1,0-1,0 1,0 1,-1-1,1 1,-1-1,0 1,0 0,1 1,-1-1,0 1,0 0,0 0,-1 1,1 0,0 0,0 0,0 0,0 1,-2 0,-4 0,0 2,0-1,0 1,1 1,-1 0,1 1,0 0,0 0,1 1,-1 0,1 1,-1 1,-1 0,0 1,1 1,0 0,0 0,1 1,1 0,0 1,0-1,1 2,0-1,1 1,1 0,0 0,1 1,0-1,1 1,1 0,0 0,0 0,2 0,0 0,0 0,2 0,0 3,1-5,1-1,0 0,0 0,1 0,1 0,0-1,0 0,1 0,0-1,1 0,0 0,0-1,1 0,0 0,1-1,-1 0,1-1,1 0,8 4,8 0,1-2,1-1,-1-1,1-1,0-2,0 0,0-2,24-3,-29 2</inkml:trace>
  <inkml:trace contextRef="#ctx0" brushRef="#br0" timeOffset="7296.074">5391 743,'-11'-5,"0"1,0 1,-1 0,1 1,-1 0,0 0,1 2,-1-1,0 1,0 1,1 0,-1 1,0 0,1 1,-1 0,1 1,0 0,0 1,1 0,-1 1,1 0,0 0,1 1,0 0,0 1,0 0,1 1,0-1,1 2,0-1,0 1,1 0,0 0,-3 10,3 1,2 1,0-1,2 1,0 0,2 0,0 1,4 20,-4-37,1-1,0 0,0 1,1-1,0 0,0 0,0 0,0 0,1-1,0 1,0-1,0 1,1-1,-1 0,1 0,0 0,0-1,0 0,1 1,-1-1,1-1,0 1,-1-1,1 0,0 0,1 0,-1-1,0 1,0-1,5 0,4 1,0-1,0 0,1-1,-1-1,0 0,0-1,0-1,0 0,0-1,0 0,2-2,41-16,-33 15</inkml:trace>
  <inkml:trace contextRef="#ctx0" brushRef="#br0" timeOffset="7947.636">5983 770,'-45'8,"1"1,-1 3,2 1,0 2,-39 21,73-33,0 0,1 1,-1 1,1-1,0 1,0 1,1-1,-1 1,1 1,1-1,-1 1,1 1,0-1,1 1,0 0,0 0,1 0,0 1,0-1,1 1,0 0,0 0,1 1,0-1,1 0,0 1,1-1,0 1,0-1,2-4,-1 0,1-1,0 1,1-1,-1 1,1-1,0 0,0 0,0 0,0-1,1 1,0-1,-1 0,1 0,0 0,1 0,-1-1,0 1,1-1,-1 0,1-1,0 1,0-1,-1 0,1 0,0 0,0-1,0 0,0 0,2 0,9 0,0-1,1-1,-1-1,0 0,0-1,-1 0,1-1,9-6,29-17,-1-2,-2-3,-2-1,0-3,-3-2,-1-2,15-20,-36 40,-19 39,-9-4,1-9,-1 1,2 0,-1 0,0 0,1 0,1 1,-1-1,1 0,0 1,0-1,0 1,1 0,0-1,1 1,0-1,0 1,0-1,0 1,1-1,0 0,1 0,-1 0,1 0,0 0,1 0,-1-1,1 0,0 1,1-2,-1 1,1 0,0-1,10 2,0-1,-1-1,2-1,-1 0,0-1,1 0,-1-1,1-1,-1-1,1 0,6-2,-4 0,0 0,0-2,0 0,-1-1,0-1,0 0,-1-2,0 0,0 0,-1-2,0 0,0 0,-2-1,1-1,-2-1,0 0,0 0,1-4,18-21,-5 9,-1-1,-1-2,-2 0,-1-1,-2-1,14-37,-24 51,-1-1,0-1,-2 0,-1 1,-1-2,-1 1,0 0,-2-1,-1 1,-1-1,-1 1,-1-1,-1 1,-1 0,-1 0,-1-1,5 20,0 0,0 1,0-1,0 0,0 1,-1 0,0-1,0 1,1 0,-2 0,1 1,0-1,-1 1,1-1,-1 1,0 0,1 0,-1 1,0-1,0 1,0 0,0 0,-1 0,1 1,0-1,0 1,0 0,-1 0,1 1,0-1,0 1,0 0,-4 1,-1 1,0 0,1 0,-1 1,1 0,0 0,0 1,0 1,0-1,1 1,0 0,0 1,1-1,0 1,-6 8,0 7,1 1,2 0,0 1,1 0,1 0,1 1,2 0,0 0,2 0,0 0,2 0,1 0,1 1,1-1,1 0,3 6,2 1,2 0,1 0,2-2,1 1,1-2,1 0,2-1,18 20,19 18,-40-47</inkml:trace>
  <inkml:trace contextRef="#ctx0" brushRef="#br0" timeOffset="8380.109">7451 657,'-10'-3,"0"0,0 1,0 0,0 1,0 0,0 0,-1 1,1 1,0 0,0 0,0 1,0 0,0 0,0 1,0 1,1 0,-1 0,1 1,0 0,1 0,-1 1,1 0,0 1,1 0,-1 0,1 0,1 1,-1 0,1 1,1-1,0 1,0 0,0 0,1 1,1-1,0 1,0 0,1 0,0 0,0 2,1-6,0-1,0 1,0 0,0-1,1 1,0 0,0 0,1-1,0 1,0 0,0-1,0 1,1-1,0 1,0-1,1 0,-1 1,1-1,0-1,0 1,1 0,0-1,0 0,0 0,0 0,0 0,1 0,0-1,-1 0,1 0,1 0,-1-1,5 2,6 0,1-1,-1 0,1-1,0-1,0-1,-1 0,1-1,0-1,-1 0,1-1,-1-1,0-1,0 0,0-1,0-1,5-4,4-4</inkml:trace>
  <inkml:trace contextRef="#ctx0" brushRef="#br0" timeOffset="9030.933">7705 743,'-3'19,"-1"-3,0 0,2 0,0 0,1 0,0 1,1-1,1 0,1 1,0-1,1 0,1 0,3 6,-5-18,0 0,1 0,0-1,0 1,0-1,0 1,0-1,1 0,0 0,-1-1,1 1,0-1,0 1,1-1,-1-1,0 1,1 0,-1-1,1 0,-1 0,1-1,-1 1,1-1,0 0,0 0,119-19,-106 9,-1 0,0 0,0-2,-1 0,0-1,-2 0,1-1,-2-1,1-1,-2 1,-1-2,0 0,0 0,2-9,-16 32,1 0,-1 1,2-1,-1 1,1-1,0 1,0 0,0 0,1-1,0 1,1 0,-1 0,1-1,1 1,-1-1,1 1,0-1,1 1,0-1,0 0,0 0,0 0,1-1,0 1,0-1,1 0,-1 0,3 2,1-2,0 0,0-1,0 1,0-1,1-1,-1 0,1 0,0 0,0-1,0-1,0 0,1 0,-1 0,0-1,0-1,1 0,-1 0,0 0,0-1,0-1,0 0,-1 0,1 0,-1-1,3-2,21-11,-1-1,0-2,-1-1,-1-1,-2-2,0 0,-1-2,-2-1,0-1,-2-1,-2-1,0-1,3-9,-10 17,-1 0,-1-1,-1 0,-1 0,-2-1,0 0,-1-1,-2 1,0-1,-2 0,-1 0,-1 0,-1 0,-2 0,-4-25,5 46,1 0,-1-1,0 2,0-1,0 0,-1 0,1 1,-1-1,0 1,-1 0,1 0,-1 0,1 0,-1 1,0-1,-1 1,1 0,-1 0,1 1,-1 0,0-1,0 1,0 1,0-1,0 1,0 0,0 0,-1 0,1 1,0 0,-1 0,1 0,0 1,0-1,-1 1,1 1,-4 1,-1 0,1 1,1 0,-1 1,1 0,-1 0,1 1,1 0,-1 1,1-1,0 1,1 1,0-1,0 1,0 0,1 1,0-1,1 1,0 0,0 0,1 0,0 1,-5 19,0 0,2 1,1 0,2 0,1 0,1 7,0-6,2 0,1 0,1 0,2 0,1-1,2 1,0-2,2 1,2-1,10 20,-14-31,0-1,1 0,1 0,0-1,1-1,1 1,1-2,0 0,1 0,0-1,1-1,0 0,1-1,14 7,-13-14,-5-5</inkml:trace>
  <inkml:trace contextRef="#ctx0" brushRef="#br0" timeOffset="10097.947">9370 770,'-269'110,"205"-58,63-51,0 1,0 0,-1-1,1 1,0 0,1 0,-1 0,0 0,0 0,1 0,-1 0,1 0,0 1,0-1,0 0,0 0,0 0,0 0,0 0,1 0,-1 0,1 0,-1 0,1 0,0 0,0 0,0 0,0 0,0 0,0 0,1-1,-1 1,0-1,1 1,-1-1,2 1,3 1,1 0,0 0,0 0,1-1,-1-1,0 1,1-1,-1 0,1-1,0 1,-1-2,1 1,-1-1,1 0,-1-1,0 1,1-2,-1 1,0-1,4-2,-3 3,183-75,-187 75,-1 1,0 0,0 0,1 1,-1-1,0 1,1-1,-1 1,0 0,1 1,-1-1,0 0,1 1,-1 0,0 0,0 0,1 0,-1 0,0 1,0-1,0 1,-1 0,1 0,0 0,-1 0,1 1,-1-1,0 0,0 1,0 0,0 0,0-1,0 1,-1 0,1 0,-1 1,1 1,-1 1,1 1,0 0,0-1,1 1,0-1,0 0,0 0,1 0,0 0,0 0,1-1,0 0,-1 0,2 0,-1-1,0 0,1 0,0 0,0 0,0-1,0 0,1 0,-1-1,1 0,0 0,-1-1,1 1,0-1,0-1,0 1,0-1,0-1,1 1,7-7,0-1,0 0,-1-1,-1 0,1-1,-2-1,1 0,-1 0,-1-1,0-1,-1 0,0-1,6-12,8-13,-2-2,-2 0,-2-2,-1 0,-2-1,-3 0,-1-1,-2 0,-3-1,-1 0,-2 0,-3-26,0 45,1-7,-1-1,-2 1,-2 0,0 0,-9-25,14 58,-1 0,0 0,0 0,0 0,0 0,0 0,0 0,0-1,0 1,0 0,-1 0,1 0,0 0,-1 0,1 0,0 0,-1 0,0 0,1 0,-1 1,1-1,-1 0,0 0,0 0,0 1,1-1,-1 0,0 1,0-1,0 1,0-1,0 1,0-1,0 1,0 0,0-1,0 1,0 0,0 0,0 0,-1 0,1 0,0 0,0 0,0 0,0 0,0 0,0 1,0-1,0 1,0-1,0 0,0 1,0 0,0-1,0 1,0-1,1 1,-1 0,0 0,0 0,0 0,-4 11,0 0,1 0,0 0,1 0,0 1,1 0,1-1,0 1,1 0,0-1,1 1,0 2,0 14,4 42,4 0,3-1,2-1,23 64,-34-125,108 391,-110-399,1 11,1-1,-2 0,1 1,-1-1,-1 1,0-1,0 1,-1-1,-1 7,1-16,1 0,-1 0,1 0,-1 0,0 0,1 0,-1-1,0 1,1 0,-1 0,0-1,0 1,0 0,0-1,0 1,0-1,1 0,-1 1,0-1,0 1,-1-1,1 0,0 0,0 0,0 0,0 0,0 0,0 0,0 0,0 0,0 0,0 0,0-1,0 1,0 0,0-1,0 1,0-1,0 1,0-1,0 0,1 1,-1-1,0 0,0 1,1-1,-1 0,0 0,0-1,0 2,-13-10</inkml:trace>
  <inkml:trace contextRef="#ctx0" brushRef="#br0" timeOffset="10315.411">9624 630,'48'-5,"40"-2,14 1,-5 1,-9 1,-16 2,-9 1,-12 0,-8 1,-8 6,-5 0,-2 1,-2-2,-5 3,-1 1,-4-2</inkml:trace>
  <inkml:trace contextRef="#ctx0" brushRef="#br0" timeOffset="10517.957">10753 855,'0'33,"10"12,3-2</inkml:trace>
  <inkml:trace contextRef="#ctx0" brushRef="#br0" timeOffset="10717.726">10697 432,'5'-5,"6"8,1 4</inkml:trace>
  <inkml:trace contextRef="#ctx0" brushRef="#br0" timeOffset="10971.872">11205 743,'-14'15,"0"1,2 1,0 0,1 1,0 1,2-1,0 1,1 1,1 0,1 0,-1 8,6-25,0 1,0-1,0 1,0-1,0 1,1 0,0-1,0 1,0 0,0-1,0 1,1-1,-1 1,1 0,0-1,0 1,1-1,-1 0,1 1,0-1,-1 0,1 0,1 0,-1 0,0 0,1-1,-1 1,1-1,0 1,0-1,0 0,0 0,0-1,0 1,1 0,-1-1,1 0,-1 0,1 0,-1 0,1-1,0 1,-1-1,1 0,1 0,10-3,0-1,0 0,-1-1,1 0,-1-1,0-1,-1 0,1-1,-2-1,1 0,-1-1,0 0,-1 0,0-1,-1-1,0 0,-1 0,-1-1,1 0,-2-1,0 0,-1 0,0 0,-1-1,-1 1,0-1,-1-1,0 1,-2 0,1-14,-2 24,-1 0,0 0,0 0,0 0,0 0,-1 0,0 0,0 1,0-1,-1 1,1-1,-1 1,0 0,0 0,-1 0,1 0,-1 1,0-1,0 1,0 0,0 0,0 1,-1-1,0 1,1 0,-1 0,0 0,0 1,0 0,0 0,0 0,0 0,0 1,0 0,0 0,0 0,0 1,0 0,0 0,0 0,0 0,-1 1,-13 5</inkml:trace>
  <inkml:trace contextRef="#ctx0" brushRef="#br0" timeOffset="11333.441">11712 940,'31'-51,"3"2,1 1,2 1,20-16,-56 61,1 0,-1 0,0 0,1 0,-1 0,1 0,-1 1,1-1,0 1,0-1,0 1,0-1,0 1,0 0,0 0,0 0,0 0,1 1,-1-1,0 0,1 1,-1 0,0-1,1 1,-1 0,0 0,1 0,-1 1,0-1,1 1,-1-1,0 1,1 0,-1 0,0 0,0 0,0 0,0 0,0 0,0 1,0-1,0 1,-1 0,1-1,-1 1,2 1,19 40,-20-36,0 0,1-1,0 1,1-1,0 0,0 0,0 0,0 0,1-1,0 0,0 1,1-2,0 1,-1-1,1 0,1 0,5 3,-2-4,0-1,-1 1,1-2,0 1,0-2,1 1,-1-1,0 0,0-1,0-1,0 1,0-2,-1 1,1-1,0-1,-1 0,0 0,0 0,0-2,-1 1,6-5,-1 0,1 0,-2-2,0 1,0-2,-1 0,0 0,-1 0,-1-2,0 1,-1-1,-1 0,4-10,-3 0</inkml:trace>
  <inkml:trace contextRef="#ctx0" brushRef="#br0" timeOffset="16918.051">17808 686,'-3'18,"1"0,1 0,0 1,1-1,1 0,1 0,1 0,0 0,1 0,1 0,1-1,1 0,0 0,5 8,-11-23,1 1,-1-1,1 0,0 0,-1 0,1 0,0 0,0 0,0 0,0-1,1 1,-1-1,0 1,1-1,-1 0,1 0,-1 0,1 0,-1-1,1 1,0-1,-1 1,1-1,0 0,-1 0,1 0,0-1,-1 1,1-1,0 1,-1-1,1 0,-1 0,1 0,-1 0,3-1,1-2,0 0,0-1,0 1,0-1,-1 0,0-1,0 1,0-1,-1 0,1 0,-1 0,2-7,0 2,-1-1,0 0,-1 0,-1 0,0 0,0 0,-2-1,1 1,-1-1,-1 1,0-1,-1 1,-1-1,0 1,0-1,-1 1,-1 0,0 0,0 0,-1 1,-1 0,0 0,0 0,-1 0,-1 1,-4-4,11 13,1 1,-1 0,1-1,-1 1,1 0,-1-1,1 1,-1-1,1 1,-1-1,1 1,0-1,-1 1,1-1,0 1,-1-1,1 1,0-1,0 0,-1 1,1-1,0 0,0 1,0-1,0 1,0-1,0 0,0 1,0-1,0 0,0 1,0-1,1 0,-1 1,0-1,0 1,1-1,-1 1,0-1,1 0,-1 1,0-1,1 1,-1-1,1 1,-1 0,1-1,-1 1,1-1,-1 1,1 0,-1-1,1 1,0 0,-1 0,1 0,-1-1,1 1,0 0,-1 0,1 0,0 0,-1 0,1 0,0 0,11-6,20-18,-2-1,0-1,-2-1,-1-1,-2-2,0-1,19-32,-42 60,13-19,0 0,-1 0,-1-1,-1-1,-2 0,0-1,-1 0,4-22,-12 44,0-1,-1 1,1 0,-1 0,0-1,1 1,-1 0,-1-1,1 1,0 0,-1-1,0 1,0 0,0 0,0 0,0 0,0-1,-1 1,-26 35,21-3,1 0,1 0,1 0,2 1,1-1,1 1,2-1,3 22,15 101,7 0,36 109,30 168,-85-377,6 32,-4 1,-3 1,-4 21,-4-81,0 0,-2 0,-1-1,-1 1,-1-1,-2 0,0 0,-2-1,0 0,-2-1,0 0,-14 17,-70 58,93-95,0-1,0 0,0 0,-1 0,1 0,0-1,-1 1,0-1,1 0,-1 0,0-1,1 1,-1-1,0 1,0-1,0 0,1-1,-1 1,0 0,0-1,1 0,-1 0,0 0,1-1,-1 1,1-1,0 0,-1 0,1 0,0 0,0-1,0 1,-2-3,-2-6,1 0,0 0,1-1,1 1,-1-1,2 0,0-1,0 1,1 0,0-1,1 0,1 1,0-1,1 1,1-11,-1-3,-2-12,2 1,2-1,1 0,2 1,2-1,1 2,13-35,-8 41</inkml:trace>
  <inkml:trace contextRef="#ctx0" brushRef="#br0" timeOffset="17823.445">18993 1081,'19'-28,"-2"-4,2 2,1 0,1 1,1 1,2 0,1 2,1 1,1 2,1 0,1 2,1 1,1 1,3 0,94-9,-126 26,1 1,0 0,0 1,0-1,-1 1,1-1,0 1,0 0,0 0,0 0,0 0,0 0,0 1,0 0,0-1,-1 1,1 0,0 0,0 0,-1 1,1-1,-1 1,1 0,-1-1,0 1,0 0,1 0,-1 0,-1 1,1-1,0 0,0 1,-1-1,0 1,1 0,-1-1,0 1,0 0,-1 0,1 0,0 0,-1-1,0 1,0 0,1 0,-2 0,1 0,-2 18,-1 1,-1-1,-1-1,-1 1,0-1,-2 0,0 0,-2-1,0 0,-6 8,7-11,-1 1,-1-1,0 0,-1-1,0-1,-2 0,1 0,-2-1,0-1,0-1,-1 0,0-1,-1 0,0-2,-1 0,0-1,-5 1,20-7,0 0,1 0,-1-1,0 1,1-1,-1 1,0-1,0 0,1-1,-1 1,0 0,1-1,-1 1,0-1,1 0,-1 0,1 0,-1 0,1 0,-1-1,1 1,0-1,0 1,-1-1,1 0,0 0,1 0,-1 0,0 0,1 0,-1-1,1 1,0-1,-1 1,1-1,0 1,1-1,-1 0,0 1,1-2,-3-21,2 1</inkml:trace>
  <inkml:trace contextRef="#ctx0" brushRef="#br0" timeOffset="18250.332">19813 940,'31'-17,"0"-1,0-2,-2-1,-1-1,0-1,-2-2,7-9,-31 33,1-1,-1 0,0 1,-1-1,1 0,0 0,-1 0,1-1,-1 1,1 0,-1 0,0-1,0 1,0-1,0 1,-1-1,1 1,-1-1,1 1,-1-1,0 0,0 1,0-1,0 0,-1 1,1-1,-1 1,1-1,-1 1,0-1,0 1,0-1,0 1,-1 0,1-1,-1 1,1 0,-1 0,0 0,1 0,-1 1,0-1,-1 0,1 0,-8 1,1 1,0-1,0 1,0 1,0 0,0 0,0 1,0 0,0 0,0 1,0 1,1-1,0 1,0 1,0-1,0 1,1 1,-1-1,1 1,1 1,-1-1,1 1,-3 5,0-2,2 1,-1-1,1 1,1 1,0-1,1 1,0 0,0 1,2-1,-1 1,2 0,0-1,0 1,1 0,1 0,0 0,1 9,0-17,-1 1,1 0,1 0,-1 0,1 0,0-1,0 1,1-1,0 0,0 0,0 0,0 0,1 0,0 0,0-1,0 0,0 0,1 0,0 0,-1-1,1 0,1 0,-1 0,0 0,4 0,8 3,0-1,0-1,1 0,-1-2,1 0,0 0,17-2,61-7,-70 0</inkml:trace>
  <inkml:trace contextRef="#ctx0" brushRef="#br0" timeOffset="18734.451">20236 1053,'247'-304,"-242"299,-2 2,-1-1,1 1,0 0,-1 0,1 0,1 0,-1 1,0-1,1 1,-1 0,1 0,0 0,-1 1,1-1,0 1,0 0,0 0,0 0,0 0,2 1,-4 3,0 0,0 0,-1 0,0 0,0 1,0-1,0 0,0 1,0-1,-1 1,0-1,0 0,0 1,0-1,0 1,-1-1,1 1,-1-1,0 1,0-1,0 0,-1 0,1 0,-1 1,1 0,-14 35,12-33,0 0,0 0,0 0,0 0,1 0,0 1,1-1,-1 1,1-1,0 1,1 0,0-1,0 1,0 0,1 0,0-1,0 1,1-1,-1 1,2-1,-1 0,1 1,2-5,0 0,0-1,-1 1,2-1,-1 0,0-1,0 1,0-1,0 0,0-1,0 1,0-1,1 0,-1 0,0 0,-1-1,1 0,0 0,0 0,-1 0,1-1,-1 0,0 0,0 0,0 0,0-1,-1 0,2 0,4-3,181-136,-188 142,-1-1,1 0,0 1,-1-1,1 1,0-1,0 1,0 0,0 0,0 0,0 0,0 0,0 0,1 1,-1-1,0 1,0-1,1 1,-1 0,0 0,1 0,-1 0,0 0,0 1,1-1,-1 1,0-1,0 1,0 0,1 0,-1 0,0 0,0 0,0 0,-1 1,1-1,0 1,0-1,-1 1,1-1,-1 1,0 0,1 0,-1 0,0 0,0 0,0 0,0 0,0 0,-1 1,1-1,-1 0,1 0,-1 3,-6 61,4-58,0-1,1 0,0 1,0-1,1 1,0 0,0-1,1 1,0-1,0 0,1 1,1 3,7 8</inkml:trace>
  <inkml:trace contextRef="#ctx0" brushRef="#br0" timeOffset="19104.172">21195 968,'38'-15,"0"-1,-2-2,0-2,-1-1,-1-2,8-7,-39 28,0 1,1-1,-1 0,0-1,0 1,0 0,-1-1,1 0,-1 0,1 0,-1 0,0 0,0 0,0 0,0-1,-1 1,0-1,1 1,-1-1,0 1,-1-1,1 0,-1 0,1 1,-1-1,0 0,-1 0,1 1,-1-1,1 0,-1 1,0-1,0 0,-1 1,1-1,-1 1,0 0,0 0,0-1,0 1,0 0,-1 1,1-1,-1 0,0 1,0-1,-6-1,0 0,0 1,0 0,-1 0,1 1,-1 0,1 0,-1 1,0 1,1 0,-1 0,0 1,1 0,-1 0,0 1,1 1,0 0,0 0,-1 0,2 1,-1 1,0 0,1 0,0 0,0 1,1 0,-3 3,0 0,0 0,1 1,1 0,-1 0,2 0,-1 1,2 1,-1-1,2 1,-1 0,2 0,-1 1,2 0,0-1,0 1,1 0,1 0,0 1,1-1,1 8,2-13,0 1,1-1,1 1,0-1,0-1,0 1,1-1,0 0,0 0,1-1,0 1,0-1,0-1,1 0,0 0,0 0,0-1,1 0,-1-1,1 0,0 0,0-1,0 0,0 0,1-1,-1 0,6-1,120-4,-108-3</inkml:trace>
  <inkml:trace contextRef="#ctx0" brushRef="#br0" timeOffset="19419.076">22239 544,'-32'14,"1"1,1 2,0 0,1 2,1 2,1 0,1 2,-9 10,32-30,1-1,-1 0,0 1,0 0,1-1,0 1,-1 0,1 0,0 0,1 1,-1-1,0 0,1 1,0-1,0 1,0 0,0-1,1 1,-1 0,1-1,0 1,0 0,0-1,0 1,1 0,0-1,0 1,0 0,0-1,0 1,1-1,-1 0,1 1,2 2,1-2,0 0,1 0,-1 0,1-1,0 0,0 0,0-1,1 1,-1-1,0 0,1-1,3 1,62 27,-70-27,0-1,-1 0,1 1,-1-1,1 1,-1 0,1-1,-1 1,0 0,0 0,0 0,0 0,0 0,0 0,-1 0,1 0,-1 0,1 0,-1 0,0 1,0-1,0 0,0 0,0 0,0 0,-1 0,1 1,-1-1,1 0,-1 0,0 0,0 0,0 0,0 0,0-1,0 1,-1 0,1 0,-1-1,1 1,-1-1,1 1,-3 0,-80 53,-63-1,122-49</inkml:trace>
  <inkml:trace contextRef="#ctx0" brushRef="#br0" timeOffset="19716.978">22550 263,'-10'38,"-7"32,-2 14,3-3,0-10,1-8,5-9,-2-10,2-2,2-4,2-3,3-4,2-1,1-1,0-1,0-1,5 1,2-5</inkml:trace>
  <inkml:trace contextRef="#ctx0" brushRef="#br0" timeOffset="20468.035">22239 770,'48'-5,"18"-4,1 3,1 3,-1 3,36 6,-79-2,0 2,-1 0,0 1,0 2,0 0,5 5,-16-12,0 0,0-1,0 0,1-1,-1-1,0 0,0 0,0-1,0-1,-1 0,1-1,-1 0,0 0,0-1,0-1,0 0,-1 0,0-1,0-1,-1 1,1-3,42-41,-51 49,0 1,0-1,0 0,0 1,-1-1,1 0,0 1,-1-1,0 0,1 0,-1 1,0-1,0 0,0 0,0 0,0 1,-1-1,1 0,0 0,-1 1,0-1,1 0,-1 1,0-1,0 0,0 1,0-1,0 1,0 0,0-1,0 1,0 0,-1-1,1 1,-1 0,1 0,-1 0,0 0,-6-2,-1 1,0 0,1 0,-1 1,0 0,0 0,0 1,-1 1,1-1,0 1,1 1,-1 0,0 0,0 0,1 1,-1 1,1-1,0 1,0 1,-1 0,-3-1,0-1,1 2,-1-1,1 2,0 0,0 0,1 1,0 0,0 0,0 1,1 1,0 0,1 0,0 0,0 1,1 1,1-1,-1 1,2 0,0 0,0 1,1 0,-3 10,8-14,1 0,0 0,1 0,-1 0,1-1,1 1,-1-1,1 0,1 0,-1 0,1 0,0-1,1 0,0 0,0 0,0-1,0 0,1 0,0 0,0-1,0 0,1-1,-1 0,1 0,0 0,0-1,0 0,0 0,0-1,6 0,15 2,0-1,-1-2,1-1,0-1,-1-1,0-2,1 0,-2-2,1-1,-1-2,0 0,22-14,-15 8,-2-1,0-1,-1-2,-1-2,-1 0,-1-2,-1-1,13-17,-32 34,0-1,-1 0,0-1,0 0,-1 0,0 0,-1-1,0 0,-1 0,0 0,-1 0,0-1,0 0,-2 1,1-1,-1 0,-1-5,-1 14,0-1,-1 1,1-1,-1 1,0 0,1 0,-2 0,1 0,0 0,0 0,-1 1,0-1,1 1,-1 0,0-1,0 1,0 1,0-1,-1 0,1 1,0-1,-1 1,1 0,-1 0,1 1,-1-1,0 1,1 0,-1 0,0 0,1 0,-1 0,1 1,-1 0,0-1,1 1,0 1,-1-1,1 0,0 1,-1 0,1 0,0 0,0 0,0 0,0-1,0 0,0 1,0-1,1 1,-1-1,0 1,0 0,1 0,-1 0,1 0,0 1,0-1,0 1,0-1,0 1,0 0,1 0,-1-1,1 1,0 0,-1 0,2 1,-1-1,0 0,1 0,-1 0,1 1,0-1,0 0,0 0,0 0,1 1,0-1,-1 0,1 0,0 0,0 0,1 0,-1 0,1 0,-1 0,1 0,0-1,0 1,0-1,0 0,1 1,-1-1,0 0,1 0,1 1,38 24,33 35,-69-51,0 0,-1 1,-1 0,0 0,0 0,-1 1,-1-1,0 1,0-1,-2 1,1 0,-2 0,0-1,0 1,-1-1,-1 1,0-1,-3 9,5-17,-2 3,0 0,1 1,0-1,0 1,1-1,0 1,0 0,1-1,0 1,0 0,1-1,0 1,0 0,1-1,0 1,0-1,1 0,0 0,0 0,1 0,0 0,0-1,0 1,3 1,9 0</inkml:trace>
  <inkml:trace contextRef="#ctx0" brushRef="#br0" timeOffset="15013.037">15269 799,'10'3,"0"-1,0-1,0 0,0 0,1-1,-1 0,0-1,0 0,0-1,1 0,-1 0,-1-1,1 0,0-1,-1 0,0-1,0 0,0 0,0-1,-1 0,0 0,5-6,-5 4,1-1,-1 0,-1-1,1 0,-2 0,1-1,-2 1,1-1,-1-2,-4 10,0 0,0 0,0 0,0-1,-1 1,1-1,-1 1,0 0,0-1,0 1,0 0,-1-1,0 1,1 0,-1-1,0 1,0 0,-1 0,1 0,-1 0,0 0,0 0,0 0,0 1,0-1,0 0,-1 1,1 0,-1 0,0 0,1 0,-1 0,-3-1,2 1,-1-1,0 1,-1 0,1 1,0-1,0 1,-1 0,1 0,-1 1,1 0,-1 0,1 0,-1 0,1 1,0 0,-1 0,1 0,0 1,0 0,0 0,0 0,0 1,0 0,-99 80,97-76,1 0,0 1,1 0,-1 0,1 0,1 0,0 1,0 0,1 0,0 0,0 0,1 1,0-1,1 1,0-1,0 1,1-1,1 1,-1-1,2 1,-1-1,1 1,1-1,-1 0,2 0,-1 0,1 0,1 0,-1-1,1 0,1 0,0 0,0-1,2 2,5 0,1-1,0 0,1-1,0-1,0 0,0-1,1-1,-1 0,1-1,0-1,0 0,1-1,-1-1,0 0,0-2,0 0,0 0,0-1,0-1,-1-1,0 0,15-8,46-34,-58 33</inkml:trace>
  <inkml:trace contextRef="#ctx0" brushRef="#br0" timeOffset="15432.225">15749 940,'164'-172,"-147"155,0-1,-1 0,-2-2,1 1,-2-2,10-20,-24 41,1 0,-1 0,1 0,0 0,-1 0,1 0,-1 0,1 0,0 0,-1 0,1-1,-1 1,1 0,0 0,-1 0,1-1,0 1,-1 0,1 0,0-1,-1 1,1 0,0 0,0-1,0 1,-1 0,1-1,-2 8,0-1,0 1,1 0,0 0,0 0,0 0,1 0,0 0,1 0,0 0,0 0,0 0,1 0,0 0,0 0,0-1,1 1,0-1,1 0,-1 0,1 0,0 0,1-1,0 1,-1-1,1 0,1-1,-1 1,1-1,0 0,0-1,0 1,0-1,1 0,-1-1,1 1,0-1,0-1,5 2,0-5,0-1,-1 1,1-2,-1 1,0-2,0 1,0-2,-1 1,0-2,0 1,0-1,-1-1,0 1,0-2,-1 1,0-1,-1 0,1-1,-2 0,6-10,42-76,-44 77</inkml:trace>
  <inkml:trace contextRef="#ctx0" brushRef="#br0" timeOffset="15871.022">16736 657,'-17'14,"0"1,1 0,0 2,1-1,1 2,1 0,0 1,2 0,0 0,1 2,-3 8,12-26,0 0,0 1,0-1,1 1,-1-1,1 1,0-1,0 1,0-1,1 0,-1 1,1-1,-1 1,1-1,0 0,1 1,-1-1,1 0,-1 0,1 0,0 0,0 0,0 0,0-1,1 1,-1-1,1 1,-1-1,1 0,0 0,0 0,0-1,0 1,0-1,1 1,-1-1,1 0,6 2,0 0,0 0,1-1,-1-1,1 0,0 0,-1-1,1-1,-1 1,1-2,9-1,3-6,-1-1,0 0,0-2,-2 0,1-1,-2-2,0 0,0 0,-1-2,-1 0,-1-2,-1 1,0-2,-2 0,0 0,-1-2,-1 1,0-5,-3 11,-1-1,-1 1,-1-1,0 0,-1-1,-1 1,0-1,-1 0,-1 1,0-1,-2 0,0 0,-1 1,0-1,-1 0,-1 1,-1 0,0 0,-1 0,-1 1,0 0,-1 0,-4-5,9 16,-1 0,1-1,0 1,-1 1,0-1,0 0,0 1,-1 0,1 0,-1 0,1 1,-1-1,0 1,0 0,0 0,0 1,0 0,-1 0,1 0,0 0,-1 1,1 0,0 0,-1 0,1 1,0 0,-1 0,1 0,0 1,0-1,0 1,0 0,0 1,1-1,-1 1,1 0,-1 0,1 1,0-1,0 1,1 0,-1 0,1 0,0 0,-2 3,-2 7,0-1,1 1,0 0,1 0,1 0,1 1,0 0,0-1,2 1,0 0,0 0,1 0,1 0,1 0,3 13,2 8,2-1,1 0,2-1,1-1,2 1,2-1,0 1,2-2,1 0,2-2,1 0,1-1,1-2,14 11,-7-9,-3-4</inkml:trace>
  <inkml:trace contextRef="#ctx0" brushRef="#br0" timeOffset="14071.238">13631 714,'-3'-7,"-1"0,1 0,-2 0,1 0,-1 1,0 0,0 0,-1 0,1 1,-1 0,0 0,-1 0,1 1,-1 0,0 0,0 1,-1 0,1 0,0 1,-1-1,0 2,0-1,1 1,-1 0,0 1,0 0,0 0,0 1,0-1,1 2,-1-1,0 1,1 1,-1-1,1 1,0 0,-3 3,1 0,0 0,1 1,0 0,0 0,1 1,0 0,0 0,1 1,0 0,1 0,0 0,0 1,1 0,0 0,1 0,0 0,0 0,1 1,1-1,0 1,0 0,1-1,0 1,1 1,0-9,0 0,0 0,1 0,-1 0,1 0,0 0,0 0,0 0,0 0,1-1,-1 1,1-1,-1 0,1 0,0 0,0 0,0 0,0-1,0 1,0-1,0 0,1 0,-1 0,0 0,1 0,-1-1,1 0,-1 1,0-1,1 0,104-20,-77 11,-1-2,0-1,-1-2,0-1,-1-1,-1-1,0-1,-2-2,18-17,-42 38,-1-1,0 0,0 1,0-1,0 1,1-1,-1 0,0 1,0-1,1 0,-1 1,0-1,1 0,-1 0,0 1,1-1,-1 0,0 0,1 0,-1 1,1-1,-1 0,0 0,1 0,-1 0,1 0,-1 0,1 0,-1 0,0 0,1 0,-1 0,1 0,-1 0,1 0,-1 0,0 0,1-1,-1 1,1 0,-1 0,0 0,1-1,-1 1,0 0,1 0,-1-1,0 1,0 0,1-1,-1 1,0 0,0-1,1 1,-1-1,0 1,0 0,0-1,0 1,0-1,1 1,-1 0,0-1,-7 35,6-32,-3 7,1 0,0 1,0-1,1 1,0-1,1 1,0 0,1 0,-1 0,2 0,0-1,0 1,0 0,2 0,-1-1,1 0,0 1,1-1,0 0,1 0,3 4,-3-8,0 1,0-2,1 1,0-1,0 0,0 0,0 0,1-1,-1 0,1 0,0-1,0 0,0 0,0-1,0 1,1-2,-1 1,0-1,0 0,1 0,-1-1,0 0,0-1,0 1,0-1,0-1,0 1,0-1,-1 0,1-1,4-2,14-11,0-2,0 0,-2-1,0-1,-2-1,0-1,-2-1,0-1,7-15,0 1,-1-1,-2-1,-2 0,-2-2,-2 0,-1-1,-3-1,-1 0,-3-1,-1 0,-3-1,-1 1,-3-4,-1 45,1 0,-1 1,1 0,-1-1,0 1,0 0,-1-1,1 1,-1 0,0 0,0-1,0 1,-1 0,0 0,1 0,-1 0,-1 1,1-1,-1 0,1 1,-2-2,0 6,1 0,0 0,0 1,0-1,0 1,0 0,0 0,1 0,-1 0,1 0,-1 0,1 1,0-1,0 1,0 0,0-1,0 1,0 0,1 0,0 0,-1 0,1 1,0-1,0 2,-19 50,1 0,4 1,1 1,3 0,3 1,2 0,3 0,3 38,25 145,-11-118,-14-118</inkml:trace>
  <inkml:trace contextRef="#ctx0" brushRef="#br0" timeOffset="14314.623">13914 403,'43'0,"38"0,16-4,4-3,-4 1,-4 2,-9-5,-5 1,-5 0,-11 3,-16 1</inkml:trace>
  <inkml:trace contextRef="#ctx0" brushRef="#br0" timeOffset="23902.706">0 1842,'76'-18,"0"4,1 2,1 4,-1 4,55 4,455 2,-273 24,-13-14,6 5,147-16,-208-3,476 2,-195-27,432-29,-5-1,-231 28,79 0,1867 30,-1598-1,-472-27,-268 26,254-10,516-8,-743 20,736-1,-390 30,847-31,-959-27,-83 16,55-6,-40-9,584 27,-471 28,951-27,-820-1,-718 5,-32 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09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0 672,'423'17,"-400"-15,20 3,0-2,0-2,0-1,0-3,20-4,107-29,-237 79,43-32,0 2,2 0,0 2,0 0,1 1,1 2,1 0,0 1,-2 4,20-22,-1 1,1-1,0 0,0 0,0 1,0-1,0 1,0-1,1 1,-1-1,0 1,1-1,-1 1,1 0,0-1,-1 1,1 0,0-1,0 1,0 0,0 0,0-1,0 1,1 0,-1-1,1 1,-1 0,1-1,0 1,-1-1,1 1,0-1,0 1,0-1,0 0,0 1,0-1,1 0,-1 0,0 0,1 0,-1 0,0 0,1 0,-1 0,1-1,0 1,-1 0,1-1,-1 1,1-1,0 0,0 0,-1 0,1 1,0-2,-1 1,2 0,15-2,-1 0,1-2,0 0,-1-1,0-1,0 0,0-2,-1 1,0-2,1-2,-14 10,147-93,-150 93,1 0,-1 1,1-1,-1 0,1 0,-1 1,1-1,0 1,-1-1,1 0,0 1,-1-1,1 1,0 0,0-1,-1 1,1 0,0-1,0 1,0 0,-1 0,1 0,0 0,0-1,0 1,0 0,0 1,0-1,-1 0,1 0,0 0,0 0,0 1,-1-1,1 0,0 1,0-1,0 1,-1-1,1 1,0-1,-1 1,1-1,-1 1,1 0,0-1,-1 1,1 0,-1-1,0 1,1 0,-1 0,0 0,1-1,-1 1,0 0,0 0,0 0,1 0,-1-1,0 1,0 0,0 0,-1 0,1 0,0 0,0-1,0 1,-1 0,1 38,-1-35,-1 1,1 0,1-1,-1 1,1 0,0 0,0-1,0 1,0 0,1 0,0-1,0 1,0-1,1 1,0-1,-1 1,1-1,1 0,-1 0,1 0,0 0,-1 0,2-1,-1 1,0-1,1 0,-1 0,1 0,0 0,0-1,2 2,3-2,-1-1,1 0,-1 0,1-1,-1 0,1 0,-1-1,1 0,-1-1,0 1,1-2,-1 1,0-1,0 0,0-1,-1 0,1 0,-1-1,1-1,123-112,-116 104,28-32,-2-2,-2-1,-3-2,29-52,-44 63,-3-2,-2 1,-1-2,-2 0,-2-1,-1-8,-9 47,3-10,-1 0,-1 1,-1-1,0 0,-1 0,0 0,-1 0,-1 0,-1-2,3 16,0 0,0-1,0 1,-1 0,1-1,-1 1,1 0,-1 0,1 0,-1-1,1 1,-1 0,0 0,0 0,0 0,0 0,0 0,1 1,-2-1,1 0,0 0,0 1,0-1,0 0,0 1,-1-1,1 1,0 0,0-1,-1 1,1 0,0 0,0 0,-1 0,1 0,0 0,-1 0,1 0,0 0,-1 1,1-1,0 0,0 1,0-1,-1 1,1 0,0-1,0 1,0 0,0 0,0-1,0 1,0 0,0 1,-48 57,37-30,1 1,1 0,2 0,1 1,1 1,2-1,0 12,-4 22,-3 2,4 2,2-1,4 1,2 0,9 49,32 101,-27-184,-24-70,0 14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09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0,'44'0,"32"5,9 1,0 0,-11-1,-7-2,-11 4,-10 1,-8-1,-6-2,-3 3,-2 0,-1-1,-4-2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0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1,'-10'38,"-3"22,1 7,7-10,5-13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0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0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49,'-8'12,"1"0,0 1,1 0,0 0,1 0,1 1,0 0,0 0,2 0,-1 0,2 0,0 0,1 1,0-1,1 0,1 1,0-1,2 5,0-13,0 0,1 0,-1 0,1 0,0-1,1 0,-1 0,1-1,0 0,0 1,0-2,1 1,0-1,-1 0,1-1,0 1,0-1,0-1,1 1,-1-1,0 0,1-1,-1 0,0 0,1-1,-1 0,0 0,0 0,1-1,-1 0,0-1,-1 1,1-1,0-1,-1 1,0-1,0 0,0-1,0 1,-1-1,1 0,-1-1,0 1,-1-1,0 0,0 0,0 0,0-1,0-3,-1-1,-1 1,1 0,-2-1,1 1,-1-1,-1 0,0 1,0-1,-1 1,-1-1,0 1,0-1,-1 1,0 0,-1 0,0 0,0 0,-1 1,-1 0,0 0,0 0,0 1,-4-4,-43-27,28 26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1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0 279,'11'-21,"1"1,1 0,0 0,2 2,0 0,1 0,1 2,4-4,-19 18,0 0,0 1,0-1,0 1,0 0,0-1,0 1,0 0,1 0,-1 0,0 1,1-1,-1 0,0 1,1 0,-1-1,1 1,-1 0,1 0,-1 1,1-1,-1 0,0 1,1-1,-1 1,0 0,1 0,-1 0,0 0,0 0,0 1,0-1,0 0,0 1,0 0,0-1,0 1,-1 0,1 0,-1 0,0 0,1 0,-1 0,0 1,22 36,-20-33,0 0,0-1,0 1,0 0,1-1,0 0,0 0,0 0,1 0,0-1,0 0,0 0,0 0,1 0,-1-1,1 0,0 0,0-1,1 1,1-2,0 0,-1 0,1-1,0 0,0-1,-1 1,1-1,0-1,-1 0,1 0,-1 0,0-1,1 0,-1 0,-1-1,1 0,0 0,-1-1,0 1,0-1,0-1,-1 1,1-1,3-4,0 0,-1-1,0 0,-1-1,0 1,0-1,-2-1,1 1,-2-1,1 0,-2 0,3-13,-4 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5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120 868,'-14'15,"1"1,0 1,1 0,1 1,1 0,0 1,2 0,0 0,1 1,-1 6,7-24,0 0,0 1,1-1,-1 1,0 0,1-1,-1 1,1-1,0 1,0 0,0-1,0 1,1 0,-1-1,1 1,-1-1,1 1,0-1,0 1,0-1,0 0,1 1,-1-1,1 0,-1 0,1 0,0 0,0 0,-1 0,2 0,-1-1,0 1,0-1,0 0,1 1,-1-1,0 0,1 0,-1 0,1-1,0 1,-1-1,1 1,10-1,0-1,0 0,-1-1,1 0,0-1,-1 0,0-1,0-1,0 0,0 0,-1-1,0-1,0 0,-1 0,0-1,0 0,-1-1,0 0,0-1,-1 1,2-5,-3 7,0 0,0-1,-1 0,0 0,-1-1,0 1,0-1,-1 0,0-1,-1 1,0-1,0 1,-1-1,0 0,-1 0,0 0,0 0,-1 0,-1 0,1 0,-2 0,1 0,-2 0,1 0,-1 1,-1-1,1 1,-2 0,0-2,0 6,1 1,-1 0,0 0,0 0,-1 0,1 1,-1 0,1 0,-1 1,0-1,0 1,0 1,-1-1,1 1,0 0,-1 0,1 1,0 0,-1 0,1 0,0 1,-1 0,1 0,0 1,0 0,0 0,0 0,0 1,0 0,0 0,1 0,0 1,0-1,0 1,0 1,0-1,1 1,3-5,0 0,1 0,-1 1,0-1,0 0,1 1,-1-1,0 0,1 1,-1-1,1 1,-1-1,1 1,-1-1,1 1,-1 0,1-1,-1 1,1 0,0-1,-1 1,1 0,0-1,0 1,-1 0,1-1,0 1,0 0,0 0,0-1,0 1,0 0,0 0,0-1,0 1,1 0,-1 0,0-1,0 1,1 0,-1-1,0 1,1 0,-1-1,0 1,1 0,-1-1,1 1,-1-1,1 1,0-1,-1 1,1-1,-1 0,1 1,0-1,0 0,-1 1,1-1,0 0,-1 0,1 1,0-1,51-4,-7-14,-1-1,-1-2,-1-2,-1-1,-1-3,-2-1,33-31,-16 17,-2-2,-2-3,-2-2,-2-2,-2-2,-3-2,34-59,-33 3,-93 384,13 1,4 103,28-282,-17 257,-48 223,64-541,-1 0,-2 0,-1 0,-1-1,-2-1,-2 0,-10 17,24-47,0 1,0-1,0 0,0 1,0-1,0 0,-1 0,1 0,-1 0,0 0,1-1,-1 1,0 0,0-1,0 1,0-1,0 0,-1 0,1 0,0 0,-1 0,1 0,0 0,-1-1,1 1,-1-1,1 0,-1 0,1 0,-1 0,1 0,-1 0,1-1,0 1,-1-1,1 0,-1 0,1 0,0 0,0 0,0 0,-1 0,1-1,0 1,0-1,1 0,-2 0,-6-14,1-1,0 0,1 0,1-1,1 1,0-1,2 0,0-1,0 1,2-1,0 1,2-1,0 1,3-16,1-18,3 0,2 1,3-1,1 2,3 0,2 1,10-15,78-113,-88 149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6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37,'6'84,"-4"0,-3 0,-5 12,5-82,-10 139,-7 0,-28 105,2-110,45-147,0-1,-1 1,1-1,0 0,0 1,-1-1,1 0,0 0,0 1,0-1,-1 0,1 0,0 0,0 0,0 0,-1 0,1 0,0 0,0 0,0-1,-1 1,1 0,0 0,0-1,-1 1,1 0,0-1,-1 1,1-1,0 1,-1-1,1 1,-1-1,1 0,-1 1,1-1,-1 0,1 1,-1-1,1 0,-1 0,0 1,0-1,1 0,-1 0,0 1,0-1,0 0,0 0,0 0,0 1,0-2,7-5,44-36,3 2,1 3,2 2,1 2,2 3,2 2,-44 20,0 0,0 0,0 1,1 1,0 1,0 0,1 1,0 2,0 0,16 0,-35 2,1 1,-1 0,1 0,-1 0,1 0,-1 1,1-1,-1 0,1 1,-1-1,1 1,-1-1,0 1,1 0,-1-1,0 1,1 0,-1 0,0 0,0 0,0 0,0 0,0 1,0-1,0 0,0 0,0 1,-1-1,1 1,0-1,-1 0,1 1,-1-1,0 1,1-1,-1 1,0-1,0 1,0 0,0-1,0 1,-1-1,1 1,0 0,-29 66,5-39,-1-2,0-1,-2 0,-2-3,0 0,-18 10,24-17,23-15,-15 12,-1-1,0-1,0 0,-1 0,-1-2,0 0,0-1,-1-1,1-1,-2-1,1 0,-9 0,-12-19,28 2</inkml:trace>
  <inkml:trace contextRef="#ctx0" brushRef="#br0" timeOffset="311.944">1078 658,'-33'33,"1"1,2 2,1 1,2 1,1 1,3 2,-1 4,21-41,1-1,0 1,0-1,0 1,1 0,-1-1,1 1,0 0,0 0,0 0,1 0,-1 0,1 0,0 0,0 1,0-1,1 0,0 0,-1 0,1 0,1 0,-1-1,0 1,1 0,0 0,0-1,0 1,0-1,1 0,-1 0,1 0,0 0,0 0,1 0,7 1,1 0,0-1,0-1,0 0,1-1,-1 0,0-1,1 0,-1-1,0 0,0-1,0 0,0-1,0-1,0 0,-1 0,0-1,0-1,9-5,-7 5,-1-1,0-1,0 0,0 0,-1-1,-1-1,0 0,0 0,-1-1,0 0,0 0,-2-1,1 0,-2-1,1 0,-2 0,0 0,0 0,2-15,-7 19,-1 0,0 0,-1 0,1 0,-2 0,1 1,-1-1,-1 1,1-1,-1 1,-1 0,0 1,0-1,0 1,-1 0,0 0,0 0,-1 1,0 0,0 1,0-1,-1 1,0 1,0-1,0 1,0 1,-1 0,1 0,-1 0,0 1,0 1,0-1,0 1,0 1,-7 0,-12 5,3 0</inkml:trace>
  <inkml:trace contextRef="#ctx0" brushRef="#br0" timeOffset="794.511">1784 658,'-28'10,"0"2,0 1,1 1,1 2,1 0,0 2,1 0,1 2,0 1,-15 19,-13 52,50-89,0 0,0 0,0 0,1 0,0 0,-1 1,1-1,0 0,1 0,-1 0,1 0,-1 1,1-1,0 0,0 0,0 0,0 0,1 0,-1-1,1 1,0 0,0-1,0 1,0-1,0 1,0-1,1 0,-1 0,1 0,1 1,9 2,0 0,0-1,1-1,-1 0,1 0,0-2,0 1,-1-2,1 0,0-1,0 0,0-1,-1 0,11-4,-9 1,-1 0,0-2,0 1,0-2,-1 0,0 0,0-2,-1 1,0-1,-1-1,0 0,-1-1,3-4,109-175,-97 147,-2-1,-2 0,-2-2,-2 0,-2-2,-2 1,-3-2,-1 1,-3-1,1-51,-7 96,1-1,0 0,-1 0,0 0,-1 0,0 0,1 0,-2 0,1 0,-1 1,0-1,0 0,0 1,-1 0,0-1,0 1,0 0,-1 0,1 1,-1-1,0 1,-1 0,1 0,-1 0,0 1,0-1,0 1,0 0,0 1,-1-1,1 1,-1 0,0 0,-2 1,1 0,0 1,0 1,0-1,0 1,0 0,0 1,1 0,-1 0,0 0,1 1,-1 0,1 0,0 1,0-1,0 2,1-1,-1 0,1 1,0 0,0 0,1 1,0-1,-1 1,0 3,-9 15,0 0,2 1,1 0,1 0,-4 20,3-1,2-1,2 2,2-1,1 1,3 0,4 36,-2-51,2-1,2 1,0-1,2 0,1-1,1 0,2 0,0-1,2 0,1-1,2-1,0 0,18 20,-28-37,1-1,1 0,-1 0,1-1,0 0,1 0,-1-1,1 0,0 0,1-1,-1-1,1 1,-1-1,4 0,12 1</inkml:trace>
  <inkml:trace contextRef="#ctx0" brushRef="#br0" timeOffset="1385.152">2462 573,'-11'22,"1"0,1 1,1 0,1 0,1 1,1 0,1 0,1 0,2 0,0 1,2 20,-1-40,0 0,1 0,-1 0,1 0,0 0,1 0,-1 0,1 0,0-1,0 1,0-1,1 1,-1-1,1 0,0 0,0 0,1 0,-1 0,1-1,0 0,0 0,0 0,0 0,1 0,-1-1,1 0,-1 0,1 0,0 0,0-1,0 0,0 0,0 0,0-1,0 0,0 0,0 0,0 0,0-1,0 0,0 0,0 0,0 0,-1-1,1 0,2-1,11-11,-1-1,0-1,-1 0,-1-1,0-1,-2 0,0-1,-1 0,-1-1,0 0,1-8,13-20,31-56,-55 104,0 0,0 0,0 0,0 0,-1 0,1 1,0-1,0 0,0 1,0-1,-1 1,1-1,0 1,-1-1,1 1,0-1,-1 1,1 0,0-1,-1 1,1 0,-1 0,1-1,-1 1,0 0,1 0,-1 0,0 0,1-1,-1 1,0 0,0 0,0 0,0 0,0 0,0 0,0 0,0-1,0 1,-1 0,1 0,0 0,0 0,-1 0,1-1,-1 2,3 6,36 238,-37-236,14 83,-3 0,-5 1,-3-1,-5 1,-4 0,-4-1,-4 0,-8 17,16-83,-2-1,0 0,-2-1,-1 1,0-2,-2 1,-1-2,-1 0,-1 0,-1-1,-1-1,0-1,-2 0,-16 12,31-28,-1 0,0 0,0-1,0 1,0-1,0-1,-1 1,1-1,-1 0,1 0,-1 0,0-1,0 0,0 0,0-1,0 1,0-1,0-1,0 1,0-1,0 0,0 0,1-1,-1 0,0 0,1 0,-1 0,1-1,0 0,0 0,0-1,0 0,1 1,-1-1,1-1,0 1,0-1,0 1,1-1,0 0,0 0,0-1,0 1,-1-6,3-9,0 0,1 0,2 0,0 0,0 0,2 0,1 0,0 1,2 0,0 0,1-1,11-30,2 0,3 2,1 1,2 0,3 3,1 0,2 2,2 1,2 2,1 1,2 3,2 1,1 1,1 3,1 2,48-22,-73 43,-1 1,1 1,0 0,0 2,0 0,1 2,10 0,0 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31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17 113,'-17'-2,"38"-3,0 1,194-17,-75 13,171-27,-7 7,-4 18,-301 10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33.2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30,'0'1,"0"1,0 0,1 0,-1-1,0 1,1 0,-1-1,1 1,0-1,-1 1,1 0,0-1,0 0,0 1,0-1,0 1,0-1,0 0,1 0,-1 0,0 0,1 0,-1 0,1 0,-1 0,1 0,0-1,-1 1,1-1,-1 1,1-1,0 0,0 1,-1-1,1 0,0 0,73-5,-53 3,197-29,148 2,-41 27,-252 13,-66-8,1-1,0 0,0 0,0-1,1 0,-1-1,0 0,0 0,0-1,9-2,3-3,-2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45:39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565 378,'4'7,"0"1,0 0,0 0,-1 0,-1 0,0 0,0 1,0-1,-1 1,0-1,-1 1,1-1,-2 1,0 3,1 4,1 45,-2 0,-4 0,-2 0,-8 27,-33 164,38-73,10-176,1-1,-1 1,1 0,-1 0,1-1,0 1,0 0,1-1,-1 1,0-1,1 0,0 1,-1-1,1 0,0 0,0 0,0 0,0 0,1-1,-1 1,0-1,1 1,-1-1,1 0,-1 0,1 0,0 0,0 0,-1-1,1 1,0-1,0 0,0 0,-1 0,2 0,106-16,-93 12,70-9,-63 11</inkml:trace>
  <inkml:trace contextRef="#ctx0" brushRef="#br0" timeOffset="633.3">1270 463,'-17'357,"6"23,11-374,-1 0,1 0,1 0,-1 0,1 1,0-1,1 0,-1 0,1-1,0 1,1 0,-1-1,2 2,15-5,-11-9</inkml:trace>
  <inkml:trace contextRef="#ctx0" brushRef="#br0" timeOffset="2350.078">1892 434,'-10'2,"0"0,-1 0,1 1,1 0,-1 0,0 1,1 1,0-1,0 2,0-1,-7 7,9-4,1 0,1 0,-1 0,1 1,1-1,0 1,0 0,0 1,1-1,1 1,-1-1,2 1,-1 0,2 0,-1 0,1-1,0 1,1 0,1 0,1 8,-2 12,-1-21,0-1,1 1,0-1,0 0,1 0,-1 1,2-1,-1 0,2-1,-1 1,1 0,0-1,0 0,1 0,-1 0,2-1,-1 1,1-1,0 0,0-1,1 0,0 0,0 0,0-1,0 0,0 0,1-1,0 1,0-2,0 1,0-1,0-1,4 1,3-2,0-1,-1 0,1-1,-1 0,1-2,-1 0,0 0,0-1,-1-1,1 0,-1-1,0 0,10-8,0 1,-8 9,-1-1,0-1,0-1,-1 0,0 0,-1-1,1-1,-2 0,1-1,-2 0,1-1,-1 0,-1 0,-1-1,1-1,-2 1,0-1,-1 0,0-1,-1 0,0 1,0-9,-4 14,-1 0,0 1,0-1,-1 0,0 1,-1-1,0 0,0 1,-1 0,0 0,0 0,-1 0,0 0,0 0,-1 1,0 0,0 0,-1 0,1 1,-6-4,-1 0,0 0,0 2,-1-1,0 2,-1-1,1 2,-1 0,-1 1,1 0,-1 1,0 0,0 2,0 0,0 0,0 1,0 1,-1 1,1 0,0 1,0 0,0 2,0-1,1 2,-3 1,-13 6</inkml:trace>
  <inkml:trace contextRef="#ctx0" brushRef="#br0" timeOffset="3353.862">2314 774,'-18'-3,"-1"0,0 2,0 1,0 0,0 1,0 1,0 1,1 0,-1 2,1 0,0 1,0 1,1 0,0 2,0 0,1 0,0 2,-1 1,1 4,0 0,0 0,2 2,0 0,1 0,1 1,1 1,1 0,0 0,2 1,-5 17,9-30,1 0,0 1,0 0,1 0,1 0,-1 0,1 0,1 0,0 0,0 0,1 0,0 0,0 0,1 0,0 0,1 0,0-1,0 1,1-1,0 0,0 0,1 0,0-1,1 1,-1-1,1-1,1 1,-1-1,1 0,0 0,4 1,10 1,1 0,0-2,0-1,1-1,-1 0,1-2,0-1,0 0,-1-2,1-1,0 0,-1-2,1-1,-1 0,0-2,-1 0,1-2,-2 0,5-4,-1 1,-1-1,0-1,0-1,-2-1,0-1,-1-1,-1-1,0 0,-2-2,0 0,-1-1,-1 0,-2-1,0-1,-1 0,-1-2,-7 20,-1 0,0-1,0 1,0-1,-1 0,0 0,0 0,-1 0,0 0,0 0,-1-1,0 1,0 0,0 0,-1 0,0-1,-1 1,1 0,-1 0,-1 1,1-1,-1 0,-1 1,1 0,-1-1,0 1,0 1,-1-1,0 1,0-1,0 1,0 1,-1-1,0 1,0 0,-4-2,-11-1,0 2,-1 0,1 1,-1 1,0 1,0 1,0 2,-1-1,2 2,-1 1,0 1,0 1,1 1,0 0,0 2,1 0,0 2,0 0,-8 6,-15 9</inkml:trace>
  <inkml:trace contextRef="#ctx0" brushRef="#br0" timeOffset="9719.894">85 153,'1'0,"0"0,0 0,-1 1,1-1,0 0,0 1,-1-1,1 1,0-1,0 1,-1-1,1 1,0-1,-1 1,1 0,-1-1,1 1,-1 0,1 0,-1-1,0 1,1 0,-1 0,0 0,1-1,-1 1,0 0,0 0,0 0,0 0,0 0,0-1,0 1,0 0,0 0,0 0,-1 0,1-1,0 1,0 0,-1 0,1 0,-1-1,1 1,-1 0,1 0,-1-1,1 1,-22 458,-13 44,13-91,5-208,17-202,0 0,1 1,-1-1,0 0,1 0,-1 0,1 0,-1 0,1 0,0 0,0 0,0 0,0-1,0 1,1 0,-1 0,0-1,1 1,-1-1,1 1,0-1,-1 0,1 0,0 0,0 0,0 0,0 0,0 0,0 0,0-1,0 1,0-1,0 0,0 1,1-1,81-12,-48 5,175-28,-71 11,1 6,49 3,262-14,22 19,-129-25,136-22,-331 29,-32 6,-50 10,36-15,-101 24,-1 1,0-1,0 0,-1 0,1 0,-1 0,1 0,-1-1,0 1,0 0,0-1,0 1,-1 0,0-1,1 1,-1-1,0 1,-1 0,1-1,-1 1,1-1,-1 1,0 0,0-1,-1 1,1 0,-1 0,1 0,-1 0,0 0,-2-2,-5-19,2-4,2 0,1-1,2 1,0-1,2 0,3-24,-1-14,-2-425,-26 324,-3 52,-1-78,30 192,-18-82,15 83,0-1,0 1,0 0,-1 0,1 0,0 0,-1 1,1 0,0-1,-1 1,1 0,-1 1,1-1,-1 0,1 1,0 0,-1 0,1 0,0 0,0 1,0-1,-3 2,-9 2,-200 30,-215 7,-26-12,-85-30,289 29,66-18,-22 23,-1-25,51-7,135 2,5 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47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264 264,'60'4,"0"-3,-1-2,1-3,-1-3,0-2,0-2,-1-4,-1-1,5-6,362-155,-424 177,1-1,-1 1,1-1,-1 1,1-1,0 1,-1-1,1 1,0 0,-1-1,1 1,0 0,-1 0,1-1,0 1,-1 0,1 0,0 0,0 0,-1 0,1 0,0 0,0 0,-1 0,1 0,0 1,-1-1,1 0,0 0,-1 1,1-1,0 0,-1 1,1-1,0 1,-1-1,1 0,-1 1,1 0,-1-1,1 1,-1-1,0 1,1 0,-1-1,0 1,1-1,-1 1,0 0,0 0,1-1,-1 1,0 0,0-1,0 1,0 0,0 0,0-1,0 1,-1 0,-14 48,13-46,-108 253,82-164,4 2,4 1,4 0,2 26,4-31,5-52,1 0,1 0,3 1,1-1,4 20,11 51,-36-128,7-3,-1 0,-1 1,-1 0,-1 2,0 0,-2 1,0 0,-1 2,-1 0,0 2,-1 0,0 1,-1 2,-1 0,0 1,0 1,-1 2,0 0,0 2,0 1,-1 1,-14 0,5 5,0 1,0 2,1 2,-1 0,1 3,1 1,0 1,1 2,0 1,1 2,1 0,1 3,0 0,-18 18,43-35,0-1,1 0,-1 1,0-1,1 1,0 0,-1-1,1 1,0 1,1-1,-1 0,0 1,1 0,0-1,0 1,0 0,0 0,1 0,0 0,0 0,0 1,0-1,0 0,1 1,2-3,1 0,0 0,0 0,0-1,0 1,0-1,0 0,0 0,0 0,0 0,1 0,-1-1,0 1,1-1,-1 0,0 0,1 0,-1-1,0 1,0-1,1 0,-1 0,0 0,0 0,1-1,-1 2,23-7</inkml:trace>
  <inkml:trace contextRef="#ctx0" brushRef="#br0" timeOffset="490.772">631 491,'34'18,"1"-1,0-2,1-1,1-2,0-2,0-1,1-2,0-1,38 0,-45-4,-1-2,0-1,1-1,-1-1,0-2,-1-2,1 0,-1-2,-1-1,1-1,-2-1,0-2,0-1,2-3,26-19,-63 70,-15 15,3 1,2 1,-9 43,6 53,20-144,0 1,0 0,0 0,1 0,-1 0,1 0,-1 0,1 0,0 0,0 0,1 0,-1 0,1 0,-1 0,1 0,0 0,0 0,0 0,1-1,-1 1,1 0,-1-1,1 1,0-1,0 0,0 1,2 0,12 8</inkml:trace>
  <inkml:trace contextRef="#ctx0" brushRef="#br0" timeOffset="685.747">1760 913,'-19'34,"-7"15,2 5,9-7,8-7,4-10</inkml:trace>
  <inkml:trace contextRef="#ctx0" brushRef="#br0" timeOffset="874.23">1845 292,'0'24,"0"8</inkml:trace>
  <inkml:trace contextRef="#ctx0" brushRef="#br0" timeOffset="1185.238">2043 1083,'12'-50,"6"-27,3 0,4 1,32-67,-54 138,-2 1,0 0,0 1,1-1,0 1,0-1,0 1,0 0,0 0,1 0,-1 0,1 0,0 0,-1 1,2-1,-1 1,0 0,0 0,3-1,-4 4,0 0,-1 1,0 0,1-1,-1 1,0 0,0-1,0 1,0 0,0 0,0 0,-1 0,1 0,0 0,-1 0,0 0,1 0,-1 0,0 1,0-1,0 0,-1 0,1 1,0 1,0 64,-2-56,1-1,0 1,1 0,0-1,1 1,0-1,1 1,1-1,-1 0,2 0,-1 0,2 0,-1 0,2-1,-1 0,5 5,-8-13,0 1,1-1,0 1,-1-1,1 0,0 0,0 0,0-1,1 1,-1-1,0 1,1-1,-1 0,0 0,1-1,-1 1,1-1,0 0,-1 0,1 0,-1 0,1 0,-1-1,1 0,-1 0,1 0,-1 0,0 0,0-1,1 1,-1-1,0 0,2-1,88-83,-74 60</inkml:trace>
  <inkml:trace contextRef="#ctx0" brushRef="#br0" timeOffset="1809.751">2804 631,'-27'12,"1"2,1 0,0 1,1 2,0 1,1 0,1 2,1 0,-8 12,27-30,0 0,0 0,0 1,0-1,0 1,1-1,-1 1,1-1,0 1,0 0,0 0,0 0,0 0,0-1,1 1,-1 0,1 0,0 0,0 0,0 0,1 0,-1 0,1 0,-1 0,1 0,0 0,0 0,0-1,0 1,1 0,-1-1,1 1,0-1,0 1,0-1,0 0,0 0,0 0,0 0,1 0,-1 0,1-1,-1 1,1-1,0 0,-1 1,1-1,0-1,0 1,2 0,4 0,1-1,-1 0,1 0,-1-1,1 0,-1-1,0 0,1 0,-1-1,0-1,-1 1,1-1,-1-1,1 1,-1-2,6-4,111-108,-110 101,-15 39,-25 102,24-121,1 0,0 0,1 0,-1 0,0 0,1 0,0 0,-1 0,1 0,1 0,-1 0,0 0,1-1,-1 1,1 0,0-1,-1 0,1 1,1-1,-1 0,0 0,0 0,1 0,-1 0,1-1,0 1,-1-1,1 0,0 1,0-1,0-1,0 1,0 0,0-1,0 1,0-1,0 0,0 0,1 0,4-1,0 1,0-2,0 1,0-1,0 0,0 0,-1-1,0 0,1-1,-1 0,0 0,-1 0,1-1,-1 0,0 0,0 0,0-1,-1 0,4-4,81-135,-83 132,30-57,-4-2,-2-1,-4-1,7-38,-27 87,-1-1,-1 1,-1-1,-2 0,0 0,-2 0,-1 0,-1-8,2 33,0-1,0 0,0 0,0 0,0 0,0 0,-1 0,1 1,0-1,-1 0,0 0,1 0,-1 1,0-1,0 0,0 1,0-1,0 1,0-1,-1 1,1 0,0-1,-1 1,1 0,-1 0,1 0,-1 0,0 0,1 0,-1 0,0 1,0-1,1 1,-1-1,0 1,0 0,0-1,0 1,0 0,0 0,1 1,-1-1,0 0,0 0,0 1,0-1,1 1,-1 0,0 0,0-1,1 2,-13 9,1 2,1 0,0 0,1 1,1 1,0 0,1 0,0 1,1 0,1 0,1 1,0 0,1 0,1 0,0 3,-2 21,1 0,2 0,2 0,2 0,1 0,2 0,2-1,2 0,2 0,1 0,2-1,1-1,3 0,1-1,1-1,23 30,-40-59,1-1,0 0,0-1,0 1,1 0,0-1,0 0,0 0,1 0,-1 0,1-1,0 0,1 0,-1 0,1-1,0 1,-1-1,1-1,1 1,-1-1,0 0,1-1,-1 1,1-1,2 0,7-6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9:01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621 286,'-30'241,"-35"328,46-385,9-129,4-32</inkml:trace>
  <inkml:trace contextRef="#ctx0" brushRef="#br0" timeOffset="563.784">283 427,'13'-21,"1"2,1 0,1 0,0 2,2 0,0 1,0 0,2 2,-1 0,2 1,0 1,0 1,1 1,1 1,0 1,0 1,0 1,7 0,-12 2,0 1,0 1,0 0,0 1,1 2,-1 0,0 0,0 2,0 0,0 1,-1 1,1 1,-1 0,0 1,-1 1,0 0,0 2,-1 0,0 0,-1 1,0 1,0 1,-2 0,5 6,-12-14,0 0,0 0,-1 0,0 1,0 0,0 0,-1 0,0 0,0 0,0 1,-1 0,0-1,-1 1,1 0,-1 0,-1 0,1 0,-1-1,0 1,-1 0,1 0,-1 0,-1 0,1 0,-1-1,-1 1,-2 6,-15 11,-1-1,-1 0,-1-2,-1 0,-1-2,0 0,-2-2,0-1,-1-1,0-2,-1 0,-1-2,-8 1,-81 36,117-47,1 0,0 1,0-1,0 1,0-1,0 1,0 0,0-1,1 1,-1 0,1 0,-1-1,1 1,-1 0,1 0,0 0,0-1,0 1,0 0,0 0,1 0,-1 0,0-1,1 1,-1 0,1 0,0-1,0 1,-1 0,1-1,0 1,0-1,1 2,40 50,7-3,-28-31,0 2,-1 0,-2 1,0 1,-1 1,-1 0,-2 1,0 1,2 8,18 48,-28-74</inkml:trace>
  <inkml:trace contextRef="#ctx0" brushRef="#br0" timeOffset="799.659">1299 963,'-10'29,"2"14,2 0</inkml:trace>
  <inkml:trace contextRef="#ctx0" brushRef="#br0" timeOffset="1062.678">1242 625,'0'0</inkml:trace>
  <inkml:trace contextRef="#ctx0" brushRef="#br0" timeOffset="6064.414">1976 823,'-11'-5,"-1"0,0 2,0-1,0 2,0-1,0 2,-1-1,1 2,0 0,-1 0,1 1,-1 1,1 0,0 0,0 1,0 1,1 0,-12 6,14-2,0 1,1 0,0 0,1 1,0 0,0 0,1 1,1-1,-1 1,2 1,0-1,0 1,1-1,0 1,1 0,0 0,1 0,1 1,0 5,-1-13,-1-1,1 0,0 1,1-1,-1 1,1-1,0 1,0-1,0 1,1-1,-1 1,1-1,0 1,0-1,1 1,0-1,-1 0,1 0,1 0,-1 0,0 0,1-1,0 1,0-1,0 1,0-1,1 0,-1 0,1-1,0 1,0-1,0 0,0 0,0 0,0 0,0-1,1 0,-1 1,1-2,11-4,0-2,0 0,0-1,-1 0,0-1,-1-1,0 0,0-1,-1-1,0 0,-1-1,0 0,-1-1,0 0,3-6,-8 12,136-182,-142 189,0-1,0 0,0 1,1-1,-1 0,0 1,0-1,1 1,-1-1,0 1,1-1,-1 1,0-1,1 1,-1-1,1 1,-1-1,1 1,-1 0,1-1,-1 1,1 0,0-1,-1 1,1 0,-1 0,1 0,0 0,-1-1,1 1,-1 0,1 0,0 0,-1 0,1 0,0 0,-1 1,1-1,0 0,-1 0,1 0,-1 1,1-1,-1 0,1 0,0 1,-1-1,1 1,-1-1,1 0,-1 1,0-1,1 1,-1-1,1 1,-1-1,0 1,0-1,1 1,-1 0,0-1,0 1,1-1,-1 1,0 0,0-1,0 1,0 0,0 0,2 54,-3-46,-2 498,3-474,-1 0,-2 1,-2-1,0-1,-2 1,-2-1,-1 0,-1-1,-2 0,-1-1,-1 0,-1-1,-2-1,-13 15,29-39,0-1,0 0,0 1,0-1,-1 0,0 0,1 0,-1-1,0 1,0-1,0 1,-1-1,1 0,0 0,-1-1,1 1,-1-1,0 1,0-1,1 0,-1-1,0 1,0-1,0 0,0 1,0-2,0 1,0 0,1-1,-1 0,0 0,0 0,0 0,1-1,-1 1,1-1,-1 0,1 0,0 0,0 0,0-1,-1 0,-2-5,1-1,1 0,0 1,0-2,0 1,1 0,1-1,-1 1,2-1,-1 0,1 1,1-1,0 0,0 0,1 0,0 1,1-1,0 0,0 1,3-6,83-182,-86 194,6-13,0 0,2 1,0 0,0 1,2 0,0 1,0 0,1 1,1 0,0 1,0 1,11-6,-5 8</inkml:trace>
  <inkml:trace contextRef="#ctx0" brushRef="#br0" timeOffset="6301.024">2653 879,'-19'43,"-6"19,1 4,9-9,12-15,7-14</inkml:trace>
  <inkml:trace contextRef="#ctx0" brushRef="#br0" timeOffset="6469.886">2626 456</inkml:trace>
  <inkml:trace contextRef="#ctx0" brushRef="#br0" timeOffset="6898.543">3162 681,'-38'24,"0"2,2 2,1 1,1 2,2 1,-19 25,47-54,0 0,0 1,1-1,0 1,0 0,0 0,0 0,0 0,1 0,-1 0,1 1,1-1,-1 1,0-1,1 1,0 0,0 0,1 0,-1 0,1-1,0 1,0 0,1 0,-1 0,1 0,0-1,1 1,-1 0,1-1,0 1,0-1,0 1,1-1,2 4,1-3,1 0,0-1,0 0,0 0,0 0,1-1,-1 0,1 0,0-1,0 0,0-1,0 1,0-2,0 1,0-1,0 0,1-1,5-1,7-1,0-1,-1-1,0 0,0-2,0-1,14-7,-3-4,-1-1,-1-1,0-2,-2 0,-1-2,-1-1,-1-1,-2-1,0-1,-2-1,-2-1,0 0,0-7,-7 18,-1 0,-1-1,0 0,-2 0,-1-1,0 0,-2 0,0-1,-2 1,0-1,-2 0,0 0,-2 1,0-1,-2 1,0 0,-2-1,0 2,-1-1,-1 1,-2 0,0 1,-5-7,10 20,0 1,-1 0,0 0,0 0,-1 0,0 1,0 0,0 1,0-1,-1 2,0-1,0 1,0 0,0 0,0 1,0 0,-1 1,1 0,-1 0,1 1,-1 0,1 0,-1 1,1 0,-1 0,1 1,0 1,-1-1,1 1,1 0,-1 1,0 0,1 0,0 1,0 0,0 0,0 1,1-1,0 1,0 1,1-1,0 1,-3 5,-1 4,2 1,0 0,1 0,0 0,2 0,0 1,1 0,0 0,2 0,0 0,1 0,1 0,0 0,2 0,0 0,3 7,3 11,2 0,2-1,1 0,1-1,2 0,2-1,10 12,6 2,2-3,2-1,2-1,2-3,29 21,126 71,-159-121,-25-13</inkml:trace>
  <inkml:trace contextRef="#ctx0" brushRef="#br0" timeOffset="9031.435">5138 202,'21'375,"-20"-285,-3 0,-5-1,-17 82,-17 33,45-188,13-39,-11 14,26-36,2 1,2 1,2 3,2 0,1 3,2 2,1 1,2 2,1 3,1 1,1 3,40-14,-79 34,0 1,0 0,1 1,0 0,0 0,0 1,0 1,0 0,0 0,0 1,0 0,1 1,-1 0,0 1,0 1,0-1,2 3,-8 0,-1 1,0-1,-1 1,1 0,-1 0,0 1,-1-1,0 0,0 1,0 0,-1 0,1-1,-2 1,1 0,-1 0,0 0,0 0,-1 0,0-1,0 1,-1 0,0 0,0-1,0 1,-1-1,0 0,0 0,-4 5,-5 8,-1 0,0-1,-2-1,0 0,-1-1,0-1,-1 0,-1-1,0-1,-1-1,0 0,-1-2,-1 0,-17 5,16-5,-1-1,1-1,-2 0,1-2,-1-1,1-2,-1 0,0-1,-1-1,1-1,0-1,0-2,0 0,-19-6,41 9,0-1,0 0,0 0,1 1,-1-1,0 0,0-1,0 1,1 0,-1 0,1-1,-1 1,1-1,-1 1,1-1,0 0,0 1,0-1,0 0,0 0,0 0,0 0,1 0,-1 0,1 0,-1 0,1 0,0 0,0 0,0 0,0 0,0 0,0 0,1-1,-1 1,1 0,-1 0,1 1,0-1,0-1,9-19</inkml:trace>
  <inkml:trace contextRef="#ctx0" brushRef="#br0" timeOffset="9354.464">6323 681,'-38'26,"1"2,2 2,1 2,1 0,2 3,-9 13,37-45,0 0,0 0,0 0,1 1,-1-1,1 1,0 0,0 0,0 0,1 0,-1 0,1 0,0 0,0 0,1 0,-1 1,1-1,0 0,0 1,0-1,1 0,-1 0,1 1,0-1,0 0,1 0,-1 0,1 0,0 0,0-1,0 1,0 0,1-1,0 1,-1-1,1 0,0 0,1 0,-1-1,2 2,8 0,0 0,0-1,0 0,0-1,1-1,-1 0,1-1,-1 0,1-1,-1-1,0 0,1-1,-1 0,0-1,-1 0,1-1,9-5,-10 6,-1-1,0 1,0-2,0 1,-1-2,0 1,0-1,-1-1,0 0,0 0,0-1,-1 0,-1 0,0-1,0 0,-1 0,0-1,0 0,-1 0,-1 0,0 0,1-8,-6 10,0 1,-1 0,0 0,-1 0,0 0,0 0,0 0,-1 1,0 0,-1 0,1 0,-2 0,1 1,-1-1,1 1,-2 1,1-1,-1 1,0 0,0 1,0 0,0 0,-1 0,0 1,1 0,-1 0,-1 1,1 0,0 1,0 0,-1 0,-6 0,2 0,-1 0,1 0,-1 2,0-1,1 2,0 0,-1 0,-10 4,3 2</inkml:trace>
  <inkml:trace contextRef="#ctx0" brushRef="#br0" timeOffset="9882.384">6916 681,'-42'15,"2"2,0 1,1 2,1 2,1 2,0 1,-8 10,38-29,0 1,0-1,1 1,0 0,0 1,0 0,1 0,0 0,1 0,-2 4,5-9,0 0,0-1,1 1,-1 0,1 0,-1 0,1 0,0 0,0-1,0 1,0 0,1 0,-1 0,1 0,0 0,0-1,0 1,0 0,0-1,0 1,1-1,-1 1,1-1,0 0,0 1,0-1,0 0,0 0,0 0,0-1,1 1,-1 0,1-1,-1 0,1 1,11 3,0 0,0-1,1-1,0 0,-1-1,1 0,0-1,0-1,0 0,0-1,6-2,7-2,1-2,-2 0,1-2,-1-2,0 0,-1-1,-1-2,0-1,-1-1,0 0,-2-2,0-1,2-3,12-12,-2-1,-1-1,-2-2,-1-1,1-6,-18 24,0 0,-1-1,-1-1,-2 0,0 0,-1-1,-1 0,-2-1,0 1,-2-1,0 0,-2 0,0 0,-2 0,-1 0,-1 0,-1 1,-1-1,-2 1,-7-20,11 37,0-1,0 1,-1 0,0 1,0-1,-1 1,0 0,0 0,0 0,-1 1,1 0,-1 0,-1 0,1 1,-1-1,0 2,0-1,0 1,0 0,0 0,-1 1,1 0,-1 1,0-1,1 1,-1 1,0 0,0 0,0 0,1 1,-1 0,0 0,1 1,-1 0,0 1,-14 6,-1 0,2 2,-1 0,2 1,0 2,0 0,1 1,1 0,0 2,1 0,1 1,1 1,0 0,2 1,0 1,1 0,2 0,0 1,1 1,1-1,1 2,1-1,1 1,1-1,1 6,2-7,1-1,1 0,1 1,1-1,1 0,1 0,1-1,0 0,2 0,0 0,1-1,1 0,1 0,12 15,8 4,2 0,1-2,1-2,2-1,2-2,1-1,16 7,67 35,-105-67</inkml:trace>
  <inkml:trace contextRef="#ctx0" brushRef="#br0" timeOffset="15300.086">7705 625,'0'5,"-5"11,-1 7,0 5,1 3,2 0,1 0,-4-5,-1-2,1-1,1 1,2 1,1 1,2 1,-1-9,1-12,1-8</inkml:trace>
  <inkml:trace contextRef="#ctx0" brushRef="#br0" timeOffset="15533.227">7818 286,'-5'10,"-1"2</inkml:trace>
  <inkml:trace contextRef="#ctx0" brushRef="#br0" timeOffset="15985.741">8072 737,'40'-4,"0"-3,-1-1,0-1,0-3,-1-1,-1-1,14-10,11-25,-61 48,0-1,0 1,0-1,0 1,0-1,-1 1,1-1,0 1,-1-1,1 0,-1 1,0-1,0 0,1 0,-1 1,0-1,0 0,-1 0,1 1,0-1,-1 0,1 1,0-1,-1 0,0 1,0-1,1 1,-1-1,0 1,0-1,0 1,0 0,-1-1,1 1,0 0,0 0,-1 0,1 0,-1 0,1 0,-1 0,0 0,-5-3,1 1,-1 0,1 0,-1 1,0 0,0 0,0 0,0 1,-1 0,1 1,0-1,0 1,-1 1,1-1,0 1,0 1,0-1,0 1,-2 1,-131 62,107-47,25-14,0 1,0 0,0 0,1 1,0-1,0 2,1-1,0 1,0 0,0 0,1 1,0 0,0 0,1 0,0 0,1 1,0-1,0 1,1 0,0 0,0 0,1 0,0 0,1 1,0-1,0 0,2 7,2-7,0 1,1 0,0-1,1 0,0-1,0 1,1-1,0 0,0-1,1 1,0-1,0-1,1 0,0 0,0-1,0 0,0 0,1-1,0 0,0-1,5 1,6 3,-1-2,1-1,0 0,-1-1,1-2,1 0,-1-1,0-1,0-1,0-1,-1-1,1 0,-1-2,1 0,-2-2,1 0,-1-1,11-7,-7 1,-5 1</inkml:trace>
  <inkml:trace contextRef="#ctx0" brushRef="#br0" timeOffset="16335.167">9145 456,'-55'20,"1"2,1 3,1 2,-29 21,79-47,0 0,0-1,0 2,1-1,-1 0,0 0,0 1,1-1,-1 1,0-1,1 1,0 0,-1-1,1 1,0 0,0 0,0 0,0 0,0 0,0 0,1 0,-1 1,1-1,0 0,-1 0,1 0,0 0,0 1,0-1,0 0,1 0,-1 0,1 1,-1-1,1 0,0 0,0 0,0 0,0 0,0 0,0 0,1-1,-1 1,1 0,222 171,-221-169,1 0,-1 0,0 0,0 0,-1 1,1-1,-1 1,0-1,0 1,-1 0,1 0,-1 0,0 0,0 0,-1 0,0 0,1 0,-2 0,1 0,-1 0,1 1,-1-1,-1-1,1 1,-1 0,0 0,0 0,0-1,-1 1,1-1,-1 0,0 0,-1 0,1 0,-1 0,1-1,-1 1,0-1,0 0,-1-1,1 1,-2 0,-3 2,-1 0,0 0,0-1,0-1,-1 0,1 0,-1-1,0 0,0-1,1 0,-1-1,0 0,-8-1,0-5</inkml:trace>
  <inkml:trace contextRef="#ctx0" brushRef="#br0" timeOffset="26625.034">57 1697,'75'1,"189"-13,60-23,-209 25,1 6,56 6,-26 0,78-13,114-18,-30 13,-142 14,191-25,541 27,-476-28,-53 16,47-3,-191 13,241-27,120 29,-226-26,229 14,-49-23,228 13,201 3,-666 21,-241-13,-94 2,12 13</inkml:trace>
  <inkml:trace contextRef="#ctx0" brushRef="#br0" timeOffset="28808.788">0 2035,'17'-6,"-1"1,0 0,1 1,0 0,0 2,0 0,10 1,56-10,-37 5,0 1,0 2,0 2,6 3,108-5,21-24,165-2,-53-1,-216 32,127-13,162-18,9 10,-95-6,15 12,111-21,-78 11,-137 8,0 9,29 9,-19-1,285-3,-201-26,441 27,-452-27,369 26,-300-28,62 1,-320 29,-24 1,-1-3,1-2,26-6,-32 0,0 3,1 2,-1 2,34 5,114 25,331-27,-330-2,-62-26,224 26,-282 12,-60-4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23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2895 678,'-10'38,"-3"18,1 4,2-9</inkml:trace>
  <inkml:trace contextRef="#ctx0" brushRef="#br0" timeOffset="154.558">2867 311,'0'0</inkml:trace>
  <inkml:trace contextRef="#ctx0" brushRef="#br0" timeOffset="-2644.69">101 339,'4'7,"0"1,0-1,-1 1,0 0,-1 0,1 0,-2 1,1-1,-1 0,0 1,-1-1,0 1,0-1,-1 1,0-1,-2 5,-14 113,-6-1,-23 65,12-65,34-124,-1-1,1 0,0 1,-1-1,1 1,0-1,0 1,-1-1,1 1,0-1,0 1,0-1,-1 1,1-1,0 1,0-1,0 1,0 0,0-1,0 1,0-1,0 1,0-1,1 1,-1-1,0 1,0-1,0 1,1-1,-1 1,0-1,1 1,-1-1,0 1,1-1,-1 1,0-1,1 0,-1 1,1-1,-1 0,1 1,-1-1,1 0,-1 0,1 1,-1-1,1 0,-1 0,1 0,-1 0,1 0,0 0,-1 0,1 0,-1 0,1 0,-1 0,1 0,-1 0,1 0,-1-1,1 1,-1 0,1 0,-1-1,1 1,-1 0,1-1,39-25,-33 21,186-161,-192 164,1 1,-1 0,1 0,0-1,0 1,-1 1,1-1,0 0,0 0,0 1,0-1,0 1,0-1,0 1,0 0,0 0,0 0,0 0,0 0,0 1,0-1,0 0,0 1,0 0,0-1,0 1,0 0,0 0,-1 0,1 0,0 0,-1 1,1-1,-1 0,1 1,-1-1,1 1,-1-1,0 1,0 0,0 0,0-1,0 1,0 0,-1 0,1 0,-1 0,1 0,-1 1,16 55,-16-52,0-1,0 0,1 0,0 0,0 0,0 1,1-1,-1-1,1 1,0 0,1 0,-1-1,1 1,0-1,0 0,1 0,-1 0,1 0,-1-1,1 1,1-1,-1 0,0 0,1 0,-1-1,1 0,0 0,5 2,-5-4,0 1,0-1,0 0,0 0,1 0,-1-1,0 0,0 0,0 0,0-1,0 1,-1-1,1-1,0 1,-1 0,1-1,-1 0,0 0,0-1,0 1,0-1,-1 1,1-2,68-104,-65 96,6-11,0 0,-2-1,-1 0,0-1,-2 0,-1 0,-1-1,-2 0,0 0,-2 0,-1 0,-1-1,-1 1,-2 0,-1 0,-1 0,-1 0,-4-10,-2 9,0-1,-2 2,-2 0,0 0,-2 2,0 0,-2 1,-15-14,26 29,0 0,-1 1,0 0,0 1,-1 0,0 1,0 0,0 0,-1 1,0 1,0 0,0 1,0 0,-1 1,1 0,-1 1,0 0,1 1,-1 0,0 1,1 1,-5 1,6 1,0 0,0 1,0 1,1 0,0 0,0 1,0 0,1 0,0 1,1 1,0-1,0 1,1 1,0-1,0 1,1 1,1-1,-4 9,-4 9</inkml:trace>
  <inkml:trace contextRef="#ctx0" brushRef="#br0" timeOffset="-796.829">891 903,'15'0,"0"-1,-1-1,1 0,-1-1,0-1,0 0,0-1,13-6,-21 9,-1-1,0 0,1 0,-1 0,0-1,0 1,-1-1,1 0,-1-1,0 1,0-1,0 0,-1 0,0 0,0 0,0-1,0 1,-1-1,0 0,0 1,-1-1,1-2,-2 5,1-1,-1 1,0 0,0 0,0 0,-1-1,1 1,-1 0,0 0,0 0,0 0,0 0,0 0,-1 0,1 0,-1 0,0 1,0-1,0 1,0-1,0 1,0 0,-1 0,1 0,-1 0,1 0,-1 0,0 1,0 0,0-1,0 1,0 0,0 0,0 0,0 1,0-1,-1 1,1 0,0 0,0 0,0 0,-1 0,1 1,0 0,0-1,0 1,0 0,0 1,0-1,0 0,-1 2,-4 2,0 0,0 1,0 1,1-1,0 1,0 0,0 1,1 0,0 0,1 0,0 1,0-1,1 1,0 1,1-1,0 0,0 1,1-1,0 1,1 0,0 0,0 0,1 0,0 0,1 0,0-1,2 6,-1-7,1 0,0 0,1 0,0-1,0 1,1-1,-1 0,2-1,-1 1,1-1,0 0,0 0,0 0,1-1,0 0,0-1,1 1,-1-2,1 1,0-1,-1 0,2 0,-1-1,0 0,0 0,1-1,-1-1,7 1,4-1,0 0,0-1,1-1,-1-1,-1-1,1 0,0-1,-1-1,0-1,-1-1,1 0,5-5,10-10,-1-2,-1-2,-1 0,-1-2,-2-1,-1-1,-1-2,-2 0,-1-1,-2-2,-1 0,-2-1,-1 0,-1-5,-4 2,-1 0,-2-1,-1 0,-3 0,-1 0,-2 0,-2-1,-4-23,-22-20,26 83,0 0,1 0,-2 1,1-1,0 0,0 1,0-1,-1 1,1-1,-1 1,1 0,-1 0,0 0,1 0,-1 0,0 0,0 0,0 0,0 1,1-1,-1 1,0-1,0 1,0 0,0 0,0 0,0 0,0 0,0 0,0 0,0 1,0-1,0 1,0 0,0-1,0 1,1 0,-1 0,0 0,1 0,-1 0,-1 2,-6 6,1 1,0 1,0-1,1 2,1-1,0 1,0-1,1 2,0-1,1 0,1 1,-1 4,-22 98,5 2,6 0,4 1,5 0,7 29,-1-98,-15 382,12-408,0 14,-2 1,-2-1,-1 0,-9 23,17-57,-1-1,1 1,-1-1,1 0,-1 1,0-1,0 0,0 0,0 0,0 0,0 0,-1 0,1 0,-1 0,1 0,-1 0,0-1,1 1,-1-1,0 1,0-1,0 0,-1 0,1 0,0 0,0 0,0 0,-1-1,1 1,0-1,-1 1,1-1,-1 0,1 0,0 0,-1 0,1-1,0 1,-1-1,1 1,0-1,-1 0,1 0,0 0,0 0,0 0,0 0,0-1,0 1,0-1,0 1,1-1,-1 0,0 1,1-1,-1-1,-1-11,1 0,0 0,2-1,-1 1,2 0,0 0,0 0,1 0,1 0,1 0,0 1,0-1,1 1,1 0,0 0,1 1,1 0,-1 0,5-3,0-6,216-363,-81 127,-144 253,-1 0,0 0,0 0,0 0,0 0,-1 0,0 0,0 0,0-1,0 1,-1 0,1-1,-1 1,0-1,-1 1,1 0,-1-1,0 1,0 0,-1-3,1 7,-1 0,0 0,0 0,0 0,0 0,1 1,-1-1,0 1,0-1,1 1,-1 0,0-1,1 1,-1 0,1 0,-1 0,1 0,0 1,-1-1,1 0,0 0,0 1,0-1,0 1,0-1,0 1,0 0,0-1,1 1,-1 0,0-1,1 1,-1 1,1-2,-6 12,1 0,1 1,0-1,0 1,2 0,0 0,0 0,1 0,1 1,0-1,1 0,1 0,0 0,1 0,2 8,56 185,-60-204,0-1,-1 0,2 0,-1 0,0 0,0 0,1 0,-1 0,1 0,-1 0,1-1,0 1,0 0,0-1,0 0,0 1,0-1,0 0,0 0,0 0,0-1,1 1,-1 0,0-1,1 1,-1-1,1 0,-1 0,0 0,1 0,-1 0,0-1,1 1,-1-1,0 1,1-1,-1 0,0 0,0 0,0 0,0 0,0-1,0 1,0 0,0-1,0 0,-1 1,1-1,0 0,0-1,105-175,-97 159,4-10,112-185,-125 213,-1 0,0 0,0 0,1 0,-1 1,1-1,-1 0,1 0,-1 0,1 0,-1 0,1 1,0-1,0 0,-1 0,1 1,0-1,0 1,0-1,-1 0,1 1,0 0,0-1,0 1,0 0,0-1,0 1,0 0,0 0,0 0,0 0,0 0,0 0,0 0,0 0,0 0,0 0,0 1,0-1,0 0,0 1,0-1,0 1,0-1,0 1,0-1,-1 1,1 0,0-1,0 1,-1 0,1 0,0-1,-1 1,1 0,-1 0,1 0,-1 0,8 143,-10-95,1 65,1-114,0 1,0 0,0 0,-1-1,1 1,0 0,0 0,0 0,0-1,1 1,-1 0,0 0,0 0,0-1,1 1,-1 0,0-1,1 1,-1 0,0 0,1-1,-1 1,1-1,-1 1,1 0,0-1,-1 1,1-1,-1 1,1-1,0 0,-1 1,1-1,0 0,0 1,-1-1,1 0,0 0,0 0,0 1,-1-1,1 0,0 0,0 0,0 0,-1-1,1 1,0 0,0 0,-1 0,1-1,0 1,0 0,-1-1,1 1,0 0,-1-1,1 1,0-1,-1 1,1-1,0 0,37-37,123-186,-161 223,0 0,1 0,-1 0,0 0,1 0,-1 0,1 0,-1 0,1 0,0 0,-1 0,1 0,0 1,-1-1,1 0,0 0,0 1,0-1,0 1,0-1,0 0,0 1,0 0,0-1,0 1,0 0,0-1,0 1,0 0,0 0,0 0,0 0,0 0,1 0,-1 0,0 0,0 1,0-1,0 0,0 1,0-1,0 0,0 1,0-1,0 1,0 0,0-1,-1 1,1 0,0 0,0-1,-1 1,1 0,0 0,-1 0,1 0,-1 0,7 142,-10-92,2 7,1-33</inkml:trace>
  <inkml:trace contextRef="#ctx0" brushRef="#br0" timeOffset="-544.439">1992 198,'5'0,"1"0</inkml:trace>
  <inkml:trace contextRef="#ctx0" brushRef="#br0" timeOffset="1554.93">3459 1,'-26'288,"12"-75,-3-95,-12 197,35-259,6-66,-7-3</inkml:trace>
  <inkml:trace contextRef="#ctx0" brushRef="#br0" timeOffset="1805.531">3148 565,'44'0,"32"0,9 0,-5 0,-11 0,-14 0,-10 0,-8 0,-6 0,-9-5,-7-1</inkml:trace>
  <inkml:trace contextRef="#ctx0" brushRef="#br0" timeOffset="2051.554">3939 735,'10'23,"2"9</inkml:trace>
  <inkml:trace contextRef="#ctx0" brushRef="#br0" timeOffset="2222.263">4052 282,'0'0</inkml:trace>
  <inkml:trace contextRef="#ctx0" brushRef="#br0" timeOffset="2451.962">4278 508,'-12'19,"0"0,2 1,0 0,1 1,1 0,1 0,1 1,1 0,1 0,0 5,3-23,-1 1,1 0,0-1,0 1,1 0,0 0,0 0,0-1,0 1,1 0,-1 0,1-1,1 1,-1 0,0-1,1 1,0-1,0 0,1 1,-1-1,1 0,0-1,0 1,0 0,0-1,1 1,-1-1,1 0,0-1,0 1,0 0,0-1,1 0,-1 0,1 0,-1-1,3 1,0-1,0-1,0 1,0-1,0-1,0 1,-1-1,1 0,0-1,0 0,-1 0,1 0,-1-1,0 0,1 0,-1-1,-1 0,1 0,0 0,-1 0,0-1,0 0,-1 0,1 0,2-5,0-1,0-1,0 1,-2-1,1 0,-1-1,-1 1,-1-1,1 0,-2 0,0 0,0 0,-1-8,0 15,0 1,0-1,0 0,-1 0,0 1,0-1,0 0,-1 0,0 0,0 1,0-1,-1 1,0-1,0 1,0-1,-1 1,0 0,0 0,0 0,0 1,-1-1,0 1,0-1,0 1,0 1,-1-1,0 1,1-1,-1 1,-1 0,1 1,0 0,-2-1,-20 3,2 3</inkml:trace>
  <inkml:trace contextRef="#ctx0" brushRef="#br0" timeOffset="2905.838">4673 790,'204'-275,"-204"275,0-1,0 0,0 1,0-1,0 1,0-1,0 1,1-1,-1 1,0-1,0 1,1-1,-1 1,0-1,1 1,-1-1,0 1,1-1,-1 1,1 0,-1-1,1 1,-1 0,1-1,-1 1,1 0,-1 0,1-1,-1 1,1 0,-1 0,1 0,0 0,-1 0,1 0,-1 0,1 0,-1 0,1 0,0 0,-1 0,1 0,-1 1,1-1,-1 0,1 0,-1 1,1-1,-1 0,1 0,-1 1,1-1,-1 1,0-1,1 0,-1 1,1-1,-1 1,0-1,0 1,1-1,-1 1,0 0,2 38,-2-34,-1 5,-1 1,2-1,-1 0,2 0,-1 1,1-1,1 0,0 0,0 0,1 0,0 0,1-1,0 1,1-1,-1 0,2 0,-1-1,1 1,1-1,-1-1,2 1,-1-1,1 0,0-1,0 0,4 2,-5-5,1 0,1 0,-1-1,0 0,1-1,-1 0,0 0,1-1,-1 0,1 0,-1-1,1 0,-1-1,1 1,-1-2,0 1,0-1,0 0,-1-1,1 0,-1 0,0-1,0 0,0 0,0 0,-1-1,0 0,0-1,-1 1,0-1,0 0,0 0,-1-1,9-13,-1 0,-1-1,-1-1,-1 1,-1-1,-1-1,-1 1,-1-1,-1 0,-1-1,-1-11,-1 12</inkml:trace>
  <inkml:trace contextRef="#ctx0" brushRef="#br0" timeOffset="8205.617">6112 424,'-20'-4,"-1"1,1 1,-1 1,1 1,0 1,-1 0,1 2,0 0,0 1,-19 7,35-9,1-1,0 1,0 0,0 0,0 0,0 0,0 1,1-1,-1 1,1-1,0 1,0 0,0 0,0 0,0 0,0 1,1-1,0 0,0 1,-1-1,2 1,-1-1,0 1,1-1,0 1,0 0,0-1,0 1,0-1,1 1,0 1,1 4,1 0,-1-1,2 1,-1-1,1 0,1 0,-1 0,1-1,1 1,-1-1,1 0,1-1,51 71,-57-75,0 1,0-1,0 1,0 0,0-1,-1 1,1 0,-1-1,0 1,0 0,0 0,0-1,0 1,0 0,-1-1,0 1,1 0,-1-1,0 1,0-1,0 1,-1-1,1 1,0-1,-1 0,0 0,1 0,-1 0,0 0,0 0,0 0,-1 0,-1 0,-6 5,-2 0,1-1,-1-1,0 1,0-2,0 0,-1-1,1 0,-1 0,0-1,0-1,-7 0,-22-15,30 1</inkml:trace>
  <inkml:trace contextRef="#ctx0" brushRef="#br0" timeOffset="8435.284">6535 368,'-14'9,"-1"9,8 0,5-2</inkml:trace>
  <inkml:trace contextRef="#ctx0" brushRef="#br0" timeOffset="8637.146">6535 706,'-5'5,"-1"1</inkml:trace>
  <inkml:trace contextRef="#ctx0" brushRef="#br0" timeOffset="9589.23">129 1637,'531'-76,"1036"-73,-658 58,983-92,-62 116,-866 40,-949 27,55-12,-70 11,0-1,0 0,0 1,-1-1,1 0,0 1,-1-1,1 1,-1-1,1 0,-1 1,0 0,1-1,-1 1,0-1,0 1,0 0,0-1,-1 1,1 0,0 0,0 0,-1 0,1 0,0 0,-1 0,1 1,-1-1,1 1,-1-1,0 1,1-1,-1 1,1 0,-1-1,0 1,-1-1,-51-19,28 14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39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989 342,'-17'91,"-50"242,10-78,9-104,24-120,10-21</inkml:trace>
  <inkml:trace contextRef="#ctx0" brushRef="#br0" timeOffset="365.775">1 568,'77'-40,"2"3,1 3,64-16,-134 46,217-63,187-30,-41 12,-256 51,-106 31</inkml:trace>
  <inkml:trace contextRef="#ctx0" brushRef="#br0" timeOffset="953.053">1242 850,'0'386,"1"-424,2-1,1 1,2 1,1-1,2 1,2 0,1 1,2 0,1 1,2 1,19-29,-36 63,49-60,-48 58,0 1,0 0,0 0,1 0,-1 0,1 1,-1-1,0 0,1 0,-1 1,1-1,0 1,-1 0,1-1,-1 1,1 0,0 0,-1 0,1 0,-1 0,1 0,0 0,-1 1,1-1,-1 1,1-1,-1 1,1-1,-1 1,1 0,-1 0,1 0,-1 0,0 0,0 0,1 0,-1 0,0 0,0 1,0-1,0 0,-1 1,1-1,21 33,-14-17</inkml:trace>
  <inkml:trace contextRef="#ctx0" brushRef="#br0" timeOffset="1347.29">1976 795,'-36'13,"1"2,1 2,0 1,1 2,1 1,0 1,2 2,-14 15,37-33,0 1,0 0,1 0,0 1,0 0,1 0,0 0,0 1,1 0,0-1,1 1,0 1,0-1,1 0,0 1,0 5,3-12,0-1,0 1,0-1,0 1,0-1,0 0,1 1,0-1,-1 0,1 0,0 0,0 0,0 0,0-1,0 1,0-1,0 1,1-1,-1 0,1 0,-1 0,1 0,-1 0,1 0,-1-1,1 1,0-1,-1 0,1 0,0 0,-1 0,1 0,0-1,-1 1,1-1,-1 0,1 1,-1-1,1 0,-1-1,1 1,-1 0,0-1,0 1,0-1,0 0,0 1,0-1,1-1,121-126,-66 60,-57 67,-1 1,1-1,0 1,0-1,0 1,0-1,0 1,1-1,-1 1,0 0,1 0,-1 0,1 0,-1 0,1 0,-1 0,1 0,0 1,-1-1,1 0,0 1,-1 0,1-1,0 1,0 0,0 0,-1 0,1 0,0 0,0 0,0 1,-1-1,1 1,0-1,0 1,-1-1,1 1,-1 0,1 0,-1 0,1 0,0 0,45 96,-32-74,-2-3</inkml:trace>
  <inkml:trace contextRef="#ctx0" brushRef="#br0" timeOffset="1730.626">2117 1133,'11'-38,"1"1,2 0,1 1,2 1,2 1,1 0,6-5,29-17,-54 57,0-1,-1 1,1 0,0 0,0-1,-1 1,1 0,0 0,-1 0,1 0,-1 0,1 0,-1 0,0 0,1 0,-1 0,0 0,0 0,0 0,1 0,-1 0,0 0,0 0,-1 1,1-1,0 0,0 0,0 0,-1 0,1 0,-1 0,1 0,-1 0,-2 13,-11 113,14-123,1 0,-1 0,1 0,0-1,0 1,1 0,-1 0,1-1,-1 1,1-1,0 1,1-1,-1 0,1 0,-1 0,1 0,0 0,0-1,0 1,0-1,0 0,1 0,-1 0,1 0,0 0,-1-1,1 0,0 0,0 0,3 1,2-1,1 0,0-1,0 0,-1 0,1-1,0 0,0-1,-1 0,1 0,-1-1,0-1,0 1,0-2,0 1,-1-1,1 0,-1-1,0 0,-1 0,0-1,0 1,0-2,-1 1,0-1,0 0,-1 0,1-3,35-51,-28 43</inkml:trace>
  <inkml:trace contextRef="#ctx0" brushRef="#br0" timeOffset="2084.991">3105 681,'-8'5,"-6"2,0 1,0 0,0 1,2 1,-1 0,1 1,0 0,1 0,-1 4,11-13,0 0,0 0,0 0,1 1,-1-1,1 0,-1 0,1 0,0 1,0-1,0 0,0 0,1 0,-1 1,0-1,1 0,0 0,-1 0,1 0,0 0,0 0,0 0,0 0,1 0,-1 0,0-1,1 1,-1 0,1-1,0 1,0-1,-1 0,1 1,0-1,0 0,0 0,1 0,26 29,-28-26,1 0,-1 0,1 0,-1 1,-1-1,1 0,0 1,-1-1,0 0,0 1,-1-1,1 0,-1 1,0-1,0 0,0 0,0 1,-1-1,0 0,0 0,0-1,0 1,0 0,-1-1,0 1,-3 2,-90 73,46-63,32-17</inkml:trace>
  <inkml:trace contextRef="#ctx0" brushRef="#br0" timeOffset="2383.299">3359 229,'-55'187,"9"3,-14 137,60-323,-4 13,1 0,1 0,1 0,0 0,1 0,1 1,1-1,2 10,2-15,1-6</inkml:trace>
  <inkml:trace contextRef="#ctx0" brushRef="#br0" timeOffset="3102">3782 709,'-254'256,"211"-187,42-68,0 0,1 1,-1-1,0 0,1 0,-1 1,1-1,0 0,0 1,-1-1,1 0,0 1,0-1,0 1,0-1,0 0,1 1,-1-1,0 0,1 1,-1-1,1 0,-1 1,1-1,-1 0,1 0,0 0,0 1,0-1,0 0,0 0,0 0,0 0,0-1,0 1,0 0,0 0,0-1,1 1,-1 0,0-1,1 0,-1 1,0-1,1 0,-1 1,0-1,1 0,-1 0,1 0,-1 0,0 0,1-1,15-1,-1-2,1 0,-1 0,0-2,0 0,0-1,-1 0,0-2,-1 0,0 0,0-1,-1-1,0 0,0-2,1 2,94-78,-108 89,0-1,1 1,-1-1,0 1,1 0,-1-1,0 1,1 0,-1 0,1-1,-1 1,1 0,-1 0,1 0,-1 0,1-1,-1 1,1 0,-1 0,1 0,-1 0,1 0,-1 0,1 0,-1 1,1-1,-1 0,1 0,-1 0,1 0,-1 1,0-1,1 0,-1 0,1 1,-1-1,0 0,1 1,-1-1,1 0,-1 1,0-1,0 1,1-1,-1 0,0 1,0-1,1 1,-1-1,0 1,0-1,0 1,0-1,0 1,0-1,0 1,0-1,0 1,0-1,0 1,0-1,0 1,0-1,0 1,-1-1,1 1,-6 40,5-37,-11 37,9-35,0 1,0-1,1 0,0 0,0 1,1-1,0 1,0 0,0-1,1 1,0 0,0 0,1-1,0 1,0 0,0-1,1 1,0-1,0 0,4 6,-1-8,1-1,0 0,0 0,0 0,0-1,0 0,1 0,-1-1,1 0,-1 0,1-1,-1 1,1-1,0-1,-1 1,1-1,-1 0,1-1,-1 1,0-1,1-1,-1 1,0-1,0 0,-1 0,1-1,0-1,25-15,-2-1,-1-2,0-1,-2-2,-1 0,-1-2,-1 0,-2-1,-1-2,2-5,20-25,3-9,-3-2,-3-2,-4-2,-2-1,11-49,-40 115,2-1,-1 0,-1 0,0-1,-1 1,0-1,-1 0,0 0,-1 0,0 0,-1 0,-1 0,0 0,0 0,-2 0,-1-7,3 18,0 0,-1-1,1 1,0 0,-1 0,1 0,-1 0,0 1,0-1,1 0,-1 1,0-1,-1 1,1-1,0 1,0 0,0 0,-1 0,1 0,-1 1,1-1,0 1,-1-1,1 1,-1 0,1 0,-1 0,1 0,-1 0,1 1,-1-1,1 1,-1-1,1 1,0 0,-1 0,0 1,-70 60,57-29,1 0,1 1,2 0,2 1,1 0,1 1,2 0,2 0,1 0,2 0,2 1,1-1,3 12,-3 37,-2-47,1 0,3 1,1-1,2-1,1 1,2-1,2-1,1 0,2 1,-15-36,0-1,0 1,0 0,0 0,0-1,0 1,0 0,0 0,0 0,0-1,0 1,1 0,-1 0,0-1,0 1,1 0,-1-1,1 1,-1 0,1-1,-1 1,1-1,-1 1,1-1,-1 1,1-1,0 1,-1-1,1 1,0-1,-1 0,1 1,0-1,0 0,-1 0,1 1,0-1,0 0,-1 0,1 0,0 0,0 0,-1 0,1 0,0-1,0 1,0 0,-1 0,1 0,0-1,-1 1,1 0,0-1,-1 1,1-1,0 1,-1-1,1 1,-1-1,1 1,-1-1,1 0,-1 1,1-1,-1 0,0 1,1-1,3-14</inkml:trace>
  <inkml:trace contextRef="#ctx0" brushRef="#br0" timeOffset="3352.133">3952 596,'48'-5,"35"-1,13 0,-5 1,-13 2,-11 1,-11 5,-11 3,-8 0,-5-1,-4-1,-2-2,-5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43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0,'-10'39,"-3"26,1 8,2-4,3-14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4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0,'-4'5,"2"11,2 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43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81 145,'-5'9,"0"0,1 0,0 0,0 1,1 0,1-1,0 1,0 0,1 0,0 0,0 1,1-1,1 0,0 0,0 0,1 0,0 0,1 0,1 3,-2-11,-1-1,1 1,0 0,1 0,-1-1,0 1,0-1,1 0,-1 0,1 0,-1 0,1 0,-1 0,1-1,-1 1,1-1,0 0,-1 0,1 0,0 0,-1 0,1 0,0-1,-1 1,1-1,-1 0,1 0,-1 0,1 0,0-1,68-44,-65 40,-1-1,0 1,-1-1,0 0,0 0,0 0,-1-1,0 1,0-1,-1 0,0 0,0 0,-1 0,0 0,-1 0,1 0,-2 0,1 0,-1 0,0 0,-1 0,0 0,0 0,-1 0,0 1,0-1,0 1,-1 0,-1 0,1 0,-1 0,0 1,0 0,-1 0,0 0,0 1,0 0,-1 0,-4-2,2 3,0 0,0 1,0 0,-1 0,1 1,-1 0,0 1,1 0,-1 1,0 0,0 0,1 1,-10 2,-6 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50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80 195,'29'-34,"-29"66,-108 241,238-546,-60 138,-70 135,0 0,1-1,-1 1,0-1,0 1,0-1,0 1,1 0,-1-1,0 1,0 0,1-1,-1 1,0 0,1-1,-1 1,0 0,1 0,-1-1,1 1,-1 0,0 0,1 0,-1-1,1 1,-1 0,0 0,1 0,-1 0,1 0,-1 0,1 0,-1 0,1 0,-1 0,0 0,1 0,-1 0,1 1,-1-1,1 0,-1 0,0 0,1 1,-1-1,1 0,-1 0,0 1,1-1,-1 0,0 1,0-1,1 0,-1 1,0-1,0 0,1 1,-1-1,0 1,0-1,0 0,0 1,0-1,0 1,0-1,1 1,-1-1,0 1,-1-1,1 1,3 37,-3-34,-1 14,1-1,0 1,1 0,1-1,1 1,0-1,2 0,0 0,0 0,2-1,0 0,1 0,7 12,-12-25,-1-1,0 1,1 0,-1-1,1 0,0 1,0-1,0 0,0-1,0 1,1 0,-1-1,0 0,1 0,-1 0,1 0,-1 0,1-1,-1 0,1 1,0-1,-1-1,1 1,-1 0,1-1,-1 0,1 0,-1 0,1 0,-1 0,0-1,1 0,-1 1,0-1,0 0,-1 0,1-1,0 1,-1-1,1 1,-1-1,0 0,0 0,0 0,0 0,0 0,1-3,6-13,-1 0,0 0,-2-1,0 0,-1 0,-1-1,-1 1,0-1,-2 1,-1-1,0 0,-4-20,4 12,-1 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57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53 546,'-26'78,"20"-46,2-23,1 0,0 0,0 0,1 1,0-1,1 1,0-1,0 1,1 0,0 0,1-1,0 1,1 0,-1-1,2 1,0-1,0 0,0 0,1 0,1 0,0-1,0 0,0 0,1 0,0 0,0-1,1 0,0 0,5 2,-4-7,0-1,1 0,-1-1,1 0,-1 0,1-1,-1 0,0 0,1-1,-1 0,0-1,0 0,0 0,-1 0,1-1,-1-1,0 1,0-1,0 0,-1 0,1-1,-1 0,-1 0,6-7,33-34,-2-1,-3-2,-1-1,-3-3,22-44,-57 96,23-37,-3-1,-1-2,-2 0,-2-1,-2 0,-2-1,-2 0,1-22,-9 62,0 0,0 0,0 0,-1 0,0 0,1 0,-2 0,1 0,0 0,-1 0,0 0,0 0,0 0,0 0,-1 0,1 0,-1 1,0-1,0 1,-1-1,1 1,-1 0,1 0,-3-2,2 6,0 0,0 0,-1 0,1 0,0 0,0 1,0 0,1-1,-1 1,0 0,0 0,1 0,0 1,-1-1,1 1,0-1,0 1,0 0,0 0,1 0,-1 0,1 0,0 0,0 0,0 0,-1 4,-15 50,1 0,3 1,3 1,2 0,3 0,3-42,-8 143,9 151,4-133,-4 221,-27-131,-3-140,31-127,-1 0,1 0,-1 0,1-1,-1 1,0 0,1 0,-1-1,0 1,1 0,-1-1,0 1,0-1,1 1,-1-1,0 1,0-1,0 0,0 1,0-1,0 0,0 0,0 1,0-1,0 0,0 0,1 0,-1 0,0 0,0-1,0 1,0 0,0 0,0-1,0 1,0 0,0-1,0 1,1-1,-1 1,0-1,0 1,1-1,-1 0,0 1,1-1,-1 0,0 0,1 0,-1 1,1-1,-1 0,1 0,0 0,-1 0,-27-48,7 3,3-1,1 0,3-2,2 1,1-5,11 44,-1 0,1 0,1 0,0 1,0-1,0 0,1 0,1 1,-1-1,2 1,-1-1,1 1,0 1,0-1,1 0,0 1,1 0,0 0,0 1,0-1,1 1,0 1,0-1,0 1,1 0,7-3,9-6,-2 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58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45,'0'-19,"0"-6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59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0,'-76'125,"6"2,-19 55,65-105,67-156,233-298,-257 356,-8 42,-11 61,-2-65,2 1,-1-1,2 0,0 0,1 0,1 0,1 0,0 0,1-1,1 1,0-1,9 14,-12-26,0 0,0 0,1 0,0-1,0 1,0-1,0 0,0 0,1 0,-1 0,1-1,0 0,-1 0,1 0,0 0,1-1,-1 0,0 0,0 0,0-1,0 0,1 0,-1 0,0-1,0 1,1-1,-1-1,0 1,0-1,0 1,-1-1,1-1,0 1,-1-1,1 0,-1 0,0 0,0 0,0-1,0 0,-1 0,0 0,1 0,-1 0,-1-1,1 1,-1-1,0 0,2-3,5-15,0 0,-1-1,-2 0,0-1,-2 1,0-1,-1-7,-2 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3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47,'24'0,"22"0,8 0,-4-4,-8-3,-4 1,-5 1,-3 2,-2 1,0 1,-6-5,-1 0,-5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59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30,'-18'15,"0"1,1 0,0 1,2 1,0 1,1 0,1 1,0 0,2 1,0 0,1 3,9-22,0 1,1 0,-1-1,0 1,1 0,0 0,0 0,0-1,0 1,0 0,0 0,1 0,-1-1,1 1,0 0,0 0,0-1,0 1,0-1,0 1,1-1,0 1,-1-1,1 0,0 0,0 0,0 0,0 0,0 0,1-1,-1 1,0-1,1 1,-1-1,1 0,0 0,-1 0,1 0,0-1,0 1,-1-1,1 1,0-1,0 0,0 0,0 0,-1-1,1 1,2-1,4 0,0-1,-1 0,1 0,0-1,-1 0,0 0,1-1,-1 0,-1 0,1-1,-1 0,1 0,-2-1,1 0,0 0,-1-1,-1 0,1 0,-1 0,0-1,0 1,-1-1,0 0,-1-1,0 1,0-1,-1 1,0-1,0 0,-1 0,0 0,0 1,-1-1,-1 0,1 0,-1 0,-1 0,0 0,0 0,-3-5,2 9,0 0,-1 1,0-1,0 1,0 0,-1 0,1 0,-1 0,0 1,0 0,0 0,0 0,-1 0,1 1,-1 0,0 0,1 1,-1 0,-5-1,-14-2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08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28 186,'-28'153,"39"-322,-7 152,1-1,1 1,1 1,0-1,2 1,-1 0,2 0,1 1,-10 13,0 1,0-1,0 1,0-1,0 1,0 0,1 0,-1 0,0-1,1 1,-1 1,1-1,0 0,-1 0,1 0,-1 1,1-1,0 1,0 0,-1-1,1 1,0 0,0 0,-1 0,1 0,0 0,0 0,-1 1,1-1,0 1,-1-1,1 1,0 0,-1-1,1 1,-1 0,2 1,49 55,-20-17,-15-28,0-4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08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1,'-26'31,"2"1,0 2,3 0,1 2,1 0,1 4,-6 46,24-85,0 1,0 0,0 0,0-1,0 1,0 0,0 0,1-1,-1 1,0 0,1-1,0 1,-1 0,1-1,0 1,0-1,0 1,0-1,0 1,0-1,0 0,0 1,1-1,-1 0,0 0,1 0,-1 0,1 0,-1-1,1 1,0 0,-1-1,1 1,0-1,-1 1,1-1,0 0,-1 0,1 1,0-1,0-1,0 1,-1 0,1 0,0-1,0 1,12-4,0 0,0-1,-1-1,1 0,-1 0,-1-2,1 1,-1-2,-1 1,1-2,-1 0,-1 0,2-3,-7 8,0 0,-1 0,1 0,-1-1,0 0,-1 0,0 0,0 0,0 0,0-1,-1 1,0-1,-1 0,0 1,0-1,0 0,0 0,-1 0,-1 0,1 0,-1 1,0-1,0 0,-1 0,0 1,0-1,-1 1,0 0,0-1,0 1,-1 0,0 1,0-1,0 1,-1 0,1 0,-1 0,-1 1,1-1,-3 0,-18-8,1 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08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0,'-21'65,"4"0,2 1,3 1,0 36,3 15,5 2,7 23,-2 6,-1-138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09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0 672,'423'17,"-400"-15,20 3,0-2,0-2,0-1,0-3,20-4,107-29,-237 79,43-32,0 2,2 0,0 2,0 0,1 1,1 2,1 0,0 1,-2 4,20-22,-1 1,1-1,0 0,0 0,0 1,0-1,0 1,0-1,1 1,-1-1,0 1,1-1,-1 1,1 0,0-1,-1 1,1 0,0-1,0 1,0 0,0 0,0-1,0 1,1 0,-1-1,1 1,-1 0,1-1,0 1,-1-1,1 1,0-1,0 1,0-1,0 0,0 1,0-1,1 0,-1 0,0 0,1 0,-1 0,0 0,1 0,-1 0,1-1,0 1,-1 0,1-1,-1 1,1-1,0 0,0 0,-1 0,1 1,0-2,-1 1,2 0,15-2,-1 0,1-2,0 0,-1-1,0-1,0 0,0-2,-1 1,0-2,1-2,-14 10,147-93,-150 93,1 0,-1 1,1-1,-1 0,1 0,-1 1,1-1,0 1,-1-1,1 0,0 1,-1-1,1 1,0 0,0-1,-1 1,1 0,0-1,0 1,0 0,-1 0,1 0,0 0,0-1,0 1,0 0,0 1,0-1,-1 0,1 0,0 0,0 0,0 1,-1-1,1 0,0 1,0-1,0 1,-1-1,1 1,0-1,-1 1,1-1,-1 1,1 0,0-1,-1 1,1 0,-1-1,0 1,1 0,-1 0,0 0,1-1,-1 1,0 0,0 0,0 0,1 0,-1-1,0 1,0 0,0 0,-1 0,1 0,0 0,0-1,0 1,-1 0,1 38,-1-35,-1 1,1 0,1-1,-1 1,1 0,0 0,0-1,0 1,0 0,1 0,0-1,0 1,0-1,1 1,0-1,-1 1,1-1,1 0,-1 0,1 0,0 0,-1 0,2-1,-1 1,0-1,1 0,-1 0,1 0,0 0,0-1,2 2,3-2,-1-1,1 0,-1 0,1-1,-1 0,1 0,-1-1,1 0,-1-1,0 1,1-2,-1 1,0-1,0 0,0-1,-1 0,1 0,-1-1,1-1,123-112,-116 104,28-32,-2-2,-2-1,-3-2,29-52,-44 63,-3-2,-2 1,-1-2,-2 0,-2-1,-1-8,-9 47,3-10,-1 0,-1 1,-1-1,0 0,-1 0,0 0,-1 0,-1 0,-1-2,3 16,0 0,0-1,0 1,-1 0,1-1,-1 1,1 0,-1 0,1 0,-1-1,1 1,-1 0,0 0,0 0,0 0,0 0,0 0,1 1,-2-1,1 0,0 0,0 1,0-1,0 0,0 1,-1-1,1 1,0 0,0-1,-1 1,1 0,0 0,0 0,-1 0,1 0,0 0,-1 0,1 0,0 0,-1 1,1-1,0 0,0 1,0-1,-1 1,1 0,0-1,0 1,0 0,0 0,0-1,0 1,0 0,0 1,-48 57,37-30,1 1,1 0,2 0,1 1,1 1,2-1,0 12,-4 22,-3 2,4 2,2-1,4 1,2 0,9 49,32 101,-27-184,-24-70,0 14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09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0,'44'0,"32"5,9 1,0 0,-11-1,-7-2,-11 4,-10 1,-8-1,-6-2,-3 3,-2 0,-1-1,-4-2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0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1,'-10'38,"-3"22,1 7,7-10,5-13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0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0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49,'-8'12,"1"0,0 1,1 0,0 0,1 0,1 1,0 0,0 0,2 0,-1 0,2 0,0 0,1 1,0-1,1 0,1 1,0-1,2 5,0-13,0 0,1 0,-1 0,1 0,0-1,1 0,-1 0,1-1,0 0,0 1,0-2,1 1,0-1,-1 0,1-1,0 1,0-1,0-1,1 1,-1-1,0 0,1-1,-1 0,0 0,1-1,-1 0,0 0,0 0,1-1,-1 0,0-1,-1 1,1-1,0-1,-1 1,0-1,0 0,0-1,0 1,-1-1,1 0,-1-1,0 1,-1-1,0 0,0 0,0 0,0-1,0-3,-1-1,-1 1,1 0,-2-1,1 1,-1-1,-1 0,0 1,0-1,-1 1,-1-1,0 1,0-1,-1 1,0 0,-1 0,0 0,0 0,-1 1,-1 0,0 0,0 0,0 1,-4-4,-43-27,28 26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1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0 279,'11'-21,"1"1,1 0,0 0,2 2,0 0,1 0,1 2,4-4,-19 18,0 0,0 1,0-1,0 1,0 0,0-1,0 1,0 0,1 0,-1 0,0 1,1-1,-1 0,0 1,1 0,-1-1,1 1,-1 0,1 0,-1 1,1-1,-1 0,0 1,1-1,-1 1,0 0,1 0,-1 0,0 0,0 0,0 1,0-1,0 0,0 1,0 0,0-1,0 1,-1 0,1 0,-1 0,0 0,1 0,-1 0,0 1,22 36,-20-33,0 0,0-1,0 1,0 0,1-1,0 0,0 0,0 0,1 0,0-1,0 0,0 0,0 0,1 0,-1-1,1 0,0 0,0-1,1 1,1-2,0 0,-1 0,1-1,0 0,0-1,-1 1,1-1,0-1,-1 0,1 0,-1 0,0-1,1 0,-1 0,-1-1,1 0,0 0,-1-1,0 1,0-1,0-1,-1 1,1-1,3-4,0 0,-1-1,0 0,-1-1,0 1,0-1,-2-1,1 1,-2-1,1 0,-2 0,3-13,-4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3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29,'19'0,"21"0,14 0,1-5,-3-1,-6 0,-5 1,-6 2,-4 1,-1 1,-3 0,1 1,-1 0,-5 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5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120 868,'-14'15,"1"1,0 1,1 0,1 1,1 0,0 1,2 0,0 0,1 1,-1 6,7-24,0 0,0 1,1-1,-1 1,0 0,1-1,-1 1,1-1,0 1,0 0,0-1,0 1,1 0,-1-1,1 1,-1-1,1 1,0-1,0 1,0-1,0 0,1 1,-1-1,1 0,-1 0,1 0,0 0,0 0,-1 0,2 0,-1-1,0 1,0-1,0 0,1 1,-1-1,0 0,1 0,-1 0,1-1,0 1,-1-1,1 1,10-1,0-1,0 0,-1-1,1 0,0-1,-1 0,0-1,0-1,0 0,0 0,-1-1,0-1,0 0,-1 0,0-1,0 0,-1-1,0 0,0-1,-1 1,2-5,-3 7,0 0,0-1,-1 0,0 0,-1-1,0 1,0-1,-1 0,0-1,-1 1,0-1,0 1,-1-1,0 0,-1 0,0 0,0 0,-1 0,-1 0,1 0,-2 0,1 0,-2 0,1 0,-1 1,-1-1,1 1,-2 0,0-2,0 6,1 1,-1 0,0 0,0 0,-1 0,1 1,-1 0,1 0,-1 1,0-1,0 1,0 1,-1-1,1 1,0 0,-1 0,1 1,0 0,-1 0,1 0,0 1,-1 0,1 0,0 1,0 0,0 0,0 0,0 1,0 0,0 0,1 0,0 1,0-1,0 1,0 1,0-1,1 1,3-5,0 0,1 0,-1 1,0-1,0 0,1 1,-1-1,0 0,1 1,-1-1,1 1,-1-1,1 1,-1-1,1 1,-1 0,1-1,-1 1,1 0,0-1,-1 1,1 0,0-1,0 1,-1 0,1-1,0 1,0 0,0 0,0-1,0 1,0 0,0 0,0-1,0 1,1 0,-1 0,0-1,0 1,1 0,-1-1,0 1,1 0,-1-1,0 1,1 0,-1-1,1 1,-1-1,1 1,0-1,-1 1,1-1,-1 0,1 1,0-1,0 0,-1 1,1-1,0 0,-1 0,1 1,0-1,51-4,-7-14,-1-1,-1-2,-1-2,-1-1,-1-3,-2-1,33-31,-16 17,-2-2,-2-3,-2-2,-2-2,-2-2,-3-2,34-59,-33 3,-93 384,13 1,4 103,28-282,-17 257,-48 223,64-541,-1 0,-2 0,-1 0,-1-1,-2-1,-2 0,-10 17,24-47,0 1,0-1,0 0,0 1,0-1,0 0,-1 0,1 0,-1 0,0 0,1-1,-1 1,0 0,0-1,0 1,0-1,0 0,-1 0,1 0,0 0,-1 0,1 0,0 0,-1-1,1 1,-1-1,1 0,-1 0,1 0,-1 0,1 0,-1 0,1-1,0 1,-1-1,1 0,-1 0,1 0,0 0,0 0,0 0,-1 0,1-1,0 1,0-1,1 0,-2 0,-6-14,1-1,0 0,1 0,1-1,1 1,0-1,2 0,0-1,0 1,2-1,0 1,2-1,0 1,3-16,1-18,3 0,2 1,3-1,1 2,3 0,2 1,10-15,78-113,-88 149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6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37,'6'84,"-4"0,-3 0,-5 12,5-82,-10 139,-7 0,-28 105,2-110,45-147,0-1,-1 1,1-1,0 0,0 1,-1-1,1 0,0 0,0 1,0-1,-1 0,1 0,0 0,0 0,0 0,-1 0,1 0,0 0,0 0,0-1,-1 1,1 0,0 0,0-1,-1 1,1 0,0-1,-1 1,1-1,0 1,-1-1,1 1,-1-1,1 0,-1 1,1-1,-1 0,1 1,-1-1,1 0,-1 0,0 1,0-1,1 0,-1 0,0 1,0-1,0 0,0 0,0 0,0 1,0-2,7-5,44-36,3 2,1 3,2 2,1 2,2 3,2 2,-44 20,0 0,0 0,0 1,1 1,0 1,0 0,1 1,0 2,0 0,16 0,-35 2,1 1,-1 0,1 0,-1 0,1 0,-1 1,1-1,-1 0,1 1,-1-1,1 1,-1-1,0 1,1 0,-1-1,0 1,1 0,-1 0,0 0,0 0,0 0,0 0,0 1,0-1,0 0,0 0,0 1,-1-1,1 1,0-1,-1 0,1 1,-1-1,0 1,1-1,-1 1,0-1,0 1,0 0,0-1,0 1,-1-1,1 1,0 0,-29 66,5-39,-1-2,0-1,-2 0,-2-3,0 0,-18 10,24-17,23-15,-15 12,-1-1,0-1,0 0,-1 0,-1-2,0 0,0-1,-1-1,1-1,-2-1,1 0,-9 0,-12-19,28 2</inkml:trace>
  <inkml:trace contextRef="#ctx0" brushRef="#br0" timeOffset="311.944">1078 658,'-33'33,"1"1,2 2,1 1,2 1,1 1,3 2,-1 4,21-41,1-1,0 1,0-1,0 1,1 0,-1-1,1 1,0 0,0 0,0 0,1 0,-1 0,1 0,0 0,0 1,0-1,1 0,0 0,-1 0,1 0,1 0,-1-1,0 1,1 0,0 0,0-1,0 1,0-1,1 0,-1 0,1 0,0 0,0 0,1 0,7 1,1 0,0-1,0-1,0 0,1-1,-1 0,0-1,1 0,-1-1,0 0,0-1,0 0,0-1,0-1,0 0,-1 0,0-1,0-1,9-5,-7 5,-1-1,0-1,0 0,0 0,-1-1,-1-1,0 0,0 0,-1-1,0 0,0 0,-2-1,1 0,-2-1,1 0,-2 0,0 0,0 0,2-15,-7 19,-1 0,0 0,-1 0,1 0,-2 0,1 1,-1-1,-1 1,1-1,-1 1,-1 0,0 1,0-1,0 1,-1 0,0 0,0 0,-1 1,0 0,0 1,0-1,-1 1,0 1,0-1,0 1,0 1,-1 0,1 0,-1 0,0 1,0 1,0-1,0 1,0 1,-7 0,-12 5,3 0</inkml:trace>
  <inkml:trace contextRef="#ctx0" brushRef="#br0" timeOffset="794.511">1784 658,'-28'10,"0"2,0 1,1 1,1 2,1 0,0 2,1 0,1 2,0 1,-15 19,-13 52,50-89,0 0,0 0,0 0,1 0,0 0,-1 1,1-1,0 0,1 0,-1 0,1 0,-1 1,1-1,0 0,0 0,0 0,0 0,1 0,-1-1,1 1,0 0,0-1,0 1,0-1,0 1,0-1,1 0,-1 0,1 0,1 1,9 2,0 0,0-1,1-1,-1 0,1 0,0-2,0 1,-1-2,1 0,0-1,0 0,0-1,-1 0,11-4,-9 1,-1 0,0-2,0 1,0-2,-1 0,0 0,0-2,-1 1,0-1,-1-1,0 0,-1-1,3-4,109-175,-97 147,-2-1,-2 0,-2-2,-2 0,-2-2,-2 1,-3-2,-1 1,-3-1,1-51,-7 96,1-1,0 0,-1 0,0 0,-1 0,0 0,1 0,-2 0,1 0,-1 1,0-1,0 0,0 1,-1 0,0-1,0 1,0 0,-1 0,1 1,-1-1,0 1,-1 0,1 0,-1 0,0 1,0-1,0 1,0 0,0 1,-1-1,1 1,-1 0,0 0,-2 1,1 0,0 1,0 1,0-1,0 1,0 0,0 1,1 0,-1 0,0 0,1 1,-1 0,1 0,0 1,0-1,0 2,1-1,-1 0,1 1,0 0,0 0,1 1,0-1,-1 1,0 3,-9 15,0 0,2 1,1 0,1 0,-4 20,3-1,2-1,2 2,2-1,1 1,3 0,4 36,-2-51,2-1,2 1,0-1,2 0,1-1,1 0,2 0,0-1,2 0,1-1,2-1,0 0,18 20,-28-37,1-1,1 0,-1 0,1-1,0 0,1 0,-1-1,1 0,0 0,1-1,-1-1,1 1,-1-1,4 0,12 1</inkml:trace>
  <inkml:trace contextRef="#ctx0" brushRef="#br0" timeOffset="1385.152">2462 573,'-11'22,"1"0,1 1,1 0,1 0,1 1,1 0,1 0,1 0,2 0,0 1,2 20,-1-40,0 0,1 0,-1 0,1 0,0 0,1 0,-1 0,1 0,0-1,0 1,0-1,1 1,-1-1,1 0,0 0,0 0,1 0,-1 0,1-1,0 0,0 0,0 0,0 0,1 0,-1-1,1 0,-1 0,1 0,0 0,0-1,0 0,0 0,0 0,0-1,0 0,0 0,0 0,0 0,0-1,0 0,0 0,0 0,0 0,-1-1,1 0,2-1,11-11,-1-1,0-1,-1 0,-1-1,0-1,-2 0,0-1,-1 0,-1-1,0 0,1-8,13-20,31-56,-55 104,0 0,0 0,0 0,0 0,-1 0,1 1,0-1,0 0,0 1,0-1,-1 1,1-1,0 1,-1-1,1 1,0-1,-1 1,1 0,0-1,-1 1,1 0,-1 0,1-1,-1 1,0 0,1 0,-1 0,0 0,1-1,-1 1,0 0,0 0,0 0,0 0,0 0,0 0,0 0,0-1,0 1,-1 0,1 0,0 0,0 0,-1 0,1-1,-1 2,3 6,36 238,-37-236,14 83,-3 0,-5 1,-3-1,-5 1,-4 0,-4-1,-4 0,-8 17,16-83,-2-1,0 0,-2-1,-1 1,0-2,-2 1,-1-2,-1 0,-1 0,-1-1,-1-1,0-1,-2 0,-16 12,31-28,-1 0,0 0,0-1,0 1,0-1,0-1,-1 1,1-1,-1 0,1 0,-1 0,0-1,0 0,0 0,0-1,0 1,0-1,0-1,0 1,0-1,0 0,0 0,1-1,-1 0,0 0,1 0,-1 0,1-1,0 0,0 0,0-1,0 0,1 1,-1-1,1-1,0 1,0-1,0 1,1-1,0 0,0 0,0-1,0 1,-1-6,3-9,0 0,1 0,2 0,0 0,0 0,2 0,1 0,0 1,2 0,0 0,1-1,11-30,2 0,3 2,1 1,2 0,3 3,1 0,2 2,2 1,2 2,1 1,2 3,2 1,1 1,1 3,1 2,48-22,-73 43,-1 1,1 1,0 0,0 2,0 0,1 2,10 0,0 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31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17 113,'-17'-2,"38"-3,0 1,194-17,-75 13,171-27,-7 7,-4 18,-301 10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33.2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30,'0'1,"0"1,0 0,1 0,-1-1,0 1,1 0,-1-1,1 1,0-1,-1 1,1 0,0-1,0 0,0 1,0-1,0 1,0-1,0 0,1 0,-1 0,0 0,1 0,-1 0,1 0,-1 0,1 0,0-1,-1 1,1-1,-1 1,1-1,0 0,0 1,-1-1,1 0,0 0,73-5,-53 3,197-29,148 2,-41 27,-252 13,-66-8,1-1,0 0,0 0,0-1,1 0,-1-1,0 0,0 0,0-1,9-2,3-3,-2 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4:28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537 453,'-23'90,"-9"104,1 179,32-95,15-195,-36-112,11 10</inkml:trace>
  <inkml:trace contextRef="#ctx0" brushRef="#br0" timeOffset="305.635">1 594,'592'-209,"-259"101,-311 102,-1 0,1 2,0 0,0 1,0 2,0 0,4 2,-3-1</inkml:trace>
  <inkml:trace contextRef="#ctx0" brushRef="#br0" timeOffset="1364.786">932 904,'-15'33,"1"0,2 1,1 1,2 0,1 0,2 1,-1 21,6-52,1 1,-1-1,1 1,0-1,1 1,-1-1,1 1,0-1,1 0,-1 1,1-1,0 0,0 0,1 0,-1 0,1-1,0 1,1-1,-1 1,1-1,0 0,0-1,0 1,0-1,1 1,-1-1,1-1,0 1,0 0,0-1,0 0,0-1,0 1,1-1,-1 0,5 1,1-6,0 1,0-2,0 1,-1-1,0-1,0 0,0 0,-1-1,0 0,0-1,-1 0,6-7,4-8,-1-1,-1-1,-1 0,-1-2,-1 1,3-15,0 11,-16 31,0-1,0 1,0-1,0 0,0 1,0-1,0 1,0-1,0 0,0 1,1-1,-1 1,0-1,0 0,0 1,1-1,-1 0,0 1,0-1,1 0,-1 1,0-1,0 0,1 0,-1 1,1-1,-1 0,0 0,1 0,-1 1,0-1,1 0,-1 0,1 0,-1 0,0 0,1 0,-1 0,1 0,-1 0,0 0,1 0,-1 0,1 0,-1 0,0 0,1 0,-1-1,1 1,-1 0,0 0,1 0,-1-1,0 1,1 0,-1 0,0-1,1 1,-1 0,0-1,0 1,0 0,1-1,-1 1,0 0,0-1,0 1,0-1,1 1,9 120,-7-108,-1-1,2 0,-1 0,2 0,-1 0,2-1,-1 0,1 0,1 0,0-1,1 2,-4-8,-1 1,1-1,0 1,0-1,1 0,-1-1,1 1,-1-1,1 0,0 0,0 0,-1 0,1-1,1 0,-1 0,0-1,0 1,0-1,0 0,0-1,0 1,1-1,-1 0,0 0,0 0,1-1,2-1,-1-1,1 1,-1-1,1 0,-1-1,-1 0,1 0,-1 0,0-1,0 0,0 0,-1-1,0 1,0-1,-1 0,1-1,-2 1,1-1,0-2,40-156,-43 166,8-81,-8 82</inkml:trace>
  <inkml:trace contextRef="#ctx0" brushRef="#br0" timeOffset="4037.16">2146 961,'-3'-2,"1"1,-1 0,0 0,1 1,-1-1,0 0,1 1,-1 0,0-1,1 1,-1 0,0 1,0-1,1 0,-1 1,0-1,1 1,-1 0,0 0,1 0,-1 0,1 1,0-1,-1 1,1-1,0 1,0 0,0 0,0 0,0 0,0 0,1 0,-1 0,1 1,-1-1,1 0,0 2,-38 98,39-98,-5 8,2 1,0 0,0 0,1 0,1 1,0-1,1 0,1 1,0-1,0 0,1 0,1 0,2 8,-3-19,-1 1,1-1,0 1,0-1,-1 1,1-1,1 0,-1 0,0 0,1 0,-1 0,1-1,-1 1,1-1,0 1,-1-1,1 0,0 0,0 0,0-1,0 1,0-1,0 1,0-1,0 0,0 0,0 0,0-1,0 1,0-1,0 0,0 0,0 0,0 0,93-52,-66 23,-1 0,-2-3,-1 0,-1-1,-2-2,-17 27,-1-1,0 0,0 0,-1 0,-1-1,1 1,-2-1,1 0,-2 0,1 0,-2 0,1-6,-1 12,-1 0,1 0,-1 1,0-1,0 0,0 0,-1 1,0-1,0 1,0-1,0 1,-1 0,1 0,-1 0,0 0,0 1,-1-1,1 1,-1-1,0 1,0 1,0-1,0 0,0 1,0 0,-1 0,1 0,-1 0,0 1,-7-1,0 0,-1 0,1 1,0 1,-1 0,1 1,0 0,0 1,0 1,0 0,0 0,0 1,0 0,1 1,0 1,0 0,1 0,-1 1,1 0,1 1,-1 0,1 0,1 1,0 1,0-1,1 1,-6 10,-5 5</inkml:trace>
  <inkml:trace contextRef="#ctx0" brushRef="#br0" timeOffset="4972.509">3331 256,'0'674,"-29"-284,30-407,-1-1</inkml:trace>
  <inkml:trace contextRef="#ctx0" brushRef="#br0" timeOffset="7200.728">3105 876,'29'13,"1"-1,1-2,0-2,0 0,1-2,0-2,0 0,0-3,0 0,10-3,-14-2,0-2,-1-1,1-1,-2-1,1-2,-1 0,-1-2,0-1,-1-1,-1-1,0-1,-1-1,9-10,-56 88,19-51,0 0,1 0,1 0,-1 1,2 0,-1 0,1 0,1 0,0 1,0-1,1 0,0 1,1-1,0 1,1 0,0-1,1 0,0 1,3 8,-4-17,0 0,0 1,0-1,1 0,-1 1,1-1,-1 0,1 0,0 0,0-1,0 1,0 0,0-1,0 1,0-1,1 1,-1-1,0 0,1 0,-1 0,1-1,-1 1,1-1,-1 1,1-1,0 0,-1 0,1 0,0 0,-1 0,1 0,-1-1,1 1,-1-1,1 0,-1 0,1 0,-1 0,2-1,83-63,-74 48,0-1,-2 0,0 0,0-1,-2-1,6-16,-5 12,-4 63,-8 558,-27-337,30-250,-1-1,0 1,-1 0,0-1,0 1,-1-1,0 1,-1-1,0 0,-1 1,1-2,-2 1,1 0,-1-1,-3 4,3-10,0-1,1 1,-1-1,0 0,0 0,0 0,1-1,-1 0,0 1,0-2,0 1,0-1,0 0,0 0,0 0,1 0,-1-1,1 0,-1 0,1 0,-1-1,1 1,0-1,0 0,0 0,1 0,-1-1,1 0,0 1,0-1,0 0,-2-4,-4-6,1 0,1-1,0 0,1 0,1 0,0-1,2 1,-1-1,0-11,5 15,-1 1,1-1,1 0,0 0,1 1,0-1,1 1,0 0,1 0,0 0,1 1,0-1,1 1,7-8,5-12,107-133,-16 47,-68 67,-11 15,-3-1,0-1,-3-2,12-22,6-52,-42 113,-1-1,0 0,1 1,-1-1,1 0,-1 1,0-1,1 0,-1 0,1 0,-1 0,1 1,-1-1,1 0,-1 0,1 0,-1 0,1 0,-1 0,1 0,-1 0,1 0,-1-1,1 1,-1 0,1 0,-1 0,0 0,1-1,-1 1,1 0,-1-1,1 1,-1 0,0 0,1-1,-1 1,0-1,1 1,-1 0,0-1,0 1,1-1,-1 1,0-1,0 1,0-1,0 1,0-1,0 1,1 0,-1-1,0 1,0-1,0 1,-1-1,1 1,0-1,0 1,0-1,0 1,0-1,0 1,-1-1,1 1,0-1,0 1,-1 0,1-1,-1 1,13 36,-8 265,-32-32,1-70,17-168,10-32,0 1,0 0,0-1,0 1,0 0,0-1,0 1,-1 0,1-1,0 1,0 0,0-1,0 1,-1 0,1-1,0 1,0 0,-1 0,1-1,0 1,0 0,-1 0,1 0,0-1,-1 1,1 0,0 0,-1 0,1 0,0 0,-1 0,1-1,0 1,-1 0,1 0,0 0,-1 0,1 0,0 0,-1 1,1-1,0 0,-1 0,1 0,0 0,-1 0,1 0,0 1,-1-1,1 0,0 0,-1 0,1 1,0-1,0 0,0 0,-1 1,-1-31,1 0,1 0,1 0,2 0,1 0,2 1,0 0,2 0,2 0,0 1,2 0,13-22,-13 20,3-10,1 1,3 1,1 0,1 1,2 1,2 2,1 0,1 2,19-16,-45 46,1 0,-1 0,1 0,0 0,0 0,0 1,0-1,0 1,0-1,0 1,0 0,0 0,1 0,-1 0,0 0,1 0,-1 1,1-1,-1 1,1 0,-1 0,1 0,-1 0,1 0,-1 0,1 1,-1-1,1 1,-1-1,0 1,1 0,-1 0,0 0,0 1,1-1,-1 0,0 1,0-1,0 1,-1 0,1 0,0 0,-1 0,1 0,-1 0,0 0,1 0,-1 0,0 1,-1-1,2 3,1 9,0 1,-2 0,1 0,-2 0,0 1,-1-1,0 0,-1 0,-1 0,0-1,-1 1,-1-1,0 0,-1 0,-1 0,-6 10,6-11,-1 0,-1 0,0-1,-1 0,0-1,-1 0,0 0,0-1,-1-1,-1 0,0-1,0 0,-12 5,23-12,1 0,0 0,-1 0,1 0,-1 0,0 0,1-1,-1 1,0-1,1 1,-1-1,0 0,0 1,1-1,-1 0,0 0,0 0,1-1,-1 1,0 0,0-1,1 1,-1-1,0 1,1-1,-1 0,1 0,-1 1,1-1,-1-1,1 1,0 0,-1 0,1 0,0-1,0 1,0 0,0-1,0 1,0-1,0 1,1-1,-1 0,0 1,1-1,-1 0,1 1,0-1,0 0,-1 0,1 1,0-1,1 0,-1 0,0 1,0-1,1 0,-1 0,1 1,-1-1,1 1,0-1,0-1,9-14,2 3</inkml:trace>
  <inkml:trace contextRef="#ctx0" brushRef="#br0" timeOffset="7585.717">4798 989,'25'3,"1"-1,-1-1,0-1,0-2,0 0,0-2,0 0,-1-2,21-7,-41 11,1 1,-1-1,0 0,1 0,-1 0,0-1,0 1,0-1,-1 0,1 0,-1-1,0 1,1-1,-2 1,1-1,0 0,-1 0,1 0,-1-1,0 1,-1 0,1-1,-1 1,0-1,0 0,0 1,-1-1,0 0,1 1,-2-1,1 0,0 0,-1 1,0-1,0 1,-1-1,1 1,-1-1,0 1,0 0,-1-1,2 2,0 1,-1 0,0 0,1-1,-1 1,0 0,0 0,0 0,-1 1,1-1,0 1,-1-1,1 1,-1 0,1-1,-1 1,1 1,-1-1,0 0,0 1,1-1,-1 1,0 0,0 0,0 0,1 0,-1 0,0 1,0-1,1 1,-1 0,0 0,1 0,-1 0,1 0,-1 1,0-1,-86 67,80-59,1 1,0 0,1 0,0 1,0 0,1 0,1 1,0-1,0 1,2 1,-1-1,1 0,1 1,0 0,1-1,0 1,1 0,1 5,3-10,-1-1,2 0,-1 1,1-2,0 1,1-1,-1 1,1-2,0 1,1-1,-1 0,1 0,0 0,1-1,-1 0,1-1,-1 0,1 0,0 0,0-1,1 0,-1-1,0 0,0 0,1-1,-1 0,1 0,-1-1,6-1,6-2,-1-1,0 0,0-2,0 0,-1-1,0-1,10-6,-10 4</inkml:trace>
  <inkml:trace contextRef="#ctx0" brushRef="#br0" timeOffset="7902.971">5786 678,'-17'11,"0"0,1 1,0 1,1 1,0 0,1 1,1 0,0 1,2 1,-1 0,2 0,-5 12,14-25,0 0,0 0,1 1,-1-1,1 0,0 1,0-1,1 0,-1 1,1-1,0 0,0 0,0 0,1 1,-1-1,1-1,0 1,0 0,0 0,1-1,-1 1,1-1,0 0,0 0,0 0,1 0,-1 0,3 1,10 12,-13-13,-1-1,1 1,-1 0,1 0,-1 0,0 0,0 0,-1 0,1 1,-1-1,1 0,-1 1,0-1,0 1,-1 0,1-1,-1 1,1 0,-1-1,0 1,-1 0,1-1,-1 1,0-1,1 1,-1 0,-1-1,1 0,-1 1,1-1,-1 0,0 0,0 0,0 0,0 0,-1 0,1 0,-1-1,-3 3,-5 4,-1 0,-1-1,1-1,-1 0,-1 0,1-1,-1-1,0 0,0-1,-1-1,1 0,-1-1,0 0,-4-1,-6-1</inkml:trace>
  <inkml:trace contextRef="#ctx0" brushRef="#br0" timeOffset="9223.243">6943 791,'-20'11,"1"0,-1 2,2 0,0 1,0 1,1 0,1 2,1 0,0 0,2 1,0 1,-10 19,21-34,0-1,0 1,0 0,1 0,-1 0,1 0,0 1,0-1,0 0,1 0,0 1,-1-1,2 0,-1 0,0 1,1-1,0 0,0 0,0 1,0-1,1 0,0 0,-1 0,2-1,-1 1,0 0,1-1,-1 0,1 1,0-1,0 0,1 0,-1-1,0 1,1-1,0 1,-1-1,1 0,0-1,0 1,0-1,0 0,1 0,-1 0,0 0,4 0,5-3,-1 0,1-1,-1 0,0 0,0-2,0 0,-1 0,1-1,-1 0,0-1,-1 0,0 0,0-2,-1 1,0-1,0 0,-1-1,0 0,0 0,-2-1,1 0,-1 0,-1-1,0 1,0-1,1-10,0 10,-2 1,1-1,-2 0,1 0,-2 0,1 0,-2 0,0-1,0 1,-1-1,-1 1,0 0,0-1,-1 1,-1 0,-2-7,4 15,0 1,1-1,-1 0,-1 1,1-1,0 1,-1 0,0-1,0 1,0 0,0 0,0 0,-1 0,1 1,-1-1,0 0,1 1,-1 0,0 0,-1 0,1 0,0 0,-1 1,1-1,-1 1,1 0,-1 0,1 0,-1 1,0-1,1 1,-1 0,0 0,0 0,1 1,-1-1,0 1,1 0,-1 0,1 0,-1 0,1 1,-2 0,6-3,-1 1,1 0,0 0,-1 0,1-1,-1 1,1 0,0 0,-1 0,1 0,0 0,-1 0,1 0,0 0,-1 0,1 0,-1 0,1 1,0-1,-1 0,1 0,-1 1,1-1,-1 0,1 1,-1-1,1 0,-1 1,1-1,-1 1,1-1,-1 1,0-1,1 1,-1-1,0 1,1-1,-1 1,0 0,0-1,1 1,-1-1,0 1,0 0,0-1,0 1,0 0,0-1,0 1,0 0,0-1,0 1,-1-1,1 1,0 0,0-1,0 1,-1-1,1 1,0-1,-1 1,1-1,0 1,-1-1,1 1,-1-1,0 1,12-5,0-1,0-1,-1 0,0 0,0-1,-1 0,1-1,-1 1,1-4,20-15,10-8,-2-2,-1-2,-1-1,-3-2,-1-1,-2-2,-2-1,-2-1,7-20,-12 22,-19 45,-1 0,0 0,0 0,1 0,-1 1,0-1,0 0,-1 1,1-1,0 1,0-1,-1 1,1 0,-1-1,1 1,-1-1,0 1,1 0,-1-1,0 1,0 0,0-1,0 1,-1 0,1-1,0 1,-1 0,1-1,-1 1,-3 676,-22-156,20-382,-7 0,-6-1,-11 20,26-141,0 1,-1 1,0-1,-2 0,0 0,-1 0,-9 14,17-32,-1-1,1 1,-1 0,1 0,-1 0,0-1,1 1,-1 0,0-1,1 1,-1-1,0 1,0-1,1 1,-1-1,0 1,0-1,0 0,0 1,0-1,0 0,0 0,0 0,1 0,-1 0,0 0,0 0,0 0,0 0,0 0,0 0,0-1,0 1,0 0,0-1,1 1,-1-1,0 1,0-1,0 1,1-1,-1 1,0-1,1 0,-1 1,0-1,0-1,-26-40,25 39,-6-18,1-1,2 0,0 0,1 0,1-1,1 0,1 0,1 1,1-1,1 0,1 1,1-1,0 1,2 0,1 0,3-3,-3 2,2 1,1 0,0 1,2 0,0 0,13-15,-6 12</inkml:trace>
  <inkml:trace contextRef="#ctx0" brushRef="#br0" timeOffset="19289.757">9173 396,'0'0,"1"0,-1-1,0 1,1 0,-1-1,1 1,-1 0,1-1,-1 1,1 0,-1 0,1 0,0 0,-1-1,1 1,-1 0,1 0,-1 0,1 0,-1 0,1 0,0 1,-1-1,1 0,-1 0,1 0,-1 0,1 1,-1-1,1 0,-1 0,1 1,-1-1,1 0,-1 1,0-1,1 1,-1-1,0 0,1 1,-1-1,0 1,1-1,-1 1,0-1,0 1,0-1,1 1,-1-1,0 1,0 0,0-1,0 1,0-1,0 1,0-1,0 1,0-1,0 1,-1 0,7 39,-6-39,1 461,-1-155,-28-140,26-95,2-72,0-1,-1 1,1 0,0-1,0 1,0 0,-1 0,1-1,0 1,0 0,-1 0,1-1,0 1,0 0,-1 0,1 0,0-1,-1 1,1 0,0 0,-1 0,1 0,0 0,-1 0,1 0,-1 0,1 0,0 0,-1 0,1 0,0 0,-1 0,1 0,0 0,-1 0,1 0,0 0,-1 1,1-1,0 0,-1 0,1 0,0 1,0-1,-1 0,1 0,0 1,0-1,-1 0,1 0,0 1,0-1,0 0,0 1,-1-1,1 0,0 1,0-1,0 0,0 1,0-1,-5-12</inkml:trace>
  <inkml:trace contextRef="#ctx0" brushRef="#br0" timeOffset="19641.744">8890 989,'24'-9,"23"-9,12-5,1 0,-4 1,-8 2,-2 1,-3 4,-6 4,-3 4,-8-2,-3 1,-1 1,0 3,2 1,-4 7,-4 2</inkml:trace>
  <inkml:trace contextRef="#ctx0" brushRef="#br0" timeOffset="20203.641">9653 1187,'-12'171,"12"-171,0-1,0 1,-1 0,1 0,0 0,-1 0,1 0,0 0,-1-1,1 1,0 0,-1 0,1 0,0 0,-1 0,1 0,0 0,-1 0,1 1,0-1,-1 0,1 0,0 0,0 0,-1 0,1 0,0 1,-1-1,1 0,0 0,0 0,-1 1,1-1,0 0,0 0,0 1,-1-1,1 0,0 1,0-1,0 0,0 1,0-1,0 0,-1 0,1 1,0-1,0 0,0 1,0-1,0 0,0 1,0-1,0 0,1 1,-1-1,-5-28,4 5,2 0,1 0,0 0,2 0,1 1,0-1,2 1,1 0,0 1,2 0,0 0,6-7,-7 14,0 0,1 1,1 0,0 1,1 0,0 1,1 0,0 1,0 0,1 1,0 1,12-5,-24 12,0 0,-1 1,1-1,0 1,0-1,0 1,-1 0,1 0,0 0,0 0,0 0,0 1,0-1,-1 0,1 1,0-1,0 1,-1 0,1 0,0-1,-1 1,1 0,-1 0,1 1,-1-1,1 0,-1 0,0 1,0-1,1 1,-1-1,0 1,0 1,7 12</inkml:trace>
  <inkml:trace contextRef="#ctx0" brushRef="#br0" timeOffset="20711.706">10471 933,'-40'14,"1"2,1 1,0 2,2 2,0 1,1 2,2 2,-17 15,41-31,0 0,0 0,1 1,0 0,0 0,1 1,1 0,0 0,1 1,0-1,1 1,1 0,0 1,0-1,1 1,2-12,0 0,0 0,0 0,0 0,0 0,0 0,0-1,1 1,-1 0,1 0,-1 0,1 0,0 0,-1-1,1 1,0 0,0-1,1 1,-1 0,0-1,0 0,1 1,-1-1,1 0,-1 1,1-1,0 0,-1 0,1 0,0-1,0 1,0 0,-1-1,1 1,0-1,0 0,0 1,0-1,0 0,0 0,0 0,2-1,81-26,-41 2,-1-2,-2-2,0-1,-2-3,-2-1,-1-1,0-4,-28 30,42-30,-49 39,0 1,0 1,1-1,-1 0,0 0,0 0,0 0,-1 1,1-1,0 0,0 1,-1-1,1 1,-1-1,1 1,-1-1,1 1,-1-1,0 1,0-1,0 1,0 0,0-1,0 1,0-1,-1 1,1-1,-1 1,1-1,-1 1,1 0,-4 20,0-12,1 1,1-1,0 1,0 0,1 0,1 0,-1 0,2 0,0 0,0 0,1 0,0 0,1-1,0 1,1-1,0 0,0 0,1 0,5 7,3-4</inkml:trace>
  <inkml:trace contextRef="#ctx0" brushRef="#br0" timeOffset="21193.682">10809 1243,'28'-62,"3"1,3 1,14-16,-11 26,-36 50,0 0,0 0,1 0,-1 0,0 1,0-1,0 0,0 1,1-1,-1 0,0 1,0 0,0-1,0 1,0-1,0 1,0 0,0 0,-1 0,1 0,0-1,0 1,-1 0,1 0,0 0,-1 0,1 1,-1-1,1 0,-1 0,0 0,0 0,1 0,-1 1,0-1,0 0,0 0,0 0,0 1,0-1,-1 0,1 0,0 0,0 0,-1 1,1-1,-1 0,1 0,-1 1,1 0,-1 47,0-36,1 1,0 0,0-1,2 1,0 0,0-1,1 0,1 0,0 1,5 10,-6-18,0-1,0 1,0-1,0 0,1 0,0 0,0 0,0-1,0 1,1-1,0 0,0-1,0 1,0-1,1 0,-1 0,1-1,0 0,-1 0,1 0,0 0,0-1,1 0,-1 0,0-1,0 0,0 0,0 0,1-1,-1 0,6-2,-3 1,0-2,0 1,0-1,0-1,0 1,-1-1,0-1,0 0,-1 0,1-1,-1 1,0-1,-1-1,0 0,0 1,-1-2,0 1,4-9,0-2,0-1,-1 0,-1 0,-1-1,-1 0,0 0,-2 0,0-4,-2 1</inkml:trace>
  <inkml:trace contextRef="#ctx0" brushRef="#br0" timeOffset="21656.308">11939 763,'-11'-3,"0"0,0 1,0 0,0 0,0 1,0 1,0 0,0 0,0 1,-1 1,1 0,1 0,-1 1,0 0,1 1,-1 1,9-5,0 1,0 0,1-1,-1 1,0 0,1 0,-1 0,0 1,1-1,0 0,-1 1,1-1,0 1,-1-1,1 1,0-1,0 1,0 0,1-1,-1 1,0 0,1 0,-1 0,1 0,-1 0,1 0,0-1,0 1,0 0,0 0,0 0,1 0,-1 0,0 0,1 0,-1 0,1-1,0 1,0 0,0 0,0-1,0 1,0 0,0-1,0 1,1-1,-1 0,0 1,1-1,-1 0,2 1,34 27,64 68,-98-93,0 0,-1 0,1 0,-1 1,0-1,0 1,-1-1,1 1,-1 0,0 0,0 0,-1-1,0 1,1 0,-2 0,1 0,0 0,-1 0,0 0,0 0,-1-1,1 1,-1 0,0-1,0 1,-1 0,-3 4,0 0,0-1,-1 0,0 0,0-1,-1 0,0 0,0-1,-1 0,1 0,-2-1,1 0,0-1,-1 0,0 0,0-1,0 0,0-1,0 0,0-1,-1 0,1-1,-1 0,1 0,-1-1,-14 1</inkml:trace>
  <inkml:trace contextRef="#ctx0" brushRef="#br0" timeOffset="22408.044">12333 143,'18'156,"-4"-33,-5-61,-1 1,-4 0,-2 0,-3 0,-3 0,-3 0,-5 16,-56 158,68-238,1 1,-1-1,0 0,1 1,-1-1,1 0,-1 1,1-1,-1 0,1 1,0-1,-1 1,1-1,0 1,-1 0,1-1,0 1,-1 0,1-1,0 1,0 0,0 0,-1-1,1 1,0 0,0 0,0 0,-1 0,1 0,0 0,0 1,0-1,-1 0,1 0,0 0,0 1,-1-1,1 1,0-1,0 0,-1 1,1-1,0 1,-1-1,1 1,-1 0,1-1,-1 1,1-1,-1 1,1 0,-1 0,0-1,1 1,-1 0,0 0,0-1,1 1,-1 0,0 0,0 0,0-1,0 1,0 0,0 0,0 0,0-1,-1 1,1 0,20-11</inkml:trace>
  <inkml:trace contextRef="#ctx0" brushRef="#br0" timeOffset="22928.683">12954 820,'-255'145,"239"-135,-1-1,1 1,0 0,0 1,1 1,0 0,1 1,0 1,1 0,1 1,0 0,-5 11,16-24,-1 1,1 0,0 0,0 0,1 0,-1 0,1 0,-1 0,1 1,0-1,0 0,0 0,0 0,1 0,-1 0,1 0,0 0,0 0,0 0,0 0,1 0,-1 0,1 0,0-1,-1 1,1-1,0 1,1-1,-1 0,0 0,1 0,-1 0,1 0,0-1,-1 1,1-1,0 1,0-1,0 0,0 0,0 0,0-1,0 1,0-1,0 0,1 0,-1 0,0 0,0 0,0-1,1 1,17-6,0 0,0-1,0-1,-1-1,0-1,0-1,-1 0,14-13,-14 12,217-163,-235 173,-1 1,1 0,0-1,0 1,-1 0,1 0,0-1,0 1,0 0,0 0,0 0,1 0,-1 0,0 1,0-1,1 0,-1 0,0 1,1-1,-1 1,1-1,-1 1,0 0,1 0,-1-1,1 1,-1 0,1 0,-1 0,1 1,-1-1,1 0,-1 0,1 1,-1-1,0 1,1-1,-1 1,0 0,1 0,-1-1,0 1,0 0,0 0,1 0,-1 0,0 0,-1 1,1-1,0 0,0 0,0 1,-1-1,6 70,-6-62,0 1,0 0,1 0,0 0,1-1,0 1,0 0,1-1,1 0,0 0,1 4,-1-7,-1 0,1 0,0 0,0-1,1 1,0-1,0 0,0 0,0-1,1 0,0 1,0-2,0 1,0-1,0 0,1 0,-1-1,1 0,0 0,0 0,0-1,0 0,0-1,0 1,0-1,0-1,0 1,0-1,0 0,0-1,0 0,0 0,-1 0,1-1,2-1,6-7</inkml:trace>
  <inkml:trace contextRef="#ctx0" brushRef="#br0" timeOffset="29045.59">13745 1,'11'138,"-1"-73,-3 0,-3 0,-3 1,-4 27,1 10,-28 180,37-122,-7-161,0 0,0-1,0 1,1-1,-1 1,0 0,0 0,1-1,-1 1,0 0,0-1,1 1,-1 0,0 0,1-1,-1 1,0 0,1 0,-1 0,1 0,-1 0,0-1,1 1,-1 0,1 0,-1 0,0 0,1 0,-1 0,1 0,-1 0,0 1,1-1,-1 0,1 0,-1 0,0 0,1 0,-1 1,0-1,1 0,-1 0,0 1,1-1,-1 0,0 0,1 1,-1-1,0 1,7-41,-6 16</inkml:trace>
  <inkml:trace contextRef="#ctx0" brushRef="#br0" timeOffset="29341.803">13378 537,'38'0,"42"0,12 0,0 0,-11 0,-15 0,-13 0,-11 0,-8 0,-5 0,-3 0,0 0,-1 0,-4 0</inkml:trace>
  <inkml:trace contextRef="#ctx0" brushRef="#br0" timeOffset="29610.221">14365 763,'0'39,"0"17,0 3,0-7</inkml:trace>
  <inkml:trace contextRef="#ctx0" brushRef="#br0" timeOffset="29844.728">14478 227,'0'0</inkml:trace>
  <inkml:trace contextRef="#ctx0" brushRef="#br0" timeOffset="30113.786">14902 763,'-26'23,"1"0,1 1,1 2,2 0,0 2,2 0,1 1,-8 19,24-45,0-1,1 1,-1 0,1 0,0 0,-1 0,1 0,1 0,-1 0,0 0,1 0,0 0,-1 1,1-1,0 0,1 0,-1 0,1 0,-1 1,1-1,0 0,0 0,0 0,0 0,1-1,-1 1,1 0,0 0,0-1,0 1,0-1,0 0,1 0,-1 0,0 0,1 0,0 0,-1 0,1-1,0 0,0 1,0-1,0 0,0 0,0-1,0 1,1 0,19 0,0-1,0 0,0-2,0-1,0 0,-1-2,1 0,-1-2,0 0,-1-2,0 0,0-2,-1 0,-1-1,0-1,0 0,-1-2,5-6,-11 11,0-1,0 0,-2 0,1-2,-1 1,-1-1,0 0,-1-1,-1 0,0-1,0 1,-2-1,0 0,0-1,-2 1,0-1,-1 0,0 0,-1 1,-1-1,0 0,-3-12,0 20,0 1,-1-1,0 1,0 0,-1 1,0-1,0 1,0 0,-1 0,0 0,0 1,0 0,-1 0,0 1,0 0,0 0,0 0,-1 1,1 0,-1 1,0-1,0 2,0-1,0 1,0 0,0 1,0-1,0 2,0-1,0 1,0 0,0 1,0 0,0 0,0 1,1 0,-1 0,0 2,-16 7</inkml:trace>
  <inkml:trace contextRef="#ctx0" brushRef="#br0" timeOffset="30630.726">15438 904,'90'-79,"48"-58,-137 157,-5-12,0 0,0 1,1 0,0 0,1 0,0 0,0 0,1 0,0 0,0 1,1-1,1 0,-1 1,1-1,1 0,0 0,0 0,1 0,0 0,1 0,0-1,0 0,0 0,1 0,1 0,-1-1,1 1,0-1,1-1,0 1,0-1,0-1,1 1,4 1,8 0,0-2,0-1,0 0,0-2,1 0,0-1,-1-1,1-1,-1-1,1-1,-1 0,0-2,0 0,-1-1,1-1,0-2,11-2,-1-1,0-2,-1 0,-1-3,0 0,-1-1,-1-2,-1-1,-1-1,11-12,-21 17,-3 8,0-1,-1-1,0 0,0-1,-2 0,1 0,-2-1,1 0,-2 0,0 0,0-1,-2 0,1 0,-2-1,0 1,1-14,-9 4</inkml:trace>
  <inkml:trace contextRef="#ctx0" brushRef="#br0" timeOffset="31730.721">57 1948,'121'-22,"0"4,1 6,1 5,91 8,266 29,1047-29,-170-1,-550 25,578 7,253-22,244 7,-891-43,869-68,-228-30,-1590 121,1677-62,-842 67,-640 19,-209-17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9:01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621 286,'-30'241,"-35"328,46-385,9-129,4-32</inkml:trace>
  <inkml:trace contextRef="#ctx0" brushRef="#br0" timeOffset="563.784">283 427,'13'-21,"1"2,1 0,1 0,0 2,2 0,0 1,0 0,2 2,-1 0,2 1,0 1,0 1,1 1,1 1,0 1,0 1,0 1,7 0,-12 2,0 1,0 1,0 0,0 1,1 2,-1 0,0 0,0 2,0 0,0 1,-1 1,1 1,-1 0,0 1,-1 1,0 0,0 2,-1 0,0 0,-1 1,0 1,0 1,-2 0,5 6,-12-14,0 0,0 0,-1 0,0 1,0 0,0 0,-1 0,0 0,0 0,0 1,-1 0,0-1,-1 1,1 0,-1 0,-1 0,1 0,-1-1,0 1,-1 0,1 0,-1 0,-1 0,1 0,-1-1,-1 1,-2 6,-15 11,-1-1,-1 0,-1-2,-1 0,-1-2,0 0,-2-2,0-1,-1-1,0-2,-1 0,-1-2,-8 1,-81 36,117-47,1 0,0 1,0-1,0 1,0-1,0 1,0 0,0-1,1 1,-1 0,1 0,-1-1,1 1,-1 0,1 0,0 0,0-1,0 1,0 0,0 0,1 0,-1 0,0-1,1 1,-1 0,1 0,0-1,0 1,-1 0,1-1,0 1,0-1,1 2,40 50,7-3,-28-31,0 2,-1 0,-2 1,0 1,-1 1,-1 0,-2 1,0 1,2 8,18 48,-28-74</inkml:trace>
  <inkml:trace contextRef="#ctx0" brushRef="#br0" timeOffset="799.659">1299 963,'-10'29,"2"14,2 0</inkml:trace>
  <inkml:trace contextRef="#ctx0" brushRef="#br0" timeOffset="1062.678">1242 625,'0'0</inkml:trace>
  <inkml:trace contextRef="#ctx0" brushRef="#br0" timeOffset="6064.414">1976 823,'-11'-5,"-1"0,0 2,0-1,0 2,0-1,0 2,-1-1,1 2,0 0,-1 0,1 1,-1 1,1 0,0 0,0 1,0 1,1 0,-12 6,14-2,0 1,1 0,0 0,1 1,0 0,0 0,1 1,1-1,-1 1,2 1,0-1,0 1,1-1,0 1,1 0,0 0,1 0,1 1,0 5,-1-13,-1-1,1 0,0 1,1-1,-1 1,1-1,0 1,0-1,0 1,1-1,-1 1,1-1,0 1,0-1,1 1,0-1,-1 0,1 0,1 0,-1 0,0 0,1-1,0 1,0-1,0 1,0-1,1 0,-1 0,1-1,0 1,0-1,0 0,0 0,0 0,0 0,0-1,1 0,-1 1,1-2,11-4,0-2,0 0,0-1,-1 0,0-1,-1-1,0 0,0-1,-1-1,0 0,-1-1,0 0,-1-1,0 0,3-6,-8 12,136-182,-142 189,0-1,0 0,0 1,1-1,-1 0,0 1,0-1,1 1,-1-1,0 1,1-1,-1 1,0-1,1 1,-1-1,1 1,-1-1,1 1,-1 0,1-1,-1 1,1 0,0-1,-1 1,1 0,-1 0,1 0,0 0,-1-1,1 1,-1 0,1 0,0 0,-1 0,1 0,0 0,-1 1,1-1,0 0,-1 0,1 0,-1 1,1-1,-1 0,1 0,0 1,-1-1,1 1,-1-1,1 0,-1 1,0-1,1 1,-1-1,1 1,-1-1,0 1,0-1,1 1,-1 0,0-1,0 1,1-1,-1 1,0 0,0-1,0 1,0 0,0 0,2 54,-3-46,-2 498,3-474,-1 0,-2 1,-2-1,0-1,-2 1,-2-1,-1 0,-1-1,-2 0,-1-1,-1 0,-1-1,-2-1,-13 15,29-39,0-1,0 0,0 1,0-1,-1 0,0 0,1 0,-1-1,0 1,0-1,0 1,-1-1,1 0,0 0,-1-1,1 1,-1-1,0 1,0-1,1 0,-1-1,0 1,0-1,0 0,0 1,0-2,0 1,0 0,1-1,-1 0,0 0,0 0,0 0,1-1,-1 1,1-1,-1 0,1 0,0 0,0 0,0-1,-1 0,-2-5,1-1,1 0,0 1,0-2,0 1,1 0,1-1,-1 1,2-1,-1 0,1 1,1-1,0 0,0 0,1 0,0 1,1-1,0 0,0 1,3-6,83-182,-86 194,6-13,0 0,2 1,0 0,0 1,2 0,0 1,0 0,1 1,1 0,0 1,0 1,11-6,-5 8</inkml:trace>
  <inkml:trace contextRef="#ctx0" brushRef="#br0" timeOffset="6301.024">2653 879,'-19'43,"-6"19,1 4,9-9,12-15,7-14</inkml:trace>
  <inkml:trace contextRef="#ctx0" brushRef="#br0" timeOffset="6469.886">2626 456</inkml:trace>
  <inkml:trace contextRef="#ctx0" brushRef="#br0" timeOffset="6898.543">3162 681,'-38'24,"0"2,2 2,1 1,1 2,2 1,-19 25,47-54,0 0,0 1,1-1,0 1,0 0,0 0,0 0,0 0,1 0,-1 0,1 1,1-1,-1 1,0-1,1 1,0 0,0 0,1 0,-1 0,1-1,0 1,0 0,1 0,-1 0,1 0,0-1,1 1,-1 0,1-1,0 1,0-1,0 1,1-1,2 4,1-3,1 0,0-1,0 0,0 0,0 0,1-1,-1 0,1 0,0-1,0 0,0-1,0 1,0-2,0 1,0-1,0 0,1-1,5-1,7-1,0-1,-1-1,0 0,0-2,0-1,14-7,-3-4,-1-1,-1-1,0-2,-2 0,-1-2,-1-1,-1-1,-2-1,0-1,-2-1,-2-1,0 0,0-7,-7 18,-1 0,-1-1,0 0,-2 0,-1-1,0 0,-2 0,0-1,-2 1,0-1,-2 0,0 0,-2 1,0-1,-2 1,0 0,-2-1,0 2,-1-1,-1 1,-2 0,0 1,-5-7,10 20,0 1,-1 0,0 0,0 0,-1 0,0 1,0 0,0 1,0-1,-1 2,0-1,0 1,0 0,0 0,0 1,0 0,-1 1,1 0,-1 0,1 1,-1 0,1 0,-1 1,1 0,-1 0,1 1,0 1,-1-1,1 1,1 0,-1 1,0 0,1 0,0 1,0 0,0 0,0 1,1-1,0 1,0 1,1-1,0 1,-3 5,-1 4,2 1,0 0,1 0,0 0,2 0,0 1,1 0,0 0,2 0,0 0,1 0,1 0,0 0,2 0,0 0,3 7,3 11,2 0,2-1,1 0,1-1,2 0,2-1,10 12,6 2,2-3,2-1,2-1,2-3,29 21,126 71,-159-121,-25-13</inkml:trace>
  <inkml:trace contextRef="#ctx0" brushRef="#br0" timeOffset="9031.435">5138 202,'21'375,"-20"-285,-3 0,-5-1,-17 82,-17 33,45-188,13-39,-11 14,26-36,2 1,2 1,2 3,2 0,1 3,2 2,1 1,2 2,1 3,1 1,1 3,40-14,-79 34,0 1,0 0,1 1,0 0,0 0,0 1,0 1,0 0,0 0,0 1,0 0,1 1,-1 0,0 1,0 1,0-1,2 3,-8 0,-1 1,0-1,-1 1,1 0,-1 0,0 1,-1-1,0 0,0 1,0 0,-1 0,1-1,-2 1,1 0,-1 0,0 0,0 0,-1 0,0-1,0 1,-1 0,0 0,0-1,0 1,-1-1,0 0,0 0,-4 5,-5 8,-1 0,0-1,-2-1,0 0,-1-1,0-1,-1 0,-1-1,0-1,-1-1,0 0,-1-2,-1 0,-17 5,16-5,-1-1,1-1,-2 0,1-2,-1-1,1-2,-1 0,0-1,-1-1,1-1,0-1,0-2,0 0,-19-6,41 9,0-1,0 0,0 0,1 1,-1-1,0 0,0-1,0 1,1 0,-1 0,1-1,-1 1,1-1,-1 1,1-1,0 0,0 1,0-1,0 0,0 0,0 0,0 0,1 0,-1 0,1 0,-1 0,1 0,0 0,0 0,0 0,0 0,0 0,0 0,1-1,-1 1,1 0,-1 0,1 1,0-1,0-1,9-19</inkml:trace>
  <inkml:trace contextRef="#ctx0" brushRef="#br0" timeOffset="9354.464">6323 681,'-38'26,"1"2,2 2,1 2,1 0,2 3,-9 13,37-45,0 0,0 0,0 0,1 1,-1-1,1 1,0 0,0 0,0 0,1 0,-1 0,1 0,0 0,0 0,1 0,-1 1,1-1,0 0,0 1,0-1,1 0,-1 0,1 1,0-1,0 0,1 0,-1 0,1 0,0 0,0-1,0 1,0 0,1-1,0 1,-1-1,1 0,0 0,1 0,-1-1,2 2,8 0,0 0,0-1,0 0,0-1,1-1,-1 0,1-1,-1 0,1-1,-1-1,0 0,1-1,-1 0,0-1,-1 0,1-1,9-5,-10 6,-1-1,0 1,0-2,0 1,-1-2,0 1,0-1,-1-1,0 0,0 0,0-1,-1 0,-1 0,0-1,0 0,-1 0,0-1,0 0,-1 0,-1 0,0 0,1-8,-6 10,0 1,-1 0,0 0,-1 0,0 0,0 0,0 0,-1 1,0 0,-1 0,1 0,-2 0,1 1,-1-1,1 1,-2 1,1-1,-1 1,0 0,0 1,0 0,0 0,-1 0,0 1,1 0,-1 0,-1 1,1 0,0 1,0 0,-1 0,-6 0,2 0,-1 0,1 0,-1 2,0-1,1 2,0 0,-1 0,-10 4,3 2</inkml:trace>
  <inkml:trace contextRef="#ctx0" brushRef="#br0" timeOffset="9882.384">6916 681,'-42'15,"2"2,0 1,1 2,1 2,1 2,0 1,-8 10,38-29,0 1,0-1,1 1,0 0,0 1,0 0,1 0,0 0,1 0,-2 4,5-9,0 0,0-1,1 1,-1 0,1 0,-1 0,1 0,0 0,0-1,0 1,0 0,1 0,-1 0,1 0,0 0,0-1,0 1,0 0,0-1,0 1,1-1,-1 1,1-1,0 0,0 1,0-1,0 0,0 0,0 0,0-1,1 1,-1 0,1-1,-1 0,1 1,11 3,0 0,0-1,1-1,0 0,-1-1,1 0,0-1,0-1,0 0,0-1,6-2,7-2,1-2,-2 0,1-2,-1-2,0 0,-1-1,-1-2,0-1,-1-1,0 0,-2-2,0-1,2-3,12-12,-2-1,-1-1,-2-2,-1-1,1-6,-18 24,0 0,-1-1,-1-1,-2 0,0 0,-1-1,-1 0,-2-1,0 1,-2-1,0 0,-2 0,0 0,-2 0,-1 0,-1 0,-1 1,-1-1,-2 1,-7-20,11 37,0-1,0 1,-1 0,0 1,0-1,-1 1,0 0,0 0,0 0,-1 1,1 0,-1 0,-1 0,1 1,-1-1,0 2,0-1,0 1,0 0,0 0,-1 1,1 0,-1 1,0-1,1 1,-1 1,0 0,0 0,0 0,1 1,-1 0,0 0,1 1,-1 0,0 1,-14 6,-1 0,2 2,-1 0,2 1,0 2,0 0,1 1,1 0,0 2,1 0,1 1,1 1,0 0,2 1,0 1,1 0,2 0,0 1,1 1,1-1,1 2,1-1,1 1,1-1,1 6,2-7,1-1,1 0,1 1,1-1,1 0,1 0,1-1,0 0,2 0,0 0,1-1,1 0,1 0,12 15,8 4,2 0,1-2,1-2,2-1,2-2,1-1,16 7,67 35,-105-67</inkml:trace>
  <inkml:trace contextRef="#ctx0" brushRef="#br0" timeOffset="15300.086">7705 625,'0'5,"-5"11,-1 7,0 5,1 3,2 0,1 0,-4-5,-1-2,1-1,1 1,2 1,1 1,2 1,-1-9,1-12,1-8</inkml:trace>
  <inkml:trace contextRef="#ctx0" brushRef="#br0" timeOffset="15533.227">7818 286,'-5'10,"-1"2</inkml:trace>
  <inkml:trace contextRef="#ctx0" brushRef="#br0" timeOffset="15985.741">8072 737,'40'-4,"0"-3,-1-1,0-1,0-3,-1-1,-1-1,14-10,11-25,-61 48,0-1,0 1,0-1,0 1,0-1,-1 1,1-1,0 1,-1-1,1 0,-1 1,0-1,0 0,1 0,-1 1,0-1,0 0,-1 0,1 1,0-1,-1 0,1 1,0-1,-1 0,0 1,0-1,1 1,-1-1,0 1,0-1,0 1,0 0,-1-1,1 1,0 0,0 0,-1 0,1 0,-1 0,1 0,-1 0,0 0,-5-3,1 1,-1 0,1 0,-1 1,0 0,0 0,0 0,0 1,-1 0,1 1,0-1,0 1,-1 1,1-1,0 1,0 1,0-1,0 1,-2 1,-131 62,107-47,25-14,0 1,0 0,0 0,1 1,0-1,0 2,1-1,0 1,0 0,0 0,1 1,0 0,0 0,1 0,0 0,1 1,0-1,0 1,1 0,0 0,0 0,1 0,0 0,1 1,0-1,0 0,2 7,2-7,0 1,1 0,0-1,1 0,0-1,0 1,1-1,0 0,0-1,1 1,0-1,0-1,1 0,0 0,0-1,0 0,0 0,1-1,0 0,0-1,5 1,6 3,-1-2,1-1,0 0,-1-1,1-2,1 0,-1-1,0-1,0-1,0-1,-1-1,1 0,-1-2,1 0,-2-2,1 0,-1-1,11-7,-7 1,-5 1</inkml:trace>
  <inkml:trace contextRef="#ctx0" brushRef="#br0" timeOffset="16335.167">9145 456,'-55'20,"1"2,1 3,1 2,-29 21,79-47,0 0,0-1,0 2,1-1,-1 0,0 0,0 1,1-1,-1 1,0-1,1 1,0 0,-1-1,1 1,0 0,0 0,0 0,0 0,0 0,0 0,1 0,-1 1,1-1,0 0,-1 0,1 0,0 0,0 1,0-1,0 0,1 0,-1 0,1 1,-1-1,1 0,0 0,0 0,0 0,0 0,0 0,0 0,1-1,-1 1,1 0,222 171,-221-169,1 0,-1 0,0 0,0 0,-1 1,1-1,-1 1,0-1,0 1,-1 0,1 0,-1 0,0 0,0 0,-1 0,0 0,1 0,-2 0,1 0,-1 0,1 1,-1-1,-1-1,1 1,-1 0,0 0,0 0,0-1,-1 1,1-1,-1 0,0 0,-1 0,1 0,-1 0,1-1,-1 1,0-1,0 0,-1-1,1 1,-2 0,-3 2,-1 0,0 0,0-1,0-1,-1 0,1 0,-1-1,0 0,0-1,1 0,-1-1,0 0,-8-1,0-5</inkml:trace>
  <inkml:trace contextRef="#ctx0" brushRef="#br0" timeOffset="26625.034">57 1697,'75'1,"189"-13,60-23,-209 25,1 6,56 6,-26 0,78-13,114-18,-30 13,-142 14,191-25,541 27,-476-28,-53 16,47-3,-191 13,241-27,120 29,-226-26,229 14,-49-23,228 13,201 3,-666 21,-241-13,-94 2,12 13</inkml:trace>
  <inkml:trace contextRef="#ctx0" brushRef="#br0" timeOffset="28808.788">0 2035,'17'-6,"-1"1,0 0,1 1,0 0,0 2,0 0,10 1,56-10,-37 5,0 1,0 2,0 2,6 3,108-5,21-24,165-2,-53-1,-216 32,127-13,162-18,9 10,-95-6,15 12,111-21,-78 11,-137 8,0 9,29 9,-19-1,285-3,-201-26,441 27,-452-27,369 26,-300-28,62 1,-320 29,-24 1,-1-3,1-2,26-6,-32 0,0 3,1 2,-1 2,34 5,114 25,331-27,-330-2,-62-26,224 26,-282 12,-60-4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23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2895 678,'-10'38,"-3"18,1 4,2-9</inkml:trace>
  <inkml:trace contextRef="#ctx0" brushRef="#br0" timeOffset="154.558">2867 311,'0'0</inkml:trace>
  <inkml:trace contextRef="#ctx0" brushRef="#br0" timeOffset="-2644.69">101 339,'4'7,"0"1,0-1,-1 1,0 0,-1 0,1 0,-2 1,1-1,-1 0,0 1,-1-1,0 1,0-1,-1 1,0-1,-2 5,-14 113,-6-1,-23 65,12-65,34-124,-1-1,1 0,0 1,-1-1,1 1,0-1,0 1,-1-1,1 1,0-1,0 1,0-1,-1 1,1-1,0 1,0-1,0 1,0 0,0-1,0 1,0-1,0 1,0-1,1 1,-1-1,0 1,0-1,0 1,1-1,-1 1,0-1,1 1,-1-1,0 1,1-1,-1 1,0-1,1 0,-1 1,1-1,-1 0,1 1,-1-1,1 0,-1 0,1 1,-1-1,1 0,-1 0,1 0,-1 0,1 0,0 0,-1 0,1 0,-1 0,1 0,-1 0,1 0,-1 0,1 0,-1-1,1 1,-1 0,1 0,-1-1,1 1,-1 0,1-1,39-25,-33 21,186-161,-192 164,1 1,-1 0,1 0,0-1,0 1,-1 1,1-1,0 0,0 0,0 1,0-1,0 1,0-1,0 1,0 0,0 0,0 0,0 0,0 0,0 1,0-1,0 0,0 1,0 0,0-1,0 1,0 0,0 0,-1 0,1 0,0 0,-1 1,1-1,-1 0,1 1,-1-1,1 1,-1-1,0 1,0 0,0 0,0-1,0 1,0 0,-1 0,1 0,-1 0,1 0,-1 1,16 55,-16-52,0-1,0 0,1 0,0 0,0 0,0 1,1-1,-1-1,1 1,0 0,1 0,-1-1,1 1,0-1,0 0,1 0,-1 0,1 0,-1-1,1 1,1-1,-1 0,0 0,1 0,-1-1,1 0,0 0,5 2,-5-4,0 1,0-1,0 0,0 0,1 0,-1-1,0 0,0 0,0 0,0-1,0 1,-1-1,1-1,0 1,-1 0,1-1,-1 0,0 0,0-1,0 1,0-1,-1 1,1-2,68-104,-65 96,6-11,0 0,-2-1,-1 0,0-1,-2 0,-1 0,-1-1,-2 0,0 0,-2 0,-1 0,-1-1,-1 1,-2 0,-1 0,-1 0,-1 0,-4-10,-2 9,0-1,-2 2,-2 0,0 0,-2 2,0 0,-2 1,-15-14,26 29,0 0,-1 1,0 0,0 1,-1 0,0 1,0 0,0 0,-1 1,0 1,0 0,0 1,0 0,-1 1,1 0,-1 1,0 0,1 1,-1 0,0 1,1 1,-5 1,6 1,0 0,0 1,0 1,1 0,0 0,0 1,0 0,1 0,0 1,1 1,0-1,0 1,1 1,0-1,0 1,1 1,1-1,-4 9,-4 9</inkml:trace>
  <inkml:trace contextRef="#ctx0" brushRef="#br0" timeOffset="-796.829">891 903,'15'0,"0"-1,-1-1,1 0,-1-1,0-1,0 0,0-1,13-6,-21 9,-1-1,0 0,1 0,-1 0,0-1,0 1,-1-1,1 0,-1-1,0 1,0-1,0 0,-1 0,0 0,0 0,0-1,0 1,-1-1,0 0,0 1,-1-1,1-2,-2 5,1-1,-1 1,0 0,0 0,0 0,-1-1,1 1,-1 0,0 0,0 0,0 0,0 0,0 0,-1 0,1 0,-1 0,0 1,0-1,0 1,0-1,0 1,0 0,-1 0,1 0,-1 0,1 0,-1 0,0 1,0 0,0-1,0 1,0 0,0 0,0 0,0 1,0-1,-1 1,1 0,0 0,0 0,0 0,-1 0,1 1,0 0,0-1,0 1,0 0,0 1,0-1,0 0,-1 2,-4 2,0 0,0 1,0 1,1-1,0 1,0 0,0 1,1 0,0 0,1 0,0 1,0-1,1 1,0 1,1-1,0 0,0 1,1-1,0 1,1 0,0 0,0 0,1 0,0 0,1 0,0-1,2 6,-1-7,1 0,0 0,1 0,0-1,0 1,1-1,-1 0,2-1,-1 1,1-1,0 0,0 0,0 0,1-1,0 0,0-1,1 1,-1-2,1 1,0-1,-1 0,2 0,-1-1,0 0,0 0,1-1,-1-1,7 1,4-1,0 0,0-1,1-1,-1-1,-1-1,1 0,0-1,-1-1,0-1,-1-1,1 0,5-5,10-10,-1-2,-1-2,-1 0,-1-2,-2-1,-1-1,-1-2,-2 0,-1-1,-2-2,-1 0,-2-1,-1 0,-1-5,-4 2,-1 0,-2-1,-1 0,-3 0,-1 0,-2 0,-2-1,-4-23,-22-20,26 83,0 0,1 0,-2 1,1-1,0 0,0 1,0-1,-1 1,1-1,-1 1,1 0,-1 0,0 0,1 0,-1 0,0 0,0 0,0 0,0 1,1-1,-1 1,0-1,0 1,0 0,0 0,0 0,0 0,0 0,0 0,0 0,0 1,0-1,0 1,0 0,0-1,0 1,1 0,-1 0,0 0,1 0,-1 0,-1 2,-6 6,1 1,0 1,0-1,1 2,1-1,0 1,0-1,1 2,0-1,1 0,1 1,-1 4,-22 98,5 2,6 0,4 1,5 0,7 29,-1-98,-15 382,12-408,0 14,-2 1,-2-1,-1 0,-9 23,17-57,-1-1,1 1,-1-1,1 0,-1 1,0-1,0 0,0 0,0 0,0 0,0 0,-1 0,1 0,-1 0,1 0,-1 0,0-1,1 1,-1-1,0 1,0-1,0 0,-1 0,1 0,0 0,0 0,0 0,-1-1,1 1,0-1,-1 1,1-1,-1 0,1 0,0 0,-1 0,1-1,0 1,-1-1,1 1,0-1,-1 0,1 0,0 0,0 0,0 0,0 0,0-1,0 1,0-1,0 1,1-1,-1 0,0 1,1-1,-1-1,-1-11,1 0,0 0,2-1,-1 1,2 0,0 0,0 0,1 0,1 0,1 0,0 1,0-1,1 1,1 0,0 0,1 1,1 0,-1 0,5-3,0-6,216-363,-81 127,-144 253,-1 0,0 0,0 0,0 0,0 0,-1 0,0 0,0 0,0-1,0 1,-1 0,1-1,-1 1,0-1,-1 1,1 0,-1-1,0 1,0 0,-1-3,1 7,-1 0,0 0,0 0,0 0,0 0,1 1,-1-1,0 1,0-1,1 1,-1 0,0-1,1 1,-1 0,1 0,-1 0,1 0,0 1,-1-1,1 0,0 0,0 1,0-1,0 1,0-1,0 1,0 0,0-1,1 1,-1 0,0-1,1 1,-1 1,1-2,-6 12,1 0,1 1,0-1,0 1,2 0,0 0,0 0,1 0,1 1,0-1,1 0,1 0,0 0,1 0,2 8,56 185,-60-204,0-1,-1 0,2 0,-1 0,0 0,0 0,1 0,-1 0,1 0,-1 0,1-1,0 1,0 0,0-1,0 0,0 1,0-1,0 0,0 0,0 0,0-1,1 1,-1 0,0-1,1 1,-1-1,1 0,-1 0,0 0,1 0,-1 0,0-1,1 1,-1-1,0 1,1-1,-1 0,0 0,0 0,0 0,0 0,0-1,0 1,0 0,0-1,0 0,-1 1,1-1,0 0,0-1,105-175,-97 159,4-10,112-185,-125 213,-1 0,0 0,0 0,1 0,-1 1,1-1,-1 0,1 0,-1 0,1 0,-1 0,1 1,0-1,0 0,-1 0,1 1,0-1,0 1,0-1,-1 0,1 1,0 0,0-1,0 1,0 0,0-1,0 1,0 0,0 0,0 0,0 0,0 0,0 0,0 0,0 0,0 0,0 0,0 1,0-1,0 0,0 1,0-1,0 1,0-1,0 1,0-1,-1 1,1 0,0-1,0 1,-1 0,1 0,0-1,-1 1,1 0,-1 0,1 0,-1 0,8 143,-10-95,1 65,1-114,0 1,0 0,0 0,-1-1,1 1,0 0,0 0,0 0,0-1,1 1,-1 0,0 0,0 0,0-1,1 1,-1 0,0-1,1 1,-1 0,0 0,1-1,-1 1,1-1,-1 1,1 0,0-1,-1 1,1-1,-1 1,1-1,0 0,-1 1,1-1,0 0,0 1,-1-1,1 0,0 0,0 0,0 1,-1-1,1 0,0 0,0 0,0 0,-1-1,1 1,0 0,0 0,-1 0,1-1,0 1,0 0,-1-1,1 1,0 0,-1-1,1 1,0-1,-1 1,1-1,0 0,37-37,123-186,-161 223,0 0,1 0,-1 0,0 0,1 0,-1 0,1 0,-1 0,1 0,0 0,-1 0,1 0,0 1,-1-1,1 0,0 0,0 1,0-1,0 1,0-1,0 0,0 1,0 0,0-1,0 1,0 0,0-1,0 1,0 0,0 0,0 0,0 0,0 0,1 0,-1 0,0 0,0 1,0-1,0 0,0 1,0-1,0 0,0 1,0-1,0 1,0 0,0-1,-1 1,1 0,0 0,0-1,-1 1,1 0,0 0,-1 0,1 0,-1 0,7 142,-10-92,2 7,1-33</inkml:trace>
  <inkml:trace contextRef="#ctx0" brushRef="#br0" timeOffset="-544.439">1992 198,'5'0,"1"0</inkml:trace>
  <inkml:trace contextRef="#ctx0" brushRef="#br0" timeOffset="1554.93">3459 1,'-26'288,"12"-75,-3-95,-12 197,35-259,6-66,-7-3</inkml:trace>
  <inkml:trace contextRef="#ctx0" brushRef="#br0" timeOffset="1805.531">3148 565,'44'0,"32"0,9 0,-5 0,-11 0,-14 0,-10 0,-8 0,-6 0,-9-5,-7-1</inkml:trace>
  <inkml:trace contextRef="#ctx0" brushRef="#br0" timeOffset="2051.554">3939 735,'10'23,"2"9</inkml:trace>
  <inkml:trace contextRef="#ctx0" brushRef="#br0" timeOffset="2222.263">4052 282,'0'0</inkml:trace>
  <inkml:trace contextRef="#ctx0" brushRef="#br0" timeOffset="2451.962">4278 508,'-12'19,"0"0,2 1,0 0,1 1,1 0,1 0,1 1,1 0,1 0,0 5,3-23,-1 1,1 0,0-1,0 1,1 0,0 0,0 0,0-1,0 1,1 0,-1 0,1-1,1 1,-1 0,0-1,1 1,0-1,0 0,1 1,-1-1,1 0,0-1,0 1,0 0,0-1,1 1,-1-1,1 0,0-1,0 1,0 0,0-1,1 0,-1 0,1 0,-1-1,3 1,0-1,0-1,0 1,0-1,0-1,0 1,-1-1,1 0,0-1,0 0,-1 0,1 0,-1-1,0 0,1 0,-1-1,-1 0,1 0,0 0,-1 0,0-1,0 0,-1 0,1 0,2-5,0-1,0-1,0 1,-2-1,1 0,-1-1,-1 1,-1-1,1 0,-2 0,0 0,0 0,-1-8,0 15,0 1,0-1,0 0,-1 0,0 1,0-1,0 0,-1 0,0 0,0 1,0-1,-1 1,0-1,0 1,0-1,-1 1,0 0,0 0,0 0,0 1,-1-1,0 1,0-1,0 1,0 1,-1-1,0 1,1-1,-1 1,-1 0,1 1,0 0,-2-1,-20 3,2 3</inkml:trace>
  <inkml:trace contextRef="#ctx0" brushRef="#br0" timeOffset="2905.838">4673 790,'204'-275,"-204"275,0-1,0 0,0 1,0-1,0 1,0-1,0 1,1-1,-1 1,0-1,0 1,1-1,-1 1,0-1,1 1,-1-1,0 1,1-1,-1 1,1 0,-1-1,1 1,-1 0,1-1,-1 1,1 0,-1 0,1-1,-1 1,1 0,-1 0,1 0,0 0,-1 0,1 0,-1 0,1 0,-1 0,1 0,0 0,-1 0,1 0,-1 1,1-1,-1 0,1 0,-1 1,1-1,-1 0,1 0,-1 1,1-1,-1 1,0-1,1 0,-1 1,1-1,-1 1,0-1,0 1,1-1,-1 1,0 0,2 38,-2-34,-1 5,-1 1,2-1,-1 0,2 0,-1 1,1-1,1 0,0 0,0 0,1 0,0 0,1-1,0 1,1-1,-1 0,2 0,-1-1,1 1,1-1,-1-1,2 1,-1-1,1 0,0-1,0 0,4 2,-5-5,1 0,1 0,-1-1,0 0,1-1,-1 0,0 0,1-1,-1 0,1 0,-1-1,1 0,-1-1,1 1,-1-2,0 1,0-1,0 0,-1-1,1 0,-1 0,0-1,0 0,0 0,0 0,-1-1,0 0,0-1,-1 1,0-1,0 0,0 0,-1-1,9-13,-1 0,-1-1,-1-1,-1 1,-1-1,-1-1,-1 1,-1-1,-1 0,-1-1,-1-11,-1 12</inkml:trace>
  <inkml:trace contextRef="#ctx0" brushRef="#br0" timeOffset="8205.617">6112 424,'-20'-4,"-1"1,1 1,-1 1,1 1,0 1,-1 0,1 2,0 0,0 1,-19 7,35-9,1-1,0 1,0 0,0 0,0 0,0 0,0 1,1-1,-1 1,1-1,0 1,0 0,0 0,0 0,0 0,0 1,1-1,0 0,0 1,-1-1,2 1,-1-1,0 1,1-1,0 1,0 0,0-1,0 1,0-1,1 1,0 1,1 4,1 0,-1-1,2 1,-1-1,1 0,1 0,-1 0,1-1,1 1,-1-1,1 0,1-1,51 71,-57-75,0 1,0-1,0 1,0 0,0-1,-1 1,1 0,-1-1,0 1,0 0,0 0,0-1,0 1,0 0,-1-1,0 1,1 0,-1-1,0 1,0-1,0 1,-1-1,1 1,0-1,-1 0,0 0,1 0,-1 0,0 0,0 0,0 0,-1 0,-1 0,-6 5,-2 0,1-1,-1-1,0 1,0-2,0 0,-1-1,1 0,-1 0,0-1,0-1,-7 0,-22-15,30 1</inkml:trace>
  <inkml:trace contextRef="#ctx0" brushRef="#br0" timeOffset="8435.284">6535 368,'-14'9,"-1"9,8 0,5-2</inkml:trace>
  <inkml:trace contextRef="#ctx0" brushRef="#br0" timeOffset="8637.146">6535 706,'-5'5,"-1"1</inkml:trace>
  <inkml:trace contextRef="#ctx0" brushRef="#br0" timeOffset="9589.23">129 1637,'531'-76,"1036"-73,-658 58,983-92,-62 116,-866 40,-949 27,55-12,-70 11,0-1,0 0,0 1,-1-1,1 0,0 1,-1-1,1 1,-1-1,1 0,-1 1,0 0,1-1,-1 1,0-1,0 1,0 0,0-1,-1 1,1 0,0 0,0 0,-1 0,1 0,0 0,-1 0,1 1,-1-1,1 1,-1-1,0 1,1-1,-1 1,1 0,-1-1,0 1,-1-1,-51-19,28 14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39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989 342,'-17'91,"-50"242,10-78,9-104,24-120,10-21</inkml:trace>
  <inkml:trace contextRef="#ctx0" brushRef="#br0" timeOffset="365.775">1 568,'77'-40,"2"3,1 3,64-16,-134 46,217-63,187-30,-41 12,-256 51,-106 31</inkml:trace>
  <inkml:trace contextRef="#ctx0" brushRef="#br0" timeOffset="953.053">1242 850,'0'386,"1"-424,2-1,1 1,2 1,1-1,2 1,2 0,1 1,2 0,1 1,2 1,19-29,-36 63,49-60,-48 58,0 1,0 0,0 0,1 0,-1 0,1 1,-1-1,0 0,1 0,-1 1,1-1,0 1,-1 0,1-1,-1 1,1 0,0 0,-1 0,1 0,-1 0,1 0,0 0,-1 1,1-1,-1 1,1-1,-1 1,1-1,-1 1,1 0,-1 0,1 0,-1 0,0 0,0 0,1 0,-1 0,0 0,0 1,0-1,0 0,-1 1,1-1,21 33,-14-17</inkml:trace>
  <inkml:trace contextRef="#ctx0" brushRef="#br0" timeOffset="1347.29">1976 795,'-36'13,"1"2,1 2,0 1,1 2,1 1,0 1,2 2,-14 15,37-33,0 1,0 0,1 0,0 1,0 0,1 0,0 0,0 1,1 0,0-1,1 1,0 1,0-1,1 0,0 1,0 5,3-12,0-1,0 1,0-1,0 1,0-1,0 0,1 1,0-1,-1 0,1 0,0 0,0 0,0 0,0-1,0 1,0-1,0 1,1-1,-1 0,1 0,-1 0,1 0,-1 0,1 0,-1-1,1 1,0-1,-1 0,1 0,0 0,-1 0,1 0,0-1,-1 1,1-1,-1 0,1 1,-1-1,1 0,-1-1,1 1,-1 0,0-1,0 1,0-1,0 0,0 1,0-1,1-1,121-126,-66 60,-57 67,-1 1,1-1,0 1,0-1,0 1,0-1,0 1,1-1,-1 1,0 0,1 0,-1 0,1 0,-1 0,1 0,-1 0,1 0,0 1,-1-1,1 0,0 1,-1 0,1-1,0 1,0 0,0 0,-1 0,1 0,0 0,0 0,0 1,-1-1,1 1,0-1,0 1,-1-1,1 1,-1 0,1 0,-1 0,1 0,0 0,45 96,-32-74,-2-3</inkml:trace>
  <inkml:trace contextRef="#ctx0" brushRef="#br0" timeOffset="1730.626">2117 1133,'11'-38,"1"1,2 0,1 1,2 1,2 1,1 0,6-5,29-17,-54 57,0-1,-1 1,1 0,0 0,0-1,-1 1,1 0,0 0,-1 0,1 0,-1 0,1 0,-1 0,0 0,1 0,-1 0,0 0,0 0,0 0,1 0,-1 0,0 0,0 0,-1 1,1-1,0 0,0 0,0 0,-1 0,1 0,-1 0,1 0,-1 0,-2 13,-11 113,14-123,1 0,-1 0,1 0,0-1,0 1,1 0,-1 0,1-1,-1 1,1-1,0 1,1-1,-1 0,1 0,-1 0,1 0,0 0,0-1,0 1,0-1,0 0,1 0,-1 0,1 0,0 0,-1-1,1 0,0 0,0 0,3 1,2-1,1 0,0-1,0 0,-1 0,1-1,0 0,0-1,-1 0,1 0,-1-1,0-1,0 1,0-2,0 1,-1-1,1 0,-1-1,0 0,-1 0,0-1,0 1,0-2,-1 1,0-1,0 0,-1 0,1-3,35-51,-28 43</inkml:trace>
  <inkml:trace contextRef="#ctx0" brushRef="#br0" timeOffset="2084.991">3105 681,'-8'5,"-6"2,0 1,0 0,0 1,2 1,-1 0,1 1,0 0,1 0,-1 4,11-13,0 0,0 0,0 0,1 1,-1-1,1 0,-1 0,1 0,0 1,0-1,0 0,0 0,1 0,-1 1,0-1,1 0,0 0,-1 0,1 0,0 0,0 0,0 0,0 0,1 0,-1 0,0-1,1 1,-1 0,1-1,0 1,0-1,-1 0,1 1,0-1,0 0,0 0,1 0,26 29,-28-26,1 0,-1 0,1 0,-1 1,-1-1,1 0,0 1,-1-1,0 0,0 1,-1-1,1 0,-1 1,0-1,0 0,0 0,0 1,-1-1,0 0,0 0,0-1,0 1,0 0,-1-1,0 1,-3 2,-90 73,46-63,32-17</inkml:trace>
  <inkml:trace contextRef="#ctx0" brushRef="#br0" timeOffset="2383.299">3359 229,'-55'187,"9"3,-14 137,60-323,-4 13,1 0,1 0,1 0,0 0,1 0,1 1,1-1,2 10,2-15,1-6</inkml:trace>
  <inkml:trace contextRef="#ctx0" brushRef="#br0" timeOffset="3102">3782 709,'-254'256,"211"-187,42-68,0 0,1 1,-1-1,0 0,1 0,-1 1,1-1,0 0,0 1,-1-1,1 0,0 1,0-1,0 1,0-1,0 0,1 1,-1-1,0 0,1 1,-1-1,1 0,-1 1,1-1,-1 0,1 0,0 0,0 1,0-1,0 0,0 0,0 0,0 0,0-1,0 1,0 0,0 0,0-1,1 1,-1 0,0-1,1 0,-1 1,0-1,1 0,-1 1,0-1,1 0,-1 0,1 0,-1 0,0 0,1-1,15-1,-1-2,1 0,-1 0,0-2,0 0,0-1,-1 0,0-2,-1 0,0 0,0-1,-1-1,0 0,0-2,1 2,94-78,-108 89,0-1,1 1,-1-1,0 1,1 0,-1-1,0 1,1 0,-1 0,1-1,-1 1,1 0,-1 0,1 0,-1 0,1-1,-1 1,1 0,-1 0,1 0,-1 0,1 0,-1 0,1 0,-1 1,1-1,-1 0,1 0,-1 0,1 0,-1 1,0-1,1 0,-1 0,1 1,-1-1,0 0,1 1,-1-1,1 0,-1 1,0-1,0 1,1-1,-1 0,0 1,0-1,1 1,-1-1,0 1,0-1,0 1,0-1,0 1,0-1,0 1,0-1,0 1,0-1,0 1,0-1,0 1,0-1,0 1,-1-1,1 1,-6 40,5-37,-11 37,9-35,0 1,0-1,1 0,0 0,0 1,1-1,0 1,0 0,0-1,1 1,0 0,0 0,1-1,0 1,0 0,0-1,1 1,0-1,0 0,4 6,-1-8,1-1,0 0,0 0,0 0,0-1,0 0,1 0,-1-1,1 0,-1 0,1-1,-1 1,1-1,0-1,-1 1,1-1,-1 0,1-1,-1 1,0-1,1-1,-1 1,0-1,0 0,-1 0,1-1,0-1,25-15,-2-1,-1-2,0-1,-2-2,-1 0,-1-2,-1 0,-2-1,-1-2,2-5,20-25,3-9,-3-2,-3-2,-4-2,-2-1,11-49,-40 115,2-1,-1 0,-1 0,0-1,-1 1,0-1,-1 0,0 0,-1 0,0 0,-1 0,-1 0,0 0,0 0,-2 0,-1-7,3 18,0 0,-1-1,1 1,0 0,-1 0,1 0,-1 0,0 1,0-1,1 0,-1 1,0-1,-1 1,1-1,0 1,0 0,0 0,-1 0,1 0,-1 1,1-1,0 1,-1-1,1 1,-1 0,1 0,-1 0,1 0,-1 0,1 1,-1-1,1 1,-1-1,1 1,0 0,-1 0,0 1,-70 60,57-29,1 0,1 1,2 0,2 1,1 0,1 1,2 0,2 0,1 0,2 0,2 1,1-1,3 12,-3 37,-2-47,1 0,3 1,1-1,2-1,1 1,2-1,2-1,1 0,2 1,-15-36,0-1,0 1,0 0,0 0,0-1,0 1,0 0,0 0,0 0,0-1,0 1,1 0,-1 0,0-1,0 1,1 0,-1-1,1 1,-1 0,1-1,-1 1,1-1,-1 1,1-1,-1 1,1-1,0 1,-1-1,1 1,0-1,-1 0,1 1,0-1,0 0,-1 0,1 1,0-1,0 0,-1 0,1 0,0 0,0 0,-1 0,1 0,0-1,0 1,0 0,-1 0,1 0,0-1,-1 1,1 0,0-1,-1 1,1-1,0 1,-1-1,1 1,-1-1,1 1,-1-1,1 0,-1 1,1-1,-1 0,0 1,1-1,3-14</inkml:trace>
  <inkml:trace contextRef="#ctx0" brushRef="#br0" timeOffset="3352.133">3952 596,'48'-5,"35"-1,13 0,-5 1,-13 2,-11 1,-11 5,-11 3,-8 0,-5-1,-4-1,-2-2,-5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43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0,'-10'39,"-3"26,1 8,2-4,3-14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4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0,'-4'5,"2"11,2 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1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307 176,'-10'0,"-2"-1,-1 1,0 0,0 0,0 2,1-1,-1 2,1 0,-1 0,1 1,0 1,-7 3,16-6,1-1,-1 1,1 0,0 0,0 0,0 0,0 1,0-1,0 0,1 1,-1-1,1 1,-1 0,1-1,0 1,0 0,1 0,-1 0,0 0,1-1,0 1,-1 0,1 0,1 0,-1 0,0 0,1 0,-1 0,1 0,0 0,0 0,0-1,0 1,0 0,2 0,67 82,-61-78,-3-3,0 1,1 0,-1 0,-1 0,1 1,-1 0,0 0,0 0,-1 1,0 0,4 6,-9-10,0 1,0-1,0 0,0 1,-1-1,1 0,-1 0,0 0,1 0,-2 0,1 0,0-1,0 1,-1-1,0 1,1-1,-1 0,0 0,0 0,0 0,0-1,0 1,-1-1,1 0,0 0,-1 0,1 0,-1-1,1 1,-1-1,-1 0,-5 3,-137 33,123-34</inkml:trace>
  <inkml:trace contextRef="#ctx0" brushRef="#br0" timeOffset="267.7">985 148,'-69'26,"1"3,1 3,-54 35,20 25,99-89,-1 0,1 0,0 0,0 0,0 0,0 0,1 1,-1-1,1 0,0 1,0-1,0 1,0 0,1-1,-1 1,1 0,0-1,0 1,1 0,-1-1,1 1,-1-1,1 1,0 0,1-1,-1 0,1 1,-1-1,1 0,0 0,0 0,0 0,1 0,1 1,1 2,1-1,0 1,1-2,-1 1,1-1,0 0,0 0,0-1,1 0,-1 0,1 0,0-1,-1-1,1 1,0-1,0-1,0 1,8-2,7-4</inkml:trace>
  <inkml:trace contextRef="#ctx0" brushRef="#br0" timeOffset="564.169">1183 261,'-14'9,"1"0,0 1,0 0,1 1,1 0,-1 1,2 1,0-1,0 1,2 1,-1 0,2 0,0 1,0 0,2 0,-4 13,9-26,-1 0,1 0,0 0,0 1,0-1,0 0,0 0,1 0,-1 0,0 0,1 0,0 0,-1 0,1 0,0 0,0 0,0 0,1 0,-1 0,0-1,1 1,-1 0,1-1,-1 0,1 1,0-1,-1 0,1 0,0 1,0-2,0 1,0 0,0 0,0-1,0 1,0-1,1 1,-1-1,1 0,85-17,-71 11,-1-1,0-1,0-1,-1 0,-1-1,1 0,-1-2,-1 1,0-2,-1 1,0-2,-1 0,-1 0,0-1,-1 0,0 0,-1-2,-6 12,18-72,-20 75,0-1,0 1,0 0,-1 0,1-1,-1 1,1 0,-1 0,0 0,0 0,0 0,0 0,0 0,0 0,0 0,-1 0,1 1,-1-1,1 0,-1 1,0-1,1 1,-1 0,0 0,0-1,0 1,0 1,0-1,0 0,0 0,-1 1,1-1,-1 1,-18-2,3 5</inkml:trace>
  <inkml:trace contextRef="#ctx0" brushRef="#br0" timeOffset="804.003">1550 543,'-5'-38,"8"-28,4-6,5 3,5 9,5 10,3 14,-2 7,-1 10,2 7,-5 6</inkml:trace>
  <inkml:trace contextRef="#ctx0" brushRef="#br0" timeOffset="1134.83">1860 374,'34'-10,"0"-1,-1-2,-1-1,0-2,-1-1,-1-2,0 0,12-13,-36 28,0 0,0 0,-1-1,1 0,-1 0,0 0,-1-1,1 0,-1 0,0 0,0 0,-1-1,0 1,0-1,-1 0,0 0,0 0,0 0,-1 0,0-1,0 1,-1 0,0 0,0-1,-1 1,0 0,0 0,-1-3,-3 6,0 0,0 0,0 1,0-1,-1 1,1 1,-1-1,0 1,0 0,0 0,0 1,0 0,0 0,0 0,0 1,0 0,-1 0,1 0,0 1,0 0,0 0,0 1,0-1,0 1,0 1,1-1,-6 3,-5 1,1 0,-1 1,1 1,0 0,1 1,0 1,0 0,1 1,0 0,1 1,1 0,0 1,0 0,1 1,1 0,0 1,1 0,1 0,0 1,1 0,1 0,1 0,0 1,1-1,0 1,2 0,0 0,0 1,2-10,1 1,0-1,0 0,0 1,1-1,0 0,1 0,0-1,0 1,0-1,1 0,0 0,1 0,0-1,0 0,0 0,1 0,-1-1,1 0,1 0,-1-1,1 0,-1 0,2 0,23 10,1-2,0-1,1-2,0-1,9 0,-12-3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43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81 145,'-5'9,"0"0,1 0,0 0,0 1,1 0,1-1,0 1,0 0,1 0,0 0,0 1,1-1,1 0,0 0,0 0,1 0,0 0,1 0,1 3,-2-11,-1-1,1 1,0 0,1 0,-1-1,0 1,0-1,1 0,-1 0,1 0,-1 0,1 0,-1 0,1-1,-1 1,1-1,0 0,-1 0,1 0,0 0,-1 0,1 0,0-1,-1 1,1-1,-1 0,1 0,-1 0,1 0,0-1,68-44,-65 40,-1-1,0 1,-1-1,0 0,0 0,0 0,-1-1,0 1,0-1,-1 0,0 0,0 0,-1 0,0 0,-1 0,1 0,-2 0,1 0,-1 0,0 0,-1 0,0 0,0 0,-1 0,0 1,0-1,0 1,-1 0,-1 0,1 0,-1 0,0 1,0 0,-1 0,0 0,0 1,0 0,-1 0,-4-2,2 3,0 0,0 1,0 0,-1 0,1 1,-1 0,0 1,1 0,-1 1,0 0,0 0,1 1,-10 2,-6 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50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80 195,'29'-34,"-29"66,-108 241,238-546,-60 138,-70 135,0 0,1-1,-1 1,0-1,0 1,0-1,0 1,1 0,-1-1,0 1,0 0,1-1,-1 1,0 0,1-1,-1 1,0 0,1 0,-1-1,1 1,-1 0,0 0,1 0,-1-1,1 1,-1 0,0 0,1 0,-1 0,1 0,-1 0,1 0,-1 0,1 0,-1 0,0 0,1 0,-1 0,1 1,-1-1,1 0,-1 0,0 0,1 1,-1-1,1 0,-1 0,0 1,1-1,-1 0,0 1,0-1,1 0,-1 1,0-1,0 0,1 1,-1-1,0 1,0-1,0 0,0 1,0-1,0 1,0-1,1 1,-1-1,0 1,-1-1,1 1,3 37,-3-34,-1 14,1-1,0 1,1 0,1-1,1 1,0-1,2 0,0 0,0 0,2-1,0 0,1 0,7 12,-12-25,-1-1,0 1,1 0,-1-1,1 0,0 1,0-1,0 0,0-1,0 1,1 0,-1-1,0 0,1 0,-1 0,1 0,-1 0,1-1,-1 0,1 1,0-1,-1-1,1 1,-1 0,1-1,-1 0,1 0,-1 0,1 0,-1 0,0-1,1 0,-1 1,0-1,0 0,-1 0,1-1,0 1,-1-1,1 1,-1-1,0 0,0 0,0 0,0 0,0 0,1-3,6-13,-1 0,0 0,-2-1,0 0,-1 0,-1-1,-1 1,0-1,-2 1,-1-1,0 0,-4-20,4 12,-1 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57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53 546,'-26'78,"20"-46,2-23,1 0,0 0,0 0,1 1,0-1,1 1,0-1,0 1,1 0,0 0,1-1,0 1,1 0,-1-1,2 1,0-1,0 0,0 0,1 0,1 0,0-1,0 0,0 0,1 0,0 0,0-1,1 0,0 0,5 2,-4-7,0-1,1 0,-1-1,1 0,-1 0,1-1,-1 0,0 0,1-1,-1 0,0-1,0 0,0 0,-1 0,1-1,-1-1,0 1,0-1,0 0,-1 0,1-1,-1 0,-1 0,6-7,33-34,-2-1,-3-2,-1-1,-3-3,22-44,-57 96,23-37,-3-1,-1-2,-2 0,-2-1,-2 0,-2-1,-2 0,1-22,-9 62,0 0,0 0,0 0,-1 0,0 0,1 0,-2 0,1 0,0 0,-1 0,0 0,0 0,0 0,0 0,-1 0,1 0,-1 1,0-1,0 1,-1-1,1 1,-1 0,1 0,-3-2,2 6,0 0,0 0,-1 0,1 0,0 0,0 1,0 0,1-1,-1 1,0 0,0 0,1 0,0 1,-1-1,1 1,0-1,0 1,0 0,0 0,1 0,-1 0,1 0,0 0,0 0,0 0,-1 4,-15 50,1 0,3 1,3 1,2 0,3 0,3-42,-8 143,9 151,4-133,-4 221,-27-131,-3-140,31-127,-1 0,1 0,-1 0,1-1,-1 1,0 0,1 0,-1-1,0 1,1 0,-1-1,0 1,0-1,1 1,-1-1,0 1,0-1,0 0,0 1,0-1,0 0,0 0,0 1,0-1,0 0,0 0,1 0,-1 0,0 0,0-1,0 1,0 0,0 0,0-1,0 1,0 0,0-1,0 1,1-1,-1 1,0-1,0 1,1-1,-1 0,0 1,1-1,-1 0,0 0,1 0,-1 1,1-1,-1 0,1 0,0 0,-1 0,-27-48,7 3,3-1,1 0,3-2,2 1,1-5,11 44,-1 0,1 0,1 0,0 1,0-1,0 0,1 0,1 1,-1-1,2 1,-1-1,1 1,0 1,0-1,1 0,0 1,1 0,0 0,0 1,0-1,1 1,0 1,0-1,0 1,1 0,7-3,9-6,-2 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58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45,'0'-19,"0"-6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59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0,'-76'125,"6"2,-19 55,65-105,67-156,233-298,-257 356,-8 42,-11 61,-2-65,2 1,-1-1,2 0,0 0,1 0,1 0,1 0,0 0,1-1,1 1,0-1,9 14,-12-26,0 0,0 0,1 0,0-1,0 1,0-1,0 0,0 0,1 0,-1 0,1-1,0 0,-1 0,1 0,0 0,1-1,-1 0,0 0,0 0,0-1,0 0,1 0,-1 0,0-1,0 1,1-1,-1-1,0 1,0-1,0 1,-1-1,1-1,0 1,-1-1,1 0,-1 0,0 0,0 0,0-1,0 0,-1 0,0 0,1 0,-1 0,-1-1,1 1,-1-1,0 0,2-3,5-15,0 0,-1-1,-2 0,0-1,-2 1,0-1,-1-7,-2 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59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30,'-18'15,"0"1,1 0,0 1,2 1,0 1,1 0,1 1,0 0,2 1,0 0,1 3,9-22,0 1,1 0,-1-1,0 1,1 0,0 0,0 0,0-1,0 1,0 0,0 0,1 0,-1-1,1 1,0 0,0 0,0-1,0 1,0-1,0 1,1-1,0 1,-1-1,1 0,0 0,0 0,0 0,0 0,0 0,1-1,-1 1,0-1,1 1,-1-1,1 0,0 0,-1 0,1 0,0-1,0 1,-1-1,1 1,0-1,0 0,0 0,0 0,-1-1,1 1,2-1,4 0,0-1,-1 0,1 0,0-1,-1 0,0 0,1-1,-1 0,-1 0,1-1,-1 0,1 0,-2-1,1 0,0 0,-1-1,-1 0,1 0,-1 0,0-1,0 1,-1-1,0 0,-1-1,0 1,0-1,-1 1,0-1,0 0,-1 0,0 0,0 1,-1-1,-1 0,1 0,-1 0,-1 0,0 0,0 0,-3-5,2 9,0 0,-1 1,0-1,0 1,0 0,-1 0,1 0,-1 0,0 1,0 0,0 0,0 0,-1 0,1 1,-1 0,0 0,1 1,-1 0,-5-1,-14-2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08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28 186,'-28'153,"39"-322,-7 152,1-1,1 1,1 1,0-1,2 1,-1 0,2 0,1 1,-10 13,0 1,0-1,0 1,0-1,0 1,0 0,1 0,-1 0,0-1,1 1,-1 1,1-1,0 0,-1 0,1 0,-1 1,1-1,0 1,0 0,-1-1,1 1,0 0,0 0,-1 0,1 0,0 0,0 0,-1 1,1-1,0 1,-1-1,1 1,0 0,-1-1,1 1,-1 0,2 1,49 55,-20-17,-15-28,0-4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08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1,'-26'31,"2"1,0 2,3 0,1 2,1 0,1 4,-6 46,24-85,0 1,0 0,0 0,0-1,0 1,0 0,0 0,1-1,-1 1,0 0,1-1,0 1,-1 0,1-1,0 1,0-1,0 1,0-1,0 1,0-1,0 0,0 1,1-1,-1 0,0 0,1 0,-1 0,1 0,-1-1,1 1,0 0,-1-1,1 1,0-1,-1 1,1-1,0 0,-1 0,1 1,0-1,0-1,0 1,-1 0,1 0,0-1,0 1,12-4,0 0,0-1,-1-1,1 0,-1 0,-1-2,1 1,-1-2,-1 1,1-2,-1 0,-1 0,2-3,-7 8,0 0,-1 0,1 0,-1-1,0 0,-1 0,0 0,0 0,0 0,0-1,-1 1,0-1,-1 0,0 1,0-1,0 0,0 0,-1 0,-1 0,1 0,-1 1,0-1,0 0,-1 0,0 1,0-1,-1 1,0 0,0-1,0 1,-1 0,0 1,0-1,0 1,-1 0,1 0,-1 0,-1 1,1-1,-3 0,-18-8,1 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08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0,'-21'65,"4"0,2 1,3 1,0 36,3 15,5 2,7 23,-2 6,-1-138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09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0 672,'423'17,"-400"-15,20 3,0-2,0-2,0-1,0-3,20-4,107-29,-237 79,43-32,0 2,2 0,0 2,0 0,1 1,1 2,1 0,0 1,-2 4,20-22,-1 1,1-1,0 0,0 0,0 1,0-1,0 1,0-1,1 1,-1-1,0 1,1-1,-1 1,1 0,0-1,-1 1,1 0,0-1,0 1,0 0,0 0,0-1,0 1,1 0,-1-1,1 1,-1 0,1-1,0 1,-1-1,1 1,0-1,0 1,0-1,0 0,0 1,0-1,1 0,-1 0,0 0,1 0,-1 0,0 0,1 0,-1 0,1-1,0 1,-1 0,1-1,-1 1,1-1,0 0,0 0,-1 0,1 1,0-2,-1 1,2 0,15-2,-1 0,1-2,0 0,-1-1,0-1,0 0,0-2,-1 1,0-2,1-2,-14 10,147-93,-150 93,1 0,-1 1,1-1,-1 0,1 0,-1 1,1-1,0 1,-1-1,1 0,0 1,-1-1,1 1,0 0,0-1,-1 1,1 0,0-1,0 1,0 0,-1 0,1 0,0 0,0-1,0 1,0 0,0 1,0-1,-1 0,1 0,0 0,0 0,0 1,-1-1,1 0,0 1,0-1,0 1,-1-1,1 1,0-1,-1 1,1-1,-1 1,1 0,0-1,-1 1,1 0,-1-1,0 1,1 0,-1 0,0 0,1-1,-1 1,0 0,0 0,0 0,1 0,-1-1,0 1,0 0,0 0,-1 0,1 0,0 0,0-1,0 1,-1 0,1 38,-1-35,-1 1,1 0,1-1,-1 1,1 0,0 0,0-1,0 1,0 0,1 0,0-1,0 1,0-1,1 1,0-1,-1 1,1-1,1 0,-1 0,1 0,0 0,-1 0,2-1,-1 1,0-1,1 0,-1 0,1 0,0 0,0-1,2 2,3-2,-1-1,1 0,-1 0,1-1,-1 0,1 0,-1-1,1 0,-1-1,0 1,1-2,-1 1,0-1,0 0,0-1,-1 0,1 0,-1-1,1-1,123-112,-116 104,28-32,-2-2,-2-1,-3-2,29-52,-44 63,-3-2,-2 1,-1-2,-2 0,-2-1,-1-8,-9 47,3-10,-1 0,-1 1,-1-1,0 0,-1 0,0 0,-1 0,-1 0,-1-2,3 16,0 0,0-1,0 1,-1 0,1-1,-1 1,1 0,-1 0,1 0,-1-1,1 1,-1 0,0 0,0 0,0 0,0 0,0 0,1 1,-2-1,1 0,0 0,0 1,0-1,0 0,0 1,-1-1,1 1,0 0,0-1,-1 1,1 0,0 0,0 0,-1 0,1 0,0 0,-1 0,1 0,0 0,-1 1,1-1,0 0,0 1,0-1,-1 1,1 0,0-1,0 1,0 0,0 0,0-1,0 1,0 0,0 1,-48 57,37-30,1 1,1 0,2 0,1 1,1 1,2-1,0 12,-4 22,-3 2,4 2,2-1,4 1,2 0,9 49,32 101,-27-184,-24-70,0 14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9:2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766 429,'1'-2,"0"1,1 0,-1-1,0 1,0-1,0 0,0 1,0-1,-1 0,1 1,0-1,-1 0,1 0,-1 0,0 0,1 0,-1 1,0-1,0 0,0 0,-1 0,1 0,0 0,-1 0,1 1,-1-1,0 0,1 0,-1 1,0-1,0 0,0 1,0-1,0 1,-1-1,1 1,0 0,-1-1,1 1,-1 0,-1-1,-71-36,60 38,0 0,1 1,-1 1,0 0,0 1,1 0,0 1,-1 1,1 0,1 1,-1 0,1 1,0 0,1 1,0 1,0-1,-7 8,-47 67,63-80,1 0,0 0,0 0,0 0,0 0,0 0,1 0,-1 0,1 0,0 0,0 0,0 1,0-1,1 0,-1 0,1 0,0 0,0 0,0 0,0 0,0 0,1-1,-1 1,1 0,0-1,0 1,0-1,0 1,0-1,1 0,-1 0,1 0,72 39,-74-40,0-1,0 1,0 0,0-1,0 1,-1 0,1 0,0-1,0 1,-1 0,1 0,-1 0,1 0,0 0,-1 0,0 0,1 0,-1 0,0 1,0-1,1 0,-1 0,0 0,0 0,0 0,0 0,0 1,-1-1,1 0,0 0,0 0,-1 0,1 0,-1 0,1 0,-1 0,1 0,-1 0,0 0,1 0,-1 0,0-1,0 1,-43 40,31-31,-11 12,0 1,2 1,1 0,1 2,1 0,1 1,1 1,0 4,15-30,1 1,-1 0,0 0,1 1,0-1,0 0,0 0,0 1,0-1,0 0,1 1,0-1,0 1,0-1,0 0,0 1,1-1,-1 1,1-1,0 0,0 1,0-1,1 0,-1 0,1 0,0 0,-1 0,1 0,1-1,-1 1,0 0,1-1,-1 0,1 0,0 0,-1 0,1 0,0 0,0-1,1 1,-1-1,2 1,7 0,1 0,-1 0,1-1,0-1,-1 0,1-1,0 0,0-1,-1 0,0-1,6-2,1-2</inkml:trace>
  <inkml:trace contextRef="#ctx0" brushRef="#br0" timeOffset="302.2">1133 684,'-20'4,"-15"12,-2 8,0 4,2 2,7 2,8-1,3-6,4-1,4-1,-1 1,1 1,-2 1,0 1,-3-4,2-6</inkml:trace>
  <inkml:trace contextRef="#ctx0" brushRef="#br0" timeOffset="599.408">766 627,'4'14,"7"15,6 7,6-3,-3-2,2-6,1-8,1-1,2 0,1-1,1 1,1 2,-1 4,1 2,-6-3</inkml:trace>
  <inkml:trace contextRef="#ctx0" brushRef="#br0" timeOffset="1018.968">1640 711,'-35'9,"-5"-1,1 2,1 1,0 3,0 0,2 3,-34 19,67-33,0-1,0 1,0 0,0-1,1 1,-1 0,1 1,0-1,0 0,0 1,0-1,0 1,1-1,0 1,0 0,0 0,0 0,0 0,1-1,0 1,0 0,0 0,0 0,0 0,1 0,0 0,0 0,0 0,0-1,0 1,1 0,0-1,0 1,0-1,0 0,0 0,1 0,-1 0,1 0,0 0,0 0,0-1,0 0,0 1,1-1,-1 0,1-1,-1 1,1-1,0 1,-1-1,1 0,0-1,0 1,0-1,2 1,10-4,-1-1,0 0,0-1,0 0,0-1,-1-1,0-1,-1 0,1 0,-1-1,-1-1,0 0,0-1,-1 0,-1-1,0 0,0-1,-1 0,0-2,29-30,19-4,-56 50,1 0,-1 1,0-1,1 0,-1 1,0 0,0-1,0 1,0-1,0 1,0 0,0 0,-1 0,1-1,0 1,-1 0,0 0,1 0,-1 0,0 0,0 0,0 0,0 0,-1 0,1 0,0-1,-1 1,1 0,-1 0,0 0,0 0,0 1,0 1,-4 23,-1-2</inkml:trace>
  <inkml:trace contextRef="#ctx0" brushRef="#br0" timeOffset="1532.169">1781 1051,'31'-60,"2"1,3 2,13-13,-49 69,0 0,1 0,-1 0,0 0,0 0,1 0,-1 0,1 0,-1 0,1 0,-1 1,1-1,0 0,-1 0,1 0,0 1,-1-1,1 0,0 1,0-1,0 1,0-1,0 1,0-1,0 1,-1 0,1-1,0 1,0 0,1 0,-1 0,0-1,0 1,0 0,0 0,0 1,0-1,0 0,0 0,0 0,0 1,0-1,0 1,0-1,-1 0,1 1,0 0,0-1,0 1,0 0,-1-1,1 1,0 0,-1 0,1-1,0 1,-1 0,1 0,-1 0,1 0,5 31,-6-28,-1-1,1 0,1 0,-1 0,0 0,1 0,-1 0,1 0,0 0,0 0,0 0,1-1,-1 1,1 0,-1-1,1 1,0-1,0 1,0-1,0 0,1 0,-1 0,0 0,1 0,0-1,-1 1,1-1,0 1,0-1,0 0,2 1,4-3,-1-1,0 0,1 0,-1 0,0-1,0 0,-1-1,1 0,-1 0,1 0,-1-1,-1 0,1-1,-1 1,0-1,0 0,0-1,-1 0,0 1,2-6,4-1,74-79,-85 92,1-1,0 0,0 1,0-1,-1 1,1-1,0 1,0 0,0-1,0 1,0 0,0 0,0-1,0 1,0 0,0 0,0 0,0 0,0 0,0 1,0-1,0 0,-1 0,1 0,0 1,0-1,0 1,0-1,0 1,0-1,-1 1,1-1,0 1,0 0,-1-1,1 1,0 0,-1 0,1-1,-1 1,1 0,-1 0,1 0,-1 0,0 0,1 0,-1-1,0 1,0 0,0 0,0 0,0 0,0 0,0 0,0 0,0 0,0 1,-1 59,-1-56,-1 1,2 0,-1-1,1 1,0 0,0 0,0 0,1 0,0 0,0-1,1 1,-1 0,1 0,1 0,-1 0,1-1,0 1,0-1,1 1,-1-1,1 0,0 0,1 0,-1 0,1-1,0 1,0-1,1 0,-1 0,1-1,0 1,2 0,15 3</inkml:trace>
  <inkml:trace contextRef="#ctx0" brushRef="#br0" timeOffset="12575.03">342 6,'-6'-1,"0"-1,0 1,0 1,0-1,0 1,-1 0,1 0,0 1,0-1,0 2,0-1,0 1,0-1,0 2,0-1,1 1,-1-1,1 2,0-1,0 1,0-1,0 1,1 0,-3 3,-4 4,0 1,1 0,1 1,0 0,1 0,0 0,1 1,0 1,0 2,-20 72,4 1,3 0,5 2,1 20,9-79,1-1,2 1,1 0,2 0,1 0,1 0,2-1,1 1,7 18,-6-30,0 1,2-1,0-1,1 0,1 0,1-1,1 0,1-1,1 0,-1-5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09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0,'44'0,"32"5,9 1,0 0,-11-1,-7-2,-11 4,-10 1,-8-1,-6-2,-3 3,-2 0,-1-1,-4-2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0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1,'-10'38,"-3"22,1 7,7-10,5-13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0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0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49,'-8'12,"1"0,0 1,1 0,0 0,1 0,1 1,0 0,0 0,2 0,-1 0,2 0,0 0,1 1,0-1,1 0,1 1,0-1,2 5,0-13,0 0,1 0,-1 0,1 0,0-1,1 0,-1 0,1-1,0 0,0 1,0-2,1 1,0-1,-1 0,1-1,0 1,0-1,0-1,1 1,-1-1,0 0,1-1,-1 0,0 0,1-1,-1 0,0 0,0 0,1-1,-1 0,0-1,-1 1,1-1,0-1,-1 1,0-1,0 0,0-1,0 1,-1-1,1 0,-1-1,0 1,-1-1,0 0,0 0,0 0,0-1,0-3,-1-1,-1 1,1 0,-2-1,1 1,-1-1,-1 0,0 1,0-1,-1 1,-1-1,0 1,0-1,-1 1,0 0,-1 0,0 0,0 0,-1 1,-1 0,0 0,0 0,0 1,-4-4,-43-27,28 26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1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0 279,'11'-21,"1"1,1 0,0 0,2 2,0 0,1 0,1 2,4-4,-19 18,0 0,0 1,0-1,0 1,0 0,0-1,0 1,0 0,1 0,-1 0,0 1,1-1,-1 0,0 1,1 0,-1-1,1 1,-1 0,1 0,-1 1,1-1,-1 0,0 1,1-1,-1 1,0 0,1 0,-1 0,0 0,0 0,0 1,0-1,0 0,0 1,0 0,0-1,0 1,-1 0,1 0,-1 0,0 0,1 0,-1 0,0 1,22 36,-20-33,0 0,0-1,0 1,0 0,1-1,0 0,0 0,0 0,1 0,0-1,0 0,0 0,0 0,1 0,-1-1,1 0,0 0,0-1,1 1,1-2,0 0,-1 0,1-1,0 0,0-1,-1 1,1-1,0-1,-1 0,1 0,-1 0,0-1,1 0,-1 0,-1-1,1 0,0 0,-1-1,0 1,0-1,0-1,-1 1,1-1,3-4,0 0,-1-1,0 0,-1-1,0 1,0-1,-2-1,1 1,-2-1,1 0,-2 0,3-13,-4 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5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120 868,'-14'15,"1"1,0 1,1 0,1 1,1 0,0 1,2 0,0 0,1 1,-1 6,7-24,0 0,0 1,1-1,-1 1,0 0,1-1,-1 1,1-1,0 1,0 0,0-1,0 1,1 0,-1-1,1 1,-1-1,1 1,0-1,0 1,0-1,0 0,1 1,-1-1,1 0,-1 0,1 0,0 0,0 0,-1 0,2 0,-1-1,0 1,0-1,0 0,1 1,-1-1,0 0,1 0,-1 0,1-1,0 1,-1-1,1 1,10-1,0-1,0 0,-1-1,1 0,0-1,-1 0,0-1,0-1,0 0,0 0,-1-1,0-1,0 0,-1 0,0-1,0 0,-1-1,0 0,0-1,-1 1,2-5,-3 7,0 0,0-1,-1 0,0 0,-1-1,0 1,0-1,-1 0,0-1,-1 1,0-1,0 1,-1-1,0 0,-1 0,0 0,0 0,-1 0,-1 0,1 0,-2 0,1 0,-2 0,1 0,-1 1,-1-1,1 1,-2 0,0-2,0 6,1 1,-1 0,0 0,0 0,-1 0,1 1,-1 0,1 0,-1 1,0-1,0 1,0 1,-1-1,1 1,0 0,-1 0,1 1,0 0,-1 0,1 0,0 1,-1 0,1 0,0 1,0 0,0 0,0 0,0 1,0 0,0 0,1 0,0 1,0-1,0 1,0 1,0-1,1 1,3-5,0 0,1 0,-1 1,0-1,0 0,1 1,-1-1,0 0,1 1,-1-1,1 1,-1-1,1 1,-1-1,1 1,-1 0,1-1,-1 1,1 0,0-1,-1 1,1 0,0-1,0 1,-1 0,1-1,0 1,0 0,0 0,0-1,0 1,0 0,0 0,0-1,0 1,1 0,-1 0,0-1,0 1,1 0,-1-1,0 1,1 0,-1-1,0 1,1 0,-1-1,1 1,-1-1,1 1,0-1,-1 1,1-1,-1 0,1 1,0-1,0 0,-1 1,1-1,0 0,-1 0,1 1,0-1,51-4,-7-14,-1-1,-1-2,-1-2,-1-1,-1-3,-2-1,33-31,-16 17,-2-2,-2-3,-2-2,-2-2,-2-2,-3-2,34-59,-33 3,-93 384,13 1,4 103,28-282,-17 257,-48 223,64-541,-1 0,-2 0,-1 0,-1-1,-2-1,-2 0,-10 17,24-47,0 1,0-1,0 0,0 1,0-1,0 0,-1 0,1 0,-1 0,0 0,1-1,-1 1,0 0,0-1,0 1,0-1,0 0,-1 0,1 0,0 0,-1 0,1 0,0 0,-1-1,1 1,-1-1,1 0,-1 0,1 0,-1 0,1 0,-1 0,1-1,0 1,-1-1,1 0,-1 0,1 0,0 0,0 0,0 0,-1 0,1-1,0 1,0-1,1 0,-2 0,-6-14,1-1,0 0,1 0,1-1,1 1,0-1,2 0,0-1,0 1,2-1,0 1,2-1,0 1,3-16,1-18,3 0,2 1,3-1,1 2,3 0,2 1,10-15,78-113,-88 149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6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37,'6'84,"-4"0,-3 0,-5 12,5-82,-10 139,-7 0,-28 105,2-110,45-147,0-1,-1 1,1-1,0 0,0 1,-1-1,1 0,0 0,0 1,0-1,-1 0,1 0,0 0,0 0,0 0,-1 0,1 0,0 0,0 0,0-1,-1 1,1 0,0 0,0-1,-1 1,1 0,0-1,-1 1,1-1,0 1,-1-1,1 1,-1-1,1 0,-1 1,1-1,-1 0,1 1,-1-1,1 0,-1 0,0 1,0-1,1 0,-1 0,0 1,0-1,0 0,0 0,0 0,0 1,0-2,7-5,44-36,3 2,1 3,2 2,1 2,2 3,2 2,-44 20,0 0,0 0,0 1,1 1,0 1,0 0,1 1,0 2,0 0,16 0,-35 2,1 1,-1 0,1 0,-1 0,1 0,-1 1,1-1,-1 0,1 1,-1-1,1 1,-1-1,0 1,1 0,-1-1,0 1,1 0,-1 0,0 0,0 0,0 0,0 0,0 1,0-1,0 0,0 0,0 1,-1-1,1 1,0-1,-1 0,1 1,-1-1,0 1,1-1,-1 1,0-1,0 1,0 0,0-1,0 1,-1-1,1 1,0 0,-29 66,5-39,-1-2,0-1,-2 0,-2-3,0 0,-18 10,24-17,23-15,-15 12,-1-1,0-1,0 0,-1 0,-1-2,0 0,0-1,-1-1,1-1,-2-1,1 0,-9 0,-12-19,28 2</inkml:trace>
  <inkml:trace contextRef="#ctx0" brushRef="#br0" timeOffset="311.944">1078 658,'-33'33,"1"1,2 2,1 1,2 1,1 1,3 2,-1 4,21-41,1-1,0 1,0-1,0 1,1 0,-1-1,1 1,0 0,0 0,0 0,1 0,-1 0,1 0,0 0,0 1,0-1,1 0,0 0,-1 0,1 0,1 0,-1-1,0 1,1 0,0 0,0-1,0 1,0-1,1 0,-1 0,1 0,0 0,0 0,1 0,7 1,1 0,0-1,0-1,0 0,1-1,-1 0,0-1,1 0,-1-1,0 0,0-1,0 0,0-1,0-1,0 0,-1 0,0-1,0-1,9-5,-7 5,-1-1,0-1,0 0,0 0,-1-1,-1-1,0 0,0 0,-1-1,0 0,0 0,-2-1,1 0,-2-1,1 0,-2 0,0 0,0 0,2-15,-7 19,-1 0,0 0,-1 0,1 0,-2 0,1 1,-1-1,-1 1,1-1,-1 1,-1 0,0 1,0-1,0 1,-1 0,0 0,0 0,-1 1,0 0,0 1,0-1,-1 1,0 1,0-1,0 1,0 1,-1 0,1 0,-1 0,0 1,0 1,0-1,0 1,0 1,-7 0,-12 5,3 0</inkml:trace>
  <inkml:trace contextRef="#ctx0" brushRef="#br0" timeOffset="794.511">1784 658,'-28'10,"0"2,0 1,1 1,1 2,1 0,0 2,1 0,1 2,0 1,-15 19,-13 52,50-89,0 0,0 0,0 0,1 0,0 0,-1 1,1-1,0 0,1 0,-1 0,1 0,-1 1,1-1,0 0,0 0,0 0,0 0,1 0,-1-1,1 1,0 0,0-1,0 1,0-1,0 1,0-1,1 0,-1 0,1 0,1 1,9 2,0 0,0-1,1-1,-1 0,1 0,0-2,0 1,-1-2,1 0,0-1,0 0,0-1,-1 0,11-4,-9 1,-1 0,0-2,0 1,0-2,-1 0,0 0,0-2,-1 1,0-1,-1-1,0 0,-1-1,3-4,109-175,-97 147,-2-1,-2 0,-2-2,-2 0,-2-2,-2 1,-3-2,-1 1,-3-1,1-51,-7 96,1-1,0 0,-1 0,0 0,-1 0,0 0,1 0,-2 0,1 0,-1 1,0-1,0 0,0 1,-1 0,0-1,0 1,0 0,-1 0,1 1,-1-1,0 1,-1 0,1 0,-1 0,0 1,0-1,0 1,0 0,0 1,-1-1,1 1,-1 0,0 0,-2 1,1 0,0 1,0 1,0-1,0 1,0 0,0 1,1 0,-1 0,0 0,1 1,-1 0,1 0,0 1,0-1,0 2,1-1,-1 0,1 1,0 0,0 0,1 1,0-1,-1 1,0 3,-9 15,0 0,2 1,1 0,1 0,-4 20,3-1,2-1,2 2,2-1,1 1,3 0,4 36,-2-51,2-1,2 1,0-1,2 0,1-1,1 0,2 0,0-1,2 0,1-1,2-1,0 0,18 20,-28-37,1-1,1 0,-1 0,1-1,0 0,1 0,-1-1,1 0,0 0,1-1,-1-1,1 1,-1-1,4 0,12 1</inkml:trace>
  <inkml:trace contextRef="#ctx0" brushRef="#br0" timeOffset="1385.152">2462 573,'-11'22,"1"0,1 1,1 0,1 0,1 1,1 0,1 0,1 0,2 0,0 1,2 20,-1-40,0 0,1 0,-1 0,1 0,0 0,1 0,-1 0,1 0,0-1,0 1,0-1,1 1,-1-1,1 0,0 0,0 0,1 0,-1 0,1-1,0 0,0 0,0 0,0 0,1 0,-1-1,1 0,-1 0,1 0,0 0,0-1,0 0,0 0,0 0,0-1,0 0,0 0,0 0,0 0,0-1,0 0,0 0,0 0,0 0,-1-1,1 0,2-1,11-11,-1-1,0-1,-1 0,-1-1,0-1,-2 0,0-1,-1 0,-1-1,0 0,1-8,13-20,31-56,-55 104,0 0,0 0,0 0,0 0,-1 0,1 1,0-1,0 0,0 1,0-1,-1 1,1-1,0 1,-1-1,1 1,0-1,-1 1,1 0,0-1,-1 1,1 0,-1 0,1-1,-1 1,0 0,1 0,-1 0,0 0,1-1,-1 1,0 0,0 0,0 0,0 0,0 0,0 0,0 0,0-1,0 1,-1 0,1 0,0 0,0 0,-1 0,1-1,-1 2,3 6,36 238,-37-236,14 83,-3 0,-5 1,-3-1,-5 1,-4 0,-4-1,-4 0,-8 17,16-83,-2-1,0 0,-2-1,-1 1,0-2,-2 1,-1-2,-1 0,-1 0,-1-1,-1-1,0-1,-2 0,-16 12,31-28,-1 0,0 0,0-1,0 1,0-1,0-1,-1 1,1-1,-1 0,1 0,-1 0,0-1,0 0,0 0,0-1,0 1,0-1,0-1,0 1,0-1,0 0,0 0,1-1,-1 0,0 0,1 0,-1 0,1-1,0 0,0 0,0-1,0 0,1 1,-1-1,1-1,0 1,0-1,0 1,1-1,0 0,0 0,0-1,0 1,-1-6,3-9,0 0,1 0,2 0,0 0,0 0,2 0,1 0,0 1,2 0,0 0,1-1,11-30,2 0,3 2,1 1,2 0,3 3,1 0,2 2,2 1,2 2,1 1,2 3,2 1,1 1,1 3,1 2,48-22,-73 43,-1 1,1 1,0 0,0 2,0 0,1 2,10 0,0 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31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17 113,'-17'-2,"38"-3,0 1,194-17,-75 13,171-27,-7 7,-4 18,-301 10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33.2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30,'0'1,"0"1,0 0,1 0,-1-1,0 1,1 0,-1-1,1 1,0-1,-1 1,1 0,0-1,0 0,0 1,0-1,0 1,0-1,0 0,1 0,-1 0,0 0,1 0,-1 0,1 0,-1 0,1 0,0-1,-1 1,1-1,-1 1,1-1,0 0,0 1,-1-1,1 0,0 0,73-5,-53 3,197-29,148 2,-41 27,-252 13,-66-8,1-1,0 0,0 0,0-1,1 0,-1-1,0 0,0 0,0-1,9-2,3-3,-2 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4:28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537 453,'-23'90,"-9"104,1 179,32-95,15-195,-36-112,11 10</inkml:trace>
  <inkml:trace contextRef="#ctx0" brushRef="#br0" timeOffset="305.635">1 594,'592'-209,"-259"101,-311 102,-1 0,1 2,0 0,0 1,0 2,0 0,4 2,-3-1</inkml:trace>
  <inkml:trace contextRef="#ctx0" brushRef="#br0" timeOffset="1364.786">932 904,'-15'33,"1"0,2 1,1 1,2 0,1 0,2 1,-1 21,6-52,1 1,-1-1,1 1,0-1,1 1,-1-1,1 1,0-1,1 0,-1 1,1-1,0 0,0 0,1 0,-1 0,1-1,0 1,1-1,-1 1,1-1,0 0,0-1,0 1,0-1,1 1,-1-1,1-1,0 1,0 0,0-1,0 0,0-1,0 1,1-1,-1 0,5 1,1-6,0 1,0-2,0 1,-1-1,0-1,0 0,0 0,-1-1,0 0,0-1,-1 0,6-7,4-8,-1-1,-1-1,-1 0,-1-2,-1 1,3-15,0 11,-16 31,0-1,0 1,0-1,0 0,0 1,0-1,0 1,0-1,0 0,0 1,1-1,-1 1,0-1,0 0,0 1,1-1,-1 0,0 1,0-1,1 0,-1 1,0-1,0 0,1 0,-1 1,1-1,-1 0,0 0,1 0,-1 1,0-1,1 0,-1 0,1 0,-1 0,0 0,1 0,-1 0,1 0,-1 0,0 0,1 0,-1 0,1 0,-1 0,0 0,1 0,-1-1,1 1,-1 0,0 0,1 0,-1-1,0 1,1 0,-1 0,0-1,1 1,-1 0,0-1,0 1,0 0,1-1,-1 1,0 0,0-1,0 1,0-1,1 1,9 120,-7-108,-1-1,2 0,-1 0,2 0,-1 0,2-1,-1 0,1 0,1 0,0-1,1 2,-4-8,-1 1,1-1,0 1,0-1,1 0,-1-1,1 1,-1-1,1 0,0 0,0 0,-1 0,1-1,1 0,-1 0,0-1,0 1,0-1,0 0,0-1,0 1,1-1,-1 0,0 0,0 0,1-1,2-1,-1-1,1 1,-1-1,1 0,-1-1,-1 0,1 0,-1 0,0-1,0 0,0 0,-1-1,0 1,0-1,-1 0,1-1,-2 1,1-1,0-2,40-156,-43 166,8-81,-8 82</inkml:trace>
  <inkml:trace contextRef="#ctx0" brushRef="#br0" timeOffset="4037.16">2146 961,'-3'-2,"1"1,-1 0,0 0,1 1,-1-1,0 0,1 1,-1 0,0-1,1 1,-1 0,0 1,0-1,1 0,-1 1,0-1,1 1,-1 0,0 0,1 0,-1 0,1 1,0-1,-1 1,1-1,0 1,0 0,0 0,0 0,0 0,0 0,1 0,-1 0,1 1,-1-1,1 0,0 2,-38 98,39-98,-5 8,2 1,0 0,0 0,1 0,1 1,0-1,1 0,1 1,0-1,0 0,1 0,1 0,2 8,-3-19,-1 1,1-1,0 1,0-1,-1 1,1-1,1 0,-1 0,0 0,1 0,-1 0,1-1,-1 1,1-1,0 1,-1-1,1 0,0 0,0 0,0-1,0 1,0-1,0 1,0-1,0 0,0 0,0 0,0-1,0 1,0-1,0 0,0 0,0 0,0 0,93-52,-66 23,-1 0,-2-3,-1 0,-1-1,-2-2,-17 27,-1-1,0 0,0 0,-1 0,-1-1,1 1,-2-1,1 0,-2 0,1 0,-2 0,1-6,-1 12,-1 0,1 0,-1 1,0-1,0 0,0 0,-1 1,0-1,0 1,0-1,0 1,-1 0,1 0,-1 0,0 0,0 1,-1-1,1 1,-1-1,0 1,0 1,0-1,0 0,0 1,0 0,-1 0,1 0,-1 0,0 1,-7-1,0 0,-1 0,1 1,0 1,-1 0,1 1,0 0,0 1,0 1,0 0,0 0,0 1,0 0,1 1,0 1,0 0,1 0,-1 1,1 0,1 1,-1 0,1 0,1 1,0 1,0-1,1 1,-6 10,-5 5</inkml:trace>
  <inkml:trace contextRef="#ctx0" brushRef="#br0" timeOffset="4972.509">3331 256,'0'674,"-29"-284,30-407,-1-1</inkml:trace>
  <inkml:trace contextRef="#ctx0" brushRef="#br0" timeOffset="7200.728">3105 876,'29'13,"1"-1,1-2,0-2,0 0,1-2,0-2,0 0,0-3,0 0,10-3,-14-2,0-2,-1-1,1-1,-2-1,1-2,-1 0,-1-2,0-1,-1-1,-1-1,0-1,-1-1,9-10,-56 88,19-51,0 0,1 0,1 0,-1 1,2 0,-1 0,1 0,1 0,0 1,0-1,1 0,0 1,1-1,0 1,1 0,0-1,1 0,0 1,3 8,-4-17,0 0,0 1,0-1,1 0,-1 1,1-1,-1 0,1 0,0 0,0-1,0 1,0 0,0-1,0 1,0-1,1 1,-1-1,0 0,1 0,-1 0,1-1,-1 1,1-1,-1 1,1-1,0 0,-1 0,1 0,0 0,-1 0,1 0,-1-1,1 1,-1-1,1 0,-1 0,1 0,-1 0,2-1,83-63,-74 48,0-1,-2 0,0 0,0-1,-2-1,6-16,-5 12,-4 63,-8 558,-27-337,30-250,-1-1,0 1,-1 0,0-1,0 1,-1-1,0 1,-1-1,0 0,-1 1,1-2,-2 1,1 0,-1-1,-3 4,3-10,0-1,1 1,-1-1,0 0,0 0,0 0,1-1,-1 0,0 1,0-2,0 1,0-1,0 0,0 0,0 0,1 0,-1-1,1 0,-1 0,1 0,-1-1,1 1,0-1,0 0,0 0,1 0,-1-1,1 0,0 1,0-1,0 0,-2-4,-4-6,1 0,1-1,0 0,1 0,1 0,0-1,2 1,-1-1,0-11,5 15,-1 1,1-1,1 0,0 0,1 1,0-1,1 1,0 0,1 0,0 0,1 1,0-1,1 1,7-8,5-12,107-133,-16 47,-68 67,-11 15,-3-1,0-1,-3-2,12-22,6-52,-42 113,-1-1,0 0,1 1,-1-1,1 0,-1 1,0-1,1 0,-1 0,1 0,-1 0,1 1,-1-1,1 0,-1 0,1 0,-1 0,1 0,-1 0,1 0,-1 0,1 0,-1-1,1 1,-1 0,1 0,-1 0,0 0,1-1,-1 1,1 0,-1-1,1 1,-1 0,0 0,1-1,-1 1,0-1,1 1,-1 0,0-1,0 1,1-1,-1 1,0-1,0 1,0-1,0 1,0-1,0 1,1 0,-1-1,0 1,0-1,0 1,-1-1,1 1,0-1,0 1,0-1,0 1,0-1,0 1,-1-1,1 1,0-1,0 1,-1 0,1-1,-1 1,13 36,-8 265,-32-32,1-70,17-168,10-32,0 1,0 0,0-1,0 1,0 0,0-1,0 1,-1 0,1-1,0 1,0 0,0-1,0 1,-1 0,1-1,0 1,0 0,-1 0,1-1,0 1,0 0,-1 0,1 0,0-1,-1 1,1 0,0 0,-1 0,1 0,0 0,-1 0,1-1,0 1,-1 0,1 0,0 0,-1 0,1 0,0 0,-1 1,1-1,0 0,-1 0,1 0,0 0,-1 0,1 0,0 1,-1-1,1 0,0 0,-1 0,1 1,0-1,0 0,0 0,-1 1,-1-31,1 0,1 0,1 0,2 0,1 0,2 1,0 0,2 0,2 0,0 1,2 0,13-22,-13 20,3-10,1 1,3 1,1 0,1 1,2 1,2 2,1 0,1 2,19-16,-45 46,1 0,-1 0,1 0,0 0,0 0,0 1,0-1,0 1,0-1,0 1,0 0,0 0,1 0,-1 0,0 0,1 0,-1 1,1-1,-1 1,1 0,-1 0,1 0,-1 0,1 0,-1 0,1 1,-1-1,1 1,-1-1,0 1,1 0,-1 0,0 0,0 1,1-1,-1 0,0 1,0-1,0 1,-1 0,1 0,0 0,-1 0,1 0,-1 0,0 0,1 0,-1 0,0 1,-1-1,2 3,1 9,0 1,-2 0,1 0,-2 0,0 1,-1-1,0 0,-1 0,-1 0,0-1,-1 1,-1-1,0 0,-1 0,-1 0,-6 10,6-11,-1 0,-1 0,0-1,-1 0,0-1,-1 0,0 0,0-1,-1-1,-1 0,0-1,0 0,-12 5,23-12,1 0,0 0,-1 0,1 0,-1 0,0 0,1-1,-1 1,0-1,1 1,-1-1,0 0,0 1,1-1,-1 0,0 0,0 0,1-1,-1 1,0 0,0-1,1 1,-1-1,0 1,1-1,-1 0,1 0,-1 1,1-1,-1-1,1 1,0 0,-1 0,1 0,0-1,0 1,0 0,0-1,0 1,0-1,0 1,1-1,-1 0,0 1,1-1,-1 0,1 1,0-1,0 0,-1 0,1 1,0-1,1 0,-1 0,0 1,0-1,1 0,-1 0,1 1,-1-1,1 1,0-1,0-1,9-14,2 3</inkml:trace>
  <inkml:trace contextRef="#ctx0" brushRef="#br0" timeOffset="7585.717">4798 989,'25'3,"1"-1,-1-1,0-1,0-2,0 0,0-2,0 0,-1-2,21-7,-41 11,1 1,-1-1,0 0,1 0,-1 0,0-1,0 1,0-1,-1 0,1 0,-1-1,0 1,1-1,-2 1,1-1,0 0,-1 0,1 0,-1-1,0 1,-1 0,1-1,-1 1,0-1,0 0,0 1,-1-1,0 0,1 1,-2-1,1 0,0 0,-1 1,0-1,0 1,-1-1,1 1,-1-1,0 1,0 0,-1-1,2 2,0 1,-1 0,0 0,1-1,-1 1,0 0,0 0,0 0,-1 1,1-1,0 1,-1-1,1 1,-1 0,1-1,-1 1,1 1,-1-1,0 0,0 1,1-1,-1 1,0 0,0 0,0 0,1 0,-1 0,0 1,0-1,1 1,-1 0,0 0,1 0,-1 0,1 0,-1 1,0-1,-86 67,80-59,1 1,0 0,1 0,0 1,0 0,1 0,1 1,0-1,0 1,2 1,-1-1,1 0,1 1,0 0,1-1,0 1,1 0,1 5,3-10,-1-1,2 0,-1 1,1-2,0 1,1-1,-1 1,1-2,0 1,1-1,-1 0,1 0,0 0,1-1,-1 0,1-1,-1 0,1 0,0 0,0-1,1 0,-1-1,0 0,0 0,1-1,-1 0,1 0,-1-1,6-1,6-2,-1-1,0 0,0-2,0 0,-1-1,0-1,10-6,-10 4</inkml:trace>
  <inkml:trace contextRef="#ctx0" brushRef="#br0" timeOffset="7902.971">5786 678,'-17'11,"0"0,1 1,0 1,1 1,0 0,1 1,1 0,0 1,2 1,-1 0,2 0,-5 12,14-25,0 0,0 0,1 1,-1-1,1 0,0 1,0-1,1 0,-1 1,1-1,0 0,0 0,0 0,1 1,-1-1,1-1,0 1,0 0,0 0,1-1,-1 1,1-1,0 0,0 0,0 0,1 0,-1 0,3 1,10 12,-13-13,-1-1,1 1,-1 0,1 0,-1 0,0 0,0 0,-1 0,1 1,-1-1,1 0,-1 1,0-1,0 1,-1 0,1-1,-1 1,1 0,-1-1,0 1,-1 0,1-1,-1 1,0-1,1 1,-1 0,-1-1,1 0,-1 1,1-1,-1 0,0 0,0 0,0 0,0 0,-1 0,1 0,-1-1,-3 3,-5 4,-1 0,-1-1,1-1,-1 0,-1 0,1-1,-1-1,0 0,0-1,-1-1,1 0,-1-1,0 0,-4-1,-6-1</inkml:trace>
  <inkml:trace contextRef="#ctx0" brushRef="#br0" timeOffset="9223.243">6943 791,'-20'11,"1"0,-1 2,2 0,0 1,0 1,1 0,1 2,1 0,0 0,2 1,0 1,-10 19,21-34,0-1,0 1,0 0,1 0,-1 0,1 0,0 1,0-1,0 0,1 0,0 1,-1-1,2 0,-1 0,0 1,1-1,0 0,0 0,0 1,0-1,1 0,0 0,-1 0,2-1,-1 1,0 0,1-1,-1 0,1 1,0-1,0 0,1 0,-1-1,0 1,1-1,0 1,-1-1,1 0,0-1,0 1,0-1,0 0,1 0,-1 0,0 0,4 0,5-3,-1 0,1-1,-1 0,0 0,0-2,0 0,-1 0,1-1,-1 0,0-1,-1 0,0 0,0-2,-1 1,0-1,0 0,-1-1,0 0,0 0,-2-1,1 0,-1 0,-1-1,0 1,0-1,1-10,0 10,-2 1,1-1,-2 0,1 0,-2 0,1 0,-2 0,0-1,0 1,-1-1,-1 1,0 0,0-1,-1 1,-1 0,-2-7,4 15,0 1,1-1,-1 0,-1 1,1-1,0 1,-1 0,0-1,0 1,0 0,0 0,0 0,-1 0,1 1,-1-1,0 0,1 1,-1 0,0 0,-1 0,1 0,0 0,-1 1,1-1,-1 1,1 0,-1 0,1 0,-1 1,0-1,1 1,-1 0,0 0,0 0,1 1,-1-1,0 1,1 0,-1 0,1 0,-1 0,1 1,-2 0,6-3,-1 1,1 0,0 0,-1 0,1-1,-1 1,1 0,0 0,-1 0,1 0,0 0,-1 0,1 0,0 0,-1 0,1 0,-1 0,1 1,0-1,-1 0,1 0,-1 1,1-1,-1 0,1 1,-1-1,1 0,-1 1,1-1,-1 1,1-1,-1 1,0-1,1 1,-1-1,0 1,1-1,-1 1,0 0,0-1,1 1,-1-1,0 1,0 0,0-1,0 1,0 0,0-1,0 1,0 0,0-1,0 1,-1-1,1 1,0 0,0-1,0 1,-1-1,1 1,0-1,-1 1,1-1,0 1,-1-1,1 1,-1-1,0 1,12-5,0-1,0-1,-1 0,0 0,0-1,-1 0,1-1,-1 1,1-4,20-15,10-8,-2-2,-1-2,-1-1,-3-2,-1-1,-2-2,-2-1,-2-1,7-20,-12 22,-19 45,-1 0,0 0,0 0,1 0,-1 1,0-1,0 0,-1 1,1-1,0 1,0-1,-1 1,1 0,-1-1,1 1,-1-1,0 1,1 0,-1-1,0 1,0 0,0-1,0 1,-1 0,1-1,0 1,-1 0,1-1,-1 1,-3 676,-22-156,20-382,-7 0,-6-1,-11 20,26-141,0 1,-1 1,0-1,-2 0,0 0,-1 0,-9 14,17-32,-1-1,1 1,-1 0,1 0,-1 0,0-1,1 1,-1 0,0-1,1 1,-1-1,0 1,0-1,1 1,-1-1,0 1,0-1,0 0,0 1,0-1,0 0,0 0,0 0,1 0,-1 0,0 0,0 0,0 0,0 0,0 0,0 0,0-1,0 1,0 0,0-1,1 1,-1-1,0 1,0-1,0 1,1-1,-1 1,0-1,1 0,-1 1,0-1,0-1,-26-40,25 39,-6-18,1-1,2 0,0 0,1 0,1-1,1 0,1 0,1 1,1-1,1 0,1 1,1-1,0 1,2 0,1 0,3-3,-3 2,2 1,1 0,0 1,2 0,0 0,13-15,-6 12</inkml:trace>
  <inkml:trace contextRef="#ctx0" brushRef="#br0" timeOffset="19289.757">9173 396,'0'0,"1"0,-1-1,0 1,1 0,-1-1,1 1,-1 0,1-1,-1 1,1 0,-1 0,1 0,0 0,-1-1,1 1,-1 0,1 0,-1 0,1 0,-1 0,1 0,0 1,-1-1,1 0,-1 0,1 0,-1 0,1 1,-1-1,1 0,-1 0,1 1,-1-1,1 0,-1 1,0-1,1 1,-1-1,0 0,1 1,-1-1,0 1,1-1,-1 1,0-1,0 1,0-1,1 1,-1-1,0 1,0 0,0-1,0 1,0-1,0 1,0-1,0 1,0-1,0 1,-1 0,7 39,-6-39,1 461,-1-155,-28-140,26-95,2-72,0-1,-1 1,1 0,0-1,0 1,0 0,-1 0,1-1,0 1,0 0,-1 0,1-1,0 1,0 0,-1 0,1 0,0-1,-1 1,1 0,0 0,-1 0,1 0,0 0,-1 0,1 0,-1 0,1 0,0 0,-1 0,1 0,0 0,-1 0,1 0,0 0,-1 0,1 0,0 0,-1 1,1-1,0 0,-1 0,1 0,0 1,0-1,-1 0,1 0,0 1,0-1,-1 0,1 0,0 1,0-1,0 0,0 1,-1-1,1 0,0 1,0-1,0 0,0 1,0-1,-5-12</inkml:trace>
  <inkml:trace contextRef="#ctx0" brushRef="#br0" timeOffset="19641.744">8890 989,'24'-9,"23"-9,12-5,1 0,-4 1,-8 2,-2 1,-3 4,-6 4,-3 4,-8-2,-3 1,-1 1,0 3,2 1,-4 7,-4 2</inkml:trace>
  <inkml:trace contextRef="#ctx0" brushRef="#br0" timeOffset="20203.641">9653 1187,'-12'171,"12"-171,0-1,0 1,-1 0,1 0,0 0,-1 0,1 0,0 0,-1-1,1 1,0 0,-1 0,1 0,0 0,-1 0,1 0,0 0,-1 0,1 1,0-1,-1 0,1 0,0 0,0 0,-1 0,1 0,0 1,-1-1,1 0,0 0,0 0,-1 1,1-1,0 0,0 0,0 1,-1-1,1 0,0 1,0-1,0 0,0 1,0-1,0 0,-1 0,1 1,0-1,0 0,0 1,0-1,0 0,0 1,0-1,0 0,1 1,-1-1,-5-28,4 5,2 0,1 0,0 0,2 0,1 1,0-1,2 1,1 0,0 1,2 0,0 0,6-7,-7 14,0 0,1 1,1 0,0 1,1 0,0 1,1 0,0 1,0 0,1 1,0 1,12-5,-24 12,0 0,-1 1,1-1,0 1,0-1,0 1,-1 0,1 0,0 0,0 0,0 0,0 1,0-1,-1 0,1 1,0-1,0 1,-1 0,1 0,0-1,-1 1,1 0,-1 0,1 1,-1-1,1 0,-1 0,0 1,0-1,1 1,-1-1,0 1,0 1,7 12</inkml:trace>
  <inkml:trace contextRef="#ctx0" brushRef="#br0" timeOffset="20711.706">10471 933,'-40'14,"1"2,1 1,0 2,2 2,0 1,1 2,2 2,-17 15,41-31,0 0,0 0,1 1,0 0,0 0,1 1,1 0,0 0,1 1,0-1,1 1,1 0,0 1,0-1,1 1,2-12,0 0,0 0,0 0,0 0,0 0,0 0,0-1,1 1,-1 0,1 0,-1 0,1 0,0 0,-1-1,1 1,0 0,0-1,1 1,-1 0,0-1,0 0,1 1,-1-1,1 0,-1 1,1-1,0 0,-1 0,1 0,0-1,0 1,0 0,-1-1,1 1,0-1,0 0,0 1,0-1,0 0,0 0,0 0,2-1,81-26,-41 2,-1-2,-2-2,0-1,-2-3,-2-1,-1-1,0-4,-28 30,42-30,-49 39,0 1,0 1,1-1,-1 0,0 0,0 0,0 0,-1 1,1-1,0 0,0 1,-1-1,1 1,-1-1,1 1,-1-1,1 1,-1-1,0 1,0-1,0 1,0 0,0-1,0 1,0-1,-1 1,1-1,-1 1,1-1,-1 1,1 0,-4 20,0-12,1 1,1-1,0 1,0 0,1 0,1 0,-1 0,2 0,0 0,0 0,1 0,0 0,1-1,0 1,1-1,0 0,0 0,1 0,5 7,3-4</inkml:trace>
  <inkml:trace contextRef="#ctx0" brushRef="#br0" timeOffset="21193.682">10809 1243,'28'-62,"3"1,3 1,14-16,-11 26,-36 50,0 0,0 0,1 0,-1 0,0 1,0-1,0 0,0 1,1-1,-1 0,0 1,0 0,0-1,0 1,0-1,0 1,0 0,0 0,-1 0,1 0,0-1,0 1,-1 0,1 0,0 0,-1 0,1 1,-1-1,1 0,-1 0,0 0,0 0,1 0,-1 1,0-1,0 0,0 0,0 0,0 1,0-1,-1 0,1 0,0 0,0 0,-1 1,1-1,-1 0,1 0,-1 1,1 0,-1 47,0-36,1 1,0 0,0-1,2 1,0 0,0-1,1 0,1 0,0 1,5 10,-6-18,0-1,0 1,0-1,0 0,1 0,0 0,0 0,0-1,0 1,1-1,0 0,0-1,0 1,0-1,1 0,-1 0,1-1,0 0,-1 0,1 0,0 0,0-1,1 0,-1 0,0-1,0 0,0 0,0 0,1-1,-1 0,6-2,-3 1,0-2,0 1,0-1,0-1,0 1,-1-1,0-1,0 0,-1 0,1-1,-1 1,0-1,-1-1,0 0,0 1,-1-2,0 1,4-9,0-2,0-1,-1 0,-1 0,-1-1,-1 0,0 0,-2 0,0-4,-2 1</inkml:trace>
  <inkml:trace contextRef="#ctx0" brushRef="#br0" timeOffset="21656.308">11939 763,'-11'-3,"0"0,0 1,0 0,0 0,0 1,0 1,0 0,0 0,0 1,-1 1,1 0,1 0,-1 1,0 0,1 1,-1 1,9-5,0 1,0 0,1-1,-1 1,0 0,1 0,-1 0,0 1,1-1,0 0,-1 1,1-1,0 1,-1-1,1 1,0-1,0 1,0 0,1-1,-1 1,0 0,1 0,-1 0,1 0,-1 0,1 0,0-1,0 1,0 0,0 0,0 0,1 0,-1 0,0 0,1 0,-1 0,1-1,0 1,0 0,0 0,0-1,0 1,0 0,0-1,0 1,1-1,-1 0,0 1,1-1,-1 0,2 1,34 27,64 68,-98-93,0 0,-1 0,1 0,-1 1,0-1,0 1,-1-1,1 1,-1 0,0 0,0 0,-1-1,0 1,1 0,-2 0,1 0,0 0,-1 0,0 0,0 0,-1-1,1 1,-1 0,0-1,0 1,-1 0,-3 4,0 0,0-1,-1 0,0 0,0-1,-1 0,0 0,0-1,-1 0,1 0,-2-1,1 0,0-1,-1 0,0 0,0-1,0 0,0-1,0 0,0-1,-1 0,1-1,-1 0,1 0,-1-1,-14 1</inkml:trace>
  <inkml:trace contextRef="#ctx0" brushRef="#br0" timeOffset="22408.044">12333 143,'18'156,"-4"-33,-5-61,-1 1,-4 0,-2 0,-3 0,-3 0,-3 0,-5 16,-56 158,68-238,1 1,-1-1,0 0,1 1,-1-1,1 0,-1 1,1-1,-1 0,1 1,0-1,-1 1,1-1,0 1,-1 0,1-1,0 1,-1 0,1-1,0 1,0 0,0 0,-1-1,1 1,0 0,0 0,0 0,-1 0,1 0,0 0,0 1,0-1,-1 0,1 0,0 0,0 1,-1-1,1 1,0-1,0 0,-1 1,1-1,0 1,-1-1,1 1,-1 0,1-1,-1 1,1-1,-1 1,1 0,-1 0,0-1,1 1,-1 0,0 0,0-1,1 1,-1 0,0 0,0 0,0-1,0 1,0 0,0 0,0 0,0-1,-1 1,1 0,20-11</inkml:trace>
  <inkml:trace contextRef="#ctx0" brushRef="#br0" timeOffset="22928.683">12954 820,'-255'145,"239"-135,-1-1,1 1,0 0,0 1,1 1,0 0,1 1,0 1,1 0,1 1,0 0,-5 11,16-24,-1 1,1 0,0 0,0 0,1 0,-1 0,1 0,-1 0,1 1,0-1,0 0,0 0,0 0,1 0,-1 0,1 0,0 0,0 0,0 0,0 0,1 0,-1 0,1 0,0-1,-1 1,1-1,0 1,1-1,-1 0,0 0,1 0,-1 0,1 0,0-1,-1 1,1-1,0 1,0-1,0 0,0 0,0 0,0-1,0 1,0-1,0 0,1 0,-1 0,0 0,0 0,0-1,1 1,17-6,0 0,0-1,0-1,-1-1,0-1,0-1,-1 0,14-13,-14 12,217-163,-235 173,-1 1,1 0,0-1,0 1,-1 0,1 0,0-1,0 1,0 0,0 0,0 0,1 0,-1 0,0 1,0-1,1 0,-1 0,0 1,1-1,-1 1,1-1,-1 1,0 0,1 0,-1-1,1 1,-1 0,1 0,-1 0,1 1,-1-1,1 0,-1 0,1 1,-1-1,0 1,1-1,-1 1,0 0,1 0,-1-1,0 1,0 0,0 0,1 0,-1 0,0 0,-1 1,1-1,0 0,0 0,0 1,-1-1,6 70,-6-62,0 1,0 0,1 0,0 0,1-1,0 1,0 0,1-1,1 0,0 0,1 4,-1-7,-1 0,1 0,0 0,0-1,1 1,0-1,0 0,0 0,0-1,1 0,0 1,0-2,0 1,0-1,0 0,1 0,-1-1,1 0,0 0,0 0,0-1,0 0,0-1,0 1,0-1,0-1,0 1,0-1,0 0,0-1,0 0,0 0,-1 0,1-1,2-1,6-7</inkml:trace>
  <inkml:trace contextRef="#ctx0" brushRef="#br0" timeOffset="29045.59">13745 1,'11'138,"-1"-73,-3 0,-3 0,-3 1,-4 27,1 10,-28 180,37-122,-7-161,0 0,0-1,0 1,1-1,-1 1,0 0,0 0,1-1,-1 1,0 0,0-1,1 1,-1 0,0 0,1-1,-1 1,0 0,1 0,-1 0,1 0,-1 0,0-1,1 1,-1 0,1 0,-1 0,0 0,1 0,-1 0,1 0,-1 0,0 1,1-1,-1 0,1 0,-1 0,0 0,1 0,-1 1,0-1,1 0,-1 0,0 1,1-1,-1 0,0 0,1 1,-1-1,0 1,7-41,-6 16</inkml:trace>
  <inkml:trace contextRef="#ctx0" brushRef="#br0" timeOffset="29341.803">13378 537,'38'0,"42"0,12 0,0 0,-11 0,-15 0,-13 0,-11 0,-8 0,-5 0,-3 0,0 0,-1 0,-4 0</inkml:trace>
  <inkml:trace contextRef="#ctx0" brushRef="#br0" timeOffset="29610.221">14365 763,'0'39,"0"17,0 3,0-7</inkml:trace>
  <inkml:trace contextRef="#ctx0" brushRef="#br0" timeOffset="29844.728">14478 227,'0'0</inkml:trace>
  <inkml:trace contextRef="#ctx0" brushRef="#br0" timeOffset="30113.786">14902 763,'-26'23,"1"0,1 1,1 2,2 0,0 2,2 0,1 1,-8 19,24-45,0-1,1 1,-1 0,1 0,0 0,-1 0,1 0,1 0,-1 0,0 0,1 0,0 0,-1 1,1-1,0 0,1 0,-1 0,1 0,-1 1,1-1,0 0,0 0,0 0,0 0,1-1,-1 1,1 0,0 0,0-1,0 1,0-1,0 0,1 0,-1 0,0 0,1 0,0 0,-1 0,1-1,0 0,0 1,0-1,0 0,0 0,0-1,0 1,1 0,19 0,0-1,0 0,0-2,0-1,0 0,-1-2,1 0,-1-2,0 0,-1-2,0 0,0-2,-1 0,-1-1,0-1,0 0,-1-2,5-6,-11 11,0-1,0 0,-2 0,1-2,-1 1,-1-1,0 0,-1-1,-1 0,0-1,0 1,-2-1,0 0,0-1,-2 1,0-1,-1 0,0 0,-1 1,-1-1,0 0,-3-12,0 20,0 1,-1-1,0 1,0 0,-1 1,0-1,0 1,0 0,-1 0,0 0,0 1,0 0,-1 0,0 1,0 0,0 0,0 0,-1 1,1 0,-1 1,0-1,0 2,0-1,0 1,0 0,0 1,0-1,0 2,0-1,0 1,0 0,0 1,0 0,0 0,0 1,1 0,-1 0,0 2,-16 7</inkml:trace>
  <inkml:trace contextRef="#ctx0" brushRef="#br0" timeOffset="30630.726">15438 904,'90'-79,"48"-58,-137 157,-5-12,0 0,0 1,1 0,0 0,1 0,0 0,0 0,1 0,0 0,0 1,1-1,1 0,-1 1,1-1,1 0,0 0,0 0,1 0,0 0,1 0,0-1,0 0,0 0,1 0,1 0,-1-1,1 1,0-1,1-1,0 1,0-1,0-1,1 1,4 1,8 0,0-2,0-1,0 0,0-2,1 0,0-1,-1-1,1-1,-1-1,1-1,-1 0,0-2,0 0,-1-1,1-1,0-2,11-2,-1-1,0-2,-1 0,-1-3,0 0,-1-1,-1-2,-1-1,-1-1,11-12,-21 17,-3 8,0-1,-1-1,0 0,0-1,-2 0,1 0,-2-1,1 0,-2 0,0 0,0-1,-2 0,1 0,-2-1,0 1,1-14,-9 4</inkml:trace>
  <inkml:trace contextRef="#ctx0" brushRef="#br0" timeOffset="31730.721">57 1948,'121'-22,"0"4,1 6,1 5,91 8,266 29,1047-29,-170-1,-550 25,578 7,253-22,244 7,-891-43,869-68,-228-30,-1590 121,1677-62,-842 67,-640 19,-209-17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9:34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384 537,'-16'-3,"0"0,1 1,-1 1,0 0,0 2,0-1,0 2,0 0,0 1,0 1,1 0,0 1,0 1,0 0,1 1,-1 0,2 1,-1 1,1 0,1 1,-4 4,10-6,0 0,0 1,1-1,1 1,0 0,0 0,0 1,1-1,1 1,-1 0,2 0,-1 3,1-9,1-1,0 1,0-1,0 1,0 0,0-1,1 1,-1-1,1 1,0-1,0 1,1-1,-1 1,1-1,0 0,-1 0,1 0,1 0,-1 0,0 0,1-1,-1 1,1-1,0 0,0 1,0-1,0 0,0-1,0 1,1-1,-1 1,0-1,1 0,2 0,4-1,-1 0,1-1,0-1,-1 1,1-2,-1 1,1-1,-1-1,0 0,0 0,-1-1,1 0,-1 0,0-1,0 0,-1 0,0-1,2-2,141-128,-58 25,-78 105,-24 41,5-17,2-6,1 1,0-1,0 1,1 0,0 0,1 0,1 0,0 0,0-1,1 1,1 0,0-1,1 1,0-1,0 0,1 0,1-1,0 1,0-1,1-1,3 5,35 27,-31-31</inkml:trace>
  <inkml:trace contextRef="#ctx0" brushRef="#br0" timeOffset="400.305">779 481,'-5'95,"9"-56,2 1,2-1,1 0,2-1,3 3,-9-26,-5-14,0-1,-1 1,1 0,0 0,0 0,0-1,0 1,0 0,0 0,0 0,0-1,0 1,1 0,-1 0,0-1,0 1,1 0,-1 0,0-1,1 1,-1 0,1-1,-1 1,1 0,-1-1,1 1,-1-1,1 1,0-1,-1 1,1-1,0 0,-1 1,1-1,0 0,0 1,-1-1,1 0,0 0,0 0,0 0,-1 1,1-1,0 0,0-1,0 1,-1 0,1 0,0 0,0 0,-1-1,1 1,0 0,0 0,-1-1,1 1,0-1,-1 1,1-1,0 1,-1-1,1 1,-1-1,1 0,-1 1,1-1,-1 0,106-220,-60 107,-38 90</inkml:trace>
  <inkml:trace contextRef="#ctx0" brushRef="#br0" timeOffset="3772.273">1230 621,'6'4,"1"0,0 0,0-1,1 0,-1-1,1 1,-1-1,1-1,0 1,-1-2,1 1,0-1,0 0,0 0,0-1,-1 0,4-1,136-40,-142 40,-1 0,1 0,0-1,-1 0,0 0,1 0,-1 0,0 0,-1-1,1 0,-1 0,1 0,-1 0,0 0,-1-1,1 0,-1 1,0-1,0 0,0 0,-1 0,0 0,0 0,0 0,0 0,-1-1,0-3,-1 5,0 0,0 0,0 0,-1 0,1 0,-1 1,0-1,0 0,-1 1,1-1,-1 1,1 0,-1 0,0 0,0 0,0 1,-1-1,1 1,-1-1,1 1,-1 1,0-1,0 0,0 1,0 0,-2-1,-5-1,0 0,0 0,0 2,0-1,0 1,-1 1,1 0,0 0,-6 2,2 2,1 0,0 0,0 2,1 0,0 0,0 1,0 1,1 0,-2 2,8-3,1 0,0 0,0 0,1 1,0-1,0 1,1 0,0 0,0 0,1 1,0-1,0 1,1-1,0 1,1-1,0 1,0 0,1-1,0 1,0-1,1 1,0-1,1 1,0-1,0 0,1 0,0-1,0 1,0-1,1 0,1 0,2 4,129 103,-132-109,0 0,1-1,-1 1,1-1,0 0,0-1,0 1,0-1,1 0,-1-1,1 0,0 0,-1 0,1-1,0 0,0 0,0 0,0-1,1 0,8-5</inkml:trace>
  <inkml:trace contextRef="#ctx0" brushRef="#br0" timeOffset="6053.204">1964 1,'33'42,"-20"-13,0 0,-2 1,-2 1,-1-1,-1 1,2 23,-4-19,-1 0,-2 0,-2 0,-1 0,-2 0,-1 0,-1 0,-3 0,0-1,-2-1,-8 17,10-30,0 0,-2 0,0-1,-1-1,-1 1,0-2,-1 0,-1 0,-1-1,-3 1,10-9,-2 0,1 0,-1-1,0 0,-1 0,1-2,-1 1,0-1,-1-1,1 0,-1 0,0-1,0-1,0 0,-7 0,-66-7,60-2</inkml:trace>
  <inkml:trace contextRef="#ctx0" brushRef="#br0" timeOffset="12892.082">2839 254,'-173'125,"98"-67,5-5,2 4,-50 53,113-104,4-4,0-1,0 1,1-1,-1 1,0-1,0 0,-1 1,1-1,0 0,0 0,-1 0,1 0,-1 0,1 0,-1 0,1 0,-1 0,1-1,-1 1,0-1,1 1,-1-1,0 0,1 0,-1 0,0 1,1-2,-1 1,0 0,0 0,1 0,-7-8</inkml:trace>
  <inkml:trace contextRef="#ctx0" brushRef="#br0" timeOffset="13239.504">2359 254,'28'45,"100"57,-34-32,-73-52,12 13,0-1,2-3,1 0,1-2,2-2,31 14,-69-37,-1 1,1-1,0 1,0-1,-1 0,1 1,0-1,0 0,0 1,-1-1,1 0,0 0,0 0,0 0,0 0,0 0,-1 0,1 0,0 0,0 0,0 0,0-1,0 1,-1 0,1-1,0 1,0 0,-1-1,1 1,0-1,-1 1,1-1,0 0,-1 1,1-1,-1 0,1 1,-1-1,1 0,-1 1,1-1,-1 0,0 0,0 0,1 1,-1-1,0 0,0 0,0 0,0 0,0 0,0 1,0-1,0 0,0 0,0 0,0 0,-1 0,1 1,0-1,-1-1,-3-12</inkml:trace>
  <inkml:trace contextRef="#ctx0" brushRef="#br0" timeOffset="13622.97">2641 85,'-28'255,"28"170,-12-336,13-76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5:15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311 142,'15'28,"-2"0,-1 2,-2-1,-1 1,-1 1,-1 0,-1 7,-3 23,-3 0,-3-1,-3 1,-2-1,-2 0,-4 0,-2-1,-9 19,7-6,14-52,-1 1,-1-1,0 0,-2-1,0 1,-1-1,-5 6,1-7</inkml:trace>
  <inkml:trace contextRef="#ctx0" brushRef="#br0" timeOffset="485.344">29 311,'28'-30,"2"2,2 0,0 2,1 2,2 1,0 1,2 2,31-12,-46 22,0 0,1 2,0 1,0 0,0 2,1 0,0 2,0 1,0 1,0 0,0 2,0 1,0 1,0 1,-1 1,0 1,0 1,0 1,-1 1,2 2,-19-8,1 0,-1 0,0 1,0 0,0 0,0 0,-1 0,1 1,-1-1,-1 1,1 0,-1 1,1-1,-1 1,-1-1,1 1,-1 0,0 0,-1 0,1 0,-1 0,0 0,-1 0,1 1,-1-1,0 0,-1 0,0 1,0-1,0 0,0 0,-1 0,-1 1,-11 20,-1-1,-2 0,0 0,-2-2,-1-1,0 0,-2-1,-1-1,-9 5,-232 154,96-76,166-103,0 0,0 0,0 0,1 1,-1-1,0 1,1-1,-1 1,1-1,0 1,-1 0,1 0,0 0,0-1,0 1,1 0,-1 1,0-1,1 0,-1 0,1 0,-1 0,1 0,0 0,0 1,0-1,1 0,-1 0,0 0,1 0,-1 0,1 0,0 1,0-1,-1-1,1 1,1 0,-1 0,0 0,0 0,1-1,-1 1,1-1,-1 1,1-1,0 1,-1-1,2 0,126 59,-67-36,120 78,-178-98,1-1,-1 0,1 0,0 0,0 0,0-1,0 1,1-1,-1-1,1 1,-1-1,1 0,0 0,-1-1,1 1,3-1,9-3</inkml:trace>
  <inkml:trace contextRef="#ctx0" brushRef="#br0" timeOffset="1198.469">1073 1016,'14'-1,"0"-1,0-1,-1 0,1-1,-1 0,1-1,-1-1,-1 0,1 0,-1-1,0-1,-1 0,0-1,0 0,-1-1,0 0,-1 0,0-1,0-1,-1 1,-1-1,0 0,0-1,-1-1,-5 10,1 0,-1 0,0 0,0 0,0 0,0 0,-1 0,0 0,0 0,0 0,0 0,-1-1,1 1,-1 0,0 0,-1 0,1 0,-1 1,1-1,-1 0,0 0,0 1,-1 0,1-1,-1 1,0 0,0 0,0 0,0 0,0 1,0-1,-1 1,1 0,-1 0,0 0,0 1,0-1,1 1,-1 0,-1 0,1 0,0 1,0-1,0 1,0 0,0 0,0 0,-2 1,-13 6,0 1,0 1,1 0,0 1,1 1,0 1,0 0,2 2,-1-1,-6 11,11-14,0 0,1 1,0 1,1 0,0 0,1 0,1 1,0 1,0-1,1 1,1 0,1 0,0 1,0-1,2 1,-1 9,3-19,0-1,1 0,0 0,-1 0,2 0,-1 0,0 0,1-1,-1 1,1 0,0-1,1 1,-1-1,0 0,1 0,0 0,0 0,0 0,0 0,0-1,1 1,-1-1,1 0,-1 0,1 0,0-1,1 1,5 2,1-1,-1 0,0-1,1 0,0-1,-1 0,1 0,0-1,10-2,19-6,1-2,-1-1,-1-3,0-1,-1-1,17-12,44-18,205-98,-298 140,-2 3,-1-1,1 1,-1-1,0 0,1 0,-1 0,0-1,-1 1,1-1,0 0,-1 1,1-1,-1 0,0 0,0-1,0 1,1-3,-5 5,1-1,-1 1,0 0,0 0,1-1,-1 1,0 0,0 1,0-1,0 0,0 0,-1 1,1 0,0-1,0 1,0 0,0 0,0 0,-1 0,1 0,0 1,0-1,0 1,0-1,0 1,0 0,0-1,0 1,0 0,-1 1,-10 3,0 0,0 0,0 2,1-1,0 2,0-1,1 2,0 0,1 0,-1 1,2 0,-1 0,2 1,-1 0,2 1,-1 0,2 0,-1 1,-1 7,7-15,0-1,0 1,1-1,0 1,0-1,0 1,0-1,1 1,0-1,0 1,0-1,0 1,1-1,-1 0,1 0,0 0,0 0,1 0,-1 0,1-1,0 1,0-1,0 1,1-1,-1 0,1-1,0 1,-1-1,1 1,2 0,7 4,1 0,-1-1,1 0,1-1,-1 0,1-2,0 1,8-1,-2-1,0-1,0-1,0-1,0-1,0-1,-1 0,1-2,-1-1,0 0,0-1,0-1,3-3,32-28,-41 28</inkml:trace>
  <inkml:trace contextRef="#ctx0" brushRef="#br0" timeOffset="2021.223">2400 114,'-2'1,"1"0,-1 0,0 1,1-1,0 0,-1 1,1-1,0 1,-1 0,1-1,0 1,0 0,1 0,-1-1,0 1,1 0,-1 0,1 0,-1 0,1 0,0 0,0 0,0 0,0 0,0 0,0 1,18 201,-14 536,-2-722,3-24,5-30,-6 10,0 0</inkml:trace>
  <inkml:trace contextRef="#ctx0" brushRef="#br0" timeOffset="2253.798">2146 706,'34'-5,"29"-1,10 0,-3 1,-9 2,-9 1,-10 0,-6 2,-5 0,-3 0,-1 0,-6 1</inkml:trace>
  <inkml:trace contextRef="#ctx0" brushRef="#br0" timeOffset="4852.843">2936 876,'0'19,"5"16,1 7,0 1,-1-2,-1-3,3-8,0-10</inkml:trace>
  <inkml:trace contextRef="#ctx0" brushRef="#br0" timeOffset="5083.986">2993 396,'-15'-15,"1"-4,2 1</inkml:trace>
  <inkml:trace contextRef="#ctx0" brushRef="#br0" timeOffset="5368.795">3247 1,'4'84,"4"0,4 0,7 17,-2-17,-5 1,-3 0,-3 7,-8 227,1-318,1 0,0 1,0-1,0 1,0-1,0 1,0-1,0 1,0-1,0 0,1 1,-1-1,1 1,-1-1,1 0,-1 1,1-1,0 0,0 0,-1 0,1 1,0-1,0 0,0 0,0 0,1 0,-1-1,0 1,0 0,0 0,1-1,-1 1,0-1,1 1,-1-1,1 1,-1-1,0 0,1 0,-1 0,1 0,-1 0,1 0,-1 0,1 0,7-10</inkml:trace>
  <inkml:trace contextRef="#ctx0" brushRef="#br0" timeOffset="8138.964">3924 848,'0'14,"0"19,0 10,5-4,1-3,0-3,-6-7,-3-8</inkml:trace>
  <inkml:trace contextRef="#ctx0" brushRef="#br0" timeOffset="8390.473">3924 678,'0'-24,"0"-3,0 3</inkml:trace>
  <inkml:trace contextRef="#ctx0" brushRef="#br0" timeOffset="8905.181">4149 1215,'41'-86,"-3"0,22-82,-35 95,-25 74,0-1,0 0,0 1,1-1,-1 0,0 1,0-1,1 0,-1 1,0-1,1 0,-1 0,0 1,1-1,-1 0,1 0,-1 0,0 1,1-1,-1 0,1 0,-1 0,0 0,1 0,-1 0,1 0,-1 0,1 0,-1 0,0 0,1 0,-1 0,1 0,-1-1,0 1,1 0,-1 0,1 0,-1 0,0-1,1 1,-1 0,0-1,1 1,-1 0,0 0,0-1,1 1,-1-1,0 1,0 0,0-1,1 1,-1 0,0-1,0 1,0-1,0 1,0-1,12 40,-11-37,2 11,45 124,-46-133,0-1,0 1,1-1,-1 1,1-1,0 0,0 0,0 0,1 0,-1-1,1 1,-1-1,1 0,0 0,0 0,0-1,0 1,0-1,0 0,0 0,0-1,1 1,-1-1,0 0,1 0,-1 0,0 0,0-1,1 0,-1 0,3-1,2-3,1 0,-1-1,0 0,-1-1,1 0,-1 0,-1-1,1 0,-1-1,-1 1,1-1,-2 0,1-1,-1 1,-1-1,1 0,1-10,29-85,-30 87</inkml:trace>
  <inkml:trace contextRef="#ctx0" brushRef="#br0" timeOffset="10290.125">4968 989,'47'-27,"-3"-1,0-2,-2-2,31-31,-67 58,-1 1,0-1,0 0,0 0,0-1,-1 1,0-1,0 0,-1 0,0-1,0 1,0-1,-1 1,0-1,0 0,0 0,-1 0,0 0,-1 0,1-1,-4 5,1 0,-1 0,0 0,0 0,0 1,0-1,0 1,-1 0,1 0,-1 0,1 0,-1 1,0-1,0 1,0 0,0 0,1 0,-1 1,0-1,0 1,-1 0,1 0,0 1,0-1,1 1,-1 0,0 0,0 0,0 0,0 1,-13 3,0 1,1 1,-1 1,2 0,-1 1,1 0,0 1,1 1,0 1,1 0,1 0,-1 2,2-1,0 1,1 1,0 0,0 2,7-11,1 0,-1 0,1 0,0 1,1-1,-1 0,1 1,0 0,1-1,0 1,0-1,0 1,1 0,0-1,0 1,1-1,0 0,0 1,0-1,1 0,0 0,0 0,0-1,1 1,0-1,0 0,0 0,1 0,0 0,-1-1,2 0,-1 0,0 0,1 0,2 0,7 4,1-1,0-1,0 0,1-1,-1 0,1-1,0-2,0 1,1-2,-1 0,0-1,1-1,-1-1,0 0,0-1,0-1,0 0,-1-2,0 0,0 0,0-2,-1 0,6-4,3 0,-1-2,0 0,-2-1,1-1,-2-1,0 0,4-7,-6 7,2 1,0 0,0 2,2 0,-1 2,10-4,8-5,-23 10,-24 10,-172 97,171-91,-1 0,1 0,1 1,-1 0,1 1,0 0,1 0,-1 0,2 1,-1 0,1 1,0-1,1 1,0 1,0-1,1 0,0 1,1 0,0 0,0 0,1 1,0-1,1 8,2-14,0-1,0 0,0 1,1-1,0 0,-1 0,1 0,0 0,1-1,-1 1,0 0,1-1,0 0,-1 1,1-1,0 0,0 0,0-1,0 1,0-1,1 1,-1-1,0 0,1 0,-1-1,1 1,-1-1,1 0,-1 0,2 0,6 1,-1-2,0 1,0-1,0-1,0 0,0 0,0-1,0 0,-1-1,2-1,15-11,0-2,0 0,-2-2,0-1,-2 0,0-2,-1-1,-2 0,2-6,8-5,-18 23,-17 23,-1 3,2-5,1 1,0-1,1 1,0 0,0 1,1-1,1 0,-1 1,2-1,-1 1,2 3,-1-9,0-1,1 0,0 1,0-1,0 0,0 0,1 0,0 0,0 0,0 0,0 0,0-1,1 1,0-1,-1 1,1-1,1 0,-1 0,0 0,1-1,-1 1,1-1,0 0,0 0,0 0,0-1,0 1,2 0,8-2,-1 0,0-1,0 0,1-1,-1 0,0-1,-1-1,1 0,0 0,-1-2,0 1,0-2,-1 1,0-2,0 1,0-1,-1-1,16-10,0-1,-2-1,0-2,-2 0,0-1,-2-1,0-1,-2-1,-1 0,7-17,-20 34,0 1,0-1,-1 0,0 1,-1-1,0-1,0 1,-1 0,-1 0,0-1,0 1,-1 0,0-1,0 1,-3-6,3 14,0 1,0-1,0 0,0 1,-1 0,1-1,0 1,-1 0,1-1,-1 1,1 0,-1 0,1 0,-1 1,0-1,0 0,1 0,-1 1,0 0,0-1,0 1,0 0,0-1,1 1,-1 0,0 1,0-1,0 0,0 0,0 1,1-1,-1 1,0 0,0-1,1 1,-1 0,0 0,0 1,-64 40,61-39,1-1,0 1,0 0,0 0,0 0,0 1,1-1,-1 1,1 0,0 0,0 0,0 1,1-1,0 1,0-1,0 1,0 0,1 0,-1 0,1 0,1 0,-1 0,1 0,0 0,0 0,0 0,0 0,1 0,0 0,0 0,1 0,-1 0,1-1,0 1,0-1,1 1,-1-1,1 1,0-1,0 0,1-1,-1 2,73 42,-60-39,-2 0,1 1,-1 1,-1 0,1 1,-2 0,0 1,9 11,-13-7,0 0,-1 0,-1 0,-1 1,0 0,-2 0,1 0,-2 0,0 1,-2-1,1 1,-2-1,-1 0,-2 16,1 39,2-48</inkml:trace>
  <inkml:trace contextRef="#ctx0" brushRef="#br0" timeOffset="12325.036">7649 509,'-4'66,"-3"0,-2 0,-11 32,-52 201,43-103,28-172</inkml:trace>
  <inkml:trace contextRef="#ctx0" brushRef="#br0" timeOffset="12586.901">7339 904,'19'0,"16"0,12 0,2-5,-2-1,1 0,-4 1,1-4,-2 1,-5 1,-3 1,-3 3,-2 1,-1 1,-1 1,-6 0</inkml:trace>
  <inkml:trace contextRef="#ctx0" brushRef="#br0" timeOffset="12936.449">8016 1383,'96'-294,"-88"276,0 0,1 1,1 0,0 1,2 0,0 1,0 0,2 1,-1 0,2 1,0 1,0 0,1 1,1 1,0 0,0 2,1 0,4-1,-18 7,-1 1,1 0,-1 0,1 0,-1 0,1 0,0 1,-1 0,1-1,0 1,-1 1,1-1,0 1,-1-1,1 1,-1 0,1 0,2 2,16 7</inkml:trace>
  <inkml:trace contextRef="#ctx0" brushRef="#br0" timeOffset="13339.864">8947 819,'-45'9,"0"3,1 1,1 2,0 2,1 2,1 2,0 2,2 1,-8 9,41-30,1 0,0 1,0 0,0 0,1 0,-1 1,1 0,0-1,0 2,0-1,1 0,0 1,0-1,0 1,1 0,0 0,0 0,0 0,1 0,0 1,0-1,1 0,0 0,0 1,0-1,1 0,-1 1,2-1,-1 0,1 0,0 2,0-6,1 1,-1-1,0 0,1 0,-1-1,1 1,0-1,-1 1,1-1,0 0,0 0,0 0,0 0,0 0,0-1,0 1,0-1,0 0,0 0,0 0,0 0,1-1,-1 1,0-1,0 0,0 0,-1 0,4-1,82-41,-54 18,-1-2,-1-1,-1-1,-1-2,-1-1,51-52,-59 63,-15 14,0-1,1 2,0-1,0 1,1 0,0 0,0 1,0 0,1 0,3 0,-12 5,1 0,0-1,0 1,0 0,-1 0,1 0,0 0,0 0,0 0,-1 0,1 0,0 0,0 0,0 1,-1-1,1 0,0 1,0-1,-1 0,1 1,0-1,-1 1,1-1,-1 1,1-1,0 1,-1-1,1 1,-1 0,1-1,-1 1,0 0,1-1,-1 1,0 0,1 0,-1-1,0 1,0 0,0 0,0 0,1-1,-1 1,0 0,0 0,-1 0,1-1,0 1,0 0,-6 49,3-38,-8 107,10-93</inkml:trace>
  <inkml:trace contextRef="#ctx0" brushRef="#br0" timeOffset="13800.884">9144 1271,'76'-130,"68"-106,-127 216,-14 34,-15 38,8-43,0 0,1 0,0 0,1 0,0 0,1 0,-1 1,2-1,-1 1,2-1,-1 1,1-1,0 1,1-1,0 0,1 0,0 0,0 0,1 0,0-1,1 1,0-1,0 0,0-1,2 1,-3-3,0 0,1-1,0 0,0 0,0 0,1-1,-1 1,1-1,0-1,0 1,0-1,0 0,0 0,1-1,-1 0,0 0,1 0,-1-1,1 0,-1 0,1-1,-1 0,0 0,1 0,-1-1,0 0,0 0,0 0,0-1,0 0,-1 0,1-1,-1 1,5-5,13-14,0 0,-2-1,0-1,-2-1,-1-1,-1-1,-1 0,6-18,18-25,-29 52</inkml:trace>
  <inkml:trace contextRef="#ctx0" brushRef="#br0" timeOffset="14137.949">10274 706,'-44'21,"1"2,2 2,0 2,-27 24,66-50,-1 0,1 1,0-1,-1 1,1-1,0 1,0 0,0 0,0 0,1 0,-1 0,0 0,1 1,-1-1,1 0,0 1,0-1,0 1,0 0,0-1,1 1,-1 0,1-1,0 1,-1 0,1 0,1-1,-1 1,0 0,1-1,-1 1,1 0,0-1,0 1,0-1,0 1,0-1,0 1,1-1,-1 0,1 1,0-1,0 0,0 0,0 0,66 36,30 21,-95-57,0 1,0 0,-1 1,1-1,-1 0,1 1,-1 0,0-1,0 1,-1 0,1 0,-1 0,0 0,0 0,0 0,0 0,-1 0,0 1,0-1,0 0,0 0,-1 0,1 0,-2 4,-2 0,-1 0,0 0,-1-1,1 0,-2 0,1 0,-1 0,1-1,-2 0,1-1,-1 1,0-2,0 1,0-1,-1 0,1-1,-1 0,0 0,0-1,0 0,0 0,-5-1,-7 3</inkml:trace>
  <inkml:trace contextRef="#ctx0" brushRef="#br0" timeOffset="14790.207">10895 255,'-42'105,"6"2,4 2,-5 46,-5 139,21-171,15-105</inkml:trace>
  <inkml:trace contextRef="#ctx0" brushRef="#br0" timeOffset="15469.001">11403 791,'-8'4,"-34"15,0 2,2 2,0 1,2 2,1 2,1 1,-12 14,16 17,32-59,0 1,0-1,0 0,0 0,0 1,0-1,0 0,0 1,0-1,1 0,-1 0,0 0,1 1,-1-1,1 0,0 0,-1 0,1 0,0 0,0 0,0 0,-1 0,1 0,0 0,0 0,0-1,1 1,-1 0,0-1,0 1,0-1,0 1,1-1,-1 1,0-1,0 0,1 0,-1 1,0-1,0 0,1 0,-1-1,0 1,1 0,-1 0,0 0,0-1,1 1,-1-1,22-3,1-2,-1 0,-1-2,1 0,-2-2,1 0,-1-2,-1 0,18-14,4 0,76-48,-117 73,-1 0,1 1,0-1,0 0,0 1,0-1,0 1,0 0,0-1,0 1,0 0,0 0,0-1,0 1,0 0,0 0,0 0,0 0,0 0,0 0,0 1,0-1,0 0,0 0,0 1,0-1,0 1,0-1,-1 1,1-1,0 1,0-1,0 1,-1 0,1 0,0-1,-1 1,1 0,0 0,-1 0,1 0,-1-1,1 1,-1 0,0 0,1 0,-1 0,0 0,0 0,0 1,4 57,-5-50,1 8,0 0,1 0,0 0,2 0,0 0,1 0,5 13,-8-25,2 0,-1 0,0 0,1 0,0-1,0 1,0-1,1 0,-1 0,1 0,0 0,0-1,0 1,1-1,-1 0,1 0,0-1,-1 0,1 1,1-2,-1 1,0 0,0-1,0 0,1 0,4-1,1-1,0-1,-1 0,1-1,0 0,-1 0,0-2,0 1,0-1,0 0,-1-1,0 0,0-1,0 0,-1 0,0-1,-1 0,1 0,-1-1,-1 0,0 0,1-2,32-35,-3 2,-2 0,-1-3,-3-1,-2-1,-2-1,-2-1,14-46,5-26,-5-1,1-34,-36 150,-1-1,0 1,-1-1,1 0,-2 1,1-1,-1 0,-1 1,1-1,-1 0,-1 1,-1-7,3 14,-1 0,1 0,0 0,0 0,0 0,-1 1,1-1,0 0,-1 0,1 0,-1 1,1-1,-1 0,1 1,-1-1,0 0,1 1,-1-1,0 1,1-1,-1 1,0-1,0 1,1 0,-1-1,0 1,0 0,0-1,0 1,0 0,1 0,-1 0,0 0,0 0,0 0,0 0,0 0,0 0,1 1,-1-1,0 0,0 0,0 1,1-1,-1 0,0 1,0-1,1 1,-1-1,0 1,1 0,-1-1,0 1,1 0,-1-1,1 1,-1 0,1-1,-1 1,1 0,0 0,-1 0,-26 50,16-16,3 0,1 0,1 1,2 0,1 12,-3 20,-6 76,6 1,10 91,42 28,-49-247,-15-44,8 10</inkml:trace>
  <inkml:trace contextRef="#ctx0" brushRef="#br0" timeOffset="15704.845">11826 735,'43'-5,"24"-2,10 1,-3 1,-9 2,-7 5,-8 4,-2-1,-6 0,-4 4,-4 0,-4-2,-1 3,-6 0</inkml:trace>
  <inkml:trace contextRef="#ctx0" brushRef="#br0" timeOffset="15908.31">12814 1073,'-5'14,"-1"6</inkml:trace>
  <inkml:trace contextRef="#ctx0" brushRef="#br0" timeOffset="16156.11">12870 509,'0'0</inkml:trace>
  <inkml:trace contextRef="#ctx0" brushRef="#br0" timeOffset="16418.79">13265 876,'-17'26,"1"0,1 2,1 0,1 1,2 0,1 0,1 1,-1 14,9-40,1-1,-1 1,1-1,0 1,0-1,0 1,0-1,1 1,0-1,-1 0,1 1,0-1,1 0,-1 1,0-1,1 0,0 0,0 0,0 0,0-1,0 1,0 0,1-1,-1 1,1-1,0 0,0 0,0 0,0 0,0-1,0 1,0-1,1 0,-1 0,0 0,1 0,-1-1,1 1,-1-1,1 0,-1 0,1 0,-1 0,1-1,-1 1,1-1,-1 0,0 0,3-1,7-2,0 0,0-1,0 0,-1-1,0-1,0 0,0 0,-1-2,0 1,0-1,-1-1,-1 1,1-2,-2 1,1-1,-1-1,-1 0,0 0,-1 0,0-1,-1 1,-1-1,0-1,0 1,0-7,-2 10,0 1,-1-1,0 1,0-1,-1 1,0-1,-1 0,0 1,-1-1,0 1,0 0,-1 0,0-1,-1 2,0-1,0 0,-1 1,0 0,0 0,-1 0,0 1,0 0,-1 0,0 0,0 1,-1 0,-5-3,-7 1</inkml:trace>
  <inkml:trace contextRef="#ctx0" brushRef="#br0" timeOffset="16668.862">13661 1073,'327'-257,"-262"197,-71 65,1 1,1 0,-1 1,1-1,0 1,0 0,1 0,0 0,0 0,1 1,0-1,0 1,0-1,1 1,1 0,-1 0,1-1,0 1,1 0,0 0,0-1,1 1,0 0,0-1,1 0,-1 1,2-1,-1 0,1-1,0 1,1-1,-1 1,1-1,4 3,4-1,0-1,1 0,-1-1,1 0,1-1,-1-1,1 0,-1-1,1-1,0 0,0-1,0 0,0-2,12-1,1-2,1-2,-1-2,-1 0,1-2,-1 0,-1-2,0-2,-1 0,0-1,-1-2,-1 0,-1-1,9-11,94-92,-107 100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6:27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1101 1,'-112'172,"-143"275,-53 34,240-375,67-106,1 1,-1-1,1 0,-1 1,1-1,-1 0,1 0,-1 0,0 0,1 1,-1-1,1 0,-1 0,1 0,-1 0,0 0,1 0,-1 0,1 0,-1-1,1 1,-1 0,0 0,1 0,-1-1,1 1,-1 0,1-1,-1 1,1 0,0-1,-1 1,1 0,-1-1,1 1,0-1,-1 1,1-1,0 1,-1-1,1 1,0-1,0 1,0-1,0 0,-1 1,1-1,0 1,0-1,0 1,0-1,0 0,0 1,0-1,0 1,1-1,-1 1,0-1,0 0,0 1,1-1,-3-17</inkml:trace>
  <inkml:trace contextRef="#ctx0" brushRef="#br0" timeOffset="339.16">0 565,'165'47,"122"18,0-1,164 33,-370-82,-81-15,0-1,0 1,-1-1,1 1,0-1,0 1,0 0,-1-1,1 1,0-1,0 1,0-1,0 1,0-1,0 1,0-1,0 1,0-1,0 1,1 0,-1-1,0 1,0-1,0 1,0-1,1 1,-1-1,0 1,0 0,1-1,-1 1,0 0,1-1,-1 1,0 0,1-1,-1 1,1 0,-1 0,0 0,1-1,-1 1,1 0,-1 0,1 0,-1 0,1 0,-1 0,1 0,-1 0,1 0,-1 0,0 0,1 0,-1 0,1 0,-1 0,1 0,-1 0,1 1,-1-1,0 0,1 0,-1 1,-9-15</inkml:trace>
  <inkml:trace contextRef="#ctx0" brushRef="#br0" timeOffset="753.122">650 30,'0'-13,"0"36,0-8,27 325,-15 162,23-99,-24-297,-11-95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9:01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621 286,'-30'241,"-35"328,46-385,9-129,4-32</inkml:trace>
  <inkml:trace contextRef="#ctx0" brushRef="#br0" timeOffset="563.784">283 427,'13'-21,"1"2,1 0,1 0,0 2,2 0,0 1,0 0,2 2,-1 0,2 1,0 1,0 1,1 1,1 1,0 1,0 1,0 1,7 0,-12 2,0 1,0 1,0 0,0 1,1 2,-1 0,0 0,0 2,0 0,0 1,-1 1,1 1,-1 0,0 1,-1 1,0 0,0 2,-1 0,0 0,-1 1,0 1,0 1,-2 0,5 6,-12-14,0 0,0 0,-1 0,0 1,0 0,0 0,-1 0,0 0,0 0,0 1,-1 0,0-1,-1 1,1 0,-1 0,-1 0,1 0,-1-1,0 1,-1 0,1 0,-1 0,-1 0,1 0,-1-1,-1 1,-2 6,-15 11,-1-1,-1 0,-1-2,-1 0,-1-2,0 0,-2-2,0-1,-1-1,0-2,-1 0,-1-2,-8 1,-81 36,117-47,1 0,0 1,0-1,0 1,0-1,0 1,0 0,0-1,1 1,-1 0,1 0,-1-1,1 1,-1 0,1 0,0 0,0-1,0 1,0 0,0 0,1 0,-1 0,0-1,1 1,-1 0,1 0,0-1,0 1,-1 0,1-1,0 1,0-1,1 2,40 50,7-3,-28-31,0 2,-1 0,-2 1,0 1,-1 1,-1 0,-2 1,0 1,2 8,18 48,-28-74</inkml:trace>
  <inkml:trace contextRef="#ctx0" brushRef="#br0" timeOffset="799.659">1299 963,'-10'29,"2"14,2 0</inkml:trace>
  <inkml:trace contextRef="#ctx0" brushRef="#br0" timeOffset="1062.678">1242 625,'0'0</inkml:trace>
  <inkml:trace contextRef="#ctx0" brushRef="#br0" timeOffset="6064.414">1976 823,'-11'-5,"-1"0,0 2,0-1,0 2,0-1,0 2,-1-1,1 2,0 0,-1 0,1 1,-1 1,1 0,0 0,0 1,0 1,1 0,-12 6,14-2,0 1,1 0,0 0,1 1,0 0,0 0,1 1,1-1,-1 1,2 1,0-1,0 1,1-1,0 1,1 0,0 0,1 0,1 1,0 5,-1-13,-1-1,1 0,0 1,1-1,-1 1,1-1,0 1,0-1,0 1,1-1,-1 1,1-1,0 1,0-1,1 1,0-1,-1 0,1 0,1 0,-1 0,0 0,1-1,0 1,0-1,0 1,0-1,1 0,-1 0,1-1,0 1,0-1,0 0,0 0,0 0,0 0,0-1,1 0,-1 1,1-2,11-4,0-2,0 0,0-1,-1 0,0-1,-1-1,0 0,0-1,-1-1,0 0,-1-1,0 0,-1-1,0 0,3-6,-8 12,136-182,-142 189,0-1,0 0,0 1,1-1,-1 0,0 1,0-1,1 1,-1-1,0 1,1-1,-1 1,0-1,1 1,-1-1,1 1,-1-1,1 1,-1 0,1-1,-1 1,1 0,0-1,-1 1,1 0,-1 0,1 0,0 0,-1-1,1 1,-1 0,1 0,0 0,-1 0,1 0,0 0,-1 1,1-1,0 0,-1 0,1 0,-1 1,1-1,-1 0,1 0,0 1,-1-1,1 1,-1-1,1 0,-1 1,0-1,1 1,-1-1,1 1,-1-1,0 1,0-1,1 1,-1 0,0-1,0 1,1-1,-1 1,0 0,0-1,0 1,0 0,0 0,2 54,-3-46,-2 498,3-474,-1 0,-2 1,-2-1,0-1,-2 1,-2-1,-1 0,-1-1,-2 0,-1-1,-1 0,-1-1,-2-1,-13 15,29-39,0-1,0 0,0 1,0-1,-1 0,0 0,1 0,-1-1,0 1,0-1,0 1,-1-1,1 0,0 0,-1-1,1 1,-1-1,0 1,0-1,1 0,-1-1,0 1,0-1,0 0,0 1,0-2,0 1,0 0,1-1,-1 0,0 0,0 0,0 0,1-1,-1 1,1-1,-1 0,1 0,0 0,0 0,0-1,-1 0,-2-5,1-1,1 0,0 1,0-2,0 1,1 0,1-1,-1 1,2-1,-1 0,1 1,1-1,0 0,0 0,1 0,0 1,1-1,0 0,0 1,3-6,83-182,-86 194,6-13,0 0,2 1,0 0,0 1,2 0,0 1,0 0,1 1,1 0,0 1,0 1,11-6,-5 8</inkml:trace>
  <inkml:trace contextRef="#ctx0" brushRef="#br0" timeOffset="6301.024">2653 879,'-19'43,"-6"19,1 4,9-9,12-15,7-14</inkml:trace>
  <inkml:trace contextRef="#ctx0" brushRef="#br0" timeOffset="6469.886">2626 456</inkml:trace>
  <inkml:trace contextRef="#ctx0" brushRef="#br0" timeOffset="6898.543">3162 681,'-38'24,"0"2,2 2,1 1,1 2,2 1,-19 25,47-54,0 0,0 1,1-1,0 1,0 0,0 0,0 0,0 0,1 0,-1 0,1 1,1-1,-1 1,0-1,1 1,0 0,0 0,1 0,-1 0,1-1,0 1,0 0,1 0,-1 0,1 0,0-1,1 1,-1 0,1-1,0 1,0-1,0 1,1-1,2 4,1-3,1 0,0-1,0 0,0 0,0 0,1-1,-1 0,1 0,0-1,0 0,0-1,0 1,0-2,0 1,0-1,0 0,1-1,5-1,7-1,0-1,-1-1,0 0,0-2,0-1,14-7,-3-4,-1-1,-1-1,0-2,-2 0,-1-2,-1-1,-1-1,-2-1,0-1,-2-1,-2-1,0 0,0-7,-7 18,-1 0,-1-1,0 0,-2 0,-1-1,0 0,-2 0,0-1,-2 1,0-1,-2 0,0 0,-2 1,0-1,-2 1,0 0,-2-1,0 2,-1-1,-1 1,-2 0,0 1,-5-7,10 20,0 1,-1 0,0 0,0 0,-1 0,0 1,0 0,0 1,0-1,-1 2,0-1,0 1,0 0,0 0,0 1,0 0,-1 1,1 0,-1 0,1 1,-1 0,1 0,-1 1,1 0,-1 0,1 1,0 1,-1-1,1 1,1 0,-1 1,0 0,1 0,0 1,0 0,0 0,0 1,1-1,0 1,0 1,1-1,0 1,-3 5,-1 4,2 1,0 0,1 0,0 0,2 0,0 1,1 0,0 0,2 0,0 0,1 0,1 0,0 0,2 0,0 0,3 7,3 11,2 0,2-1,1 0,1-1,2 0,2-1,10 12,6 2,2-3,2-1,2-1,2-3,29 21,126 71,-159-121,-25-13</inkml:trace>
  <inkml:trace contextRef="#ctx0" brushRef="#br0" timeOffset="9031.435">5138 202,'21'375,"-20"-285,-3 0,-5-1,-17 82,-17 33,45-188,13-39,-11 14,26-36,2 1,2 1,2 3,2 0,1 3,2 2,1 1,2 2,1 3,1 1,1 3,40-14,-79 34,0 1,0 0,1 1,0 0,0 0,0 1,0 1,0 0,0 0,0 1,0 0,1 1,-1 0,0 1,0 1,0-1,2 3,-8 0,-1 1,0-1,-1 1,1 0,-1 0,0 1,-1-1,0 0,0 1,0 0,-1 0,1-1,-2 1,1 0,-1 0,0 0,0 0,-1 0,0-1,0 1,-1 0,0 0,0-1,0 1,-1-1,0 0,0 0,-4 5,-5 8,-1 0,0-1,-2-1,0 0,-1-1,0-1,-1 0,-1-1,0-1,-1-1,0 0,-1-2,-1 0,-17 5,16-5,-1-1,1-1,-2 0,1-2,-1-1,1-2,-1 0,0-1,-1-1,1-1,0-1,0-2,0 0,-19-6,41 9,0-1,0 0,0 0,1 1,-1-1,0 0,0-1,0 1,1 0,-1 0,1-1,-1 1,1-1,-1 1,1-1,0 0,0 1,0-1,0 0,0 0,0 0,0 0,1 0,-1 0,1 0,-1 0,1 0,0 0,0 0,0 0,0 0,0 0,0 0,1-1,-1 1,1 0,-1 0,1 1,0-1,0-1,9-19</inkml:trace>
  <inkml:trace contextRef="#ctx0" brushRef="#br0" timeOffset="9354.464">6323 681,'-38'26,"1"2,2 2,1 2,1 0,2 3,-9 13,37-45,0 0,0 0,0 0,1 1,-1-1,1 1,0 0,0 0,0 0,1 0,-1 0,1 0,0 0,0 0,1 0,-1 1,1-1,0 0,0 1,0-1,1 0,-1 0,1 1,0-1,0 0,1 0,-1 0,1 0,0 0,0-1,0 1,0 0,1-1,0 1,-1-1,1 0,0 0,1 0,-1-1,2 2,8 0,0 0,0-1,0 0,0-1,1-1,-1 0,1-1,-1 0,1-1,-1-1,0 0,1-1,-1 0,0-1,-1 0,1-1,9-5,-10 6,-1-1,0 1,0-2,0 1,-1-2,0 1,0-1,-1-1,0 0,0 0,0-1,-1 0,-1 0,0-1,0 0,-1 0,0-1,0 0,-1 0,-1 0,0 0,1-8,-6 10,0 1,-1 0,0 0,-1 0,0 0,0 0,0 0,-1 1,0 0,-1 0,1 0,-2 0,1 1,-1-1,1 1,-2 1,1-1,-1 1,0 0,0 1,0 0,0 0,-1 0,0 1,1 0,-1 0,-1 1,1 0,0 1,0 0,-1 0,-6 0,2 0,-1 0,1 0,-1 2,0-1,1 2,0 0,-1 0,-10 4,3 2</inkml:trace>
  <inkml:trace contextRef="#ctx0" brushRef="#br0" timeOffset="9882.384">6916 681,'-42'15,"2"2,0 1,1 2,1 2,1 2,0 1,-8 10,38-29,0 1,0-1,1 1,0 0,0 1,0 0,1 0,0 0,1 0,-2 4,5-9,0 0,0-1,1 1,-1 0,1 0,-1 0,1 0,0 0,0-1,0 1,0 0,1 0,-1 0,1 0,0 0,0-1,0 1,0 0,0-1,0 1,1-1,-1 1,1-1,0 0,0 1,0-1,0 0,0 0,0 0,0-1,1 1,-1 0,1-1,-1 0,1 1,11 3,0 0,0-1,1-1,0 0,-1-1,1 0,0-1,0-1,0 0,0-1,6-2,7-2,1-2,-2 0,1-2,-1-2,0 0,-1-1,-1-2,0-1,-1-1,0 0,-2-2,0-1,2-3,12-12,-2-1,-1-1,-2-2,-1-1,1-6,-18 24,0 0,-1-1,-1-1,-2 0,0 0,-1-1,-1 0,-2-1,0 1,-2-1,0 0,-2 0,0 0,-2 0,-1 0,-1 0,-1 1,-1-1,-2 1,-7-20,11 37,0-1,0 1,-1 0,0 1,0-1,-1 1,0 0,0 0,0 0,-1 1,1 0,-1 0,-1 0,1 1,-1-1,0 2,0-1,0 1,0 0,0 0,-1 1,1 0,-1 1,0-1,1 1,-1 1,0 0,0 0,0 0,1 1,-1 0,0 0,1 1,-1 0,0 1,-14 6,-1 0,2 2,-1 0,2 1,0 2,0 0,1 1,1 0,0 2,1 0,1 1,1 1,0 0,2 1,0 1,1 0,2 0,0 1,1 1,1-1,1 2,1-1,1 1,1-1,1 6,2-7,1-1,1 0,1 1,1-1,1 0,1 0,1-1,0 0,2 0,0 0,1-1,1 0,1 0,12 15,8 4,2 0,1-2,1-2,2-1,2-2,1-1,16 7,67 35,-105-67</inkml:trace>
  <inkml:trace contextRef="#ctx0" brushRef="#br0" timeOffset="15300.086">7705 625,'0'5,"-5"11,-1 7,0 5,1 3,2 0,1 0,-4-5,-1-2,1-1,1 1,2 1,1 1,2 1,-1-9,1-12,1-8</inkml:trace>
  <inkml:trace contextRef="#ctx0" brushRef="#br0" timeOffset="15533.227">7818 286,'-5'10,"-1"2</inkml:trace>
  <inkml:trace contextRef="#ctx0" brushRef="#br0" timeOffset="15985.741">8072 737,'40'-4,"0"-3,-1-1,0-1,0-3,-1-1,-1-1,14-10,11-25,-61 48,0-1,0 1,0-1,0 1,0-1,-1 1,1-1,0 1,-1-1,1 0,-1 1,0-1,0 0,1 0,-1 1,0-1,0 0,-1 0,1 1,0-1,-1 0,1 1,0-1,-1 0,0 1,0-1,1 1,-1-1,0 1,0-1,0 1,0 0,-1-1,1 1,0 0,0 0,-1 0,1 0,-1 0,1 0,-1 0,0 0,-5-3,1 1,-1 0,1 0,-1 1,0 0,0 0,0 0,0 1,-1 0,1 1,0-1,0 1,-1 1,1-1,0 1,0 1,0-1,0 1,-2 1,-131 62,107-47,25-14,0 1,0 0,0 0,1 1,0-1,0 2,1-1,0 1,0 0,0 0,1 1,0 0,0 0,1 0,0 0,1 1,0-1,0 1,1 0,0 0,0 0,1 0,0 0,1 1,0-1,0 0,2 7,2-7,0 1,1 0,0-1,1 0,0-1,0 1,1-1,0 0,0-1,1 1,0-1,0-1,1 0,0 0,0-1,0 0,0 0,1-1,0 0,0-1,5 1,6 3,-1-2,1-1,0 0,-1-1,1-2,1 0,-1-1,0-1,0-1,0-1,-1-1,1 0,-1-2,1 0,-2-2,1 0,-1-1,11-7,-7 1,-5 1</inkml:trace>
  <inkml:trace contextRef="#ctx0" brushRef="#br0" timeOffset="16335.167">9145 456,'-55'20,"1"2,1 3,1 2,-29 21,79-47,0 0,0-1,0 2,1-1,-1 0,0 0,0 1,1-1,-1 1,0-1,1 1,0 0,-1-1,1 1,0 0,0 0,0 0,0 0,0 0,0 0,1 0,-1 1,1-1,0 0,-1 0,1 0,0 0,0 1,0-1,0 0,1 0,-1 0,1 1,-1-1,1 0,0 0,0 0,0 0,0 0,0 0,0 0,1-1,-1 1,1 0,222 171,-221-169,1 0,-1 0,0 0,0 0,-1 1,1-1,-1 1,0-1,0 1,-1 0,1 0,-1 0,0 0,0 0,-1 0,0 0,1 0,-2 0,1 0,-1 0,1 1,-1-1,-1-1,1 1,-1 0,0 0,0 0,0-1,-1 1,1-1,-1 0,0 0,-1 0,1 0,-1 0,1-1,-1 1,0-1,0 0,-1-1,1 1,-2 0,-3 2,-1 0,0 0,0-1,0-1,-1 0,1 0,-1-1,0 0,0-1,1 0,-1-1,0 0,-8-1,0-5</inkml:trace>
  <inkml:trace contextRef="#ctx0" brushRef="#br0" timeOffset="26625.034">57 1697,'75'1,"189"-13,60-23,-209 25,1 6,56 6,-26 0,78-13,114-18,-30 13,-142 14,191-25,541 27,-476-28,-53 16,47-3,-191 13,241-27,120 29,-226-26,229 14,-49-23,228 13,201 3,-666 21,-241-13,-94 2,12 13</inkml:trace>
  <inkml:trace contextRef="#ctx0" brushRef="#br0" timeOffset="28808.788">0 2035,'17'-6,"-1"1,0 0,1 1,0 0,0 2,0 0,10 1,56-10,-37 5,0 1,0 2,0 2,6 3,108-5,21-24,165-2,-53-1,-216 32,127-13,162-18,9 10,-95-6,15 12,111-21,-78 11,-137 8,0 9,29 9,-19-1,285-3,-201-26,441 27,-452-27,369 26,-300-28,62 1,-320 29,-24 1,-1-3,1-2,26-6,-32 0,0 3,1 2,-1 2,34 5,114 25,331-27,-330-2,-62-26,224 26,-282 12,-60-4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23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2895 678,'-10'38,"-3"18,1 4,2-9</inkml:trace>
  <inkml:trace contextRef="#ctx0" brushRef="#br0" timeOffset="154.558">2867 311,'0'0</inkml:trace>
  <inkml:trace contextRef="#ctx0" brushRef="#br0" timeOffset="-2644.69">101 339,'4'7,"0"1,0-1,-1 1,0 0,-1 0,1 0,-2 1,1-1,-1 0,0 1,-1-1,0 1,0-1,-1 1,0-1,-2 5,-14 113,-6-1,-23 65,12-65,34-124,-1-1,1 0,0 1,-1-1,1 1,0-1,0 1,-1-1,1 1,0-1,0 1,0-1,-1 1,1-1,0 1,0-1,0 1,0 0,0-1,0 1,0-1,0 1,0-1,1 1,-1-1,0 1,0-1,0 1,1-1,-1 1,0-1,1 1,-1-1,0 1,1-1,-1 1,0-1,1 0,-1 1,1-1,-1 0,1 1,-1-1,1 0,-1 0,1 1,-1-1,1 0,-1 0,1 0,-1 0,1 0,0 0,-1 0,1 0,-1 0,1 0,-1 0,1 0,-1 0,1 0,-1-1,1 1,-1 0,1 0,-1-1,1 1,-1 0,1-1,39-25,-33 21,186-161,-192 164,1 1,-1 0,1 0,0-1,0 1,-1 1,1-1,0 0,0 0,0 1,0-1,0 1,0-1,0 1,0 0,0 0,0 0,0 0,0 0,0 1,0-1,0 0,0 1,0 0,0-1,0 1,0 0,0 0,-1 0,1 0,0 0,-1 1,1-1,-1 0,1 1,-1-1,1 1,-1-1,0 1,0 0,0 0,0-1,0 1,0 0,-1 0,1 0,-1 0,1 0,-1 1,16 55,-16-52,0-1,0 0,1 0,0 0,0 0,0 1,1-1,-1-1,1 1,0 0,1 0,-1-1,1 1,0-1,0 0,1 0,-1 0,1 0,-1-1,1 1,1-1,-1 0,0 0,1 0,-1-1,1 0,0 0,5 2,-5-4,0 1,0-1,0 0,0 0,1 0,-1-1,0 0,0 0,0 0,0-1,0 1,-1-1,1-1,0 1,-1 0,1-1,-1 0,0 0,0-1,0 1,0-1,-1 1,1-2,68-104,-65 96,6-11,0 0,-2-1,-1 0,0-1,-2 0,-1 0,-1-1,-2 0,0 0,-2 0,-1 0,-1-1,-1 1,-2 0,-1 0,-1 0,-1 0,-4-10,-2 9,0-1,-2 2,-2 0,0 0,-2 2,0 0,-2 1,-15-14,26 29,0 0,-1 1,0 0,0 1,-1 0,0 1,0 0,0 0,-1 1,0 1,0 0,0 1,0 0,-1 1,1 0,-1 1,0 0,1 1,-1 0,0 1,1 1,-5 1,6 1,0 0,0 1,0 1,1 0,0 0,0 1,0 0,1 0,0 1,1 1,0-1,0 1,1 1,0-1,0 1,1 1,1-1,-4 9,-4 9</inkml:trace>
  <inkml:trace contextRef="#ctx0" brushRef="#br0" timeOffset="-796.829">891 903,'15'0,"0"-1,-1-1,1 0,-1-1,0-1,0 0,0-1,13-6,-21 9,-1-1,0 0,1 0,-1 0,0-1,0 1,-1-1,1 0,-1-1,0 1,0-1,0 0,-1 0,0 0,0 0,0-1,0 1,-1-1,0 0,0 1,-1-1,1-2,-2 5,1-1,-1 1,0 0,0 0,0 0,-1-1,1 1,-1 0,0 0,0 0,0 0,0 0,0 0,-1 0,1 0,-1 0,0 1,0-1,0 1,0-1,0 1,0 0,-1 0,1 0,-1 0,1 0,-1 0,0 1,0 0,0-1,0 1,0 0,0 0,0 0,0 1,0-1,-1 1,1 0,0 0,0 0,0 0,-1 0,1 1,0 0,0-1,0 1,0 0,0 1,0-1,0 0,-1 2,-4 2,0 0,0 1,0 1,1-1,0 1,0 0,0 1,1 0,0 0,1 0,0 1,0-1,1 1,0 1,1-1,0 0,0 1,1-1,0 1,1 0,0 0,0 0,1 0,0 0,1 0,0-1,2 6,-1-7,1 0,0 0,1 0,0-1,0 1,1-1,-1 0,2-1,-1 1,1-1,0 0,0 0,0 0,1-1,0 0,0-1,1 1,-1-2,1 1,0-1,-1 0,2 0,-1-1,0 0,0 0,1-1,-1-1,7 1,4-1,0 0,0-1,1-1,-1-1,-1-1,1 0,0-1,-1-1,0-1,-1-1,1 0,5-5,10-10,-1-2,-1-2,-1 0,-1-2,-2-1,-1-1,-1-2,-2 0,-1-1,-2-2,-1 0,-2-1,-1 0,-1-5,-4 2,-1 0,-2-1,-1 0,-3 0,-1 0,-2 0,-2-1,-4-23,-22-20,26 83,0 0,1 0,-2 1,1-1,0 0,0 1,0-1,-1 1,1-1,-1 1,1 0,-1 0,0 0,1 0,-1 0,0 0,0 0,0 0,0 1,1-1,-1 1,0-1,0 1,0 0,0 0,0 0,0 0,0 0,0 0,0 0,0 1,0-1,0 1,0 0,0-1,0 1,1 0,-1 0,0 0,1 0,-1 0,-1 2,-6 6,1 1,0 1,0-1,1 2,1-1,0 1,0-1,1 2,0-1,1 0,1 1,-1 4,-22 98,5 2,6 0,4 1,5 0,7 29,-1-98,-15 382,12-408,0 14,-2 1,-2-1,-1 0,-9 23,17-57,-1-1,1 1,-1-1,1 0,-1 1,0-1,0 0,0 0,0 0,0 0,0 0,-1 0,1 0,-1 0,1 0,-1 0,0-1,1 1,-1-1,0 1,0-1,0 0,-1 0,1 0,0 0,0 0,0 0,-1-1,1 1,0-1,-1 1,1-1,-1 0,1 0,0 0,-1 0,1-1,0 1,-1-1,1 1,0-1,-1 0,1 0,0 0,0 0,0 0,0 0,0-1,0 1,0-1,0 1,1-1,-1 0,0 1,1-1,-1-1,-1-11,1 0,0 0,2-1,-1 1,2 0,0 0,0 0,1 0,1 0,1 0,0 1,0-1,1 1,1 0,0 0,1 1,1 0,-1 0,5-3,0-6,216-363,-81 127,-144 253,-1 0,0 0,0 0,0 0,0 0,-1 0,0 0,0 0,0-1,0 1,-1 0,1-1,-1 1,0-1,-1 1,1 0,-1-1,0 1,0 0,-1-3,1 7,-1 0,0 0,0 0,0 0,0 0,1 1,-1-1,0 1,0-1,1 1,-1 0,0-1,1 1,-1 0,1 0,-1 0,1 0,0 1,-1-1,1 0,0 0,0 1,0-1,0 1,0-1,0 1,0 0,0-1,1 1,-1 0,0-1,1 1,-1 1,1-2,-6 12,1 0,1 1,0-1,0 1,2 0,0 0,0 0,1 0,1 1,0-1,1 0,1 0,0 0,1 0,2 8,56 185,-60-204,0-1,-1 0,2 0,-1 0,0 0,0 0,1 0,-1 0,1 0,-1 0,1-1,0 1,0 0,0-1,0 0,0 1,0-1,0 0,0 0,0 0,0-1,1 1,-1 0,0-1,1 1,-1-1,1 0,-1 0,0 0,1 0,-1 0,0-1,1 1,-1-1,0 1,1-1,-1 0,0 0,0 0,0 0,0 0,0-1,0 1,0 0,0-1,0 0,-1 1,1-1,0 0,0-1,105-175,-97 159,4-10,112-185,-125 213,-1 0,0 0,0 0,1 0,-1 1,1-1,-1 0,1 0,-1 0,1 0,-1 0,1 1,0-1,0 0,-1 0,1 1,0-1,0 1,0-1,-1 0,1 1,0 0,0-1,0 1,0 0,0-1,0 1,0 0,0 0,0 0,0 0,0 0,0 0,0 0,0 0,0 0,0 0,0 1,0-1,0 0,0 1,0-1,0 1,0-1,0 1,0-1,-1 1,1 0,0-1,0 1,-1 0,1 0,0-1,-1 1,1 0,-1 0,1 0,-1 0,8 143,-10-95,1 65,1-114,0 1,0 0,0 0,-1-1,1 1,0 0,0 0,0 0,0-1,1 1,-1 0,0 0,0 0,0-1,1 1,-1 0,0-1,1 1,-1 0,0 0,1-1,-1 1,1-1,-1 1,1 0,0-1,-1 1,1-1,-1 1,1-1,0 0,-1 1,1-1,0 0,0 1,-1-1,1 0,0 0,0 0,0 1,-1-1,1 0,0 0,0 0,0 0,-1-1,1 1,0 0,0 0,-1 0,1-1,0 1,0 0,-1-1,1 1,0 0,-1-1,1 1,0-1,-1 1,1-1,0 0,37-37,123-186,-161 223,0 0,1 0,-1 0,0 0,1 0,-1 0,1 0,-1 0,1 0,0 0,-1 0,1 0,0 1,-1-1,1 0,0 0,0 1,0-1,0 1,0-1,0 0,0 1,0 0,0-1,0 1,0 0,0-1,0 1,0 0,0 0,0 0,0 0,0 0,1 0,-1 0,0 0,0 1,0-1,0 0,0 1,0-1,0 0,0 1,0-1,0 1,0 0,0-1,-1 1,1 0,0 0,0-1,-1 1,1 0,0 0,-1 0,1 0,-1 0,7 142,-10-92,2 7,1-33</inkml:trace>
  <inkml:trace contextRef="#ctx0" brushRef="#br0" timeOffset="-544.439">1992 198,'5'0,"1"0</inkml:trace>
  <inkml:trace contextRef="#ctx0" brushRef="#br0" timeOffset="1554.93">3459 1,'-26'288,"12"-75,-3-95,-12 197,35-259,6-66,-7-3</inkml:trace>
  <inkml:trace contextRef="#ctx0" brushRef="#br0" timeOffset="1805.531">3148 565,'44'0,"32"0,9 0,-5 0,-11 0,-14 0,-10 0,-8 0,-6 0,-9-5,-7-1</inkml:trace>
  <inkml:trace contextRef="#ctx0" brushRef="#br0" timeOffset="2051.554">3939 735,'10'23,"2"9</inkml:trace>
  <inkml:trace contextRef="#ctx0" brushRef="#br0" timeOffset="2222.263">4052 282,'0'0</inkml:trace>
  <inkml:trace contextRef="#ctx0" brushRef="#br0" timeOffset="2451.962">4278 508,'-12'19,"0"0,2 1,0 0,1 1,1 0,1 0,1 1,1 0,1 0,0 5,3-23,-1 1,1 0,0-1,0 1,1 0,0 0,0 0,0-1,0 1,1 0,-1 0,1-1,1 1,-1 0,0-1,1 1,0-1,0 0,1 1,-1-1,1 0,0-1,0 1,0 0,0-1,1 1,-1-1,1 0,0-1,0 1,0 0,0-1,1 0,-1 0,1 0,-1-1,3 1,0-1,0-1,0 1,0-1,0-1,0 1,-1-1,1 0,0-1,0 0,-1 0,1 0,-1-1,0 0,1 0,-1-1,-1 0,1 0,0 0,-1 0,0-1,0 0,-1 0,1 0,2-5,0-1,0-1,0 1,-2-1,1 0,-1-1,-1 1,-1-1,1 0,-2 0,0 0,0 0,-1-8,0 15,0 1,0-1,0 0,-1 0,0 1,0-1,0 0,-1 0,0 0,0 1,0-1,-1 1,0-1,0 1,0-1,-1 1,0 0,0 0,0 0,0 1,-1-1,0 1,0-1,0 1,0 1,-1-1,0 1,1-1,-1 1,-1 0,1 1,0 0,-2-1,-20 3,2 3</inkml:trace>
  <inkml:trace contextRef="#ctx0" brushRef="#br0" timeOffset="2905.838">4673 790,'204'-275,"-204"275,0-1,0 0,0 1,0-1,0 1,0-1,0 1,1-1,-1 1,0-1,0 1,1-1,-1 1,0-1,1 1,-1-1,0 1,1-1,-1 1,1 0,-1-1,1 1,-1 0,1-1,-1 1,1 0,-1 0,1-1,-1 1,1 0,-1 0,1 0,0 0,-1 0,1 0,-1 0,1 0,-1 0,1 0,0 0,-1 0,1 0,-1 1,1-1,-1 0,1 0,-1 1,1-1,-1 0,1 0,-1 1,1-1,-1 1,0-1,1 0,-1 1,1-1,-1 1,0-1,0 1,1-1,-1 1,0 0,2 38,-2-34,-1 5,-1 1,2-1,-1 0,2 0,-1 1,1-1,1 0,0 0,0 0,1 0,0 0,1-1,0 1,1-1,-1 0,2 0,-1-1,1 1,1-1,-1-1,2 1,-1-1,1 0,0-1,0 0,4 2,-5-5,1 0,1 0,-1-1,0 0,1-1,-1 0,0 0,1-1,-1 0,1 0,-1-1,1 0,-1-1,1 1,-1-2,0 1,0-1,0 0,-1-1,1 0,-1 0,0-1,0 0,0 0,0 0,-1-1,0 0,0-1,-1 1,0-1,0 0,0 0,-1-1,9-13,-1 0,-1-1,-1-1,-1 1,-1-1,-1-1,-1 1,-1-1,-1 0,-1-1,-1-11,-1 12</inkml:trace>
  <inkml:trace contextRef="#ctx0" brushRef="#br0" timeOffset="8205.617">6112 424,'-20'-4,"-1"1,1 1,-1 1,1 1,0 1,-1 0,1 2,0 0,0 1,-19 7,35-9,1-1,0 1,0 0,0 0,0 0,0 0,0 1,1-1,-1 1,1-1,0 1,0 0,0 0,0 0,0 0,0 1,1-1,0 0,0 1,-1-1,2 1,-1-1,0 1,1-1,0 1,0 0,0-1,0 1,0-1,1 1,0 1,1 4,1 0,-1-1,2 1,-1-1,1 0,1 0,-1 0,1-1,1 1,-1-1,1 0,1-1,51 71,-57-75,0 1,0-1,0 1,0 0,0-1,-1 1,1 0,-1-1,0 1,0 0,0 0,0-1,0 1,0 0,-1-1,0 1,1 0,-1-1,0 1,0-1,0 1,-1-1,1 1,0-1,-1 0,0 0,1 0,-1 0,0 0,0 0,0 0,-1 0,-1 0,-6 5,-2 0,1-1,-1-1,0 1,0-2,0 0,-1-1,1 0,-1 0,0-1,0-1,-7 0,-22-15,30 1</inkml:trace>
  <inkml:trace contextRef="#ctx0" brushRef="#br0" timeOffset="8435.284">6535 368,'-14'9,"-1"9,8 0,5-2</inkml:trace>
  <inkml:trace contextRef="#ctx0" brushRef="#br0" timeOffset="8637.146">6535 706,'-5'5,"-1"1</inkml:trace>
  <inkml:trace contextRef="#ctx0" brushRef="#br0" timeOffset="9589.23">129 1637,'531'-76,"1036"-73,-658 58,983-92,-62 116,-866 40,-949 27,55-12,-70 11,0-1,0 0,0 1,-1-1,1 0,0 1,-1-1,1 1,-1-1,1 0,-1 1,0 0,1-1,-1 1,0-1,0 1,0 0,0-1,-1 1,1 0,0 0,0 0,-1 0,1 0,0 0,-1 0,1 1,-1-1,1 1,-1-1,0 1,1-1,-1 1,1 0,-1-1,0 1,-1-1,-51-19,28 14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39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989 342,'-17'91,"-50"242,10-78,9-104,24-120,10-21</inkml:trace>
  <inkml:trace contextRef="#ctx0" brushRef="#br0" timeOffset="365.775">1 568,'77'-40,"2"3,1 3,64-16,-134 46,217-63,187-30,-41 12,-256 51,-106 31</inkml:trace>
  <inkml:trace contextRef="#ctx0" brushRef="#br0" timeOffset="953.053">1242 850,'0'386,"1"-424,2-1,1 1,2 1,1-1,2 1,2 0,1 1,2 0,1 1,2 1,19-29,-36 63,49-60,-48 58,0 1,0 0,0 0,1 0,-1 0,1 1,-1-1,0 0,1 0,-1 1,1-1,0 1,-1 0,1-1,-1 1,1 0,0 0,-1 0,1 0,-1 0,1 0,0 0,-1 1,1-1,-1 1,1-1,-1 1,1-1,-1 1,1 0,-1 0,1 0,-1 0,0 0,0 0,1 0,-1 0,0 0,0 1,0-1,0 0,-1 1,1-1,21 33,-14-17</inkml:trace>
  <inkml:trace contextRef="#ctx0" brushRef="#br0" timeOffset="1347.29">1976 795,'-36'13,"1"2,1 2,0 1,1 2,1 1,0 1,2 2,-14 15,37-33,0 1,0 0,1 0,0 1,0 0,1 0,0 0,0 1,1 0,0-1,1 1,0 1,0-1,1 0,0 1,0 5,3-12,0-1,0 1,0-1,0 1,0-1,0 0,1 1,0-1,-1 0,1 0,0 0,0 0,0 0,0-1,0 1,0-1,0 1,1-1,-1 0,1 0,-1 0,1 0,-1 0,1 0,-1-1,1 1,0-1,-1 0,1 0,0 0,-1 0,1 0,0-1,-1 1,1-1,-1 0,1 1,-1-1,1 0,-1-1,1 1,-1 0,0-1,0 1,0-1,0 0,0 1,0-1,1-1,121-126,-66 60,-57 67,-1 1,1-1,0 1,0-1,0 1,0-1,0 1,1-1,-1 1,0 0,1 0,-1 0,1 0,-1 0,1 0,-1 0,1 0,0 1,-1-1,1 0,0 1,-1 0,1-1,0 1,0 0,0 0,-1 0,1 0,0 0,0 0,0 1,-1-1,1 1,0-1,0 1,-1-1,1 1,-1 0,1 0,-1 0,1 0,0 0,45 96,-32-74,-2-3</inkml:trace>
  <inkml:trace contextRef="#ctx0" brushRef="#br0" timeOffset="1730.626">2117 1133,'11'-38,"1"1,2 0,1 1,2 1,2 1,1 0,6-5,29-17,-54 57,0-1,-1 1,1 0,0 0,0-1,-1 1,1 0,0 0,-1 0,1 0,-1 0,1 0,-1 0,0 0,1 0,-1 0,0 0,0 0,0 0,1 0,-1 0,0 0,0 0,-1 1,1-1,0 0,0 0,0 0,-1 0,1 0,-1 0,1 0,-1 0,-2 13,-11 113,14-123,1 0,-1 0,1 0,0-1,0 1,1 0,-1 0,1-1,-1 1,1-1,0 1,1-1,-1 0,1 0,-1 0,1 0,0 0,0-1,0 1,0-1,0 0,1 0,-1 0,1 0,0 0,-1-1,1 0,0 0,0 0,3 1,2-1,1 0,0-1,0 0,-1 0,1-1,0 0,0-1,-1 0,1 0,-1-1,0-1,0 1,0-2,0 1,-1-1,1 0,-1-1,0 0,-1 0,0-1,0 1,0-2,-1 1,0-1,0 0,-1 0,1-3,35-51,-28 43</inkml:trace>
  <inkml:trace contextRef="#ctx0" brushRef="#br0" timeOffset="2084.991">3105 681,'-8'5,"-6"2,0 1,0 0,0 1,2 1,-1 0,1 1,0 0,1 0,-1 4,11-13,0 0,0 0,0 0,1 1,-1-1,1 0,-1 0,1 0,0 1,0-1,0 0,0 0,1 0,-1 1,0-1,1 0,0 0,-1 0,1 0,0 0,0 0,0 0,0 0,1 0,-1 0,0-1,1 1,-1 0,1-1,0 1,0-1,-1 0,1 1,0-1,0 0,0 0,1 0,26 29,-28-26,1 0,-1 0,1 0,-1 1,-1-1,1 0,0 1,-1-1,0 0,0 1,-1-1,1 0,-1 1,0-1,0 0,0 0,0 1,-1-1,0 0,0 0,0-1,0 1,0 0,-1-1,0 1,-3 2,-90 73,46-63,32-17</inkml:trace>
  <inkml:trace contextRef="#ctx0" brushRef="#br0" timeOffset="2383.299">3359 229,'-55'187,"9"3,-14 137,60-323,-4 13,1 0,1 0,1 0,0 0,1 0,1 1,1-1,2 10,2-15,1-6</inkml:trace>
  <inkml:trace contextRef="#ctx0" brushRef="#br0" timeOffset="3102">3782 709,'-254'256,"211"-187,42-68,0 0,1 1,-1-1,0 0,1 0,-1 1,1-1,0 0,0 1,-1-1,1 0,0 1,0-1,0 1,0-1,0 0,1 1,-1-1,0 0,1 1,-1-1,1 0,-1 1,1-1,-1 0,1 0,0 0,0 1,0-1,0 0,0 0,0 0,0 0,0-1,0 1,0 0,0 0,0-1,1 1,-1 0,0-1,1 0,-1 1,0-1,1 0,-1 1,0-1,1 0,-1 0,1 0,-1 0,0 0,1-1,15-1,-1-2,1 0,-1 0,0-2,0 0,0-1,-1 0,0-2,-1 0,0 0,0-1,-1-1,0 0,0-2,1 2,94-78,-108 89,0-1,1 1,-1-1,0 1,1 0,-1-1,0 1,1 0,-1 0,1-1,-1 1,1 0,-1 0,1 0,-1 0,1-1,-1 1,1 0,-1 0,1 0,-1 0,1 0,-1 0,1 0,-1 1,1-1,-1 0,1 0,-1 0,1 0,-1 1,0-1,1 0,-1 0,1 1,-1-1,0 0,1 1,-1-1,1 0,-1 1,0-1,0 1,1-1,-1 0,0 1,0-1,1 1,-1-1,0 1,0-1,0 1,0-1,0 1,0-1,0 1,0-1,0 1,0-1,0 1,0-1,0 1,0-1,0 1,-1-1,1 1,-6 40,5-37,-11 37,9-35,0 1,0-1,1 0,0 0,0 1,1-1,0 1,0 0,0-1,1 1,0 0,0 0,1-1,0 1,0 0,0-1,1 1,0-1,0 0,4 6,-1-8,1-1,0 0,0 0,0 0,0-1,0 0,1 0,-1-1,1 0,-1 0,1-1,-1 1,1-1,0-1,-1 1,1-1,-1 0,1-1,-1 1,0-1,1-1,-1 1,0-1,0 0,-1 0,1-1,0-1,25-15,-2-1,-1-2,0-1,-2-2,-1 0,-1-2,-1 0,-2-1,-1-2,2-5,20-25,3-9,-3-2,-3-2,-4-2,-2-1,11-49,-40 115,2-1,-1 0,-1 0,0-1,-1 1,0-1,-1 0,0 0,-1 0,0 0,-1 0,-1 0,0 0,0 0,-2 0,-1-7,3 18,0 0,-1-1,1 1,0 0,-1 0,1 0,-1 0,0 1,0-1,1 0,-1 1,0-1,-1 1,1-1,0 1,0 0,0 0,-1 0,1 0,-1 1,1-1,0 1,-1-1,1 1,-1 0,1 0,-1 0,1 0,-1 0,1 1,-1-1,1 1,-1-1,1 1,0 0,-1 0,0 1,-70 60,57-29,1 0,1 1,2 0,2 1,1 0,1 1,2 0,2 0,1 0,2 0,2 1,1-1,3 12,-3 37,-2-47,1 0,3 1,1-1,2-1,1 1,2-1,2-1,1 0,2 1,-15-36,0-1,0 1,0 0,0 0,0-1,0 1,0 0,0 0,0 0,0-1,0 1,1 0,-1 0,0-1,0 1,1 0,-1-1,1 1,-1 0,1-1,-1 1,1-1,-1 1,1-1,-1 1,1-1,0 1,-1-1,1 1,0-1,-1 0,1 1,0-1,0 0,-1 0,1 1,0-1,0 0,-1 0,1 0,0 0,0 0,-1 0,1 0,0-1,0 1,0 0,-1 0,1 0,0-1,-1 1,1 0,0-1,-1 1,1-1,0 1,-1-1,1 1,-1-1,1 1,-1-1,1 0,-1 1,1-1,-1 0,0 1,1-1,3-14</inkml:trace>
  <inkml:trace contextRef="#ctx0" brushRef="#br0" timeOffset="3352.133">3952 596,'48'-5,"35"-1,13 0,-5 1,-13 2,-11 1,-11 5,-11 3,-8 0,-5-1,-4-1,-2-2,-5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43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0,'-10'39,"-3"26,1 8,2-4,3-14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4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0,'-4'5,"2"11,2 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43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81 145,'-5'9,"0"0,1 0,0 0,0 1,1 0,1-1,0 1,0 0,1 0,0 0,0 1,1-1,1 0,0 0,0 0,1 0,0 0,1 0,1 3,-2-11,-1-1,1 1,0 0,1 0,-1-1,0 1,0-1,1 0,-1 0,1 0,-1 0,1 0,-1 0,1-1,-1 1,1-1,0 0,-1 0,1 0,0 0,-1 0,1 0,0-1,-1 1,1-1,-1 0,1 0,-1 0,1 0,0-1,68-44,-65 40,-1-1,0 1,-1-1,0 0,0 0,0 0,-1-1,0 1,0-1,-1 0,0 0,0 0,-1 0,0 0,-1 0,1 0,-2 0,1 0,-1 0,0 0,-1 0,0 0,0 0,-1 0,0 1,0-1,0 1,-1 0,-1 0,1 0,-1 0,0 1,0 0,-1 0,0 0,0 1,0 0,-1 0,-4-2,2 3,0 0,0 1,0 0,-1 0,1 1,-1 0,0 1,1 0,-1 1,0 0,0 0,1 1,-10 2,-6 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50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80 195,'29'-34,"-29"66,-108 241,238-546,-60 138,-70 135,0 0,1-1,-1 1,0-1,0 1,0-1,0 1,1 0,-1-1,0 1,0 0,1-1,-1 1,0 0,1-1,-1 1,0 0,1 0,-1-1,1 1,-1 0,0 0,1 0,-1-1,1 1,-1 0,0 0,1 0,-1 0,1 0,-1 0,1 0,-1 0,1 0,-1 0,0 0,1 0,-1 0,1 1,-1-1,1 0,-1 0,0 0,1 1,-1-1,1 0,-1 0,0 1,1-1,-1 0,0 1,0-1,1 0,-1 1,0-1,0 0,1 1,-1-1,0 1,0-1,0 0,0 1,0-1,0 1,0-1,1 1,-1-1,0 1,-1-1,1 1,3 37,-3-34,-1 14,1-1,0 1,1 0,1-1,1 1,0-1,2 0,0 0,0 0,2-1,0 0,1 0,7 12,-12-25,-1-1,0 1,1 0,-1-1,1 0,0 1,0-1,0 0,0-1,0 1,1 0,-1-1,0 0,1 0,-1 0,1 0,-1 0,1-1,-1 0,1 1,0-1,-1-1,1 1,-1 0,1-1,-1 0,1 0,-1 0,1 0,-1 0,0-1,1 0,-1 1,0-1,0 0,-1 0,1-1,0 1,-1-1,1 1,-1-1,0 0,0 0,0 0,0 0,0 0,1-3,6-13,-1 0,0 0,-2-1,0 0,-1 0,-1-1,-1 1,0-1,-2 1,-1-1,0 0,-4-20,4 12,-1 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57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53 546,'-26'78,"20"-46,2-23,1 0,0 0,0 0,1 1,0-1,1 1,0-1,0 1,1 0,0 0,1-1,0 1,1 0,-1-1,2 1,0-1,0 0,0 0,1 0,1 0,0-1,0 0,0 0,1 0,0 0,0-1,1 0,0 0,5 2,-4-7,0-1,1 0,-1-1,1 0,-1 0,1-1,-1 0,0 0,1-1,-1 0,0-1,0 0,0 0,-1 0,1-1,-1-1,0 1,0-1,0 0,-1 0,1-1,-1 0,-1 0,6-7,33-34,-2-1,-3-2,-1-1,-3-3,22-44,-57 96,23-37,-3-1,-1-2,-2 0,-2-1,-2 0,-2-1,-2 0,1-22,-9 62,0 0,0 0,0 0,-1 0,0 0,1 0,-2 0,1 0,0 0,-1 0,0 0,0 0,0 0,0 0,-1 0,1 0,-1 1,0-1,0 1,-1-1,1 1,-1 0,1 0,-3-2,2 6,0 0,0 0,-1 0,1 0,0 0,0 1,0 0,1-1,-1 1,0 0,0 0,1 0,0 1,-1-1,1 1,0-1,0 1,0 0,0 0,1 0,-1 0,1 0,0 0,0 0,0 0,-1 4,-15 50,1 0,3 1,3 1,2 0,3 0,3-42,-8 143,9 151,4-133,-4 221,-27-131,-3-140,31-127,-1 0,1 0,-1 0,1-1,-1 1,0 0,1 0,-1-1,0 1,1 0,-1-1,0 1,0-1,1 1,-1-1,0 1,0-1,0 0,0 1,0-1,0 0,0 0,0 1,0-1,0 0,0 0,1 0,-1 0,0 0,0-1,0 1,0 0,0 0,0-1,0 1,0 0,0-1,0 1,1-1,-1 1,0-1,0 1,1-1,-1 0,0 1,1-1,-1 0,0 0,1 0,-1 1,1-1,-1 0,1 0,0 0,-1 0,-27-48,7 3,3-1,1 0,3-2,2 1,1-5,11 44,-1 0,1 0,1 0,0 1,0-1,0 0,1 0,1 1,-1-1,2 1,-1-1,1 1,0 1,0-1,1 0,0 1,1 0,0 0,0 1,0-1,1 1,0 1,0-1,0 1,1 0,7-3,9-6,-2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1:15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85,'-1'0,"1"-1,-1 1,1-1,-1 1,1 0,-1 0,1-1,-1 1,1 0,-1 0,1-1,-1 1,1 0,-1 0,0 0,1 0,-1 0,1 0,-1 0,1 0,-1 0,0 0,1 0,-1 1,1-1,-1 0,1 0,-1 0,1 1,-1-1,1 0,-1 1,1-1,-1 0,1 1,-1-1,1 1,0-1,-1 1,1-1,0 1,-1-1,1 1,0-1,0 1,-1-1,1 1,0-1,0 1,0-1,0 1,0 0,0-1,0 1,0-1,0 1,0-1,0 2,-6 38,6-39,-12 142,-22 29,25-75,10-93,-1-1,1 0,-1 0,1 0,0 0,0 0,0 0,0 0,1 0,-1 0,1 0,0 0,0-1,0 1,0-1,0 0,0 1,1-1,-1 0,1 0,0-1,-1 1,1 0,0-1,0 0,0 0,0 1,2-1,11 0,-1 0,1-2,-1 1,0-2,0 0,1-1,-1 0,-1-1,1-1,-1-1,1 0,2-2,9-4,-2 0</inkml:trace>
  <inkml:trace contextRef="#ctx0" brushRef="#br0" timeOffset="419.64">422 1,'-7'3,"0"0,0 0,0 1,1 0,0 1,0 0,0-1,0 2,1-1,0 1,0 0,0 0,1 0,0 0,0 1,1 0,-1 0,2 0,-3 7,-30 147,34-153,-97 569,64-362,23-87,11-128,0-10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58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45,'0'-19,"0"-6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59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0,'-76'125,"6"2,-19 55,65-105,67-156,233-298,-257 356,-8 42,-11 61,-2-65,2 1,-1-1,2 0,0 0,1 0,1 0,1 0,0 0,1-1,1 1,0-1,9 14,-12-26,0 0,0 0,1 0,0-1,0 1,0-1,0 0,0 0,1 0,-1 0,1-1,0 0,-1 0,1 0,0 0,1-1,-1 0,0 0,0 0,0-1,0 0,1 0,-1 0,0-1,0 1,1-1,-1-1,0 1,0-1,0 1,-1-1,1-1,0 1,-1-1,1 0,-1 0,0 0,0 0,0-1,0 0,-1 0,0 0,1 0,-1 0,-1-1,1 1,-1-1,0 0,2-3,5-15,0 0,-1-1,-2 0,0-1,-2 1,0-1,-1-7,-2 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59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30,'-18'15,"0"1,1 0,0 1,2 1,0 1,1 0,1 1,0 0,2 1,0 0,1 3,9-22,0 1,1 0,-1-1,0 1,1 0,0 0,0 0,0-1,0 1,0 0,0 0,1 0,-1-1,1 1,0 0,0 0,0-1,0 1,0-1,0 1,1-1,0 1,-1-1,1 0,0 0,0 0,0 0,0 0,0 0,1-1,-1 1,0-1,1 1,-1-1,1 0,0 0,-1 0,1 0,0-1,0 1,-1-1,1 1,0-1,0 0,0 0,0 0,-1-1,1 1,2-1,4 0,0-1,-1 0,1 0,0-1,-1 0,0 0,1-1,-1 0,-1 0,1-1,-1 0,1 0,-2-1,1 0,0 0,-1-1,-1 0,1 0,-1 0,0-1,0 1,-1-1,0 0,-1-1,0 1,0-1,-1 1,0-1,0 0,-1 0,0 0,0 1,-1-1,-1 0,1 0,-1 0,-1 0,0 0,0 0,-3-5,2 9,0 0,-1 1,0-1,0 1,0 0,-1 0,1 0,-1 0,0 1,0 0,0 0,0 0,-1 0,1 1,-1 0,0 0,1 1,-1 0,-5-1,-14-2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08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28 186,'-28'153,"39"-322,-7 152,1-1,1 1,1 1,0-1,2 1,-1 0,2 0,1 1,-10 13,0 1,0-1,0 1,0-1,0 1,0 0,1 0,-1 0,0-1,1 1,-1 1,1-1,0 0,-1 0,1 0,-1 1,1-1,0 1,0 0,-1-1,1 1,0 0,0 0,-1 0,1 0,0 0,0 0,-1 1,1-1,0 1,-1-1,1 1,0 0,-1-1,1 1,-1 0,2 1,49 55,-20-17,-15-28,0-4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08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1,'-26'31,"2"1,0 2,3 0,1 2,1 0,1 4,-6 46,24-85,0 1,0 0,0 0,0-1,0 1,0 0,0 0,1-1,-1 1,0 0,1-1,0 1,-1 0,1-1,0 1,0-1,0 1,0-1,0 1,0-1,0 0,0 1,1-1,-1 0,0 0,1 0,-1 0,1 0,-1-1,1 1,0 0,-1-1,1 1,0-1,-1 1,1-1,0 0,-1 0,1 1,0-1,0-1,0 1,-1 0,1 0,0-1,0 1,12-4,0 0,0-1,-1-1,1 0,-1 0,-1-2,1 1,-1-2,-1 1,1-2,-1 0,-1 0,2-3,-7 8,0 0,-1 0,1 0,-1-1,0 0,-1 0,0 0,0 0,0 0,0-1,-1 1,0-1,-1 0,0 1,0-1,0 0,0 0,-1 0,-1 0,1 0,-1 1,0-1,0 0,-1 0,0 1,0-1,-1 1,0 0,0-1,0 1,-1 0,0 1,0-1,0 1,-1 0,1 0,-1 0,-1 1,1-1,-3 0,-18-8,1 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08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0,'-21'65,"4"0,2 1,3 1,0 36,3 15,5 2,7 23,-2 6,-1-138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09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0 672,'423'17,"-400"-15,20 3,0-2,0-2,0-1,0-3,20-4,107-29,-237 79,43-32,0 2,2 0,0 2,0 0,1 1,1 2,1 0,0 1,-2 4,20-22,-1 1,1-1,0 0,0 0,0 1,0-1,0 1,0-1,1 1,-1-1,0 1,1-1,-1 1,1 0,0-1,-1 1,1 0,0-1,0 1,0 0,0 0,0-1,0 1,1 0,-1-1,1 1,-1 0,1-1,0 1,-1-1,1 1,0-1,0 1,0-1,0 0,0 1,0-1,1 0,-1 0,0 0,1 0,-1 0,0 0,1 0,-1 0,1-1,0 1,-1 0,1-1,-1 1,1-1,0 0,0 0,-1 0,1 1,0-2,-1 1,2 0,15-2,-1 0,1-2,0 0,-1-1,0-1,0 0,0-2,-1 1,0-2,1-2,-14 10,147-93,-150 93,1 0,-1 1,1-1,-1 0,1 0,-1 1,1-1,0 1,-1-1,1 0,0 1,-1-1,1 1,0 0,0-1,-1 1,1 0,0-1,0 1,0 0,-1 0,1 0,0 0,0-1,0 1,0 0,0 1,0-1,-1 0,1 0,0 0,0 0,0 1,-1-1,1 0,0 1,0-1,0 1,-1-1,1 1,0-1,-1 1,1-1,-1 1,1 0,0-1,-1 1,1 0,-1-1,0 1,1 0,-1 0,0 0,1-1,-1 1,0 0,0 0,0 0,1 0,-1-1,0 1,0 0,0 0,-1 0,1 0,0 0,0-1,0 1,-1 0,1 38,-1-35,-1 1,1 0,1-1,-1 1,1 0,0 0,0-1,0 1,0 0,1 0,0-1,0 1,0-1,1 1,0-1,-1 1,1-1,1 0,-1 0,1 0,0 0,-1 0,2-1,-1 1,0-1,1 0,-1 0,1 0,0 0,0-1,2 2,3-2,-1-1,1 0,-1 0,1-1,-1 0,1 0,-1-1,1 0,-1-1,0 1,1-2,-1 1,0-1,0 0,0-1,-1 0,1 0,-1-1,1-1,123-112,-116 104,28-32,-2-2,-2-1,-3-2,29-52,-44 63,-3-2,-2 1,-1-2,-2 0,-2-1,-1-8,-9 47,3-10,-1 0,-1 1,-1-1,0 0,-1 0,0 0,-1 0,-1 0,-1-2,3 16,0 0,0-1,0 1,-1 0,1-1,-1 1,1 0,-1 0,1 0,-1-1,1 1,-1 0,0 0,0 0,0 0,0 0,0 0,1 1,-2-1,1 0,0 0,0 1,0-1,0 0,0 1,-1-1,1 1,0 0,0-1,-1 1,1 0,0 0,0 0,-1 0,1 0,0 0,-1 0,1 0,0 0,-1 1,1-1,0 0,0 1,0-1,-1 1,1 0,0-1,0 1,0 0,0 0,0-1,0 1,0 0,0 1,-48 57,37-30,1 1,1 0,2 0,1 1,1 1,2-1,0 12,-4 22,-3 2,4 2,2-1,4 1,2 0,9 49,32 101,-27-184,-24-70,0 14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09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0,'44'0,"32"5,9 1,0 0,-11-1,-7-2,-11 4,-10 1,-8-1,-6-2,-3 3,-2 0,-1-1,-4-2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0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1,'-10'38,"-3"22,1 7,7-10,5-13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0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13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1158 206,'0'-11,"0"1,-1-1,0 1,0-1,-1 0,0 1,-1 0,0 0,-1 0,0 0,-1 0,0 1,0 0,-1 0,0 0,0 1,-5-5,5 11,-1 0,0 0,1 1,-1 0,0 0,1 0,-1 1,0 0,0 0,0 1,1 0,-1 0,0 1,1-1,-1 1,1 1,0-1,0 1,0 1,0-1,0 1,0 0,1 0,0 0,0 1,0 0,1 0,-4 4,-6 2,-27 21,2 1,1 2,2 1,1 2,2 2,2 1,1 1,3 1,1 2,3 1,1 0,2 2,3 0,2 1,1 1,3 0,3 1,-2 28,8-38,1 0,2 1,2-1,2 0,1 0,-3-28,-1-1,2-1,0 1,0 0,1-1,0 0,1 0,0 0,1-1,0 0,1 0,0-1,0 0,1 0,0-1,1 0,0-1,8 6,-1-4,1 0,-1-1,1-1,1-1,-1 0,1-1,0-1,0-1,0-1,1-1,-1 0,0-1,1-1,-1-1,0-1,0-1,0 0,0-1,-1-2,0 1,0-2,0 0,-1-2,-1 0,11-7,-17 11,0 0,-1-1,1 0,-1 0,-1-1,1 0,-1 0,-1-1,0 0,0-1,0 0,-1 0,-1 0,0 0,0-1,-1 0,-1 0,1 0,-2 0,0-1,0 1,-1-1,0 1,-1-1,0 0,-1 1,-2-9,-5 4,-1 1,0 0,-2 0,0 1,0 1,-1-1,-1 2,0 0,0 1,-1 0,-1 1,0 0,0 1,-1 1,0 1,-1 0,1 1,-1 0,0 2,-1 0,1 1,-15-1,75 20,-13-12,0-1,-1-2,1-1,0-1,0-2,0-1,1-1,-14 2,89-16,-67 13,-25 9</inkml:trace>
  <inkml:trace contextRef="#ctx0" brushRef="#br0" timeOffset="697.126">1525 1137,'-7'6,"1"1,1-1,-1 1,1 0,1 0,-1 1,1 0,0-1,1 1,0 1,0-1,1 0,0 1,0-1,1 1,0-1,1 1,0 0,0-1,1 1,0 0,1 1,-2-9,-2-44,3-1,1 1,2-1,2 1,2 0,2 1,1 0,3 1,1 0,2 1,11-18,-27 56,-1 1,0-1,1 0,0 1,-1-1,1 1,0-1,-1 1,1-1,0 1,0-1,1 1,-1 0,0-1,0 1,0 0,1 0,-1 0,1 0,-1 0,1 0,-1 1,1-1,-1 0,1 1,0-1,-1 1,1 0,0-1,0 1,-1 0,1 0,0 0,-1 0,1 1,0-1,0 0,-1 1,1-1,-1 1,1-1,0 1,-1 0,1 0,-1 0,1 0,-1 0,2 4,-1-1,0 1,0 0,0 0,-1 1,0-1,0 0,0 0,-1 1,1-1,-1 0,0 1,-1-1,0 0,1 1,-2-1,1 0,-1 0,0 2,0-1,0-1,1 1,0-1,0 1,0-1,0 1,1 0,0-1,0 1,1 0,0-1,0 1,0-1,1 1,-1-1,1 1,1 1,8 6</inkml:trace>
  <inkml:trace contextRef="#ctx0" brushRef="#br0" timeOffset="1182.302">2117 940,'-7'-2,"1"1,-1 0,0 0,1 1,-1-1,0 1,1 1,-1-1,1 1,-1 1,1-1,-1 1,1 0,0 0,0 1,-2 1,-4 0,0 1,0 0,0 0,1 2,0-1,1 1,-1 1,1 0,1 0,-1 1,2 0,-1 1,1 0,1 0,-5 8,9-14,-1 0,1 0,0 1,1-1,-1 1,1-1,0 1,0 0,0 0,0 0,1 0,0 0,0 0,1 0,-1 1,1-1,0 0,1 0,-1 1,1-1,0 0,0 0,1 0,-1 0,1 0,0 0,0-1,1 1,0-1,-1 1,2-1,-1 0,0 0,1 0,0-1,-1 1,2-1,-1 1,5-3,-1-1,0 1,0-1,1-1,-1 0,0 0,0 0,0-1,0 0,0-1,0 0,-1 0,1-1,-1 0,0 0,0 0,0-1,-1 0,1-1,-1 1,-1-1,3-2,192-209,-200 216,1 0,-1 0,0 0,1 0,-1 0,1 0,0-1,-1 1,1 1,0-1,0 0,-1 0,1 0,0 0,0 0,0 1,0-1,0 0,0 1,0-1,0 1,0-1,1 1,-1 0,0-1,0 1,0 0,0 0,1 0,-1 0,0 0,0 0,0 0,1 0,-1 1,0-1,0 0,0 1,0-1,0 0,0 1,1 0,-1-1,0 1,-1 0,1-1,0 1,0 0,0 0,0 0,0 0,-1 0,1 0,0 0,7 53,-8-49,-1-1,1 0,0 1,0-1,1 0,-1 1,1-1,0 0,0 0,1 0,-1 0,1 0,0 0,0 0,0 0,1 0,-1-1,1 0,0 1,0-1,0 0,0 0,0 0,1-1,-1 1,1-1,0 0,3 1,3 0,0 0,0-1,0-1,0 1,0-2,0 1,0-2,0 1,0-1,0-1,0 0,0 0,9-4,0 0</inkml:trace>
  <inkml:trace contextRef="#ctx0" brushRef="#br0" timeOffset="1861.178">2710 855,'-13'3,"1"2,-1 0,2 0,-1 1,0 1,1 0,0 0,1 1,0 1,0-1,1 2,0-1,0 1,1 1,1-1,-1 1,2 1,-4 6,9-14,0 0,0-1,1 1,-1 0,1-1,0 1,0 0,0-1,0 1,1 0,-1-1,1 1,0 0,0-1,0 1,1-1,-1 0,1 1,0-1,0 0,0 0,0 0,1 0,-1 0,1-1,0 1,-1-1,1 0,0 1,1-1,2 1,111 39,-98-40,-1 0,1-2,-1 0,1-2,-1 0,1 0,-1-2,0 0,0-2,0 1,-1-2,0-1,0 0,-1-1,0 0,-1-2,0 0,0 0,-1-2,-1 1,0-2,0 0,-9 10,26-23,-2-1,0-1,-2-2,-2 0,0-2,-2 0,-2-1,-1-2,-2 0,-1-1,-2 0,9-37,-20 57,0 0,-1-1,0 1,-2 0,0-1,-1 1,0 0,-2 0,0 0,-1 0,0 0,-2 0,0 1,0 0,-5-5,5 16,-1 0,0 0,-1 1,1 0,-1 1,0-1,0 1,0 1,0 0,0 0,-1 0,1 1,-1 0,1 1,-1 0,1 0,0 1,-1 0,1 1,-1-1,1 2,0-1,0 1,0 0,1 1,-1 0,1 0,0 0,-3 3,-10 8,0 1,1 0,1 2,1 0,0 1,1 0,2 2,0 0,1 0,0 1,2 1,1 0,1 0,1 1,1 0,-2 18,4-24,2 0,0 0,1 1,1-1,0 1,2 0,0-1,1 1,1-1,1 0,0 0,2 0,0 0,0-1,2 0,0 0,1-1,1 0,0-1,1 0,1 0,1-1,-1-1,2 0,0-1,11 7,-2-2,1-1,1-1,1-1,0-2,0 0,1-2,0-1,1-1,0-1,0-2,1-1,0-1,-1-1,1-1,0-2,0-1,0-2,-1 0,0-2,0-1,0-1,-1-2,22-10,-34 11,0 0,-1-2,0 1,-1-2,0 1,0-2,-2 0,1 0,-2-1,7-11,-13 18,1 0,-2 0,1-1,-1 1,0-1,0 1,-1-1,0 0,-1 0,0 0,0 0,0 0,-1-1,-1 1,1 0,-1 0,0 0,-1 0,0 0,0 1,-1-1,0 0,-4-5,5 8,-1 1,0 0,0 0,-1 0,1 1,-1-1,0 1,0-1,0 1,0 1,-1-1,1 1,-1-1,0 1,0 0,1 1,-1-1,0 1,0 0,0 0,-1 1,1 0,0 0,0 0,0 0,0 1,-2 0,-4 0,0 2,0-1,0 1,1 1,-1 0,1 1,0 0,0 0,1 1,-1 0,1 1,-1 1,-1 0,0 1,1 1,0 0,0 0,1 1,1 0,0 1,0-1,1 2,0-1,1 1,1 0,0 0,1 1,0-1,1 1,1 0,0 0,0 0,2 0,0 0,0 0,2 0,0 3,1-5,1-1,0 0,0 0,1 0,1 0,0-1,0 0,1 0,0-1,1 0,0 0,0-1,1 0,0 0,1-1,-1 0,1-1,1 0,8 4,8 0,1-2,1-1,-1-1,1-1,0-2,0 0,0-2,24-3,-29 2</inkml:trace>
  <inkml:trace contextRef="#ctx0" brushRef="#br0" timeOffset="7296.074">5391 743,'-11'-5,"0"1,0 1,-1 0,1 1,-1 0,0 0,1 2,-1-1,0 1,0 1,1 0,-1 1,0 0,1 1,-1 0,1 1,0 0,0 1,1 0,-1 1,1 0,0 0,1 1,0 0,0 1,0 0,1 1,0-1,1 2,0-1,0 1,1 0,0 0,-3 10,3 1,2 1,0-1,2 1,0 0,2 0,0 1,4 20,-4-37,1-1,0 0,0 1,1-1,0 0,0 0,0 0,0 0,1-1,0 1,0-1,0 1,1-1,-1 0,1 0,0 0,0-1,0 0,1 1,-1-1,1-1,0 1,-1-1,1 0,0 0,1 0,-1-1,0 1,0-1,5 0,4 1,0-1,0 0,1-1,-1-1,0 0,0-1,0-1,0 0,0-1,0 0,2-2,41-16,-33 15</inkml:trace>
  <inkml:trace contextRef="#ctx0" brushRef="#br0" timeOffset="7947.636">5983 770,'-45'8,"1"1,-1 3,2 1,0 2,-39 21,73-33,0 0,1 1,-1 1,1-1,0 1,0 1,1-1,-1 1,1 1,1-1,-1 1,1 1,0-1,1 1,0 0,0 0,1 0,0 1,0-1,1 1,0 0,0 0,1 1,0-1,1 0,0 1,1-1,0 1,0-1,2-4,-1 0,1-1,0 1,1-1,-1 1,1-1,0 0,0 0,0 0,0-1,1 1,0-1,-1 0,1 0,0 0,1 0,-1-1,0 1,1-1,-1 0,1-1,0 1,0-1,-1 0,1 0,0 0,0-1,0 0,0 0,2 0,9 0,0-1,1-1,-1-1,0 0,0-1,-1 0,1-1,9-6,29-17,-1-2,-2-3,-2-1,0-3,-3-2,-1-2,15-20,-36 40,-19 39,-9-4,1-9,-1 1,2 0,-1 0,0 0,1 0,1 1,-1-1,1 0,0 1,0-1,0 1,1 0,0-1,1 1,0-1,0 1,0-1,0 1,1-1,0 0,1 0,-1 0,1 0,0 0,1 0,-1-1,1 0,0 1,1-2,-1 1,1 0,0-1,10 2,0-1,-1-1,2-1,-1 0,0-1,1 0,-1-1,1-1,-1-1,1 0,6-2,-4 0,0 0,0-2,0 0,-1-1,0-1,0 0,-1-2,0 0,0 0,-1-2,0 0,0 0,-2-1,1-1,-2-1,0 0,0 0,1-4,18-21,-5 9,-1-1,-1-2,-2 0,-1-1,-2-1,14-37,-24 51,-1-1,0-1,-2 0,-1 1,-1-2,-1 1,0 0,-2-1,-1 1,-1-1,-1 1,-1-1,-1 1,-1 0,-1 0,-1-1,5 20,0 0,0 1,0-1,0 0,0 1,-1 0,0-1,0 1,1 0,-2 0,1 1,0-1,-1 1,1-1,-1 1,0 0,1 0,-1 1,0-1,0 1,0 0,0 0,-1 0,1 1,0-1,0 1,0 0,-1 0,1 1,0-1,0 1,0 0,-4 1,-1 1,0 0,1 0,-1 1,1 0,0 0,0 1,0 1,0-1,1 1,0 0,0 1,1-1,0 1,-6 8,0 7,1 1,2 0,0 1,1 0,1 0,1 1,2 0,0 0,2 0,0 0,2 0,1 0,1 1,1-1,1 0,3 6,2 1,2 0,1 0,2-2,1 1,1-2,1 0,2-1,18 20,19 18,-40-47</inkml:trace>
  <inkml:trace contextRef="#ctx0" brushRef="#br0" timeOffset="8380.109">7451 657,'-10'-3,"0"0,0 1,0 0,0 1,0 0,0 0,-1 1,1 1,0 0,0 0,0 1,0 0,0 0,0 1,0 1,1 0,-1 0,1 1,0 0,1 0,-1 1,1 0,0 1,1 0,-1 0,1 0,1 1,-1 0,1 1,1-1,0 1,0 0,0 0,1 1,1-1,0 1,0 0,1 0,0 0,0 2,1-6,0-1,0 1,0 0,0-1,1 1,0 0,0 0,1-1,0 1,0 0,0-1,0 1,1-1,0 1,0-1,1 0,-1 1,1-1,0-1,0 1,1 0,0-1,0 0,0 0,0 0,0 0,1 0,0-1,-1 0,1 0,1 0,-1-1,5 2,6 0,1-1,-1 0,1-1,0-1,0-1,-1 0,1-1,0-1,-1 0,1-1,-1-1,0-1,0 0,0-1,0-1,5-4,4-4</inkml:trace>
  <inkml:trace contextRef="#ctx0" brushRef="#br0" timeOffset="9030.933">7705 743,'-3'19,"-1"-3,0 0,2 0,0 0,1 0,0 1,1-1,1 0,1 1,0-1,1 0,1 0,3 6,-5-18,0 0,1 0,0-1,0 1,0-1,0 1,0-1,1 0,0 0,-1-1,1 1,0-1,0 1,1-1,-1-1,0 1,1 0,-1-1,1 0,-1 0,1-1,-1 1,1-1,0 0,0 0,119-19,-106 9,-1 0,0 0,0-2,-1 0,0-1,-2 0,1-1,-2-1,1-1,-2 1,-1-2,0 0,0 0,2-9,-16 32,1 0,-1 1,2-1,-1 1,1-1,0 1,0 0,0 0,1-1,0 1,1 0,-1 0,1-1,1 1,-1-1,1 1,0-1,1 1,0-1,0 0,0 0,0 0,1-1,0 1,0-1,1 0,-1 0,3 2,1-2,0 0,0-1,0 1,0-1,1-1,-1 0,1 0,0 0,0-1,0-1,0 0,1 0,-1 0,0-1,0-1,1 0,-1 0,0 0,0-1,0-1,0 0,-1 0,1 0,-1-1,3-2,21-11,-1-1,0-2,-1-1,-1-1,-2-2,0 0,-1-2,-2-1,0-1,-2-1,-2-1,0-1,3-9,-10 17,-1 0,-1-1,-1 0,-1 0,-2-1,0 0,-1-1,-2 1,0-1,-2 0,-1 0,-1 0,-1 0,-2 0,-4-25,5 46,1 0,-1-1,0 2,0-1,0 0,-1 0,1 1,-1-1,0 1,-1 0,1 0,-1 0,1 0,-1 1,0-1,-1 1,1 0,-1 0,1 1,-1 0,0-1,0 1,0 1,0-1,0 1,0 0,0 0,-1 0,1 1,0 0,-1 0,1 0,0 1,0-1,-1 1,1 1,-4 1,-1 0,1 1,1 0,-1 1,1 0,-1 0,1 1,1 0,-1 1,1-1,0 1,1 1,0-1,0 1,0 0,1 1,0-1,1 1,0 0,0 0,1 0,0 1,-5 19,0 0,2 1,1 0,2 0,1 0,1 7,0-6,2 0,1 0,1 0,2 0,1-1,2 1,0-2,2 1,2-1,10 20,-14-31,0-1,1 0,1 0,0-1,1-1,1 1,1-2,0 0,1 0,0-1,1-1,0 0,1-1,14 7,-13-14,-5-5</inkml:trace>
  <inkml:trace contextRef="#ctx0" brushRef="#br0" timeOffset="10097.947">9370 770,'-269'110,"205"-58,63-51,0 1,0 0,-1-1,1 1,0 0,1 0,-1 0,0 0,0 0,1 0,-1 0,1 0,0 1,0-1,0 0,0 0,0 0,0 0,0 0,1 0,-1 0,1 0,-1 0,1 0,0 0,0 0,0 0,0 0,0 0,0 0,1-1,-1 1,0-1,1 1,-1-1,2 1,3 1,1 0,0 0,0 0,1-1,-1-1,0 1,1-1,-1 0,1-1,0 1,-1-2,1 1,-1-1,1 0,-1-1,0 1,1-2,-1 1,0-1,4-2,-3 3,183-75,-187 75,-1 1,0 0,0 0,1 1,-1-1,0 1,1-1,-1 1,0 0,1 1,-1-1,0 0,1 1,-1 0,0 0,0 0,1 0,-1 0,0 1,0-1,0 1,-1 0,1 0,0 0,-1 0,1 1,-1-1,0 0,0 1,0 0,0 0,0-1,0 1,-1 0,1 0,-1 1,1 1,-1 1,1 1,0 0,0-1,1 1,0-1,0 0,0 0,1 0,0 0,0 0,1-1,0 0,-1 0,2 0,-1-1,0 0,1 0,0 0,0 0,0-1,0 0,1 0,-1-1,1 0,0 0,-1-1,1 1,0-1,0-1,0 1,0-1,0-1,1 1,7-7,0-1,0 0,-1-1,-1 0,1-1,-2-1,1 0,-1 0,-1-1,0-1,-1 0,0-1,6-12,8-13,-2-2,-2 0,-2-2,-1 0,-2-1,-3 0,-1-1,-2 0,-3-1,-1 0,-2 0,-3-26,0 45,1-7,-1-1,-2 1,-2 0,0 0,-9-25,14 58,-1 0,0 0,0 0,0 0,0 0,0 0,0 0,0-1,0 1,0 0,-1 0,1 0,0 0,-1 0,1 0,0 0,-1 0,0 0,1 0,-1 1,1-1,-1 0,0 0,0 0,0 1,1-1,-1 0,0 1,0-1,0 1,0-1,0 1,0-1,0 1,0 0,0-1,0 1,0 0,0 0,0 0,-1 0,1 0,0 0,0 0,0 0,0 0,0 0,0 1,0-1,0 1,0-1,0 0,0 1,0 0,0-1,0 1,0-1,1 1,-1 0,0 0,0 0,0 0,-4 11,0 0,1 0,0 0,1 0,0 1,1 0,1-1,0 1,1 0,0-1,1 1,0 2,0 14,4 42,4 0,3-1,2-1,23 64,-34-125,108 391,-110-399,1 11,1-1,-2 0,1 1,-1-1,-1 1,0-1,0 1,-1-1,-1 7,1-16,1 0,-1 0,1 0,-1 0,0 0,1 0,-1-1,0 1,1 0,-1 0,0-1,0 1,0 0,0-1,0 1,0-1,1 0,-1 1,0-1,0 1,-1-1,1 0,0 0,0 0,0 0,0 0,0 0,0 0,0 0,0 0,0 0,0 0,0-1,0 1,0 0,0-1,0 1,0-1,0 1,0-1,0 0,1 1,-1-1,0 0,0 1,1-1,-1 0,0 0,0-1,0 2,-13-10</inkml:trace>
  <inkml:trace contextRef="#ctx0" brushRef="#br0" timeOffset="10315.411">9624 630,'48'-5,"40"-2,14 1,-5 1,-9 1,-16 2,-9 1,-12 0,-8 1,-8 6,-5 0,-2 1,-2-2,-5 3,-1 1,-4-2</inkml:trace>
  <inkml:trace contextRef="#ctx0" brushRef="#br0" timeOffset="10517.957">10753 855,'0'33,"10"12,3-2</inkml:trace>
  <inkml:trace contextRef="#ctx0" brushRef="#br0" timeOffset="10717.726">10697 432,'5'-5,"6"8,1 4</inkml:trace>
  <inkml:trace contextRef="#ctx0" brushRef="#br0" timeOffset="10971.872">11205 743,'-14'15,"0"1,2 1,0 0,1 1,0 1,2-1,0 1,1 1,1 0,1 0,-1 8,6-25,0 1,0-1,0 1,0-1,0 1,1 0,0-1,0 1,0 0,0-1,0 1,1-1,-1 1,1 0,0-1,0 1,1-1,-1 0,1 1,0-1,-1 0,1 0,1 0,-1 0,0 0,1-1,-1 1,1-1,0 1,0-1,0 0,0 0,0-1,0 1,1 0,-1-1,1 0,-1 0,1 0,-1 0,1-1,0 1,-1-1,1 0,1 0,10-3,0-1,0 0,-1-1,1 0,-1-1,0-1,-1 0,1-1,-2-1,1 0,-1-1,0 0,-1 0,0-1,-1-1,0 0,-1 0,-1-1,1 0,-2-1,0 0,-1 0,0 0,-1-1,-1 1,0-1,-1-1,0 1,-2 0,1-14,-2 24,-1 0,0 0,0 0,0 0,0 0,-1 0,0 0,0 1,0-1,-1 1,1-1,-1 1,0 0,0 0,-1 0,1 0,-1 1,0-1,0 1,0 0,0 0,0 1,-1-1,0 1,1 0,-1 0,0 0,0 1,0 0,0 0,0 0,0 0,0 1,0 0,0 0,0 0,0 1,0 0,0 0,0 0,0 0,-1 1,-13 5</inkml:trace>
  <inkml:trace contextRef="#ctx0" brushRef="#br0" timeOffset="11333.441">11712 940,'31'-51,"3"2,1 1,2 1,20-16,-56 61,1 0,-1 0,0 0,1 0,-1 0,1 0,-1 1,1-1,0 1,0-1,0 1,0-1,0 1,0 0,0 0,0 0,0 0,1 1,-1-1,0 0,1 1,-1 0,0-1,1 1,-1 0,0 0,1 0,-1 1,0-1,1 1,-1-1,0 1,1 0,-1 0,0 0,0 0,0 0,0 0,0 0,0 1,0-1,0 1,-1 0,1-1,-1 1,2 1,19 40,-20-36,0 0,1-1,0 1,1-1,0 0,0 0,0 0,0 0,1-1,0 0,0 1,1-2,0 1,-1-1,1 0,1 0,5 3,-2-4,0-1,-1 1,1-2,0 1,0-2,1 1,-1-1,0 0,0-1,0-1,0 1,0-2,-1 1,1-1,0-1,-1 0,0 0,0 0,0-2,-1 1,6-5,-1 0,1 0,-2-2,0 1,0-2,-1 0,0 0,-1 0,-1-2,0 1,-1-1,-1 0,4-10,-3 0</inkml:trace>
  <inkml:trace contextRef="#ctx0" brushRef="#br0" timeOffset="16918.051">17808 686,'-3'18,"1"0,1 0,0 1,1-1,1 0,1 0,1 0,0 0,1 0,1 0,1-1,1 0,0 0,5 8,-11-23,1 1,-1-1,1 0,0 0,-1 0,1 0,0 0,0 0,0 0,0-1,1 1,-1-1,0 1,1-1,-1 0,1 0,-1 0,1 0,-1-1,1 1,0-1,-1 1,1-1,0 0,-1 0,1 0,0-1,-1 1,1-1,0 1,-1-1,1 0,-1 0,1 0,-1 0,3-1,1-2,0 0,0-1,0 1,0-1,-1 0,0-1,0 1,0-1,-1 0,1 0,-1 0,2-7,0 2,-1-1,0 0,-1 0,-1 0,0 0,0 0,-2-1,1 1,-1-1,-1 1,0-1,-1 1,-1-1,0 1,0-1,-1 1,-1 0,0 0,0 0,-1 1,-1 0,0 0,0 0,-1 0,-1 1,-4-4,11 13,1 1,-1 0,1-1,-1 1,1 0,-1-1,1 1,-1-1,1 1,-1-1,1 1,0-1,-1 1,1-1,0 1,-1-1,1 1,0-1,0 0,-1 1,1-1,0 0,0 1,0-1,0 1,0-1,0 0,0 1,0-1,0 0,0 1,0-1,1 0,-1 1,0-1,0 1,1-1,-1 1,0-1,1 0,-1 1,0-1,1 1,-1-1,1 1,-1 0,1-1,-1 1,1-1,-1 1,1 0,-1-1,1 1,0 0,-1 0,1 0,-1-1,1 1,0 0,-1 0,1 0,0 0,-1 0,1 0,0 0,11-6,20-18,-2-1,0-1,-2-1,-1-1,-2-2,0-1,19-32,-42 60,13-19,0 0,-1 0,-1-1,-1-1,-2 0,0-1,-1 0,4-22,-12 44,0-1,-1 1,1 0,-1 0,0-1,1 1,-1 0,-1-1,1 1,0 0,-1-1,0 1,0 0,0 0,0 0,0 0,0-1,-1 1,-26 35,21-3,1 0,1 0,1 0,2 1,1-1,1 1,2-1,3 22,15 101,7 0,36 109,30 168,-85-377,6 32,-4 1,-3 1,-4 21,-4-81,0 0,-2 0,-1-1,-1 1,-1-1,-2 0,0 0,-2-1,0 0,-2-1,0 0,-14 17,-70 58,93-95,0-1,0 0,0 0,-1 0,1 0,0-1,-1 1,0-1,1 0,-1 0,0-1,1 1,-1-1,0 1,0-1,0 0,1-1,-1 1,0 0,0-1,1 0,-1 0,0 0,1-1,-1 1,1-1,0 0,-1 0,1 0,0 0,0-1,0 1,-2-3,-2-6,1 0,0 0,1-1,1 1,-1-1,2 0,0-1,0 1,1 0,0-1,1 0,1 1,0-1,1 1,1-11,-1-3,-2-12,2 1,2-1,1 0,2 1,2-1,1 2,13-35,-8 41</inkml:trace>
  <inkml:trace contextRef="#ctx0" brushRef="#br0" timeOffset="17823.445">18993 1081,'19'-28,"-2"-4,2 2,1 0,1 1,1 1,2 0,1 2,1 1,1 2,1 0,1 2,1 1,1 1,3 0,94-9,-126 26,1 1,0 0,0 1,0-1,-1 1,1-1,0 1,0 0,0 0,0 0,0 0,0 0,0 1,0 0,0-1,-1 1,1 0,0 0,0 0,-1 1,1-1,-1 1,1 0,-1-1,0 1,0 0,1 0,-1 0,-1 1,1-1,0 0,0 1,-1-1,0 1,1 0,-1-1,0 1,0 0,-1 0,1 0,0 0,-1-1,0 1,0 0,1 0,-2 0,1 0,-2 18,-1 1,-1-1,-1-1,-1 1,0-1,-2 0,0 0,-2-1,0 0,-6 8,7-11,-1 1,-1-1,0 0,-1-1,0-1,-2 0,1 0,-2-1,0-1,0-1,-1 0,0-1,-1 0,0-2,-1 0,0-1,-5 1,20-7,0 0,1 0,-1-1,0 1,1-1,-1 1,0-1,0 0,1-1,-1 1,0 0,1-1,-1 1,0-1,1 0,-1 0,1 0,-1 0,1 0,-1-1,1 1,0-1,0 1,-1-1,1 0,0 0,1 0,-1 0,0 0,1 0,-1-1,1 1,0-1,-1 1,1-1,0 1,1-1,-1 0,0 1,1-2,-3-21,2 1</inkml:trace>
  <inkml:trace contextRef="#ctx0" brushRef="#br0" timeOffset="18250.332">19813 940,'31'-17,"0"-1,0-2,-2-1,-1-1,0-1,-2-2,7-9,-31 33,1-1,-1 0,0 1,-1-1,1 0,0 0,-1 0,1-1,-1 1,1 0,-1 0,0-1,0 1,0-1,0 1,-1-1,1 1,-1-1,1 1,-1-1,0 0,0 1,0-1,0 0,-1 1,1-1,-1 1,1-1,-1 1,0-1,0 1,0-1,0 1,-1 0,1-1,-1 1,1 0,-1 0,0 0,1 0,-1 1,0-1,-1 0,1 0,-8 1,1 1,0-1,0 1,0 1,0 0,0 0,0 1,0 0,0 0,0 1,0 1,1-1,0 1,0 1,0-1,0 1,1 1,-1-1,1 1,1 1,-1-1,1 1,-3 5,0-2,2 1,-1-1,1 1,1 1,0-1,1 1,0 0,0 1,2-1,-1 1,2 0,0-1,0 1,1 0,1 0,0 0,1 9,0-17,-1 1,1 0,1 0,-1 0,1 0,0-1,0 1,1-1,0 0,0 0,0 0,0 0,1 0,0 0,0-1,0 0,0 0,1 0,0 0,-1-1,1 0,1 0,-1 0,0 0,4 0,8 3,0-1,0-1,1 0,-1-2,1 0,0 0,17-2,61-7,-70 0</inkml:trace>
  <inkml:trace contextRef="#ctx0" brushRef="#br0" timeOffset="18734.451">20236 1053,'247'-304,"-242"299,-2 2,-1-1,1 1,0 0,-1 0,1 0,1 0,-1 1,0-1,1 1,-1 0,1 0,0 0,-1 1,1-1,0 1,0 0,0 0,0 0,0 0,2 1,-4 3,0 0,0 0,-1 0,0 0,0 1,0-1,0 0,0 1,0-1,-1 1,0-1,0 0,0 1,0-1,0 1,-1-1,1 1,-1-1,0 1,0-1,0 0,-1 0,1 0,-1 1,1 0,-14 35,12-33,0 0,0 0,0 0,0 0,1 0,0 1,1-1,-1 1,1-1,0 1,1 0,0-1,0 1,0 0,1 0,0-1,0 1,1-1,-1 1,2-1,-1 0,1 1,2-5,0 0,0-1,-1 1,2-1,-1 0,0-1,0 1,0-1,0 0,0-1,0 1,0-1,1 0,-1 0,0 0,-1-1,1 0,0 0,0 0,-1 0,1-1,-1 0,0 0,0 0,0 0,0-1,-1 0,2 0,4-3,181-136,-188 142,-1-1,1 0,0 1,-1-1,1 1,0-1,0 1,0 0,0 0,0 0,0 0,0 0,0 0,1 1,-1-1,0 1,0-1,1 1,-1 0,0 0,1 0,-1 0,0 0,0 1,1-1,-1 1,0-1,0 1,0 0,1 0,-1 0,0 0,0 0,0 0,-1 1,1-1,0 1,0-1,-1 1,1-1,-1 1,0 0,1 0,-1 0,0 0,0 0,0 0,0 0,0 0,-1 1,1-1,-1 0,1 0,-1 3,-6 61,4-58,0-1,1 0,0 1,0-1,1 1,0 0,0-1,1 1,0-1,0 0,1 1,1 3,7 8</inkml:trace>
  <inkml:trace contextRef="#ctx0" brushRef="#br0" timeOffset="19104.172">21195 968,'38'-15,"0"-1,-2-2,0-2,-1-1,-1-2,8-7,-39 28,0 1,1-1,-1 0,0-1,0 1,0 0,-1-1,1 0,-1 0,1 0,-1 0,0 0,0 0,0 0,0-1,-1 1,0-1,1 1,-1-1,0 1,-1-1,1 0,-1 0,1 1,-1-1,0 0,-1 0,1 1,-1-1,1 0,-1 1,0-1,0 0,-1 1,1-1,-1 1,0 0,0 0,0-1,0 1,0 0,-1 1,1-1,-1 0,0 1,0-1,-6-1,0 0,0 1,0 0,-1 0,1 1,-1 0,1 0,-1 1,0 1,1 0,-1 0,0 1,1 0,-1 0,0 1,1 1,0 0,0 0,-1 0,2 1,-1 1,0 0,1 0,0 0,0 1,1 0,-3 3,0 0,0 0,1 1,1 0,-1 0,2 0,-1 1,2 1,-1-1,2 1,-1 0,2 0,-1 1,2 0,0-1,0 1,1 0,1 0,0 1,1-1,1 8,2-13,0 1,1-1,1 1,0-1,0-1,0 1,1-1,0 0,0 0,1-1,0 1,0-1,0-1,1 0,0 0,0 0,0-1,1 0,-1-1,1 0,0 0,0-1,0 0,0 0,1-1,-1 0,6-1,120-4,-108-3</inkml:trace>
  <inkml:trace contextRef="#ctx0" brushRef="#br0" timeOffset="19419.076">22239 544,'-32'14,"1"1,1 2,0 0,1 2,1 2,1 0,1 2,-9 10,32-30,1-1,-1 0,0 1,0 0,1-1,0 1,-1 0,1 0,0 0,1 1,-1-1,0 0,1 1,0-1,0 1,0 0,0-1,1 1,-1 0,1-1,0 1,0 0,0-1,0 1,1 0,0-1,0 1,0 0,0-1,0 1,1-1,-1 0,1 1,2 2,1-2,0 0,1 0,-1 0,1-1,0 0,0 0,0-1,1 1,-1-1,0 0,1-1,3 1,62 27,-70-27,0-1,-1 0,1 1,-1-1,1 1,-1 0,1-1,-1 1,0 0,0 0,0 0,0 0,0 0,0 0,-1 0,1 0,-1 0,1 0,-1 0,0 1,0-1,0 0,0 0,0 0,0 0,-1 0,1 1,-1-1,1 0,-1 0,0 0,0 0,0 0,0 0,0-1,0 1,-1 0,1 0,-1-1,1 1,-1-1,1 1,-3 0,-80 53,-63-1,122-49</inkml:trace>
  <inkml:trace contextRef="#ctx0" brushRef="#br0" timeOffset="19716.978">22550 263,'-10'38,"-7"32,-2 14,3-3,0-10,1-8,5-9,-2-10,2-2,2-4,2-3,3-4,2-1,1-1,0-1,0-1,5 1,2-5</inkml:trace>
  <inkml:trace contextRef="#ctx0" brushRef="#br0" timeOffset="20468.035">22239 770,'48'-5,"18"-4,1 3,1 3,-1 3,36 6,-79-2,0 2,-1 0,0 1,0 2,0 0,5 5,-16-12,0 0,0-1,0 0,1-1,-1-1,0 0,0 0,0-1,0-1,-1 0,1-1,-1 0,0 0,0-1,0-1,0 0,-1 0,0-1,0-1,-1 1,1-3,42-41,-51 49,0 1,0-1,0 0,0 1,-1-1,1 0,0 1,-1-1,0 0,1 0,-1 1,0-1,0 0,0 0,0 0,0 1,-1-1,1 0,0 0,-1 1,0-1,1 0,-1 1,0-1,0 0,0 1,0-1,0 1,0 0,0-1,0 1,0 0,-1-1,1 1,-1 0,1 0,-1 0,0 0,-6-2,-1 1,0 0,1 0,-1 1,0 0,0 0,0 1,-1 1,1-1,0 1,1 1,-1 0,0 0,0 0,1 1,-1 1,1-1,0 1,0 1,-1 0,-3-1,0-1,1 2,-1-1,1 2,0 0,0 0,1 1,0 0,0 0,0 1,1 1,0 0,1 0,0 0,0 1,1 1,1-1,-1 1,2 0,0 0,0 1,1 0,-3 10,8-14,1 0,0 0,1 0,-1 0,1-1,1 1,-1-1,1 0,1 0,-1 0,1 0,0-1,1 0,0 0,0 0,0-1,0 0,1 0,0 0,0-1,0 0,1-1,-1 0,1 0,0 0,0-1,0 0,0 0,0-1,6 0,15 2,0-1,-1-2,1-1,0-1,-1-1,0-2,1 0,-2-2,1-1,-1-2,0 0,22-14,-15 8,-2-1,0-1,-1-2,-1-2,-1 0,-1-2,-1-1,13-17,-32 34,0-1,-1 0,0-1,0 0,-1 0,0 0,-1-1,0 0,-1 0,0 0,-1 0,0-1,0 0,-2 1,1-1,-1 0,-1-5,-1 14,0-1,-1 1,1-1,-1 1,0 0,1 0,-2 0,1 0,0 0,0 0,-1 1,0-1,1 1,-1 0,0-1,0 1,0 1,0-1,-1 0,1 1,0-1,-1 1,1 0,-1 0,1 1,-1-1,0 1,1 0,-1 0,0 0,1 0,-1 0,1 1,-1 0,0-1,1 1,0 1,-1-1,1 0,0 1,-1 0,1 0,0 0,0 0,0 0,0-1,0 0,0 1,0-1,1 1,-1-1,0 1,0 0,1 0,-1 0,1 0,0 1,0-1,0 1,0-1,0 1,0 0,1 0,-1-1,1 1,0 0,-1 0,2 1,-1-1,0 0,1 0,-1 0,1 1,0-1,0 0,0 0,0 0,1 1,0-1,-1 0,1 0,0 0,0 0,1 0,-1 0,1 0,-1 0,1 0,0-1,0 1,0-1,0 0,1 1,-1-1,0 0,1 0,1 1,38 24,33 35,-69-51,0 0,-1 1,-1 0,0 0,0 0,-1 1,-1-1,0 1,0-1,-2 1,1 0,-2 0,0-1,0 1,-1-1,-1 1,0-1,-3 9,5-17,-2 3,0 0,1 1,0-1,0 1,1-1,0 1,0 0,1-1,0 1,0 0,1-1,0 1,0 0,1-1,0 1,0-1,1 0,0 0,0 0,1 0,0 0,0-1,0 1,3 1,9 0</inkml:trace>
  <inkml:trace contextRef="#ctx0" brushRef="#br0" timeOffset="15013.037">15269 799,'10'3,"0"-1,0-1,0 0,0 0,1-1,-1 0,0-1,0 0,0-1,1 0,-1 0,-1-1,1 0,0-1,-1 0,0-1,0 0,0 0,0-1,-1 0,0 0,5-6,-5 4,1-1,-1 0,-1-1,1 0,-2 0,1-1,-2 1,1-1,-1-2,-4 10,0 0,0 0,0 0,0-1,-1 1,1-1,-1 1,0 0,0-1,0 1,0 0,-1-1,0 1,1 0,-1-1,0 1,0 0,-1 0,1 0,-1 0,0 0,0 0,0 0,0 1,0-1,0 0,-1 1,1 0,-1 0,0 0,1 0,-1 0,-3-1,2 1,-1-1,0 1,-1 0,1 1,0-1,0 1,-1 0,1 0,-1 1,1 0,-1 0,1 0,-1 0,1 1,0 0,-1 0,1 0,0 1,0 0,0 0,0 0,0 1,0 0,-99 80,97-76,1 0,0 1,1 0,-1 0,1 0,1 0,0 1,0 0,1 0,0 0,0 0,1 1,0-1,1 1,0-1,0 1,1-1,1 1,-1-1,2 1,-1-1,1 1,1-1,-1 0,2 0,-1 0,1 0,1 0,-1-1,1 0,1 0,0 0,0-1,2 2,5 0,1-1,0 0,1-1,0-1,0 0,0-1,1-1,-1 0,1-1,0-1,0 0,1-1,-1-1,0 0,0-2,0 0,0 0,0-1,0-1,-1-1,0 0,15-8,46-34,-58 33</inkml:trace>
  <inkml:trace contextRef="#ctx0" brushRef="#br0" timeOffset="15432.225">15749 940,'164'-172,"-147"155,0-1,-1 0,-2-2,1 1,-2-2,10-20,-24 41,1 0,-1 0,1 0,0 0,-1 0,1 0,-1 0,1 0,0 0,-1 0,1-1,-1 1,1 0,0 0,-1 0,1-1,0 1,-1 0,1 0,0-1,-1 1,1 0,0 0,0-1,0 1,-1 0,1-1,-2 8,0-1,0 1,1 0,0 0,0 0,0 0,1 0,0 0,1 0,0 0,0 0,0 0,1 0,0 0,0 0,0-1,1 1,0-1,1 0,-1 0,1 0,0 0,1-1,0 1,-1-1,1 0,1-1,-1 1,1-1,0 0,0-1,0 1,0-1,1 0,-1-1,1 1,0-1,0-1,5 2,0-5,0-1,-1 1,1-2,-1 1,0-2,0 1,0-2,-1 1,0-2,0 1,0-1,-1-1,0 1,0-2,-1 1,0-1,-1 0,1-1,-2 0,6-10,42-76,-44 77</inkml:trace>
  <inkml:trace contextRef="#ctx0" brushRef="#br0" timeOffset="15871.022">16736 657,'-17'14,"0"1,1 0,0 2,1-1,1 2,1 0,0 1,2 0,0 0,1 2,-3 8,12-26,0 0,0 1,0-1,1 1,-1-1,1 1,0-1,0 1,0-1,1 0,-1 1,1-1,-1 1,1-1,0 0,1 1,-1-1,1 0,-1 0,1 0,0 0,0 0,0 0,0-1,1 1,-1-1,1 1,-1-1,1 0,0 0,0 0,0-1,0 1,0-1,1 1,-1-1,1 0,6 2,0 0,0 0,1-1,-1-1,1 0,0 0,-1-1,1-1,-1 1,1-2,9-1,3-6,-1-1,0 0,0-2,-2 0,1-1,-2-2,0 0,0 0,-1-2,-1 0,-1-2,-1 1,0-2,-2 0,0 0,-1-2,-1 1,0-5,-3 11,-1-1,-1 1,-1-1,0 0,-1-1,-1 1,0-1,-1 0,-1 1,0-1,-2 0,0 0,-1 1,0-1,-1 0,-1 1,-1 0,0 0,-1 0,-1 1,0 0,-1 0,-4-5,9 16,-1 0,1-1,0 1,-1 1,0-1,0 0,0 1,-1 0,1 0,-1 0,1 1,-1-1,0 1,0 0,0 0,0 1,0 0,-1 0,1 0,0 0,-1 1,1 0,0 0,-1 0,1 1,0 0,-1 0,1 0,0 1,0-1,0 1,0 0,0 1,1-1,-1 1,1 0,-1 0,1 1,0-1,0 1,1 0,-1 0,1 0,0 0,-2 3,-2 7,0-1,1 1,0 0,1 0,1 0,1 1,0 0,0-1,2 1,0 0,0 0,1 0,1 0,1 0,3 13,2 8,2-1,1 0,2-1,1-1,2 1,2-1,0 1,2-2,1 0,2-2,1 0,1-1,1-2,14 11,-7-9,-3-4</inkml:trace>
  <inkml:trace contextRef="#ctx0" brushRef="#br0" timeOffset="14071.238">13631 714,'-3'-7,"-1"0,1 0,-2 0,1 0,-1 1,0 0,0 0,-1 0,1 1,-1 0,0 0,-1 0,1 1,-1 0,0 0,0 1,-1 0,1 0,0 1,-1-1,0 2,0-1,1 1,-1 0,0 1,0 0,0 0,0 1,0-1,1 2,-1-1,0 1,1 1,-1-1,1 1,0 0,-3 3,1 0,0 0,1 1,0 0,0 0,1 1,0 0,0 0,1 1,0 0,1 0,0 0,0 1,1 0,0 0,1 0,0 0,0 0,1 1,1-1,0 1,0 0,1-1,0 1,1 1,0-9,0 0,0 0,1 0,-1 0,1 0,0 0,0 0,0 0,0 0,1-1,-1 1,1-1,-1 0,1 0,0 0,0 0,0 0,0-1,0 1,0-1,0 0,1 0,-1 0,0 0,1 0,-1-1,1 0,-1 1,0-1,1 0,104-20,-77 11,-1-2,0-1,-1-2,0-1,-1-1,-1-1,0-1,-2-2,18-17,-42 38,-1-1,0 0,0 1,0-1,0 1,1-1,-1 0,0 1,0-1,1 0,-1 1,0-1,1 0,-1 0,0 1,1-1,-1 0,0 0,1 0,-1 1,1-1,-1 0,0 0,1 0,-1 0,1 0,-1 0,1 0,-1 0,0 0,1 0,-1 0,1 0,-1 0,1 0,-1 0,0 0,1-1,-1 1,1 0,-1 0,0 0,1-1,-1 1,0 0,1 0,-1-1,0 1,0 0,1-1,-1 1,0 0,0-1,1 1,-1-1,0 1,0 0,0-1,0 1,0-1,1 1,-1 0,0-1,-7 35,6-32,-3 7,1 0,0 1,0-1,1 1,0-1,1 1,0 0,1 0,-1 0,2 0,0-1,0 1,0 0,2 0,-1-1,1 0,0 1,1-1,0 0,1 0,3 4,-3-8,0 1,0-2,1 1,0-1,0 0,0 0,0 0,1-1,-1 0,1 0,0-1,0 0,0 0,0-1,0 1,1-2,-1 1,0-1,0 0,1 0,-1-1,0 0,0-1,0 1,0-1,0-1,0 1,0-1,-1 0,1-1,4-2,14-11,0-2,0 0,-2-1,0-1,-2-1,0-1,-2-1,0-1,7-15,0 1,-1-1,-2-1,-2 0,-2-2,-2 0,-1-1,-3-1,-1 0,-3-1,-1 0,-3-1,-1 1,-3-4,-1 45,1 0,-1 1,1 0,-1-1,0 1,0 0,-1-1,1 1,-1 0,0 0,0-1,0 1,-1 0,0 0,1 0,-1 0,-1 1,1-1,-1 0,1 1,-2-2,0 6,1 0,0 0,0 1,0-1,0 1,0 0,0 0,1 0,-1 0,1 0,-1 0,1 1,0-1,0 1,0 0,0-1,0 1,0 0,1 0,0 0,-1 0,1 1,0-1,0 2,-19 50,1 0,4 1,1 1,3 0,3 1,2 0,3 0,3 38,25 145,-11-118,-14-118</inkml:trace>
  <inkml:trace contextRef="#ctx0" brushRef="#br0" timeOffset="14314.623">13914 403,'43'0,"38"0,16-4,4-3,-4 1,-4 2,-9-5,-5 1,-5 0,-11 3,-16 1</inkml:trace>
  <inkml:trace contextRef="#ctx0" brushRef="#br0" timeOffset="23902.706">0 1842,'76'-18,"0"4,1 2,1 4,-1 4,55 4,455 2,-273 24,-13-14,6 5,147-16,-208-3,476 2,-195-27,432-29,-5-1,-231 28,79 0,1867 30,-1598-1,-472-27,-268 26,254-10,516-8,-743 20,736-1,-390 30,847-31,-959-27,-83 16,55-6,-40-9,584 27,-471 28,951-27,-820-1,-718 5,-32 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0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49,'-8'12,"1"0,0 1,1 0,0 0,1 0,1 1,0 0,0 0,2 0,-1 0,2 0,0 0,1 1,0-1,1 0,1 1,0-1,2 5,0-13,0 0,1 0,-1 0,1 0,0-1,1 0,-1 0,1-1,0 0,0 1,0-2,1 1,0-1,-1 0,1-1,0 1,0-1,0-1,1 1,-1-1,0 0,1-1,-1 0,0 0,1-1,-1 0,0 0,0 0,1-1,-1 0,0-1,-1 1,1-1,0-1,-1 1,0-1,0 0,0-1,0 1,-1-1,1 0,-1-1,0 1,-1-1,0 0,0 0,0 0,0-1,0-3,-1-1,-1 1,1 0,-2-1,1 1,-1-1,-1 0,0 1,0-1,-1 1,-1-1,0 1,0-1,-1 1,0 0,-1 0,0 0,0 0,-1 1,-1 0,0 0,0 0,0 1,-4-4,-43-27,28 26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1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0 279,'11'-21,"1"1,1 0,0 0,2 2,0 0,1 0,1 2,4-4,-19 18,0 0,0 1,0-1,0 1,0 0,0-1,0 1,0 0,1 0,-1 0,0 1,1-1,-1 0,0 1,1 0,-1-1,1 1,-1 0,1 0,-1 1,1-1,-1 0,0 1,1-1,-1 1,0 0,1 0,-1 0,0 0,0 0,0 1,0-1,0 0,0 1,0 0,0-1,0 1,-1 0,1 0,-1 0,0 0,1 0,-1 0,0 1,22 36,-20-33,0 0,0-1,0 1,0 0,1-1,0 0,0 0,0 0,1 0,0-1,0 0,0 0,0 0,1 0,-1-1,1 0,0 0,0-1,1 1,1-2,0 0,-1 0,1-1,0 0,0-1,-1 1,1-1,0-1,-1 0,1 0,-1 0,0-1,1 0,-1 0,-1-1,1 0,0 0,-1-1,0 1,0-1,0-1,-1 1,1-1,3-4,0 0,-1-1,0 0,-1-1,0 1,0-1,-2-1,1 1,-2-1,1 0,-2 0,3-13,-4 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5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120 868,'-14'15,"1"1,0 1,1 0,1 1,1 0,0 1,2 0,0 0,1 1,-1 6,7-24,0 0,0 1,1-1,-1 1,0 0,1-1,-1 1,1-1,0 1,0 0,0-1,0 1,1 0,-1-1,1 1,-1-1,1 1,0-1,0 1,0-1,0 0,1 1,-1-1,1 0,-1 0,1 0,0 0,0 0,-1 0,2 0,-1-1,0 1,0-1,0 0,1 1,-1-1,0 0,1 0,-1 0,1-1,0 1,-1-1,1 1,10-1,0-1,0 0,-1-1,1 0,0-1,-1 0,0-1,0-1,0 0,0 0,-1-1,0-1,0 0,-1 0,0-1,0 0,-1-1,0 0,0-1,-1 1,2-5,-3 7,0 0,0-1,-1 0,0 0,-1-1,0 1,0-1,-1 0,0-1,-1 1,0-1,0 1,-1-1,0 0,-1 0,0 0,0 0,-1 0,-1 0,1 0,-2 0,1 0,-2 0,1 0,-1 1,-1-1,1 1,-2 0,0-2,0 6,1 1,-1 0,0 0,0 0,-1 0,1 1,-1 0,1 0,-1 1,0-1,0 1,0 1,-1-1,1 1,0 0,-1 0,1 1,0 0,-1 0,1 0,0 1,-1 0,1 0,0 1,0 0,0 0,0 0,0 1,0 0,0 0,1 0,0 1,0-1,0 1,0 1,0-1,1 1,3-5,0 0,1 0,-1 1,0-1,0 0,1 1,-1-1,0 0,1 1,-1-1,1 1,-1-1,1 1,-1-1,1 1,-1 0,1-1,-1 1,1 0,0-1,-1 1,1 0,0-1,0 1,-1 0,1-1,0 1,0 0,0 0,0-1,0 1,0 0,0 0,0-1,0 1,1 0,-1 0,0-1,0 1,1 0,-1-1,0 1,1 0,-1-1,0 1,1 0,-1-1,1 1,-1-1,1 1,0-1,-1 1,1-1,-1 0,1 1,0-1,0 0,-1 1,1-1,0 0,-1 0,1 1,0-1,51-4,-7-14,-1-1,-1-2,-1-2,-1-1,-1-3,-2-1,33-31,-16 17,-2-2,-2-3,-2-2,-2-2,-2-2,-3-2,34-59,-33 3,-93 384,13 1,4 103,28-282,-17 257,-48 223,64-541,-1 0,-2 0,-1 0,-1-1,-2-1,-2 0,-10 17,24-47,0 1,0-1,0 0,0 1,0-1,0 0,-1 0,1 0,-1 0,0 0,1-1,-1 1,0 0,0-1,0 1,0-1,0 0,-1 0,1 0,0 0,-1 0,1 0,0 0,-1-1,1 1,-1-1,1 0,-1 0,1 0,-1 0,1 0,-1 0,1-1,0 1,-1-1,1 0,-1 0,1 0,0 0,0 0,0 0,-1 0,1-1,0 1,0-1,1 0,-2 0,-6-14,1-1,0 0,1 0,1-1,1 1,0-1,2 0,0-1,0 1,2-1,0 1,2-1,0 1,3-16,1-18,3 0,2 1,3-1,1 2,3 0,2 1,10-15,78-113,-88 149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6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37,'6'84,"-4"0,-3 0,-5 12,5-82,-10 139,-7 0,-28 105,2-110,45-147,0-1,-1 1,1-1,0 0,0 1,-1-1,1 0,0 0,0 1,0-1,-1 0,1 0,0 0,0 0,0 0,-1 0,1 0,0 0,0 0,0-1,-1 1,1 0,0 0,0-1,-1 1,1 0,0-1,-1 1,1-1,0 1,-1-1,1 1,-1-1,1 0,-1 1,1-1,-1 0,1 1,-1-1,1 0,-1 0,0 1,0-1,1 0,-1 0,0 1,0-1,0 0,0 0,0 0,0 1,0-2,7-5,44-36,3 2,1 3,2 2,1 2,2 3,2 2,-44 20,0 0,0 0,0 1,1 1,0 1,0 0,1 1,0 2,0 0,16 0,-35 2,1 1,-1 0,1 0,-1 0,1 0,-1 1,1-1,-1 0,1 1,-1-1,1 1,-1-1,0 1,1 0,-1-1,0 1,1 0,-1 0,0 0,0 0,0 0,0 0,0 1,0-1,0 0,0 0,0 1,-1-1,1 1,0-1,-1 0,1 1,-1-1,0 1,1-1,-1 1,0-1,0 1,0 0,0-1,0 1,-1-1,1 1,0 0,-29 66,5-39,-1-2,0-1,-2 0,-2-3,0 0,-18 10,24-17,23-15,-15 12,-1-1,0-1,0 0,-1 0,-1-2,0 0,0-1,-1-1,1-1,-2-1,1 0,-9 0,-12-19,28 2</inkml:trace>
  <inkml:trace contextRef="#ctx0" brushRef="#br0" timeOffset="311.944">1078 658,'-33'33,"1"1,2 2,1 1,2 1,1 1,3 2,-1 4,21-41,1-1,0 1,0-1,0 1,1 0,-1-1,1 1,0 0,0 0,0 0,1 0,-1 0,1 0,0 0,0 1,0-1,1 0,0 0,-1 0,1 0,1 0,-1-1,0 1,1 0,0 0,0-1,0 1,0-1,1 0,-1 0,1 0,0 0,0 0,1 0,7 1,1 0,0-1,0-1,0 0,1-1,-1 0,0-1,1 0,-1-1,0 0,0-1,0 0,0-1,0-1,0 0,-1 0,0-1,0-1,9-5,-7 5,-1-1,0-1,0 0,0 0,-1-1,-1-1,0 0,0 0,-1-1,0 0,0 0,-2-1,1 0,-2-1,1 0,-2 0,0 0,0 0,2-15,-7 19,-1 0,0 0,-1 0,1 0,-2 0,1 1,-1-1,-1 1,1-1,-1 1,-1 0,0 1,0-1,0 1,-1 0,0 0,0 0,-1 1,0 0,0 1,0-1,-1 1,0 1,0-1,0 1,0 1,-1 0,1 0,-1 0,0 1,0 1,0-1,0 1,0 1,-7 0,-12 5,3 0</inkml:trace>
  <inkml:trace contextRef="#ctx0" brushRef="#br0" timeOffset="794.511">1784 658,'-28'10,"0"2,0 1,1 1,1 2,1 0,0 2,1 0,1 2,0 1,-15 19,-13 52,50-89,0 0,0 0,0 0,1 0,0 0,-1 1,1-1,0 0,1 0,-1 0,1 0,-1 1,1-1,0 0,0 0,0 0,0 0,1 0,-1-1,1 1,0 0,0-1,0 1,0-1,0 1,0-1,1 0,-1 0,1 0,1 1,9 2,0 0,0-1,1-1,-1 0,1 0,0-2,0 1,-1-2,1 0,0-1,0 0,0-1,-1 0,11-4,-9 1,-1 0,0-2,0 1,0-2,-1 0,0 0,0-2,-1 1,0-1,-1-1,0 0,-1-1,3-4,109-175,-97 147,-2-1,-2 0,-2-2,-2 0,-2-2,-2 1,-3-2,-1 1,-3-1,1-51,-7 96,1-1,0 0,-1 0,0 0,-1 0,0 0,1 0,-2 0,1 0,-1 1,0-1,0 0,0 1,-1 0,0-1,0 1,0 0,-1 0,1 1,-1-1,0 1,-1 0,1 0,-1 0,0 1,0-1,0 1,0 0,0 1,-1-1,1 1,-1 0,0 0,-2 1,1 0,0 1,0 1,0-1,0 1,0 0,0 1,1 0,-1 0,0 0,1 1,-1 0,1 0,0 1,0-1,0 2,1-1,-1 0,1 1,0 0,0 0,1 1,0-1,-1 1,0 3,-9 15,0 0,2 1,1 0,1 0,-4 20,3-1,2-1,2 2,2-1,1 1,3 0,4 36,-2-51,2-1,2 1,0-1,2 0,1-1,1 0,2 0,0-1,2 0,1-1,2-1,0 0,18 20,-28-37,1-1,1 0,-1 0,1-1,0 0,1 0,-1-1,1 0,0 0,1-1,-1-1,1 1,-1-1,4 0,12 1</inkml:trace>
  <inkml:trace contextRef="#ctx0" brushRef="#br0" timeOffset="1385.152">2462 573,'-11'22,"1"0,1 1,1 0,1 0,1 1,1 0,1 0,1 0,2 0,0 1,2 20,-1-40,0 0,1 0,-1 0,1 0,0 0,1 0,-1 0,1 0,0-1,0 1,0-1,1 1,-1-1,1 0,0 0,0 0,1 0,-1 0,1-1,0 0,0 0,0 0,0 0,1 0,-1-1,1 0,-1 0,1 0,0 0,0-1,0 0,0 0,0 0,0-1,0 0,0 0,0 0,0 0,0-1,0 0,0 0,0 0,0 0,-1-1,1 0,2-1,11-11,-1-1,0-1,-1 0,-1-1,0-1,-2 0,0-1,-1 0,-1-1,0 0,1-8,13-20,31-56,-55 104,0 0,0 0,0 0,0 0,-1 0,1 1,0-1,0 0,0 1,0-1,-1 1,1-1,0 1,-1-1,1 1,0-1,-1 1,1 0,0-1,-1 1,1 0,-1 0,1-1,-1 1,0 0,1 0,-1 0,0 0,1-1,-1 1,0 0,0 0,0 0,0 0,0 0,0 0,0 0,0-1,0 1,-1 0,1 0,0 0,0 0,-1 0,1-1,-1 2,3 6,36 238,-37-236,14 83,-3 0,-5 1,-3-1,-5 1,-4 0,-4-1,-4 0,-8 17,16-83,-2-1,0 0,-2-1,-1 1,0-2,-2 1,-1-2,-1 0,-1 0,-1-1,-1-1,0-1,-2 0,-16 12,31-28,-1 0,0 0,0-1,0 1,0-1,0-1,-1 1,1-1,-1 0,1 0,-1 0,0-1,0 0,0 0,0-1,0 1,0-1,0-1,0 1,0-1,0 0,0 0,1-1,-1 0,0 0,1 0,-1 0,1-1,0 0,0 0,0-1,0 0,1 1,-1-1,1-1,0 1,0-1,0 1,1-1,0 0,0 0,0-1,0 1,-1-6,3-9,0 0,1 0,2 0,0 0,0 0,2 0,1 0,0 1,2 0,0 0,1-1,11-30,2 0,3 2,1 1,2 0,3 3,1 0,2 2,2 1,2 2,1 1,2 3,2 1,1 1,1 3,1 2,48-22,-73 43,-1 1,1 1,0 0,0 2,0 0,1 2,10 0,0 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31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17 113,'-17'-2,"38"-3,0 1,194-17,-75 13,171-27,-7 7,-4 18,-301 10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33.2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30,'0'1,"0"1,0 0,1 0,-1-1,0 1,1 0,-1-1,1 1,0-1,-1 1,1 0,0-1,0 0,0 1,0-1,0 1,0-1,0 0,1 0,-1 0,0 0,1 0,-1 0,1 0,-1 0,1 0,0-1,-1 1,1-1,-1 1,1-1,0 0,0 1,-1-1,1 0,0 0,73-5,-53 3,197-29,148 2,-41 27,-252 13,-66-8,1-1,0 0,0 0,0-1,1 0,-1-1,0 0,0 0,0-1,9-2,3-3,-2 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4:28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537 453,'-23'90,"-9"104,1 179,32-95,15-195,-36-112,11 10</inkml:trace>
  <inkml:trace contextRef="#ctx0" brushRef="#br0" timeOffset="305.635">1 594,'592'-209,"-259"101,-311 102,-1 0,1 2,0 0,0 1,0 2,0 0,4 2,-3-1</inkml:trace>
  <inkml:trace contextRef="#ctx0" brushRef="#br0" timeOffset="1364.786">932 904,'-15'33,"1"0,2 1,1 1,2 0,1 0,2 1,-1 21,6-52,1 1,-1-1,1 1,0-1,1 1,-1-1,1 1,0-1,1 0,-1 1,1-1,0 0,0 0,1 0,-1 0,1-1,0 1,1-1,-1 1,1-1,0 0,0-1,0 1,0-1,1 1,-1-1,1-1,0 1,0 0,0-1,0 0,0-1,0 1,1-1,-1 0,5 1,1-6,0 1,0-2,0 1,-1-1,0-1,0 0,0 0,-1-1,0 0,0-1,-1 0,6-7,4-8,-1-1,-1-1,-1 0,-1-2,-1 1,3-15,0 11,-16 31,0-1,0 1,0-1,0 0,0 1,0-1,0 1,0-1,0 0,0 1,1-1,-1 1,0-1,0 0,0 1,1-1,-1 0,0 1,0-1,1 0,-1 1,0-1,0 0,1 0,-1 1,1-1,-1 0,0 0,1 0,-1 1,0-1,1 0,-1 0,1 0,-1 0,0 0,1 0,-1 0,1 0,-1 0,0 0,1 0,-1 0,1 0,-1 0,0 0,1 0,-1-1,1 1,-1 0,0 0,1 0,-1-1,0 1,1 0,-1 0,0-1,1 1,-1 0,0-1,0 1,0 0,1-1,-1 1,0 0,0-1,0 1,0-1,1 1,9 120,-7-108,-1-1,2 0,-1 0,2 0,-1 0,2-1,-1 0,1 0,1 0,0-1,1 2,-4-8,-1 1,1-1,0 1,0-1,1 0,-1-1,1 1,-1-1,1 0,0 0,0 0,-1 0,1-1,1 0,-1 0,0-1,0 1,0-1,0 0,0-1,0 1,1-1,-1 0,0 0,0 0,1-1,2-1,-1-1,1 1,-1-1,1 0,-1-1,-1 0,1 0,-1 0,0-1,0 0,0 0,-1-1,0 1,0-1,-1 0,1-1,-2 1,1-1,0-2,40-156,-43 166,8-81,-8 82</inkml:trace>
  <inkml:trace contextRef="#ctx0" brushRef="#br0" timeOffset="4037.16">2146 961,'-3'-2,"1"1,-1 0,0 0,1 1,-1-1,0 0,1 1,-1 0,0-1,1 1,-1 0,0 1,0-1,1 0,-1 1,0-1,1 1,-1 0,0 0,1 0,-1 0,1 1,0-1,-1 1,1-1,0 1,0 0,0 0,0 0,0 0,0 0,1 0,-1 0,1 1,-1-1,1 0,0 2,-38 98,39-98,-5 8,2 1,0 0,0 0,1 0,1 1,0-1,1 0,1 1,0-1,0 0,1 0,1 0,2 8,-3-19,-1 1,1-1,0 1,0-1,-1 1,1-1,1 0,-1 0,0 0,1 0,-1 0,1-1,-1 1,1-1,0 1,-1-1,1 0,0 0,0 0,0-1,0 1,0-1,0 1,0-1,0 0,0 0,0 0,0-1,0 1,0-1,0 0,0 0,0 0,0 0,93-52,-66 23,-1 0,-2-3,-1 0,-1-1,-2-2,-17 27,-1-1,0 0,0 0,-1 0,-1-1,1 1,-2-1,1 0,-2 0,1 0,-2 0,1-6,-1 12,-1 0,1 0,-1 1,0-1,0 0,0 0,-1 1,0-1,0 1,0-1,0 1,-1 0,1 0,-1 0,0 0,0 1,-1-1,1 1,-1-1,0 1,0 1,0-1,0 0,0 1,0 0,-1 0,1 0,-1 0,0 1,-7-1,0 0,-1 0,1 1,0 1,-1 0,1 1,0 0,0 1,0 1,0 0,0 0,0 1,0 0,1 1,0 1,0 0,1 0,-1 1,1 0,1 1,-1 0,1 0,1 1,0 1,0-1,1 1,-6 10,-5 5</inkml:trace>
  <inkml:trace contextRef="#ctx0" brushRef="#br0" timeOffset="4972.509">3331 256,'0'674,"-29"-284,30-407,-1-1</inkml:trace>
  <inkml:trace contextRef="#ctx0" brushRef="#br0" timeOffset="7200.728">3105 876,'29'13,"1"-1,1-2,0-2,0 0,1-2,0-2,0 0,0-3,0 0,10-3,-14-2,0-2,-1-1,1-1,-2-1,1-2,-1 0,-1-2,0-1,-1-1,-1-1,0-1,-1-1,9-10,-56 88,19-51,0 0,1 0,1 0,-1 1,2 0,-1 0,1 0,1 0,0 1,0-1,1 0,0 1,1-1,0 1,1 0,0-1,1 0,0 1,3 8,-4-17,0 0,0 1,0-1,1 0,-1 1,1-1,-1 0,1 0,0 0,0-1,0 1,0 0,0-1,0 1,0-1,1 1,-1-1,0 0,1 0,-1 0,1-1,-1 1,1-1,-1 1,1-1,0 0,-1 0,1 0,0 0,-1 0,1 0,-1-1,1 1,-1-1,1 0,-1 0,1 0,-1 0,2-1,83-63,-74 48,0-1,-2 0,0 0,0-1,-2-1,6-16,-5 12,-4 63,-8 558,-27-337,30-250,-1-1,0 1,-1 0,0-1,0 1,-1-1,0 1,-1-1,0 0,-1 1,1-2,-2 1,1 0,-1-1,-3 4,3-10,0-1,1 1,-1-1,0 0,0 0,0 0,1-1,-1 0,0 1,0-2,0 1,0-1,0 0,0 0,0 0,1 0,-1-1,1 0,-1 0,1 0,-1-1,1 1,0-1,0 0,0 0,1 0,-1-1,1 0,0 1,0-1,0 0,-2-4,-4-6,1 0,1-1,0 0,1 0,1 0,0-1,2 1,-1-1,0-11,5 15,-1 1,1-1,1 0,0 0,1 1,0-1,1 1,0 0,1 0,0 0,1 1,0-1,1 1,7-8,5-12,107-133,-16 47,-68 67,-11 15,-3-1,0-1,-3-2,12-22,6-52,-42 113,-1-1,0 0,1 1,-1-1,1 0,-1 1,0-1,1 0,-1 0,1 0,-1 0,1 1,-1-1,1 0,-1 0,1 0,-1 0,1 0,-1 0,1 0,-1 0,1 0,-1-1,1 1,-1 0,1 0,-1 0,0 0,1-1,-1 1,1 0,-1-1,1 1,-1 0,0 0,1-1,-1 1,0-1,1 1,-1 0,0-1,0 1,1-1,-1 1,0-1,0 1,0-1,0 1,0-1,0 1,1 0,-1-1,0 1,0-1,0 1,-1-1,1 1,0-1,0 1,0-1,0 1,0-1,0 1,-1-1,1 1,0-1,0 1,-1 0,1-1,-1 1,13 36,-8 265,-32-32,1-70,17-168,10-32,0 1,0 0,0-1,0 1,0 0,0-1,0 1,-1 0,1-1,0 1,0 0,0-1,0 1,-1 0,1-1,0 1,0 0,-1 0,1-1,0 1,0 0,-1 0,1 0,0-1,-1 1,1 0,0 0,-1 0,1 0,0 0,-1 0,1-1,0 1,-1 0,1 0,0 0,-1 0,1 0,0 0,-1 1,1-1,0 0,-1 0,1 0,0 0,-1 0,1 0,0 1,-1-1,1 0,0 0,-1 0,1 1,0-1,0 0,0 0,-1 1,-1-31,1 0,1 0,1 0,2 0,1 0,2 1,0 0,2 0,2 0,0 1,2 0,13-22,-13 20,3-10,1 1,3 1,1 0,1 1,2 1,2 2,1 0,1 2,19-16,-45 46,1 0,-1 0,1 0,0 0,0 0,0 1,0-1,0 1,0-1,0 1,0 0,0 0,1 0,-1 0,0 0,1 0,-1 1,1-1,-1 1,1 0,-1 0,1 0,-1 0,1 0,-1 0,1 1,-1-1,1 1,-1-1,0 1,1 0,-1 0,0 0,0 1,1-1,-1 0,0 1,0-1,0 1,-1 0,1 0,0 0,-1 0,1 0,-1 0,0 0,1 0,-1 0,0 1,-1-1,2 3,1 9,0 1,-2 0,1 0,-2 0,0 1,-1-1,0 0,-1 0,-1 0,0-1,-1 1,-1-1,0 0,-1 0,-1 0,-6 10,6-11,-1 0,-1 0,0-1,-1 0,0-1,-1 0,0 0,0-1,-1-1,-1 0,0-1,0 0,-12 5,23-12,1 0,0 0,-1 0,1 0,-1 0,0 0,1-1,-1 1,0-1,1 1,-1-1,0 0,0 1,1-1,-1 0,0 0,0 0,1-1,-1 1,0 0,0-1,1 1,-1-1,0 1,1-1,-1 0,1 0,-1 1,1-1,-1-1,1 1,0 0,-1 0,1 0,0-1,0 1,0 0,0-1,0 1,0-1,0 1,1-1,-1 0,0 1,1-1,-1 0,1 1,0-1,0 0,-1 0,1 1,0-1,1 0,-1 0,0 1,0-1,1 0,-1 0,1 1,-1-1,1 1,0-1,0-1,9-14,2 3</inkml:trace>
  <inkml:trace contextRef="#ctx0" brushRef="#br0" timeOffset="7585.717">4798 989,'25'3,"1"-1,-1-1,0-1,0-2,0 0,0-2,0 0,-1-2,21-7,-41 11,1 1,-1-1,0 0,1 0,-1 0,0-1,0 1,0-1,-1 0,1 0,-1-1,0 1,1-1,-2 1,1-1,0 0,-1 0,1 0,-1-1,0 1,-1 0,1-1,-1 1,0-1,0 0,0 1,-1-1,0 0,1 1,-2-1,1 0,0 0,-1 1,0-1,0 1,-1-1,1 1,-1-1,0 1,0 0,-1-1,2 2,0 1,-1 0,0 0,1-1,-1 1,0 0,0 0,0 0,-1 1,1-1,0 1,-1-1,1 1,-1 0,1-1,-1 1,1 1,-1-1,0 0,0 1,1-1,-1 1,0 0,0 0,0 0,1 0,-1 0,0 1,0-1,1 1,-1 0,0 0,1 0,-1 0,1 0,-1 1,0-1,-86 67,80-59,1 1,0 0,1 0,0 1,0 0,1 0,1 1,0-1,0 1,2 1,-1-1,1 0,1 1,0 0,1-1,0 1,1 0,1 5,3-10,-1-1,2 0,-1 1,1-2,0 1,1-1,-1 1,1-2,0 1,1-1,-1 0,1 0,0 0,1-1,-1 0,1-1,-1 0,1 0,0 0,0-1,1 0,-1-1,0 0,0 0,1-1,-1 0,1 0,-1-1,6-1,6-2,-1-1,0 0,0-2,0 0,-1-1,0-1,10-6,-10 4</inkml:trace>
  <inkml:trace contextRef="#ctx0" brushRef="#br0" timeOffset="7902.971">5786 678,'-17'11,"0"0,1 1,0 1,1 1,0 0,1 1,1 0,0 1,2 1,-1 0,2 0,-5 12,14-25,0 0,0 0,1 1,-1-1,1 0,0 1,0-1,1 0,-1 1,1-1,0 0,0 0,0 0,1 1,-1-1,1-1,0 1,0 0,0 0,1-1,-1 1,1-1,0 0,0 0,0 0,1 0,-1 0,3 1,10 12,-13-13,-1-1,1 1,-1 0,1 0,-1 0,0 0,0 0,-1 0,1 1,-1-1,1 0,-1 1,0-1,0 1,-1 0,1-1,-1 1,1 0,-1-1,0 1,-1 0,1-1,-1 1,0-1,1 1,-1 0,-1-1,1 0,-1 1,1-1,-1 0,0 0,0 0,0 0,0 0,-1 0,1 0,-1-1,-3 3,-5 4,-1 0,-1-1,1-1,-1 0,-1 0,1-1,-1-1,0 0,0-1,-1-1,1 0,-1-1,0 0,-4-1,-6-1</inkml:trace>
  <inkml:trace contextRef="#ctx0" brushRef="#br0" timeOffset="9223.243">6943 791,'-20'11,"1"0,-1 2,2 0,0 1,0 1,1 0,1 2,1 0,0 0,2 1,0 1,-10 19,21-34,0-1,0 1,0 0,1 0,-1 0,1 0,0 1,0-1,0 0,1 0,0 1,-1-1,2 0,-1 0,0 1,1-1,0 0,0 0,0 1,0-1,1 0,0 0,-1 0,2-1,-1 1,0 0,1-1,-1 0,1 1,0-1,0 0,1 0,-1-1,0 1,1-1,0 1,-1-1,1 0,0-1,0 1,0-1,0 0,1 0,-1 0,0 0,4 0,5-3,-1 0,1-1,-1 0,0 0,0-2,0 0,-1 0,1-1,-1 0,0-1,-1 0,0 0,0-2,-1 1,0-1,0 0,-1-1,0 0,0 0,-2-1,1 0,-1 0,-1-1,0 1,0-1,1-10,0 10,-2 1,1-1,-2 0,1 0,-2 0,1 0,-2 0,0-1,0 1,-1-1,-1 1,0 0,0-1,-1 1,-1 0,-2-7,4 15,0 1,1-1,-1 0,-1 1,1-1,0 1,-1 0,0-1,0 1,0 0,0 0,0 0,-1 0,1 1,-1-1,0 0,1 1,-1 0,0 0,-1 0,1 0,0 0,-1 1,1-1,-1 1,1 0,-1 0,1 0,-1 1,0-1,1 1,-1 0,0 0,0 0,1 1,-1-1,0 1,1 0,-1 0,1 0,-1 0,1 1,-2 0,6-3,-1 1,1 0,0 0,-1 0,1-1,-1 1,1 0,0 0,-1 0,1 0,0 0,-1 0,1 0,0 0,-1 0,1 0,-1 0,1 1,0-1,-1 0,1 0,-1 1,1-1,-1 0,1 1,-1-1,1 0,-1 1,1-1,-1 1,1-1,-1 1,0-1,1 1,-1-1,0 1,1-1,-1 1,0 0,0-1,1 1,-1-1,0 1,0 0,0-1,0 1,0 0,0-1,0 1,0 0,0-1,0 1,-1-1,1 1,0 0,0-1,0 1,-1-1,1 1,0-1,-1 1,1-1,0 1,-1-1,1 1,-1-1,0 1,12-5,0-1,0-1,-1 0,0 0,0-1,-1 0,1-1,-1 1,1-4,20-15,10-8,-2-2,-1-2,-1-1,-3-2,-1-1,-2-2,-2-1,-2-1,7-20,-12 22,-19 45,-1 0,0 0,0 0,1 0,-1 1,0-1,0 0,-1 1,1-1,0 1,0-1,-1 1,1 0,-1-1,1 1,-1-1,0 1,1 0,-1-1,0 1,0 0,0-1,0 1,-1 0,1-1,0 1,-1 0,1-1,-1 1,-3 676,-22-156,20-382,-7 0,-6-1,-11 20,26-141,0 1,-1 1,0-1,-2 0,0 0,-1 0,-9 14,17-32,-1-1,1 1,-1 0,1 0,-1 0,0-1,1 1,-1 0,0-1,1 1,-1-1,0 1,0-1,1 1,-1-1,0 1,0-1,0 0,0 1,0-1,0 0,0 0,0 0,1 0,-1 0,0 0,0 0,0 0,0 0,0 0,0 0,0-1,0 1,0 0,0-1,1 1,-1-1,0 1,0-1,0 1,1-1,-1 1,0-1,1 0,-1 1,0-1,0-1,-26-40,25 39,-6-18,1-1,2 0,0 0,1 0,1-1,1 0,1 0,1 1,1-1,1 0,1 1,1-1,0 1,2 0,1 0,3-3,-3 2,2 1,1 0,0 1,2 0,0 0,13-15,-6 12</inkml:trace>
  <inkml:trace contextRef="#ctx0" brushRef="#br0" timeOffset="19289.757">9173 396,'0'0,"1"0,-1-1,0 1,1 0,-1-1,1 1,-1 0,1-1,-1 1,1 0,-1 0,1 0,0 0,-1-1,1 1,-1 0,1 0,-1 0,1 0,-1 0,1 0,0 1,-1-1,1 0,-1 0,1 0,-1 0,1 1,-1-1,1 0,-1 0,1 1,-1-1,1 0,-1 1,0-1,1 1,-1-1,0 0,1 1,-1-1,0 1,1-1,-1 1,0-1,0 1,0-1,1 1,-1-1,0 1,0 0,0-1,0 1,0-1,0 1,0-1,0 1,0-1,0 1,-1 0,7 39,-6-39,1 461,-1-155,-28-140,26-95,2-72,0-1,-1 1,1 0,0-1,0 1,0 0,-1 0,1-1,0 1,0 0,-1 0,1-1,0 1,0 0,-1 0,1 0,0-1,-1 1,1 0,0 0,-1 0,1 0,0 0,-1 0,1 0,-1 0,1 0,0 0,-1 0,1 0,0 0,-1 0,1 0,0 0,-1 0,1 0,0 0,-1 1,1-1,0 0,-1 0,1 0,0 1,0-1,-1 0,1 0,0 1,0-1,-1 0,1 0,0 1,0-1,0 0,0 1,-1-1,1 0,0 1,0-1,0 0,0 1,0-1,-5-12</inkml:trace>
  <inkml:trace contextRef="#ctx0" brushRef="#br0" timeOffset="19641.744">8890 989,'24'-9,"23"-9,12-5,1 0,-4 1,-8 2,-2 1,-3 4,-6 4,-3 4,-8-2,-3 1,-1 1,0 3,2 1,-4 7,-4 2</inkml:trace>
  <inkml:trace contextRef="#ctx0" brushRef="#br0" timeOffset="20203.641">9653 1187,'-12'171,"12"-171,0-1,0 1,-1 0,1 0,0 0,-1 0,1 0,0 0,-1-1,1 1,0 0,-1 0,1 0,0 0,-1 0,1 0,0 0,-1 0,1 1,0-1,-1 0,1 0,0 0,0 0,-1 0,1 0,0 1,-1-1,1 0,0 0,0 0,-1 1,1-1,0 0,0 0,0 1,-1-1,1 0,0 1,0-1,0 0,0 1,0-1,0 0,-1 0,1 1,0-1,0 0,0 1,0-1,0 0,0 1,0-1,0 0,1 1,-1-1,-5-28,4 5,2 0,1 0,0 0,2 0,1 1,0-1,2 1,1 0,0 1,2 0,0 0,6-7,-7 14,0 0,1 1,1 0,0 1,1 0,0 1,1 0,0 1,0 0,1 1,0 1,12-5,-24 12,0 0,-1 1,1-1,0 1,0-1,0 1,-1 0,1 0,0 0,0 0,0 0,0 1,0-1,-1 0,1 1,0-1,0 1,-1 0,1 0,0-1,-1 1,1 0,-1 0,1 1,-1-1,1 0,-1 0,0 1,0-1,1 1,-1-1,0 1,0 1,7 12</inkml:trace>
  <inkml:trace contextRef="#ctx0" brushRef="#br0" timeOffset="20711.706">10471 933,'-40'14,"1"2,1 1,0 2,2 2,0 1,1 2,2 2,-17 15,41-31,0 0,0 0,1 1,0 0,0 0,1 1,1 0,0 0,1 1,0-1,1 1,1 0,0 1,0-1,1 1,2-12,0 0,0 0,0 0,0 0,0 0,0 0,0-1,1 1,-1 0,1 0,-1 0,1 0,0 0,-1-1,1 1,0 0,0-1,1 1,-1 0,0-1,0 0,1 1,-1-1,1 0,-1 1,1-1,0 0,-1 0,1 0,0-1,0 1,0 0,-1-1,1 1,0-1,0 0,0 1,0-1,0 0,0 0,0 0,2-1,81-26,-41 2,-1-2,-2-2,0-1,-2-3,-2-1,-1-1,0-4,-28 30,42-30,-49 39,0 1,0 1,1-1,-1 0,0 0,0 0,0 0,-1 1,1-1,0 0,0 1,-1-1,1 1,-1-1,1 1,-1-1,1 1,-1-1,0 1,0-1,0 1,0 0,0-1,0 1,0-1,-1 1,1-1,-1 1,1-1,-1 1,1 0,-4 20,0-12,1 1,1-1,0 1,0 0,1 0,1 0,-1 0,2 0,0 0,0 0,1 0,0 0,1-1,0 1,1-1,0 0,0 0,1 0,5 7,3-4</inkml:trace>
  <inkml:trace contextRef="#ctx0" brushRef="#br0" timeOffset="21193.682">10809 1243,'28'-62,"3"1,3 1,14-16,-11 26,-36 50,0 0,0 0,1 0,-1 0,0 1,0-1,0 0,0 1,1-1,-1 0,0 1,0 0,0-1,0 1,0-1,0 1,0 0,0 0,-1 0,1 0,0-1,0 1,-1 0,1 0,0 0,-1 0,1 1,-1-1,1 0,-1 0,0 0,0 0,1 0,-1 1,0-1,0 0,0 0,0 0,0 1,0-1,-1 0,1 0,0 0,0 0,-1 1,1-1,-1 0,1 0,-1 1,1 0,-1 47,0-36,1 1,0 0,0-1,2 1,0 0,0-1,1 0,1 0,0 1,5 10,-6-18,0-1,0 1,0-1,0 0,1 0,0 0,0 0,0-1,0 1,1-1,0 0,0-1,0 1,0-1,1 0,-1 0,1-1,0 0,-1 0,1 0,0 0,0-1,1 0,-1 0,0-1,0 0,0 0,0 0,1-1,-1 0,6-2,-3 1,0-2,0 1,0-1,0-1,0 1,-1-1,0-1,0 0,-1 0,1-1,-1 1,0-1,-1-1,0 0,0 1,-1-2,0 1,4-9,0-2,0-1,-1 0,-1 0,-1-1,-1 0,0 0,-2 0,0-4,-2 1</inkml:trace>
  <inkml:trace contextRef="#ctx0" brushRef="#br0" timeOffset="21656.308">11939 763,'-11'-3,"0"0,0 1,0 0,0 0,0 1,0 1,0 0,0 0,0 1,-1 1,1 0,1 0,-1 1,0 0,1 1,-1 1,9-5,0 1,0 0,1-1,-1 1,0 0,1 0,-1 0,0 1,1-1,0 0,-1 1,1-1,0 1,-1-1,1 1,0-1,0 1,0 0,1-1,-1 1,0 0,1 0,-1 0,1 0,-1 0,1 0,0-1,0 1,0 0,0 0,0 0,1 0,-1 0,0 0,1 0,-1 0,1-1,0 1,0 0,0 0,0-1,0 1,0 0,0-1,0 1,1-1,-1 0,0 1,1-1,-1 0,2 1,34 27,64 68,-98-93,0 0,-1 0,1 0,-1 1,0-1,0 1,-1-1,1 1,-1 0,0 0,0 0,-1-1,0 1,1 0,-2 0,1 0,0 0,-1 0,0 0,0 0,-1-1,1 1,-1 0,0-1,0 1,-1 0,-3 4,0 0,0-1,-1 0,0 0,0-1,-1 0,0 0,0-1,-1 0,1 0,-2-1,1 0,0-1,-1 0,0 0,0-1,0 0,0-1,0 0,0-1,-1 0,1-1,-1 0,1 0,-1-1,-14 1</inkml:trace>
  <inkml:trace contextRef="#ctx0" brushRef="#br0" timeOffset="22408.044">12333 143,'18'156,"-4"-33,-5-61,-1 1,-4 0,-2 0,-3 0,-3 0,-3 0,-5 16,-56 158,68-238,1 1,-1-1,0 0,1 1,-1-1,1 0,-1 1,1-1,-1 0,1 1,0-1,-1 1,1-1,0 1,-1 0,1-1,0 1,-1 0,1-1,0 1,0 0,0 0,-1-1,1 1,0 0,0 0,0 0,-1 0,1 0,0 0,0 1,0-1,-1 0,1 0,0 0,0 1,-1-1,1 1,0-1,0 0,-1 1,1-1,0 1,-1-1,1 1,-1 0,1-1,-1 1,1-1,-1 1,1 0,-1 0,0-1,1 1,-1 0,0 0,0-1,1 1,-1 0,0 0,0 0,0-1,0 1,0 0,0 0,0 0,0-1,-1 1,1 0,20-11</inkml:trace>
  <inkml:trace contextRef="#ctx0" brushRef="#br0" timeOffset="22928.683">12954 820,'-255'145,"239"-135,-1-1,1 1,0 0,0 1,1 1,0 0,1 1,0 1,1 0,1 1,0 0,-5 11,16-24,-1 1,1 0,0 0,0 0,1 0,-1 0,1 0,-1 0,1 1,0-1,0 0,0 0,0 0,1 0,-1 0,1 0,0 0,0 0,0 0,0 0,1 0,-1 0,1 0,0-1,-1 1,1-1,0 1,1-1,-1 0,0 0,1 0,-1 0,1 0,0-1,-1 1,1-1,0 1,0-1,0 0,0 0,0 0,0-1,0 1,0-1,0 0,1 0,-1 0,0 0,0 0,0-1,1 1,17-6,0 0,0-1,0-1,-1-1,0-1,0-1,-1 0,14-13,-14 12,217-163,-235 173,-1 1,1 0,0-1,0 1,-1 0,1 0,0-1,0 1,0 0,0 0,0 0,1 0,-1 0,0 1,0-1,1 0,-1 0,0 1,1-1,-1 1,1-1,-1 1,0 0,1 0,-1-1,1 1,-1 0,1 0,-1 0,1 1,-1-1,1 0,-1 0,1 1,-1-1,0 1,1-1,-1 1,0 0,1 0,-1-1,0 1,0 0,0 0,1 0,-1 0,0 0,-1 1,1-1,0 0,0 0,0 1,-1-1,6 70,-6-62,0 1,0 0,1 0,0 0,1-1,0 1,0 0,1-1,1 0,0 0,1 4,-1-7,-1 0,1 0,0 0,0-1,1 1,0-1,0 0,0 0,0-1,1 0,0 1,0-2,0 1,0-1,0 0,1 0,-1-1,1 0,0 0,0 0,0-1,0 0,0-1,0 1,0-1,0-1,0 1,0-1,0 0,0-1,0 0,0 0,-1 0,1-1,2-1,6-7</inkml:trace>
  <inkml:trace contextRef="#ctx0" brushRef="#br0" timeOffset="29045.59">13745 1,'11'138,"-1"-73,-3 0,-3 0,-3 1,-4 27,1 10,-28 180,37-122,-7-161,0 0,0-1,0 1,1-1,-1 1,0 0,0 0,1-1,-1 1,0 0,0-1,1 1,-1 0,0 0,1-1,-1 1,0 0,1 0,-1 0,1 0,-1 0,0-1,1 1,-1 0,1 0,-1 0,0 0,1 0,-1 0,1 0,-1 0,0 1,1-1,-1 0,1 0,-1 0,0 0,1 0,-1 1,0-1,1 0,-1 0,0 1,1-1,-1 0,0 0,1 1,-1-1,0 1,7-41,-6 16</inkml:trace>
  <inkml:trace contextRef="#ctx0" brushRef="#br0" timeOffset="29341.803">13378 537,'38'0,"42"0,12 0,0 0,-11 0,-15 0,-13 0,-11 0,-8 0,-5 0,-3 0,0 0,-1 0,-4 0</inkml:trace>
  <inkml:trace contextRef="#ctx0" brushRef="#br0" timeOffset="29610.221">14365 763,'0'39,"0"17,0 3,0-7</inkml:trace>
  <inkml:trace contextRef="#ctx0" brushRef="#br0" timeOffset="29844.728">14478 227,'0'0</inkml:trace>
  <inkml:trace contextRef="#ctx0" brushRef="#br0" timeOffset="30113.786">14902 763,'-26'23,"1"0,1 1,1 2,2 0,0 2,2 0,1 1,-8 19,24-45,0-1,1 1,-1 0,1 0,0 0,-1 0,1 0,1 0,-1 0,0 0,1 0,0 0,-1 1,1-1,0 0,1 0,-1 0,1 0,-1 1,1-1,0 0,0 0,0 0,0 0,1-1,-1 1,1 0,0 0,0-1,0 1,0-1,0 0,1 0,-1 0,0 0,1 0,0 0,-1 0,1-1,0 0,0 1,0-1,0 0,0 0,0-1,0 1,1 0,19 0,0-1,0 0,0-2,0-1,0 0,-1-2,1 0,-1-2,0 0,-1-2,0 0,0-2,-1 0,-1-1,0-1,0 0,-1-2,5-6,-11 11,0-1,0 0,-2 0,1-2,-1 1,-1-1,0 0,-1-1,-1 0,0-1,0 1,-2-1,0 0,0-1,-2 1,0-1,-1 0,0 0,-1 1,-1-1,0 0,-3-12,0 20,0 1,-1-1,0 1,0 0,-1 1,0-1,0 1,0 0,-1 0,0 0,0 1,0 0,-1 0,0 1,0 0,0 0,0 0,-1 1,1 0,-1 1,0-1,0 2,0-1,0 1,0 0,0 1,0-1,0 2,0-1,0 1,0 0,0 1,0 0,0 0,0 1,1 0,-1 0,0 2,-16 7</inkml:trace>
  <inkml:trace contextRef="#ctx0" brushRef="#br0" timeOffset="30630.726">15438 904,'90'-79,"48"-58,-137 157,-5-12,0 0,0 1,1 0,0 0,1 0,0 0,0 0,1 0,0 0,0 1,1-1,1 0,-1 1,1-1,1 0,0 0,0 0,1 0,0 0,1 0,0-1,0 0,0 0,1 0,1 0,-1-1,1 1,0-1,1-1,0 1,0-1,0-1,1 1,4 1,8 0,0-2,0-1,0 0,0-2,1 0,0-1,-1-1,1-1,-1-1,1-1,-1 0,0-2,0 0,-1-1,1-1,0-2,11-2,-1-1,0-2,-1 0,-1-3,0 0,-1-1,-1-2,-1-1,-1-1,11-12,-21 17,-3 8,0-1,-1-1,0 0,0-1,-2 0,1 0,-2-1,1 0,-2 0,0 0,0-1,-2 0,1 0,-2-1,0 1,1-14,-9 4</inkml:trace>
  <inkml:trace contextRef="#ctx0" brushRef="#br0" timeOffset="31730.721">57 1948,'121'-22,"0"4,1 6,1 5,91 8,266 29,1047-29,-170-1,-550 25,578 7,253-22,244 7,-891-43,869-68,-228-30,-1590 121,1677-62,-842 67,-640 19,-209-17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5:15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311 142,'15'28,"-2"0,-1 2,-2-1,-1 1,-1 1,-1 0,-1 7,-3 23,-3 0,-3-1,-3 1,-2-1,-2 0,-4 0,-2-1,-9 19,7-6,14-52,-1 1,-1-1,0 0,-2-1,0 1,-1-1,-5 6,1-7</inkml:trace>
  <inkml:trace contextRef="#ctx0" brushRef="#br0" timeOffset="485.344">29 311,'28'-30,"2"2,2 0,0 2,1 2,2 1,0 1,2 2,31-12,-46 22,0 0,1 2,0 1,0 0,0 2,1 0,0 2,0 1,0 1,0 0,0 2,0 1,0 1,0 1,-1 1,0 1,0 1,0 1,-1 1,2 2,-19-8,1 0,-1 0,0 1,0 0,0 0,0 0,-1 0,1 1,-1-1,-1 1,1 0,-1 1,1-1,-1 1,-1-1,1 1,-1 0,0 0,-1 0,1 0,-1 0,0 0,-1 0,1 1,-1-1,0 0,-1 0,0 1,0-1,0 0,0 0,-1 0,-1 1,-11 20,-1-1,-2 0,0 0,-2-2,-1-1,0 0,-2-1,-1-1,-9 5,-232 154,96-76,166-103,0 0,0 0,0 0,1 1,-1-1,0 1,1-1,-1 1,1-1,0 1,-1 0,1 0,0 0,0-1,0 1,1 0,-1 1,0-1,1 0,-1 0,1 0,-1 0,1 0,0 0,0 1,0-1,1 0,-1 0,0 0,1 0,-1 0,1 0,0 1,0-1,-1-1,1 1,1 0,-1 0,0 0,0 0,1-1,-1 1,1-1,-1 1,1-1,0 1,-1-1,2 0,126 59,-67-36,120 78,-178-98,1-1,-1 0,1 0,0 0,0 0,0-1,0 1,1-1,-1-1,1 1,-1-1,1 0,0 0,-1-1,1 1,3-1,9-3</inkml:trace>
  <inkml:trace contextRef="#ctx0" brushRef="#br0" timeOffset="1198.469">1073 1016,'14'-1,"0"-1,0-1,-1 0,1-1,-1 0,1-1,-1-1,-1 0,1 0,-1-1,0-1,-1 0,0-1,0 0,-1-1,0 0,-1 0,0-1,0-1,-1 1,-1-1,0 0,0-1,-1-1,-5 10,1 0,-1 0,0 0,0 0,0 0,0 0,-1 0,0 0,0 0,0 0,0 0,-1-1,1 1,-1 0,0 0,-1 0,1 0,-1 1,1-1,-1 0,0 0,0 1,-1 0,1-1,-1 1,0 0,0 0,0 0,0 0,0 1,0-1,-1 1,1 0,-1 0,0 0,0 1,0-1,1 1,-1 0,-1 0,1 0,0 1,0-1,0 1,0 0,0 0,0 0,-2 1,-13 6,0 1,0 1,1 0,0 1,1 1,0 1,0 0,2 2,-1-1,-6 11,11-14,0 0,1 1,0 1,1 0,0 0,1 0,1 1,0 1,0-1,1 1,1 0,1 0,0 1,0-1,2 1,-1 9,3-19,0-1,1 0,0 0,-1 0,2 0,-1 0,0 0,1-1,-1 1,1 0,0-1,1 1,-1-1,0 0,1 0,0 0,0 0,0 0,0 0,0-1,1 1,-1-1,1 0,-1 0,1 0,0-1,1 1,5 2,1-1,-1 0,0-1,1 0,0-1,-1 0,1 0,0-1,10-2,19-6,1-2,-1-1,-1-3,0-1,-1-1,17-12,44-18,205-98,-298 140,-2 3,-1-1,1 1,-1-1,0 0,1 0,-1 0,0-1,-1 1,1-1,0 0,-1 1,1-1,-1 0,0 0,0-1,0 1,1-3,-5 5,1-1,-1 1,0 0,0 0,1-1,-1 1,0 0,0 1,0-1,0 0,0 0,-1 1,1 0,0-1,0 1,0 0,0 0,0 0,-1 0,1 0,0 1,0-1,0 1,0-1,0 1,0 0,0-1,0 1,0 0,-1 1,-10 3,0 0,0 0,0 2,1-1,0 2,0-1,1 2,0 0,1 0,-1 1,2 0,-1 0,2 1,-1 0,2 1,-1 0,2 0,-1 1,-1 7,7-15,0-1,0 1,1-1,0 1,0-1,0 1,0-1,1 1,0-1,0 1,0-1,0 1,1-1,-1 0,1 0,0 0,0 0,1 0,-1 0,1-1,0 1,0-1,0 1,1-1,-1 0,1-1,0 1,-1-1,1 1,2 0,7 4,1 0,-1-1,1 0,1-1,-1 0,1-2,0 1,8-1,-2-1,0-1,0-1,0-1,0-1,0-1,-1 0,1-2,-1-1,0 0,0-1,0-1,3-3,32-28,-41 28</inkml:trace>
  <inkml:trace contextRef="#ctx0" brushRef="#br0" timeOffset="2021.223">2400 114,'-2'1,"1"0,-1 0,0 1,1-1,0 0,-1 1,1-1,0 1,-1 0,1-1,0 1,0 0,1 0,-1-1,0 1,1 0,-1 0,1 0,-1 0,1 0,0 0,0 0,0 0,0 0,0 0,0 1,18 201,-14 536,-2-722,3-24,5-30,-6 10,0 0</inkml:trace>
  <inkml:trace contextRef="#ctx0" brushRef="#br0" timeOffset="2253.798">2146 706,'34'-5,"29"-1,10 0,-3 1,-9 2,-9 1,-10 0,-6 2,-5 0,-3 0,-1 0,-6 1</inkml:trace>
  <inkml:trace contextRef="#ctx0" brushRef="#br0" timeOffset="4852.843">2936 876,'0'19,"5"16,1 7,0 1,-1-2,-1-3,3-8,0-10</inkml:trace>
  <inkml:trace contextRef="#ctx0" brushRef="#br0" timeOffset="5083.986">2993 396,'-15'-15,"1"-4,2 1</inkml:trace>
  <inkml:trace contextRef="#ctx0" brushRef="#br0" timeOffset="5368.795">3247 1,'4'84,"4"0,4 0,7 17,-2-17,-5 1,-3 0,-3 7,-8 227,1-318,1 0,0 1,0-1,0 1,0-1,0 1,0-1,0 1,0-1,0 0,1 1,-1-1,1 1,-1-1,1 0,-1 1,1-1,0 0,0 0,-1 0,1 1,0-1,0 0,0 0,0 0,1 0,-1-1,0 1,0 0,0 0,1-1,-1 1,0-1,1 1,-1-1,1 1,-1-1,0 0,1 0,-1 0,1 0,-1 0,1 0,-1 0,1 0,7-10</inkml:trace>
  <inkml:trace contextRef="#ctx0" brushRef="#br0" timeOffset="8138.964">3924 848,'0'14,"0"19,0 10,5-4,1-3,0-3,-6-7,-3-8</inkml:trace>
  <inkml:trace contextRef="#ctx0" brushRef="#br0" timeOffset="8390.473">3924 678,'0'-24,"0"-3,0 3</inkml:trace>
  <inkml:trace contextRef="#ctx0" brushRef="#br0" timeOffset="8905.181">4149 1215,'41'-86,"-3"0,22-82,-35 95,-25 74,0-1,0 0,0 1,1-1,-1 0,0 1,0-1,1 0,-1 1,0-1,1 0,-1 0,0 1,1-1,-1 0,1 0,-1 0,0 1,1-1,-1 0,1 0,-1 0,0 0,1 0,-1 0,1 0,-1 0,1 0,-1 0,0 0,1 0,-1 0,1 0,-1-1,0 1,1 0,-1 0,1 0,-1 0,0-1,1 1,-1 0,0-1,1 1,-1 0,0 0,0-1,1 1,-1-1,0 1,0 0,0-1,1 1,-1 0,0-1,0 1,0-1,0 1,0-1,12 40,-11-37,2 11,45 124,-46-133,0-1,0 1,1-1,-1 1,1-1,0 0,0 0,0 0,1 0,-1-1,1 1,-1-1,1 0,0 0,0 0,0-1,0 1,0-1,0 0,0 0,0-1,1 1,-1-1,0 0,1 0,-1 0,0 0,0-1,1 0,-1 0,3-1,2-3,1 0,-1-1,0 0,-1-1,1 0,-1 0,-1-1,1 0,-1-1,-1 1,1-1,-2 0,1-1,-1 1,-1-1,1 0,1-10,29-85,-30 87</inkml:trace>
  <inkml:trace contextRef="#ctx0" brushRef="#br0" timeOffset="10290.125">4968 989,'47'-27,"-3"-1,0-2,-2-2,31-31,-67 58,-1 1,0-1,0 0,0 0,0-1,-1 1,0-1,0 0,-1 0,0-1,0 1,0-1,-1 1,0-1,0 0,0 0,-1 0,0 0,-1 0,1-1,-4 5,1 0,-1 0,0 0,0 0,0 1,0-1,0 1,-1 0,1 0,-1 0,1 0,-1 1,0-1,0 1,0 0,0 0,1 0,-1 1,0-1,0 1,-1 0,1 0,0 1,0-1,1 1,-1 0,0 0,0 0,0 0,0 1,-13 3,0 1,1 1,-1 1,2 0,-1 1,1 0,0 1,1 1,0 1,1 0,1 0,-1 2,2-1,0 1,1 1,0 0,0 2,7-11,1 0,-1 0,1 0,0 1,1-1,-1 0,1 1,0 0,1-1,0 1,0-1,0 1,1 0,0-1,0 1,1-1,0 0,0 1,0-1,1 0,0 0,0 0,0-1,1 1,0-1,0 0,0 0,1 0,0 0,-1-1,2 0,-1 0,0 0,1 0,2 0,7 4,1-1,0-1,0 0,1-1,-1 0,1-1,0-2,0 1,1-2,-1 0,0-1,1-1,-1-1,0 0,0-1,0-1,0 0,-1-2,0 0,0 0,0-2,-1 0,6-4,3 0,-1-2,0 0,-2-1,1-1,-2-1,0 0,4-7,-6 7,2 1,0 0,0 2,2 0,-1 2,10-4,8-5,-23 10,-24 10,-172 97,171-91,-1 0,1 0,1 1,-1 0,1 1,0 0,1 0,-1 0,2 1,-1 0,1 1,0-1,1 1,0 1,0-1,1 0,0 1,1 0,0 0,0 0,1 1,0-1,1 8,2-14,0-1,0 0,0 1,1-1,0 0,-1 0,1 0,0 0,1-1,-1 1,0 0,1-1,0 0,-1 1,1-1,0 0,0 0,0-1,0 1,0-1,1 1,-1-1,0 0,1 0,-1-1,1 1,-1-1,1 0,-1 0,2 0,6 1,-1-2,0 1,0-1,0-1,0 0,0 0,0-1,0 0,-1-1,2-1,15-11,0-2,0 0,-2-2,0-1,-2 0,0-2,-1-1,-2 0,2-6,8-5,-18 23,-17 23,-1 3,2-5,1 1,0-1,1 1,0 0,0 1,1-1,1 0,-1 1,2-1,-1 1,2 3,-1-9,0-1,1 0,0 1,0-1,0 0,0 0,1 0,0 0,0 0,0 0,0 0,0-1,1 1,0-1,-1 1,1-1,1 0,-1 0,0 0,1-1,-1 1,1-1,0 0,0 0,0 0,0-1,0 1,2 0,8-2,-1 0,0-1,0 0,1-1,-1 0,0-1,-1-1,1 0,0 0,-1-2,0 1,0-2,-1 1,0-2,0 1,0-1,-1-1,16-10,0-1,-2-1,0-2,-2 0,0-1,-2-1,0-1,-2-1,-1 0,7-17,-20 34,0 1,0-1,-1 0,0 1,-1-1,0-1,0 1,-1 0,-1 0,0-1,0 1,-1 0,0-1,0 1,-3-6,3 14,0 1,0-1,0 0,0 1,-1 0,1-1,0 1,-1 0,1-1,-1 1,1 0,-1 0,1 0,-1 1,0-1,0 0,1 0,-1 1,0 0,0-1,0 1,0 0,0-1,1 1,-1 0,0 1,0-1,0 0,0 0,0 1,1-1,-1 1,0 0,0-1,1 1,-1 0,0 0,0 1,-64 40,61-39,1-1,0 1,0 0,0 0,0 0,0 1,1-1,-1 1,1 0,0 0,0 0,0 1,1-1,0 1,0-1,0 1,0 0,1 0,-1 0,1 0,1 0,-1 0,1 0,0 0,0 0,0 0,0 0,1 0,0 0,0 0,1 0,-1 0,1-1,0 1,0-1,1 1,-1-1,1 1,0-1,0 0,1-1,-1 2,73 42,-60-39,-2 0,1 1,-1 1,-1 0,1 1,-2 0,0 1,9 11,-13-7,0 0,-1 0,-1 0,-1 1,0 0,-2 0,1 0,-2 0,0 1,-2-1,1 1,-2-1,-1 0,-2 16,1 39,2-48</inkml:trace>
  <inkml:trace contextRef="#ctx0" brushRef="#br0" timeOffset="12325.036">7649 509,'-4'66,"-3"0,-2 0,-11 32,-52 201,43-103,28-172</inkml:trace>
  <inkml:trace contextRef="#ctx0" brushRef="#br0" timeOffset="12586.901">7339 904,'19'0,"16"0,12 0,2-5,-2-1,1 0,-4 1,1-4,-2 1,-5 1,-3 1,-3 3,-2 1,-1 1,-1 1,-6 0</inkml:trace>
  <inkml:trace contextRef="#ctx0" brushRef="#br0" timeOffset="12936.449">8016 1383,'96'-294,"-88"276,0 0,1 1,1 0,0 1,2 0,0 1,0 0,2 1,-1 0,2 1,0 1,0 0,1 1,1 1,0 0,0 2,1 0,4-1,-18 7,-1 1,1 0,-1 0,1 0,-1 0,1 0,0 1,-1 0,1-1,0 1,-1 1,1-1,0 1,-1-1,1 1,-1 0,1 0,2 2,16 7</inkml:trace>
  <inkml:trace contextRef="#ctx0" brushRef="#br0" timeOffset="13339.864">8947 819,'-45'9,"0"3,1 1,1 2,0 2,1 2,1 2,0 2,2 1,-8 9,41-30,1 0,0 1,0 0,0 0,1 0,-1 1,1 0,0-1,0 2,0-1,1 0,0 1,0-1,0 1,1 0,0 0,0 0,0 0,1 0,0 1,0-1,1 0,0 0,0 1,0-1,1 0,-1 1,2-1,-1 0,1 0,0 2,0-6,1 1,-1-1,0 0,1 0,-1-1,1 1,0-1,-1 1,1-1,0 0,0 0,0 0,0 0,0 0,0-1,0 1,0-1,0 0,0 0,0 0,0 0,1-1,-1 1,0-1,0 0,0 0,-1 0,4-1,82-41,-54 18,-1-2,-1-1,-1-1,-1-2,-1-1,51-52,-59 63,-15 14,0-1,1 2,0-1,0 1,1 0,0 0,0 1,0 0,1 0,3 0,-12 5,1 0,0-1,0 1,0 0,-1 0,1 0,0 0,0 0,0 0,-1 0,1 0,0 0,0 0,0 1,-1-1,1 0,0 1,0-1,-1 0,1 1,0-1,-1 1,1-1,-1 1,1-1,0 1,-1-1,1 1,-1 0,1-1,-1 1,0 0,1-1,-1 1,0 0,1 0,-1-1,0 1,0 0,0 0,0 0,1-1,-1 1,0 0,0 0,-1 0,1-1,0 1,0 0,-6 49,3-38,-8 107,10-93</inkml:trace>
  <inkml:trace contextRef="#ctx0" brushRef="#br0" timeOffset="13800.884">9144 1271,'76'-130,"68"-106,-127 216,-14 34,-15 38,8-43,0 0,1 0,0 0,1 0,0 0,1 0,-1 1,2-1,-1 1,2-1,-1 1,1-1,0 1,1-1,0 0,1 0,0 0,0 0,1 0,0-1,1 1,0-1,0 0,0-1,2 1,-3-3,0 0,1-1,0 0,0 0,0 0,1-1,-1 1,1-1,0-1,0 1,0-1,0 0,0 0,1-1,-1 0,0 0,1 0,-1-1,1 0,-1 0,1-1,-1 0,0 0,1 0,-1-1,0 0,0 0,0 0,0-1,0 0,-1 0,1-1,-1 1,5-5,13-14,0 0,-2-1,0-1,-2-1,-1-1,-1-1,-1 0,6-18,18-25,-29 52</inkml:trace>
  <inkml:trace contextRef="#ctx0" brushRef="#br0" timeOffset="14137.949">10274 706,'-44'21,"1"2,2 2,0 2,-27 24,66-50,-1 0,1 1,0-1,-1 1,1-1,0 1,0 0,0 0,0 0,1 0,-1 0,0 0,1 1,-1-1,1 0,0 1,0-1,0 1,0 0,0-1,1 1,-1 0,1-1,0 1,-1 0,1 0,1-1,-1 1,0 0,1-1,-1 1,1 0,0-1,0 1,0-1,0 1,0-1,0 1,1-1,-1 0,1 1,0-1,0 0,0 0,0 0,66 36,30 21,-95-57,0 1,0 0,-1 1,1-1,-1 0,1 1,-1 0,0-1,0 1,-1 0,1 0,-1 0,0 0,0 0,0 0,0 0,-1 0,0 1,0-1,0 0,0 0,-1 0,1 0,-2 4,-2 0,-1 0,0 0,-1-1,1 0,-2 0,1 0,-1 0,1-1,-2 0,1-1,-1 1,0-2,0 1,0-1,-1 0,1-1,-1 0,0 0,0-1,0 0,0 0,-5-1,-7 3</inkml:trace>
  <inkml:trace contextRef="#ctx0" brushRef="#br0" timeOffset="14790.207">10895 255,'-42'105,"6"2,4 2,-5 46,-5 139,21-171,15-105</inkml:trace>
  <inkml:trace contextRef="#ctx0" brushRef="#br0" timeOffset="15469.001">11403 791,'-8'4,"-34"15,0 2,2 2,0 1,2 2,1 2,1 1,-12 14,16 17,32-59,0 1,0-1,0 0,0 0,0 1,0-1,0 0,0 1,0-1,1 0,-1 0,0 0,1 1,-1-1,1 0,0 0,-1 0,1 0,0 0,0 0,0 0,-1 0,1 0,0 0,0 0,0-1,1 1,-1 0,0-1,0 1,0-1,0 1,1-1,-1 1,0-1,0 0,1 0,-1 1,0-1,0 0,1 0,-1-1,0 1,1 0,-1 0,0 0,0-1,1 1,-1-1,22-3,1-2,-1 0,-1-2,1 0,-2-2,1 0,-1-2,-1 0,18-14,4 0,76-48,-117 73,-1 0,1 1,0-1,0 0,0 1,0-1,0 1,0 0,0-1,0 1,0 0,0 0,0-1,0 1,0 0,0 0,0 0,0 0,0 0,0 0,0 1,0-1,0 0,0 0,0 1,0-1,0 1,0-1,-1 1,1-1,0 1,0-1,0 1,-1 0,1 0,0-1,-1 1,1 0,0 0,-1 0,1 0,-1-1,1 1,-1 0,0 0,1 0,-1 0,0 0,0 0,0 1,4 57,-5-50,1 8,0 0,1 0,0 0,2 0,0 0,1 0,5 13,-8-25,2 0,-1 0,0 0,1 0,0-1,0 1,0-1,1 0,-1 0,1 0,0 0,0-1,0 1,1-1,-1 0,1 0,0-1,-1 0,1 1,1-2,-1 1,0 0,0-1,0 0,1 0,4-1,1-1,0-1,-1 0,1-1,0 0,-1 0,0-2,0 1,0-1,0 0,-1-1,0 0,0-1,0 0,-1 0,0-1,-1 0,1 0,-1-1,-1 0,0 0,1-2,32-35,-3 2,-2 0,-1-3,-3-1,-2-1,-2-1,-2-1,14-46,5-26,-5-1,1-34,-36 150,-1-1,0 1,-1-1,1 0,-2 1,1-1,-1 0,-1 1,1-1,-1 0,-1 1,-1-7,3 14,-1 0,1 0,0 0,0 0,0 0,-1 1,1-1,0 0,-1 0,1 0,-1 1,1-1,-1 0,1 1,-1-1,0 0,1 1,-1-1,0 1,1-1,-1 1,0-1,0 1,1 0,-1-1,0 1,0 0,0-1,0 1,0 0,1 0,-1 0,0 0,0 0,0 0,0 0,0 0,0 0,1 1,-1-1,0 0,0 0,0 1,1-1,-1 0,0 1,0-1,1 1,-1-1,0 1,1 0,-1-1,0 1,1 0,-1-1,1 1,-1 0,1-1,-1 1,1 0,0 0,-1 0,-26 50,16-16,3 0,1 0,1 1,2 0,1 12,-3 20,-6 76,6 1,10 91,42 28,-49-247,-15-44,8 10</inkml:trace>
  <inkml:trace contextRef="#ctx0" brushRef="#br0" timeOffset="15704.845">11826 735,'43'-5,"24"-2,10 1,-3 1,-9 2,-7 5,-8 4,-2-1,-6 0,-4 4,-4 0,-4-2,-1 3,-6 0</inkml:trace>
  <inkml:trace contextRef="#ctx0" brushRef="#br0" timeOffset="15908.31">12814 1073,'-5'14,"-1"6</inkml:trace>
  <inkml:trace contextRef="#ctx0" brushRef="#br0" timeOffset="16156.11">12870 509,'0'0</inkml:trace>
  <inkml:trace contextRef="#ctx0" brushRef="#br0" timeOffset="16418.79">13265 876,'-17'26,"1"0,1 2,1 0,1 1,2 0,1 0,1 1,-1 14,9-40,1-1,-1 1,1-1,0 1,0-1,0 1,0-1,1 1,0-1,-1 0,1 1,0-1,1 0,-1 1,0-1,1 0,0 0,0 0,0 0,0-1,0 1,0 0,1-1,-1 1,1-1,0 0,0 0,0 0,0 0,0-1,0 1,0-1,1 0,-1 0,0 0,1 0,-1-1,1 1,-1-1,1 0,-1 0,1 0,-1 0,1-1,-1 1,1-1,-1 0,0 0,3-1,7-2,0 0,0-1,0 0,-1-1,0-1,0 0,0 0,-1-2,0 1,0-1,-1-1,-1 1,1-2,-2 1,1-1,-1-1,-1 0,0 0,-1 0,0-1,-1 1,-1-1,0-1,0 1,0-7,-2 10,0 1,-1-1,0 1,0-1,-1 1,0-1,-1 0,0 1,-1-1,0 1,0 0,-1 0,0-1,-1 2,0-1,0 0,-1 1,0 0,0 0,-1 0,0 1,0 0,-1 0,0 0,0 1,-1 0,-5-3,-7 1</inkml:trace>
  <inkml:trace contextRef="#ctx0" brushRef="#br0" timeOffset="16668.862">13661 1073,'327'-257,"-262"197,-71 65,1 1,1 0,-1 1,1-1,0 1,0 0,1 0,0 0,0 0,1 1,0-1,0 1,0-1,1 1,1 0,-1 0,1-1,0 1,1 0,0 0,0-1,1 1,0 0,0-1,1 0,-1 1,2-1,-1 0,1-1,0 1,1-1,-1 1,1-1,4 3,4-1,0-1,1 0,-1-1,1 0,1-1,-1-1,1 0,-1-1,1-1,0 0,0-1,0 0,0-2,12-1,1-2,1-2,-1-2,-1 0,1-2,-1 0,-1-2,0-2,-1 0,0-1,-1-2,-1 0,-1-1,9-11,94-92,-107 100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6:27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1101 1,'-112'172,"-143"275,-53 34,240-375,67-106,1 1,-1-1,1 0,-1 1,1-1,-1 0,1 0,-1 0,0 0,1 1,-1-1,1 0,-1 0,1 0,-1 0,0 0,1 0,-1 0,1 0,-1-1,1 1,-1 0,0 0,1 0,-1-1,1 1,-1 0,1-1,-1 1,1 0,0-1,-1 1,1 0,-1-1,1 1,0-1,-1 1,1-1,0 1,-1-1,1 1,0-1,0 1,0-1,0 0,-1 1,1-1,0 1,0-1,0 1,0-1,0 0,0 1,0-1,0 1,1-1,-1 1,0-1,0 0,0 1,1-1,-3-17</inkml:trace>
  <inkml:trace contextRef="#ctx0" brushRef="#br0" timeOffset="339.16">0 565,'165'47,"122"18,0-1,164 33,-370-82,-81-15,0-1,0 1,-1-1,1 1,0-1,0 1,0 0,-1-1,1 1,0-1,0 1,0-1,0 1,0-1,0 1,0-1,0 1,0-1,0 1,1 0,-1-1,0 1,0-1,0 1,0-1,1 1,-1-1,0 1,0 0,1-1,-1 1,0 0,1-1,-1 1,0 0,1-1,-1 1,1 0,-1 0,0 0,1-1,-1 1,1 0,-1 0,1 0,-1 0,1 0,-1 0,1 0,-1 0,1 0,-1 0,0 0,1 0,-1 0,1 0,-1 0,1 0,-1 0,1 1,-1-1,0 0,1 0,-1 1,-9-15</inkml:trace>
  <inkml:trace contextRef="#ctx0" brushRef="#br0" timeOffset="753.122">650 30,'0'-13,"0"36,0-8,27 325,-15 162,23-99,-24-297,-11-95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6:40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773 88,'-619'752,"478"-604,128-146,26-26,-9 18,45-79,4 3,46-54,16-7,-28 31,6 3,4 5,40-30,-136 133,0-1,0 0,-1 1,2-1,-1 0,0 1,0-1,0 1,1 0,-1-1,1 1,-1 0,1 0,0 0,-1 0,1 0,0 0,-1 1,1-1,0 0,0 1,0-1,0 1,0 0,0 0,0 0,0 0,-1 0,1 0,0 0,0 1,0-1,0 1,0-1,0 1,-1 0,1-1,0 1,0 0,-1 0,1 0,-1 1,1-1,-1 0,0 1,1-1,-1 1,0-1,0 1,0-1,0 1,0 0,0 0,0 0,3 153,-7-96,2 39,4 0,11 63,15 37,-28-196,0-1,0 0,0 1,0-1,-1 1,1-1,0 1,-1-1,0 1,1-1,-1 1,0-1,1 1,-1 0,0-1,0 1,-1 0,1-1,0 1,0-1,-1 1,1 0,-1-1,1 1,-1-1,0 0,0 1,0-1,1 1,-1-1,0 0,-1 0,1 1,0-1,0 0,0 0,-1 0,1-1,0 1,-1 0,1 0,-1-1,1 1,-1-1,0 1,1-1,-1 1,-9-7,1 1,0-1,0-1,0 0,1 0,0-1,0 0,1-1,-2-2,-33-30,-7 6,-2 2,-1 2,-2 2,0 3,-45-14,-44 1,119 37</inkml:trace>
  <inkml:trace contextRef="#ctx0" brushRef="#br0" timeOffset="480.564">1197 964,'189'-443,"-180"427,-8 27,-9 33,7-40,-7 34,2 0,1 1,2-1,2 1,3 30,-2-64,0-1,1 1,-1-1,1 1,0-1,1 1,-1-1,1 0,-1 0,1 0,0 0,1 0,-1 0,1 0,0-1,0 1,0-1,0 0,0 0,1 0,-1 0,1-1,0 0,0 1,0-1,0 0,0-1,0 1,1-1,-1 0,0 0,1 0,-1-1,1 1,-1-1,1 0,-1-1,1 1,-1-1,1 1,-1-1,1-1,-1 1,18-11,-1-2,-1 0,0-1,-1-1,-1-1,0 0,-1-2,-1 0,-1 0,0-2,-2 0,0 0,-2-1,7-18,-13 32,45-112,-45 96</inkml:trace>
  <inkml:trace contextRef="#ctx0" brushRef="#br0" timeOffset="965.876">2212 597,'-24'12,"0"2,1 0,1 2,0 0,1 2,1 0,1 1,0 1,-3 7,20-25,0 0,1 0,-1 0,1 0,-1 0,1 0,0 0,0 0,0 1,0-1,0 1,1-1,-1 0,1 1,0-1,-1 1,1-1,0 1,0-1,1 1,-1-1,0 1,1-1,0 1,-1-1,1 1,0-1,0 0,1 0,-1 0,0 1,1-1,-1 0,1 0,0-1,-1 1,1 0,0-1,0 1,0-1,2 1,11 4,1-1,0-1,0 0,1-2,-1 0,0 0,1-2,0 0,-1 0,1-2,5-1,-13 2,11-1,1-1,-1-1,0 0,0-2,-1 0,1-1,-1-1,-1-1,0-1,0 0,-1-2,0 0,-1 0,0-2,-1 0,-1 0,0-2,-1 0,0 0,5-11,6-9,-1-1,-1-2,-2 0,-2-1,-2 0,6-24,-19 52,0-1,0 1,-1-1,0 0,-1 0,-1 0,0 1,-1-1,0 0,-1 0,-1 0,1 1,-2-1,0 1,-1 0,0 0,0 1,-1-1,-1 1,0 0,-1 1,0 0,0 0,-2-1,3 5,-1-1,1 1,-1 1,0-1,-1 1,1 1,-1-1,0 1,0 1,-1 0,1 0,0 1,-1 0,0 1,1 0,-1 0,0 1,0 0,1 1,-1 0,0 1,1 0,-1 0,1 1,0 0,0 1,0 0,0 0,1 1,-1 0,1 1,0 0,1 0,-1 0,-2 5,0 0,1 0,0 1,0 0,2 0,-1 1,2 0,-1 0,2 1,0-1,1 1,0 1,1-1,0 0,1 1,1 0,0-1,1 1,1-1,0 1,1 0,1-1,0 0,1 1,1-2,1 6,13 21,2-1,2-1,1-1,1-1,3-1,0-1,2-2,2-1,1-1,1-2,1-1,2-2,0-1,2-3,24 11,221 130,-247-134,-25-15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47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264 264,'60'4,"0"-3,-1-2,1-3,-1-3,0-2,0-2,-1-4,-1-1,5-6,362-155,-424 177,1-1,-1 1,1-1,-1 1,1-1,0 1,-1-1,1 1,0 0,-1-1,1 1,0 0,-1 0,1-1,0 1,-1 0,1 0,0 0,0 0,-1 0,1 0,0 0,0 0,-1 0,1 0,0 1,-1-1,1 0,0 0,-1 1,1-1,0 0,-1 1,1-1,0 1,-1-1,1 0,-1 1,1 0,-1-1,1 1,-1-1,0 1,1 0,-1-1,0 1,1-1,-1 1,0 0,0 0,1-1,-1 1,0 0,0-1,0 1,0 0,0 0,0-1,0 1,-1 0,-14 48,13-46,-108 253,82-164,4 2,4 1,4 0,2 26,4-31,5-52,1 0,1 0,3 1,1-1,4 20,11 51,-36-128,7-3,-1 0,-1 1,-1 0,-1 2,0 0,-2 1,0 0,-1 2,-1 0,0 2,-1 0,0 1,-1 2,-1 0,0 1,0 1,-1 2,0 0,0 2,0 1,-1 1,-14 0,5 5,0 1,0 2,1 2,-1 0,1 3,1 1,0 1,1 2,0 1,1 2,1 0,1 3,0 0,-18 18,43-35,0-1,1 0,-1 1,0-1,1 1,0 0,-1-1,1 1,0 1,1-1,-1 0,0 1,1 0,0-1,0 1,0 0,0 0,1 0,0 0,0 0,0 1,0-1,0 0,1 1,2-3,1 0,0 0,0 0,0-1,0 1,0-1,0 0,0 0,0 0,0 0,1 0,-1-1,0 1,1-1,-1 0,0 0,1 0,-1-1,0 1,0-1,1 0,-1 0,0 0,0 0,1-1,-1 2,23-7</inkml:trace>
  <inkml:trace contextRef="#ctx0" brushRef="#br0" timeOffset="490.772">631 491,'34'18,"1"-1,0-2,1-1,1-2,0-2,0-1,1-2,0-1,38 0,-45-4,-1-2,0-1,1-1,-1-1,0-2,-1-2,1 0,-1-2,-1-1,1-1,-2-1,0-2,0-1,2-3,26-19,-63 70,-15 15,3 1,2 1,-9 43,6 53,20-144,0 1,0 0,0 0,1 0,-1 0,1 0,-1 0,1 0,0 0,0 0,1 0,-1 0,1 0,-1 0,1 0,0 0,0 0,0 0,1-1,-1 1,1 0,-1-1,1 1,0-1,0 0,0 1,2 0,12 8</inkml:trace>
  <inkml:trace contextRef="#ctx0" brushRef="#br0" timeOffset="685.747">1760 913,'-19'34,"-7"15,2 5,9-7,8-7,4-10</inkml:trace>
  <inkml:trace contextRef="#ctx0" brushRef="#br0" timeOffset="874.23">1845 292,'0'24,"0"8</inkml:trace>
  <inkml:trace contextRef="#ctx0" brushRef="#br0" timeOffset="1185.238">2043 1083,'12'-50,"6"-27,3 0,4 1,32-67,-54 138,-2 1,0 0,0 1,1-1,0 1,0-1,0 1,0 0,0 0,1 0,-1 0,1 0,0 0,-1 1,2-1,-1 1,0 0,0 0,3-1,-4 4,0 0,-1 1,0 0,1-1,-1 1,0 0,0-1,0 1,0 0,0 0,0 0,-1 0,1 0,0 0,-1 0,0 0,1 0,-1 0,0 1,0-1,0 0,-1 0,1 1,0 1,0 64,-2-56,1-1,0 1,1 0,0-1,1 1,0-1,1 1,1-1,-1 0,2 0,-1 0,2 0,-1 0,2-1,-1 0,5 5,-8-13,0 1,1-1,0 1,-1-1,1 0,0 0,0 0,0-1,1 1,-1-1,0 1,1-1,-1 0,0 0,1-1,-1 1,1-1,0 0,-1 0,1 0,-1 0,1 0,-1-1,1 0,-1 0,1 0,-1 0,0 0,0-1,1 1,-1-1,0 0,2-1,88-83,-74 60</inkml:trace>
  <inkml:trace contextRef="#ctx0" brushRef="#br0" timeOffset="1809.751">2804 631,'-27'12,"1"2,1 0,0 1,1 2,0 1,1 0,1 2,1 0,-8 12,27-30,0 0,0 0,0 1,0-1,0 1,1-1,-1 1,1-1,0 1,0 0,0 0,0 0,0 0,0-1,1 1,-1 0,1 0,0 0,0 0,0 0,1 0,-1 0,1 0,-1 0,1 0,0 0,0 0,0-1,0 1,1 0,-1-1,1 1,0-1,0 1,0-1,0 0,0 0,0 0,0 0,1 0,-1 0,1-1,-1 1,1-1,0 0,-1 1,1-1,0-1,0 1,2 0,4 0,1-1,-1 0,1 0,-1-1,1 0,-1-1,0 0,1 0,-1-1,0-1,-1 1,1-1,-1-1,1 1,-1-2,6-4,111-108,-110 101,-15 39,-25 102,24-121,1 0,0 0,1 0,-1 0,0 0,1 0,0 0,-1 0,1 0,1 0,-1 0,0 0,1-1,-1 1,1 0,0-1,-1 0,1 1,1-1,-1 0,0 0,0 0,1 0,-1 0,1-1,0 1,-1-1,1 0,0 1,0-1,0-1,0 1,0 0,0-1,0 1,0-1,0 0,0 0,1 0,4-1,0 1,0-2,0 1,0-1,0 0,0 0,-1-1,0 0,1-1,-1 0,0 0,-1 0,1-1,-1 0,0 0,0 0,0-1,-1 0,4-4,81-135,-83 132,30-57,-4-2,-2-1,-4-1,7-38,-27 87,-1-1,-1 1,-1-1,-2 0,0 0,-2 0,-1 0,-1-8,2 33,0-1,0 0,0 0,0 0,0 0,0 0,-1 0,1 1,0-1,-1 0,0 0,1 0,-1 1,0-1,0 0,0 1,0-1,0 1,0-1,-1 1,1 0,0-1,-1 1,1 0,-1 0,1 0,-1 0,0 0,1 0,-1 0,0 1,0-1,1 1,-1-1,0 1,0 0,0-1,0 1,0 0,0 0,1 1,-1-1,0 0,0 0,0 1,0-1,1 1,-1 0,0 0,0-1,1 2,-13 9,1 2,1 0,0 0,1 1,1 1,0 0,1 0,0 1,1 0,1 0,1 1,0 0,1 0,1 0,0 3,-2 21,1 0,2 0,2 0,2 0,1 0,2 0,2-1,2 0,2 0,1 0,2-1,1-1,3 0,1-1,1-1,23 30,-40-59,1-1,0 0,0-1,0 1,1 0,0-1,0 0,0 0,1 0,-1 0,1-1,0 0,1 0,-1 0,1-1,0 1,-1-1,1-1,1 1,-1-1,0 0,1-1,-1 1,1-1,2 0,7-6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9:01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621 286,'-30'241,"-35"328,46-385,9-129,4-32</inkml:trace>
  <inkml:trace contextRef="#ctx0" brushRef="#br0" timeOffset="563.784">283 427,'13'-21,"1"2,1 0,1 0,0 2,2 0,0 1,0 0,2 2,-1 0,2 1,0 1,0 1,1 1,1 1,0 1,0 1,0 1,7 0,-12 2,0 1,0 1,0 0,0 1,1 2,-1 0,0 0,0 2,0 0,0 1,-1 1,1 1,-1 0,0 1,-1 1,0 0,0 2,-1 0,0 0,-1 1,0 1,0 1,-2 0,5 6,-12-14,0 0,0 0,-1 0,0 1,0 0,0 0,-1 0,0 0,0 0,0 1,-1 0,0-1,-1 1,1 0,-1 0,-1 0,1 0,-1-1,0 1,-1 0,1 0,-1 0,-1 0,1 0,-1-1,-1 1,-2 6,-15 11,-1-1,-1 0,-1-2,-1 0,-1-2,0 0,-2-2,0-1,-1-1,0-2,-1 0,-1-2,-8 1,-81 36,117-47,1 0,0 1,0-1,0 1,0-1,0 1,0 0,0-1,1 1,-1 0,1 0,-1-1,1 1,-1 0,1 0,0 0,0-1,0 1,0 0,0 0,1 0,-1 0,0-1,1 1,-1 0,1 0,0-1,0 1,-1 0,1-1,0 1,0-1,1 2,40 50,7-3,-28-31,0 2,-1 0,-2 1,0 1,-1 1,-1 0,-2 1,0 1,2 8,18 48,-28-74</inkml:trace>
  <inkml:trace contextRef="#ctx0" brushRef="#br0" timeOffset="799.659">1299 963,'-10'29,"2"14,2 0</inkml:trace>
  <inkml:trace contextRef="#ctx0" brushRef="#br0" timeOffset="1062.678">1242 625,'0'0</inkml:trace>
  <inkml:trace contextRef="#ctx0" brushRef="#br0" timeOffset="6064.414">1976 823,'-11'-5,"-1"0,0 2,0-1,0 2,0-1,0 2,-1-1,1 2,0 0,-1 0,1 1,-1 1,1 0,0 0,0 1,0 1,1 0,-12 6,14-2,0 1,1 0,0 0,1 1,0 0,0 0,1 1,1-1,-1 1,2 1,0-1,0 1,1-1,0 1,1 0,0 0,1 0,1 1,0 5,-1-13,-1-1,1 0,0 1,1-1,-1 1,1-1,0 1,0-1,0 1,1-1,-1 1,1-1,0 1,0-1,1 1,0-1,-1 0,1 0,1 0,-1 0,0 0,1-1,0 1,0-1,0 1,0-1,1 0,-1 0,1-1,0 1,0-1,0 0,0 0,0 0,0 0,0-1,1 0,-1 1,1-2,11-4,0-2,0 0,0-1,-1 0,0-1,-1-1,0 0,0-1,-1-1,0 0,-1-1,0 0,-1-1,0 0,3-6,-8 12,136-182,-142 189,0-1,0 0,0 1,1-1,-1 0,0 1,0-1,1 1,-1-1,0 1,1-1,-1 1,0-1,1 1,-1-1,1 1,-1-1,1 1,-1 0,1-1,-1 1,1 0,0-1,-1 1,1 0,-1 0,1 0,0 0,-1-1,1 1,-1 0,1 0,0 0,-1 0,1 0,0 0,-1 1,1-1,0 0,-1 0,1 0,-1 1,1-1,-1 0,1 0,0 1,-1-1,1 1,-1-1,1 0,-1 1,0-1,1 1,-1-1,1 1,-1-1,0 1,0-1,1 1,-1 0,0-1,0 1,1-1,-1 1,0 0,0-1,0 1,0 0,0 0,2 54,-3-46,-2 498,3-474,-1 0,-2 1,-2-1,0-1,-2 1,-2-1,-1 0,-1-1,-2 0,-1-1,-1 0,-1-1,-2-1,-13 15,29-39,0-1,0 0,0 1,0-1,-1 0,0 0,1 0,-1-1,0 1,0-1,0 1,-1-1,1 0,0 0,-1-1,1 1,-1-1,0 1,0-1,1 0,-1-1,0 1,0-1,0 0,0 1,0-2,0 1,0 0,1-1,-1 0,0 0,0 0,0 0,1-1,-1 1,1-1,-1 0,1 0,0 0,0 0,0-1,-1 0,-2-5,1-1,1 0,0 1,0-2,0 1,1 0,1-1,-1 1,2-1,-1 0,1 1,1-1,0 0,0 0,1 0,0 1,1-1,0 0,0 1,3-6,83-182,-86 194,6-13,0 0,2 1,0 0,0 1,2 0,0 1,0 0,1 1,1 0,0 1,0 1,11-6,-5 8</inkml:trace>
  <inkml:trace contextRef="#ctx0" brushRef="#br0" timeOffset="6301.024">2653 879,'-19'43,"-6"19,1 4,9-9,12-15,7-14</inkml:trace>
  <inkml:trace contextRef="#ctx0" brushRef="#br0" timeOffset="6469.886">2626 456</inkml:trace>
  <inkml:trace contextRef="#ctx0" brushRef="#br0" timeOffset="6898.543">3162 681,'-38'24,"0"2,2 2,1 1,1 2,2 1,-19 25,47-54,0 0,0 1,1-1,0 1,0 0,0 0,0 0,0 0,1 0,-1 0,1 1,1-1,-1 1,0-1,1 1,0 0,0 0,1 0,-1 0,1-1,0 1,0 0,1 0,-1 0,1 0,0-1,1 1,-1 0,1-1,0 1,0-1,0 1,1-1,2 4,1-3,1 0,0-1,0 0,0 0,0 0,1-1,-1 0,1 0,0-1,0 0,0-1,0 1,0-2,0 1,0-1,0 0,1-1,5-1,7-1,0-1,-1-1,0 0,0-2,0-1,14-7,-3-4,-1-1,-1-1,0-2,-2 0,-1-2,-1-1,-1-1,-2-1,0-1,-2-1,-2-1,0 0,0-7,-7 18,-1 0,-1-1,0 0,-2 0,-1-1,0 0,-2 0,0-1,-2 1,0-1,-2 0,0 0,-2 1,0-1,-2 1,0 0,-2-1,0 2,-1-1,-1 1,-2 0,0 1,-5-7,10 20,0 1,-1 0,0 0,0 0,-1 0,0 1,0 0,0 1,0-1,-1 2,0-1,0 1,0 0,0 0,0 1,0 0,-1 1,1 0,-1 0,1 1,-1 0,1 0,-1 1,1 0,-1 0,1 1,0 1,-1-1,1 1,1 0,-1 1,0 0,1 0,0 1,0 0,0 0,0 1,1-1,0 1,0 1,1-1,0 1,-3 5,-1 4,2 1,0 0,1 0,0 0,2 0,0 1,1 0,0 0,2 0,0 0,1 0,1 0,0 0,2 0,0 0,3 7,3 11,2 0,2-1,1 0,1-1,2 0,2-1,10 12,6 2,2-3,2-1,2-1,2-3,29 21,126 71,-159-121,-25-13</inkml:trace>
  <inkml:trace contextRef="#ctx0" brushRef="#br0" timeOffset="9031.435">5138 202,'21'375,"-20"-285,-3 0,-5-1,-17 82,-17 33,45-188,13-39,-11 14,26-36,2 1,2 1,2 3,2 0,1 3,2 2,1 1,2 2,1 3,1 1,1 3,40-14,-79 34,0 1,0 0,1 1,0 0,0 0,0 1,0 1,0 0,0 0,0 1,0 0,1 1,-1 0,0 1,0 1,0-1,2 3,-8 0,-1 1,0-1,-1 1,1 0,-1 0,0 1,-1-1,0 0,0 1,0 0,-1 0,1-1,-2 1,1 0,-1 0,0 0,0 0,-1 0,0-1,0 1,-1 0,0 0,0-1,0 1,-1-1,0 0,0 0,-4 5,-5 8,-1 0,0-1,-2-1,0 0,-1-1,0-1,-1 0,-1-1,0-1,-1-1,0 0,-1-2,-1 0,-17 5,16-5,-1-1,1-1,-2 0,1-2,-1-1,1-2,-1 0,0-1,-1-1,1-1,0-1,0-2,0 0,-19-6,41 9,0-1,0 0,0 0,1 1,-1-1,0 0,0-1,0 1,1 0,-1 0,1-1,-1 1,1-1,-1 1,1-1,0 0,0 1,0-1,0 0,0 0,0 0,0 0,1 0,-1 0,1 0,-1 0,1 0,0 0,0 0,0 0,0 0,0 0,0 0,1-1,-1 1,1 0,-1 0,1 1,0-1,0-1,9-19</inkml:trace>
  <inkml:trace contextRef="#ctx0" brushRef="#br0" timeOffset="9354.464">6323 681,'-38'26,"1"2,2 2,1 2,1 0,2 3,-9 13,37-45,0 0,0 0,0 0,1 1,-1-1,1 1,0 0,0 0,0 0,1 0,-1 0,1 0,0 0,0 0,1 0,-1 1,1-1,0 0,0 1,0-1,1 0,-1 0,1 1,0-1,0 0,1 0,-1 0,1 0,0 0,0-1,0 1,0 0,1-1,0 1,-1-1,1 0,0 0,1 0,-1-1,2 2,8 0,0 0,0-1,0 0,0-1,1-1,-1 0,1-1,-1 0,1-1,-1-1,0 0,1-1,-1 0,0-1,-1 0,1-1,9-5,-10 6,-1-1,0 1,0-2,0 1,-1-2,0 1,0-1,-1-1,0 0,0 0,0-1,-1 0,-1 0,0-1,0 0,-1 0,0-1,0 0,-1 0,-1 0,0 0,1-8,-6 10,0 1,-1 0,0 0,-1 0,0 0,0 0,0 0,-1 1,0 0,-1 0,1 0,-2 0,1 1,-1-1,1 1,-2 1,1-1,-1 1,0 0,0 1,0 0,0 0,-1 0,0 1,1 0,-1 0,-1 1,1 0,0 1,0 0,-1 0,-6 0,2 0,-1 0,1 0,-1 2,0-1,1 2,0 0,-1 0,-10 4,3 2</inkml:trace>
  <inkml:trace contextRef="#ctx0" brushRef="#br0" timeOffset="9882.384">6916 681,'-42'15,"2"2,0 1,1 2,1 2,1 2,0 1,-8 10,38-29,0 1,0-1,1 1,0 0,0 1,0 0,1 0,0 0,1 0,-2 4,5-9,0 0,0-1,1 1,-1 0,1 0,-1 0,1 0,0 0,0-1,0 1,0 0,1 0,-1 0,1 0,0 0,0-1,0 1,0 0,0-1,0 1,1-1,-1 1,1-1,0 0,0 1,0-1,0 0,0 0,0 0,0-1,1 1,-1 0,1-1,-1 0,1 1,11 3,0 0,0-1,1-1,0 0,-1-1,1 0,0-1,0-1,0 0,0-1,6-2,7-2,1-2,-2 0,1-2,-1-2,0 0,-1-1,-1-2,0-1,-1-1,0 0,-2-2,0-1,2-3,12-12,-2-1,-1-1,-2-2,-1-1,1-6,-18 24,0 0,-1-1,-1-1,-2 0,0 0,-1-1,-1 0,-2-1,0 1,-2-1,0 0,-2 0,0 0,-2 0,-1 0,-1 0,-1 1,-1-1,-2 1,-7-20,11 37,0-1,0 1,-1 0,0 1,0-1,-1 1,0 0,0 0,0 0,-1 1,1 0,-1 0,-1 0,1 1,-1-1,0 2,0-1,0 1,0 0,0 0,-1 1,1 0,-1 1,0-1,1 1,-1 1,0 0,0 0,0 0,1 1,-1 0,0 0,1 1,-1 0,0 1,-14 6,-1 0,2 2,-1 0,2 1,0 2,0 0,1 1,1 0,0 2,1 0,1 1,1 1,0 0,2 1,0 1,1 0,2 0,0 1,1 1,1-1,1 2,1-1,1 1,1-1,1 6,2-7,1-1,1 0,1 1,1-1,1 0,1 0,1-1,0 0,2 0,0 0,1-1,1 0,1 0,12 15,8 4,2 0,1-2,1-2,2-1,2-2,1-1,16 7,67 35,-105-67</inkml:trace>
  <inkml:trace contextRef="#ctx0" brushRef="#br0" timeOffset="15300.086">7705 625,'0'5,"-5"11,-1 7,0 5,1 3,2 0,1 0,-4-5,-1-2,1-1,1 1,2 1,1 1,2 1,-1-9,1-12,1-8</inkml:trace>
  <inkml:trace contextRef="#ctx0" brushRef="#br0" timeOffset="15533.227">7818 286,'-5'10,"-1"2</inkml:trace>
  <inkml:trace contextRef="#ctx0" brushRef="#br0" timeOffset="15985.741">8072 737,'40'-4,"0"-3,-1-1,0-1,0-3,-1-1,-1-1,14-10,11-25,-61 48,0-1,0 1,0-1,0 1,0-1,-1 1,1-1,0 1,-1-1,1 0,-1 1,0-1,0 0,1 0,-1 1,0-1,0 0,-1 0,1 1,0-1,-1 0,1 1,0-1,-1 0,0 1,0-1,1 1,-1-1,0 1,0-1,0 1,0 0,-1-1,1 1,0 0,0 0,-1 0,1 0,-1 0,1 0,-1 0,0 0,-5-3,1 1,-1 0,1 0,-1 1,0 0,0 0,0 0,0 1,-1 0,1 1,0-1,0 1,-1 1,1-1,0 1,0 1,0-1,0 1,-2 1,-131 62,107-47,25-14,0 1,0 0,0 0,1 1,0-1,0 2,1-1,0 1,0 0,0 0,1 1,0 0,0 0,1 0,0 0,1 1,0-1,0 1,1 0,0 0,0 0,1 0,0 0,1 1,0-1,0 0,2 7,2-7,0 1,1 0,0-1,1 0,0-1,0 1,1-1,0 0,0-1,1 1,0-1,0-1,1 0,0 0,0-1,0 0,0 0,1-1,0 0,0-1,5 1,6 3,-1-2,1-1,0 0,-1-1,1-2,1 0,-1-1,0-1,0-1,0-1,-1-1,1 0,-1-2,1 0,-2-2,1 0,-1-1,11-7,-7 1,-5 1</inkml:trace>
  <inkml:trace contextRef="#ctx0" brushRef="#br0" timeOffset="16335.167">9145 456,'-55'20,"1"2,1 3,1 2,-29 21,79-47,0 0,0-1,0 2,1-1,-1 0,0 0,0 1,1-1,-1 1,0-1,1 1,0 0,-1-1,1 1,0 0,0 0,0 0,0 0,0 0,0 0,1 0,-1 1,1-1,0 0,-1 0,1 0,0 0,0 1,0-1,0 0,1 0,-1 0,1 1,-1-1,1 0,0 0,0 0,0 0,0 0,0 0,0 0,1-1,-1 1,1 0,222 171,-221-169,1 0,-1 0,0 0,0 0,-1 1,1-1,-1 1,0-1,0 1,-1 0,1 0,-1 0,0 0,0 0,-1 0,0 0,1 0,-2 0,1 0,-1 0,1 1,-1-1,-1-1,1 1,-1 0,0 0,0 0,0-1,-1 1,1-1,-1 0,0 0,-1 0,1 0,-1 0,1-1,-1 1,0-1,0 0,-1-1,1 1,-2 0,-3 2,-1 0,0 0,0-1,0-1,-1 0,1 0,-1-1,0 0,0-1,1 0,-1-1,0 0,-8-1,0-5</inkml:trace>
  <inkml:trace contextRef="#ctx0" brushRef="#br0" timeOffset="26625.034">57 1697,'75'1,"189"-13,60-23,-209 25,1 6,56 6,-26 0,78-13,114-18,-30 13,-142 14,191-25,541 27,-476-28,-53 16,47-3,-191 13,241-27,120 29,-226-26,229 14,-49-23,228 13,201 3,-666 21,-241-13,-94 2,12 13</inkml:trace>
  <inkml:trace contextRef="#ctx0" brushRef="#br0" timeOffset="28808.788">0 2035,'17'-6,"-1"1,0 0,1 1,0 0,0 2,0 0,10 1,56-10,-37 5,0 1,0 2,0 2,6 3,108-5,21-24,165-2,-53-1,-216 32,127-13,162-18,9 10,-95-6,15 12,111-21,-78 11,-137 8,0 9,29 9,-19-1,285-3,-201-26,441 27,-452-27,369 26,-300-28,62 1,-320 29,-24 1,-1-3,1-2,26-6,-32 0,0 3,1 2,-1 2,34 5,114 25,331-27,-330-2,-62-26,224 26,-282 12,-60-4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23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2895 678,'-10'38,"-3"18,1 4,2-9</inkml:trace>
  <inkml:trace contextRef="#ctx0" brushRef="#br0" timeOffset="154.558">2867 311,'0'0</inkml:trace>
  <inkml:trace contextRef="#ctx0" brushRef="#br0" timeOffset="-2644.69">101 339,'4'7,"0"1,0-1,-1 1,0 0,-1 0,1 0,-2 1,1-1,-1 0,0 1,-1-1,0 1,0-1,-1 1,0-1,-2 5,-14 113,-6-1,-23 65,12-65,34-124,-1-1,1 0,0 1,-1-1,1 1,0-1,0 1,-1-1,1 1,0-1,0 1,0-1,-1 1,1-1,0 1,0-1,0 1,0 0,0-1,0 1,0-1,0 1,0-1,1 1,-1-1,0 1,0-1,0 1,1-1,-1 1,0-1,1 1,-1-1,0 1,1-1,-1 1,0-1,1 0,-1 1,1-1,-1 0,1 1,-1-1,1 0,-1 0,1 1,-1-1,1 0,-1 0,1 0,-1 0,1 0,0 0,-1 0,1 0,-1 0,1 0,-1 0,1 0,-1 0,1 0,-1-1,1 1,-1 0,1 0,-1-1,1 1,-1 0,1-1,39-25,-33 21,186-161,-192 164,1 1,-1 0,1 0,0-1,0 1,-1 1,1-1,0 0,0 0,0 1,0-1,0 1,0-1,0 1,0 0,0 0,0 0,0 0,0 0,0 1,0-1,0 0,0 1,0 0,0-1,0 1,0 0,0 0,-1 0,1 0,0 0,-1 1,1-1,-1 0,1 1,-1-1,1 1,-1-1,0 1,0 0,0 0,0-1,0 1,0 0,-1 0,1 0,-1 0,1 0,-1 1,16 55,-16-52,0-1,0 0,1 0,0 0,0 0,0 1,1-1,-1-1,1 1,0 0,1 0,-1-1,1 1,0-1,0 0,1 0,-1 0,1 0,-1-1,1 1,1-1,-1 0,0 0,1 0,-1-1,1 0,0 0,5 2,-5-4,0 1,0-1,0 0,0 0,1 0,-1-1,0 0,0 0,0 0,0-1,0 1,-1-1,1-1,0 1,-1 0,1-1,-1 0,0 0,0-1,0 1,0-1,-1 1,1-2,68-104,-65 96,6-11,0 0,-2-1,-1 0,0-1,-2 0,-1 0,-1-1,-2 0,0 0,-2 0,-1 0,-1-1,-1 1,-2 0,-1 0,-1 0,-1 0,-4-10,-2 9,0-1,-2 2,-2 0,0 0,-2 2,0 0,-2 1,-15-14,26 29,0 0,-1 1,0 0,0 1,-1 0,0 1,0 0,0 0,-1 1,0 1,0 0,0 1,0 0,-1 1,1 0,-1 1,0 0,1 1,-1 0,0 1,1 1,-5 1,6 1,0 0,0 1,0 1,1 0,0 0,0 1,0 0,1 0,0 1,1 1,0-1,0 1,1 1,0-1,0 1,1 1,1-1,-4 9,-4 9</inkml:trace>
  <inkml:trace contextRef="#ctx0" brushRef="#br0" timeOffset="-796.829">891 903,'15'0,"0"-1,-1-1,1 0,-1-1,0-1,0 0,0-1,13-6,-21 9,-1-1,0 0,1 0,-1 0,0-1,0 1,-1-1,1 0,-1-1,0 1,0-1,0 0,-1 0,0 0,0 0,0-1,0 1,-1-1,0 0,0 1,-1-1,1-2,-2 5,1-1,-1 1,0 0,0 0,0 0,-1-1,1 1,-1 0,0 0,0 0,0 0,0 0,0 0,-1 0,1 0,-1 0,0 1,0-1,0 1,0-1,0 1,0 0,-1 0,1 0,-1 0,1 0,-1 0,0 1,0 0,0-1,0 1,0 0,0 0,0 0,0 1,0-1,-1 1,1 0,0 0,0 0,0 0,-1 0,1 1,0 0,0-1,0 1,0 0,0 1,0-1,0 0,-1 2,-4 2,0 0,0 1,0 1,1-1,0 1,0 0,0 1,1 0,0 0,1 0,0 1,0-1,1 1,0 1,1-1,0 0,0 1,1-1,0 1,1 0,0 0,0 0,1 0,0 0,1 0,0-1,2 6,-1-7,1 0,0 0,1 0,0-1,0 1,1-1,-1 0,2-1,-1 1,1-1,0 0,0 0,0 0,1-1,0 0,0-1,1 1,-1-2,1 1,0-1,-1 0,2 0,-1-1,0 0,0 0,1-1,-1-1,7 1,4-1,0 0,0-1,1-1,-1-1,-1-1,1 0,0-1,-1-1,0-1,-1-1,1 0,5-5,10-10,-1-2,-1-2,-1 0,-1-2,-2-1,-1-1,-1-2,-2 0,-1-1,-2-2,-1 0,-2-1,-1 0,-1-5,-4 2,-1 0,-2-1,-1 0,-3 0,-1 0,-2 0,-2-1,-4-23,-22-20,26 83,0 0,1 0,-2 1,1-1,0 0,0 1,0-1,-1 1,1-1,-1 1,1 0,-1 0,0 0,1 0,-1 0,0 0,0 0,0 0,0 1,1-1,-1 1,0-1,0 1,0 0,0 0,0 0,0 0,0 0,0 0,0 0,0 1,0-1,0 1,0 0,0-1,0 1,1 0,-1 0,0 0,1 0,-1 0,-1 2,-6 6,1 1,0 1,0-1,1 2,1-1,0 1,0-1,1 2,0-1,1 0,1 1,-1 4,-22 98,5 2,6 0,4 1,5 0,7 29,-1-98,-15 382,12-408,0 14,-2 1,-2-1,-1 0,-9 23,17-57,-1-1,1 1,-1-1,1 0,-1 1,0-1,0 0,0 0,0 0,0 0,0 0,-1 0,1 0,-1 0,1 0,-1 0,0-1,1 1,-1-1,0 1,0-1,0 0,-1 0,1 0,0 0,0 0,0 0,-1-1,1 1,0-1,-1 1,1-1,-1 0,1 0,0 0,-1 0,1-1,0 1,-1-1,1 1,0-1,-1 0,1 0,0 0,0 0,0 0,0 0,0-1,0 1,0-1,0 1,1-1,-1 0,0 1,1-1,-1-1,-1-11,1 0,0 0,2-1,-1 1,2 0,0 0,0 0,1 0,1 0,1 0,0 1,0-1,1 1,1 0,0 0,1 1,1 0,-1 0,5-3,0-6,216-363,-81 127,-144 253,-1 0,0 0,0 0,0 0,0 0,-1 0,0 0,0 0,0-1,0 1,-1 0,1-1,-1 1,0-1,-1 1,1 0,-1-1,0 1,0 0,-1-3,1 7,-1 0,0 0,0 0,0 0,0 0,1 1,-1-1,0 1,0-1,1 1,-1 0,0-1,1 1,-1 0,1 0,-1 0,1 0,0 1,-1-1,1 0,0 0,0 1,0-1,0 1,0-1,0 1,0 0,0-1,1 1,-1 0,0-1,1 1,-1 1,1-2,-6 12,1 0,1 1,0-1,0 1,2 0,0 0,0 0,1 0,1 1,0-1,1 0,1 0,0 0,1 0,2 8,56 185,-60-204,0-1,-1 0,2 0,-1 0,0 0,0 0,1 0,-1 0,1 0,-1 0,1-1,0 1,0 0,0-1,0 0,0 1,0-1,0 0,0 0,0 0,0-1,1 1,-1 0,0-1,1 1,-1-1,1 0,-1 0,0 0,1 0,-1 0,0-1,1 1,-1-1,0 1,1-1,-1 0,0 0,0 0,0 0,0 0,0-1,0 1,0 0,0-1,0 0,-1 1,1-1,0 0,0-1,105-175,-97 159,4-10,112-185,-125 213,-1 0,0 0,0 0,1 0,-1 1,1-1,-1 0,1 0,-1 0,1 0,-1 0,1 1,0-1,0 0,-1 0,1 1,0-1,0 1,0-1,-1 0,1 1,0 0,0-1,0 1,0 0,0-1,0 1,0 0,0 0,0 0,0 0,0 0,0 0,0 0,0 0,0 0,0 0,0 1,0-1,0 0,0 1,0-1,0 1,0-1,0 1,0-1,-1 1,1 0,0-1,0 1,-1 0,1 0,0-1,-1 1,1 0,-1 0,1 0,-1 0,8 143,-10-95,1 65,1-114,0 1,0 0,0 0,-1-1,1 1,0 0,0 0,0 0,0-1,1 1,-1 0,0 0,0 0,0-1,1 1,-1 0,0-1,1 1,-1 0,0 0,1-1,-1 1,1-1,-1 1,1 0,0-1,-1 1,1-1,-1 1,1-1,0 0,-1 1,1-1,0 0,0 1,-1-1,1 0,0 0,0 0,0 1,-1-1,1 0,0 0,0 0,0 0,-1-1,1 1,0 0,0 0,-1 0,1-1,0 1,0 0,-1-1,1 1,0 0,-1-1,1 1,0-1,-1 1,1-1,0 0,37-37,123-186,-161 223,0 0,1 0,-1 0,0 0,1 0,-1 0,1 0,-1 0,1 0,0 0,-1 0,1 0,0 1,-1-1,1 0,0 0,0 1,0-1,0 1,0-1,0 0,0 1,0 0,0-1,0 1,0 0,0-1,0 1,0 0,0 0,0 0,0 0,0 0,1 0,-1 0,0 0,0 1,0-1,0 0,0 1,0-1,0 0,0 1,0-1,0 1,0 0,0-1,-1 1,1 0,0 0,0-1,-1 1,1 0,0 0,-1 0,1 0,-1 0,7 142,-10-92,2 7,1-33</inkml:trace>
  <inkml:trace contextRef="#ctx0" brushRef="#br0" timeOffset="-544.439">1992 198,'5'0,"1"0</inkml:trace>
  <inkml:trace contextRef="#ctx0" brushRef="#br0" timeOffset="1554.93">3459 1,'-26'288,"12"-75,-3-95,-12 197,35-259,6-66,-7-3</inkml:trace>
  <inkml:trace contextRef="#ctx0" brushRef="#br0" timeOffset="1805.531">3148 565,'44'0,"32"0,9 0,-5 0,-11 0,-14 0,-10 0,-8 0,-6 0,-9-5,-7-1</inkml:trace>
  <inkml:trace contextRef="#ctx0" brushRef="#br0" timeOffset="2051.554">3939 735,'10'23,"2"9</inkml:trace>
  <inkml:trace contextRef="#ctx0" brushRef="#br0" timeOffset="2222.263">4052 282,'0'0</inkml:trace>
  <inkml:trace contextRef="#ctx0" brushRef="#br0" timeOffset="2451.962">4278 508,'-12'19,"0"0,2 1,0 0,1 1,1 0,1 0,1 1,1 0,1 0,0 5,3-23,-1 1,1 0,0-1,0 1,1 0,0 0,0 0,0-1,0 1,1 0,-1 0,1-1,1 1,-1 0,0-1,1 1,0-1,0 0,1 1,-1-1,1 0,0-1,0 1,0 0,0-1,1 1,-1-1,1 0,0-1,0 1,0 0,0-1,1 0,-1 0,1 0,-1-1,3 1,0-1,0-1,0 1,0-1,0-1,0 1,-1-1,1 0,0-1,0 0,-1 0,1 0,-1-1,0 0,1 0,-1-1,-1 0,1 0,0 0,-1 0,0-1,0 0,-1 0,1 0,2-5,0-1,0-1,0 1,-2-1,1 0,-1-1,-1 1,-1-1,1 0,-2 0,0 0,0 0,-1-8,0 15,0 1,0-1,0 0,-1 0,0 1,0-1,0 0,-1 0,0 0,0 1,0-1,-1 1,0-1,0 1,0-1,-1 1,0 0,0 0,0 0,0 1,-1-1,0 1,0-1,0 1,0 1,-1-1,0 1,1-1,-1 1,-1 0,1 1,0 0,-2-1,-20 3,2 3</inkml:trace>
  <inkml:trace contextRef="#ctx0" brushRef="#br0" timeOffset="2905.838">4673 790,'204'-275,"-204"275,0-1,0 0,0 1,0-1,0 1,0-1,0 1,1-1,-1 1,0-1,0 1,1-1,-1 1,0-1,1 1,-1-1,0 1,1-1,-1 1,1 0,-1-1,1 1,-1 0,1-1,-1 1,1 0,-1 0,1-1,-1 1,1 0,-1 0,1 0,0 0,-1 0,1 0,-1 0,1 0,-1 0,1 0,0 0,-1 0,1 0,-1 1,1-1,-1 0,1 0,-1 1,1-1,-1 0,1 0,-1 1,1-1,-1 1,0-1,1 0,-1 1,1-1,-1 1,0-1,0 1,1-1,-1 1,0 0,2 38,-2-34,-1 5,-1 1,2-1,-1 0,2 0,-1 1,1-1,1 0,0 0,0 0,1 0,0 0,1-1,0 1,1-1,-1 0,2 0,-1-1,1 1,1-1,-1-1,2 1,-1-1,1 0,0-1,0 0,4 2,-5-5,1 0,1 0,-1-1,0 0,1-1,-1 0,0 0,1-1,-1 0,1 0,-1-1,1 0,-1-1,1 1,-1-2,0 1,0-1,0 0,-1-1,1 0,-1 0,0-1,0 0,0 0,0 0,-1-1,0 0,0-1,-1 1,0-1,0 0,0 0,-1-1,9-13,-1 0,-1-1,-1-1,-1 1,-1-1,-1-1,-1 1,-1-1,-1 0,-1-1,-1-11,-1 12</inkml:trace>
  <inkml:trace contextRef="#ctx0" brushRef="#br0" timeOffset="8205.617">6112 424,'-20'-4,"-1"1,1 1,-1 1,1 1,0 1,-1 0,1 2,0 0,0 1,-19 7,35-9,1-1,0 1,0 0,0 0,0 0,0 0,0 1,1-1,-1 1,1-1,0 1,0 0,0 0,0 0,0 0,0 1,1-1,0 0,0 1,-1-1,2 1,-1-1,0 1,1-1,0 1,0 0,0-1,0 1,0-1,1 1,0 1,1 4,1 0,-1-1,2 1,-1-1,1 0,1 0,-1 0,1-1,1 1,-1-1,1 0,1-1,51 71,-57-75,0 1,0-1,0 1,0 0,0-1,-1 1,1 0,-1-1,0 1,0 0,0 0,0-1,0 1,0 0,-1-1,0 1,1 0,-1-1,0 1,0-1,0 1,-1-1,1 1,0-1,-1 0,0 0,1 0,-1 0,0 0,0 0,0 0,-1 0,-1 0,-6 5,-2 0,1-1,-1-1,0 1,0-2,0 0,-1-1,1 0,-1 0,0-1,0-1,-7 0,-22-15,30 1</inkml:trace>
  <inkml:trace contextRef="#ctx0" brushRef="#br0" timeOffset="8435.284">6535 368,'-14'9,"-1"9,8 0,5-2</inkml:trace>
  <inkml:trace contextRef="#ctx0" brushRef="#br0" timeOffset="8637.146">6535 706,'-5'5,"-1"1</inkml:trace>
  <inkml:trace contextRef="#ctx0" brushRef="#br0" timeOffset="9589.23">129 1637,'531'-76,"1036"-73,-658 58,983-92,-62 116,-866 40,-949 27,55-12,-70 11,0-1,0 0,0 1,-1-1,1 0,0 1,-1-1,1 1,-1-1,1 0,-1 1,0 0,1-1,-1 1,0-1,0 1,0 0,0-1,-1 1,1 0,0 0,0 0,-1 0,1 0,0 0,-1 0,1 1,-1-1,1 1,-1-1,0 1,1-1,-1 1,1 0,-1-1,0 1,-1-1,-51-19,28 14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39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989 342,'-17'91,"-50"242,10-78,9-104,24-120,10-21</inkml:trace>
  <inkml:trace contextRef="#ctx0" brushRef="#br0" timeOffset="365.775">1 568,'77'-40,"2"3,1 3,64-16,-134 46,217-63,187-30,-41 12,-256 51,-106 31</inkml:trace>
  <inkml:trace contextRef="#ctx0" brushRef="#br0" timeOffset="953.053">1242 850,'0'386,"1"-424,2-1,1 1,2 1,1-1,2 1,2 0,1 1,2 0,1 1,2 1,19-29,-36 63,49-60,-48 58,0 1,0 0,0 0,1 0,-1 0,1 1,-1-1,0 0,1 0,-1 1,1-1,0 1,-1 0,1-1,-1 1,1 0,0 0,-1 0,1 0,-1 0,1 0,0 0,-1 1,1-1,-1 1,1-1,-1 1,1-1,-1 1,1 0,-1 0,1 0,-1 0,0 0,0 0,1 0,-1 0,0 0,0 1,0-1,0 0,-1 1,1-1,21 33,-14-17</inkml:trace>
  <inkml:trace contextRef="#ctx0" brushRef="#br0" timeOffset="1347.29">1976 795,'-36'13,"1"2,1 2,0 1,1 2,1 1,0 1,2 2,-14 15,37-33,0 1,0 0,1 0,0 1,0 0,1 0,0 0,0 1,1 0,0-1,1 1,0 1,0-1,1 0,0 1,0 5,3-12,0-1,0 1,0-1,0 1,0-1,0 0,1 1,0-1,-1 0,1 0,0 0,0 0,0 0,0-1,0 1,0-1,0 1,1-1,-1 0,1 0,-1 0,1 0,-1 0,1 0,-1-1,1 1,0-1,-1 0,1 0,0 0,-1 0,1 0,0-1,-1 1,1-1,-1 0,1 1,-1-1,1 0,-1-1,1 1,-1 0,0-1,0 1,0-1,0 0,0 1,0-1,1-1,121-126,-66 60,-57 67,-1 1,1-1,0 1,0-1,0 1,0-1,0 1,1-1,-1 1,0 0,1 0,-1 0,1 0,-1 0,1 0,-1 0,1 0,0 1,-1-1,1 0,0 1,-1 0,1-1,0 1,0 0,0 0,-1 0,1 0,0 0,0 0,0 1,-1-1,1 1,0-1,0 1,-1-1,1 1,-1 0,1 0,-1 0,1 0,0 0,45 96,-32-74,-2-3</inkml:trace>
  <inkml:trace contextRef="#ctx0" brushRef="#br0" timeOffset="1730.626">2117 1133,'11'-38,"1"1,2 0,1 1,2 1,2 1,1 0,6-5,29-17,-54 57,0-1,-1 1,1 0,0 0,0-1,-1 1,1 0,0 0,-1 0,1 0,-1 0,1 0,-1 0,0 0,1 0,-1 0,0 0,0 0,0 0,1 0,-1 0,0 0,0 0,-1 1,1-1,0 0,0 0,0 0,-1 0,1 0,-1 0,1 0,-1 0,-2 13,-11 113,14-123,1 0,-1 0,1 0,0-1,0 1,1 0,-1 0,1-1,-1 1,1-1,0 1,1-1,-1 0,1 0,-1 0,1 0,0 0,0-1,0 1,0-1,0 0,1 0,-1 0,1 0,0 0,-1-1,1 0,0 0,0 0,3 1,2-1,1 0,0-1,0 0,-1 0,1-1,0 0,0-1,-1 0,1 0,-1-1,0-1,0 1,0-2,0 1,-1-1,1 0,-1-1,0 0,-1 0,0-1,0 1,0-2,-1 1,0-1,0 0,-1 0,1-3,35-51,-28 43</inkml:trace>
  <inkml:trace contextRef="#ctx0" brushRef="#br0" timeOffset="2084.991">3105 681,'-8'5,"-6"2,0 1,0 0,0 1,2 1,-1 0,1 1,0 0,1 0,-1 4,11-13,0 0,0 0,0 0,1 1,-1-1,1 0,-1 0,1 0,0 1,0-1,0 0,0 0,1 0,-1 1,0-1,1 0,0 0,-1 0,1 0,0 0,0 0,0 0,0 0,1 0,-1 0,0-1,1 1,-1 0,1-1,0 1,0-1,-1 0,1 1,0-1,0 0,0 0,1 0,26 29,-28-26,1 0,-1 0,1 0,-1 1,-1-1,1 0,0 1,-1-1,0 0,0 1,-1-1,1 0,-1 1,0-1,0 0,0 0,0 1,-1-1,0 0,0 0,0-1,0 1,0 0,-1-1,0 1,-3 2,-90 73,46-63,32-17</inkml:trace>
  <inkml:trace contextRef="#ctx0" brushRef="#br0" timeOffset="2383.299">3359 229,'-55'187,"9"3,-14 137,60-323,-4 13,1 0,1 0,1 0,0 0,1 0,1 1,1-1,2 10,2-15,1-6</inkml:trace>
  <inkml:trace contextRef="#ctx0" brushRef="#br0" timeOffset="3102">3782 709,'-254'256,"211"-187,42-68,0 0,1 1,-1-1,0 0,1 0,-1 1,1-1,0 0,0 1,-1-1,1 0,0 1,0-1,0 1,0-1,0 0,1 1,-1-1,0 0,1 1,-1-1,1 0,-1 1,1-1,-1 0,1 0,0 0,0 1,0-1,0 0,0 0,0 0,0 0,0-1,0 1,0 0,0 0,0-1,1 1,-1 0,0-1,1 0,-1 1,0-1,1 0,-1 1,0-1,1 0,-1 0,1 0,-1 0,0 0,1-1,15-1,-1-2,1 0,-1 0,0-2,0 0,0-1,-1 0,0-2,-1 0,0 0,0-1,-1-1,0 0,0-2,1 2,94-78,-108 89,0-1,1 1,-1-1,0 1,1 0,-1-1,0 1,1 0,-1 0,1-1,-1 1,1 0,-1 0,1 0,-1 0,1-1,-1 1,1 0,-1 0,1 0,-1 0,1 0,-1 0,1 0,-1 1,1-1,-1 0,1 0,-1 0,1 0,-1 1,0-1,1 0,-1 0,1 1,-1-1,0 0,1 1,-1-1,1 0,-1 1,0-1,0 1,1-1,-1 0,0 1,0-1,1 1,-1-1,0 1,0-1,0 1,0-1,0 1,0-1,0 1,0-1,0 1,0-1,0 1,0-1,0 1,0-1,0 1,-1-1,1 1,-6 40,5-37,-11 37,9-35,0 1,0-1,1 0,0 0,0 1,1-1,0 1,0 0,0-1,1 1,0 0,0 0,1-1,0 1,0 0,0-1,1 1,0-1,0 0,4 6,-1-8,1-1,0 0,0 0,0 0,0-1,0 0,1 0,-1-1,1 0,-1 0,1-1,-1 1,1-1,0-1,-1 1,1-1,-1 0,1-1,-1 1,0-1,1-1,-1 1,0-1,0 0,-1 0,1-1,0-1,25-15,-2-1,-1-2,0-1,-2-2,-1 0,-1-2,-1 0,-2-1,-1-2,2-5,20-25,3-9,-3-2,-3-2,-4-2,-2-1,11-49,-40 115,2-1,-1 0,-1 0,0-1,-1 1,0-1,-1 0,0 0,-1 0,0 0,-1 0,-1 0,0 0,0 0,-2 0,-1-7,3 18,0 0,-1-1,1 1,0 0,-1 0,1 0,-1 0,0 1,0-1,1 0,-1 1,0-1,-1 1,1-1,0 1,0 0,0 0,-1 0,1 0,-1 1,1-1,0 1,-1-1,1 1,-1 0,1 0,-1 0,1 0,-1 0,1 1,-1-1,1 1,-1-1,1 1,0 0,-1 0,0 1,-70 60,57-29,1 0,1 1,2 0,2 1,1 0,1 1,2 0,2 0,1 0,2 0,2 1,1-1,3 12,-3 37,-2-47,1 0,3 1,1-1,2-1,1 1,2-1,2-1,1 0,2 1,-15-36,0-1,0 1,0 0,0 0,0-1,0 1,0 0,0 0,0 0,0-1,0 1,1 0,-1 0,0-1,0 1,1 0,-1-1,1 1,-1 0,1-1,-1 1,1-1,-1 1,1-1,-1 1,1-1,0 1,-1-1,1 1,0-1,-1 0,1 1,0-1,0 0,-1 0,1 1,0-1,0 0,-1 0,1 0,0 0,0 0,-1 0,1 0,0-1,0 1,0 0,-1 0,1 0,0-1,-1 1,1 0,0-1,-1 1,1-1,0 1,-1-1,1 1,-1-1,1 1,-1-1,1 0,-1 1,1-1,-1 0,0 1,1-1,3-14</inkml:trace>
  <inkml:trace contextRef="#ctx0" brushRef="#br0" timeOffset="3352.133">3952 596,'48'-5,"35"-1,13 0,-5 1,-13 2,-11 1,-11 5,-11 3,-8 0,-5-1,-4-1,-2-2,-5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43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0,'-10'39,"-3"26,1 8,2-4,3-14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4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0,'-4'5,"2"11,2 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43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81 145,'-5'9,"0"0,1 0,0 0,0 1,1 0,1-1,0 1,0 0,1 0,0 0,0 1,1-1,1 0,0 0,0 0,1 0,0 0,1 0,1 3,-2-11,-1-1,1 1,0 0,1 0,-1-1,0 1,0-1,1 0,-1 0,1 0,-1 0,1 0,-1 0,1-1,-1 1,1-1,0 0,-1 0,1 0,0 0,-1 0,1 0,0-1,-1 1,1-1,-1 0,1 0,-1 0,1 0,0-1,68-44,-65 40,-1-1,0 1,-1-1,0 0,0 0,0 0,-1-1,0 1,0-1,-1 0,0 0,0 0,-1 0,0 0,-1 0,1 0,-2 0,1 0,-1 0,0 0,-1 0,0 0,0 0,-1 0,0 1,0-1,0 1,-1 0,-1 0,1 0,-1 0,0 1,0 0,-1 0,0 0,0 1,0 0,-1 0,-4-2,2 3,0 0,0 1,0 0,-1 0,1 1,-1 0,0 1,1 0,-1 1,0 0,0 0,1 1,-10 2,-6 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50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80 195,'29'-34,"-29"66,-108 241,238-546,-60 138,-70 135,0 0,1-1,-1 1,0-1,0 1,0-1,0 1,1 0,-1-1,0 1,0 0,1-1,-1 1,0 0,1-1,-1 1,0 0,1 0,-1-1,1 1,-1 0,0 0,1 0,-1-1,1 1,-1 0,0 0,1 0,-1 0,1 0,-1 0,1 0,-1 0,1 0,-1 0,0 0,1 0,-1 0,1 1,-1-1,1 0,-1 0,0 0,1 1,-1-1,1 0,-1 0,0 1,1-1,-1 0,0 1,0-1,1 0,-1 1,0-1,0 0,1 1,-1-1,0 1,0-1,0 0,0 1,0-1,0 1,0-1,1 1,-1-1,0 1,-1-1,1 1,3 37,-3-34,-1 14,1-1,0 1,1 0,1-1,1 1,0-1,2 0,0 0,0 0,2-1,0 0,1 0,7 12,-12-25,-1-1,0 1,1 0,-1-1,1 0,0 1,0-1,0 0,0-1,0 1,1 0,-1-1,0 0,1 0,-1 0,1 0,-1 0,1-1,-1 0,1 1,0-1,-1-1,1 1,-1 0,1-1,-1 0,1 0,-1 0,1 0,-1 0,0-1,1 0,-1 1,0-1,0 0,-1 0,1-1,0 1,-1-1,1 1,-1-1,0 0,0 0,0 0,0 0,0 0,1-3,6-13,-1 0,0 0,-2-1,0 0,-1 0,-1-1,-1 1,0-1,-2 1,-1-1,0 0,-4-20,4 12,-1 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57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53 546,'-26'78,"20"-46,2-23,1 0,0 0,0 0,1 1,0-1,1 1,0-1,0 1,1 0,0 0,1-1,0 1,1 0,-1-1,2 1,0-1,0 0,0 0,1 0,1 0,0-1,0 0,0 0,1 0,0 0,0-1,1 0,0 0,5 2,-4-7,0-1,1 0,-1-1,1 0,-1 0,1-1,-1 0,0 0,1-1,-1 0,0-1,0 0,0 0,-1 0,1-1,-1-1,0 1,0-1,0 0,-1 0,1-1,-1 0,-1 0,6-7,33-34,-2-1,-3-2,-1-1,-3-3,22-44,-57 96,23-37,-3-1,-1-2,-2 0,-2-1,-2 0,-2-1,-2 0,1-22,-9 62,0 0,0 0,0 0,-1 0,0 0,1 0,-2 0,1 0,0 0,-1 0,0 0,0 0,0 0,0 0,-1 0,1 0,-1 1,0-1,0 1,-1-1,1 1,-1 0,1 0,-3-2,2 6,0 0,0 0,-1 0,1 0,0 0,0 1,0 0,1-1,-1 1,0 0,0 0,1 0,0 1,-1-1,1 1,0-1,0 1,0 0,0 0,1 0,-1 0,1 0,0 0,0 0,0 0,-1 4,-15 50,1 0,3 1,3 1,2 0,3 0,3-42,-8 143,9 151,4-133,-4 221,-27-131,-3-140,31-127,-1 0,1 0,-1 0,1-1,-1 1,0 0,1 0,-1-1,0 1,1 0,-1-1,0 1,0-1,1 1,-1-1,0 1,0-1,0 0,0 1,0-1,0 0,0 0,0 1,0-1,0 0,0 0,1 0,-1 0,0 0,0-1,0 1,0 0,0 0,0-1,0 1,0 0,0-1,0 1,1-1,-1 1,0-1,0 1,1-1,-1 0,0 1,1-1,-1 0,0 0,1 0,-1 1,1-1,-1 0,1 0,0 0,-1 0,-27-48,7 3,3-1,1 0,3-2,2 1,1-5,11 44,-1 0,1 0,1 0,0 1,0-1,0 0,1 0,1 1,-1-1,2 1,-1-1,1 1,0 1,0-1,1 0,0 1,1 0,0 0,0 1,0-1,1 1,0 1,0-1,0 1,1 0,7-3,9-6,-2 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58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45,'0'-19,"0"-6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59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0,'-76'125,"6"2,-19 55,65-105,67-156,233-298,-257 356,-8 42,-11 61,-2-65,2 1,-1-1,2 0,0 0,1 0,1 0,1 0,0 0,1-1,1 1,0-1,9 14,-12-26,0 0,0 0,1 0,0-1,0 1,0-1,0 0,0 0,1 0,-1 0,1-1,0 0,-1 0,1 0,0 0,1-1,-1 0,0 0,0 0,0-1,0 0,1 0,-1 0,0-1,0 1,1-1,-1-1,0 1,0-1,0 1,-1-1,1-1,0 1,-1-1,1 0,-1 0,0 0,0 0,0-1,0 0,-1 0,0 0,1 0,-1 0,-1-1,1 1,-1-1,0 0,2-3,5-15,0 0,-1-1,-2 0,0-1,-2 1,0-1,-1-7,-2 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3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47,'24'0,"22"0,8 0,-4-4,-8-3,-4 1,-5 1,-3 2,-2 1,0 1,-6-5,-1 0,-5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2:59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30,'-18'15,"0"1,1 0,0 1,2 1,0 1,1 0,1 1,0 0,2 1,0 0,1 3,9-22,0 1,1 0,-1-1,0 1,1 0,0 0,0 0,0-1,0 1,0 0,0 0,1 0,-1-1,1 1,0 0,0 0,0-1,0 1,0-1,0 1,1-1,0 1,-1-1,1 0,0 0,0 0,0 0,0 0,0 0,1-1,-1 1,0-1,1 1,-1-1,1 0,0 0,-1 0,1 0,0-1,0 1,-1-1,1 1,0-1,0 0,0 0,0 0,-1-1,1 1,2-1,4 0,0-1,-1 0,1 0,0-1,-1 0,0 0,1-1,-1 0,-1 0,1-1,-1 0,1 0,-2-1,1 0,0 0,-1-1,-1 0,1 0,-1 0,0-1,0 1,-1-1,0 0,-1-1,0 1,0-1,-1 1,0-1,0 0,-1 0,0 0,0 1,-1-1,-1 0,1 0,-1 0,-1 0,0 0,0 0,-3-5,2 9,0 0,-1 1,0-1,0 1,0 0,-1 0,1 0,-1 0,0 1,0 0,0 0,0 0,-1 0,1 1,-1 0,0 0,1 1,-1 0,-5-1,-14-2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08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28 186,'-28'153,"39"-322,-7 152,1-1,1 1,1 1,0-1,2 1,-1 0,2 0,1 1,-10 13,0 1,0-1,0 1,0-1,0 1,0 0,1 0,-1 0,0-1,1 1,-1 1,1-1,0 0,-1 0,1 0,-1 1,1-1,0 1,0 0,-1-1,1 1,0 0,0 0,-1 0,1 0,0 0,0 0,-1 1,1-1,0 1,-1-1,1 1,0 0,-1-1,1 1,-1 0,2 1,49 55,-20-17,-15-28,0-4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08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1,'-26'31,"2"1,0 2,3 0,1 2,1 0,1 4,-6 46,24-85,0 1,0 0,0 0,0-1,0 1,0 0,0 0,1-1,-1 1,0 0,1-1,0 1,-1 0,1-1,0 1,0-1,0 1,0-1,0 1,0-1,0 0,0 1,1-1,-1 0,0 0,1 0,-1 0,1 0,-1-1,1 1,0 0,-1-1,1 1,0-1,-1 1,1-1,0 0,-1 0,1 1,0-1,0-1,0 1,-1 0,1 0,0-1,0 1,12-4,0 0,0-1,-1-1,1 0,-1 0,-1-2,1 1,-1-2,-1 1,1-2,-1 0,-1 0,2-3,-7 8,0 0,-1 0,1 0,-1-1,0 0,-1 0,0 0,0 0,0 0,0-1,-1 1,0-1,-1 0,0 1,0-1,0 0,0 0,-1 0,-1 0,1 0,-1 1,0-1,0 0,-1 0,0 1,0-1,-1 1,0 0,0-1,0 1,-1 0,0 1,0-1,0 1,-1 0,1 0,-1 0,-1 1,1-1,-3 0,-18-8,1 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08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0,'-21'65,"4"0,2 1,3 1,0 36,3 15,5 2,7 23,-2 6,-1-138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09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0 672,'423'17,"-400"-15,20 3,0-2,0-2,0-1,0-3,20-4,107-29,-237 79,43-32,0 2,2 0,0 2,0 0,1 1,1 2,1 0,0 1,-2 4,20-22,-1 1,1-1,0 0,0 0,0 1,0-1,0 1,0-1,1 1,-1-1,0 1,1-1,-1 1,1 0,0-1,-1 1,1 0,0-1,0 1,0 0,0 0,0-1,0 1,1 0,-1-1,1 1,-1 0,1-1,0 1,-1-1,1 1,0-1,0 1,0-1,0 0,0 1,0-1,1 0,-1 0,0 0,1 0,-1 0,0 0,1 0,-1 0,1-1,0 1,-1 0,1-1,-1 1,1-1,0 0,0 0,-1 0,1 1,0-2,-1 1,2 0,15-2,-1 0,1-2,0 0,-1-1,0-1,0 0,0-2,-1 1,0-2,1-2,-14 10,147-93,-150 93,1 0,-1 1,1-1,-1 0,1 0,-1 1,1-1,0 1,-1-1,1 0,0 1,-1-1,1 1,0 0,0-1,-1 1,1 0,0-1,0 1,0 0,-1 0,1 0,0 0,0-1,0 1,0 0,0 1,0-1,-1 0,1 0,0 0,0 0,0 1,-1-1,1 0,0 1,0-1,0 1,-1-1,1 1,0-1,-1 1,1-1,-1 1,1 0,0-1,-1 1,1 0,-1-1,0 1,1 0,-1 0,0 0,1-1,-1 1,0 0,0 0,0 0,1 0,-1-1,0 1,0 0,0 0,-1 0,1 0,0 0,0-1,0 1,-1 0,1 38,-1-35,-1 1,1 0,1-1,-1 1,1 0,0 0,0-1,0 1,0 0,1 0,0-1,0 1,0-1,1 1,0-1,-1 1,1-1,1 0,-1 0,1 0,0 0,-1 0,2-1,-1 1,0-1,1 0,-1 0,1 0,0 0,0-1,2 2,3-2,-1-1,1 0,-1 0,1-1,-1 0,1 0,-1-1,1 0,-1-1,0 1,1-2,-1 1,0-1,0 0,0-1,-1 0,1 0,-1-1,1-1,123-112,-116 104,28-32,-2-2,-2-1,-3-2,29-52,-44 63,-3-2,-2 1,-1-2,-2 0,-2-1,-1-8,-9 47,3-10,-1 0,-1 1,-1-1,0 0,-1 0,0 0,-1 0,-1 0,-1-2,3 16,0 0,0-1,0 1,-1 0,1-1,-1 1,1 0,-1 0,1 0,-1-1,1 1,-1 0,0 0,0 0,0 0,0 0,0 0,1 1,-2-1,1 0,0 0,0 1,0-1,0 0,0 1,-1-1,1 1,0 0,0-1,-1 1,1 0,0 0,0 0,-1 0,1 0,0 0,-1 0,1 0,0 0,-1 1,1-1,0 0,0 1,0-1,-1 1,1 0,0-1,0 1,0 0,0 0,0-1,0 1,0 0,0 1,-48 57,37-30,1 1,1 0,2 0,1 1,1 1,2-1,0 12,-4 22,-3 2,4 2,2-1,4 1,2 0,9 49,32 101,-27-184,-24-70,0 14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09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0,'44'0,"32"5,9 1,0 0,-11-1,-7-2,-11 4,-10 1,-8-1,-6-2,-3 3,-2 0,-1-1,-4-2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0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1,'-10'38,"-3"22,1 7,7-10,5-13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0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0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49,'-8'12,"1"0,0 1,1 0,0 0,1 0,1 1,0 0,0 0,2 0,-1 0,2 0,0 0,1 1,0-1,1 0,1 1,0-1,2 5,0-13,0 0,1 0,-1 0,1 0,0-1,1 0,-1 0,1-1,0 0,0 1,0-2,1 1,0-1,-1 0,1-1,0 1,0-1,0-1,1 1,-1-1,0 0,1-1,-1 0,0 0,1-1,-1 0,0 0,0 0,1-1,-1 0,0-1,-1 1,1-1,0-1,-1 1,0-1,0 0,0-1,0 1,-1-1,1 0,-1-1,0 1,-1-1,0 0,0 0,0 0,0-1,0-3,-1-1,-1 1,1 0,-2-1,1 1,-1-1,-1 0,0 1,0-1,-1 1,-1-1,0 1,0-1,-1 1,0 0,-1 0,0 0,0 0,-1 1,-1 0,0 0,0 0,0 1,-4-4,-43-27,28 26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1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0 279,'11'-21,"1"1,1 0,0 0,2 2,0 0,1 0,1 2,4-4,-19 18,0 0,0 1,0-1,0 1,0 0,0-1,0 1,0 0,1 0,-1 0,0 1,1-1,-1 0,0 1,1 0,-1-1,1 1,-1 0,1 0,-1 1,1-1,-1 0,0 1,1-1,-1 1,0 0,1 0,-1 0,0 0,0 0,0 1,0-1,0 0,0 1,0 0,0-1,0 1,-1 0,1 0,-1 0,0 0,1 0,-1 0,0 1,22 36,-20-33,0 0,0-1,0 1,0 0,1-1,0 0,0 0,0 0,1 0,0-1,0 0,0 0,0 0,1 0,-1-1,1 0,0 0,0-1,1 1,1-2,0 0,-1 0,1-1,0 0,0-1,-1 1,1-1,0-1,-1 0,1 0,-1 0,0-1,1 0,-1 0,-1-1,1 0,0 0,-1-1,0 1,0-1,0-1,-1 1,1-1,3-4,0 0,-1-1,0 0,-1-1,0 1,0-1,-2-1,1 1,-2-1,1 0,-2 0,3-13,-4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46:48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678 346,'-1'150,"-6"0,-21 106,-33 67,50-268,7-31</inkml:trace>
  <inkml:trace contextRef="#ctx0" brushRef="#br0" timeOffset="280.022">141 346,'267'-40,"-3"-10,3-14,-188 45,-4-3,-61 16,1 0,-1 2,1 0,0 0,1 1,-1 1,0 1,1 0,-1 1,0 1,1 0,7 5</inkml:trace>
  <inkml:trace contextRef="#ctx0" brushRef="#br0" timeOffset="651.881">1355 740,'-20'27,"1"0,1 1,2 1,0 1,2 0,2 1,0 0,2 1,0 6,9-34,0 0,0 0,1 0,-1 1,1-1,0 0,0 0,0 0,0 1,1-1,0 0,0 0,0 0,0 0,1 0,0 0,-1 0,1 0,1-1,-1 1,0-1,1 0,0 1,0-1,0 0,0-1,0 1,1 0,-1-1,1 0,-1 0,1 0,0 0,0-1,0 1,0-1,0 0,0 0,1 0,-1-1,4 0,8-1,1-2,-1 0,-1-1,1 0,0-2,-1 0,0 0,-1-1,1-1,-1-1,-1 0,0 0,0-2,0 1,-2-2,1 1,-2-2,1 1,-2-2,0 1,0-1,-1-1,-3 7,1 0,-2-1,1 0,-1 0,-1 0,0 0,0-1,-1 1,0-1,0 0,-1 0,0 1,-1-1,0 0,-1 0,0 0,-1 1,1-1,-2 0,0 1,0-1,0 1,-1 0,-1 0,1 1,-1-1,-1 1,0 0,0 0,0 1,-1 0,0 0,-4-2,-3 0,0 1,0 1,-1 0,1 1,-2 0,1 2,-1 0,1 0,-4 1,13 2,0 0,-1 0,1 1,0 0,-1 0,1 0,-1 1,1 0,0 0,0 1,-1 0,1 0,0 0,1 1,-1 0,0 0,1 0,-1 1,1-1,0 1,0 1,1-1,-4 5,-6 12</inkml:trace>
  <inkml:trace contextRef="#ctx0" brushRef="#br0" timeOffset="7565.729">2202 881,'-3'-3,"0"-1,0 1,0 0,-1 0,1 1,-1-1,1 1,-1 0,0 0,0 0,0 0,-1 0,1 1,0 0,0 0,-1 0,1 1,-1-1,1 1,-1 0,1 0,0 1,-1-1,1 1,0 0,-1 0,1 1,0-1,0 1,0 0,0 0,0 0,0 0,1 1,-1 0,1-1,-1 1,1 1,0-1,0 1,-9 13,0 1,1 0,1 1,1 0,1 1,1 0,0 0,2 0,0 1,-1 13,5-29,0-1,0 1,1 0,-1-1,1 1,0 0,0-1,1 1,0-1,-1 1,1-1,1 1,-1-1,1 1,0-1,0 0,0 0,0 0,1 0,-1 0,1 0,0-1,0 1,1-1,-1 0,1 0,-1 0,1-1,0 1,0-1,0 0,0 0,1 0,-1-1,0 1,1-1,0 0,-1 0,1-1,-1 1,1-1,1 0,11-6,-1-1,0-1,-1 0,1-1,-1 0,-1-1,0-1,-1-1,0 0,0 0,-1-1,-1-1,-1 0,1 0,-2-1,3-7,-9 17,30-48,-3-1,-3-2,-2-1,-2-1,-3-1,-3 0,6-37,-13 49,-2 0,-2-1,-1 0,-3 0,-3 0,-4-39,-30-38,34 122,-1-1,1 1,-1 0,0 0,0 0,-1 0,1 0,-1 1,1-1,-1 1,0-1,0 1,0 0,0 0,0 0,0 1,-1-1,1 1,-1 0,1 0,-1 0,1 0,-1 1,0-1,1 1,-1 0,1 0,-1 0,0 0,1 1,-1 0,0-1,0 2,-8 4,1 1,0 0,0 1,1 0,0 0,1 1,0 1,0 0,1 0,0 0,1 1,0 0,0 1,2-1,-1 1,1 0,1 1,0-1,1 1,1 0,0 0,-1 7,1-2,1 0,0-1,1 1,1 0,0 0,2-1,0 1,1-1,0 1,2-1,0-1,1 1,0-1,6 8,11 17,1-2,2-1,2-1,33 32,-27-31,2-1,2-1,1-3,1-1,25 13,-44-32</inkml:trace>
  <inkml:trace contextRef="#ctx0" brushRef="#br0" timeOffset="8672.732">3133 684,'-27'11,"-1"2,1 1,1 1,1 1,0 1,1 1,1 2,1 0,-9 12,26-28,0 0,0 0,1 0,0 1,0 0,0 0,0 0,1 0,0 0,0 1,0-1,1 1,-1 0,1 0,1 0,-1 0,1 0,0 0,1 1,0-1,0 0,0 0,0 1,1-1,0 0,0 0,1 0,0 0,0 0,0 0,1-1,0 1,0-1,0 1,1-1,0 0,0-1,2 4,-1-5,0 0,-1 0,1-1,0 1,0-1,0 0,1-1,-1 1,0-1,1 0,-1 0,1-1,-1 1,1-1,-1-1,1 1,-1-1,1 0,-1 0,0 0,1-1,-1 0,0 0,0 0,0-1,0 1,-1-1,1-1,-1 1,116-116,-116 115,198-308,-191 304,-24 37,12-27,0 0,-11 18,1 0,1 1,0 0,2 1,0 0,2 0,1 1,0 0,2 0,0 0,2 0,0 0,2 0,0 0,3 7,-2-23,0-1,1 0,0 0,0 0,1 0,-1-1,1 1,0-1,1 0,-1 0,1-1,0 1,1-1,-1 0,1 0,-1-1,1 0,0 0,0 0,0-1,1 1,-1-2,1 1,-1-1,1 0,0 0,-1 0,1-1,0 0,-1-1,1 0,0 0,-1 0,1 0,-1-1,0 0,1-1,-1 0,0 1,0-2,-1 1,1-1,-1 0,1 0,-1 0,0-1,14-24,-1 0,-1-2,-2 0,0-1,-3 0,0-1,-3 0,0-2,-4 18,39-105,-43 122,-1 0,0 1,0-1,0 0,0 0,0 0,1 0,-1 0,0 1,0-1,0 0,0 0,1 0,-1 0,0 0,0 0,0 0,1 0,-1 0,0 1,0-1,1 0,-1 0,0 0,0 0,0 0,1-1,-1 1,0 0,0 0,1 0,-1 0,0 0,0 0,0 0,0 0,1 0,-6 25,-1 0,0 1,2 0,1 0,1 0,1 1,1-1,3 10,-2-32,0 1,1-1,-1 1,1-1,0 0,1 0,-1 0,1 0,0 0,0-1,0 1,0-1,0 0,1 1,0-2,-1 1,1 0,0-1,1 0,-1 0,0 0,0 0,1-1,-1 1,1-1,0 0,-1-1,1 1,0-1,-1 0,1 0,0 0,-1-1,1 0,0 0,-1 0,1 0,-1-1,0 1,1-1,-1 0,0-1,0 1,0-1,0 0,-1 0,1 0,-1 0,0 0,1-1,13-17,-1 0,-1-1,-1-1,-1 0,-1-1,8-22,-4 10,-1 3,1 1,2 0,1 2,1 0,1 1,9-7,-30 34,1 1,-1 0,0 0,1-1,-1 1,1 0,0 0,-1 0,1 0,0-1,0 1,0 0,0 0,0 0,0 1,0-1,0 0,0 0,0 1,0-1,1 0,-1 1,0-1,0 1,1 0,-1-1,0 1,1 0,-1 0,0 0,1 0,-1 0,0 0,1 0,-1 0,0 0,1 1,-1-1,0 1,1-1,-1 1,0-1,0 1,0 0,0-1,0 1,1 0,-1 0,0 0,-1 0,1 0,0 0,0 0,0 0,-1 0,1 1,0 0,0 174,7 102,3-180,-4 0,-5 0,-4 2,-2-68,-1-1,-1 0,-1-1,-2 0,-1 0,-2-1,0 0,-2-1,-2 0,0-1,-1-1,-2-1,-1 0,-2 0,17-19,0-1,-1 0,1-1,-1 1,0-1,-1 0,1 0,0-1,-1 0,0 0,0-1,0 0,-2 1,6-3,1 1,-1-1,0 0,0 0,0 0,0 0,0 0,0-1,0 0,0 1,1-1,-1 0,0 0,0 0,1-1,-1 1,1-1,-1 1,1-1,0 0,-1 0,1 0,0 0,0 0,0 0,1-1,-1 1,1-1,-1 1,1-1,0 0,0 1,0-1,0 0,-4-17,1 0,0 0,2 0,1 0,0 0,1 0,1 0,1-1,4-12,1-8,1 0,2 1,3 0,0 1,3 1,1 0,2 1,1 1,2 1,1 1,2 1,2 1,0 1,2 2,2 0,0 2,2 2,1 0,-22 18,0 1,0 0,1 0,0 1,0 1,0 0,0 1,1 0,-1 1,2 1,16-1</inkml:trace>
  <inkml:trace contextRef="#ctx0" brushRef="#br0" timeOffset="9282.291">1 1502,'848'-90,"190"0,90 43,258 49,-922 26,-442-32,-24-2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3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29,'19'0,"21"0,14 0,1-5,-3-1,-6 0,-5 1,-6 2,-4 1,-1 1,-3 0,1 1,-1 0,-5 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5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120 868,'-14'15,"1"1,0 1,1 0,1 1,1 0,0 1,2 0,0 0,1 1,-1 6,7-24,0 0,0 1,1-1,-1 1,0 0,1-1,-1 1,1-1,0 1,0 0,0-1,0 1,1 0,-1-1,1 1,-1-1,1 1,0-1,0 1,0-1,0 0,1 1,-1-1,1 0,-1 0,1 0,0 0,0 0,-1 0,2 0,-1-1,0 1,0-1,0 0,1 1,-1-1,0 0,1 0,-1 0,1-1,0 1,-1-1,1 1,10-1,0-1,0 0,-1-1,1 0,0-1,-1 0,0-1,0-1,0 0,0 0,-1-1,0-1,0 0,-1 0,0-1,0 0,-1-1,0 0,0-1,-1 1,2-5,-3 7,0 0,0-1,-1 0,0 0,-1-1,0 1,0-1,-1 0,0-1,-1 1,0-1,0 1,-1-1,0 0,-1 0,0 0,0 0,-1 0,-1 0,1 0,-2 0,1 0,-2 0,1 0,-1 1,-1-1,1 1,-2 0,0-2,0 6,1 1,-1 0,0 0,0 0,-1 0,1 1,-1 0,1 0,-1 1,0-1,0 1,0 1,-1-1,1 1,0 0,-1 0,1 1,0 0,-1 0,1 0,0 1,-1 0,1 0,0 1,0 0,0 0,0 0,0 1,0 0,0 0,1 0,0 1,0-1,0 1,0 1,0-1,1 1,3-5,0 0,1 0,-1 1,0-1,0 0,1 1,-1-1,0 0,1 1,-1-1,1 1,-1-1,1 1,-1-1,1 1,-1 0,1-1,-1 1,1 0,0-1,-1 1,1 0,0-1,0 1,-1 0,1-1,0 1,0 0,0 0,0-1,0 1,0 0,0 0,0-1,0 1,1 0,-1 0,0-1,0 1,1 0,-1-1,0 1,1 0,-1-1,0 1,1 0,-1-1,1 1,-1-1,1 1,0-1,-1 1,1-1,-1 0,1 1,0-1,0 0,-1 1,1-1,0 0,-1 0,1 1,0-1,51-4,-7-14,-1-1,-1-2,-1-2,-1-1,-1-3,-2-1,33-31,-16 17,-2-2,-2-3,-2-2,-2-2,-2-2,-3-2,34-59,-33 3,-93 384,13 1,4 103,28-282,-17 257,-48 223,64-541,-1 0,-2 0,-1 0,-1-1,-2-1,-2 0,-10 17,24-47,0 1,0-1,0 0,0 1,0-1,0 0,-1 0,1 0,-1 0,0 0,1-1,-1 1,0 0,0-1,0 1,0-1,0 0,-1 0,1 0,0 0,-1 0,1 0,0 0,-1-1,1 1,-1-1,1 0,-1 0,1 0,-1 0,1 0,-1 0,1-1,0 1,-1-1,1 0,-1 0,1 0,0 0,0 0,0 0,-1 0,1-1,0 1,0-1,1 0,-2 0,-6-14,1-1,0 0,1 0,1-1,1 1,0-1,2 0,0-1,0 1,2-1,0 1,2-1,0 1,3-16,1-18,3 0,2 1,3-1,1 2,3 0,2 1,10-15,78-113,-88 149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16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37,'6'84,"-4"0,-3 0,-5 12,5-82,-10 139,-7 0,-28 105,2-110,45-147,0-1,-1 1,1-1,0 0,0 1,-1-1,1 0,0 0,0 1,0-1,-1 0,1 0,0 0,0 0,0 0,-1 0,1 0,0 0,0 0,0-1,-1 1,1 0,0 0,0-1,-1 1,1 0,0-1,-1 1,1-1,0 1,-1-1,1 1,-1-1,1 0,-1 1,1-1,-1 0,1 1,-1-1,1 0,-1 0,0 1,0-1,1 0,-1 0,0 1,0-1,0 0,0 0,0 0,0 1,0-2,7-5,44-36,3 2,1 3,2 2,1 2,2 3,2 2,-44 20,0 0,0 0,0 1,1 1,0 1,0 0,1 1,0 2,0 0,16 0,-35 2,1 1,-1 0,1 0,-1 0,1 0,-1 1,1-1,-1 0,1 1,-1-1,1 1,-1-1,0 1,1 0,-1-1,0 1,1 0,-1 0,0 0,0 0,0 0,0 0,0 1,0-1,0 0,0 0,0 1,-1-1,1 1,0-1,-1 0,1 1,-1-1,0 1,1-1,-1 1,0-1,0 1,0 0,0-1,0 1,-1-1,1 1,0 0,-29 66,5-39,-1-2,0-1,-2 0,-2-3,0 0,-18 10,24-17,23-15,-15 12,-1-1,0-1,0 0,-1 0,-1-2,0 0,0-1,-1-1,1-1,-2-1,1 0,-9 0,-12-19,28 2</inkml:trace>
  <inkml:trace contextRef="#ctx0" brushRef="#br0" timeOffset="311.944">1078 658,'-33'33,"1"1,2 2,1 1,2 1,1 1,3 2,-1 4,21-41,1-1,0 1,0-1,0 1,1 0,-1-1,1 1,0 0,0 0,0 0,1 0,-1 0,1 0,0 0,0 1,0-1,1 0,0 0,-1 0,1 0,1 0,-1-1,0 1,1 0,0 0,0-1,0 1,0-1,1 0,-1 0,1 0,0 0,0 0,1 0,7 1,1 0,0-1,0-1,0 0,1-1,-1 0,0-1,1 0,-1-1,0 0,0-1,0 0,0-1,0-1,0 0,-1 0,0-1,0-1,9-5,-7 5,-1-1,0-1,0 0,0 0,-1-1,-1-1,0 0,0 0,-1-1,0 0,0 0,-2-1,1 0,-2-1,1 0,-2 0,0 0,0 0,2-15,-7 19,-1 0,0 0,-1 0,1 0,-2 0,1 1,-1-1,-1 1,1-1,-1 1,-1 0,0 1,0-1,0 1,-1 0,0 0,0 0,-1 1,0 0,0 1,0-1,-1 1,0 1,0-1,0 1,0 1,-1 0,1 0,-1 0,0 1,0 1,0-1,0 1,0 1,-7 0,-12 5,3 0</inkml:trace>
  <inkml:trace contextRef="#ctx0" brushRef="#br0" timeOffset="794.511">1784 658,'-28'10,"0"2,0 1,1 1,1 2,1 0,0 2,1 0,1 2,0 1,-15 19,-13 52,50-89,0 0,0 0,0 0,1 0,0 0,-1 1,1-1,0 0,1 0,-1 0,1 0,-1 1,1-1,0 0,0 0,0 0,0 0,1 0,-1-1,1 1,0 0,0-1,0 1,0-1,0 1,0-1,1 0,-1 0,1 0,1 1,9 2,0 0,0-1,1-1,-1 0,1 0,0-2,0 1,-1-2,1 0,0-1,0 0,0-1,-1 0,11-4,-9 1,-1 0,0-2,0 1,0-2,-1 0,0 0,0-2,-1 1,0-1,-1-1,0 0,-1-1,3-4,109-175,-97 147,-2-1,-2 0,-2-2,-2 0,-2-2,-2 1,-3-2,-1 1,-3-1,1-51,-7 96,1-1,0 0,-1 0,0 0,-1 0,0 0,1 0,-2 0,1 0,-1 1,0-1,0 0,0 1,-1 0,0-1,0 1,0 0,-1 0,1 1,-1-1,0 1,-1 0,1 0,-1 0,0 1,0-1,0 1,0 0,0 1,-1-1,1 1,-1 0,0 0,-2 1,1 0,0 1,0 1,0-1,0 1,0 0,0 1,1 0,-1 0,0 0,1 1,-1 0,1 0,0 1,0-1,0 2,1-1,-1 0,1 1,0 0,0 0,1 1,0-1,-1 1,0 3,-9 15,0 0,2 1,1 0,1 0,-4 20,3-1,2-1,2 2,2-1,1 1,3 0,4 36,-2-51,2-1,2 1,0-1,2 0,1-1,1 0,2 0,0-1,2 0,1-1,2-1,0 0,18 20,-28-37,1-1,1 0,-1 0,1-1,0 0,1 0,-1-1,1 0,0 0,1-1,-1-1,1 1,-1-1,4 0,12 1</inkml:trace>
  <inkml:trace contextRef="#ctx0" brushRef="#br0" timeOffset="1385.152">2462 573,'-11'22,"1"0,1 1,1 0,1 0,1 1,1 0,1 0,1 0,2 0,0 1,2 20,-1-40,0 0,1 0,-1 0,1 0,0 0,1 0,-1 0,1 0,0-1,0 1,0-1,1 1,-1-1,1 0,0 0,0 0,1 0,-1 0,1-1,0 0,0 0,0 0,0 0,1 0,-1-1,1 0,-1 0,1 0,0 0,0-1,0 0,0 0,0 0,0-1,0 0,0 0,0 0,0 0,0-1,0 0,0 0,0 0,0 0,-1-1,1 0,2-1,11-11,-1-1,0-1,-1 0,-1-1,0-1,-2 0,0-1,-1 0,-1-1,0 0,1-8,13-20,31-56,-55 104,0 0,0 0,0 0,0 0,-1 0,1 1,0-1,0 0,0 1,0-1,-1 1,1-1,0 1,-1-1,1 1,0-1,-1 1,1 0,0-1,-1 1,1 0,-1 0,1-1,-1 1,0 0,1 0,-1 0,0 0,1-1,-1 1,0 0,0 0,0 0,0 0,0 0,0 0,0 0,0-1,0 1,-1 0,1 0,0 0,0 0,-1 0,1-1,-1 2,3 6,36 238,-37-236,14 83,-3 0,-5 1,-3-1,-5 1,-4 0,-4-1,-4 0,-8 17,16-83,-2-1,0 0,-2-1,-1 1,0-2,-2 1,-1-2,-1 0,-1 0,-1-1,-1-1,0-1,-2 0,-16 12,31-28,-1 0,0 0,0-1,0 1,0-1,0-1,-1 1,1-1,-1 0,1 0,-1 0,0-1,0 0,0 0,0-1,0 1,0-1,0-1,0 1,0-1,0 0,0 0,1-1,-1 0,0 0,1 0,-1 0,1-1,0 0,0 0,0-1,0 0,1 1,-1-1,1-1,0 1,0-1,0 1,1-1,0 0,0 0,0-1,0 1,-1-6,3-9,0 0,1 0,2 0,0 0,0 0,2 0,1 0,0 1,2 0,0 0,1-1,11-30,2 0,3 2,1 1,2 0,3 3,1 0,2 2,2 1,2 2,1 1,2 3,2 1,1 1,1 3,1 2,48-22,-73 43,-1 1,1 1,0 0,0 2,0 0,1 2,10 0,0 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31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17 113,'-17'-2,"38"-3,0 1,194-17,-75 13,171-27,-7 7,-4 18,-301 10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3:33.2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30,'0'1,"0"1,0 0,1 0,-1-1,0 1,1 0,-1-1,1 1,0-1,-1 1,1 0,0-1,0 0,0 1,0-1,0 1,0-1,0 0,1 0,-1 0,0 0,1 0,-1 0,1 0,-1 0,1 0,0-1,-1 1,1-1,-1 1,1-1,0 0,0 1,-1-1,1 0,0 0,73-5,-53 3,197-29,148 2,-41 27,-252 13,-66-8,1-1,0 0,0 0,0-1,1 0,-1-1,0 0,0 0,0-1,9-2,3-3,-2 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4:28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537 453,'-23'90,"-9"104,1 179,32-95,15-195,-36-112,11 10</inkml:trace>
  <inkml:trace contextRef="#ctx0" brushRef="#br0" timeOffset="305.635">1 594,'592'-209,"-259"101,-311 102,-1 0,1 2,0 0,0 1,0 2,0 0,4 2,-3-1</inkml:trace>
  <inkml:trace contextRef="#ctx0" brushRef="#br0" timeOffset="1364.786">932 904,'-15'33,"1"0,2 1,1 1,2 0,1 0,2 1,-1 21,6-52,1 1,-1-1,1 1,0-1,1 1,-1-1,1 1,0-1,1 0,-1 1,1-1,0 0,0 0,1 0,-1 0,1-1,0 1,1-1,-1 1,1-1,0 0,0-1,0 1,0-1,1 1,-1-1,1-1,0 1,0 0,0-1,0 0,0-1,0 1,1-1,-1 0,5 1,1-6,0 1,0-2,0 1,-1-1,0-1,0 0,0 0,-1-1,0 0,0-1,-1 0,6-7,4-8,-1-1,-1-1,-1 0,-1-2,-1 1,3-15,0 11,-16 31,0-1,0 1,0-1,0 0,0 1,0-1,0 1,0-1,0 0,0 1,1-1,-1 1,0-1,0 0,0 1,1-1,-1 0,0 1,0-1,1 0,-1 1,0-1,0 0,1 0,-1 1,1-1,-1 0,0 0,1 0,-1 1,0-1,1 0,-1 0,1 0,-1 0,0 0,1 0,-1 0,1 0,-1 0,0 0,1 0,-1 0,1 0,-1 0,0 0,1 0,-1-1,1 1,-1 0,0 0,1 0,-1-1,0 1,1 0,-1 0,0-1,1 1,-1 0,0-1,0 1,0 0,1-1,-1 1,0 0,0-1,0 1,0-1,1 1,9 120,-7-108,-1-1,2 0,-1 0,2 0,-1 0,2-1,-1 0,1 0,1 0,0-1,1 2,-4-8,-1 1,1-1,0 1,0-1,1 0,-1-1,1 1,-1-1,1 0,0 0,0 0,-1 0,1-1,1 0,-1 0,0-1,0 1,0-1,0 0,0-1,0 1,1-1,-1 0,0 0,0 0,1-1,2-1,-1-1,1 1,-1-1,1 0,-1-1,-1 0,1 0,-1 0,0-1,0 0,0 0,-1-1,0 1,0-1,-1 0,1-1,-2 1,1-1,0-2,40-156,-43 166,8-81,-8 82</inkml:trace>
  <inkml:trace contextRef="#ctx0" brushRef="#br0" timeOffset="4037.16">2146 961,'-3'-2,"1"1,-1 0,0 0,1 1,-1-1,0 0,1 1,-1 0,0-1,1 1,-1 0,0 1,0-1,1 0,-1 1,0-1,1 1,-1 0,0 0,1 0,-1 0,1 1,0-1,-1 1,1-1,0 1,0 0,0 0,0 0,0 0,0 0,1 0,-1 0,1 1,-1-1,1 0,0 2,-38 98,39-98,-5 8,2 1,0 0,0 0,1 0,1 1,0-1,1 0,1 1,0-1,0 0,1 0,1 0,2 8,-3-19,-1 1,1-1,0 1,0-1,-1 1,1-1,1 0,-1 0,0 0,1 0,-1 0,1-1,-1 1,1-1,0 1,-1-1,1 0,0 0,0 0,0-1,0 1,0-1,0 1,0-1,0 0,0 0,0 0,0-1,0 1,0-1,0 0,0 0,0 0,0 0,93-52,-66 23,-1 0,-2-3,-1 0,-1-1,-2-2,-17 27,-1-1,0 0,0 0,-1 0,-1-1,1 1,-2-1,1 0,-2 0,1 0,-2 0,1-6,-1 12,-1 0,1 0,-1 1,0-1,0 0,0 0,-1 1,0-1,0 1,0-1,0 1,-1 0,1 0,-1 0,0 0,0 1,-1-1,1 1,-1-1,0 1,0 1,0-1,0 0,0 1,0 0,-1 0,1 0,-1 0,0 1,-7-1,0 0,-1 0,1 1,0 1,-1 0,1 1,0 0,0 1,0 1,0 0,0 0,0 1,0 0,1 1,0 1,0 0,1 0,-1 1,1 0,1 1,-1 0,1 0,1 1,0 1,0-1,1 1,-6 10,-5 5</inkml:trace>
  <inkml:trace contextRef="#ctx0" brushRef="#br0" timeOffset="4972.509">3331 256,'0'674,"-29"-284,30-407,-1-1</inkml:trace>
  <inkml:trace contextRef="#ctx0" brushRef="#br0" timeOffset="7200.728">3105 876,'29'13,"1"-1,1-2,0-2,0 0,1-2,0-2,0 0,0-3,0 0,10-3,-14-2,0-2,-1-1,1-1,-2-1,1-2,-1 0,-1-2,0-1,-1-1,-1-1,0-1,-1-1,9-10,-56 88,19-51,0 0,1 0,1 0,-1 1,2 0,-1 0,1 0,1 0,0 1,0-1,1 0,0 1,1-1,0 1,1 0,0-1,1 0,0 1,3 8,-4-17,0 0,0 1,0-1,1 0,-1 1,1-1,-1 0,1 0,0 0,0-1,0 1,0 0,0-1,0 1,0-1,1 1,-1-1,0 0,1 0,-1 0,1-1,-1 1,1-1,-1 1,1-1,0 0,-1 0,1 0,0 0,-1 0,1 0,-1-1,1 1,-1-1,1 0,-1 0,1 0,-1 0,2-1,83-63,-74 48,0-1,-2 0,0 0,0-1,-2-1,6-16,-5 12,-4 63,-8 558,-27-337,30-250,-1-1,0 1,-1 0,0-1,0 1,-1-1,0 1,-1-1,0 0,-1 1,1-2,-2 1,1 0,-1-1,-3 4,3-10,0-1,1 1,-1-1,0 0,0 0,0 0,1-1,-1 0,0 1,0-2,0 1,0-1,0 0,0 0,0 0,1 0,-1-1,1 0,-1 0,1 0,-1-1,1 1,0-1,0 0,0 0,1 0,-1-1,1 0,0 1,0-1,0 0,-2-4,-4-6,1 0,1-1,0 0,1 0,1 0,0-1,2 1,-1-1,0-11,5 15,-1 1,1-1,1 0,0 0,1 1,0-1,1 1,0 0,1 0,0 0,1 1,0-1,1 1,7-8,5-12,107-133,-16 47,-68 67,-11 15,-3-1,0-1,-3-2,12-22,6-52,-42 113,-1-1,0 0,1 1,-1-1,1 0,-1 1,0-1,1 0,-1 0,1 0,-1 0,1 1,-1-1,1 0,-1 0,1 0,-1 0,1 0,-1 0,1 0,-1 0,1 0,-1-1,1 1,-1 0,1 0,-1 0,0 0,1-1,-1 1,1 0,-1-1,1 1,-1 0,0 0,1-1,-1 1,0-1,1 1,-1 0,0-1,0 1,1-1,-1 1,0-1,0 1,0-1,0 1,0-1,0 1,1 0,-1-1,0 1,0-1,0 1,-1-1,1 1,0-1,0 1,0-1,0 1,0-1,0 1,-1-1,1 1,0-1,0 1,-1 0,1-1,-1 1,13 36,-8 265,-32-32,1-70,17-168,10-32,0 1,0 0,0-1,0 1,0 0,0-1,0 1,-1 0,1-1,0 1,0 0,0-1,0 1,-1 0,1-1,0 1,0 0,-1 0,1-1,0 1,0 0,-1 0,1 0,0-1,-1 1,1 0,0 0,-1 0,1 0,0 0,-1 0,1-1,0 1,-1 0,1 0,0 0,-1 0,1 0,0 0,-1 1,1-1,0 0,-1 0,1 0,0 0,-1 0,1 0,0 1,-1-1,1 0,0 0,-1 0,1 1,0-1,0 0,0 0,-1 1,-1-31,1 0,1 0,1 0,2 0,1 0,2 1,0 0,2 0,2 0,0 1,2 0,13-22,-13 20,3-10,1 1,3 1,1 0,1 1,2 1,2 2,1 0,1 2,19-16,-45 46,1 0,-1 0,1 0,0 0,0 0,0 1,0-1,0 1,0-1,0 1,0 0,0 0,1 0,-1 0,0 0,1 0,-1 1,1-1,-1 1,1 0,-1 0,1 0,-1 0,1 0,-1 0,1 1,-1-1,1 1,-1-1,0 1,1 0,-1 0,0 0,0 1,1-1,-1 0,0 1,0-1,0 1,-1 0,1 0,0 0,-1 0,1 0,-1 0,0 0,1 0,-1 0,0 1,-1-1,2 3,1 9,0 1,-2 0,1 0,-2 0,0 1,-1-1,0 0,-1 0,-1 0,0-1,-1 1,-1-1,0 0,-1 0,-1 0,-6 10,6-11,-1 0,-1 0,0-1,-1 0,0-1,-1 0,0 0,0-1,-1-1,-1 0,0-1,0 0,-12 5,23-12,1 0,0 0,-1 0,1 0,-1 0,0 0,1-1,-1 1,0-1,1 1,-1-1,0 0,0 1,1-1,-1 0,0 0,0 0,1-1,-1 1,0 0,0-1,1 1,-1-1,0 1,1-1,-1 0,1 0,-1 1,1-1,-1-1,1 1,0 0,-1 0,1 0,0-1,0 1,0 0,0-1,0 1,0-1,0 1,1-1,-1 0,0 1,1-1,-1 0,1 1,0-1,0 0,-1 0,1 1,0-1,1 0,-1 0,0 1,0-1,1 0,-1 0,1 1,-1-1,1 1,0-1,0-1,9-14,2 3</inkml:trace>
  <inkml:trace contextRef="#ctx0" brushRef="#br0" timeOffset="7585.717">4798 989,'25'3,"1"-1,-1-1,0-1,0-2,0 0,0-2,0 0,-1-2,21-7,-41 11,1 1,-1-1,0 0,1 0,-1 0,0-1,0 1,0-1,-1 0,1 0,-1-1,0 1,1-1,-2 1,1-1,0 0,-1 0,1 0,-1-1,0 1,-1 0,1-1,-1 1,0-1,0 0,0 1,-1-1,0 0,1 1,-2-1,1 0,0 0,-1 1,0-1,0 1,-1-1,1 1,-1-1,0 1,0 0,-1-1,2 2,0 1,-1 0,0 0,1-1,-1 1,0 0,0 0,0 0,-1 1,1-1,0 1,-1-1,1 1,-1 0,1-1,-1 1,1 1,-1-1,0 0,0 1,1-1,-1 1,0 0,0 0,0 0,1 0,-1 0,0 1,0-1,1 1,-1 0,0 0,1 0,-1 0,1 0,-1 1,0-1,-86 67,80-59,1 1,0 0,1 0,0 1,0 0,1 0,1 1,0-1,0 1,2 1,-1-1,1 0,1 1,0 0,1-1,0 1,1 0,1 5,3-10,-1-1,2 0,-1 1,1-2,0 1,1-1,-1 1,1-2,0 1,1-1,-1 0,1 0,0 0,1-1,-1 0,1-1,-1 0,1 0,0 0,0-1,1 0,-1-1,0 0,0 0,1-1,-1 0,1 0,-1-1,6-1,6-2,-1-1,0 0,0-2,0 0,-1-1,0-1,10-6,-10 4</inkml:trace>
  <inkml:trace contextRef="#ctx0" brushRef="#br0" timeOffset="7902.971">5786 678,'-17'11,"0"0,1 1,0 1,1 1,0 0,1 1,1 0,0 1,2 1,-1 0,2 0,-5 12,14-25,0 0,0 0,1 1,-1-1,1 0,0 1,0-1,1 0,-1 1,1-1,0 0,0 0,0 0,1 1,-1-1,1-1,0 1,0 0,0 0,1-1,-1 1,1-1,0 0,0 0,0 0,1 0,-1 0,3 1,10 12,-13-13,-1-1,1 1,-1 0,1 0,-1 0,0 0,0 0,-1 0,1 1,-1-1,1 0,-1 1,0-1,0 1,-1 0,1-1,-1 1,1 0,-1-1,0 1,-1 0,1-1,-1 1,0-1,1 1,-1 0,-1-1,1 0,-1 1,1-1,-1 0,0 0,0 0,0 0,0 0,-1 0,1 0,-1-1,-3 3,-5 4,-1 0,-1-1,1-1,-1 0,-1 0,1-1,-1-1,0 0,0-1,-1-1,1 0,-1-1,0 0,-4-1,-6-1</inkml:trace>
  <inkml:trace contextRef="#ctx0" brushRef="#br0" timeOffset="9223.243">6943 791,'-20'11,"1"0,-1 2,2 0,0 1,0 1,1 0,1 2,1 0,0 0,2 1,0 1,-10 19,21-34,0-1,0 1,0 0,1 0,-1 0,1 0,0 1,0-1,0 0,1 0,0 1,-1-1,2 0,-1 0,0 1,1-1,0 0,0 0,0 1,0-1,1 0,0 0,-1 0,2-1,-1 1,0 0,1-1,-1 0,1 1,0-1,0 0,1 0,-1-1,0 1,1-1,0 1,-1-1,1 0,0-1,0 1,0-1,0 0,1 0,-1 0,0 0,4 0,5-3,-1 0,1-1,-1 0,0 0,0-2,0 0,-1 0,1-1,-1 0,0-1,-1 0,0 0,0-2,-1 1,0-1,0 0,-1-1,0 0,0 0,-2-1,1 0,-1 0,-1-1,0 1,0-1,1-10,0 10,-2 1,1-1,-2 0,1 0,-2 0,1 0,-2 0,0-1,0 1,-1-1,-1 1,0 0,0-1,-1 1,-1 0,-2-7,4 15,0 1,1-1,-1 0,-1 1,1-1,0 1,-1 0,0-1,0 1,0 0,0 0,0 0,-1 0,1 1,-1-1,0 0,1 1,-1 0,0 0,-1 0,1 0,0 0,-1 1,1-1,-1 1,1 0,-1 0,1 0,-1 1,0-1,1 1,-1 0,0 0,0 0,1 1,-1-1,0 1,1 0,-1 0,1 0,-1 0,1 1,-2 0,6-3,-1 1,1 0,0 0,-1 0,1-1,-1 1,1 0,0 0,-1 0,1 0,0 0,-1 0,1 0,0 0,-1 0,1 0,-1 0,1 1,0-1,-1 0,1 0,-1 1,1-1,-1 0,1 1,-1-1,1 0,-1 1,1-1,-1 1,1-1,-1 1,0-1,1 1,-1-1,0 1,1-1,-1 1,0 0,0-1,1 1,-1-1,0 1,0 0,0-1,0 1,0 0,0-1,0 1,0 0,0-1,0 1,-1-1,1 1,0 0,0-1,0 1,-1-1,1 1,0-1,-1 1,1-1,0 1,-1-1,1 1,-1-1,0 1,12-5,0-1,0-1,-1 0,0 0,0-1,-1 0,1-1,-1 1,1-4,20-15,10-8,-2-2,-1-2,-1-1,-3-2,-1-1,-2-2,-2-1,-2-1,7-20,-12 22,-19 45,-1 0,0 0,0 0,1 0,-1 1,0-1,0 0,-1 1,1-1,0 1,0-1,-1 1,1 0,-1-1,1 1,-1-1,0 1,1 0,-1-1,0 1,0 0,0-1,0 1,-1 0,1-1,0 1,-1 0,1-1,-1 1,-3 676,-22-156,20-382,-7 0,-6-1,-11 20,26-141,0 1,-1 1,0-1,-2 0,0 0,-1 0,-9 14,17-32,-1-1,1 1,-1 0,1 0,-1 0,0-1,1 1,-1 0,0-1,1 1,-1-1,0 1,0-1,1 1,-1-1,0 1,0-1,0 0,0 1,0-1,0 0,0 0,0 0,1 0,-1 0,0 0,0 0,0 0,0 0,0 0,0 0,0-1,0 1,0 0,0-1,1 1,-1-1,0 1,0-1,0 1,1-1,-1 1,0-1,1 0,-1 1,0-1,0-1,-26-40,25 39,-6-18,1-1,2 0,0 0,1 0,1-1,1 0,1 0,1 1,1-1,1 0,1 1,1-1,0 1,2 0,1 0,3-3,-3 2,2 1,1 0,0 1,2 0,0 0,13-15,-6 12</inkml:trace>
  <inkml:trace contextRef="#ctx0" brushRef="#br0" timeOffset="19289.757">9173 396,'0'0,"1"0,-1-1,0 1,1 0,-1-1,1 1,-1 0,1-1,-1 1,1 0,-1 0,1 0,0 0,-1-1,1 1,-1 0,1 0,-1 0,1 0,-1 0,1 0,0 1,-1-1,1 0,-1 0,1 0,-1 0,1 1,-1-1,1 0,-1 0,1 1,-1-1,1 0,-1 1,0-1,1 1,-1-1,0 0,1 1,-1-1,0 1,1-1,-1 1,0-1,0 1,0-1,1 1,-1-1,0 1,0 0,0-1,0 1,0-1,0 1,0-1,0 1,0-1,0 1,-1 0,7 39,-6-39,1 461,-1-155,-28-140,26-95,2-72,0-1,-1 1,1 0,0-1,0 1,0 0,-1 0,1-1,0 1,0 0,-1 0,1-1,0 1,0 0,-1 0,1 0,0-1,-1 1,1 0,0 0,-1 0,1 0,0 0,-1 0,1 0,-1 0,1 0,0 0,-1 0,1 0,0 0,-1 0,1 0,0 0,-1 0,1 0,0 0,-1 1,1-1,0 0,-1 0,1 0,0 1,0-1,-1 0,1 0,0 1,0-1,-1 0,1 0,0 1,0-1,0 0,0 1,-1-1,1 0,0 1,0-1,0 0,0 1,0-1,-5-12</inkml:trace>
  <inkml:trace contextRef="#ctx0" brushRef="#br0" timeOffset="19641.744">8890 989,'24'-9,"23"-9,12-5,1 0,-4 1,-8 2,-2 1,-3 4,-6 4,-3 4,-8-2,-3 1,-1 1,0 3,2 1,-4 7,-4 2</inkml:trace>
  <inkml:trace contextRef="#ctx0" brushRef="#br0" timeOffset="20203.641">9653 1187,'-12'171,"12"-171,0-1,0 1,-1 0,1 0,0 0,-1 0,1 0,0 0,-1-1,1 1,0 0,-1 0,1 0,0 0,-1 0,1 0,0 0,-1 0,1 1,0-1,-1 0,1 0,0 0,0 0,-1 0,1 0,0 1,-1-1,1 0,0 0,0 0,-1 1,1-1,0 0,0 0,0 1,-1-1,1 0,0 1,0-1,0 0,0 1,0-1,0 0,-1 0,1 1,0-1,0 0,0 1,0-1,0 0,0 1,0-1,0 0,1 1,-1-1,-5-28,4 5,2 0,1 0,0 0,2 0,1 1,0-1,2 1,1 0,0 1,2 0,0 0,6-7,-7 14,0 0,1 1,1 0,0 1,1 0,0 1,1 0,0 1,0 0,1 1,0 1,12-5,-24 12,0 0,-1 1,1-1,0 1,0-1,0 1,-1 0,1 0,0 0,0 0,0 0,0 1,0-1,-1 0,1 1,0-1,0 1,-1 0,1 0,0-1,-1 1,1 0,-1 0,1 1,-1-1,1 0,-1 0,0 1,0-1,1 1,-1-1,0 1,0 1,7 12</inkml:trace>
  <inkml:trace contextRef="#ctx0" brushRef="#br0" timeOffset="20711.706">10471 933,'-40'14,"1"2,1 1,0 2,2 2,0 1,1 2,2 2,-17 15,41-31,0 0,0 0,1 1,0 0,0 0,1 1,1 0,0 0,1 1,0-1,1 1,1 0,0 1,0-1,1 1,2-12,0 0,0 0,0 0,0 0,0 0,0 0,0-1,1 1,-1 0,1 0,-1 0,1 0,0 0,-1-1,1 1,0 0,0-1,1 1,-1 0,0-1,0 0,1 1,-1-1,1 0,-1 1,1-1,0 0,-1 0,1 0,0-1,0 1,0 0,-1-1,1 1,0-1,0 0,0 1,0-1,0 0,0 0,0 0,2-1,81-26,-41 2,-1-2,-2-2,0-1,-2-3,-2-1,-1-1,0-4,-28 30,42-30,-49 39,0 1,0 1,1-1,-1 0,0 0,0 0,0 0,-1 1,1-1,0 0,0 1,-1-1,1 1,-1-1,1 1,-1-1,1 1,-1-1,0 1,0-1,0 1,0 0,0-1,0 1,0-1,-1 1,1-1,-1 1,1-1,-1 1,1 0,-4 20,0-12,1 1,1-1,0 1,0 0,1 0,1 0,-1 0,2 0,0 0,0 0,1 0,0 0,1-1,0 1,1-1,0 0,0 0,1 0,5 7,3-4</inkml:trace>
  <inkml:trace contextRef="#ctx0" brushRef="#br0" timeOffset="21193.682">10809 1243,'28'-62,"3"1,3 1,14-16,-11 26,-36 50,0 0,0 0,1 0,-1 0,0 1,0-1,0 0,0 1,1-1,-1 0,0 1,0 0,0-1,0 1,0-1,0 1,0 0,0 0,-1 0,1 0,0-1,0 1,-1 0,1 0,0 0,-1 0,1 1,-1-1,1 0,-1 0,0 0,0 0,1 0,-1 1,0-1,0 0,0 0,0 0,0 1,0-1,-1 0,1 0,0 0,0 0,-1 1,1-1,-1 0,1 0,-1 1,1 0,-1 47,0-36,1 1,0 0,0-1,2 1,0 0,0-1,1 0,1 0,0 1,5 10,-6-18,0-1,0 1,0-1,0 0,1 0,0 0,0 0,0-1,0 1,1-1,0 0,0-1,0 1,0-1,1 0,-1 0,1-1,0 0,-1 0,1 0,0 0,0-1,1 0,-1 0,0-1,0 0,0 0,0 0,1-1,-1 0,6-2,-3 1,0-2,0 1,0-1,0-1,0 1,-1-1,0-1,0 0,-1 0,1-1,-1 1,0-1,-1-1,0 0,0 1,-1-2,0 1,4-9,0-2,0-1,-1 0,-1 0,-1-1,-1 0,0 0,-2 0,0-4,-2 1</inkml:trace>
  <inkml:trace contextRef="#ctx0" brushRef="#br0" timeOffset="21656.308">11939 763,'-11'-3,"0"0,0 1,0 0,0 0,0 1,0 1,0 0,0 0,0 1,-1 1,1 0,1 0,-1 1,0 0,1 1,-1 1,9-5,0 1,0 0,1-1,-1 1,0 0,1 0,-1 0,0 1,1-1,0 0,-1 1,1-1,0 1,-1-1,1 1,0-1,0 1,0 0,1-1,-1 1,0 0,1 0,-1 0,1 0,-1 0,1 0,0-1,0 1,0 0,0 0,0 0,1 0,-1 0,0 0,1 0,-1 0,1-1,0 1,0 0,0 0,0-1,0 1,0 0,0-1,0 1,1-1,-1 0,0 1,1-1,-1 0,2 1,34 27,64 68,-98-93,0 0,-1 0,1 0,-1 1,0-1,0 1,-1-1,1 1,-1 0,0 0,0 0,-1-1,0 1,1 0,-2 0,1 0,0 0,-1 0,0 0,0 0,-1-1,1 1,-1 0,0-1,0 1,-1 0,-3 4,0 0,0-1,-1 0,0 0,0-1,-1 0,0 0,0-1,-1 0,1 0,-2-1,1 0,0-1,-1 0,0 0,0-1,0 0,0-1,0 0,0-1,-1 0,1-1,-1 0,1 0,-1-1,-14 1</inkml:trace>
  <inkml:trace contextRef="#ctx0" brushRef="#br0" timeOffset="22408.044">12333 143,'18'156,"-4"-33,-5-61,-1 1,-4 0,-2 0,-3 0,-3 0,-3 0,-5 16,-56 158,68-238,1 1,-1-1,0 0,1 1,-1-1,1 0,-1 1,1-1,-1 0,1 1,0-1,-1 1,1-1,0 1,-1 0,1-1,0 1,-1 0,1-1,0 1,0 0,0 0,-1-1,1 1,0 0,0 0,0 0,-1 0,1 0,0 0,0 1,0-1,-1 0,1 0,0 0,0 1,-1-1,1 1,0-1,0 0,-1 1,1-1,0 1,-1-1,1 1,-1 0,1-1,-1 1,1-1,-1 1,1 0,-1 0,0-1,1 1,-1 0,0 0,0-1,1 1,-1 0,0 0,0 0,0-1,0 1,0 0,0 0,0 0,0-1,-1 1,1 0,20-11</inkml:trace>
  <inkml:trace contextRef="#ctx0" brushRef="#br0" timeOffset="22928.683">12954 820,'-255'145,"239"-135,-1-1,1 1,0 0,0 1,1 1,0 0,1 1,0 1,1 0,1 1,0 0,-5 11,16-24,-1 1,1 0,0 0,0 0,1 0,-1 0,1 0,-1 0,1 1,0-1,0 0,0 0,0 0,1 0,-1 0,1 0,0 0,0 0,0 0,0 0,1 0,-1 0,1 0,0-1,-1 1,1-1,0 1,1-1,-1 0,0 0,1 0,-1 0,1 0,0-1,-1 1,1-1,0 1,0-1,0 0,0 0,0 0,0-1,0 1,0-1,0 0,1 0,-1 0,0 0,0 0,0-1,1 1,17-6,0 0,0-1,0-1,-1-1,0-1,0-1,-1 0,14-13,-14 12,217-163,-235 173,-1 1,1 0,0-1,0 1,-1 0,1 0,0-1,0 1,0 0,0 0,0 0,1 0,-1 0,0 1,0-1,1 0,-1 0,0 1,1-1,-1 1,1-1,-1 1,0 0,1 0,-1-1,1 1,-1 0,1 0,-1 0,1 1,-1-1,1 0,-1 0,1 1,-1-1,0 1,1-1,-1 1,0 0,1 0,-1-1,0 1,0 0,0 0,1 0,-1 0,0 0,-1 1,1-1,0 0,0 0,0 1,-1-1,6 70,-6-62,0 1,0 0,1 0,0 0,1-1,0 1,0 0,1-1,1 0,0 0,1 4,-1-7,-1 0,1 0,0 0,0-1,1 1,0-1,0 0,0 0,0-1,1 0,0 1,0-2,0 1,0-1,0 0,1 0,-1-1,1 0,0 0,0 0,0-1,0 0,0-1,0 1,0-1,0-1,0 1,0-1,0 0,0-1,0 0,0 0,-1 0,1-1,2-1,6-7</inkml:trace>
  <inkml:trace contextRef="#ctx0" brushRef="#br0" timeOffset="29045.59">13745 1,'11'138,"-1"-73,-3 0,-3 0,-3 1,-4 27,1 10,-28 180,37-122,-7-161,0 0,0-1,0 1,1-1,-1 1,0 0,0 0,1-1,-1 1,0 0,0-1,1 1,-1 0,0 0,1-1,-1 1,0 0,1 0,-1 0,1 0,-1 0,0-1,1 1,-1 0,1 0,-1 0,0 0,1 0,-1 0,1 0,-1 0,0 1,1-1,-1 0,1 0,-1 0,0 0,1 0,-1 1,0-1,1 0,-1 0,0 1,1-1,-1 0,0 0,1 1,-1-1,0 1,7-41,-6 16</inkml:trace>
  <inkml:trace contextRef="#ctx0" brushRef="#br0" timeOffset="29341.803">13378 537,'38'0,"42"0,12 0,0 0,-11 0,-15 0,-13 0,-11 0,-8 0,-5 0,-3 0,0 0,-1 0,-4 0</inkml:trace>
  <inkml:trace contextRef="#ctx0" brushRef="#br0" timeOffset="29610.221">14365 763,'0'39,"0"17,0 3,0-7</inkml:trace>
  <inkml:trace contextRef="#ctx0" brushRef="#br0" timeOffset="29844.728">14478 227,'0'0</inkml:trace>
  <inkml:trace contextRef="#ctx0" brushRef="#br0" timeOffset="30113.786">14902 763,'-26'23,"1"0,1 1,1 2,2 0,0 2,2 0,1 1,-8 19,24-45,0-1,1 1,-1 0,1 0,0 0,-1 0,1 0,1 0,-1 0,0 0,1 0,0 0,-1 1,1-1,0 0,1 0,-1 0,1 0,-1 1,1-1,0 0,0 0,0 0,0 0,1-1,-1 1,1 0,0 0,0-1,0 1,0-1,0 0,1 0,-1 0,0 0,1 0,0 0,-1 0,1-1,0 0,0 1,0-1,0 0,0 0,0-1,0 1,1 0,19 0,0-1,0 0,0-2,0-1,0 0,-1-2,1 0,-1-2,0 0,-1-2,0 0,0-2,-1 0,-1-1,0-1,0 0,-1-2,5-6,-11 11,0-1,0 0,-2 0,1-2,-1 1,-1-1,0 0,-1-1,-1 0,0-1,0 1,-2-1,0 0,0-1,-2 1,0-1,-1 0,0 0,-1 1,-1-1,0 0,-3-12,0 20,0 1,-1-1,0 1,0 0,-1 1,0-1,0 1,0 0,-1 0,0 0,0 1,0 0,-1 0,0 1,0 0,0 0,0 0,-1 1,1 0,-1 1,0-1,0 2,0-1,0 1,0 0,0 1,0-1,0 2,0-1,0 1,0 0,0 1,0 0,0 0,0 1,1 0,-1 0,0 2,-16 7</inkml:trace>
  <inkml:trace contextRef="#ctx0" brushRef="#br0" timeOffset="30630.726">15438 904,'90'-79,"48"-58,-137 157,-5-12,0 0,0 1,1 0,0 0,1 0,0 0,0 0,1 0,0 0,0 1,1-1,1 0,-1 1,1-1,1 0,0 0,0 0,1 0,0 0,1 0,0-1,0 0,0 0,1 0,1 0,-1-1,1 1,0-1,1-1,0 1,0-1,0-1,1 1,4 1,8 0,0-2,0-1,0 0,0-2,1 0,0-1,-1-1,1-1,-1-1,1-1,-1 0,0-2,0 0,-1-1,1-1,0-2,11-2,-1-1,0-2,-1 0,-1-3,0 0,-1-1,-1-2,-1-1,-1-1,11-12,-21 17,-3 8,0-1,-1-1,0 0,0-1,-2 0,1 0,-2-1,1 0,-2 0,0 0,0-1,-2 0,1 0,-2-1,0 1,1-14,-9 4</inkml:trace>
  <inkml:trace contextRef="#ctx0" brushRef="#br0" timeOffset="31730.721">57 1948,'121'-22,"0"4,1 6,1 5,91 8,266 29,1047-29,-170-1,-550 25,578 7,253-22,244 7,-891-43,869-68,-228-30,-1590 121,1677-62,-842 67,-640 19,-209-17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5:15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311 142,'15'28,"-2"0,-1 2,-2-1,-1 1,-1 1,-1 0,-1 7,-3 23,-3 0,-3-1,-3 1,-2-1,-2 0,-4 0,-2-1,-9 19,7-6,14-52,-1 1,-1-1,0 0,-2-1,0 1,-1-1,-5 6,1-7</inkml:trace>
  <inkml:trace contextRef="#ctx0" brushRef="#br0" timeOffset="485.344">29 311,'28'-30,"2"2,2 0,0 2,1 2,2 1,0 1,2 2,31-12,-46 22,0 0,1 2,0 1,0 0,0 2,1 0,0 2,0 1,0 1,0 0,0 2,0 1,0 1,0 1,-1 1,0 1,0 1,0 1,-1 1,2 2,-19-8,1 0,-1 0,0 1,0 0,0 0,0 0,-1 0,1 1,-1-1,-1 1,1 0,-1 1,1-1,-1 1,-1-1,1 1,-1 0,0 0,-1 0,1 0,-1 0,0 0,-1 0,1 1,-1-1,0 0,-1 0,0 1,0-1,0 0,0 0,-1 0,-1 1,-11 20,-1-1,-2 0,0 0,-2-2,-1-1,0 0,-2-1,-1-1,-9 5,-232 154,96-76,166-103,0 0,0 0,0 0,1 1,-1-1,0 1,1-1,-1 1,1-1,0 1,-1 0,1 0,0 0,0-1,0 1,1 0,-1 1,0-1,1 0,-1 0,1 0,-1 0,1 0,0 0,0 1,0-1,1 0,-1 0,0 0,1 0,-1 0,1 0,0 1,0-1,-1-1,1 1,1 0,-1 0,0 0,0 0,1-1,-1 1,1-1,-1 1,1-1,0 1,-1-1,2 0,126 59,-67-36,120 78,-178-98,1-1,-1 0,1 0,0 0,0 0,0-1,0 1,1-1,-1-1,1 1,-1-1,1 0,0 0,-1-1,1 1,3-1,9-3</inkml:trace>
  <inkml:trace contextRef="#ctx0" brushRef="#br0" timeOffset="1198.469">1073 1016,'14'-1,"0"-1,0-1,-1 0,1-1,-1 0,1-1,-1-1,-1 0,1 0,-1-1,0-1,-1 0,0-1,0 0,-1-1,0 0,-1 0,0-1,0-1,-1 1,-1-1,0 0,0-1,-1-1,-5 10,1 0,-1 0,0 0,0 0,0 0,0 0,-1 0,0 0,0 0,0 0,0 0,-1-1,1 1,-1 0,0 0,-1 0,1 0,-1 1,1-1,-1 0,0 0,0 1,-1 0,1-1,-1 1,0 0,0 0,0 0,0 0,0 1,0-1,-1 1,1 0,-1 0,0 0,0 1,0-1,1 1,-1 0,-1 0,1 0,0 1,0-1,0 1,0 0,0 0,0 0,-2 1,-13 6,0 1,0 1,1 0,0 1,1 1,0 1,0 0,2 2,-1-1,-6 11,11-14,0 0,1 1,0 1,1 0,0 0,1 0,1 1,0 1,0-1,1 1,1 0,1 0,0 1,0-1,2 1,-1 9,3-19,0-1,1 0,0 0,-1 0,2 0,-1 0,0 0,1-1,-1 1,1 0,0-1,1 1,-1-1,0 0,1 0,0 0,0 0,0 0,0 0,0-1,1 1,-1-1,1 0,-1 0,1 0,0-1,1 1,5 2,1-1,-1 0,0-1,1 0,0-1,-1 0,1 0,0-1,10-2,19-6,1-2,-1-1,-1-3,0-1,-1-1,17-12,44-18,205-98,-298 140,-2 3,-1-1,1 1,-1-1,0 0,1 0,-1 0,0-1,-1 1,1-1,0 0,-1 1,1-1,-1 0,0 0,0-1,0 1,1-3,-5 5,1-1,-1 1,0 0,0 0,1-1,-1 1,0 0,0 1,0-1,0 0,0 0,-1 1,1 0,0-1,0 1,0 0,0 0,0 0,-1 0,1 0,0 1,0-1,0 1,0-1,0 1,0 0,0-1,0 1,0 0,-1 1,-10 3,0 0,0 0,0 2,1-1,0 2,0-1,1 2,0 0,1 0,-1 1,2 0,-1 0,2 1,-1 0,2 1,-1 0,2 0,-1 1,-1 7,7-15,0-1,0 1,1-1,0 1,0-1,0 1,0-1,1 1,0-1,0 1,0-1,0 1,1-1,-1 0,1 0,0 0,0 0,1 0,-1 0,1-1,0 1,0-1,0 1,1-1,-1 0,1-1,0 1,-1-1,1 1,2 0,7 4,1 0,-1-1,1 0,1-1,-1 0,1-2,0 1,8-1,-2-1,0-1,0-1,0-1,0-1,0-1,-1 0,1-2,-1-1,0 0,0-1,0-1,3-3,32-28,-41 28</inkml:trace>
  <inkml:trace contextRef="#ctx0" brushRef="#br0" timeOffset="2021.223">2400 114,'-2'1,"1"0,-1 0,0 1,1-1,0 0,-1 1,1-1,0 1,-1 0,1-1,0 1,0 0,1 0,-1-1,0 1,1 0,-1 0,1 0,-1 0,1 0,0 0,0 0,0 0,0 0,0 0,0 1,18 201,-14 536,-2-722,3-24,5-30,-6 10,0 0</inkml:trace>
  <inkml:trace contextRef="#ctx0" brushRef="#br0" timeOffset="2253.798">2146 706,'34'-5,"29"-1,10 0,-3 1,-9 2,-9 1,-10 0,-6 2,-5 0,-3 0,-1 0,-6 1</inkml:trace>
  <inkml:trace contextRef="#ctx0" brushRef="#br0" timeOffset="4852.843">2936 876,'0'19,"5"16,1 7,0 1,-1-2,-1-3,3-8,0-10</inkml:trace>
  <inkml:trace contextRef="#ctx0" brushRef="#br0" timeOffset="5083.986">2993 396,'-15'-15,"1"-4,2 1</inkml:trace>
  <inkml:trace contextRef="#ctx0" brushRef="#br0" timeOffset="5368.795">3247 1,'4'84,"4"0,4 0,7 17,-2-17,-5 1,-3 0,-3 7,-8 227,1-318,1 0,0 1,0-1,0 1,0-1,0 1,0-1,0 1,0-1,0 0,1 1,-1-1,1 1,-1-1,1 0,-1 1,1-1,0 0,0 0,-1 0,1 1,0-1,0 0,0 0,0 0,1 0,-1-1,0 1,0 0,0 0,1-1,-1 1,0-1,1 1,-1-1,1 1,-1-1,0 0,1 0,-1 0,1 0,-1 0,1 0,-1 0,1 0,7-10</inkml:trace>
  <inkml:trace contextRef="#ctx0" brushRef="#br0" timeOffset="8138.964">3924 848,'0'14,"0"19,0 10,5-4,1-3,0-3,-6-7,-3-8</inkml:trace>
  <inkml:trace contextRef="#ctx0" brushRef="#br0" timeOffset="8390.473">3924 678,'0'-24,"0"-3,0 3</inkml:trace>
  <inkml:trace contextRef="#ctx0" brushRef="#br0" timeOffset="8905.181">4149 1215,'41'-86,"-3"0,22-82,-35 95,-25 74,0-1,0 0,0 1,1-1,-1 0,0 1,0-1,1 0,-1 1,0-1,1 0,-1 0,0 1,1-1,-1 0,1 0,-1 0,0 1,1-1,-1 0,1 0,-1 0,0 0,1 0,-1 0,1 0,-1 0,1 0,-1 0,0 0,1 0,-1 0,1 0,-1-1,0 1,1 0,-1 0,1 0,-1 0,0-1,1 1,-1 0,0-1,1 1,-1 0,0 0,0-1,1 1,-1-1,0 1,0 0,0-1,1 1,-1 0,0-1,0 1,0-1,0 1,0-1,12 40,-11-37,2 11,45 124,-46-133,0-1,0 1,1-1,-1 1,1-1,0 0,0 0,0 0,1 0,-1-1,1 1,-1-1,1 0,0 0,0 0,0-1,0 1,0-1,0 0,0 0,0-1,1 1,-1-1,0 0,1 0,-1 0,0 0,0-1,1 0,-1 0,3-1,2-3,1 0,-1-1,0 0,-1-1,1 0,-1 0,-1-1,1 0,-1-1,-1 1,1-1,-2 0,1-1,-1 1,-1-1,1 0,1-10,29-85,-30 87</inkml:trace>
  <inkml:trace contextRef="#ctx0" brushRef="#br0" timeOffset="10290.125">4968 989,'47'-27,"-3"-1,0-2,-2-2,31-31,-67 58,-1 1,0-1,0 0,0 0,0-1,-1 1,0-1,0 0,-1 0,0-1,0 1,0-1,-1 1,0-1,0 0,0 0,-1 0,0 0,-1 0,1-1,-4 5,1 0,-1 0,0 0,0 0,0 1,0-1,0 1,-1 0,1 0,-1 0,1 0,-1 1,0-1,0 1,0 0,0 0,1 0,-1 1,0-1,0 1,-1 0,1 0,0 1,0-1,1 1,-1 0,0 0,0 0,0 0,0 1,-13 3,0 1,1 1,-1 1,2 0,-1 1,1 0,0 1,1 1,0 1,1 0,1 0,-1 2,2-1,0 1,1 1,0 0,0 2,7-11,1 0,-1 0,1 0,0 1,1-1,-1 0,1 1,0 0,1-1,0 1,0-1,0 1,1 0,0-1,0 1,1-1,0 0,0 1,0-1,1 0,0 0,0 0,0-1,1 1,0-1,0 0,0 0,1 0,0 0,-1-1,2 0,-1 0,0 0,1 0,2 0,7 4,1-1,0-1,0 0,1-1,-1 0,1-1,0-2,0 1,1-2,-1 0,0-1,1-1,-1-1,0 0,0-1,0-1,0 0,-1-2,0 0,0 0,0-2,-1 0,6-4,3 0,-1-2,0 0,-2-1,1-1,-2-1,0 0,4-7,-6 7,2 1,0 0,0 2,2 0,-1 2,10-4,8-5,-23 10,-24 10,-172 97,171-91,-1 0,1 0,1 1,-1 0,1 1,0 0,1 0,-1 0,2 1,-1 0,1 1,0-1,1 1,0 1,0-1,1 0,0 1,1 0,0 0,0 0,1 1,0-1,1 8,2-14,0-1,0 0,0 1,1-1,0 0,-1 0,1 0,0 0,1-1,-1 1,0 0,1-1,0 0,-1 1,1-1,0 0,0 0,0-1,0 1,0-1,1 1,-1-1,0 0,1 0,-1-1,1 1,-1-1,1 0,-1 0,2 0,6 1,-1-2,0 1,0-1,0-1,0 0,0 0,0-1,0 0,-1-1,2-1,15-11,0-2,0 0,-2-2,0-1,-2 0,0-2,-1-1,-2 0,2-6,8-5,-18 23,-17 23,-1 3,2-5,1 1,0-1,1 1,0 0,0 1,1-1,1 0,-1 1,2-1,-1 1,2 3,-1-9,0-1,1 0,0 1,0-1,0 0,0 0,1 0,0 0,0 0,0 0,0 0,0-1,1 1,0-1,-1 1,1-1,1 0,-1 0,0 0,1-1,-1 1,1-1,0 0,0 0,0 0,0-1,0 1,2 0,8-2,-1 0,0-1,0 0,1-1,-1 0,0-1,-1-1,1 0,0 0,-1-2,0 1,0-2,-1 1,0-2,0 1,0-1,-1-1,16-10,0-1,-2-1,0-2,-2 0,0-1,-2-1,0-1,-2-1,-1 0,7-17,-20 34,0 1,0-1,-1 0,0 1,-1-1,0-1,0 1,-1 0,-1 0,0-1,0 1,-1 0,0-1,0 1,-3-6,3 14,0 1,0-1,0 0,0 1,-1 0,1-1,0 1,-1 0,1-1,-1 1,1 0,-1 0,1 0,-1 1,0-1,0 0,1 0,-1 1,0 0,0-1,0 1,0 0,0-1,1 1,-1 0,0 1,0-1,0 0,0 0,0 1,1-1,-1 1,0 0,0-1,1 1,-1 0,0 0,0 1,-64 40,61-39,1-1,0 1,0 0,0 0,0 0,0 1,1-1,-1 1,1 0,0 0,0 0,0 1,1-1,0 1,0-1,0 1,0 0,1 0,-1 0,1 0,1 0,-1 0,1 0,0 0,0 0,0 0,0 0,1 0,0 0,0 0,1 0,-1 0,1-1,0 1,0-1,1 1,-1-1,1 1,0-1,0 0,1-1,-1 2,73 42,-60-39,-2 0,1 1,-1 1,-1 0,1 1,-2 0,0 1,9 11,-13-7,0 0,-1 0,-1 0,-1 1,0 0,-2 0,1 0,-2 0,0 1,-2-1,1 1,-2-1,-1 0,-2 16,1 39,2-48</inkml:trace>
  <inkml:trace contextRef="#ctx0" brushRef="#br0" timeOffset="12325.036">7649 509,'-4'66,"-3"0,-2 0,-11 32,-52 201,43-103,28-172</inkml:trace>
  <inkml:trace contextRef="#ctx0" brushRef="#br0" timeOffset="12586.901">7339 904,'19'0,"16"0,12 0,2-5,-2-1,1 0,-4 1,1-4,-2 1,-5 1,-3 1,-3 3,-2 1,-1 1,-1 1,-6 0</inkml:trace>
  <inkml:trace contextRef="#ctx0" brushRef="#br0" timeOffset="12936.449">8016 1383,'96'-294,"-88"276,0 0,1 1,1 0,0 1,2 0,0 1,0 0,2 1,-1 0,2 1,0 1,0 0,1 1,1 1,0 0,0 2,1 0,4-1,-18 7,-1 1,1 0,-1 0,1 0,-1 0,1 0,0 1,-1 0,1-1,0 1,-1 1,1-1,0 1,-1-1,1 1,-1 0,1 0,2 2,16 7</inkml:trace>
  <inkml:trace contextRef="#ctx0" brushRef="#br0" timeOffset="13339.864">8947 819,'-45'9,"0"3,1 1,1 2,0 2,1 2,1 2,0 2,2 1,-8 9,41-30,1 0,0 1,0 0,0 0,1 0,-1 1,1 0,0-1,0 2,0-1,1 0,0 1,0-1,0 1,1 0,0 0,0 0,0 0,1 0,0 1,0-1,1 0,0 0,0 1,0-1,1 0,-1 1,2-1,-1 0,1 0,0 2,0-6,1 1,-1-1,0 0,1 0,-1-1,1 1,0-1,-1 1,1-1,0 0,0 0,0 0,0 0,0 0,0-1,0 1,0-1,0 0,0 0,0 0,0 0,1-1,-1 1,0-1,0 0,0 0,-1 0,4-1,82-41,-54 18,-1-2,-1-1,-1-1,-1-2,-1-1,51-52,-59 63,-15 14,0-1,1 2,0-1,0 1,1 0,0 0,0 1,0 0,1 0,3 0,-12 5,1 0,0-1,0 1,0 0,-1 0,1 0,0 0,0 0,0 0,-1 0,1 0,0 0,0 0,0 1,-1-1,1 0,0 1,0-1,-1 0,1 1,0-1,-1 1,1-1,-1 1,1-1,0 1,-1-1,1 1,-1 0,1-1,-1 1,0 0,1-1,-1 1,0 0,1 0,-1-1,0 1,0 0,0 0,0 0,1-1,-1 1,0 0,0 0,-1 0,1-1,0 1,0 0,-6 49,3-38,-8 107,10-93</inkml:trace>
  <inkml:trace contextRef="#ctx0" brushRef="#br0" timeOffset="13800.884">9144 1271,'76'-130,"68"-106,-127 216,-14 34,-15 38,8-43,0 0,1 0,0 0,1 0,0 0,1 0,-1 1,2-1,-1 1,2-1,-1 1,1-1,0 1,1-1,0 0,1 0,0 0,0 0,1 0,0-1,1 1,0-1,0 0,0-1,2 1,-3-3,0 0,1-1,0 0,0 0,0 0,1-1,-1 1,1-1,0-1,0 1,0-1,0 0,0 0,1-1,-1 0,0 0,1 0,-1-1,1 0,-1 0,1-1,-1 0,0 0,1 0,-1-1,0 0,0 0,0 0,0-1,0 0,-1 0,1-1,-1 1,5-5,13-14,0 0,-2-1,0-1,-2-1,-1-1,-1-1,-1 0,6-18,18-25,-29 52</inkml:trace>
  <inkml:trace contextRef="#ctx0" brushRef="#br0" timeOffset="14137.949">10274 706,'-44'21,"1"2,2 2,0 2,-27 24,66-50,-1 0,1 1,0-1,-1 1,1-1,0 1,0 0,0 0,0 0,1 0,-1 0,0 0,1 1,-1-1,1 0,0 1,0-1,0 1,0 0,0-1,1 1,-1 0,1-1,0 1,-1 0,1 0,1-1,-1 1,0 0,1-1,-1 1,1 0,0-1,0 1,0-1,0 1,0-1,0 1,1-1,-1 0,1 1,0-1,0 0,0 0,0 0,66 36,30 21,-95-57,0 1,0 0,-1 1,1-1,-1 0,1 1,-1 0,0-1,0 1,-1 0,1 0,-1 0,0 0,0 0,0 0,0 0,-1 0,0 1,0-1,0 0,0 0,-1 0,1 0,-2 4,-2 0,-1 0,0 0,-1-1,1 0,-2 0,1 0,-1 0,1-1,-2 0,1-1,-1 1,0-2,0 1,0-1,-1 0,1-1,-1 0,0 0,0-1,0 0,0 0,-5-1,-7 3</inkml:trace>
  <inkml:trace contextRef="#ctx0" brushRef="#br0" timeOffset="14790.207">10895 255,'-42'105,"6"2,4 2,-5 46,-5 139,21-171,15-105</inkml:trace>
  <inkml:trace contextRef="#ctx0" brushRef="#br0" timeOffset="15469.001">11403 791,'-8'4,"-34"15,0 2,2 2,0 1,2 2,1 2,1 1,-12 14,16 17,32-59,0 1,0-1,0 0,0 0,0 1,0-1,0 0,0 1,0-1,1 0,-1 0,0 0,1 1,-1-1,1 0,0 0,-1 0,1 0,0 0,0 0,0 0,-1 0,1 0,0 0,0 0,0-1,1 1,-1 0,0-1,0 1,0-1,0 1,1-1,-1 1,0-1,0 0,1 0,-1 1,0-1,0 0,1 0,-1-1,0 1,1 0,-1 0,0 0,0-1,1 1,-1-1,22-3,1-2,-1 0,-1-2,1 0,-2-2,1 0,-1-2,-1 0,18-14,4 0,76-48,-117 73,-1 0,1 1,0-1,0 0,0 1,0-1,0 1,0 0,0-1,0 1,0 0,0 0,0-1,0 1,0 0,0 0,0 0,0 0,0 0,0 0,0 1,0-1,0 0,0 0,0 1,0-1,0 1,0-1,-1 1,1-1,0 1,0-1,0 1,-1 0,1 0,0-1,-1 1,1 0,0 0,-1 0,1 0,-1-1,1 1,-1 0,0 0,1 0,-1 0,0 0,0 0,0 1,4 57,-5-50,1 8,0 0,1 0,0 0,2 0,0 0,1 0,5 13,-8-25,2 0,-1 0,0 0,1 0,0-1,0 1,0-1,1 0,-1 0,1 0,0 0,0-1,0 1,1-1,-1 0,1 0,0-1,-1 0,1 1,1-2,-1 1,0 0,0-1,0 0,1 0,4-1,1-1,0-1,-1 0,1-1,0 0,-1 0,0-2,0 1,0-1,0 0,-1-1,0 0,0-1,0 0,-1 0,0-1,-1 0,1 0,-1-1,-1 0,0 0,1-2,32-35,-3 2,-2 0,-1-3,-3-1,-2-1,-2-1,-2-1,14-46,5-26,-5-1,1-34,-36 150,-1-1,0 1,-1-1,1 0,-2 1,1-1,-1 0,-1 1,1-1,-1 0,-1 1,-1-7,3 14,-1 0,1 0,0 0,0 0,0 0,-1 1,1-1,0 0,-1 0,1 0,-1 1,1-1,-1 0,1 1,-1-1,0 0,1 1,-1-1,0 1,1-1,-1 1,0-1,0 1,1 0,-1-1,0 1,0 0,0-1,0 1,0 0,1 0,-1 0,0 0,0 0,0 0,0 0,0 0,0 0,1 1,-1-1,0 0,0 0,0 1,1-1,-1 0,0 1,0-1,1 1,-1-1,0 1,1 0,-1-1,0 1,1 0,-1-1,1 1,-1 0,1-1,-1 1,1 0,0 0,-1 0,-26 50,16-16,3 0,1 0,1 1,2 0,1 12,-3 20,-6 76,6 1,10 91,42 28,-49-247,-15-44,8 10</inkml:trace>
  <inkml:trace contextRef="#ctx0" brushRef="#br0" timeOffset="15704.845">11826 735,'43'-5,"24"-2,10 1,-3 1,-9 2,-7 5,-8 4,-2-1,-6 0,-4 4,-4 0,-4-2,-1 3,-6 0</inkml:trace>
  <inkml:trace contextRef="#ctx0" brushRef="#br0" timeOffset="15908.31">12814 1073,'-5'14,"-1"6</inkml:trace>
  <inkml:trace contextRef="#ctx0" brushRef="#br0" timeOffset="16156.11">12870 509,'0'0</inkml:trace>
  <inkml:trace contextRef="#ctx0" brushRef="#br0" timeOffset="16418.79">13265 876,'-17'26,"1"0,1 2,1 0,1 1,2 0,1 0,1 1,-1 14,9-40,1-1,-1 1,1-1,0 1,0-1,0 1,0-1,1 1,0-1,-1 0,1 1,0-1,1 0,-1 1,0-1,1 0,0 0,0 0,0 0,0-1,0 1,0 0,1-1,-1 1,1-1,0 0,0 0,0 0,0 0,0-1,0 1,0-1,1 0,-1 0,0 0,1 0,-1-1,1 1,-1-1,1 0,-1 0,1 0,-1 0,1-1,-1 1,1-1,-1 0,0 0,3-1,7-2,0 0,0-1,0 0,-1-1,0-1,0 0,0 0,-1-2,0 1,0-1,-1-1,-1 1,1-2,-2 1,1-1,-1-1,-1 0,0 0,-1 0,0-1,-1 1,-1-1,0-1,0 1,0-7,-2 10,0 1,-1-1,0 1,0-1,-1 1,0-1,-1 0,0 1,-1-1,0 1,0 0,-1 0,0-1,-1 2,0-1,0 0,-1 1,0 0,0 0,-1 0,0 1,0 0,-1 0,0 0,0 1,-1 0,-5-3,-7 1</inkml:trace>
  <inkml:trace contextRef="#ctx0" brushRef="#br0" timeOffset="16668.862">13661 1073,'327'-257,"-262"197,-71 65,1 1,1 0,-1 1,1-1,0 1,0 0,1 0,0 0,0 0,1 1,0-1,0 1,0-1,1 1,1 0,-1 0,1-1,0 1,1 0,0 0,0-1,1 1,0 0,0-1,1 0,-1 1,2-1,-1 0,1-1,0 1,1-1,-1 1,1-1,4 3,4-1,0-1,1 0,-1-1,1 0,1-1,-1-1,1 0,-1-1,1-1,0 0,0-1,0 0,0-2,12-1,1-2,1-2,-1-2,-1 0,1-2,-1 0,-1-2,0-2,-1 0,0-1,-1-2,-1 0,-1-1,9-11,94-92,-107 100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6:27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1101 1,'-112'172,"-143"275,-53 34,240-375,67-106,1 1,-1-1,1 0,-1 1,1-1,-1 0,1 0,-1 0,0 0,1 1,-1-1,1 0,-1 0,1 0,-1 0,0 0,1 0,-1 0,1 0,-1-1,1 1,-1 0,0 0,1 0,-1-1,1 1,-1 0,1-1,-1 1,1 0,0-1,-1 1,1 0,-1-1,1 1,0-1,-1 1,1-1,0 1,-1-1,1 1,0-1,0 1,0-1,0 0,-1 1,1-1,0 1,0-1,0 1,0-1,0 0,0 1,0-1,0 1,1-1,-1 1,0-1,0 0,0 1,1-1,-3-17</inkml:trace>
  <inkml:trace contextRef="#ctx0" brushRef="#br0" timeOffset="339.16">0 565,'165'47,"122"18,0-1,164 33,-370-82,-81-15,0-1,0 1,-1-1,1 1,0-1,0 1,0 0,-1-1,1 1,0-1,0 1,0-1,0 1,0-1,0 1,0-1,0 1,0-1,0 1,1 0,-1-1,0 1,0-1,0 1,0-1,1 1,-1-1,0 1,0 0,1-1,-1 1,0 0,1-1,-1 1,0 0,1-1,-1 1,1 0,-1 0,0 0,1-1,-1 1,1 0,-1 0,1 0,-1 0,1 0,-1 0,1 0,-1 0,1 0,-1 0,0 0,1 0,-1 0,1 0,-1 0,1 0,-1 0,1 1,-1-1,0 0,1 0,-1 1,-9-15</inkml:trace>
  <inkml:trace contextRef="#ctx0" brushRef="#br0" timeOffset="753.122">650 30,'0'-13,"0"36,0-8,27 325,-15 162,23-99,-24-297,-11-95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6:40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773 88,'-619'752,"478"-604,128-146,26-26,-9 18,45-79,4 3,46-54,16-7,-28 31,6 3,4 5,40-30,-136 133,0-1,0 0,-1 1,2-1,-1 0,0 1,0-1,0 1,1 0,-1-1,1 1,-1 0,1 0,0 0,-1 0,1 0,0 0,-1 1,1-1,0 0,0 1,0-1,0 1,0 0,0 0,0 0,0 0,-1 0,1 0,0 0,0 1,0-1,0 1,0-1,0 1,-1 0,1-1,0 1,0 0,-1 0,1 0,-1 1,1-1,-1 0,0 1,1-1,-1 1,0-1,0 1,0-1,0 1,0 0,0 0,0 0,3 153,-7-96,2 39,4 0,11 63,15 37,-28-196,0-1,0 0,0 1,0-1,-1 1,1-1,0 1,-1-1,0 1,1-1,-1 1,0-1,1 1,-1 0,0-1,0 1,-1 0,1-1,0 1,0-1,-1 1,1 0,-1-1,1 1,-1-1,0 0,0 1,0-1,1 1,-1-1,0 0,-1 0,1 1,0-1,0 0,0 0,-1 0,1-1,0 1,-1 0,1 0,-1-1,1 1,-1-1,0 1,1-1,-1 1,-9-7,1 1,0-1,0-1,0 0,1 0,0-1,0 0,1-1,-2-2,-33-30,-7 6,-2 2,-1 2,-2 2,0 3,-45-14,-44 1,119 37</inkml:trace>
  <inkml:trace contextRef="#ctx0" brushRef="#br0" timeOffset="480.564">1197 964,'189'-443,"-180"427,-8 27,-9 33,7-40,-7 34,2 0,1 1,2-1,2 1,3 30,-2-64,0-1,1 1,-1-1,1 1,0-1,1 1,-1-1,1 0,-1 0,1 0,0 0,1 0,-1 0,1 0,0-1,0 1,0-1,0 0,0 0,1 0,-1 0,1-1,0 0,0 1,0-1,0 0,0-1,0 1,1-1,-1 0,0 0,1 0,-1-1,1 1,-1-1,1 0,-1-1,1 1,-1-1,1 1,-1-1,1-1,-1 1,18-11,-1-2,-1 0,0-1,-1-1,-1-1,0 0,-1-2,-1 0,-1 0,0-2,-2 0,0 0,-2-1,7-18,-13 32,45-112,-45 96</inkml:trace>
  <inkml:trace contextRef="#ctx0" brushRef="#br0" timeOffset="965.876">2212 597,'-24'12,"0"2,1 0,1 2,0 0,1 2,1 0,1 1,0 1,-3 7,20-25,0 0,1 0,-1 0,1 0,-1 0,1 0,0 0,0 0,0 1,0-1,0 1,1-1,-1 0,1 1,0-1,-1 1,1-1,0 1,0-1,1 1,-1-1,0 1,1-1,0 1,-1-1,1 1,0-1,0 0,1 0,-1 0,0 1,1-1,-1 0,1 0,0-1,-1 1,1 0,0-1,0 1,0-1,2 1,11 4,1-1,0-1,0 0,1-2,-1 0,0 0,1-2,0 0,-1 0,1-2,5-1,-13 2,11-1,1-1,-1-1,0 0,0-2,-1 0,1-1,-1-1,-1-1,0-1,0 0,-1-2,0 0,-1 0,0-2,-1 0,-1 0,0-2,-1 0,0 0,5-11,6-9,-1-1,-1-2,-2 0,-2-1,-2 0,6-24,-19 52,0-1,0 1,-1-1,0 0,-1 0,-1 0,0 1,-1-1,0 0,-1 0,-1 0,1 1,-2-1,0 1,-1 0,0 0,0 1,-1-1,-1 1,0 0,-1 1,0 0,0 0,-2-1,3 5,-1-1,1 1,-1 1,0-1,-1 1,1 1,-1-1,0 1,0 1,-1 0,1 0,0 1,-1 0,0 1,1 0,-1 0,0 1,0 0,1 1,-1 0,0 1,1 0,-1 0,1 1,0 0,0 1,0 0,0 0,1 1,-1 0,1 1,0 0,1 0,-1 0,-2 5,0 0,1 0,0 1,0 0,2 0,-1 1,2 0,-1 0,2 1,0-1,1 1,0 1,1-1,0 0,1 1,1 0,0-1,1 1,1-1,0 1,1 0,1-1,0 0,1 1,1-2,1 6,13 21,2-1,2-1,1-1,1-1,3-1,0-1,2-2,2-1,1-1,1-2,1-1,2-2,0-1,2-3,24 11,221 130,-247-134,-25-15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6:45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954 58,'-2'-1,"1"1,0 0,0-1,0 1,0 0,-1 0,1 0,0 0,0 0,0 0,-1 0,1 1,0-1,0 0,0 1,0-1,0 1,0-1,-1 1,1-1,0 1,1 0,-1 0,0-1,0 1,0 0,0 0,1 0,-1 0,0 0,0 1,-125 134,-253 277,126-148,115-110,152-198,-1 20</inkml:trace>
  <inkml:trace contextRef="#ctx0" brushRef="#br0" timeOffset="433.047">79 85,'39'45,"159"137,-128-113,-3 3,-4 2,4 12,52 61,-7-35,-111-110,0-1,0 0,0 0,0 0,0-1,0 1,0 0,1 0,-1-1,0 1,1 0,-1-1,0 1,1-1,-1 0,1 0,-1 1,1-1,-1 0,1 0,-1 0,0 0,1-1,-1 1,1 0,-1-1,1 1,-1-1,0 1,1-1,-1 1,0-1,0 0,1 0,-1 0,0 0,0 0,1-1,5-12</inkml:trace>
  <inkml:trace contextRef="#ctx0" brushRef="#br0" timeOffset="749.021">1094 452,'-636'135,"559"-120,-1-4,0-4,-1-2,-66-7,211 1,-40 1</inkml:trace>
  <inkml:trace contextRef="#ctx0" brushRef="#br0" timeOffset="1168.316">446 1,'0'0,"-1"1,1-1,0 1,0-1,-1 1,1-1,0 1,0-1,-1 1,1-1,-1 0,1 1,0-1,-1 0,1 1,-1-1,1 0,-1 1,1-1,-1 0,1 0,-1 0,1 0,-1 0,1 1,-1-1,1 0,-1 0,0 0,1 0,-1 0,1 0,-1-1,1 1,-1 0,1 0,-1 0,1 0,-1-1,1 1,-1 0,1-1,-1 1,1 0,0-1,-1 1,16 144,-6 1,-6 0,-10 43,-22 223,30-148,-1-239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6:50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770 57,'41'-25,"-41"24,1 1,-1 0,1-1,-1 1,1-1,-1 0,1 1,-1-1,0 1,1-1,-1 0,0 1,0-1,1 0,-1 1,0-1,0 0,0 1,0-1,0 0,0 1,0-1,0 0,0 1,0-1,0 0,0 0,-1 1,1-1,0 1,0-1,-1 0,1 1,0-1,-1 0,1 1,-1-1,1 1,-1-1,1 1,-1-1,1 1,-1 0,1-1,-1 1,0 0,1-1,-1 1,0 0,1 0,-1-1,0 1,1 0,-1 0,0 0,1 0,-1 0,0 0,0 0,1 0,-1 0,0 0,0 1,-21-3,0 1,-1 1,1 1,-1 1,1 1,0 1,0 1,0 1,1 1,-1 1,2 0,-1 2,0 1,6-5,-45 22,1 3,2 1,1 4,1 2,-40 37,87-69,0 1,0 1,1 0,0 0,1 0,-1 1,2-1,-1 2,1-1,1 1,-1-1,2 1,-1 0,1 1,1-1,0 0,1 1,0-1,0 1,1 3,0-4,0 1,1-1,0 0,1 1,0-1,1 0,0 0,0 0,1-1,1 1,-1-1,2 0,-1 0,1-1,0 1,1-1,0 0,0-1,1 0,0 0,0-1,1 0,-1 0,1-1,7 3,31 12,1-2,1-2,0-2,1-3,0-2,1-2,5-1,-6 0,-33-3,-2-1,0 1,-1-2,1 0,0-1,0 0,0-1,0-1,1 0,1-5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1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307 176,'-10'0,"-2"-1,-1 1,0 0,0 0,0 2,1-1,-1 2,1 0,-1 0,1 1,0 1,-7 3,16-6,1-1,-1 1,1 0,0 0,0 0,0 0,0 1,0-1,0 0,1 1,-1-1,1 1,-1 0,1-1,0 1,0 0,1 0,-1 0,0 0,1-1,0 1,-1 0,1 0,1 0,-1 0,0 0,1 0,-1 0,1 0,0 0,0 0,0-1,0 1,0 0,2 0,67 82,-61-78,-3-3,0 1,1 0,-1 0,-1 0,1 1,-1 0,0 0,0 0,-1 1,0 0,4 6,-9-10,0 1,0-1,0 0,0 1,-1-1,1 0,-1 0,0 0,1 0,-2 0,1 0,0-1,0 1,-1-1,0 1,1-1,-1 0,0 0,0 0,0 0,0-1,0 1,-1-1,1 0,0 0,-1 0,1 0,-1-1,1 1,-1-1,-1 0,-5 3,-137 33,123-34</inkml:trace>
  <inkml:trace contextRef="#ctx0" brushRef="#br0" timeOffset="267.7">985 148,'-69'26,"1"3,1 3,-54 35,20 25,99-89,-1 0,1 0,0 0,0 0,0 0,0 0,1 1,-1-1,1 0,0 1,0-1,0 1,0 0,1-1,-1 1,1 0,0-1,0 1,1 0,-1-1,1 1,-1-1,1 1,0 0,1-1,-1 0,1 1,-1-1,1 0,0 0,0 0,0 0,1 0,1 1,1 2,1-1,0 1,1-2,-1 1,1-1,0 0,0 0,0-1,1 0,-1 0,1 0,0-1,-1-1,1 1,0-1,0-1,0 1,8-2,7-4</inkml:trace>
  <inkml:trace contextRef="#ctx0" brushRef="#br0" timeOffset="564.169">1183 261,'-14'9,"1"0,0 1,0 0,1 1,1 0,-1 1,2 1,0-1,0 1,2 1,-1 0,2 0,0 1,0 0,2 0,-4 13,9-26,-1 0,1 0,0 0,0 1,0-1,0 0,0 0,1 0,-1 0,0 0,1 0,0 0,-1 0,1 0,0 0,0 0,0 0,1 0,-1 0,0-1,1 1,-1 0,1-1,-1 0,1 1,0-1,-1 0,1 0,0 1,0-2,0 1,0 0,0 0,0-1,0 1,0-1,1 1,-1-1,1 0,85-17,-71 11,-1-1,0-1,0-1,-1 0,-1-1,1 0,-1-2,-1 1,0-2,-1 1,0-2,-1 0,-1 0,0-1,-1 0,0 0,-1-2,-6 12,18-72,-20 75,0-1,0 1,0 0,-1 0,1-1,-1 1,1 0,-1 0,0 0,0 0,0 0,0 0,0 0,0 0,0 0,-1 0,1 1,-1-1,1 0,-1 1,0-1,1 1,-1 0,0 0,0-1,0 1,0 1,0-1,0 0,0 0,-1 1,1-1,-1 1,-18-2,3 5</inkml:trace>
  <inkml:trace contextRef="#ctx0" brushRef="#br0" timeOffset="804.003">1550 543,'-5'-38,"8"-28,4-6,5 3,5 9,5 10,3 14,-2 7,-1 10,2 7,-5 6</inkml:trace>
  <inkml:trace contextRef="#ctx0" brushRef="#br0" timeOffset="1134.83">1860 374,'34'-10,"0"-1,-1-2,-1-1,0-2,-1-1,-1-2,0 0,12-13,-36 28,0 0,0 0,-1-1,1 0,-1 0,0 0,-1-1,1 0,-1 0,0 0,0 0,-1-1,0 1,0-1,-1 0,0 0,0 0,0 0,-1 0,0-1,0 1,-1 0,0 0,0-1,-1 1,0 0,0 0,-1-3,-3 6,0 0,0 0,0 1,0-1,-1 1,1 1,-1-1,0 1,0 0,0 0,0 1,0 0,0 0,0 0,0 1,0 0,-1 0,1 0,0 1,0 0,0 0,0 1,0-1,0 1,0 1,1-1,-6 3,-5 1,1 0,-1 1,1 1,0 0,1 1,0 1,0 0,1 1,0 0,1 1,1 0,0 1,0 0,1 1,1 0,0 1,1 0,1 0,0 1,1 0,1 0,1 0,0 1,1-1,0 1,2 0,0 0,0 1,2-10,1 1,0-1,0 0,0 1,1-1,0 0,1 0,0-1,0 1,0-1,1 0,0 0,1 0,0-1,0 0,0 0,1 0,-1-1,1 0,1 0,-1-1,1 0,-1 0,2 0,23 10,1-2,0-1,1-2,0-1,9 0,-12-3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6:54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22,'0'0,"0"0,-1 0,1 0,-1 1,1-1,-1 0,1 0,-1 0,1 0,0 0,-1 0,1 0,-1 0,1 0,-1 0,1 0,-1 0,1 0,-1 0,1-1,0 1,-1 0,1 0,-1 0,1-1,0 1,-1 0,1-1,-1 1,1 0,0-1,-1 1,1 0,0-1,0 1,-1 0,1-1,0 1,0-1,0 1,0-1,-1 1,1 0,0-1,0 1,0-1,0 1,0-1,0 1,0-1,0 1,0-1,0 1,1-1,-22 40,14-17,2 0,0 1,2-1,0 1,2 0,0 0,1 0,2 0,0 1,0-16,-1-1,1 0,0 0,1 0,-1 0,1-1,1 1,-1-1,1 1,0-1,1 0,0-1,-1 1,2-1,-1 0,1 0,-1-1,1 1,1-1,-1-1,0 1,1-1,0 0,0 0,0-1,0 0,0-1,0 1,1-1,-1 0,0-1,1 0,-1 0,0-1,1 0,-1 0,0-1,0 1,0-2,0 1,0-1,0 0,-1 0,2-2,8-5,-1-2,0 1,-1-2,-1 0,0-1,0 0,-2-1,0-1,0 1,-1-2,-1 1,-1-1,-1-1,4-12,-5 15,-2-1,1 1,-2-1,0 0,-1-1,-1 1,0 0,-1-1,-4-3,-4 25,-6 30,10-12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6:5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1,'-10'33,"-3"17,6 3,8-6,5-12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6:55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6:56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0,'0'1071,"0"-1072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6:54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17 315,'-16'176,"16"-177,0 1,0 0,1 0,-1-1,0 1,0 0,1 0,-1 0,0-1,0 1,1 0,-1 0,0 0,1 0,-1 0,0-1,1 1,-1 0,0 0,1 0,-1 0,0 0,1 0,-1 0,1 0,-1 0,0 1,1-1,-1 0,0 0,1 0,-1 0,0 0,0 0,1 1,-1-1,0 0,14-45,-13 43,8-29,1 0,1 1,2 0,1 1,4-5,-4 9,-11 17,1 0,0 0,0 0,1 1,0-1,0 1,1 0,-1 1,2-1,-1 1,1 0,0 1,0 0,0 0,1 0,6-2,6 3</inkml:trace>
  <inkml:trace contextRef="#ctx0" brushRef="#br0" timeOffset="566.37">525 5,'23'190,"-16"-138,3-1,2 0,2 0,16 36,-30-85,0-1,1 1,-1 0,1-1,-1 1,1 0,0-1,-1 1,1-1,0 1,0-1,0 1,0-1,1 0,-1 0,0 1,1-1,-1 0,0 0,1 0,-1 0,1-1,0 1,-1 0,1-1,-1 1,1-1,0 1,0-1,-1 0,1 0,0 1,0-1,-1-1,1 1,0 0,0 0,-1-1,1 1,0-1,-1 1,1-1,-1 0,1 1,0-1,-1 0,0 0,1 0,0-1,9-10,-1 0,0 0,-1-1,0-1,-1 1,0-1,-1-1,-1 0,0 0,1-6,1-2,116-290,-124 312,0 0,0 0,1 1,-1-1,0 0,0 0,0 1,0-1,1 0,-1 0,0 1,1-1,-1 0,1 1,-1-1,0 0,1 1,-1-1,1 1,0-1,-1 1,1-1,-1 1,1-1,0 1,-1 0,1-1,0 1,0 0,-1 0,1-1,0 1,0 0,-1 0,1 0,0 0,0 0,0 0,-1 0,1 0,0 0,6 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6:57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80 460,'-15'39,"-4"26,0 8,5-5,3-8,9-15,5-10,2-15,0-17,4-13,0-6</inkml:trace>
  <inkml:trace contextRef="#ctx0" brushRef="#br0" timeOffset="155.435">51 65,'0'-10,"0"2,0 2</inkml:trace>
  <inkml:trace contextRef="#ctx0" brushRef="#br0" timeOffset="653.906">277 742,'7'-10,"0"0,0 0,-1-1,-1 1,1-1,-2-1,0 1,0-1,1-6,6-18,21-125,-27 134,23-58,-27 85,0 0,1 1,-1-1,0 0,1 1,-1-1,0 1,0 0,1-1,-1 1,0 0,0 0,0 0,0-1,0 1,0 0,0 1,0-1,-1 0,1 0,0 0,-1 0,1 1,0-1,-1 0,0 1,1-1,-1 0,0 1,0-1,1 1,0 0,26 62,-21-45,1 0,0-1,2 0,0-1,0 0,2 0,0-1,1 0,1-1,0-1,1 0,0 0,12 7,-23-19,-1 0,1 0,0 0,0 0,0 0,1-1,-1 1,0-1,0 0,1 0,-1 0,1-1,-1 1,1-1,-1 0,1 1,-1-2,1 1,-1 0,1-1,-1 1,1-1,-1 0,0 0,1-1,-1 1,0-1,0 1,0-1,0 0,1-1,5-7,0-1,0 1,-1-1,0-1,-1 0,-1 0,0 0,0-1,-1 0,-1 0,0 0,-1-1,0 1,0-9,4-8,-3 15,0 0,-2 0,1-1,-2 1,0-1,0 1,-2-1,0 1,-3-12,-2 9</inkml:trace>
  <inkml:trace contextRef="#ctx0" brushRef="#br0" timeOffset="1022.077">1067 601,'47'-24,"-1"-2,-1-2,-1-2,32-30,-72 58,-1 0,0 1,0-1,0 0,0-1,0 1,-1 0,1-1,-1 1,1-1,-1 0,0 0,0 0,0 0,-1 0,1 0,-1-1,0 1,1 0,-2-1,1 1,0-1,-1 0,1 1,-1-1,0 1,0-1,-1 1,1-1,-1 0,1 1,-1 0,0-1,-1 1,1-1,0 1,-1 0,0 0,0 0,0 0,0 0,0 0,-6-2,0 0,0 1,0 0,0 1,0 0,-1 0,1 0,-1 1,0 0,0 1,0 0,0 1,0 0,0 0,0 1,0 0,1 0,-1 1,0 0,0 1,1 0,0 0,-1 0,1 2,1-1,-1 1,1 0,-3 2,-1 0,1 1,1-1,-1 2,2-1,-1 2,1-1,0 1,1 0,0 0,1 1,0 0,0 0,1 1,1-1,0 1,1 0,0 0,1 1,0-1,0 5,2-8,1 0,0 0,0 1,1-2,0 1,1 0,0 0,0-1,0 1,1-1,1 0,-1 0,2-1,-1 1,1-1,0 0,0-1,0 1,1-1,0-1,1 1,-1-1,1 0,0-1,0 0,0 0,1-1,1 1,7 2,1 0,0-1,0-1,0 0,1-2,-1 0,1-1,0-1,-1 0,1-2,-1 0,1-1,12-4,9-6,-1-2,0-1,-1-2,34-22,-42 21</inkml:trace>
  <inkml:trace contextRef="#ctx0" brushRef="#br0" timeOffset="1858.109">1913 262,'-5'0,"-4"-1,0 0,-1 1,1 0,-1 0,1 1,0 1,0 0,-1 0,1 0,0 1,1 1,-1-1,1 1,-1 1,1 0,0 0,-4 4,-3 6,1 0,1 1,1 1,0 0,1 1,1 0,1 0,0 1,1 0,-4 19,10-34,0-1,1 1,-1 0,1 0,0 0,0 1,0-1,1 0,-1 0,1 0,0 1,0-1,0 0,1 0,0 0,0 1,0-1,0 0,0 0,1 0,0 0,0-1,0 1,0 0,1-1,-1 0,1 1,0-1,0 0,0 0,0-1,0 1,1-1,-1 1,1-1,0 0,0 0,0-1,0 1,0-1,0 0,0 0,12-3,0-1,0 0,0-1,-1-1,1 0,-1-1,0-1,-1 0,0-1,0 0,0-2,-1 1,-1-2,0 1,2-4,33-29,-2-2,-2-2,15-24,-15 19,-40 48,15-17,-17 27,-10 9,0 0,2 0,0 1,0 0,1 1,1-1,1 1,1 0,0 0,1 0,1 1,0-1,1 0,1 0,1 1,0-1,3 5,0-13,1-1,0 0,0-1,0 1,1-1,0-1,1 1,-1-1,1 0,1-1,-1 0,1 0,0-1,0 0,0-1,0 0,1 0,-1-1,1 0,0-1,-1 0,1 0,0-1,0 0,0-1,-1 0,1-1,0 0,-1 0,1-1,-1 0,3-2,140-75,-115 56,-2-2,-1-2,-1 0,-1-3,-2 0,25-35,-41 50,-1-1,-1-1,-1 0,0 0,-2-1,0 0,-1-1,-1 0,0 0,-2-1,0 1,-2-3,-2 19,-1 0,0 0,0 0,0 0,0 1,-1-1,0 0,0 0,0 0,0 0,0 1,-1-1,0 0,0 1,0 0,0-1,0 1,-1 0,1 0,-1 0,0 0,0 1,0-1,0 1,0 0,-1 0,1 0,-1 0,1 0,-1 1,0-1,0 1,1 0,-1 1,0-1,0 1,0-1,0 1,0 0,0 0,0 1,-2 0,-6 0,0 1,0 1,1 0,-1 1,1 0,0 1,0 0,0 1,0 0,1 0,0 1,1 1,-1-1,1 2,1-1,0 1,0 0,0 1,1 0,1 0,0 1,0 0,-3 9,8-15,0-1,0 1,0 0,0 0,1 0,0 0,0-1,0 1,0 0,1 0,0 0,0 0,0-1,1 1,0 0,-1-1,2 0,-1 1,0-1,1 0,0 0,0 0,0 0,0-1,1 1,-1-1,1 0,0 0,0 0,135 65,-106-56,-19-6,0-1,0 2,0 0,-1 1,0 0,0 1,-1 0,0 1,-1 1,0 0,-1 0,0 1,0 0,-2 1,1 0,-2 0,0 1,0 0,-1 0,-1 0,0 1,-2 0,1 0,-2 0,1 6,-4 11,0-28,0 0,0 0,0 0,1 1,-1-1,1 0,1 1,-1-1,0 0,1 1,0-1,0 0,0 0,1 0,-1 0,1 0,0 0,0 0,0 0,1-1,-1 1,1-1,0 0,0 0,2 2,12 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27:04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481 483,'-22'78,"3"187,-15 93,29-311,3 1,1-1,3 1,4 19,35 153,-45-249,-2 12</inkml:trace>
  <inkml:trace contextRef="#ctx0" brushRef="#br0" timeOffset="179.68">1 1160,'43'-9,"34"-4,13-4,1 0,-11 4,-8 4,-8 3,-10 3,-8 2,-9 1,-4 0,-4 6,-2 1,-6 0</inkml:trace>
  <inkml:trace contextRef="#ctx0" brushRef="#br0" timeOffset="599.814">932 1498,'0'1,"-1"-1,1 1,-1-1,1 0,-1 1,1-1,-1 0,1 0,-1 1,1-1,-1 0,1 0,-1 0,0 0,1 0,-1 1,1-1,-1 0,1 0,-1-1,0 1,1 0,-1 0,1 0,-1 0,1 0,-1-1,0 1,1 0,-1 0,1-1,-1 1,1 0,0-1,-1 1,1-1,-1 1,1-1,0 1,-1 0,1-1,0 1,-1-1,1 0,0 1,0-1,0 1,-1-1,1 1,0-1,0 1,0-1,0 0,0 1,0-1,0 1,0-1,0 0,1 0,-6-39,8 7,2 0,2 0,1 0,1 1,8-17,-5 13,0 1,3 0,0 0,3 2,1 0,1 1,1 1,2 1,26-27,-48 55,1 0,-1 0,1 0,0 0,-1 0,1 0,0 0,0 0,0 1,0-1,1 1,-1-1,0 1,1 0,-1 0,1 0,-1 0,1 0,-1 1,1-1,0 1,-1 0,1 0,0-1,-1 2,1-1,0 0,-1 1,1-1,-1 1,1 0,0 0,-1 0,0 0,1 0,-1 0,0 1,1-1,-1 1,0-1,1 2,6 16,-3 0</inkml:trace>
  <inkml:trace contextRef="#ctx0" brushRef="#br0" timeOffset="1096.132">1779 1075,'-28'-4,"0"1,0 2,0 0,0 2,0 1,1 2,-1 0,1 2,-21 7,33-6,2 0,-1 1,1 1,0 0,1 1,0 0,1 1,0 0,0 1,1 0,1 0,0 1,1 1,0-1,1 1,0 1,2-1,-1 1,2 0,0 0,1 1,0-1,1 1,1 9,0-21,0-1,0 1,1 0,-1-1,1 1,0 0,0 0,0-1,1 1,-1 0,1-1,0 1,0-1,0 1,1-1,-1 1,1-1,0 0,0 1,0-1,0 0,0 0,1-1,-1 1,1 0,0-1,0 0,0 1,0-1,0 0,0-1,1 1,-1-1,1 1,-1-1,1 0,-1 0,1 0,0-1,0 0,2 1,16-7,-1 0,0-1,-1-1,1-1,-2 0,1-2,-1-1,-1 0,0-1,-1-1,0 0,-1-1,9-13,-11 15,247-250,-260 262,-1 0,0 0,0 0,1 0,-1 0,0 0,1 0,-1 0,1 0,0 0,-1 0,1 0,-1 1,1-1,0 0,0 1,0-1,-1 0,1 1,0-1,0 1,0-1,0 1,0-1,0 1,0 0,0 0,0-1,0 1,0 0,0 0,0 0,0 0,0 0,0 0,0 0,0 1,0-1,0 0,0 0,0 1,0-1,0 1,0-1,0 1,0-1,-1 1,1 0,0-1,0 1,-1 0,1-1,0 1,-1 0,1 0,-1 0,1 0,0 0,3 112,-5-103,-1 1,2 0,-1 0,2 0,-1 0,2 0,-1 0,2 0,-1 0,1-1,1 1,0-1,1 1,10 12,1-2</inkml:trace>
  <inkml:trace contextRef="#ctx0" brushRef="#br0" timeOffset="1510.722">2174 1498,'3'-35,"1"0,2 0,1 0,2 0,2 1,0 1,4-2,-9 19,-3 4,1 1,0 0,1 0,0 0,1 1,0-1,1 1,0 1,4-5,-10 13,0 1,-1-1,1 1,0-1,-1 1,1 0,0-1,-1 1,1 0,0-1,-1 1,1 0,0 0,0 0,0 0,-1-1,1 1,0 0,0 1,-1-1,1 0,0 0,0 0,0 0,-1 0,1 1,0-1,-1 0,1 1,0-1,-1 1,1-1,0 1,-1-1,1 1,-1-1,1 1,-1-1,1 1,-1 0,1-1,-1 1,0 0,1-1,-1 1,0 0,0 0,1-1,-1 1,0 0,0 0,0-1,0 2,9 43,-9 37,-1-70,-1 1,2-1,-1 0,2 1,0-1,0 0,1 0,1 1,0-2,0 1,2 0,-1-1,1 1,1-1,0-1,2 3,-5-9,0-1,1 0,-1 1,1-2,-1 1,1 0,0-1,0 0,0 1,0-2,1 1,-1 0,0-1,1 0,-1 0,1 0,0-1,-1 1,1-1,-1 0,1-1,0 1,-1-1,1 0,-1 0,1 0,-1 0,0-1,1 0,5-2,-1-1,1 0,-1-1,-1 0,1 0,-1-1,0 0,-1 0,1-1,-2 0,1 0,1-3,122-243,-114 233</inkml:trace>
  <inkml:trace contextRef="#ctx0" brushRef="#br0" timeOffset="1880.66">3218 793,'-28'21,"-20"14,2 1,1 3,-24 27,67-65,1 0,-1 0,0 1,0-1,1 0,-1 1,1-1,-1 0,1 1,0 0,0-1,0 1,0 0,0 0,0 0,0-1,0 1,1 0,-1 0,1 0,-1 0,1 0,0 0,0 0,0 0,0 1,0-1,0 0,0 0,1 0,-1 0,1 0,0 0,-1-1,1 1,0 0,0 0,0 0,0-1,1 1,-1 0,0-1,1 1,-1-1,1 0,0 1,-1-1,1 0,0 0,0 0,70 12,34 16,-101-27,-1 2,1-1,-1 0,0 1,0 0,0 0,-1 0,1 0,-1 1,0-1,0 1,-1 0,1 0,-1 0,0 0,-1 0,1 0,-1 1,0-1,0 1,0-1,-1 0,0 1,0-1,-1 1,1-1,-1 1,0-1,-1 0,1 1,-1-1,0 0,-1 1,-4 11,-1-1,0 0,-2 0,1-1,-2 0,0-1,-1 0,0 0,-8 5,8-7,-1-1,0 0,-1-1,0 0,-1-1,0-1,-9 4,5-6</inkml:trace>
  <inkml:trace contextRef="#ctx0" brushRef="#br0" timeOffset="2146.276">3755 454,'-42'74,"5"1,2 2,4 1,3 2,-2 22,21-66,2 0,1 1,1 0,3 0,1 29,-17 133,20-176,3-5</inkml:trace>
  <inkml:trace contextRef="#ctx0" brushRef="#br0" timeOffset="2950.611">4262 934,'-59'42,"3"3,1 2,2 2,2 3,-6 11,17 16,40-77,-1 1,0-1,1 0,0 1,0-1,-1 0,1 1,0-1,1 0,-1 1,0-1,1 0,-1 1,1-1,0 0,0 0,0 1,0-1,0 0,0 0,1 0,-1-1,1 1,-1 0,1 0,0-1,-1 1,1-1,0 1,0-1,0 0,0 0,0 0,1 0,0 0,6 2,1 0,0-1,0 0,0-1,0 0,0 0,0-1,0-1,0 0,0 0,0-1,0 0,0-1,-1 0,1 0,-1-1,0 0,0-1,0 0,0 0,-1-1,0 0,0-1,1-2,26-28,-2-2,-2-1,-1-1,-3-2,4-11,-28 49,8-13,-10 24,-7 21,1 1,1-1,1 1,1 0,2 0,2 23,-1-43,1-1,-1 1,1-1,1 0,-1 1,1-1,0 0,1-1,0 1,0-1,0 0,1 1,0-2,0 1,0-1,1 0,0 0,0 0,0-1,0 0,1 0,0 0,0-1,4 1,1 1,0-1,0 0,1-1,0-1,-1 0,1 0,0-2,0 1,0-2,-1 0,1 0,0-1,-1-1,3 0,13-7,-1-1,-1-1,0-1,-1-2,0 0,-1-1,-1-2,0 0,-2-2,0 0,-1-2,10-14,18-27,-2-3,-4-1,-2-2,-3-2,-4-1,-2-2,-4-1,-4-1,-2-1,-4-1,2-37,-16 94,-1 0,-1-1,-1 1,0-1,-2 1,0-1,-5-17,5 33,1 1,-1-1,0 0,0 1,0 0,-1-1,0 1,0 0,0 0,-1 1,1-1,-1 1,0-1,-1 1,1 1,-1-1,1 0,-1 1,0 0,-1 0,1 1,0 0,-1-1,1 2,-1-1,0 1,0-1,1 2,-1-1,-2 1,-2-1,0 1,0 1,0 0,0 0,1 1,-1 0,1 0,-1 1,1 1,0 0,0 0,0 0,0 1,1 1,0-1,0 2,1-1,-1 1,1 0,1 0,-1 1,1-1,1 1,-1 1,1 1,-6 11,0 1,2 0,1 0,1 1,1 0,0 0,2 1,1-1,1 1,1 1,-3 97,5 0,8 29,-2-101,3 0,1-1,2-1,3 0,2-1,2 0,1-2,3 0,2-2,1-1,29 33,40 60,-96-134,0 0,0 0,0-1,0 1,1 0,-1 0,0 0,1 0,-1 0,1-1,-1 1,1 0,-1 0,1-1,0 1,-1 0,1-1,0 1,-1 0,1-1,0 1,0-1,0 1,-1-1,1 0,0 1,0-1,0 0,0 0,0 0,0 1,0-1,0 0,-1 0,1 0,0 0,0-1,0 1,0 0,0 0,0 0,0-1,0 1,-1 0,1-1,0 1,0-1,0 1,-1-1,1 0,0 1,-1-1,1 0,0 1,-1-1,1 0,-1 0,1 1,-1-1,1 0,-1 0,0 0,-4-45,-2 22</inkml:trace>
  <inkml:trace contextRef="#ctx0" brushRef="#br0" timeOffset="3146.647">4600 850,'39'0,"36"5,15 1,2 0,-5-1,-8 3,-7 1,-7 3,-5-1,-7-1,-4 2,-5-2,-5-2,-4 3,-4-1,-2-2,-1 2,-6 0</inkml:trace>
  <inkml:trace contextRef="#ctx0" brushRef="#br0" timeOffset="3331.634">5673 1188,'10'29,"3"9</inkml:trace>
  <inkml:trace contextRef="#ctx0" brushRef="#br0" timeOffset="3494.587">5701 624</inkml:trace>
  <inkml:trace contextRef="#ctx0" brushRef="#br0" timeOffset="3745.651">6097 962,'-16'31,"2"0,1 1,2 0,1 1,1 1,2-1,2 1,0 10,4-38,0 1,1 0,0 0,1 0,-1 0,1-1,1 1,-1 0,1-1,0 1,1-1,-1 1,1-1,1 0,-1 0,1-1,0 1,0-1,1 1,-1-1,1-1,0 1,1-1,-1 0,1 0,0 0,-1-1,2 0,-1 0,0 0,1-1,-1 0,1 0,0-1,-1 0,1 0,6 0,1-2,-1 0,0-1,0 0,0-1,0 0,0-1,-1 0,0-1,0-1,0 0,0-1,-1 0,0 0,-1-1,1-1,-2 0,1 0,-1-1,-1 0,1 0,-2-1,0 0,0-1,-1 1,0-1,-1-1,0 1,-1-1,-1 1,0-1,-1 0,0-1,-1 1,0 0,-1 0,0 0,-1-1,-1 1,0 0,-1 0,0 0,-1 1,-1-1,0 1,0 0,-1 0,-1 1,0-1,-1 1,0 1,-4-5,4 8,0 1,0-1,-1 2,1-1,-1 1,0 1,-1-1,1 1,-1 1,0 0,0 1,0-1,0 2,-4-1,-11 1</inkml:trace>
  <inkml:trace contextRef="#ctx0" brushRef="#br0" timeOffset="4147.83">6689 1358,'325'-378,"-324"377,-1 0,0 0,0 0,1 0,-1 0,1 0,-1 0,1 0,-1 0,1 0,0 0,-1 1,1-1,0 0,-1 1,1-1,0 0,0 1,0-1,0 1,0-1,0 1,0-1,-1 1,1 0,0 0,0-1,0 1,1 0,-1 0,0 0,0 0,0 0,0 0,0 0,0 1,0-1,0 0,0 0,0 1,0-1,-1 1,1-1,0 1,0-1,0 1,0 0,0-1,-1 1,1 0,0-1,-1 1,1 0,0 0,-1 0,1 0,-1 0,0 0,1 0,-1-1,0 1,1 0,-1 0,0 1,0-1,0 0,0 0,0 0,6 25,-5-14,2 0,-1-1,2 1,-1-1,1 0,1 0,0 0,1-1,0 1,7 8,-4-10,0 0,1 0,0-1,0 0,1-1,0 0,0-1,1 0,-1-1,1 0,0-1,1 0,-1-1,1-1,0 0,-1 0,7-1,13 0,1-1,-1-2,0-1,0-2,0-1,12-5,-23 6,0-1,0-1,-1-1,0 0,-1-2,0 0,0-1,-1-1,-1-1,0-1,-1 0,0-1,-1 0,-1-2,0 0,-2 0,4-7,53-117,-62 116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2:57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3303 662,'0'34,"5"15,6 0,1-8</inkml:trace>
  <inkml:trace contextRef="#ctx0" brushRef="#br0" timeOffset="245.191">3331 381,'-5'-5,"-1"-2</inkml:trace>
  <inkml:trace contextRef="#ctx0" brushRef="#br0" timeOffset="481.82">3783 182,'-17'91,"-7"182,19-247,1 1,0-1,2 1,2 0,0 0,1-1,2 1,1 0,1-1,8 24,-3-27</inkml:trace>
  <inkml:trace contextRef="#ctx0" brushRef="#br0" timeOffset="711.867">4008 635,'5'33,"6"21,2 6,-2-7</inkml:trace>
  <inkml:trace contextRef="#ctx0" brushRef="#br0" timeOffset="964.93">4065 295</inkml:trace>
  <inkml:trace contextRef="#ctx0" brushRef="#br0" timeOffset="-903.499">2400 635,'-19'-1,"0"2,0 1,0 0,1 1,-1 1,1 1,0 1,1 0,-1 1,1 1,0 1,-13 9,27-16,0 1,0 0,0 0,0 1,0-1,1 0,0 1,0 0,0 0,0-1,0 1,1 0,-1 0,1 1,0-1,0 0,1 0,-1 0,1 1,0-1,0 0,1 1,-1-1,1 0,0 0,0 0,0 0,0 1,1-2,0 1,0 0,0 0,0 0,1-1,-1 0,1 1,0-1,0 0,0 0,0 0,1-1,-1 1,1-1,-1 0,1 0,0 0,0 0,0-1,0 1,0-1,3 0,5 3,0 0,0-1,0-1,0 0,1-1,-1 0,0-1,1 0,-1-1,1 0,-1-1,0-1,0 0,0 0,0-1,-1-1,1 0,-1-1,0 0,-1 0,0-1,0 0,0-1,8-9,57-64,-62 65</inkml:trace>
  <inkml:trace contextRef="#ctx0" brushRef="#br0" timeOffset="-634.868">2852 295,'-18'45,"2"1,2 0,2 1,2 0,2 1,2 0,3 0,1 0,3 16,13 34,-9-94,-7-14,-2-2</inkml:trace>
  <inkml:trace contextRef="#ctx0" brushRef="#br0" timeOffset="-288.345">2653 578,'5'5,"7"1,5 0,5-1,4-2,2-1,1-1,0 0,1-1,-1-5,0-2,-1 1,1 1,-1 2,1 0,-1-3,0-1,-5 1</inkml:trace>
  <inkml:trace contextRef="#ctx0" brushRef="#br0" timeOffset="-12806.883">875 324,'0'0,"1"1,-1-1,0 1,0-1,0 0,0 1,0-1,0 1,0-1,0 0,0 1,0-1,0 0,0 1,0-1,-1 1,1-1,0 0,0 1,0-1,0 0,-1 1,1-1,0 0,0 1,-1-1,1 0,0 0,-1 1,1-1,0 0,-1 0,1 0,0 1,-1-1,1 0,0 0,-1 0,1 0,0 0,-1 0,1 0,-1 0,1 0,0 0,-1 0,1 0,-1 0,1 0,0 0,-1 0,1 0,0 0,-1-1,1 1,0 0,-1 0,1 0,0-1,-1 1,1 0,0 0,-1-1,1 1,4 41,-3-37,9 109,-6-1,-6 61,0-34,2 6,0-121</inkml:trace>
  <inkml:trace contextRef="#ctx0" brushRef="#br0" timeOffset="-1805.661">763 239,'2'-5,"-1"1,1 0,-1-1,1 1,1 0,-1 0,0 0,1 0,0 1,0-1,0 1,0-1,1 1,-1 0,1 1,0-1,0 0,0 1,0 0,0 0,0 0,1 1,-1-1,1 1,-1 0,1 0,26-3,1 1,-1 1,1 1,-1 2,1 2,-1 0,0 2,16 6,-31-8,0 2,0 0,-1 1,1 1,-1 0,-1 1,10 7,-19-12,0 1,0 0,0 0,-1 0,1 0,-1 1,0 0,0 0,-1 0,1 0,-1 0,0 1,0 0,-1 0,0-1,0 1,0 0,-1 1,0-1,0 0,0 5,-4-2,1-1,-1 1,-1 0,0-1,0 0,0 0,-1 0,0-1,-1 1,0-1,0 0,0-1,-1 0,0 0,0 0,0-1,-1 0,0 0,0-1,0 0,-1 0,0 0,-4 3,-228 97,223-84,51-8,-28-11,10 1,0 0,0 2,-1-1,1 2,-1 0,0 1,0 0,0 1,-1 0,0 1,-1 1,1 0,-2 1,1 0,-2 1,1 0,-1 0,-1 1,0 1,2 4,1 11,-12-24,0-1,1 0,-1 1,1-1,0 0,0 0,0 0,1 0,-1 0,1 0,-1 0,1 0,0-1,0 1,0-1,1 1,-1-1,1 0,-1 0,1 0,0 0,0 0,-1-1,1 1,0-1,1 0,-1 0,0 0,0 0,0 0,1-1,-1 1,0-1,0 0,1 0,-1 0,1-1,14-4</inkml:trace>
  <inkml:trace contextRef="#ctx0" brushRef="#br0" timeOffset="5662.922">10048 521,'-24'5,"1"0,0 2,0 0,0 1,1 2,1 0,-1 1,2 1,0 1,-5 5,23-16,0-1,0 0,0 1,0-1,1 1,-1 0,1-1,-1 1,1 0,0 0,0 0,-1 0,1 0,1 0,-1 0,0 1,0-1,1 0,-1 0,1 1,0-1,0 0,0 1,0-1,0 0,0 0,1 1,-1-1,1 0,-1 0,1 1,0-1,0 0,0 0,0 0,0 0,1 0,-1 0,1-1,-1 1,1 0,-1-1,1 1,0-1,0 1,0-1,0 0,0 0,0 0,1 0,101 75,-104-73,1 0,-1 0,1 1,-1-1,-1 0,1 1,0-1,-1 0,1 0,-1 1,0-1,0 0,0 0,-1 0,1 0,-1 0,1 0,-1-1,0 1,0 0,-1-1,1 1,0-1,-1 0,1 0,-1 0,0 0,0 0,0-1,0 1,0-1,0 0,0 0,0 0,0 0,-1-1,1 1,-77 34,55-25</inkml:trace>
  <inkml:trace contextRef="#ctx0" brushRef="#br0" timeOffset="4064.707">7904 155,'-18'47,"10"17,2 1,4 0,5 58,-1-21,8 168,-9-268,-1 0,1-1,-1 1,1-1,-1 1,0 0,0-1,0 1,0 0,0-1,0 1,-1 0,1-1,0 1,-1-1,1 1,-1 0,0-1,1 1,-1-1,0 0,0 1,0-1,0 0,0 1,0-1,-1 0,1 0,-1 0,-6 0</inkml:trace>
  <inkml:trace contextRef="#ctx0" brushRef="#br0" timeOffset="4316.539">7480 465,'38'0,"37"0,11 0,-1 0,-9 0,-13 5,-7 1,-9 0,-7-1,-6 3,-4 1,-2-2,-6 3,-7 0</inkml:trace>
  <inkml:trace contextRef="#ctx0" brushRef="#br0" timeOffset="4569.826">8242 860,'-3'-1,"0"1,0 0,0-1,0 1,0-1,1 0,-1 0,0 0,0 0,1 0,-1-1,1 1,-1-1,1 0,0 1,0-1,-1 0,1 0,0-1,1 1,-1 0,0-1,1 1,-1-1,1 0,0 1,0-1,0 0,0 0,1 1,-1-1,1 0,-1 0,1 0,0 0,0 0,0 0,1 0,-1 0,1 1,-1-1,1 0,0 0,0 0,0 1,1-1,-1 1,1-1,-1 1,1-1,9-19,0 0,2 0,0 1,1 1,1 0,1 1,1 1,19-16,-35 32,0 1,0 0,0 0,0 0,0 0,0 0,0 0,1 0,-1 0,0 1,1-1,-1 0,1 1,-1-1,0 1,1 0,-1-1,1 1,-1 0,1 0,-1 0,1 0,-1 0,1 0,-1 0,1 1,-1-1,1 0,-1 1,1 0,12 7</inkml:trace>
  <inkml:trace contextRef="#ctx0" brushRef="#br0" timeOffset="4965.825">8919 606,'-10'-6,"0"1,0 0,-1 1,1 0,-1 1,0 0,0 1,0 0,0 0,-1 1,1 1,0 0,0 1,-1 0,1 0,0 1,0 1,0 0,0 0,1 1,-1 1,1-1,0 2,0-1,1 1,0 1,0 0,0 0,1 1,0 0,-33 89,40-94,0-1,1 1,0 0,0 0,0 0,0-1,0 1,0 0,1 0,-1 0,1-1,0 1,0 0,0-1,0 1,0-1,1 1,-1-1,1 1,0-1,-1 0,1 0,0 0,0 0,1 0,-1 0,0-1,1 1,-1-1,0 1,1-1,0 0,-1 0,1 0,2 0,4-1,0 0,0-1,0 0,0-1,0 0,0 0,0-1,-1 0,1 0,-1-1,0 0,0-1,0 0,-1 0,1 0,-1-1,1-2,13-7,152-122,-141 115,-20 20</inkml:trace>
  <inkml:trace contextRef="#ctx0" brushRef="#br0" timeOffset="5349.014">9145 832,'4'-14,"2"-11,1 0,1 0,2 1,0 0,1 1,2 0,7-10,-20 31,1 1,-1 0,0 0,1 0,-1 0,1 0,0 0,-1 0,1 0,0 0,-1 0,1 1,0-1,0 0,0 0,0 1,0-1,0 0,0 1,0-1,0 1,0-1,0 1,0 0,0-1,0 1,0 0,0 0,1 0,-1 0,0 0,0 0,0 0,0 0,0 0,1 1,-1-1,0 0,0 1,0-1,0 1,0-1,0 1,0-1,0 1,0 0,0 0,-1-1,1 1,0 0,0 0,-1 0,1 0,0 0,-1 0,1 0,-1 0,1 0,-1 0,0 0,1 0,-1 0,0 1,0-1,0 0,0 0,0 0,0 1,4 37,-4-34,-1 0,1 0,0 0,0 1,1-1,-1 0,1 0,0 0,1 0,-1 0,1 0,0 0,0-1,1 1,-1-1,1 1,0-1,0 0,0 0,1 0,-1-1,1 1,0-1,0 0,2 2,-2-5,1 0,-1 0,0 0,0 0,0-1,0 0,1 0,-1 0,0 0,0 0,-1-1,1 0,0 0,-1 0,1 0,-1-1,1 1,-1-1,0 0,0 0,0 0,-1 0,1 0,-1-1,1 1,-1-1,0 0,-1 1,1-3,28-31,-15 25</inkml:trace>
  <inkml:trace contextRef="#ctx0" brushRef="#br0" timeOffset="2249.566">4319 860,'-4'-14,"0"1,2-1,0 1,0-1,1 0,1 0,1 1,0-1,0 0,1 1,1-1,0 1,1-1,1 1,0 0,0 1,1 0,1-1,0 2,1-1,0 1,1 0,0 1,1 0,0 0,20-11,-30 21,1-1,0 1,-1 0,1 0,-1 0,1 1,0-1,-1 0,1 0,-1 0,1 0,-1 1,1-1,0 0,-1 0,1 1,-1-1,1 0,-1 1,1-1,-1 1,0-1,1 0,-1 1,1-1,-1 1,0-1,0 1,1 0,-1-1,0 1,0-1,1 1,-1-1,0 1,0 0,0-1,0 1,0-1,0 1,0 0,0-1,0 1,0-1,0 1,-1 0,1-1,0 1,0-1,-1 1,1-1,0 1,-1-1,1 1,0-1,-1 1,1-1,-2 5,0 0,0-1,1 1,-1 0,1 0,0 0,1 0,-1-1,1 1,0 0,0 0,1 0,-1 0,1 0,0 0,0 0,1 0,0-1,-1 1,2-1,-1 1,0-1,1 0,0 0,0 0,0 0,0 0,1-1,0 1,-1-1,1 0,0 0,1 0,-1-1,0 0,1 1,4 0,-5-2,0-1,0 0,1 1,-1-1,0-1,1 1,-1-1,0 0,0 0,0 0,0 0,0-1,0 1,0-1,0 0,0-1,-1 1,1 0,-1-1,0 0,0 0,0 0,0 0,0-1,0 1,-1-1,2-3,2-3,0-1,-1 0,0 0,-1 0,-1-1,1 1,-2-1,0 0,1-8,-2-3</inkml:trace>
  <inkml:trace contextRef="#ctx0" brushRef="#br0" timeOffset="2693.876">5052 691,'15'-15,"-2"0,0-2,0 1,-2-2,0 1,-1-1,5-14,-14 30,1-1,-1 0,0 1,0-1,0 0,0 0,0 1,-1-1,1 0,-1 0,0 0,1 0,-1 0,-1 0,1 0,0 0,-1 0,0 1,1-1,-1 0,0 0,-1 1,1-1,0 0,-1 1,1-1,-1 1,0 0,0 0,0-1,0 1,0 0,0 1,-1-1,1 0,-1 1,1-1,-1 1,0 0,1 0,-1 0,0 0,0 0,0 1,0-1,1 1,-1 0,0-1,0 1,0 1,0-1,-1 1,-12 4,0 0,0 2,1 0,0 1,0 0,1 1,0 1,0 0,1 1,1 1,0 0,0 0,2 1,-1 1,2-1,-1 2,-2 6,10-17,-1 0,1 0,0 0,1 0,-1 0,1 1,0-1,0 0,0 1,0-1,1 1,-1-1,1 0,1 1,-1-1,0 1,1-1,0 1,0-1,1 0,-1 1,1-1,0 0,0 0,0 0,0-1,1 1,-1 0,1-1,0 0,0 1,1-1,-1 0,1-1,-1 1,1 0,8 4,-1 0,1 0,0-1,0 0,1-1,0-1,0 0,0-1,0 0,1-1,-1 0,1-1,-1-1,1 0,-1 0,1-2,12-2,10-4,-1-1,0-2,-1-2,-1-1,0-1,4-4,74-38,-87 46</inkml:trace>
  <inkml:trace contextRef="#ctx0" brushRef="#br0" timeOffset="3330.63">5702 521,'-43'6,"1"2,0 2,1 1,0 3,1 1,0 1,-3 5,41-21,-1 1,1-1,0 1,-1-1,1 1,-1 0,1 0,0 0,0 0,0 0,0 1,0-1,0 1,0-1,0 1,0 0,1-1,-1 1,0 0,1 0,0 0,0 1,-1-1,1 0,0 0,1 1,-1-1,0 0,1 1,-1-1,1 1,0-1,0 1,0-1,0 1,0-1,1 1,-1-1,1 0,-1 1,1-1,0 0,0 1,0-1,0 0,1 2,5 1,0 0,0 0,1-1,-1 0,1 0,0-1,0 0,0 0,1-1,-1 0,0-1,1 0,-1 0,1-1,0 0,-1 0,1-1,1 0,4 1,11-3,0-1,0-1,0-2,-1 0,0-1,0-2,-1 0,0-2,-1 0,-1-2,5-3,-26 16,1 1,-1-1,1 0,0 1,-1-1,1 1,0-1,-1 1,1-1,0 1,0-1,0 1,-1 0,1 0,0-1,0 1,0 0,0 0,-1 0,1 0,0 0,0 0,0 0,0 0,0 0,0 0,-1 1,1-1,0 0,0 0,0 1,-1-1,1 1,0-1,0 1,-1-1,1 1,0-1,-1 1,1 0,-1-1,1 1,-1 0,1-1,-1 1,1 0,-1 0,4 47,-4-30,0-13,1 0,-1-1,1 1,1-1,-1 1,0-1,1 0,0 0,0 0,1 1,-1-2,1 1,0 0,-1-1,2 1,-1-1,0 0,1 0,-1 0,1 0,0-1,0 1,0-1,0 0,1 0,-1-1,0 1,1-1,-1 0,1 0,0-1,-1 1,1-1,-1 0,1 0,0-1,-1 1,1-1,0 0,13-4,0 0,0-1,0 0,-1-2,-1 0,1-1,-1-1,-1 0,0-1,0-1,-1 0,0-1,-1 0,-1-1,9-14,10-4,-20 21,0 0,-1 0,0-1,-1-1,-1 1,0-1,0-1,-2 0,1 0,-2 0,0 0,1-5,-6 16,1 0,-1 0,0 0,0 0,0 0,0 0,-1 1,1-1,-1 0,0 0,0 0,0 0,0 1,0-1,0 0,-1 1,1-1,-1 1,0 0,0-1,0 1,0 0,0 0,0 0,-1 1,1-1,0 0,-1 1,0 0,1-1,-1 1,0 0,1 0,-1 1,0-1,0 0,0 1,0 0,0 0,0 0,0 0,0 0,1 0,-1 1,0 0,0-1,0 1,0 0,1 0,-1 1,0-1,1 0,-1 1,-1 1,-2 3,1 0,-1 0,1 0,0 1,0 0,1 0,0 0,0 1,0 0,1-1,1 1,-1 0,1 0,0 1,1-1,0 0,0 1,1-1,0 0,1 1,0-1,0 0,1 1,-1-1,2 0,-1 0,1 0,2 2,73 77,-39-51,-33-31,4 5,0 0,0 1,-1-1,0 2,-1-1,0 1,-1 1,4 10,-4-1</inkml:trace>
  <inkml:trace contextRef="#ctx0" brushRef="#br0" timeOffset="6518.109">10500 127,'-28'67,"5"13,3 0,4 2,4 0,3 1,4 0,4 12,1-67,0-5</inkml:trace>
  <inkml:trace contextRef="#ctx0" brushRef="#br0" timeOffset="7266.704">11092 465,'-42'15,"0"2,1 2,1 2,1 1,2 2,-32 26,63-46,1 0,0 1,0-1,1 1,-1 1,1-1,0 1,0-1,1 1,0 0,0 0,0 0,1 1,0-1,0 1,0-1,1 1,0 0,1 0,-1-1,1 1,0 0,1 0,0 0,0-1,2 6,1-8,0 0,1-1,0 1,0-1,0 0,0 0,0-1,1 0,-1 0,1 0,-1 0,1-1,0 0,0 0,-1-1,1 0,0 0,0 0,0 0,0-1,-1 0,1 0,0-1,-1 1,1-1,-1-1,1 1,-1-1,0 0,3-2,244-163,-252 167,1 0,-1 0,1 1,-1-1,1 0,-1 1,1-1,0 0,-1 1,1-1,0 1,0-1,-1 1,1 0,0-1,0 1,0 0,0-1,-1 1,1 0,0 0,0 0,0 0,0 0,0 0,0 0,0 0,-1 0,1 0,0 0,0 1,0-1,0 0,0 1,-1-1,1 0,0 1,0-1,-1 1,1-1,0 1,-1 0,1-1,0 1,-1 0,1-1,-1 1,1 0,-1 0,0 0,1-1,-1 1,0 0,1 0,-1 0,0 0,0-1,0 1,0 0,0 0,0 0,0 0,0 0,0 0,0 0,0-1,-1 2,2 23,-1-19,-1 0,1-1,0 1,0 0,1-1,0 1,0 0,0-1,0 1,1-1,0 1,0-1,1 0,-1 0,1 0,0 0,1 0,-1-1,1 1,0-1,0 0,0 0,1-1,0 1,2 0,0-1,1 0,0 0,-1-1,1 0,0-1,0 0,0 0,0 0,0-1,1 0,-1-1,0 0,0 0,0-1,-1 0,1 0,0-1,-1 0,1 0,-1 0,4-3,15-9,-1-2,0 0,-1-1,-1-2,9-9,-3 2,-2-2,-1 0,-1-2,-2-1,-1 0,-1-2,-2 0,-1-2,-2 0,-2 0,-1-2,-2 0,3-20,-6 20,-4 29,-1-1,-1 0,0 0,0 0,-1 0,0 0,-1 0,0-1,0 1,-1 0,-1 0,1 0,-4-7,5 16,-1 0,1 0,-1 0,0 0,1 0,-1 1,0-1,0 0,0 0,1 0,-1 1,0-1,0 1,0-1,0 1,0-1,0 1,0-1,-1 1,1 0,0 0,0-1,0 1,0 0,0 0,0 0,-1 0,1 1,0-1,0 0,0 0,0 1,0-1,0 0,0 1,0-1,0 1,0-1,0 1,0 0,0 0,0-1,0 1,1 0,-1 0,0 0,1 0,-1-1,0 1,1 1,-37 48,26-22,1 0,2 1,1 0,1 0,2 1,1 0,1-1,2 1,0 0,2 0,2 0,-2 48,0 199,25-141,-48-203,17 42</inkml:trace>
  <inkml:trace contextRef="#ctx0" brushRef="#br0" timeOffset="7514.608">11346 437,'29'0,"28"0,10 0,3 0,-6 0,-9 0,-4 0,-6 0,-5 0,-6 0,-3 0,-2 0,-2 0,0 0,0 0,1 0,-6 0</inkml:trace>
  <inkml:trace contextRef="#ctx0" brushRef="#br0" timeOffset="7761.775">12447 578,'-5'29,"-1"14,0 0</inkml:trace>
  <inkml:trace contextRef="#ctx0" brushRef="#br0" timeOffset="7920.292">12390 295</inkml:trace>
  <inkml:trace contextRef="#ctx0" brushRef="#br0" timeOffset="8231.212">12813 521,'-6'14,"1"-1,0 1,1 0,0 0,1 0,0 0,1 1,1-1,0 1,1 0,1-1,0 1,1-1,1 0,0 1,1 0,-2-11,1 0,-1-1,0 1,1-1,0 0,0 0,0 0,0 0,0 0,1-1,-1 1,1-1,0 0,0 0,-1 0,1-1,0 1,1-1,-1 0,0 0,0 0,0-1,1 1,-1-1,0 0,0-1,1 1,-1-1,0 0,0 0,3-1,4 0,0-1,-1-1,1 0,-1 0,0-1,0-1,0 0,-1 0,0 0,0-1,5-6,-6 6,0 0,-1 0,0-1,0 0,-1 0,0-1,0 1,-1-1,0-1,-1 1,0-1,0 0,-1 0,-1 0,1 0,-2 0,1 0,-1-1,-1 1,0-1,0 1,-1-1,-1 1,1 0,-2 0,1 0,-2 0,1 0,-1 0,-4-6,5 13,0-1,0 1,0 0,-1 0,1 1,-1-1,0 1,0 0,0 0,0 0,0 0,0 1,0 0,0 0,-1 0,1 0,0 0,-1 1,1 0,-1 0,1 0,0 1,-1-1,1 1,0 0,-5 1,-15 5</inkml:trace>
  <inkml:trace contextRef="#ctx0" brushRef="#br0" timeOffset="8647.47">13237 719,'212'-124,"-204"118,-7 5,0-1,0 1,0-1,0 1,1 0,-1-1,1 1,-1 0,1 0,-1 0,1 0,0 0,-1 0,1 1,0-1,0 0,-1 1,1-1,0 1,0 0,0 0,0 0,0 0,0 0,-1 0,1 0,0 1,0-1,0 0,0 1,-1 0,1-1,0 1,0 0,-1 0,1 0,-1 0,1 0,0 1,20 51,-21-47,1 1,0-1,0 0,1 0,-1 0,1-1,1 1,-1-1,1 0,0 0,0 0,0 0,1 0,0-1,0 0,0 0,1 0,5-1,1 0,0-1,0 0,0-1,0-1,0 1,0-2,1 0,-1 0,0-1,-1-1,1 0,0-1,-1 0,0 0,0-1,0-1,0 0,-1 0,0-1,0 0,-1-1,0 0,0-1,15-12,-2-1,0-2,-2 0,0 0,14-26,-1 3,-22 33</inkml:trace>
  <inkml:trace contextRef="#ctx0" brushRef="#br0" timeOffset="10752.546">1 1396,'454'-1,"-112"-27,-62 18,58-25,-39 12,17 5,-22-8,-7 0,316 24,81 2,-298-29,-20 18,-12-7,-44-8,467 25,1434 1,-1719-28,1161 29,830-1,-2021-29,-77 17,-120-3,87 13,-209 3,25-23,-106 44,-48-13,1 0</inkml:trace>
  <inkml:trace contextRef="#ctx0" brushRef="#br0" timeOffset="29589.315">1666 635,'84'69,"-75"-67,0 0,0-1,0 0,0-1,0 0,0 0,0-1,0-1,0 1,0-1,0-1,0 1,-1-2,1 1,-1-1,0 0,0-1,0 0,-1 0,7-7,-11 11,-1-1,1 0,-1 0,0 0,0 0,0 0,0 0,0-1,0 1,0-1,-1 1,1-1,-1 0,0 1,0-1,0 0,0 0,0 0,-1 0,1 0,-1 0,0 0,0 0,0 0,0 0,0 0,-1 0,0 0,1 0,-1 0,0 0,0 1,-1-1,1 0,0 0,-1 1,0-1,1 1,-1 0,0-1,-1 1,1 0,0 0,0 0,-1 1,1-1,-1 0,0 1,1 0,-1-1,0 1,0 0,0 1,-1-1,-13-4,0 2,0 0,0 1,-1 1,1 0,0 1,-1 1,1 1,0 1,0 0,-16 5,25-5,0-1,1 1,-1 0,1 1,-1 0,1 0,0 1,1-1,-1 1,1 1,0-1,0 1,1 0,0 1,0-1,0 1,1 0,0 0,0 1,0-1,1 1,1 0,-1 0,1 0,1 0,-1 0,1 0,1 0,-1 0,1 1,1-1,0 0,0 0,0 0,1 0,2 6,1-4,-1 1,2-1,0 1,0-1,0-1,2 0,-1 0,1 0,0-1,1 0,0 0,0-1,0 0,1-1,0 0,0 0,1-1,0-1,0 0,0 0,4 0,102-24,-64 15,-29 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2:57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3303 662,'0'34,"5"15,6 0,1-8</inkml:trace>
  <inkml:trace contextRef="#ctx0" brushRef="#br0" timeOffset="245.191">3331 381,'-5'-5,"-1"-2</inkml:trace>
  <inkml:trace contextRef="#ctx0" brushRef="#br0" timeOffset="481.82">3783 182,'-17'91,"-7"182,19-247,1 1,0-1,2 1,2 0,0 0,1-1,2 1,1 0,1-1,8 24,-3-27</inkml:trace>
  <inkml:trace contextRef="#ctx0" brushRef="#br0" timeOffset="711.867">4008 635,'5'33,"6"21,2 6,-2-7</inkml:trace>
  <inkml:trace contextRef="#ctx0" brushRef="#br0" timeOffset="964.93">4065 295</inkml:trace>
  <inkml:trace contextRef="#ctx0" brushRef="#br0" timeOffset="-903.499">2400 635,'-19'-1,"0"2,0 1,0 0,1 1,-1 1,1 1,0 1,1 0,-1 1,1 1,0 1,-13 9,27-16,0 1,0 0,0 0,0 1,0-1,1 0,0 1,0 0,0 0,0-1,0 1,1 0,-1 0,1 1,0-1,0 0,1 0,-1 0,1 1,0-1,0 0,1 1,-1-1,1 0,0 0,0 0,0 0,0 1,1-2,0 1,0 0,0 0,0 0,1-1,-1 0,1 1,0-1,0 0,0 0,0 0,1-1,-1 1,1-1,-1 0,1 0,0 0,0 0,0-1,0 1,0-1,3 0,5 3,0 0,0-1,0-1,0 0,1-1,-1 0,0-1,1 0,-1-1,1 0,-1-1,0-1,0 0,0 0,0-1,-1-1,1 0,-1-1,0 0,-1 0,0-1,0 0,0-1,8-9,57-64,-62 65</inkml:trace>
  <inkml:trace contextRef="#ctx0" brushRef="#br0" timeOffset="-634.868">2852 295,'-18'45,"2"1,2 0,2 1,2 0,2 1,2 0,3 0,1 0,3 16,13 34,-9-94,-7-14,-2-2</inkml:trace>
  <inkml:trace contextRef="#ctx0" brushRef="#br0" timeOffset="-288.345">2653 578,'5'5,"7"1,5 0,5-1,4-2,2-1,1-1,0 0,1-1,-1-5,0-2,-1 1,1 1,-1 2,1 0,-1-3,0-1,-5 1</inkml:trace>
  <inkml:trace contextRef="#ctx0" brushRef="#br0" timeOffset="-12806.883">875 324,'0'0,"1"1,-1-1,0 1,0-1,0 0,0 1,0-1,0 1,0-1,0 0,0 1,0-1,0 0,0 1,0-1,-1 1,1-1,0 0,0 1,0-1,0 0,-1 1,1-1,0 0,0 1,-1-1,1 0,0 0,-1 1,1-1,0 0,-1 0,1 0,0 1,-1-1,1 0,0 0,-1 0,1 0,0 0,-1 0,1 0,-1 0,1 0,0 0,-1 0,1 0,-1 0,1 0,0 0,-1 0,1 0,0 0,-1-1,1 1,0 0,-1 0,1 0,0-1,-1 1,1 0,0 0,-1-1,1 1,4 41,-3-37,9 109,-6-1,-6 61,0-34,2 6,0-121</inkml:trace>
  <inkml:trace contextRef="#ctx0" brushRef="#br0" timeOffset="-1805.661">763 239,'2'-5,"-1"1,1 0,-1-1,1 1,1 0,-1 0,0 0,1 0,0 1,0-1,0 1,0-1,1 1,-1 0,1 1,0-1,0 0,0 1,0 0,0 0,0 0,1 1,-1-1,1 1,-1 0,1 0,26-3,1 1,-1 1,1 1,-1 2,1 2,-1 0,0 2,16 6,-31-8,0 2,0 0,-1 1,1 1,-1 0,-1 1,10 7,-19-12,0 1,0 0,0 0,-1 0,1 0,-1 1,0 0,0 0,-1 0,1 0,-1 0,0 1,0 0,-1 0,0-1,0 1,0 0,-1 1,0-1,0 0,0 5,-4-2,1-1,-1 1,-1 0,0-1,0 0,0 0,-1 0,0-1,-1 1,0-1,0 0,0-1,-1 0,0 0,0 0,0-1,-1 0,0 0,0-1,0 0,-1 0,0 0,-4 3,-228 97,223-84,51-8,-28-11,10 1,0 0,0 2,-1-1,1 2,-1 0,0 1,0 0,0 1,-1 0,0 1,-1 1,1 0,-2 1,1 0,-2 1,1 0,-1 0,-1 1,0 1,2 4,1 11,-12-24,0-1,1 0,-1 1,1-1,0 0,0 0,0 0,1 0,-1 0,1 0,-1 0,1 0,0-1,0 1,0-1,1 1,-1-1,1 0,-1 0,1 0,0 0,0 0,-1-1,1 1,0-1,1 0,-1 0,0 0,0 0,0 0,1-1,-1 1,0-1,0 0,1 0,-1 0,1-1,14-4</inkml:trace>
  <inkml:trace contextRef="#ctx0" brushRef="#br0" timeOffset="5662.922">10048 521,'-24'5,"1"0,0 2,0 0,0 1,1 2,1 0,-1 1,2 1,0 1,-5 5,23-16,0-1,0 0,0 1,0-1,1 1,-1 0,1-1,-1 1,1 0,0 0,0 0,-1 0,1 0,1 0,-1 0,0 1,0-1,1 0,-1 0,1 1,0-1,0 0,0 1,0-1,0 0,0 0,1 1,-1-1,1 0,-1 0,1 1,0-1,0 0,0 0,0 0,0 0,1 0,-1 0,1-1,-1 1,1 0,-1-1,1 1,0-1,0 1,0-1,0 0,0 0,0 0,1 0,101 75,-104-73,1 0,-1 0,1 1,-1-1,-1 0,1 1,0-1,-1 0,1 0,-1 1,0-1,0 0,0 0,-1 0,1 0,-1 0,1 0,-1-1,0 1,0 0,-1-1,1 1,0-1,-1 0,1 0,-1 0,0 0,0 0,0-1,0 1,0-1,0 0,0 0,0 0,0 0,-1-1,1 1,-77 34,55-25</inkml:trace>
  <inkml:trace contextRef="#ctx0" brushRef="#br0" timeOffset="4064.707">7904 155,'-18'47,"10"17,2 1,4 0,5 58,-1-21,8 168,-9-268,-1 0,1-1,-1 1,1-1,-1 1,0 0,0-1,0 1,0 0,0-1,0 1,-1 0,1-1,0 1,-1-1,1 1,-1 0,0-1,1 1,-1-1,0 0,0 1,0-1,0 0,0 1,0-1,-1 0,1 0,-1 0,-6 0</inkml:trace>
  <inkml:trace contextRef="#ctx0" brushRef="#br0" timeOffset="4316.539">7480 465,'38'0,"37"0,11 0,-1 0,-9 0,-13 5,-7 1,-9 0,-7-1,-6 3,-4 1,-2-2,-6 3,-7 0</inkml:trace>
  <inkml:trace contextRef="#ctx0" brushRef="#br0" timeOffset="4569.826">8242 860,'-3'-1,"0"1,0 0,0-1,0 1,0-1,1 0,-1 0,0 0,0 0,1 0,-1-1,1 1,-1-1,1 0,0 1,0-1,-1 0,1 0,0-1,1 1,-1 0,0-1,1 1,-1-1,1 0,0 1,0-1,0 0,0 0,1 1,-1-1,1 0,-1 0,1 0,0 0,0 0,0 0,1 0,-1 0,1 1,-1-1,1 0,0 0,0 0,0 1,1-1,-1 1,1-1,-1 1,1-1,9-19,0 0,2 0,0 1,1 1,1 0,1 1,1 1,19-16,-35 32,0 1,0 0,0 0,0 0,0 0,0 0,0 0,1 0,-1 0,0 1,1-1,-1 0,1 1,-1-1,0 1,1 0,-1-1,1 1,-1 0,1 0,-1 0,1 0,-1 0,1 0,-1 0,1 1,-1-1,1 0,-1 1,1 0,12 7</inkml:trace>
  <inkml:trace contextRef="#ctx0" brushRef="#br0" timeOffset="4965.825">8919 606,'-10'-6,"0"1,0 0,-1 1,1 0,-1 1,0 0,0 1,0 0,0 0,-1 1,1 1,0 0,0 1,-1 0,1 0,0 1,0 1,0 0,0 0,1 1,-1 1,1-1,0 2,0-1,1 1,0 1,0 0,0 0,1 1,0 0,-33 89,40-94,0-1,1 1,0 0,0 0,0 0,0-1,0 1,0 0,1 0,-1 0,1-1,0 1,0 0,0-1,0 1,0-1,1 1,-1-1,1 1,0-1,-1 0,1 0,0 0,0 0,1 0,-1 0,0-1,1 1,-1-1,0 1,1-1,0 0,-1 0,1 0,2 0,4-1,0 0,0-1,0 0,0-1,0 0,0 0,0-1,-1 0,1 0,-1-1,0 0,0-1,0 0,-1 0,1 0,-1-1,1-2,13-7,152-122,-141 115,-20 20</inkml:trace>
  <inkml:trace contextRef="#ctx0" brushRef="#br0" timeOffset="5349.014">9145 832,'4'-14,"2"-11,1 0,1 0,2 1,0 0,1 1,2 0,7-10,-20 31,1 1,-1 0,0 0,1 0,-1 0,1 0,0 0,-1 0,1 0,0 0,-1 0,1 1,0-1,0 0,0 0,0 1,0-1,0 0,0 1,0-1,0 1,0-1,0 1,0 0,0-1,0 1,0 0,0 0,1 0,-1 0,0 0,0 0,0 0,0 0,0 0,1 1,-1-1,0 0,0 1,0-1,0 1,0-1,0 1,0-1,0 1,0 0,0 0,-1-1,1 1,0 0,0 0,-1 0,1 0,0 0,-1 0,1 0,-1 0,1 0,-1 0,0 0,1 0,-1 0,0 1,0-1,0 0,0 0,0 0,0 1,4 37,-4-34,-1 0,1 0,0 0,0 1,1-1,-1 0,1 0,0 0,1 0,-1 0,1 0,0 0,0-1,1 1,-1-1,1 1,0-1,0 0,0 0,1 0,-1-1,1 1,0-1,0 0,2 2,-2-5,1 0,-1 0,0 0,0 0,0-1,0 0,1 0,-1 0,0 0,0 0,-1-1,1 0,0 0,-1 0,1 0,-1-1,1 1,-1-1,0 0,0 0,0 0,-1 0,1 0,-1-1,1 1,-1-1,0 0,-1 1,1-3,28-31,-15 25</inkml:trace>
  <inkml:trace contextRef="#ctx0" brushRef="#br0" timeOffset="2249.566">4319 860,'-4'-14,"0"1,2-1,0 1,0-1,1 0,1 0,1 1,0-1,0 0,1 1,1-1,0 1,1-1,1 1,0 0,0 1,1 0,1-1,0 2,1-1,0 1,1 0,0 1,1 0,0 0,20-11,-30 21,1-1,0 1,-1 0,1 0,-1 0,1 1,0-1,-1 0,1 0,-1 0,1 0,-1 1,1-1,0 0,-1 0,1 1,-1-1,1 0,-1 1,1-1,-1 1,0-1,1 0,-1 1,1-1,-1 1,0-1,0 1,1 0,-1-1,0 1,0-1,1 1,-1-1,0 1,0 0,0-1,0 1,0-1,0 1,0 0,0-1,0 1,0-1,0 1,-1 0,1-1,0 1,0-1,-1 1,1-1,0 1,-1-1,1 1,0-1,-1 1,1-1,-2 5,0 0,0-1,1 1,-1 0,1 0,0 0,1 0,-1-1,1 1,0 0,0 0,1 0,-1 0,1 0,0 0,0 0,1 0,0-1,-1 1,2-1,-1 1,0-1,1 0,0 0,0 0,0 0,0 0,1-1,0 1,-1-1,1 0,0 0,1 0,-1-1,0 0,1 1,4 0,-5-2,0-1,0 0,1 1,-1-1,0-1,1 1,-1-1,0 0,0 0,0 0,0 0,0-1,0 1,0-1,0 0,0-1,-1 1,1 0,-1-1,0 0,0 0,0 0,0 0,0-1,0 1,-1-1,2-3,2-3,0-1,-1 0,0 0,-1 0,-1-1,1 1,-2-1,0 0,1-8,-2-3</inkml:trace>
  <inkml:trace contextRef="#ctx0" brushRef="#br0" timeOffset="2693.876">5052 691,'15'-15,"-2"0,0-2,0 1,-2-2,0 1,-1-1,5-14,-14 30,1-1,-1 0,0 1,0-1,0 0,0 0,0 1,-1-1,1 0,-1 0,0 0,1 0,-1 0,-1 0,1 0,0 0,-1 0,0 1,1-1,-1 0,0 0,-1 1,1-1,0 0,-1 1,1-1,-1 1,0 0,0 0,0-1,0 1,0 0,0 1,-1-1,1 0,-1 1,1-1,-1 1,0 0,1 0,-1 0,0 0,0 0,0 1,0-1,1 1,-1 0,0-1,0 1,0 1,0-1,-1 1,-12 4,0 0,0 2,1 0,0 1,0 0,1 1,0 1,0 0,1 1,1 1,0 0,0 0,2 1,-1 1,2-1,-1 2,-2 6,10-17,-1 0,1 0,0 0,1 0,-1 0,1 1,0-1,0 0,0 1,0-1,1 1,-1-1,1 0,1 1,-1-1,0 1,1-1,0 1,0-1,1 0,-1 1,1-1,0 0,0 0,0 0,0-1,1 1,-1 0,1-1,0 0,0 1,1-1,-1 0,1-1,-1 1,1 0,8 4,-1 0,1 0,0-1,0 0,1-1,0-1,0 0,0-1,0 0,1-1,-1 0,1-1,-1-1,1 0,-1 0,1-2,12-2,10-4,-1-1,0-2,-1-2,-1-1,0-1,4-4,74-38,-87 46</inkml:trace>
  <inkml:trace contextRef="#ctx0" brushRef="#br0" timeOffset="3330.63">5702 521,'-43'6,"1"2,0 2,1 1,0 3,1 1,0 1,-3 5,41-21,-1 1,1-1,0 1,-1-1,1 1,-1 0,1 0,0 0,0 0,0 0,0 1,0-1,0 1,0-1,0 1,0 0,1-1,-1 1,0 0,1 0,0 0,0 1,-1-1,1 0,0 0,1 1,-1-1,0 0,1 1,-1-1,1 1,0-1,0 1,0-1,0 1,0-1,1 1,-1-1,1 0,-1 1,1-1,0 0,0 1,0-1,0 0,1 2,5 1,0 0,0 0,1-1,-1 0,1 0,0-1,0 0,0 0,1-1,-1 0,0-1,1 0,-1 0,1-1,0 0,-1 0,1-1,1 0,4 1,11-3,0-1,0-1,0-2,-1 0,0-1,0-2,-1 0,0-2,-1 0,-1-2,5-3,-26 16,1 1,-1-1,1 0,0 1,-1-1,1 1,0-1,-1 1,1-1,0 1,0-1,0 1,-1 0,1 0,0-1,0 1,0 0,0 0,-1 0,1 0,0 0,0 0,0 0,0 0,0 0,0 0,-1 1,1-1,0 0,0 0,0 1,-1-1,1 1,0-1,0 1,-1-1,1 1,0-1,-1 1,1 0,-1-1,1 1,-1 0,1-1,-1 1,1 0,-1 0,4 47,-4-30,0-13,1 0,-1-1,1 1,1-1,-1 1,0-1,1 0,0 0,0 0,1 1,-1-2,1 1,0 0,-1-1,2 1,-1-1,0 0,1 0,-1 0,1 0,0-1,0 1,0-1,0 0,1 0,-1-1,0 1,1-1,-1 0,1 0,0-1,-1 1,1-1,-1 0,1 0,0-1,-1 1,1-1,0 0,13-4,0 0,0-1,0 0,-1-2,-1 0,1-1,-1-1,-1 0,0-1,0-1,-1 0,0-1,-1 0,-1-1,9-14,10-4,-20 21,0 0,-1 0,0-1,-1-1,-1 1,0-1,0-1,-2 0,1 0,-2 0,0 0,1-5,-6 16,1 0,-1 0,0 0,0 0,0 0,0 0,-1 1,1-1,-1 0,0 0,0 0,0 0,0 1,0-1,0 0,-1 1,1-1,-1 1,0 0,0-1,0 1,0 0,0 0,0 0,-1 1,1-1,0 0,-1 1,0 0,1-1,-1 1,0 0,1 0,-1 1,0-1,0 0,0 1,0 0,0 0,0 0,0 0,0 0,1 0,-1 1,0 0,0-1,0 1,0 0,1 0,-1 1,0-1,1 0,-1 1,-1 1,-2 3,1 0,-1 0,1 0,0 1,0 0,1 0,0 0,0 1,0 0,1-1,1 1,-1 0,1 0,0 1,1-1,0 0,0 1,1-1,0 0,1 1,0-1,0 0,1 1,-1-1,2 0,-1 0,1 0,2 2,73 77,-39-51,-33-31,4 5,0 0,0 1,-1-1,0 2,-1-1,0 1,-1 1,4 10,-4-1</inkml:trace>
  <inkml:trace contextRef="#ctx0" brushRef="#br0" timeOffset="6518.109">10500 127,'-28'67,"5"13,3 0,4 2,4 0,3 1,4 0,4 12,1-67,0-5</inkml:trace>
  <inkml:trace contextRef="#ctx0" brushRef="#br0" timeOffset="7266.704">11092 465,'-42'15,"0"2,1 2,1 2,1 1,2 2,-32 26,63-46,1 0,0 1,0-1,1 1,-1 1,1-1,0 1,0-1,1 1,0 0,0 0,0 0,1 1,0-1,0 1,0-1,1 1,0 0,1 0,-1-1,1 1,0 0,1 0,0 0,0-1,2 6,1-8,0 0,1-1,0 1,0-1,0 0,0 0,0-1,1 0,-1 0,1 0,-1 0,1-1,0 0,0 0,-1-1,1 0,0 0,0 0,0 0,0-1,-1 0,1 0,0-1,-1 1,1-1,-1-1,1 1,-1-1,0 0,3-2,244-163,-252 167,1 0,-1 0,1 1,-1-1,1 0,-1 1,1-1,0 0,-1 1,1-1,0 1,0-1,-1 1,1 0,0-1,0 1,0 0,0-1,-1 1,1 0,0 0,0 0,0 0,0 0,0 0,0 0,0 0,-1 0,1 0,0 0,0 1,0-1,0 0,0 1,-1-1,1 0,0 1,0-1,-1 1,1-1,0 1,-1 0,1-1,0 1,-1 0,1-1,-1 1,1 0,-1 0,0 0,1-1,-1 1,0 0,1 0,-1 0,0 0,0-1,0 1,0 0,0 0,0 0,0 0,0 0,0 0,0 0,0-1,-1 2,2 23,-1-19,-1 0,1-1,0 1,0 0,1-1,0 1,0 0,0-1,0 1,1-1,0 1,0-1,1 0,-1 0,1 0,0 0,1 0,-1-1,1 1,0-1,0 0,0 0,1-1,0 1,2 0,0-1,1 0,0 0,-1-1,1 0,0-1,0 0,0 0,0 0,0-1,1 0,-1-1,0 0,0 0,0-1,-1 0,1 0,0-1,-1 0,1 0,-1 0,4-3,15-9,-1-2,0 0,-1-1,-1-2,9-9,-3 2,-2-2,-1 0,-1-2,-2-1,-1 0,-1-2,-2 0,-1-2,-2 0,-2 0,-1-2,-2 0,3-20,-6 20,-4 29,-1-1,-1 0,0 0,0 0,-1 0,0 0,-1 0,0-1,0 1,-1 0,-1 0,1 0,-4-7,5 16,-1 0,1 0,-1 0,0 0,1 0,-1 1,0-1,0 0,0 0,1 0,-1 1,0-1,0 1,0-1,0 1,0-1,0 1,0-1,-1 1,1 0,0 0,0-1,0 1,0 0,0 0,0 0,-1 0,1 1,0-1,0 0,0 0,0 1,0-1,0 0,0 1,0-1,0 1,0-1,0 1,0 0,0 0,0-1,0 1,1 0,-1 0,0 0,1 0,-1-1,0 1,1 1,-37 48,26-22,1 0,2 1,1 0,1 0,2 1,1 0,1-1,2 1,0 0,2 0,2 0,-2 48,0 199,25-141,-48-203,17 42</inkml:trace>
  <inkml:trace contextRef="#ctx0" brushRef="#br0" timeOffset="7514.608">11346 437,'29'0,"28"0,10 0,3 0,-6 0,-9 0,-4 0,-6 0,-5 0,-6 0,-3 0,-2 0,-2 0,0 0,0 0,1 0,-6 0</inkml:trace>
  <inkml:trace contextRef="#ctx0" brushRef="#br0" timeOffset="7761.775">12447 578,'-5'29,"-1"14,0 0</inkml:trace>
  <inkml:trace contextRef="#ctx0" brushRef="#br0" timeOffset="7920.292">12390 295</inkml:trace>
  <inkml:trace contextRef="#ctx0" brushRef="#br0" timeOffset="8231.212">12813 521,'-6'14,"1"-1,0 1,1 0,0 0,1 0,0 0,1 1,1-1,0 1,1 0,1-1,0 1,1-1,1 0,0 1,1 0,-2-11,1 0,-1-1,0 1,1-1,0 0,0 0,0 0,0 0,0 0,1-1,-1 1,1-1,0 0,0 0,-1 0,1-1,0 1,1-1,-1 0,0 0,0 0,0-1,1 1,-1-1,0 0,0-1,1 1,-1-1,0 0,0 0,3-1,4 0,0-1,-1-1,1 0,-1 0,0-1,0-1,0 0,-1 0,0 0,0-1,5-6,-6 6,0 0,-1 0,0-1,0 0,-1 0,0-1,0 1,-1-1,0-1,-1 1,0-1,0 0,-1 0,-1 0,1 0,-2 0,1 0,-1-1,-1 1,0-1,0 1,-1-1,-1 1,1 0,-2 0,1 0,-2 0,1 0,-1 0,-4-6,5 13,0-1,0 1,0 0,-1 0,1 1,-1-1,0 1,0 0,0 0,0 0,0 0,0 1,0 0,0 0,-1 0,1 0,0 0,-1 1,1 0,-1 0,1 0,0 1,-1-1,1 1,0 0,-5 1,-15 5</inkml:trace>
  <inkml:trace contextRef="#ctx0" brushRef="#br0" timeOffset="8647.47">13237 719,'212'-124,"-204"118,-7 5,0-1,0 1,0-1,0 1,1 0,-1-1,1 1,-1 0,1 0,-1 0,1 0,0 0,-1 0,1 1,0-1,0 0,-1 1,1-1,0 1,0 0,0 0,0 0,0 0,0 0,-1 0,1 0,0 1,0-1,0 0,0 1,-1 0,1-1,0 1,0 0,-1 0,1 0,-1 0,1 0,0 1,20 51,-21-47,1 1,0-1,0 0,1 0,-1 0,1-1,1 1,-1-1,1 0,0 0,0 0,0 0,1 0,0-1,0 0,0 0,1 0,5-1,1 0,0-1,0 0,0-1,0-1,0 1,0-2,1 0,-1 0,0-1,-1-1,1 0,0-1,-1 0,0 0,0-1,0-1,0 0,-1 0,0-1,0 0,-1-1,0 0,0-1,15-12,-2-1,0-2,-2 0,0 0,14-26,-1 3,-22 33</inkml:trace>
  <inkml:trace contextRef="#ctx0" brushRef="#br0" timeOffset="10752.546">1 1396,'454'-1,"-112"-27,-62 18,58-25,-39 12,17 5,-22-8,-7 0,316 24,81 2,-298-29,-20 18,-12-7,-44-8,467 25,1434 1,-1719-28,1161 29,830-1,-2021-29,-77 17,-120-3,87 13,-209 3,25-23,-106 44,-48-13,1 0</inkml:trace>
  <inkml:trace contextRef="#ctx0" brushRef="#br0" timeOffset="29589.315">1666 635,'84'69,"-75"-67,0 0,0-1,0 0,0-1,0 0,0 0,0-1,0-1,0 1,0-1,0-1,0 1,-1-2,1 1,-1-1,0 0,0-1,0 0,-1 0,7-7,-11 11,-1-1,1 0,-1 0,0 0,0 0,0 0,0 0,0-1,0 1,0-1,-1 1,1-1,-1 0,0 1,0-1,0 0,0 0,0 0,-1 0,1 0,-1 0,0 0,0 0,0 0,0 0,0 0,-1 0,0 0,1 0,-1 0,0 0,0 1,-1-1,1 0,0 0,-1 1,0-1,1 1,-1 0,0-1,-1 1,1 0,0 0,0 0,-1 1,1-1,-1 0,0 1,1 0,-1-1,0 1,0 0,0 1,-1-1,-13-4,0 2,0 0,0 1,-1 1,1 0,0 1,-1 1,1 1,0 1,0 0,-16 5,25-5,0-1,1 1,-1 0,1 1,-1 0,1 0,0 1,1-1,-1 1,1 1,0-1,0 1,1 0,0 1,0-1,0 1,1 0,0 0,0 1,0-1,1 1,1 0,-1 0,1 0,1 0,-1 0,1 0,1 0,-1 0,1 1,1-1,0 0,0 0,0 0,1 0,2 6,1-4,-1 1,2-1,0 1,0-1,0-1,2 0,-1 0,1 0,0-1,1 0,0 0,0-1,0 0,1-1,0 0,0 0,1-1,0-1,0 0,0 0,4 0,102-24,-64 15,-29 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3:40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1 767,'0'-15,"0"23,0 25,0 705,28-513,-45-44,6-25,11-153,1 0,-1 0,1 0,0 0,0 0,0-1,0 1,1 0,-1-1,1 1,0-1,-1 1,1-1,0 0,1 0,-1 0,0 0,1 0,-1 0,1 0,-1-1,1 0,0 1,-1-1,1 0,0 0,0 0,0-1,0 1,0-1,1 1,98-3,71-29,53 19,-29-6,-173 19</inkml:trace>
  <inkml:trace contextRef="#ctx0" brushRef="#br0" timeOffset="365.494">1779 1754,'-79'58,"2"3,4 4,-28 32,-81 57,130-123,28-21</inkml:trace>
  <inkml:trace contextRef="#ctx0" brushRef="#br0" timeOffset="669.482">1215 1754,'75'77,"3"-4,3-3,87 57,51 36,-191-155,-16-8</inkml:trace>
  <inkml:trace contextRef="#ctx0" brushRef="#br0" timeOffset="1801.99">311 62,'1'0,"-1"0,0 0,0 1,0-1,0 0,0 1,0-1,0 0,0 0,0 1,0-1,0 0,0 1,0-1,0 0,0 1,0-1,0 0,0 0,0 1,0-1,-1 0,1 0,0 1,0-1,0 0,0 0,-1 1,1-1,0 0,0 0,0 0,-1 1,1-1,0 0,-1 0,1 0,0 0,0 0,-1 1,1-1,0 0,-1 0,1 0,0 0,0 0,-1 0,1 0,0 0,-1 0,1 0,0 0,-1 0,1-1,0 1,0 0,-1 0,1 0,0 0,0 0,-1-1,1 1,0 0,0 0,-1 0,5 36,-2-27,3 83,-6-71,1 0,1 0,1 0,1-1,1 1,0-1,2 0,0 0,1 0,1-1,1 0,5 7,-13-25,0 1,0 0,0-1,0 1,0-1,1 0,-1 1,1-1,-1 0,1 0,-1 0,1 0,-1 0,1 0,0 0,0 0,-1-1,1 1,0-1,0 0,0 1,0-1,-1 0,1 0,0 0,0 0,0 0,0 0,0-1,0 1,-1-1,1 1,0-1,0 0,-1 0,1 0,0 1,-1-2,1 1,-1 0,1-1,53-60,-31 18,-1-1,-3-1,-1 0,-2-1,3-21,21-58,-40 126,-1 1,0-1,1 1,-1-1,0 1,1 0,-1-1,1 1,-1-1,1 0,-1 1,1-1,-1 1,1-1,0 0,-1 1,1-1,0 0,-1 0,1 1,-1-1,1 0,0 0,0 0,-1 0,1 0,0 0,-1 0,1 0,0 0,-1 0,1 0,0-1,-1 1,1 0,-1 0,1-1,0 1,-1 0,1-1,-1 1,1-1,-1 1,1-1,-1 1,1-1,-1 1,1-1,-1 1,0-1,1 1,-1-1,0 0,1 1,-1-1,39 188,-9-63,-5 1,-6 1,-4 18,-14-118,-1 0,-2-1,0 1,-1-1,-2 0,-1 0,-6 17,8-30,0-1,0 0,-2 0,1-1,-1 1,-1-1,0 0,0-1,-1 0,0 0,-1-1,0 0,0 0,-1-1,0 0,0-1,-5 2,11-5,0-1,0 0,0 0,0-1,0 1,-1-1,1 0,0 0,-1 0,1-1,-1 1,1-1,-1 0,1-1,-1 1,1-1,0 0,-1 0,1 0,0 0,-1-1,1 0,0 0,0 0,1 0,-1-1,0 1,1-1,-1 0,1 0,0-1,-1 0,-1-3,1-1,0 0,0 0,1 0,0-1,1 1,-1-1,2 1,-1-1,1 0,0 1,1-1,0 0,1 0,-1 0,2 1,-1-1,1 0,1 1,-1-1,1 1,1 0,2-4,6-12,1 0,1 1,1 1,1 1,1 0,1 1,5-4,7-5,1 1,2 1,0 1,2 2,26-12,-26 19,-4 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9:2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766 429,'1'-2,"0"1,1 0,-1-1,0 1,0-1,0 0,0 1,0-1,-1 0,1 1,0-1,-1 0,1 0,-1 0,0 0,1 0,-1 1,0-1,0 0,0 0,-1 0,1 0,0 0,-1 0,1 1,-1-1,0 0,1 0,-1 1,0-1,0 0,0 1,0-1,0 1,-1-1,1 1,0 0,-1-1,1 1,-1 0,-1-1,-71-36,60 38,0 0,1 1,-1 1,0 0,0 1,1 0,0 1,-1 1,1 0,1 1,-1 0,1 1,0 0,1 1,0 1,0-1,-7 8,-47 67,63-80,1 0,0 0,0 0,0 0,0 0,0 0,1 0,-1 0,1 0,0 0,0 0,0 1,0-1,1 0,-1 0,1 0,0 0,0 0,0 0,0 0,0 0,1-1,-1 1,1 0,0-1,0 1,0-1,0 1,0-1,1 0,-1 0,1 0,72 39,-74-40,0-1,0 1,0 0,0-1,0 1,-1 0,1 0,0-1,0 1,-1 0,1 0,-1 0,1 0,0 0,-1 0,0 0,1 0,-1 0,0 1,0-1,1 0,-1 0,0 0,0 0,0 0,0 0,0 1,-1-1,1 0,0 0,0 0,-1 0,1 0,-1 0,1 0,-1 0,1 0,-1 0,0 0,1 0,-1 0,0-1,0 1,-43 40,31-31,-11 12,0 1,2 1,1 0,1 2,1 0,1 1,1 1,0 4,15-30,1 1,-1 0,0 0,1 1,0-1,0 0,0 0,0 1,0-1,0 0,1 1,0-1,0 1,0-1,0 0,0 1,1-1,-1 1,1-1,0 0,0 1,0-1,1 0,-1 0,1 0,0 0,-1 0,1 0,1-1,-1 1,0 0,1-1,-1 0,1 0,0 0,-1 0,1 0,0 0,0-1,1 1,-1-1,2 1,7 0,1 0,-1 0,1-1,0-1,-1 0,1-1,0 0,0-1,-1 0,0-1,6-2,1-2</inkml:trace>
  <inkml:trace contextRef="#ctx0" brushRef="#br0" timeOffset="302.2">1133 684,'-20'4,"-15"12,-2 8,0 4,2 2,7 2,8-1,3-6,4-1,4-1,-1 1,1 1,-2 1,0 1,-3-4,2-6</inkml:trace>
  <inkml:trace contextRef="#ctx0" brushRef="#br0" timeOffset="599.408">766 627,'4'14,"7"15,6 7,6-3,-3-2,2-6,1-8,1-1,2 0,1-1,1 1,1 2,-1 4,1 2,-6-3</inkml:trace>
  <inkml:trace contextRef="#ctx0" brushRef="#br0" timeOffset="1018.968">1640 711,'-35'9,"-5"-1,1 2,1 1,0 3,0 0,2 3,-34 19,67-33,0-1,0 1,0 0,0-1,1 1,-1 0,1 1,0-1,0 0,0 1,0-1,0 1,1-1,0 1,0 0,0 0,0 0,0 0,1-1,0 1,0 0,0 0,0 0,0 0,1 0,0 0,0 0,0 0,0-1,0 1,1 0,0-1,0 1,0-1,0 0,0 0,1 0,-1 0,1 0,0 0,0 0,0-1,0 0,0 1,1-1,-1 0,1-1,-1 1,1-1,0 1,-1-1,1 0,0-1,0 1,0-1,2 1,10-4,-1-1,0 0,0-1,0 0,0-1,-1-1,0-1,-1 0,1 0,-1-1,-1-1,0 0,0-1,-1 0,-1-1,0 0,0-1,-1 0,0-2,29-30,19-4,-56 50,1 0,-1 1,0-1,1 0,-1 1,0 0,0-1,0 1,0-1,0 1,0 0,0 0,-1 0,1-1,0 1,-1 0,0 0,1 0,-1 0,0 0,0 0,0 0,0 0,-1 0,1 0,0-1,-1 1,1 0,-1 0,0 0,0 0,0 1,0 1,-4 23,-1-2</inkml:trace>
  <inkml:trace contextRef="#ctx0" brushRef="#br0" timeOffset="1532.169">1781 1051,'31'-60,"2"1,3 2,13-13,-49 69,0 0,1 0,-1 0,0 0,0 0,1 0,-1 0,1 0,-1 0,1 0,-1 1,1-1,0 0,-1 0,1 0,0 1,-1-1,1 0,0 1,0-1,0 1,0-1,0 1,0-1,0 1,-1 0,1-1,0 1,0 0,1 0,-1 0,0-1,0 1,0 0,0 0,0 1,0-1,0 0,0 0,0 0,0 1,0-1,0 1,0-1,-1 0,1 1,0 0,0-1,0 1,0 0,-1-1,1 1,0 0,-1 0,1-1,0 1,-1 0,1 0,-1 0,1 0,5 31,-6-28,-1-1,1 0,1 0,-1 0,0 0,1 0,-1 0,1 0,0 0,0 0,0 0,1-1,-1 1,1 0,-1-1,1 1,0-1,0 1,0-1,0 0,1 0,-1 0,0 0,1 0,0-1,-1 1,1-1,0 1,0-1,0 0,2 1,4-3,-1-1,0 0,1 0,-1 0,0-1,0 0,-1-1,1 0,-1 0,1 0,-1-1,-1 0,1-1,-1 1,0-1,0 0,0-1,-1 0,0 1,2-6,4-1,74-79,-85 92,1-1,0 0,0 1,0-1,-1 1,1-1,0 1,0 0,0-1,0 1,0 0,0 0,0-1,0 1,0 0,0 0,0 0,0 0,0 0,0 1,0-1,0 0,-1 0,1 0,0 1,0-1,0 1,0-1,0 1,0-1,-1 1,1-1,0 1,0 0,-1-1,1 1,0 0,-1 0,1-1,-1 1,1 0,-1 0,1 0,-1 0,0 0,1 0,-1-1,0 1,0 0,0 0,0 0,0 0,0 0,0 0,0 0,0 0,0 1,-1 59,-1-56,-1 1,2 0,-1-1,1 1,0 0,0 0,0 0,1 0,0 0,0-1,1 1,-1 0,1 0,1 0,-1 0,1-1,0 1,0-1,1 1,-1-1,1 0,0 0,1 0,-1 0,1-1,0 1,0-1,1 0,-1 0,1-1,0 1,2 0,15 3</inkml:trace>
  <inkml:trace contextRef="#ctx0" brushRef="#br0" timeOffset="12575.03">342 6,'-6'-1,"0"-1,0 1,0 1,0-1,0 1,-1 0,1 0,0 1,0-1,0 2,0-1,0 1,0-1,0 2,0-1,1 1,-1-1,1 2,0-1,0 1,0-1,0 1,1 0,-3 3,-4 4,0 1,1 0,1 1,0 0,1 0,0 0,1 1,0 1,0 2,-20 72,4 1,3 0,5 2,1 20,9-79,1-1,2 1,1 0,2 0,1 0,1 0,2-1,1 1,7 18,-6-30,0 1,2-1,0-1,1 0,1 0,1-1,1 0,1-1,1 0,-1-5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15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102 256,'-26'141,"23"279,3-107,-28-112,29 109,26-140,-15-13,-9-145,0 0,0 1,-2-1,0 1,0-1,-1 1,0-1,-1 1,-1-1,0 1,-1-1,0 2,-11 104,15-155,-1 14</inkml:trace>
  <inkml:trace contextRef="#ctx0" brushRef="#br0" timeOffset="3284.383">102 115,'18'7,"0"-2,1 0,-1-1,1-1,0 0,0-2,0 0,0-1,7-1,177-27,-34 17,-107 2,0 2,1 4,0 2,13 3,21-1,184-58,-54 28,140 30,-364-1,0-1,0 1,0-1,0 1,0 0,0 1,0-1,0 0,0 1,0 0,0-1,0 1,0 0,0 1,0-1,-1 0,1 1,0 0,-1-1,0 1,1 0,-1 0,0 1,0-1,0 0,0 1,0-1,-1 1,1 0,-1-1,0 1,0 0,1 0,-2 0,1 0,0 0,-2 167,-26 1,-2-30,1 29,15-112,9-41,0-1,1 1,0 0,1 0,1 0,1 1,1-1,1 14,8 21,-2 0,-3 1,-1 44,-6 468,-26-395,0-1,28-138,1-28,0 1,0 0,-1-1,1 1,-1 0,0 0,0 0,0-1,0 1,-1 0,0 0,1-1,-2 1,1 0,0-1,-1 1,1-1,-1 0,0 1,0-1,0 0,0 0,-1 0,0-1,1 1,-1 0,0-1,0 0,0 0,0 0,-1 0,1 0,0-1,-1 1,0-1,-12 1,0-1,0 0,0-2,0 0,0 0,0-2,1 0,-13-4,-23-4,-188 3,145 10,38-3,-141 13,27 23,-10-7,73-33,79 0,-110 21,76-4,51-9,-1 0,1 0,-1-2,1 1,-1-2,0 1,0-2,1 1,-7-3,13 2,-11-3,-1 0,0 1,0 1,0 0,0 1,0 1,0 1,0 0,-1 1,-44-1,47-9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2:57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3303 662,'0'34,"5"15,6 0,1-8</inkml:trace>
  <inkml:trace contextRef="#ctx0" brushRef="#br0" timeOffset="245.191">3331 381,'-5'-5,"-1"-2</inkml:trace>
  <inkml:trace contextRef="#ctx0" brushRef="#br0" timeOffset="481.82">3783 182,'-17'91,"-7"182,19-247,1 1,0-1,2 1,2 0,0 0,1-1,2 1,1 0,1-1,8 24,-3-27</inkml:trace>
  <inkml:trace contextRef="#ctx0" brushRef="#br0" timeOffset="711.867">4008 635,'5'33,"6"21,2 6,-2-7</inkml:trace>
  <inkml:trace contextRef="#ctx0" brushRef="#br0" timeOffset="964.93">4065 295</inkml:trace>
  <inkml:trace contextRef="#ctx0" brushRef="#br0" timeOffset="-903.499">2400 635,'-19'-1,"0"2,0 1,0 0,1 1,-1 1,1 1,0 1,1 0,-1 1,1 1,0 1,-13 9,27-16,0 1,0 0,0 0,0 1,0-1,1 0,0 1,0 0,0 0,0-1,0 1,1 0,-1 0,1 1,0-1,0 0,1 0,-1 0,1 1,0-1,0 0,1 1,-1-1,1 0,0 0,0 0,0 0,0 1,1-2,0 1,0 0,0 0,0 0,1-1,-1 0,1 1,0-1,0 0,0 0,0 0,1-1,-1 1,1-1,-1 0,1 0,0 0,0 0,0-1,0 1,0-1,3 0,5 3,0 0,0-1,0-1,0 0,1-1,-1 0,0-1,1 0,-1-1,1 0,-1-1,0-1,0 0,0 0,0-1,-1-1,1 0,-1-1,0 0,-1 0,0-1,0 0,0-1,8-9,57-64,-62 65</inkml:trace>
  <inkml:trace contextRef="#ctx0" brushRef="#br0" timeOffset="-634.868">2852 295,'-18'45,"2"1,2 0,2 1,2 0,2 1,2 0,3 0,1 0,3 16,13 34,-9-94,-7-14,-2-2</inkml:trace>
  <inkml:trace contextRef="#ctx0" brushRef="#br0" timeOffset="-288.345">2653 578,'5'5,"7"1,5 0,5-1,4-2,2-1,1-1,0 0,1-1,-1-5,0-2,-1 1,1 1,-1 2,1 0,-1-3,0-1,-5 1</inkml:trace>
  <inkml:trace contextRef="#ctx0" brushRef="#br0" timeOffset="-12806.883">875 324,'0'0,"1"1,-1-1,0 1,0-1,0 0,0 1,0-1,0 1,0-1,0 0,0 1,0-1,0 0,0 1,0-1,-1 1,1-1,0 0,0 1,0-1,0 0,-1 1,1-1,0 0,0 1,-1-1,1 0,0 0,-1 1,1-1,0 0,-1 0,1 0,0 1,-1-1,1 0,0 0,-1 0,1 0,0 0,-1 0,1 0,-1 0,1 0,0 0,-1 0,1 0,-1 0,1 0,0 0,-1 0,1 0,0 0,-1-1,1 1,0 0,-1 0,1 0,0-1,-1 1,1 0,0 0,-1-1,1 1,4 41,-3-37,9 109,-6-1,-6 61,0-34,2 6,0-121</inkml:trace>
  <inkml:trace contextRef="#ctx0" brushRef="#br0" timeOffset="-1805.661">763 239,'2'-5,"-1"1,1 0,-1-1,1 1,1 0,-1 0,0 0,1 0,0 1,0-1,0 1,0-1,1 1,-1 0,1 1,0-1,0 0,0 1,0 0,0 0,0 0,1 1,-1-1,1 1,-1 0,1 0,26-3,1 1,-1 1,1 1,-1 2,1 2,-1 0,0 2,16 6,-31-8,0 2,0 0,-1 1,1 1,-1 0,-1 1,10 7,-19-12,0 1,0 0,0 0,-1 0,1 0,-1 1,0 0,0 0,-1 0,1 0,-1 0,0 1,0 0,-1 0,0-1,0 1,0 0,-1 1,0-1,0 0,0 5,-4-2,1-1,-1 1,-1 0,0-1,0 0,0 0,-1 0,0-1,-1 1,0-1,0 0,0-1,-1 0,0 0,0 0,0-1,-1 0,0 0,0-1,0 0,-1 0,0 0,-4 3,-228 97,223-84,51-8,-28-11,10 1,0 0,0 2,-1-1,1 2,-1 0,0 1,0 0,0 1,-1 0,0 1,-1 1,1 0,-2 1,1 0,-2 1,1 0,-1 0,-1 1,0 1,2 4,1 11,-12-24,0-1,1 0,-1 1,1-1,0 0,0 0,0 0,1 0,-1 0,1 0,-1 0,1 0,0-1,0 1,0-1,1 1,-1-1,1 0,-1 0,1 0,0 0,0 0,-1-1,1 1,0-1,1 0,-1 0,0 0,0 0,0 0,1-1,-1 1,0-1,0 0,1 0,-1 0,1-1,14-4</inkml:trace>
  <inkml:trace contextRef="#ctx0" brushRef="#br0" timeOffset="5662.922">10048 521,'-24'5,"1"0,0 2,0 0,0 1,1 2,1 0,-1 1,2 1,0 1,-5 5,23-16,0-1,0 0,0 1,0-1,1 1,-1 0,1-1,-1 1,1 0,0 0,0 0,-1 0,1 0,1 0,-1 0,0 1,0-1,1 0,-1 0,1 1,0-1,0 0,0 1,0-1,0 0,0 0,1 1,-1-1,1 0,-1 0,1 1,0-1,0 0,0 0,0 0,0 0,1 0,-1 0,1-1,-1 1,1 0,-1-1,1 1,0-1,0 1,0-1,0 0,0 0,0 0,1 0,101 75,-104-73,1 0,-1 0,1 1,-1-1,-1 0,1 1,0-1,-1 0,1 0,-1 1,0-1,0 0,0 0,-1 0,1 0,-1 0,1 0,-1-1,0 1,0 0,-1-1,1 1,0-1,-1 0,1 0,-1 0,0 0,0 0,0-1,0 1,0-1,0 0,0 0,0 0,0 0,-1-1,1 1,-77 34,55-25</inkml:trace>
  <inkml:trace contextRef="#ctx0" brushRef="#br0" timeOffset="4064.707">7904 155,'-18'47,"10"17,2 1,4 0,5 58,-1-21,8 168,-9-268,-1 0,1-1,-1 1,1-1,-1 1,0 0,0-1,0 1,0 0,0-1,0 1,-1 0,1-1,0 1,-1-1,1 1,-1 0,0-1,1 1,-1-1,0 0,0 1,0-1,0 0,0 1,0-1,-1 0,1 0,-1 0,-6 0</inkml:trace>
  <inkml:trace contextRef="#ctx0" brushRef="#br0" timeOffset="4316.539">7480 465,'38'0,"37"0,11 0,-1 0,-9 0,-13 5,-7 1,-9 0,-7-1,-6 3,-4 1,-2-2,-6 3,-7 0</inkml:trace>
  <inkml:trace contextRef="#ctx0" brushRef="#br0" timeOffset="4569.826">8242 860,'-3'-1,"0"1,0 0,0-1,0 1,0-1,1 0,-1 0,0 0,0 0,1 0,-1-1,1 1,-1-1,1 0,0 1,0-1,-1 0,1 0,0-1,1 1,-1 0,0-1,1 1,-1-1,1 0,0 1,0-1,0 0,0 0,1 1,-1-1,1 0,-1 0,1 0,0 0,0 0,0 0,1 0,-1 0,1 1,-1-1,1 0,0 0,0 0,0 1,1-1,-1 1,1-1,-1 1,1-1,9-19,0 0,2 0,0 1,1 1,1 0,1 1,1 1,19-16,-35 32,0 1,0 0,0 0,0 0,0 0,0 0,0 0,1 0,-1 0,0 1,1-1,-1 0,1 1,-1-1,0 1,1 0,-1-1,1 1,-1 0,1 0,-1 0,1 0,-1 0,1 0,-1 0,1 1,-1-1,1 0,-1 1,1 0,12 7</inkml:trace>
  <inkml:trace contextRef="#ctx0" brushRef="#br0" timeOffset="4965.825">8919 606,'-10'-6,"0"1,0 0,-1 1,1 0,-1 1,0 0,0 1,0 0,0 0,-1 1,1 1,0 0,0 1,-1 0,1 0,0 1,0 1,0 0,0 0,1 1,-1 1,1-1,0 2,0-1,1 1,0 1,0 0,0 0,1 1,0 0,-33 89,40-94,0-1,1 1,0 0,0 0,0 0,0-1,0 1,0 0,1 0,-1 0,1-1,0 1,0 0,0-1,0 1,0-1,1 1,-1-1,1 1,0-1,-1 0,1 0,0 0,0 0,1 0,-1 0,0-1,1 1,-1-1,0 1,1-1,0 0,-1 0,1 0,2 0,4-1,0 0,0-1,0 0,0-1,0 0,0 0,0-1,-1 0,1 0,-1-1,0 0,0-1,0 0,-1 0,1 0,-1-1,1-2,13-7,152-122,-141 115,-20 20</inkml:trace>
  <inkml:trace contextRef="#ctx0" brushRef="#br0" timeOffset="5349.014">9145 832,'4'-14,"2"-11,1 0,1 0,2 1,0 0,1 1,2 0,7-10,-20 31,1 1,-1 0,0 0,1 0,-1 0,1 0,0 0,-1 0,1 0,0 0,-1 0,1 1,0-1,0 0,0 0,0 1,0-1,0 0,0 1,0-1,0 1,0-1,0 1,0 0,0-1,0 1,0 0,0 0,1 0,-1 0,0 0,0 0,0 0,0 0,0 0,1 1,-1-1,0 0,0 1,0-1,0 1,0-1,0 1,0-1,0 1,0 0,0 0,-1-1,1 1,0 0,0 0,-1 0,1 0,0 0,-1 0,1 0,-1 0,1 0,-1 0,0 0,1 0,-1 0,0 1,0-1,0 0,0 0,0 0,0 1,4 37,-4-34,-1 0,1 0,0 0,0 1,1-1,-1 0,1 0,0 0,1 0,-1 0,1 0,0 0,0-1,1 1,-1-1,1 1,0-1,0 0,0 0,1 0,-1-1,1 1,0-1,0 0,2 2,-2-5,1 0,-1 0,0 0,0 0,0-1,0 0,1 0,-1 0,0 0,0 0,-1-1,1 0,0 0,-1 0,1 0,-1-1,1 1,-1-1,0 0,0 0,0 0,-1 0,1 0,-1-1,1 1,-1-1,0 0,-1 1,1-3,28-31,-15 25</inkml:trace>
  <inkml:trace contextRef="#ctx0" brushRef="#br0" timeOffset="2249.566">4319 860,'-4'-14,"0"1,2-1,0 1,0-1,1 0,1 0,1 1,0-1,0 0,1 1,1-1,0 1,1-1,1 1,0 0,0 1,1 0,1-1,0 2,1-1,0 1,1 0,0 1,1 0,0 0,20-11,-30 21,1-1,0 1,-1 0,1 0,-1 0,1 1,0-1,-1 0,1 0,-1 0,1 0,-1 1,1-1,0 0,-1 0,1 1,-1-1,1 0,-1 1,1-1,-1 1,0-1,1 0,-1 1,1-1,-1 1,0-1,0 1,1 0,-1-1,0 1,0-1,1 1,-1-1,0 1,0 0,0-1,0 1,0-1,0 1,0 0,0-1,0 1,0-1,0 1,-1 0,1-1,0 1,0-1,-1 1,1-1,0 1,-1-1,1 1,0-1,-1 1,1-1,-2 5,0 0,0-1,1 1,-1 0,1 0,0 0,1 0,-1-1,1 1,0 0,0 0,1 0,-1 0,1 0,0 0,0 0,1 0,0-1,-1 1,2-1,-1 1,0-1,1 0,0 0,0 0,0 0,0 0,1-1,0 1,-1-1,1 0,0 0,1 0,-1-1,0 0,1 1,4 0,-5-2,0-1,0 0,1 1,-1-1,0-1,1 1,-1-1,0 0,0 0,0 0,0 0,0-1,0 1,0-1,0 0,0-1,-1 1,1 0,-1-1,0 0,0 0,0 0,0 0,0-1,0 1,-1-1,2-3,2-3,0-1,-1 0,0 0,-1 0,-1-1,1 1,-2-1,0 0,1-8,-2-3</inkml:trace>
  <inkml:trace contextRef="#ctx0" brushRef="#br0" timeOffset="2693.876">5052 691,'15'-15,"-2"0,0-2,0 1,-2-2,0 1,-1-1,5-14,-14 30,1-1,-1 0,0 1,0-1,0 0,0 0,0 1,-1-1,1 0,-1 0,0 0,1 0,-1 0,-1 0,1 0,0 0,-1 0,0 1,1-1,-1 0,0 0,-1 1,1-1,0 0,-1 1,1-1,-1 1,0 0,0 0,0-1,0 1,0 0,0 1,-1-1,1 0,-1 1,1-1,-1 1,0 0,1 0,-1 0,0 0,0 0,0 1,0-1,1 1,-1 0,0-1,0 1,0 1,0-1,-1 1,-12 4,0 0,0 2,1 0,0 1,0 0,1 1,0 1,0 0,1 1,1 1,0 0,0 0,2 1,-1 1,2-1,-1 2,-2 6,10-17,-1 0,1 0,0 0,1 0,-1 0,1 1,0-1,0 0,0 1,0-1,1 1,-1-1,1 0,1 1,-1-1,0 1,1-1,0 1,0-1,1 0,-1 1,1-1,0 0,0 0,0 0,0-1,1 1,-1 0,1-1,0 0,0 1,1-1,-1 0,1-1,-1 1,1 0,8 4,-1 0,1 0,0-1,0 0,1-1,0-1,0 0,0-1,0 0,1-1,-1 0,1-1,-1-1,1 0,-1 0,1-2,12-2,10-4,-1-1,0-2,-1-2,-1-1,0-1,4-4,74-38,-87 46</inkml:trace>
  <inkml:trace contextRef="#ctx0" brushRef="#br0" timeOffset="3330.63">5702 521,'-43'6,"1"2,0 2,1 1,0 3,1 1,0 1,-3 5,41-21,-1 1,1-1,0 1,-1-1,1 1,-1 0,1 0,0 0,0 0,0 0,0 1,0-1,0 1,0-1,0 1,0 0,1-1,-1 1,0 0,1 0,0 0,0 1,-1-1,1 0,0 0,1 1,-1-1,0 0,1 1,-1-1,1 1,0-1,0 1,0-1,0 1,0-1,1 1,-1-1,1 0,-1 1,1-1,0 0,0 1,0-1,0 0,1 2,5 1,0 0,0 0,1-1,-1 0,1 0,0-1,0 0,0 0,1-1,-1 0,0-1,1 0,-1 0,1-1,0 0,-1 0,1-1,1 0,4 1,11-3,0-1,0-1,0-2,-1 0,0-1,0-2,-1 0,0-2,-1 0,-1-2,5-3,-26 16,1 1,-1-1,1 0,0 1,-1-1,1 1,0-1,-1 1,1-1,0 1,0-1,0 1,-1 0,1 0,0-1,0 1,0 0,0 0,-1 0,1 0,0 0,0 0,0 0,0 0,0 0,0 0,-1 1,1-1,0 0,0 0,0 1,-1-1,1 1,0-1,0 1,-1-1,1 1,0-1,-1 1,1 0,-1-1,1 1,-1 0,1-1,-1 1,1 0,-1 0,4 47,-4-30,0-13,1 0,-1-1,1 1,1-1,-1 1,0-1,1 0,0 0,0 0,1 1,-1-2,1 1,0 0,-1-1,2 1,-1-1,0 0,1 0,-1 0,1 0,0-1,0 1,0-1,0 0,1 0,-1-1,0 1,1-1,-1 0,1 0,0-1,-1 1,1-1,-1 0,1 0,0-1,-1 1,1-1,0 0,13-4,0 0,0-1,0 0,-1-2,-1 0,1-1,-1-1,-1 0,0-1,0-1,-1 0,0-1,-1 0,-1-1,9-14,10-4,-20 21,0 0,-1 0,0-1,-1-1,-1 1,0-1,0-1,-2 0,1 0,-2 0,0 0,1-5,-6 16,1 0,-1 0,0 0,0 0,0 0,0 0,-1 1,1-1,-1 0,0 0,0 0,0 0,0 1,0-1,0 0,-1 1,1-1,-1 1,0 0,0-1,0 1,0 0,0 0,0 0,-1 1,1-1,0 0,-1 1,0 0,1-1,-1 1,0 0,1 0,-1 1,0-1,0 0,0 1,0 0,0 0,0 0,0 0,0 0,1 0,-1 1,0 0,0-1,0 1,0 0,1 0,-1 1,0-1,1 0,-1 1,-1 1,-2 3,1 0,-1 0,1 0,0 1,0 0,1 0,0 0,0 1,0 0,1-1,1 1,-1 0,1 0,0 1,1-1,0 0,0 1,1-1,0 0,1 1,0-1,0 0,1 1,-1-1,2 0,-1 0,1 0,2 2,73 77,-39-51,-33-31,4 5,0 0,0 1,-1-1,0 2,-1-1,0 1,-1 1,4 10,-4-1</inkml:trace>
  <inkml:trace contextRef="#ctx0" brushRef="#br0" timeOffset="6518.109">10500 127,'-28'67,"5"13,3 0,4 2,4 0,3 1,4 0,4 12,1-67,0-5</inkml:trace>
  <inkml:trace contextRef="#ctx0" brushRef="#br0" timeOffset="7266.704">11092 465,'-42'15,"0"2,1 2,1 2,1 1,2 2,-32 26,63-46,1 0,0 1,0-1,1 1,-1 1,1-1,0 1,0-1,1 1,0 0,0 0,0 0,1 1,0-1,0 1,0-1,1 1,0 0,1 0,-1-1,1 1,0 0,1 0,0 0,0-1,2 6,1-8,0 0,1-1,0 1,0-1,0 0,0 0,0-1,1 0,-1 0,1 0,-1 0,1-1,0 0,0 0,-1-1,1 0,0 0,0 0,0 0,0-1,-1 0,1 0,0-1,-1 1,1-1,-1-1,1 1,-1-1,0 0,3-2,244-163,-252 167,1 0,-1 0,1 1,-1-1,1 0,-1 1,1-1,0 0,-1 1,1-1,0 1,0-1,-1 1,1 0,0-1,0 1,0 0,0-1,-1 1,1 0,0 0,0 0,0 0,0 0,0 0,0 0,0 0,-1 0,1 0,0 0,0 1,0-1,0 0,0 1,-1-1,1 0,0 1,0-1,-1 1,1-1,0 1,-1 0,1-1,0 1,-1 0,1-1,-1 1,1 0,-1 0,0 0,1-1,-1 1,0 0,1 0,-1 0,0 0,0-1,0 1,0 0,0 0,0 0,0 0,0 0,0 0,0 0,0-1,-1 2,2 23,-1-19,-1 0,1-1,0 1,0 0,1-1,0 1,0 0,0-1,0 1,1-1,0 1,0-1,1 0,-1 0,1 0,0 0,1 0,-1-1,1 1,0-1,0 0,0 0,1-1,0 1,2 0,0-1,1 0,0 0,-1-1,1 0,0-1,0 0,0 0,0 0,0-1,1 0,-1-1,0 0,0 0,0-1,-1 0,1 0,0-1,-1 0,1 0,-1 0,4-3,15-9,-1-2,0 0,-1-1,-1-2,9-9,-3 2,-2-2,-1 0,-1-2,-2-1,-1 0,-1-2,-2 0,-1-2,-2 0,-2 0,-1-2,-2 0,3-20,-6 20,-4 29,-1-1,-1 0,0 0,0 0,-1 0,0 0,-1 0,0-1,0 1,-1 0,-1 0,1 0,-4-7,5 16,-1 0,1 0,-1 0,0 0,1 0,-1 1,0-1,0 0,0 0,1 0,-1 1,0-1,0 1,0-1,0 1,0-1,0 1,0-1,-1 1,1 0,0 0,0-1,0 1,0 0,0 0,0 0,-1 0,1 1,0-1,0 0,0 0,0 1,0-1,0 0,0 1,0-1,0 1,0-1,0 1,0 0,0 0,0-1,0 1,1 0,-1 0,0 0,1 0,-1-1,0 1,1 1,-37 48,26-22,1 0,2 1,1 0,1 0,2 1,1 0,1-1,2 1,0 0,2 0,2 0,-2 48,0 199,25-141,-48-203,17 42</inkml:trace>
  <inkml:trace contextRef="#ctx0" brushRef="#br0" timeOffset="7514.608">11346 437,'29'0,"28"0,10 0,3 0,-6 0,-9 0,-4 0,-6 0,-5 0,-6 0,-3 0,-2 0,-2 0,0 0,0 0,1 0,-6 0</inkml:trace>
  <inkml:trace contextRef="#ctx0" brushRef="#br0" timeOffset="7761.775">12447 578,'-5'29,"-1"14,0 0</inkml:trace>
  <inkml:trace contextRef="#ctx0" brushRef="#br0" timeOffset="7920.292">12390 295</inkml:trace>
  <inkml:trace contextRef="#ctx0" brushRef="#br0" timeOffset="8231.212">12813 521,'-6'14,"1"-1,0 1,1 0,0 0,1 0,0 0,1 1,1-1,0 1,1 0,1-1,0 1,1-1,1 0,0 1,1 0,-2-11,1 0,-1-1,0 1,1-1,0 0,0 0,0 0,0 0,0 0,1-1,-1 1,1-1,0 0,0 0,-1 0,1-1,0 1,1-1,-1 0,0 0,0 0,0-1,1 1,-1-1,0 0,0-1,1 1,-1-1,0 0,0 0,3-1,4 0,0-1,-1-1,1 0,-1 0,0-1,0-1,0 0,-1 0,0 0,0-1,5-6,-6 6,0 0,-1 0,0-1,0 0,-1 0,0-1,0 1,-1-1,0-1,-1 1,0-1,0 0,-1 0,-1 0,1 0,-2 0,1 0,-1-1,-1 1,0-1,0 1,-1-1,-1 1,1 0,-2 0,1 0,-2 0,1 0,-1 0,-4-6,5 13,0-1,0 1,0 0,-1 0,1 1,-1-1,0 1,0 0,0 0,0 0,0 0,0 1,0 0,0 0,-1 0,1 0,0 0,-1 1,1 0,-1 0,1 0,0 1,-1-1,1 1,0 0,-5 1,-15 5</inkml:trace>
  <inkml:trace contextRef="#ctx0" brushRef="#br0" timeOffset="8647.47">13237 719,'212'-124,"-204"118,-7 5,0-1,0 1,0-1,0 1,1 0,-1-1,1 1,-1 0,1 0,-1 0,1 0,0 0,-1 0,1 1,0-1,0 0,-1 1,1-1,0 1,0 0,0 0,0 0,0 0,0 0,-1 0,1 0,0 1,0-1,0 0,0 1,-1 0,1-1,0 1,0 0,-1 0,1 0,-1 0,1 0,0 1,20 51,-21-47,1 1,0-1,0 0,1 0,-1 0,1-1,1 1,-1-1,1 0,0 0,0 0,0 0,1 0,0-1,0 0,0 0,1 0,5-1,1 0,0-1,0 0,0-1,0-1,0 1,0-2,1 0,-1 0,0-1,-1-1,1 0,0-1,-1 0,0 0,0-1,0-1,0 0,-1 0,0-1,0 0,-1-1,0 0,0-1,15-12,-2-1,0-2,-2 0,0 0,14-26,-1 3,-22 33</inkml:trace>
  <inkml:trace contextRef="#ctx0" brushRef="#br0" timeOffset="10752.546">1 1396,'454'-1,"-112"-27,-62 18,58-25,-39 12,17 5,-22-8,-7 0,316 24,81 2,-298-29,-20 18,-12-7,-44-8,467 25,1434 1,-1719-28,1161 29,830-1,-2021-29,-77 17,-120-3,87 13,-209 3,25-23,-106 44,-48-13,1 0</inkml:trace>
  <inkml:trace contextRef="#ctx0" brushRef="#br0" timeOffset="29589.315">1666 635,'84'69,"-75"-67,0 0,0-1,0 0,0-1,0 0,0 0,0-1,0-1,0 1,0-1,0-1,0 1,-1-2,1 1,-1-1,0 0,0-1,0 0,-1 0,7-7,-11 11,-1-1,1 0,-1 0,0 0,0 0,0 0,0 0,0-1,0 1,0-1,-1 1,1-1,-1 0,0 1,0-1,0 0,0 0,0 0,-1 0,1 0,-1 0,0 0,0 0,0 0,0 0,0 0,-1 0,0 0,1 0,-1 0,0 0,0 1,-1-1,1 0,0 0,-1 1,0-1,1 1,-1 0,0-1,-1 1,1 0,0 0,0 0,-1 1,1-1,-1 0,0 1,1 0,-1-1,0 1,0 0,0 1,-1-1,-13-4,0 2,0 0,0 1,-1 1,1 0,0 1,-1 1,1 1,0 1,0 0,-16 5,25-5,0-1,1 1,-1 0,1 1,-1 0,1 0,0 1,1-1,-1 1,1 1,0-1,0 1,1 0,0 1,0-1,0 1,1 0,0 0,0 1,0-1,1 1,1 0,-1 0,1 0,1 0,-1 0,1 0,1 0,-1 0,1 1,1-1,0 0,0 0,0 0,1 0,2 6,1-4,-1 1,2-1,0 1,0-1,0-1,2 0,-1 0,1 0,0-1,1 0,0 0,0-1,0 0,1-1,0 0,0 0,1-1,0-1,0 0,0 0,4 0,102-24,-64 15,-29 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3:40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1 767,'0'-15,"0"23,0 25,0 705,28-513,-45-44,6-25,11-153,1 0,-1 0,1 0,0 0,0 0,0-1,0 1,1 0,-1-1,1 1,0-1,-1 1,1-1,0 0,1 0,-1 0,0 0,1 0,-1 0,1 0,-1-1,1 0,0 1,-1-1,1 0,0 0,0 0,0-1,0 1,0-1,1 1,98-3,71-29,53 19,-29-6,-173 19</inkml:trace>
  <inkml:trace contextRef="#ctx0" brushRef="#br0" timeOffset="365.494">1779 1754,'-79'58,"2"3,4 4,-28 32,-81 57,130-123,28-21</inkml:trace>
  <inkml:trace contextRef="#ctx0" brushRef="#br0" timeOffset="669.482">1215 1754,'75'77,"3"-4,3-3,87 57,51 36,-191-155,-16-8</inkml:trace>
  <inkml:trace contextRef="#ctx0" brushRef="#br0" timeOffset="1801.99">311 62,'1'0,"-1"0,0 0,0 1,0-1,0 0,0 1,0-1,0 0,0 0,0 1,0-1,0 0,0 1,0-1,0 0,0 1,0-1,0 0,0 0,0 1,0-1,-1 0,1 0,0 1,0-1,0 0,0 0,-1 1,1-1,0 0,0 0,0 0,-1 1,1-1,0 0,-1 0,1 0,0 0,0 0,-1 1,1-1,0 0,-1 0,1 0,0 0,0 0,-1 0,1 0,0 0,-1 0,1 0,0 0,-1 0,1-1,0 1,0 0,-1 0,1 0,0 0,0 0,-1-1,1 1,0 0,0 0,-1 0,5 36,-2-27,3 83,-6-71,1 0,1 0,1 0,1-1,1 1,0-1,2 0,0 0,1 0,1-1,1 0,5 7,-13-25,0 1,0 0,0-1,0 1,0-1,1 0,-1 1,1-1,-1 0,1 0,-1 0,1 0,-1 0,1 0,0 0,0 0,-1-1,1 1,0-1,0 0,0 1,0-1,-1 0,1 0,0 0,0 0,0 0,0 0,0-1,0 1,-1-1,1 1,0-1,0 0,-1 0,1 0,0 1,-1-2,1 1,-1 0,1-1,53-60,-31 18,-1-1,-3-1,-1 0,-2-1,3-21,21-58,-40 126,-1 1,0-1,1 1,-1-1,0 1,1 0,-1-1,1 1,-1-1,1 0,-1 1,1-1,-1 1,1-1,0 0,-1 1,1-1,0 0,-1 0,1 1,-1-1,1 0,0 0,0 0,-1 0,1 0,0 0,-1 0,1 0,0 0,-1 0,1 0,0-1,-1 1,1 0,-1 0,1-1,0 1,-1 0,1-1,-1 1,1-1,-1 1,1-1,-1 1,1-1,-1 1,1-1,-1 1,0-1,1 1,-1-1,0 0,1 1,-1-1,39 188,-9-63,-5 1,-6 1,-4 18,-14-118,-1 0,-2-1,0 1,-1-1,-2 0,-1 0,-6 17,8-30,0-1,0 0,-2 0,1-1,-1 1,-1-1,0 0,0-1,-1 0,0 0,-1-1,0 0,0 0,-1-1,0 0,0-1,-5 2,11-5,0-1,0 0,0 0,0-1,0 1,-1-1,1 0,0 0,-1 0,1-1,-1 1,1-1,-1 0,1-1,-1 1,1-1,0 0,-1 0,1 0,0 0,-1-1,1 0,0 0,0 0,1 0,-1-1,0 1,1-1,-1 0,1 0,0-1,-1 0,-1-3,1-1,0 0,0 0,1 0,0-1,1 1,-1-1,2 1,-1-1,1 0,0 1,1-1,0 0,1 0,-1 0,2 1,-1-1,1 0,1 1,-1-1,1 1,1 0,2-4,6-12,1 0,1 1,1 1,1 1,1 0,1 1,5-4,7-5,1 1,2 1,0 1,2 2,26-12,-26 19,-4 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15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102 256,'-26'141,"23"279,3-107,-28-112,29 109,26-140,-15-13,-9-145,0 0,0 1,-2-1,0 1,0-1,-1 1,0-1,-1 1,-1-1,0 1,-1-1,0 2,-11 104,15-155,-1 14</inkml:trace>
  <inkml:trace contextRef="#ctx0" brushRef="#br0" timeOffset="3284.383">102 115,'18'7,"0"-2,1 0,-1-1,1-1,0 0,0-2,0 0,0-1,7-1,177-27,-34 17,-107 2,0 2,1 4,0 2,13 3,21-1,184-58,-54 28,140 30,-364-1,0-1,0 1,0-1,0 1,0 0,0 1,0-1,0 0,0 1,0 0,0-1,0 1,0 0,0 1,0-1,-1 0,1 1,0 0,-1-1,0 1,1 0,-1 0,0 1,0-1,0 0,0 1,0-1,-1 1,1 0,-1-1,0 1,0 0,1 0,-2 0,1 0,0 0,-2 167,-26 1,-2-30,1 29,15-112,9-41,0-1,1 1,0 0,1 0,1 0,1 1,1-1,1 14,8 21,-2 0,-3 1,-1 44,-6 468,-26-395,0-1,28-138,1-28,0 1,0 0,-1-1,1 1,-1 0,0 0,0 0,0-1,0 1,-1 0,0 0,1-1,-2 1,1 0,0-1,-1 1,1-1,-1 0,0 1,0-1,0 0,0 0,-1 0,0-1,1 1,-1 0,0-1,0 0,0 0,0 0,-1 0,1 0,0-1,-1 1,0-1,-12 1,0-1,0 0,0-2,0 0,0 0,0-2,1 0,-13-4,-23-4,-188 3,145 10,38-3,-141 13,27 23,-10-7,73-33,79 0,-110 21,76-4,51-9,-1 0,1 0,-1-2,1 1,-1-2,0 1,0-2,1 1,-7-3,13 2,-11-3,-1 0,0 1,0 1,0 0,0 1,0 1,0 1,0 0,-1 1,-44-1,47-9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37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34,'-2'2,"1"-1,-1 1,0-1,1 1,-1 0,1 0,-1 0,1 0,0 0,0 0,0 0,0 0,0 0,0 0,1 1,-1-1,1 0,-1 1,1-1,0 0,0 1,0-1,0 0,0 1,1-1,-1 0,1 1,0-1,-1 0,1 0,0 0,1 2,-2-4,1 1,0 0,-1 0,1 0,0 0,-1-1,1 1,0 0,0-1,0 1,0 0,-1-1,1 1,0-1,0 1,0-1,0 0,0 0,0 1,0-1,1 0,-1 0,0 0,0 0,0 0,0 0,0 0,0 0,0-1,0 1,0 0,0 0,0-1,0 1,0-1,0 1,0-1,0 0,-1 1,1-1,0 0,0 1,0-1,-1 0,1 0,-1 0,1 0,33-41,-24-5,-10 46,0 0,0 1,0-1,-1 0,1 0,0 1,-1-1,1 0,0 1,-1-1,1 0,-1 1,1-1,-1 1,0-1,1 1,-1-1,0 1,1-1,-1 1,0-1,1 1,-1 0,0 0,0-1,1 1,-1 0,0 0,0 0,0 0,1 0,-1 0,0 0,0 0,0 0,1 0,-1 0,0 0,0 1,1-1,-1 0,0 1,0-1,1 0,-1 1,0-1,1 1,-1-1,1 1,-1-1,1 1,-1 0,1-1,-1 1,1 0,-1-1,1 1,-47 52,46-52,0 1,0-1,0 1,0-1,1 1,-1-1,0 1,1-1,-1 1,1 0,0-1,0 1,-1 0,1-1,0 1,0 0,1-1,-1 1,0 0,0-1,1 1,-1 0,1-1,0 1,-1-1,1 1,0-1,0 1,0-1,0 0,0 0,0 1,0-1,1 0,-1 0,0 0,1 0,-1 0,0 0,2 0,0 0,0-1,0 1,0-1,0 1,0-1,0 0,0 0,0-1,0 1,0-1,0 1,0-1,-1 0,1 0,0 0,0 0,0-1,-1 1,1-1,-1 0,1 1,-1-1,0 0,0 0,0-1,0 1,0 0,0-1,0 1,-1-1,0 0,1 0,-1 1,0-1,0 0,0 0,0-1,-1 3,0 0,-1 0,1 0,0 1,0-1,0 0,0 0,-1 0,1 0,-1 0,1 1,0-1,-1 0,1 0,-1 0,1 1,-1-1,0 0,1 1,-1-1,0 1,0-1,1 1,-1-1,0 1,0-1,0 1,1 0,-1-1,0 1,0 0,0 0,0 0,0 0,0 0,0 0,1 0,-1 0,0 0,0 0,0 0,0 0,0 1,0-1,0 0,1 1,-1-1,0 0,-41 20,23-5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38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1,'-18'55,"-127"257,94-226,173-285,-18 27,-102 168,0 0,-1 0,1 1,0-1,1 1,-1-1,1 1,-1 0,1 0,0 0,0 0,1 0,-1 1,0-1,1 1,-1 0,1 0,0 1,0-1,0 1,0-1,0 1,0 0,0 1,0-1,0 1,0 0,1 0,-1 0,0 0,0 1,0 0,0 0,0 0,0 0,0 1,0-1,0 1,7 9,-1 0,-1 0,0 1,-1 0,0 1,0 0,-2 0,1 1,-2-1,0 1,0 1,-2-1,1 0,-2 1,1 15,-3-28,0 1,0-1,0 0,0 1,0-1,-1 0,1 1,-1-1,0 0,0 1,1-1,-1 0,-1 0,1 0,0 0,-1 0,1 0,-1 0,1 0,-1-1,0 1,0 0,1-1,-1 0,0 1,-1-1,1 0,0 0,0 0,0 0,-1-1,1 1,0 0,-1-1,1 0,-1 0,-1 0,-91-10,-60-23,131 26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2:57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3303 662,'0'34,"5"15,6 0,1-8</inkml:trace>
  <inkml:trace contextRef="#ctx0" brushRef="#br0" timeOffset="245.191">3331 381,'-5'-5,"-1"-2</inkml:trace>
  <inkml:trace contextRef="#ctx0" brushRef="#br0" timeOffset="481.82">3783 182,'-17'91,"-7"182,19-247,1 1,0-1,2 1,2 0,0 0,1-1,2 1,1 0,1-1,8 24,-3-27</inkml:trace>
  <inkml:trace contextRef="#ctx0" brushRef="#br0" timeOffset="711.867">4008 635,'5'33,"6"21,2 6,-2-7</inkml:trace>
  <inkml:trace contextRef="#ctx0" brushRef="#br0" timeOffset="964.93">4065 295</inkml:trace>
  <inkml:trace contextRef="#ctx0" brushRef="#br0" timeOffset="-903.499">2400 635,'-19'-1,"0"2,0 1,0 0,1 1,-1 1,1 1,0 1,1 0,-1 1,1 1,0 1,-13 9,27-16,0 1,0 0,0 0,0 1,0-1,1 0,0 1,0 0,0 0,0-1,0 1,1 0,-1 0,1 1,0-1,0 0,1 0,-1 0,1 1,0-1,0 0,1 1,-1-1,1 0,0 0,0 0,0 0,0 1,1-2,0 1,0 0,0 0,0 0,1-1,-1 0,1 1,0-1,0 0,0 0,0 0,1-1,-1 1,1-1,-1 0,1 0,0 0,0 0,0-1,0 1,0-1,3 0,5 3,0 0,0-1,0-1,0 0,1-1,-1 0,0-1,1 0,-1-1,1 0,-1-1,0-1,0 0,0 0,0-1,-1-1,1 0,-1-1,0 0,-1 0,0-1,0 0,0-1,8-9,57-64,-62 65</inkml:trace>
  <inkml:trace contextRef="#ctx0" brushRef="#br0" timeOffset="-634.868">2852 295,'-18'45,"2"1,2 0,2 1,2 0,2 1,2 0,3 0,1 0,3 16,13 34,-9-94,-7-14,-2-2</inkml:trace>
  <inkml:trace contextRef="#ctx0" brushRef="#br0" timeOffset="-288.345">2653 578,'5'5,"7"1,5 0,5-1,4-2,2-1,1-1,0 0,1-1,-1-5,0-2,-1 1,1 1,-1 2,1 0,-1-3,0-1,-5 1</inkml:trace>
  <inkml:trace contextRef="#ctx0" brushRef="#br0" timeOffset="-12806.883">875 324,'0'0,"1"1,-1-1,0 1,0-1,0 0,0 1,0-1,0 1,0-1,0 0,0 1,0-1,0 0,0 1,0-1,-1 1,1-1,0 0,0 1,0-1,0 0,-1 1,1-1,0 0,0 1,-1-1,1 0,0 0,-1 1,1-1,0 0,-1 0,1 0,0 1,-1-1,1 0,0 0,-1 0,1 0,0 0,-1 0,1 0,-1 0,1 0,0 0,-1 0,1 0,-1 0,1 0,0 0,-1 0,1 0,0 0,-1-1,1 1,0 0,-1 0,1 0,0-1,-1 1,1 0,0 0,-1-1,1 1,4 41,-3-37,9 109,-6-1,-6 61,0-34,2 6,0-121</inkml:trace>
  <inkml:trace contextRef="#ctx0" brushRef="#br0" timeOffset="-1805.661">763 239,'2'-5,"-1"1,1 0,-1-1,1 1,1 0,-1 0,0 0,1 0,0 1,0-1,0 1,0-1,1 1,-1 0,1 1,0-1,0 0,0 1,0 0,0 0,0 0,1 1,-1-1,1 1,-1 0,1 0,26-3,1 1,-1 1,1 1,-1 2,1 2,-1 0,0 2,16 6,-31-8,0 2,0 0,-1 1,1 1,-1 0,-1 1,10 7,-19-12,0 1,0 0,0 0,-1 0,1 0,-1 1,0 0,0 0,-1 0,1 0,-1 0,0 1,0 0,-1 0,0-1,0 1,0 0,-1 1,0-1,0 0,0 5,-4-2,1-1,-1 1,-1 0,0-1,0 0,0 0,-1 0,0-1,-1 1,0-1,0 0,0-1,-1 0,0 0,0 0,0-1,-1 0,0 0,0-1,0 0,-1 0,0 0,-4 3,-228 97,223-84,51-8,-28-11,10 1,0 0,0 2,-1-1,1 2,-1 0,0 1,0 0,0 1,-1 0,0 1,-1 1,1 0,-2 1,1 0,-2 1,1 0,-1 0,-1 1,0 1,2 4,1 11,-12-24,0-1,1 0,-1 1,1-1,0 0,0 0,0 0,1 0,-1 0,1 0,-1 0,1 0,0-1,0 1,0-1,1 1,-1-1,1 0,-1 0,1 0,0 0,0 0,-1-1,1 1,0-1,1 0,-1 0,0 0,0 0,0 0,1-1,-1 1,0-1,0 0,1 0,-1 0,1-1,14-4</inkml:trace>
  <inkml:trace contextRef="#ctx0" brushRef="#br0" timeOffset="5662.922">10048 521,'-24'5,"1"0,0 2,0 0,0 1,1 2,1 0,-1 1,2 1,0 1,-5 5,23-16,0-1,0 0,0 1,0-1,1 1,-1 0,1-1,-1 1,1 0,0 0,0 0,-1 0,1 0,1 0,-1 0,0 1,0-1,1 0,-1 0,1 1,0-1,0 0,0 1,0-1,0 0,0 0,1 1,-1-1,1 0,-1 0,1 1,0-1,0 0,0 0,0 0,0 0,1 0,-1 0,1-1,-1 1,1 0,-1-1,1 1,0-1,0 1,0-1,0 0,0 0,0 0,1 0,101 75,-104-73,1 0,-1 0,1 1,-1-1,-1 0,1 1,0-1,-1 0,1 0,-1 1,0-1,0 0,0 0,-1 0,1 0,-1 0,1 0,-1-1,0 1,0 0,-1-1,1 1,0-1,-1 0,1 0,-1 0,0 0,0 0,0-1,0 1,0-1,0 0,0 0,0 0,0 0,-1-1,1 1,-77 34,55-25</inkml:trace>
  <inkml:trace contextRef="#ctx0" brushRef="#br0" timeOffset="4064.707">7904 155,'-18'47,"10"17,2 1,4 0,5 58,-1-21,8 168,-9-268,-1 0,1-1,-1 1,1-1,-1 1,0 0,0-1,0 1,0 0,0-1,0 1,-1 0,1-1,0 1,-1-1,1 1,-1 0,0-1,1 1,-1-1,0 0,0 1,0-1,0 0,0 1,0-1,-1 0,1 0,-1 0,-6 0</inkml:trace>
  <inkml:trace contextRef="#ctx0" brushRef="#br0" timeOffset="4316.539">7480 465,'38'0,"37"0,11 0,-1 0,-9 0,-13 5,-7 1,-9 0,-7-1,-6 3,-4 1,-2-2,-6 3,-7 0</inkml:trace>
  <inkml:trace contextRef="#ctx0" brushRef="#br0" timeOffset="4569.826">8242 860,'-3'-1,"0"1,0 0,0-1,0 1,0-1,1 0,-1 0,0 0,0 0,1 0,-1-1,1 1,-1-1,1 0,0 1,0-1,-1 0,1 0,0-1,1 1,-1 0,0-1,1 1,-1-1,1 0,0 1,0-1,0 0,0 0,1 1,-1-1,1 0,-1 0,1 0,0 0,0 0,0 0,1 0,-1 0,1 1,-1-1,1 0,0 0,0 0,0 1,1-1,-1 1,1-1,-1 1,1-1,9-19,0 0,2 0,0 1,1 1,1 0,1 1,1 1,19-16,-35 32,0 1,0 0,0 0,0 0,0 0,0 0,0 0,1 0,-1 0,0 1,1-1,-1 0,1 1,-1-1,0 1,1 0,-1-1,1 1,-1 0,1 0,-1 0,1 0,-1 0,1 0,-1 0,1 1,-1-1,1 0,-1 1,1 0,12 7</inkml:trace>
  <inkml:trace contextRef="#ctx0" brushRef="#br0" timeOffset="4965.825">8919 606,'-10'-6,"0"1,0 0,-1 1,1 0,-1 1,0 0,0 1,0 0,0 0,-1 1,1 1,0 0,0 1,-1 0,1 0,0 1,0 1,0 0,0 0,1 1,-1 1,1-1,0 2,0-1,1 1,0 1,0 0,0 0,1 1,0 0,-33 89,40-94,0-1,1 1,0 0,0 0,0 0,0-1,0 1,0 0,1 0,-1 0,1-1,0 1,0 0,0-1,0 1,0-1,1 1,-1-1,1 1,0-1,-1 0,1 0,0 0,0 0,1 0,-1 0,0-1,1 1,-1-1,0 1,1-1,0 0,-1 0,1 0,2 0,4-1,0 0,0-1,0 0,0-1,0 0,0 0,0-1,-1 0,1 0,-1-1,0 0,0-1,0 0,-1 0,1 0,-1-1,1-2,13-7,152-122,-141 115,-20 20</inkml:trace>
  <inkml:trace contextRef="#ctx0" brushRef="#br0" timeOffset="5349.014">9145 832,'4'-14,"2"-11,1 0,1 0,2 1,0 0,1 1,2 0,7-10,-20 31,1 1,-1 0,0 0,1 0,-1 0,1 0,0 0,-1 0,1 0,0 0,-1 0,1 1,0-1,0 0,0 0,0 1,0-1,0 0,0 1,0-1,0 1,0-1,0 1,0 0,0-1,0 1,0 0,0 0,1 0,-1 0,0 0,0 0,0 0,0 0,0 0,1 1,-1-1,0 0,0 1,0-1,0 1,0-1,0 1,0-1,0 1,0 0,0 0,-1-1,1 1,0 0,0 0,-1 0,1 0,0 0,-1 0,1 0,-1 0,1 0,-1 0,0 0,1 0,-1 0,0 1,0-1,0 0,0 0,0 0,0 1,4 37,-4-34,-1 0,1 0,0 0,0 1,1-1,-1 0,1 0,0 0,1 0,-1 0,1 0,0 0,0-1,1 1,-1-1,1 1,0-1,0 0,0 0,1 0,-1-1,1 1,0-1,0 0,2 2,-2-5,1 0,-1 0,0 0,0 0,0-1,0 0,1 0,-1 0,0 0,0 0,-1-1,1 0,0 0,-1 0,1 0,-1-1,1 1,-1-1,0 0,0 0,0 0,-1 0,1 0,-1-1,1 1,-1-1,0 0,-1 1,1-3,28-31,-15 25</inkml:trace>
  <inkml:trace contextRef="#ctx0" brushRef="#br0" timeOffset="2249.566">4319 860,'-4'-14,"0"1,2-1,0 1,0-1,1 0,1 0,1 1,0-1,0 0,1 1,1-1,0 1,1-1,1 1,0 0,0 1,1 0,1-1,0 2,1-1,0 1,1 0,0 1,1 0,0 0,20-11,-30 21,1-1,0 1,-1 0,1 0,-1 0,1 1,0-1,-1 0,1 0,-1 0,1 0,-1 1,1-1,0 0,-1 0,1 1,-1-1,1 0,-1 1,1-1,-1 1,0-1,1 0,-1 1,1-1,-1 1,0-1,0 1,1 0,-1-1,0 1,0-1,1 1,-1-1,0 1,0 0,0-1,0 1,0-1,0 1,0 0,0-1,0 1,0-1,0 1,-1 0,1-1,0 1,0-1,-1 1,1-1,0 1,-1-1,1 1,0-1,-1 1,1-1,-2 5,0 0,0-1,1 1,-1 0,1 0,0 0,1 0,-1-1,1 1,0 0,0 0,1 0,-1 0,1 0,0 0,0 0,1 0,0-1,-1 1,2-1,-1 1,0-1,1 0,0 0,0 0,0 0,0 0,1-1,0 1,-1-1,1 0,0 0,1 0,-1-1,0 0,1 1,4 0,-5-2,0-1,0 0,1 1,-1-1,0-1,1 1,-1-1,0 0,0 0,0 0,0 0,0-1,0 1,0-1,0 0,0-1,-1 1,1 0,-1-1,0 0,0 0,0 0,0 0,0-1,0 1,-1-1,2-3,2-3,0-1,-1 0,0 0,-1 0,-1-1,1 1,-2-1,0 0,1-8,-2-3</inkml:trace>
  <inkml:trace contextRef="#ctx0" brushRef="#br0" timeOffset="2693.876">5052 691,'15'-15,"-2"0,0-2,0 1,-2-2,0 1,-1-1,5-14,-14 30,1-1,-1 0,0 1,0-1,0 0,0 0,0 1,-1-1,1 0,-1 0,0 0,1 0,-1 0,-1 0,1 0,0 0,-1 0,0 1,1-1,-1 0,0 0,-1 1,1-1,0 0,-1 1,1-1,-1 1,0 0,0 0,0-1,0 1,0 0,0 1,-1-1,1 0,-1 1,1-1,-1 1,0 0,1 0,-1 0,0 0,0 0,0 1,0-1,1 1,-1 0,0-1,0 1,0 1,0-1,-1 1,-12 4,0 0,0 2,1 0,0 1,0 0,1 1,0 1,0 0,1 1,1 1,0 0,0 0,2 1,-1 1,2-1,-1 2,-2 6,10-17,-1 0,1 0,0 0,1 0,-1 0,1 1,0-1,0 0,0 1,0-1,1 1,-1-1,1 0,1 1,-1-1,0 1,1-1,0 1,0-1,1 0,-1 1,1-1,0 0,0 0,0 0,0-1,1 1,-1 0,1-1,0 0,0 1,1-1,-1 0,1-1,-1 1,1 0,8 4,-1 0,1 0,0-1,0 0,1-1,0-1,0 0,0-1,0 0,1-1,-1 0,1-1,-1-1,1 0,-1 0,1-2,12-2,10-4,-1-1,0-2,-1-2,-1-1,0-1,4-4,74-38,-87 46</inkml:trace>
  <inkml:trace contextRef="#ctx0" brushRef="#br0" timeOffset="3330.63">5702 521,'-43'6,"1"2,0 2,1 1,0 3,1 1,0 1,-3 5,41-21,-1 1,1-1,0 1,-1-1,1 1,-1 0,1 0,0 0,0 0,0 0,0 1,0-1,0 1,0-1,0 1,0 0,1-1,-1 1,0 0,1 0,0 0,0 1,-1-1,1 0,0 0,1 1,-1-1,0 0,1 1,-1-1,1 1,0-1,0 1,0-1,0 1,0-1,1 1,-1-1,1 0,-1 1,1-1,0 0,0 1,0-1,0 0,1 2,5 1,0 0,0 0,1-1,-1 0,1 0,0-1,0 0,0 0,1-1,-1 0,0-1,1 0,-1 0,1-1,0 0,-1 0,1-1,1 0,4 1,11-3,0-1,0-1,0-2,-1 0,0-1,0-2,-1 0,0-2,-1 0,-1-2,5-3,-26 16,1 1,-1-1,1 0,0 1,-1-1,1 1,0-1,-1 1,1-1,0 1,0-1,0 1,-1 0,1 0,0-1,0 1,0 0,0 0,-1 0,1 0,0 0,0 0,0 0,0 0,0 0,0 0,-1 1,1-1,0 0,0 0,0 1,-1-1,1 1,0-1,0 1,-1-1,1 1,0-1,-1 1,1 0,-1-1,1 1,-1 0,1-1,-1 1,1 0,-1 0,4 47,-4-30,0-13,1 0,-1-1,1 1,1-1,-1 1,0-1,1 0,0 0,0 0,1 1,-1-2,1 1,0 0,-1-1,2 1,-1-1,0 0,1 0,-1 0,1 0,0-1,0 1,0-1,0 0,1 0,-1-1,0 1,1-1,-1 0,1 0,0-1,-1 1,1-1,-1 0,1 0,0-1,-1 1,1-1,0 0,13-4,0 0,0-1,0 0,-1-2,-1 0,1-1,-1-1,-1 0,0-1,0-1,-1 0,0-1,-1 0,-1-1,9-14,10-4,-20 21,0 0,-1 0,0-1,-1-1,-1 1,0-1,0-1,-2 0,1 0,-2 0,0 0,1-5,-6 16,1 0,-1 0,0 0,0 0,0 0,0 0,-1 1,1-1,-1 0,0 0,0 0,0 0,0 1,0-1,0 0,-1 1,1-1,-1 1,0 0,0-1,0 1,0 0,0 0,0 0,-1 1,1-1,0 0,-1 1,0 0,1-1,-1 1,0 0,1 0,-1 1,0-1,0 0,0 1,0 0,0 0,0 0,0 0,0 0,1 0,-1 1,0 0,0-1,0 1,0 0,1 0,-1 1,0-1,1 0,-1 1,-1 1,-2 3,1 0,-1 0,1 0,0 1,0 0,1 0,0 0,0 1,0 0,1-1,1 1,-1 0,1 0,0 1,1-1,0 0,0 1,1-1,0 0,1 1,0-1,0 0,1 1,-1-1,2 0,-1 0,1 0,2 2,73 77,-39-51,-33-31,4 5,0 0,0 1,-1-1,0 2,-1-1,0 1,-1 1,4 10,-4-1</inkml:trace>
  <inkml:trace contextRef="#ctx0" brushRef="#br0" timeOffset="6518.109">10500 127,'-28'67,"5"13,3 0,4 2,4 0,3 1,4 0,4 12,1-67,0-5</inkml:trace>
  <inkml:trace contextRef="#ctx0" brushRef="#br0" timeOffset="7266.704">11092 465,'-42'15,"0"2,1 2,1 2,1 1,2 2,-32 26,63-46,1 0,0 1,0-1,1 1,-1 1,1-1,0 1,0-1,1 1,0 0,0 0,0 0,1 1,0-1,0 1,0-1,1 1,0 0,1 0,-1-1,1 1,0 0,1 0,0 0,0-1,2 6,1-8,0 0,1-1,0 1,0-1,0 0,0 0,0-1,1 0,-1 0,1 0,-1 0,1-1,0 0,0 0,-1-1,1 0,0 0,0 0,0 0,0-1,-1 0,1 0,0-1,-1 1,1-1,-1-1,1 1,-1-1,0 0,3-2,244-163,-252 167,1 0,-1 0,1 1,-1-1,1 0,-1 1,1-1,0 0,-1 1,1-1,0 1,0-1,-1 1,1 0,0-1,0 1,0 0,0-1,-1 1,1 0,0 0,0 0,0 0,0 0,0 0,0 0,0 0,-1 0,1 0,0 0,0 1,0-1,0 0,0 1,-1-1,1 0,0 1,0-1,-1 1,1-1,0 1,-1 0,1-1,0 1,-1 0,1-1,-1 1,1 0,-1 0,0 0,1-1,-1 1,0 0,1 0,-1 0,0 0,0-1,0 1,0 0,0 0,0 0,0 0,0 0,0 0,0 0,0-1,-1 2,2 23,-1-19,-1 0,1-1,0 1,0 0,1-1,0 1,0 0,0-1,0 1,1-1,0 1,0-1,1 0,-1 0,1 0,0 0,1 0,-1-1,1 1,0-1,0 0,0 0,1-1,0 1,2 0,0-1,1 0,0 0,-1-1,1 0,0-1,0 0,0 0,0 0,0-1,1 0,-1-1,0 0,0 0,0-1,-1 0,1 0,0-1,-1 0,1 0,-1 0,4-3,15-9,-1-2,0 0,-1-1,-1-2,9-9,-3 2,-2-2,-1 0,-1-2,-2-1,-1 0,-1-2,-2 0,-1-2,-2 0,-2 0,-1-2,-2 0,3-20,-6 20,-4 29,-1-1,-1 0,0 0,0 0,-1 0,0 0,-1 0,0-1,0 1,-1 0,-1 0,1 0,-4-7,5 16,-1 0,1 0,-1 0,0 0,1 0,-1 1,0-1,0 0,0 0,1 0,-1 1,0-1,0 1,0-1,0 1,0-1,0 1,0-1,-1 1,1 0,0 0,0-1,0 1,0 0,0 0,0 0,-1 0,1 1,0-1,0 0,0 0,0 1,0-1,0 0,0 1,0-1,0 1,0-1,0 1,0 0,0 0,0-1,0 1,1 0,-1 0,0 0,1 0,-1-1,0 1,1 1,-37 48,26-22,1 0,2 1,1 0,1 0,2 1,1 0,1-1,2 1,0 0,2 0,2 0,-2 48,0 199,25-141,-48-203,17 42</inkml:trace>
  <inkml:trace contextRef="#ctx0" brushRef="#br0" timeOffset="7514.608">11346 437,'29'0,"28"0,10 0,3 0,-6 0,-9 0,-4 0,-6 0,-5 0,-6 0,-3 0,-2 0,-2 0,0 0,0 0,1 0,-6 0</inkml:trace>
  <inkml:trace contextRef="#ctx0" brushRef="#br0" timeOffset="7761.775">12447 578,'-5'29,"-1"14,0 0</inkml:trace>
  <inkml:trace contextRef="#ctx0" brushRef="#br0" timeOffset="7920.292">12390 295</inkml:trace>
  <inkml:trace contextRef="#ctx0" brushRef="#br0" timeOffset="8231.212">12813 521,'-6'14,"1"-1,0 1,1 0,0 0,1 0,0 0,1 1,1-1,0 1,1 0,1-1,0 1,1-1,1 0,0 1,1 0,-2-11,1 0,-1-1,0 1,1-1,0 0,0 0,0 0,0 0,0 0,1-1,-1 1,1-1,0 0,0 0,-1 0,1-1,0 1,1-1,-1 0,0 0,0 0,0-1,1 1,-1-1,0 0,0-1,1 1,-1-1,0 0,0 0,3-1,4 0,0-1,-1-1,1 0,-1 0,0-1,0-1,0 0,-1 0,0 0,0-1,5-6,-6 6,0 0,-1 0,0-1,0 0,-1 0,0-1,0 1,-1-1,0-1,-1 1,0-1,0 0,-1 0,-1 0,1 0,-2 0,1 0,-1-1,-1 1,0-1,0 1,-1-1,-1 1,1 0,-2 0,1 0,-2 0,1 0,-1 0,-4-6,5 13,0-1,0 1,0 0,-1 0,1 1,-1-1,0 1,0 0,0 0,0 0,0 0,0 1,0 0,0 0,-1 0,1 0,0 0,-1 1,1 0,-1 0,1 0,0 1,-1-1,1 1,0 0,-5 1,-15 5</inkml:trace>
  <inkml:trace contextRef="#ctx0" brushRef="#br0" timeOffset="8647.47">13237 719,'212'-124,"-204"118,-7 5,0-1,0 1,0-1,0 1,1 0,-1-1,1 1,-1 0,1 0,-1 0,1 0,0 0,-1 0,1 1,0-1,0 0,-1 1,1-1,0 1,0 0,0 0,0 0,0 0,0 0,-1 0,1 0,0 1,0-1,0 0,0 1,-1 0,1-1,0 1,0 0,-1 0,1 0,-1 0,1 0,0 1,20 51,-21-47,1 1,0-1,0 0,1 0,-1 0,1-1,1 1,-1-1,1 0,0 0,0 0,0 0,1 0,0-1,0 0,0 0,1 0,5-1,1 0,0-1,0 0,0-1,0-1,0 1,0-2,1 0,-1 0,0-1,-1-1,1 0,0-1,-1 0,0 0,0-1,0-1,0 0,-1 0,0-1,0 0,-1-1,0 0,0-1,15-12,-2-1,0-2,-2 0,0 0,14-26,-1 3,-22 33</inkml:trace>
  <inkml:trace contextRef="#ctx0" brushRef="#br0" timeOffset="10752.546">1 1396,'454'-1,"-112"-27,-62 18,58-25,-39 12,17 5,-22-8,-7 0,316 24,81 2,-298-29,-20 18,-12-7,-44-8,467 25,1434 1,-1719-28,1161 29,830-1,-2021-29,-77 17,-120-3,87 13,-209 3,25-23,-106 44,-48-13,1 0</inkml:trace>
  <inkml:trace contextRef="#ctx0" brushRef="#br0" timeOffset="29589.315">1666 635,'84'69,"-75"-67,0 0,0-1,0 0,0-1,0 0,0 0,0-1,0-1,0 1,0-1,0-1,0 1,-1-2,1 1,-1-1,0 0,0-1,0 0,-1 0,7-7,-11 11,-1-1,1 0,-1 0,0 0,0 0,0 0,0 0,0-1,0 1,0-1,-1 1,1-1,-1 0,0 1,0-1,0 0,0 0,0 0,-1 0,1 0,-1 0,0 0,0 0,0 0,0 0,0 0,-1 0,0 0,1 0,-1 0,0 0,0 1,-1-1,1 0,0 0,-1 1,0-1,1 1,-1 0,0-1,-1 1,1 0,0 0,0 0,-1 1,1-1,-1 0,0 1,1 0,-1-1,0 1,0 0,0 1,-1-1,-13-4,0 2,0 0,0 1,-1 1,1 0,0 1,-1 1,1 1,0 1,0 0,-16 5,25-5,0-1,1 1,-1 0,1 1,-1 0,1 0,0 1,1-1,-1 1,1 1,0-1,0 1,1 0,0 1,0-1,0 1,1 0,0 0,0 1,0-1,1 1,1 0,-1 0,1 0,1 0,-1 0,1 0,1 0,-1 0,1 1,1-1,0 0,0 0,0 0,1 0,2 6,1-4,-1 1,2-1,0 1,0-1,0-1,2 0,-1 0,1 0,0-1,1 0,0 0,0-1,0 0,1-1,0 0,0 0,1-1,0-1,0 0,0 0,4 0,102-24,-64 15,-29 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3:40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1 767,'0'-15,"0"23,0 25,0 705,28-513,-45-44,6-25,11-153,1 0,-1 0,1 0,0 0,0 0,0-1,0 1,1 0,-1-1,1 1,0-1,-1 1,1-1,0 0,1 0,-1 0,0 0,1 0,-1 0,1 0,-1-1,1 0,0 1,-1-1,1 0,0 0,0 0,0-1,0 1,0-1,1 1,98-3,71-29,53 19,-29-6,-173 19</inkml:trace>
  <inkml:trace contextRef="#ctx0" brushRef="#br0" timeOffset="365.494">1779 1754,'-79'58,"2"3,4 4,-28 32,-81 57,130-123,28-21</inkml:trace>
  <inkml:trace contextRef="#ctx0" brushRef="#br0" timeOffset="669.482">1215 1754,'75'77,"3"-4,3-3,87 57,51 36,-191-155,-16-8</inkml:trace>
  <inkml:trace contextRef="#ctx0" brushRef="#br0" timeOffset="1801.99">311 62,'1'0,"-1"0,0 0,0 1,0-1,0 0,0 1,0-1,0 0,0 0,0 1,0-1,0 0,0 1,0-1,0 0,0 1,0-1,0 0,0 0,0 1,0-1,-1 0,1 0,0 1,0-1,0 0,0 0,-1 1,1-1,0 0,0 0,0 0,-1 1,1-1,0 0,-1 0,1 0,0 0,0 0,-1 1,1-1,0 0,-1 0,1 0,0 0,0 0,-1 0,1 0,0 0,-1 0,1 0,0 0,-1 0,1-1,0 1,0 0,-1 0,1 0,0 0,0 0,-1-1,1 1,0 0,0 0,-1 0,5 36,-2-27,3 83,-6-71,1 0,1 0,1 0,1-1,1 1,0-1,2 0,0 0,1 0,1-1,1 0,5 7,-13-25,0 1,0 0,0-1,0 1,0-1,1 0,-1 1,1-1,-1 0,1 0,-1 0,1 0,-1 0,1 0,0 0,0 0,-1-1,1 1,0-1,0 0,0 1,0-1,-1 0,1 0,0 0,0 0,0 0,0 0,0-1,0 1,-1-1,1 1,0-1,0 0,-1 0,1 0,0 1,-1-2,1 1,-1 0,1-1,53-60,-31 18,-1-1,-3-1,-1 0,-2-1,3-21,21-58,-40 126,-1 1,0-1,1 1,-1-1,0 1,1 0,-1-1,1 1,-1-1,1 0,-1 1,1-1,-1 1,1-1,0 0,-1 1,1-1,0 0,-1 0,1 1,-1-1,1 0,0 0,0 0,-1 0,1 0,0 0,-1 0,1 0,0 0,-1 0,1 0,0-1,-1 1,1 0,-1 0,1-1,0 1,-1 0,1-1,-1 1,1-1,-1 1,1-1,-1 1,1-1,-1 1,1-1,-1 1,0-1,1 1,-1-1,0 0,1 1,-1-1,39 188,-9-63,-5 1,-6 1,-4 18,-14-118,-1 0,-2-1,0 1,-1-1,-2 0,-1 0,-6 17,8-30,0-1,0 0,-2 0,1-1,-1 1,-1-1,0 0,0-1,-1 0,0 0,-1-1,0 0,0 0,-1-1,0 0,0-1,-5 2,11-5,0-1,0 0,0 0,0-1,0 1,-1-1,1 0,0 0,-1 0,1-1,-1 1,1-1,-1 0,1-1,-1 1,1-1,0 0,-1 0,1 0,0 0,-1-1,1 0,0 0,0 0,1 0,-1-1,0 1,1-1,-1 0,1 0,0-1,-1 0,-1-3,1-1,0 0,0 0,1 0,0-1,1 1,-1-1,2 1,-1-1,1 0,0 1,1-1,0 0,1 0,-1 0,2 1,-1-1,1 0,1 1,-1-1,1 1,1 0,2-4,6-12,1 0,1 1,1 1,1 1,1 0,1 1,5-4,7-5,1 1,2 1,0 1,2 2,26-12,-26 19,-4 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15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102 256,'-26'141,"23"279,3-107,-28-112,29 109,26-140,-15-13,-9-145,0 0,0 1,-2-1,0 1,0-1,-1 1,0-1,-1 1,-1-1,0 1,-1-1,0 2,-11 104,15-155,-1 14</inkml:trace>
  <inkml:trace contextRef="#ctx0" brushRef="#br0" timeOffset="3284.383">102 115,'18'7,"0"-2,1 0,-1-1,1-1,0 0,0-2,0 0,0-1,7-1,177-27,-34 17,-107 2,0 2,1 4,0 2,13 3,21-1,184-58,-54 28,140 30,-364-1,0-1,0 1,0-1,0 1,0 0,0 1,0-1,0 0,0 1,0 0,0-1,0 1,0 0,0 1,0-1,-1 0,1 1,0 0,-1-1,0 1,1 0,-1 0,0 1,0-1,0 0,0 1,0-1,-1 1,1 0,-1-1,0 1,0 0,1 0,-2 0,1 0,0 0,-2 167,-26 1,-2-30,1 29,15-112,9-41,0-1,1 1,0 0,1 0,1 0,1 1,1-1,1 14,8 21,-2 0,-3 1,-1 44,-6 468,-26-395,0-1,28-138,1-28,0 1,0 0,-1-1,1 1,-1 0,0 0,0 0,0-1,0 1,-1 0,0 0,1-1,-2 1,1 0,0-1,-1 1,1-1,-1 0,0 1,0-1,0 0,0 0,-1 0,0-1,1 1,-1 0,0-1,0 0,0 0,0 0,-1 0,1 0,0-1,-1 1,0-1,-12 1,0-1,0 0,0-2,0 0,0 0,0-2,1 0,-13-4,-23-4,-188 3,145 10,38-3,-141 13,27 23,-10-7,73-33,79 0,-110 21,76-4,51-9,-1 0,1 0,-1-2,1 1,-1-2,0 1,0-2,1 1,-7-3,13 2,-11-3,-1 0,0 1,0 1,0 0,0 1,0 1,0 1,0 0,-1 1,-44-1,47-9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37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34,'-2'2,"1"-1,-1 1,0-1,1 1,-1 0,1 0,-1 0,1 0,0 0,0 0,0 0,0 0,0 0,0 0,1 1,-1-1,1 0,-1 1,1-1,0 0,0 1,0-1,0 0,0 1,1-1,-1 0,1 1,0-1,-1 0,1 0,0 0,1 2,-2-4,1 1,0 0,-1 0,1 0,0 0,-1-1,1 1,0 0,0-1,0 1,0 0,-1-1,1 1,0-1,0 1,0-1,0 0,0 0,0 1,0-1,1 0,-1 0,0 0,0 0,0 0,0 0,0 0,0 0,0-1,0 1,0 0,0 0,0-1,0 1,0-1,0 1,0-1,0 0,-1 1,1-1,0 0,0 1,0-1,-1 0,1 0,-1 0,1 0,33-41,-24-5,-10 46,0 0,0 1,0-1,-1 0,1 0,0 1,-1-1,1 0,0 1,-1-1,1 0,-1 1,1-1,-1 1,0-1,1 1,-1-1,0 1,1-1,-1 1,0-1,1 1,-1 0,0 0,0-1,1 1,-1 0,0 0,0 0,0 0,1 0,-1 0,0 0,0 0,0 0,1 0,-1 0,0 0,0 1,1-1,-1 0,0 1,0-1,1 0,-1 1,0-1,1 1,-1-1,1 1,-1-1,1 1,-1 0,1-1,-1 1,1 0,-1-1,1 1,-47 52,46-52,0 1,0-1,0 1,0-1,1 1,-1-1,0 1,1-1,-1 1,1 0,0-1,0 1,-1 0,1-1,0 1,0 0,1-1,-1 1,0 0,0-1,1 1,-1 0,1-1,0 1,-1-1,1 1,0-1,0 1,0-1,0 0,0 0,0 1,0-1,1 0,-1 0,0 0,1 0,-1 0,0 0,2 0,0 0,0-1,0 1,0-1,0 1,0-1,0 0,0 0,0-1,0 1,0-1,0 1,0-1,-1 0,1 0,0 0,0 0,0-1,-1 1,1-1,-1 0,1 1,-1-1,0 0,0 0,0-1,0 1,0 0,0-1,0 1,-1-1,0 0,1 0,-1 1,0-1,0 0,0 0,0-1,-1 3,0 0,-1 0,1 0,0 1,0-1,0 0,0 0,-1 0,1 0,-1 0,1 1,0-1,-1 0,1 0,-1 0,1 1,-1-1,0 0,1 1,-1-1,0 1,0-1,1 1,-1-1,0 1,0-1,0 1,1 0,-1-1,0 1,0 0,0 0,0 0,0 0,0 0,0 0,1 0,-1 0,0 0,0 0,0 0,0 0,0 1,0-1,0 0,1 1,-1-1,0 0,-41 20,23-5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9:34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384 537,'-16'-3,"0"0,1 1,-1 1,0 0,0 2,0-1,0 2,0 0,0 1,0 1,1 0,0 1,0 1,0 0,1 1,-1 0,2 1,-1 1,1 0,1 1,-4 4,10-6,0 0,0 1,1-1,1 1,0 0,0 0,0 1,1-1,1 1,-1 0,2 0,-1 3,1-9,1-1,0 1,0-1,0 1,0 0,0-1,1 1,-1-1,1 1,0-1,0 1,1-1,-1 1,1-1,0 0,-1 0,1 0,1 0,-1 0,0 0,1-1,-1 1,1-1,0 0,0 1,0-1,0 0,0-1,0 1,1-1,-1 1,0-1,1 0,2 0,4-1,-1 0,1-1,0-1,-1 1,1-2,-1 1,1-1,-1-1,0 0,0 0,-1-1,1 0,-1 0,0-1,0 0,-1 0,0-1,2-2,141-128,-58 25,-78 105,-24 41,5-17,2-6,1 1,0-1,0 1,1 0,0 0,1 0,1 0,0 0,0-1,1 1,1 0,0-1,1 1,0-1,0 0,1 0,1-1,0 1,0-1,1-1,3 5,35 27,-31-31</inkml:trace>
  <inkml:trace contextRef="#ctx0" brushRef="#br0" timeOffset="400.305">779 481,'-5'95,"9"-56,2 1,2-1,1 0,2-1,3 3,-9-26,-5-14,0-1,-1 1,1 0,0 0,0 0,0-1,0 1,0 0,0 0,0 0,0-1,0 1,1 0,-1 0,0-1,0 1,1 0,-1 0,0-1,1 1,-1 0,1-1,-1 1,1 0,-1-1,1 1,-1-1,1 1,0-1,-1 1,1-1,0 0,-1 1,1-1,0 0,0 1,-1-1,1 0,0 0,0 0,0 0,-1 1,1-1,0 0,0-1,0 1,-1 0,1 0,0 0,0 0,-1-1,1 1,0 0,0 0,-1-1,1 1,0-1,-1 1,1-1,0 1,-1-1,1 1,-1-1,1 0,-1 1,1-1,-1 0,106-220,-60 107,-38 90</inkml:trace>
  <inkml:trace contextRef="#ctx0" brushRef="#br0" timeOffset="3772.273">1230 621,'6'4,"1"0,0 0,0-1,1 0,-1-1,1 1,-1-1,1-1,0 1,-1-2,1 1,0-1,0 0,0 0,0-1,-1 0,4-1,136-40,-142 40,-1 0,1 0,0-1,-1 0,0 0,1 0,-1 0,0 0,-1-1,1 0,-1 0,1 0,-1 0,0 0,-1-1,1 0,-1 1,0-1,0 0,0 0,-1 0,0 0,0 0,0 0,0 0,-1-1,0-3,-1 5,0 0,0 0,0 0,-1 0,1 0,-1 1,0-1,0 0,-1 1,1-1,-1 1,1 0,-1 0,0 0,0 0,0 1,-1-1,1 1,-1-1,1 1,-1 1,0-1,0 0,0 1,0 0,-2-1,-5-1,0 0,0 0,0 2,0-1,0 1,-1 1,1 0,0 0,-6 2,2 2,1 0,0 0,0 2,1 0,0 0,0 1,0 1,1 0,-2 2,8-3,1 0,0 0,0 0,1 1,0-1,0 1,1 0,0 0,0 0,1 1,0-1,0 1,1-1,0 1,1-1,0 1,0 0,1-1,0 1,0-1,1 1,0-1,1 1,0-1,0 0,1 0,0-1,0 1,0-1,1 0,1 0,2 4,129 103,-132-109,0 0,1-1,-1 1,1-1,0 0,0-1,0 1,0-1,1 0,-1-1,1 0,0 0,-1 0,1-1,0 0,0 0,0 0,0-1,1 0,8-5</inkml:trace>
  <inkml:trace contextRef="#ctx0" brushRef="#br0" timeOffset="6053.204">1964 1,'33'42,"-20"-13,0 0,-2 1,-2 1,-1-1,-1 1,2 23,-4-19,-1 0,-2 0,-2 0,-1 0,-2 0,-1 0,-1 0,-3 0,0-1,-2-1,-8 17,10-30,0 0,-2 0,0-1,-1-1,-1 1,0-2,-1 0,-1 0,-1-1,-3 1,10-9,-2 0,1 0,-1-1,0 0,-1 0,1-2,-1 1,0-1,-1-1,1 0,-1 0,0-1,0-1,0 0,-7 0,-66-7,60-2</inkml:trace>
  <inkml:trace contextRef="#ctx0" brushRef="#br0" timeOffset="12892.082">2839 254,'-173'125,"98"-67,5-5,2 4,-50 53,113-104,4-4,0-1,0 1,1-1,-1 1,0-1,0 0,-1 1,1-1,0 0,0 0,-1 0,1 0,-1 0,1 0,-1 0,1 0,-1 0,1-1,-1 1,0-1,1 1,-1-1,0 0,1 0,-1 0,0 1,1-2,-1 1,0 0,0 0,1 0,-7-8</inkml:trace>
  <inkml:trace contextRef="#ctx0" brushRef="#br0" timeOffset="13239.504">2359 254,'28'45,"100"57,-34-32,-73-52,12 13,0-1,2-3,1 0,1-2,2-2,31 14,-69-37,-1 1,1-1,0 1,0-1,-1 0,1 1,0-1,0 0,0 1,-1-1,1 0,0 0,0 0,0 0,0 0,0 0,-1 0,1 0,0 0,0 0,0 0,0-1,0 1,-1 0,1-1,0 1,0 0,-1-1,1 1,0-1,-1 1,1-1,0 0,-1 1,1-1,-1 0,1 1,-1-1,1 0,-1 1,1-1,-1 0,0 0,0 0,1 1,-1-1,0 0,0 0,0 0,0 0,0 0,0 1,0-1,0 0,0 0,0 0,0 0,-1 0,1 1,0-1,-1-1,-3-12</inkml:trace>
  <inkml:trace contextRef="#ctx0" brushRef="#br0" timeOffset="13622.97">2641 85,'-28'255,"28"170,-12-336,13-76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38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1,'-18'55,"-127"257,94-226,173-285,-18 27,-102 168,0 0,-1 0,1 1,0-1,1 1,-1-1,1 1,-1 0,1 0,0 0,0 0,1 0,-1 1,0-1,1 1,-1 0,1 0,0 1,0-1,0 1,0-1,0 1,0 0,0 1,0-1,0 1,0 0,1 0,-1 0,0 0,0 1,0 0,0 0,0 0,0 0,0 1,0-1,0 1,7 9,-1 0,-1 0,0 1,-1 0,0 1,0 0,-2 0,1 1,-2-1,0 1,0 1,-2-1,1 0,-2 1,1 15,-3-28,0 1,0-1,0 0,0 1,0-1,-1 0,1 1,-1-1,0 0,0 1,1-1,-1 0,-1 0,1 0,0 0,-1 0,1 0,-1 0,1 0,-1-1,0 1,0 0,1-1,-1 0,0 1,-1-1,1 0,0 0,0 0,0 0,-1-1,1 1,0 0,-1-1,1 0,-1 0,-1 0,-91-10,-60-23,131 26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47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13,'-14'10,"-5"8,5 0,11-2,10-4,8-5,3-7,2-4,-2-6,-4-7,-9 0,-6-1,-7 1,-3 9,6 6,4 8,2 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47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24,'7'18,"-2"1,0 0,-1 0,-1 0,0 0,-2 1,0-1,-2 8,2-12,0 18,0-6,0-1,-2 1,0 0,-2-1,-1 1,-2 0,-8 31,12-53,1-7</inkml:trace>
  <inkml:trace contextRef="#ctx0" brushRef="#br0" timeOffset="600.579">1 53,'13'-8,"0"1,1 0,-1 1,2 1,-1 0,1 1,-1 1,1 0,0 1,0 0,0 1,1 1,-1 1,0 0,11 3,-22-2,-1 0,0 1,0 0,1 0,-2 0,1 0,0 0,-1 1,1-1,-1 1,0-1,0 1,0 0,-1 0,0 0,1 0,-1 0,-1 0,1 0,0 1,-1-1,0 0,0 0,0 0,-1 1,0-1,1 0,-1 0,-1 0,1 0,0 0,-1 0,0 0,0-1,0 1,-1 0,-8 48,11-46,1 0,-1 0,1 0,1-1,-1 1,1 0,0-1,0 1,1-1,0 0,0 0,0 0,0 0,1 0,-1-1,1 1,1-1,0 1,37 54,-41-55,0 1,0-1,-1 0,1 0,-1 1,0-1,0 0,0 1,-1-1,1 0,-1 1,0-1,0 0,-1 0,1 0,-1 0,0 0,0 0,-1 0,1-1,-1 1,1-1,-1 0,0 0,0 0,-1 0,-3 5,-1-1,-1 0,0 0,1-1,-2 0,1-1,-1 0,0-1,0 0,-1 0,2-1,1 0,-1-1,0-1,0 1,0-2,-1 1,1-1,0-1,0 1,0-1,0-1,0 0,0 0,0-1,1 0,-2-1,-8-9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6:54.9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0,'22'59,"-19"-38,-1 1,-1-1,0 0,-2 1,-1-1,0 0,-2 0,-4 17,6-26,1 0,0 0,0 1,2-1,-1 0,2 0,0 0,0 0,1 1,7 52,3 11,-10-65,0 0,0 0,-2 0,1 1,-1-1,-1 1,0-1,-1 1,0-1,-1 1,0 0,-5 16,1 0,2 0,1 1,1-1,2 1,0-1,3 11,8-3,-4-31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2:57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3303 662,'0'34,"5"15,6 0,1-8</inkml:trace>
  <inkml:trace contextRef="#ctx0" brushRef="#br0" timeOffset="245.191">3331 381,'-5'-5,"-1"-2</inkml:trace>
  <inkml:trace contextRef="#ctx0" brushRef="#br0" timeOffset="481.82">3783 182,'-17'91,"-7"182,19-247,1 1,0-1,2 1,2 0,0 0,1-1,2 1,1 0,1-1,8 24,-3-27</inkml:trace>
  <inkml:trace contextRef="#ctx0" brushRef="#br0" timeOffset="711.867">4008 635,'5'33,"6"21,2 6,-2-7</inkml:trace>
  <inkml:trace contextRef="#ctx0" brushRef="#br0" timeOffset="964.93">4065 295</inkml:trace>
  <inkml:trace contextRef="#ctx0" brushRef="#br0" timeOffset="-903.499">2400 635,'-19'-1,"0"2,0 1,0 0,1 1,-1 1,1 1,0 1,1 0,-1 1,1 1,0 1,-13 9,27-16,0 1,0 0,0 0,0 1,0-1,1 0,0 1,0 0,0 0,0-1,0 1,1 0,-1 0,1 1,0-1,0 0,1 0,-1 0,1 1,0-1,0 0,1 1,-1-1,1 0,0 0,0 0,0 0,0 1,1-2,0 1,0 0,0 0,0 0,1-1,-1 0,1 1,0-1,0 0,0 0,0 0,1-1,-1 1,1-1,-1 0,1 0,0 0,0 0,0-1,0 1,0-1,3 0,5 3,0 0,0-1,0-1,0 0,1-1,-1 0,0-1,1 0,-1-1,1 0,-1-1,0-1,0 0,0 0,0-1,-1-1,1 0,-1-1,0 0,-1 0,0-1,0 0,0-1,8-9,57-64,-62 65</inkml:trace>
  <inkml:trace contextRef="#ctx0" brushRef="#br0" timeOffset="-634.868">2852 295,'-18'45,"2"1,2 0,2 1,2 0,2 1,2 0,3 0,1 0,3 16,13 34,-9-94,-7-14,-2-2</inkml:trace>
  <inkml:trace contextRef="#ctx0" brushRef="#br0" timeOffset="-288.345">2653 578,'5'5,"7"1,5 0,5-1,4-2,2-1,1-1,0 0,1-1,-1-5,0-2,-1 1,1 1,-1 2,1 0,-1-3,0-1,-5 1</inkml:trace>
  <inkml:trace contextRef="#ctx0" brushRef="#br0" timeOffset="-12806.883">875 324,'0'0,"1"1,-1-1,0 1,0-1,0 0,0 1,0-1,0 1,0-1,0 0,0 1,0-1,0 0,0 1,0-1,-1 1,1-1,0 0,0 1,0-1,0 0,-1 1,1-1,0 0,0 1,-1-1,1 0,0 0,-1 1,1-1,0 0,-1 0,1 0,0 1,-1-1,1 0,0 0,-1 0,1 0,0 0,-1 0,1 0,-1 0,1 0,0 0,-1 0,1 0,-1 0,1 0,0 0,-1 0,1 0,0 0,-1-1,1 1,0 0,-1 0,1 0,0-1,-1 1,1 0,0 0,-1-1,1 1,4 41,-3-37,9 109,-6-1,-6 61,0-34,2 6,0-121</inkml:trace>
  <inkml:trace contextRef="#ctx0" brushRef="#br0" timeOffset="-1805.661">763 239,'2'-5,"-1"1,1 0,-1-1,1 1,1 0,-1 0,0 0,1 0,0 1,0-1,0 1,0-1,1 1,-1 0,1 1,0-1,0 0,0 1,0 0,0 0,0 0,1 1,-1-1,1 1,-1 0,1 0,26-3,1 1,-1 1,1 1,-1 2,1 2,-1 0,0 2,16 6,-31-8,0 2,0 0,-1 1,1 1,-1 0,-1 1,10 7,-19-12,0 1,0 0,0 0,-1 0,1 0,-1 1,0 0,0 0,-1 0,1 0,-1 0,0 1,0 0,-1 0,0-1,0 1,0 0,-1 1,0-1,0 0,0 5,-4-2,1-1,-1 1,-1 0,0-1,0 0,0 0,-1 0,0-1,-1 1,0-1,0 0,0-1,-1 0,0 0,0 0,0-1,-1 0,0 0,0-1,0 0,-1 0,0 0,-4 3,-228 97,223-84,51-8,-28-11,10 1,0 0,0 2,-1-1,1 2,-1 0,0 1,0 0,0 1,-1 0,0 1,-1 1,1 0,-2 1,1 0,-2 1,1 0,-1 0,-1 1,0 1,2 4,1 11,-12-24,0-1,1 0,-1 1,1-1,0 0,0 0,0 0,1 0,-1 0,1 0,-1 0,1 0,0-1,0 1,0-1,1 1,-1-1,1 0,-1 0,1 0,0 0,0 0,-1-1,1 1,0-1,1 0,-1 0,0 0,0 0,0 0,1-1,-1 1,0-1,0 0,1 0,-1 0,1-1,14-4</inkml:trace>
  <inkml:trace contextRef="#ctx0" brushRef="#br0" timeOffset="5662.922">10048 521,'-24'5,"1"0,0 2,0 0,0 1,1 2,1 0,-1 1,2 1,0 1,-5 5,23-16,0-1,0 0,0 1,0-1,1 1,-1 0,1-1,-1 1,1 0,0 0,0 0,-1 0,1 0,1 0,-1 0,0 1,0-1,1 0,-1 0,1 1,0-1,0 0,0 1,0-1,0 0,0 0,1 1,-1-1,1 0,-1 0,1 1,0-1,0 0,0 0,0 0,0 0,1 0,-1 0,1-1,-1 1,1 0,-1-1,1 1,0-1,0 1,0-1,0 0,0 0,0 0,1 0,101 75,-104-73,1 0,-1 0,1 1,-1-1,-1 0,1 1,0-1,-1 0,1 0,-1 1,0-1,0 0,0 0,-1 0,1 0,-1 0,1 0,-1-1,0 1,0 0,-1-1,1 1,0-1,-1 0,1 0,-1 0,0 0,0 0,0-1,0 1,0-1,0 0,0 0,0 0,0 0,-1-1,1 1,-77 34,55-25</inkml:trace>
  <inkml:trace contextRef="#ctx0" brushRef="#br0" timeOffset="4064.707">7904 155,'-18'47,"10"17,2 1,4 0,5 58,-1-21,8 168,-9-268,-1 0,1-1,-1 1,1-1,-1 1,0 0,0-1,0 1,0 0,0-1,0 1,-1 0,1-1,0 1,-1-1,1 1,-1 0,0-1,1 1,-1-1,0 0,0 1,0-1,0 0,0 1,0-1,-1 0,1 0,-1 0,-6 0</inkml:trace>
  <inkml:trace contextRef="#ctx0" brushRef="#br0" timeOffset="4316.539">7480 465,'38'0,"37"0,11 0,-1 0,-9 0,-13 5,-7 1,-9 0,-7-1,-6 3,-4 1,-2-2,-6 3,-7 0</inkml:trace>
  <inkml:trace contextRef="#ctx0" brushRef="#br0" timeOffset="4569.826">8242 860,'-3'-1,"0"1,0 0,0-1,0 1,0-1,1 0,-1 0,0 0,0 0,1 0,-1-1,1 1,-1-1,1 0,0 1,0-1,-1 0,1 0,0-1,1 1,-1 0,0-1,1 1,-1-1,1 0,0 1,0-1,0 0,0 0,1 1,-1-1,1 0,-1 0,1 0,0 0,0 0,0 0,1 0,-1 0,1 1,-1-1,1 0,0 0,0 0,0 1,1-1,-1 1,1-1,-1 1,1-1,9-19,0 0,2 0,0 1,1 1,1 0,1 1,1 1,19-16,-35 32,0 1,0 0,0 0,0 0,0 0,0 0,0 0,1 0,-1 0,0 1,1-1,-1 0,1 1,-1-1,0 1,1 0,-1-1,1 1,-1 0,1 0,-1 0,1 0,-1 0,1 0,-1 0,1 1,-1-1,1 0,-1 1,1 0,12 7</inkml:trace>
  <inkml:trace contextRef="#ctx0" brushRef="#br0" timeOffset="4965.825">8919 606,'-10'-6,"0"1,0 0,-1 1,1 0,-1 1,0 0,0 1,0 0,0 0,-1 1,1 1,0 0,0 1,-1 0,1 0,0 1,0 1,0 0,0 0,1 1,-1 1,1-1,0 2,0-1,1 1,0 1,0 0,0 0,1 1,0 0,-33 89,40-94,0-1,1 1,0 0,0 0,0 0,0-1,0 1,0 0,1 0,-1 0,1-1,0 1,0 0,0-1,0 1,0-1,1 1,-1-1,1 1,0-1,-1 0,1 0,0 0,0 0,1 0,-1 0,0-1,1 1,-1-1,0 1,1-1,0 0,-1 0,1 0,2 0,4-1,0 0,0-1,0 0,0-1,0 0,0 0,0-1,-1 0,1 0,-1-1,0 0,0-1,0 0,-1 0,1 0,-1-1,1-2,13-7,152-122,-141 115,-20 20</inkml:trace>
  <inkml:trace contextRef="#ctx0" brushRef="#br0" timeOffset="5349.014">9145 832,'4'-14,"2"-11,1 0,1 0,2 1,0 0,1 1,2 0,7-10,-20 31,1 1,-1 0,0 0,1 0,-1 0,1 0,0 0,-1 0,1 0,0 0,-1 0,1 1,0-1,0 0,0 0,0 1,0-1,0 0,0 1,0-1,0 1,0-1,0 1,0 0,0-1,0 1,0 0,0 0,1 0,-1 0,0 0,0 0,0 0,0 0,0 0,1 1,-1-1,0 0,0 1,0-1,0 1,0-1,0 1,0-1,0 1,0 0,0 0,-1-1,1 1,0 0,0 0,-1 0,1 0,0 0,-1 0,1 0,-1 0,1 0,-1 0,0 0,1 0,-1 0,0 1,0-1,0 0,0 0,0 0,0 1,4 37,-4-34,-1 0,1 0,0 0,0 1,1-1,-1 0,1 0,0 0,1 0,-1 0,1 0,0 0,0-1,1 1,-1-1,1 1,0-1,0 0,0 0,1 0,-1-1,1 1,0-1,0 0,2 2,-2-5,1 0,-1 0,0 0,0 0,0-1,0 0,1 0,-1 0,0 0,0 0,-1-1,1 0,0 0,-1 0,1 0,-1-1,1 1,-1-1,0 0,0 0,0 0,-1 0,1 0,-1-1,1 1,-1-1,0 0,-1 1,1-3,28-31,-15 25</inkml:trace>
  <inkml:trace contextRef="#ctx0" brushRef="#br0" timeOffset="2249.566">4319 860,'-4'-14,"0"1,2-1,0 1,0-1,1 0,1 0,1 1,0-1,0 0,1 1,1-1,0 1,1-1,1 1,0 0,0 1,1 0,1-1,0 2,1-1,0 1,1 0,0 1,1 0,0 0,20-11,-30 21,1-1,0 1,-1 0,1 0,-1 0,1 1,0-1,-1 0,1 0,-1 0,1 0,-1 1,1-1,0 0,-1 0,1 1,-1-1,1 0,-1 1,1-1,-1 1,0-1,1 0,-1 1,1-1,-1 1,0-1,0 1,1 0,-1-1,0 1,0-1,1 1,-1-1,0 1,0 0,0-1,0 1,0-1,0 1,0 0,0-1,0 1,0-1,0 1,-1 0,1-1,0 1,0-1,-1 1,1-1,0 1,-1-1,1 1,0-1,-1 1,1-1,-2 5,0 0,0-1,1 1,-1 0,1 0,0 0,1 0,-1-1,1 1,0 0,0 0,1 0,-1 0,1 0,0 0,0 0,1 0,0-1,-1 1,2-1,-1 1,0-1,1 0,0 0,0 0,0 0,0 0,1-1,0 1,-1-1,1 0,0 0,1 0,-1-1,0 0,1 1,4 0,-5-2,0-1,0 0,1 1,-1-1,0-1,1 1,-1-1,0 0,0 0,0 0,0 0,0-1,0 1,0-1,0 0,0-1,-1 1,1 0,-1-1,0 0,0 0,0 0,0 0,0-1,0 1,-1-1,2-3,2-3,0-1,-1 0,0 0,-1 0,-1-1,1 1,-2-1,0 0,1-8,-2-3</inkml:trace>
  <inkml:trace contextRef="#ctx0" brushRef="#br0" timeOffset="2693.876">5052 691,'15'-15,"-2"0,0-2,0 1,-2-2,0 1,-1-1,5-14,-14 30,1-1,-1 0,0 1,0-1,0 0,0 0,0 1,-1-1,1 0,-1 0,0 0,1 0,-1 0,-1 0,1 0,0 0,-1 0,0 1,1-1,-1 0,0 0,-1 1,1-1,0 0,-1 1,1-1,-1 1,0 0,0 0,0-1,0 1,0 0,0 1,-1-1,1 0,-1 1,1-1,-1 1,0 0,1 0,-1 0,0 0,0 0,0 1,0-1,1 1,-1 0,0-1,0 1,0 1,0-1,-1 1,-12 4,0 0,0 2,1 0,0 1,0 0,1 1,0 1,0 0,1 1,1 1,0 0,0 0,2 1,-1 1,2-1,-1 2,-2 6,10-17,-1 0,1 0,0 0,1 0,-1 0,1 1,0-1,0 0,0 1,0-1,1 1,-1-1,1 0,1 1,-1-1,0 1,1-1,0 1,0-1,1 0,-1 1,1-1,0 0,0 0,0 0,0-1,1 1,-1 0,1-1,0 0,0 1,1-1,-1 0,1-1,-1 1,1 0,8 4,-1 0,1 0,0-1,0 0,1-1,0-1,0 0,0-1,0 0,1-1,-1 0,1-1,-1-1,1 0,-1 0,1-2,12-2,10-4,-1-1,0-2,-1-2,-1-1,0-1,4-4,74-38,-87 46</inkml:trace>
  <inkml:trace contextRef="#ctx0" brushRef="#br0" timeOffset="3330.63">5702 521,'-43'6,"1"2,0 2,1 1,0 3,1 1,0 1,-3 5,41-21,-1 1,1-1,0 1,-1-1,1 1,-1 0,1 0,0 0,0 0,0 0,0 1,0-1,0 1,0-1,0 1,0 0,1-1,-1 1,0 0,1 0,0 0,0 1,-1-1,1 0,0 0,1 1,-1-1,0 0,1 1,-1-1,1 1,0-1,0 1,0-1,0 1,0-1,1 1,-1-1,1 0,-1 1,1-1,0 0,0 1,0-1,0 0,1 2,5 1,0 0,0 0,1-1,-1 0,1 0,0-1,0 0,0 0,1-1,-1 0,0-1,1 0,-1 0,1-1,0 0,-1 0,1-1,1 0,4 1,11-3,0-1,0-1,0-2,-1 0,0-1,0-2,-1 0,0-2,-1 0,-1-2,5-3,-26 16,1 1,-1-1,1 0,0 1,-1-1,1 1,0-1,-1 1,1-1,0 1,0-1,0 1,-1 0,1 0,0-1,0 1,0 0,0 0,-1 0,1 0,0 0,0 0,0 0,0 0,0 0,0 0,-1 1,1-1,0 0,0 0,0 1,-1-1,1 1,0-1,0 1,-1-1,1 1,0-1,-1 1,1 0,-1-1,1 1,-1 0,1-1,-1 1,1 0,-1 0,4 47,-4-30,0-13,1 0,-1-1,1 1,1-1,-1 1,0-1,1 0,0 0,0 0,1 1,-1-2,1 1,0 0,-1-1,2 1,-1-1,0 0,1 0,-1 0,1 0,0-1,0 1,0-1,0 0,1 0,-1-1,0 1,1-1,-1 0,1 0,0-1,-1 1,1-1,-1 0,1 0,0-1,-1 1,1-1,0 0,13-4,0 0,0-1,0 0,-1-2,-1 0,1-1,-1-1,-1 0,0-1,0-1,-1 0,0-1,-1 0,-1-1,9-14,10-4,-20 21,0 0,-1 0,0-1,-1-1,-1 1,0-1,0-1,-2 0,1 0,-2 0,0 0,1-5,-6 16,1 0,-1 0,0 0,0 0,0 0,0 0,-1 1,1-1,-1 0,0 0,0 0,0 0,0 1,0-1,0 0,-1 1,1-1,-1 1,0 0,0-1,0 1,0 0,0 0,0 0,-1 1,1-1,0 0,-1 1,0 0,1-1,-1 1,0 0,1 0,-1 1,0-1,0 0,0 1,0 0,0 0,0 0,0 0,0 0,1 0,-1 1,0 0,0-1,0 1,0 0,1 0,-1 1,0-1,1 0,-1 1,-1 1,-2 3,1 0,-1 0,1 0,0 1,0 0,1 0,0 0,0 1,0 0,1-1,1 1,-1 0,1 0,0 1,1-1,0 0,0 1,1-1,0 0,1 1,0-1,0 0,1 1,-1-1,2 0,-1 0,1 0,2 2,73 77,-39-51,-33-31,4 5,0 0,0 1,-1-1,0 2,-1-1,0 1,-1 1,4 10,-4-1</inkml:trace>
  <inkml:trace contextRef="#ctx0" brushRef="#br0" timeOffset="6518.109">10500 127,'-28'67,"5"13,3 0,4 2,4 0,3 1,4 0,4 12,1-67,0-5</inkml:trace>
  <inkml:trace contextRef="#ctx0" brushRef="#br0" timeOffset="7266.704">11092 465,'-42'15,"0"2,1 2,1 2,1 1,2 2,-32 26,63-46,1 0,0 1,0-1,1 1,-1 1,1-1,0 1,0-1,1 1,0 0,0 0,0 0,1 1,0-1,0 1,0-1,1 1,0 0,1 0,-1-1,1 1,0 0,1 0,0 0,0-1,2 6,1-8,0 0,1-1,0 1,0-1,0 0,0 0,0-1,1 0,-1 0,1 0,-1 0,1-1,0 0,0 0,-1-1,1 0,0 0,0 0,0 0,0-1,-1 0,1 0,0-1,-1 1,1-1,-1-1,1 1,-1-1,0 0,3-2,244-163,-252 167,1 0,-1 0,1 1,-1-1,1 0,-1 1,1-1,0 0,-1 1,1-1,0 1,0-1,-1 1,1 0,0-1,0 1,0 0,0-1,-1 1,1 0,0 0,0 0,0 0,0 0,0 0,0 0,0 0,-1 0,1 0,0 0,0 1,0-1,0 0,0 1,-1-1,1 0,0 1,0-1,-1 1,1-1,0 1,-1 0,1-1,0 1,-1 0,1-1,-1 1,1 0,-1 0,0 0,1-1,-1 1,0 0,1 0,-1 0,0 0,0-1,0 1,0 0,0 0,0 0,0 0,0 0,0 0,0 0,0-1,-1 2,2 23,-1-19,-1 0,1-1,0 1,0 0,1-1,0 1,0 0,0-1,0 1,1-1,0 1,0-1,1 0,-1 0,1 0,0 0,1 0,-1-1,1 1,0-1,0 0,0 0,1-1,0 1,2 0,0-1,1 0,0 0,-1-1,1 0,0-1,0 0,0 0,0 0,0-1,1 0,-1-1,0 0,0 0,0-1,-1 0,1 0,0-1,-1 0,1 0,-1 0,4-3,15-9,-1-2,0 0,-1-1,-1-2,9-9,-3 2,-2-2,-1 0,-1-2,-2-1,-1 0,-1-2,-2 0,-1-2,-2 0,-2 0,-1-2,-2 0,3-20,-6 20,-4 29,-1-1,-1 0,0 0,0 0,-1 0,0 0,-1 0,0-1,0 1,-1 0,-1 0,1 0,-4-7,5 16,-1 0,1 0,-1 0,0 0,1 0,-1 1,0-1,0 0,0 0,1 0,-1 1,0-1,0 1,0-1,0 1,0-1,0 1,0-1,-1 1,1 0,0 0,0-1,0 1,0 0,0 0,0 0,-1 0,1 1,0-1,0 0,0 0,0 1,0-1,0 0,0 1,0-1,0 1,0-1,0 1,0 0,0 0,0-1,0 1,1 0,-1 0,0 0,1 0,-1-1,0 1,1 1,-37 48,26-22,1 0,2 1,1 0,1 0,2 1,1 0,1-1,2 1,0 0,2 0,2 0,-2 48,0 199,25-141,-48-203,17 42</inkml:trace>
  <inkml:trace contextRef="#ctx0" brushRef="#br0" timeOffset="7514.608">11346 437,'29'0,"28"0,10 0,3 0,-6 0,-9 0,-4 0,-6 0,-5 0,-6 0,-3 0,-2 0,-2 0,0 0,0 0,1 0,-6 0</inkml:trace>
  <inkml:trace contextRef="#ctx0" brushRef="#br0" timeOffset="7761.775">12447 578,'-5'29,"-1"14,0 0</inkml:trace>
  <inkml:trace contextRef="#ctx0" brushRef="#br0" timeOffset="7920.292">12390 295</inkml:trace>
  <inkml:trace contextRef="#ctx0" brushRef="#br0" timeOffset="8231.212">12813 521,'-6'14,"1"-1,0 1,1 0,0 0,1 0,0 0,1 1,1-1,0 1,1 0,1-1,0 1,1-1,1 0,0 1,1 0,-2-11,1 0,-1-1,0 1,1-1,0 0,0 0,0 0,0 0,0 0,1-1,-1 1,1-1,0 0,0 0,-1 0,1-1,0 1,1-1,-1 0,0 0,0 0,0-1,1 1,-1-1,0 0,0-1,1 1,-1-1,0 0,0 0,3-1,4 0,0-1,-1-1,1 0,-1 0,0-1,0-1,0 0,-1 0,0 0,0-1,5-6,-6 6,0 0,-1 0,0-1,0 0,-1 0,0-1,0 1,-1-1,0-1,-1 1,0-1,0 0,-1 0,-1 0,1 0,-2 0,1 0,-1-1,-1 1,0-1,0 1,-1-1,-1 1,1 0,-2 0,1 0,-2 0,1 0,-1 0,-4-6,5 13,0-1,0 1,0 0,-1 0,1 1,-1-1,0 1,0 0,0 0,0 0,0 0,0 1,0 0,0 0,-1 0,1 0,0 0,-1 1,1 0,-1 0,1 0,0 1,-1-1,1 1,0 0,-5 1,-15 5</inkml:trace>
  <inkml:trace contextRef="#ctx0" brushRef="#br0" timeOffset="8647.47">13237 719,'212'-124,"-204"118,-7 5,0-1,0 1,0-1,0 1,1 0,-1-1,1 1,-1 0,1 0,-1 0,1 0,0 0,-1 0,1 1,0-1,0 0,-1 1,1-1,0 1,0 0,0 0,0 0,0 0,0 0,-1 0,1 0,0 1,0-1,0 0,0 1,-1 0,1-1,0 1,0 0,-1 0,1 0,-1 0,1 0,0 1,20 51,-21-47,1 1,0-1,0 0,1 0,-1 0,1-1,1 1,-1-1,1 0,0 0,0 0,0 0,1 0,0-1,0 0,0 0,1 0,5-1,1 0,0-1,0 0,0-1,0-1,0 1,0-2,1 0,-1 0,0-1,-1-1,1 0,0-1,-1 0,0 0,0-1,0-1,0 0,-1 0,0-1,0 0,-1-1,0 0,0-1,15-12,-2-1,0-2,-2 0,0 0,14-26,-1 3,-22 33</inkml:trace>
  <inkml:trace contextRef="#ctx0" brushRef="#br0" timeOffset="10752.546">1 1396,'454'-1,"-112"-27,-62 18,58-25,-39 12,17 5,-22-8,-7 0,316 24,81 2,-298-29,-20 18,-12-7,-44-8,467 25,1434 1,-1719-28,1161 29,830-1,-2021-29,-77 17,-120-3,87 13,-209 3,25-23,-106 44,-48-13,1 0</inkml:trace>
  <inkml:trace contextRef="#ctx0" brushRef="#br0" timeOffset="29589.315">1666 635,'84'69,"-75"-67,0 0,0-1,0 0,0-1,0 0,0 0,0-1,0-1,0 1,0-1,0-1,0 1,-1-2,1 1,-1-1,0 0,0-1,0 0,-1 0,7-7,-11 11,-1-1,1 0,-1 0,0 0,0 0,0 0,0 0,0-1,0 1,0-1,-1 1,1-1,-1 0,0 1,0-1,0 0,0 0,0 0,-1 0,1 0,-1 0,0 0,0 0,0 0,0 0,0 0,-1 0,0 0,1 0,-1 0,0 0,0 1,-1-1,1 0,0 0,-1 1,0-1,1 1,-1 0,0-1,-1 1,1 0,0 0,0 0,-1 1,1-1,-1 0,0 1,1 0,-1-1,0 1,0 0,0 1,-1-1,-13-4,0 2,0 0,0 1,-1 1,1 0,0 1,-1 1,1 1,0 1,0 0,-16 5,25-5,0-1,1 1,-1 0,1 1,-1 0,1 0,0 1,1-1,-1 1,1 1,0-1,0 1,1 0,0 1,0-1,0 1,1 0,0 0,0 1,0-1,1 1,1 0,-1 0,1 0,1 0,-1 0,1 0,1 0,-1 0,1 1,1-1,0 0,0 0,0 0,1 0,2 6,1-4,-1 1,2-1,0 1,0-1,0-1,2 0,-1 0,1 0,0-1,1 0,0 0,0-1,0 0,1-1,0 0,0 0,1-1,0-1,0 0,0 0,4 0,102-24,-64 15,-29 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3:40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1 767,'0'-15,"0"23,0 25,0 705,28-513,-45-44,6-25,11-153,1 0,-1 0,1 0,0 0,0 0,0-1,0 1,1 0,-1-1,1 1,0-1,-1 1,1-1,0 0,1 0,-1 0,0 0,1 0,-1 0,1 0,-1-1,1 0,0 1,-1-1,1 0,0 0,0 0,0-1,0 1,0-1,1 1,98-3,71-29,53 19,-29-6,-173 19</inkml:trace>
  <inkml:trace contextRef="#ctx0" brushRef="#br0" timeOffset="365.494">1779 1754,'-79'58,"2"3,4 4,-28 32,-81 57,130-123,28-21</inkml:trace>
  <inkml:trace contextRef="#ctx0" brushRef="#br0" timeOffset="669.482">1215 1754,'75'77,"3"-4,3-3,87 57,51 36,-191-155,-16-8</inkml:trace>
  <inkml:trace contextRef="#ctx0" brushRef="#br0" timeOffset="1801.99">311 62,'1'0,"-1"0,0 0,0 1,0-1,0 0,0 1,0-1,0 0,0 0,0 1,0-1,0 0,0 1,0-1,0 0,0 1,0-1,0 0,0 0,0 1,0-1,-1 0,1 0,0 1,0-1,0 0,0 0,-1 1,1-1,0 0,0 0,0 0,-1 1,1-1,0 0,-1 0,1 0,0 0,0 0,-1 1,1-1,0 0,-1 0,1 0,0 0,0 0,-1 0,1 0,0 0,-1 0,1 0,0 0,-1 0,1-1,0 1,0 0,-1 0,1 0,0 0,0 0,-1-1,1 1,0 0,0 0,-1 0,5 36,-2-27,3 83,-6-71,1 0,1 0,1 0,1-1,1 1,0-1,2 0,0 0,1 0,1-1,1 0,5 7,-13-25,0 1,0 0,0-1,0 1,0-1,1 0,-1 1,1-1,-1 0,1 0,-1 0,1 0,-1 0,1 0,0 0,0 0,-1-1,1 1,0-1,0 0,0 1,0-1,-1 0,1 0,0 0,0 0,0 0,0 0,0-1,0 1,-1-1,1 1,0-1,0 0,-1 0,1 0,0 1,-1-2,1 1,-1 0,1-1,53-60,-31 18,-1-1,-3-1,-1 0,-2-1,3-21,21-58,-40 126,-1 1,0-1,1 1,-1-1,0 1,1 0,-1-1,1 1,-1-1,1 0,-1 1,1-1,-1 1,1-1,0 0,-1 1,1-1,0 0,-1 0,1 1,-1-1,1 0,0 0,0 0,-1 0,1 0,0 0,-1 0,1 0,0 0,-1 0,1 0,0-1,-1 1,1 0,-1 0,1-1,0 1,-1 0,1-1,-1 1,1-1,-1 1,1-1,-1 1,1-1,-1 1,1-1,-1 1,0-1,1 1,-1-1,0 0,1 1,-1-1,39 188,-9-63,-5 1,-6 1,-4 18,-14-118,-1 0,-2-1,0 1,-1-1,-2 0,-1 0,-6 17,8-30,0-1,0 0,-2 0,1-1,-1 1,-1-1,0 0,0-1,-1 0,0 0,-1-1,0 0,0 0,-1-1,0 0,0-1,-5 2,11-5,0-1,0 0,0 0,0-1,0 1,-1-1,1 0,0 0,-1 0,1-1,-1 1,1-1,-1 0,1-1,-1 1,1-1,0 0,-1 0,1 0,0 0,-1-1,1 0,0 0,0 0,1 0,-1-1,0 1,1-1,-1 0,1 0,0-1,-1 0,-1-3,1-1,0 0,0 0,1 0,0-1,1 1,-1-1,2 1,-1-1,1 0,0 1,1-1,0 0,1 0,-1 0,2 1,-1-1,1 0,1 1,-1-1,1 1,1 0,2-4,6-12,1 0,1 1,1 1,1 1,1 0,1 1,5-4,7-5,1 1,2 1,0 1,2 2,26-12,-26 19,-4 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15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102 256,'-26'141,"23"279,3-107,-28-112,29 109,26-140,-15-13,-9-145,0 0,0 1,-2-1,0 1,0-1,-1 1,0-1,-1 1,-1-1,0 1,-1-1,0 2,-11 104,15-155,-1 14</inkml:trace>
  <inkml:trace contextRef="#ctx0" brushRef="#br0" timeOffset="3284.383">102 115,'18'7,"0"-2,1 0,-1-1,1-1,0 0,0-2,0 0,0-1,7-1,177-27,-34 17,-107 2,0 2,1 4,0 2,13 3,21-1,184-58,-54 28,140 30,-364-1,0-1,0 1,0-1,0 1,0 0,0 1,0-1,0 0,0 1,0 0,0-1,0 1,0 0,0 1,0-1,-1 0,1 1,0 0,-1-1,0 1,1 0,-1 0,0 1,0-1,0 0,0 1,0-1,-1 1,1 0,-1-1,0 1,0 0,1 0,-2 0,1 0,0 0,-2 167,-26 1,-2-30,1 29,15-112,9-41,0-1,1 1,0 0,1 0,1 0,1 1,1-1,1 14,8 21,-2 0,-3 1,-1 44,-6 468,-26-395,0-1,28-138,1-28,0 1,0 0,-1-1,1 1,-1 0,0 0,0 0,0-1,0 1,-1 0,0 0,1-1,-2 1,1 0,0-1,-1 1,1-1,-1 0,0 1,0-1,0 0,0 0,-1 0,0-1,1 1,-1 0,0-1,0 0,0 0,0 0,-1 0,1 0,0-1,-1 1,0-1,-12 1,0-1,0 0,0-2,0 0,0 0,0-2,1 0,-13-4,-23-4,-188 3,145 10,38-3,-141 13,27 23,-10-7,73-33,79 0,-110 21,76-4,51-9,-1 0,1 0,-1-2,1 1,-1-2,0 1,0-2,1 1,-7-3,13 2,-11-3,-1 0,0 1,0 1,0 0,0 1,0 1,0 1,0 0,-1 1,-44-1,47-9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37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34,'-2'2,"1"-1,-1 1,0-1,1 1,-1 0,1 0,-1 0,1 0,0 0,0 0,0 0,0 0,0 0,0 0,1 1,-1-1,1 0,-1 1,1-1,0 0,0 1,0-1,0 0,0 1,1-1,-1 0,1 1,0-1,-1 0,1 0,0 0,1 2,-2-4,1 1,0 0,-1 0,1 0,0 0,-1-1,1 1,0 0,0-1,0 1,0 0,-1-1,1 1,0-1,0 1,0-1,0 0,0 0,0 1,0-1,1 0,-1 0,0 0,0 0,0 0,0 0,0 0,0 0,0-1,0 1,0 0,0 0,0-1,0 1,0-1,0 1,0-1,0 0,-1 1,1-1,0 0,0 1,0-1,-1 0,1 0,-1 0,1 0,33-41,-24-5,-10 46,0 0,0 1,0-1,-1 0,1 0,0 1,-1-1,1 0,0 1,-1-1,1 0,-1 1,1-1,-1 1,0-1,1 1,-1-1,0 1,1-1,-1 1,0-1,1 1,-1 0,0 0,0-1,1 1,-1 0,0 0,0 0,0 0,1 0,-1 0,0 0,0 0,0 0,1 0,-1 0,0 0,0 1,1-1,-1 0,0 1,0-1,1 0,-1 1,0-1,1 1,-1-1,1 1,-1-1,1 1,-1 0,1-1,-1 1,1 0,-1-1,1 1,-47 52,46-52,0 1,0-1,0 1,0-1,1 1,-1-1,0 1,1-1,-1 1,1 0,0-1,0 1,-1 0,1-1,0 1,0 0,1-1,-1 1,0 0,0-1,1 1,-1 0,1-1,0 1,-1-1,1 1,0-1,0 1,0-1,0 0,0 0,0 1,0-1,1 0,-1 0,0 0,1 0,-1 0,0 0,2 0,0 0,0-1,0 1,0-1,0 1,0-1,0 0,0 0,0-1,0 1,0-1,0 1,0-1,-1 0,1 0,0 0,0 0,0-1,-1 1,1-1,-1 0,1 1,-1-1,0 0,0 0,0-1,0 1,0 0,0-1,0 1,-1-1,0 0,1 0,-1 1,0-1,0 0,0 0,0-1,-1 3,0 0,-1 0,1 0,0 1,0-1,0 0,0 0,-1 0,1 0,-1 0,1 1,0-1,-1 0,1 0,-1 0,1 1,-1-1,0 0,1 1,-1-1,0 1,0-1,1 1,-1-1,0 1,0-1,0 1,1 0,-1-1,0 1,0 0,0 0,0 0,0 0,0 0,0 0,1 0,-1 0,0 0,0 0,0 0,0 0,0 1,0-1,0 0,1 1,-1-1,0 0,-41 20,23-5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38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1,'-18'55,"-127"257,94-226,173-285,-18 27,-102 168,0 0,-1 0,1 1,0-1,1 1,-1-1,1 1,-1 0,1 0,0 0,0 0,1 0,-1 1,0-1,1 1,-1 0,1 0,0 1,0-1,0 1,0-1,0 1,0 0,0 1,0-1,0 1,0 0,1 0,-1 0,0 0,0 1,0 0,0 0,0 0,0 0,0 1,0-1,0 1,7 9,-1 0,-1 0,0 1,-1 0,0 1,0 0,-2 0,1 1,-2-1,0 1,0 1,-2-1,1 0,-2 1,1 15,-3-28,0 1,0-1,0 0,0 1,0-1,-1 0,1 1,-1-1,0 0,0 1,1-1,-1 0,-1 0,1 0,0 0,-1 0,1 0,-1 0,1 0,-1-1,0 1,0 0,1-1,-1 0,0 1,-1-1,1 0,0 0,0 0,0 0,-1-1,1 1,0 0,-1-1,1 0,-1 0,-1 0,-91-10,-60-23,131 26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47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13,'-14'10,"-5"8,5 0,11-2,10-4,8-5,3-7,2-4,-2-6,-4-7,-9 0,-6-1,-7 1,-3 9,6 6,4 8,2 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1:15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85,'-1'0,"1"-1,-1 1,1-1,-1 1,1 0,-1 0,1-1,-1 1,1 0,-1 0,1-1,-1 1,1 0,-1 0,0 0,1 0,-1 0,1 0,-1 0,1 0,-1 0,0 0,1 0,-1 1,1-1,-1 0,1 0,-1 0,1 1,-1-1,1 0,-1 1,1-1,-1 0,1 1,-1-1,1 1,0-1,-1 1,1-1,0 1,-1-1,1 1,0-1,0 1,-1-1,1 1,0-1,0 1,0-1,0 1,0 0,0-1,0 1,0-1,0 1,0-1,0 2,-6 38,6-39,-12 142,-22 29,25-75,10-93,-1-1,1 0,-1 0,1 0,0 0,0 0,0 0,0 0,1 0,-1 0,1 0,0 0,0-1,0 1,0-1,0 0,0 1,1-1,-1 0,1 0,0-1,-1 1,1 0,0-1,0 0,0 0,0 1,2-1,11 0,-1 0,1-2,-1 1,0-2,0 0,1-1,-1 0,-1-1,1-1,-1-1,1 0,2-2,9-4,-2 0</inkml:trace>
  <inkml:trace contextRef="#ctx0" brushRef="#br0" timeOffset="419.64">422 1,'-7'3,"0"0,0 0,0 1,1 0,0 1,0 0,0-1,0 2,1-1,0 1,0 0,0 0,1 0,0 0,0 1,1 0,-1 0,2 0,-3 7,-30 147,34-153,-97 569,64-362,23-87,11-128,0-10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47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24,'7'18,"-2"1,0 0,-1 0,-1 0,0 0,-2 1,0-1,-2 8,2-12,0 18,0-6,0-1,-2 1,0 0,-2-1,-1 1,-2 0,-8 31,12-53,1-7</inkml:trace>
  <inkml:trace contextRef="#ctx0" brushRef="#br0" timeOffset="600.579">1 53,'13'-8,"0"1,1 0,-1 1,2 1,-1 0,1 1,-1 1,1 0,0 1,0 0,0 1,1 1,-1 1,0 0,11 3,-22-2,-1 0,0 1,0 0,1 0,-2 0,1 0,0 0,-1 1,1-1,-1 1,0-1,0 1,0 0,-1 0,0 0,1 0,-1 0,-1 0,1 0,0 1,-1-1,0 0,0 0,0 0,-1 1,0-1,1 0,-1 0,-1 0,1 0,0 0,-1 0,0 0,0-1,0 1,-1 0,-8 48,11-46,1 0,-1 0,1 0,1-1,-1 1,1 0,0-1,0 1,1-1,0 0,0 0,0 0,0 0,1 0,-1-1,1 1,1-1,0 1,37 54,-41-55,0 1,0-1,-1 0,1 0,-1 1,0-1,0 0,0 1,-1-1,1 0,-1 1,0-1,0 0,-1 0,1 0,-1 0,0 0,0 0,-1 0,1-1,-1 1,1-1,-1 0,0 0,0 0,-1 0,-3 5,-1-1,-1 0,0 0,1-1,-2 0,1-1,-1 0,0-1,0 0,-1 0,2-1,1 0,-1-1,0-1,0 1,0-2,-1 1,1-1,0-1,0 1,0-1,0-1,0 0,0 0,0-1,1 0,-2-1,-8-9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6:54.9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0,'22'59,"-19"-38,-1 1,-1-1,0 0,-2 1,-1-1,0 0,-2 0,-4 17,6-26,1 0,0 0,0 1,2-1,-1 0,2 0,0 0,0 0,1 1,7 52,3 11,-10-65,0 0,0 0,-2 0,1 1,-1-1,-1 1,0-1,-1 1,0-1,-1 1,0 0,-5 16,1 0,2 0,1 1,1-1,2 1,0-1,3 11,8-3,-4-31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8:42.78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343 29,'-161'598,"128"-495,-5-1,-45 86,65-165,9-44,11-31,3 0,2-1,3 2,1-1,3 2,2 0,2 0,16-28,15-49,73-234,-104 315,-8 75,17 289,-26-307,-2 18,1 0,1-1,2 1,1-1,1 1,2-1,0-1,2 1,1-1,1-1,2 0,0-1,2 0,3 3,-14-24,0 1,0-1,1 0,0 0,-1-1,2 1,-1-1,0 0,0 0,1-1,0 1,-1-1,1-1,0 1,0-1,0 0,0 0,0-1,0 1,1-1,-1-1,0 1,0-1,0 0,0-1,0 1,-1-1,1-1,0 1,-1-1,1 1,-1-2,0 1,3-2,13-14,-1 0,-1-2,-1 0,0 0,-2-2,0 0,-2-1,0-1,-2 0,-1 0,-1-1,-1-1,-1 0,-1 0,-2 0,-1-1,-1 0,-1 0,-2-20,-13-25,7 62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8:43.1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191 63,'-33'50,"3"1,1 1,3 2,3 1,-10 33,31-84,0 0,0 0,0 0,0 0,1 0,-1 0,1 1,0-1,0 0,1 1,-1-1,1 1,0-1,0 0,1 1,-1-1,1 1,0-1,0 0,1 0,-1 1,1-1,0 0,0 0,0-1,0 1,1 0,0-1,-1 1,1-1,1 0,-1 0,0 0,1 0,-1-1,1 0,0 1,0-1,0 0,0-1,4 2,6-5,1 0,0-2,-1 1,0-2,0 0,0 0,-1-2,0 1,0-2,0 0,-1 0,0-1,-1-1,0 0,0 0,-1-1,-1 0,0-1,0 0,-1-1,0 0,0 3,-1 1,0-1,0-1,-1 1,0-1,-1 0,0 0,0-1,-2 1,1-1,-2 0,1 0,-2-1,1 1,-2 0,0 0,0-1,-1 1,-1 0,0 0,0 0,-1 0,-1 0,0 1,-3-7,-3 9,1 0,-2 1,1 1,-1-1,0 1,-1 1,1 0,-1 1,0 0,-1 1,1 1,-1-1,0 2,0 0,0 0,0 2,0-1,0 2,0-1,0 2,0 0,0 0,-12 5,-2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8:43.4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1,'0'29,"-4"33,-3 16,1 4,1-6,1-8,2-5,1-9,0-3,1-6,6-6,0-5,1-3,3-2,0-2,3-4,-1-8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8:43.9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1 418,'555'-46,"-317"34,-228 11,0-1,-1 0,1 0,-1-1,0 0,0 0,0-1,0 0,-1-1,0 0,0 0,0-1,0 0,-1 0,0-1,0 0,-1 0,0-1,0 0,-1 0,4-6,31-48,33-72,-72 133,0-1,-1 1,1 0,-1 0,1 0,-1-1,1 1,-1 0,0-1,0 1,0 0,1 0,-1-1,-1 1,1 0,0-1,0 1,0 0,-1-1,1 1,0 0,-1 0,0-1,1 1,-1 0,1 0,-1 0,0 0,0 0,0 0,0 0,0 0,0 0,0 0,0 1,0-1,0 0,0 1,0-1,-1 0,1 1,0 0,0-1,-1 1,1 0,0 0,-1-1,1 1,0 0,-1 0,-65 18,45-6,1 1,1 2,0 0,1 1,1 0,0 2,1 0,1 1,1 1,1 0,1 1,0 1,2 0,0 0,1 1,2 1,-3 10,10-28,-1 0,1 0,0 1,0-1,1 0,0 0,0 0,0 1,1-1,0 0,0 0,0 0,1 0,0 0,0 0,1 0,-1-1,1 1,1-1,-1 0,1 0,0 0,0 0,0-1,0 1,1-1,0 0,0 0,0-1,3 2,16 6,1-1,1-1,-1-2,2 0,-1-1,1-2,-1-1,1-1,0-1,0-1,0-2,14-2,31 1,-38 3,-6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8:44.2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1010,'243'-49,"167"-61,-245 63,2013-512,-1378 344,-745 198,-13 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8:44.5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 0,'-14'15,"5"4,8-6,10-4,3-10,-1-3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8:44.8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1,'0'19,"5"7,1-2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8:45.7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228 1586,'-81'523,"52"-339,13-264,14 29,1 0,3 1,2-1,3 0,1 1,3 1,2-1,13-31,-9 28,3 1,1 0,3 2,3 0,7-8,-32 54,0 1,0-1,0 1,0 0,1 0,-1 0,1 0,0 1,0-1,0 1,0-1,0 1,0 0,1 0,-1 0,1 1,0 0,2-1,8 2</inkml:trace>
  <inkml:trace contextRef="#ctx0" brushRef="#br0" timeOffset="300.049">735 1783,'42'-17,"-1"-3,-1-1,-2-2,0-2,-1-2,-1-1,6-9,34-55,-74 89,0 0,-1 0,1 0,-1-1,0 1,0 0,0-1,0 1,-1-1,1 1,-1-1,0 1,0-1,-1 1,1-1,0 1,-1 0,0-1,0 1,0 0,0-1,-1 1,1 0,-1 0,0 0,0 0,0 0,0 0,-1 1,1-1,-3-1,0 0,1 1,-1 0,0 0,0 1,0-1,0 1,0 0,-1 0,1 1,-1 0,1 0,-1 0,0 1,1-1,-1 1,1 1,-1-1,0 1,1 0,-1 0,1 1,0-1,-1 1,1 0,0 1,0-1,-1 2,-12 6,1 0,0 2,0 0,1 0,1 2,0 0,1 1,2-5,1 0,1 1,0 1,0 0,1 0,1 1,0 0,1 0,0 1,1 0,1 0,0 0,1 1,0 0,1 0,1 0,0 0,1 0,1 0,0 0,1 1,1-1,2 8,3-14,-1 0,1-1,1 0,0-1,0 0,0 0,1 0,0-1,0 0,1-1,0 0,0-1,0 0,0 0,0-1,1-1,0 1,-1-2,1 0,0 0,0-1,0 0,1 0,9-1,0-1,0-1,0-1,0 0,-1-2,0 0,0-2,-1 0,0-1,0-1,-1 0,0-2,0 0,1-3,10-7</inkml:trace>
  <inkml:trace contextRef="#ctx0" brushRef="#br0" timeOffset="684.398">1555 1444,'-15'4,"0"1,1 0,-1 1,1 1,1 0,-1 1,1 1,1 0,-1 0,2 1,-1 1,1 0,1 0,0 1,1 0,0 1,1 0,0 1,1-1,0 2,2-1,-1 0,2 1,-3 14,6-25,1 0,0 1,0-1,0 0,1 1,-1-1,1 0,0 1,0-1,1 0,-1 0,1 0,0 0,0 0,0-1,1 1,-1-1,1 1,0-1,0 0,0 0,0 0,0 0,1 0,-1-1,1 0,0 0,0 0,0 0,0 0,0-1,3 1,4 1,-1-1,1-1,0 0,0 0,0-1,0-1,0 1,0-2,-1 0,1 0,0-1,7-3,23-14,0-2,-2-2,-1-1,-1-2,-1-2,-1-1,-2-2,-1-1,18-26,6-4,-4-2,-2-2,14-30,-45 66,-2-1,-1 0,-1-2,-2 0,-1 0,-2-1,-1-1,-2 0,-2 0,-1 0,-2 0,-1-1,-2 1,-1-1,-2 1,-2 0,-1 0,-1 1,-3 0,0 0,-11-18,17 43,-1-1,0 1,-1 0,0 0,0 0,-1 1,-1 0,1 1,-1 0,-1 0,1 1,-1 0,-1 1,1 0,-1 1,0 0,0 0,-1 2,1-1,-1 1,0 1,0 0,0 0,0 2,0-1,0 1,0 1,0 0,0 1,0 0,-6 3,4-1,0 2,-1-1,2 2,-1 0,1 0,0 2,1-1,0 1,0 1,1 0,0 1,1 0,0 1,1 0,0 0,1 1,0 0,1 1,-2 5,-1 5,1 0,2 1,0 0,1 0,2 1,0 0,2 0,1-1,1 1,1 0,1 0,2 5,0 0,2 0,2-1,1 0,1-1,1 0,1 0,2-1,1-1,1-1,2 0,0-1,2 0,0-2,2-1,0 0,2-2,0 0,10 4,22 10,1-4,2-1,1-4,1-2,1-2,38 5,-49-14</inkml:trace>
  <inkml:trace contextRef="#ctx0" brushRef="#br0" timeOffset="1851.494">3530 1530,'73'-62,"-2"-2,-4-3,-2-3,6-15,-32 42,-2-1,-1-2,-3-2,-2-1,-3-1,-1-1,-3-2,-1 0,-4-2,-1 0,-4-1,-1 0,4-54,-14 84,-1-1,-2 0,0 0,-2 0,0 1,-2-1,-1 1,-2-1,0 2,-2-1,0 1,-10-16,16 37,0-1,0 1,0 0,-1 1,0-1,0 0,0 1,0 0,-1 0,1 0,-1 1,1 0,-1-1,0 2,0-1,0 0,0 1,-1 0,1 0,0 1,0-1,0 1,-1 0,1 1,0-1,0 1,-1 0,1 1,0-1,0 1,0 0,1 0,-1 0,0 1,1-1,-1 1,1 0,0 1,0-1,0 1,-2 3,-16 18,2 2,0 1,2 0,1 1,2 1,0 0,2 1,2 1,-7 29,2-11,3 0,3 2,1-1,3 1,2 0,2 0,4 31,-1-61,1 0,1 0,1 0,1 0,1-1,1 0,1 0,1-1,0 0,2 0,0-1,1 0,1-1,1-1,0 0,1-1,1 0,1-1,2 1,-10-10,0 1,0-1,1-1,-1 0,1 0,0-1,1 0,-1-1,1 0,0-1,-1 0,1-1,0 0,0 0,0-1,0-1,0 0,0 0,0-1,-1-1,1 1,-1-2,1 0,-1 0,0 0,6-6,8-8,-1-2,-1-1,0-1,-2-1,-1-1,-1 0,-1-2,-1 0,-1 0,-1-1,-2-1,8-24,38-104,-49 196,-24 109,14-145,1 0,0 1,0-1,0 0,0 0,0 0,1 0,0 0,0 0,0 0,0-1,1 1,-1 0,1 0,0-1,0 1,1-1,-1 0,1 0,-1 1,1-2,0 1,0 0,0-1,1 1,-1-1,1 0,-1 0,1 0,0 0,-1-1,1 0,0 0,0 0,0 0,0 0,0-1,0 0,0 1,0-2,0 1,0 0,0-1,1 0,91-84,93-129,-103 145,-85 68,-1 0,1 1,0-1,0 1,0-1,0 1,0 0,0-1,0 1,0 0,0 0,0-1,0 1,0 0,0 0,0 0,0 0,0 0,0 1,0-1,0 0,0 0,0 1,-1-1,1 0,0 1,0-1,0 1,0-1,0 1,-1 0,1-1,0 1,0 0,-1-1,1 1,0 0,-1 0,1 0,-1 0,1 0,-1-1,0 1,1 0,-1 0,0 0,0 0,1 0,-1 0,0 0,0 0,0 0,0 0,0 0,-1 0,1 0,0 1,-7 61,-14 113,21-174,0-1,0 0,0 1,0-1,0 0,0 1,0-1,1 0,-1 1,0-1,1 0,-1 0,1 1,0-1,-1 0,1 0,0 0,-1 0,1 0,0 0,0 0,0 0,0 0,0 0,0 0,0-1,1 1,-1 0,0-1,0 1,0-1,1 1,-1-1,0 1,1-1,-1 0,0 0,1 0,-1 0,0 0,1 0,-1 0,0 0,1-1,-1 1,0 0,1-1,-1 1,0-1,0 1,0-1,1 0,-1 1,0-1,0 0,0 0,0 0,0 0,0-1,116-131,69-53,-185 183,1 1,-1 0,1-1,0 1,0 0,0 0,0 0,0 0,0 1,1-1,-1 1,1-1,-1 1,1 0,-1 0,1 0,0 0,0 0,-1 1,1-1,0 1,0 0,0-1,0 1,-1 1,1-1,0 0,0 1,0-1,-1 1,1 0,0 0,-1 0,1 0,-1 1,1-1,-1 1,1-1,-1 1,0 0,0 0,0 0,0 0,0 0,0 1,-1-1,1 0,-1 1,0-1,1 3,10 41,-11-39,0 0,0 0,1 0,0 0,0 0,0 0,1-1,0 1,1-1,-1 0,1 0,1 0,-1 0,1-1,2 4,6-3</inkml:trace>
  <inkml:trace contextRef="#ctx0" brushRef="#br0" timeOffset="2102.793">4518 146,'33'-14,"12"-5</inkml:trace>
  <inkml:trace contextRef="#ctx0" brushRef="#br0" timeOffset="2398.838">5731 485,'6'-2,"146"-48,-1-7,89-50,-161 47,-77 58,0 0,0 0,0 0,0 0,-1 0,1-1,-1 1,1 0,-1-1,0 1,0-1,0 1,0-1,-1 0,1 0,-1 1,1-1,-1 0,0 0,0 1,0-1,-1 0,1 0,0 1,-1-1,0 0,0 1,0-1,0 1,0-1,0 1,-1-1,0 0,-5-2,0 1,0 0,0 0,-1 1,1-1,-1 2,0-1,0 1,0 0,0 1,0 0,0 0,-1 1,1 0,0 0,0 1,-1 0,1 0,0 1,0 0,1 1,-6 2,-5-1,0 1,0 1,0 1,1 0,0 1,0 1,1 1,0 0,1 1,0 1,0 0,2 1,-1 1,2 0,0 1,1 0,0 0,1 1,1 1,-6 14,13-24,0 0,1 0,0 1,1-1,-1 0,1 1,1-1,-1 0,1 1,1-1,-1 0,1 0,0 0,1 0,0 0,0 0,0-1,1 1,0-1,0 0,1 0,0-1,0 1,0-1,0 0,1-1,0 1,0-1,0 0,1 0,12 7,0 0,1-1,0-1,1-1,0 0,1-2,-1-1,1 0,11-1,-1-1,-5-2</inkml:trace>
  <inkml:trace contextRef="#ctx0" brushRef="#br0" timeOffset="2866.465">397 3449,'-48'41,"2"2,2 2,2 1,2 3,2 2,2 1,-26 52,56-95,1 1,0-1,0 1,1 0,1 0,0 1,0-1,1 1,0-1,1 1,0 0,0 0,1 0,1-1,0 1,0 0,1-1,1 1,0-1,0 1,1-1,0 0,1 0,0-1,0 0,1 0,0 0,1 0,0-1,0 0,1 0,5 3,8 0,-1-1,2-1,-1-1,1-1,0 0,0-2,1-1,0-1,-1 0,1-2,0-1,0-1,0 0,0-2,7-2,152-48,-134 31</inkml:trace>
  <inkml:trace contextRef="#ctx0" brushRef="#br0" timeOffset="3133.815">1582 3251,'-45'56,"2"1,2 2,3 2,2 1,-25 66,60-126,-4 6,0 0,0 1,1-1,0 1,1 0,0-1,0 2,1-1,0 0,1 0,0 1,0-1,1 1,0-1,1 0,0 1,0-1,1 0,1 1,-1-1,3 5,1-10,0 0,-1 0,1-1,1 0,-1 0,0-1,1 0,-1 0,1 0,-1-1,1 0,0 0,0-1,0 0,-1 0,1 0,0-1,0 0,-1-1,1 1,-1-1,1 0,-1-1,0 0,4-2,10-5,-1-2,0 0,-1-1,0-1,-1 0,-1-1,0-1,-2-1,1 0,-2-1,0 0,-2-1,0-1,4-9,-7 14,0 0,0 0,-2-1,0 0,0-1,-2 1,0-1,-1 0,0 0,-2 0,0 0,-1-1,0 1,-2 0,0 0,-1 0,0 0,-2 0,0 1,-1 0,0 0,-1 0,-2 0,8 12,-1 1,0 0,-1 0,1 1,0-1,-1 0,0 1,1-1,-1 1,0 0,0 0,0 0,0 0,-1 1,1-1,0 1,-1 0,1 0,-1 0,0 0,1 1,-1-1,1 1,-1 0,0 0,1 1,-1-1,0 1,1-1,-1 1,1 0,-1 0,1 1,0-1,-1 1,-15 9</inkml:trace>
  <inkml:trace contextRef="#ctx0" brushRef="#br0" timeOffset="3582.1">1922 3900,'218'-504,"-184"402,-20 87,-3 43,25 158,-34-172,1 0,1 0,0 0,1-1,0 0,1 0,1 0,0-1,1 0,0 0,0-1,1 0,1 0,3 2,-11-12,0 1,1-1,-1 0,0 1,1-1,-1 0,1 0,-1-1,1 1,0 0,-1-1,1 0,0 1,-1-1,1 0,0 0,-1-1,1 1,0-1,-1 1,1-1,-1 0,1 0,-1 0,1 0,-1 0,1-1,-1 1,0-1,0 1,0-1,0 0,0 0,1-2,53-79,58-232,-10-21,-101 297,-5 34</inkml:trace>
  <inkml:trace contextRef="#ctx0" brushRef="#br0" timeOffset="4018.055">2824 3533,'101'-154,"63"-129,-156 269,-1-1,0 0,-1 0,0 0,-1-1,-1 0,-1 0,0 0,-1 0,-1-1,0 1,-1-6,-16 43,12-10,0 1,1 1,1-1,0 0,0 0,1 1,1-1,0 1,1-1,0 1,3 6,-3-13,0-1,1 1,0-1,0 0,0 0,0 0,1 0,0 0,0-1,0 1,1-1,0 0,0 0,0 0,0 0,0-1,1 0,-1 0,1 0,0 0,0-1,0 1,0-1,1-1,-1 1,5 0,-3-1,0 0,0-1,0 0,0-1,0 1,0-1,-1 0,1-1,0 0,0 0,-1 0,1-1,-1 0,0 0,0-1,0 0,0 0,0 0,-1 0,0-1,4-4,93-125,-89 113,13-23,-2-1,-2-1,-3-1,3-14,-12 35</inkml:trace>
  <inkml:trace contextRef="#ctx0" brushRef="#br0" timeOffset="4350.216">4009 2969,'42'-62,"-2"-2,-3-2,-3-1,-4-1,1-9,-29 74,0 0,0-1,0 1,0-1,-1 1,1-1,-1 0,0 0,0 0,-1 0,1 1,-1-1,0 0,0 0,0 0,0 0,-1 0,1 0,-1 0,0 0,0 0,-1 1,1-1,-1 0,0 1,0-1,0 1,0 0,-1 0,1 0,-1 0,0 0,0 0,0 1,0-1,0 1,-1 0,1 0,-4-2,-4 6,0 0,1 1,-1 0,1 1,-1 0,1 0,0 1,1 1,-1-1,1 2,0-1,1 1,0 0,0 1,0 0,1 0,0 1,-3 5,-2-1,0 0,1 1,0 1,2 0,-1 0,2 1,0 0,1 0,0 1,2 0,0 0,0 3,5-14,0-1,0 1,0-1,1 0,0 1,0-1,0 0,1 0,0 1,0-1,0 0,1-1,-1 1,1 0,0-1,0 1,1-1,0 0,-1 0,1-1,0 1,1-1,-1 0,1 0,-1 0,1 0,2 0,9 4,0 0,0 0,1-2,0 0,1 0,-1-2,16 1,-4-3,1-1,-1-1,0-2,0 0,0-3,0 0,-1-2,0-1,23-10,-17 6</inkml:trace>
  <inkml:trace contextRef="#ctx0" brushRef="#br0" timeOffset="10704.74">5195 2235,'-13'1,"-1"1,1 0,-1 2,1-1,0 1,0 1,1 1,-1-1,1 2,1 0,-1 0,1 1,0 1,1 0,0 0,0 1,1 0,1 0,-1 1,2 1,-1-1,2 1,0 0,0 1,1-1,-3 12,4-7,1 0,1 1,1-1,0 0,1 1,1-1,1 0,0 0,1 1,1-2,1 1,0 0,1-1,1 0,1 2,-5-14,0-1,0 1,0-1,1 0,-1 0,1 0,0 0,-1 0,1-1,1 0,-1 0,0 0,0 0,1-1,-1 1,1-1,-1 0,1-1,0 1,-1-1,1 0,-1 0,6-1,105-25,-1-41,-90 46</inkml:trace>
  <inkml:trace contextRef="#ctx0" brushRef="#br0" timeOffset="11151.965">5844 1417,'11'183,"25"125,-14-41,-5 41,-17-289,1 0,0 0,1 0,2 0,-1 0,2 0,1-1,1 3,-7-21,0-1,-1 0,1 1,0-1,0 0,-1 1,1-1,0 0,0 1,0-1,0 0,0 1,0-1,0 0,0 1,0-1,0 0,1 1,-1-1,0 0,0 1,1-1,-1 1,0-1,1 0,-1 1,0-1,1 1,-1-1,1 1,-1-1,1 1,-1 0,1-1,-1 1,1-1,0 1,-1 0,1 0,0-1,-1 1,1 0,0 0,-1 0,1 0,0 0,-1 0,1 0,0 0,-1 0,1 0,0 0,-1 0,1 0,0 0,-1 1,1-1,-1 0,1 0,0 1,-1-1,1 1,-1-1,1 1,-19-84,7 56</inkml:trace>
  <inkml:trace contextRef="#ctx0" brushRef="#br0" timeOffset="11388.694">5477 2178,'43'-14,"43"-10,17 0,0-2,-8 4,-10 6,-15 6,-9-1,-11 2,-9 2,-7 3,-4 2,-2 1,-6 5,-7 3</inkml:trace>
  <inkml:trace contextRef="#ctx0" brushRef="#br0" timeOffset="11617.901">6775 2122,'5'38,"1"23,1 5,-2-3,-2-8,-6-14,-2-13</inkml:trace>
  <inkml:trace contextRef="#ctx0" brushRef="#br0" timeOffset="11788.99">6634 1557,'0'0</inkml:trace>
  <inkml:trace contextRef="#ctx0" brushRef="#br0" timeOffset="12235.498">7114 2207,'41'-132,"-28"79,3 0,3 1,1 1,3 1,2 1,17-25,-41 73,-1 0,0-1,0 1,1 0,-1 0,1-1,-1 1,1 0,-1 0,1 0,0 0,0 0,-1-1,1 1,0 1,0-1,0 0,0 0,0 0,0 0,0 1,1-1,-1 0,0 1,0-1,0 1,1 0,-1-1,0 1,1 0,-1 0,0 0,1 0,-1 0,0 0,1 0,-1 0,0 0,0 1,1-1,-1 0,0 1,0-1,1 1,-1 0,0-1,0 1,0 0,0 0,1 0,70 193,-70-189,0 0,1-1,0 1,0 0,0-1,1 1,-1-1,1 0,0 0,0-1,1 1,-1-1,1 0,0 0,-1 0,1-1,0 0,1 0,-1 0,0 0,1-1,-1 0,0 0,1 0,0-1,-1 0,1 0,-1 0,1-1,-1 0,1 0,-1 0,0-1,1 1,1-2,11-11,-1-1,-1 0,0-1,-1 0,0-1,-2-1,0-1,-1 0,-1 0,7-18,18-25,60-118,-84 161</inkml:trace>
  <inkml:trace contextRef="#ctx0" brushRef="#br0" timeOffset="12785.38">8385 1360,'-18'-1,"0"1,0 0,0 2,0 0,1 1,-1 1,1 0,-1 1,2 1,-1 1,1 0,0 1,0 1,1 1,-8 5,19-9,-1 0,1 0,0 0,0 0,1 1,0-1,0 1,0 0,1 0,0 0,0 0,1 0,0 1,1-1,-1 0,1 0,0 1,1-1,0 0,0 1,1-1,0 0,0 0,0 0,1-1,0 1,0 0,1-1,0 0,0 0,1 0,-1 0,1-1,5 5,-2-6,0 0,0-1,0 1,1-2,-1 1,1-1,-1 0,1-1,0 0,0-1,0 1,-1-2,1 1,0-1,0-1,-1 1,1-1,-1-1,1 0,-1 0,0-1,0 0,0 0,-1 0,3-3,173-141,-73 52,-76 68,-16 11,2 2,-1 0,2 1,0 1,0 1,1 1,9-3,-28 13,0 0,1 0,-1 0,0 0,1 0,-1 1,1 0,-1-1,1 1,-1 1,1-1,-1 0,0 1,1 0,-1-1,0 2,1-1,-1 0,0 0,0 1,0 0,0 0,0 0,0 0,-1 0,1 0,-1 1,0-1,1 1,-1 0,0-1,0 1,-1 0,1 0,-1 0,1 1,-1-1,0 0,0 1,0-1,-1 0,1 1,-1-1,0 1,0 2,-1 341,1-304,-4 222,-31 215,33-463,-58 305,53-295,-2 0,-1-1,-1 0,-1-1,-1 0,-1-1,-1 0,-1-1,-2-1,-11 11,27-29,-1 0,0-1,1 0,-1 1,-1-1,1 0,0 0,-1-1,1 1,-1-1,0 0,0 0,0 0,0 0,0-1,0 1,-1-1,1 0,0-1,-1 1,1-1,0 1,-1-1,1-1,-1 1,1-1,0 1,-1-1,1-1,0 1,0 0,0-1,0 0,0 0,0 0,0-1,1 1,-1-1,1 0,0 0,-1 0,-4-14,1-1,1 0,0 0,2 0,0-1,0 0,2 1,1-1,0 0,1 0,1 0,1 0,0-1,5-46,3 0,2 1,3 0,3 1,3 1,3 1,2 0,3 2,2 2,3 1,3 1,2 2,2 2,2 1,3 3,12-9,-21 24</inkml:trace>
  <inkml:trace contextRef="#ctx0" brushRef="#br0" timeOffset="13721.846">1977 5141,'43'248,"-32"-134,-4 0,-6 1,-6 29,5-117,-1 0,-1 0,-2 0,-1-1,0 0,-2 0,-1 0,-11 22,19-46,0-1,-1 1,1-1,-1 1,1-1,-1 0,1 1,-1-1,0 0,0 1,0-1,1 0,-1 0,0 0,-1 0,1 1,0-2,0 1,0 0,-1 0,1 0,0 0,-1-1,1 1,-1-1,1 1,0-1,-1 0,1 1,-1-1,0 0,1 0,-1 0,1 0,-1 0,1 0,-1-1,1 1,-1-1,1 1,0-1,-1 1,1-1,-1 1,1-1,0 0,0 0,-1 0,1 0,0 0,-4-10,0 0,1 0,0-1,1 1,0-1,1 1,0-1,1 0,0 0,1 0,1 0,0 0,0 0,1 1,0-1,5-11,16-74,4 0,4 2,4 1,4 2,33-52,-26 63,4 3,3 2,3 2,3 3,16-11,-59 65,0 1,1 0,0 1,1 0,1 2,0 0,1 2,12-6,-30 16,-1 0,1 0,-1 0,1 0,0 1,0-1,-1 0,1 1,0-1,0 1,0 0,0 0,-1 0,1 0,0 0,0 0,0 0,0 1,0-1,-1 0,1 1,0 0,0-1,-1 1,1 0,0 0,-1 0,1 0,-1 0,1 1,-1-1,0 0,1 1,-1-1,0 0,0 1,0 0,0-1,0 1,0 0,-1-1,1 1,-1 0,1 0,-1-1,1 1,-1 0,0 0,0 0,0 0,0 1,-2 18,-1 0,-1 0,-1-1,-1 0,0 0,-2 0,0-1,-1 0,-1-1,-1 0,-12 16,-33 43,-2-3,-4-2,-3-3,-57 45,64-59,40-37,57-36,97-68,-93 59</inkml:trace>
  <inkml:trace contextRef="#ctx0" brushRef="#br0" timeOffset="14007.389">3361 4719,'-55'27,"1"3,1 2,2 2,2 3,-40 37,78-67,1 1,0 0,0 0,1 1,0 0,1 0,0 1,0 0,1 1,0 0,1 0,0 0,1 1,0 0,1 0,0 0,1 0,1 1,-2 10,5-19,0 0,0 0,0 0,1 0,-1 0,1 0,0 0,0-1,0 1,1-1,-1 0,1 1,0-1,0 0,0-1,0 1,1-1,-1 1,0-1,1 0,0 0,0 0,-1-1,1 1,0-1,0 0,1 0,-1 0,0-1,0 0,0 1,3-1,7 0,0 0,0-1,0-1,0 0,0-1,-1 0,1-1,-1 0,2-2,8-3,-1-1,-1-1,1-1,-2-1,0 0,-1-2,0 0,-1-1,-1-1,0-1,-1 0,-2-1,1 0,-2-2,-1 1,0-2,2-9,-11 21,0-1,-1 1,0-1,-1 0,0 0,-1 1,0-1,0 0,-1 0,-1 0,0 1,0-1,-1 1,-1-1,1 1,-2 0,1 0,-1 1,-2-2,4 5,-1-1,0 2,0-1,-1 0,0 1,0-1,0 2,0-1,-1 0,0 1,0 0,0 0,0 1,-1 0,1 0,-1 0,0 1,0 0,0 0,0 1,0 0,0 0,0 0,-1 1,1 0,0 1,0 0,-5 1,-13 5</inkml:trace>
  <inkml:trace contextRef="#ctx0" brushRef="#br0" timeOffset="14252.77">3784 4747,'-10'38,"2"13,2-2</inkml:trace>
  <inkml:trace contextRef="#ctx0" brushRef="#br0" timeOffset="14425.427">3812 4126,'19'43,"7"24,-2 1</inkml:trace>
  <inkml:trace contextRef="#ctx0" brushRef="#br0" timeOffset="14690.324">4066 4887,'45'-57,"-2"-2,-2-2,23-51,-31 57,99-202,-113 223,-19 34,0 1,0-1,0 1,0-1,-1 1,1-1,0 1,0-1,0 1,0-1,0 0,1 1,-1-1,0 1,0-1,0 1,0-1,0 1,1-1,-1 0,0 1,0-1,1 0,-1 1,0-1,0 1,1-1,-1 0,0 0,1 1,-1-1,1 0,-1 0,0 1,1-1,-1 0,1 0,-1 0,1 0,-1 1,1-1,-1 0,0 0,1 0,-1 0,1 0,-1 0,1 0,-1-1,1 1,-1 0,1 0,-1 0,0 0,1 0,-1-1,1 1,-1 0,0 0,1-1,-1 1,0 0,1-1,-1 1,0 0,1-1,-1 1,0-1,7 59,-6-45,0 0,0 1,1-1,1 0,0 0,1-1,0 1,1-1,0 0,1 0,1 0,4 6,-6-13,-1 1,1-1,0 0,1 0,-1-1,1 0,0 0,0 0,0-1,1 1,-1-1,1-1,-1 1,1-1,0-1,0 1,0-1,0 0,0-1,1 0,-1 0,0 0,0-1,0 0,0 0,0-1,0 0,0 0,0-1,9-5,0 0,-1-1,0-1,-1-1,0 0,-1 0,0-2,-1 1,0-2,-1 1,0-2,-1 1,-1-1,0-1,1-4,10-20,-1 0,-2-1,-1-1,-3-1,2-16,-8 22</inkml:trace>
  <inkml:trace contextRef="#ctx0" brushRef="#br0" timeOffset="14927.297">5279 3392,'-4'43,"-3"43,6 17,3 5,0-6,6-12,1-10,3-10,1-7,2-9,-2-5,3-5,-2-6,-4-4,2-8,-1-4,-3-6</inkml:trace>
  <inkml:trace contextRef="#ctx0" brushRef="#br0" timeOffset="15186.954">4941 3929,'44'-20,"32"-10,14-1,-4 5,-7 7,-12 7,-13 5,-15 9,-15 4</inkml:trace>
  <inkml:trace contextRef="#ctx0" brushRef="#br0" timeOffset="15421.359">6126 3646,'-37'13,"0"2,1 1,1 2,0 1,1 2,1 1,-6 8,36-28,0-1,0 1,0 0,0 0,0 0,0 0,1 1,-1-1,1 1,0-1,0 1,0 0,0 0,0 0,1 0,-1 0,1 0,0 1,0-1,0 0,0 1,1-1,-1 0,1 1,0-1,0 1,0-1,0 1,1-1,0 1,-1-1,1 0,0 1,0-1,1 0,-1 0,1 0,0 0,0 0,0 0,0 0,1 0,111 48,-66-34,-42-15,102 53,-105-53,-1 0,1 0,-1 0,1 0,-1 0,0 1,0-1,0 1,0 0,0-1,-1 1,1 0,-1 0,0 0,0 0,0 0,0 1,0-1,-1 0,1 0,-1 1,0-1,0 0,0 0,-1 1,1-1,-1 0,1 0,-1 0,0 1,-1-1,1 0,0 0,-1 0,-2 3,-1 0,0 0,0 0,-1-1,1 1,-1-1,0-1,-1 1,1-1,-1 0,0-1,0 0,-4 2,-21 12,11-5</inkml:trace>
  <inkml:trace contextRef="#ctx0" brushRef="#br0" timeOffset="16074.661">7171 4493,'84'-139,"-7"-2,-5-5,-7-2,36-129,-88 240,0-3,1 1,2 0,2 1,1 1,5-4,-23 39,0 0,0 0,0 1,1-1,-1 0,1 1,-1-1,1 1,-1-1,1 1,0 0,-1-1,1 1,0 0,0 0,0 0,0 1,0-1,0 0,0 1,0 0,0-1,1 1,-1 0,0 0,0 0,0 0,0 0,0 1,1-1,-1 1,0-1,0 1,0 0,0 0,0 0,-1 0,1 0,0 0,0 0,-1 1,1-1,0 1,-1-1,0 1,1-1,-1 1,0 0,0 0,0 0,0 0,0 0,0 0,-1 0,1 0,0 0,-1 0,0 2,64 236,5-38,8-4,29 40,-64-159,-42-79,-1 1,1-1,0 1,0-1,0 1,0-1,0 1,0-1,-1 0,1 1,0-1,0 1,0-1,-1 1,1-1,0 0,-1 1,1-1,-1 0,1 1,0-1,-1 0,1 1,-1-1,1 0,-1 0,1 0,0 1,-1-1,1 0,-1 0,1 0,-1 0,1 0,-1 0,1 0,-1 0,1 0,-1 0,1 0,-1 0,1 0,-1 0,1-1,-1 1,1 0,-1 0,1-1,-1 1,1 0,0 0,-1-1,1 1,-1 0,1-1,0 1,0-1,-1 1,1 0,0-1,0 1,-1-1,1 1,0-1,0 1,0-1,0 1,-1-1,-46-23,44 22,-485-276,202 128,255 138</inkml:trace>
  <inkml:trace contextRef="#ctx0" brushRef="#br0" timeOffset="16574.308">9880 3364,'-143'24,"1"6,-96 35,189-49,0 3,1 1,1 3,-25 16,70-38,1-1,0 0,-1 1,1-1,0 0,-1 1,1 0,0-1,0 1,-1 0,1-1,0 1,0 0,0 0,0 0,0 0,0 0,0 0,0 1,1-1,-1 0,0 0,1 0,-1 1,1-1,-1 0,1 1,0-1,-1 0,1 1,0-1,0 1,0-1,0 0,0 1,0-1,1 1,-1-1,0 0,1 1,-1-1,1 0,-1 1,1-1,0 0,-1 0,1 0,0 0,0 1,0-1,0 0,0 0,0-1,0 1,0 0,0 0,1 0,-1-1,0 1,1-1,-1 1,0-1,1 1,-1-1,0 0,1 0,0 1,27 5,0-2,0 0,1-2,-1-1,1-1,13-3,12 1,88 5,-142-2,0-1,0 1,-1 0,1 0,0 0,0 0,-1 0,1 1,-1-1,1 0,-1 0,0 0,1 0,-1 1,0-1,0 0,0 0,0 0,0 1,0-1,0 0,0 0,0 1,-1-1,1 0,0 0,-1 0,1 0,-1 0,1 0,-1 1,0-1,1 0,-1 0,0-1,0 1,0 0,0 0,0 0,0-1,0 1,0 0,0-1,0 1,0-1,0 1,0-1,0 1,-1-1,1 0,0 0,0 1,0-1,-1 0,-126 75,99-60,1 0,0 2,1 1,1 1,-17 17,40-33,-1 1,1-1,0 1,0-1,0 1,0 0,1 0,-1 0,1 1,0-1,0 0,1 1,-1 0,1-1,0 1,1 0,-1-1,1 1,-1 0,1 0,1-1,-1 1,1 0,0 0,0-1,0 1,1-1,-1 1,1-1,0 1,1-1,-1 0,1 0,-1 0,1 0,1-1,-1 1,0-1,1 1,9 4,0 0,1 0,0-1,0-1,1 0,-1-1,1-1,0 0,1-1,-1 0,1-2,-1 0,1 0,-1-1,1-1,-1-1,1 0,-1-1,8-3,-18 3,1 1,-1-1,0 0,0-1,0 0,0 1,0-1,-1-1,0 1,0-1,0 0,0 1,-1-2,1 0,5-11</inkml:trace>
  <inkml:trace contextRef="#ctx0" brushRef="#br0" timeOffset="16824.485">9513 2941,'-34'171,"7"1,6 29,18-170,-16 182,9 1,15 177,33-158,-30-197</inkml:trace>
  <inkml:trace contextRef="#ctx0" brushRef="#br0" timeOffset="17056.38">10529 3025,'-57'390,"56"-381,-19 100,5 1,4 0,6 0,4 1,5-1,5 1,11 36,4-51,-16-78</inkml:trace>
  <inkml:trace contextRef="#ctx0" brushRef="#br0" timeOffset="17470.297">10105 3589,'37'-72,"3"1,4 1,2 3,3 2,3 2,40-36,-65 70,1 2,2 1,1 2,0 0,2 3,0 0,2 2,0 2,1 1,0 2,2 1,-1 2,1 2,1 1,0 2,0 2,33 0,-65 3,0 0,1 1,-1 0,0 0,0 0,0 1,0 0,1 1,-1-1,-1 1,1 1,0-1,0 1,-1 0,0 1,1-1,-1 1,-1 1,1-1,-1 1,1 0,-1 0,-1 1,1-1,-1 1,0 0,0 0,-1 0,1 1,-1 0,-1-1,0 1,0 0,0 0,0 0,-1 0,0 6,-8 13,0 1,-2-1,-1-1,-2 0,0 0,-1-2,-1 1,-2-1,0-1,-1-1,-1-1,-1 0,-2 0,7-4,-432 413,437-419,4-7,1 0,0 0,0 1,0-1,1 1,-1 0,1 0,0 1,0-1,0 1,1-1,-1 1,1 0,0 0,1 0,-1 0,1 0,0 1,0-1,1 0,-1 1,1-1,0 0,1 0,-1 1,2 0,6 4,1 0,0-1,1 0,0-1,0 0,1 0,0-1,0-1,1 0,0 0,0-1,0-1,0 0,1 0,0-1,12 0,-8 2,107 24,-76-20,1 3,-2 1,1 3,41 21,-85-37,0 1,0 1,0-1,0 1,-1-1,1 1,-1 0,1 0,-1 1,0-1,1 1,-2-1,1 1,0 0,0 0,-1 0,1 1,-1-1,0 1,0-1,-1 1,1 0,-1-1,1 1,-1 0,0 0,-1 0,1 0,-1 0,0 0,0 0,0 0,0 0,-1 0,1 0,-1 0,0 0,0 0,-1 0,0 1,-11 11,-1 0,0 0,-1-2,-1 0,0-1,-1 0,-1-1,0-1,0-1,-1 0,0-2,-11 4,7-2,-95 38,-3-6,-2-5,-111 18,229-54,-21 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1:28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9285 347,'-23'5,"1"1,0 1,0 1,1 1,0 1,0 0,1 2,1 1,0 0,0 1,2 1,0 1,-10 12,11-3,1 0,1 2,2 0,0 0,2 1,1 1,1-1,2 1,1 1,-2 27,4-37,-1 5,1 1,1 0,2 0,0 0,2 0,1 0,1-1,1 1,1-1,1 0,1-1,1 1,2-2,0 1,8 9,-7-11,1-2,1 0,0 0,2-1,0-1,1-1,5 3,-22-19,0-1,1 0,-1 0,0 1,1-1,-1 0,1 1,-1-1,1 0,-1 0,0 0,1 0,-1 1,1-1,-1 0,1 0,-1 0,1 0,-1 0,1 0,-1 0,1 0,-1 0,1 0,-1 0,0-1,1 1,-1 0,1 0,-1 0,1-1,-1 1,0 0,1 0,-1-1,1 1,-1 0,0-1,1 1,-1 0,0-1,0 1,1-1,-1 1,0-1,0 1,0 0,1-1,-1 1,0-1,0 1,0-1,0 1,0-1,0 1,0-1,0 1,0-1,0 1,0-1,0 1,-1 0,1-1,0 1,0-1,0 1,-1-1,1 1,0-1,0-15</inkml:trace>
  <inkml:trace contextRef="#ctx0" brushRef="#br0" timeOffset="352.27">9624 628,'-114'390,"68"-179,45-209,0 0,0 0,-1 1,2-1,-1 0,0 1,0-1,1 0,0 1,-1-1,1 1,0-1,0 1,0-1,0 1,1-1,-1 0,1 1,-1-1,1 1,0-1,0 0,0 0,0 1,0-1,1 0,-1 0,1 0,-1 0,1-1,0 1,0 0,0-1,0 1,0-1,0 1,0-1,0 0,0 0,1 0,-1 0,0-1,1 1,-1-1,1 1,-1-1,1 0,1 0,64-36,-49 23</inkml:trace>
  <inkml:trace contextRef="#ctx0" brushRef="#br0" timeOffset="718.539">9991 601,'-24'92,"3"2,4 0,5 1,4 1,3 35,24-52,-23-87,-5-15,0 0,-2 0,-1 1,-1 1,-1 0,-1 1,-4-4,7 12,6 2,-1 1,0 1,-1-1,0 1,0 1,-1-1,0 2,0-1,-1 1,1 0,-1 1,-1 0,1 1,-1 0,0 1,1 0,-1 0,-1 1,1 1,-11-1,-19 29,29-9</inkml:trace>
  <inkml:trace contextRef="#ctx0" brushRef="#br0" timeOffset="1318.767">10189 741,'-6'23,"2"0,0-1,1 1,2 0,0 0,2 1,0-1,2 0,5 21,-8-38,0 0,0-1,1 1,0 0,0 0,1-1,-1 1,1 0,1-1,-1 0,1 1,0-1,0 0,0 0,1-1,-1 1,1-1,0 0,1 0,-1 0,1 0,0-1,0 0,0 0,0 0,0 0,1-1,-1 0,1 0,-1-1,1 1,0-1,0 0,0-1,0 0,-1 0,1 0,0 0,0-1,2 0,5-7,0 0,-1 0,0-1,0-1,-1 0,0-1,-1 0,0 0,0-1,-2 0,1-1,2-8,0 6,88-104,-103 151,-7 6,7-31,0 1,0 0,1-1,0 1,1 0,0 1,0-1,1 0,0 0,0 1,1-1,0 1,0-1,1 0,0 1,1-1,0 0,0 0,0 0,1 0,1 0,-1 0,1-1,1 0,-1 0,1 0,5 6,-5-10,0-1,0 1,1-1,-1 1,1-1,-1-1,1 1,0-1,0 0,-1-1,1 1,0-1,0 0,0 0,0-1,-1 0,1 0,0 0,-1-1,1 0,-1 0,1 0,-1-1,0 0,1 0,9-6,1 0,-1-2,-1 0,0 0,-1-1,0-1,6-8,-11 12,30-34,-2-1,-1-2,-3-1,23-45,-51 83,0-1,0 0,-1 0,0 0,0-1,-1 1,-1-1,0 1,0-1,-1 0,-1 1,1-1,-2 1,-2-11,-3 3</inkml:trace>
  <inkml:trace contextRef="#ctx0" brushRef="#br0" timeOffset="-1116.204">7620 1052,'173'-11,"163"-53,-248 48,-83 10</inkml:trace>
  <inkml:trace contextRef="#ctx0" brushRef="#br0" timeOffset="-846.094">8016 628,'4'39,"3"31,-1 9,-6 1,-3-9,-1-12,0-10,1-10,1-6,1-3,0-4,1 1,0-1,5-5,1 0,0-5</inkml:trace>
  <inkml:trace contextRef="#ctx0" brushRef="#br0" timeOffset="4587.445">11882 911,'-5'-4,"-1"1,0 0,-1 0,1 1,0-1,-1 1,1 0,-1 1,0 0,0 0,1 1,-1-1,0 1,0 1,0-1,0 1,1 0,-1 1,1 0,-1 0,1 0,-1 1,-4 1,0 0,0 0,1 1,-1 0,1 1,0 0,1 1,0 0,0 0,0 1,1 0,0 0,1 1,0 0,0 1,1-1,0 1,1 0,0 1,0 0,1-1,1 1,0 1,0-1,1 0,0 1,1 0,2-9,-1 0,0 0,1 1,0-1,0 0,0 0,0 0,0 0,0 0,1 0,0 0,-1 0,1 0,0-1,1 1,-1-1,0 1,1-1,-1 0,1 0,0 0,-1 0,1-1,0 1,0-1,0 0,0 1,1-1,-1-1,3 2,3-1,-1 0,1 0,-1 0,1-1,-1 0,1-1,-1 0,1 0,-1-1,0 0,5-2,14-8,-1-2,0-1,-1-1,0-1,-2-1,0-1,-1-1,-1-1,1-3,-16 18,0-1,0 0,-1-1,0 0,0 1,-1-1,0-1,-1 1,1-1,1-7,-5 25,1 1,0-1,1 0,0-1,0 1,1 0,0-1,1 1,-1-1,2 0,-1 0,5 5,4 11,1-2,0 0,2-1,0 0,16 14,-15-21</inkml:trace>
  <inkml:trace contextRef="#ctx0" brushRef="#br0" timeOffset="4967.418">12249 882,'3'2,"1"0,-2 0,1 0,0 0,0 0,-1 1,1-1,-1 1,0 0,0 0,0 0,0 0,0 0,0 0,-1 0,0 0,0 1,0-1,1 3,39 192,-16-141,-24-56,0 0,0 0,0 0,0-1,0 1,0 0,1 0,-1-1,0 1,0-1,1 1,-1-1,0 1,1-1,-1 0,0 0,1 0,-1 0,0 0,1 0,-1 0,1 0,-1 0,0-1,1 1,-1 0,0-1,0 1,1-1,-1 0,0 1,0-1,0 0,0 0,0 0,0 0,0 0,0 0,0 0,0 0,0 0,-1 0,1-1,17-21,-2 0,-1-1,-1-1,-1 0,-1-1,-1-3,2 1,21-41,-22 52</inkml:trace>
  <inkml:trace contextRef="#ctx0" brushRef="#br0" timeOffset="5302.38">12757 1052,'25'-12,"-1"-1,0-1,-1-1,-1-1,0-1,19-19,-38 34,1 0,-1 0,0 0,0-1,0 0,0 1,0-1,-1 0,1 0,-1 0,0 0,0-1,0 1,0-1,-1 1,0-1,1 0,-1 1,0-1,-1 0,1 0,-1 0,1 0,-1 1,0-1,-1 0,1 0,-1 0,0 0,1 0,-2 1,1-1,0 0,-1 1,0-1,0 1,0 0,0-1,0 1,0 0,-1 0,-3 0,0-1,0 2,0-1,-1 0,1 1,-1 0,1 1,-1 0,0 0,1 0,-1 0,0 1,0 1,1-1,-1 1,0 0,0 0,1 1,-1 0,1 0,0 1,0-1,-2 2,-9 5,0 0,0 1,1 1,1 1,0 0,0 1,-7 9,16-16,0 0,1 0,0 1,0-1,1 1,0 1,0-1,1 1,0-1,0 1,0 0,1 0,1 0,-1 0,1 0,0 0,1 1,0-1,1 0,-1 0,1 1,1-1,0 0,0 0,0 0,1-1,1 1,-1-1,1 1,0-1,1 0,-1 0,1-1,1 0,-1 0,1 0,1 0,11 6,0-1,1 0,1-2,0 0,0-2,0 0,1-1,0-1,0-1,0-1,1 0,-1-2,9-1,68-15,-72 10</inkml:trace>
  <inkml:trace contextRef="#ctx0" brushRef="#br0" timeOffset="5868.896">13067 205,'28'23,"-2"2,-1 0,-1 2,-1 1,-1 1,-2 0,-1 2,-1 0,-1 1,-3 1,0 0,-2 1,-2 0,0 1,-3 0,-1 1,-2-1,-1 4,0-10,-1-1,-2 1,-1 0,-2 0,0-1,-2 0,-1 1,-1-2,-2 1,0-1,-2 0,-1-1,-1 0,-6 6,5-12,-1-1,-1 0,-1-1,0-1,-2-1,0 0,0-1,-2-1,0-1,-67 31,63-35</inkml:trace>
  <inkml:trace contextRef="#ctx0" brushRef="#br0" timeOffset="12860.017">509 1870,'159'-25,"136"-9,-170 35,196-10,-6-27,49 8,60 17,-185-13,99-7,25 2,449 30,-593-29,324 27,-124 0,-165-26,49 16,-207 0,0 5,80 5,-147 1,201-27,86-3,-71 3,-10-2,-55 13,-145 10,-1 2,1 1,0 2,0 1,3 3,106-4,25-26,142 25,-114-25,181 27,-145 27,258-15,-270 4,213-12,-225-6,101 30,-5 1,663-30,-633 28,353-26,-592-13,-83 8,1 1,0 1,-1 1,1-1,0 2,0 0,-1 1,1 0,10 3,21 12,-25-6</inkml:trace>
  <inkml:trace contextRef="#ctx0" brushRef="#br0" timeOffset="19109.401">7508 1813,'-369'0,"347"1,0 1,1 0,-1 2,1 0,0 2,0 0,1 1,0 1,0 1,-14 9,32-16,0 1,1-1,-1 1,0-1,1 1,0 0,-1-1,1 1,0 0,1 0,-1 0,0 0,1 0,0 0,-1 0,1 0,1 0,-1 0,0 0,1 0,-1 0,1 0,0 0,0 0,0 0,0 0,1-1,-1 1,1 0,0-1,0 1,7 19,2 18,-11-31,1 0,0-1,1 1,0-1,1 1,0-1,0 0,0 0,1 0,0-1,1 1,0-1,0 0,0 0,1-1,0 0,0 0,1 0,0 0,0-1,0 0,0-1,1 0,4 2,127 24,-127-28,-1 0,0 0,0 1,0 1,0 0,-1 0,1 1,-1 0,0 1,0 0,-1 1,0 0,6 5,-10-1,-1 0,-1-1,1 1,-2 0,1 1,-2-1,1 0,-2 1,1-1,-2 0,1 1,-2-1,1 0,-2 1,-1 6,-2-4,-1 0,1-1,-2 0,0 0,-1-1,0 0,-1-1,0 0,0 0,-2-1,1 0,-1-1,0-1,-1 0,0 0,0-1,-1-1,0 0,-13 3,16-6,1-1,0 0,-1-1,0 0,1 0,-1-1,1-1,-1 0,0 0,1-1,0 0,-1-1,1 0,0-1,0 0,1-1,-1 0,1 0,0-1,-2-1,-7-4</inkml:trace>
  <inkml:trace contextRef="#ctx0" brushRef="#br0" timeOffset="20761.04">368 121,'0'-6,"-1"1,1 0,-1 0,0 0,0-1,-1 1,0 0,0 1,0-1,0 0,-1 0,1 1,-1 0,0-1,-1 1,1 0,-1 1,0-1,0 1,0-1,0 1,0 0,-1 1,0-1,1 1,-1 0,0 0,0 0,0 1,0-1,0 1,-1 1,1-1,0 1,0 0,-1 0,1 0,0 1,0 0,0 0,-1 0,1 0,0 1,-4-1,1 0,-1 1,0 0,1 0,0 0,0 1,0 1,0-1,0 1,0 1,1-1,0 1,0 1,0-1,1 1,0 0,0 1,0-1,1 1,0 0,0 1,1-1,-1 3,1 7,2 0,-1 0,2 1,0-1,2 1,-1-1,2 1,1-1,0 0,2 5,8 69,-10 76,-6 0,-11 32,-25 394,67-207,0-138,1 22,-30-268,1 1,-1-1,1 0,-1 1,1-1,0 0,0 1,0-1,0 0,0 1,1-1,-1 1,1-1,-1 0,1 0,0 1,0-1,0 0,0 0,0 0,1 0,-1 0,1 0,-1 0,1-1,0 1,-1 0,1-1,0 0,0 1,0-1,0 0,0 0,1 0,-1 0,0 0,0-1,1 1,-1-1,0 1,1-1,-1 0,1 0,0 0,225-20,-172 20,-32 0</inkml:trace>
  <inkml:trace contextRef="#ctx0" brushRef="#br0" timeOffset="25578">13462 8,'82'20,"57"-31,-136 14,1 0,-1-1,0 1,0 1,0-1,0 0,0 1,-1-1,0 1,1 0,-1 0,-1 0,1 0,0 0,-1 0,0 1,0-1,0 0,-1 1,0-1,1 0,-1 1,-1-1,1 1,-1-1,0 0,0 1,0 1,0 7,7 208,30 53,-27-171,-4 0,-7 74,0-33,2 787,-25-787,25-141,0 0,0 0,0 1,0-1,-1 0,1 0,-1 1,0-1,0 0,0 0,0 0,-1 0,1 0,-1 0,0 0,0-1,0 1,0-1,0 1,0-1,-1 0,1 0,-1 0,0 0,1 0,-1 0,0-1,0 0,0 1,0-1,0 0,-3 0,-165 2,99-6,-72 2,155 1</inkml:trace>
  <inkml:trace contextRef="#ctx0" brushRef="#br0" timeOffset="26509.455">14479 459,'-9'-7,"0"1,0 1,-1-1,0 2,0-1,0 1,0 1,0 0,-1 0,0 1,1 0,-1 1,0 0,0 1,0 0,1 1,-1 0,0 1,0 0,-8 3,5 0,0 0,0 2,0-1,1 1,0 1,1 1,0-1,0 2,1 0,0 0,-9 12,17-20,1 0,-1 0,1 0,0 1,0-1,0 1,0-1,0 1,1 0,-1-1,1 1,0 0,0 0,0 0,0 0,0 0,1 0,-1 1,1-1,0 0,0 0,0 0,0 0,0 0,1 1,0-1,-1 0,1 0,0 0,1 0,-1 0,0-1,1 1,0 0,-1-1,1 1,0-1,0 1,1-1,-1 0,0 0,1 0,-1 0,1 0,0-1,0 1,0 0,8-2,-1 0,1 0,0-1,-1 0,1-1,-1 0,0 0,0-1,0-1,0 0,0 0,0-1,-1 0,8-6,9-2,33-15,1 3,1 2,29-5,-65 20,-22 6,-1 1,1-1,-1 0,1 1,0 0,0-1,0 1,0 0,-1 0,1 1,1-1,-1 1,0-1,0 1,0 0,0 0,0 1,0-1,0 0,0 1,0 0,0 0,0 0,0 0,0 0,-1 1,1-1,0 1,-1-1,1 1,-1 0,0 0,0 0,1 1,-1-1,-1 0,1 1,0 0,0-1,-1 1,0 0,1 0,-1-1,1 18,-1 0,0 0,-2 0,0 0,-1 0,-1 0,-1-1,-1 1,0-1,-2 0,0-1,-1 1,-1-2,-10 17,13-22,-31 53,-3-1,-2-3,-3-1,-3-3,-2-1,-3-3,-3-1,-28 25,-75 84,157-159,0-1,1 1,-1-1,1 1,-1-1,1 1,-1 0,1-1,0 1,0 0,0 0,0 0,0 0,1 0,-1 0,0 0,1 1,0-1,-1 0,1 0,0 0,0 0,0 1,1-1,-1 0,0 0,1 0,-1 0,1 0,0 0,0 0,0 0,0 0,0 0,0 0,0 0,2 1,16 3,1-2</inkml:trace>
  <inkml:trace contextRef="#ctx0" brushRef="#br0" timeOffset="26863.665">14817 1249,'-37'12,"1"1,1 2,0 2,1 1,0 2,2 1,1 1,0 2,2 1,1 1,1 1,1 2,-8 13,31-39,0 0,1 0,-1 0,1 1,0-1,0 1,0 0,0 0,1-1,0 1,-1 0,1 0,1 0,-1 1,1-1,-1 0,1 0,0 0,1 0,-1 0,1 0,0 0,0 0,0 0,0 0,1 0,-1 0,1 0,0-1,0 1,1-1,-1 0,1 1,0-1,-1 0,1 0,1-1,-1 1,0-1,1 1,0-1,6 2,-1 0,1-1,0 0,1-1,-1 0,0-1,0 0,1 0,-1-1,0-1,1 1,-1-2,0 1,1-2,3-1,150-57,-150 55,13-6,-1-1,0-1,0-1,-1-2,-2 0,1-1,-2-2,0 0,-2-1,14-18,-32 36,0 0,0 0,0 1,0-2,0 1,0 0,-1 0,0-1,1 1,-1 0,0-1,-1 1,1-1,-1 1,0-1,1 0,-1 1,-1-1,1 1,-1-1,1 0,-1 1,0 0,0-1,0 1,-1-1,1 1,-1 0,0 0,0 0,0 0,0 0,-1 1,1-1,-1 0,1 1,-1 0,0 0,0 0,0 0,0 0,-1 0,1 1,0 0,-1-1,-2 1,-18-6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2:57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3303 662,'0'34,"5"15,6 0,1-8</inkml:trace>
  <inkml:trace contextRef="#ctx0" brushRef="#br0" timeOffset="245.191">3331 381,'-5'-5,"-1"-2</inkml:trace>
  <inkml:trace contextRef="#ctx0" brushRef="#br0" timeOffset="481.82">3783 182,'-17'91,"-7"182,19-247,1 1,0-1,2 1,2 0,0 0,1-1,2 1,1 0,1-1,8 24,-3-27</inkml:trace>
  <inkml:trace contextRef="#ctx0" brushRef="#br0" timeOffset="711.867">4008 635,'5'33,"6"21,2 6,-2-7</inkml:trace>
  <inkml:trace contextRef="#ctx0" brushRef="#br0" timeOffset="964.93">4065 295</inkml:trace>
  <inkml:trace contextRef="#ctx0" brushRef="#br0" timeOffset="-903.499">2400 635,'-19'-1,"0"2,0 1,0 0,1 1,-1 1,1 1,0 1,1 0,-1 1,1 1,0 1,-13 9,27-16,0 1,0 0,0 0,0 1,0-1,1 0,0 1,0 0,0 0,0-1,0 1,1 0,-1 0,1 1,0-1,0 0,1 0,-1 0,1 1,0-1,0 0,1 1,-1-1,1 0,0 0,0 0,0 0,0 1,1-2,0 1,0 0,0 0,0 0,1-1,-1 0,1 1,0-1,0 0,0 0,0 0,1-1,-1 1,1-1,-1 0,1 0,0 0,0 0,0-1,0 1,0-1,3 0,5 3,0 0,0-1,0-1,0 0,1-1,-1 0,0-1,1 0,-1-1,1 0,-1-1,0-1,0 0,0 0,0-1,-1-1,1 0,-1-1,0 0,-1 0,0-1,0 0,0-1,8-9,57-64,-62 65</inkml:trace>
  <inkml:trace contextRef="#ctx0" brushRef="#br0" timeOffset="-634.868">2852 295,'-18'45,"2"1,2 0,2 1,2 0,2 1,2 0,3 0,1 0,3 16,13 34,-9-94,-7-14,-2-2</inkml:trace>
  <inkml:trace contextRef="#ctx0" brushRef="#br0" timeOffset="-288.345">2653 578,'5'5,"7"1,5 0,5-1,4-2,2-1,1-1,0 0,1-1,-1-5,0-2,-1 1,1 1,-1 2,1 0,-1-3,0-1,-5 1</inkml:trace>
  <inkml:trace contextRef="#ctx0" brushRef="#br0" timeOffset="-12806.883">875 324,'0'0,"1"1,-1-1,0 1,0-1,0 0,0 1,0-1,0 1,0-1,0 0,0 1,0-1,0 0,0 1,0-1,-1 1,1-1,0 0,0 1,0-1,0 0,-1 1,1-1,0 0,0 1,-1-1,1 0,0 0,-1 1,1-1,0 0,-1 0,1 0,0 1,-1-1,1 0,0 0,-1 0,1 0,0 0,-1 0,1 0,-1 0,1 0,0 0,-1 0,1 0,-1 0,1 0,0 0,-1 0,1 0,0 0,-1-1,1 1,0 0,-1 0,1 0,0-1,-1 1,1 0,0 0,-1-1,1 1,4 41,-3-37,9 109,-6-1,-6 61,0-34,2 6,0-121</inkml:trace>
  <inkml:trace contextRef="#ctx0" brushRef="#br0" timeOffset="-1805.661">763 239,'2'-5,"-1"1,1 0,-1-1,1 1,1 0,-1 0,0 0,1 0,0 1,0-1,0 1,0-1,1 1,-1 0,1 1,0-1,0 0,0 1,0 0,0 0,0 0,1 1,-1-1,1 1,-1 0,1 0,26-3,1 1,-1 1,1 1,-1 2,1 2,-1 0,0 2,16 6,-31-8,0 2,0 0,-1 1,1 1,-1 0,-1 1,10 7,-19-12,0 1,0 0,0 0,-1 0,1 0,-1 1,0 0,0 0,-1 0,1 0,-1 0,0 1,0 0,-1 0,0-1,0 1,0 0,-1 1,0-1,0 0,0 5,-4-2,1-1,-1 1,-1 0,0-1,0 0,0 0,-1 0,0-1,-1 1,0-1,0 0,0-1,-1 0,0 0,0 0,0-1,-1 0,0 0,0-1,0 0,-1 0,0 0,-4 3,-228 97,223-84,51-8,-28-11,10 1,0 0,0 2,-1-1,1 2,-1 0,0 1,0 0,0 1,-1 0,0 1,-1 1,1 0,-2 1,1 0,-2 1,1 0,-1 0,-1 1,0 1,2 4,1 11,-12-24,0-1,1 0,-1 1,1-1,0 0,0 0,0 0,1 0,-1 0,1 0,-1 0,1 0,0-1,0 1,0-1,1 1,-1-1,1 0,-1 0,1 0,0 0,0 0,-1-1,1 1,0-1,1 0,-1 0,0 0,0 0,0 0,1-1,-1 1,0-1,0 0,1 0,-1 0,1-1,14-4</inkml:trace>
  <inkml:trace contextRef="#ctx0" brushRef="#br0" timeOffset="5662.922">10048 521,'-24'5,"1"0,0 2,0 0,0 1,1 2,1 0,-1 1,2 1,0 1,-5 5,23-16,0-1,0 0,0 1,0-1,1 1,-1 0,1-1,-1 1,1 0,0 0,0 0,-1 0,1 0,1 0,-1 0,0 1,0-1,1 0,-1 0,1 1,0-1,0 0,0 1,0-1,0 0,0 0,1 1,-1-1,1 0,-1 0,1 1,0-1,0 0,0 0,0 0,0 0,1 0,-1 0,1-1,-1 1,1 0,-1-1,1 1,0-1,0 1,0-1,0 0,0 0,0 0,1 0,101 75,-104-73,1 0,-1 0,1 1,-1-1,-1 0,1 1,0-1,-1 0,1 0,-1 1,0-1,0 0,0 0,-1 0,1 0,-1 0,1 0,-1-1,0 1,0 0,-1-1,1 1,0-1,-1 0,1 0,-1 0,0 0,0 0,0-1,0 1,0-1,0 0,0 0,0 0,0 0,-1-1,1 1,-77 34,55-25</inkml:trace>
  <inkml:trace contextRef="#ctx0" brushRef="#br0" timeOffset="4064.707">7904 155,'-18'47,"10"17,2 1,4 0,5 58,-1-21,8 168,-9-268,-1 0,1-1,-1 1,1-1,-1 1,0 0,0-1,0 1,0 0,0-1,0 1,-1 0,1-1,0 1,-1-1,1 1,-1 0,0-1,1 1,-1-1,0 0,0 1,0-1,0 0,0 1,0-1,-1 0,1 0,-1 0,-6 0</inkml:trace>
  <inkml:trace contextRef="#ctx0" brushRef="#br0" timeOffset="4316.539">7480 465,'38'0,"37"0,11 0,-1 0,-9 0,-13 5,-7 1,-9 0,-7-1,-6 3,-4 1,-2-2,-6 3,-7 0</inkml:trace>
  <inkml:trace contextRef="#ctx0" brushRef="#br0" timeOffset="4569.826">8242 860,'-3'-1,"0"1,0 0,0-1,0 1,0-1,1 0,-1 0,0 0,0 0,1 0,-1-1,1 1,-1-1,1 0,0 1,0-1,-1 0,1 0,0-1,1 1,-1 0,0-1,1 1,-1-1,1 0,0 1,0-1,0 0,0 0,1 1,-1-1,1 0,-1 0,1 0,0 0,0 0,0 0,1 0,-1 0,1 1,-1-1,1 0,0 0,0 0,0 1,1-1,-1 1,1-1,-1 1,1-1,9-19,0 0,2 0,0 1,1 1,1 0,1 1,1 1,19-16,-35 32,0 1,0 0,0 0,0 0,0 0,0 0,0 0,1 0,-1 0,0 1,1-1,-1 0,1 1,-1-1,0 1,1 0,-1-1,1 1,-1 0,1 0,-1 0,1 0,-1 0,1 0,-1 0,1 1,-1-1,1 0,-1 1,1 0,12 7</inkml:trace>
  <inkml:trace contextRef="#ctx0" brushRef="#br0" timeOffset="4965.825">8919 606,'-10'-6,"0"1,0 0,-1 1,1 0,-1 1,0 0,0 1,0 0,0 0,-1 1,1 1,0 0,0 1,-1 0,1 0,0 1,0 1,0 0,0 0,1 1,-1 1,1-1,0 2,0-1,1 1,0 1,0 0,0 0,1 1,0 0,-33 89,40-94,0-1,1 1,0 0,0 0,0 0,0-1,0 1,0 0,1 0,-1 0,1-1,0 1,0 0,0-1,0 1,0-1,1 1,-1-1,1 1,0-1,-1 0,1 0,0 0,0 0,1 0,-1 0,0-1,1 1,-1-1,0 1,1-1,0 0,-1 0,1 0,2 0,4-1,0 0,0-1,0 0,0-1,0 0,0 0,0-1,-1 0,1 0,-1-1,0 0,0-1,0 0,-1 0,1 0,-1-1,1-2,13-7,152-122,-141 115,-20 20</inkml:trace>
  <inkml:trace contextRef="#ctx0" brushRef="#br0" timeOffset="5349.014">9145 832,'4'-14,"2"-11,1 0,1 0,2 1,0 0,1 1,2 0,7-10,-20 31,1 1,-1 0,0 0,1 0,-1 0,1 0,0 0,-1 0,1 0,0 0,-1 0,1 1,0-1,0 0,0 0,0 1,0-1,0 0,0 1,0-1,0 1,0-1,0 1,0 0,0-1,0 1,0 0,0 0,1 0,-1 0,0 0,0 0,0 0,0 0,0 0,1 1,-1-1,0 0,0 1,0-1,0 1,0-1,0 1,0-1,0 1,0 0,0 0,-1-1,1 1,0 0,0 0,-1 0,1 0,0 0,-1 0,1 0,-1 0,1 0,-1 0,0 0,1 0,-1 0,0 1,0-1,0 0,0 0,0 0,0 1,4 37,-4-34,-1 0,1 0,0 0,0 1,1-1,-1 0,1 0,0 0,1 0,-1 0,1 0,0 0,0-1,1 1,-1-1,1 1,0-1,0 0,0 0,1 0,-1-1,1 1,0-1,0 0,2 2,-2-5,1 0,-1 0,0 0,0 0,0-1,0 0,1 0,-1 0,0 0,0 0,-1-1,1 0,0 0,-1 0,1 0,-1-1,1 1,-1-1,0 0,0 0,0 0,-1 0,1 0,-1-1,1 1,-1-1,0 0,-1 1,1-3,28-31,-15 25</inkml:trace>
  <inkml:trace contextRef="#ctx0" brushRef="#br0" timeOffset="2249.566">4319 860,'-4'-14,"0"1,2-1,0 1,0-1,1 0,1 0,1 1,0-1,0 0,1 1,1-1,0 1,1-1,1 1,0 0,0 1,1 0,1-1,0 2,1-1,0 1,1 0,0 1,1 0,0 0,20-11,-30 21,1-1,0 1,-1 0,1 0,-1 0,1 1,0-1,-1 0,1 0,-1 0,1 0,-1 1,1-1,0 0,-1 0,1 1,-1-1,1 0,-1 1,1-1,-1 1,0-1,1 0,-1 1,1-1,-1 1,0-1,0 1,1 0,-1-1,0 1,0-1,1 1,-1-1,0 1,0 0,0-1,0 1,0-1,0 1,0 0,0-1,0 1,0-1,0 1,-1 0,1-1,0 1,0-1,-1 1,1-1,0 1,-1-1,1 1,0-1,-1 1,1-1,-2 5,0 0,0-1,1 1,-1 0,1 0,0 0,1 0,-1-1,1 1,0 0,0 0,1 0,-1 0,1 0,0 0,0 0,1 0,0-1,-1 1,2-1,-1 1,0-1,1 0,0 0,0 0,0 0,0 0,1-1,0 1,-1-1,1 0,0 0,1 0,-1-1,0 0,1 1,4 0,-5-2,0-1,0 0,1 1,-1-1,0-1,1 1,-1-1,0 0,0 0,0 0,0 0,0-1,0 1,0-1,0 0,0-1,-1 1,1 0,-1-1,0 0,0 0,0 0,0 0,0-1,0 1,-1-1,2-3,2-3,0-1,-1 0,0 0,-1 0,-1-1,1 1,-2-1,0 0,1-8,-2-3</inkml:trace>
  <inkml:trace contextRef="#ctx0" brushRef="#br0" timeOffset="2693.876">5052 691,'15'-15,"-2"0,0-2,0 1,-2-2,0 1,-1-1,5-14,-14 30,1-1,-1 0,0 1,0-1,0 0,0 0,0 1,-1-1,1 0,-1 0,0 0,1 0,-1 0,-1 0,1 0,0 0,-1 0,0 1,1-1,-1 0,0 0,-1 1,1-1,0 0,-1 1,1-1,-1 1,0 0,0 0,0-1,0 1,0 0,0 1,-1-1,1 0,-1 1,1-1,-1 1,0 0,1 0,-1 0,0 0,0 0,0 1,0-1,1 1,-1 0,0-1,0 1,0 1,0-1,-1 1,-12 4,0 0,0 2,1 0,0 1,0 0,1 1,0 1,0 0,1 1,1 1,0 0,0 0,2 1,-1 1,2-1,-1 2,-2 6,10-17,-1 0,1 0,0 0,1 0,-1 0,1 1,0-1,0 0,0 1,0-1,1 1,-1-1,1 0,1 1,-1-1,0 1,1-1,0 1,0-1,1 0,-1 1,1-1,0 0,0 0,0 0,0-1,1 1,-1 0,1-1,0 0,0 1,1-1,-1 0,1-1,-1 1,1 0,8 4,-1 0,1 0,0-1,0 0,1-1,0-1,0 0,0-1,0 0,1-1,-1 0,1-1,-1-1,1 0,-1 0,1-2,12-2,10-4,-1-1,0-2,-1-2,-1-1,0-1,4-4,74-38,-87 46</inkml:trace>
  <inkml:trace contextRef="#ctx0" brushRef="#br0" timeOffset="3330.63">5702 521,'-43'6,"1"2,0 2,1 1,0 3,1 1,0 1,-3 5,41-21,-1 1,1-1,0 1,-1-1,1 1,-1 0,1 0,0 0,0 0,0 0,0 1,0-1,0 1,0-1,0 1,0 0,1-1,-1 1,0 0,1 0,0 0,0 1,-1-1,1 0,0 0,1 1,-1-1,0 0,1 1,-1-1,1 1,0-1,0 1,0-1,0 1,0-1,1 1,-1-1,1 0,-1 1,1-1,0 0,0 1,0-1,0 0,1 2,5 1,0 0,0 0,1-1,-1 0,1 0,0-1,0 0,0 0,1-1,-1 0,0-1,1 0,-1 0,1-1,0 0,-1 0,1-1,1 0,4 1,11-3,0-1,0-1,0-2,-1 0,0-1,0-2,-1 0,0-2,-1 0,-1-2,5-3,-26 16,1 1,-1-1,1 0,0 1,-1-1,1 1,0-1,-1 1,1-1,0 1,0-1,0 1,-1 0,1 0,0-1,0 1,0 0,0 0,-1 0,1 0,0 0,0 0,0 0,0 0,0 0,0 0,-1 1,1-1,0 0,0 0,0 1,-1-1,1 1,0-1,0 1,-1-1,1 1,0-1,-1 1,1 0,-1-1,1 1,-1 0,1-1,-1 1,1 0,-1 0,4 47,-4-30,0-13,1 0,-1-1,1 1,1-1,-1 1,0-1,1 0,0 0,0 0,1 1,-1-2,1 1,0 0,-1-1,2 1,-1-1,0 0,1 0,-1 0,1 0,0-1,0 1,0-1,0 0,1 0,-1-1,0 1,1-1,-1 0,1 0,0-1,-1 1,1-1,-1 0,1 0,0-1,-1 1,1-1,0 0,13-4,0 0,0-1,0 0,-1-2,-1 0,1-1,-1-1,-1 0,0-1,0-1,-1 0,0-1,-1 0,-1-1,9-14,10-4,-20 21,0 0,-1 0,0-1,-1-1,-1 1,0-1,0-1,-2 0,1 0,-2 0,0 0,1-5,-6 16,1 0,-1 0,0 0,0 0,0 0,0 0,-1 1,1-1,-1 0,0 0,0 0,0 0,0 1,0-1,0 0,-1 1,1-1,-1 1,0 0,0-1,0 1,0 0,0 0,0 0,-1 1,1-1,0 0,-1 1,0 0,1-1,-1 1,0 0,1 0,-1 1,0-1,0 0,0 1,0 0,0 0,0 0,0 0,0 0,1 0,-1 1,0 0,0-1,0 1,0 0,1 0,-1 1,0-1,1 0,-1 1,-1 1,-2 3,1 0,-1 0,1 0,0 1,0 0,1 0,0 0,0 1,0 0,1-1,1 1,-1 0,1 0,0 1,1-1,0 0,0 1,1-1,0 0,1 1,0-1,0 0,1 1,-1-1,2 0,-1 0,1 0,2 2,73 77,-39-51,-33-31,4 5,0 0,0 1,-1-1,0 2,-1-1,0 1,-1 1,4 10,-4-1</inkml:trace>
  <inkml:trace contextRef="#ctx0" brushRef="#br0" timeOffset="6518.109">10500 127,'-28'67,"5"13,3 0,4 2,4 0,3 1,4 0,4 12,1-67,0-5</inkml:trace>
  <inkml:trace contextRef="#ctx0" brushRef="#br0" timeOffset="7266.704">11092 465,'-42'15,"0"2,1 2,1 2,1 1,2 2,-32 26,63-46,1 0,0 1,0-1,1 1,-1 1,1-1,0 1,0-1,1 1,0 0,0 0,0 0,1 1,0-1,0 1,0-1,1 1,0 0,1 0,-1-1,1 1,0 0,1 0,0 0,0-1,2 6,1-8,0 0,1-1,0 1,0-1,0 0,0 0,0-1,1 0,-1 0,1 0,-1 0,1-1,0 0,0 0,-1-1,1 0,0 0,0 0,0 0,0-1,-1 0,1 0,0-1,-1 1,1-1,-1-1,1 1,-1-1,0 0,3-2,244-163,-252 167,1 0,-1 0,1 1,-1-1,1 0,-1 1,1-1,0 0,-1 1,1-1,0 1,0-1,-1 1,1 0,0-1,0 1,0 0,0-1,-1 1,1 0,0 0,0 0,0 0,0 0,0 0,0 0,0 0,-1 0,1 0,0 0,0 1,0-1,0 0,0 1,-1-1,1 0,0 1,0-1,-1 1,1-1,0 1,-1 0,1-1,0 1,-1 0,1-1,-1 1,1 0,-1 0,0 0,1-1,-1 1,0 0,1 0,-1 0,0 0,0-1,0 1,0 0,0 0,0 0,0 0,0 0,0 0,0 0,0-1,-1 2,2 23,-1-19,-1 0,1-1,0 1,0 0,1-1,0 1,0 0,0-1,0 1,1-1,0 1,0-1,1 0,-1 0,1 0,0 0,1 0,-1-1,1 1,0-1,0 0,0 0,1-1,0 1,2 0,0-1,1 0,0 0,-1-1,1 0,0-1,0 0,0 0,0 0,0-1,1 0,-1-1,0 0,0 0,0-1,-1 0,1 0,0-1,-1 0,1 0,-1 0,4-3,15-9,-1-2,0 0,-1-1,-1-2,9-9,-3 2,-2-2,-1 0,-1-2,-2-1,-1 0,-1-2,-2 0,-1-2,-2 0,-2 0,-1-2,-2 0,3-20,-6 20,-4 29,-1-1,-1 0,0 0,0 0,-1 0,0 0,-1 0,0-1,0 1,-1 0,-1 0,1 0,-4-7,5 16,-1 0,1 0,-1 0,0 0,1 0,-1 1,0-1,0 0,0 0,1 0,-1 1,0-1,0 1,0-1,0 1,0-1,0 1,0-1,-1 1,1 0,0 0,0-1,0 1,0 0,0 0,0 0,-1 0,1 1,0-1,0 0,0 0,0 1,0-1,0 0,0 1,0-1,0 1,0-1,0 1,0 0,0 0,0-1,0 1,1 0,-1 0,0 0,1 0,-1-1,0 1,1 1,-37 48,26-22,1 0,2 1,1 0,1 0,2 1,1 0,1-1,2 1,0 0,2 0,2 0,-2 48,0 199,25-141,-48-203,17 42</inkml:trace>
  <inkml:trace contextRef="#ctx0" brushRef="#br0" timeOffset="7514.608">11346 437,'29'0,"28"0,10 0,3 0,-6 0,-9 0,-4 0,-6 0,-5 0,-6 0,-3 0,-2 0,-2 0,0 0,0 0,1 0,-6 0</inkml:trace>
  <inkml:trace contextRef="#ctx0" brushRef="#br0" timeOffset="7761.775">12447 578,'-5'29,"-1"14,0 0</inkml:trace>
  <inkml:trace contextRef="#ctx0" brushRef="#br0" timeOffset="7920.292">12390 295</inkml:trace>
  <inkml:trace contextRef="#ctx0" brushRef="#br0" timeOffset="8231.212">12813 521,'-6'14,"1"-1,0 1,1 0,0 0,1 0,0 0,1 1,1-1,0 1,1 0,1-1,0 1,1-1,1 0,0 1,1 0,-2-11,1 0,-1-1,0 1,1-1,0 0,0 0,0 0,0 0,0 0,1-1,-1 1,1-1,0 0,0 0,-1 0,1-1,0 1,1-1,-1 0,0 0,0 0,0-1,1 1,-1-1,0 0,0-1,1 1,-1-1,0 0,0 0,3-1,4 0,0-1,-1-1,1 0,-1 0,0-1,0-1,0 0,-1 0,0 0,0-1,5-6,-6 6,0 0,-1 0,0-1,0 0,-1 0,0-1,0 1,-1-1,0-1,-1 1,0-1,0 0,-1 0,-1 0,1 0,-2 0,1 0,-1-1,-1 1,0-1,0 1,-1-1,-1 1,1 0,-2 0,1 0,-2 0,1 0,-1 0,-4-6,5 13,0-1,0 1,0 0,-1 0,1 1,-1-1,0 1,0 0,0 0,0 0,0 0,0 1,0 0,0 0,-1 0,1 0,0 0,-1 1,1 0,-1 0,1 0,0 1,-1-1,1 1,0 0,-5 1,-15 5</inkml:trace>
  <inkml:trace contextRef="#ctx0" brushRef="#br0" timeOffset="8647.47">13237 719,'212'-124,"-204"118,-7 5,0-1,0 1,0-1,0 1,1 0,-1-1,1 1,-1 0,1 0,-1 0,1 0,0 0,-1 0,1 1,0-1,0 0,-1 1,1-1,0 1,0 0,0 0,0 0,0 0,0 0,-1 0,1 0,0 1,0-1,0 0,0 1,-1 0,1-1,0 1,0 0,-1 0,1 0,-1 0,1 0,0 1,20 51,-21-47,1 1,0-1,0 0,1 0,-1 0,1-1,1 1,-1-1,1 0,0 0,0 0,0 0,1 0,0-1,0 0,0 0,1 0,5-1,1 0,0-1,0 0,0-1,0-1,0 1,0-2,1 0,-1 0,0-1,-1-1,1 0,0-1,-1 0,0 0,0-1,0-1,0 0,-1 0,0-1,0 0,-1-1,0 0,0-1,15-12,-2-1,0-2,-2 0,0 0,14-26,-1 3,-22 33</inkml:trace>
  <inkml:trace contextRef="#ctx0" brushRef="#br0" timeOffset="10752.546">1 1396,'454'-1,"-112"-27,-62 18,58-25,-39 12,17 5,-22-8,-7 0,316 24,81 2,-298-29,-20 18,-12-7,-44-8,467 25,1434 1,-1719-28,1161 29,830-1,-2021-29,-77 17,-120-3,87 13,-209 3,25-23,-106 44,-48-13,1 0</inkml:trace>
  <inkml:trace contextRef="#ctx0" brushRef="#br0" timeOffset="29589.315">1666 635,'84'69,"-75"-67,0 0,0-1,0 0,0-1,0 0,0 0,0-1,0-1,0 1,0-1,0-1,0 1,-1-2,1 1,-1-1,0 0,0-1,0 0,-1 0,7-7,-11 11,-1-1,1 0,-1 0,0 0,0 0,0 0,0 0,0-1,0 1,0-1,-1 1,1-1,-1 0,0 1,0-1,0 0,0 0,0 0,-1 0,1 0,-1 0,0 0,0 0,0 0,0 0,0 0,-1 0,0 0,1 0,-1 0,0 0,0 1,-1-1,1 0,0 0,-1 1,0-1,1 1,-1 0,0-1,-1 1,1 0,0 0,0 0,-1 1,1-1,-1 0,0 1,1 0,-1-1,0 1,0 0,0 1,-1-1,-13-4,0 2,0 0,0 1,-1 1,1 0,0 1,-1 1,1 1,0 1,0 0,-16 5,25-5,0-1,1 1,-1 0,1 1,-1 0,1 0,0 1,1-1,-1 1,1 1,0-1,0 1,1 0,0 1,0-1,0 1,1 0,0 0,0 1,0-1,1 1,1 0,-1 0,1 0,1 0,-1 0,1 0,1 0,-1 0,1 1,1-1,0 0,0 0,0 0,1 0,2 6,1-4,-1 1,2-1,0 1,0-1,0-1,2 0,-1 0,1 0,0-1,1 0,0 0,0-1,0 0,1-1,0 0,0 0,1-1,0-1,0 0,0 0,4 0,102-24,-64 15,-29 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3:40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1 767,'0'-15,"0"23,0 25,0 705,28-513,-45-44,6-25,11-153,1 0,-1 0,1 0,0 0,0 0,0-1,0 1,1 0,-1-1,1 1,0-1,-1 1,1-1,0 0,1 0,-1 0,0 0,1 0,-1 0,1 0,-1-1,1 0,0 1,-1-1,1 0,0 0,0 0,0-1,0 1,0-1,1 1,98-3,71-29,53 19,-29-6,-173 19</inkml:trace>
  <inkml:trace contextRef="#ctx0" brushRef="#br0" timeOffset="365.494">1779 1754,'-79'58,"2"3,4 4,-28 32,-81 57,130-123,28-21</inkml:trace>
  <inkml:trace contextRef="#ctx0" brushRef="#br0" timeOffset="669.482">1215 1754,'75'77,"3"-4,3-3,87 57,51 36,-191-155,-16-8</inkml:trace>
  <inkml:trace contextRef="#ctx0" brushRef="#br0" timeOffset="1801.99">311 62,'1'0,"-1"0,0 0,0 1,0-1,0 0,0 1,0-1,0 0,0 0,0 1,0-1,0 0,0 1,0-1,0 0,0 1,0-1,0 0,0 0,0 1,0-1,-1 0,1 0,0 1,0-1,0 0,0 0,-1 1,1-1,0 0,0 0,0 0,-1 1,1-1,0 0,-1 0,1 0,0 0,0 0,-1 1,1-1,0 0,-1 0,1 0,0 0,0 0,-1 0,1 0,0 0,-1 0,1 0,0 0,-1 0,1-1,0 1,0 0,-1 0,1 0,0 0,0 0,-1-1,1 1,0 0,0 0,-1 0,5 36,-2-27,3 83,-6-71,1 0,1 0,1 0,1-1,1 1,0-1,2 0,0 0,1 0,1-1,1 0,5 7,-13-25,0 1,0 0,0-1,0 1,0-1,1 0,-1 1,1-1,-1 0,1 0,-1 0,1 0,-1 0,1 0,0 0,0 0,-1-1,1 1,0-1,0 0,0 1,0-1,-1 0,1 0,0 0,0 0,0 0,0 0,0-1,0 1,-1-1,1 1,0-1,0 0,-1 0,1 0,0 1,-1-2,1 1,-1 0,1-1,53-60,-31 18,-1-1,-3-1,-1 0,-2-1,3-21,21-58,-40 126,-1 1,0-1,1 1,-1-1,0 1,1 0,-1-1,1 1,-1-1,1 0,-1 1,1-1,-1 1,1-1,0 0,-1 1,1-1,0 0,-1 0,1 1,-1-1,1 0,0 0,0 0,-1 0,1 0,0 0,-1 0,1 0,0 0,-1 0,1 0,0-1,-1 1,1 0,-1 0,1-1,0 1,-1 0,1-1,-1 1,1-1,-1 1,1-1,-1 1,1-1,-1 1,1-1,-1 1,0-1,1 1,-1-1,0 0,1 1,-1-1,39 188,-9-63,-5 1,-6 1,-4 18,-14-118,-1 0,-2-1,0 1,-1-1,-2 0,-1 0,-6 17,8-30,0-1,0 0,-2 0,1-1,-1 1,-1-1,0 0,0-1,-1 0,0 0,-1-1,0 0,0 0,-1-1,0 0,0-1,-5 2,11-5,0-1,0 0,0 0,0-1,0 1,-1-1,1 0,0 0,-1 0,1-1,-1 1,1-1,-1 0,1-1,-1 1,1-1,0 0,-1 0,1 0,0 0,-1-1,1 0,0 0,0 0,1 0,-1-1,0 1,1-1,-1 0,1 0,0-1,-1 0,-1-3,1-1,0 0,0 0,1 0,0-1,1 1,-1-1,2 1,-1-1,1 0,0 1,1-1,0 0,1 0,-1 0,2 1,-1-1,1 0,1 1,-1-1,1 1,1 0,2-4,6-12,1 0,1 1,1 1,1 1,1 0,1 1,5-4,7-5,1 1,2 1,0 1,2 2,26-12,-26 19,-4 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15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102 256,'-26'141,"23"279,3-107,-28-112,29 109,26-140,-15-13,-9-145,0 0,0 1,-2-1,0 1,0-1,-1 1,0-1,-1 1,-1-1,0 1,-1-1,0 2,-11 104,15-155,-1 14</inkml:trace>
  <inkml:trace contextRef="#ctx0" brushRef="#br0" timeOffset="3284.383">102 115,'18'7,"0"-2,1 0,-1-1,1-1,0 0,0-2,0 0,0-1,7-1,177-27,-34 17,-107 2,0 2,1 4,0 2,13 3,21-1,184-58,-54 28,140 30,-364-1,0-1,0 1,0-1,0 1,0 0,0 1,0-1,0 0,0 1,0 0,0-1,0 1,0 0,0 1,0-1,-1 0,1 1,0 0,-1-1,0 1,1 0,-1 0,0 1,0-1,0 0,0 1,0-1,-1 1,1 0,-1-1,0 1,0 0,1 0,-2 0,1 0,0 0,-2 167,-26 1,-2-30,1 29,15-112,9-41,0-1,1 1,0 0,1 0,1 0,1 1,1-1,1 14,8 21,-2 0,-3 1,-1 44,-6 468,-26-395,0-1,28-138,1-28,0 1,0 0,-1-1,1 1,-1 0,0 0,0 0,0-1,0 1,-1 0,0 0,1-1,-2 1,1 0,0-1,-1 1,1-1,-1 0,0 1,0-1,0 0,0 0,-1 0,0-1,1 1,-1 0,0-1,0 0,0 0,0 0,-1 0,1 0,0-1,-1 1,0-1,-12 1,0-1,0 0,0-2,0 0,0 0,0-2,1 0,-13-4,-23-4,-188 3,145 10,38-3,-141 13,27 23,-10-7,73-33,79 0,-110 21,76-4,51-9,-1 0,1 0,-1-2,1 1,-1-2,0 1,0-2,1 1,-7-3,13 2,-11-3,-1 0,0 1,0 1,0 0,0 1,0 1,0 1,0 0,-1 1,-44-1,47-9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37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34,'-2'2,"1"-1,-1 1,0-1,1 1,-1 0,1 0,-1 0,1 0,0 0,0 0,0 0,0 0,0 0,0 0,1 1,-1-1,1 0,-1 1,1-1,0 0,0 1,0-1,0 0,0 1,1-1,-1 0,1 1,0-1,-1 0,1 0,0 0,1 2,-2-4,1 1,0 0,-1 0,1 0,0 0,-1-1,1 1,0 0,0-1,0 1,0 0,-1-1,1 1,0-1,0 1,0-1,0 0,0 0,0 1,0-1,1 0,-1 0,0 0,0 0,0 0,0 0,0 0,0 0,0-1,0 1,0 0,0 0,0-1,0 1,0-1,0 1,0-1,0 0,-1 1,1-1,0 0,0 1,0-1,-1 0,1 0,-1 0,1 0,33-41,-24-5,-10 46,0 0,0 1,0-1,-1 0,1 0,0 1,-1-1,1 0,0 1,-1-1,1 0,-1 1,1-1,-1 1,0-1,1 1,-1-1,0 1,1-1,-1 1,0-1,1 1,-1 0,0 0,0-1,1 1,-1 0,0 0,0 0,0 0,1 0,-1 0,0 0,0 0,0 0,1 0,-1 0,0 0,0 1,1-1,-1 0,0 1,0-1,1 0,-1 1,0-1,1 1,-1-1,1 1,-1-1,1 1,-1 0,1-1,-1 1,1 0,-1-1,1 1,-47 52,46-52,0 1,0-1,0 1,0-1,1 1,-1-1,0 1,1-1,-1 1,1 0,0-1,0 1,-1 0,1-1,0 1,0 0,1-1,-1 1,0 0,0-1,1 1,-1 0,1-1,0 1,-1-1,1 1,0-1,0 1,0-1,0 0,0 0,0 1,0-1,1 0,-1 0,0 0,1 0,-1 0,0 0,2 0,0 0,0-1,0 1,0-1,0 1,0-1,0 0,0 0,0-1,0 1,0-1,0 1,0-1,-1 0,1 0,0 0,0 0,0-1,-1 1,1-1,-1 0,1 1,-1-1,0 0,0 0,0-1,0 1,0 0,0-1,0 1,-1-1,0 0,1 0,-1 1,0-1,0 0,0 0,0-1,-1 3,0 0,-1 0,1 0,0 1,0-1,0 0,0 0,-1 0,1 0,-1 0,1 1,0-1,-1 0,1 0,-1 0,1 1,-1-1,0 0,1 1,-1-1,0 1,0-1,1 1,-1-1,0 1,0-1,0 1,1 0,-1-1,0 1,0 0,0 0,0 0,0 0,0 0,0 0,1 0,-1 0,0 0,0 0,0 0,0 0,0 1,0-1,0 0,1 1,-1-1,0 0,-41 20,23-5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38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1,'-18'55,"-127"257,94-226,173-285,-18 27,-102 168,0 0,-1 0,1 1,0-1,1 1,-1-1,1 1,-1 0,1 0,0 0,0 0,1 0,-1 1,0-1,1 1,-1 0,1 0,0 1,0-1,0 1,0-1,0 1,0 0,0 1,0-1,0 1,0 0,1 0,-1 0,0 0,0 1,0 0,0 0,0 0,0 0,0 1,0-1,0 1,7 9,-1 0,-1 0,0 1,-1 0,0 1,0 0,-2 0,1 1,-2-1,0 1,0 1,-2-1,1 0,-2 1,1 15,-3-28,0 1,0-1,0 0,0 1,0-1,-1 0,1 1,-1-1,0 0,0 1,1-1,-1 0,-1 0,1 0,0 0,-1 0,1 0,-1 0,1 0,-1-1,0 1,0 0,1-1,-1 0,0 1,-1-1,1 0,0 0,0 0,0 0,-1-1,1 1,0 0,-1-1,1 0,-1 0,-1 0,-91-10,-60-23,131 26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47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13,'-14'10,"-5"8,5 0,11-2,10-4,8-5,3-7,2-4,-2-6,-4-7,-9 0,-6-1,-7 1,-3 9,6 6,4 8,2 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47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24,'7'18,"-2"1,0 0,-1 0,-1 0,0 0,-2 1,0-1,-2 8,2-12,0 18,0-6,0-1,-2 1,0 0,-2-1,-1 1,-2 0,-8 31,12-53,1-7</inkml:trace>
  <inkml:trace contextRef="#ctx0" brushRef="#br0" timeOffset="600.579">1 53,'13'-8,"0"1,1 0,-1 1,2 1,-1 0,1 1,-1 1,1 0,0 1,0 0,0 1,1 1,-1 1,0 0,11 3,-22-2,-1 0,0 1,0 0,1 0,-2 0,1 0,0 0,-1 1,1-1,-1 1,0-1,0 1,0 0,-1 0,0 0,1 0,-1 0,-1 0,1 0,0 1,-1-1,0 0,0 0,0 0,-1 1,0-1,1 0,-1 0,-1 0,1 0,0 0,-1 0,0 0,0-1,0 1,-1 0,-8 48,11-46,1 0,-1 0,1 0,1-1,-1 1,1 0,0-1,0 1,1-1,0 0,0 0,0 0,0 0,1 0,-1-1,1 1,1-1,0 1,37 54,-41-55,0 1,0-1,-1 0,1 0,-1 1,0-1,0 0,0 1,-1-1,1 0,-1 1,0-1,0 0,-1 0,1 0,-1 0,0 0,0 0,-1 0,1-1,-1 1,1-1,-1 0,0 0,0 0,-1 0,-3 5,-1-1,-1 0,0 0,1-1,-2 0,1-1,-1 0,0-1,0 0,-1 0,2-1,1 0,-1-1,0-1,0 1,0-2,-1 1,1-1,0-1,0 1,0-1,0-1,0 0,0 0,0-1,1 0,-2-1,-8-9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10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102 256,'-26'141,"23"279,3-107,-28-112,29 109,26-140,-15-13,-9-145,0 0,0 1,-2-1,0 1,0-1,-1 1,0-1,-1 1,-1-1,0 1,-1-1,0 2,-11 104,15-155,-1 14</inkml:trace>
  <inkml:trace contextRef="#ctx0" brushRef="#br0" timeOffset="1">102 115,'18'7,"0"-2,1 0,-1-1,1-1,0 0,0-2,0 0,0-1,7-1,177-27,-34 17,-107 2,0 2,1 4,0 2,13 3,21-1,184-58,-54 28,140 30,-364-1,0-1,0 1,0-1,0 1,0 0,0 1,0-1,0 0,0 1,0 0,0-1,0 1,0 0,0 1,0-1,-1 0,1 1,0 0,-1-1,0 1,1 0,-1 0,0 1,0-1,0 0,0 1,0-1,-1 1,1 0,-1-1,0 1,0 0,1 0,-2 0,1 0,0 0,-2 167,-26 1,-2-30,1 29,15-112,9-41,0-1,1 1,0 0,1 0,1 0,1 1,1-1,1 14,8 21,-2 0,-3 1,-1 44,-6 468,-26-395,0-1,28-138,1-28,0 1,0 0,-1-1,1 1,-1 0,0 0,0 0,0-1,0 1,-1 0,0 0,1-1,-2 1,1 0,0-1,-1 1,1-1,-1 0,0 1,0-1,0 0,0 0,-1 0,0-1,1 1,-1 0,0-1,0 0,0 0,0 0,-1 0,1 0,0-1,-1 1,0-1,-12 1,0-1,0 0,0-2,0 0,0 0,0-2,1 0,-13-4,-23-4,-188 3,145 10,38-3,-141 13,27 23,-10-7,73-33,79 0,-110 21,76-4,51-9,-1 0,1 0,-1-2,1 1,-1-2,0 1,0-2,1 1,-7-3,13 2,-11-3,-1 0,0 1,0 1,0 0,0 1,0 1,0 1,0 0,-1 1,-44-1,47-9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10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34,'-2'2,"1"-1,-1 1,0-1,1 1,-1 0,1 0,-1 0,1 0,0 0,0 0,0 0,0 0,0 0,0 0,1 1,-1-1,1 0,-1 1,1-1,0 0,0 1,0-1,0 0,0 1,1-1,-1 0,1 1,0-1,-1 0,1 0,0 0,1 2,-2-4,1 1,0 0,-1 0,1 0,0 0,-1-1,1 1,0 0,0-1,0 1,0 0,-1-1,1 1,0-1,0 1,0-1,0 0,0 0,0 1,0-1,1 0,-1 0,0 0,0 0,0 0,0 0,0 0,0 0,0-1,0 1,0 0,0 0,0-1,0 1,0-1,0 1,0-1,0 0,-1 1,1-1,0 0,0 1,0-1,-1 0,1 0,-1 0,1 0,33-41,-24-5,-10 46,0 0,0 1,0-1,-1 0,1 0,0 1,-1-1,1 0,0 1,-1-1,1 0,-1 1,1-1,-1 1,0-1,1 1,-1-1,0 1,1-1,-1 1,0-1,1 1,-1 0,0 0,0-1,1 1,-1 0,0 0,0 0,0 0,1 0,-1 0,0 0,0 0,0 0,1 0,-1 0,0 0,0 1,1-1,-1 0,0 1,0-1,1 0,-1 1,0-1,1 1,-1-1,1 1,-1-1,1 1,-1 0,1-1,-1 1,1 0,-1-1,1 1,-47 52,46-52,0 1,0-1,0 1,0-1,1 1,-1-1,0 1,1-1,-1 1,1 0,0-1,0 1,-1 0,1-1,0 1,0 0,1-1,-1 1,0 0,0-1,1 1,-1 0,1-1,0 1,-1-1,1 1,0-1,0 1,0-1,0 0,0 0,0 1,0-1,1 0,-1 0,0 0,1 0,-1 0,0 0,2 0,0 0,0-1,0 1,0-1,0 1,0-1,0 0,0 0,0-1,0 1,0-1,0 1,0-1,-1 0,1 0,0 0,0 0,0-1,-1 1,1-1,-1 0,1 1,-1-1,0 0,0 0,0-1,0 1,0 0,0-1,0 1,-1-1,0 0,1 0,-1 1,0-1,0 0,0 0,0-1,-1 3,0 0,-1 0,1 0,0 1,0-1,0 0,0 0,-1 0,1 0,-1 0,1 1,0-1,-1 0,1 0,-1 0,1 1,-1-1,0 0,1 1,-1-1,0 1,0-1,1 1,-1-1,0 1,0-1,0 1,1 0,-1-1,0 1,0 0,0 0,0 0,0 0,0 0,0 0,1 0,-1 0,0 0,0 0,0 0,0 0,0 1,0-1,0 0,1 1,-1-1,0 0,-41 20,23-5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10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1,'-18'55,"-127"257,94-226,173-285,-18 27,-102 168,0 0,-1 0,1 1,0-1,1 1,-1-1,1 1,-1 0,1 0,0 0,0 0,1 0,-1 1,0-1,1 1,-1 0,1 0,0 1,0-1,0 1,0-1,0 1,0 0,0 1,0-1,0 1,0 0,1 0,-1 0,0 0,0 1,0 0,0 0,0 0,0 0,0 1,0-1,0 1,7 9,-1 0,-1 0,0 1,-1 0,0 1,0 0,-2 0,1 1,-2-1,0 1,0 1,-2-1,1 0,-2 1,1 15,-3-28,0 1,0-1,0 0,0 1,0-1,-1 0,1 1,-1-1,0 0,0 1,1-1,-1 0,-1 0,1 0,0 0,-1 0,1 0,-1 0,1 0,-1-1,0 1,0 0,1-1,-1 0,0 1,-1-1,1 0,0 0,0 0,0 0,-1-1,1 1,0 0,-1-1,1 0,-1 0,-1 0,-91-10,-60-23,131 26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13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1158 206,'0'-11,"0"1,-1-1,0 1,0-1,-1 0,0 1,-1 0,0 0,-1 0,0 0,-1 0,0 1,0 0,-1 0,0 0,0 1,-5-5,5 11,-1 0,0 0,1 1,-1 0,0 0,1 0,-1 1,0 0,0 0,0 1,1 0,-1 0,0 1,1-1,-1 1,1 1,0-1,0 1,0 1,0-1,0 1,0 0,1 0,0 0,0 1,0 0,1 0,-4 4,-6 2,-27 21,2 1,1 2,2 1,1 2,2 2,2 1,1 1,3 1,1 2,3 1,1 0,2 2,3 0,2 1,1 1,3 0,3 1,-2 28,8-38,1 0,2 1,2-1,2 0,1 0,-3-28,-1-1,2-1,0 1,0 0,1-1,0 0,1 0,0 0,1-1,0 0,1 0,0-1,0 0,1 0,0-1,1 0,0-1,8 6,-1-4,1 0,-1-1,1-1,1-1,-1 0,1-1,0-1,0-1,0-1,1-1,-1 0,0-1,1-1,-1-1,0-1,0-1,0 0,0-1,-1-2,0 1,0-2,0 0,-1-2,-1 0,11-7,-17 11,0 0,-1-1,1 0,-1 0,-1-1,1 0,-1 0,-1-1,0 0,0-1,0 0,-1 0,-1 0,0 0,0-1,-1 0,-1 0,1 0,-2 0,0-1,0 1,-1-1,0 1,-1-1,0 0,-1 1,-2-9,-5 4,-1 1,0 0,-2 0,0 1,0 1,-1-1,-1 2,0 0,0 1,-1 0,-1 1,0 0,0 1,-1 1,0 1,-1 0,1 1,-1 0,0 2,-1 0,1 1,-15-1,75 20,-13-12,0-1,-1-2,1-1,0-1,0-2,0-1,1-1,-14 2,89-16,-67 13,-25 9</inkml:trace>
  <inkml:trace contextRef="#ctx0" brushRef="#br0" timeOffset="697.126">1525 1137,'-7'6,"1"1,1-1,-1 1,1 0,1 0,-1 1,1 0,0-1,1 1,0 1,0-1,1 0,0 1,0-1,1 1,0-1,1 1,0 0,0-1,1 1,0 0,1 1,-2-9,-2-44,3-1,1 1,2-1,2 1,2 0,2 1,1 0,3 1,1 0,2 1,11-18,-27 56,-1 1,0-1,1 0,0 1,-1-1,1 1,0-1,-1 1,1-1,0 1,0-1,1 1,-1 0,0-1,0 1,0 0,1 0,-1 0,1 0,-1 0,1 0,-1 1,1-1,-1 0,1 1,0-1,-1 1,1 0,0-1,0 1,-1 0,1 0,0 0,-1 0,1 1,0-1,0 0,-1 1,1-1,-1 1,1-1,0 1,-1 0,1 0,-1 0,1 0,-1 0,2 4,-1-1,0 1,0 0,0 0,-1 1,0-1,0 0,0 0,-1 1,1-1,-1 0,0 1,-1-1,0 0,1 1,-2-1,1 0,-1 0,0 2,0-1,0-1,1 1,0-1,0 1,0-1,0 1,1 0,0-1,0 1,1 0,0-1,0 1,0-1,1 1,-1-1,1 1,1 1,8 6</inkml:trace>
  <inkml:trace contextRef="#ctx0" brushRef="#br0" timeOffset="1182.302">2117 940,'-7'-2,"1"1,-1 0,0 0,1 1,-1-1,0 1,1 1,-1-1,1 1,-1 1,1-1,-1 1,1 0,0 0,0 1,-2 1,-4 0,0 1,0 0,0 0,1 2,0-1,1 1,-1 1,1 0,1 0,-1 1,2 0,-1 1,1 0,1 0,-5 8,9-14,-1 0,1 0,0 1,1-1,-1 1,1-1,0 1,0 0,0 0,0 0,1 0,0 0,0 0,1 0,-1 1,1-1,0 0,1 0,-1 1,1-1,0 0,0 0,1 0,-1 0,1 0,0 0,0-1,1 1,0-1,-1 1,2-1,-1 0,0 0,1 0,0-1,-1 1,2-1,-1 1,5-3,-1-1,0 1,0-1,1-1,-1 0,0 0,0 0,0-1,0 0,0-1,0 0,-1 0,1-1,-1 0,0 0,0 0,0-1,-1 0,1-1,-1 1,-1-1,3-2,192-209,-200 216,1 0,-1 0,0 0,1 0,-1 0,1 0,0-1,-1 1,1 1,0-1,0 0,-1 0,1 0,0 0,0 0,0 1,0-1,0 0,0 1,0-1,0 1,0-1,1 1,-1 0,0-1,0 1,0 0,0 0,1 0,-1 0,0 0,0 0,0 0,1 0,-1 1,0-1,0 0,0 1,0-1,0 0,0 1,1 0,-1-1,0 1,-1 0,1-1,0 1,0 0,0 0,0 0,0 0,-1 0,1 0,0 0,7 53,-8-49,-1-1,1 0,0 1,0-1,1 0,-1 1,1-1,0 0,0 0,1 0,-1 0,1 0,0 0,0 0,0 0,1 0,-1-1,1 0,0 1,0-1,0 0,0 0,0 0,1-1,-1 1,1-1,0 0,3 1,3 0,0 0,0-1,0-1,0 1,0-2,0 1,0-2,0 1,0-1,0-1,0 0,0 0,9-4,0 0</inkml:trace>
  <inkml:trace contextRef="#ctx0" brushRef="#br0" timeOffset="1861.178">2710 855,'-13'3,"1"2,-1 0,2 0,-1 1,0 1,1 0,0 0,1 1,0 1,0-1,1 2,0-1,0 1,1 1,1-1,-1 1,2 1,-4 6,9-14,0 0,0-1,1 1,-1 0,1-1,0 1,0 0,0-1,0 1,1 0,-1-1,1 1,0 0,0-1,0 1,1-1,-1 0,1 1,0-1,0 0,0 0,0 0,1 0,-1 0,1-1,0 1,-1-1,1 0,0 1,1-1,2 1,111 39,-98-40,-1 0,1-2,-1 0,1-2,-1 0,1 0,-1-2,0 0,0-2,0 1,-1-2,0-1,0 0,-1-1,0 0,-1-2,0 0,0 0,-1-2,-1 1,0-2,0 0,-9 10,26-23,-2-1,0-1,-2-2,-2 0,0-2,-2 0,-2-1,-1-2,-2 0,-1-1,-2 0,9-37,-20 57,0 0,-1-1,0 1,-2 0,0-1,-1 1,0 0,-2 0,0 0,-1 0,0 0,-2 0,0 1,0 0,-5-5,5 16,-1 0,0 0,-1 1,1 0,-1 1,0-1,0 1,0 1,0 0,0 0,-1 0,1 1,-1 0,1 1,-1 0,1 0,0 1,-1 0,1 1,-1-1,1 2,0-1,0 1,0 0,1 1,-1 0,1 0,0 0,-3 3,-10 8,0 1,1 0,1 2,1 0,0 1,1 0,2 2,0 0,1 0,0 1,2 1,1 0,1 0,1 1,1 0,-2 18,4-24,2 0,0 0,1 1,1-1,0 1,2 0,0-1,1 1,1-1,1 0,0 0,2 0,0 0,0-1,2 0,0 0,1-1,1 0,0-1,1 0,1 0,1-1,-1-1,2 0,0-1,11 7,-2-2,1-1,1-1,1-1,0-2,0 0,1-2,0-1,1-1,0-1,0-2,1-1,0-1,-1-1,1-1,0-2,0-1,0-2,-1 0,0-2,0-1,0-1,-1-2,22-10,-34 11,0 0,-1-2,0 1,-1-2,0 1,0-2,-2 0,1 0,-2-1,7-11,-13 18,1 0,-2 0,1-1,-1 1,0-1,0 1,-1-1,0 0,-1 0,0 0,0 0,0 0,-1-1,-1 1,1 0,-1 0,0 0,-1 0,0 0,0 1,-1-1,0 0,-4-5,5 8,-1 1,0 0,0 0,-1 0,1 1,-1-1,0 1,0-1,0 1,0 1,-1-1,1 1,-1-1,0 1,0 0,1 1,-1-1,0 1,0 0,0 0,-1 1,1 0,0 0,0 0,0 0,0 1,-2 0,-4 0,0 2,0-1,0 1,1 1,-1 0,1 1,0 0,0 0,1 1,-1 0,1 1,-1 1,-1 0,0 1,1 1,0 0,0 0,1 1,1 0,0 1,0-1,1 2,0-1,1 1,1 0,0 0,1 1,0-1,1 1,1 0,0 0,0 0,2 0,0 0,0 0,2 0,0 3,1-5,1-1,0 0,0 0,1 0,1 0,0-1,0 0,1 0,0-1,1 0,0 0,0-1,1 0,0 0,1-1,-1 0,1-1,1 0,8 4,8 0,1-2,1-1,-1-1,1-1,0-2,0 0,0-2,24-3,-29 2</inkml:trace>
  <inkml:trace contextRef="#ctx0" brushRef="#br0" timeOffset="7296.074">5391 743,'-11'-5,"0"1,0 1,-1 0,1 1,-1 0,0 0,1 2,-1-1,0 1,0 1,1 0,-1 1,0 0,1 1,-1 0,1 1,0 0,0 1,1 0,-1 1,1 0,0 0,1 1,0 0,0 1,0 0,1 1,0-1,1 2,0-1,0 1,1 0,0 0,-3 10,3 1,2 1,0-1,2 1,0 0,2 0,0 1,4 20,-4-37,1-1,0 0,0 1,1-1,0 0,0 0,0 0,0 0,1-1,0 1,0-1,0 1,1-1,-1 0,1 0,0 0,0-1,0 0,1 1,-1-1,1-1,0 1,-1-1,1 0,0 0,1 0,-1-1,0 1,0-1,5 0,4 1,0-1,0 0,1-1,-1-1,0 0,0-1,0-1,0 0,0-1,0 0,2-2,41-16,-33 15</inkml:trace>
  <inkml:trace contextRef="#ctx0" brushRef="#br0" timeOffset="7947.636">5983 770,'-45'8,"1"1,-1 3,2 1,0 2,-39 21,73-33,0 0,1 1,-1 1,1-1,0 1,0 1,1-1,-1 1,1 1,1-1,-1 1,1 1,0-1,1 1,0 0,0 0,1 0,0 1,0-1,1 1,0 0,0 0,1 1,0-1,1 0,0 1,1-1,0 1,0-1,2-4,-1 0,1-1,0 1,1-1,-1 1,1-1,0 0,0 0,0 0,0-1,1 1,0-1,-1 0,1 0,0 0,1 0,-1-1,0 1,1-1,-1 0,1-1,0 1,0-1,-1 0,1 0,0 0,0-1,0 0,0 0,2 0,9 0,0-1,1-1,-1-1,0 0,0-1,-1 0,1-1,9-6,29-17,-1-2,-2-3,-2-1,0-3,-3-2,-1-2,15-20,-36 40,-19 39,-9-4,1-9,-1 1,2 0,-1 0,0 0,1 0,1 1,-1-1,1 0,0 1,0-1,0 1,1 0,0-1,1 1,0-1,0 1,0-1,0 1,1-1,0 0,1 0,-1 0,1 0,0 0,1 0,-1-1,1 0,0 1,1-2,-1 1,1 0,0-1,10 2,0-1,-1-1,2-1,-1 0,0-1,1 0,-1-1,1-1,-1-1,1 0,6-2,-4 0,0 0,0-2,0 0,-1-1,0-1,0 0,-1-2,0 0,0 0,-1-2,0 0,0 0,-2-1,1-1,-2-1,0 0,0 0,1-4,18-21,-5 9,-1-1,-1-2,-2 0,-1-1,-2-1,14-37,-24 51,-1-1,0-1,-2 0,-1 1,-1-2,-1 1,0 0,-2-1,-1 1,-1-1,-1 1,-1-1,-1 1,-1 0,-1 0,-1-1,5 20,0 0,0 1,0-1,0 0,0 1,-1 0,0-1,0 1,1 0,-2 0,1 1,0-1,-1 1,1-1,-1 1,0 0,1 0,-1 1,0-1,0 1,0 0,0 0,-1 0,1 1,0-1,0 1,0 0,-1 0,1 1,0-1,0 1,0 0,-4 1,-1 1,0 0,1 0,-1 1,1 0,0 0,0 1,0 1,0-1,1 1,0 0,0 1,1-1,0 1,-6 8,0 7,1 1,2 0,0 1,1 0,1 0,1 1,2 0,0 0,2 0,0 0,2 0,1 0,1 1,1-1,1 0,3 6,2 1,2 0,1 0,2-2,1 1,1-2,1 0,2-1,18 20,19 18,-40-47</inkml:trace>
  <inkml:trace contextRef="#ctx0" brushRef="#br0" timeOffset="8380.109">7451 657,'-10'-3,"0"0,0 1,0 0,0 1,0 0,0 0,-1 1,1 1,0 0,0 0,0 1,0 0,0 0,0 1,0 1,1 0,-1 0,1 1,0 0,1 0,-1 1,1 0,0 1,1 0,-1 0,1 0,1 1,-1 0,1 1,1-1,0 1,0 0,0 0,1 1,1-1,0 1,0 0,1 0,0 0,0 2,1-6,0-1,0 1,0 0,0-1,1 1,0 0,0 0,1-1,0 1,0 0,0-1,0 1,1-1,0 1,0-1,1 0,-1 1,1-1,0-1,0 1,1 0,0-1,0 0,0 0,0 0,0 0,1 0,0-1,-1 0,1 0,1 0,-1-1,5 2,6 0,1-1,-1 0,1-1,0-1,0-1,-1 0,1-1,0-1,-1 0,1-1,-1-1,0-1,0 0,0-1,0-1,5-4,4-4</inkml:trace>
  <inkml:trace contextRef="#ctx0" brushRef="#br0" timeOffset="9030.933">7705 743,'-3'19,"-1"-3,0 0,2 0,0 0,1 0,0 1,1-1,1 0,1 1,0-1,1 0,1 0,3 6,-5-18,0 0,1 0,0-1,0 1,0-1,0 1,0-1,1 0,0 0,-1-1,1 1,0-1,0 1,1-1,-1-1,0 1,1 0,-1-1,1 0,-1 0,1-1,-1 1,1-1,0 0,0 0,119-19,-106 9,-1 0,0 0,0-2,-1 0,0-1,-2 0,1-1,-2-1,1-1,-2 1,-1-2,0 0,0 0,2-9,-16 32,1 0,-1 1,2-1,-1 1,1-1,0 1,0 0,0 0,1-1,0 1,1 0,-1 0,1-1,1 1,-1-1,1 1,0-1,1 1,0-1,0 0,0 0,0 0,1-1,0 1,0-1,1 0,-1 0,3 2,1-2,0 0,0-1,0 1,0-1,1-1,-1 0,1 0,0 0,0-1,0-1,0 0,1 0,-1 0,0-1,0-1,1 0,-1 0,0 0,0-1,0-1,0 0,-1 0,1 0,-1-1,3-2,21-11,-1-1,0-2,-1-1,-1-1,-2-2,0 0,-1-2,-2-1,0-1,-2-1,-2-1,0-1,3-9,-10 17,-1 0,-1-1,-1 0,-1 0,-2-1,0 0,-1-1,-2 1,0-1,-2 0,-1 0,-1 0,-1 0,-2 0,-4-25,5 46,1 0,-1-1,0 2,0-1,0 0,-1 0,1 1,-1-1,0 1,-1 0,1 0,-1 0,1 0,-1 1,0-1,-1 1,1 0,-1 0,1 1,-1 0,0-1,0 1,0 1,0-1,0 1,0 0,0 0,-1 0,1 1,0 0,-1 0,1 0,0 1,0-1,-1 1,1 1,-4 1,-1 0,1 1,1 0,-1 1,1 0,-1 0,1 1,1 0,-1 1,1-1,0 1,1 1,0-1,0 1,0 0,1 1,0-1,1 1,0 0,0 0,1 0,0 1,-5 19,0 0,2 1,1 0,2 0,1 0,1 7,0-6,2 0,1 0,1 0,2 0,1-1,2 1,0-2,2 1,2-1,10 20,-14-31,0-1,1 0,1 0,0-1,1-1,1 1,1-2,0 0,1 0,0-1,1-1,0 0,1-1,14 7,-13-14,-5-5</inkml:trace>
  <inkml:trace contextRef="#ctx0" brushRef="#br0" timeOffset="10097.947">9370 770,'-269'110,"205"-58,63-51,0 1,0 0,-1-1,1 1,0 0,1 0,-1 0,0 0,0 0,1 0,-1 0,1 0,0 1,0-1,0 0,0 0,0 0,0 0,0 0,1 0,-1 0,1 0,-1 0,1 0,0 0,0 0,0 0,0 0,0 0,0 0,1-1,-1 1,0-1,1 1,-1-1,2 1,3 1,1 0,0 0,0 0,1-1,-1-1,0 1,1-1,-1 0,1-1,0 1,-1-2,1 1,-1-1,1 0,-1-1,0 1,1-2,-1 1,0-1,4-2,-3 3,183-75,-187 75,-1 1,0 0,0 0,1 1,-1-1,0 1,1-1,-1 1,0 0,1 1,-1-1,0 0,1 1,-1 0,0 0,0 0,1 0,-1 0,0 1,0-1,0 1,-1 0,1 0,0 0,-1 0,1 1,-1-1,0 0,0 1,0 0,0 0,0-1,0 1,-1 0,1 0,-1 1,1 1,-1 1,1 1,0 0,0-1,1 1,0-1,0 0,0 0,1 0,0 0,0 0,1-1,0 0,-1 0,2 0,-1-1,0 0,1 0,0 0,0 0,0-1,0 0,1 0,-1-1,1 0,0 0,-1-1,1 1,0-1,0-1,0 1,0-1,0-1,1 1,7-7,0-1,0 0,-1-1,-1 0,1-1,-2-1,1 0,-1 0,-1-1,0-1,-1 0,0-1,6-12,8-13,-2-2,-2 0,-2-2,-1 0,-2-1,-3 0,-1-1,-2 0,-3-1,-1 0,-2 0,-3-26,0 45,1-7,-1-1,-2 1,-2 0,0 0,-9-25,14 58,-1 0,0 0,0 0,0 0,0 0,0 0,0 0,0-1,0 1,0 0,-1 0,1 0,0 0,-1 0,1 0,0 0,-1 0,0 0,1 0,-1 1,1-1,-1 0,0 0,0 0,0 1,1-1,-1 0,0 1,0-1,0 1,0-1,0 1,0-1,0 1,0 0,0-1,0 1,0 0,0 0,0 0,-1 0,1 0,0 0,0 0,0 0,0 0,0 0,0 1,0-1,0 1,0-1,0 0,0 1,0 0,0-1,0 1,0-1,1 1,-1 0,0 0,0 0,0 0,-4 11,0 0,1 0,0 0,1 0,0 1,1 0,1-1,0 1,1 0,0-1,1 1,0 2,0 14,4 42,4 0,3-1,2-1,23 64,-34-125,108 391,-110-399,1 11,1-1,-2 0,1 1,-1-1,-1 1,0-1,0 1,-1-1,-1 7,1-16,1 0,-1 0,1 0,-1 0,0 0,1 0,-1-1,0 1,1 0,-1 0,0-1,0 1,0 0,0-1,0 1,0-1,1 0,-1 1,0-1,0 1,-1-1,1 0,0 0,0 0,0 0,0 0,0 0,0 0,0 0,0 0,0 0,0 0,0-1,0 1,0 0,0-1,0 1,0-1,0 1,0-1,0 0,1 1,-1-1,0 0,0 1,1-1,-1 0,0 0,0-1,0 2,-13-10</inkml:trace>
  <inkml:trace contextRef="#ctx0" brushRef="#br0" timeOffset="10315.411">9624 630,'48'-5,"40"-2,14 1,-5 1,-9 1,-16 2,-9 1,-12 0,-8 1,-8 6,-5 0,-2 1,-2-2,-5 3,-1 1,-4-2</inkml:trace>
  <inkml:trace contextRef="#ctx0" brushRef="#br0" timeOffset="10517.957">10753 855,'0'33,"10"12,3-2</inkml:trace>
  <inkml:trace contextRef="#ctx0" brushRef="#br0" timeOffset="10717.726">10697 432,'5'-5,"6"8,1 4</inkml:trace>
  <inkml:trace contextRef="#ctx0" brushRef="#br0" timeOffset="10971.872">11205 743,'-14'15,"0"1,2 1,0 0,1 1,0 1,2-1,0 1,1 1,1 0,1 0,-1 8,6-25,0 1,0-1,0 1,0-1,0 1,1 0,0-1,0 1,0 0,0-1,0 1,1-1,-1 1,1 0,0-1,0 1,1-1,-1 0,1 1,0-1,-1 0,1 0,1 0,-1 0,0 0,1-1,-1 1,1-1,0 1,0-1,0 0,0 0,0-1,0 1,1 0,-1-1,1 0,-1 0,1 0,-1 0,1-1,0 1,-1-1,1 0,1 0,10-3,0-1,0 0,-1-1,1 0,-1-1,0-1,-1 0,1-1,-2-1,1 0,-1-1,0 0,-1 0,0-1,-1-1,0 0,-1 0,-1-1,1 0,-2-1,0 0,-1 0,0 0,-1-1,-1 1,0-1,-1-1,0 1,-2 0,1-14,-2 24,-1 0,0 0,0 0,0 0,0 0,-1 0,0 0,0 1,0-1,-1 1,1-1,-1 1,0 0,0 0,-1 0,1 0,-1 1,0-1,0 1,0 0,0 0,0 1,-1-1,0 1,1 0,-1 0,0 0,0 1,0 0,0 0,0 0,0 0,0 1,0 0,0 0,0 0,0 1,0 0,0 0,0 0,0 0,-1 1,-13 5</inkml:trace>
  <inkml:trace contextRef="#ctx0" brushRef="#br0" timeOffset="11333.441">11712 940,'31'-51,"3"2,1 1,2 1,20-16,-56 61,1 0,-1 0,0 0,1 0,-1 0,1 0,-1 1,1-1,0 1,0-1,0 1,0-1,0 1,0 0,0 0,0 0,0 0,1 1,-1-1,0 0,1 1,-1 0,0-1,1 1,-1 0,0 0,1 0,-1 1,0-1,1 1,-1-1,0 1,1 0,-1 0,0 0,0 0,0 0,0 0,0 0,0 1,0-1,0 1,-1 0,1-1,-1 1,2 1,19 40,-20-36,0 0,1-1,0 1,1-1,0 0,0 0,0 0,0 0,1-1,0 0,0 1,1-2,0 1,-1-1,1 0,1 0,5 3,-2-4,0-1,-1 1,1-2,0 1,0-2,1 1,-1-1,0 0,0-1,0-1,0 1,0-2,-1 1,1-1,0-1,-1 0,0 0,0 0,0-2,-1 1,6-5,-1 0,1 0,-2-2,0 1,0-2,-1 0,0 0,-1 0,-1-2,0 1,-1-1,-1 0,4-10,-3 0</inkml:trace>
  <inkml:trace contextRef="#ctx0" brushRef="#br0" timeOffset="16918.051">17808 686,'-3'18,"1"0,1 0,0 1,1-1,1 0,1 0,1 0,0 0,1 0,1 0,1-1,1 0,0 0,5 8,-11-23,1 1,-1-1,1 0,0 0,-1 0,1 0,0 0,0 0,0 0,0-1,1 1,-1-1,0 1,1-1,-1 0,1 0,-1 0,1 0,-1-1,1 1,0-1,-1 1,1-1,0 0,-1 0,1 0,0-1,-1 1,1-1,0 1,-1-1,1 0,-1 0,1 0,-1 0,3-1,1-2,0 0,0-1,0 1,0-1,-1 0,0-1,0 1,0-1,-1 0,1 0,-1 0,2-7,0 2,-1-1,0 0,-1 0,-1 0,0 0,0 0,-2-1,1 1,-1-1,-1 1,0-1,-1 1,-1-1,0 1,0-1,-1 1,-1 0,0 0,0 0,-1 1,-1 0,0 0,0 0,-1 0,-1 1,-4-4,11 13,1 1,-1 0,1-1,-1 1,1 0,-1-1,1 1,-1-1,1 1,-1-1,1 1,0-1,-1 1,1-1,0 1,-1-1,1 1,0-1,0 0,-1 1,1-1,0 0,0 1,0-1,0 1,0-1,0 0,0 1,0-1,0 0,0 1,0-1,1 0,-1 1,0-1,0 1,1-1,-1 1,0-1,1 0,-1 1,0-1,1 1,-1-1,1 1,-1 0,1-1,-1 1,1-1,-1 1,1 0,-1-1,1 1,0 0,-1 0,1 0,-1-1,1 1,0 0,-1 0,1 0,0 0,-1 0,1 0,0 0,11-6,20-18,-2-1,0-1,-2-1,-1-1,-2-2,0-1,19-32,-42 60,13-19,0 0,-1 0,-1-1,-1-1,-2 0,0-1,-1 0,4-22,-12 44,0-1,-1 1,1 0,-1 0,0-1,1 1,-1 0,-1-1,1 1,0 0,-1-1,0 1,0 0,0 0,0 0,0 0,0-1,-1 1,-26 35,21-3,1 0,1 0,1 0,2 1,1-1,1 1,2-1,3 22,15 101,7 0,36 109,30 168,-85-377,6 32,-4 1,-3 1,-4 21,-4-81,0 0,-2 0,-1-1,-1 1,-1-1,-2 0,0 0,-2-1,0 0,-2-1,0 0,-14 17,-70 58,93-95,0-1,0 0,0 0,-1 0,1 0,0-1,-1 1,0-1,1 0,-1 0,0-1,1 1,-1-1,0 1,0-1,0 0,1-1,-1 1,0 0,0-1,1 0,-1 0,0 0,1-1,-1 1,1-1,0 0,-1 0,1 0,0 0,0-1,0 1,-2-3,-2-6,1 0,0 0,1-1,1 1,-1-1,2 0,0-1,0 1,1 0,0-1,1 0,1 1,0-1,1 1,1-11,-1-3,-2-12,2 1,2-1,1 0,2 1,2-1,1 2,13-35,-8 41</inkml:trace>
  <inkml:trace contextRef="#ctx0" brushRef="#br0" timeOffset="17823.445">18993 1081,'19'-28,"-2"-4,2 2,1 0,1 1,1 1,2 0,1 2,1 1,1 2,1 0,1 2,1 1,1 1,3 0,94-9,-126 26,1 1,0 0,0 1,0-1,-1 1,1-1,0 1,0 0,0 0,0 0,0 0,0 0,0 1,0 0,0-1,-1 1,1 0,0 0,0 0,-1 1,1-1,-1 1,1 0,-1-1,0 1,0 0,1 0,-1 0,-1 1,1-1,0 0,0 1,-1-1,0 1,1 0,-1-1,0 1,0 0,-1 0,1 0,0 0,-1-1,0 1,0 0,1 0,-2 0,1 0,-2 18,-1 1,-1-1,-1-1,-1 1,0-1,-2 0,0 0,-2-1,0 0,-6 8,7-11,-1 1,-1-1,0 0,-1-1,0-1,-2 0,1 0,-2-1,0-1,0-1,-1 0,0-1,-1 0,0-2,-1 0,0-1,-5 1,20-7,0 0,1 0,-1-1,0 1,1-1,-1 1,0-1,0 0,1-1,-1 1,0 0,1-1,-1 1,0-1,1 0,-1 0,1 0,-1 0,1 0,-1-1,1 1,0-1,0 1,-1-1,1 0,0 0,1 0,-1 0,0 0,1 0,-1-1,1 1,0-1,-1 1,1-1,0 1,1-1,-1 0,0 1,1-2,-3-21,2 1</inkml:trace>
  <inkml:trace contextRef="#ctx0" brushRef="#br0" timeOffset="18250.332">19813 940,'31'-17,"0"-1,0-2,-2-1,-1-1,0-1,-2-2,7-9,-31 33,1-1,-1 0,0 1,-1-1,1 0,0 0,-1 0,1-1,-1 1,1 0,-1 0,0-1,0 1,0-1,0 1,-1-1,1 1,-1-1,1 1,-1-1,0 0,0 1,0-1,0 0,-1 1,1-1,-1 1,1-1,-1 1,0-1,0 1,0-1,0 1,-1 0,1-1,-1 1,1 0,-1 0,0 0,1 0,-1 1,0-1,-1 0,1 0,-8 1,1 1,0-1,0 1,0 1,0 0,0 0,0 1,0 0,0 0,0 1,0 1,1-1,0 1,0 1,0-1,0 1,1 1,-1-1,1 1,1 1,-1-1,1 1,-3 5,0-2,2 1,-1-1,1 1,1 1,0-1,1 1,0 0,0 1,2-1,-1 1,2 0,0-1,0 1,1 0,1 0,0 0,1 9,0-17,-1 1,1 0,1 0,-1 0,1 0,0-1,0 1,1-1,0 0,0 0,0 0,0 0,1 0,0 0,0-1,0 0,0 0,1 0,0 0,-1-1,1 0,1 0,-1 0,0 0,4 0,8 3,0-1,0-1,1 0,-1-2,1 0,0 0,17-2,61-7,-70 0</inkml:trace>
  <inkml:trace contextRef="#ctx0" brushRef="#br0" timeOffset="18734.451">20236 1053,'247'-304,"-242"299,-2 2,-1-1,1 1,0 0,-1 0,1 0,1 0,-1 1,0-1,1 1,-1 0,1 0,0 0,-1 1,1-1,0 1,0 0,0 0,0 0,0 0,2 1,-4 3,0 0,0 0,-1 0,0 0,0 1,0-1,0 0,0 1,0-1,-1 1,0-1,0 0,0 1,0-1,0 1,-1-1,1 1,-1-1,0 1,0-1,0 0,-1 0,1 0,-1 1,1 0,-14 35,12-33,0 0,0 0,0 0,0 0,1 0,0 1,1-1,-1 1,1-1,0 1,1 0,0-1,0 1,0 0,1 0,0-1,0 1,1-1,-1 1,2-1,-1 0,1 1,2-5,0 0,0-1,-1 1,2-1,-1 0,0-1,0 1,0-1,0 0,0-1,0 1,0-1,1 0,-1 0,0 0,-1-1,1 0,0 0,0 0,-1 0,1-1,-1 0,0 0,0 0,0 0,0-1,-1 0,2 0,4-3,181-136,-188 142,-1-1,1 0,0 1,-1-1,1 1,0-1,0 1,0 0,0 0,0 0,0 0,0 0,0 0,1 1,-1-1,0 1,0-1,1 1,-1 0,0 0,1 0,-1 0,0 0,0 1,1-1,-1 1,0-1,0 1,0 0,1 0,-1 0,0 0,0 0,0 0,-1 1,1-1,0 1,0-1,-1 1,1-1,-1 1,0 0,1 0,-1 0,0 0,0 0,0 0,0 0,0 0,-1 1,1-1,-1 0,1 0,-1 3,-6 61,4-58,0-1,1 0,0 1,0-1,1 1,0 0,0-1,1 1,0-1,0 0,1 1,1 3,7 8</inkml:trace>
  <inkml:trace contextRef="#ctx0" brushRef="#br0" timeOffset="19104.172">21195 968,'38'-15,"0"-1,-2-2,0-2,-1-1,-1-2,8-7,-39 28,0 1,1-1,-1 0,0-1,0 1,0 0,-1-1,1 0,-1 0,1 0,-1 0,0 0,0 0,0 0,0-1,-1 1,0-1,1 1,-1-1,0 1,-1-1,1 0,-1 0,1 1,-1-1,0 0,-1 0,1 1,-1-1,1 0,-1 1,0-1,0 0,-1 1,1-1,-1 1,0 0,0 0,0-1,0 1,0 0,-1 1,1-1,-1 0,0 1,0-1,-6-1,0 0,0 1,0 0,-1 0,1 1,-1 0,1 0,-1 1,0 1,1 0,-1 0,0 1,1 0,-1 0,0 1,1 1,0 0,0 0,-1 0,2 1,-1 1,0 0,1 0,0 0,0 1,1 0,-3 3,0 0,0 0,1 1,1 0,-1 0,2 0,-1 1,2 1,-1-1,2 1,-1 0,2 0,-1 1,2 0,0-1,0 1,1 0,1 0,0 1,1-1,1 8,2-13,0 1,1-1,1 1,0-1,0-1,0 1,1-1,0 0,0 0,1-1,0 1,0-1,0-1,1 0,0 0,0 0,0-1,1 0,-1-1,1 0,0 0,0-1,0 0,0 0,1-1,-1 0,6-1,120-4,-108-3</inkml:trace>
  <inkml:trace contextRef="#ctx0" brushRef="#br0" timeOffset="19419.076">22239 544,'-32'14,"1"1,1 2,0 0,1 2,1 2,1 0,1 2,-9 10,32-30,1-1,-1 0,0 1,0 0,1-1,0 1,-1 0,1 0,0 0,1 1,-1-1,0 0,1 1,0-1,0 1,0 0,0-1,1 1,-1 0,1-1,0 1,0 0,0-1,0 1,1 0,0-1,0 1,0 0,0-1,0 1,1-1,-1 0,1 1,2 2,1-2,0 0,1 0,-1 0,1-1,0 0,0 0,0-1,1 1,-1-1,0 0,1-1,3 1,62 27,-70-27,0-1,-1 0,1 1,-1-1,1 1,-1 0,1-1,-1 1,0 0,0 0,0 0,0 0,0 0,0 0,-1 0,1 0,-1 0,1 0,-1 0,0 1,0-1,0 0,0 0,0 0,0 0,-1 0,1 1,-1-1,1 0,-1 0,0 0,0 0,0 0,0 0,0-1,0 1,-1 0,1 0,-1-1,1 1,-1-1,1 1,-3 0,-80 53,-63-1,122-49</inkml:trace>
  <inkml:trace contextRef="#ctx0" brushRef="#br0" timeOffset="19716.978">22550 263,'-10'38,"-7"32,-2 14,3-3,0-10,1-8,5-9,-2-10,2-2,2-4,2-3,3-4,2-1,1-1,0-1,0-1,5 1,2-5</inkml:trace>
  <inkml:trace contextRef="#ctx0" brushRef="#br0" timeOffset="20468.035">22239 770,'48'-5,"18"-4,1 3,1 3,-1 3,36 6,-79-2,0 2,-1 0,0 1,0 2,0 0,5 5,-16-12,0 0,0-1,0 0,1-1,-1-1,0 0,0 0,0-1,0-1,-1 0,1-1,-1 0,0 0,0-1,0-1,0 0,-1 0,0-1,0-1,-1 1,1-3,42-41,-51 49,0 1,0-1,0 0,0 1,-1-1,1 0,0 1,-1-1,0 0,1 0,-1 1,0-1,0 0,0 0,0 0,0 1,-1-1,1 0,0 0,-1 1,0-1,1 0,-1 1,0-1,0 0,0 1,0-1,0 1,0 0,0-1,0 1,0 0,-1-1,1 1,-1 0,1 0,-1 0,0 0,-6-2,-1 1,0 0,1 0,-1 1,0 0,0 0,0 1,-1 1,1-1,0 1,1 1,-1 0,0 0,0 0,1 1,-1 1,1-1,0 1,0 1,-1 0,-3-1,0-1,1 2,-1-1,1 2,0 0,0 0,1 1,0 0,0 0,0 1,1 1,0 0,1 0,0 0,0 1,1 1,1-1,-1 1,2 0,0 0,0 1,1 0,-3 10,8-14,1 0,0 0,1 0,-1 0,1-1,1 1,-1-1,1 0,1 0,-1 0,1 0,0-1,1 0,0 0,0 0,0-1,0 0,1 0,0 0,0-1,0 0,1-1,-1 0,1 0,0 0,0-1,0 0,0 0,0-1,6 0,15 2,0-1,-1-2,1-1,0-1,-1-1,0-2,1 0,-2-2,1-1,-1-2,0 0,22-14,-15 8,-2-1,0-1,-1-2,-1-2,-1 0,-1-2,-1-1,13-17,-32 34,0-1,-1 0,0-1,0 0,-1 0,0 0,-1-1,0 0,-1 0,0 0,-1 0,0-1,0 0,-2 1,1-1,-1 0,-1-5,-1 14,0-1,-1 1,1-1,-1 1,0 0,1 0,-2 0,1 0,0 0,0 0,-1 1,0-1,1 1,-1 0,0-1,0 1,0 1,0-1,-1 0,1 1,0-1,-1 1,1 0,-1 0,1 1,-1-1,0 1,1 0,-1 0,0 0,1 0,-1 0,1 1,-1 0,0-1,1 1,0 1,-1-1,1 0,0 1,-1 0,1 0,0 0,0 0,0 0,0-1,0 0,0 1,0-1,1 1,-1-1,0 1,0 0,1 0,-1 0,1 0,0 1,0-1,0 1,0-1,0 1,0 0,1 0,-1-1,1 1,0 0,-1 0,2 1,-1-1,0 0,1 0,-1 0,1 1,0-1,0 0,0 0,0 0,1 1,0-1,-1 0,1 0,0 0,0 0,1 0,-1 0,1 0,-1 0,1 0,0-1,0 1,0-1,0 0,1 1,-1-1,0 0,1 0,1 1,38 24,33 35,-69-51,0 0,-1 1,-1 0,0 0,0 0,-1 1,-1-1,0 1,0-1,-2 1,1 0,-2 0,0-1,0 1,-1-1,-1 1,0-1,-3 9,5-17,-2 3,0 0,1 1,0-1,0 1,1-1,0 1,0 0,1-1,0 1,0 0,1-1,0 1,0 0,1-1,0 1,0-1,1 0,0 0,0 0,1 0,0 0,0-1,0 1,3 1,9 0</inkml:trace>
  <inkml:trace contextRef="#ctx0" brushRef="#br0" timeOffset="15013.037">15269 799,'10'3,"0"-1,0-1,0 0,0 0,1-1,-1 0,0-1,0 0,0-1,1 0,-1 0,-1-1,1 0,0-1,-1 0,0-1,0 0,0 0,0-1,-1 0,0 0,5-6,-5 4,1-1,-1 0,-1-1,1 0,-2 0,1-1,-2 1,1-1,-1-2,-4 10,0 0,0 0,0 0,0-1,-1 1,1-1,-1 1,0 0,0-1,0 1,0 0,-1-1,0 1,1 0,-1-1,0 1,0 0,-1 0,1 0,-1 0,0 0,0 0,0 0,0 1,0-1,0 0,-1 1,1 0,-1 0,0 0,1 0,-1 0,-3-1,2 1,-1-1,0 1,-1 0,1 1,0-1,0 1,-1 0,1 0,-1 1,1 0,-1 0,1 0,-1 0,1 1,0 0,-1 0,1 0,0 1,0 0,0 0,0 0,0 1,0 0,-99 80,97-76,1 0,0 1,1 0,-1 0,1 0,1 0,0 1,0 0,1 0,0 0,0 0,1 1,0-1,1 1,0-1,0 1,1-1,1 1,-1-1,2 1,-1-1,1 1,1-1,-1 0,2 0,-1 0,1 0,1 0,-1-1,1 0,1 0,0 0,0-1,2 2,5 0,1-1,0 0,1-1,0-1,0 0,0-1,1-1,-1 0,1-1,0-1,0 0,1-1,-1-1,0 0,0-2,0 0,0 0,0-1,0-1,-1-1,0 0,15-8,46-34,-58 33</inkml:trace>
  <inkml:trace contextRef="#ctx0" brushRef="#br0" timeOffset="15432.225">15749 940,'164'-172,"-147"155,0-1,-1 0,-2-2,1 1,-2-2,10-20,-24 41,1 0,-1 0,1 0,0 0,-1 0,1 0,-1 0,1 0,0 0,-1 0,1-1,-1 1,1 0,0 0,-1 0,1-1,0 1,-1 0,1 0,0-1,-1 1,1 0,0 0,0-1,0 1,-1 0,1-1,-2 8,0-1,0 1,1 0,0 0,0 0,0 0,1 0,0 0,1 0,0 0,0 0,0 0,1 0,0 0,0 0,0-1,1 1,0-1,1 0,-1 0,1 0,0 0,1-1,0 1,-1-1,1 0,1-1,-1 1,1-1,0 0,0-1,0 1,0-1,1 0,-1-1,1 1,0-1,0-1,5 2,0-5,0-1,-1 1,1-2,-1 1,0-2,0 1,0-2,-1 1,0-2,0 1,0-1,-1-1,0 1,0-2,-1 1,0-1,-1 0,1-1,-2 0,6-10,42-76,-44 77</inkml:trace>
  <inkml:trace contextRef="#ctx0" brushRef="#br0" timeOffset="15871.022">16736 657,'-17'14,"0"1,1 0,0 2,1-1,1 2,1 0,0 1,2 0,0 0,1 2,-3 8,12-26,0 0,0 1,0-1,1 1,-1-1,1 1,0-1,0 1,0-1,1 0,-1 1,1-1,-1 1,1-1,0 0,1 1,-1-1,1 0,-1 0,1 0,0 0,0 0,0 0,0-1,1 1,-1-1,1 1,-1-1,1 0,0 0,0 0,0-1,0 1,0-1,1 1,-1-1,1 0,6 2,0 0,0 0,1-1,-1-1,1 0,0 0,-1-1,1-1,-1 1,1-2,9-1,3-6,-1-1,0 0,0-2,-2 0,1-1,-2-2,0 0,0 0,-1-2,-1 0,-1-2,-1 1,0-2,-2 0,0 0,-1-2,-1 1,0-5,-3 11,-1-1,-1 1,-1-1,0 0,-1-1,-1 1,0-1,-1 0,-1 1,0-1,-2 0,0 0,-1 1,0-1,-1 0,-1 1,-1 0,0 0,-1 0,-1 1,0 0,-1 0,-4-5,9 16,-1 0,1-1,0 1,-1 1,0-1,0 0,0 1,-1 0,1 0,-1 0,1 1,-1-1,0 1,0 0,0 0,0 1,0 0,-1 0,1 0,0 0,-1 1,1 0,0 0,-1 0,1 1,0 0,-1 0,1 0,0 1,0-1,0 1,0 0,0 1,1-1,-1 1,1 0,-1 0,1 1,0-1,0 1,1 0,-1 0,1 0,0 0,-2 3,-2 7,0-1,1 1,0 0,1 0,1 0,1 1,0 0,0-1,2 1,0 0,0 0,1 0,1 0,1 0,3 13,2 8,2-1,1 0,2-1,1-1,2 1,2-1,0 1,2-2,1 0,2-2,1 0,1-1,1-2,14 11,-7-9,-3-4</inkml:trace>
  <inkml:trace contextRef="#ctx0" brushRef="#br0" timeOffset="14071.238">13631 714,'-3'-7,"-1"0,1 0,-2 0,1 0,-1 1,0 0,0 0,-1 0,1 1,-1 0,0 0,-1 0,1 1,-1 0,0 0,0 1,-1 0,1 0,0 1,-1-1,0 2,0-1,1 1,-1 0,0 1,0 0,0 0,0 1,0-1,1 2,-1-1,0 1,1 1,-1-1,1 1,0 0,-3 3,1 0,0 0,1 1,0 0,0 0,1 1,0 0,0 0,1 1,0 0,1 0,0 0,0 1,1 0,0 0,1 0,0 0,0 0,1 1,1-1,0 1,0 0,1-1,0 1,1 1,0-9,0 0,0 0,1 0,-1 0,1 0,0 0,0 0,0 0,0 0,1-1,-1 1,1-1,-1 0,1 0,0 0,0 0,0 0,0-1,0 1,0-1,0 0,1 0,-1 0,0 0,1 0,-1-1,1 0,-1 1,0-1,1 0,104-20,-77 11,-1-2,0-1,-1-2,0-1,-1-1,-1-1,0-1,-2-2,18-17,-42 38,-1-1,0 0,0 1,0-1,0 1,1-1,-1 0,0 1,0-1,1 0,-1 1,0-1,1 0,-1 0,0 1,1-1,-1 0,0 0,1 0,-1 1,1-1,-1 0,0 0,1 0,-1 0,1 0,-1 0,1 0,-1 0,0 0,1 0,-1 0,1 0,-1 0,1 0,-1 0,0 0,1-1,-1 1,1 0,-1 0,0 0,1-1,-1 1,0 0,1 0,-1-1,0 1,0 0,1-1,-1 1,0 0,0-1,1 1,-1-1,0 1,0 0,0-1,0 1,0-1,1 1,-1 0,0-1,-7 35,6-32,-3 7,1 0,0 1,0-1,1 1,0-1,1 1,0 0,1 0,-1 0,2 0,0-1,0 1,0 0,2 0,-1-1,1 0,0 1,1-1,0 0,1 0,3 4,-3-8,0 1,0-2,1 1,0-1,0 0,0 0,0 0,1-1,-1 0,1 0,0-1,0 0,0 0,0-1,0 1,1-2,-1 1,0-1,0 0,1 0,-1-1,0 0,0-1,0 1,0-1,0-1,0 1,0-1,-1 0,1-1,4-2,14-11,0-2,0 0,-2-1,0-1,-2-1,0-1,-2-1,0-1,7-15,0 1,-1-1,-2-1,-2 0,-2-2,-2 0,-1-1,-3-1,-1 0,-3-1,-1 0,-3-1,-1 1,-3-4,-1 45,1 0,-1 1,1 0,-1-1,0 1,0 0,-1-1,1 1,-1 0,0 0,0-1,0 1,-1 0,0 0,1 0,-1 0,-1 1,1-1,-1 0,1 1,-2-2,0 6,1 0,0 0,0 1,0-1,0 1,0 0,0 0,1 0,-1 0,1 0,-1 0,1 1,0-1,0 1,0 0,0-1,0 1,0 0,1 0,0 0,-1 0,1 1,0-1,0 2,-19 50,1 0,4 1,1 1,3 0,3 1,2 0,3 0,3 38,25 145,-11-118,-14-118</inkml:trace>
  <inkml:trace contextRef="#ctx0" brushRef="#br0" timeOffset="14314.623">13914 403,'43'0,"38"0,16-4,4-3,-4 1,-4 2,-9-5,-5 1,-5 0,-11 3,-16 1</inkml:trace>
  <inkml:trace contextRef="#ctx0" brushRef="#br0" timeOffset="23902.706">0 1842,'76'-18,"0"4,1 2,1 4,-1 4,55 4,455 2,-273 24,-13-14,6 5,147-16,-208-3,476 2,-195-27,432-29,-5-1,-231 28,79 0,1867 30,-1598-1,-472-27,-268 26,254-10,516-8,-743 20,736-1,-390 30,847-31,-959-27,-83 16,55-6,-40-9,584 27,-471 28,951-27,-820-1,-718 5,-32 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10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13,'-14'10,"-5"8,5 0,11-2,10-4,8-5,3-7,2-4,-2-6,-4-7,-9 0,-6-1,-7 1,-3 9,6 6,4 8,2 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10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24,'7'18,"-2"1,0 0,-1 0,-1 0,0 0,-2 1,0-1,-2 8,2-12,0 18,0-6,0-1,-2 1,0 0,-2-1,-1 1,-2 0,-8 31,12-53,1-7</inkml:trace>
  <inkml:trace contextRef="#ctx0" brushRef="#br0" timeOffset="1">1 53,'13'-8,"0"1,1 0,-1 1,2 1,-1 0,1 1,-1 1,1 0,0 1,0 0,0 1,1 1,-1 1,0 0,11 3,-22-2,-1 0,0 1,0 0,1 0,-2 0,1 0,0 0,-1 1,1-1,-1 1,0-1,0 1,0 0,-1 0,0 0,1 0,-1 0,-1 0,1 0,0 1,-1-1,0 0,0 0,0 0,-1 1,0-1,1 0,-1 0,-1 0,1 0,0 0,-1 0,0 0,0-1,0 1,-1 0,-8 48,11-46,1 0,-1 0,1 0,1-1,-1 1,1 0,0-1,0 1,1-1,0 0,0 0,0 0,0 0,1 0,-1-1,1 1,1-1,0 1,37 54,-41-55,0 1,0-1,-1 0,1 0,-1 1,0-1,0 0,0 1,-1-1,1 0,-1 1,0-1,0 0,-1 0,1 0,-1 0,0 0,0 0,-1 0,1-1,-1 1,1-1,-1 0,0 0,0 0,-1 0,-3 5,-1-1,-1 0,0 0,1-1,-2 0,1-1,-1 0,0-1,0 0,-1 0,2-1,1 0,-1-1,0-1,0 1,0-2,-1 1,1-1,0-1,0 1,0-1,0-1,0 0,0 0,0-1,1 0,-2-1,-8-9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31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1 534,'118'-80,"-15"10,55-53,-124 95,1 1,1 1,1 2,36-16,49-44,-90 60,-16 17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31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1 279,'29'-19,"19"-12,6-4,-1 3,-10 2,-7 6,-10 3,-5 5,-1 4,-3 1,-1 1,2-2,4 1,1 3,-2 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31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1 437,'38'-24,"23"-13,1-5,-6 5,-12 4,-9 7,-5 4,-3 0,-2 0,0-2,1-1,0-2,1 0,-4-1,-1 5,-5 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38.9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0 520,'85'-98,"-66"73,1 1,2 1,0 0,1 2,23-16,65-46,0-1,-32-6,-67 78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40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1 184,'38'-23,"18"-19,4-1,-3 1,-12 9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40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0 191,'34'-24,"25"-18,7-6,-2 5,-13 10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48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0 387,'59'-34,"104"-92,62-89,-211 204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54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1 269,'58'-34,"106"-96,-46 39,-97 78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47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264 264,'60'4,"0"-3,-1-2,1-3,-1-3,0-2,0-2,-1-4,-1-1,5-6,362-155,-424 177,1-1,-1 1,1-1,-1 1,1-1,0 1,-1-1,1 1,0 0,-1-1,1 1,0 0,-1 0,1-1,0 1,-1 0,1 0,0 0,0 0,-1 0,1 0,0 0,0 0,-1 0,1 0,0 1,-1-1,1 0,0 0,-1 1,1-1,0 0,-1 1,1-1,0 1,-1-1,1 0,-1 1,1 0,-1-1,1 1,-1-1,0 1,1 0,-1-1,0 1,1-1,-1 1,0 0,0 0,1-1,-1 1,0 0,0-1,0 1,0 0,0 0,0-1,0 1,-1 0,-14 48,13-46,-108 253,82-164,4 2,4 1,4 0,2 26,4-31,5-52,1 0,1 0,3 1,1-1,4 20,11 51,-36-128,7-3,-1 0,-1 1,-1 0,-1 2,0 0,-2 1,0 0,-1 2,-1 0,0 2,-1 0,0 1,-1 2,-1 0,0 1,0 1,-1 2,0 0,0 2,0 1,-1 1,-14 0,5 5,0 1,0 2,1 2,-1 0,1 3,1 1,0 1,1 2,0 1,1 2,1 0,1 3,0 0,-18 18,43-35,0-1,1 0,-1 1,0-1,1 1,0 0,-1-1,1 1,0 1,1-1,-1 0,0 1,1 0,0-1,0 1,0 0,0 0,1 0,0 0,0 0,0 1,0-1,0 0,1 1,2-3,1 0,0 0,0 0,0-1,0 1,0-1,0 0,0 0,0 0,0 0,1 0,-1-1,0 1,1-1,-1 0,0 0,1 0,-1-1,0 1,0-1,1 0,-1 0,0 0,0 0,1-1,-1 2,23-7</inkml:trace>
  <inkml:trace contextRef="#ctx0" brushRef="#br0" timeOffset="490.772">631 491,'34'18,"1"-1,0-2,1-1,1-2,0-2,0-1,1-2,0-1,38 0,-45-4,-1-2,0-1,1-1,-1-1,0-2,-1-2,1 0,-1-2,-1-1,1-1,-2-1,0-2,0-1,2-3,26-19,-63 70,-15 15,3 1,2 1,-9 43,6 53,20-144,0 1,0 0,0 0,1 0,-1 0,1 0,-1 0,1 0,0 0,0 0,1 0,-1 0,1 0,-1 0,1 0,0 0,0 0,0 0,1-1,-1 1,1 0,-1-1,1 1,0-1,0 0,0 1,2 0,12 8</inkml:trace>
  <inkml:trace contextRef="#ctx0" brushRef="#br0" timeOffset="685.747">1760 913,'-19'34,"-7"15,2 5,9-7,8-7,4-10</inkml:trace>
  <inkml:trace contextRef="#ctx0" brushRef="#br0" timeOffset="874.23">1845 292,'0'24,"0"8</inkml:trace>
  <inkml:trace contextRef="#ctx0" brushRef="#br0" timeOffset="1185.238">2043 1083,'12'-50,"6"-27,3 0,4 1,32-67,-54 138,-2 1,0 0,0 1,1-1,0 1,0-1,0 1,0 0,0 0,1 0,-1 0,1 0,0 0,-1 1,2-1,-1 1,0 0,0 0,3-1,-4 4,0 0,-1 1,0 0,1-1,-1 1,0 0,0-1,0 1,0 0,0 0,0 0,-1 0,1 0,0 0,-1 0,0 0,1 0,-1 0,0 1,0-1,0 0,-1 0,1 1,0 1,0 64,-2-56,1-1,0 1,1 0,0-1,1 1,0-1,1 1,1-1,-1 0,2 0,-1 0,2 0,-1 0,2-1,-1 0,5 5,-8-13,0 1,1-1,0 1,-1-1,1 0,0 0,0 0,0-1,1 1,-1-1,0 1,1-1,-1 0,0 0,1-1,-1 1,1-1,0 0,-1 0,1 0,-1 0,1 0,-1-1,1 0,-1 0,1 0,-1 0,0 0,0-1,1 1,-1-1,0 0,2-1,88-83,-74 60</inkml:trace>
  <inkml:trace contextRef="#ctx0" brushRef="#br0" timeOffset="1809.751">2804 631,'-27'12,"1"2,1 0,0 1,1 2,0 1,1 0,1 2,1 0,-8 12,27-30,0 0,0 0,0 1,0-1,0 1,1-1,-1 1,1-1,0 1,0 0,0 0,0 0,0 0,0-1,1 1,-1 0,1 0,0 0,0 0,0 0,1 0,-1 0,1 0,-1 0,1 0,0 0,0 0,0-1,0 1,1 0,-1-1,1 1,0-1,0 1,0-1,0 0,0 0,0 0,0 0,1 0,-1 0,1-1,-1 1,1-1,0 0,-1 1,1-1,0-1,0 1,2 0,4 0,1-1,-1 0,1 0,-1-1,1 0,-1-1,0 0,1 0,-1-1,0-1,-1 1,1-1,-1-1,1 1,-1-2,6-4,111-108,-110 101,-15 39,-25 102,24-121,1 0,0 0,1 0,-1 0,0 0,1 0,0 0,-1 0,1 0,1 0,-1 0,0 0,1-1,-1 1,1 0,0-1,-1 0,1 1,1-1,-1 0,0 0,0 0,1 0,-1 0,1-1,0 1,-1-1,1 0,0 1,0-1,0-1,0 1,0 0,0-1,0 1,0-1,0 0,0 0,1 0,4-1,0 1,0-2,0 1,0-1,0 0,0 0,-1-1,0 0,1-1,-1 0,0 0,-1 0,1-1,-1 0,0 0,0 0,0-1,-1 0,4-4,81-135,-83 132,30-57,-4-2,-2-1,-4-1,7-38,-27 87,-1-1,-1 1,-1-1,-2 0,0 0,-2 0,-1 0,-1-8,2 33,0-1,0 0,0 0,0 0,0 0,0 0,-1 0,1 1,0-1,-1 0,0 0,1 0,-1 1,0-1,0 0,0 1,0-1,0 1,0-1,-1 1,1 0,0-1,-1 1,1 0,-1 0,1 0,-1 0,0 0,1 0,-1 0,0 1,0-1,1 1,-1-1,0 1,0 0,0-1,0 1,0 0,0 0,1 1,-1-1,0 0,0 0,0 1,0-1,1 1,-1 0,0 0,0-1,1 2,-13 9,1 2,1 0,0 0,1 1,1 1,0 0,1 0,0 1,1 0,1 0,1 1,0 0,1 0,1 0,0 3,-2 21,1 0,2 0,2 0,2 0,1 0,2 0,2-1,2 0,2 0,1 0,2-1,1-1,3 0,1-1,1-1,23 30,-40-59,1-1,0 0,0-1,0 1,1 0,0-1,0 0,0 0,1 0,-1 0,1-1,0 0,1 0,-1 0,1-1,0 1,-1-1,1-1,1 1,-1-1,0 0,1-1,-1 1,1-1,2 0,7-6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54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0 152,'24'-20,"13"-5,5-4,0-2,-3 5,-7 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55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0 292,'34'-34,"20"-20,6-1,-7 3,-8 12,-12 7,-11 9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39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1437,'212'-198,"129"-62,-323 248</inkml:trace>
  <inkml:trace contextRef="#ctx0" brushRef="#br0" timeOffset="16253.829">0 2735,'39'-29,"16"-14,0-5,-5 6,-11 5,-7 9,-9 9</inkml:trace>
  <inkml:trace contextRef="#ctx0" brushRef="#br0" timeOffset="16884.884">1722 1324,'38'-29,"23"-14,5-5,-4 6,-7 5,-8 10,-13 3,-7 7,-8 5</inkml:trace>
  <inkml:trace contextRef="#ctx0" brushRef="#br0" timeOffset="17087.766">2314 844,'19'-10,"16"-7,2-2</inkml:trace>
  <inkml:trace contextRef="#ctx0" brushRef="#br0" timeOffset="17267.767">2624 618,'24'-20,"18"-10,6-1,-5 6</inkml:trace>
  <inkml:trace contextRef="#ctx0" brushRef="#br0" timeOffset="16604.808">959 1945,'34'-29,"15"-14,5 0,-7 2,-7 9,-5 5,-4 1,-7 7</inkml:trace>
  <inkml:trace contextRef="#ctx0" brushRef="#br0" timeOffset="23626.353">1383 1662,'-14'0,"0"-1,0 0,0 0,0-2,0 0,1 0,0-1,-1-1,1 0,1-1,-1-1,1 0,0 0,1-1,0 0,0-1,0-1,-65-47,74 57,0 1,0 0,0-1,0 1,0 0,0 0,0 0,0 0,1 1,-1-1,0 0,0 1,1-1,-1 1,1 0,0-1,-1 1,1 0,0 0,0 0,0 0,0 0,1 0,-1 0,0 0,1 0,-1 0,1 0,0 1,0-1,0 0,0 0,0 0,0 0,1 1,-1-1,1 0,-1 0,1 0,0 0,0 0,0 0,0 0,28 154,-4-15,7 85,-22-96,25 33,-27-127,-4-104,2 29,1 1,2 0,1 1,2 0,6-9,28-96,-14-27,-6 0,-19 146,0 5</inkml:trace>
  <inkml:trace contextRef="#ctx0" brushRef="#br0" timeOffset="434.989">1129 448,'19'-14,"11"-10,1-5,0 1,-6 2,-2 5,-5 1,-1 4,2 0,2-2,3 2,-4-2,1 4,-4-2,0 2,-3 4</inkml:trace>
  <inkml:trace contextRef="#ctx0" brushRef="#br0" timeOffset="22072.378">1467 138,'-32'1,"0"-2,-1-1,1-1,0-2,1-1,-1-1,-19-9,-127-58,177 73,0 0,0 0,0 0,0 0,0 0,0 1,-1-1,1 0,0 1,0-1,-1 1,1-1,-1 1,1 0,0-1,-1 1,1 0,-1 0,1 0,-1 0,1 0,0 1,-1-1,1 0,-1 1,1-1,0 1,-1-1,1 1,0-1,0 1,0 0,-1 0,1 0,0 0,0 0,0 0,0 0,0 0,0 0,1 0,-1 0,0 1,1-1,-1 0,0 0,1 1,0-1,-1 1,1-1,0 0,0 1,-1-1,1 1,0-1,1 1,-1 0,-1 20,2 1,0-1,2 1,0-1,1 0,2 0,0-1,1 1,1-1,10 18,31 100,-43-113,26 174,-32 25,7-197,-7-28,-1-1,1 1,0 0,0-1,0 1,0 0,0-1,1 1,-1 0,0-1,0 1,0 0,0-1,0 1,0 0,1-1,-1 1,0 0,0-1,0 1,1 0,-1 0,0-1,0 1,1 0,-1 0,0 0,1-1,-1 1,0 0,1 0,-1 0,0 0,1 0,-1-1,0 1,1 0,-1 0,0 0,1 0,-1 0,0 0,1 0,-1 0,0 1,1-1,-1 0,0 0,1 0,-1 0,0 0,1 0,-1 1,0-1,1 0,-1 0,0 0,0 1,1-1,-1 0,0 1,0-1,0 0,1 0,-1 1,0-1,0 1,57-178,101-186,-52 170,-101 182,-1 0,0 0,0 0,-1 0,-1 0,0-1,-1 1,0-1,-1 0,0 1,0-1,-2 0,-1-8,-4-4</inkml:trace>
  <inkml:trace contextRef="#ctx0" brushRef="#br0" timeOffset="27339.943">1298 307,'-9'1,"1"1,-1 0,0 0,0 0,1 1,0 1,-1 0,1 0,0 0,1 1,-1 0,1 0,0 1,1 0,-1 0,1 1,0 0,-4 6,-188 234,72-125,79-73,-3-2,-1-2,-21 12,39-34,-78 74,-41 43,39-37,28-37,110-74,-8-1,-1 1</inkml:trace>
  <inkml:trace contextRef="#ctx0" brushRef="#br0" timeOffset="28939.172">1242 1747,'-77'65,"-136"146,56-84,-111 85,156-128,75-49,22-19,-1 0,-1-2,-1 0,0-1,0-1,-14 7,7-7,13-8,0 2,0-1,1 1,0 1,0 0,1 1,0 0,0 0,0 2,5-3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6:54.9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0,'22'59,"-19"-38,-1 1,-1-1,0 0,-2 1,-1-1,0 0,-2 0,-4 17,6-26,1 0,0 0,0 1,2-1,-1 0,2 0,0 0,0 0,1 1,7 52,3 11,-10-65,0 0,0 0,-2 0,1 1,-1-1,-1 1,0-1,-1 1,0-1,-1 1,0 0,-5 16,1 0,2 0,1 1,1-1,2 1,0-1,3 11,8-3,-4-31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6:57.2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0,'22'80,"-15"180,18-144,5 50,-29 144,23-204,-21-97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9:38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0 648,'106'-26,"-1"-5,-2-5,37-21,-100 42,-1-1,-1-2,0-1,-2-2,0-2,-1-1,-2-2,-1-1,11-13,-38 36,0-1,-1 1,1-2,-1 1,0 0,-1-1,1 1,-1-1,0 0,0 0,-1-1,0 1,0 0,-1-1,1 1,-2-1,1 0,0 1,-1-1,-1 1,1-1,-1 0,0 1,0-1,-1 1,0-1,0 1,-1 0,1 0,-1 0,-1 0,1 0,-1 1,0 0,0-1,0 2,-1-1,0 0,-4-2,-6 1,0 0,-1 1,0 0,0 2,-1 0,1 1,-1 0,1 1,-1 1,1 1,-1 0,1 2,-1-1,1 2,0 0,0 1,1 1,-2 1,-17 6,1 2,1 1,0 1,1 2,1 1,1 1,1 2,1 1,1 1,-9 13,19-21,1 2,1 0,0 0,2 2,0-1,2 1,0 1,1 0,2 0,0 1,1 0,1 0,1 1,2-1,0 1,1 8,3-17,-1 1,2-1,0 0,1 0,1 0,0-1,0 1,2-1,0-1,0 1,2-1,-1 0,2-1,-1 0,2-1,0 0,0 0,1-1,0-1,0 0,1 0,14 5,30 15,2-3,0-2,2-4,1-1,0-4,1-2,21-1,-39-5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9:37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0 716,'59'1001,"-60"-940,-3 0,-3-1,-13 59,20-77,6-31</inkml:trace>
  <inkml:trace contextRef="#ctx0" brushRef="#br0" timeOffset="707.454">988 1253,'-72'52,"3"3,2 2,3 4,2 3,3 2,-32 49,83-105,1 1,0 0,1 0,0 1,1-1,1 1,-1 0,2 1,0-1,0 1,1-1,1 1,0 0,1 6,0-16,0-1,1 1,-1-1,1 1,0-1,0 1,0-1,0 0,0 1,0-1,1 0,-1 0,1 0,-1 0,1 0,0 0,0-1,0 1,0 0,0-1,0 0,0 1,0-1,1 0,-1 0,0 0,1-1,-1 1,1 0,-1-1,1 0,-1 1,1-1,-1 0,1 0,0-1,-1 1,1 0,0-1,98-31,-42-5,-2-2,-2-3,-2-2,-2-2,-2-2,-2-3,29-41,-76 92,99-135,-99 135,0 0,0 1,1-1,-1 0,0 0,0 1,1-1,-1 0,0 0,1 0,-1 0,0 1,0-1,1 0,-1 0,0 0,1 0,-1 0,1 0,-1 0,0 0,1 0,-1 0,0 0,1 0,-1 0,0 0,1 0,-1 0,0 0,1 0,-1 0,0-1,1 1,-1 0,0 0,1 0,-1-1,0 1,0 0,1 0,-1-1,0 1,0 0,0-1,-8 42,7-36,-8 28,4-22,1 1,0-1,0 1,1-1,1 1,0 0,1 0,0 0,0 0,1 0,1 0,0 0,1 0,0 0,1 0,0 0,1-1,0 0,1 0,1 0,-1 0,1-1,8 10,-8-14,0-1,0 0,1 0,0 0,0-1,0 0,0-1,1 1,-1-1,1-1,0 1,0-2,0 1,0-1,0 0,0 0,0-1,0 0,1-1,-1 0,0 0,0-1,0 0,0 0,-1 0,1-1,-1-1,1 1,-1-1,4-3,23-18,0-1,-2-1,-1-2,-1-1,-2-1,-1-2,-1-1,-2-1,-2 0,8-19,5-17,-4-2,-2-1,-4-1,-3-1,-3-1,-4-1,-3 0,-4-1,-2-40,0 55,2-30,-4 0,-4 0,-11-83,-11 87,22 89,0 1,0-1,0 1,0-1,-1 1,1-1,0 1,0 0,-1-1,1 1,0-1,-1 1,1 0,0-1,-1 1,1-1,-1 1,1 0,0 0,-1-1,1 1,-1 0,1 0,-1 0,1-1,-1 1,1 0,-1 0,1 0,-1 0,1 0,-1 0,1 0,-1 0,1 0,-1 0,1 0,-1 1,1-1,-1 0,1 0,-1 0,1 1,-1-1,1 0,0 0,-1 1,1-1,-1 0,1 1,0-1,-1 1,1-1,0 0,0 1,-1-1,1 1,0-1,0 1,0-1,-1 1,1-1,0 1,0-1,0 1,0-1,0 1,-11 38,11-38,-17 130,7 1,5 0,6 1,6-1,5 0,23 95,-28-170,3-1,1 0,4 0,1-2,3 0,10 17,-5-34,-23-37,-1-1,1 1,0 0,-1-1,1 1,0-1,-1 1,1-1,0 1,-1-1,1 1,-1-1,1 0,-1 1,0-1,1 0,-1 1,0-1,1 0,-1 0,0 1,0-1,1 0,-1 0,0 1,0-1,0 0,0 0,0 0,0 1,0-1,-1 0,1 0,0 0,0 1,-1-1,1 0,0 0,-1 1,1-1,-1 0,-21-81,12 55</inkml:trace>
  <inkml:trace contextRef="#ctx0" brushRef="#br0" timeOffset="952.516">1185 943,'48'-20,"50"-15,17-7,-1 4,-5 3,-13 4,-11 6,-12 8,-9 1,-4 4,-9 4,-8 4,-7 1,-4 2,-3 2,-6-1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9:34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846 508,'-3'12,"-1"-1,2 1,-1 0,2 0,-1 0,2 0,0 0,0 1,1-1,2 8,-1 30,-21 445,20 67,-6-509,-1-36</inkml:trace>
  <inkml:trace contextRef="#ctx0" brushRef="#br0" timeOffset="232.096">0 762,'58'-29,"66"-28,33-10,7-3,-4 6,-6 4,-9 7,-11 9,-13 6,-13 9,-16 6,-13 2,-11 3,-11 6,-12 5,-8 3,-11 2</inkml:trace>
  <inkml:trace contextRef="#ctx0" brushRef="#br0" timeOffset="581.829">1524 1693,'-7'-4,"0"-1,1 0,0-1,0 1,0-1,0 0,1-1,0 1,1-1,-1 0,1 0,1 0,-1-1,1 1,1-1,-2-3,-2-17,1-1,1 0,1 1,2-1,1-1,1 1,1 1,2-1,1 0,1 1,2 0,0 0,8-14,-1 1,2 1,2 0,2 2,1 0,21-26,-38 57,-3 4,-1 0,1-1,0 1,1 1,-1-1,1 0,-1 0,1 1,0-1,0 1,0 0,0 0,0 0,0 1,0-1,1 1,-1-1,1 1,2-1,14 3</inkml:trace>
  <inkml:trace contextRef="#ctx0" brushRef="#br0" timeOffset="960.214">2540 705,'-66'32,"1"3,2 3,2 2,1 3,2 2,3 3,1 2,-2 8,44-44,-1 1,2 0,0 0,1 1,1 1,0-1,1 2,1-1,1 1,0 0,1 2,4-17,0 0,1 1,0-1,0 0,0 0,0 1,0-1,1 0,-1 0,1 0,0 0,0 0,0 1,0-2,1 1,-1 0,1 0,0 0,0-1,0 1,0-1,0 1,0-1,1 0,-1 0,1 0,-1 0,1 0,0-1,0 1,0-1,0 0,0 0,0 0,0 0,0 0,0-1,1 1,-1-1,0 0,0 0,0 0,1-1,-1 1,0-1,0 1,0-1,0 0,0 0,2-1,19-9,-1-1,0-1,0-1,-2-1,1-1,-2-1,17-18,-23 23,91-90,-4-5,-4-4,40-66,-130 168,-7 7,1 1,-1-1,1 0,-1 1,1-1,-1 1,1 0,0-1,0 1,-1-1,1 1,0 0,0 0,0 0,1-1,-1 1,0 0,0 0,1 0,-1 1,0-1,1 0,-1 0,1 1,-1-1,1 1,-1-1,1 1,-1 0,1 0,0 0,-1 0,1 0,-1 0,1 0,0 0,-1 0,1 1,-1-1,1 1,-1-1,1 1,-1 0,1-1,-1 1,0 0,1 0,-1 0,8 13,-1 2</inkml:trace>
  <inkml:trace contextRef="#ctx0" brushRef="#br0" timeOffset="1330.29">3020 1129,'12'-80,"4"1,2 0,22-52,77-126,-117 256,-1 1,1-1,0 1,0-1,0 0,0 1,0-1,-1 1,1-1,0 0,0 1,1-1,-1 0,0 1,0-1,0 1,0-1,0 0,1 1,-1-1,0 1,1-1,-1 1,0-1,1 1,-1-1,1 1,-1-1,1 1,-1-1,0 1,1 0,0-1,-1 1,1 0,-1 0,1-1,-1 1,1 0,0 0,-1 0,1 0,-1-1,1 1,0 0,-1 0,1 0,0 1,-1-1,1 0,-1 0,1 0,0 0,-1 0,1 1,-1-1,1 0,0 1,-1-1,1 0,-1 1,1-1,-1 1,4 42,-7 131,3-168,1-1,0 1,0-1,0 1,1-1,0 0,0 1,0-1,1 0,-1-1,1 1,0 0,1-1,-1 1,1-1,0 0,0-1,0 1,1 0,-1-1,1 0,0 0,0-1,0 1,0-1,0 0,0 0,1-1,-1 0,1 0,-1 0,1 0,-1-1,1 0,0 0,-1-1,1 1,-1-1,1 0,-1-1,0 0,1 1,-1-1,0-1,0 1,2-3,10-6,-1-2,-1 0,0 0,0-2,-2 0,0 0,0-1,-2-1,0 0,-1 0,-1-1,0 0,4-15,-3 12,49-66,-46 71</inkml:trace>
  <inkml:trace contextRef="#ctx0" brushRef="#br0" timeOffset="1649.148">4346 0,'-48'37,"1"2,2 2,-35 42,27-3,52-78,0 0,1 0,-1 0,0 0,1 0,-1 0,1 1,0-1,0 0,0 0,0 1,0-1,0 0,1 0,-1 0,1 0,-1 1,1-1,0 0,0 0,0 0,0 0,0 0,0-1,1 1,-1 0,1 0,-1-1,1 1,0-1,-1 0,1 1,0-1,0 0,0 0,0 0,0 0,0 0,1 0,96 17,-89-18,0 1,0 0,0 0,0 1,0 0,-1 0,1 1,-1 1,1 0,-1 0,0 1,6 4,-12-7,-1 0,0 0,0 0,1 1,-1-1,-1 1,1-1,0 1,-1 0,1 0,-1 0,0-1,0 1,0 0,0 0,-1 1,1-1,-1 0,0 0,0 0,0 0,0 0,0 0,-1 1,0-1,1 0,-1 0,0 0,0-1,-1 1,1 0,-1 0,1 0,-1-1,-2 3,-77 83,-82 25,141-101,3-4</inkml:trace>
  <inkml:trace contextRef="#ctx0" brushRef="#br0" timeOffset="2515.354">2766 734,'5'226,"-4"-221,-1 0,1 0,-1 0,1 0,1 0,-1-1,1 1,0 0,0-1,0 1,1-1,-1 1,1-1,0 0,0 0,1-1,-1 1,1-1,0 1,0-1,0 0,0-1,1 1,-1-1,0 0,1 0,0 0,0 0,-1-1,1 0,0 0,0 0,0-1,0 0,0 0,0 0,0 0,3-1,19-5,-3-1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9:43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965 678,'-47'-4,"-1"1,0 3,1 2,-1 2,-43 10,63-10,0 2,0 1,0 1,1 1,0 1,1 2,0 1,1 0,1 2,0 1,1 1,1 1,0 1,1 1,2 1,0 0,-16 25,11-12,2 2,1 0,2 2,1 0,2 1,2 1,2 0,1 0,2 2,2-1,1 8,5-44,0 0,0 0,0 0,1 0,-1 1,1-1,0 0,1 0,0 0,-1 1,2-1,-1 0,0 0,1 0,0-1,0 1,1 0,-1-1,1 1,0-1,0 0,1 0,-1 0,1 0,0-1,0 1,0-1,0 0,1 0,-1-1,1 1,3 0,2-1,-1-1,1-1,0 0,0 0,0-1,0 0,0-1,0 0,-1 0,1-1,-1-1,1 1,-1-2,0 1,-1-1,3-2,129-100,-11-17,-5-6,-7-6,13-28,137-237,-267 402,0-1,0 1,0-1,1 1,-1-1,0 0,0 1,1-1,-1 0,0 1,0-1,1 1,-1-1,0 0,1 0,-1 1,0-1,1 0,-1 0,1 1,-1-1,1 0,-1 0,0 0,1 0,-1 0,1 0,-1 0,1 1,-1-1,1 0,-1-1,0 1,1 0,-1 0,1 0,-1 0,1 0,-1 0,1-1,-1 1,0 0,1 0,-1 0,0-1,1 1,-1 0,1-1,-1 1,0 0,0-1,1 1,-1 0,0-1,0 1,1-1,-1 1,0 0,0-1,0 1,0-1,0 0,1 47,-1-37,-3 66,0-42,2-1,1 1,1 0,2-1,1 0,2 1,6 18,-8-41,1 0,0-1,0 0,1 0,0 0,1-1,0 0,0 0,1 0,0-1,0 0,1-1,0 0,0 0,0-1,1 0,0-1,0 0,0 0,0-1,1-1,-1 1,1-2,6 1,-1-1,0-1,0 0,-1-1,1-1,-1 0,1-1,-1-1,0 0,6-4,4-3</inkml:trace>
  <inkml:trace contextRef="#ctx0" brushRef="#br0" timeOffset="303.845">2405 1,'-75'60,"2"4,-39 46,96-95,1 0,1 0,0 2,1 0,0 0,2 1,0 1,1 0,1 0,1 1,-1 5,8-22,1 0,0 1,0-1,0 0,0 1,0-1,1 0,-1 1,1-1,0 0,0 0,0 0,0 0,1 0,-1 0,1 0,0 0,-1 0,2-1,-1 1,0-1,0 1,1-1,-1 0,1 0,0 0,-1 0,1-1,0 1,0-1,2 1,102 26,-28-23,113 21,-189-26,0 1,0 0,0 0,0 0,0 0,0 0,-1 1,1-1,0 1,-1-1,0 1,1 0,-1 0,0 0,0 1,0-1,0 0,0 1,0 0,-1-1,1 1,-1 0,0 0,0-1,0 1,0 0,0 0,-1 0,1 0,-1 0,0 0,0 1,0-1,0 0,-1 0,1 0,-1 0,0 0,1 0,-1 0,-1-1,1 1,0 0,-2 2,-13 16,0 0,-1-1,-1-1,-1-1,0 0,-2-2,0 0,0-1,-2-2,-19 10,-162 71,175-83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9:46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1039,'3'-38,"1"0,2 1,2 0,1 1,2 0,3-4,-6 14,102-216,-73 170,-22 59,-16 43,-4-7,1 0,1 0,2 1,0 0,1-1,2 8,-1-23,0 0,1 0,0 0,1 0,-1 0,2 0,-1-1,1 0,0 1,0-1,1-1,0 1,0-1,1 1,0-2,0 1,0-1,1 0,6 4,-2-2,1-1,0-1,0 0,1-1,-1 0,1-1,0 0,0-1,0 0,0-1,0-1,0 0,0-1,0 0,0-1,0-1,0 0,0 0,-1-1,1-1,-1 0,-1-1,1 0,3-3,9-3,0-1,-1-1,0-1,-1-1,0-1,-2 0,0-2,-1-1,-1 0,-1-1,-1-1,0 0,-2-2,-1 1,-1-2,0 0,-1-2,0-6,-1 0,-2-1,-1 0,-2 0,-1-1,-1 1,-2-1,-2 1,-1-1,-2 0,-2 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3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47,'24'0,"22"0,8 0,-4-4,-8-3,-4 1,-5 1,-3 2,-2 1,0 1,-6-5,-1 0,-5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9:45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643 862,'-109'45,"3"5,-82 53,141-76,1 2,1 2,-39 35,83-66,0 0,1 0,-1 1,0-1,0 0,0 1,0-1,0 1,1-1,-1 1,0 0,0-1,1 1,-1 0,0-1,1 1,-1 0,1 0,-1 0,1 0,-1-1,1 1,0 0,-1 0,1 0,0 0,0 0,0 0,0 0,0 0,0 0,0 0,0 0,0 0,0 0,0 0,1 0,-1-1,0 1,1 0,-1 0,0 0,1 0,-1 0,1-1,0 1,-1 0,1 0,0-1,-1 1,1 0,0-1,0 1,-1-1,1 1,0-1,0 1,0-1,0 0,0 0,0 1,0-1,0 0,0 0,22 3,1-1,-1-2,1 0,-1-2,1 0,-1-1,7-3,53-6,-53 9,-7 0,0 0,0 2,0 1,1 1,-1 1,14 3,-33-4,1 0,-1 0,0 1,0 0,0 0,0 0,0 0,0 0,-1 1,1 0,-1 0,0 0,0 0,0 0,0 0,0 1,-1 0,1-1,-1 1,0 0,-1 0,1 0,0 1,-1-1,0 0,0 0,0 1,-1-1,0 1,1 3,-2 5,0-1,0 0,-1 0,0 0,-1-1,0 1,-1 0,-1-1,0 0,0 0,-1 0,-31 43,-3-1,-1-2,-3-2,-2-2,-1-3,-3-1,-2-2,-30 16,30-25,40-28</inkml:trace>
  <inkml:trace contextRef="#ctx0" brushRef="#br0" timeOffset="718.706">2335 495,'-34'32,"2"1,1 2,2 0,1 2,1 2,3 0,1 1,2 2,-1 7,19-44,1 0,-1 0,1 0,1 1,-1-1,1 0,0 1,0-1,0 1,1 0,0-1,0 1,0-1,1 1,0-1,0 1,0-1,1 1,-1-1,2 0,-1 0,0 1,1-2,0 1,0 0,0-1,1 1,0-1,-1 0,2 0,-1 0,0-1,1 1,8 1,1-1,-1-1,1 0,-1 0,1-2,0 1,0-2,0 0,0 0,0-2,0 1,-1-2,1 0,-1-1,1 0,-1-1,0 0,11-7,-10 3,1 0,-2-1,1-1,-2 0,1 0,-1-2,-1 1,-1-2,1 1,-2-1,0-1,-1 0,0 0,-1-1,-1 1,-1-1,0-1,-1 1,0-1,-2 0,0 0,-1 0,0 0,-2 1,0-1,0 0,-3-5,3 15,-1 0,0 0,-1 1,1 0,-1-1,0 1,-1 0,0 0,0 1,0-1,0 1,-1 0,0 0,0 0,0 1,-1-1,1 1,-1 1,0-1,0 1,-1 0,1 1,0-1,-1 1,0 0,0 1,1 0,-1 0,-2 0,-23-2</inkml:trace>
  <inkml:trace contextRef="#ctx0" brushRef="#br0" timeOffset="1202.898">2872 608,'1'2,"0"0,0 0,1 0,-1 0,0-1,1 1,0-1,-1 1,1-1,0 0,0 1,0-1,-1 0,1 0,0 0,1 0,-1-1,0 1,0-1,0 1,0-1,0 0,1 1,-1-1,0 0,2-1,12-1,0 0,0-2,-1 0,1-1,-1 0,0-1,0-1,-1 0,0-1,0-1,-1 0,0-1,0 0,6-8,15-8,117-112,-151 137,0 0,1 0,-1 0,0 0,1 0,-1 0,1 0,-1 0,1 0,-1 0,1 1,0-1,-1 0,1 0,0 0,0 1,0-1,-1 1,1-1,0 0,0 1,0-1,0 1,0 0,0-1,0 1,0 0,0 0,0 0,0-1,0 1,0 0,0 0,0 1,1-1,-1 0,0 0,0 0,0 1,0-1,0 0,0 1,0-1,-1 1,1-1,0 1,0 0,0-1,0 1,-1 0,1 0,0-1,-1 1,1 0,0 0,-1 0,1 0,25 145,-22-138,1-1,-1 1,1-1,1-1,-1 1,1-1,1 0,-1 0,1-1,0 0,0 0,0 0,1-1,-1 0,1-1,0 1,0-2,0 1,1-1,-1 0,1-1,-1 0,9 0,-4 0,-1-1,0 0,1-1,-1-1,0 0,0 0,0-1,0-1,0 0,-1 0,1-1,-1-1,-1 0,1 0,-1-1,0-1,0 1,-1-2,0 1,-1-1,0 0,2-4,10-17,-1-2,-2 1,-1-2,-2 0,-1-1,-2-1,-1 0,-1 0,-3-1,0-1,-5 29,0 1,-1-1,0 1,0-1,-1 1,0-1,0 1,0-1,-1 1,0 0,-1 0,0 0,-3-6,-5-5</inkml:trace>
  <inkml:trace contextRef="#ctx0" brushRef="#br0" timeOffset="2788.579">2928 298,'0'10,"0"7,0 6,0 4,-4-2,-3-2,1 1,1 1,-3-4,-1 0,2 0,2-3</inkml:trace>
  <inkml:trace contextRef="#ctx0" brushRef="#br0" timeOffset="9677.632">1178 241,'-32'-46,"31"45,0 0,1 1,-1-1,0 1,0-1,0 1,0-1,0 1,0 0,0-1,0 1,0 0,0 0,0 0,0-1,0 1,0 0,0 1,0-1,0 0,0 0,0 0,0 1,0-1,0 0,0 1,0-1,0 1,0-1,0 1,0-1,1 1,-1 0,0-1,0 1,1 0,-1 0,1 0,-1-1,0 1,1 0,-1 0,1 0,0 0,-1 0,1 0,0 0,0 0,-1 0,1 0,0 1,-26 142,29 20,4-96,24 187,-3-43,2 45,-29-230,0-10,0 1,0-1,-2 1,0-1,-1 0,-1 0,0 0,-2 0,0 0,0-1,-8 14,13-31,0 1,0 0,-1 0,1-1,0 1,-1 0,1 0,0 0,-1-1,1 1,0 0,-1 0,1 0,-1 0,1 0,0 0,-1 0,1 0,-1 0,1 0,0 0,-1 0,1 0,-1 0,1 0,0 0,-1 0,1 1,0-1,-1 0,1 0,0 0,-1 1,1-1,0 0,-1 0,1 1,0-1,0 0,-1 1,8-40,66-141,-55 131,1 2,3 0,2 2,2 0,1 2,3 1,31-34,5 20,-65 55,1 0,-1 1,1-1,0 0,0 1,-1-1,1 1,0 0,0-1,-1 1,1 0,0 0,0 0,0 0,0 1,-1-1,1 0,0 1,0-1,-1 1,1 0,0 0,-1-1,1 1,-1 0,1 0,-1 0,1 1,-1-1,0 0,1 1,-1-1,0 0,0 1,0-1,0 1,0 0,-1-1,1 1,0 0,-1-1,1 1,-1 0,0 0,1 0,19 164,23 0,-33-148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2:57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3303 662,'0'34,"5"15,6 0,1-8</inkml:trace>
  <inkml:trace contextRef="#ctx0" brushRef="#br0" timeOffset="245.191">3331 381,'-5'-5,"-1"-2</inkml:trace>
  <inkml:trace contextRef="#ctx0" brushRef="#br0" timeOffset="481.82">3783 182,'-17'91,"-7"182,19-247,1 1,0-1,2 1,2 0,0 0,1-1,2 1,1 0,1-1,8 24,-3-27</inkml:trace>
  <inkml:trace contextRef="#ctx0" brushRef="#br0" timeOffset="711.867">4008 635,'5'33,"6"21,2 6,-2-7</inkml:trace>
  <inkml:trace contextRef="#ctx0" brushRef="#br0" timeOffset="964.93">4065 295</inkml:trace>
  <inkml:trace contextRef="#ctx0" brushRef="#br0" timeOffset="-903.499">2400 635,'-19'-1,"0"2,0 1,0 0,1 1,-1 1,1 1,0 1,1 0,-1 1,1 1,0 1,-13 9,27-16,0 1,0 0,0 0,0 1,0-1,1 0,0 1,0 0,0 0,0-1,0 1,1 0,-1 0,1 1,0-1,0 0,1 0,-1 0,1 1,0-1,0 0,1 1,-1-1,1 0,0 0,0 0,0 0,0 1,1-2,0 1,0 0,0 0,0 0,1-1,-1 0,1 1,0-1,0 0,0 0,0 0,1-1,-1 1,1-1,-1 0,1 0,0 0,0 0,0-1,0 1,0-1,3 0,5 3,0 0,0-1,0-1,0 0,1-1,-1 0,0-1,1 0,-1-1,1 0,-1-1,0-1,0 0,0 0,0-1,-1-1,1 0,-1-1,0 0,-1 0,0-1,0 0,0-1,8-9,57-64,-62 65</inkml:trace>
  <inkml:trace contextRef="#ctx0" brushRef="#br0" timeOffset="-634.868">2852 295,'-18'45,"2"1,2 0,2 1,2 0,2 1,2 0,3 0,1 0,3 16,13 34,-9-94,-7-14,-2-2</inkml:trace>
  <inkml:trace contextRef="#ctx0" brushRef="#br0" timeOffset="-288.345">2653 578,'5'5,"7"1,5 0,5-1,4-2,2-1,1-1,0 0,1-1,-1-5,0-2,-1 1,1 1,-1 2,1 0,-1-3,0-1,-5 1</inkml:trace>
  <inkml:trace contextRef="#ctx0" brushRef="#br0" timeOffset="-12806.883">875 324,'0'0,"1"1,-1-1,0 1,0-1,0 0,0 1,0-1,0 1,0-1,0 0,0 1,0-1,0 0,0 1,0-1,-1 1,1-1,0 0,0 1,0-1,0 0,-1 1,1-1,0 0,0 1,-1-1,1 0,0 0,-1 1,1-1,0 0,-1 0,1 0,0 1,-1-1,1 0,0 0,-1 0,1 0,0 0,-1 0,1 0,-1 0,1 0,0 0,-1 0,1 0,-1 0,1 0,0 0,-1 0,1 0,0 0,-1-1,1 1,0 0,-1 0,1 0,0-1,-1 1,1 0,0 0,-1-1,1 1,4 41,-3-37,9 109,-6-1,-6 61,0-34,2 6,0-121</inkml:trace>
  <inkml:trace contextRef="#ctx0" brushRef="#br0" timeOffset="-1805.661">763 239,'2'-5,"-1"1,1 0,-1-1,1 1,1 0,-1 0,0 0,1 0,0 1,0-1,0 1,0-1,1 1,-1 0,1 1,0-1,0 0,0 1,0 0,0 0,0 0,1 1,-1-1,1 1,-1 0,1 0,26-3,1 1,-1 1,1 1,-1 2,1 2,-1 0,0 2,16 6,-31-8,0 2,0 0,-1 1,1 1,-1 0,-1 1,10 7,-19-12,0 1,0 0,0 0,-1 0,1 0,-1 1,0 0,0 0,-1 0,1 0,-1 0,0 1,0 0,-1 0,0-1,0 1,0 0,-1 1,0-1,0 0,0 5,-4-2,1-1,-1 1,-1 0,0-1,0 0,0 0,-1 0,0-1,-1 1,0-1,0 0,0-1,-1 0,0 0,0 0,0-1,-1 0,0 0,0-1,0 0,-1 0,0 0,-4 3,-228 97,223-84,51-8,-28-11,10 1,0 0,0 2,-1-1,1 2,-1 0,0 1,0 0,0 1,-1 0,0 1,-1 1,1 0,-2 1,1 0,-2 1,1 0,-1 0,-1 1,0 1,2 4,1 11,-12-24,0-1,1 0,-1 1,1-1,0 0,0 0,0 0,1 0,-1 0,1 0,-1 0,1 0,0-1,0 1,0-1,1 1,-1-1,1 0,-1 0,1 0,0 0,0 0,-1-1,1 1,0-1,1 0,-1 0,0 0,0 0,0 0,1-1,-1 1,0-1,0 0,1 0,-1 0,1-1,14-4</inkml:trace>
  <inkml:trace contextRef="#ctx0" brushRef="#br0" timeOffset="5662.922">10048 521,'-24'5,"1"0,0 2,0 0,0 1,1 2,1 0,-1 1,2 1,0 1,-5 5,23-16,0-1,0 0,0 1,0-1,1 1,-1 0,1-1,-1 1,1 0,0 0,0 0,-1 0,1 0,1 0,-1 0,0 1,0-1,1 0,-1 0,1 1,0-1,0 0,0 1,0-1,0 0,0 0,1 1,-1-1,1 0,-1 0,1 1,0-1,0 0,0 0,0 0,0 0,1 0,-1 0,1-1,-1 1,1 0,-1-1,1 1,0-1,0 1,0-1,0 0,0 0,0 0,1 0,101 75,-104-73,1 0,-1 0,1 1,-1-1,-1 0,1 1,0-1,-1 0,1 0,-1 1,0-1,0 0,0 0,-1 0,1 0,-1 0,1 0,-1-1,0 1,0 0,-1-1,1 1,0-1,-1 0,1 0,-1 0,0 0,0 0,0-1,0 1,0-1,0 0,0 0,0 0,0 0,-1-1,1 1,-77 34,55-25</inkml:trace>
  <inkml:trace contextRef="#ctx0" brushRef="#br0" timeOffset="4064.707">7904 155,'-18'47,"10"17,2 1,4 0,5 58,-1-21,8 168,-9-268,-1 0,1-1,-1 1,1-1,-1 1,0 0,0-1,0 1,0 0,0-1,0 1,-1 0,1-1,0 1,-1-1,1 1,-1 0,0-1,1 1,-1-1,0 0,0 1,0-1,0 0,0 1,0-1,-1 0,1 0,-1 0,-6 0</inkml:trace>
  <inkml:trace contextRef="#ctx0" brushRef="#br0" timeOffset="4316.539">7480 465,'38'0,"37"0,11 0,-1 0,-9 0,-13 5,-7 1,-9 0,-7-1,-6 3,-4 1,-2-2,-6 3,-7 0</inkml:trace>
  <inkml:trace contextRef="#ctx0" brushRef="#br0" timeOffset="4569.826">8242 860,'-3'-1,"0"1,0 0,0-1,0 1,0-1,1 0,-1 0,0 0,0 0,1 0,-1-1,1 1,-1-1,1 0,0 1,0-1,-1 0,1 0,0-1,1 1,-1 0,0-1,1 1,-1-1,1 0,0 1,0-1,0 0,0 0,1 1,-1-1,1 0,-1 0,1 0,0 0,0 0,0 0,1 0,-1 0,1 1,-1-1,1 0,0 0,0 0,0 1,1-1,-1 1,1-1,-1 1,1-1,9-19,0 0,2 0,0 1,1 1,1 0,1 1,1 1,19-16,-35 32,0 1,0 0,0 0,0 0,0 0,0 0,0 0,1 0,-1 0,0 1,1-1,-1 0,1 1,-1-1,0 1,1 0,-1-1,1 1,-1 0,1 0,-1 0,1 0,-1 0,1 0,-1 0,1 1,-1-1,1 0,-1 1,1 0,12 7</inkml:trace>
  <inkml:trace contextRef="#ctx0" brushRef="#br0" timeOffset="4965.825">8919 606,'-10'-6,"0"1,0 0,-1 1,1 0,-1 1,0 0,0 1,0 0,0 0,-1 1,1 1,0 0,0 1,-1 0,1 0,0 1,0 1,0 0,0 0,1 1,-1 1,1-1,0 2,0-1,1 1,0 1,0 0,0 0,1 1,0 0,-33 89,40-94,0-1,1 1,0 0,0 0,0 0,0-1,0 1,0 0,1 0,-1 0,1-1,0 1,0 0,0-1,0 1,0-1,1 1,-1-1,1 1,0-1,-1 0,1 0,0 0,0 0,1 0,-1 0,0-1,1 1,-1-1,0 1,1-1,0 0,-1 0,1 0,2 0,4-1,0 0,0-1,0 0,0-1,0 0,0 0,0-1,-1 0,1 0,-1-1,0 0,0-1,0 0,-1 0,1 0,-1-1,1-2,13-7,152-122,-141 115,-20 20</inkml:trace>
  <inkml:trace contextRef="#ctx0" brushRef="#br0" timeOffset="5349.014">9145 832,'4'-14,"2"-11,1 0,1 0,2 1,0 0,1 1,2 0,7-10,-20 31,1 1,-1 0,0 0,1 0,-1 0,1 0,0 0,-1 0,1 0,0 0,-1 0,1 1,0-1,0 0,0 0,0 1,0-1,0 0,0 1,0-1,0 1,0-1,0 1,0 0,0-1,0 1,0 0,0 0,1 0,-1 0,0 0,0 0,0 0,0 0,0 0,1 1,-1-1,0 0,0 1,0-1,0 1,0-1,0 1,0-1,0 1,0 0,0 0,-1-1,1 1,0 0,0 0,-1 0,1 0,0 0,-1 0,1 0,-1 0,1 0,-1 0,0 0,1 0,-1 0,0 1,0-1,0 0,0 0,0 0,0 1,4 37,-4-34,-1 0,1 0,0 0,0 1,1-1,-1 0,1 0,0 0,1 0,-1 0,1 0,0 0,0-1,1 1,-1-1,1 1,0-1,0 0,0 0,1 0,-1-1,1 1,0-1,0 0,2 2,-2-5,1 0,-1 0,0 0,0 0,0-1,0 0,1 0,-1 0,0 0,0 0,-1-1,1 0,0 0,-1 0,1 0,-1-1,1 1,-1-1,0 0,0 0,0 0,-1 0,1 0,-1-1,1 1,-1-1,0 0,-1 1,1-3,28-31,-15 25</inkml:trace>
  <inkml:trace contextRef="#ctx0" brushRef="#br0" timeOffset="2249.566">4319 860,'-4'-14,"0"1,2-1,0 1,0-1,1 0,1 0,1 1,0-1,0 0,1 1,1-1,0 1,1-1,1 1,0 0,0 1,1 0,1-1,0 2,1-1,0 1,1 0,0 1,1 0,0 0,20-11,-30 21,1-1,0 1,-1 0,1 0,-1 0,1 1,0-1,-1 0,1 0,-1 0,1 0,-1 1,1-1,0 0,-1 0,1 1,-1-1,1 0,-1 1,1-1,-1 1,0-1,1 0,-1 1,1-1,-1 1,0-1,0 1,1 0,-1-1,0 1,0-1,1 1,-1-1,0 1,0 0,0-1,0 1,0-1,0 1,0 0,0-1,0 1,0-1,0 1,-1 0,1-1,0 1,0-1,-1 1,1-1,0 1,-1-1,1 1,0-1,-1 1,1-1,-2 5,0 0,0-1,1 1,-1 0,1 0,0 0,1 0,-1-1,1 1,0 0,0 0,1 0,-1 0,1 0,0 0,0 0,1 0,0-1,-1 1,2-1,-1 1,0-1,1 0,0 0,0 0,0 0,0 0,1-1,0 1,-1-1,1 0,0 0,1 0,-1-1,0 0,1 1,4 0,-5-2,0-1,0 0,1 1,-1-1,0-1,1 1,-1-1,0 0,0 0,0 0,0 0,0-1,0 1,0-1,0 0,0-1,-1 1,1 0,-1-1,0 0,0 0,0 0,0 0,0-1,0 1,-1-1,2-3,2-3,0-1,-1 0,0 0,-1 0,-1-1,1 1,-2-1,0 0,1-8,-2-3</inkml:trace>
  <inkml:trace contextRef="#ctx0" brushRef="#br0" timeOffset="2693.876">5052 691,'15'-15,"-2"0,0-2,0 1,-2-2,0 1,-1-1,5-14,-14 30,1-1,-1 0,0 1,0-1,0 0,0 0,0 1,-1-1,1 0,-1 0,0 0,1 0,-1 0,-1 0,1 0,0 0,-1 0,0 1,1-1,-1 0,0 0,-1 1,1-1,0 0,-1 1,1-1,-1 1,0 0,0 0,0-1,0 1,0 0,0 1,-1-1,1 0,-1 1,1-1,-1 1,0 0,1 0,-1 0,0 0,0 0,0 1,0-1,1 1,-1 0,0-1,0 1,0 1,0-1,-1 1,-12 4,0 0,0 2,1 0,0 1,0 0,1 1,0 1,0 0,1 1,1 1,0 0,0 0,2 1,-1 1,2-1,-1 2,-2 6,10-17,-1 0,1 0,0 0,1 0,-1 0,1 1,0-1,0 0,0 1,0-1,1 1,-1-1,1 0,1 1,-1-1,0 1,1-1,0 1,0-1,1 0,-1 1,1-1,0 0,0 0,0 0,0-1,1 1,-1 0,1-1,0 0,0 1,1-1,-1 0,1-1,-1 1,1 0,8 4,-1 0,1 0,0-1,0 0,1-1,0-1,0 0,0-1,0 0,1-1,-1 0,1-1,-1-1,1 0,-1 0,1-2,12-2,10-4,-1-1,0-2,-1-2,-1-1,0-1,4-4,74-38,-87 46</inkml:trace>
  <inkml:trace contextRef="#ctx0" brushRef="#br0" timeOffset="3330.63">5702 521,'-43'6,"1"2,0 2,1 1,0 3,1 1,0 1,-3 5,41-21,-1 1,1-1,0 1,-1-1,1 1,-1 0,1 0,0 0,0 0,0 0,0 1,0-1,0 1,0-1,0 1,0 0,1-1,-1 1,0 0,1 0,0 0,0 1,-1-1,1 0,0 0,1 1,-1-1,0 0,1 1,-1-1,1 1,0-1,0 1,0-1,0 1,0-1,1 1,-1-1,1 0,-1 1,1-1,0 0,0 1,0-1,0 0,1 2,5 1,0 0,0 0,1-1,-1 0,1 0,0-1,0 0,0 0,1-1,-1 0,0-1,1 0,-1 0,1-1,0 0,-1 0,1-1,1 0,4 1,11-3,0-1,0-1,0-2,-1 0,0-1,0-2,-1 0,0-2,-1 0,-1-2,5-3,-26 16,1 1,-1-1,1 0,0 1,-1-1,1 1,0-1,-1 1,1-1,0 1,0-1,0 1,-1 0,1 0,0-1,0 1,0 0,0 0,-1 0,1 0,0 0,0 0,0 0,0 0,0 0,0 0,-1 1,1-1,0 0,0 0,0 1,-1-1,1 1,0-1,0 1,-1-1,1 1,0-1,-1 1,1 0,-1-1,1 1,-1 0,1-1,-1 1,1 0,-1 0,4 47,-4-30,0-13,1 0,-1-1,1 1,1-1,-1 1,0-1,1 0,0 0,0 0,1 1,-1-2,1 1,0 0,-1-1,2 1,-1-1,0 0,1 0,-1 0,1 0,0-1,0 1,0-1,0 0,1 0,-1-1,0 1,1-1,-1 0,1 0,0-1,-1 1,1-1,-1 0,1 0,0-1,-1 1,1-1,0 0,13-4,0 0,0-1,0 0,-1-2,-1 0,1-1,-1-1,-1 0,0-1,0-1,-1 0,0-1,-1 0,-1-1,9-14,10-4,-20 21,0 0,-1 0,0-1,-1-1,-1 1,0-1,0-1,-2 0,1 0,-2 0,0 0,1-5,-6 16,1 0,-1 0,0 0,0 0,0 0,0 0,-1 1,1-1,-1 0,0 0,0 0,0 0,0 1,0-1,0 0,-1 1,1-1,-1 1,0 0,0-1,0 1,0 0,0 0,0 0,-1 1,1-1,0 0,-1 1,0 0,1-1,-1 1,0 0,1 0,-1 1,0-1,0 0,0 1,0 0,0 0,0 0,0 0,0 0,1 0,-1 1,0 0,0-1,0 1,0 0,1 0,-1 1,0-1,1 0,-1 1,-1 1,-2 3,1 0,-1 0,1 0,0 1,0 0,1 0,0 0,0 1,0 0,1-1,1 1,-1 0,1 0,0 1,1-1,0 0,0 1,1-1,0 0,1 1,0-1,0 0,1 1,-1-1,2 0,-1 0,1 0,2 2,73 77,-39-51,-33-31,4 5,0 0,0 1,-1-1,0 2,-1-1,0 1,-1 1,4 10,-4-1</inkml:trace>
  <inkml:trace contextRef="#ctx0" brushRef="#br0" timeOffset="6518.109">10500 127,'-28'67,"5"13,3 0,4 2,4 0,3 1,4 0,4 12,1-67,0-5</inkml:trace>
  <inkml:trace contextRef="#ctx0" brushRef="#br0" timeOffset="7266.704">11092 465,'-42'15,"0"2,1 2,1 2,1 1,2 2,-32 26,63-46,1 0,0 1,0-1,1 1,-1 1,1-1,0 1,0-1,1 1,0 0,0 0,0 0,1 1,0-1,0 1,0-1,1 1,0 0,1 0,-1-1,1 1,0 0,1 0,0 0,0-1,2 6,1-8,0 0,1-1,0 1,0-1,0 0,0 0,0-1,1 0,-1 0,1 0,-1 0,1-1,0 0,0 0,-1-1,1 0,0 0,0 0,0 0,0-1,-1 0,1 0,0-1,-1 1,1-1,-1-1,1 1,-1-1,0 0,3-2,244-163,-252 167,1 0,-1 0,1 1,-1-1,1 0,-1 1,1-1,0 0,-1 1,1-1,0 1,0-1,-1 1,1 0,0-1,0 1,0 0,0-1,-1 1,1 0,0 0,0 0,0 0,0 0,0 0,0 0,0 0,-1 0,1 0,0 0,0 1,0-1,0 0,0 1,-1-1,1 0,0 1,0-1,-1 1,1-1,0 1,-1 0,1-1,0 1,-1 0,1-1,-1 1,1 0,-1 0,0 0,1-1,-1 1,0 0,1 0,-1 0,0 0,0-1,0 1,0 0,0 0,0 0,0 0,0 0,0 0,0 0,0-1,-1 2,2 23,-1-19,-1 0,1-1,0 1,0 0,1-1,0 1,0 0,0-1,0 1,1-1,0 1,0-1,1 0,-1 0,1 0,0 0,1 0,-1-1,1 1,0-1,0 0,0 0,1-1,0 1,2 0,0-1,1 0,0 0,-1-1,1 0,0-1,0 0,0 0,0 0,0-1,1 0,-1-1,0 0,0 0,0-1,-1 0,1 0,0-1,-1 0,1 0,-1 0,4-3,15-9,-1-2,0 0,-1-1,-1-2,9-9,-3 2,-2-2,-1 0,-1-2,-2-1,-1 0,-1-2,-2 0,-1-2,-2 0,-2 0,-1-2,-2 0,3-20,-6 20,-4 29,-1-1,-1 0,0 0,0 0,-1 0,0 0,-1 0,0-1,0 1,-1 0,-1 0,1 0,-4-7,5 16,-1 0,1 0,-1 0,0 0,1 0,-1 1,0-1,0 0,0 0,1 0,-1 1,0-1,0 1,0-1,0 1,0-1,0 1,0-1,-1 1,1 0,0 0,0-1,0 1,0 0,0 0,0 0,-1 0,1 1,0-1,0 0,0 0,0 1,0-1,0 0,0 1,0-1,0 1,0-1,0 1,0 0,0 0,0-1,0 1,1 0,-1 0,0 0,1 0,-1-1,0 1,1 1,-37 48,26-22,1 0,2 1,1 0,1 0,2 1,1 0,1-1,2 1,0 0,2 0,2 0,-2 48,0 199,25-141,-48-203,17 42</inkml:trace>
  <inkml:trace contextRef="#ctx0" brushRef="#br0" timeOffset="7514.608">11346 437,'29'0,"28"0,10 0,3 0,-6 0,-9 0,-4 0,-6 0,-5 0,-6 0,-3 0,-2 0,-2 0,0 0,0 0,1 0,-6 0</inkml:trace>
  <inkml:trace contextRef="#ctx0" brushRef="#br0" timeOffset="7761.775">12447 578,'-5'29,"-1"14,0 0</inkml:trace>
  <inkml:trace contextRef="#ctx0" brushRef="#br0" timeOffset="7920.292">12390 295</inkml:trace>
  <inkml:trace contextRef="#ctx0" brushRef="#br0" timeOffset="8231.212">12813 521,'-6'14,"1"-1,0 1,1 0,0 0,1 0,0 0,1 1,1-1,0 1,1 0,1-1,0 1,1-1,1 0,0 1,1 0,-2-11,1 0,-1-1,0 1,1-1,0 0,0 0,0 0,0 0,0 0,1-1,-1 1,1-1,0 0,0 0,-1 0,1-1,0 1,1-1,-1 0,0 0,0 0,0-1,1 1,-1-1,0 0,0-1,1 1,-1-1,0 0,0 0,3-1,4 0,0-1,-1-1,1 0,-1 0,0-1,0-1,0 0,-1 0,0 0,0-1,5-6,-6 6,0 0,-1 0,0-1,0 0,-1 0,0-1,0 1,-1-1,0-1,-1 1,0-1,0 0,-1 0,-1 0,1 0,-2 0,1 0,-1-1,-1 1,0-1,0 1,-1-1,-1 1,1 0,-2 0,1 0,-2 0,1 0,-1 0,-4-6,5 13,0-1,0 1,0 0,-1 0,1 1,-1-1,0 1,0 0,0 0,0 0,0 0,0 1,0 0,0 0,-1 0,1 0,0 0,-1 1,1 0,-1 0,1 0,0 1,-1-1,1 1,0 0,-5 1,-15 5</inkml:trace>
  <inkml:trace contextRef="#ctx0" brushRef="#br0" timeOffset="8647.47">13237 719,'212'-124,"-204"118,-7 5,0-1,0 1,0-1,0 1,1 0,-1-1,1 1,-1 0,1 0,-1 0,1 0,0 0,-1 0,1 1,0-1,0 0,-1 1,1-1,0 1,0 0,0 0,0 0,0 0,0 0,-1 0,1 0,0 1,0-1,0 0,0 1,-1 0,1-1,0 1,0 0,-1 0,1 0,-1 0,1 0,0 1,20 51,-21-47,1 1,0-1,0 0,1 0,-1 0,1-1,1 1,-1-1,1 0,0 0,0 0,0 0,1 0,0-1,0 0,0 0,1 0,5-1,1 0,0-1,0 0,0-1,0-1,0 1,0-2,1 0,-1 0,0-1,-1-1,1 0,0-1,-1 0,0 0,0-1,0-1,0 0,-1 0,0-1,0 0,-1-1,0 0,0-1,15-12,-2-1,0-2,-2 0,0 0,14-26,-1 3,-22 33</inkml:trace>
  <inkml:trace contextRef="#ctx0" brushRef="#br0" timeOffset="10752.546">1 1396,'454'-1,"-112"-27,-62 18,58-25,-39 12,17 5,-22-8,-7 0,316 24,81 2,-298-29,-20 18,-12-7,-44-8,467 25,1434 1,-1719-28,1161 29,830-1,-2021-29,-77 17,-120-3,87 13,-209 3,25-23,-106 44,-48-13,1 0</inkml:trace>
  <inkml:trace contextRef="#ctx0" brushRef="#br0" timeOffset="29589.315">1666 635,'84'69,"-75"-67,0 0,0-1,0 0,0-1,0 0,0 0,0-1,0-1,0 1,0-1,0-1,0 1,-1-2,1 1,-1-1,0 0,0-1,0 0,-1 0,7-7,-11 11,-1-1,1 0,-1 0,0 0,0 0,0 0,0 0,0-1,0 1,0-1,-1 1,1-1,-1 0,0 1,0-1,0 0,0 0,0 0,-1 0,1 0,-1 0,0 0,0 0,0 0,0 0,0 0,-1 0,0 0,1 0,-1 0,0 0,0 1,-1-1,1 0,0 0,-1 1,0-1,1 1,-1 0,0-1,-1 1,1 0,0 0,0 0,-1 1,1-1,-1 0,0 1,1 0,-1-1,0 1,0 0,0 1,-1-1,-13-4,0 2,0 0,0 1,-1 1,1 0,0 1,-1 1,1 1,0 1,0 0,-16 5,25-5,0-1,1 1,-1 0,1 1,-1 0,1 0,0 1,1-1,-1 1,1 1,0-1,0 1,1 0,0 1,0-1,0 1,1 0,0 0,0 1,0-1,1 1,1 0,-1 0,1 0,1 0,-1 0,1 0,1 0,-1 0,1 1,1-1,0 0,0 0,0 0,1 0,2 6,1-4,-1 1,2-1,0 1,0-1,0-1,2 0,-1 0,1 0,0-1,1 0,0 0,0-1,0 0,1-1,0 0,0 0,1-1,0-1,0 0,0 0,4 0,102-24,-64 15,-29 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3:40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1 767,'0'-15,"0"23,0 25,0 705,28-513,-45-44,6-25,11-153,1 0,-1 0,1 0,0 0,0 0,0-1,0 1,1 0,-1-1,1 1,0-1,-1 1,1-1,0 0,1 0,-1 0,0 0,1 0,-1 0,1 0,-1-1,1 0,0 1,-1-1,1 0,0 0,0 0,0-1,0 1,0-1,1 1,98-3,71-29,53 19,-29-6,-173 19</inkml:trace>
  <inkml:trace contextRef="#ctx0" brushRef="#br0" timeOffset="365.494">1779 1754,'-79'58,"2"3,4 4,-28 32,-81 57,130-123,28-21</inkml:trace>
  <inkml:trace contextRef="#ctx0" brushRef="#br0" timeOffset="669.482">1215 1754,'75'77,"3"-4,3-3,87 57,51 36,-191-155,-16-8</inkml:trace>
  <inkml:trace contextRef="#ctx0" brushRef="#br0" timeOffset="1801.99">311 62,'1'0,"-1"0,0 0,0 1,0-1,0 0,0 1,0-1,0 0,0 0,0 1,0-1,0 0,0 1,0-1,0 0,0 1,0-1,0 0,0 0,0 1,0-1,-1 0,1 0,0 1,0-1,0 0,0 0,-1 1,1-1,0 0,0 0,0 0,-1 1,1-1,0 0,-1 0,1 0,0 0,0 0,-1 1,1-1,0 0,-1 0,1 0,0 0,0 0,-1 0,1 0,0 0,-1 0,1 0,0 0,-1 0,1-1,0 1,0 0,-1 0,1 0,0 0,0 0,-1-1,1 1,0 0,0 0,-1 0,5 36,-2-27,3 83,-6-71,1 0,1 0,1 0,1-1,1 1,0-1,2 0,0 0,1 0,1-1,1 0,5 7,-13-25,0 1,0 0,0-1,0 1,0-1,1 0,-1 1,1-1,-1 0,1 0,-1 0,1 0,-1 0,1 0,0 0,0 0,-1-1,1 1,0-1,0 0,0 1,0-1,-1 0,1 0,0 0,0 0,0 0,0 0,0-1,0 1,-1-1,1 1,0-1,0 0,-1 0,1 0,0 1,-1-2,1 1,-1 0,1-1,53-60,-31 18,-1-1,-3-1,-1 0,-2-1,3-21,21-58,-40 126,-1 1,0-1,1 1,-1-1,0 1,1 0,-1-1,1 1,-1-1,1 0,-1 1,1-1,-1 1,1-1,0 0,-1 1,1-1,0 0,-1 0,1 1,-1-1,1 0,0 0,0 0,-1 0,1 0,0 0,-1 0,1 0,0 0,-1 0,1 0,0-1,-1 1,1 0,-1 0,1-1,0 1,-1 0,1-1,-1 1,1-1,-1 1,1-1,-1 1,1-1,-1 1,1-1,-1 1,0-1,1 1,-1-1,0 0,1 1,-1-1,39 188,-9-63,-5 1,-6 1,-4 18,-14-118,-1 0,-2-1,0 1,-1-1,-2 0,-1 0,-6 17,8-30,0-1,0 0,-2 0,1-1,-1 1,-1-1,0 0,0-1,-1 0,0 0,-1-1,0 0,0 0,-1-1,0 0,0-1,-5 2,11-5,0-1,0 0,0 0,0-1,0 1,-1-1,1 0,0 0,-1 0,1-1,-1 1,1-1,-1 0,1-1,-1 1,1-1,0 0,-1 0,1 0,0 0,-1-1,1 0,0 0,0 0,1 0,-1-1,0 1,1-1,-1 0,1 0,0-1,-1 0,-1-3,1-1,0 0,0 0,1 0,0-1,1 1,-1-1,2 1,-1-1,1 0,0 1,1-1,0 0,1 0,-1 0,2 1,-1-1,1 0,1 1,-1-1,1 1,1 0,2-4,6-12,1 0,1 1,1 1,1 1,1 0,1 1,5-4,7-5,1 1,2 1,0 1,2 2,26-12,-26 19,-4 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15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102 256,'-26'141,"23"279,3-107,-28-112,29 109,26-140,-15-13,-9-145,0 0,0 1,-2-1,0 1,0-1,-1 1,0-1,-1 1,-1-1,0 1,-1-1,0 2,-11 104,15-155,-1 14</inkml:trace>
  <inkml:trace contextRef="#ctx0" brushRef="#br0" timeOffset="3284.383">102 115,'18'7,"0"-2,1 0,-1-1,1-1,0 0,0-2,0 0,0-1,7-1,177-27,-34 17,-107 2,0 2,1 4,0 2,13 3,21-1,184-58,-54 28,140 30,-364-1,0-1,0 1,0-1,0 1,0 0,0 1,0-1,0 0,0 1,0 0,0-1,0 1,0 0,0 1,0-1,-1 0,1 1,0 0,-1-1,0 1,1 0,-1 0,0 1,0-1,0 0,0 1,0-1,-1 1,1 0,-1-1,0 1,0 0,1 0,-2 0,1 0,0 0,-2 167,-26 1,-2-30,1 29,15-112,9-41,0-1,1 1,0 0,1 0,1 0,1 1,1-1,1 14,8 21,-2 0,-3 1,-1 44,-6 468,-26-395,0-1,28-138,1-28,0 1,0 0,-1-1,1 1,-1 0,0 0,0 0,0-1,0 1,-1 0,0 0,1-1,-2 1,1 0,0-1,-1 1,1-1,-1 0,0 1,0-1,0 0,0 0,-1 0,0-1,1 1,-1 0,0-1,0 0,0 0,0 0,-1 0,1 0,0-1,-1 1,0-1,-12 1,0-1,0 0,0-2,0 0,0 0,0-2,1 0,-13-4,-23-4,-188 3,145 10,38-3,-141 13,27 23,-10-7,73-33,79 0,-110 21,76-4,51-9,-1 0,1 0,-1-2,1 1,-1-2,0 1,0-2,1 1,-7-3,13 2,-11-3,-1 0,0 1,0 1,0 0,0 1,0 1,0 1,0 0,-1 1,-44-1,47-9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37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34,'-2'2,"1"-1,-1 1,0-1,1 1,-1 0,1 0,-1 0,1 0,0 0,0 0,0 0,0 0,0 0,0 0,1 1,-1-1,1 0,-1 1,1-1,0 0,0 1,0-1,0 0,0 1,1-1,-1 0,1 1,0-1,-1 0,1 0,0 0,1 2,-2-4,1 1,0 0,-1 0,1 0,0 0,-1-1,1 1,0 0,0-1,0 1,0 0,-1-1,1 1,0-1,0 1,0-1,0 0,0 0,0 1,0-1,1 0,-1 0,0 0,0 0,0 0,0 0,0 0,0 0,0-1,0 1,0 0,0 0,0-1,0 1,0-1,0 1,0-1,0 0,-1 1,1-1,0 0,0 1,0-1,-1 0,1 0,-1 0,1 0,33-41,-24-5,-10 46,0 0,0 1,0-1,-1 0,1 0,0 1,-1-1,1 0,0 1,-1-1,1 0,-1 1,1-1,-1 1,0-1,1 1,-1-1,0 1,1-1,-1 1,0-1,1 1,-1 0,0 0,0-1,1 1,-1 0,0 0,0 0,0 0,1 0,-1 0,0 0,0 0,0 0,1 0,-1 0,0 0,0 1,1-1,-1 0,0 1,0-1,1 0,-1 1,0-1,1 1,-1-1,1 1,-1-1,1 1,-1 0,1-1,-1 1,1 0,-1-1,1 1,-47 52,46-52,0 1,0-1,0 1,0-1,1 1,-1-1,0 1,1-1,-1 1,1 0,0-1,0 1,-1 0,1-1,0 1,0 0,1-1,-1 1,0 0,0-1,1 1,-1 0,1-1,0 1,-1-1,1 1,0-1,0 1,0-1,0 0,0 0,0 1,0-1,1 0,-1 0,0 0,1 0,-1 0,0 0,2 0,0 0,0-1,0 1,0-1,0 1,0-1,0 0,0 0,0-1,0 1,0-1,0 1,0-1,-1 0,1 0,0 0,0 0,0-1,-1 1,1-1,-1 0,1 1,-1-1,0 0,0 0,0-1,0 1,0 0,0-1,0 1,-1-1,0 0,1 0,-1 1,0-1,0 0,0 0,0-1,-1 3,0 0,-1 0,1 0,0 1,0-1,0 0,0 0,-1 0,1 0,-1 0,1 1,0-1,-1 0,1 0,-1 0,1 1,-1-1,0 0,1 1,-1-1,0 1,0-1,1 1,-1-1,0 1,0-1,0 1,1 0,-1-1,0 1,0 0,0 0,0 0,0 0,0 0,0 0,1 0,-1 0,0 0,0 0,0 0,0 0,0 1,0-1,0 0,1 1,-1-1,0 0,-41 20,23-5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38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1,'-18'55,"-127"257,94-226,173-285,-18 27,-102 168,0 0,-1 0,1 1,0-1,1 1,-1-1,1 1,-1 0,1 0,0 0,0 0,1 0,-1 1,0-1,1 1,-1 0,1 0,0 1,0-1,0 1,0-1,0 1,0 0,0 1,0-1,0 1,0 0,1 0,-1 0,0 0,0 1,0 0,0 0,0 0,0 0,0 1,0-1,0 1,7 9,-1 0,-1 0,0 1,-1 0,0 1,0 0,-2 0,1 1,-2-1,0 1,0 1,-2-1,1 0,-2 1,1 15,-3-28,0 1,0-1,0 0,0 1,0-1,-1 0,1 1,-1-1,0 0,0 1,1-1,-1 0,-1 0,1 0,0 0,-1 0,1 0,-1 0,1 0,-1-1,0 1,0 0,1-1,-1 0,0 1,-1-1,1 0,0 0,0 0,0 0,-1-1,1 1,0 0,-1-1,1 0,-1 0,-1 0,-91-10,-60-23,131 26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47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13,'-14'10,"-5"8,5 0,11-2,10-4,8-5,3-7,2-4,-2-6,-4-7,-9 0,-6-1,-7 1,-3 9,6 6,4 8,2 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47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24,'7'18,"-2"1,0 0,-1 0,-1 0,0 0,-2 1,0-1,-2 8,2-12,0 18,0-6,0-1,-2 1,0 0,-2-1,-1 1,-2 0,-8 31,12-53,1-7</inkml:trace>
  <inkml:trace contextRef="#ctx0" brushRef="#br0" timeOffset="600.579">1 53,'13'-8,"0"1,1 0,-1 1,2 1,-1 0,1 1,-1 1,1 0,0 1,0 0,0 1,1 1,-1 1,0 0,11 3,-22-2,-1 0,0 1,0 0,1 0,-2 0,1 0,0 0,-1 1,1-1,-1 1,0-1,0 1,0 0,-1 0,0 0,1 0,-1 0,-1 0,1 0,0 1,-1-1,0 0,0 0,0 0,-1 1,0-1,1 0,-1 0,-1 0,1 0,0 0,-1 0,0 0,0-1,0 1,-1 0,-8 48,11-46,1 0,-1 0,1 0,1-1,-1 1,1 0,0-1,0 1,1-1,0 0,0 0,0 0,0 0,1 0,-1-1,1 1,1-1,0 1,37 54,-41-55,0 1,0-1,-1 0,1 0,-1 1,0-1,0 0,0 1,-1-1,1 0,-1 1,0-1,0 0,-1 0,1 0,-1 0,0 0,0 0,-1 0,1-1,-1 1,1-1,-1 0,0 0,0 0,-1 0,-3 5,-1-1,-1 0,0 0,1-1,-2 0,1-1,-1 0,0-1,0 0,-1 0,2-1,1 0,-1-1,0-1,0 1,0-2,-1 1,1-1,0-1,0 1,0-1,0-1,0 0,0 0,0-1,1 0,-2-1,-8-9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10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102 256,'-26'141,"23"279,3-107,-28-112,29 109,26-140,-15-13,-9-145,0 0,0 1,-2-1,0 1,0-1,-1 1,0-1,-1 1,-1-1,0 1,-1-1,0 2,-11 104,15-155,-1 14</inkml:trace>
  <inkml:trace contextRef="#ctx0" brushRef="#br0" timeOffset="1">102 115,'18'7,"0"-2,1 0,-1-1,1-1,0 0,0-2,0 0,0-1,7-1,177-27,-34 17,-107 2,0 2,1 4,0 2,13 3,21-1,184-58,-54 28,140 30,-364-1,0-1,0 1,0-1,0 1,0 0,0 1,0-1,0 0,0 1,0 0,0-1,0 1,0 0,0 1,0-1,-1 0,1 1,0 0,-1-1,0 1,1 0,-1 0,0 1,0-1,0 0,0 1,0-1,-1 1,1 0,-1-1,0 1,0 0,1 0,-2 0,1 0,0 0,-2 167,-26 1,-2-30,1 29,15-112,9-41,0-1,1 1,0 0,1 0,1 0,1 1,1-1,1 14,8 21,-2 0,-3 1,-1 44,-6 468,-26-395,0-1,28-138,1-28,0 1,0 0,-1-1,1 1,-1 0,0 0,0 0,0-1,0 1,-1 0,0 0,1-1,-2 1,1 0,0-1,-1 1,1-1,-1 0,0 1,0-1,0 0,0 0,-1 0,0-1,1 1,-1 0,0-1,0 0,0 0,0 0,-1 0,1 0,0-1,-1 1,0-1,-12 1,0-1,0 0,0-2,0 0,0 0,0-2,1 0,-13-4,-23-4,-188 3,145 10,38-3,-141 13,27 23,-10-7,73-33,79 0,-110 21,76-4,51-9,-1 0,1 0,-1-2,1 1,-1-2,0 1,0-2,1 1,-7-3,13 2,-11-3,-1 0,0 1,0 1,0 0,0 1,0 1,0 1,0 0,-1 1,-44-1,47-9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10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34,'-2'2,"1"-1,-1 1,0-1,1 1,-1 0,1 0,-1 0,1 0,0 0,0 0,0 0,0 0,0 0,0 0,1 1,-1-1,1 0,-1 1,1-1,0 0,0 1,0-1,0 0,0 1,1-1,-1 0,1 1,0-1,-1 0,1 0,0 0,1 2,-2-4,1 1,0 0,-1 0,1 0,0 0,-1-1,1 1,0 0,0-1,0 1,0 0,-1-1,1 1,0-1,0 1,0-1,0 0,0 0,0 1,0-1,1 0,-1 0,0 0,0 0,0 0,0 0,0 0,0 0,0-1,0 1,0 0,0 0,0-1,0 1,0-1,0 1,0-1,0 0,-1 1,1-1,0 0,0 1,0-1,-1 0,1 0,-1 0,1 0,33-41,-24-5,-10 46,0 0,0 1,0-1,-1 0,1 0,0 1,-1-1,1 0,0 1,-1-1,1 0,-1 1,1-1,-1 1,0-1,1 1,-1-1,0 1,1-1,-1 1,0-1,1 1,-1 0,0 0,0-1,1 1,-1 0,0 0,0 0,0 0,1 0,-1 0,0 0,0 0,0 0,1 0,-1 0,0 0,0 1,1-1,-1 0,0 1,0-1,1 0,-1 1,0-1,1 1,-1-1,1 1,-1-1,1 1,-1 0,1-1,-1 1,1 0,-1-1,1 1,-47 52,46-52,0 1,0-1,0 1,0-1,1 1,-1-1,0 1,1-1,-1 1,1 0,0-1,0 1,-1 0,1-1,0 1,0 0,1-1,-1 1,0 0,0-1,1 1,-1 0,1-1,0 1,-1-1,1 1,0-1,0 1,0-1,0 0,0 0,0 1,0-1,1 0,-1 0,0 0,1 0,-1 0,0 0,2 0,0 0,0-1,0 1,0-1,0 1,0-1,0 0,0 0,0-1,0 1,0-1,0 1,0-1,-1 0,1 0,0 0,0 0,0-1,-1 1,1-1,-1 0,1 1,-1-1,0 0,0 0,0-1,0 1,0 0,0-1,0 1,-1-1,0 0,1 0,-1 1,0-1,0 0,0 0,0-1,-1 3,0 0,-1 0,1 0,0 1,0-1,0 0,0 0,-1 0,1 0,-1 0,1 1,0-1,-1 0,1 0,-1 0,1 1,-1-1,0 0,1 1,-1-1,0 1,0-1,1 1,-1-1,0 1,0-1,0 1,1 0,-1-1,0 1,0 0,0 0,0 0,0 0,0 0,0 0,1 0,-1 0,0 0,0 0,0 0,0 0,0 1,0-1,0 0,1 1,-1-1,0 0,-41 20,23-5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3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29,'19'0,"21"0,14 0,1-5,-3-1,-6 0,-5 1,-6 2,-4 1,-1 1,-3 0,1 1,-1 0,-5 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10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1,'-18'55,"-127"257,94-226,173-285,-18 27,-102 168,0 0,-1 0,1 1,0-1,1 1,-1-1,1 1,-1 0,1 0,0 0,0 0,1 0,-1 1,0-1,1 1,-1 0,1 0,0 1,0-1,0 1,0-1,0 1,0 0,0 1,0-1,0 1,0 0,1 0,-1 0,0 0,0 1,0 0,0 0,0 0,0 0,0 1,0-1,0 1,7 9,-1 0,-1 0,0 1,-1 0,0 1,0 0,-2 0,1 1,-2-1,0 1,0 1,-2-1,1 0,-2 1,1 15,-3-28,0 1,0-1,0 0,0 1,0-1,-1 0,1 1,-1-1,0 0,0 1,1-1,-1 0,-1 0,1 0,0 0,-1 0,1 0,-1 0,1 0,-1-1,0 1,0 0,1-1,-1 0,0 1,-1-1,1 0,0 0,0 0,0 0,-1-1,1 1,0 0,-1-1,1 0,-1 0,-1 0,-91-10,-60-23,131 26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10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13,'-14'10,"-5"8,5 0,11-2,10-4,8-5,3-7,2-4,-2-6,-4-7,-9 0,-6-1,-7 1,-3 9,6 6,4 8,2 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10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24,'7'18,"-2"1,0 0,-1 0,-1 0,0 0,-2 1,0-1,-2 8,2-12,0 18,0-6,0-1,-2 1,0 0,-2-1,-1 1,-2 0,-8 31,12-53,1-7</inkml:trace>
  <inkml:trace contextRef="#ctx0" brushRef="#br0" timeOffset="1">1 53,'13'-8,"0"1,1 0,-1 1,2 1,-1 0,1 1,-1 1,1 0,0 1,0 0,0 1,1 1,-1 1,0 0,11 3,-22-2,-1 0,0 1,0 0,1 0,-2 0,1 0,0 0,-1 1,1-1,-1 1,0-1,0 1,0 0,-1 0,0 0,1 0,-1 0,-1 0,1 0,0 1,-1-1,0 0,0 0,0 0,-1 1,0-1,1 0,-1 0,-1 0,1 0,0 0,-1 0,0 0,0-1,0 1,-1 0,-8 48,11-46,1 0,-1 0,1 0,1-1,-1 1,1 0,0-1,0 1,1-1,0 0,0 0,0 0,0 0,1 0,-1-1,1 1,1-1,0 1,37 54,-41-55,0 1,0-1,-1 0,1 0,-1 1,0-1,0 0,0 1,-1-1,1 0,-1 1,0-1,0 0,-1 0,1 0,-1 0,0 0,0 0,-1 0,1-1,-1 1,1-1,-1 0,0 0,0 0,-1 0,-3 5,-1-1,-1 0,0 0,1-1,-2 0,1-1,-1 0,0-1,0 0,-1 0,2-1,1 0,-1-1,0-1,0 1,0-2,-1 1,1-1,0-1,0 1,0-1,0-1,0 0,0 0,0-1,1 0,-2-1,-8-9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31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1 534,'118'-80,"-15"10,55-53,-124 95,1 1,1 1,1 2,36-16,49-44,-90 60,-16 17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31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1 279,'29'-19,"19"-12,6-4,-1 3,-10 2,-7 6,-10 3,-5 5,-1 4,-3 1,-1 1,2-2,4 1,1 3,-2 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31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1 437,'38'-24,"23"-13,1-5,-6 5,-12 4,-9 7,-5 4,-3 0,-2 0,0-2,1-1,0-2,1 0,-4-1,-1 5,-5 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38.9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0 520,'85'-98,"-66"73,1 1,2 1,0 0,1 2,23-16,65-46,0-1,-32-6,-67 78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40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1 184,'38'-23,"18"-19,4-1,-3 1,-12 9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40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0 191,'34'-24,"25"-18,7-6,-2 5,-13 10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48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0 387,'59'-34,"104"-92,62-89,-211 204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47:01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28,'-1'1,"-1"0,0 0,0 1,1-1,-1 0,1 1,-1-1,1 1,0-1,0 1,-1 0,1-1,0 1,0 0,1 0,-1 0,0 0,1 0,-1 0,1 0,-1 0,1 0,0 0,0 0,0 0,0 1,-1 6,-29 199,1 117,12-36,17-176,5-89</inkml:trace>
  <inkml:trace contextRef="#ctx0" brushRef="#br0" timeOffset="4902.604">1091 141,'-1'-3,"-1"-1,0 1,0 0,0 0,0-1,-1 1,1 1,-1-1,0 0,0 1,0-1,0 1,0 0,0 0,-1 0,1 0,-1 1,1-1,-1 1,1 0,-1 0,0 0,0 1,0-1,1 1,-4 0,-16-3,-1 2,1 0,0 2,-1 0,1 2,0 0,0 2,0 1,1 0,-1 2,2 0,-18 10,33-13,0 0,0 0,1 1,0-1,0 1,0 0,1 1,0-1,0 1,0 0,1 0,0 0,1 0,-1 0,2 1,-1-1,1 1,0-1,0 6,-2 2,11 86,2-41,-9-30,-2-26,0-1,0 1,0 0,1-1,0 1,-1 0,1 0,1-1,-1 1,0 0,1 0,0-1,0 1,0-1,0 1,1-1,-1 1,1-1,0 0,0 1,0-1,0 0,1 0,-1-1,1 1,0 0,-1-1,1 0,0 0,1 0,-1 0,0 0,1 0,-1-1,1 0,-1 1,196-26,-193 25,-1 0,1 0,-1 1,1-1,-1 1,0 1,0-1,0 1,0 0,0 0,-1 0,1 1,-1 0,0-1,0 1,0 1,0-1,-1 1,0-1,0 1,0 0,-1 0,1 0,-1 1,0-1,-1 0,1 5,2-4,-2 0,1 1,-1-1,0 1,0-1,0 1,-1 0,0 0,-1 0,1 0,-1-1,-1 1,1 0,-1 0,-1 0,1 0,-1-1,0 1,0-1,-1 1,0-1,0 0,-1 0,1 0,-1-1,-5 6,-14 8,-1-2,-1 0,0-1,-1-2,-1-1,0 0,-1-3,0 0,-29 6,35-10,0-1,0-2,-1 0,0-1,1-1,-1-1,-18-2,18-3,5-1</inkml:trace>
  <inkml:trace contextRef="#ctx0" brushRef="#br0" timeOffset="5304.285">1345 846,'-10'25,"-2"11,-1 6,8-5,5-13,6-11,3-13,5-10,4-9,-1-1</inkml:trace>
  <inkml:trace contextRef="#ctx0" brushRef="#br0" timeOffset="5720.747">1880 1,'-21'57,"13"186,10-147,-19 228,-13-139,19-27,11-146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1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307 176,'-10'0,"-2"-1,-1 1,0 0,0 0,0 2,1-1,-1 2,1 0,-1 0,1 1,0 1,-7 3,16-6,1-1,-1 1,1 0,0 0,0 0,0 0,0 1,0-1,0 0,1 1,-1-1,1 1,-1 0,1-1,0 1,0 0,1 0,-1 0,0 0,1-1,0 1,-1 0,1 0,1 0,-1 0,0 0,1 0,-1 0,1 0,0 0,0 0,0-1,0 1,0 0,2 0,67 82,-61-78,-3-3,0 1,1 0,-1 0,-1 0,1 1,-1 0,0 0,0 0,-1 1,0 0,4 6,-9-10,0 1,0-1,0 0,0 1,-1-1,1 0,-1 0,0 0,1 0,-2 0,1 0,0-1,0 1,-1-1,0 1,1-1,-1 0,0 0,0 0,0 0,0-1,0 1,-1-1,1 0,0 0,-1 0,1 0,-1-1,1 1,-1-1,-1 0,-5 3,-137 33,123-34</inkml:trace>
  <inkml:trace contextRef="#ctx0" brushRef="#br0" timeOffset="267.7">985 148,'-69'26,"1"3,1 3,-54 35,20 25,99-89,-1 0,1 0,0 0,0 0,0 0,0 0,1 1,-1-1,1 0,0 1,0-1,0 1,0 0,1-1,-1 1,1 0,0-1,0 1,1 0,-1-1,1 1,-1-1,1 1,0 0,1-1,-1 0,1 1,-1-1,1 0,0 0,0 0,0 0,1 0,1 1,1 2,1-1,0 1,1-2,-1 1,1-1,0 0,0 0,0-1,1 0,-1 0,1 0,0-1,-1-1,1 1,0-1,0-1,0 1,8-2,7-4</inkml:trace>
  <inkml:trace contextRef="#ctx0" brushRef="#br0" timeOffset="564.169">1183 261,'-14'9,"1"0,0 1,0 0,1 1,1 0,-1 1,2 1,0-1,0 1,2 1,-1 0,2 0,0 1,0 0,2 0,-4 13,9-26,-1 0,1 0,0 0,0 1,0-1,0 0,0 0,1 0,-1 0,0 0,1 0,0 0,-1 0,1 0,0 0,0 0,0 0,1 0,-1 0,0-1,1 1,-1 0,1-1,-1 0,1 1,0-1,-1 0,1 0,0 1,0-2,0 1,0 0,0 0,0-1,0 1,0-1,1 1,-1-1,1 0,85-17,-71 11,-1-1,0-1,0-1,-1 0,-1-1,1 0,-1-2,-1 1,0-2,-1 1,0-2,-1 0,-1 0,0-1,-1 0,0 0,-1-2,-6 12,18-72,-20 75,0-1,0 1,0 0,-1 0,1-1,-1 1,1 0,-1 0,0 0,0 0,0 0,0 0,0 0,0 0,0 0,-1 0,1 1,-1-1,1 0,-1 1,0-1,1 1,-1 0,0 0,0-1,0 1,0 1,0-1,0 0,0 0,-1 1,1-1,-1 1,-18-2,3 5</inkml:trace>
  <inkml:trace contextRef="#ctx0" brushRef="#br0" timeOffset="804.003">1550 543,'-5'-38,"8"-28,4-6,5 3,5 9,5 10,3 14,-2 7,-1 10,2 7,-5 6</inkml:trace>
  <inkml:trace contextRef="#ctx0" brushRef="#br0" timeOffset="1134.83">1860 374,'34'-10,"0"-1,-1-2,-1-1,0-2,-1-1,-1-2,0 0,12-13,-36 28,0 0,0 0,-1-1,1 0,-1 0,0 0,-1-1,1 0,-1 0,0 0,0 0,-1-1,0 1,0-1,-1 0,0 0,0 0,0 0,-1 0,0-1,0 1,-1 0,0 0,0-1,-1 1,0 0,0 0,-1-3,-3 6,0 0,0 0,0 1,0-1,-1 1,1 1,-1-1,0 1,0 0,0 0,0 1,0 0,0 0,0 0,0 1,0 0,-1 0,1 0,0 1,0 0,0 0,0 1,0-1,0 1,0 1,1-1,-6 3,-5 1,1 0,-1 1,1 1,0 0,1 1,0 1,0 0,1 1,0 0,1 1,1 0,0 1,0 0,1 1,1 0,0 1,1 0,1 0,0 1,1 0,1 0,1 0,0 1,1-1,0 1,2 0,0 0,0 1,2-10,1 1,0-1,0 0,0 1,1-1,0 0,1 0,0-1,0 1,0-1,1 0,0 0,1 0,0-1,0 0,0 0,1 0,-1-1,1 0,1 0,-1-1,1 0,-1 0,2 0,23 10,1-2,0-1,1-2,0-1,9 0,-12-3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54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1 269,'58'-34,"106"-96,-46 39,-97 78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54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0 152,'24'-20,"13"-5,5-4,0-2,-3 5,-7 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55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0 292,'34'-34,"20"-20,6-1,-7 3,-8 12,-12 7,-11 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39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1437,'212'-198,"129"-62,-323 248</inkml:trace>
  <inkml:trace contextRef="#ctx0" brushRef="#br0" timeOffset="16253.829">0 2735,'39'-29,"16"-14,0-5,-5 6,-11 5,-7 9,-9 9</inkml:trace>
  <inkml:trace contextRef="#ctx0" brushRef="#br0" timeOffset="16884.884">1722 1324,'38'-29,"23"-14,5-5,-4 6,-7 5,-8 10,-13 3,-7 7,-8 5</inkml:trace>
  <inkml:trace contextRef="#ctx0" brushRef="#br0" timeOffset="17087.766">2314 844,'19'-10,"16"-7,2-2</inkml:trace>
  <inkml:trace contextRef="#ctx0" brushRef="#br0" timeOffset="17267.767">2624 618,'24'-20,"18"-10,6-1,-5 6</inkml:trace>
  <inkml:trace contextRef="#ctx0" brushRef="#br0" timeOffset="16604.808">959 1945,'34'-29,"15"-14,5 0,-7 2,-7 9,-5 5,-4 1,-7 7</inkml:trace>
  <inkml:trace contextRef="#ctx0" brushRef="#br0" timeOffset="23626.353">1383 1662,'-14'0,"0"-1,0 0,0 0,0-2,0 0,1 0,0-1,-1-1,1 0,1-1,-1-1,1 0,0 0,1-1,0 0,0-1,0-1,-65-47,74 57,0 1,0 0,0-1,0 1,0 0,0 0,0 0,0 0,1 1,-1-1,0 0,0 1,1-1,-1 1,1 0,0-1,-1 1,1 0,0 0,0 0,0 0,0 0,1 0,-1 0,0 0,1 0,-1 0,1 0,0 1,0-1,0 0,0 0,0 0,0 0,1 1,-1-1,1 0,-1 0,1 0,0 0,0 0,0 0,0 0,28 154,-4-15,7 85,-22-96,25 33,-27-127,-4-104,2 29,1 1,2 0,1 1,2 0,6-9,28-96,-14-27,-6 0,-19 146,0 5</inkml:trace>
  <inkml:trace contextRef="#ctx0" brushRef="#br0" timeOffset="434.989">1129 448,'19'-14,"11"-10,1-5,0 1,-6 2,-2 5,-5 1,-1 4,2 0,2-2,3 2,-4-2,1 4,-4-2,0 2,-3 4</inkml:trace>
  <inkml:trace contextRef="#ctx0" brushRef="#br0" timeOffset="22072.378">1467 138,'-32'1,"0"-2,-1-1,1-1,0-2,1-1,-1-1,-19-9,-127-58,177 73,0 0,0 0,0 0,0 0,0 0,0 1,-1-1,1 0,0 1,0-1,-1 1,1-1,-1 1,1 0,0-1,-1 1,1 0,-1 0,1 0,-1 0,1 0,0 1,-1-1,1 0,-1 1,1-1,0 1,-1-1,1 1,0-1,0 1,0 0,-1 0,1 0,0 0,0 0,0 0,0 0,0 0,0 0,1 0,-1 0,0 1,1-1,-1 0,0 0,1 1,0-1,-1 1,1-1,0 0,0 1,-1-1,1 1,0-1,1 1,-1 0,-1 20,2 1,0-1,2 1,0-1,1 0,2 0,0-1,1 1,1-1,10 18,31 100,-43-113,26 174,-32 25,7-197,-7-28,-1-1,1 1,0 0,0-1,0 1,0 0,0-1,1 1,-1 0,0-1,0 1,0 0,0-1,0 1,0 0,1-1,-1 1,0 0,0-1,0 1,1 0,-1 0,0-1,0 1,1 0,-1 0,0 0,1-1,-1 1,0 0,1 0,-1 0,0 0,1 0,-1-1,0 1,1 0,-1 0,0 0,1 0,-1 0,0 0,1 0,-1 0,0 1,1-1,-1 0,0 0,1 0,-1 0,0 0,1 0,-1 1,0-1,1 0,-1 0,0 0,0 1,1-1,-1 0,0 1,0-1,0 0,1 0,-1 1,0-1,0 1,57-178,101-186,-52 170,-101 182,-1 0,0 0,0 0,-1 0,-1 0,0-1,-1 1,0-1,-1 0,0 1,0-1,-2 0,-1-8,-4-4</inkml:trace>
  <inkml:trace contextRef="#ctx0" brushRef="#br0" timeOffset="27339.943">1298 307,'-9'1,"1"1,-1 0,0 0,0 0,1 1,0 1,-1 0,1 0,0 0,1 1,-1 0,1 0,0 1,1 0,-1 0,1 1,0 0,-4 6,-188 234,72-125,79-73,-3-2,-1-2,-21 12,39-34,-78 74,-41 43,39-37,28-37,110-74,-8-1,-1 1</inkml:trace>
  <inkml:trace contextRef="#ctx0" brushRef="#br0" timeOffset="28939.172">1242 1747,'-77'65,"-136"146,56-84,-111 85,156-128,75-49,22-19,-1 0,-1-2,-1 0,0-1,0-1,-14 7,7-7,13-8,0 2,0-1,1 1,0 1,0 0,1 1,0 0,0 0,0 2,5-3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6:25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1559,'122'-71,"-3"-6,-4-4,-4-6,93-93,-155 137,-2 3,-2-3,-2-1,-2-2,-1-2,-3-2,-3-1,-1-2,-3-1,-2-1,-3-1,-2-2,-3 0,3-20,-18 64,-1 0,-1 0,0 0,-1 0,0 0,-2-1,1 1,-2 0,1-1,-2 1,0 0,-1 0,0 0,-2 0,1 0,-2-1,4 12,0 0,0-1,-1 1,1 1,-1-1,1 0,-1 1,0-1,0 1,0 0,0 0,-1 0,1 0,0 0,-1 1,1 0,-1 0,0 0,1 0,-1 0,0 1,0-1,1 1,-1 0,0 0,0 1,0-1,1 1,-1 0,0 0,0 0,-108 54,84-32,1 2,1 1,1 1,1 1,2 1,1 1,1 1,1 1,2 1,2 0,-2 7,3-12,1 1,1 0,2 1,1 0,1 0,1 1,2 0,2 1,0-1,2 0,2 1,0-1,2 1,2-1,1 0,1-1,1 1,2-2,1 1,2-1,0-1,3 1,-9-18,0 1,1-1,1-1,0 1,0-1,1-1,0 0,1 0,0-1,0-1,1 1,0-2,0 0,0 0,1-1,0-1,0 0,0-1,1 0,-1-1,1 0,-1-1,1-1,0 0,-1-1,1-1,-1 0,1 0,7-4,0-4,-2-2,0 0,0-1,-1 0,-1-2,0 0,-1-1,0-1,0-2,23-22,44-76,-83 116,0 0,0 0,0 0,0 0,0 1,0-1,0 0,0 0,0 0,0 1,0-1,1 0,-1 0,0 1,1-1,-1 0,1 0,-1 1,0-1,1 0,0 1,-1-1,1 1,-1-1,1 1,0-1,-1 1,1-1,0 1,-1 0,1-1,0 1,0 0,-1-1,1 1,0 0,0 0,0 0,-1 0,1 0,0 0,0 0,0 0,0 0,-1 0,1 0,0 1,0-1,-1 0,1 1,0-1,0 0,-1 1,1-1,0 1,-1-1,1 1,0-1,-1 1,1-1,-1 1,1 0,-1-1,1 2,3 120,-6-111,1-1,0 0,0 1,1-1,0 1,1-1,0 0,1 1,0-1,1 0,0 0,0 0,1-1,0 1,1-1,5 9,-7-16,-1 1,1-1,0 1,0-1,0 0,1 0,-1 0,0-1,1 1,-1-1,1 0,-1 0,1 0,0 0,0 0,-1-1,1 0,0 0,0 0,-1 0,1 0,0-1,0 0,-1 0,1 0,-1 0,1 0,-1-1,1 0,-1 0,0 1,0-2,0 1,0 0,0-1,0 1,-1-1,1 0,-1 0,0 0,1 0,-2 0,1-1,1-2,47-95,-36 68,1 1,2 1,1 0,2 1,0 2,11-10,-30 35,1 1,-1 0,1 0,0 0,0 0,0 0,0 0,0 0,0 1,0-1,1 1,-1-1,1 1,-1 0,1 0,-1 0,1 0,0 1,-1-1,1 1,0 0,0-1,-1 1,1 0,0 1,0-1,-1 0,1 1,0 0,-1-1,1 1,-1 0,1 0,-1 1,1-1,-1 0,0 1,1-1,-1 1,0 0,0 0,0 0,0 0,-1 0,1 0,-1 1,1-1,-1 0,0 1,0-1,0 1,1 1,7 31,-1 0,-2 1,-1-1,-2 1,-2 14,-1-50,5 48,-5-47,0-1,0 1,0 0,1 0,-1-1,0 1,1 0,-1-1,0 1,1 0,-1-1,0 1,1-1,-1 1,1-1,-1 1,1-1,0 1,-1-1,1 1,-1-1,1 0,0 1,-1-1,1 0,0 0,-1 1,1-1,0 0,0 0,-1 0,1 0,0 0,0 0,-1 0,1 0,0 0,-1 0,1-1,0 1,0 0,-1 0,1-1,0 1,-1 0,1-1,-1 1,1 0,0-1,-1 1,1-1,-1 1,1-1,-1 0,1 1,-1-1,0 1,1-1,-1 0,0 1,1-1,76-97,-42 58,-13 12,2 2,1 0,1 2,1 0,19-11,-45 34,0 0,0 0,0 0,0 1,0-1,0 0,0 1,0-1,0 1,0-1,0 1,0 0,0-1,0 1,0 0,0 0,1 0,-1 0,0 0,0 0,0 0,0 0,0 0,1 0,-1 1,0-1,0 0,0 1,0-1,0 1,0-1,0 1,0 0,0-1,0 1,0 0,-1 0,1-1,0 1,0 0,-1 0,1 0,-1 0,1 0,0 0,-1 0,0 0,1 0,-1 1,0-1,0 0,1 0,-1 0,0 0,3 73,-3-63,-3 222,18-198,-3-29</inkml:trace>
  <inkml:trace contextRef="#ctx0" brushRef="#br0" timeOffset="385.545">2625 1107,'30'-1,"0"0,0-2,0-1,0-2,-1 0,0-2,0-1,-1-2,0-1,-1-1,0-1,-1-1,-1-1,0-2,49-73,-72 88,0-1,0 0,0 0,-1 0,1 0,-1 0,0-1,0 1,0 0,-1-1,0 1,0 0,0-1,0 1,0 0,-1-1,0 1,0 0,0 0,-1-1,1 1,-1 0,0 0,-2-3,-2 2,0 1,0 0,0 0,0 1,-1 0,1 0,-1 0,0 1,0 0,0 0,0 1,0 0,0 0,0 0,0 1,-1 0,1 1,0 0,0 0,0 0,-5 2,0 0,-1 1,1 1,-1 0,2 0,-1 1,0 1,1 0,1 1,-1 0,1 0,0 1,1 0,0 1,1 0,-1 0,2 1,0 0,0 1,1-1,1 1,-1 0,2 1,0-1,1 1,0 0,0 0,2 0,-1 0,2 0,0 0,0 0,1 1,1-1,0 0,1-1,1 1,3 8,-1-11,0-2,1 1,0-1,0 0,1 0,0-1,1 0,0 0,0-1,0 0,1-1,-1 0,1-1,0 0,1 0,-1-1,1 0,0-1,-1 0,1-1,0 0,0-1,0 0,0 0,0-1,9-3,4-1,-6-2</inkml:trace>
  <inkml:trace contextRef="#ctx0" brushRef="#br0" timeOffset="15169.437">1552 458,'-9'-5,"-4"4,1 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6:54.9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0,'22'59,"-19"-38,-1 1,-1-1,0 0,-2 1,-1-1,0 0,-2 0,-4 17,6-26,1 0,0 0,0 1,2-1,-1 0,2 0,0 0,0 0,1 1,7 52,3 11,-10-65,0 0,0 0,-2 0,1 1,-1-1,-1 1,0-1,-1 1,0-1,-1 1,0 0,-5 16,1 0,2 0,1 1,1-1,2 1,0-1,3 11,8-3,-4-31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6:57.2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0,'22'80,"-15"180,18-144,5 50,-29 144,23-204,-21-97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7:02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289 141,'-1'-2,"-1"0,1 1,-1-1,1 0,-1 0,0 1,0-1,0 1,0-1,0 1,0 0,0 0,0 0,-1 0,1 0,0 0,0 1,-1-1,1 1,-1 0,1 0,0-1,-1 2,1-1,-3 0,-3 0,-1 1,0 0,1 0,-1 1,1 0,0 1,0 0,0 0,0 0,0 1,0 0,1 1,0 0,0 0,0 0,1 1,0 0,0 0,0 1,1-1,-5 8,1 0,1-1,1 1,0 0,1 1,0 0,1 0,1 0,1 0,0 1,0-1,1 12,1-22,0 1,0 0,1 0,0 0,0 0,0 0,1 0,0 0,0 0,0 0,1 0,0 0,0-1,0 1,1-1,-1 1,2-1,-1 0,0 0,1 0,0-1,0 0,0 1,1-1,0 0,-1-1,1 1,0-1,1 0,-1-1,1 1,-1-1,74 5,-60-13</inkml:trace>
  <inkml:trace contextRef="#ctx0" brushRef="#br0" timeOffset="397.365">656 226,'-11'12,"1"1,0 1,0 0,2 0,0 1,1 0,0 1,1-1,1 1,0 0,1 1,1-1,0 1,1 6,3-19,-1-1,1 1,0 0,0-1,0 1,0-1,1 1,0-1,-1 0,1 0,0 0,0 0,1 0,-1 0,1 0,-1-1,1 1,0-1,0 0,0 0,0 0,1 0,-1 0,0-1,1 1,-1-1,1 0,-1 0,1-1,0 1,-1-1,1 1,0-1,7 1,-1-1,1 0,0 0,-1-1,1-1,-1 1,0-2,0 1,1-2,-2 1,4-2,112-81,-113 79,-1 0,1-1,-2-1,1 0,-1 0,-1-1,0 0,0-1,-1 0,0 0,-1-1,0 0,-1 0,0 0,-1-1,-1 0,0 0,0 0,-2-1,1 1,-2-1,1-6,-3 14,-1-1,1 1,-1-1,0 1,0 0,-1 0,1 0,-2 0,1 0,0 1,-1-1,0 1,-1 0,1 0,-1 1,0-1,0 1,0 0,0 0,-1 1,0 0,0 0,0 0,0 0,0 1,0 0,-1 0,1 1,-1 0,1 0,-1 1,1-1,-1 1,0 1,1-1,-1 1,1 0,-1 1,-5 1,-68 62,61-41</inkml:trace>
  <inkml:trace contextRef="#ctx0" brushRef="#br0" timeOffset="949.409">1164 452,'10'-37,"3"1,1 1,1 0,2 0,1 2,2 0,22-26,-42 59,0 1,0-1,1 1,-1-1,0 0,0 1,1-1,-1 0,0 1,0-1,1 0,-1 1,0-1,1 0,-1 0,1 1,-1-1,0 0,1 0,-1 0,1 0,-1 0,0 1,1-1,-1 0,1 0,-1 0,1 0,-1 0,0 0,1 0,-1 0,1 0,-1-1,1 1,-1 0,0 0,1 0,-1 0,1-1,-1 1,0 0,1 0,-1-1,0 1,1 0,-1-1,0 1,0 0,1-1,-1 1,0-1,-6 41,4-31,-2 5,0-1,1 1,1 0,0 0,1-1,0 1,1 0,0 0,1 0,1 0,1 0,1 6,-3-18,0 0,0 0,0 0,0-1,0 1,0 0,0 0,1-1,-1 1,1-1,-1 1,1-1,0 0,0 1,-1-1,1 0,0 0,0 0,0 0,0-1,0 1,0-1,0 1,1-1,-1 1,0-1,0 0,0 0,0 0,0-1,1 1,-1 0,0-1,0 1,0-1,0 0,0 0,0 1,0-1,0-1,-1 1,1 0,0 0,1-2,75-67,-61 46,0-1,-1-1,-2 0,-1-1,-1 0,8-28,-15 54,-5 11</inkml:trace>
  <inkml:trace contextRef="#ctx0" brushRef="#br0" timeOffset="1434.948">1700 423,'109'-257,"-71"197,-33 90,-7-25,0 1,0 0,1-1,0 1,0 0,0 0,1 0,0 0,0 0,0 0,1 0,0-1,0 1,0 0,1 0,0-1,0 1,0-1,1 1,0-1,0 0,0 0,1 0,-1-1,1 1,1-1,-1 0,0 0,1 0,0-1,0 0,0 0,0 0,5 2,-1-6,0 0,0-1,0 0,0 0,0-1,0 0,0 0,-1-1,0 0,0-1,0 0,0 0,-1-1,1 0,-2 0,1-1,-1 1,0-2,0 1,0 0,-1-1,-1 0,1-1,-1 1,2-7,29-61,-30 69,-3 7</inkml:trace>
  <inkml:trace contextRef="#ctx0" brushRef="#br0" timeOffset="1800.441">2434 226,'27'-19,"-9"8,0-1,-1-1,0-1,-1 0,-1-1,0 0,-1-1,-1-1,5-8,-17 24,0 0,0 0,0 0,-1 0,1-1,0 1,-1 0,1 0,-1 0,1-1,-1 1,0 0,0-1,1 1,-1 0,0-1,0 1,0 0,0-1,0 1,-1 0,1-1,0 1,-1 0,1 0,-1-1,1 1,-1 0,1 0,-1 0,0 0,0 0,0 0,0 0,1 0,-1 0,0 0,0 0,-1 0,1 1,0-2,-56 1,33 9,1 1,1 1,-1 1,2 1,0 1,0 0,1 2,1 0,-14 15,29-27,0 1,1 0,-1 0,1 1,0-1,1 1,-1-1,1 1,0 0,0 0,0 0,0 0,1 0,0 0,0 0,1 1,-1-1,1 0,0 1,1-1,-1 0,1 0,0 1,0-1,1 0,0 0,-1 0,2 0,-1-1,0 1,1 0,0-1,0 0,1 0,-1 0,1 0,0 0,-1-1,2 1,-1-1,3 1,4 2,1-1,0-1,0 0,0 0,1-1,-1-1,1 0,-1-1,1 0,0-1,0 0,-1-1,1 0,0-1,-1-1,1 0,1-1,10-2</inkml:trace>
  <inkml:trace contextRef="#ctx0" brushRef="#br0" timeOffset="2166.058">3055 1,'-26'17,"-25"15,3 2,0 2,3 2,-2 5,44-41,0 0,0 1,0-1,0 1,0 0,1 0,-1 0,1 0,0 1,0-1,0 1,0-1,1 1,-1 0,1-1,0 1,0 0,0 0,1 0,-1 0,1 0,0 0,0 0,1 0,-1 0,1 0,0-1,0 1,0 0,0 0,1 0,-1-1,1 1,0-1,0 1,0-1,1 0,-1 0,1 0,0 0,2 2,95 26,-70-26,-25-4,5 2,-1-1,1 1,0-2,0 1,0-1,0-1,-1 0,1 0,0-1,0 0,0-1,0 0,-1 0,1-1,-1 0,8-5,-4-3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7:05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1,'-16'60,"-25"143,41 156,0-354,0-1,0 1,0 0,-1-1,0 1,0-1,0 1,0-1,-1 1,1-1,-1 1,0-1,-1 0,1 0,-1 0,1-1,-1 1,-1 0,1-1,0 0,-1 0,1 0,-1 0,0-1,-2 2,-7-5</inkml:trace>
  <inkml:trace contextRef="#ctx0" brushRef="#br0" timeOffset="272.35">0 368,'24'-5,"13"-2,5 1,0 6,-3 3,-2 1,-4 0,-1-1,-3-1,-1-1,0 0,0-1,0 0,-1 0,1 0,0 0,0 0,-4 0</inkml:trace>
  <inkml:trace contextRef="#ctx0" brushRef="#br0" timeOffset="517.143">650 424,'4'34,"8"20,0 6,-1-7</inkml:trace>
  <inkml:trace contextRef="#ctx0" brushRef="#br0" timeOffset="690.646">677 141,'20'5,"5"2</inkml:trace>
  <inkml:trace contextRef="#ctx0" brushRef="#br0" timeOffset="1121.051">988 678,'101'-162,"-87"136,0 0,2 2,1 0,1 0,1 2,8-7,30-26,-57 55,1 0,-1 0,1 0,-1 0,1 0,-1 0,1 1,-1-1,1 0,-1 0,1 0,-1 1,1-1,-1 0,0 1,1-1,-1 0,0 1,1-1,-1 0,0 1,1-1,-1 1,0-1,1 1,-1-1,0 1,0-1,0 1,0-1,0 1,1-1,-1 1,0-1,0 1,0-1,0 1,0-1,0 1,-1-1,1 1,0-1,0 1,0-1,0 1,-1-1,1 1,0-1,0 1,-1-1,1 0,0 1,-1-1,1 3,-2 8,0-1,1 1,0 0,0 0,1 0,1 0,0 0,1 0,0 0,0-1,1 1,1-1,-1 1,2-1,-1 0,2-1,-1 1,1-1,1 0,-1 0,2-1,3 4,52 8,-40-18</inkml:trace>
  <inkml:trace contextRef="#ctx0" brushRef="#br0" timeOffset="1733.161">1778 311,'-1'-3,"-1"0,0 0,0 0,0 0,0 0,0 1,0-1,-1 1,1-1,-1 1,0 0,0 0,1 0,-2 0,1 1,0-1,0 1,0 0,-1 0,1 0,0 0,-1 1,1-1,-1 1,1 0,-1 0,1 0,0 0,-1 1,1-1,-1 1,1 0,0 0,-1 0,1 1,0-1,0 1,0-1,0 1,0 0,0 0,1 1,-5 2,1 1,0 0,0 0,1 0,-1 1,1 0,1 0,-1 0,1 1,1-1,-1 1,1 0,1 0,0 0,0 1,0-1,1 0,0 1,1-1,-1 1,2-1,-1 1,1-1,1 2,-1-7,0-1,0 0,1 1,-1-1,0 0,1 0,0 0,-1 0,1-1,0 1,0 0,0-1,0 1,0-1,0 0,0 1,1-1,-1 0,0 0,1-1,-1 1,1 0,-1-1,1 0,-1 1,1-1,-1 0,1 0,-1-1,1 1,-1 0,1-1,-1 1,1-1,87-33,-76 27,9-3,-8 1,2 0,-1 1,1 1,1 0,-1 1,1 1,0 1,0 1,1 0,-1 1,1 1,-1 1,1 1,11 1,-27-1,1 1,0-1,-1 1,0-1,1 1,-1 0,0 0,0 1,0-1,0 0,0 1,-1 0,1 0,-1 0,0 0,1 0,-2 0,1 1,0-1,-1 1,1-1,-1 1,0-1,0 1,0 0,-1 0,1-1,-1 1,0 0,0 0,-1 2,-23 121,-134 340,152-450,-1-1,-1 0,0 0,-1-1,-1 0,0 0,-1-1,-1 0,0-1,-1-1,0 0,0-1,-2 0,1-1,-2 0,1-2,-1 0,0 0,-1-1,1-1,-1-1,-1-1,1 0,-1-1,-16 0,20-2,10 0,-1 0,1 0,0 0,0 0,-1-1,1 1,0-1,-1-1,1 1,0 0,0-1,-1 0,1 0,0 0,0-1,0 1,0-1,0 0,0 0,1 0,-1-1,1 1,-1-1,1 0,0 0,0 0,0 0,0-1,1 1,-1-1,1 1,0-1,0 0,1 0,-1-1,2-8,2 0,-1 0,2 0,0 0,0 0,1 0,1 1,0 0,1 0,0 0,1 1,0 0,1 0,0 1,0 0,1 0,9-7,-15 14,34-38,2 1,2 1,1 3,3 1,44-26,-64 46</inkml:trace>
  <inkml:trace contextRef="#ctx0" brushRef="#br0" timeOffset="2432.878">1497 537,'0'-5,"0"-6,4-1,3-4,-1-4,-2-3,0-3,-2-1,-1-1,-1-1,1 0,-2 0,1 0,0 1,-5 4,-2 2,-4 5,0 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7:11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453 279,'-4'-51,"-30"73,11 9,1 0,2 2,1 0,2 2,1 0,2 0,-1 7,13-34,-198 492,138-328,57-212,13 8,0 1,3 0,0 1,2 0,1 1,1 0,2 1,1 1,8-10,8-14,377-655,-371 602,-42 219,1-45,2 1,4 0,3-1,5 12,63 253,-53-216,-22-118,0 0,0 0,0 1,0-1,0 0,-1 1,1-1,0 1,-1-1,1 1,-1-1,1 1,-1-1,0 1,0-1,0 1,0-1,0 1,0 0,0-1,0 1,0-1,-1 1,1-1,-1 1,1-1,-1 1,0-1,1 1,-1-1,0 0,0 0,0 1,0-1,0 0,0 0,-1 0,1 0,0 0,0 0,-1 0,1-1,-1 1,1 0,-1-1,1 1,-1-1,1 1,-1-1,1 0,-1 0,1 0,-1 0,1 0,-1 0,0 0,1 0,-2-1,-13-7,0-1,1-1,0 0,0-1,1-1,1 0,-12-14,-27-23,-10-1,-3 2,-1 4,-64-32,33 40,71 46,27 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9:2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766 429,'1'-2,"0"1,1 0,-1-1,0 1,0-1,0 0,0 1,0-1,-1 0,1 1,0-1,-1 0,1 0,-1 0,0 0,1 0,-1 1,0-1,0 0,0 0,-1 0,1 0,0 0,-1 0,1 1,-1-1,0 0,1 0,-1 1,0-1,0 0,0 1,0-1,0 1,-1-1,1 1,0 0,-1-1,1 1,-1 0,-1-1,-71-36,60 38,0 0,1 1,-1 1,0 0,0 1,1 0,0 1,-1 1,1 0,1 1,-1 0,1 1,0 0,1 1,0 1,0-1,-7 8,-47 67,63-80,1 0,0 0,0 0,0 0,0 0,0 0,1 0,-1 0,1 0,0 0,0 0,0 1,0-1,1 0,-1 0,1 0,0 0,0 0,0 0,0 0,0 0,1-1,-1 1,1 0,0-1,0 1,0-1,0 1,0-1,1 0,-1 0,1 0,72 39,-74-40,0-1,0 1,0 0,0-1,0 1,-1 0,1 0,0-1,0 1,-1 0,1 0,-1 0,1 0,0 0,-1 0,0 0,1 0,-1 0,0 1,0-1,1 0,-1 0,0 0,0 0,0 0,0 0,0 1,-1-1,1 0,0 0,0 0,-1 0,1 0,-1 0,1 0,-1 0,1 0,-1 0,0 0,1 0,-1 0,0-1,0 1,-43 40,31-31,-11 12,0 1,2 1,1 0,1 2,1 0,1 1,1 1,0 4,15-30,1 1,-1 0,0 0,1 1,0-1,0 0,0 0,0 1,0-1,0 0,1 1,0-1,0 1,0-1,0 0,0 1,1-1,-1 1,1-1,0 0,0 1,0-1,1 0,-1 0,1 0,0 0,-1 0,1 0,1-1,-1 1,0 0,1-1,-1 0,1 0,0 0,-1 0,1 0,0 0,0-1,1 1,-1-1,2 1,7 0,1 0,-1 0,1-1,0-1,-1 0,1-1,0 0,0-1,-1 0,0-1,6-2,1-2</inkml:trace>
  <inkml:trace contextRef="#ctx0" brushRef="#br0" timeOffset="302.2">1133 684,'-20'4,"-15"12,-2 8,0 4,2 2,7 2,8-1,3-6,4-1,4-1,-1 1,1 1,-2 1,0 1,-3-4,2-6</inkml:trace>
  <inkml:trace contextRef="#ctx0" brushRef="#br0" timeOffset="599.408">766 627,'4'14,"7"15,6 7,6-3,-3-2,2-6,1-8,1-1,2 0,1-1,1 1,1 2,-1 4,1 2,-6-3</inkml:trace>
  <inkml:trace contextRef="#ctx0" brushRef="#br0" timeOffset="1018.968">1640 711,'-35'9,"-5"-1,1 2,1 1,0 3,0 0,2 3,-34 19,67-33,0-1,0 1,0 0,0-1,1 1,-1 0,1 1,0-1,0 0,0 1,0-1,0 1,1-1,0 1,0 0,0 0,0 0,0 0,1-1,0 1,0 0,0 0,0 0,0 0,1 0,0 0,0 0,0 0,0-1,0 1,1 0,0-1,0 1,0-1,0 0,0 0,1 0,-1 0,1 0,0 0,0 0,0-1,0 0,0 1,1-1,-1 0,1-1,-1 1,1-1,0 1,-1-1,1 0,0-1,0 1,0-1,2 1,10-4,-1-1,0 0,0-1,0 0,0-1,-1-1,0-1,-1 0,1 0,-1-1,-1-1,0 0,0-1,-1 0,-1-1,0 0,0-1,-1 0,0-2,29-30,19-4,-56 50,1 0,-1 1,0-1,1 0,-1 1,0 0,0-1,0 1,0-1,0 1,0 0,0 0,-1 0,1-1,0 1,-1 0,0 0,1 0,-1 0,0 0,0 0,0 0,0 0,-1 0,1 0,0-1,-1 1,1 0,-1 0,0 0,0 0,0 1,0 1,-4 23,-1-2</inkml:trace>
  <inkml:trace contextRef="#ctx0" brushRef="#br0" timeOffset="1532.169">1781 1051,'31'-60,"2"1,3 2,13-13,-49 69,0 0,1 0,-1 0,0 0,0 0,1 0,-1 0,1 0,-1 0,1 0,-1 1,1-1,0 0,-1 0,1 0,0 1,-1-1,1 0,0 1,0-1,0 1,0-1,0 1,0-1,0 1,-1 0,1-1,0 1,0 0,1 0,-1 0,0-1,0 1,0 0,0 0,0 1,0-1,0 0,0 0,0 0,0 1,0-1,0 1,0-1,-1 0,1 1,0 0,0-1,0 1,0 0,-1-1,1 1,0 0,-1 0,1-1,0 1,-1 0,1 0,-1 0,1 0,5 31,-6-28,-1-1,1 0,1 0,-1 0,0 0,1 0,-1 0,1 0,0 0,0 0,0 0,1-1,-1 1,1 0,-1-1,1 1,0-1,0 1,0-1,0 0,1 0,-1 0,0 0,1 0,0-1,-1 1,1-1,0 1,0-1,0 0,2 1,4-3,-1-1,0 0,1 0,-1 0,0-1,0 0,-1-1,1 0,-1 0,1 0,-1-1,-1 0,1-1,-1 1,0-1,0 0,0-1,-1 0,0 1,2-6,4-1,74-79,-85 92,1-1,0 0,0 1,0-1,-1 1,1-1,0 1,0 0,0-1,0 1,0 0,0 0,0-1,0 1,0 0,0 0,0 0,0 0,0 0,0 1,0-1,0 0,-1 0,1 0,0 1,0-1,0 1,0-1,0 1,0-1,-1 1,1-1,0 1,0 0,-1-1,1 1,0 0,-1 0,1-1,-1 1,1 0,-1 0,1 0,-1 0,0 0,1 0,-1-1,0 1,0 0,0 0,0 0,0 0,0 0,0 0,0 0,0 0,0 1,-1 59,-1-56,-1 1,2 0,-1-1,1 1,0 0,0 0,0 0,1 0,0 0,0-1,1 1,-1 0,1 0,1 0,-1 0,1-1,0 1,0-1,1 1,-1-1,1 0,0 0,1 0,-1 0,1-1,0 1,0-1,1 0,-1 0,1-1,0 1,2 0,15 3</inkml:trace>
  <inkml:trace contextRef="#ctx0" brushRef="#br0" timeOffset="12575.03">342 6,'-6'-1,"0"-1,0 1,0 1,0-1,0 1,-1 0,1 0,0 1,0-1,0 2,0-1,0 1,0-1,0 2,0-1,1 1,-1-1,1 2,0-1,0 1,0-1,0 1,1 0,-3 3,-4 4,0 1,1 0,1 1,0 0,1 0,0 0,1 1,0 1,0 2,-20 72,4 1,3 0,5 2,1 20,9-79,1-1,2 1,1 0,2 0,1 0,1 0,2-1,1 1,7 18,-6-30,0 1,2-1,0-1,1 0,1 0,1-1,1 0,1-1,1 0,-1-5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7:11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543 28,'0'0,"1"0,-1-1,0 1,1-1,-1 1,0-1,1 1,-1-1,0 0,0 1,0-1,1 1,-1-1,0 1,0-1,0 0,0 1,0-1,0 1,0-1,0 0,-1 1,1-1,0 1,0-1,0 1,0-1,-1 1,1-1,0 1,-1-1,1 1,0-1,-1 1,1-1,-1 1,1-1,-1 1,1 0,-1-1,1 1,-1 0,1 0,-1-1,1 1,-1 0,1 0,-1 0,1 0,-1-1,0 1,1 0,-1 0,1 0,-1 0,0 1,1-1,-1 0,1 0,-42-6,42 6,-32 1,-1 1,1 2,0 1,1 1,-28 10,16-5,-152 48,194-59,0-1,0 1,0 0,-1 0,1 0,0 0,0 0,0 1,0-1,0 0,0 0,0 1,0-1,0 0,0 1,0 0,0-1,0 1,0-1,0 1,0 0,1 0,-1-1,0 1,0 0,1 0,-1 0,1 0,-1 0,0 0,1 0,0 0,-1 0,1 0,0 0,0 0,-1 0,1 0,0 0,0 0,0 1,0-1,0 0,1 0,-1 0,0 0,0 0,1 0,-1 0,0 0,1 0,0 0,-1 0,1 0,-1 0,1 0,0 0,0-1,-1 1,1 0,8 3,-1 0,1-1,-1 0,1 0,0-1,0 0,1-1,-1 0,0 0,0-1,3 0,43 5,61 14,-115-19,1 0,-1 0,0 0,1 0,-1 0,1 1,-1-1,0 0,1 1,-1 0,1-1,-1 1,0 0,0-1,0 1,1 0,-1 0,0 0,0 0,0 0,0 0,0 1,-1-1,1 0,0 0,-1 1,1-1,0 0,-1 1,1-1,-1 1,0-1,0 0,1 1,-1-1,0 1,0-1,0 1,-1-1,1 1,0-1,0 0,-1 1,1-1,-1 1,1-1,-1 0,0 1,1-1,-1 0,0 0,0 0,0 0,0 1,-1-1,-106 100,53-58,52-40,-10 7,1 0,0 1,1 0,1 1,0 0,0 0,1 1,-7 14,15-24,0-1,1 1,-1-1,1 1,0 0,0-1,0 1,0-1,0 1,0 0,1-1,0 1,-1-1,1 1,0-1,0 1,0-1,0 0,1 1,-1-1,1 0,-1 0,1 0,0 0,-1 0,1-1,0 1,0 0,1-1,-1 1,0-1,0 0,1 0,-1 0,1 0,91 25,-86-24,1 0,-1-1,0 0,1 0,-1-1,0 0,1 0,-1-1,0 0,1-1,-1 0,0 0,0-1,0 1,0-2,-1 1,1-1,-1-1,0 1,0-1,-1 0,1-1,-1 1,0-1,-1-1,1 1,-1-1,2-4,10-38,-9 31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7:12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0,'-7'45,"3"-1,1 0,2 1,4 37,-1-25,38 527,-58-289,14-278,1 1,1-1,0 1,1 0,1 0,1-1,1 1,0-1,1 1,1-1,1 0,0 0,1 0,3 3,-7-17,1 0,-1 0,1 0,-1 0,1-1,0 1,0-1,0 0,1 0,-1 0,0 0,1-1,0 1,-1-1,1 0,0 0,-1 0,1 0,0-1,0 1,0-1,0 0,-1 0,1-1,0 1,0-1,2 0,12-6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7:16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174 204,'0'-34,"0"27,0 23,0 489,14-399,-10-89,-1 0,-1-1,0 1,-1 0,0 0,-2 0,-2 14,-37 111,71-205,-24 43</inkml:trace>
  <inkml:trace contextRef="#ctx0" brushRef="#br0" timeOffset="587.06">4 204,'-1'-6,"0"1,0-1,1 1,0-1,0 1,0-1,0 0,1 1,0-1,0 1,1 0,0-1,0 1,0 0,0 0,1 0,0 0,0 0,0 1,0-1,1 1,0 0,0 0,0 0,0 1,1-1,-1 1,1 0,0 0,0 1,5-2,9-5,0 1,1 1,0 0,1 2,-1 0,1 2,20-2,-38 5,25-3,-1 1,1 2,-1 1,1 1,19 4,-42-4,-1 0,1 0,-1 1,0 0,1-1,-1 2,0-1,-1 0,1 1,-1 0,1 0,-1 0,0 0,-1 0,1 0,-1 1,0 0,0-1,0 1,-1 0,1 0,-1 0,0 0,-1 0,1 0,-1 0,0 0,0 0,-1 0,1 0,-2 4,0 11,0 0,-1 0,-1 0,-1-1,-1 1,-1-1,-8 16,13-29,1 1,0-1,0 0,0 0,0 1,1-1,0 1,0-1,1 0,0 1,0-1,1 0,-1 0,1 0,1 0,-1 0,1 0,0 0,0-1,1 0,-1 1,1-1,0 0,1-1,-1 1,1-1,0 0,0 0,0-1,1 1,1 0,5 3,0 0,-1 1,0 1,0 0,-1 0,0 1,-1 0,0 0,0 1,-1 1,-1-1,0 1,-1 1,0-1,0 1,-2 0,1 0,-2 1,0 1,-1-5,0 0,-1 0,0 0,-1 0,0 0,-1 0,0 0,0 0,-1-1,-1 1,0 0,0-1,0 1,-1-1,-1 0,0 0,0-1,0 1,-1-1,-1 0,1-1,-1 1,0-2,-1 1,-5 3,-12 2,-1-1,0-2,-1 0,0-2,0-1,-1-1,1-1,-4-1,28-3,-130 8,127-8,0-1,1 1,-1-1,1 0,-1 0,1-1,0 1,-1-1,1 0,0-1,0 1,0-1,0 0,1 0,-1-1,1 0,0 1,0-1,0 0,1-1,-1 1,1-1,2 2,0 1,0-1,0 0,0 0,1 1,-1-1,1 0,0 0,-1 0,1 0,1 0,-1 0,0 0,1 1,0-1,-1 0,1 0,0 0,0 1,1-1,0 0,8-17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0:10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452 843,'-27'5,"1"2,-1 1,1 1,1 2,0 0,0 1,1 2,1 0,0 2,1 1,-19 17,28-23,0 1,1 0,1 0,-1 1,2 1,0 0,1 0,0 1,1 0,0 1,2-1,0 1,-2 11,7-23,0-1,1 0,0 1,0-1,0 1,0-1,1 0,-1 1,1-1,0 0,0 1,0-1,0 0,1 0,-1 0,1 0,0 0,0 0,0 0,0-1,1 1,-1-1,0 1,1-1,0 0,0 0,-1 0,1 0,0-1,1 1,-1-1,0 0,0 0,1 0,-1 0,0-1,1 1,-1-1,0 0,1 0,-1 0,1 0,-1-1,1 1,-1-1,0 0,0 0,1 0,-1 0,21-7,-1 0,0-2,0 0,-1-2,0 0,-1-2,0 0,-2-1,1-2,8-9,-13 13,31-24,-3-2,-1-2,-1-2,-3-1,-2-2,-1-2,-3-1,1-7,-16 32,-95 312,73-146,6-136,0 0,1 0,0 0,0 0,0 0,0-1,1 1,0-1,0 1,1-1,-1 0,1 0,0-1,1 1,-1-1,1 0,0 0,0-1,0 1,0-1,4 2,2-1,0 1,-1-2,2 0,-1 0,0-1,1 0,-1-1,1-1,-1 1,1-2,-1 0,1 0,-1-1,0 0,1-1,-1 0,0-1,-1-1,1 1,8-7,10-5,0-2,-1-1,-1-1,0-2,-2 0,12-16,5-10,-2-2,-3-2,-2-1,-2-2,1-10,-7 11,-2-1,-3-2,-2 0,-3-1,-2-1,-3-1,-2-2,-7 49,0-1,-1-1,-1 1,0 0,0 0,-2 0,0-1,0 1,-2 0,1 0,-2 0,0 1,0-1,-2 1,1 0,-2 0,0 1,-8-12,13 22,-1-1,0 1,1 0,-1 0,0 0,0 1,0-1,0 1,-1 0,1 0,0 0,0 0,-1 0,1 1,-1-1,1 1,-1 0,1 0,0 0,-1 1,1-1,-1 1,1 0,0 0,0 0,-1 0,1 0,0 1,0-1,0 1,0 0,1 0,-1 0,0 1,0-1,-77 98,63-59,1 1,3 0,1 1,3 1,1-1,2 1,2 1,2-1,2 0,2 1,1-1,3 0,2 0,1-1,3 0,7 18,-19-61,7 29,0 0,2 0,1-1,1-1,2 1,0-2,2 0,13 17,-24-39,0 0,0-1,0 0,1 0,-1 0,1-1,0 1,-1-1,1 0,0-1,0 1,0-1,1 0,-1 0,0 0,0-1,1 0,-1 0,0 0,0-1,1 1,-1-1,0-1,0 1,0-1,0 0,0 0,0 0,-1-1,1 1,-1-1,0 0,1-1,-2 1,1-1,0 1,-1-1,1-1,0-1,39-37,-1-1,-3-3,29-44,17-22,-64 83,-21 29,1 1,-1-1,0 1,1 0,-1-1,1 1,-1-1,0 1,0-1,1 1,-1-1,0 1,0-1,1 1,-1-1,0 1,0-1,0 1,0-1,0 0,0 1,0-1,0 1,0-1,0 1,0-1,0 1,0-1,0 0,-1 1,1-1,0 1,0-1,-1 1,1-1,0 1,-1-1,1 1,0 0,-1-1,1 1,-1-1,1 1,-1 0,1-1,-1 1,1 0,-1 0,1 0,-1-1,1 1,-1 0,1 0,-1 0,1 0,-2 0,0 0,-1 1,1-1,-1 1,1 0,0 0,-1 0,1 0,0 0,0 0,0 1,-1-1,1 1,1 0,-1-1,0 1,0 0,1 0,-1 0,1 0,-1 0,1 1,0-1,0 0,0 1,0-1,0 1,1-1,-1 0,1 2,-10 76,9-66,0-1,2 1,-1-1,2 1,0-1,0 0,2 0,-1 0,2 0,-1 0,2-1,0 0,0 0,1-1,1 1,-1-1,2-1,1 1,-7-8,0-1,0 0,1 0,-1 0,1-1,-1 1,1-1,0 0,-1 0,1 0,0-1,0 1,0-1,0 0,0 0,-1 0,1-1,0 1,0-1,0 0,-1 0,1 0,0 0,-1-1,1 0,-1 1,1-1,-1-1,0 1,1-1,88-81,-68 54,-1 0,-2-2,-1 0,-2-1,-1-1,2-9,6-29,-42 115,13-28,0 0,1 0,1 0,1 0,0 0,1 0,1 0,0 1,1-1,0 0,1 0,1-1,1 1,0-1,0 0,2 0,0 0,0-1,1 0,5 4,-10-14,0 0,0 0,1 0,0-1,-1 0,1 1,0-1,0-1,0 1,0-1,0 1,1-1,-1 0,0-1,0 1,1-1,-1 0,0 0,1 0,-1-1,0 1,1-1,-1 0,0 0,0-1,0 1,0-1,0 0,0 0,0 0,0-1,0 0,12-7,-1-1,0-1,-1 0,0-1,-1-1,0 0,-1-1,2-2,0 0,-1-1,-2 0,1 0,-2-2,-1 1,0-1,-2-1,0 1,0-5,-7 25,-1-1,1 0,0 0,0 0,0 0,0 0,-1 1,1-1,0 0,1 0,-1 0,0 0,0 0,0 0,0 1,1-1,-1 0,0 0,1 0,-1 1,1-1,-1 0,1 0,-1 1,1-1,-1 0,1 1,0-1,-1 1,1-1,0 1,-1-1,1 1,0-1,0 1,0 0,-1-1,1 1,0 0,0 0,0 0,0 0,0 0,0 0,-1 0,1 0,0 0,0 0,0 0,0 0,0 0,-1 1,1-1,0 1,10 5</inkml:trace>
  <inkml:trace contextRef="#ctx0" brushRef="#br0" timeOffset="1804.756">3275 674,'-13'-2,"0"0,1 1,-1 0,0 1,0 1,1 0,-1 1,0 0,1 1,-1 0,1 1,0 0,0 1,-2 0,1 0,1 1,-1 1,1 0,0 0,0 1,1 1,0 0,1 1,0 0,0 0,1 1,0 0,1 0,0 1,1 1,1-1,0 1,0 0,1 0,1 1,1-1,-1 1,1 6,3-16,0 0,0 0,1-1,-1 1,1 0,0-1,0 1,0-1,1 1,-1-1,1 1,0-1,0 0,0 0,0 0,1 0,-1 0,1 0,0-1,-1 1,1-1,0 0,0 0,1 0,-1 0,0-1,1 1,-1-1,1 0,0 0,-1 0,1 0,0-1,-1 1,1-1,0 0,0 0,-1 0,1-1,0 1,-1-1,1 0,0 0,-1 0,1-1,-1 1,0-1,1 0,-1 0,1-1,140-105,27-73,-171 180,0 1,0-1,1 0,-1 1,0-1,1 1,-1-1,1 1,-1-1,1 1,-1-1,1 1,-1 0,1-1,-1 1,1-1,0 1,-1 0,1 0,0-1,-1 1,1 0,-1 0,1 0,0 0,-1 0,1 0,0 0,0 0,-1 0,1 0,0 0,-1 0,1 0,-1 1,1-1,0 0,-1 1,1-1,-1 0,1 1,0-1,-1 0,1 1,-1-1,1 1,-1-1,0 1,1-1,-1 1,1 0,-1-1,0 1,0-1,1 1,-1 0,0-1,0 1,0 0,0-1,1 1,-1 0,0 0,1 52,-1-44,0-7,8 115,-8-113,1 0,0 1,1-1,-1 0,1 0,-1 0,1 0,1 0,-1-1,0 1,1-1,0 1,0-1,0 0,0 0,0 0,1-1,-1 1,1-1,-1 1,1-1,0-1,0 1,0 0,2 0,3-3,-1 0,0-1,1 0,-1 0,0-1,0 0,0 0,-1-1,1 0,-1 0,0-1,0 1,0-2,-1 1,1-1,-2 0,1 0,0-1,-1 0,0 0,-1 0,0 0,1-2,0 2,128-199,-149 361,41-6,-22-140,-1 1,1-1,1-1,0 1,0-1,0 1,1-1,0 0,1-1,0 1,0-1,4 3,-7-7,0-1,0 1,0-1,0 0,0 0,1 0,-1 0,1-1,-1 0,1 1,0-1,0 0,-1-1,1 1,0-1,0 0,0 1,0-2,-1 1,1 0,0-1,0 0,0 0,-1 0,1 0,0 0,-1-1,1 0,-1 0,0 0,2-1,6-7,0 0,-1 0,0-1,-1 0,0-1,-1 0,0 0,-1-1,0 0,-1 0,4-13,15-28,12-14,61-142,-62 68,-19 165,28 75,-22-53,-3 2,-1 0,-2 2,-2 0,-1 7,-6-16,-3 0,0 1,-3-1,-2 38,-7-13,-3 0,-3-1,-12 34,11-56,-2 0,-1-2,-2 0,-2-1,-18 23,-13 1,50-61,1-1,-1 1,1-1,-1 0,0 1,0-1,0 0,1 0,-1 0,0-1,0 1,0 0,0-1,-1 1,1-1,0 0,0 1,0-1,0 0,0-1,0 1,0 0,-1 0,1-1,0 1,0-1,0 0,0 0,0 0,1 0,-1 0,0 0,0 0,0 0,1-1,-1 0,-3-6,1 0,0 0,1-1,0 0,0 1,1-1,0 0,0 0,1-1,0 1,1 0,0 0,1-1,-1 1,2 0,0-1,6-35,3 0,1 1,2 1,2 0,2 1,2 0,2 2,17-25,-25 41,10-17,1 1,2 1,2 2,1 1,5-3,242-245,-248 253,2 2,1 0,1 2,17-9,-49 35,1 0,-1 0,1 0,-1 0,1 0,0 0,0 1,-1-1,1 1,0-1,0 1,0-1,0 1,0 0,0 0,-1 0,1 0,0 0,0 1,0-1,0 1,0-1,-1 1,1-1,0 1,0 0,-1 0,1 0,-1 0,1 0,-1 0,1 1,-1-1,0 0,1 1,-1-1,0 1,0-1,0 1,0 0,0-1,0 1,-1 0,1 0,-1-1,1 1,-1 0,1 1,3 15,0 1,-1 0,-1 0,-1 1,0-1,-1 0,-3 11,2 8,-31 132,30-162,-1 0,1 0,-1-1,-1 1,1-1,-1 0,-1 0,1 0,-1 0,0-1,-1 0,1 0,-1 0,-1-1,1 0,-1 0,0-1,0 1,0-1,-5 1,11-5,1 0,-1 0,0-1,0 1,1 0,-1 0,0 0,0 0,1 0,-1 0,0 0,0 0,1 0,-1 1,0-1,1 0,-1 0,0 1,0-1,1 0,-1 1,0-1,1 0,-1 1,1-1,-1 1,1 0,-1-1,1 1,-1-1,1 1,-1 0,1-1,0 1,-1 0,1-1,0 1,0 0,0-1,-1 1,1 0,0 0,0-1,0 1,0 0,0 0,0 0,0-1,1 1,-1 0,0-1,0 1,0 0,1 0,-1-1,0 1,1 0,-1-1,1 1,-1-1,1 1,0 0,13 3,1-1,0-1,0 0,0-1,0 0,0-1,14-3,12 2,-11 2,1-2,0-1,0-2,-1 0,1-2,-1-2,-1 0,0-2,0-1,-1-2,0-1,-1 0,0-2,-2-2,0 0,-1-1,-1-2,0 0,-2-1,-1-2,6-7,-22 24,1 0,-1 0,0 0,0 0,-1 0,0-1,0 0,-1 0,0 1,0-1,-1 0,0-1,-1 1,1 0,-2 0,1 0,-1 0,0 0,-1 0,0 0,0 0,0 0,-1 1,-1-1,-1-3,-8-2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0:16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816 758,'-59'0,"0"3,-1 3,2 2,-1 3,-26 9,50-6,1 2,0 1,2 1,0 2,1 2,1 0,1 2,1 2,1 0,1 2,-20 28,-2 30,47-84,1-1,-1 1,1 0,-1 0,1 0,0 0,0 0,0 0,0 0,0 0,1 0,-1-1,0 1,1 0,-1 0,1 0,0 0,0-1,0 1,0 0,0-1,0 1,0-1,0 1,1-1,-1 1,0-1,1 0,-1 0,1 0,0 0,-1 0,1 0,0 0,0 0,-1-1,1 1,0-1,0 1,0-1,0 0,0 0,0 1,0-2,0 1,0 0,1 0,17-3,-1 0,0-1,0-1,0 0,0-2,-1 0,0-1,-1-1,0-1,0 0,5-5,-21 14,61-38,-1-3,-1-3,-3-2,-2-3,-3-2,-1-3,4-11,-31 43,-24 23,1 0,-1 0,1 0,-1 0,1 0,-1 0,1 0,-1 0,1 0,-1 0,1 0,-1 0,1 1,-1-1,1 0,-1 0,1 0,-1 1,0-1,1 0,-1 1,1-1,-1 0,0 1,1-1,-1 0,0 1,0-1,1 1,-1-1,0 1,0-1,0 0,1 1,-1-1,0 1,0-1,0 1,0-1,0 1,0-1,0 1,0-1,0 1,0-1,0 1,0-1,0 1,-1-1,1 1,0-1,0 0,0 1,-1-1,1 1,0-1,-1 1,1-1,-1 0,-24 168,23-155,-3 22,2 0,1 0,2 0,2 0,0 0,8 30,-9-59,1 0,0 1,0-1,1 0,0 0,0-1,0 1,1-1,0 1,0-1,0 0,0 0,1-1,0 1,0-1,0 0,1-1,-1 1,1-1,0 0,0 0,0-1,0 0,0 0,1 0,-1-1,1 0,-1 0,1-1,-1 1,1-1,-1-1,5 0,13-4,-1-1,1 0,-2-2,1-1,-1-1,0-1,-1 0,0-2,-1-1,0 0,-2-1,1-1,-2-1,0-1,-1 0,-1-1,5-9,20-26,-2-2,-3-2,-2-1,4-16,-10 14,-3-1,-2 0,-4-2,-2-1,-2 0,-4 0,-2-14,-5 58,-2 1,0 0,-1 0,-1 0,-1 0,-1 0,-1 0,-1 0,0 1,-6-12,10 29,0 0,1 0,-2 0,1 0,0 0,0 1,0-1,-1 1,1-1,-1 1,0-1,1 1,-1 0,0 0,0-1,1 1,-1 1,0-1,0 0,0 0,0 1,0-1,0 1,-1 0,1-1,0 1,0 0,0 0,0 0,0 1,0-1,0 0,0 1,-1 0,1-1,1 1,-1 0,0 0,0 0,0 0,0 0,1 1,-1-1,0 0,1 1,-1-1,1 1,0 0,-1-1,1 1,0 0,0 0,0 0,0 0,1 0,-1 0,1 0,-1 0,1 0,-1 0,1 1,-6 21,1 0,1 0,2 1,0-1,1 1,2-1,1 13,0 16,1 124,8 1,8 7,-4-52,-6 0,-6 82,-5-170,2-45,-1 0,0-1,0 1,0 0,0 0,0 0,0-1,0 1,0 0,1-1,-1 1,0-1,0 1,0-1,1 1,-1-1,0 0,1 1,-1-1,0 0,1 1,-1-1,1 0,-1 0,1 0,-1 0,1 1,0-1,0 0,-1 0,1 0,0 0,0 0,0 0,0 0,0 0,-26-56,13 33</inkml:trace>
  <inkml:trace contextRef="#ctx0" brushRef="#br0" timeOffset="160.945">1071 674,'43'-10,"48"-8,18 0,0 1,-9 5,-11 0,-17 1,-15 3,-18 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0:20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509 686,'-16'-8,"-1"0,0 2,0-1,0 2,0 0,-1 2,0 0,0 0,0 2,0 0,0 1,0 1,0 1,0 0,-5 2,12-2,0 1,0 0,1 0,-1 1,1 0,0 1,0 1,0-1,1 1,0 1,0 0,0 0,1 1,0 0,1 0,0 0,0 1,1 1,0-1,0 1,1 0,0 0,1 0,0 1,1 0,-1 3,1 0,0 0,0-1,1 1,1 0,1 0,0 0,0 0,1 0,1 0,2 5,-3-14,0 1,0-1,1 0,0 1,0-1,1 0,-1 0,1-1,0 1,1 0,-1-1,1 0,-1 0,1 0,1 0,-1 0,0-1,1 0,0 0,0 0,0-1,0 0,0 1,0-2,1 1,-1-1,1 1,7-3,1 0,-1-1,1 0,-1-1,0 0,0-1,0 0,-1-2,0 1,1-1,-2-1,1 0,4-5,65-44,-4-3,43-43,-20 15,-62 54,76-50,-112 81,1 1,-1 0,1 1,0-1,-1 0,1 1,0-1,-1 1,1 0,0 0,0 0,-1 0,1 0,0 1,-1-1,1 1,0 0,-1-1,1 1,-1 1,1-1,-1 0,1 1,-1-1,0 1,0-1,0 1,0 0,0 0,0 0,0 0,-1 1,1-1,-1 0,1 1,-1-1,0 1,1 2,21 104,-23-85</inkml:trace>
  <inkml:trace contextRef="#ctx0" brushRef="#br0" timeOffset="366.554">1016 1110,'191'-280,"-155"222,18-29,-54 86,0 1,0-1,0 1,1-1,-1 0,0 1,0-1,1 1,-1-1,0 1,1-1,-1 1,1-1,-1 1,0 0,1-1,-1 1,1 0,-1-1,1 1,0 0,-1-1,1 1,-1 0,1 0,-1 0,1-1,0 1,-1 0,1 0,-1 0,1 0,0 0,-1 0,1 0,-1 1,1-1,0 0,-1 0,1 0,-1 1,1-1,-1 0,1 0,0 1,-1-1,0 0,1 1,-1-1,1 1,-1-1,1 1,-1-1,0 1,1-1,-1 1,0-1,0 1,1-1,-1 1,0 0,0-1,0 1,0-1,1 1,-1 0,0-1,5 45,-5-44,-1 12,0-1,1 1,1-1,0 1,1-1,0 0,1 1,0-1,1 0,1-1,0 1,0-1,1 0,0 0,1-1,8 10,-11-14,1-2,0 1,1 0,-1-1,1 0,0 0,0-1,0 1,0-1,0-1,1 1,-1-1,1 0,0-1,0 0,-1 0,1 0,0-1,0 1,0-2,0 1,0-1,0 0,-1-1,1 1,0-1,-1-1,6-2,12-8,0-1,-1-1,-1-2,0 0,-1-1,-1-1,-1-1,-1-1,0 0,-2-1,0-1,-2-1,-1 0,2-6,-2 6</inkml:trace>
  <inkml:trace contextRef="#ctx0" brushRef="#br0" timeOffset="1481.437">2568 630,'-1'-6,"-1"-1,0 1,-1 0,1 0,-1 1,0-1,-1 0,1 1,-1 0,0 0,0 0,-1 0,0 1,0 0,0 0,0 0,0 0,-1 1,1 0,-1 0,0 1,0-1,0 1,-1 0,1 1,0 0,-1 0,1 0,0 1,-1 0,1 0,-1 0,1 1,-1 0,1 0,0 1,0 0,-1 0,-2 0,0 1,-1 0,1 0,1 1,-1 0,0 1,1 0,0 0,0 0,1 1,-1 1,1-1,1 1,-1 0,1 1,0-1,1 1,0 0,0 1,1-1,0 1,0 0,1 0,0 0,1 1,0-1,0 5,0-7,1 0,-1 0,2 0,-1 0,1 0,0 0,0 0,1 0,0 0,0-1,1 1,0 0,0 0,1-1,-1 0,1 1,1-1,-1 0,1 0,0-1,1 1,-1-1,1 0,0 0,0 0,1-1,-1 0,1 0,0 0,5 2,1-3,0-1,1-1,-1 0,0 0,1-1,-1-1,1 0,-1-1,0 0,0-1,0 0,0-1,-1 0,1-1,-1 0,0-1,0 0,9-7,37-16,-22 14,-13 4,1 0,1 2,-1 0,2 2,-1 1,1 0,25-1,-44 7,0 0,1 1,-1-1,0 1,0 1,0-1,0 1,0 0,0 0,-1 1,1 0,0 0,-1 0,0 1,0-1,0 1,-1 0,1 1,-1-1,0 1,0 0,0 0,-1 0,0 1,0-1,0 1,0-1,-1 1,0 0,0 3,3 11,0 0,-2 0,0 0,-1 0,-2 0,0 0,-1 1,-3 18,-14 60,-5-1,-4-1,-4-1,-5-2,-34 64,61-138,0 0,-2 0,0-2,-1 1,-1-2,0 1,-2-2,0 0,0 0,-15 10,28-24,-1-1,1 1,0 0,0 0,-1-1,1 1,-1-1,1 0,-1 0,1 0,-1 0,0 0,1-1,-1 1,0-1,0 0,0 1,1-1,-1-1,0 1,0 0,0-1,1 1,-1-1,0 0,1 0,-1 0,0 0,1 0,0-1,-1 1,1-1,0 0,-1 1,1-1,0 0,0 0,1 0,-1-1,0 1,1 0,-1-1,1 1,0-1,-1-1,0-11,1-1,0 1,1-1,1 1,0 0,1-1,1 1,0 0,1 0,1 0,0 1,1 0,1 0,0 0,0 1,6-7,2-10,51-84,5 2,5 3,5 4,32-28,-1-3,197-261,-295 379,-1-1,0-1,-2 0,0 0,-1-1,-1-1,-1 1,-1-1,-1-1,-1 1,-1-1,-1 0,-1 0,-1 0,-1 0,-1-1,-1 1,-2-2,3 21,0 1,0-1,-1 0,0 0,0 1,0-1,0 1,0 0,-1 0,1-1,-1 2,0-1,0 0,0 0,0 1,-1 0,1 0,0 0,-1 0,0 0,1 1,-1-1,0 1,0 0,0 0,0 1,0-1,0 1,0 0,0 0,0 0,0 0,0 1,0 0,0 0,-9 1,1 0,0 1,0 1,0 0,1 1,-1 0,1 0,0 1,1 1,-1 0,1 1,1-1,-1 2,1-1,1 2,0-1,0 1,1 0,0 0,-5 12,1-4,2 1,0 1,2-1,0 1,1 0,1 1,0 0,2 0,1 0,0 0,2 0,0 3,3 15,1 1,2-1,2 0,2-1,1 0,2 0,1-1,3-1,0-1,19 27,-28-49,1 0,0 0,1-1,0 0,1-1,1 0,0-1,0 0,1-1,0 0,0-1,1 0,0-2,0 1,1-2,0 0,0 0,0-2,1 0,-1-1,1 0,0-1,-1-1,1 0,0-1,-1-1,1-1,-1 0,13-9,-2-2,0-1,0 0,-2-2,0-1,-1-1,-1-1,0-1,-2-1,-1-1,0-1,13-23,-15 18,-1 0,-1-1,-1 0,-2-1,-2 0,5-22,-11-36,-4 88,0-1,-1 0,0 0,1 0,-1 0,0 1,0-1,0 0,0 1,0-1,0 1,0-1,-1 1,1 0,-1-1,1 1,-1 0,1 0,-1 0,1 0,-1 0,0 1,0-1,0 0,1 1,-1-1,0 1,0 0,0-1,0 1,0 0,0 0,1 0,-1 1,0-1,0 0,0 1,0-1,0 1,1 0,-1-1,0 1,0 0,0 0,-10 5,-1 0,1 1,0 0,0 1,1 0,0 0,1 2,0-1,0 1,1 1,0-1,1 2,0-1,1 1,0 0,1 1,0-1,1 1,1 0,0 1,0 0,-2 8,2 1,0 0,1 0,2 0,0 0,1 0,2 0,0 0,1 0,2 0,0 0,5 9,-4-17,0 1,2-2,0 1,0-1,1 0,1-1,0 0,1-1,1 0,-1-1,2 0,0-1,0 0,1-1,0 0,0-1,1-1,0 0,0-1,1-1,0-1,0 0,0 0,0-2,1 0,3-1,41 0,-35-1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0:18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543 25,'-24'-6,"-1"0,0 1,0 2,0 0,0 2,0 1,-1 1,1 1,0 1,0 1,-6 2,28-5,0 0,0 0,0 0,0 0,0 0,0 1,0-1,1 1,-1 0,0-1,1 1,-1 1,1-1,0 0,0 0,0 1,0 0,0-1,0 1,1 0,-1 0,1 0,0 0,0 0,0 0,0 0,1 0,-1 0,1 0,0 1,-1-1,1 0,1 0,-1 0,1 0,-1 1,1-1,0 0,0 0,0 0,0 0,1 0,-1 0,1-1,0 1,0 1,8 9,1 1,0-2,1 1,0-1,1-1,0 0,0-1,1-1,1 0,0-1,13 6,67 44,-92-56,0-1,0 1,0 0,0 1,0-1,-1 0,1 1,-1 0,0-1,0 1,0 0,0 0,0 0,-1 0,1 1,-1-1,0 0,0 1,0-1,0 1,-1-1,1 1,-1-1,0 1,0-1,0 1,-1-1,1 1,-1-1,0 1,0-1,0 0,0 1,0-1,-1 0,0 0,-1 3,-13 13,-1-1,0-1,-1-1,-1 0,0-1,-1-1,-1-1,0-1,-1-1,0-1,-4 1,11-4,8-3,-15 8,0-1,-1-1,0-2,-1 0,0-1,0-1,-4-1,27-4,0-1,1 1,-1-1,0 0,0 0,0 1,0-1,0 0,0 0,0 0,0 0,0 0,0 0,0 0,0 0,0-1,0 1,0 0,0-1,0 1,0 0,0-1,0 1,1-1,-1 1,0-1,0 0,0 1,1-1,-1 0,0 0,1 1,-1-1,1 0,-1 0,1 0,-1 0,1 0,0 0,-1 0,1 0,0 0,0 1,0-1,0 0,0 0,0 0,0 0,0 0,0 0,0 0,0 0,0 0,1 0,-1 0,1 0,-1 0,0 0,1 0,-1 0,1 1,0-1,-1 0,1 0,0 1,-1-1,2 0,31-37,-15 23</inkml:trace>
  <inkml:trace contextRef="#ctx0" brushRef="#br0" timeOffset="485.631">1447 53,'-65'8,"0"3,1 2,0 4,2 2,0 2,-47 25,93-36,0 0,1 1,0 0,1 1,1 1,0 0,1 1,0 1,1 0,0 0,1 1,1 0,1 0,0 1,1 1,1-1,1 1,0 0,2 0,0 0,-1 11,5-24,-1 1,1-1,0 1,0-1,1 1,-1-1,1 0,0 0,1 1,-1-1,1-1,0 1,1 0,-1-1,1 0,-1 1,1-2,0 1,1 0,-1-1,1 0,0 0,-1 0,1 0,1-1,-1 0,0 0,0 0,1-1,-1 1,1-2,-1 1,1 0,-1-1,1 0,0 0,-1-1,1 0,-1 0,1 0,-1 0,1-1,-1 0,0 0,0-1,0 1,2-2,22-14,-1-1,0-2,-2-1,23-23,168-238,-216 282,0 0,0 0,0 0,0 0,0 0,0 0,0 1,0-1,0 0,1 1,-1-1,0 1,1-1,-1 1,0-1,1 1,-1 0,1 0,-1 0,0-1,1 2,-1-1,1 0,-1 0,0 0,1 1,-1-1,0 0,1 1,-1-1,0 1,1 0,-1-1,0 1,0 0,0 0,0 0,0 0,0 0,0 0,0 0,0 0,0 0,-1 0,1 1,0-1,-1 0,1 1,-1-1,1 0,-1 1,0-1,1 0,-1 1,0-1,0 1,0 0,31 92,-25-71,1-1,0 1,2-1,1-1,0 0,2 0,0-1,7 7,-6-10,-2-3</inkml:trace>
  <inkml:trace contextRef="#ctx0" brushRef="#br0" timeOffset="1036.237">1728 590,'197'-325,"-87"187,-109 138,0-1,-1 0,1 0,1 1,-1-1,0 0,0 1,0-1,0 1,0-1,0 1,1 0,-1 0,0-1,0 1,0 0,1 0,-1 0,0 0,0 0,1 1,-1-1,0 0,0 0,0 1,0-1,1 1,-1-1,0 1,0 0,0-1,0 1,0 0,0-1,0 1,-1 0,1 0,0 0,0 0,0 0,-1 0,1 0,-1 0,1 0,-1 1,1-1,-1 0,0 0,1 0,-1 1,0-1,0 0,14 67,-14-22,0-36,-1 0,1-1,0 1,1 0,0 0,1 0,0-1,1 1,0 0,0-1,1 0,0 0,1 0,-4-7,0-1,0 0,0 0,0 0,0 0,0 0,1 0,-1 0,0 0,1 0,-1-1,1 1,-1 0,1-1,-1 0,1 1,-1-1,1 0,-1 0,1 1,-1-1,1 0,0-1,-1 1,1 0,-1 0,1-1,-1 1,1-1,-1 1,1-1,-1 0,1 1,-1-1,0 0,0 0,1 0,-1 0,0 0,0 0,1-2,49-55,-47 52,8-10,16-22,1 0,1 3,2 0,12-7,-43 40,0 0,0 1,0-1,0 1,0-1,0 1,0-1,1 1,-1 0,0 0,1 0,-1 0,1 0,-1 0,1 0,0 0,-1 0,1 1,0-1,0 1,0-1,-1 1,1 0,0 0,0-1,0 1,-1 1,1-1,0 0,0 0,0 1,0-1,-1 1,1-1,0 1,-1 0,1 0,0 0,-1 0,1 0,-1 0,1 0,-1 0,0 0,0 1,1-1,-1 1,0-1,0 1,0-1,0 1,-1 0,1-1,0 1,-1 0,1 0,0 9,0 0,-1 1,-1-1,1 0,-2 0,0 0,0 0,-1 0,-1 4,1-5,0 1,0-1,1 1,1-1,0 1,0 0,1 0,1-1,1 11,-1-18,0 0,0 0,1 0,-1 0,1 0,0 0,0-1,0 1,0 0,0-1,1 0,-1 1,1-1,-1 0,1 0,0-1,0 1,0 0,0-1,0 0,0 0,0 0,1 0,-1 0,0 0,1-1,-1 0,0 0,1 0,-1 0,0 0,1-1,-1 1,0-1,0 0,3-1,19-3</inkml:trace>
  <inkml:trace contextRef="#ctx0" brushRef="#br0" timeOffset="1337.178">2716 307,'34'-2,"1"-1,-1-2,-1-1,1-2,-1-1,0-2,-1-1,0-1,21-14,-47 25,0 0,0-1,-1 0,1 0,-1 0,0-1,0 0,0 0,0 0,-1 0,1-1,-1 0,0 0,-1 0,1 0,-1-1,0 1,0-1,-1 0,0 0,0 0,0 0,-1 0,0 0,0-1,0 1,-1 0,0-1,0 1,-1 0,1 0,-1-1,-2-3,2 8,0 0,-1-1,1 1,-1 0,1 0,-1 0,0 0,0 0,0 1,0-1,0 1,-1-1,1 1,0 0,-1-1,1 1,-1 0,1 1,-1-1,1 0,-1 1,0 0,1-1,-1 1,0 0,1 0,-1 0,0 1,1-1,-1 1,1-1,-1 1,-1 1,-82 40,68-32,0 1,1 1,0 1,1 0,0 2,1-1,1 2,0 0,1 1,1 0,0 1,2 0,0 0,1 1,1 1,0 0,2 0,0 0,2 1,-2 11,7-21,0 0,1 0,0 0,1-1,0 1,0-1,1 0,1 0,0 0,0 0,1-1,0 0,1 0,0 0,0-1,0 0,1-1,1 1,-1-2,1 1,0-1,1 0,-1-1,1 0,0-1,1 0,-1-1,1 0,10 2,74 0,-69-5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0:29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2:57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3303 662,'0'34,"5"15,6 0,1-8</inkml:trace>
  <inkml:trace contextRef="#ctx0" brushRef="#br0" timeOffset="245.191">3331 381,'-5'-5,"-1"-2</inkml:trace>
  <inkml:trace contextRef="#ctx0" brushRef="#br0" timeOffset="481.82">3783 182,'-17'91,"-7"182,19-247,1 1,0-1,2 1,2 0,0 0,1-1,2 1,1 0,1-1,8 24,-3-27</inkml:trace>
  <inkml:trace contextRef="#ctx0" brushRef="#br0" timeOffset="711.867">4008 635,'5'33,"6"21,2 6,-2-7</inkml:trace>
  <inkml:trace contextRef="#ctx0" brushRef="#br0" timeOffset="964.93">4065 295</inkml:trace>
  <inkml:trace contextRef="#ctx0" brushRef="#br0" timeOffset="-903.499">2400 635,'-19'-1,"0"2,0 1,0 0,1 1,-1 1,1 1,0 1,1 0,-1 1,1 1,0 1,-13 9,27-16,0 1,0 0,0 0,0 1,0-1,1 0,0 1,0 0,0 0,0-1,0 1,1 0,-1 0,1 1,0-1,0 0,1 0,-1 0,1 1,0-1,0 0,1 1,-1-1,1 0,0 0,0 0,0 0,0 1,1-2,0 1,0 0,0 0,0 0,1-1,-1 0,1 1,0-1,0 0,0 0,0 0,1-1,-1 1,1-1,-1 0,1 0,0 0,0 0,0-1,0 1,0-1,3 0,5 3,0 0,0-1,0-1,0 0,1-1,-1 0,0-1,1 0,-1-1,1 0,-1-1,0-1,0 0,0 0,0-1,-1-1,1 0,-1-1,0 0,-1 0,0-1,0 0,0-1,8-9,57-64,-62 65</inkml:trace>
  <inkml:trace contextRef="#ctx0" brushRef="#br0" timeOffset="-634.868">2852 295,'-18'45,"2"1,2 0,2 1,2 0,2 1,2 0,3 0,1 0,3 16,13 34,-9-94,-7-14,-2-2</inkml:trace>
  <inkml:trace contextRef="#ctx0" brushRef="#br0" timeOffset="-288.345">2653 578,'5'5,"7"1,5 0,5-1,4-2,2-1,1-1,0 0,1-1,-1-5,0-2,-1 1,1 1,-1 2,1 0,-1-3,0-1,-5 1</inkml:trace>
  <inkml:trace contextRef="#ctx0" brushRef="#br0" timeOffset="-12806.883">875 324,'0'0,"1"1,-1-1,0 1,0-1,0 0,0 1,0-1,0 1,0-1,0 0,0 1,0-1,0 0,0 1,0-1,-1 1,1-1,0 0,0 1,0-1,0 0,-1 1,1-1,0 0,0 1,-1-1,1 0,0 0,-1 1,1-1,0 0,-1 0,1 0,0 1,-1-1,1 0,0 0,-1 0,1 0,0 0,-1 0,1 0,-1 0,1 0,0 0,-1 0,1 0,-1 0,1 0,0 0,-1 0,1 0,0 0,-1-1,1 1,0 0,-1 0,1 0,0-1,-1 1,1 0,0 0,-1-1,1 1,4 41,-3-37,9 109,-6-1,-6 61,0-34,2 6,0-121</inkml:trace>
  <inkml:trace contextRef="#ctx0" brushRef="#br0" timeOffset="-1805.661">763 239,'2'-5,"-1"1,1 0,-1-1,1 1,1 0,-1 0,0 0,1 0,0 1,0-1,0 1,0-1,1 1,-1 0,1 1,0-1,0 0,0 1,0 0,0 0,0 0,1 1,-1-1,1 1,-1 0,1 0,26-3,1 1,-1 1,1 1,-1 2,1 2,-1 0,0 2,16 6,-31-8,0 2,0 0,-1 1,1 1,-1 0,-1 1,10 7,-19-12,0 1,0 0,0 0,-1 0,1 0,-1 1,0 0,0 0,-1 0,1 0,-1 0,0 1,0 0,-1 0,0-1,0 1,0 0,-1 1,0-1,0 0,0 5,-4-2,1-1,-1 1,-1 0,0-1,0 0,0 0,-1 0,0-1,-1 1,0-1,0 0,0-1,-1 0,0 0,0 0,0-1,-1 0,0 0,0-1,0 0,-1 0,0 0,-4 3,-228 97,223-84,51-8,-28-11,10 1,0 0,0 2,-1-1,1 2,-1 0,0 1,0 0,0 1,-1 0,0 1,-1 1,1 0,-2 1,1 0,-2 1,1 0,-1 0,-1 1,0 1,2 4,1 11,-12-24,0-1,1 0,-1 1,1-1,0 0,0 0,0 0,1 0,-1 0,1 0,-1 0,1 0,0-1,0 1,0-1,1 1,-1-1,1 0,-1 0,1 0,0 0,0 0,-1-1,1 1,0-1,1 0,-1 0,0 0,0 0,0 0,1-1,-1 1,0-1,0 0,1 0,-1 0,1-1,14-4</inkml:trace>
  <inkml:trace contextRef="#ctx0" brushRef="#br0" timeOffset="5662.922">10048 521,'-24'5,"1"0,0 2,0 0,0 1,1 2,1 0,-1 1,2 1,0 1,-5 5,23-16,0-1,0 0,0 1,0-1,1 1,-1 0,1-1,-1 1,1 0,0 0,0 0,-1 0,1 0,1 0,-1 0,0 1,0-1,1 0,-1 0,1 1,0-1,0 0,0 1,0-1,0 0,0 0,1 1,-1-1,1 0,-1 0,1 1,0-1,0 0,0 0,0 0,0 0,1 0,-1 0,1-1,-1 1,1 0,-1-1,1 1,0-1,0 1,0-1,0 0,0 0,0 0,1 0,101 75,-104-73,1 0,-1 0,1 1,-1-1,-1 0,1 1,0-1,-1 0,1 0,-1 1,0-1,0 0,0 0,-1 0,1 0,-1 0,1 0,-1-1,0 1,0 0,-1-1,1 1,0-1,-1 0,1 0,-1 0,0 0,0 0,0-1,0 1,0-1,0 0,0 0,0 0,0 0,-1-1,1 1,-77 34,55-25</inkml:trace>
  <inkml:trace contextRef="#ctx0" brushRef="#br0" timeOffset="4064.707">7904 155,'-18'47,"10"17,2 1,4 0,5 58,-1-21,8 168,-9-268,-1 0,1-1,-1 1,1-1,-1 1,0 0,0-1,0 1,0 0,0-1,0 1,-1 0,1-1,0 1,-1-1,1 1,-1 0,0-1,1 1,-1-1,0 0,0 1,0-1,0 0,0 1,0-1,-1 0,1 0,-1 0,-6 0</inkml:trace>
  <inkml:trace contextRef="#ctx0" brushRef="#br0" timeOffset="4316.539">7480 465,'38'0,"37"0,11 0,-1 0,-9 0,-13 5,-7 1,-9 0,-7-1,-6 3,-4 1,-2-2,-6 3,-7 0</inkml:trace>
  <inkml:trace contextRef="#ctx0" brushRef="#br0" timeOffset="4569.826">8242 860,'-3'-1,"0"1,0 0,0-1,0 1,0-1,1 0,-1 0,0 0,0 0,1 0,-1-1,1 1,-1-1,1 0,0 1,0-1,-1 0,1 0,0-1,1 1,-1 0,0-1,1 1,-1-1,1 0,0 1,0-1,0 0,0 0,1 1,-1-1,1 0,-1 0,1 0,0 0,0 0,0 0,1 0,-1 0,1 1,-1-1,1 0,0 0,0 0,0 1,1-1,-1 1,1-1,-1 1,1-1,9-19,0 0,2 0,0 1,1 1,1 0,1 1,1 1,19-16,-35 32,0 1,0 0,0 0,0 0,0 0,0 0,0 0,1 0,-1 0,0 1,1-1,-1 0,1 1,-1-1,0 1,1 0,-1-1,1 1,-1 0,1 0,-1 0,1 0,-1 0,1 0,-1 0,1 1,-1-1,1 0,-1 1,1 0,12 7</inkml:trace>
  <inkml:trace contextRef="#ctx0" brushRef="#br0" timeOffset="4965.825">8919 606,'-10'-6,"0"1,0 0,-1 1,1 0,-1 1,0 0,0 1,0 0,0 0,-1 1,1 1,0 0,0 1,-1 0,1 0,0 1,0 1,0 0,0 0,1 1,-1 1,1-1,0 2,0-1,1 1,0 1,0 0,0 0,1 1,0 0,-33 89,40-94,0-1,1 1,0 0,0 0,0 0,0-1,0 1,0 0,1 0,-1 0,1-1,0 1,0 0,0-1,0 1,0-1,1 1,-1-1,1 1,0-1,-1 0,1 0,0 0,0 0,1 0,-1 0,0-1,1 1,-1-1,0 1,1-1,0 0,-1 0,1 0,2 0,4-1,0 0,0-1,0 0,0-1,0 0,0 0,0-1,-1 0,1 0,-1-1,0 0,0-1,0 0,-1 0,1 0,-1-1,1-2,13-7,152-122,-141 115,-20 20</inkml:trace>
  <inkml:trace contextRef="#ctx0" brushRef="#br0" timeOffset="5349.014">9145 832,'4'-14,"2"-11,1 0,1 0,2 1,0 0,1 1,2 0,7-10,-20 31,1 1,-1 0,0 0,1 0,-1 0,1 0,0 0,-1 0,1 0,0 0,-1 0,1 1,0-1,0 0,0 0,0 1,0-1,0 0,0 1,0-1,0 1,0-1,0 1,0 0,0-1,0 1,0 0,0 0,1 0,-1 0,0 0,0 0,0 0,0 0,0 0,1 1,-1-1,0 0,0 1,0-1,0 1,0-1,0 1,0-1,0 1,0 0,0 0,-1-1,1 1,0 0,0 0,-1 0,1 0,0 0,-1 0,1 0,-1 0,1 0,-1 0,0 0,1 0,-1 0,0 1,0-1,0 0,0 0,0 0,0 1,4 37,-4-34,-1 0,1 0,0 0,0 1,1-1,-1 0,1 0,0 0,1 0,-1 0,1 0,0 0,0-1,1 1,-1-1,1 1,0-1,0 0,0 0,1 0,-1-1,1 1,0-1,0 0,2 2,-2-5,1 0,-1 0,0 0,0 0,0-1,0 0,1 0,-1 0,0 0,0 0,-1-1,1 0,0 0,-1 0,1 0,-1-1,1 1,-1-1,0 0,0 0,0 0,-1 0,1 0,-1-1,1 1,-1-1,0 0,-1 1,1-3,28-31,-15 25</inkml:trace>
  <inkml:trace contextRef="#ctx0" brushRef="#br0" timeOffset="2249.566">4319 860,'-4'-14,"0"1,2-1,0 1,0-1,1 0,1 0,1 1,0-1,0 0,1 1,1-1,0 1,1-1,1 1,0 0,0 1,1 0,1-1,0 2,1-1,0 1,1 0,0 1,1 0,0 0,20-11,-30 21,1-1,0 1,-1 0,1 0,-1 0,1 1,0-1,-1 0,1 0,-1 0,1 0,-1 1,1-1,0 0,-1 0,1 1,-1-1,1 0,-1 1,1-1,-1 1,0-1,1 0,-1 1,1-1,-1 1,0-1,0 1,1 0,-1-1,0 1,0-1,1 1,-1-1,0 1,0 0,0-1,0 1,0-1,0 1,0 0,0-1,0 1,0-1,0 1,-1 0,1-1,0 1,0-1,-1 1,1-1,0 1,-1-1,1 1,0-1,-1 1,1-1,-2 5,0 0,0-1,1 1,-1 0,1 0,0 0,1 0,-1-1,1 1,0 0,0 0,1 0,-1 0,1 0,0 0,0 0,1 0,0-1,-1 1,2-1,-1 1,0-1,1 0,0 0,0 0,0 0,0 0,1-1,0 1,-1-1,1 0,0 0,1 0,-1-1,0 0,1 1,4 0,-5-2,0-1,0 0,1 1,-1-1,0-1,1 1,-1-1,0 0,0 0,0 0,0 0,0-1,0 1,0-1,0 0,0-1,-1 1,1 0,-1-1,0 0,0 0,0 0,0 0,0-1,0 1,-1-1,2-3,2-3,0-1,-1 0,0 0,-1 0,-1-1,1 1,-2-1,0 0,1-8,-2-3</inkml:trace>
  <inkml:trace contextRef="#ctx0" brushRef="#br0" timeOffset="2693.876">5052 691,'15'-15,"-2"0,0-2,0 1,-2-2,0 1,-1-1,5-14,-14 30,1-1,-1 0,0 1,0-1,0 0,0 0,0 1,-1-1,1 0,-1 0,0 0,1 0,-1 0,-1 0,1 0,0 0,-1 0,0 1,1-1,-1 0,0 0,-1 1,1-1,0 0,-1 1,1-1,-1 1,0 0,0 0,0-1,0 1,0 0,0 1,-1-1,1 0,-1 1,1-1,-1 1,0 0,1 0,-1 0,0 0,0 0,0 1,0-1,1 1,-1 0,0-1,0 1,0 1,0-1,-1 1,-12 4,0 0,0 2,1 0,0 1,0 0,1 1,0 1,0 0,1 1,1 1,0 0,0 0,2 1,-1 1,2-1,-1 2,-2 6,10-17,-1 0,1 0,0 0,1 0,-1 0,1 1,0-1,0 0,0 1,0-1,1 1,-1-1,1 0,1 1,-1-1,0 1,1-1,0 1,0-1,1 0,-1 1,1-1,0 0,0 0,0 0,0-1,1 1,-1 0,1-1,0 0,0 1,1-1,-1 0,1-1,-1 1,1 0,8 4,-1 0,1 0,0-1,0 0,1-1,0-1,0 0,0-1,0 0,1-1,-1 0,1-1,-1-1,1 0,-1 0,1-2,12-2,10-4,-1-1,0-2,-1-2,-1-1,0-1,4-4,74-38,-87 46</inkml:trace>
  <inkml:trace contextRef="#ctx0" brushRef="#br0" timeOffset="3330.63">5702 521,'-43'6,"1"2,0 2,1 1,0 3,1 1,0 1,-3 5,41-21,-1 1,1-1,0 1,-1-1,1 1,-1 0,1 0,0 0,0 0,0 0,0 1,0-1,0 1,0-1,0 1,0 0,1-1,-1 1,0 0,1 0,0 0,0 1,-1-1,1 0,0 0,1 1,-1-1,0 0,1 1,-1-1,1 1,0-1,0 1,0-1,0 1,0-1,1 1,-1-1,1 0,-1 1,1-1,0 0,0 1,0-1,0 0,1 2,5 1,0 0,0 0,1-1,-1 0,1 0,0-1,0 0,0 0,1-1,-1 0,0-1,1 0,-1 0,1-1,0 0,-1 0,1-1,1 0,4 1,11-3,0-1,0-1,0-2,-1 0,0-1,0-2,-1 0,0-2,-1 0,-1-2,5-3,-26 16,1 1,-1-1,1 0,0 1,-1-1,1 1,0-1,-1 1,1-1,0 1,0-1,0 1,-1 0,1 0,0-1,0 1,0 0,0 0,-1 0,1 0,0 0,0 0,0 0,0 0,0 0,0 0,-1 1,1-1,0 0,0 0,0 1,-1-1,1 1,0-1,0 1,-1-1,1 1,0-1,-1 1,1 0,-1-1,1 1,-1 0,1-1,-1 1,1 0,-1 0,4 47,-4-30,0-13,1 0,-1-1,1 1,1-1,-1 1,0-1,1 0,0 0,0 0,1 1,-1-2,1 1,0 0,-1-1,2 1,-1-1,0 0,1 0,-1 0,1 0,0-1,0 1,0-1,0 0,1 0,-1-1,0 1,1-1,-1 0,1 0,0-1,-1 1,1-1,-1 0,1 0,0-1,-1 1,1-1,0 0,13-4,0 0,0-1,0 0,-1-2,-1 0,1-1,-1-1,-1 0,0-1,0-1,-1 0,0-1,-1 0,-1-1,9-14,10-4,-20 21,0 0,-1 0,0-1,-1-1,-1 1,0-1,0-1,-2 0,1 0,-2 0,0 0,1-5,-6 16,1 0,-1 0,0 0,0 0,0 0,0 0,-1 1,1-1,-1 0,0 0,0 0,0 0,0 1,0-1,0 0,-1 1,1-1,-1 1,0 0,0-1,0 1,0 0,0 0,0 0,-1 1,1-1,0 0,-1 1,0 0,1-1,-1 1,0 0,1 0,-1 1,0-1,0 0,0 1,0 0,0 0,0 0,0 0,0 0,1 0,-1 1,0 0,0-1,0 1,0 0,1 0,-1 1,0-1,1 0,-1 1,-1 1,-2 3,1 0,-1 0,1 0,0 1,0 0,1 0,0 0,0 1,0 0,1-1,1 1,-1 0,1 0,0 1,1-1,0 0,0 1,1-1,0 0,1 1,0-1,0 0,1 1,-1-1,2 0,-1 0,1 0,2 2,73 77,-39-51,-33-31,4 5,0 0,0 1,-1-1,0 2,-1-1,0 1,-1 1,4 10,-4-1</inkml:trace>
  <inkml:trace contextRef="#ctx0" brushRef="#br0" timeOffset="6518.109">10500 127,'-28'67,"5"13,3 0,4 2,4 0,3 1,4 0,4 12,1-67,0-5</inkml:trace>
  <inkml:trace contextRef="#ctx0" brushRef="#br0" timeOffset="7266.704">11092 465,'-42'15,"0"2,1 2,1 2,1 1,2 2,-32 26,63-46,1 0,0 1,0-1,1 1,-1 1,1-1,0 1,0-1,1 1,0 0,0 0,0 0,1 1,0-1,0 1,0-1,1 1,0 0,1 0,-1-1,1 1,0 0,1 0,0 0,0-1,2 6,1-8,0 0,1-1,0 1,0-1,0 0,0 0,0-1,1 0,-1 0,1 0,-1 0,1-1,0 0,0 0,-1-1,1 0,0 0,0 0,0 0,0-1,-1 0,1 0,0-1,-1 1,1-1,-1-1,1 1,-1-1,0 0,3-2,244-163,-252 167,1 0,-1 0,1 1,-1-1,1 0,-1 1,1-1,0 0,-1 1,1-1,0 1,0-1,-1 1,1 0,0-1,0 1,0 0,0-1,-1 1,1 0,0 0,0 0,0 0,0 0,0 0,0 0,0 0,-1 0,1 0,0 0,0 1,0-1,0 0,0 1,-1-1,1 0,0 1,0-1,-1 1,1-1,0 1,-1 0,1-1,0 1,-1 0,1-1,-1 1,1 0,-1 0,0 0,1-1,-1 1,0 0,1 0,-1 0,0 0,0-1,0 1,0 0,0 0,0 0,0 0,0 0,0 0,0 0,0-1,-1 2,2 23,-1-19,-1 0,1-1,0 1,0 0,1-1,0 1,0 0,0-1,0 1,1-1,0 1,0-1,1 0,-1 0,1 0,0 0,1 0,-1-1,1 1,0-1,0 0,0 0,1-1,0 1,2 0,0-1,1 0,0 0,-1-1,1 0,0-1,0 0,0 0,0 0,0-1,1 0,-1-1,0 0,0 0,0-1,-1 0,1 0,0-1,-1 0,1 0,-1 0,4-3,15-9,-1-2,0 0,-1-1,-1-2,9-9,-3 2,-2-2,-1 0,-1-2,-2-1,-1 0,-1-2,-2 0,-1-2,-2 0,-2 0,-1-2,-2 0,3-20,-6 20,-4 29,-1-1,-1 0,0 0,0 0,-1 0,0 0,-1 0,0-1,0 1,-1 0,-1 0,1 0,-4-7,5 16,-1 0,1 0,-1 0,0 0,1 0,-1 1,0-1,0 0,0 0,1 0,-1 1,0-1,0 1,0-1,0 1,0-1,0 1,0-1,-1 1,1 0,0 0,0-1,0 1,0 0,0 0,0 0,-1 0,1 1,0-1,0 0,0 0,0 1,0-1,0 0,0 1,0-1,0 1,0-1,0 1,0 0,0 0,0-1,0 1,1 0,-1 0,0 0,1 0,-1-1,0 1,1 1,-37 48,26-22,1 0,2 1,1 0,1 0,2 1,1 0,1-1,2 1,0 0,2 0,2 0,-2 48,0 199,25-141,-48-203,17 42</inkml:trace>
  <inkml:trace contextRef="#ctx0" brushRef="#br0" timeOffset="7514.608">11346 437,'29'0,"28"0,10 0,3 0,-6 0,-9 0,-4 0,-6 0,-5 0,-6 0,-3 0,-2 0,-2 0,0 0,0 0,1 0,-6 0</inkml:trace>
  <inkml:trace contextRef="#ctx0" brushRef="#br0" timeOffset="7761.775">12447 578,'-5'29,"-1"14,0 0</inkml:trace>
  <inkml:trace contextRef="#ctx0" brushRef="#br0" timeOffset="7920.292">12390 295</inkml:trace>
  <inkml:trace contextRef="#ctx0" brushRef="#br0" timeOffset="8231.212">12813 521,'-6'14,"1"-1,0 1,1 0,0 0,1 0,0 0,1 1,1-1,0 1,1 0,1-1,0 1,1-1,1 0,0 1,1 0,-2-11,1 0,-1-1,0 1,1-1,0 0,0 0,0 0,0 0,0 0,1-1,-1 1,1-1,0 0,0 0,-1 0,1-1,0 1,1-1,-1 0,0 0,0 0,0-1,1 1,-1-1,0 0,0-1,1 1,-1-1,0 0,0 0,3-1,4 0,0-1,-1-1,1 0,-1 0,0-1,0-1,0 0,-1 0,0 0,0-1,5-6,-6 6,0 0,-1 0,0-1,0 0,-1 0,0-1,0 1,-1-1,0-1,-1 1,0-1,0 0,-1 0,-1 0,1 0,-2 0,1 0,-1-1,-1 1,0-1,0 1,-1-1,-1 1,1 0,-2 0,1 0,-2 0,1 0,-1 0,-4-6,5 13,0-1,0 1,0 0,-1 0,1 1,-1-1,0 1,0 0,0 0,0 0,0 0,0 1,0 0,0 0,-1 0,1 0,0 0,-1 1,1 0,-1 0,1 0,0 1,-1-1,1 1,0 0,-5 1,-15 5</inkml:trace>
  <inkml:trace contextRef="#ctx0" brushRef="#br0" timeOffset="8647.47">13237 719,'212'-124,"-204"118,-7 5,0-1,0 1,0-1,0 1,1 0,-1-1,1 1,-1 0,1 0,-1 0,1 0,0 0,-1 0,1 1,0-1,0 0,-1 1,1-1,0 1,0 0,0 0,0 0,0 0,0 0,-1 0,1 0,0 1,0-1,0 0,0 1,-1 0,1-1,0 1,0 0,-1 0,1 0,-1 0,1 0,0 1,20 51,-21-47,1 1,0-1,0 0,1 0,-1 0,1-1,1 1,-1-1,1 0,0 0,0 0,0 0,1 0,0-1,0 0,0 0,1 0,5-1,1 0,0-1,0 0,0-1,0-1,0 1,0-2,1 0,-1 0,0-1,-1-1,1 0,0-1,-1 0,0 0,0-1,0-1,0 0,-1 0,0-1,0 0,-1-1,0 0,0-1,15-12,-2-1,0-2,-2 0,0 0,14-26,-1 3,-22 33</inkml:trace>
  <inkml:trace contextRef="#ctx0" brushRef="#br0" timeOffset="10752.546">1 1396,'454'-1,"-112"-27,-62 18,58-25,-39 12,17 5,-22-8,-7 0,316 24,81 2,-298-29,-20 18,-12-7,-44-8,467 25,1434 1,-1719-28,1161 29,830-1,-2021-29,-77 17,-120-3,87 13,-209 3,25-23,-106 44,-48-13,1 0</inkml:trace>
  <inkml:trace contextRef="#ctx0" brushRef="#br0" timeOffset="29589.315">1666 635,'84'69,"-75"-67,0 0,0-1,0 0,0-1,0 0,0 0,0-1,0-1,0 1,0-1,0-1,0 1,-1-2,1 1,-1-1,0 0,0-1,0 0,-1 0,7-7,-11 11,-1-1,1 0,-1 0,0 0,0 0,0 0,0 0,0-1,0 1,0-1,-1 1,1-1,-1 0,0 1,0-1,0 0,0 0,0 0,-1 0,1 0,-1 0,0 0,0 0,0 0,0 0,0 0,-1 0,0 0,1 0,-1 0,0 0,0 1,-1-1,1 0,0 0,-1 1,0-1,1 1,-1 0,0-1,-1 1,1 0,0 0,0 0,-1 1,1-1,-1 0,0 1,1 0,-1-1,0 1,0 0,0 1,-1-1,-13-4,0 2,0 0,0 1,-1 1,1 0,0 1,-1 1,1 1,0 1,0 0,-16 5,25-5,0-1,1 1,-1 0,1 1,-1 0,1 0,0 1,1-1,-1 1,1 1,0-1,0 1,1 0,0 1,0-1,0 1,1 0,0 0,0 1,0-1,1 1,1 0,-1 0,1 0,1 0,-1 0,1 0,1 0,-1 0,1 1,1-1,0 0,0 0,0 0,1 0,2 6,1-4,-1 1,2-1,0 1,0-1,0-1,2 0,-1 0,1 0,0-1,1 0,0 0,0-1,0 0,1-1,0 0,0 0,1-1,0-1,0 0,0 0,4 0,102-24,-64 15,-29 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3:40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1 767,'0'-15,"0"23,0 25,0 705,28-513,-45-44,6-25,11-153,1 0,-1 0,1 0,0 0,0 0,0-1,0 1,1 0,-1-1,1 1,0-1,-1 1,1-1,0 0,1 0,-1 0,0 0,1 0,-1 0,1 0,-1-1,1 0,0 1,-1-1,1 0,0 0,0 0,0-1,0 1,0-1,1 1,98-3,71-29,53 19,-29-6,-173 19</inkml:trace>
  <inkml:trace contextRef="#ctx0" brushRef="#br0" timeOffset="365.494">1779 1754,'-79'58,"2"3,4 4,-28 32,-81 57,130-123,28-21</inkml:trace>
  <inkml:trace contextRef="#ctx0" brushRef="#br0" timeOffset="669.482">1215 1754,'75'77,"3"-4,3-3,87 57,51 36,-191-155,-16-8</inkml:trace>
  <inkml:trace contextRef="#ctx0" brushRef="#br0" timeOffset="1801.99">311 62,'1'0,"-1"0,0 0,0 1,0-1,0 0,0 1,0-1,0 0,0 0,0 1,0-1,0 0,0 1,0-1,0 0,0 1,0-1,0 0,0 0,0 1,0-1,-1 0,1 0,0 1,0-1,0 0,0 0,-1 1,1-1,0 0,0 0,0 0,-1 1,1-1,0 0,-1 0,1 0,0 0,0 0,-1 1,1-1,0 0,-1 0,1 0,0 0,0 0,-1 0,1 0,0 0,-1 0,1 0,0 0,-1 0,1-1,0 1,0 0,-1 0,1 0,0 0,0 0,-1-1,1 1,0 0,0 0,-1 0,5 36,-2-27,3 83,-6-71,1 0,1 0,1 0,1-1,1 1,0-1,2 0,0 0,1 0,1-1,1 0,5 7,-13-25,0 1,0 0,0-1,0 1,0-1,1 0,-1 1,1-1,-1 0,1 0,-1 0,1 0,-1 0,1 0,0 0,0 0,-1-1,1 1,0-1,0 0,0 1,0-1,-1 0,1 0,0 0,0 0,0 0,0 0,0-1,0 1,-1-1,1 1,0-1,0 0,-1 0,1 0,0 1,-1-2,1 1,-1 0,1-1,53-60,-31 18,-1-1,-3-1,-1 0,-2-1,3-21,21-58,-40 126,-1 1,0-1,1 1,-1-1,0 1,1 0,-1-1,1 1,-1-1,1 0,-1 1,1-1,-1 1,1-1,0 0,-1 1,1-1,0 0,-1 0,1 1,-1-1,1 0,0 0,0 0,-1 0,1 0,0 0,-1 0,1 0,0 0,-1 0,1 0,0-1,-1 1,1 0,-1 0,1-1,0 1,-1 0,1-1,-1 1,1-1,-1 1,1-1,-1 1,1-1,-1 1,1-1,-1 1,0-1,1 1,-1-1,0 0,1 1,-1-1,39 188,-9-63,-5 1,-6 1,-4 18,-14-118,-1 0,-2-1,0 1,-1-1,-2 0,-1 0,-6 17,8-30,0-1,0 0,-2 0,1-1,-1 1,-1-1,0 0,0-1,-1 0,0 0,-1-1,0 0,0 0,-1-1,0 0,0-1,-5 2,11-5,0-1,0 0,0 0,0-1,0 1,-1-1,1 0,0 0,-1 0,1-1,-1 1,1-1,-1 0,1-1,-1 1,1-1,0 0,-1 0,1 0,0 0,-1-1,1 0,0 0,0 0,1 0,-1-1,0 1,1-1,-1 0,1 0,0-1,-1 0,-1-3,1-1,0 0,0 0,1 0,0-1,1 1,-1-1,2 1,-1-1,1 0,0 1,1-1,0 0,1 0,-1 0,2 1,-1-1,1 0,1 1,-1-1,1 1,1 0,2-4,6-12,1 0,1 1,1 1,1 1,1 0,1 1,5-4,7-5,1 1,2 1,0 1,2 2,26-12,-26 19,-4 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9:34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384 537,'-16'-3,"0"0,1 1,-1 1,0 0,0 2,0-1,0 2,0 0,0 1,0 1,1 0,0 1,0 1,0 0,1 1,-1 0,2 1,-1 1,1 0,1 1,-4 4,10-6,0 0,0 1,1-1,1 1,0 0,0 0,0 1,1-1,1 1,-1 0,2 0,-1 3,1-9,1-1,0 1,0-1,0 1,0 0,0-1,1 1,-1-1,1 1,0-1,0 1,1-1,-1 1,1-1,0 0,-1 0,1 0,1 0,-1 0,0 0,1-1,-1 1,1-1,0 0,0 1,0-1,0 0,0-1,0 1,1-1,-1 1,0-1,1 0,2 0,4-1,-1 0,1-1,0-1,-1 1,1-2,-1 1,1-1,-1-1,0 0,0 0,-1-1,1 0,-1 0,0-1,0 0,-1 0,0-1,2-2,141-128,-58 25,-78 105,-24 41,5-17,2-6,1 1,0-1,0 1,1 0,0 0,1 0,1 0,0 0,0-1,1 1,1 0,0-1,1 1,0-1,0 0,1 0,1-1,0 1,0-1,1-1,3 5,35 27,-31-31</inkml:trace>
  <inkml:trace contextRef="#ctx0" brushRef="#br0" timeOffset="400.305">779 481,'-5'95,"9"-56,2 1,2-1,1 0,2-1,3 3,-9-26,-5-14,0-1,-1 1,1 0,0 0,0 0,0-1,0 1,0 0,0 0,0 0,0-1,0 1,1 0,-1 0,0-1,0 1,1 0,-1 0,0-1,1 1,-1 0,1-1,-1 1,1 0,-1-1,1 1,-1-1,1 1,0-1,-1 1,1-1,0 0,-1 1,1-1,0 0,0 1,-1-1,1 0,0 0,0 0,0 0,-1 1,1-1,0 0,0-1,0 1,-1 0,1 0,0 0,0 0,-1-1,1 1,0 0,0 0,-1-1,1 1,0-1,-1 1,1-1,0 1,-1-1,1 1,-1-1,1 0,-1 1,1-1,-1 0,106-220,-60 107,-38 90</inkml:trace>
  <inkml:trace contextRef="#ctx0" brushRef="#br0" timeOffset="3772.273">1230 621,'6'4,"1"0,0 0,0-1,1 0,-1-1,1 1,-1-1,1-1,0 1,-1-2,1 1,0-1,0 0,0 0,0-1,-1 0,4-1,136-40,-142 40,-1 0,1 0,0-1,-1 0,0 0,1 0,-1 0,0 0,-1-1,1 0,-1 0,1 0,-1 0,0 0,-1-1,1 0,-1 1,0-1,0 0,0 0,-1 0,0 0,0 0,0 0,0 0,-1-1,0-3,-1 5,0 0,0 0,0 0,-1 0,1 0,-1 1,0-1,0 0,-1 1,1-1,-1 1,1 0,-1 0,0 0,0 0,0 1,-1-1,1 1,-1-1,1 1,-1 1,0-1,0 0,0 1,0 0,-2-1,-5-1,0 0,0 0,0 2,0-1,0 1,-1 1,1 0,0 0,-6 2,2 2,1 0,0 0,0 2,1 0,0 0,0 1,0 1,1 0,-2 2,8-3,1 0,0 0,0 0,1 1,0-1,0 1,1 0,0 0,0 0,1 1,0-1,0 1,1-1,0 1,1-1,0 1,0 0,1-1,0 1,0-1,1 1,0-1,1 1,0-1,0 0,1 0,0-1,0 1,0-1,1 0,1 0,2 4,129 103,-132-109,0 0,1-1,-1 1,1-1,0 0,0-1,0 1,0-1,1 0,-1-1,1 0,0 0,-1 0,1-1,0 0,0 0,0 0,0-1,1 0,8-5</inkml:trace>
  <inkml:trace contextRef="#ctx0" brushRef="#br0" timeOffset="6053.204">1964 1,'33'42,"-20"-13,0 0,-2 1,-2 1,-1-1,-1 1,2 23,-4-19,-1 0,-2 0,-2 0,-1 0,-2 0,-1 0,-1 0,-3 0,0-1,-2-1,-8 17,10-30,0 0,-2 0,0-1,-1-1,-1 1,0-2,-1 0,-1 0,-1-1,-3 1,10-9,-2 0,1 0,-1-1,0 0,-1 0,1-2,-1 1,0-1,-1-1,1 0,-1 0,0-1,0-1,0 0,-7 0,-66-7,60-2</inkml:trace>
  <inkml:trace contextRef="#ctx0" brushRef="#br0" timeOffset="12892.082">2839 254,'-173'125,"98"-67,5-5,2 4,-50 53,113-104,4-4,0-1,0 1,1-1,-1 1,0-1,0 0,-1 1,1-1,0 0,0 0,-1 0,1 0,-1 0,1 0,-1 0,1 0,-1 0,1-1,-1 1,0-1,1 1,-1-1,0 0,1 0,-1 0,0 1,1-2,-1 1,0 0,0 0,1 0,-7-8</inkml:trace>
  <inkml:trace contextRef="#ctx0" brushRef="#br0" timeOffset="13239.504">2359 254,'28'45,"100"57,-34-32,-73-52,12 13,0-1,2-3,1 0,1-2,2-2,31 14,-69-37,-1 1,1-1,0 1,0-1,-1 0,1 1,0-1,0 0,0 1,-1-1,1 0,0 0,0 0,0 0,0 0,0 0,-1 0,1 0,0 0,0 0,0 0,0-1,0 1,-1 0,1-1,0 1,0 0,-1-1,1 1,0-1,-1 1,1-1,0 0,-1 1,1-1,-1 0,1 1,-1-1,1 0,-1 1,1-1,-1 0,0 0,0 0,1 1,-1-1,0 0,0 0,0 0,0 0,0 0,0 1,0-1,0 0,0 0,0 0,0 0,-1 0,1 1,0-1,-1-1,-3-12</inkml:trace>
  <inkml:trace contextRef="#ctx0" brushRef="#br0" timeOffset="13622.97">2641 85,'-28'255,"28"170,-12-336,13-76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15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102 256,'-26'141,"23"279,3-107,-28-112,29 109,26-140,-15-13,-9-145,0 0,0 1,-2-1,0 1,0-1,-1 1,0-1,-1 1,-1-1,0 1,-1-1,0 2,-11 104,15-155,-1 14</inkml:trace>
  <inkml:trace contextRef="#ctx0" brushRef="#br0" timeOffset="3284.383">102 115,'18'7,"0"-2,1 0,-1-1,1-1,0 0,0-2,0 0,0-1,7-1,177-27,-34 17,-107 2,0 2,1 4,0 2,13 3,21-1,184-58,-54 28,140 30,-364-1,0-1,0 1,0-1,0 1,0 0,0 1,0-1,0 0,0 1,0 0,0-1,0 1,0 0,0 1,0-1,-1 0,1 1,0 0,-1-1,0 1,1 0,-1 0,0 1,0-1,0 0,0 1,0-1,-1 1,1 0,-1-1,0 1,0 0,1 0,-2 0,1 0,0 0,-2 167,-26 1,-2-30,1 29,15-112,9-41,0-1,1 1,0 0,1 0,1 0,1 1,1-1,1 14,8 21,-2 0,-3 1,-1 44,-6 468,-26-395,0-1,28-138,1-28,0 1,0 0,-1-1,1 1,-1 0,0 0,0 0,0-1,0 1,-1 0,0 0,1-1,-2 1,1 0,0-1,-1 1,1-1,-1 0,0 1,0-1,0 0,0 0,-1 0,0-1,1 1,-1 0,0-1,0 0,0 0,0 0,-1 0,1 0,0-1,-1 1,0-1,-12 1,0-1,0 0,0-2,0 0,0 0,0-2,1 0,-13-4,-23-4,-188 3,145 10,38-3,-141 13,27 23,-10-7,73-33,79 0,-110 21,76-4,51-9,-1 0,1 0,-1-2,1 1,-1-2,0 1,0-2,1 1,-7-3,13 2,-11-3,-1 0,0 1,0 1,0 0,0 1,0 1,0 1,0 0,-1 1,-44-1,47-9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37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34,'-2'2,"1"-1,-1 1,0-1,1 1,-1 0,1 0,-1 0,1 0,0 0,0 0,0 0,0 0,0 0,0 0,1 1,-1-1,1 0,-1 1,1-1,0 0,0 1,0-1,0 0,0 1,1-1,-1 0,1 1,0-1,-1 0,1 0,0 0,1 2,-2-4,1 1,0 0,-1 0,1 0,0 0,-1-1,1 1,0 0,0-1,0 1,0 0,-1-1,1 1,0-1,0 1,0-1,0 0,0 0,0 1,0-1,1 0,-1 0,0 0,0 0,0 0,0 0,0 0,0 0,0-1,0 1,0 0,0 0,0-1,0 1,0-1,0 1,0-1,0 0,-1 1,1-1,0 0,0 1,0-1,-1 0,1 0,-1 0,1 0,33-41,-24-5,-10 46,0 0,0 1,0-1,-1 0,1 0,0 1,-1-1,1 0,0 1,-1-1,1 0,-1 1,1-1,-1 1,0-1,1 1,-1-1,0 1,1-1,-1 1,0-1,1 1,-1 0,0 0,0-1,1 1,-1 0,0 0,0 0,0 0,1 0,-1 0,0 0,0 0,0 0,1 0,-1 0,0 0,0 1,1-1,-1 0,0 1,0-1,1 0,-1 1,0-1,1 1,-1-1,1 1,-1-1,1 1,-1 0,1-1,-1 1,1 0,-1-1,1 1,-47 52,46-52,0 1,0-1,0 1,0-1,1 1,-1-1,0 1,1-1,-1 1,1 0,0-1,0 1,-1 0,1-1,0 1,0 0,1-1,-1 1,0 0,0-1,1 1,-1 0,1-1,0 1,-1-1,1 1,0-1,0 1,0-1,0 0,0 0,0 1,0-1,1 0,-1 0,0 0,1 0,-1 0,0 0,2 0,0 0,0-1,0 1,0-1,0 1,0-1,0 0,0 0,0-1,0 1,0-1,0 1,0-1,-1 0,1 0,0 0,0 0,0-1,-1 1,1-1,-1 0,1 1,-1-1,0 0,0 0,0-1,0 1,0 0,0-1,0 1,-1-1,0 0,1 0,-1 1,0-1,0 0,0 0,0-1,-1 3,0 0,-1 0,1 0,0 1,0-1,0 0,0 0,-1 0,1 0,-1 0,1 1,0-1,-1 0,1 0,-1 0,1 1,-1-1,0 0,1 1,-1-1,0 1,0-1,1 1,-1-1,0 1,0-1,0 1,1 0,-1-1,0 1,0 0,0 0,0 0,0 0,0 0,0 0,1 0,-1 0,0 0,0 0,0 0,0 0,0 1,0-1,0 0,1 1,-1-1,0 0,-41 20,23-5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38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1,'-18'55,"-127"257,94-226,173-285,-18 27,-102 168,0 0,-1 0,1 1,0-1,1 1,-1-1,1 1,-1 0,1 0,0 0,0 0,1 0,-1 1,0-1,1 1,-1 0,1 0,0 1,0-1,0 1,0-1,0 1,0 0,0 1,0-1,0 1,0 0,1 0,-1 0,0 0,0 1,0 0,0 0,0 0,0 0,0 1,0-1,0 1,7 9,-1 0,-1 0,0 1,-1 0,0 1,0 0,-2 0,1 1,-2-1,0 1,0 1,-2-1,1 0,-2 1,1 15,-3-28,0 1,0-1,0 0,0 1,0-1,-1 0,1 1,-1-1,0 0,0 1,1-1,-1 0,-1 0,1 0,0 0,-1 0,1 0,-1 0,1 0,-1-1,0 1,0 0,1-1,-1 0,0 1,-1-1,1 0,0 0,0 0,0 0,-1-1,1 1,0 0,-1-1,1 0,-1 0,-1 0,-91-10,-60-23,131 26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47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13,'-14'10,"-5"8,5 0,11-2,10-4,8-5,3-7,2-4,-2-6,-4-7,-9 0,-6-1,-7 1,-3 9,6 6,4 8,2 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47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24,'7'18,"-2"1,0 0,-1 0,-1 0,0 0,-2 1,0-1,-2 8,2-12,0 18,0-6,0-1,-2 1,0 0,-2-1,-1 1,-2 0,-8 31,12-53,1-7</inkml:trace>
  <inkml:trace contextRef="#ctx0" brushRef="#br0" timeOffset="600.579">1 53,'13'-8,"0"1,1 0,-1 1,2 1,-1 0,1 1,-1 1,1 0,0 1,0 0,0 1,1 1,-1 1,0 0,11 3,-22-2,-1 0,0 1,0 0,1 0,-2 0,1 0,0 0,-1 1,1-1,-1 1,0-1,0 1,0 0,-1 0,0 0,1 0,-1 0,-1 0,1 0,0 1,-1-1,0 0,0 0,0 0,-1 1,0-1,1 0,-1 0,-1 0,1 0,0 0,-1 0,0 0,0-1,0 1,-1 0,-8 48,11-46,1 0,-1 0,1 0,1-1,-1 1,1 0,0-1,0 1,1-1,0 0,0 0,0 0,0 0,1 0,-1-1,1 1,1-1,0 1,37 54,-41-55,0 1,0-1,-1 0,1 0,-1 1,0-1,0 0,0 1,-1-1,1 0,-1 1,0-1,0 0,-1 0,1 0,-1 0,0 0,0 0,-1 0,1-1,-1 1,1-1,-1 0,0 0,0 0,-1 0,-3 5,-1-1,-1 0,0 0,1-1,-2 0,1-1,-1 0,0-1,0 0,-1 0,2-1,1 0,-1-1,0-1,0 1,0-2,-1 1,1-1,0-1,0 1,0-1,0-1,0 0,0 0,0-1,1 0,-2-1,-8-9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10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102 256,'-26'141,"23"279,3-107,-28-112,29 109,26-140,-15-13,-9-145,0 0,0 1,-2-1,0 1,0-1,-1 1,0-1,-1 1,-1-1,0 1,-1-1,0 2,-11 104,15-155,-1 14</inkml:trace>
  <inkml:trace contextRef="#ctx0" brushRef="#br0" timeOffset="1">102 115,'18'7,"0"-2,1 0,-1-1,1-1,0 0,0-2,0 0,0-1,7-1,177-27,-34 17,-107 2,0 2,1 4,0 2,13 3,21-1,184-58,-54 28,140 30,-364-1,0-1,0 1,0-1,0 1,0 0,0 1,0-1,0 0,0 1,0 0,0-1,0 1,0 0,0 1,0-1,-1 0,1 1,0 0,-1-1,0 1,1 0,-1 0,0 1,0-1,0 0,0 1,0-1,-1 1,1 0,-1-1,0 1,0 0,1 0,-2 0,1 0,0 0,-2 167,-26 1,-2-30,1 29,15-112,9-41,0-1,1 1,0 0,1 0,1 0,1 1,1-1,1 14,8 21,-2 0,-3 1,-1 44,-6 468,-26-395,0-1,28-138,1-28,0 1,0 0,-1-1,1 1,-1 0,0 0,0 0,0-1,0 1,-1 0,0 0,1-1,-2 1,1 0,0-1,-1 1,1-1,-1 0,0 1,0-1,0 0,0 0,-1 0,0-1,1 1,-1 0,0-1,0 0,0 0,0 0,-1 0,1 0,0-1,-1 1,0-1,-12 1,0-1,0 0,0-2,0 0,0 0,0-2,1 0,-13-4,-23-4,-188 3,145 10,38-3,-141 13,27 23,-10-7,73-33,79 0,-110 21,76-4,51-9,-1 0,1 0,-1-2,1 1,-1-2,0 1,0-2,1 1,-7-3,13 2,-11-3,-1 0,0 1,0 1,0 0,0 1,0 1,0 1,0 0,-1 1,-44-1,47-9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10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34,'-2'2,"1"-1,-1 1,0-1,1 1,-1 0,1 0,-1 0,1 0,0 0,0 0,0 0,0 0,0 0,0 0,1 1,-1-1,1 0,-1 1,1-1,0 0,0 1,0-1,0 0,0 1,1-1,-1 0,1 1,0-1,-1 0,1 0,0 0,1 2,-2-4,1 1,0 0,-1 0,1 0,0 0,-1-1,1 1,0 0,0-1,0 1,0 0,-1-1,1 1,0-1,0 1,0-1,0 0,0 0,0 1,0-1,1 0,-1 0,0 0,0 0,0 0,0 0,0 0,0 0,0-1,0 1,0 0,0 0,0-1,0 1,0-1,0 1,0-1,0 0,-1 1,1-1,0 0,0 1,0-1,-1 0,1 0,-1 0,1 0,33-41,-24-5,-10 46,0 0,0 1,0-1,-1 0,1 0,0 1,-1-1,1 0,0 1,-1-1,1 0,-1 1,1-1,-1 1,0-1,1 1,-1-1,0 1,1-1,-1 1,0-1,1 1,-1 0,0 0,0-1,1 1,-1 0,0 0,0 0,0 0,1 0,-1 0,0 0,0 0,0 0,1 0,-1 0,0 0,0 1,1-1,-1 0,0 1,0-1,1 0,-1 1,0-1,1 1,-1-1,1 1,-1-1,1 1,-1 0,1-1,-1 1,1 0,-1-1,1 1,-47 52,46-52,0 1,0-1,0 1,0-1,1 1,-1-1,0 1,1-1,-1 1,1 0,0-1,0 1,-1 0,1-1,0 1,0 0,1-1,-1 1,0 0,0-1,1 1,-1 0,1-1,0 1,-1-1,1 1,0-1,0 1,0-1,0 0,0 0,0 1,0-1,1 0,-1 0,0 0,1 0,-1 0,0 0,2 0,0 0,0-1,0 1,0-1,0 1,0-1,0 0,0 0,0-1,0 1,0-1,0 1,0-1,-1 0,1 0,0 0,0 0,0-1,-1 1,1-1,-1 0,1 1,-1-1,0 0,0 0,0-1,0 1,0 0,0-1,0 1,-1-1,0 0,1 0,-1 1,0-1,0 0,0 0,0-1,-1 3,0 0,-1 0,1 0,0 1,0-1,0 0,0 0,-1 0,1 0,-1 0,1 1,0-1,-1 0,1 0,-1 0,1 1,-1-1,0 0,1 1,-1-1,0 1,0-1,1 1,-1-1,0 1,0-1,0 1,1 0,-1-1,0 1,0 0,0 0,0 0,0 0,0 0,0 0,1 0,-1 0,0 0,0 0,0 0,0 0,0 1,0-1,0 0,1 1,-1-1,0 0,-41 20,23-5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10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1,'-18'55,"-127"257,94-226,173-285,-18 27,-102 168,0 0,-1 0,1 1,0-1,1 1,-1-1,1 1,-1 0,1 0,0 0,0 0,1 0,-1 1,0-1,1 1,-1 0,1 0,0 1,0-1,0 1,0-1,0 1,0 0,0 1,0-1,0 1,0 0,1 0,-1 0,0 0,0 1,0 0,0 0,0 0,0 0,0 1,0-1,0 1,7 9,-1 0,-1 0,0 1,-1 0,0 1,0 0,-2 0,1 1,-2-1,0 1,0 1,-2-1,1 0,-2 1,1 15,-3-28,0 1,0-1,0 0,0 1,0-1,-1 0,1 1,-1-1,0 0,0 1,1-1,-1 0,-1 0,1 0,0 0,-1 0,1 0,-1 0,1 0,-1-1,0 1,0 0,1-1,-1 0,0 1,-1-1,1 0,0 0,0 0,0 0,-1-1,1 1,0 0,-1-1,1 0,-1 0,-1 0,-91-10,-60-23,131 26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10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13,'-14'10,"-5"8,5 0,11-2,10-4,8-5,3-7,2-4,-2-6,-4-7,-9 0,-6-1,-7 1,-3 9,6 6,4 8,2 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10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24,'7'18,"-2"1,0 0,-1 0,-1 0,0 0,-2 1,0-1,-2 8,2-12,0 18,0-6,0-1,-2 1,0 0,-2-1,-1 1,-2 0,-8 31,12-53,1-7</inkml:trace>
  <inkml:trace contextRef="#ctx0" brushRef="#br0" timeOffset="1">1 53,'13'-8,"0"1,1 0,-1 1,2 1,-1 0,1 1,-1 1,1 0,0 1,0 0,0 1,1 1,-1 1,0 0,11 3,-22-2,-1 0,0 1,0 0,1 0,-2 0,1 0,0 0,-1 1,1-1,-1 1,0-1,0 1,0 0,-1 0,0 0,1 0,-1 0,-1 0,1 0,0 1,-1-1,0 0,0 0,0 0,-1 1,0-1,1 0,-1 0,-1 0,1 0,0 0,-1 0,0 0,0-1,0 1,-1 0,-8 48,11-46,1 0,-1 0,1 0,1-1,-1 1,1 0,0-1,0 1,1-1,0 0,0 0,0 0,0 0,1 0,-1-1,1 1,1-1,0 1,37 54,-41-55,0 1,0-1,-1 0,1 0,-1 1,0-1,0 0,0 1,-1-1,1 0,-1 1,0-1,0 0,-1 0,1 0,-1 0,0 0,0 0,-1 0,1-1,-1 1,1-1,-1 0,0 0,0 0,-1 0,-3 5,-1-1,-1 0,0 0,1-1,-2 0,1-1,-1 0,0-1,0 0,-1 0,2-1,1 0,-1-1,0-1,0 1,0-2,-1 1,1-1,0-1,0 1,0-1,0-1,0 0,0 0,0-1,1 0,-2-1,-8-9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1:15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85,'-1'0,"1"-1,-1 1,1-1,-1 1,1 0,-1 0,1-1,-1 1,1 0,-1 0,1-1,-1 1,1 0,-1 0,0 0,1 0,-1 0,1 0,-1 0,1 0,-1 0,0 0,1 0,-1 1,1-1,-1 0,1 0,-1 0,1 1,-1-1,1 0,-1 1,1-1,-1 0,1 1,-1-1,1 1,0-1,-1 1,1-1,0 1,-1-1,1 1,0-1,0 1,-1-1,1 1,0-1,0 1,0-1,0 1,0 0,0-1,0 1,0-1,0 1,0-1,0 2,-6 38,6-39,-12 142,-22 29,25-75,10-93,-1-1,1 0,-1 0,1 0,0 0,0 0,0 0,0 0,1 0,-1 0,1 0,0 0,0-1,0 1,0-1,0 0,0 1,1-1,-1 0,1 0,0-1,-1 1,1 0,0-1,0 0,0 0,0 1,2-1,11 0,-1 0,1-2,-1 1,0-2,0 0,1-1,-1 0,-1-1,1-1,-1-1,1 0,2-2,9-4,-2 0</inkml:trace>
  <inkml:trace contextRef="#ctx0" brushRef="#br0" timeOffset="419.64">422 1,'-7'3,"0"0,0 0,0 1,1 0,0 1,0 0,0-1,0 2,1-1,0 1,0 0,0 0,1 0,0 0,0 1,1 0,-1 0,2 0,-3 7,-30 147,34-153,-97 569,64-362,23-87,11-128,0-10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31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1 534,'118'-80,"-15"10,55-53,-124 95,1 1,1 1,1 2,36-16,49-44,-90 60,-16 17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31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1 279,'29'-19,"19"-12,6-4,-1 3,-10 2,-7 6,-10 3,-5 5,-1 4,-3 1,-1 1,2-2,4 1,1 3,-2 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31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1 437,'38'-24,"23"-13,1-5,-6 5,-12 4,-9 7,-5 4,-3 0,-2 0,0-2,1-1,0-2,1 0,-4-1,-1 5,-5 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38.9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0 520,'85'-98,"-66"73,1 1,2 1,0 0,1 2,23-16,65-46,0-1,-32-6,-67 78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40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1 184,'38'-23,"18"-19,4-1,-3 1,-12 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40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0 191,'34'-24,"25"-18,7-6,-2 5,-13 10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48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0 387,'59'-34,"104"-92,62-89,-211 204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54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1 269,'58'-34,"106"-96,-46 39,-97 78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54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0 152,'24'-20,"13"-5,5-4,0-2,-3 5,-7 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55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0 292,'34'-34,"20"-20,6-1,-7 3,-8 12,-12 7,-11 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1:28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9285 347,'-23'5,"1"1,0 1,0 1,1 1,0 1,0 0,1 2,1 1,0 0,0 1,2 1,0 1,-10 12,11-3,1 0,1 2,2 0,0 0,2 1,1 1,1-1,2 1,1 1,-2 27,4-37,-1 5,1 1,1 0,2 0,0 0,2 0,1 0,1-1,1 1,1-1,1 0,1-1,1 1,2-2,0 1,8 9,-7-11,1-2,1 0,0 0,2-1,0-1,1-1,5 3,-22-19,0-1,1 0,-1 0,0 1,1-1,-1 0,1 1,-1-1,1 0,-1 0,0 0,1 0,-1 1,1-1,-1 0,1 0,-1 0,1 0,-1 0,1 0,-1 0,1 0,-1 0,1 0,-1 0,0-1,1 1,-1 0,1 0,-1 0,1-1,-1 1,0 0,1 0,-1-1,1 1,-1 0,0-1,1 1,-1 0,0-1,0 1,1-1,-1 1,0-1,0 1,0 0,1-1,-1 1,0-1,0 1,0-1,0 1,0-1,0 1,0-1,0 1,0-1,0 1,0-1,0 1,-1 0,1-1,0 1,0-1,0 1,-1-1,1 1,0-1,0-15</inkml:trace>
  <inkml:trace contextRef="#ctx0" brushRef="#br0" timeOffset="352.27">9624 628,'-114'390,"68"-179,45-209,0 0,0 0,-1 1,2-1,-1 0,0 1,0-1,1 0,0 1,-1-1,1 1,0-1,0 1,0-1,0 1,1-1,-1 0,1 1,-1-1,1 1,0-1,0 0,0 0,0 1,0-1,1 0,-1 0,1 0,-1 0,1-1,0 1,0 0,0-1,0 1,0-1,0 1,0-1,0 0,0 0,1 0,-1 0,0-1,1 1,-1-1,1 1,-1-1,1 0,1 0,64-36,-49 23</inkml:trace>
  <inkml:trace contextRef="#ctx0" brushRef="#br0" timeOffset="718.539">9991 601,'-24'92,"3"2,4 0,5 1,4 1,3 35,24-52,-23-87,-5-15,0 0,-2 0,-1 1,-1 1,-1 0,-1 1,-4-4,7 12,6 2,-1 1,0 1,-1-1,0 1,0 1,-1-1,0 2,0-1,-1 1,1 0,-1 1,-1 0,1 1,-1 0,0 1,1 0,-1 0,-1 1,1 1,-11-1,-19 29,29-9</inkml:trace>
  <inkml:trace contextRef="#ctx0" brushRef="#br0" timeOffset="1318.767">10189 741,'-6'23,"2"0,0-1,1 1,2 0,0 0,2 1,0-1,2 0,5 21,-8-38,0 0,0-1,1 1,0 0,0 0,1-1,-1 1,1 0,1-1,-1 0,1 1,0-1,0 0,0 0,1-1,-1 1,1-1,0 0,1 0,-1 0,1 0,0-1,0 0,0 0,0 0,0 0,1-1,-1 0,1 0,-1-1,1 1,0-1,0 0,0-1,0 0,-1 0,1 0,0 0,0-1,2 0,5-7,0 0,-1 0,0-1,0-1,-1 0,0-1,-1 0,0 0,0-1,-2 0,1-1,2-8,0 6,88-104,-103 151,-7 6,7-31,0 1,0 0,1-1,0 1,1 0,0 1,0-1,1 0,0 0,0 1,1-1,0 1,0-1,1 0,0 1,1-1,0 0,0 0,0 0,1 0,1 0,-1 0,1-1,1 0,-1 0,1 0,5 6,-5-10,0-1,0 1,1-1,-1 1,1-1,-1-1,1 1,0-1,0 0,-1-1,1 1,0-1,0 0,0 0,0-1,-1 0,1 0,0 0,-1-1,1 0,-1 0,1 0,-1-1,0 0,1 0,9-6,1 0,-1-2,-1 0,0 0,-1-1,0-1,6-8,-11 12,30-34,-2-1,-1-2,-3-1,23-45,-51 83,0-1,0 0,-1 0,0 0,0-1,-1 1,-1-1,0 1,0-1,-1 0,-1 1,1-1,-2 1,-2-11,-3 3</inkml:trace>
  <inkml:trace contextRef="#ctx0" brushRef="#br0" timeOffset="-1116.204">7620 1052,'173'-11,"163"-53,-248 48,-83 10</inkml:trace>
  <inkml:trace contextRef="#ctx0" brushRef="#br0" timeOffset="-846.094">8016 628,'4'39,"3"31,-1 9,-6 1,-3-9,-1-12,0-10,1-10,1-6,1-3,0-4,1 1,0-1,5-5,1 0,0-5</inkml:trace>
  <inkml:trace contextRef="#ctx0" brushRef="#br0" timeOffset="4587.445">11882 911,'-5'-4,"-1"1,0 0,-1 0,1 1,0-1,-1 1,1 0,-1 1,0 0,0 0,1 1,-1-1,0 1,0 1,0-1,0 1,1 0,-1 1,1 0,-1 0,1 0,-1 1,-4 1,0 0,0 0,1 1,-1 0,1 1,0 0,1 1,0 0,0 0,0 1,1 0,0 0,1 1,0 0,0 1,1-1,0 1,1 0,0 1,0 0,1-1,1 1,0 1,0-1,1 0,0 1,1 0,2-9,-1 0,0 0,1 1,0-1,0 0,0 0,0 0,0 0,0 0,1 0,0 0,-1 0,1 0,0-1,1 1,-1-1,0 1,1-1,-1 0,1 0,0 0,-1 0,1-1,0 1,0-1,0 0,0 1,1-1,-1-1,3 2,3-1,-1 0,1 0,-1 0,1-1,-1 0,1-1,-1 0,1 0,-1-1,0 0,5-2,14-8,-1-2,0-1,-1-1,0-1,-2-1,0-1,-1-1,-1-1,1-3,-16 18,0-1,0 0,-1-1,0 0,0 1,-1-1,0-1,-1 1,1-1,1-7,-5 25,1 1,0-1,1 0,0-1,0 1,1 0,0-1,1 1,-1-1,2 0,-1 0,5 5,4 11,1-2,0 0,2-1,0 0,16 14,-15-21</inkml:trace>
  <inkml:trace contextRef="#ctx0" brushRef="#br0" timeOffset="4967.418">12249 882,'3'2,"1"0,-2 0,1 0,0 0,0 0,-1 1,1-1,-1 1,0 0,0 0,0 0,0 0,0 0,0 0,-1 0,0 0,0 1,0-1,1 3,39 192,-16-141,-24-56,0 0,0 0,0 0,0-1,0 1,0 0,1 0,-1-1,0 1,0-1,1 1,-1-1,0 1,1-1,-1 0,0 0,1 0,-1 0,0 0,1 0,-1 0,1 0,-1 0,0-1,1 1,-1 0,0-1,0 1,1-1,-1 0,0 1,0-1,0 0,0 0,0 0,0 0,0 0,0 0,0 0,0 0,0 0,-1 0,1-1,17-21,-2 0,-1-1,-1-1,-1 0,-1-1,-1-3,2 1,21-41,-22 52</inkml:trace>
  <inkml:trace contextRef="#ctx0" brushRef="#br0" timeOffset="5302.38">12757 1052,'25'-12,"-1"-1,0-1,-1-1,-1-1,0-1,19-19,-38 34,1 0,-1 0,0 0,0-1,0 0,0 1,0-1,-1 0,1 0,-1 0,0 0,0-1,0 1,0-1,-1 1,0-1,1 0,-1 1,0-1,-1 0,1 0,-1 0,1 0,-1 1,0-1,-1 0,1 0,-1 0,0 0,1 0,-2 1,1-1,0 0,-1 1,0-1,0 1,0 0,0-1,0 1,0 0,-1 0,-3 0,0-1,0 2,0-1,-1 0,1 1,-1 0,1 1,-1 0,0 0,1 0,-1 0,0 1,0 1,1-1,-1 1,0 0,0 0,1 1,-1 0,1 0,0 1,0-1,-2 2,-9 5,0 0,0 1,1 1,1 1,0 0,0 1,-7 9,16-16,0 0,1 0,0 1,0-1,1 1,0 1,0-1,1 1,0-1,0 1,0 0,1 0,1 0,-1 0,1 0,0 0,1 1,0-1,1 0,-1 0,1 1,1-1,0 0,0 0,0 0,1-1,1 1,-1-1,1 1,0-1,1 0,-1 0,1-1,1 0,-1 0,1 0,1 0,11 6,0-1,1 0,1-2,0 0,0-2,0 0,1-1,0-1,0-1,0-1,1 0,-1-2,9-1,68-15,-72 10</inkml:trace>
  <inkml:trace contextRef="#ctx0" brushRef="#br0" timeOffset="5868.896">13067 205,'28'23,"-2"2,-1 0,-1 2,-1 1,-1 1,-2 0,-1 2,-1 0,-1 1,-3 1,0 0,-2 1,-2 0,0 1,-3 0,-1 1,-2-1,-1 4,0-10,-1-1,-2 1,-1 0,-2 0,0-1,-2 0,-1 1,-1-2,-2 1,0-1,-2 0,-1-1,-1 0,-6 6,5-12,-1-1,-1 0,-1-1,0-1,-2-1,0 0,0-1,-2-1,0-1,-67 31,63-35</inkml:trace>
  <inkml:trace contextRef="#ctx0" brushRef="#br0" timeOffset="12860.017">509 1870,'159'-25,"136"-9,-170 35,196-10,-6-27,49 8,60 17,-185-13,99-7,25 2,449 30,-593-29,324 27,-124 0,-165-26,49 16,-207 0,0 5,80 5,-147 1,201-27,86-3,-71 3,-10-2,-55 13,-145 10,-1 2,1 1,0 2,0 1,3 3,106-4,25-26,142 25,-114-25,181 27,-145 27,258-15,-270 4,213-12,-225-6,101 30,-5 1,663-30,-633 28,353-26,-592-13,-83 8,1 1,0 1,-1 1,1-1,0 2,0 0,-1 1,1 0,10 3,21 12,-25-6</inkml:trace>
  <inkml:trace contextRef="#ctx0" brushRef="#br0" timeOffset="19109.401">7508 1813,'-369'0,"347"1,0 1,1 0,-1 2,1 0,0 2,0 0,1 1,0 1,0 1,-14 9,32-16,0 1,1-1,-1 1,0-1,1 1,0 0,-1-1,1 1,0 0,1 0,-1 0,0 0,1 0,0 0,-1 0,1 0,1 0,-1 0,0 0,1 0,-1 0,1 0,0 0,0 0,0 0,0 0,1-1,-1 1,1 0,0-1,0 1,7 19,2 18,-11-31,1 0,0-1,1 1,0-1,1 1,0-1,0 0,0 0,1 0,0-1,1 1,0-1,0 0,0 0,1-1,0 0,0 0,1 0,0 0,0-1,0 0,0-1,1 0,4 2,127 24,-127-28,-1 0,0 0,0 1,0 1,0 0,-1 0,1 1,-1 0,0 1,0 0,-1 1,0 0,6 5,-10-1,-1 0,-1-1,1 1,-2 0,1 1,-2-1,1 0,-2 1,1-1,-2 0,1 1,-2-1,1 0,-2 1,-1 6,-2-4,-1 0,1-1,-2 0,0 0,-1-1,0 0,-1-1,0 0,0 0,-2-1,1 0,-1-1,0-1,-1 0,0 0,0-1,-1-1,0 0,-13 3,16-6,1-1,0 0,-1-1,0 0,1 0,-1-1,1-1,-1 0,0 0,1-1,0 0,-1-1,1 0,0-1,0 0,1-1,-1 0,1 0,0-1,-2-1,-7-4</inkml:trace>
  <inkml:trace contextRef="#ctx0" brushRef="#br0" timeOffset="20761.04">368 121,'0'-6,"-1"1,1 0,-1 0,0 0,0-1,-1 1,0 0,0 1,0-1,0 0,-1 0,1 1,-1 0,0-1,-1 1,1 0,-1 1,0-1,0 1,0-1,0 1,0 0,-1 1,0-1,1 1,-1 0,0 0,0 0,0 1,0-1,0 1,-1 1,1-1,0 1,0 0,-1 0,1 0,0 1,0 0,0 0,-1 0,1 0,0 1,-4-1,1 0,-1 1,0 0,1 0,0 0,0 1,0 1,0-1,0 1,0 1,1-1,0 1,0 1,0-1,1 1,0 0,0 1,0-1,1 1,0 0,0 1,1-1,-1 3,1 7,2 0,-1 0,2 1,0-1,2 1,-1-1,2 1,1-1,0 0,2 5,8 69,-10 76,-6 0,-11 32,-25 394,67-207,0-138,1 22,-30-268,1 1,-1-1,1 0,-1 1,1-1,0 0,0 1,0-1,0 0,0 1,1-1,-1 1,1-1,-1 0,1 0,0 1,0-1,0 0,0 0,0 0,1 0,-1 0,1 0,-1 0,1-1,0 1,-1 0,1-1,0 0,0 1,0-1,0 0,0 0,1 0,-1 0,0 0,0-1,1 1,-1-1,0 1,1-1,-1 0,1 0,0 0,225-20,-172 20,-32 0</inkml:trace>
  <inkml:trace contextRef="#ctx0" brushRef="#br0" timeOffset="25578">13462 8,'82'20,"57"-31,-136 14,1 0,-1-1,0 1,0 1,0-1,0 0,0 1,-1-1,0 1,1 0,-1 0,-1 0,1 0,0 0,-1 0,0 1,0-1,0 0,-1 1,0-1,1 0,-1 1,-1-1,1 1,-1-1,0 0,0 1,0 1,0 7,7 208,30 53,-27-171,-4 0,-7 74,0-33,2 787,-25-787,25-141,0 0,0 0,0 1,0-1,-1 0,1 0,-1 1,0-1,0 0,0 0,0 0,-1 0,1 0,-1 0,0 0,0-1,0 1,0-1,0 1,0-1,-1 0,1 0,-1 0,0 0,1 0,-1 0,0-1,0 0,0 1,0-1,0 0,-3 0,-165 2,99-6,-72 2,155 1</inkml:trace>
  <inkml:trace contextRef="#ctx0" brushRef="#br0" timeOffset="26509.455">14479 459,'-9'-7,"0"1,0 1,-1-1,0 2,0-1,0 1,0 1,0 0,-1 0,0 1,1 0,-1 1,0 0,0 1,0 0,1 1,-1 0,0 1,0 0,-8 3,5 0,0 0,0 2,0-1,1 1,0 1,1 1,0-1,0 2,1 0,0 0,-9 12,17-20,1 0,-1 0,1 0,0 1,0-1,0 1,0-1,0 1,1 0,-1-1,1 1,0 0,0 0,0 0,0 0,0 0,1 0,-1 1,1-1,0 0,0 0,0 0,0 0,0 0,1 1,0-1,-1 0,1 0,0 0,1 0,-1 0,0-1,1 1,0 0,-1-1,1 1,0-1,0 1,1-1,-1 0,0 0,1 0,-1 0,1 0,0-1,0 1,0 0,8-2,-1 0,1 0,0-1,-1 0,1-1,-1 0,0 0,0-1,0-1,0 0,0 0,0-1,-1 0,8-6,9-2,33-15,1 3,1 2,29-5,-65 20,-22 6,-1 1,1-1,-1 0,1 1,0 0,0-1,0 1,0 0,-1 0,1 1,1-1,-1 1,0-1,0 1,0 0,0 0,0 1,0-1,0 0,0 1,0 0,0 0,0 0,0 0,0 0,-1 1,1-1,0 1,-1-1,1 1,-1 0,0 0,0 0,1 1,-1-1,-1 0,1 1,0 0,0-1,-1 1,0 0,1 0,-1-1,1 18,-1 0,0 0,-2 0,0 0,-1 0,-1 0,-1-1,-1 1,0-1,-2 0,0-1,-1 1,-1-2,-10 17,13-22,-31 53,-3-1,-2-3,-3-1,-3-3,-2-1,-3-3,-3-1,-28 25,-75 84,157-159,0-1,1 1,-1-1,1 1,-1-1,1 1,-1 0,1-1,0 1,0 0,0 0,0 0,0 0,1 0,-1 0,0 0,1 1,0-1,-1 0,1 0,0 0,0 0,0 1,1-1,-1 0,0 0,1 0,-1 0,1 0,0 0,0 0,0 0,0 0,0 0,0 0,0 0,2 1,16 3,1-2</inkml:trace>
  <inkml:trace contextRef="#ctx0" brushRef="#br0" timeOffset="26863.665">14817 1249,'-37'12,"1"1,1 2,0 2,1 1,0 2,2 1,1 1,0 2,2 1,1 1,1 1,1 2,-8 13,31-39,0 0,1 0,-1 0,1 1,0-1,0 1,0 0,0 0,1-1,0 1,-1 0,1 0,1 0,-1 1,1-1,-1 0,1 0,0 0,1 0,-1 0,1 0,0 0,0 0,0 0,0 0,1 0,-1 0,1 0,0-1,0 1,1-1,-1 0,1 1,0-1,-1 0,1 0,1-1,-1 1,0-1,1 1,0-1,6 2,-1 0,1-1,0 0,1-1,-1 0,0-1,0 0,1 0,-1-1,0-1,1 1,-1-2,0 1,1-2,3-1,150-57,-150 55,13-6,-1-1,0-1,0-1,-1-2,-2 0,1-1,-2-2,0 0,-2-1,14-18,-32 36,0 0,0 0,0 1,0-2,0 1,0 0,-1 0,0-1,1 1,-1 0,0-1,-1 1,1-1,-1 1,0-1,1 0,-1 1,-1-1,1 1,-1-1,1 0,-1 1,0 0,0-1,0 1,-1-1,1 1,-1 0,0 0,0 0,0 0,0 0,-1 1,1-1,-1 0,1 1,-1 0,0 0,0 0,0 0,0 0,-1 0,1 1,0 0,-1-1,-2 1,-18-6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39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1437,'212'-198,"129"-62,-323 248</inkml:trace>
  <inkml:trace contextRef="#ctx0" brushRef="#br0" timeOffset="16253.829">0 2735,'39'-29,"16"-14,0-5,-5 6,-11 5,-7 9,-9 9</inkml:trace>
  <inkml:trace contextRef="#ctx0" brushRef="#br0" timeOffset="16884.884">1722 1324,'38'-29,"23"-14,5-5,-4 6,-7 5,-8 10,-13 3,-7 7,-8 5</inkml:trace>
  <inkml:trace contextRef="#ctx0" brushRef="#br0" timeOffset="17087.766">2314 844,'19'-10,"16"-7,2-2</inkml:trace>
  <inkml:trace contextRef="#ctx0" brushRef="#br0" timeOffset="17267.767">2624 618,'24'-20,"18"-10,6-1,-5 6</inkml:trace>
  <inkml:trace contextRef="#ctx0" brushRef="#br0" timeOffset="16604.808">959 1945,'34'-29,"15"-14,5 0,-7 2,-7 9,-5 5,-4 1,-7 7</inkml:trace>
  <inkml:trace contextRef="#ctx0" brushRef="#br0" timeOffset="23626.353">1383 1662,'-14'0,"0"-1,0 0,0 0,0-2,0 0,1 0,0-1,-1-1,1 0,1-1,-1-1,1 0,0 0,1-1,0 0,0-1,0-1,-65-47,74 57,0 1,0 0,0-1,0 1,0 0,0 0,0 0,0 0,1 1,-1-1,0 0,0 1,1-1,-1 1,1 0,0-1,-1 1,1 0,0 0,0 0,0 0,0 0,1 0,-1 0,0 0,1 0,-1 0,1 0,0 1,0-1,0 0,0 0,0 0,0 0,1 1,-1-1,1 0,-1 0,1 0,0 0,0 0,0 0,0 0,28 154,-4-15,7 85,-22-96,25 33,-27-127,-4-104,2 29,1 1,2 0,1 1,2 0,6-9,28-96,-14-27,-6 0,-19 146,0 5</inkml:trace>
  <inkml:trace contextRef="#ctx0" brushRef="#br0" timeOffset="434.989">1129 448,'19'-14,"11"-10,1-5,0 1,-6 2,-2 5,-5 1,-1 4,2 0,2-2,3 2,-4-2,1 4,-4-2,0 2,-3 4</inkml:trace>
  <inkml:trace contextRef="#ctx0" brushRef="#br0" timeOffset="22072.378">1467 138,'-32'1,"0"-2,-1-1,1-1,0-2,1-1,-1-1,-19-9,-127-58,177 73,0 0,0 0,0 0,0 0,0 0,0 1,-1-1,1 0,0 1,0-1,-1 1,1-1,-1 1,1 0,0-1,-1 1,1 0,-1 0,1 0,-1 0,1 0,0 1,-1-1,1 0,-1 1,1-1,0 1,-1-1,1 1,0-1,0 1,0 0,-1 0,1 0,0 0,0 0,0 0,0 0,0 0,0 0,1 0,-1 0,0 1,1-1,-1 0,0 0,1 1,0-1,-1 1,1-1,0 0,0 1,-1-1,1 1,0-1,1 1,-1 0,-1 20,2 1,0-1,2 1,0-1,1 0,2 0,0-1,1 1,1-1,10 18,31 100,-43-113,26 174,-32 25,7-197,-7-28,-1-1,1 1,0 0,0-1,0 1,0 0,0-1,1 1,-1 0,0-1,0 1,0 0,0-1,0 1,0 0,1-1,-1 1,0 0,0-1,0 1,1 0,-1 0,0-1,0 1,1 0,-1 0,0 0,1-1,-1 1,0 0,1 0,-1 0,0 0,1 0,-1-1,0 1,1 0,-1 0,0 0,1 0,-1 0,0 0,1 0,-1 0,0 1,1-1,-1 0,0 0,1 0,-1 0,0 0,1 0,-1 1,0-1,1 0,-1 0,0 0,0 1,1-1,-1 0,0 1,0-1,0 0,1 0,-1 1,0-1,0 1,57-178,101-186,-52 170,-101 182,-1 0,0 0,0 0,-1 0,-1 0,0-1,-1 1,0-1,-1 0,0 1,0-1,-2 0,-1-8,-4-4</inkml:trace>
  <inkml:trace contextRef="#ctx0" brushRef="#br0" timeOffset="27339.943">1298 307,'-9'1,"1"1,-1 0,0 0,0 0,1 1,0 1,-1 0,1 0,0 0,1 1,-1 0,1 0,0 1,1 0,-1 0,1 1,0 0,-4 6,-188 234,72-125,79-73,-3-2,-1-2,-21 12,39-34,-78 74,-41 43,39-37,28-37,110-74,-8-1,-1 1</inkml:trace>
  <inkml:trace contextRef="#ctx0" brushRef="#br0" timeOffset="28939.172">1242 1747,'-77'65,"-136"146,56-84,-111 85,156-128,75-49,22-19,-1 0,-1-2,-1 0,0-1,0-1,-14 7,7-7,13-8,0 2,0-1,1 1,0 1,0 0,1 1,0 0,0 0,0 2,5-3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6:25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1559,'122'-71,"-3"-6,-4-4,-4-6,93-93,-155 137,-2 3,-2-3,-2-1,-2-2,-1-2,-3-2,-3-1,-1-2,-3-1,-2-1,-3-1,-2-2,-3 0,3-20,-18 64,-1 0,-1 0,0 0,-1 0,0 0,-2-1,1 1,-2 0,1-1,-2 1,0 0,-1 0,0 0,-2 0,1 0,-2-1,4 12,0 0,0-1,-1 1,1 1,-1-1,1 0,-1 1,0-1,0 1,0 0,0 0,-1 0,1 0,0 0,-1 1,1 0,-1 0,0 0,1 0,-1 0,0 1,0-1,1 1,-1 0,0 0,0 1,0-1,1 1,-1 0,0 0,0 0,-108 54,84-32,1 2,1 1,1 1,1 1,2 1,1 1,1 1,1 1,2 1,2 0,-2 7,3-12,1 1,1 0,2 1,1 0,1 0,1 1,2 0,2 1,0-1,2 0,2 1,0-1,2 1,2-1,1 0,1-1,1 1,2-2,1 1,2-1,0-1,3 1,-9-18,0 1,1-1,1-1,0 1,0-1,1-1,0 0,1 0,0-1,0-1,1 1,0-2,0 0,0 0,1-1,0-1,0 0,0-1,1 0,-1-1,1 0,-1-1,1-1,0 0,-1-1,1-1,-1 0,1 0,7-4,0-4,-2-2,0 0,0-1,-1 0,-1-2,0 0,-1-1,0-1,0-2,23-22,44-76,-83 116,0 0,0 0,0 0,0 0,0 1,0-1,0 0,0 0,0 0,0 1,0-1,1 0,-1 0,0 1,1-1,-1 0,1 0,-1 1,0-1,1 0,0 1,-1-1,1 1,-1-1,1 1,0-1,-1 1,1-1,0 1,-1 0,1-1,0 1,0 0,-1-1,1 1,0 0,0 0,0 0,-1 0,1 0,0 0,0 0,0 0,0 0,-1 0,1 0,0 1,0-1,-1 0,1 1,0-1,0 0,-1 1,1-1,0 1,-1-1,1 1,0-1,-1 1,1-1,-1 1,1 0,-1-1,1 2,3 120,-6-111,1-1,0 0,0 1,1-1,0 1,1-1,0 0,1 1,0-1,1 0,0 0,0 0,1-1,0 1,1-1,5 9,-7-16,-1 1,1-1,0 1,0-1,0 0,1 0,-1 0,0-1,1 1,-1-1,1 0,-1 0,1 0,0 0,0 0,-1-1,1 0,0 0,0 0,-1 0,1 0,0-1,0 0,-1 0,1 0,-1 0,1 0,-1-1,1 0,-1 0,0 1,0-2,0 1,0 0,0-1,0 1,-1-1,1 0,-1 0,0 0,1 0,-2 0,1-1,1-2,47-95,-36 68,1 1,2 1,1 0,2 1,0 2,11-10,-30 35,1 1,-1 0,1 0,0 0,0 0,0 0,0 0,0 0,0 1,0-1,1 1,-1-1,1 1,-1 0,1 0,-1 0,1 0,0 1,-1-1,1 1,0 0,0-1,-1 1,1 0,0 1,0-1,-1 0,1 1,0 0,-1-1,1 1,-1 0,1 0,-1 1,1-1,-1 0,0 1,1-1,-1 1,0 0,0 0,0 0,0 0,-1 0,1 0,-1 1,1-1,-1 0,0 1,0-1,0 1,1 1,7 31,-1 0,-2 1,-1-1,-2 1,-2 14,-1-50,5 48,-5-47,0-1,0 1,0 0,1 0,-1-1,0 1,1 0,-1-1,0 1,1 0,-1-1,0 1,1-1,-1 1,1-1,-1 1,1-1,0 1,-1-1,1 1,-1-1,1 0,0 1,-1-1,1 0,0 0,-1 1,1-1,0 0,0 0,-1 0,1 0,0 0,0 0,-1 0,1 0,0 0,-1 0,1-1,0 1,0 0,-1 0,1-1,0 1,-1 0,1-1,-1 1,1 0,0-1,-1 1,1-1,-1 1,1-1,-1 0,1 1,-1-1,0 1,1-1,-1 0,0 1,1-1,76-97,-42 58,-13 12,2 2,1 0,1 2,1 0,19-11,-45 34,0 0,0 0,0 0,0 1,0-1,0 0,0 1,0-1,0 1,0-1,0 1,0 0,0-1,0 1,0 0,0 0,1 0,-1 0,0 0,0 0,0 0,0 0,0 0,1 0,-1 1,0-1,0 0,0 1,0-1,0 1,0-1,0 1,0 0,0-1,0 1,0 0,-1 0,1-1,0 1,0 0,-1 0,1 0,-1 0,1 0,0 0,-1 0,0 0,1 0,-1 1,0-1,0 0,1 0,-1 0,0 0,3 73,-3-63,-3 222,18-198,-3-29</inkml:trace>
  <inkml:trace contextRef="#ctx0" brushRef="#br0" timeOffset="385.545">2625 1107,'30'-1,"0"0,0-2,0-1,0-2,-1 0,0-2,0-1,-1-2,0-1,-1-1,0-1,-1-1,-1-1,0-2,49-73,-72 88,0-1,0 0,0 0,-1 0,1 0,-1 0,0-1,0 1,0 0,-1-1,0 1,0 0,0-1,0 1,0 0,-1-1,0 1,0 0,0 0,-1-1,1 1,-1 0,0 0,-2-3,-2 2,0 1,0 0,0 0,0 1,-1 0,1 0,-1 0,0 1,0 0,0 0,0 1,0 0,0 0,0 0,0 1,-1 0,1 1,0 0,0 0,0 0,-5 2,0 0,-1 1,1 1,-1 0,2 0,-1 1,0 1,1 0,1 1,-1 0,1 0,0 1,1 0,0 1,1 0,-1 0,2 1,0 0,0 1,1-1,1 1,-1 0,2 1,0-1,1 1,0 0,0 0,2 0,-1 0,2 0,0 0,0 0,1 1,1-1,0 0,1-1,1 1,3 8,-1-11,0-2,1 1,0-1,0 0,1 0,0-1,1 0,0 0,0-1,0 0,1-1,-1 0,1-1,0 0,1 0,-1-1,1 0,0-1,-1 0,1-1,0 0,0-1,0 0,0 0,0-1,9-3,4-1,-6-2</inkml:trace>
  <inkml:trace contextRef="#ctx0" brushRef="#br0" timeOffset="15169.437">1552 458,'-9'-5,"-4"4,1 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6:54.9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0,'22'59,"-19"-38,-1 1,-1-1,0 0,-2 1,-1-1,0 0,-2 0,-4 17,6-26,1 0,0 0,0 1,2-1,-1 0,2 0,0 0,0 0,1 1,7 52,3 11,-10-65,0 0,0 0,-2 0,1 1,-1-1,-1 1,0-1,-1 1,0-1,-1 1,0 0,-5 16,1 0,2 0,1 1,1-1,2 1,0-1,3 11,8-3,-4-31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6:57.2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0,'22'80,"-15"180,18-144,5 50,-29 144,23-204,-21-97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7:02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289 141,'-1'-2,"-1"0,1 1,-1-1,1 0,-1 0,0 1,0-1,0 1,0-1,0 1,0 0,0 0,0 0,-1 0,1 0,0 0,0 1,-1-1,1 1,-1 0,1 0,0-1,-1 2,1-1,-3 0,-3 0,-1 1,0 0,1 0,-1 1,1 0,0 1,0 0,0 0,0 0,0 1,0 0,1 1,0 0,0 0,0 0,1 1,0 0,0 0,0 1,1-1,-5 8,1 0,1-1,1 1,0 0,1 1,0 0,1 0,1 0,1 0,0 1,0-1,1 12,1-22,0 1,0 0,1 0,0 0,0 0,0 0,1 0,0 0,0 0,0 0,1 0,0 0,0-1,0 1,1-1,-1 1,2-1,-1 0,0 0,1 0,0-1,0 0,0 1,1-1,0 0,-1-1,1 1,0-1,1 0,-1-1,1 1,-1-1,74 5,-60-13</inkml:trace>
  <inkml:trace contextRef="#ctx0" brushRef="#br0" timeOffset="397.365">656 226,'-11'12,"1"1,0 1,0 0,2 0,0 1,1 0,0 1,1-1,1 1,0 0,1 1,1-1,0 1,1 6,3-19,-1-1,1 1,0 0,0-1,0 1,0-1,1 1,0-1,-1 0,1 0,0 0,0 0,1 0,-1 0,1 0,-1-1,1 1,0-1,0 0,0 0,0 0,1 0,-1 0,0-1,1 1,-1-1,1 0,-1 0,1-1,0 1,-1-1,1 1,0-1,7 1,-1-1,1 0,0 0,-1-1,1-1,-1 1,0-2,0 1,1-2,-2 1,4-2,112-81,-113 79,-1 0,1-1,-2-1,1 0,-1 0,-1-1,0 0,0-1,-1 0,0 0,-1-1,0 0,-1 0,0 0,-1-1,-1 0,0 0,0 0,-2-1,1 1,-2-1,1-6,-3 14,-1-1,1 1,-1-1,0 1,0 0,-1 0,1 0,-2 0,1 0,0 1,-1-1,0 1,-1 0,1 0,-1 1,0-1,0 1,0 0,0 0,-1 1,0 0,0 0,0 0,0 0,0 1,0 0,-1 0,1 1,-1 0,1 0,-1 1,1-1,-1 1,0 1,1-1,-1 1,1 0,-1 1,-5 1,-68 62,61-41</inkml:trace>
  <inkml:trace contextRef="#ctx0" brushRef="#br0" timeOffset="949.409">1164 452,'10'-37,"3"1,1 1,1 0,2 0,1 2,2 0,22-26,-42 59,0 1,0-1,1 1,-1-1,0 0,0 1,1-1,-1 0,0 1,0-1,1 0,-1 1,0-1,1 0,-1 0,1 1,-1-1,0 0,1 0,-1 0,1 0,-1 0,0 1,1-1,-1 0,1 0,-1 0,1 0,-1 0,0 0,1 0,-1 0,1 0,-1-1,1 1,-1 0,0 0,1 0,-1 0,1-1,-1 1,0 0,1 0,-1-1,0 1,1 0,-1-1,0 1,0 0,1-1,-1 1,0-1,-6 41,4-31,-2 5,0-1,1 1,1 0,0 0,1-1,0 1,1 0,0 0,1 0,1 0,1 0,1 6,-3-18,0 0,0 0,0 0,0-1,0 1,0 0,0 0,1-1,-1 1,1-1,-1 1,1-1,0 0,0 1,-1-1,1 0,0 0,0 0,0 0,0-1,0 1,0-1,0 1,1-1,-1 1,0-1,0 0,0 0,0 0,0-1,1 1,-1 0,0-1,0 1,0-1,0 0,0 0,0 1,0-1,0-1,-1 1,1 0,0 0,1-2,75-67,-61 46,0-1,-1-1,-2 0,-1-1,-1 0,8-28,-15 54,-5 11</inkml:trace>
  <inkml:trace contextRef="#ctx0" brushRef="#br0" timeOffset="1434.948">1700 423,'109'-257,"-71"197,-33 90,-7-25,0 1,0 0,1-1,0 1,0 0,0 0,1 0,0 0,0 0,0 0,1 0,0-1,0 1,0 0,1 0,0-1,0 1,0-1,1 1,0-1,0 0,0 0,1 0,-1-1,1 1,1-1,-1 0,0 0,1 0,0-1,0 0,0 0,0 0,5 2,-1-6,0 0,0-1,0 0,0 0,0-1,0 0,0 0,-1-1,0 0,0-1,0 0,0 0,-1-1,1 0,-2 0,1-1,-1 1,0-2,0 1,0 0,-1-1,-1 0,1-1,-1 1,2-7,29-61,-30 69,-3 7</inkml:trace>
  <inkml:trace contextRef="#ctx0" brushRef="#br0" timeOffset="1800.441">2434 226,'27'-19,"-9"8,0-1,-1-1,0-1,-1 0,-1-1,0 0,-1-1,-1-1,5-8,-17 24,0 0,0 0,0 0,-1 0,1-1,0 1,-1 0,1 0,-1 0,1-1,-1 1,0 0,0-1,1 1,-1 0,0-1,0 1,0 0,0-1,0 1,-1 0,1-1,0 1,-1 0,1 0,-1-1,1 1,-1 0,1 0,-1 0,0 0,0 0,0 0,0 0,1 0,-1 0,0 0,0 0,-1 0,1 1,0-2,-56 1,33 9,1 1,1 1,-1 1,2 1,0 1,0 0,1 2,1 0,-14 15,29-27,0 1,1 0,-1 0,1 1,0-1,1 1,-1-1,1 1,0 0,0 0,0 0,0 0,1 0,0 0,0 0,1 1,-1-1,1 0,0 1,1-1,-1 0,1 0,0 1,0-1,1 0,0 0,-1 0,2 0,-1-1,0 1,1 0,0-1,0 0,1 0,-1 0,1 0,0 0,-1-1,2 1,-1-1,3 1,4 2,1-1,0-1,0 0,0 0,1-1,-1-1,1 0,-1-1,1 0,0-1,0 0,-1-1,1 0,0-1,-1-1,1 0,1-1,10-2</inkml:trace>
  <inkml:trace contextRef="#ctx0" brushRef="#br0" timeOffset="2166.058">3055 1,'-26'17,"-25"15,3 2,0 2,3 2,-2 5,44-41,0 0,0 1,0-1,0 1,0 0,1 0,-1 0,1 0,0 1,0-1,0 1,0-1,1 1,-1 0,1-1,0 1,0 0,0 0,1 0,-1 0,1 0,0 0,0 0,1 0,-1 0,1 0,0-1,0 1,0 0,0 0,1 0,-1-1,1 1,0-1,0 1,0-1,1 0,-1 0,1 0,0 0,2 2,95 26,-70-26,-25-4,5 2,-1-1,1 1,0-2,0 1,0-1,0-1,-1 0,1 0,0-1,0 0,0-1,0 0,-1 0,1-1,-1 0,8-5,-4-3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7:05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1,'-16'60,"-25"143,41 156,0-354,0-1,0 1,0 0,-1-1,0 1,0-1,0 1,0-1,-1 1,1-1,-1 1,0-1,-1 0,1 0,-1 0,1-1,-1 1,-1 0,1-1,0 0,-1 0,1 0,-1 0,0-1,-2 2,-7-5</inkml:trace>
  <inkml:trace contextRef="#ctx0" brushRef="#br0" timeOffset="272.35">0 368,'24'-5,"13"-2,5 1,0 6,-3 3,-2 1,-4 0,-1-1,-3-1,-1-1,0 0,0-1,0 0,-1 0,1 0,0 0,0 0,-4 0</inkml:trace>
  <inkml:trace contextRef="#ctx0" brushRef="#br0" timeOffset="517.143">650 424,'4'34,"8"20,0 6,-1-7</inkml:trace>
  <inkml:trace contextRef="#ctx0" brushRef="#br0" timeOffset="690.646">677 141,'20'5,"5"2</inkml:trace>
  <inkml:trace contextRef="#ctx0" brushRef="#br0" timeOffset="1121.051">988 678,'101'-162,"-87"136,0 0,2 2,1 0,1 0,1 2,8-7,30-26,-57 55,1 0,-1 0,1 0,-1 0,1 0,-1 0,1 1,-1-1,1 0,-1 0,1 0,-1 1,1-1,-1 0,0 1,1-1,-1 0,0 1,1-1,-1 0,0 1,1-1,-1 1,0-1,1 1,-1-1,0 1,0-1,0 1,0-1,0 1,1-1,-1 1,0-1,0 1,0-1,0 1,0-1,0 1,-1-1,1 1,0-1,0 1,0-1,0 1,-1-1,1 1,0-1,0 1,-1-1,1 0,0 1,-1-1,1 3,-2 8,0-1,1 1,0 0,0 0,1 0,1 0,0 0,1 0,0 0,0-1,1 1,1-1,-1 1,2-1,-1 0,2-1,-1 1,1-1,1 0,-1 0,2-1,3 4,52 8,-40-18</inkml:trace>
  <inkml:trace contextRef="#ctx0" brushRef="#br0" timeOffset="1733.161">1778 311,'-1'-3,"-1"0,0 0,0 0,0 0,0 0,0 1,0-1,-1 1,1-1,-1 1,0 0,0 0,1 0,-2 0,1 1,0-1,0 1,0 0,-1 0,1 0,0 0,-1 1,1-1,-1 1,1 0,-1 0,1 0,0 0,-1 1,1-1,-1 1,1 0,0 0,-1 0,1 1,0-1,0 1,0-1,0 1,0 0,0 0,1 1,-5 2,1 1,0 0,0 0,1 0,-1 1,1 0,1 0,-1 0,1 1,1-1,-1 1,1 0,1 0,0 0,0 1,0-1,1 0,0 1,1-1,-1 1,2-1,-1 1,1-1,1 2,-1-7,0-1,0 0,1 1,-1-1,0 0,1 0,0 0,-1 0,1-1,0 1,0 0,0-1,0 1,0-1,0 0,0 1,1-1,-1 0,0 0,1-1,-1 1,1 0,-1-1,1 0,-1 1,1-1,-1 0,1 0,-1-1,1 1,-1 0,1-1,-1 1,1-1,87-33,-76 27,9-3,-8 1,2 0,-1 1,1 1,1 0,-1 1,1 1,0 1,0 1,1 0,-1 1,1 1,-1 1,1 1,11 1,-27-1,1 1,0-1,-1 1,0-1,1 1,-1 0,0 0,0 1,0-1,0 0,0 1,-1 0,1 0,-1 0,0 0,1 0,-2 0,1 1,0-1,-1 1,1-1,-1 1,0-1,0 1,0 0,-1 0,1-1,-1 1,0 0,0 0,-1 2,-23 121,-134 340,152-450,-1-1,-1 0,0 0,-1-1,-1 0,0 0,-1-1,-1 0,0-1,-1-1,0 0,0-1,-2 0,1-1,-2 0,1-2,-1 0,0 0,-1-1,1-1,-1-1,-1-1,1 0,-1-1,-16 0,20-2,10 0,-1 0,1 0,0 0,0 0,-1-1,1 1,0-1,-1-1,1 1,0 0,0-1,-1 0,1 0,0 0,0-1,0 1,0-1,0 0,0 0,1 0,-1-1,1 1,-1-1,1 0,0 0,0 0,0 0,0-1,1 1,-1-1,1 1,0-1,0 0,1 0,-1-1,2-8,2 0,-1 0,2 0,0 0,0 0,1 0,1 1,0 0,1 0,0 0,1 1,0 0,1 0,0 1,0 0,1 0,9-7,-15 14,34-38,2 1,2 1,1 3,3 1,44-26,-64 46</inkml:trace>
  <inkml:trace contextRef="#ctx0" brushRef="#br0" timeOffset="2432.878">1497 537,'0'-5,"0"-6,4-1,3-4,-1-4,-2-3,0-3,-2-1,-1-1,-1-1,1 0,-2 0,1 0,0 1,-5 4,-2 2,-4 5,0 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7:11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453 279,'-4'-51,"-30"73,11 9,1 0,2 2,1 0,2 2,1 0,2 0,-1 7,13-34,-198 492,138-328,57-212,13 8,0 1,3 0,0 1,2 0,1 1,1 0,2 1,1 1,8-10,8-14,377-655,-371 602,-42 219,1-45,2 1,4 0,3-1,5 12,63 253,-53-216,-22-118,0 0,0 0,0 1,0-1,0 0,-1 1,1-1,0 1,-1-1,1 1,-1-1,1 1,-1-1,0 1,0-1,0 1,0-1,0 1,0 0,0-1,0 1,0-1,-1 1,1-1,-1 1,1-1,-1 1,0-1,1 1,-1-1,0 0,0 0,0 1,0-1,0 0,0 0,-1 0,1 0,0 0,0 0,-1 0,1-1,-1 1,1 0,-1-1,1 1,-1-1,1 1,-1-1,1 0,-1 0,1 0,-1 0,1 0,-1 0,0 0,1 0,-2-1,-13-7,0-1,1-1,0 0,0-1,1-1,1 0,-12-14,-27-23,-10-1,-3 2,-1 4,-64-32,33 40,71 46,27 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7:11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543 28,'0'0,"1"0,-1-1,0 1,1-1,-1 1,0-1,1 1,-1-1,0 0,0 1,0-1,1 1,-1-1,0 1,0-1,0 0,0 1,0-1,0 1,0-1,0 0,-1 1,1-1,0 1,0-1,0 1,0-1,-1 1,1-1,0 1,-1-1,1 1,0-1,-1 1,1-1,-1 1,1-1,-1 1,1 0,-1-1,1 1,-1 0,1 0,-1-1,1 1,-1 0,1 0,-1 0,1 0,-1-1,0 1,1 0,-1 0,1 0,-1 0,0 1,1-1,-1 0,1 0,-42-6,42 6,-32 1,-1 1,1 2,0 1,1 1,-28 10,16-5,-152 48,194-59,0-1,0 1,0 0,-1 0,1 0,0 0,0 0,0 1,0-1,0 0,0 0,0 1,0-1,0 0,0 1,0 0,0-1,0 1,0-1,0 1,0 0,1 0,-1-1,0 1,0 0,1 0,-1 0,1 0,-1 0,0 0,1 0,0 0,-1 0,1 0,0 0,0 0,-1 0,1 0,0 0,0 0,0 1,0-1,0 0,1 0,-1 0,0 0,0 0,1 0,-1 0,0 0,1 0,0 0,-1 0,1 0,-1 0,1 0,0 0,0-1,-1 1,1 0,8 3,-1 0,1-1,-1 0,1 0,0-1,0 0,1-1,-1 0,0 0,0-1,3 0,43 5,61 14,-115-19,1 0,-1 0,0 0,1 0,-1 0,1 1,-1-1,0 0,1 1,-1 0,1-1,-1 1,0 0,0-1,0 1,1 0,-1 0,0 0,0 0,0 0,0 0,0 1,-1-1,1 0,0 0,-1 1,1-1,0 0,-1 1,1-1,-1 1,0-1,0 0,1 1,-1-1,0 1,0-1,0 1,-1-1,1 1,0-1,0 0,-1 1,1-1,-1 1,1-1,-1 0,0 1,1-1,-1 0,0 0,0 0,0 0,0 1,-1-1,-106 100,53-58,52-40,-10 7,1 0,0 1,1 0,1 1,0 0,0 0,1 1,-7 14,15-24,0-1,1 1,-1-1,1 1,0 0,0-1,0 1,0-1,0 1,0 0,1-1,0 1,-1-1,1 1,0-1,0 1,0-1,0 0,1 1,-1-1,1 0,-1 0,1 0,0 0,-1 0,1-1,0 1,0 0,1-1,-1 1,0-1,0 0,1 0,-1 0,1 0,91 25,-86-24,1 0,-1-1,0 0,1 0,-1-1,0 0,1 0,-1-1,0 0,1-1,-1 0,0 0,0-1,0 1,0-2,-1 1,1-1,-1-1,0 1,0-1,-1 0,1-1,-1 1,0-1,-1-1,1 1,-1-1,2-4,10-38,-9 31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7:12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0,'-7'45,"3"-1,1 0,2 1,4 37,-1-25,38 527,-58-289,14-278,1 1,1-1,0 1,1 0,1 0,1-1,1 1,0-1,1 1,1-1,1 0,0 0,1 0,3 3,-7-17,1 0,-1 0,1 0,-1 0,1-1,0 1,0-1,0 0,1 0,-1 0,0 0,1-1,0 1,-1-1,1 0,0 0,-1 0,1 0,0-1,0 1,0-1,0 0,-1 0,1-1,0 1,0-1,2 0,12-6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7:16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174 204,'0'-34,"0"27,0 23,0 489,14-399,-10-89,-1 0,-1-1,0 1,-1 0,0 0,-2 0,-2 14,-37 111,71-205,-24 43</inkml:trace>
  <inkml:trace contextRef="#ctx0" brushRef="#br0" timeOffset="587.06">4 204,'-1'-6,"0"1,0-1,1 1,0-1,0 1,0-1,0 0,1 1,0-1,0 1,1 0,0-1,0 1,0 0,0 0,1 0,0 0,0 0,0 1,0-1,1 1,0 0,0 0,0 0,0 1,1-1,-1 1,1 0,0 0,0 1,5-2,9-5,0 1,1 1,0 0,1 2,-1 0,1 2,20-2,-38 5,25-3,-1 1,1 2,-1 1,1 1,19 4,-42-4,-1 0,1 0,-1 1,0 0,1-1,-1 2,0-1,-1 0,1 1,-1 0,1 0,-1 0,0 0,-1 0,1 0,-1 1,0 0,0-1,0 1,-1 0,1 0,-1 0,0 0,-1 0,1 0,-1 0,0 0,0 0,-1 0,1 0,-2 4,0 11,0 0,-1 0,-1 0,-1-1,-1 1,-1-1,-8 16,13-29,1 1,0-1,0 0,0 0,0 1,1-1,0 1,0-1,1 0,0 1,0-1,1 0,-1 0,1 0,1 0,-1 0,1 0,0 0,0-1,1 0,-1 1,1-1,0 0,1-1,-1 1,1-1,0 0,0 0,0-1,1 1,1 0,5 3,0 0,-1 1,0 1,0 0,-1 0,0 1,-1 0,0 0,0 1,-1 1,-1-1,0 1,-1 1,0-1,0 1,-2 0,1 0,-2 1,0 1,-1-5,0 0,-1 0,0 0,-1 0,0 0,-1 0,0 0,0 0,-1-1,-1 1,0 0,0-1,0 1,-1-1,-1 0,0 0,0-1,0 1,-1-1,-1 0,1-1,-1 1,0-2,-1 1,-5 3,-12 2,-1-1,0-2,-1 0,0-2,0-1,-1-1,1-1,-4-1,28-3,-130 8,127-8,0-1,1 1,-1-1,1 0,-1 0,1-1,0 1,-1-1,1 0,0-1,0 1,0-1,0 0,1 0,-1-1,1 0,0 1,0-1,0 0,1-1,-1 1,1-1,2 2,0 1,0-1,0 0,0 0,1 1,-1-1,1 0,0 0,-1 0,1 0,1 0,-1 0,0 0,1 1,0-1,-1 0,1 0,0 0,0 1,1-1,0 0,8-17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03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818 189,'-8'11,"1"0,0 0,0 1,1 0,1 0,0 0,0 1,2 0,-1 0,0 6,-3 10,-66 319,57-276,10-42,0-1,-2 0,-1-1,-1 1,-2-2,-12 23,11-44,19-34,-1 10</inkml:trace>
  <inkml:trace contextRef="#ctx0" brushRef="#br0" timeOffset="352.656">169 359,'44'-40,"9"13,1 3,1 2,1 3,0 2,2 2,0 3,44-2,-49 4,255-35,-128 17,-126 23,-54 10,-4 1</inkml:trace>
  <inkml:trace contextRef="#ctx0" brushRef="#br0" timeOffset="568.954">198 1036,'43'-5,"48"-11,18-2,0-4,-9 2,-12 5,-16-1,-10 4,-12-2,-9 1,-6 4,-10 3</inkml:trace>
  <inkml:trace contextRef="#ctx0" brushRef="#br0" timeOffset="1255.505">1439 415,'81'-35,"-1"-3,-3-3,59-43,-108 66,-7 6,1-1,-2-1,0-1,-1-1,0-1,-1 0,9-14,1-33,-148 562,93-390,-1 20,-6-2,-6-1,-5-1,-32 57,16-95,59-85,0 1,0 0,0 0,0-1,0 1,-1-1,1 0,0 0,-1 1,1-2,-1 1,1 0,-1 0,1-1,-1 1,1-1,-1 0,0 0,1 0,-1 0,0 0,1-1,-1 1,1-1,-1 0,1 0,-1 1,1-2,0 1,-1 0,1 0,0-1,0 1,0-1,0 0,0 1,0-2,-7-7,1-1,1 0,0-1,0 0,2 0,-1 0,1 0,1-1,0 0,1 0,0 0,1 0,1-1,0-5,1 3,0 1,2 0,0-1,0 1,1 0,1 0,1 1,0-1,1 1,0 0,1 0,1 1,0 0,1 0,0 1,1 0,0 1,1 0,0 0,1 1,0 1,1 0,0 1,0 0,0 1,15-6,189-46,21-10,-235 68,-3 1,0 1,-1 0,1-1,1 1,-1 0,0-1,0 1,0-1,0 1,0 0,0-1,1 1,-1-1,0 1,1-1,-1 1,0-1,1 1,-1-1,0 1,1-1,-1 1,1-1,-1 0,1 1,-1-1,1 0,-1 1,1-1,-1 0,1 0,0 1,-1-1,1 0,-1 0,1 0,0 0,-1 0,1 0,0 0,-1 0,1 0,-1 0,1 0,0 0,-1-1,1 1,-1 0,1 0,-1-1,1 1,-1 0,1-1,-1 1,1 0,-1-1,1 1,-1-1,1 1,-1-1,0 1,1-1,-1 1,0-1,1 1,-1-1,-5 11,0 1,1-1,0 1,1 0,0 0,1 0,0 0,0 1,2-1,-1 1,1-1,1 0,0 1,1-1,2 9,2-1</inkml:trace>
  <inkml:trace contextRef="#ctx0" brushRef="#br0" timeOffset="3803.716">0 1742,'520'-93,"189"-64,-178 48,-425 83,-116 28,-3 3</inkml:trace>
  <inkml:trace contextRef="#ctx0" brushRef="#br0" timeOffset="4133.792">56 1996,'617'-129,"323"-77,-660 140,-231 52,-37 9</inkml:trace>
  <inkml:trace contextRef="#ctx0" brushRef="#br0" timeOffset="4451.721">141 2221,'39'-5,"50"-6,25-6,12-5,0-4,-9-2,-3-1,-8 0,-7 0,-1-1,-4 6,-7 2,-4 4,-12 6,-18 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0:10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452 843,'-27'5,"1"2,-1 1,1 1,1 2,0 0,0 1,1 2,1 0,0 2,1 1,-19 17,28-23,0 1,1 0,1 0,-1 1,2 1,0 0,1 0,0 1,1 0,0 1,2-1,0 1,-2 11,7-23,0-1,1 0,0 1,0-1,0 1,0-1,1 0,-1 1,1-1,0 0,0 1,0-1,0 0,1 0,-1 0,1 0,0 0,0 0,0 0,0-1,1 1,-1-1,0 1,1-1,0 0,0 0,-1 0,1 0,0-1,1 1,-1-1,0 0,0 0,1 0,-1 0,0-1,1 1,-1-1,0 0,1 0,-1 0,1 0,-1-1,1 1,-1-1,0 0,0 0,1 0,-1 0,21-7,-1 0,0-2,0 0,-1-2,0 0,-1-2,0 0,-2-1,1-2,8-9,-13 13,31-24,-3-2,-1-2,-1-2,-3-1,-2-2,-1-2,-3-1,1-7,-16 32,-95 312,73-146,6-136,0 0,1 0,0 0,0 0,0 0,0-1,1 1,0-1,0 1,1-1,-1 0,1 0,0-1,1 1,-1-1,1 0,0 0,0-1,0 1,0-1,4 2,2-1,0 1,-1-2,2 0,-1 0,0-1,1 0,-1-1,1-1,-1 1,1-2,-1 0,1 0,-1-1,0 0,1-1,-1 0,0-1,-1-1,1 1,8-7,10-5,0-2,-1-1,-1-1,0-2,-2 0,12-16,5-10,-2-2,-3-2,-2-1,-2-2,1-10,-7 11,-2-1,-3-2,-2 0,-3-1,-2-1,-3-1,-2-2,-7 49,0-1,-1-1,-1 1,0 0,0 0,-2 0,0-1,0 1,-2 0,1 0,-2 0,0 1,0-1,-2 1,1 0,-2 0,0 1,-8-12,13 22,-1-1,0 1,1 0,-1 0,0 0,0 1,0-1,0 1,-1 0,1 0,0 0,0 0,-1 0,1 1,-1-1,1 1,-1 0,1 0,0 0,-1 1,1-1,-1 1,1 0,0 0,0 0,-1 0,1 0,0 1,0-1,0 1,0 0,1 0,-1 0,0 1,0-1,-77 98,63-59,1 1,3 0,1 1,3 1,1-1,2 1,2 1,2-1,2 0,2 1,1-1,3 0,2 0,1-1,3 0,7 18,-19-61,7 29,0 0,2 0,1-1,1-1,2 1,0-2,2 0,13 17,-24-39,0 0,0-1,0 0,1 0,-1 0,1-1,0 1,-1-1,1 0,0-1,0 1,0-1,1 0,-1 0,0 0,0-1,1 0,-1 0,0 0,0-1,1 1,-1-1,0-1,0 1,0-1,0 0,0 0,0 0,-1-1,1 1,-1-1,0 0,1-1,-2 1,1-1,0 1,-1-1,1-1,0-1,39-37,-1-1,-3-3,29-44,17-22,-64 83,-21 29,1 1,-1-1,0 1,1 0,-1-1,1 1,-1-1,0 1,0-1,1 1,-1-1,0 1,0-1,1 1,-1-1,0 1,0-1,0 1,0-1,0 0,0 1,0-1,0 1,0-1,0 1,0-1,0 1,0-1,0 0,-1 1,1-1,0 1,0-1,-1 1,1-1,0 1,-1-1,1 1,0 0,-1-1,1 1,-1-1,1 1,-1 0,1-1,-1 1,1 0,-1 0,1 0,-1-1,1 1,-1 0,1 0,-1 0,1 0,-2 0,0 0,-1 1,1-1,-1 1,1 0,0 0,-1 0,1 0,0 0,0 0,0 1,-1-1,1 1,1 0,-1-1,0 1,0 0,1 0,-1 0,1 0,-1 0,1 1,0-1,0 0,0 1,0-1,0 1,1-1,-1 0,1 2,-10 76,9-66,0-1,2 1,-1-1,2 1,0-1,0 0,2 0,-1 0,2 0,-1 0,2-1,0 0,0 0,1-1,1 1,-1-1,2-1,1 1,-7-8,0-1,0 0,1 0,-1 0,1-1,-1 1,1-1,0 0,-1 0,1 0,0-1,0 1,0-1,0 0,0 0,-1 0,1-1,0 1,0-1,0 0,-1 0,1 0,0 0,-1-1,1 0,-1 1,1-1,-1-1,0 1,1-1,88-81,-68 54,-1 0,-2-2,-1 0,-2-1,-1-1,2-9,6-29,-42 115,13-28,0 0,1 0,1 0,1 0,0 0,1 0,1 0,0 1,1-1,0 0,1 0,1-1,1 1,0-1,0 0,2 0,0 0,0-1,1 0,5 4,-10-14,0 0,0 0,1 0,0-1,-1 0,1 1,0-1,0-1,0 1,0-1,0 1,1-1,-1 0,0-1,0 1,1-1,-1 0,0 0,1 0,-1-1,0 1,1-1,-1 0,0 0,0-1,0 1,0-1,0 0,0 0,0 0,0-1,0 0,12-7,-1-1,0-1,-1 0,0-1,-1-1,0 0,-1-1,2-2,0 0,-1-1,-2 0,1 0,-2-2,-1 1,0-1,-2-1,0 1,0-5,-7 25,-1-1,1 0,0 0,0 0,0 0,0 0,-1 1,1-1,0 0,1 0,-1 0,0 0,0 0,0 0,0 1,1-1,-1 0,0 0,1 0,-1 1,1-1,-1 0,1 0,-1 1,1-1,-1 0,1 1,0-1,-1 1,1-1,0 1,-1-1,1 1,0-1,0 1,0 0,-1-1,1 1,0 0,0 0,0 0,0 0,0 0,0 0,-1 0,1 0,0 0,0 0,0 0,0 0,0 0,-1 1,1-1,0 1,10 5</inkml:trace>
  <inkml:trace contextRef="#ctx0" brushRef="#br0" timeOffset="1804.756">3275 674,'-13'-2,"0"0,1 1,-1 0,0 1,0 1,1 0,-1 1,0 0,1 1,-1 0,1 1,0 0,0 1,-2 0,1 0,1 1,-1 1,1 0,0 0,0 1,1 1,0 0,1 1,0 0,0 0,1 1,0 0,1 0,0 1,1 1,1-1,0 1,0 0,1 0,1 1,1-1,-1 1,1 6,3-16,0 0,0 0,1-1,-1 1,1 0,0-1,0 1,0-1,1 1,-1-1,1 1,0-1,0 0,0 0,0 0,1 0,-1 0,1 0,0-1,-1 1,1-1,0 0,0 0,1 0,-1 0,0-1,1 1,-1-1,1 0,0 0,-1 0,1 0,0-1,-1 1,1-1,0 0,0 0,-1 0,1-1,0 1,-1-1,1 0,0 0,-1 0,1-1,-1 1,0-1,1 0,-1 0,1-1,140-105,27-73,-171 180,0 1,0-1,1 0,-1 1,0-1,1 1,-1-1,1 1,-1-1,1 1,-1-1,1 1,-1 0,1-1,-1 1,1-1,0 1,-1 0,1 0,0-1,-1 1,1 0,-1 0,1 0,0 0,-1 0,1 0,0 0,0 0,-1 0,1 0,0 0,-1 0,1 0,-1 1,1-1,0 0,-1 1,1-1,-1 0,1 1,0-1,-1 0,1 1,-1-1,1 1,-1-1,0 1,1-1,-1 1,1 0,-1-1,0 1,0-1,1 1,-1 0,0-1,0 1,0 0,0-1,1 1,-1 0,0 0,1 52,-1-44,0-7,8 115,-8-113,1 0,0 1,1-1,-1 0,1 0,-1 0,1 0,1 0,-1-1,0 1,1-1,0 1,0-1,0 0,0 0,0 0,1-1,-1 1,1-1,-1 1,1-1,0-1,0 1,0 0,2 0,3-3,-1 0,0-1,1 0,-1 0,0-1,0 0,0 0,-1-1,1 0,-1 0,0-1,0 1,0-2,-1 1,1-1,-2 0,1 0,0-1,-1 0,0 0,-1 0,0 0,1-2,0 2,128-199,-149 361,41-6,-22-140,-1 1,1-1,1-1,0 1,0-1,0 1,1-1,0 0,1-1,0 1,0-1,4 3,-7-7,0-1,0 1,0-1,0 0,0 0,1 0,-1 0,1-1,-1 0,1 1,0-1,0 0,-1-1,1 1,0-1,0 0,0 1,0-2,-1 1,1 0,0-1,0 0,0 0,-1 0,1 0,0 0,-1-1,1 0,-1 0,0 0,2-1,6-7,0 0,-1 0,0-1,-1 0,0-1,-1 0,0 0,-1-1,0 0,-1 0,4-13,15-28,12-14,61-142,-62 68,-19 165,28 75,-22-53,-3 2,-1 0,-2 2,-2 0,-1 7,-6-16,-3 0,0 1,-3-1,-2 38,-7-13,-3 0,-3-1,-12 34,11-56,-2 0,-1-2,-2 0,-2-1,-18 23,-13 1,50-61,1-1,-1 1,1-1,-1 0,0 1,0-1,0 0,1 0,-1 0,0-1,0 1,0 0,0-1,-1 1,1-1,0 0,0 1,0-1,0 0,0-1,0 1,0 0,-1 0,1-1,0 1,0-1,0 0,0 0,0 0,1 0,-1 0,0 0,0 0,0 0,1-1,-1 0,-3-6,1 0,0 0,1-1,0 0,0 1,1-1,0 0,0 0,1-1,0 1,1 0,0 0,1-1,-1 1,2 0,0-1,6-35,3 0,1 1,2 1,2 0,2 1,2 0,2 2,17-25,-25 41,10-17,1 1,2 1,2 2,1 1,5-3,242-245,-248 253,2 2,1 0,1 2,17-9,-49 35,1 0,-1 0,1 0,-1 0,1 0,0 0,0 1,-1-1,1 1,0-1,0 1,0-1,0 1,0 0,0 0,-1 0,1 0,0 0,0 1,0-1,0 1,0-1,-1 1,1-1,0 1,0 0,-1 0,1 0,-1 0,1 0,-1 0,1 1,-1-1,0 0,1 1,-1-1,0 1,0-1,0 1,0 0,0-1,0 1,-1 0,1 0,-1-1,1 1,-1 0,1 1,3 15,0 1,-1 0,-1 0,-1 1,0-1,-1 0,-3 11,2 8,-31 132,30-162,-1 0,1 0,-1-1,-1 1,1-1,-1 0,-1 0,1 0,-1 0,0-1,-1 0,1 0,-1 0,-1-1,1 0,-1 0,0-1,0 1,0-1,-5 1,11-5,1 0,-1 0,0-1,0 1,1 0,-1 0,0 0,0 0,1 0,-1 0,0 0,0 0,1 0,-1 1,0-1,1 0,-1 0,0 1,0-1,1 0,-1 1,0-1,1 0,-1 1,1-1,-1 1,1 0,-1-1,1 1,-1-1,1 1,-1 0,1-1,0 1,-1 0,1-1,0 1,0 0,0-1,-1 1,1 0,0 0,0-1,0 1,0 0,0 0,0 0,0-1,1 1,-1 0,0-1,0 1,0 0,1 0,-1-1,0 1,1 0,-1-1,1 1,-1-1,1 1,0 0,13 3,1-1,0-1,0 0,0-1,0 0,0-1,14-3,12 2,-11 2,1-2,0-1,0-2,-1 0,1-2,-1-2,-1 0,0-2,0-1,-1-2,0-1,-1 0,0-2,-2-2,0 0,-1-1,-1-2,0 0,-2-1,-1-2,6-7,-22 24,1 0,-1 0,0 0,0 0,-1 0,0-1,0 0,-1 0,0 1,0-1,-1 0,0-1,-1 1,1 0,-2 0,1 0,-1 0,0 0,-1 0,0 0,0 0,0 0,-1 1,-1-1,-1-3,-8-2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0:16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816 758,'-59'0,"0"3,-1 3,2 2,-1 3,-26 9,50-6,1 2,0 1,2 1,0 2,1 2,1 0,1 2,1 2,1 0,1 2,-20 28,-2 30,47-84,1-1,-1 1,1 0,-1 0,1 0,0 0,0 0,0 0,0 0,0 0,1 0,-1-1,0 1,1 0,-1 0,1 0,0 0,0-1,0 1,0 0,0-1,0 1,0-1,0 1,1-1,-1 1,0-1,1 0,-1 0,1 0,0 0,-1 0,1 0,0 0,0 0,-1-1,1 1,0-1,0 1,0-1,0 0,0 0,0 1,0-2,0 1,0 0,1 0,17-3,-1 0,0-1,0-1,0 0,0-2,-1 0,0-1,-1-1,0-1,0 0,5-5,-21 14,61-38,-1-3,-1-3,-3-2,-2-3,-3-2,-1-3,4-11,-31 43,-24 23,1 0,-1 0,1 0,-1 0,1 0,-1 0,1 0,-1 0,1 0,-1 0,1 0,-1 0,1 1,-1-1,1 0,-1 0,1 0,-1 1,0-1,1 0,-1 1,1-1,-1 0,0 1,1-1,-1 0,0 1,0-1,1 1,-1-1,0 1,0-1,0 0,1 1,-1-1,0 1,0-1,0 1,0-1,0 1,0-1,0 1,0-1,0 1,0-1,0 1,0-1,0 1,-1-1,1 1,0-1,0 0,0 1,-1-1,1 1,0-1,-1 1,1-1,-1 0,-24 168,23-155,-3 22,2 0,1 0,2 0,2 0,0 0,8 30,-9-59,1 0,0 1,0-1,1 0,0 0,0-1,0 1,1-1,0 1,0-1,0 0,0 0,1-1,0 1,0-1,0 0,1-1,-1 1,1-1,0 0,0 0,0-1,0 0,0 0,1 0,-1-1,1 0,-1 0,1-1,-1 1,1-1,-1-1,5 0,13-4,-1-1,1 0,-2-2,1-1,-1-1,0-1,-1 0,0-2,-1-1,0 0,-2-1,1-1,-2-1,0-1,-1 0,-1-1,5-9,20-26,-2-2,-3-2,-2-1,4-16,-10 14,-3-1,-2 0,-4-2,-2-1,-2 0,-4 0,-2-14,-5 58,-2 1,0 0,-1 0,-1 0,-1 0,-1 0,-1 0,-1 0,0 1,-6-12,10 29,0 0,1 0,-2 0,1 0,0 0,0 1,0-1,-1 1,1-1,-1 1,0-1,1 1,-1 0,0 0,0-1,1 1,-1 1,0-1,0 0,0 0,0 1,0-1,0 1,-1 0,1-1,0 1,0 0,0 0,0 0,0 1,0-1,0 0,0 1,-1 0,1-1,1 1,-1 0,0 0,0 0,0 0,0 0,1 1,-1-1,0 0,1 1,-1-1,1 1,0 0,-1-1,1 1,0 0,0 0,0 0,0 0,1 0,-1 0,1 0,-1 0,1 0,-1 0,1 1,-6 21,1 0,1 0,2 1,0-1,1 1,2-1,1 13,0 16,1 124,8 1,8 7,-4-52,-6 0,-6 82,-5-170,2-45,-1 0,0-1,0 1,0 0,0 0,0 0,0-1,0 1,0 0,1-1,-1 1,0-1,0 1,0-1,1 1,-1-1,0 0,1 1,-1-1,0 0,1 1,-1-1,1 0,-1 0,1 0,-1 0,1 1,0-1,0 0,-1 0,1 0,0 0,0 0,0 0,0 0,0 0,-26-56,13 33</inkml:trace>
  <inkml:trace contextRef="#ctx0" brushRef="#br0" timeOffset="160.945">1071 674,'43'-10,"48"-8,18 0,0 1,-9 5,-11 0,-17 1,-15 3,-18 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0:20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509 686,'-16'-8,"-1"0,0 2,0-1,0 2,0 0,-1 2,0 0,0 0,0 2,0 0,0 1,0 1,0 1,0 0,-5 2,12-2,0 1,0 0,1 0,-1 1,1 0,0 1,0 1,0-1,1 1,0 1,0 0,0 0,1 1,0 0,1 0,0 0,0 1,1 1,0-1,0 1,1 0,0 0,1 0,0 1,1 0,-1 3,1 0,0 0,0-1,1 1,1 0,1 0,0 0,0 0,1 0,1 0,2 5,-3-14,0 1,0-1,1 0,0 1,0-1,1 0,-1 0,1-1,0 1,1 0,-1-1,1 0,-1 0,1 0,1 0,-1 0,0-1,1 0,0 0,0 0,0-1,0 0,0 1,0-2,1 1,-1-1,1 1,7-3,1 0,-1-1,1 0,-1-1,0 0,0-1,0 0,-1-2,0 1,1-1,-2-1,1 0,4-5,65-44,-4-3,43-43,-20 15,-62 54,76-50,-112 81,1 1,-1 0,1 1,0-1,-1 0,1 1,0-1,-1 1,1 0,0 0,0 0,-1 0,1 0,0 1,-1-1,1 1,0 0,-1-1,1 1,-1 1,1-1,-1 0,1 1,-1-1,0 1,0-1,0 1,0 0,0 0,0 0,0 0,-1 1,1-1,-1 0,1 1,-1-1,0 1,1 2,21 104,-23-85</inkml:trace>
  <inkml:trace contextRef="#ctx0" brushRef="#br0" timeOffset="366.554">1016 1110,'191'-280,"-155"222,18-29,-54 86,0 1,0-1,0 1,1-1,-1 0,0 1,0-1,1 1,-1-1,0 1,1-1,-1 1,1-1,-1 1,0 0,1-1,-1 1,1 0,-1-1,1 1,0 0,-1-1,1 1,-1 0,1 0,-1 0,1-1,0 1,-1 0,1 0,-1 0,1 0,0 0,-1 0,1 0,-1 1,1-1,0 0,-1 0,1 0,-1 1,1-1,-1 0,1 0,0 1,-1-1,0 0,1 1,-1-1,1 1,-1-1,1 1,-1-1,0 1,1-1,-1 1,0-1,0 1,1-1,-1 1,0 0,0-1,0 1,0-1,1 1,-1 0,0-1,5 45,-5-44,-1 12,0-1,1 1,1-1,0 1,1-1,0 0,1 1,0-1,1 0,1-1,0 1,0-1,1 0,0 0,1-1,8 10,-11-14,1-2,0 1,1 0,-1-1,1 0,0 0,0-1,0 1,0-1,0-1,1 1,-1-1,1 0,0-1,0 0,-1 0,1 0,0-1,0 1,0-2,0 1,0-1,0 0,-1-1,1 1,0-1,-1-1,6-2,12-8,0-1,-1-1,-1-2,0 0,-1-1,-1-1,-1-1,-1-1,0 0,-2-1,0-1,-2-1,-1 0,2-6,-2 6</inkml:trace>
  <inkml:trace contextRef="#ctx0" brushRef="#br0" timeOffset="1481.437">2568 630,'-1'-6,"-1"-1,0 1,-1 0,1 0,-1 1,0-1,-1 0,1 1,-1 0,0 0,0 0,-1 0,0 1,0 0,0 0,0 0,0 0,-1 1,1 0,-1 0,0 1,0-1,0 1,-1 0,1 1,0 0,-1 0,1 0,0 1,-1 0,1 0,-1 0,1 1,-1 0,1 0,0 1,0 0,-1 0,-2 0,0 1,-1 0,1 0,1 1,-1 0,0 1,1 0,0 0,0 0,1 1,-1 1,1-1,1 1,-1 0,1 1,0-1,1 1,0 0,0 1,1-1,0 1,0 0,1 0,0 0,1 1,0-1,0 5,0-7,1 0,-1 0,2 0,-1 0,1 0,0 0,0 0,1 0,0 0,0-1,1 1,0 0,0 0,1-1,-1 0,1 1,1-1,-1 0,1 0,0-1,1 1,-1-1,1 0,0 0,0 0,1-1,-1 0,1 0,0 0,5 2,1-3,0-1,1-1,-1 0,0 0,1-1,-1-1,1 0,-1-1,0 0,0-1,0 0,0-1,-1 0,1-1,-1 0,0-1,0 0,9-7,37-16,-22 14,-13 4,1 0,1 2,-1 0,2 2,-1 1,1 0,25-1,-44 7,0 0,1 1,-1-1,0 1,0 1,0-1,0 1,0 0,0 0,-1 1,1 0,0 0,-1 0,0 1,0-1,0 1,-1 0,1 1,-1-1,0 1,0 0,0 0,-1 0,0 1,0-1,0 1,0-1,-1 1,0 0,0 3,3 11,0 0,-2 0,0 0,-1 0,-2 0,0 0,-1 1,-3 18,-14 60,-5-1,-4-1,-4-1,-5-2,-34 64,61-138,0 0,-2 0,0-2,-1 1,-1-2,0 1,-2-2,0 0,0 0,-15 10,28-24,-1-1,1 1,0 0,0 0,-1-1,1 1,-1-1,1 0,-1 0,1 0,-1 0,0 0,1-1,-1 1,0-1,0 0,0 1,1-1,-1-1,0 1,0 0,0-1,1 1,-1-1,0 0,1 0,-1 0,0 0,1 0,0-1,-1 1,1-1,0 0,-1 1,1-1,0 0,0 0,1 0,-1-1,0 1,1 0,-1-1,1 1,0-1,-1-1,0-11,1-1,0 1,1-1,1 1,0 0,1-1,1 1,0 0,1 0,1 0,0 1,1 0,1 0,0 0,0 1,6-7,2-10,51-84,5 2,5 3,5 4,32-28,-1-3,197-261,-295 379,-1-1,0-1,-2 0,0 0,-1-1,-1-1,-1 1,-1-1,-1-1,-1 1,-1-1,-1 0,-1 0,-1 0,-1 0,-1-1,-1 1,-2-2,3 21,0 1,0-1,-1 0,0 0,0 1,0-1,0 1,0 0,-1 0,1-1,-1 2,0-1,0 0,0 0,0 1,-1 0,1 0,0 0,-1 0,0 0,1 1,-1-1,0 1,0 0,0 0,0 1,0-1,0 1,0 0,0 0,0 0,0 0,0 1,0 0,0 0,-9 1,1 0,0 1,0 1,0 0,1 1,-1 0,1 0,0 1,1 1,-1 0,1 1,1-1,-1 2,1-1,1 2,0-1,0 1,1 0,0 0,-5 12,1-4,2 1,0 1,2-1,0 1,1 0,1 1,0 0,2 0,1 0,0 0,2 0,0 3,3 15,1 1,2-1,2 0,2-1,1 0,2 0,1-1,3-1,0-1,19 27,-28-49,1 0,0 0,1-1,0 0,1-1,1 0,0-1,0 0,1-1,0 0,0-1,1 0,0-2,0 1,1-2,0 0,0 0,0-2,1 0,-1-1,1 0,0-1,-1-1,1 0,0-1,-1-1,1-1,-1 0,13-9,-2-2,0-1,0 0,-2-2,0-1,-1-1,-1-1,0-1,-2-1,-1-1,0-1,13-23,-15 18,-1 0,-1-1,-1 0,-2-1,-2 0,5-22,-11-36,-4 88,0-1,-1 0,0 0,1 0,-1 0,0 1,0-1,0 0,0 1,0-1,0 1,0-1,-1 1,1 0,-1-1,1 1,-1 0,1 0,-1 0,1 0,-1 0,0 1,0-1,0 0,1 1,-1-1,0 1,0 0,0-1,0 1,0 0,0 0,1 0,-1 1,0-1,0 0,0 1,0-1,0 1,1 0,-1-1,0 1,0 0,0 0,-10 5,-1 0,1 1,0 0,0 1,1 0,0 0,1 2,0-1,0 1,1 1,0-1,1 2,0-1,1 1,0 0,1 1,0-1,1 1,1 0,0 1,0 0,-2 8,2 1,0 0,1 0,2 0,0 0,1 0,2 0,0 0,1 0,2 0,0 0,5 9,-4-17,0 1,2-2,0 1,0-1,1 0,1-1,0 0,1-1,1 0,-1-1,2 0,0-1,0 0,1-1,0 0,0-1,1-1,0 0,0-1,1-1,0-1,0 0,0 0,0-2,1 0,3-1,41 0,-35-1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0:18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543 25,'-24'-6,"-1"0,0 1,0 2,0 0,0 2,0 1,-1 1,1 1,0 1,0 1,-6 2,28-5,0 0,0 0,0 0,0 0,0 0,0 1,0-1,1 1,-1 0,0-1,1 1,-1 1,1-1,0 0,0 0,0 1,0 0,0-1,0 1,1 0,-1 0,1 0,0 0,0 0,0 0,0 0,1 0,-1 0,1 0,0 1,-1-1,1 0,1 0,-1 0,1 0,-1 1,1-1,0 0,0 0,0 0,0 0,1 0,-1 0,1-1,0 1,0 1,8 9,1 1,0-2,1 1,0-1,1-1,0 0,0-1,1-1,1 0,0-1,13 6,67 44,-92-56,0-1,0 1,0 0,0 1,0-1,-1 0,1 1,-1 0,0-1,0 1,0 0,0 0,0 0,-1 0,1 1,-1-1,0 0,0 1,0-1,0 1,-1-1,1 1,-1-1,0 1,0-1,0 1,-1-1,1 1,-1-1,0 1,0-1,0 0,0 1,0-1,-1 0,0 0,-1 3,-13 13,-1-1,0-1,-1-1,-1 0,0-1,-1-1,-1-1,0-1,-1-1,0-1,-4 1,11-4,8-3,-15 8,0-1,-1-1,0-2,-1 0,0-1,0-1,-4-1,27-4,0-1,1 1,-1-1,0 0,0 0,0 1,0-1,0 0,0 0,0 0,0 0,0 0,0 0,0 0,0 0,0-1,0 1,0 0,0-1,0 1,0 0,0-1,0 1,1-1,-1 1,0-1,0 0,0 1,1-1,-1 0,0 0,1 1,-1-1,1 0,-1 0,1 0,-1 0,1 0,0 0,-1 0,1 0,0 0,0 1,0-1,0 0,0 0,0 0,0 0,0 0,0 0,0 0,0 0,0 0,1 0,-1 0,1 0,-1 0,0 0,1 0,-1 0,1 1,0-1,-1 0,1 0,0 1,-1-1,2 0,31-37,-15 23</inkml:trace>
  <inkml:trace contextRef="#ctx0" brushRef="#br0" timeOffset="485.631">1447 53,'-65'8,"0"3,1 2,0 4,2 2,0 2,-47 25,93-36,0 0,1 1,0 0,1 1,1 1,0 0,1 1,0 1,1 0,0 0,1 1,1 0,1 0,0 1,1 1,1-1,1 1,0 0,2 0,0 0,-1 11,5-24,-1 1,1-1,0 1,0-1,1 1,-1-1,1 0,0 0,1 1,-1-1,1-1,0 1,1 0,-1-1,1 0,-1 1,1-2,0 1,1 0,-1-1,1 0,0 0,-1 0,1 0,1-1,-1 0,0 0,0 0,1-1,-1 1,1-2,-1 1,1 0,-1-1,1 0,0 0,-1-1,1 0,-1 0,1 0,-1 0,1-1,-1 0,0 0,0-1,0 1,2-2,22-14,-1-1,0-2,-2-1,23-23,168-238,-216 282,0 0,0 0,0 0,0 0,0 0,0 0,0 1,0-1,0 0,1 1,-1-1,0 1,1-1,-1 1,0-1,1 1,-1 0,1 0,-1 0,0-1,1 2,-1-1,1 0,-1 0,0 0,1 1,-1-1,0 0,1 1,-1-1,0 1,1 0,-1-1,0 1,0 0,0 0,0 0,0 0,0 0,0 0,0 0,0 0,0 0,-1 0,1 1,0-1,-1 0,1 1,-1-1,1 0,-1 1,0-1,1 0,-1 1,0-1,0 1,0 0,31 92,-25-71,1-1,0 1,2-1,1-1,0 0,2 0,0-1,7 7,-6-10,-2-3</inkml:trace>
  <inkml:trace contextRef="#ctx0" brushRef="#br0" timeOffset="1036.237">1728 590,'197'-325,"-87"187,-109 138,0-1,-1 0,1 0,1 1,-1-1,0 0,0 1,0-1,0 1,0-1,0 1,1 0,-1 0,0-1,0 1,0 0,1 0,-1 0,0 0,0 0,1 1,-1-1,0 0,0 0,0 1,0-1,1 1,-1-1,0 1,0 0,0-1,0 1,0 0,0-1,0 1,-1 0,1 0,0 0,0 0,0 0,-1 0,1 0,-1 0,1 0,-1 1,1-1,-1 0,0 0,1 0,-1 1,0-1,0 0,14 67,-14-22,0-36,-1 0,1-1,0 1,1 0,0 0,1 0,0-1,1 1,0 0,0-1,1 0,0 0,1 0,-4-7,0-1,0 0,0 0,0 0,0 0,0 0,1 0,-1 0,0 0,1 0,-1-1,1 1,-1 0,1-1,-1 0,1 1,-1-1,1 0,-1 0,1 1,-1-1,1 0,0-1,-1 1,1 0,-1 0,1-1,-1 1,1-1,-1 1,1-1,-1 0,1 1,-1-1,0 0,0 0,1 0,-1 0,0 0,0 0,1-2,49-55,-47 52,8-10,16-22,1 0,1 3,2 0,12-7,-43 40,0 0,0 1,0-1,0 1,0-1,0 1,0-1,1 1,-1 0,0 0,1 0,-1 0,1 0,-1 0,1 0,0 0,-1 0,1 1,0-1,0 1,0-1,-1 1,1 0,0 0,0-1,0 1,-1 1,1-1,0 0,0 0,0 1,0-1,-1 1,1-1,0 1,-1 0,1 0,0 0,-1 0,1 0,-1 0,1 0,-1 0,0 0,0 1,1-1,-1 1,0-1,0 1,0-1,0 1,-1 0,1-1,0 1,-1 0,1 0,0 9,0 0,-1 1,-1-1,1 0,-2 0,0 0,0 0,-1 0,-1 4,1-5,0 1,0-1,1 1,1-1,0 1,0 0,1 0,1-1,1 11,-1-18,0 0,0 0,1 0,-1 0,1 0,0 0,0-1,0 1,0 0,0-1,1 0,-1 1,1-1,-1 0,1 0,0-1,0 1,0 0,0-1,0 0,0 0,0 0,1 0,-1 0,0 0,1-1,-1 0,0 0,1 0,-1 0,0 0,1-1,-1 1,0-1,0 0,3-1,19-3</inkml:trace>
  <inkml:trace contextRef="#ctx0" brushRef="#br0" timeOffset="1337.178">2716 307,'34'-2,"1"-1,-1-2,-1-1,1-2,-1-1,0-2,-1-1,0-1,21-14,-47 25,0 0,0-1,-1 0,1 0,-1 0,0-1,0 0,0 0,0 0,-1 0,1-1,-1 0,0 0,-1 0,1 0,-1-1,0 1,0-1,-1 0,0 0,0 0,0 0,-1 0,0 0,0-1,0 1,-1 0,0-1,0 1,-1 0,1 0,-1-1,-2-3,2 8,0 0,-1-1,1 1,-1 0,1 0,-1 0,0 0,0 0,0 1,0-1,0 1,-1-1,1 1,0 0,-1-1,1 1,-1 0,1 1,-1-1,1 0,-1 1,0 0,1-1,-1 1,0 0,1 0,-1 0,0 1,1-1,-1 1,1-1,-1 1,-1 1,-82 40,68-32,0 1,1 1,0 1,1 0,0 2,1-1,1 2,0 0,1 1,1 0,0 1,2 0,0 0,1 1,1 1,0 0,2 0,0 0,2 1,-2 11,7-21,0 0,1 0,0 0,1-1,0 1,0-1,1 0,1 0,0 0,0 0,1-1,0 0,1 0,0 0,0-1,0 0,1-1,1 1,-1-2,1 1,0-1,1 0,-1-1,1 0,0-1,1 0,-1-1,1 0,10 2,74 0,-69-5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0:29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0:55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14128 977,'0'33,"0"17,5-1,7-9,0-10</inkml:trace>
  <inkml:trace contextRef="#ctx0" brushRef="#br0" timeOffset="237.756">14185 525,'24'5,"8"6,-2 2</inkml:trace>
  <inkml:trace contextRef="#ctx0" brushRef="#br0" timeOffset="467.414">14891 723,'-12'6,"-11"3,2 2,0 0,0 1,1 1,0 1,1 1,1 1,0 0,-9 13,25-27,1 0,-1 0,1 1,-1-1,1 0,0 0,0 1,0-1,0 0,1 1,-1-1,1 1,-1-1,1 1,0-1,0 1,0 0,0-1,1 1,-1-1,1 1,-1-1,1 0,0 1,0-1,0 1,0-1,0 0,1 0,-1 0,1 0,-1 0,1 0,0 0,0 0,0-1,0 1,0-1,1 2,211 141,-212-143,1 1,0 0,-1-1,1 1,-1 0,0 1,1-1,-1 0,0 1,0-1,-1 1,1 0,0 0,-1-1,0 1,0 0,0 0,0 0,0 0,0 1,-1-1,0 0,1 0,-1 0,0 0,-1 1,1-1,0 0,-1 0,0 0,0 0,0 0,0 0,0 0,-2 2,-5 3,-2 0,1 0,-1-1,0 0,-1 0,0-1,0-1,0 0,0-1,-1 0,0 0,0-1,0-1,0 0,0-1,0 0,-1-1,1 0,-11-2,-2 2</inkml:trace>
  <inkml:trace contextRef="#ctx0" brushRef="#br0" timeOffset="-899.646">12407 807,'-14'10,"0"0,1 1,0 1,1 0,1 1,0 0,0 0,1 1,1 1,0 0,1 0,1 0,1 1,0 0,1 1,0-1,1 1,1 0,1 0,0 13,4-22,0 1,1-1,0 0,1-1,0 1,0 0,0-1,1 0,0 0,1 0,-1-1,1 0,0 0,1 0,-1-1,1 0,0 0,1-1,-1 0,1 0,0-1,0 0,0 0,0 0,0-1,1-1,-1 0,1 0,-1 0,1-1,-1 0,1-1,-1 0,6-1,14-6,-1-1,0 0,-1-3,0 0,-1-1,0-2,18-14,-18 12</inkml:trace>
  <inkml:trace contextRef="#ctx0" brushRef="#br0" timeOffset="-627.763">13113 328,'-21'49,"2"2,3 0,1 1,3 0,3 1,-1 19,6-39,1 0,2 0,2-1,0 1,2 0,2 0,1-1,8 25,28 95,-39-103,-7-31</inkml:trace>
  <inkml:trace contextRef="#ctx0" brushRef="#br0" timeOffset="-461.082">12774 864,'48'-20,"20"-5,9-4,-4 3,-10 6,-10 6,-10 6,-3 4,-3 3,-8 1</inkml:trace>
  <inkml:trace contextRef="#ctx0" brushRef="#br0" timeOffset="3224.834">611 2839,'-21'-5,"0"2,0 0,0 1,0 1,0 1,0 1,0 1,0 0,0 2,1 0,-1 2,1 0,0 1,1 1,-1 1,2 1,-1 0,2 2,-1 0,1 1,1 0,1 1,0 1,0 1,2 0,0 1,1 0,-2 5,2-1,1 0,1 0,1 1,1 1,1 0,1 0,1 0,1 0,1 1,1 0,1-1,1 9,0-27,1-1,0 1,0 0,0-1,0 1,1-1,-1 0,1 1,0-1,0 0,1 0,-1 0,1 0,0-1,0 1,0-1,1 0,-1 0,1 0,0 0,0 0,0-1,0 0,0 0,0 0,0 0,1-1,-1 1,1-1,-1 0,1-1,0 1,-1-1,1 0,2 0,19-4,1 0,-1-2,1-2,-2 0,1-1,-1-2,-1-1,0 0,0-2,-2-1,0 0,0-2,-2-1,3-3,42-32,-4-4,-1-1,-4-4,2-7,37-34,-94 102,0 0,-1 0,1 0,0 0,0 1,-1-1,1 0,0 1,0-1,0 1,0-1,0 1,0-1,0 1,0-1,0 1,0 0,0 0,0-1,0 1,0 0,0 0,0 0,1 0,-1 0,0 1,0-1,0 0,0 0,0 1,0-1,0 1,0-1,0 1,0-1,0 1,0-1,-1 1,1 0,0 0,0-1,-1 1,1 0,0 0,-1 0,1 0,-1 0,1 0,9 55,-10-45,6 50,2-1,2 0,4 0,5 10,-15-58,2 1,0-1,0 0,1 0,0-1,1 1,1-2,-1 1,2-1,0-1,0 0,0 0,1-1,0 0,1-1,10 5,5 0</inkml:trace>
  <inkml:trace contextRef="#ctx0" brushRef="#br0" timeOffset="-20851.006">1993 469,'54'316,"-3"104,-42-136,-43-171,24-90</inkml:trace>
  <inkml:trace contextRef="#ctx0" brushRef="#br0" timeOffset="-20554.039">1598 892,'3'-35,"2"1,1-1,1 1,2 1,2-1,1 1,1 1,2 0,1 1,1 1,2 1,1 0,1 1,2 1,0 2,2 0,1 1,25-17,-18 20,2 1,0 1,1 3,1 0,0 3,12-2,-29 9,-1 2,1 0,0 1,0 1,0 1,0 1,1 1,-1 1,0 0,0 1,-1 2,1 0,6 3,-14-2,0 2,0-1,0 1,-1 1,0 0,-1 1,0 0,0 0,-1 1,-1 1,0-1,0 1,-1 0,-1 1,0 0,0 0,-2 0,1 1,-2-1,0 1,0 0,-2 0,1 0,-2 1,0-1,-1 0,0 0,-1 0,0 0,-1 0,-1-1,0 1,-2 2,-5 18,-1 0,-1-1,-2 0,-1-1,-2-1,-1 0,-1-1,-2-2,0 0,-2-1,-2-1,0-2,-1 0,-1-2,-2-1,-25 13,47-29,0 0,-1-1,0-1,0 1,0-1,0-1,-1 0,1 0,-1-1,1 0,-1 0,1-1,-1-1,1 0,-1 0,-3-1,-9-23,22 12</inkml:trace>
  <inkml:trace contextRef="#ctx0" brushRef="#br0" timeOffset="-19821.303">3574 1062,'-64'-2,"1"2,0 4,0 2,0 3,0 3,2 2,0 3,0 3,2 2,1 3,-23 15,73-37,0 1,1 0,0 1,0 0,0 0,1 0,-1 1,1 0,1 0,-1 0,1 1,0 0,0 0,1 0,0 1,0-1,1 1,0 0,1 0,-1 0,1 1,3-6,-1 0,1 0,0 0,0 0,1 0,-1-1,0 1,1 0,0-1,-1 0,1 1,0-1,0 0,0 0,1 0,-1 0,0 0,1 0,0-1,-1 1,1-1,0 0,-1 0,1 0,0 0,0 0,0-1,0 1,0-1,0 0,0 1,1-2,98-8,-8-20,-2-5,-1-4,-2-3,75-48,-158 85,-4 3,-1-1,1 0,0 1,0-1,-1 1,1 0,0-1,0 1,0 0,0 0,0 0,1 0,-1 1,0-1,0 1,1-1,-1 1,0 0,1 0,-1 0,0 0,0 0,1 0,-1 1,0-1,1 1,-1-1,0 1,0 0,0 0,0 0,0 0,0 0,0 1,0-1,0 1,-1-1,1 1,12 156,-12-151,-1-1,1 1,1-1,-1 0,1 0,0 0,0 0,1-1,0 1,0-1,0 0,1 0,-1-1,1 1,0-1,0 0,1 0,-1 0,1-1,0 0,0 0,0-1,0 1,1-1,-1-1,1 1,-1-1,1 0,-1-1,1 1,-1-1,1-1,0 1,-1-1,4-1,15-6,0-2,0 0,-1-2,-1 0,0-2,0-1,-2 0,0-2,0 0,-2-1,0-2,-2 0,0 0,9-15,20-20,-2-1,-3-3,-2-1,-3-1,-3-2,-3-2,-2-1,16-62,-12 2,-5-1,-1-44,-24 163,0 0,-1-1,0 1,0 0,-1-1,0 1,-1 0,0-1,0 1,-1 0,0 0,0-1,-1 2,0-1,-2-2,4 9,-1 0,0 0,0 0,0 1,1-1,-1 1,0-1,0 1,0 0,0 0,0 0,0 0,0 0,0 0,0 0,1 1,-1-1,0 1,0-1,0 1,0 0,1 0,-1 0,0 0,1 0,-1 0,1 0,-1 0,1 1,-1-1,1 0,0 1,0 0,0-1,0 1,0-1,0 1,0 0,1 0,-1 0,0-1,1 1,0 0,-1 0,1 0,0 0,-15 43,2 1,2 0,3 1,1 0,2 0,2 0,3 1,5 44,-4-19,1 15,3 1,5-1,11 41,-10-62,27 83,-28-134,-11-32,-2 0</inkml:trace>
  <inkml:trace contextRef="#ctx0" brushRef="#br0" timeOffset="-8880.509">3855 723,'-1'-1,"0"0,0 0,0 0,0-1,1 1,-1 0,0 0,0-1,1 1,-1 0,1-1,-1 1,1 0,0-1,-1 1,1-1,0 1,0 0,0-1,0 1,0-1,0 1,1-1,-1 1,0 0,1-1,-1 1,1-1,-1 1,1 0,0 0,-1-1,1 1,0 0,0 0,0 0,0 0,0 0,0 0,0 0,1 0,-1 0,0 1,0-1,1 0,0 1,65-32,-65 32,29-9,1 2,0 1,1 1,-1 2,12 1,38-4,366-39,-435 45</inkml:trace>
  <inkml:trace contextRef="#ctx0" brushRef="#br0" timeOffset="-7963.431">4956 130,'-2'-8,"2"5,0 0,-1 0,1 0,-1-1,0 1,0 0,0 0,-1 0,1 0,-1 1,1-1,-1 0,0 0,0 1,0 0,0-1,-1 1,1 0,-3-2,3 6,-1-1,0 0,1 1,-1 0,1-1,0 1,0 0,-1 0,1 0,1 1,-1-1,0 0,0 1,1-1,-1 1,1 0,0-1,0 1,0 0,0 0,1 0,-1-1,1 1,-1 1,-23 182,-8 281,26-407,3 1,3-1,2 1,3-1,2 2,10 26,-17-87,0 0,0-1,0 1,1 0,-1-1,0 1,0-1,1 1,-1 0,1-1,-1 1,0-1,1 1,-1-1,1 1,-1-1,1 0,0 1,-1-1,1 0,-1 1,1-1,0 0,-1 1,1-1,-1 0,1 0,0 0,-1 0,1 0,0 0,0 0,-1 0,1 0,0 0,-1 0,1 0,0 0,-1-1,1 1,-1 0,1 0,0-1,-1 1,1-1,-1 1,1 0,-1-1,1 1,-1-1,1 1,-1-1,1 1,-1-1,0 1,1-1,-1 0,0 1,0-1,1 0,25-42,-24 40,115-176,-111 170,1 1,0-1,0 1,1 1,0 0,0 0,1 0,0 1,0 0,1 1,-1 0,1 0,0 1,0 0,1 1,-1 1,1-1,0 1,6 0,-14 3,1 0,-1 0,0 0,0 1,0-1,0 1,-1-1,1 1,0 0,-1 0,1 0,-1 1,0-1,0 0,0 1,0 0,0-1,0 1,-1 0,1 0,-1 0,0 0,0 0,0 0,0 0,0 0,-1 1,1 0,1 101,-3-85,1-9,-1-4,0 1,1-1,-1 0,2 0,-1 1,1-1,0 0,1 0,-1 0,1 0,1 0,-1 0,1-1,3 5,5 2</inkml:trace>
  <inkml:trace contextRef="#ctx0" brushRef="#br0" timeOffset="-4232.647">6650 920,'-6'2,"0"0,1 0,-1 1,1 0,0 0,-1 0,1 1,1 0,-1 0,1 0,-1 0,1 1,0-1,-2 4,5-7,-12 14,1 0,0 1,1 0,0 1,1 0,1 0,1 1,1 0,0 1,1 0,1 0,1 0,1 0,1 1,0 1,3-16,0-1,1 1,-1-1,1 1,0-1,0 1,1-1,-1 0,1 0,0 0,0 0,1-1,-1 1,1-1,-1 0,1 0,0 0,0-1,0 1,1-1,-1 0,1 0,-1 0,1-1,-1 0,1 0,0 0,0 0,0-1,-1 1,1-1,0-1,0 1,0-1,0 1,-1-1,1-1,0 1,-1-1,1 0,-1 0,0 0,1 0,-1-1,0 0,2-2,13-8,-1-1,0-1,-1 0,-1-1,-1-1,0-1,-1 0,-1-1,0 0,-2-1,0-1,3-8,-10 21,0 0,-1 1,1-1,-1-1,-1 1,0 0,0-1,0 1,-1-1,-1 1,1-1,-1 0,-1 1,0-1,0 0,0 1,-1-1,0 1,-1 0,0 0,0 0,-1 0,0 0,-1 1,1 0,-1-1,-1 2,1-1,-1 1,0 0,-1 0,1 0,-6-3,5 7,0 1,1 0,-1 0,0 0,1 1,-1 0,0 0,0 0,1 1,-1 0,0 1,1 0,-1 0,1 0,0 0,0 1,0 0,0 1,-4 2,7 1,20-13,4-10,-1 0,-1-2,0 0,-2-1,0-1,-1 0,-1-1,12-22,24-34,-22 36,-2-1,-2-1,-2-1,-1-1,-3 0,1-9,-16 38,4-6,-1 0,-1-1,-1 1,-2-1,0 0,-1-1,-1 1,-2 0,0-4,1 27,-1 0,1 1,-1-1,1 0,0 0,-1 0,1 1,-1-1,1 0,0 0,-1 0,1 0,-1 0,1 0,-1 0,1 0,-1 0,1 0,0 0,-1 0,1 0,-1 0,1 0,-1-1,1 1,0 0,-1 0,1 0,0-1,-1 1,1 0,-1 0,1-1,0 1,0 0,-1-1,1 1,0 0,-1-1,1 1,0-1,0 1,0 0,0-1,-1 1,1-1,0 1,0-1,0 1,0 0,0-1,0 1,0-1,0 1,0-1,0 1,0-1,1 1,-1 0,0-1,0 1,0-1,0 1,1 0,-1-1,0 1,0-1,1 1,-1 0,0-1,-7 36,9 19,4-1,1 0,3 0,2 0,17 44,-17-56,14 51,52 186,25 186,-88-399,-4 1,-2 1,-3-1,-2 1,-4 0,-3 0,-3 0,-2-1,-4 0,-12 39,20-88,0-1,-1-1,-1 1,-1-1,0 0,-1 0,0-1,-1 0,-1 0,0-1,-1 0,0-1,-1 0,-1-1,0-1,0 0,-5 3,14-12,0 1,0-1,1 0,-1 0,0 0,0-1,0 1,0-1,0 0,0 0,-1-1,1 1,1-1,-1 0,0 0,0 0,0 0,0-1,1 1,-1-1,0 0,1 0,0-1,-1 1,1-1,0 1,1-1,-1 0,0 0,1 0,-1-1,1 1,0 0,0-1,0-2,-48-138,42 110,2-1,1-1,2 1,1-1,2 0,1 1,2-1,1 1,2 0,2 0,1 1,6-14,-1 16</inkml:trace>
  <inkml:trace contextRef="#ctx0" brushRef="#br0" timeOffset="-3163.269">9077 977,'-25'2,"0"2,1 2,-1 0,1 1,1 1,0 1,0 2,0 0,2 1,-1 1,2 1,-1 1,2 1,14-12,0 1,1-1,0 1,0-1,0 1,1 0,-1 1,1-1,1 1,-1-1,1 1,0 0,0 0,0 0,1 0,0 0,0 0,1 0,-1 0,2 0,-1 0,0 1,1-1,0 0,1 0,-1 0,1 0,1-1,-1 1,3 4,-3-3,1 0,0 0,0-1,0 0,1 0,0 0,0 0,1 0,-1-1,1 0,0 0,1 0,-1 0,1-1,0 0,0 0,1-1,-1 0,0 0,1 0,0-1,0 0,6 1,-2-2,1 0,0-1,-1 0,1-1,0 0,-1-1,1 0,-1-1,0 0,0-1,0-1,0 1,-1-1,0-1,0 0,0-1,-1 0,0 0,0-1,0 0,-1 0,-1-1,6-8,0 1,0-1,-2-1,0 1,-1-2,0 0,-2 0,0-1,-1 1,-2-2,0 1,0-1,-2 1,-1-1,-1 0,0 0,-1 0,-2 0,-3-19,5 34,-1 1,0 0,0 0,0 0,-1 0,1 0,-1 1,0-1,-1 0,1 1,-1-1,0 1,0 0,0 0,0 0,-1 0,0 1,0-1,0 1,0 0,0 0,-1 1,1-1,-1 1,0 0,1 0,-1 0,0 1,0 0,0 0,0 0,-1 0,1 1,0 0,0 0,0 1,0-1,0 1,-1 0,1 0,0 1,1-1,-1 1,0 0,-2 2,2 1,1 0,-1 0,1 1,0-1,1 1,-1 0,1 0,0 0,1 0,-1 1,1-1,1 1,-1 0,1-1,0 1,1 0,-1 0,1-1,1 1,-1 0,1 0,0 0,1-1,0 1,0-1,0 1,1-1,0 0,0 0,0 0,1 0,0-1,0 1,0-1,1 0,0 0,0-1,4 4,5-3,0 0,1-1,-1-1,1 0,-1-1,1 0,0-2,0 0,0 0,0-1,0-1,-1 0,1-1,-1-1,1 0,-1-1,-1-1,1 0,-1-1,0 0,0-1,-1 0,0-1,10-10,23-22,-2-2,-1-2,-2-1,-3-3,-2-1,-1-1,10-27,-25 42,-2-1,-1-1,-2 0,-2-1,-1 0,-2-1,-2 0,-1-1,-2-15,-4 49,1 3,0 0,-1 0,0 0,0 0,0 1,0-1,-1 0,1 0,-1 0,0 0,0 1,0-1,-1 1,0-1,1 1,-1-1,-1 0,0 4,1 0,-1 1,1-1,-1 1,1 0,-1 0,1 0,-1 0,1 0,0 0,0 1,-1-1,1 1,0 0,0-1,1 1,-1 0,0 0,1 0,-1 0,1 1,-1 0,-15 22,2 1,1 1,1 0,1 1,1 0,2 1,-1 9,-11 36,4 2,4-1,3 2,3-1,3 1,4 0,3 0,9 45,-9-99,2 0,0 0,2 0,1-1,0 1,2-2,0 0,1 0,2-1,3 5,-9-15,1-1,0 1,0-2,0 1,2-1,-1 0,1-1,0 0,0-1,0 0,1 0,0-1,1-1,-1 0,1 0,-1-1,1-1,0 0,0 0,10-1,-11-1,0-1,0-1,0 0,0 0,0-1,0-1,-1 1,1-2,-1 1,0-2,-1 1,1-1,-1-1,0 0,0 0,-1 0,0-1,-1-1,1 1,-2-1,1 0,-1-1,-1 0,1-1,4-7,-2 0,0-1,-1 0,0 0,-2-1,-1 1,0-1,-1 0,-1 0,-1-1,-1 1,-1 0,-1-1,1 7,-2 1,0-1,0 1,-1 0,-1 0,0 0,-1 1,0 0,-1 0,0 1,-1-1,0 1,-1 1,0 0,-1 0,0 1,-1 0,1 1,-2 0,1 1,-1 0,0 0,0 2,-1-1,0 2,0 0,0 0,0 1,-8 0,3 0,1 2,-1 0,0 2,1 0,-1 0,1 2,-1 0,1 1,0 1,0 0,1 1,-1 1,1 1,1 0,-8 6,-21 15</inkml:trace>
  <inkml:trace contextRef="#ctx0" brushRef="#br0" timeOffset="-2160.92">10517 1090,'328'-218,"-325"215,0 1,0-1,0 1,1-1,-1 1,1 0,0 0,-1 1,1-1,0 1,0 0,0 0,0 0,1 0,-1 1,0 0,0 0,0 0,0 0,0 0,1 1,-1 0,0 0,0 0,0 0,-1 1,1 0,0 0,0 0,-1 0,1 0,-1 1,0-1,0 1,1 1,4 11,-2 1,0 0,-1 0,0 0,-1 1,-1-1,-1 1,0 3,4 20,10 81,-7 1,-4 1,-9 76,-42 244,41-412,-1-1,-1 1,-1-1,-2-1,-1 0,-1 0,-2-1,-2 1,13-23,-1 0,0 0,-1-1,1 0,-1 0,0 0,0 0,-1-1,1 0,-1 0,0-1,0 1,-1-1,1 0,0-1,-1 0,0 0,1 0,-1-1,0 0,0 0,0-1,0 1,0-2,0 1,0-1,1 0,-1 0,0-1,0 0,1 0,-1-1,1 1,0-2,0 1,0 0,0-1,0 0,1-1,0 1,0-1,-2-2,-1-3,0-1,1 0,1 0,0 0,0-1,1 0,0 0,1 0,1-1,0 0,0 1,1-1,1 0,0 0,1 0,0-2,2-12,0 0,1 1,2 0,0-1,2 1,1 1,6-11,-2 8,2 1,2 0,0 2,1 0,2 0,0 2,2 0,0 2,2 0,0 1,1 1,1 2,1 0,1 2,29-11,-32 19</inkml:trace>
  <inkml:trace contextRef="#ctx0" brushRef="#br0" timeOffset="-1912.667">10827 525,'10'5,"2"1</inkml:trace>
  <inkml:trace contextRef="#ctx0" brushRef="#br0" timeOffset="-1343.246">11589 1090,'61'-48,"79"-90,-139 138,-1-1,1 0,-1 0,1 1,0-1,-1 0,1 0,-1 0,0 0,1 0,-1 0,0 0,1 0,-1 0,0 1,0-1,0 0,0 0,0 0,0 0,0 0,0 0,0 0,-1 0,1 0,0 0,-1 0,1 0,0 0,-1 0,1 0,-1 0,0 1,1-1,-1 0,0 0,1 1,-1-1,0 0,0 1,1-1,-1 1,0-1,0 1,0-1,0 1,0 0,0 0,0-1,0 1,0 0,0 0,0 0,-60-5,56 5,-15 1,0 1,1 0,0 2,-1 1,1 0,1 1,-1 1,1 1,0 0,1 2,0 0,0 0,1 2,1 0,0 1,1 0,0 1,1 1,0 0,0 3,9-11,0 1,1-1,0 1,0 0,1 0,0 0,1 0,-1 0,1 1,1-1,0 0,0 1,1-1,0 0,0 0,0 0,1 1,1-2,0 1,0 0,0 0,1-1,0 0,0 0,1 0,0 0,0-1,0 1,1-1,1 0,4 7,1-1,0 0,1-1,0 0,1-1,0-1,0 0,1-1,0 0,1-1,-1-1,1-1,1 0,-1-1,1 0,-1-2,1 0,0-1,13 0,54-30,-60 19</inkml:trace>
  <inkml:trace contextRef="#ctx0" brushRef="#br0" timeOffset="4050.798">2868 2839,'-35'-2,"1"1,-1 2,1 2,-1 1,1 1,1 2,-1 2,-17 7,-55 43,104-58,-1 1,1 0,0 0,0 0,0 0,0 1,0-1,1 1,-1-1,1 1,-1-1,1 1,0 0,0-1,0 1,1 0,-1 0,1 0,-1 0,1 0,0 0,0 0,0 0,1 0,-1-1,1 1,-1 0,1 0,0 0,0 0,0-1,1 1,-1-1,1 1,-1-1,1 1,0-1,0 0,1 1,13 12,1-2,1 0,0-1,0-1,2 0,-1-2,1 0,0-1,1-2,10 3,56 23,-72-26,1 2,-1-1,-1 2,1 0,-2 1,1 0,8 9,-18-15,0 1,0-1,0 0,-1 1,0 0,0 0,0 0,0 0,-1 1,0-1,0 1,-1-1,1 1,-1 0,0-1,-1 1,1 0,-1 0,0-1,-1 1,1 0,-1 0,0 0,-1 1,-6 9,-1 1,0-2,-1 1,-1-1,0-1,-1 0,-1-1,0 0,-1-1,0 0,-1-1,0-1,-1 0,-4 1,-25 19,-2-2,-1-2,0-2,-2-3,-20 6,68-27,-5 3,1-1,-1 0,0 0,1-1,-1 0,0 0,0-1,0 1,0-2,0 1,1-1,-3 0,-4-26,19 8</inkml:trace>
  <inkml:trace contextRef="#ctx0" brushRef="#br0" timeOffset="4302.378">3545 2529,'9'61,"-2"0,-3 1,-3-1,-2 1,-3 0,-5 15,-79 422,57-339,18-126,7-29</inkml:trace>
  <inkml:trace contextRef="#ctx0" brushRef="#br0" timeOffset="4534.972">3066 3178,'43'-9,"48"-4,13 1,-1 2,-9 3,-11 2,-9 3,-9 6,-10 3,-4-1,-7 0,-6 3,-4-1,-8 0</inkml:trace>
  <inkml:trace contextRef="#ctx0" brushRef="#br0" timeOffset="4820.833">4110 3516,'-13'15,"4"-2,0-1,-2-1,1 0,-2 0,1-1,-1-1,-1 0,0 0,-5 1,17-10,0 0,-1 0,1 0,0 0,0-1,-1 1,1 0,0-1,0 1,0-1,0 1,-1-1,1 0,0 0,0 1,0-1,0 0,1 0,-1 0,0 0,0 0,0 0,1 0,-1 0,0 0,1 0,-1-1,1 1,0 0,-1 0,1 0,0-1,0 1,0 0,0-1,0 1,0 0,0 0,0-1,0 1,0 0,1 0,-1-1,1 1,-1 0,1 0,-1 0,1 0,-1 0,1 0,0 0,0 0,0 0,0 0,0 0,0-1,39-91,4 0,4 3,13-14,-12 20,-8 27,-40 56,0 0,0 0,0 0,0 0,0 0,0 0,0 1,0-1,0 0,0 1,0-1,0 1,1-1,-1 1,0-1,0 1,1 0,-1 0,0 0,0 0,1 0,-1 0,0 0,1 0,-1 0,0 0,0 1,1-1,-1 1,0-1,0 1,0-1,0 1,0 0,0-1,0 1,0 0,0 0,0 0,0 0,0 0,0 0,-1 0,1 0,0 0,-1 0,1 0,-1 0,1 0,-1 1,8 14</inkml:trace>
  <inkml:trace contextRef="#ctx0" brushRef="#br0" timeOffset="5488.358">4956 3122,'-55'17,"0"3,1 2,1 3,2 2,-17 12,-62 50,123-84,1 1,0-1,0 1,1 1,-1-1,2 1,-1 0,1 0,0 0,0 1,1-1,-1 1,2 0,-1 0,1 0,1 0,-1 5,2-10,0 1,0-1,1 0,-1 1,1-1,0 0,0 0,0 0,0 1,1-1,-1 0,1-1,0 1,0 0,0 0,0-1,0 1,1-1,-1 0,1 0,-1 0,1 0,0 0,0 0,0-1,0 1,0-1,0 0,0 0,0 0,0 0,1-1,-1 1,0-1,1 0,-1 0,0 0,1 0,-1-1,0 1,1-1,-1 0,0 0,0 0,0 0,2-1,22-11,0 0,0-2,-2 0,0-2,0-1,-2-1,-1-1,3-3,39-33,-60 53,1-2,0 0,0 0,1 1,0-1,0 1,0 1,0-1,1 1,-1 0,1 1,0 0,0 0,0 0,0 1,2-1,-6 4,0-1,0 1,-1 0,1 0,-1 0,1 0,-1 0,0 1,0-1,0 1,0 0,0-1,-1 1,1 0,-1 0,0 0,0 0,0 0,0 0,0 0,-1 0,1 0,-1 1,0-1,0 0,0 0,0 1,-1 0,4 17,-3-15,1 1,0 0,0 0,1 0,0-1,0 1,0-1,1 0,0 1,0-1,1 0,0-1,0 1,0-1,0 1,1-1,0-1,0 1,1-1,-1 0,1 0,0 0,0-1,0 0,0 0,1 0,-1-1,1 0,0 0,-1-1,1 0,0 0,0-1,0 1,8-4,1 0,-1-1,0 0,0-1,0-1,-1 0,0-1,0-1,-1 0,0-1,0 0,-1-1,0 0,-1-1,0-1,-1 0,0 0,-1-1,8-13,119-193,-134 242,-11 21,6-35,0-1,0 1,1 0,0 0,1 0,0 1,1-1,0 0,0 0,1 0,0 1,0-1,1 0,0 0,1-1,0 1,0 0,1-1,4 7,-3-8,0-1,0 1,0-1,1 0,0 0,1 0,-1-1,1 0,0 0,0-1,1 0,-1 0,1-1,0 0,0 0,0-1,0 0,0 0,1-1,-1 0,0 0,1-1,-1 0,1-1,-1 0,0 0,1-1,-1 0,0 0,0-1,0 0,1-1,16-10,1-1,-2-2,0 0,-1-2,-1 0,-1-2,0 0,-1-2,85-79,-16 48,-68 49</inkml:trace>
  <inkml:trace contextRef="#ctx0" brushRef="#br0" timeOffset="6719.28">6875 2981,'-44'1,"1"2,-1 1,1 3,0 1,0 3,1 1,-33 14,50-15,1 0,0 1,0 1,1 2,1 0,1 1,0 1,1 1,1 1,0 1,2 0,0 2,-2 6,15-24,1 0,0 0,0 1,0-1,0 1,1 0,0 0,0 0,0 0,0 0,1 0,0 0,0 1,0-1,1 0,0 1,0-1,0 0,1 1,0-1,0 0,0 0,0 1,1-1,0 0,0 0,1-1,-1 1,1 0,0-1,0 1,0-1,1 0,0 0,-1-1,1 1,1-1,-1 1,0-1,2 0,9 0,0 0,0-2,0 0,1 0,-1-1,0-1,1-1,-1 0,0-1,0 0,-1-2,1 1,-1-2,0 0,0-1,0 0,9-7,-4 4,18-10,-2-2,0-1,-2-2,0-2,-2-1,-1-1,0 1,-29 26,0 1,0-1,0 0,0 0,0 1,1-1,-1 1,0-1,1 1,-1-1,1 1,0 0,-1 0,1 0,0 0,0 0,0 0,-1 0,1 0,0 1,0-1,0 1,0 0,0-1,0 1,0 0,1 0,-1 0,0 1,0-1,0 0,0 1,0-1,0 1,-1 0,1 0,0-1,0 1,0 1,-1-1,1 0,0 0,-1 0,1 1,-1-1,0 1,2 1,0 15,0 0,-1 0,0 0,-2 0,0 0,-1 1,-1-1,-1 0,-2 6,0 11,-70 392,65-376,-1-1,-3 0,-2-1,-3-1,-1-1,-2 0,-2-2,-9 9,15-26,-1-1,-2-1,0-1,-2-1,-1-1,-10 7,33-29,0 1,1-1,-1 0,0 0,0 0,-1 0,1 0,0 0,0 0,0 0,-1-1,1 1,0 0,-1-1,1 1,0-1,-1 1,1-1,-1 0,1 0,-1 1,1-1,-1 0,1 0,-1-1,1 1,-1 0,1 0,-1-1,1 1,0-1,-1 1,1-1,0 1,-1-1,1 0,0 0,0 0,-1 0,1 0,0 0,0 0,0 0,0 0,1 0,-1-1,0 1,0 0,1-1,-1 1,1 0,-1-1,1 1,-1-1,1 1,0-1,0 1,0 0,0-1,0 1,0-1,0 1,0-1,1 1,-1-2,6-17,1 1,0 0,2 1,0 0,1 0,1 1,0 0,7-7,9-15,532-903,-417 749,143-148,-272 326,8-8,10-10,0-2,-3-1,-1-1,-2-1,-1-2,-2 0,2-10,-22 47,0 0,-1 0,1 0,-1 0,0 0,0 0,0 0,0-1,-1 1,1 0,-1-1,0 1,0 0,0-1,0 1,0 0,-1-1,0 1,0 0,0 0,0 0,0-1,0 1,-1 0,0 1,1-1,-1 0,0 0,0 1,-1-1,1 1,0 0,-1-1,0 1,1 0,-1 1,0-1,0 0,0 1,0 0,0-1,0 1,-1 1,-1-2,-8 3,0 0,1 1,-1 1,1 0,0 0,-1 1,2 1,-1 0,0 0,1 1,0 1,1 0,-1 0,1 1,1 1,0-1,-7 9,-7 6,1 1,1 0,1 2,1 0,1 1,2 1,1 1,1 0,-5 17,13-28,0 0,1 1,1-1,1 1,0 0,2 0,0 0,1 0,1 1,1-1,0 0,1 0,2-1,0 1,0-1,6 11,-5-17,-1 0,1 0,1 0,0-1,1 0,0 0,1-1,0 0,0 0,1-1,0-1,1 1,0-2,0 0,1 0,0-1,0 0,1-1,4 2,10-2,0 0,0-2,0 0,0-2,1-1,23-4,-25 0,-1-2,0-1,0-1,0 0,-1-2,0-1,-1-1,0-1,-1-1,0-1,-1-1,-1-1,0-1,-13 11,37-22,-43 29,-1-1,1 1,0 0,0 0,0-1,0 1,0 0,0 0,0 0,0 0,0 0,0 0,0 0,0 0,0 0,0 1,0-1,0 0,-1 0,1 1,0-1,0 1,0-1,0 1,0-1,-1 1,1 0,0-1,-1 1,1 0,0-1,-1 1,1 0,-1 0,1 0,-1 0,1 0,-1-1,0 1,0 0,1 0,-1 0,0 0,0 0,0 0,0 0,0 0,4 20,-3-13,0 1,0-1,0 0,1 0,1 0,-1-1,1 1,0 0,1-1,0 0,0 0,1 0,-1 0,2-1,-1 0,1 0,-1 0,2-1,4 4,-2-3,1-1,1-1,-1 1,1-1,0-1,-1 0,2-1,-1 0,0 0,0-1,0-1,1 0,-1-1,0 0,0 0,0-1,1-1,6-2,7-3,0-1,-1-1,0-1,0-1,-1-1,-1-1,10-9,-2-2,-2-1,-1-1,-1-1,-2-2,0 0,-2-2,-2 0,-1-2,-1 0,-2 0,-1-2,-2 0,-2-1,2-10,23-108,12-133,-47 279,2-3,-1-1,0 1,-1-1,0 0,-1 0,-1 1,0-1,0 0,-1 0,-1 1,0 0,-2-3,4 13,0 0,0 0,0 0,-1 0,1 1,0-1,-1 0,0 1,1-1,-1 1,0-1,0 1,0 0,0 0,0-1,0 2,0-1,0 0,0 0,0 1,-1-1,1 1,0-1,0 1,-1 0,1 0,0 0,-1 0,1 1,0-1,0 1,-1-1,1 1,0 0,0 0,-1 0,-65 53,53-32,1 0,1 1,1 1,1 0,1 1,1 0,2 0,0 1,2 0,-2 16,-6 267,13-306,3 48,3-1,1 0,3 0,2-1,2 0,2-1,2-1,16 29,-11-27,-14-34,-1 1,0 0,-2 1,1-1,-2 1,-1 1,0-1,-1 1,0-1,-2 1,0 11,-1-28,1-1,-1 1,1 0,-1-1,0 1,1 0,-1 0,0-1,0 1,1 0,-1 0,0 0,0-1,0 1,0 0,0 0,0 0,0-1,-1 1,1 0,0 0,0-1,-1 1,1 0,0 0,-1-1,1 1,-1 0,1-1,0 1,-1 0,0-1,1 1,-1-1,1 1,-1-1,0 1,1-1,-1 1,0-1,0 0,1 0,-1 1,0-1,0 0,1 0,-1 0,0 1,0-1,0 0,1 0,-1 0,0-1,0 1,0 0,1 0,-1 0,0-1,0 1,1 0,-1 0,0-1,1 1,-1-1,0 1,1-1,-1 1,0-1,0 0,-9-17,2-3</inkml:trace>
  <inkml:trace contextRef="#ctx0" brushRef="#br0" timeOffset="6974.644">8399 2529,'151'-11,"-1"8,103 12,95 21,134 3,-452-33</inkml:trace>
  <inkml:trace contextRef="#ctx0" brushRef="#br0" timeOffset="7435.508">5436 2557,'0'0</inkml:trace>
  <inkml:trace contextRef="#ctx0" brushRef="#br0" timeOffset="9505.404">10375 3799,'196'-127,"-5"-8,14-26,-126 98,-4-4,-2-3,-3-3,58-81,-99 115,-2-2,-1-1,-3 0,-1-2,-2-1,-2 0,-2-2,-3 0,-1 0,-2-1,-1-13,-8 54,2-19,0 0,-2-1,0 1,-2 0,-1 0,-5-22,6 44,-1 0,0-1,1 1,-1 0,0 0,-1 1,1-1,-1 0,0 1,0 0,0-1,0 1,0 0,-1 1,0-1,1 1,-1-1,0 1,0 0,0 0,0 1,-1-1,1 1,0 0,-1 0,1 1,0-1,-1 1,1 0,-1 0,1 0,-1 1,1 0,-1-1,1 2,0-1,0 0,0 1,-1 0,1 0,1 0,-1 0,-2 2,-24 13,1 1,1 1,0 1,2 1,0 2,2 1,0 0,2 2,0 1,0 4,-1 1,1 0,2 2,1 0,2 1,1 1,2 1,2 0,1 0,2 2,1-1,2 1,2 0,2 0,1 0,2 0,1 0,3 0,1 0,4 8,-3-24,0-1,2 0,1-1,1 0,0 0,2-1,0-1,1 0,1 0,1-2,0 0,1-1,1 0,1-2,0 0,1-1,0-1,1-1,0-1,1-1,0 0,16 3,-30-11,0 0,0 0,0-1,1 0,-1-1,0 1,0-2,0 1,0-1,0 0,0-1,0 1,0-2,-1 1,0-1,0 0,0-1,4-2,111-109,-87 78,141-164,-175 201,-1-1,0 1,1-1,-1 1,1 0,-1-1,1 1,0 0,0-1,-1 1,1 0,0 0,0 0,0 0,0 0,0 0,1 0,-1 0,0 0,0 1,1-1,-1 0,0 1,1-1,-1 1,0-1,1 1,-1 0,1 0,-1-1,1 1,-1 0,1 0,-1 1,0-1,1 0,-1 0,1 1,-1-1,1 1,-1-1,0 1,1-1,-1 1,0 0,0 0,0 0,1 0,-1 0,6 12,0 0,0 0,-1 1,-1 0,0 1,-1-1,-1 1,0 0,-1 0,-1 0,0 5,0-2,1 0,1 0,1 0,0 0,1 0,1-1,3 4,-9-20,0 0,1 0,-1 0,0 0,1-1,-1 1,1 0,-1 0,1 0,0-1,-1 1,1 0,0-1,-1 1,1-1,0 1,0-1,0 1,0-1,-1 1,1-1,0 0,0 1,0-1,0 0,0 0,0 0,0 0,0 0,0 0,0 0,0 0,0 0,0 0,0 0,0 0,-1-1,1 1,0-1,0 1,0 0,0-1,0 1,-1-1,1 0,0 1,0-1,35-40,-28 31,58-75,15-19,4 4,41-35,-18 60,-106 75,0 0,0 0,0 0,0 0,0 1,0-1,0 1,0 0,0-1,-1 1,1 0,0 0,-1 0,1 0,0 1,-1-1,1 0,-1 1,0-1,1 1,-1-1,0 1,0-1,0 1,0 0,0 0,-1 0,1-1,0 1,-1 0,1 0,-1 0,0 0,0 0,1 0,-1 0,-1 0,1 0,0 0,0 0,-1 0,1 0,-1 0,0-1,1 1,-1 0,1 3,-33 236,31-219,1-15,0 0,0 0,0 0,1 0,0 0,0 0,1 0,0 1,0-1,1 0,0 0,0-1,0 1,1 0,0-1,2 2,-4-6,1-1,-1 0,1 1,0-1,-1 0,1 0,0 0,0-1,0 1,0 0,0-1,0 1,0-1,0 0,0 1,0-1,0 0,0 0,0-1,0 1,0 0,0-1,0 1,0-1,0 1,0-1,-1 0,1 0,0 0,0 0,-1 0,1 0,1-2,53-51,-47 44,51-50,2 3,2 3,25-13,-35 26,21 2,-72 38,-1 1,0-1,0 1,0-1,0 1,1 0,-1 0,0 0,0 0,0 0,1 0,-1 1,0-1,0 1,0-1,0 1,0 0,0 0,0 0,0 0,0 0,0 1,-1-1,1 0,0 1,-1-1,1 1,-1 0,1 0,-1-1,0 1,0 0,0 0,0 0,0 2,3 11,-1 0,0 1,-1-1,-1 1,-1 0,0-1,-1 1,-2 8,1 24,1 151,17-144,-4-31</inkml:trace>
  <inkml:trace contextRef="#ctx0" brushRef="#br0" timeOffset="12274.125">13847 3178,'250'-26,"-230"23,0-1,0-1,-1-1,0 0,0-2,14-7,-29 13,1 0,0-1,-1 0,1 0,-1 0,0 0,0 0,0-1,0 0,-1 0,0 0,0 0,0-1,0 1,0-1,-1 1,0-1,0 0,0 0,-1 0,1 0,-1-1,-1 1,1 0,-1 0,0-1,0 1,0 0,-1 0,0 1,0 0,-1-1,1 1,-1 0,0 0,0 0,0 1,-1-1,0 0,1 1,-1 0,0-1,-1 1,1 0,0 1,-1-1,0 1,1-1,-1 1,0 0,0 0,-1 1,1-1,0 1,0 0,-3 0,-124-8,114 9,-1 0,1 1,-1 1,1 1,0 1,0 0,0 1,0 1,1 0,0 1,1 1,-1 1,1 0,1 1,0 0,0 1,1 1,0 0,1 1,1 0,0 1,1 0,0 1,1 0,1 0,0 1,1 0,0 4,5-10,0 1,1 0,0 0,0 0,2 0,-1 0,1 0,1-1,0 1,0 0,1-1,1 1,0-1,0 0,1 0,0-1,0 1,1-1,1 0,0-1,0 1,0-1,6 4,5 4,1 0,0-2,1 0,1-1,0 0,0-2,2-1,-1-1,1 0,2-2,-9 0,0-2,0 0,0-1,1-1,-1 0,1-1,0-1,0-1,0 0,0-1,0-1,-1 0,1-2,3-1,8-6,-4 1</inkml:trace>
  <inkml:trace contextRef="#ctx0" brushRef="#br0" timeOffset="13121.404">12238 2501,'-5'0,"-6"0,3 0,4-5,-3 4,-5 1,4 1,9 0,4 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3:02.9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10048 521,'-24'5,"1"0,0 2,0 0,0 1,1 2,1 0,-1 1,2 1,0 1,-5 5,23-16,0-1,0 0,0 1,0-1,1 1,-1 0,1-1,-1 1,1 0,0 0,0 0,-1 0,1 0,1 0,-1 0,0 1,0-1,1 0,-1 0,1 1,0-1,0 0,0 1,0-1,0 0,0 0,1 1,-1-1,1 0,-1 0,1 1,0-1,0 0,0 0,0 0,0 0,1 0,-1 0,1-1,-1 1,1 0,-1-1,1 1,0-1,0 1,0-1,0 0,0 0,0 0,1 0,101 75,-104-73,1 0,-1 0,1 1,-1-1,-1 0,1 1,0-1,-1 0,1 0,-1 1,0-1,0 0,0 0,-1 0,1 0,-1 0,1 0,-1-1,0 1,0 0,-1-1,1 1,0-1,-1 0,1 0,-1 0,0 0,0 0,0-1,0 1,0-1,0 0,0 0,0 0,0 0,-1-1,1 1,-77 34,55-25</inkml:trace>
  <inkml:trace contextRef="#ctx0" brushRef="#br0" timeOffset="-1598.217">7904 155,'-18'47,"10"17,2 1,4 0,5 58,-1-21,8 168,-9-268,-1 0,1-1,-1 1,1-1,-1 1,0 0,0-1,0 1,0 0,0-1,0 1,-1 0,1-1,0 1,-1-1,1 1,-1 0,0-1,1 1,-1-1,0 0,0 1,0-1,0 0,0 1,0-1,-1 0,1 0,-1 0,-6 0</inkml:trace>
  <inkml:trace contextRef="#ctx0" brushRef="#br0" timeOffset="-1346.384">7480 465,'38'0,"37"0,11 0,-1 0,-9 0,-13 5,-7 1,-9 0,-7-1,-6 3,-4 1,-2-2,-6 3,-7 0</inkml:trace>
  <inkml:trace contextRef="#ctx0" brushRef="#br0" timeOffset="-1093.097">8242 860,'-3'-1,"0"1,0 0,0-1,0 1,0-1,1 0,-1 0,0 0,0 0,1 0,-1-1,1 1,-1-1,1 0,0 1,0-1,-1 0,1 0,0-1,1 1,-1 0,0-1,1 1,-1-1,1 0,0 1,0-1,0 0,0 0,1 1,-1-1,1 0,-1 0,1 0,0 0,0 0,0 0,1 0,-1 0,1 1,-1-1,1 0,0 0,0 0,0 1,1-1,-1 1,1-1,-1 1,1-1,9-19,0 0,2 0,0 1,1 1,1 0,1 1,1 1,19-16,-35 32,0 1,0 0,0 0,0 0,0 0,0 0,0 0,1 0,-1 0,0 1,1-1,-1 0,1 1,-1-1,0 1,1 0,-1-1,1 1,-1 0,1 0,-1 0,1 0,-1 0,1 0,-1 0,1 1,-1-1,1 0,-1 1,1 0,12 7</inkml:trace>
  <inkml:trace contextRef="#ctx0" brushRef="#br0" timeOffset="-697.097">8919 606,'-10'-6,"0"1,0 0,-1 1,1 0,-1 1,0 0,0 1,0 0,0 0,-1 1,1 1,0 0,0 1,-1 0,1 0,0 1,0 1,0 0,0 0,1 1,-1 1,1-1,0 2,0-1,1 1,0 1,0 0,0 0,1 1,0 0,-33 89,40-94,0-1,1 1,0 0,0 0,0 0,0-1,0 1,0 0,1 0,-1 0,1-1,0 1,0 0,0-1,0 1,0-1,1 1,-1-1,1 1,0-1,-1 0,1 0,0 0,0 0,1 0,-1 0,0-1,1 1,-1-1,0 1,1-1,0 0,-1 0,1 0,2 0,4-1,0 0,0-1,0 0,0-1,0 0,0 0,0-1,-1 0,1 0,-1-1,0 0,0-1,0 0,-1 0,1 0,-1-1,1-2,13-7,152-122,-141 115,-20 20</inkml:trace>
  <inkml:trace contextRef="#ctx0" brushRef="#br0" timeOffset="-313.909">9145 832,'4'-14,"2"-11,1 0,1 0,2 1,0 0,1 1,2 0,7-10,-20 31,1 1,-1 0,0 0,1 0,-1 0,1 0,0 0,-1 0,1 0,0 0,-1 0,1 1,0-1,0 0,0 0,0 1,0-1,0 0,0 1,0-1,0 1,0-1,0 1,0 0,0-1,0 1,0 0,0 0,1 0,-1 0,0 0,0 0,0 0,0 0,0 0,1 1,-1-1,0 0,0 1,0-1,0 1,0-1,0 1,0-1,0 1,0 0,0 0,-1-1,1 1,0 0,0 0,-1 0,1 0,0 0,-1 0,1 0,-1 0,1 0,-1 0,0 0,1 0,-1 0,0 1,0-1,0 0,0 0,0 0,0 1,4 37,-4-34,-1 0,1 0,0 0,0 1,1-1,-1 0,1 0,0 0,1 0,-1 0,1 0,0 0,0-1,1 1,-1-1,1 1,0-1,0 0,0 0,1 0,-1-1,1 1,0-1,0 0,2 2,-2-5,1 0,-1 0,0 0,0 0,0-1,0 0,1 0,-1 0,0 0,0 0,-1-1,1 0,0 0,-1 0,1 0,-1-1,1 1,-1-1,0 0,0 0,0 0,-1 0,1 0,-1-1,1 1,-1-1,0 0,-1 1,1-3,28-31,-15 25</inkml:trace>
  <inkml:trace contextRef="#ctx0" brushRef="#br0" timeOffset="855.186">10500 127,'-28'67,"5"13,3 0,4 2,4 0,3 1,4 0,4 12,1-67,0-5</inkml:trace>
  <inkml:trace contextRef="#ctx0" brushRef="#br0" timeOffset="1603.781">11092 465,'-42'15,"0"2,1 2,1 2,1 1,2 2,-32 26,63-46,1 0,0 1,0-1,1 1,-1 1,1-1,0 1,0-1,1 1,0 0,0 0,0 0,1 1,0-1,0 1,0-1,1 1,0 0,1 0,-1-1,1 1,0 0,1 0,0 0,0-1,2 6,1-8,0 0,1-1,0 1,0-1,0 0,0 0,0-1,1 0,-1 0,1 0,-1 0,1-1,0 0,0 0,-1-1,1 0,0 0,0 0,0 0,0-1,-1 0,1 0,0-1,-1 1,1-1,-1-1,1 1,-1-1,0 0,3-2,244-163,-252 167,1 0,-1 0,1 1,-1-1,1 0,-1 1,1-1,0 0,-1 1,1-1,0 1,0-1,-1 1,1 0,0-1,0 1,0 0,0-1,-1 1,1 0,0 0,0 0,0 0,0 0,0 0,0 0,0 0,-1 0,1 0,0 0,0 1,0-1,0 0,0 1,-1-1,1 0,0 1,0-1,-1 1,1-1,0 1,-1 0,1-1,0 1,-1 0,1-1,-1 1,1 0,-1 0,0 0,1-1,-1 1,0 0,1 0,-1 0,0 0,0-1,0 1,0 0,0 0,0 0,0 0,0 0,0 0,0 0,0-1,-1 2,2 23,-1-19,-1 0,1-1,0 1,0 0,1-1,0 1,0 0,0-1,0 1,1-1,0 1,0-1,1 0,-1 0,1 0,0 0,1 0,-1-1,1 1,0-1,0 0,0 0,1-1,0 1,2 0,0-1,1 0,0 0,-1-1,1 0,0-1,0 0,0 0,0 0,0-1,1 0,-1-1,0 0,0 0,0-1,-1 0,1 0,0-1,-1 0,1 0,-1 0,4-3,15-9,-1-2,0 0,-1-1,-1-2,9-9,-3 2,-2-2,-1 0,-1-2,-2-1,-1 0,-1-2,-2 0,-1-2,-2 0,-2 0,-1-2,-2 0,3-20,-6 20,-4 29,-1-1,-1 0,0 0,0 0,-1 0,0 0,-1 0,0-1,0 1,-1 0,-1 0,1 0,-4-7,5 16,-1 0,1 0,-1 0,0 0,1 0,-1 1,0-1,0 0,0 0,1 0,-1 1,0-1,0 1,0-1,0 1,0-1,0 1,0-1,-1 1,1 0,0 0,0-1,0 1,0 0,0 0,0 0,-1 0,1 1,0-1,0 0,0 0,0 1,0-1,0 0,0 1,0-1,0 1,0-1,0 1,0 0,0 0,0-1,0 1,1 0,-1 0,0 0,1 0,-1-1,0 1,1 1,-37 48,26-22,1 0,2 1,1 0,1 0,2 1,1 0,1-1,2 1,0 0,2 0,2 0,-2 48,0 199,25-141,-48-203,17 42</inkml:trace>
  <inkml:trace contextRef="#ctx0" brushRef="#br0" timeOffset="1851.685">11346 437,'29'0,"28"0,10 0,3 0,-6 0,-9 0,-4 0,-6 0,-5 0,-6 0,-3 0,-2 0,-2 0,0 0,0 0,1 0,-6 0</inkml:trace>
  <inkml:trace contextRef="#ctx0" brushRef="#br0" timeOffset="2098.852">12447 578,'-5'29,"-1"14,0 0</inkml:trace>
  <inkml:trace contextRef="#ctx0" brushRef="#br0" timeOffset="2257.37">12390 295</inkml:trace>
  <inkml:trace contextRef="#ctx0" brushRef="#br0" timeOffset="2568.287">12813 521,'-6'14,"1"-1,0 1,1 0,0 0,1 0,0 0,1 1,1-1,0 1,1 0,1-1,0 1,1-1,1 0,0 1,1 0,-2-11,1 0,-1-1,0 1,1-1,0 0,0 0,0 0,0 0,0 0,1-1,-1 1,1-1,0 0,0 0,-1 0,1-1,0 1,1-1,-1 0,0 0,0 0,0-1,1 1,-1-1,0 0,0-1,1 1,-1-1,0 0,0 0,3-1,4 0,0-1,-1-1,1 0,-1 0,0-1,0-1,0 0,-1 0,0 0,0-1,5-6,-6 6,0 0,-1 0,0-1,0 0,-1 0,0-1,0 1,-1-1,0-1,-1 1,0-1,0 0,-1 0,-1 0,1 0,-2 0,1 0,-1-1,-1 1,0-1,0 1,-1-1,-1 1,1 0,-2 0,1 0,-2 0,1 0,-1 0,-4-6,5 13,0-1,0 1,0 0,-1 0,1 1,-1-1,0 1,0 0,0 0,0 0,0 0,0 1,0 0,0 0,-1 0,1 0,0 0,-1 1,1 0,-1 0,1 0,0 1,-1-1,1 1,0 0,-5 1,-15 5</inkml:trace>
  <inkml:trace contextRef="#ctx0" brushRef="#br0" timeOffset="2984.547">13237 719,'212'-124,"-204"118,-7 5,0-1,0 1,0-1,0 1,1 0,-1-1,1 1,-1 0,1 0,-1 0,1 0,0 0,-1 0,1 1,0-1,0 0,-1 1,1-1,0 1,0 0,0 0,0 0,0 0,0 0,-1 0,1 0,0 1,0-1,0 0,0 1,-1 0,1-1,0 1,0 0,-1 0,1 0,-1 0,1 0,0 1,20 51,-21-47,1 1,0-1,0 0,1 0,-1 0,1-1,1 1,-1-1,1 0,0 0,0 0,0 0,1 0,0-1,0 0,0 0,1 0,5-1,1 0,0-1,0 0,0-1,0-1,0 1,0-2,1 0,-1 0,0-1,-1-1,1 0,0-1,-1 0,0 0,0-1,0-1,0 0,-1 0,0-1,0 0,-1-1,0 0,0-1,15-12,-2-1,0-2,-2 0,0 0,14-26,-1 3,-22 33</inkml:trace>
  <inkml:trace contextRef="#ctx0" brushRef="#br0" timeOffset="5089.623">1 1396,'454'-1,"-112"-27,-62 18,58-25,-39 12,17 5,-22-8,-7 0,316 24,81 2,-298-29,-20 18,-12-7,-44-8,467 25,1434 1,-1719-28,1161 29,830-1,-2021-29,-77 17,-120-3,87 13,-209 3,25-23,-106 44,-48-13,1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1:33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714 82,'-1'-5,"0"1,-1-1,0 1,0 0,0 0,-1 0,1 0,-1 0,0 0,0 1,0-1,0 1,-1 0,0 0,1 0,-1 0,0 1,0-1,0 1,-1 0,1 1,-1-1,1 1,-1 0,1 0,-1 0,0 0,1 1,-1 0,0 0,1 0,-1 0,0 1,1 0,-1 0,1 0,-1 1,-32 5,0 3,1 1,0 1,1 2,1 2,0 1,1 1,-24 19,35-19,0 1,2 1,0 1,1 1,2 1,0 0,1 1,1 1,2 0,-7 17,15-31,0 0,0 0,1 0,0 0,1 1,1-1,0 1,0 0,1 0,0 0,1 0,1 0,0 0,1-1,0 1,0 0,1-1,1 1,0-1,1 0,0 0,0-1,1 1,0-1,1 0,1-1,-1 0,1 0,1 0,0-1,0-1,7 2,0-1,1 0,0-1,0-1,0-1,1-1,0 0,0-1,0-1,0-1,1 0,-1-1,0-1,13-3,4-2,1-1,-1-2,-1-2,1-1,-2-1,30-17,-45 21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1:33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0,'0'17,"1"0,1 0,0 0,1 0,1 0,1-1,0 0,1 0,1 0,1-1,0 1,2 0,-7-12,0 0,0 0,0 0,1-1,0 1,-1-1,1 0,1 0,-1 0,0-1,1 0,-1 1,1-1,0-1,-1 1,1-1,0 0,0 0,0 0,0-1,0 0,0 0,0 0,0 0,0-1,0 0,0 0,0 0,-1-1,1 0,0 0,2-1,6-3,-1-1,0 0,0-1,0-1,-1 0,0 0,-1-1,0 0,0-1,7-11,40-87,-47 97,-2 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1:34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26 383,'-2'-1,"0"-1,0 1,0-1,1 0,-1 1,1-1,-1 0,1 0,-1 0,1 0,0 0,0 0,0 0,0-1,0 1,1 0,-1 0,1-1,-1 1,1-1,0 1,0 0,0-1,0-1,0 1,1-16,1 0,1 1,0-1,2 1,0 0,1 0,0 1,2 0,0 0,1 0,0 1,2 0,0 1,0 1,2-1,0 2,9-9,11 4,-16 17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13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1158 206,'0'-11,"0"1,-1-1,0 1,0-1,-1 0,0 1,-1 0,0 0,-1 0,0 0,-1 0,0 1,0 0,-1 0,0 0,0 1,-5-5,5 11,-1 0,0 0,1 1,-1 0,0 0,1 0,-1 1,0 0,0 0,0 1,1 0,-1 0,0 1,1-1,-1 1,1 1,0-1,0 1,0 1,0-1,0 1,0 0,1 0,0 0,0 1,0 0,1 0,-4 4,-6 2,-27 21,2 1,1 2,2 1,1 2,2 2,2 1,1 1,3 1,1 2,3 1,1 0,2 2,3 0,2 1,1 1,3 0,3 1,-2 28,8-38,1 0,2 1,2-1,2 0,1 0,-3-28,-1-1,2-1,0 1,0 0,1-1,0 0,1 0,0 0,1-1,0 0,1 0,0-1,0 0,1 0,0-1,1 0,0-1,8 6,-1-4,1 0,-1-1,1-1,1-1,-1 0,1-1,0-1,0-1,0-1,1-1,-1 0,0-1,1-1,-1-1,0-1,0-1,0 0,0-1,-1-2,0 1,0-2,0 0,-1-2,-1 0,11-7,-17 11,0 0,-1-1,1 0,-1 0,-1-1,1 0,-1 0,-1-1,0 0,0-1,0 0,-1 0,-1 0,0 0,0-1,-1 0,-1 0,1 0,-2 0,0-1,0 1,-1-1,0 1,-1-1,0 0,-1 1,-2-9,-5 4,-1 1,0 0,-2 0,0 1,0 1,-1-1,-1 2,0 0,0 1,-1 0,-1 1,0 0,0 1,-1 1,0 1,-1 0,1 1,-1 0,0 2,-1 0,1 1,-15-1,75 20,-13-12,0-1,-1-2,1-1,0-1,0-2,0-1,1-1,-14 2,89-16,-67 13,-25 9</inkml:trace>
  <inkml:trace contextRef="#ctx0" brushRef="#br0" timeOffset="697.126">1525 1137,'-7'6,"1"1,1-1,-1 1,1 0,1 0,-1 1,1 0,0-1,1 1,0 1,0-1,1 0,0 1,0-1,1 1,0-1,1 1,0 0,0-1,1 1,0 0,1 1,-2-9,-2-44,3-1,1 1,2-1,2 1,2 0,2 1,1 0,3 1,1 0,2 1,11-18,-27 56,-1 1,0-1,1 0,0 1,-1-1,1 1,0-1,-1 1,1-1,0 1,0-1,1 1,-1 0,0-1,0 1,0 0,1 0,-1 0,1 0,-1 0,1 0,-1 1,1-1,-1 0,1 1,0-1,-1 1,1 0,0-1,0 1,-1 0,1 0,0 0,-1 0,1 1,0-1,0 0,-1 1,1-1,-1 1,1-1,0 1,-1 0,1 0,-1 0,1 0,-1 0,2 4,-1-1,0 1,0 0,0 0,-1 1,0-1,0 0,0 0,-1 1,1-1,-1 0,0 1,-1-1,0 0,1 1,-2-1,1 0,-1 0,0 2,0-1,0-1,1 1,0-1,0 1,0-1,0 1,1 0,0-1,0 1,1 0,0-1,0 1,0-1,1 1,-1-1,1 1,1 1,8 6</inkml:trace>
  <inkml:trace contextRef="#ctx0" brushRef="#br0" timeOffset="1182.302">2117 940,'-7'-2,"1"1,-1 0,0 0,1 1,-1-1,0 1,1 1,-1-1,1 1,-1 1,1-1,-1 1,1 0,0 0,0 1,-2 1,-4 0,0 1,0 0,0 0,1 2,0-1,1 1,-1 1,1 0,1 0,-1 1,2 0,-1 1,1 0,1 0,-5 8,9-14,-1 0,1 0,0 1,1-1,-1 1,1-1,0 1,0 0,0 0,0 0,1 0,0 0,0 0,1 0,-1 1,1-1,0 0,1 0,-1 1,1-1,0 0,0 0,1 0,-1 0,1 0,0 0,0-1,1 1,0-1,-1 1,2-1,-1 0,0 0,1 0,0-1,-1 1,2-1,-1 1,5-3,-1-1,0 1,0-1,1-1,-1 0,0 0,0 0,0-1,0 0,0-1,0 0,-1 0,1-1,-1 0,0 0,0 0,0-1,-1 0,1-1,-1 1,-1-1,3-2,192-209,-200 216,1 0,-1 0,0 0,1 0,-1 0,1 0,0-1,-1 1,1 1,0-1,0 0,-1 0,1 0,0 0,0 0,0 1,0-1,0 0,0 1,0-1,0 1,0-1,1 1,-1 0,0-1,0 1,0 0,0 0,1 0,-1 0,0 0,0 0,0 0,1 0,-1 1,0-1,0 0,0 1,0-1,0 0,0 1,1 0,-1-1,0 1,-1 0,1-1,0 1,0 0,0 0,0 0,0 0,-1 0,1 0,0 0,7 53,-8-49,-1-1,1 0,0 1,0-1,1 0,-1 1,1-1,0 0,0 0,1 0,-1 0,1 0,0 0,0 0,0 0,1 0,-1-1,1 0,0 1,0-1,0 0,0 0,0 0,1-1,-1 1,1-1,0 0,3 1,3 0,0 0,0-1,0-1,0 1,0-2,0 1,0-2,0 1,0-1,0-1,0 0,0 0,9-4,0 0</inkml:trace>
  <inkml:trace contextRef="#ctx0" brushRef="#br0" timeOffset="1861.178">2710 855,'-13'3,"1"2,-1 0,2 0,-1 1,0 1,1 0,0 0,1 1,0 1,0-1,1 2,0-1,0 1,1 1,1-1,-1 1,2 1,-4 6,9-14,0 0,0-1,1 1,-1 0,1-1,0 1,0 0,0-1,0 1,1 0,-1-1,1 1,0 0,0-1,0 1,1-1,-1 0,1 1,0-1,0 0,0 0,0 0,1 0,-1 0,1-1,0 1,-1-1,1 0,0 1,1-1,2 1,111 39,-98-40,-1 0,1-2,-1 0,1-2,-1 0,1 0,-1-2,0 0,0-2,0 1,-1-2,0-1,0 0,-1-1,0 0,-1-2,0 0,0 0,-1-2,-1 1,0-2,0 0,-9 10,26-23,-2-1,0-1,-2-2,-2 0,0-2,-2 0,-2-1,-1-2,-2 0,-1-1,-2 0,9-37,-20 57,0 0,-1-1,0 1,-2 0,0-1,-1 1,0 0,-2 0,0 0,-1 0,0 0,-2 0,0 1,0 0,-5-5,5 16,-1 0,0 0,-1 1,1 0,-1 1,0-1,0 1,0 1,0 0,0 0,-1 0,1 1,-1 0,1 1,-1 0,1 0,0 1,-1 0,1 1,-1-1,1 2,0-1,0 1,0 0,1 1,-1 0,1 0,0 0,-3 3,-10 8,0 1,1 0,1 2,1 0,0 1,1 0,2 2,0 0,1 0,0 1,2 1,1 0,1 0,1 1,1 0,-2 18,4-24,2 0,0 0,1 1,1-1,0 1,2 0,0-1,1 1,1-1,1 0,0 0,2 0,0 0,0-1,2 0,0 0,1-1,1 0,0-1,1 0,1 0,1-1,-1-1,2 0,0-1,11 7,-2-2,1-1,1-1,1-1,0-2,0 0,1-2,0-1,1-1,0-1,0-2,1-1,0-1,-1-1,1-1,0-2,0-1,0-2,-1 0,0-2,0-1,0-1,-1-2,22-10,-34 11,0 0,-1-2,0 1,-1-2,0 1,0-2,-2 0,1 0,-2-1,7-11,-13 18,1 0,-2 0,1-1,-1 1,0-1,0 1,-1-1,0 0,-1 0,0 0,0 0,0 0,-1-1,-1 1,1 0,-1 0,0 0,-1 0,0 0,0 1,-1-1,0 0,-4-5,5 8,-1 1,0 0,0 0,-1 0,1 1,-1-1,0 1,0-1,0 1,0 1,-1-1,1 1,-1-1,0 1,0 0,1 1,-1-1,0 1,0 0,0 0,-1 1,1 0,0 0,0 0,0 0,0 1,-2 0,-4 0,0 2,0-1,0 1,1 1,-1 0,1 1,0 0,0 0,1 1,-1 0,1 1,-1 1,-1 0,0 1,1 1,0 0,0 0,1 1,1 0,0 1,0-1,1 2,0-1,1 1,1 0,0 0,1 1,0-1,1 1,1 0,0 0,0 0,2 0,0 0,0 0,2 0,0 3,1-5,1-1,0 0,0 0,1 0,1 0,0-1,0 0,1 0,0-1,1 0,0 0,0-1,1 0,0 0,1-1,-1 0,1-1,1 0,8 4,8 0,1-2,1-1,-1-1,1-1,0-2,0 0,0-2,24-3,-29 2</inkml:trace>
  <inkml:trace contextRef="#ctx0" brushRef="#br0" timeOffset="7296.074">5391 743,'-11'-5,"0"1,0 1,-1 0,1 1,-1 0,0 0,1 2,-1-1,0 1,0 1,1 0,-1 1,0 0,1 1,-1 0,1 1,0 0,0 1,1 0,-1 1,1 0,0 0,1 1,0 0,0 1,0 0,1 1,0-1,1 2,0-1,0 1,1 0,0 0,-3 10,3 1,2 1,0-1,2 1,0 0,2 0,0 1,4 20,-4-37,1-1,0 0,0 1,1-1,0 0,0 0,0 0,0 0,1-1,0 1,0-1,0 1,1-1,-1 0,1 0,0 0,0-1,0 0,1 1,-1-1,1-1,0 1,-1-1,1 0,0 0,1 0,-1-1,0 1,0-1,5 0,4 1,0-1,0 0,1-1,-1-1,0 0,0-1,0-1,0 0,0-1,0 0,2-2,41-16,-33 15</inkml:trace>
  <inkml:trace contextRef="#ctx0" brushRef="#br0" timeOffset="7947.636">5983 770,'-45'8,"1"1,-1 3,2 1,0 2,-39 21,73-33,0 0,1 1,-1 1,1-1,0 1,0 1,1-1,-1 1,1 1,1-1,-1 1,1 1,0-1,1 1,0 0,0 0,1 0,0 1,0-1,1 1,0 0,0 0,1 1,0-1,1 0,0 1,1-1,0 1,0-1,2-4,-1 0,1-1,0 1,1-1,-1 1,1-1,0 0,0 0,0 0,0-1,1 1,0-1,-1 0,1 0,0 0,1 0,-1-1,0 1,1-1,-1 0,1-1,0 1,0-1,-1 0,1 0,0 0,0-1,0 0,0 0,2 0,9 0,0-1,1-1,-1-1,0 0,0-1,-1 0,1-1,9-6,29-17,-1-2,-2-3,-2-1,0-3,-3-2,-1-2,15-20,-36 40,-19 39,-9-4,1-9,-1 1,2 0,-1 0,0 0,1 0,1 1,-1-1,1 0,0 1,0-1,0 1,1 0,0-1,1 1,0-1,0 1,0-1,0 1,1-1,0 0,1 0,-1 0,1 0,0 0,1 0,-1-1,1 0,0 1,1-2,-1 1,1 0,0-1,10 2,0-1,-1-1,2-1,-1 0,0-1,1 0,-1-1,1-1,-1-1,1 0,6-2,-4 0,0 0,0-2,0 0,-1-1,0-1,0 0,-1-2,0 0,0 0,-1-2,0 0,0 0,-2-1,1-1,-2-1,0 0,0 0,1-4,18-21,-5 9,-1-1,-1-2,-2 0,-1-1,-2-1,14-37,-24 51,-1-1,0-1,-2 0,-1 1,-1-2,-1 1,0 0,-2-1,-1 1,-1-1,-1 1,-1-1,-1 1,-1 0,-1 0,-1-1,5 20,0 0,0 1,0-1,0 0,0 1,-1 0,0-1,0 1,1 0,-2 0,1 1,0-1,-1 1,1-1,-1 1,0 0,1 0,-1 1,0-1,0 1,0 0,0 0,-1 0,1 1,0-1,0 1,0 0,-1 0,1 1,0-1,0 1,0 0,-4 1,-1 1,0 0,1 0,-1 1,1 0,0 0,0 1,0 1,0-1,1 1,0 0,0 1,1-1,0 1,-6 8,0 7,1 1,2 0,0 1,1 0,1 0,1 1,2 0,0 0,2 0,0 0,2 0,1 0,1 1,1-1,1 0,3 6,2 1,2 0,1 0,2-2,1 1,1-2,1 0,2-1,18 20,19 18,-40-47</inkml:trace>
  <inkml:trace contextRef="#ctx0" brushRef="#br0" timeOffset="8380.109">7451 657,'-10'-3,"0"0,0 1,0 0,0 1,0 0,0 0,-1 1,1 1,0 0,0 0,0 1,0 0,0 0,0 1,0 1,1 0,-1 0,1 1,0 0,1 0,-1 1,1 0,0 1,1 0,-1 0,1 0,1 1,-1 0,1 1,1-1,0 1,0 0,0 0,1 1,1-1,0 1,0 0,1 0,0 0,0 2,1-6,0-1,0 1,0 0,0-1,1 1,0 0,0 0,1-1,0 1,0 0,0-1,0 1,1-1,0 1,0-1,1 0,-1 1,1-1,0-1,0 1,1 0,0-1,0 0,0 0,0 0,0 0,1 0,0-1,-1 0,1 0,1 0,-1-1,5 2,6 0,1-1,-1 0,1-1,0-1,0-1,-1 0,1-1,0-1,-1 0,1-1,-1-1,0-1,0 0,0-1,0-1,5-4,4-4</inkml:trace>
  <inkml:trace contextRef="#ctx0" brushRef="#br0" timeOffset="9030.933">7705 743,'-3'19,"-1"-3,0 0,2 0,0 0,1 0,0 1,1-1,1 0,1 1,0-1,1 0,1 0,3 6,-5-18,0 0,1 0,0-1,0 1,0-1,0 1,0-1,1 0,0 0,-1-1,1 1,0-1,0 1,1-1,-1-1,0 1,1 0,-1-1,1 0,-1 0,1-1,-1 1,1-1,0 0,0 0,119-19,-106 9,-1 0,0 0,0-2,-1 0,0-1,-2 0,1-1,-2-1,1-1,-2 1,-1-2,0 0,0 0,2-9,-16 32,1 0,-1 1,2-1,-1 1,1-1,0 1,0 0,0 0,1-1,0 1,1 0,-1 0,1-1,1 1,-1-1,1 1,0-1,1 1,0-1,0 0,0 0,0 0,1-1,0 1,0-1,1 0,-1 0,3 2,1-2,0 0,0-1,0 1,0-1,1-1,-1 0,1 0,0 0,0-1,0-1,0 0,1 0,-1 0,0-1,0-1,1 0,-1 0,0 0,0-1,0-1,0 0,-1 0,1 0,-1-1,3-2,21-11,-1-1,0-2,-1-1,-1-1,-2-2,0 0,-1-2,-2-1,0-1,-2-1,-2-1,0-1,3-9,-10 17,-1 0,-1-1,-1 0,-1 0,-2-1,0 0,-1-1,-2 1,0-1,-2 0,-1 0,-1 0,-1 0,-2 0,-4-25,5 46,1 0,-1-1,0 2,0-1,0 0,-1 0,1 1,-1-1,0 1,-1 0,1 0,-1 0,1 0,-1 1,0-1,-1 1,1 0,-1 0,1 1,-1 0,0-1,0 1,0 1,0-1,0 1,0 0,0 0,-1 0,1 1,0 0,-1 0,1 0,0 1,0-1,-1 1,1 1,-4 1,-1 0,1 1,1 0,-1 1,1 0,-1 0,1 1,1 0,-1 1,1-1,0 1,1 1,0-1,0 1,0 0,1 1,0-1,1 1,0 0,0 0,1 0,0 1,-5 19,0 0,2 1,1 0,2 0,1 0,1 7,0-6,2 0,1 0,1 0,2 0,1-1,2 1,0-2,2 1,2-1,10 20,-14-31,0-1,1 0,1 0,0-1,1-1,1 1,1-2,0 0,1 0,0-1,1-1,0 0,1-1,14 7,-13-14,-5-5</inkml:trace>
  <inkml:trace contextRef="#ctx0" brushRef="#br0" timeOffset="10097.947">9370 770,'-269'110,"205"-58,63-51,0 1,0 0,-1-1,1 1,0 0,1 0,-1 0,0 0,0 0,1 0,-1 0,1 0,0 1,0-1,0 0,0 0,0 0,0 0,0 0,1 0,-1 0,1 0,-1 0,1 0,0 0,0 0,0 0,0 0,0 0,0 0,1-1,-1 1,0-1,1 1,-1-1,2 1,3 1,1 0,0 0,0 0,1-1,-1-1,0 1,1-1,-1 0,1-1,0 1,-1-2,1 1,-1-1,1 0,-1-1,0 1,1-2,-1 1,0-1,4-2,-3 3,183-75,-187 75,-1 1,0 0,0 0,1 1,-1-1,0 1,1-1,-1 1,0 0,1 1,-1-1,0 0,1 1,-1 0,0 0,0 0,1 0,-1 0,0 1,0-1,0 1,-1 0,1 0,0 0,-1 0,1 1,-1-1,0 0,0 1,0 0,0 0,0-1,0 1,-1 0,1 0,-1 1,1 1,-1 1,1 1,0 0,0-1,1 1,0-1,0 0,0 0,1 0,0 0,0 0,1-1,0 0,-1 0,2 0,-1-1,0 0,1 0,0 0,0 0,0-1,0 0,1 0,-1-1,1 0,0 0,-1-1,1 1,0-1,0-1,0 1,0-1,0-1,1 1,7-7,0-1,0 0,-1-1,-1 0,1-1,-2-1,1 0,-1 0,-1-1,0-1,-1 0,0-1,6-12,8-13,-2-2,-2 0,-2-2,-1 0,-2-1,-3 0,-1-1,-2 0,-3-1,-1 0,-2 0,-3-26,0 45,1-7,-1-1,-2 1,-2 0,0 0,-9-25,14 58,-1 0,0 0,0 0,0 0,0 0,0 0,0 0,0-1,0 1,0 0,-1 0,1 0,0 0,-1 0,1 0,0 0,-1 0,0 0,1 0,-1 1,1-1,-1 0,0 0,0 0,0 1,1-1,-1 0,0 1,0-1,0 1,0-1,0 1,0-1,0 1,0 0,0-1,0 1,0 0,0 0,0 0,-1 0,1 0,0 0,0 0,0 0,0 0,0 0,0 1,0-1,0 1,0-1,0 0,0 1,0 0,0-1,0 1,0-1,1 1,-1 0,0 0,0 0,0 0,-4 11,0 0,1 0,0 0,1 0,0 1,1 0,1-1,0 1,1 0,0-1,1 1,0 2,0 14,4 42,4 0,3-1,2-1,23 64,-34-125,108 391,-110-399,1 11,1-1,-2 0,1 1,-1-1,-1 1,0-1,0 1,-1-1,-1 7,1-16,1 0,-1 0,1 0,-1 0,0 0,1 0,-1-1,0 1,1 0,-1 0,0-1,0 1,0 0,0-1,0 1,0-1,1 0,-1 1,0-1,0 1,-1-1,1 0,0 0,0 0,0 0,0 0,0 0,0 0,0 0,0 0,0 0,0 0,0-1,0 1,0 0,0-1,0 1,0-1,0 1,0-1,0 0,1 1,-1-1,0 0,0 1,1-1,-1 0,0 0,0-1,0 2,-13-10</inkml:trace>
  <inkml:trace contextRef="#ctx0" brushRef="#br0" timeOffset="10315.411">9624 630,'48'-5,"40"-2,14 1,-5 1,-9 1,-16 2,-9 1,-12 0,-8 1,-8 6,-5 0,-2 1,-2-2,-5 3,-1 1,-4-2</inkml:trace>
  <inkml:trace contextRef="#ctx0" brushRef="#br0" timeOffset="10517.957">10753 855,'0'33,"10"12,3-2</inkml:trace>
  <inkml:trace contextRef="#ctx0" brushRef="#br0" timeOffset="10717.726">10697 432,'5'-5,"6"8,1 4</inkml:trace>
  <inkml:trace contextRef="#ctx0" brushRef="#br0" timeOffset="10971.872">11205 743,'-14'15,"0"1,2 1,0 0,1 1,0 1,2-1,0 1,1 1,1 0,1 0,-1 8,6-25,0 1,0-1,0 1,0-1,0 1,1 0,0-1,0 1,0 0,0-1,0 1,1-1,-1 1,1 0,0-1,0 1,1-1,-1 0,1 1,0-1,-1 0,1 0,1 0,-1 0,0 0,1-1,-1 1,1-1,0 1,0-1,0 0,0 0,0-1,0 1,1 0,-1-1,1 0,-1 0,1 0,-1 0,1-1,0 1,-1-1,1 0,1 0,10-3,0-1,0 0,-1-1,1 0,-1-1,0-1,-1 0,1-1,-2-1,1 0,-1-1,0 0,-1 0,0-1,-1-1,0 0,-1 0,-1-1,1 0,-2-1,0 0,-1 0,0 0,-1-1,-1 1,0-1,-1-1,0 1,-2 0,1-14,-2 24,-1 0,0 0,0 0,0 0,0 0,-1 0,0 0,0 1,0-1,-1 1,1-1,-1 1,0 0,0 0,-1 0,1 0,-1 1,0-1,0 1,0 0,0 0,0 1,-1-1,0 1,1 0,-1 0,0 0,0 1,0 0,0 0,0 0,0 0,0 1,0 0,0 0,0 0,0 1,0 0,0 0,0 0,0 0,-1 1,-13 5</inkml:trace>
  <inkml:trace contextRef="#ctx0" brushRef="#br0" timeOffset="11333.441">11712 940,'31'-51,"3"2,1 1,2 1,20-16,-56 61,1 0,-1 0,0 0,1 0,-1 0,1 0,-1 1,1-1,0 1,0-1,0 1,0-1,0 1,0 0,0 0,0 0,0 0,1 1,-1-1,0 0,1 1,-1 0,0-1,1 1,-1 0,0 0,1 0,-1 1,0-1,1 1,-1-1,0 1,1 0,-1 0,0 0,0 0,0 0,0 0,0 0,0 1,0-1,0 1,-1 0,1-1,-1 1,2 1,19 40,-20-36,0 0,1-1,0 1,1-1,0 0,0 0,0 0,0 0,1-1,0 0,0 1,1-2,0 1,-1-1,1 0,1 0,5 3,-2-4,0-1,-1 1,1-2,0 1,0-2,1 1,-1-1,0 0,0-1,0-1,0 1,0-2,-1 1,1-1,0-1,-1 0,0 0,0 0,0-2,-1 1,6-5,-1 0,1 0,-2-2,0 1,0-2,-1 0,0 0,-1 0,-1-2,0 1,-1-1,-1 0,4-10,-3 0</inkml:trace>
  <inkml:trace contextRef="#ctx0" brushRef="#br0" timeOffset="16918.051">17808 686,'-3'18,"1"0,1 0,0 1,1-1,1 0,1 0,1 0,0 0,1 0,1 0,1-1,1 0,0 0,5 8,-11-23,1 1,-1-1,1 0,0 0,-1 0,1 0,0 0,0 0,0 0,0-1,1 1,-1-1,0 1,1-1,-1 0,1 0,-1 0,1 0,-1-1,1 1,0-1,-1 1,1-1,0 0,-1 0,1 0,0-1,-1 1,1-1,0 1,-1-1,1 0,-1 0,1 0,-1 0,3-1,1-2,0 0,0-1,0 1,0-1,-1 0,0-1,0 1,0-1,-1 0,1 0,-1 0,2-7,0 2,-1-1,0 0,-1 0,-1 0,0 0,0 0,-2-1,1 1,-1-1,-1 1,0-1,-1 1,-1-1,0 1,0-1,-1 1,-1 0,0 0,0 0,-1 1,-1 0,0 0,0 0,-1 0,-1 1,-4-4,11 13,1 1,-1 0,1-1,-1 1,1 0,-1-1,1 1,-1-1,1 1,-1-1,1 1,0-1,-1 1,1-1,0 1,-1-1,1 1,0-1,0 0,-1 1,1-1,0 0,0 1,0-1,0 1,0-1,0 0,0 1,0-1,0 0,0 1,0-1,1 0,-1 1,0-1,0 1,1-1,-1 1,0-1,1 0,-1 1,0-1,1 1,-1-1,1 1,-1 0,1-1,-1 1,1-1,-1 1,1 0,-1-1,1 1,0 0,-1 0,1 0,-1-1,1 1,0 0,-1 0,1 0,0 0,-1 0,1 0,0 0,11-6,20-18,-2-1,0-1,-2-1,-1-1,-2-2,0-1,19-32,-42 60,13-19,0 0,-1 0,-1-1,-1-1,-2 0,0-1,-1 0,4-22,-12 44,0-1,-1 1,1 0,-1 0,0-1,1 1,-1 0,-1-1,1 1,0 0,-1-1,0 1,0 0,0 0,0 0,0 0,0-1,-1 1,-26 35,21-3,1 0,1 0,1 0,2 1,1-1,1 1,2-1,3 22,15 101,7 0,36 109,30 168,-85-377,6 32,-4 1,-3 1,-4 21,-4-81,0 0,-2 0,-1-1,-1 1,-1-1,-2 0,0 0,-2-1,0 0,-2-1,0 0,-14 17,-70 58,93-95,0-1,0 0,0 0,-1 0,1 0,0-1,-1 1,0-1,1 0,-1 0,0-1,1 1,-1-1,0 1,0-1,0 0,1-1,-1 1,0 0,0-1,1 0,-1 0,0 0,1-1,-1 1,1-1,0 0,-1 0,1 0,0 0,0-1,0 1,-2-3,-2-6,1 0,0 0,1-1,1 1,-1-1,2 0,0-1,0 1,1 0,0-1,1 0,1 1,0-1,1 1,1-11,-1-3,-2-12,2 1,2-1,1 0,2 1,2-1,1 2,13-35,-8 41</inkml:trace>
  <inkml:trace contextRef="#ctx0" brushRef="#br0" timeOffset="17823.445">18993 1081,'19'-28,"-2"-4,2 2,1 0,1 1,1 1,2 0,1 2,1 1,1 2,1 0,1 2,1 1,1 1,3 0,94-9,-126 26,1 1,0 0,0 1,0-1,-1 1,1-1,0 1,0 0,0 0,0 0,0 0,0 0,0 1,0 0,0-1,-1 1,1 0,0 0,0 0,-1 1,1-1,-1 1,1 0,-1-1,0 1,0 0,1 0,-1 0,-1 1,1-1,0 0,0 1,-1-1,0 1,1 0,-1-1,0 1,0 0,-1 0,1 0,0 0,-1-1,0 1,0 0,1 0,-2 0,1 0,-2 18,-1 1,-1-1,-1-1,-1 1,0-1,-2 0,0 0,-2-1,0 0,-6 8,7-11,-1 1,-1-1,0 0,-1-1,0-1,-2 0,1 0,-2-1,0-1,0-1,-1 0,0-1,-1 0,0-2,-1 0,0-1,-5 1,20-7,0 0,1 0,-1-1,0 1,1-1,-1 1,0-1,0 0,1-1,-1 1,0 0,1-1,-1 1,0-1,1 0,-1 0,1 0,-1 0,1 0,-1-1,1 1,0-1,0 1,-1-1,1 0,0 0,1 0,-1 0,0 0,1 0,-1-1,1 1,0-1,-1 1,1-1,0 1,1-1,-1 0,0 1,1-2,-3-21,2 1</inkml:trace>
  <inkml:trace contextRef="#ctx0" brushRef="#br0" timeOffset="18250.332">19813 940,'31'-17,"0"-1,0-2,-2-1,-1-1,0-1,-2-2,7-9,-31 33,1-1,-1 0,0 1,-1-1,1 0,0 0,-1 0,1-1,-1 1,1 0,-1 0,0-1,0 1,0-1,0 1,-1-1,1 1,-1-1,1 1,-1-1,0 0,0 1,0-1,0 0,-1 1,1-1,-1 1,1-1,-1 1,0-1,0 1,0-1,0 1,-1 0,1-1,-1 1,1 0,-1 0,0 0,1 0,-1 1,0-1,-1 0,1 0,-8 1,1 1,0-1,0 1,0 1,0 0,0 0,0 1,0 0,0 0,0 1,0 1,1-1,0 1,0 1,0-1,0 1,1 1,-1-1,1 1,1 1,-1-1,1 1,-3 5,0-2,2 1,-1-1,1 1,1 1,0-1,1 1,0 0,0 1,2-1,-1 1,2 0,0-1,0 1,1 0,1 0,0 0,1 9,0-17,-1 1,1 0,1 0,-1 0,1 0,0-1,0 1,1-1,0 0,0 0,0 0,0 0,1 0,0 0,0-1,0 0,0 0,1 0,0 0,-1-1,1 0,1 0,-1 0,0 0,4 0,8 3,0-1,0-1,1 0,-1-2,1 0,0 0,17-2,61-7,-70 0</inkml:trace>
  <inkml:trace contextRef="#ctx0" brushRef="#br0" timeOffset="18734.451">20236 1053,'247'-304,"-242"299,-2 2,-1-1,1 1,0 0,-1 0,1 0,1 0,-1 1,0-1,1 1,-1 0,1 0,0 0,-1 1,1-1,0 1,0 0,0 0,0 0,0 0,2 1,-4 3,0 0,0 0,-1 0,0 0,0 1,0-1,0 0,0 1,0-1,-1 1,0-1,0 0,0 1,0-1,0 1,-1-1,1 1,-1-1,0 1,0-1,0 0,-1 0,1 0,-1 1,1 0,-14 35,12-33,0 0,0 0,0 0,0 0,1 0,0 1,1-1,-1 1,1-1,0 1,1 0,0-1,0 1,0 0,1 0,0-1,0 1,1-1,-1 1,2-1,-1 0,1 1,2-5,0 0,0-1,-1 1,2-1,-1 0,0-1,0 1,0-1,0 0,0-1,0 1,0-1,1 0,-1 0,0 0,-1-1,1 0,0 0,0 0,-1 0,1-1,-1 0,0 0,0 0,0 0,0-1,-1 0,2 0,4-3,181-136,-188 142,-1-1,1 0,0 1,-1-1,1 1,0-1,0 1,0 0,0 0,0 0,0 0,0 0,0 0,1 1,-1-1,0 1,0-1,1 1,-1 0,0 0,1 0,-1 0,0 0,0 1,1-1,-1 1,0-1,0 1,0 0,1 0,-1 0,0 0,0 0,0 0,-1 1,1-1,0 1,0-1,-1 1,1-1,-1 1,0 0,1 0,-1 0,0 0,0 0,0 0,0 0,0 0,-1 1,1-1,-1 0,1 0,-1 3,-6 61,4-58,0-1,1 0,0 1,0-1,1 1,0 0,0-1,1 1,0-1,0 0,1 1,1 3,7 8</inkml:trace>
  <inkml:trace contextRef="#ctx0" brushRef="#br0" timeOffset="19104.172">21195 968,'38'-15,"0"-1,-2-2,0-2,-1-1,-1-2,8-7,-39 28,0 1,1-1,-1 0,0-1,0 1,0 0,-1-1,1 0,-1 0,1 0,-1 0,0 0,0 0,0 0,0-1,-1 1,0-1,1 1,-1-1,0 1,-1-1,1 0,-1 0,1 1,-1-1,0 0,-1 0,1 1,-1-1,1 0,-1 1,0-1,0 0,-1 1,1-1,-1 1,0 0,0 0,0-1,0 1,0 0,-1 1,1-1,-1 0,0 1,0-1,-6-1,0 0,0 1,0 0,-1 0,1 1,-1 0,1 0,-1 1,0 1,1 0,-1 0,0 1,1 0,-1 0,0 1,1 1,0 0,0 0,-1 0,2 1,-1 1,0 0,1 0,0 0,0 1,1 0,-3 3,0 0,0 0,1 1,1 0,-1 0,2 0,-1 1,2 1,-1-1,2 1,-1 0,2 0,-1 1,2 0,0-1,0 1,1 0,1 0,0 1,1-1,1 8,2-13,0 1,1-1,1 1,0-1,0-1,0 1,1-1,0 0,0 0,1-1,0 1,0-1,0-1,1 0,0 0,0 0,0-1,1 0,-1-1,1 0,0 0,0-1,0 0,0 0,1-1,-1 0,6-1,120-4,-108-3</inkml:trace>
  <inkml:trace contextRef="#ctx0" brushRef="#br0" timeOffset="19419.076">22239 544,'-32'14,"1"1,1 2,0 0,1 2,1 2,1 0,1 2,-9 10,32-30,1-1,-1 0,0 1,0 0,1-1,0 1,-1 0,1 0,0 0,1 1,-1-1,0 0,1 1,0-1,0 1,0 0,0-1,1 1,-1 0,1-1,0 1,0 0,0-1,0 1,1 0,0-1,0 1,0 0,0-1,0 1,1-1,-1 0,1 1,2 2,1-2,0 0,1 0,-1 0,1-1,0 0,0 0,0-1,1 1,-1-1,0 0,1-1,3 1,62 27,-70-27,0-1,-1 0,1 1,-1-1,1 1,-1 0,1-1,-1 1,0 0,0 0,0 0,0 0,0 0,0 0,-1 0,1 0,-1 0,1 0,-1 0,0 1,0-1,0 0,0 0,0 0,0 0,-1 0,1 1,-1-1,1 0,-1 0,0 0,0 0,0 0,0 0,0-1,0 1,-1 0,1 0,-1-1,1 1,-1-1,1 1,-3 0,-80 53,-63-1,122-49</inkml:trace>
  <inkml:trace contextRef="#ctx0" brushRef="#br0" timeOffset="19716.978">22550 263,'-10'38,"-7"32,-2 14,3-3,0-10,1-8,5-9,-2-10,2-2,2-4,2-3,3-4,2-1,1-1,0-1,0-1,5 1,2-5</inkml:trace>
  <inkml:trace contextRef="#ctx0" brushRef="#br0" timeOffset="20468.035">22239 770,'48'-5,"18"-4,1 3,1 3,-1 3,36 6,-79-2,0 2,-1 0,0 1,0 2,0 0,5 5,-16-12,0 0,0-1,0 0,1-1,-1-1,0 0,0 0,0-1,0-1,-1 0,1-1,-1 0,0 0,0-1,0-1,0 0,-1 0,0-1,0-1,-1 1,1-3,42-41,-51 49,0 1,0-1,0 0,0 1,-1-1,1 0,0 1,-1-1,0 0,1 0,-1 1,0-1,0 0,0 0,0 0,0 1,-1-1,1 0,0 0,-1 1,0-1,1 0,-1 1,0-1,0 0,0 1,0-1,0 1,0 0,0-1,0 1,0 0,-1-1,1 1,-1 0,1 0,-1 0,0 0,-6-2,-1 1,0 0,1 0,-1 1,0 0,0 0,0 1,-1 1,1-1,0 1,1 1,-1 0,0 0,0 0,1 1,-1 1,1-1,0 1,0 1,-1 0,-3-1,0-1,1 2,-1-1,1 2,0 0,0 0,1 1,0 0,0 0,0 1,1 1,0 0,1 0,0 0,0 1,1 1,1-1,-1 1,2 0,0 0,0 1,1 0,-3 10,8-14,1 0,0 0,1 0,-1 0,1-1,1 1,-1-1,1 0,1 0,-1 0,1 0,0-1,1 0,0 0,0 0,0-1,0 0,1 0,0 0,0-1,0 0,1-1,-1 0,1 0,0 0,0-1,0 0,0 0,0-1,6 0,15 2,0-1,-1-2,1-1,0-1,-1-1,0-2,1 0,-2-2,1-1,-1-2,0 0,22-14,-15 8,-2-1,0-1,-1-2,-1-2,-1 0,-1-2,-1-1,13-17,-32 34,0-1,-1 0,0-1,0 0,-1 0,0 0,-1-1,0 0,-1 0,0 0,-1 0,0-1,0 0,-2 1,1-1,-1 0,-1-5,-1 14,0-1,-1 1,1-1,-1 1,0 0,1 0,-2 0,1 0,0 0,0 0,-1 1,0-1,1 1,-1 0,0-1,0 1,0 1,0-1,-1 0,1 1,0-1,-1 1,1 0,-1 0,1 1,-1-1,0 1,1 0,-1 0,0 0,1 0,-1 0,1 1,-1 0,0-1,1 1,0 1,-1-1,1 0,0 1,-1 0,1 0,0 0,0 0,0 0,0-1,0 0,0 1,0-1,1 1,-1-1,0 1,0 0,1 0,-1 0,1 0,0 1,0-1,0 1,0-1,0 1,0 0,1 0,-1-1,1 1,0 0,-1 0,2 1,-1-1,0 0,1 0,-1 0,1 1,0-1,0 0,0 0,0 0,1 1,0-1,-1 0,1 0,0 0,0 0,1 0,-1 0,1 0,-1 0,1 0,0-1,0 1,0-1,0 0,1 1,-1-1,0 0,1 0,1 1,38 24,33 35,-69-51,0 0,-1 1,-1 0,0 0,0 0,-1 1,-1-1,0 1,0-1,-2 1,1 0,-2 0,0-1,0 1,-1-1,-1 1,0-1,-3 9,5-17,-2 3,0 0,1 1,0-1,0 1,1-1,0 1,0 0,1-1,0 1,0 0,1-1,0 1,0 0,1-1,0 1,0-1,1 0,0 0,0 0,1 0,0 0,0-1,0 1,3 1,9 0</inkml:trace>
  <inkml:trace contextRef="#ctx0" brushRef="#br0" timeOffset="15013.037">15269 799,'10'3,"0"-1,0-1,0 0,0 0,1-1,-1 0,0-1,0 0,0-1,1 0,-1 0,-1-1,1 0,0-1,-1 0,0-1,0 0,0 0,0-1,-1 0,0 0,5-6,-5 4,1-1,-1 0,-1-1,1 0,-2 0,1-1,-2 1,1-1,-1-2,-4 10,0 0,0 0,0 0,0-1,-1 1,1-1,-1 1,0 0,0-1,0 1,0 0,-1-1,0 1,1 0,-1-1,0 1,0 0,-1 0,1 0,-1 0,0 0,0 0,0 0,0 1,0-1,0 0,-1 1,1 0,-1 0,0 0,1 0,-1 0,-3-1,2 1,-1-1,0 1,-1 0,1 1,0-1,0 1,-1 0,1 0,-1 1,1 0,-1 0,1 0,-1 0,1 1,0 0,-1 0,1 0,0 1,0 0,0 0,0 0,0 1,0 0,-99 80,97-76,1 0,0 1,1 0,-1 0,1 0,1 0,0 1,0 0,1 0,0 0,0 0,1 1,0-1,1 1,0-1,0 1,1-1,1 1,-1-1,2 1,-1-1,1 1,1-1,-1 0,2 0,-1 0,1 0,1 0,-1-1,1 0,1 0,0 0,0-1,2 2,5 0,1-1,0 0,1-1,0-1,0 0,0-1,1-1,-1 0,1-1,0-1,0 0,1-1,-1-1,0 0,0-2,0 0,0 0,0-1,0-1,-1-1,0 0,15-8,46-34,-58 33</inkml:trace>
  <inkml:trace contextRef="#ctx0" brushRef="#br0" timeOffset="15432.225">15749 940,'164'-172,"-147"155,0-1,-1 0,-2-2,1 1,-2-2,10-20,-24 41,1 0,-1 0,1 0,0 0,-1 0,1 0,-1 0,1 0,0 0,-1 0,1-1,-1 1,1 0,0 0,-1 0,1-1,0 1,-1 0,1 0,0-1,-1 1,1 0,0 0,0-1,0 1,-1 0,1-1,-2 8,0-1,0 1,1 0,0 0,0 0,0 0,1 0,0 0,1 0,0 0,0 0,0 0,1 0,0 0,0 0,0-1,1 1,0-1,1 0,-1 0,1 0,0 0,1-1,0 1,-1-1,1 0,1-1,-1 1,1-1,0 0,0-1,0 1,0-1,1 0,-1-1,1 1,0-1,0-1,5 2,0-5,0-1,-1 1,1-2,-1 1,0-2,0 1,0-2,-1 1,0-2,0 1,0-1,-1-1,0 1,0-2,-1 1,0-1,-1 0,1-1,-2 0,6-10,42-76,-44 77</inkml:trace>
  <inkml:trace contextRef="#ctx0" brushRef="#br0" timeOffset="15871.022">16736 657,'-17'14,"0"1,1 0,0 2,1-1,1 2,1 0,0 1,2 0,0 0,1 2,-3 8,12-26,0 0,0 1,0-1,1 1,-1-1,1 1,0-1,0 1,0-1,1 0,-1 1,1-1,-1 1,1-1,0 0,1 1,-1-1,1 0,-1 0,1 0,0 0,0 0,0 0,0-1,1 1,-1-1,1 1,-1-1,1 0,0 0,0 0,0-1,0 1,0-1,1 1,-1-1,1 0,6 2,0 0,0 0,1-1,-1-1,1 0,0 0,-1-1,1-1,-1 1,1-2,9-1,3-6,-1-1,0 0,0-2,-2 0,1-1,-2-2,0 0,0 0,-1-2,-1 0,-1-2,-1 1,0-2,-2 0,0 0,-1-2,-1 1,0-5,-3 11,-1-1,-1 1,-1-1,0 0,-1-1,-1 1,0-1,-1 0,-1 1,0-1,-2 0,0 0,-1 1,0-1,-1 0,-1 1,-1 0,0 0,-1 0,-1 1,0 0,-1 0,-4-5,9 16,-1 0,1-1,0 1,-1 1,0-1,0 0,0 1,-1 0,1 0,-1 0,1 1,-1-1,0 1,0 0,0 0,0 1,0 0,-1 0,1 0,0 0,-1 1,1 0,0 0,-1 0,1 1,0 0,-1 0,1 0,0 1,0-1,0 1,0 0,0 1,1-1,-1 1,1 0,-1 0,1 1,0-1,0 1,1 0,-1 0,1 0,0 0,-2 3,-2 7,0-1,1 1,0 0,1 0,1 0,1 1,0 0,0-1,2 1,0 0,0 0,1 0,1 0,1 0,3 13,2 8,2-1,1 0,2-1,1-1,2 1,2-1,0 1,2-2,1 0,2-2,1 0,1-1,1-2,14 11,-7-9,-3-4</inkml:trace>
  <inkml:trace contextRef="#ctx0" brushRef="#br0" timeOffset="14071.238">13631 714,'-3'-7,"-1"0,1 0,-2 0,1 0,-1 1,0 0,0 0,-1 0,1 1,-1 0,0 0,-1 0,1 1,-1 0,0 0,0 1,-1 0,1 0,0 1,-1-1,0 2,0-1,1 1,-1 0,0 1,0 0,0 0,0 1,0-1,1 2,-1-1,0 1,1 1,-1-1,1 1,0 0,-3 3,1 0,0 0,1 1,0 0,0 0,1 1,0 0,0 0,1 1,0 0,1 0,0 0,0 1,1 0,0 0,1 0,0 0,0 0,1 1,1-1,0 1,0 0,1-1,0 1,1 1,0-9,0 0,0 0,1 0,-1 0,1 0,0 0,0 0,0 0,0 0,1-1,-1 1,1-1,-1 0,1 0,0 0,0 0,0 0,0-1,0 1,0-1,0 0,1 0,-1 0,0 0,1 0,-1-1,1 0,-1 1,0-1,1 0,104-20,-77 11,-1-2,0-1,-1-2,0-1,-1-1,-1-1,0-1,-2-2,18-17,-42 38,-1-1,0 0,0 1,0-1,0 1,1-1,-1 0,0 1,0-1,1 0,-1 1,0-1,1 0,-1 0,0 1,1-1,-1 0,0 0,1 0,-1 1,1-1,-1 0,0 0,1 0,-1 0,1 0,-1 0,1 0,-1 0,0 0,1 0,-1 0,1 0,-1 0,1 0,-1 0,0 0,1-1,-1 1,1 0,-1 0,0 0,1-1,-1 1,0 0,1 0,-1-1,0 1,0 0,1-1,-1 1,0 0,0-1,1 1,-1-1,0 1,0 0,0-1,0 1,0-1,1 1,-1 0,0-1,-7 35,6-32,-3 7,1 0,0 1,0-1,1 1,0-1,1 1,0 0,1 0,-1 0,2 0,0-1,0 1,0 0,2 0,-1-1,1 0,0 1,1-1,0 0,1 0,3 4,-3-8,0 1,0-2,1 1,0-1,0 0,0 0,0 0,1-1,-1 0,1 0,0-1,0 0,0 0,0-1,0 1,1-2,-1 1,0-1,0 0,1 0,-1-1,0 0,0-1,0 1,0-1,0-1,0 1,0-1,-1 0,1-1,4-2,14-11,0-2,0 0,-2-1,0-1,-2-1,0-1,-2-1,0-1,7-15,0 1,-1-1,-2-1,-2 0,-2-2,-2 0,-1-1,-3-1,-1 0,-3-1,-1 0,-3-1,-1 1,-3-4,-1 45,1 0,-1 1,1 0,-1-1,0 1,0 0,-1-1,1 1,-1 0,0 0,0-1,0 1,-1 0,0 0,1 0,-1 0,-1 1,1-1,-1 0,1 1,-2-2,0 6,1 0,0 0,0 1,0-1,0 1,0 0,0 0,1 0,-1 0,1 0,-1 0,1 1,0-1,0 1,0 0,0-1,0 1,0 0,1 0,0 0,-1 0,1 1,0-1,0 2,-19 50,1 0,4 1,1 1,3 0,3 1,2 0,3 0,3 38,25 145,-11-118,-14-118</inkml:trace>
  <inkml:trace contextRef="#ctx0" brushRef="#br0" timeOffset="14314.623">13914 403,'43'0,"38"0,16-4,4-3,-4 1,-4 2,-9-5,-5 1,-5 0,-11 3,-16 1</inkml:trace>
  <inkml:trace contextRef="#ctx0" brushRef="#br0" timeOffset="23902.706">0 1842,'76'-18,"0"4,1 2,1 4,-1 4,55 4,455 2,-273 24,-13-14,6 5,147-16,-208-3,476 2,-195-27,432-29,-5-1,-231 28,79 0,1867 30,-1598-1,-472-27,-268 26,254-10,516-8,-743 20,736-1,-390 30,847-31,-959-27,-83 16,55-6,-40-9,584 27,-471 28,951-27,-820-1,-718 5,-32 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1:34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1,'35'164,"-17"-103,18 52,-34-108,-1-1,1 1,0-1,0 0,1 1,-1-1,1 0,0 0,0-1,0 1,0-1,1 1,-1-1,1 0,0 0,0-1,0 1,2 0,-4-4,0 0,0-1,0 1,-1 0,1-1,-1 1,1-1,-1 0,0 0,1 1,-1-1,0 0,0 0,0 0,-1 0,1 0,0 0,-1 0,1 0,-1-1,0 1,0 0,0 0,0 0,0 0,0-1,0 0,1-7,63-195,-1 114,-47 78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1:34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1,'5'28,"2"11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1:35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1:36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6 490,'-1'-3,"0"0,0 0,0-1,1 1,-1 0,1-1,0 1,0-1,0 1,0 0,1-1,-1 1,1-1,0 1,0 0,0 0,0 0,1-1,0 0,0-2,16-37,2 1,1 0,3 2,1 0,17-19,-47 77,1 0,1 1,0 0,1-1,1 1,1 0,1 0,0 0,-1-16,0 1,0-1,0 0,1 1,-1-1,1 0,0 0,0 1,0-1,0 0,0 0,1 0,0 0,-1 0,1-1,0 1,0 0,0-1,1 1,-1-1,1 0,-1 0,1 0,0 0,0 0,0-1,0 1,0-1,0 0,0 0,0 0,0 0,1-1,-1 1,0-1,1 0,-1 1,0-2,1 1,-1 0,0-1,0 1,1-1,-1 0,0 0,3-2,11-7,-1-1,-1 0,0-1,0-1,-1-1,-1 0,0 0,-1-1,0-1,-1 0,-1-1,-1 0,2-6,10-65,-32 79,5 13</inkml:trace>
  <inkml:trace contextRef="#ctx0" brushRef="#br0" timeOffset="1017.743">655 321,'1'-1,"19"-11,-1 0,0-2,-1 0,-1 0,0-2,-1 0,-1-1,0-1,2-5,-15 22,-1-1,0 1,0-1,0 1,0-1,0 1,0-1,0 1,-1-1,1 0,0 1,-1-1,1 0,-1 0,0 1,0-1,0 0,0 0,0 0,0 1,0-1,0 0,-1 0,1 0,-1 1,1-1,-1 0,0 1,1-1,-1 0,0 1,0-1,0 1,0 0,-1-1,1 1,0 0,-1 0,1-1,0 1,-1 0,0 0,1 1,-1-1,1 0,-1 0,0 1,0-1,1 1,-1 0,-1-1,-5 3,-1-1,0 1,1 0,0 1,-1 0,1 1,1 0,-1 0,0 0,1 1,0 0,0 0,0 1,1 0,0 0,0 1,0 0,1 0,0 0,1 0,-1 1,0 2,-1 1,-1 0,2 1,0-1,0 1,1 1,0-1,1 1,-1 9,3-18,1 0,0 0,0 0,0 0,0 0,1 0,-1 0,1 0,0 0,0 0,1 0,-1 0,1-1,-1 1,1-1,1 1,-1-1,0 0,1 0,-1 0,1 0,0 0,0 0,0-1,1 0,-1 1,1-1,-1 0,1-1,0 1,11 1,1-1,0 0,0-1,0-1,0 0,0-2,0 1,0-2,-1 0,1-1,-1-1,0 0,0-1,0 0,-1-2,0 1,-1-2,2-1,12-3,16-8,-1-2,-1-2,0-1,-2-2,26-26,-26 3,-38 50,0 0,0 0,-1 0,1 0,0-1,-1 1,1 0,-1 0,1-1,-1 1,0 0,1 0,-1-1,0 1,0-1,0 1,0 0,0-1,0 1,0 0,-1-1,1 1,-1 0,1 0,0-1,-1 1,0 0,1 0,-1 0,0-1,0 1,1 0,-1 0,0 0,0 0,0 1,0-1,-1 0,1 0,0 1,0-1,0 0,-1 1,1-1,-6 1,0 0,1 0,-1 1,0 0,1 0,-1 1,1-1,-1 1,1 1,0-1,-1 1,1 0,1 1,-1 0,-4 3,-6 3,1 1,0 0,1 2,0-1,1 2,1-1,0 2,0 0,2 0,0 1,-7 15,16-28,0 1,0-1,0 1,0 0,1-1,0 1,-1 0,1 0,1-1,-1 1,0 0,1-1,0 1,0-1,0 1,0-1,1 1,-1-1,1 0,0 1,0-1,0 0,0 0,1 0,-1-1,1 1,0-1,0 1,-1-1,2 0,-1 0,0 0,0 0,1-1,-1 0,0 1,1-1,0 0,-1 0,1-1,0 1,-1-1,1 0,0 0,-1 0,1 0,0-1,-1 0,1 1,0-1,-1-1,1 1,-1 0,0-1,2 0,14-9,0 0,-1-1,0-1,-1 0,0-2,-1 0,-1 0,0-2,0-1,19-20,56-55,-88 93,-1 1,1 0,-1-1,1 1,-1 0,0 0,1 0,-1 0,0 0,0 0,0 0,0 0,0 1,0-1,0 0,0 1,0-1,0 0,-1 1,1-1,-1 1,1-1,-1 1,1 0,-1-1,0 1,0-1,0 1,0 0,0-1,0 1,0-1,-1 1,1 0,0-1,-1 1,0-1,1 1,-1-1,0 0,1 1,-5 22,2-18,1 1,0 0,0 1,1-1,0 0,0 0,0 1,1-1,0 0,1 1,0-1,0 0,0 0,1 0,0 0,0 0,1 0,0 0,0-1,1 1,0-1,0 0,0 0,1 0,0 0,0-2,1 0,-1 0,1-1,0 0,0 0,0 0,0-1,0 0,1 0,-1-1,1 1,-1-1,1-1,-1 1,1-1,-1-1,1 1,0-1,-1 0,0 0,1-1,-1 0,0 0,1 0,1-3,13-4,-1-1,0-1,-1-1,0-1,-1-1,14-14,-11 7,-2-2,-1 0,-1 0,-1-2,-1 0,-1-1,-1 0,2-10,-4-7,-10 43,-1-1,0 0,0 1,1-1,-1 1,0-1,0 0,0 1,0-1,0 0,0 1,0-1,0 0,0 1,0-1,0 0,0 1,-1-1,1 0,0 1,0-1,-1 0,1 1,0-1,-1 1,1-1,-1 1,1-1,0 1,-1-1,0 1,1-1,-1 1,1 0,-1-1,1 1,-1 0,0-1,1 1,-1 0,0 0,1 0,-1 0,0-1,1 1,-1 0,0 0,1 0,-1 0,0 1,1-1,-1 0,0 0,1 0,-1 0,1 1,-1-1,0 0,-6 5,1 0,0 0,0 0,0 1,1 0,0 0,0 0,0 0,1 1,0 0,0 0,1 0,0 0,0 1,1-1,0 1,0 0,0-1,1 1,0 6,14 139,2-45,11 34,-20-121,2-4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1:35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1 836,'31'-7,"-1"-1,0-1,0-2,-1-1,0-1,-1-2,0 0,-1-3,-8 1,0-1,-1-1,-1 0,-1-1,-1-1,-1-1,-1 0,0-1,-2 0,-1-1,0 0,-2-1,2-11,-6 23,2-3,9-20,-2 0,-2-1,-1 0,-2 0,-1-1,-2 0,-1-17,-5 52,1 0,-1-1,0 1,0-1,0 1,0 0,-1 0,1 0,-1 0,0 0,0 0,0 0,0 0,0 1,-1-1,1 1,-1-1,0 1,1 0,-1 0,0 1,0-1,-1 0,1 1,0 0,0 0,-1 0,1 0,-1 0,1 1,0-1,-1 1,1 0,-1 0,1 1,-1-1,1 0,-1 1,1 0,0 0,-1 0,1 0,0 1,0-1,0 1,0 0,0 0,0 0,0 0,1 1,-1-1,1 1,0-1,-1 1,1 0,1 0,-1 0,-1 1,-10 14,1 1,0 0,1 1,2 0,0 1,0-1,2 2,1-1,1 1,0 0,2 0,0 16,2-14,2 0,1-1,1 1,1 0,1-1,0 0,2 0,4 5,-4-14,1-1,0 0,1 0,1-1,0 0,0 0,1-1,1-1,0 0,0 0,1-2,0 1,1-2,0 1,0-2,0 0,1-1,0 0,9 1,23-4,-29-5</inkml:trace>
  <inkml:trace contextRef="#ctx0" brushRef="#br0" timeOffset="227.685">848 610,'9'9,"4"4</inkml:trace>
  <inkml:trace contextRef="#ctx0" brushRef="#br0" timeOffset="400.263">876 186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3:02.9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10048 521,'-24'5,"1"0,0 2,0 0,0 1,1 2,1 0,-1 1,2 1,0 1,-5 5,23-16,0-1,0 0,0 1,0-1,1 1,-1 0,1-1,-1 1,1 0,0 0,0 0,-1 0,1 0,1 0,-1 0,0 1,0-1,1 0,-1 0,1 1,0-1,0 0,0 1,0-1,0 0,0 0,1 1,-1-1,1 0,-1 0,1 1,0-1,0 0,0 0,0 0,0 0,1 0,-1 0,1-1,-1 1,1 0,-1-1,1 1,0-1,0 1,0-1,0 0,0 0,0 0,1 0,101 75,-104-73,1 0,-1 0,1 1,-1-1,-1 0,1 1,0-1,-1 0,1 0,-1 1,0-1,0 0,0 0,-1 0,1 0,-1 0,1 0,-1-1,0 1,0 0,-1-1,1 1,0-1,-1 0,1 0,-1 0,0 0,0 0,0-1,0 1,0-1,0 0,0 0,0 0,0 0,-1-1,1 1,-77 34,55-25</inkml:trace>
  <inkml:trace contextRef="#ctx0" brushRef="#br0" timeOffset="-1598.217">7904 155,'-18'47,"10"17,2 1,4 0,5 58,-1-21,8 168,-9-268,-1 0,1-1,-1 1,1-1,-1 1,0 0,0-1,0 1,0 0,0-1,0 1,-1 0,1-1,0 1,-1-1,1 1,-1 0,0-1,1 1,-1-1,0 0,0 1,0-1,0 0,0 1,0-1,-1 0,1 0,-1 0,-6 0</inkml:trace>
  <inkml:trace contextRef="#ctx0" brushRef="#br0" timeOffset="-1346.384">7480 465,'38'0,"37"0,11 0,-1 0,-9 0,-13 5,-7 1,-9 0,-7-1,-6 3,-4 1,-2-2,-6 3,-7 0</inkml:trace>
  <inkml:trace contextRef="#ctx0" brushRef="#br0" timeOffset="-1093.097">8242 860,'-3'-1,"0"1,0 0,0-1,0 1,0-1,1 0,-1 0,0 0,0 0,1 0,-1-1,1 1,-1-1,1 0,0 1,0-1,-1 0,1 0,0-1,1 1,-1 0,0-1,1 1,-1-1,1 0,0 1,0-1,0 0,0 0,1 1,-1-1,1 0,-1 0,1 0,0 0,0 0,0 0,1 0,-1 0,1 1,-1-1,1 0,0 0,0 0,0 1,1-1,-1 1,1-1,-1 1,1-1,9-19,0 0,2 0,0 1,1 1,1 0,1 1,1 1,19-16,-35 32,0 1,0 0,0 0,0 0,0 0,0 0,0 0,1 0,-1 0,0 1,1-1,-1 0,1 1,-1-1,0 1,1 0,-1-1,1 1,-1 0,1 0,-1 0,1 0,-1 0,1 0,-1 0,1 1,-1-1,1 0,-1 1,1 0,12 7</inkml:trace>
  <inkml:trace contextRef="#ctx0" brushRef="#br0" timeOffset="-697.097">8919 606,'-10'-6,"0"1,0 0,-1 1,1 0,-1 1,0 0,0 1,0 0,0 0,-1 1,1 1,0 0,0 1,-1 0,1 0,0 1,0 1,0 0,0 0,1 1,-1 1,1-1,0 2,0-1,1 1,0 1,0 0,0 0,1 1,0 0,-33 89,40-94,0-1,1 1,0 0,0 0,0 0,0-1,0 1,0 0,1 0,-1 0,1-1,0 1,0 0,0-1,0 1,0-1,1 1,-1-1,1 1,0-1,-1 0,1 0,0 0,0 0,1 0,-1 0,0-1,1 1,-1-1,0 1,1-1,0 0,-1 0,1 0,2 0,4-1,0 0,0-1,0 0,0-1,0 0,0 0,0-1,-1 0,1 0,-1-1,0 0,0-1,0 0,-1 0,1 0,-1-1,1-2,13-7,152-122,-141 115,-20 20</inkml:trace>
  <inkml:trace contextRef="#ctx0" brushRef="#br0" timeOffset="-313.909">9145 832,'4'-14,"2"-11,1 0,1 0,2 1,0 0,1 1,2 0,7-10,-20 31,1 1,-1 0,0 0,1 0,-1 0,1 0,0 0,-1 0,1 0,0 0,-1 0,1 1,0-1,0 0,0 0,0 1,0-1,0 0,0 1,0-1,0 1,0-1,0 1,0 0,0-1,0 1,0 0,0 0,1 0,-1 0,0 0,0 0,0 0,0 0,0 0,1 1,-1-1,0 0,0 1,0-1,0 1,0-1,0 1,0-1,0 1,0 0,0 0,-1-1,1 1,0 0,0 0,-1 0,1 0,0 0,-1 0,1 0,-1 0,1 0,-1 0,0 0,1 0,-1 0,0 1,0-1,0 0,0 0,0 0,0 1,4 37,-4-34,-1 0,1 0,0 0,0 1,1-1,-1 0,1 0,0 0,1 0,-1 0,1 0,0 0,0-1,1 1,-1-1,1 1,0-1,0 0,0 0,1 0,-1-1,1 1,0-1,0 0,2 2,-2-5,1 0,-1 0,0 0,0 0,0-1,0 0,1 0,-1 0,0 0,0 0,-1-1,1 0,0 0,-1 0,1 0,-1-1,1 1,-1-1,0 0,0 0,0 0,-1 0,1 0,-1-1,1 1,-1-1,0 0,-1 1,1-3,28-31,-15 25</inkml:trace>
  <inkml:trace contextRef="#ctx0" brushRef="#br0" timeOffset="855.186">10500 127,'-28'67,"5"13,3 0,4 2,4 0,3 1,4 0,4 12,1-67,0-5</inkml:trace>
  <inkml:trace contextRef="#ctx0" brushRef="#br0" timeOffset="1603.781">11092 465,'-42'15,"0"2,1 2,1 2,1 1,2 2,-32 26,63-46,1 0,0 1,0-1,1 1,-1 1,1-1,0 1,0-1,1 1,0 0,0 0,0 0,1 1,0-1,0 1,0-1,1 1,0 0,1 0,-1-1,1 1,0 0,1 0,0 0,0-1,2 6,1-8,0 0,1-1,0 1,0-1,0 0,0 0,0-1,1 0,-1 0,1 0,-1 0,1-1,0 0,0 0,-1-1,1 0,0 0,0 0,0 0,0-1,-1 0,1 0,0-1,-1 1,1-1,-1-1,1 1,-1-1,0 0,3-2,244-163,-252 167,1 0,-1 0,1 1,-1-1,1 0,-1 1,1-1,0 0,-1 1,1-1,0 1,0-1,-1 1,1 0,0-1,0 1,0 0,0-1,-1 1,1 0,0 0,0 0,0 0,0 0,0 0,0 0,0 0,-1 0,1 0,0 0,0 1,0-1,0 0,0 1,-1-1,1 0,0 1,0-1,-1 1,1-1,0 1,-1 0,1-1,0 1,-1 0,1-1,-1 1,1 0,-1 0,0 0,1-1,-1 1,0 0,1 0,-1 0,0 0,0-1,0 1,0 0,0 0,0 0,0 0,0 0,0 0,0 0,0-1,-1 2,2 23,-1-19,-1 0,1-1,0 1,0 0,1-1,0 1,0 0,0-1,0 1,1-1,0 1,0-1,1 0,-1 0,1 0,0 0,1 0,-1-1,1 1,0-1,0 0,0 0,1-1,0 1,2 0,0-1,1 0,0 0,-1-1,1 0,0-1,0 0,0 0,0 0,0-1,1 0,-1-1,0 0,0 0,0-1,-1 0,1 0,0-1,-1 0,1 0,-1 0,4-3,15-9,-1-2,0 0,-1-1,-1-2,9-9,-3 2,-2-2,-1 0,-1-2,-2-1,-1 0,-1-2,-2 0,-1-2,-2 0,-2 0,-1-2,-2 0,3-20,-6 20,-4 29,-1-1,-1 0,0 0,0 0,-1 0,0 0,-1 0,0-1,0 1,-1 0,-1 0,1 0,-4-7,5 16,-1 0,1 0,-1 0,0 0,1 0,-1 1,0-1,0 0,0 0,1 0,-1 1,0-1,0 1,0-1,0 1,0-1,0 1,0-1,-1 1,1 0,0 0,0-1,0 1,0 0,0 0,0 0,-1 0,1 1,0-1,0 0,0 0,0 1,0-1,0 0,0 1,0-1,0 1,0-1,0 1,0 0,0 0,0-1,0 1,1 0,-1 0,0 0,1 0,-1-1,0 1,1 1,-37 48,26-22,1 0,2 1,1 0,1 0,2 1,1 0,1-1,2 1,0 0,2 0,2 0,-2 48,0 199,25-141,-48-203,17 42</inkml:trace>
  <inkml:trace contextRef="#ctx0" brushRef="#br0" timeOffset="1851.685">11346 437,'29'0,"28"0,10 0,3 0,-6 0,-9 0,-4 0,-6 0,-5 0,-6 0,-3 0,-2 0,-2 0,0 0,0 0,1 0,-6 0</inkml:trace>
  <inkml:trace contextRef="#ctx0" brushRef="#br0" timeOffset="2098.852">12447 578,'-5'29,"-1"14,0 0</inkml:trace>
  <inkml:trace contextRef="#ctx0" brushRef="#br0" timeOffset="2257.37">12390 295</inkml:trace>
  <inkml:trace contextRef="#ctx0" brushRef="#br0" timeOffset="2568.287">12813 521,'-6'14,"1"-1,0 1,1 0,0 0,1 0,0 0,1 1,1-1,0 1,1 0,1-1,0 1,1-1,1 0,0 1,1 0,-2-11,1 0,-1-1,0 1,1-1,0 0,0 0,0 0,0 0,0 0,1-1,-1 1,1-1,0 0,0 0,-1 0,1-1,0 1,1-1,-1 0,0 0,0 0,0-1,1 1,-1-1,0 0,0-1,1 1,-1-1,0 0,0 0,3-1,4 0,0-1,-1-1,1 0,-1 0,0-1,0-1,0 0,-1 0,0 0,0-1,5-6,-6 6,0 0,-1 0,0-1,0 0,-1 0,0-1,0 1,-1-1,0-1,-1 1,0-1,0 0,-1 0,-1 0,1 0,-2 0,1 0,-1-1,-1 1,0-1,0 1,-1-1,-1 1,1 0,-2 0,1 0,-2 0,1 0,-1 0,-4-6,5 13,0-1,0 1,0 0,-1 0,1 1,-1-1,0 1,0 0,0 0,0 0,0 0,0 1,0 0,0 0,-1 0,1 0,0 0,-1 1,1 0,-1 0,1 0,0 1,-1-1,1 1,0 0,-5 1,-15 5</inkml:trace>
  <inkml:trace contextRef="#ctx0" brushRef="#br0" timeOffset="2984.547">13237 719,'212'-124,"-204"118,-7 5,0-1,0 1,0-1,0 1,1 0,-1-1,1 1,-1 0,1 0,-1 0,1 0,0 0,-1 0,1 1,0-1,0 0,-1 1,1-1,0 1,0 0,0 0,0 0,0 0,0 0,-1 0,1 0,0 1,0-1,0 0,0 1,-1 0,1-1,0 1,0 0,-1 0,1 0,-1 0,1 0,0 1,20 51,-21-47,1 1,0-1,0 0,1 0,-1 0,1-1,1 1,-1-1,1 0,0 0,0 0,0 0,1 0,0-1,0 0,0 0,1 0,5-1,1 0,0-1,0 0,0-1,0-1,0 1,0-2,1 0,-1 0,0-1,-1-1,1 0,0-1,-1 0,0 0,0-1,0-1,0 0,-1 0,0-1,0 0,-1-1,0 0,0-1,15-12,-2-1,0-2,-2 0,0 0,14-26,-1 3,-22 33</inkml:trace>
  <inkml:trace contextRef="#ctx0" brushRef="#br0" timeOffset="5089.623">1 1396,'454'-1,"-112"-27,-62 18,58-25,-39 12,17 5,-22-8,-7 0,316 24,81 2,-298-29,-20 18,-12-7,-44-8,467 25,1434 1,-1719-28,1161 29,830-1,-2021-29,-77 17,-120-3,87 13,-209 3,25-23,-106 44,-48-13,1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3:40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1 767,'0'-15,"0"23,0 25,0 705,28-513,-45-44,6-25,11-153,1 0,-1 0,1 0,0 0,0 0,0-1,0 1,1 0,-1-1,1 1,0-1,-1 1,1-1,0 0,1 0,-1 0,0 0,1 0,-1 0,1 0,-1-1,1 0,0 1,-1-1,1 0,0 0,0 0,0-1,0 1,0-1,1 1,98-3,71-29,53 19,-29-6,-173 19</inkml:trace>
  <inkml:trace contextRef="#ctx0" brushRef="#br0" timeOffset="365.494">1779 1754,'-79'58,"2"3,4 4,-28 32,-81 57,130-123,28-21</inkml:trace>
  <inkml:trace contextRef="#ctx0" brushRef="#br0" timeOffset="669.482">1215 1754,'75'77,"3"-4,3-3,87 57,51 36,-191-155,-16-8</inkml:trace>
  <inkml:trace contextRef="#ctx0" brushRef="#br0" timeOffset="1801.99">311 62,'1'0,"-1"0,0 0,0 1,0-1,0 0,0 1,0-1,0 0,0 0,0 1,0-1,0 0,0 1,0-1,0 0,0 1,0-1,0 0,0 0,0 1,0-1,-1 0,1 0,0 1,0-1,0 0,0 0,-1 1,1-1,0 0,0 0,0 0,-1 1,1-1,0 0,-1 0,1 0,0 0,0 0,-1 1,1-1,0 0,-1 0,1 0,0 0,0 0,-1 0,1 0,0 0,-1 0,1 0,0 0,-1 0,1-1,0 1,0 0,-1 0,1 0,0 0,0 0,-1-1,1 1,0 0,0 0,-1 0,5 36,-2-27,3 83,-6-71,1 0,1 0,1 0,1-1,1 1,0-1,2 0,0 0,1 0,1-1,1 0,5 7,-13-25,0 1,0 0,0-1,0 1,0-1,1 0,-1 1,1-1,-1 0,1 0,-1 0,1 0,-1 0,1 0,0 0,0 0,-1-1,1 1,0-1,0 0,0 1,0-1,-1 0,1 0,0 0,0 0,0 0,0 0,0-1,0 1,-1-1,1 1,0-1,0 0,-1 0,1 0,0 1,-1-2,1 1,-1 0,1-1,53-60,-31 18,-1-1,-3-1,-1 0,-2-1,3-21,21-58,-40 126,-1 1,0-1,1 1,-1-1,0 1,1 0,-1-1,1 1,-1-1,1 0,-1 1,1-1,-1 1,1-1,0 0,-1 1,1-1,0 0,-1 0,1 1,-1-1,1 0,0 0,0 0,-1 0,1 0,0 0,-1 0,1 0,0 0,-1 0,1 0,0-1,-1 1,1 0,-1 0,1-1,0 1,-1 0,1-1,-1 1,1-1,-1 1,1-1,-1 1,1-1,-1 1,1-1,-1 1,0-1,1 1,-1-1,0 0,1 1,-1-1,39 188,-9-63,-5 1,-6 1,-4 18,-14-118,-1 0,-2-1,0 1,-1-1,-2 0,-1 0,-6 17,8-30,0-1,0 0,-2 0,1-1,-1 1,-1-1,0 0,0-1,-1 0,0 0,-1-1,0 0,0 0,-1-1,0 0,0-1,-5 2,11-5,0-1,0 0,0 0,0-1,0 1,-1-1,1 0,0 0,-1 0,1-1,-1 1,1-1,-1 0,1-1,-1 1,1-1,0 0,-1 0,1 0,0 0,-1-1,1 0,0 0,0 0,1 0,-1-1,0 1,1-1,-1 0,1 0,0-1,-1 0,-1-3,1-1,0 0,0 0,1 0,0-1,1 1,-1-1,2 1,-1-1,1 0,0 1,1-1,0 0,1 0,-1 0,2 1,-1-1,1 0,1 1,-1-1,1 1,1 0,2-4,6-12,1 0,1 1,1 1,1 1,1 0,1 1,5-4,7-5,1 1,2 1,0 1,2 2,26-12,-26 19,-4 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15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102 256,'-26'141,"23"279,3-107,-28-112,29 109,26-140,-15-13,-9-145,0 0,0 1,-2-1,0 1,0-1,-1 1,0-1,-1 1,-1-1,0 1,-1-1,0 2,-11 104,15-155,-1 14</inkml:trace>
  <inkml:trace contextRef="#ctx0" brushRef="#br0" timeOffset="3284.383">102 115,'18'7,"0"-2,1 0,-1-1,1-1,0 0,0-2,0 0,0-1,7-1,177-27,-34 17,-107 2,0 2,1 4,0 2,13 3,21-1,184-58,-54 28,140 30,-364-1,0-1,0 1,0-1,0 1,0 0,0 1,0-1,0 0,0 1,0 0,0-1,0 1,0 0,0 1,0-1,-1 0,1 1,0 0,-1-1,0 1,1 0,-1 0,0 1,0-1,0 0,0 1,0-1,-1 1,1 0,-1-1,0 1,0 0,1 0,-2 0,1 0,0 0,-2 167,-26 1,-2-30,1 29,15-112,9-41,0-1,1 1,0 0,1 0,1 0,1 1,1-1,1 14,8 21,-2 0,-3 1,-1 44,-6 468,-26-395,0-1,28-138,1-28,0 1,0 0,-1-1,1 1,-1 0,0 0,0 0,0-1,0 1,-1 0,0 0,1-1,-2 1,1 0,0-1,-1 1,1-1,-1 0,0 1,0-1,0 0,0 0,-1 0,0-1,1 1,-1 0,0-1,0 0,0 0,0 0,-1 0,1 0,0-1,-1 1,0-1,-12 1,0-1,0 0,0-2,0 0,0 0,0-2,1 0,-13-4,-23-4,-188 3,145 10,38-3,-141 13,27 23,-10-7,73-33,79 0,-110 21,76-4,51-9,-1 0,1 0,-1-2,1 1,-1-2,0 1,0-2,1 1,-7-3,13 2,-11-3,-1 0,0 1,0 1,0 0,0 1,0 1,0 1,0 0,-1 1,-44-1,47-9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37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34,'-2'2,"1"-1,-1 1,0-1,1 1,-1 0,1 0,-1 0,1 0,0 0,0 0,0 0,0 0,0 0,0 0,1 1,-1-1,1 0,-1 1,1-1,0 0,0 1,0-1,0 0,0 1,1-1,-1 0,1 1,0-1,-1 0,1 0,0 0,1 2,-2-4,1 1,0 0,-1 0,1 0,0 0,-1-1,1 1,0 0,0-1,0 1,0 0,-1-1,1 1,0-1,0 1,0-1,0 0,0 0,0 1,0-1,1 0,-1 0,0 0,0 0,0 0,0 0,0 0,0 0,0-1,0 1,0 0,0 0,0-1,0 1,0-1,0 1,0-1,0 0,-1 1,1-1,0 0,0 1,0-1,-1 0,1 0,-1 0,1 0,33-41,-24-5,-10 46,0 0,0 1,0-1,-1 0,1 0,0 1,-1-1,1 0,0 1,-1-1,1 0,-1 1,1-1,-1 1,0-1,1 1,-1-1,0 1,1-1,-1 1,0-1,1 1,-1 0,0 0,0-1,1 1,-1 0,0 0,0 0,0 0,1 0,-1 0,0 0,0 0,0 0,1 0,-1 0,0 0,0 1,1-1,-1 0,0 1,0-1,1 0,-1 1,0-1,1 1,-1-1,1 1,-1-1,1 1,-1 0,1-1,-1 1,1 0,-1-1,1 1,-47 52,46-52,0 1,0-1,0 1,0-1,1 1,-1-1,0 1,1-1,-1 1,1 0,0-1,0 1,-1 0,1-1,0 1,0 0,1-1,-1 1,0 0,0-1,1 1,-1 0,1-1,0 1,-1-1,1 1,0-1,0 1,0-1,0 0,0 0,0 1,0-1,1 0,-1 0,0 0,1 0,-1 0,0 0,2 0,0 0,0-1,0 1,0-1,0 1,0-1,0 0,0 0,0-1,0 1,0-1,0 1,0-1,-1 0,1 0,0 0,0 0,0-1,-1 1,1-1,-1 0,1 1,-1-1,0 0,0 0,0-1,0 1,0 0,0-1,0 1,-1-1,0 0,1 0,-1 1,0-1,0 0,0 0,0-1,-1 3,0 0,-1 0,1 0,0 1,0-1,0 0,0 0,-1 0,1 0,-1 0,1 1,0-1,-1 0,1 0,-1 0,1 1,-1-1,0 0,1 1,-1-1,0 1,0-1,1 1,-1-1,0 1,0-1,0 1,1 0,-1-1,0 1,0 0,0 0,0 0,0 0,0 0,0 0,1 0,-1 0,0 0,0 0,0 0,0 0,0 1,0-1,0 0,1 1,-1-1,0 0,-41 20,23-5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38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1,'-18'55,"-127"257,94-226,173-285,-18 27,-102 168,0 0,-1 0,1 1,0-1,1 1,-1-1,1 1,-1 0,1 0,0 0,0 0,1 0,-1 1,0-1,1 1,-1 0,1 0,0 1,0-1,0 1,0-1,0 1,0 0,0 1,0-1,0 1,0 0,1 0,-1 0,0 0,0 1,0 0,0 0,0 0,0 0,0 1,0-1,0 1,7 9,-1 0,-1 0,0 1,-1 0,0 1,0 0,-2 0,1 1,-2-1,0 1,0 1,-2-1,1 0,-2 1,1 15,-3-28,0 1,0-1,0 0,0 1,0-1,-1 0,1 1,-1-1,0 0,0 1,1-1,-1 0,-1 0,1 0,0 0,-1 0,1 0,-1 0,1 0,-1-1,0 1,0 0,1-1,-1 0,0 1,-1-1,1 0,0 0,0 0,0 0,-1-1,1 1,0 0,-1-1,1 0,-1 0,-1 0,-91-10,-60-23,131 26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47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264 264,'60'4,"0"-3,-1-2,1-3,-1-3,0-2,0-2,-1-4,-1-1,5-6,362-155,-424 177,1-1,-1 1,1-1,-1 1,1-1,0 1,-1-1,1 1,0 0,-1-1,1 1,0 0,-1 0,1-1,0 1,-1 0,1 0,0 0,0 0,-1 0,1 0,0 0,0 0,-1 0,1 0,0 1,-1-1,1 0,0 0,-1 1,1-1,0 0,-1 1,1-1,0 1,-1-1,1 0,-1 1,1 0,-1-1,1 1,-1-1,0 1,1 0,-1-1,0 1,1-1,-1 1,0 0,0 0,1-1,-1 1,0 0,0-1,0 1,0 0,0 0,0-1,0 1,-1 0,-14 48,13-46,-108 253,82-164,4 2,4 1,4 0,2 26,4-31,5-52,1 0,1 0,3 1,1-1,4 20,11 51,-36-128,7-3,-1 0,-1 1,-1 0,-1 2,0 0,-2 1,0 0,-1 2,-1 0,0 2,-1 0,0 1,-1 2,-1 0,0 1,0 1,-1 2,0 0,0 2,0 1,-1 1,-14 0,5 5,0 1,0 2,1 2,-1 0,1 3,1 1,0 1,1 2,0 1,1 2,1 0,1 3,0 0,-18 18,43-35,0-1,1 0,-1 1,0-1,1 1,0 0,-1-1,1 1,0 1,1-1,-1 0,0 1,1 0,0-1,0 1,0 0,0 0,1 0,0 0,0 0,0 1,0-1,0 0,1 1,2-3,1 0,0 0,0 0,0-1,0 1,0-1,0 0,0 0,0 0,0 0,1 0,-1-1,0 1,1-1,-1 0,0 0,1 0,-1-1,0 1,0-1,1 0,-1 0,0 0,0 0,1-1,-1 2,23-7</inkml:trace>
  <inkml:trace contextRef="#ctx0" brushRef="#br0" timeOffset="490.772">631 491,'34'18,"1"-1,0-2,1-1,1-2,0-2,0-1,1-2,0-1,38 0,-45-4,-1-2,0-1,1-1,-1-1,0-2,-1-2,1 0,-1-2,-1-1,1-1,-2-1,0-2,0-1,2-3,26-19,-63 70,-15 15,3 1,2 1,-9 43,6 53,20-144,0 1,0 0,0 0,1 0,-1 0,1 0,-1 0,1 0,0 0,0 0,1 0,-1 0,1 0,-1 0,1 0,0 0,0 0,0 0,1-1,-1 1,1 0,-1-1,1 1,0-1,0 0,0 1,2 0,12 8</inkml:trace>
  <inkml:trace contextRef="#ctx0" brushRef="#br0" timeOffset="685.747">1760 913,'-19'34,"-7"15,2 5,9-7,8-7,4-10</inkml:trace>
  <inkml:trace contextRef="#ctx0" brushRef="#br0" timeOffset="874.23">1845 292,'0'24,"0"8</inkml:trace>
  <inkml:trace contextRef="#ctx0" brushRef="#br0" timeOffset="1185.238">2043 1083,'12'-50,"6"-27,3 0,4 1,32-67,-54 138,-2 1,0 0,0 1,1-1,0 1,0-1,0 1,0 0,0 0,1 0,-1 0,1 0,0 0,-1 1,2-1,-1 1,0 0,0 0,3-1,-4 4,0 0,-1 1,0 0,1-1,-1 1,0 0,0-1,0 1,0 0,0 0,0 0,-1 0,1 0,0 0,-1 0,0 0,1 0,-1 0,0 1,0-1,0 0,-1 0,1 1,0 1,0 64,-2-56,1-1,0 1,1 0,0-1,1 1,0-1,1 1,1-1,-1 0,2 0,-1 0,2 0,-1 0,2-1,-1 0,5 5,-8-13,0 1,1-1,0 1,-1-1,1 0,0 0,0 0,0-1,1 1,-1-1,0 1,1-1,-1 0,0 0,1-1,-1 1,1-1,0 0,-1 0,1 0,-1 0,1 0,-1-1,1 0,-1 0,1 0,-1 0,0 0,0-1,1 1,-1-1,0 0,2-1,88-83,-74 60</inkml:trace>
  <inkml:trace contextRef="#ctx0" brushRef="#br0" timeOffset="1809.751">2804 631,'-27'12,"1"2,1 0,0 1,1 2,0 1,1 0,1 2,1 0,-8 12,27-30,0 0,0 0,0 1,0-1,0 1,1-1,-1 1,1-1,0 1,0 0,0 0,0 0,0 0,0-1,1 1,-1 0,1 0,0 0,0 0,0 0,1 0,-1 0,1 0,-1 0,1 0,0 0,0 0,0-1,0 1,1 0,-1-1,1 1,0-1,0 1,0-1,0 0,0 0,0 0,0 0,1 0,-1 0,1-1,-1 1,1-1,0 0,-1 1,1-1,0-1,0 1,2 0,4 0,1-1,-1 0,1 0,-1-1,1 0,-1-1,0 0,1 0,-1-1,0-1,-1 1,1-1,-1-1,1 1,-1-2,6-4,111-108,-110 101,-15 39,-25 102,24-121,1 0,0 0,1 0,-1 0,0 0,1 0,0 0,-1 0,1 0,1 0,-1 0,0 0,1-1,-1 1,1 0,0-1,-1 0,1 1,1-1,-1 0,0 0,0 0,1 0,-1 0,1-1,0 1,-1-1,1 0,0 1,0-1,0-1,0 1,0 0,0-1,0 1,0-1,0 0,0 0,1 0,4-1,0 1,0-2,0 1,0-1,0 0,0 0,-1-1,0 0,1-1,-1 0,0 0,-1 0,1-1,-1 0,0 0,0 0,0-1,-1 0,4-4,81-135,-83 132,30-57,-4-2,-2-1,-4-1,7-38,-27 87,-1-1,-1 1,-1-1,-2 0,0 0,-2 0,-1 0,-1-8,2 33,0-1,0 0,0 0,0 0,0 0,0 0,-1 0,1 1,0-1,-1 0,0 0,1 0,-1 1,0-1,0 0,0 1,0-1,0 1,0-1,-1 1,1 0,0-1,-1 1,1 0,-1 0,1 0,-1 0,0 0,1 0,-1 0,0 1,0-1,1 1,-1-1,0 1,0 0,0-1,0 1,0 0,0 0,1 1,-1-1,0 0,0 0,0 1,0-1,1 1,-1 0,0 0,0-1,1 2,-13 9,1 2,1 0,0 0,1 1,1 1,0 0,1 0,0 1,1 0,1 0,1 1,0 0,1 0,1 0,0 3,-2 21,1 0,2 0,2 0,2 0,1 0,2 0,2-1,2 0,2 0,1 0,2-1,1-1,3 0,1-1,1-1,23 30,-40-59,1-1,0 0,0-1,0 1,1 0,0-1,0 0,0 0,1 0,-1 0,1-1,0 0,1 0,-1 0,1-1,0 1,-1-1,1-1,1 1,-1-1,0 0,1-1,-1 1,1-1,2 0,7-6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47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13,'-14'10,"-5"8,5 0,11-2,10-4,8-5,3-7,2-4,-2-6,-4-7,-9 0,-6-1,-7 1,-3 9,6 6,4 8,2 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47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24,'7'18,"-2"1,0 0,-1 0,-1 0,0 0,-2 1,0-1,-2 8,2-12,0 18,0-6,0-1,-2 1,0 0,-2-1,-1 1,-2 0,-8 31,12-53,1-7</inkml:trace>
  <inkml:trace contextRef="#ctx0" brushRef="#br0" timeOffset="600.579">1 53,'13'-8,"0"1,1 0,-1 1,2 1,-1 0,1 1,-1 1,1 0,0 1,0 0,0 1,1 1,-1 1,0 0,11 3,-22-2,-1 0,0 1,0 0,1 0,-2 0,1 0,0 0,-1 1,1-1,-1 1,0-1,0 1,0 0,-1 0,0 0,1 0,-1 0,-1 0,1 0,0 1,-1-1,0 0,0 0,0 0,-1 1,0-1,1 0,-1 0,-1 0,1 0,0 0,-1 0,0 0,0-1,0 1,-1 0,-8 48,11-46,1 0,-1 0,1 0,1-1,-1 1,1 0,0-1,0 1,1-1,0 0,0 0,0 0,0 0,1 0,-1-1,1 1,1-1,0 1,37 54,-41-55,0 1,0-1,-1 0,1 0,-1 1,0-1,0 0,0 1,-1-1,1 0,-1 1,0-1,0 0,-1 0,1 0,-1 0,0 0,0 0,-1 0,1-1,-1 1,1-1,-1 0,0 0,0 0,-1 0,-3 5,-1-1,-1 0,0 0,1-1,-2 0,1-1,-1 0,0-1,0 0,-1 0,2-1,1 0,-1-1,0-1,0 1,0-2,-1 1,1-1,0-1,0 1,0-1,0-1,0 0,0 0,0-1,1 0,-2-1,-8-9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10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102 256,'-26'141,"23"279,3-107,-28-112,29 109,26-140,-15-13,-9-145,0 0,0 1,-2-1,0 1,0-1,-1 1,0-1,-1 1,-1-1,0 1,-1-1,0 2,-11 104,15-155,-1 14</inkml:trace>
  <inkml:trace contextRef="#ctx0" brushRef="#br0" timeOffset="1">102 115,'18'7,"0"-2,1 0,-1-1,1-1,0 0,0-2,0 0,0-1,7-1,177-27,-34 17,-107 2,0 2,1 4,0 2,13 3,21-1,184-58,-54 28,140 30,-364-1,0-1,0 1,0-1,0 1,0 0,0 1,0-1,0 0,0 1,0 0,0-1,0 1,0 0,0 1,0-1,-1 0,1 1,0 0,-1-1,0 1,1 0,-1 0,0 1,0-1,0 0,0 1,0-1,-1 1,1 0,-1-1,0 1,0 0,1 0,-2 0,1 0,0 0,-2 167,-26 1,-2-30,1 29,15-112,9-41,0-1,1 1,0 0,1 0,1 0,1 1,1-1,1 14,8 21,-2 0,-3 1,-1 44,-6 468,-26-395,0-1,28-138,1-28,0 1,0 0,-1-1,1 1,-1 0,0 0,0 0,0-1,0 1,-1 0,0 0,1-1,-2 1,1 0,0-1,-1 1,1-1,-1 0,0 1,0-1,0 0,0 0,-1 0,0-1,1 1,-1 0,0-1,0 0,0 0,0 0,-1 0,1 0,0-1,-1 1,0-1,-12 1,0-1,0 0,0-2,0 0,0 0,0-2,1 0,-13-4,-23-4,-188 3,145 10,38-3,-141 13,27 23,-10-7,73-33,79 0,-110 21,76-4,51-9,-1 0,1 0,-1-2,1 1,-1-2,0 1,0-2,1 1,-7-3,13 2,-11-3,-1 0,0 1,0 1,0 0,0 1,0 1,0 1,0 0,-1 1,-44-1,47-9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10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34,'-2'2,"1"-1,-1 1,0-1,1 1,-1 0,1 0,-1 0,1 0,0 0,0 0,0 0,0 0,0 0,0 0,1 1,-1-1,1 0,-1 1,1-1,0 0,0 1,0-1,0 0,0 1,1-1,-1 0,1 1,0-1,-1 0,1 0,0 0,1 2,-2-4,1 1,0 0,-1 0,1 0,0 0,-1-1,1 1,0 0,0-1,0 1,0 0,-1-1,1 1,0-1,0 1,0-1,0 0,0 0,0 1,0-1,1 0,-1 0,0 0,0 0,0 0,0 0,0 0,0 0,0-1,0 1,0 0,0 0,0-1,0 1,0-1,0 1,0-1,0 0,-1 1,1-1,0 0,0 1,0-1,-1 0,1 0,-1 0,1 0,33-41,-24-5,-10 46,0 0,0 1,0-1,-1 0,1 0,0 1,-1-1,1 0,0 1,-1-1,1 0,-1 1,1-1,-1 1,0-1,1 1,-1-1,0 1,1-1,-1 1,0-1,1 1,-1 0,0 0,0-1,1 1,-1 0,0 0,0 0,0 0,1 0,-1 0,0 0,0 0,0 0,1 0,-1 0,0 0,0 1,1-1,-1 0,0 1,0-1,1 0,-1 1,0-1,1 1,-1-1,1 1,-1-1,1 1,-1 0,1-1,-1 1,1 0,-1-1,1 1,-47 52,46-52,0 1,0-1,0 1,0-1,1 1,-1-1,0 1,1-1,-1 1,1 0,0-1,0 1,-1 0,1-1,0 1,0 0,1-1,-1 1,0 0,0-1,1 1,-1 0,1-1,0 1,-1-1,1 1,0-1,0 1,0-1,0 0,0 0,0 1,0-1,1 0,-1 0,0 0,1 0,-1 0,0 0,2 0,0 0,0-1,0 1,0-1,0 1,0-1,0 0,0 0,0-1,0 1,0-1,0 1,0-1,-1 0,1 0,0 0,0 0,0-1,-1 1,1-1,-1 0,1 1,-1-1,0 0,0 0,0-1,0 1,0 0,0-1,0 1,-1-1,0 0,1 0,-1 1,0-1,0 0,0 0,0-1,-1 3,0 0,-1 0,1 0,0 1,0-1,0 0,0 0,-1 0,1 0,-1 0,1 1,0-1,-1 0,1 0,-1 0,1 1,-1-1,0 0,1 1,-1-1,0 1,0-1,1 1,-1-1,0 1,0-1,0 1,1 0,-1-1,0 1,0 0,0 0,0 0,0 0,0 0,0 0,1 0,-1 0,0 0,0 0,0 0,0 0,0 1,0-1,0 0,1 1,-1-1,0 0,-41 20,23-5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10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1,'-18'55,"-127"257,94-226,173-285,-18 27,-102 168,0 0,-1 0,1 1,0-1,1 1,-1-1,1 1,-1 0,1 0,0 0,0 0,1 0,-1 1,0-1,1 1,-1 0,1 0,0 1,0-1,0 1,0-1,0 1,0 0,0 1,0-1,0 1,0 0,1 0,-1 0,0 0,0 1,0 0,0 0,0 0,0 0,0 1,0-1,0 1,7 9,-1 0,-1 0,0 1,-1 0,0 1,0 0,-2 0,1 1,-2-1,0 1,0 1,-2-1,1 0,-2 1,1 15,-3-28,0 1,0-1,0 0,0 1,0-1,-1 0,1 1,-1-1,0 0,0 1,1-1,-1 0,-1 0,1 0,0 0,-1 0,1 0,-1 0,1 0,-1-1,0 1,0 0,1-1,-1 0,0 1,-1-1,1 0,0 0,0 0,0 0,-1-1,1 1,0 0,-1-1,1 0,-1 0,-1 0,-91-10,-60-23,131 26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10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13,'-14'10,"-5"8,5 0,11-2,10-4,8-5,3-7,2-4,-2-6,-4-7,-9 0,-6-1,-7 1,-3 9,6 6,4 8,2 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10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24,'7'18,"-2"1,0 0,-1 0,-1 0,0 0,-2 1,0-1,-2 8,2-12,0 18,0-6,0-1,-2 1,0 0,-2-1,-1 1,-2 0,-8 31,12-53,1-7</inkml:trace>
  <inkml:trace contextRef="#ctx0" brushRef="#br0" timeOffset="1">1 53,'13'-8,"0"1,1 0,-1 1,2 1,-1 0,1 1,-1 1,1 0,0 1,0 0,0 1,1 1,-1 1,0 0,11 3,-22-2,-1 0,0 1,0 0,1 0,-2 0,1 0,0 0,-1 1,1-1,-1 1,0-1,0 1,0 0,-1 0,0 0,1 0,-1 0,-1 0,1 0,0 1,-1-1,0 0,0 0,0 0,-1 1,0-1,1 0,-1 0,-1 0,1 0,0 0,-1 0,0 0,0-1,0 1,-1 0,-8 48,11-46,1 0,-1 0,1 0,1-1,-1 1,1 0,0-1,0 1,1-1,0 0,0 0,0 0,0 0,1 0,-1-1,1 1,1-1,0 1,37 54,-41-55,0 1,0-1,-1 0,1 0,-1 1,0-1,0 0,0 1,-1-1,1 0,-1 1,0-1,0 0,-1 0,1 0,-1 0,0 0,0 0,-1 0,1-1,-1 1,1-1,-1 0,0 0,0 0,-1 0,-3 5,-1-1,-1 0,0 0,1-1,-2 0,1-1,-1 0,0-1,0 0,-1 0,2-1,1 0,-1-1,0-1,0 1,0-2,-1 1,1-1,0-1,0 1,0-1,0-1,0 0,0 0,0-1,1 0,-2-1,-8-9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31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1 534,'118'-80,"-15"10,55-53,-124 95,1 1,1 1,1 2,36-16,49-44,-90 60,-16 17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40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1 184,'38'-23,"18"-19,4-1,-3 1,-12 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40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0 191,'34'-24,"25"-18,7-6,-2 5,-13 10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3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47,'24'0,"22"0,8 0,-4-4,-8-3,-4 1,-5 1,-3 2,-2 1,0 1,-6-5,-1 0,-5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48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0 387,'59'-34,"104"-92,62-89,-211 204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56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2314 844,'19'-10,"16"-7,2-2</inkml:trace>
  <inkml:trace contextRef="#ctx0" brushRef="#br0" timeOffset="180">2624 618,'24'-20,"18"-10,6-1,-5 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6:54.9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0,'22'59,"-19"-38,-1 1,-1-1,0 0,-2 1,-1-1,0 0,-2 0,-4 17,6-26,1 0,0 0,0 1,2-1,-1 0,2 0,0 0,0 0,1 1,7 52,3 11,-10-65,0 0,0 0,-2 0,1 1,-1-1,-1 1,0-1,-1 1,0-1,-1 1,0 0,-5 16,1 0,2 0,1 1,1-1,2 1,0-1,3 11,8-3,-4-31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6:57.2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0,'22'80,"-15"180,18-144,5 50,-29 144,23-204,-21-97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1:33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714 82,'-1'-5,"0"1,-1-1,0 1,0 0,0 0,-1 0,1 0,-1 0,0 0,0 1,0-1,0 1,-1 0,0 0,1 0,-1 0,0 1,0-1,0 1,-1 0,1 1,-1-1,1 1,-1 0,1 0,-1 0,0 0,1 1,-1 0,0 0,1 0,-1 0,0 1,1 0,-1 0,1 0,-1 1,-32 5,0 3,1 1,0 1,1 2,1 2,0 1,1 1,-24 19,35-19,0 1,2 1,0 1,1 1,2 1,0 0,1 1,1 1,2 0,-7 17,15-31,0 0,0 0,1 0,0 0,1 1,1-1,0 1,0 0,1 0,0 0,1 0,1 0,0 0,1-1,0 1,0 0,1-1,1 1,0-1,1 0,0 0,0-1,1 1,0-1,1 0,1-1,-1 0,1 0,1 0,0-1,0-1,7 2,0-1,1 0,0-1,0-1,0-1,1-1,0 0,0-1,0-1,0-1,1 0,-1-1,0-1,13-3,4-2,1-1,-1-2,-1-2,1-1,-2-1,30-17,-45 21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1:33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0,'0'17,"1"0,1 0,0 0,1 0,1 0,1-1,0 0,1 0,1 0,1-1,0 1,2 0,-7-12,0 0,0 0,0 0,1-1,0 1,-1-1,1 0,1 0,-1 0,0-1,1 0,-1 1,1-1,0-1,-1 1,1-1,0 0,0 0,0 0,0-1,0 0,0 0,0 0,0 0,0-1,0 0,0 0,0 0,-1-1,1 0,0 0,2-1,6-3,-1-1,0 0,0-1,0-1,-1 0,0 0,-1-1,0 0,0-1,7-11,40-87,-47 97,-2 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1:34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26 383,'-2'-1,"0"-1,0 1,0-1,1 0,-1 1,1-1,-1 0,1 0,-1 0,1 0,0 0,0 0,0 0,0-1,0 1,1 0,-1 0,1-1,-1 1,1-1,0 1,0 0,0-1,0-1,0 1,1-16,1 0,1 1,0-1,2 1,0 0,1 0,0 1,2 0,0 0,1 0,0 1,2 0,0 1,0 1,2-1,0 2,9-9,11 4,-16 17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1:34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1,'35'164,"-17"-103,18 52,-34-108,-1-1,1 1,0-1,0 0,1 1,-1-1,1 0,0 0,0-1,0 1,0-1,1 1,-1-1,1 0,0 0,0-1,0 1,2 0,-4-4,0 0,0-1,0 1,-1 0,1-1,-1 1,1-1,-1 0,0 0,1 1,-1-1,0 0,0 0,0 0,-1 0,1 0,0 0,-1 0,1 0,-1-1,0 1,0 0,0 0,0 0,0 0,0-1,0 0,1-7,63-195,-1 114,-47 78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1:34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1,'5'28,"2"11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1:35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3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29,'19'0,"21"0,14 0,1-5,-3-1,-6 0,-5 1,-6 2,-4 1,-1 1,-3 0,1 1,-1 0,-5 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1:36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6 490,'-1'-3,"0"0,0 0,0-1,1 1,-1 0,1-1,0 1,0-1,0 1,0 0,1-1,-1 1,1-1,0 1,0 0,0 0,0 0,1-1,0 0,0-2,16-37,2 1,1 0,3 2,1 0,17-19,-47 77,1 0,1 1,0 0,1-1,1 1,1 0,1 0,0 0,-1-16,0 1,0-1,0 0,1 1,-1-1,1 0,0 0,0 1,0-1,0 0,0 0,1 0,0 0,-1 0,1-1,0 1,0 0,0-1,1 1,-1-1,1 0,-1 0,1 0,0 0,0 0,0-1,0 1,0-1,0 0,0 0,0 0,0 0,1-1,-1 1,0-1,1 0,-1 1,0-2,1 1,-1 0,0-1,0 1,1-1,-1 0,0 0,3-2,11-7,-1-1,-1 0,0-1,0-1,-1-1,-1 0,0 0,-1-1,0-1,-1 0,-1-1,-1 0,2-6,10-65,-32 79,5 13</inkml:trace>
  <inkml:trace contextRef="#ctx0" brushRef="#br0" timeOffset="1017.743">655 321,'1'-1,"19"-11,-1 0,0-2,-1 0,-1 0,0-2,-1 0,-1-1,0-1,2-5,-15 22,-1-1,0 1,0-1,0 1,0-1,0 1,0-1,0 1,-1-1,1 0,0 1,-1-1,1 0,-1 0,0 1,0-1,0 0,0 0,0 0,0 1,0-1,0 0,-1 0,1 0,-1 1,1-1,-1 0,0 1,1-1,-1 0,0 1,0-1,0 1,0 0,-1-1,1 1,0 0,-1 0,1-1,0 1,-1 0,0 0,1 1,-1-1,1 0,-1 0,0 1,0-1,1 1,-1 0,-1-1,-5 3,-1-1,0 1,1 0,0 1,-1 0,1 1,1 0,-1 0,0 0,1 1,0 0,0 0,0 1,1 0,0 0,0 1,0 0,1 0,0 0,1 0,-1 1,0 2,-1 1,-1 0,2 1,0-1,0 1,1 1,0-1,1 1,-1 9,3-18,1 0,0 0,0 0,0 0,0 0,1 0,-1 0,1 0,0 0,0 0,1 0,-1 0,1-1,-1 1,1-1,1 1,-1-1,0 0,1 0,-1 0,1 0,0 0,0 0,0-1,1 0,-1 1,1-1,-1 0,1-1,0 1,11 1,1-1,0 0,0-1,0-1,0 0,0-2,0 1,0-2,-1 0,1-1,-1-1,0 0,0-1,0 0,-1-2,0 1,-1-2,2-1,12-3,16-8,-1-2,-1-2,0-1,-2-2,26-26,-26 3,-38 50,0 0,0 0,-1 0,1 0,0-1,-1 1,1 0,-1 0,1-1,-1 1,0 0,1 0,-1-1,0 1,0-1,0 1,0 0,0-1,0 1,0 0,-1-1,1 1,-1 0,1 0,0-1,-1 1,0 0,1 0,-1 0,0-1,0 1,1 0,-1 0,0 0,0 0,0 1,0-1,-1 0,1 0,0 1,0-1,0 0,-1 1,1-1,-6 1,0 0,1 0,-1 1,0 0,1 0,-1 1,1-1,-1 1,1 1,0-1,-1 1,1 0,1 1,-1 0,-4 3,-6 3,1 1,0 0,1 2,0-1,1 2,1-1,0 2,0 0,2 0,0 1,-7 15,16-28,0 1,0-1,0 1,0 0,1-1,0 1,-1 0,1 0,1-1,-1 1,0 0,1-1,0 1,0-1,0 1,0-1,1 1,-1-1,1 0,0 1,0-1,0 0,0 0,1 0,-1-1,1 1,0-1,0 1,-1-1,2 0,-1 0,0 0,0 0,1-1,-1 0,0 1,1-1,0 0,-1 0,1-1,0 1,-1-1,1 0,0 0,-1 0,1 0,0-1,-1 0,1 1,0-1,-1-1,1 1,-1 0,0-1,2 0,14-9,0 0,-1-1,0-1,-1 0,0-2,-1 0,-1 0,0-2,0-1,19-20,56-55,-88 93,-1 1,1 0,-1-1,1 1,-1 0,0 0,1 0,-1 0,0 0,0 0,0 0,0 0,0 1,0-1,0 0,0 1,0-1,0 0,-1 1,1-1,-1 1,1-1,-1 1,1 0,-1-1,0 1,0-1,0 1,0 0,0-1,0 1,0-1,-1 1,1 0,0-1,-1 1,0-1,1 1,-1-1,0 0,1 1,-5 22,2-18,1 1,0 0,0 1,1-1,0 0,0 0,0 1,1-1,0 0,1 1,0-1,0 0,0 0,1 0,0 0,0 0,1 0,0 0,0-1,1 1,0-1,0 0,0 0,1 0,0 0,0-2,1 0,-1 0,1-1,0 0,0 0,0 0,0-1,0 0,1 0,-1-1,1 1,-1-1,1-1,-1 1,1-1,-1-1,1 1,0-1,-1 0,0 0,1-1,-1 0,0 0,1 0,1-3,13-4,-1-1,0-1,-1-1,0-1,-1-1,14-14,-11 7,-2-2,-1 0,-1 0,-1-2,-1 0,-1-1,-1 0,2-10,-4-7,-10 43,-1-1,0 0,0 1,1-1,-1 1,0-1,0 0,0 1,0-1,0 0,0 1,0-1,0 0,0 1,0-1,0 0,0 1,-1-1,1 0,0 1,0-1,-1 0,1 1,0-1,-1 1,1-1,-1 1,1-1,0 1,-1-1,0 1,1-1,-1 1,1 0,-1-1,1 1,-1 0,0-1,1 1,-1 0,0 0,1 0,-1 0,0-1,1 1,-1 0,0 0,1 0,-1 0,0 1,1-1,-1 0,0 0,1 0,-1 0,1 1,-1-1,0 0,-6 5,1 0,0 0,0 0,0 1,1 0,0 0,0 0,0 0,1 1,0 0,0 0,1 0,0 0,0 1,1-1,0 1,0 0,0-1,1 1,0 6,14 139,2-45,11 34,-20-121,2-4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1:35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1 836,'31'-7,"-1"-1,0-1,0-2,-1-1,0-1,-1-2,0 0,-1-3,-8 1,0-1,-1-1,-1 0,-1-1,-1-1,-1-1,-1 0,0-1,-2 0,-1-1,0 0,-2-1,2-11,-6 23,2-3,9-20,-2 0,-2-1,-1 0,-2 0,-1-1,-2 0,-1-17,-5 52,1 0,-1-1,0 1,0-1,0 1,0 0,-1 0,1 0,-1 0,0 0,0 0,0 0,0 0,0 1,-1-1,1 1,-1-1,0 1,1 0,-1 0,0 1,0-1,-1 0,1 1,0 0,0 0,-1 0,1 0,-1 0,1 1,0-1,-1 1,1 0,-1 0,1 1,-1-1,1 0,-1 1,1 0,0 0,-1 0,1 0,0 1,0-1,0 1,0 0,0 0,0 0,0 0,1 1,-1-1,1 1,0-1,-1 1,1 0,1 0,-1 0,-1 1,-10 14,1 1,0 0,1 1,2 0,0 1,0-1,2 2,1-1,1 1,0 0,2 0,0 16,2-14,2 0,1-1,1 1,1 0,1-1,0 0,2 0,4 5,-4-14,1-1,0 0,1 0,1-1,0 0,0 0,1-1,1-1,0 0,0 0,1-2,0 1,1-2,0 1,0-2,0 0,1-1,0 0,9 1,23-4,-29-5</inkml:trace>
  <inkml:trace contextRef="#ctx0" brushRef="#br0" timeOffset="227.685">848 610,'9'9,"4"4</inkml:trace>
  <inkml:trace contextRef="#ctx0" brushRef="#br0" timeOffset="400.263">876 186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35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1,'-76'66,"54"-38,-2-2,0 0,-2-2,-1 0,-1-2,-30 18,10-6,34-24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36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351 1,'-24'5,"-17"1,-7 0,0-1,4-2,9-5,5-4,9 6,2 1,5 6,-1 2,4-1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36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0,'-33'5,"-22"7,-5 0,2-1,7-3,7 3,5-1,11 2,9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37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376 0,'-38'14,"-18"10,-4 1,4 1,5-5,13 0,7-4,5-5,6-4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3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0,'-33'14,"-26"10,-8 1,4-4,11-1,11-4,6 1,6 1,7 4,2-3,6 0,3 2,6-3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38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1,'-24'29,"-8"14,2 4,1 0,5-4,7-4,6-9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38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 0,'-15'24,"-9"18,0 6,3 0,1-9,4-5,4-4,5-3,-2-5,1-2,2-5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38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 0,'-14'24,"-10"13,-1 5,4 0,1-7,4-5,4-3,0-5,2-3,2 2,8-4,3-5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48:21.1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0,'11'219,"4"59,-12-119,27 8,-27-160,0 0,0 0,1-1,0 1,0-1,1 0,-1 0,1-1,0 1,1-1,-1 0,1 0,0-1,1 0,-1 0,1-1,-1 1,1-1,0-1,0 1,0-1,1 0,-1-1,0 0,1 0,-1-1,5 0,136 8,-29 4,1-5,86-8,-89 0,403-19,110-35,-398 26,-90 18,-140 11,1 0,-1-1,0 1,1-1,-1 1,1-1,-1 0,0 0,0 0,1 0,-1 0,0-1,0 1,0-1,0 1,0-1,-1 0,1 1,0-1,-1 0,1 0,-1 0,0-1,0 1,0 0,0 0,0-1,0 1,-1 0,1-1,-1 1,1-1,-1 1,0-1,0 1,0 0,0-1,-1 1,1-2,-29-103,22 88,-11-33,2 0,2-1,3-1,2 0,2-1,2-21,5 49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1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307 176,'-10'0,"-2"-1,-1 1,0 0,0 0,0 2,1-1,-1 2,1 0,-1 0,1 1,0 1,-7 3,16-6,1-1,-1 1,1 0,0 0,0 0,0 0,0 1,0-1,0 0,1 1,-1-1,1 1,-1 0,1-1,0 1,0 0,1 0,-1 0,0 0,1-1,0 1,-1 0,1 0,1 0,-1 0,0 0,1 0,-1 0,1 0,0 0,0 0,0-1,0 1,0 0,2 0,67 82,-61-78,-3-3,0 1,1 0,-1 0,-1 0,1 1,-1 0,0 0,0 0,-1 1,0 0,4 6,-9-10,0 1,0-1,0 0,0 1,-1-1,1 0,-1 0,0 0,1 0,-2 0,1 0,0-1,0 1,-1-1,0 1,1-1,-1 0,0 0,0 0,0 0,0-1,0 1,-1-1,1 0,0 0,-1 0,1 0,-1-1,1 1,-1-1,-1 0,-5 3,-137 33,123-34</inkml:trace>
  <inkml:trace contextRef="#ctx0" brushRef="#br0" timeOffset="267.7">985 148,'-69'26,"1"3,1 3,-54 35,20 25,99-89,-1 0,1 0,0 0,0 0,0 0,0 0,1 1,-1-1,1 0,0 1,0-1,0 1,0 0,1-1,-1 1,1 0,0-1,0 1,1 0,-1-1,1 1,-1-1,1 1,0 0,1-1,-1 0,1 1,-1-1,1 0,0 0,0 0,0 0,1 0,1 1,1 2,1-1,0 1,1-2,-1 1,1-1,0 0,0 0,0-1,1 0,-1 0,1 0,0-1,-1-1,1 1,0-1,0-1,0 1,8-2,7-4</inkml:trace>
  <inkml:trace contextRef="#ctx0" brushRef="#br0" timeOffset="564.169">1183 261,'-14'9,"1"0,0 1,0 0,1 1,1 0,-1 1,2 1,0-1,0 1,2 1,-1 0,2 0,0 1,0 0,2 0,-4 13,9-26,-1 0,1 0,0 0,0 1,0-1,0 0,0 0,1 0,-1 0,0 0,1 0,0 0,-1 0,1 0,0 0,0 0,0 0,1 0,-1 0,0-1,1 1,-1 0,1-1,-1 0,1 1,0-1,-1 0,1 0,0 1,0-2,0 1,0 0,0 0,0-1,0 1,0-1,1 1,-1-1,1 0,85-17,-71 11,-1-1,0-1,0-1,-1 0,-1-1,1 0,-1-2,-1 1,0-2,-1 1,0-2,-1 0,-1 0,0-1,-1 0,0 0,-1-2,-6 12,18-72,-20 75,0-1,0 1,0 0,-1 0,1-1,-1 1,1 0,-1 0,0 0,0 0,0 0,0 0,0 0,0 0,0 0,-1 0,1 1,-1-1,1 0,-1 1,0-1,1 1,-1 0,0 0,0-1,0 1,0 1,0-1,0 0,0 0,-1 1,1-1,-1 1,-18-2,3 5</inkml:trace>
  <inkml:trace contextRef="#ctx0" brushRef="#br0" timeOffset="804.003">1550 543,'-5'-38,"8"-28,4-6,5 3,5 9,5 10,3 14,-2 7,-1 10,2 7,-5 6</inkml:trace>
  <inkml:trace contextRef="#ctx0" brushRef="#br0" timeOffset="1134.83">1860 374,'34'-10,"0"-1,-1-2,-1-1,0-2,-1-1,-1-2,0 0,12-13,-36 28,0 0,0 0,-1-1,1 0,-1 0,0 0,-1-1,1 0,-1 0,0 0,0 0,-1-1,0 1,0-1,-1 0,0 0,0 0,0 0,-1 0,0-1,0 1,-1 0,0 0,0-1,-1 1,0 0,0 0,-1-3,-3 6,0 0,0 0,0 1,0-1,-1 1,1 1,-1-1,0 1,0 0,0 0,0 1,0 0,0 0,0 0,0 1,0 0,-1 0,1 0,0 1,0 0,0 0,0 1,0-1,0 1,0 1,1-1,-6 3,-5 1,1 0,-1 1,1 1,0 0,1 1,0 1,0 0,1 1,0 0,1 1,1 0,0 1,0 0,1 1,1 0,0 1,1 0,1 0,0 1,1 0,1 0,1 0,0 1,1-1,0 1,2 0,0 0,0 1,2-10,1 1,0-1,0 0,0 1,1-1,0 0,1 0,0-1,0 1,0-1,1 0,0 0,1 0,0-1,0 0,0 0,1 0,-1-1,1 0,1 0,-1-1,1 0,-1 0,2 0,23 10,1-2,0-1,1-2,0-1,9 0,-12-3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39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0,'-15'20,"-8"10,-2 5,0-2,3-4,1-5,4-3,0-5,3 0,-1 2,2-2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39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1,'-19'9,"-7"9,-3 0,3 3,1-3,5 1,1-3,-1 0,3 3,-1-2,4-4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1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0 308,'0'-5,"0"-6,0-7,0-4,5 1,1 0,0-2,4-2,0-1,3-1,-1-1,3 0,-1 0,-3 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1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0 160,'10'-14,"8"-10,5-6,-1-2,1 0,-4 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1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1 205,'0'-19,"4"-6,3-5,-1 0,-2-2,5 6,-1 2,0 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2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0 179,'0'-14,"0"-10,0-5,5 2,1 0,5 6,1 1,-3 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2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0 193,'0'-20,"5"-5,2-4,-1-2,-1 0,3 0,1 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2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53,'5'-15,"6"-4,2 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3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62,'14'-10,"5"-7,5-2,-3 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3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9:2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766 429,'1'-2,"0"1,1 0,-1-1,0 1,0-1,0 0,0 1,0-1,-1 0,1 1,0-1,-1 0,1 0,-1 0,0 0,1 0,-1 1,0-1,0 0,0 0,-1 0,1 0,0 0,-1 0,1 1,-1-1,0 0,1 0,-1 1,0-1,0 0,0 1,0-1,0 1,-1-1,1 1,0 0,-1-1,1 1,-1 0,-1-1,-71-36,60 38,0 0,1 1,-1 1,0 0,0 1,1 0,0 1,-1 1,1 0,1 1,-1 0,1 1,0 0,1 1,0 1,0-1,-7 8,-47 67,63-80,1 0,0 0,0 0,0 0,0 0,0 0,1 0,-1 0,1 0,0 0,0 0,0 1,0-1,1 0,-1 0,1 0,0 0,0 0,0 0,0 0,0 0,1-1,-1 1,1 0,0-1,0 1,0-1,0 1,0-1,1 0,-1 0,1 0,72 39,-74-40,0-1,0 1,0 0,0-1,0 1,-1 0,1 0,0-1,0 1,-1 0,1 0,-1 0,1 0,0 0,-1 0,0 0,1 0,-1 0,0 1,0-1,1 0,-1 0,0 0,0 0,0 0,0 0,0 1,-1-1,1 0,0 0,0 0,-1 0,1 0,-1 0,1 0,-1 0,1 0,-1 0,0 0,1 0,-1 0,0-1,0 1,-43 40,31-31,-11 12,0 1,2 1,1 0,1 2,1 0,1 1,1 1,0 4,15-30,1 1,-1 0,0 0,1 1,0-1,0 0,0 0,0 1,0-1,0 0,1 1,0-1,0 1,0-1,0 0,0 1,1-1,-1 1,1-1,0 0,0 1,0-1,1 0,-1 0,1 0,0 0,-1 0,1 0,1-1,-1 1,0 0,1-1,-1 0,1 0,0 0,-1 0,1 0,0 0,0-1,1 1,-1-1,2 1,7 0,1 0,-1 0,1-1,0-1,-1 0,1-1,0 0,0-1,-1 0,0-1,6-2,1-2</inkml:trace>
  <inkml:trace contextRef="#ctx0" brushRef="#br0" timeOffset="302.2">1133 684,'-20'4,"-15"12,-2 8,0 4,2 2,7 2,8-1,3-6,4-1,4-1,-1 1,1 1,-2 1,0 1,-3-4,2-6</inkml:trace>
  <inkml:trace contextRef="#ctx0" brushRef="#br0" timeOffset="599.408">766 627,'4'14,"7"15,6 7,6-3,-3-2,2-6,1-8,1-1,2 0,1-1,1 1,1 2,-1 4,1 2,-6-3</inkml:trace>
  <inkml:trace contextRef="#ctx0" brushRef="#br0" timeOffset="1018.968">1640 711,'-35'9,"-5"-1,1 2,1 1,0 3,0 0,2 3,-34 19,67-33,0-1,0 1,0 0,0-1,1 1,-1 0,1 1,0-1,0 0,0 1,0-1,0 1,1-1,0 1,0 0,0 0,0 0,0 0,1-1,0 1,0 0,0 0,0 0,0 0,1 0,0 0,0 0,0 0,0-1,0 1,1 0,0-1,0 1,0-1,0 0,0 0,1 0,-1 0,1 0,0 0,0 0,0-1,0 0,0 1,1-1,-1 0,1-1,-1 1,1-1,0 1,-1-1,1 0,0-1,0 1,0-1,2 1,10-4,-1-1,0 0,0-1,0 0,0-1,-1-1,0-1,-1 0,1 0,-1-1,-1-1,0 0,0-1,-1 0,-1-1,0 0,0-1,-1 0,0-2,29-30,19-4,-56 50,1 0,-1 1,0-1,1 0,-1 1,0 0,0-1,0 1,0-1,0 1,0 0,0 0,-1 0,1-1,0 1,-1 0,0 0,1 0,-1 0,0 0,0 0,0 0,0 0,-1 0,1 0,0-1,-1 1,1 0,-1 0,0 0,0 0,0 1,0 1,-4 23,-1-2</inkml:trace>
  <inkml:trace contextRef="#ctx0" brushRef="#br0" timeOffset="1532.169">1781 1051,'31'-60,"2"1,3 2,13-13,-49 69,0 0,1 0,-1 0,0 0,0 0,1 0,-1 0,1 0,-1 0,1 0,-1 1,1-1,0 0,-1 0,1 0,0 1,-1-1,1 0,0 1,0-1,0 1,0-1,0 1,0-1,0 1,-1 0,1-1,0 1,0 0,1 0,-1 0,0-1,0 1,0 0,0 0,0 1,0-1,0 0,0 0,0 0,0 1,0-1,0 1,0-1,-1 0,1 1,0 0,0-1,0 1,0 0,-1-1,1 1,0 0,-1 0,1-1,0 1,-1 0,1 0,-1 0,1 0,5 31,-6-28,-1-1,1 0,1 0,-1 0,0 0,1 0,-1 0,1 0,0 0,0 0,0 0,1-1,-1 1,1 0,-1-1,1 1,0-1,0 1,0-1,0 0,1 0,-1 0,0 0,1 0,0-1,-1 1,1-1,0 1,0-1,0 0,2 1,4-3,-1-1,0 0,1 0,-1 0,0-1,0 0,-1-1,1 0,-1 0,1 0,-1-1,-1 0,1-1,-1 1,0-1,0 0,0-1,-1 0,0 1,2-6,4-1,74-79,-85 92,1-1,0 0,0 1,0-1,-1 1,1-1,0 1,0 0,0-1,0 1,0 0,0 0,0-1,0 1,0 0,0 0,0 0,0 0,0 0,0 1,0-1,0 0,-1 0,1 0,0 1,0-1,0 1,0-1,0 1,0-1,-1 1,1-1,0 1,0 0,-1-1,1 1,0 0,-1 0,1-1,-1 1,1 0,-1 0,1 0,-1 0,0 0,1 0,-1-1,0 1,0 0,0 0,0 0,0 0,0 0,0 0,0 0,0 0,0 1,-1 59,-1-56,-1 1,2 0,-1-1,1 1,0 0,0 0,0 0,1 0,0 0,0-1,1 1,-1 0,1 0,1 0,-1 0,1-1,0 1,0-1,1 1,-1-1,1 0,0 0,1 0,-1 0,1-1,0 1,0-1,1 0,-1 0,1-1,0 1,2 0,15 3</inkml:trace>
  <inkml:trace contextRef="#ctx0" brushRef="#br0" timeOffset="12575.03">342 6,'-6'-1,"0"-1,0 1,0 1,0-1,0 1,-1 0,1 0,0 1,0-1,0 2,0-1,0 1,0-1,0 2,0-1,1 1,-1-1,1 2,0-1,0 1,0-1,0 1,1 0,-3 3,-4 4,0 1,1 0,1 1,0 0,1 0,0 0,1 1,0 1,0 2,-20 72,4 1,3 0,5 2,1 20,9-79,1-1,2 1,1 0,2 0,1 0,1 0,2-1,1 1,7 18,-6-30,0 1,2-1,0-1,1 0,1 0,1-1,1 0,1-1,1 0,-1-5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3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53,'29'-15,"14"-4,0 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3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0,'10'0,"2"0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4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45,'24'-9,"12"-4,6 1,-5 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4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63,'25'-10,"11"-8,6 0,-5 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4.8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1 131,'10'-9,"7"-9,6 0,4 2,3 4,0 4,0 4,-5-3,-2 0,0 1,1 2,1 1,1 2,-4-5,-1 0,-4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5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0 134,'24'-10,"13"-7,4-2,-4-1,-3 2,-4 4,-1 5,-6-2,-2 2,-5 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5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0 182,'15'-23,"9"-9,1-4,0 5,2 8,-5 2,-5 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5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1 211,'14'-24,"10"-13,1-5,1 5,0 8,-3 5,-7 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3:02.9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10048 521,'-24'5,"1"0,0 2,0 0,0 1,1 2,1 0,-1 1,2 1,0 1,-5 5,23-16,0-1,0 0,0 1,0-1,1 1,-1 0,1-1,-1 1,1 0,0 0,0 0,-1 0,1 0,1 0,-1 0,0 1,0-1,1 0,-1 0,1 1,0-1,0 0,0 1,0-1,0 0,0 0,1 1,-1-1,1 0,-1 0,1 1,0-1,0 0,0 0,0 0,0 0,1 0,-1 0,1-1,-1 1,1 0,-1-1,1 1,0-1,0 1,0-1,0 0,0 0,0 0,1 0,101 75,-104-73,1 0,-1 0,1 1,-1-1,-1 0,1 1,0-1,-1 0,1 0,-1 1,0-1,0 0,0 0,-1 0,1 0,-1 0,1 0,-1-1,0 1,0 0,-1-1,1 1,0-1,-1 0,1 0,-1 0,0 0,0 0,0-1,0 1,0-1,0 0,0 0,0 0,0 0,-1-1,1 1,-77 34,55-25</inkml:trace>
  <inkml:trace contextRef="#ctx0" brushRef="#br0" timeOffset="-1598.217">7904 155,'-18'47,"10"17,2 1,4 0,5 58,-1-21,8 168,-9-268,-1 0,1-1,-1 1,1-1,-1 1,0 0,0-1,0 1,0 0,0-1,0 1,-1 0,1-1,0 1,-1-1,1 1,-1 0,0-1,1 1,-1-1,0 0,0 1,0-1,0 0,0 1,0-1,-1 0,1 0,-1 0,-6 0</inkml:trace>
  <inkml:trace contextRef="#ctx0" brushRef="#br0" timeOffset="-1346.384">7480 465,'38'0,"37"0,11 0,-1 0,-9 0,-13 5,-7 1,-9 0,-7-1,-6 3,-4 1,-2-2,-6 3,-7 0</inkml:trace>
  <inkml:trace contextRef="#ctx0" brushRef="#br0" timeOffset="-1093.097">8242 860,'-3'-1,"0"1,0 0,0-1,0 1,0-1,1 0,-1 0,0 0,0 0,1 0,-1-1,1 1,-1-1,1 0,0 1,0-1,-1 0,1 0,0-1,1 1,-1 0,0-1,1 1,-1-1,1 0,0 1,0-1,0 0,0 0,1 1,-1-1,1 0,-1 0,1 0,0 0,0 0,0 0,1 0,-1 0,1 1,-1-1,1 0,0 0,0 0,0 1,1-1,-1 1,1-1,-1 1,1-1,9-19,0 0,2 0,0 1,1 1,1 0,1 1,1 1,19-16,-35 32,0 1,0 0,0 0,0 0,0 0,0 0,0 0,1 0,-1 0,0 1,1-1,-1 0,1 1,-1-1,0 1,1 0,-1-1,1 1,-1 0,1 0,-1 0,1 0,-1 0,1 0,-1 0,1 1,-1-1,1 0,-1 1,1 0,12 7</inkml:trace>
  <inkml:trace contextRef="#ctx0" brushRef="#br0" timeOffset="-697.097">8919 606,'-10'-6,"0"1,0 0,-1 1,1 0,-1 1,0 0,0 1,0 0,0 0,-1 1,1 1,0 0,0 1,-1 0,1 0,0 1,0 1,0 0,0 0,1 1,-1 1,1-1,0 2,0-1,1 1,0 1,0 0,0 0,1 1,0 0,-33 89,40-94,0-1,1 1,0 0,0 0,0 0,0-1,0 1,0 0,1 0,-1 0,1-1,0 1,0 0,0-1,0 1,0-1,1 1,-1-1,1 1,0-1,-1 0,1 0,0 0,0 0,1 0,-1 0,0-1,1 1,-1-1,0 1,1-1,0 0,-1 0,1 0,2 0,4-1,0 0,0-1,0 0,0-1,0 0,0 0,0-1,-1 0,1 0,-1-1,0 0,0-1,0 0,-1 0,1 0,-1-1,1-2,13-7,152-122,-141 115,-20 20</inkml:trace>
  <inkml:trace contextRef="#ctx0" brushRef="#br0" timeOffset="-313.909">9145 832,'4'-14,"2"-11,1 0,1 0,2 1,0 0,1 1,2 0,7-10,-20 31,1 1,-1 0,0 0,1 0,-1 0,1 0,0 0,-1 0,1 0,0 0,-1 0,1 1,0-1,0 0,0 0,0 1,0-1,0 0,0 1,0-1,0 1,0-1,0 1,0 0,0-1,0 1,0 0,0 0,1 0,-1 0,0 0,0 0,0 0,0 0,0 0,1 1,-1-1,0 0,0 1,0-1,0 1,0-1,0 1,0-1,0 1,0 0,0 0,-1-1,1 1,0 0,0 0,-1 0,1 0,0 0,-1 0,1 0,-1 0,1 0,-1 0,0 0,1 0,-1 0,0 1,0-1,0 0,0 0,0 0,0 1,4 37,-4-34,-1 0,1 0,0 0,0 1,1-1,-1 0,1 0,0 0,1 0,-1 0,1 0,0 0,0-1,1 1,-1-1,1 1,0-1,0 0,0 0,1 0,-1-1,1 1,0-1,0 0,2 2,-2-5,1 0,-1 0,0 0,0 0,0-1,0 0,1 0,-1 0,0 0,0 0,-1-1,1 0,0 0,-1 0,1 0,-1-1,1 1,-1-1,0 0,0 0,0 0,-1 0,1 0,-1-1,1 1,-1-1,0 0,-1 1,1-3,28-31,-15 25</inkml:trace>
  <inkml:trace contextRef="#ctx0" brushRef="#br0" timeOffset="855.186">10500 127,'-28'67,"5"13,3 0,4 2,4 0,3 1,4 0,4 12,1-67,0-5</inkml:trace>
  <inkml:trace contextRef="#ctx0" brushRef="#br0" timeOffset="1603.781">11092 465,'-42'15,"0"2,1 2,1 2,1 1,2 2,-32 26,63-46,1 0,0 1,0-1,1 1,-1 1,1-1,0 1,0-1,1 1,0 0,0 0,0 0,1 1,0-1,0 1,0-1,1 1,0 0,1 0,-1-1,1 1,0 0,1 0,0 0,0-1,2 6,1-8,0 0,1-1,0 1,0-1,0 0,0 0,0-1,1 0,-1 0,1 0,-1 0,1-1,0 0,0 0,-1-1,1 0,0 0,0 0,0 0,0-1,-1 0,1 0,0-1,-1 1,1-1,-1-1,1 1,-1-1,0 0,3-2,244-163,-252 167,1 0,-1 0,1 1,-1-1,1 0,-1 1,1-1,0 0,-1 1,1-1,0 1,0-1,-1 1,1 0,0-1,0 1,0 0,0-1,-1 1,1 0,0 0,0 0,0 0,0 0,0 0,0 0,0 0,-1 0,1 0,0 0,0 1,0-1,0 0,0 1,-1-1,1 0,0 1,0-1,-1 1,1-1,0 1,-1 0,1-1,0 1,-1 0,1-1,-1 1,1 0,-1 0,0 0,1-1,-1 1,0 0,1 0,-1 0,0 0,0-1,0 1,0 0,0 0,0 0,0 0,0 0,0 0,0 0,0-1,-1 2,2 23,-1-19,-1 0,1-1,0 1,0 0,1-1,0 1,0 0,0-1,0 1,1-1,0 1,0-1,1 0,-1 0,1 0,0 0,1 0,-1-1,1 1,0-1,0 0,0 0,1-1,0 1,2 0,0-1,1 0,0 0,-1-1,1 0,0-1,0 0,0 0,0 0,0-1,1 0,-1-1,0 0,0 0,0-1,-1 0,1 0,0-1,-1 0,1 0,-1 0,4-3,15-9,-1-2,0 0,-1-1,-1-2,9-9,-3 2,-2-2,-1 0,-1-2,-2-1,-1 0,-1-2,-2 0,-1-2,-2 0,-2 0,-1-2,-2 0,3-20,-6 20,-4 29,-1-1,-1 0,0 0,0 0,-1 0,0 0,-1 0,0-1,0 1,-1 0,-1 0,1 0,-4-7,5 16,-1 0,1 0,-1 0,0 0,1 0,-1 1,0-1,0 0,0 0,1 0,-1 1,0-1,0 1,0-1,0 1,0-1,0 1,0-1,-1 1,1 0,0 0,0-1,0 1,0 0,0 0,0 0,-1 0,1 1,0-1,0 0,0 0,0 1,0-1,0 0,0 1,0-1,0 1,0-1,0 1,0 0,0 0,0-1,0 1,1 0,-1 0,0 0,1 0,-1-1,0 1,1 1,-37 48,26-22,1 0,2 1,1 0,1 0,2 1,1 0,1-1,2 1,0 0,2 0,2 0,-2 48,0 199,25-141,-48-203,17 42</inkml:trace>
  <inkml:trace contextRef="#ctx0" brushRef="#br0" timeOffset="1851.685">11346 437,'29'0,"28"0,10 0,3 0,-6 0,-9 0,-4 0,-6 0,-5 0,-6 0,-3 0,-2 0,-2 0,0 0,0 0,1 0,-6 0</inkml:trace>
  <inkml:trace contextRef="#ctx0" brushRef="#br0" timeOffset="2098.852">12447 578,'-5'29,"-1"14,0 0</inkml:trace>
  <inkml:trace contextRef="#ctx0" brushRef="#br0" timeOffset="2257.37">12390 295</inkml:trace>
  <inkml:trace contextRef="#ctx0" brushRef="#br0" timeOffset="2568.287">12813 521,'-6'14,"1"-1,0 1,1 0,0 0,1 0,0 0,1 1,1-1,0 1,1 0,1-1,0 1,1-1,1 0,0 1,1 0,-2-11,1 0,-1-1,0 1,1-1,0 0,0 0,0 0,0 0,0 0,1-1,-1 1,1-1,0 0,0 0,-1 0,1-1,0 1,1-1,-1 0,0 0,0 0,0-1,1 1,-1-1,0 0,0-1,1 1,-1-1,0 0,0 0,3-1,4 0,0-1,-1-1,1 0,-1 0,0-1,0-1,0 0,-1 0,0 0,0-1,5-6,-6 6,0 0,-1 0,0-1,0 0,-1 0,0-1,0 1,-1-1,0-1,-1 1,0-1,0 0,-1 0,-1 0,1 0,-2 0,1 0,-1-1,-1 1,0-1,0 1,-1-1,-1 1,1 0,-2 0,1 0,-2 0,1 0,-1 0,-4-6,5 13,0-1,0 1,0 0,-1 0,1 1,-1-1,0 1,0 0,0 0,0 0,0 0,0 1,0 0,0 0,-1 0,1 0,0 0,-1 1,1 0,-1 0,1 0,0 1,-1-1,1 1,0 0,-5 1,-15 5</inkml:trace>
  <inkml:trace contextRef="#ctx0" brushRef="#br0" timeOffset="2984.547">13237 719,'212'-124,"-204"118,-7 5,0-1,0 1,0-1,0 1,1 0,-1-1,1 1,-1 0,1 0,-1 0,1 0,0 0,-1 0,1 1,0-1,0 0,-1 1,1-1,0 1,0 0,0 0,0 0,0 0,0 0,-1 0,1 0,0 1,0-1,0 0,0 1,-1 0,1-1,0 1,0 0,-1 0,1 0,-1 0,1 0,0 1,20 51,-21-47,1 1,0-1,0 0,1 0,-1 0,1-1,1 1,-1-1,1 0,0 0,0 0,0 0,1 0,0-1,0 0,0 0,1 0,5-1,1 0,0-1,0 0,0-1,0-1,0 1,0-2,1 0,-1 0,0-1,-1-1,1 0,0-1,-1 0,0 0,0-1,0-1,0 0,-1 0,0-1,0 0,-1-1,0 0,0-1,15-12,-2-1,0-2,-2 0,0 0,14-26,-1 3,-22 33</inkml:trace>
  <inkml:trace contextRef="#ctx0" brushRef="#br0" timeOffset="5089.623">1 1396,'454'-1,"-112"-27,-62 18,58-25,-39 12,17 5,-22-8,-7 0,316 24,81 2,-298-29,-20 18,-12-7,-44-8,467 25,1434 1,-1719-28,1161 29,830-1,-2021-29,-77 17,-120-3,87 13,-209 3,25-23,-106 44,-48-13,1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3:40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1 767,'0'-15,"0"23,0 25,0 705,28-513,-45-44,6-25,11-153,1 0,-1 0,1 0,0 0,0 0,0-1,0 1,1 0,-1-1,1 1,0-1,-1 1,1-1,0 0,1 0,-1 0,0 0,1 0,-1 0,1 0,-1-1,1 0,0 1,-1-1,1 0,0 0,0 0,0-1,0 1,0-1,1 1,98-3,71-29,53 19,-29-6,-173 19</inkml:trace>
  <inkml:trace contextRef="#ctx0" brushRef="#br0" timeOffset="365.494">1779 1754,'-79'58,"2"3,4 4,-28 32,-81 57,130-123,28-21</inkml:trace>
  <inkml:trace contextRef="#ctx0" brushRef="#br0" timeOffset="669.482">1215 1754,'75'77,"3"-4,3-3,87 57,51 36,-191-155,-16-8</inkml:trace>
  <inkml:trace contextRef="#ctx0" brushRef="#br0" timeOffset="1801.99">311 62,'1'0,"-1"0,0 0,0 1,0-1,0 0,0 1,0-1,0 0,0 0,0 1,0-1,0 0,0 1,0-1,0 0,0 1,0-1,0 0,0 0,0 1,0-1,-1 0,1 0,0 1,0-1,0 0,0 0,-1 1,1-1,0 0,0 0,0 0,-1 1,1-1,0 0,-1 0,1 0,0 0,0 0,-1 1,1-1,0 0,-1 0,1 0,0 0,0 0,-1 0,1 0,0 0,-1 0,1 0,0 0,-1 0,1-1,0 1,0 0,-1 0,1 0,0 0,0 0,-1-1,1 1,0 0,0 0,-1 0,5 36,-2-27,3 83,-6-71,1 0,1 0,1 0,1-1,1 1,0-1,2 0,0 0,1 0,1-1,1 0,5 7,-13-25,0 1,0 0,0-1,0 1,0-1,1 0,-1 1,1-1,-1 0,1 0,-1 0,1 0,-1 0,1 0,0 0,0 0,-1-1,1 1,0-1,0 0,0 1,0-1,-1 0,1 0,0 0,0 0,0 0,0 0,0-1,0 1,-1-1,1 1,0-1,0 0,-1 0,1 0,0 1,-1-2,1 1,-1 0,1-1,53-60,-31 18,-1-1,-3-1,-1 0,-2-1,3-21,21-58,-40 126,-1 1,0-1,1 1,-1-1,0 1,1 0,-1-1,1 1,-1-1,1 0,-1 1,1-1,-1 1,1-1,0 0,-1 1,1-1,0 0,-1 0,1 1,-1-1,1 0,0 0,0 0,-1 0,1 0,0 0,-1 0,1 0,0 0,-1 0,1 0,0-1,-1 1,1 0,-1 0,1-1,0 1,-1 0,1-1,-1 1,1-1,-1 1,1-1,-1 1,1-1,-1 1,1-1,-1 1,0-1,1 1,-1-1,0 0,1 1,-1-1,39 188,-9-63,-5 1,-6 1,-4 18,-14-118,-1 0,-2-1,0 1,-1-1,-2 0,-1 0,-6 17,8-30,0-1,0 0,-2 0,1-1,-1 1,-1-1,0 0,0-1,-1 0,0 0,-1-1,0 0,0 0,-1-1,0 0,0-1,-5 2,11-5,0-1,0 0,0 0,0-1,0 1,-1-1,1 0,0 0,-1 0,1-1,-1 1,1-1,-1 0,1-1,-1 1,1-1,0 0,-1 0,1 0,0 0,-1-1,1 0,0 0,0 0,1 0,-1-1,0 1,1-1,-1 0,1 0,0-1,-1 0,-1-3,1-1,0 0,0 0,1 0,0-1,1 1,-1-1,2 1,-1-1,1 0,0 1,1-1,0 0,1 0,-1 0,2 1,-1-1,1 0,1 1,-1-1,1 1,1 0,2-4,6-12,1 0,1 1,1 1,1 1,1 0,1 1,5-4,7-5,1 1,2 1,0 1,2 2,26-12,-26 19,-4 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9:34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384 537,'-16'-3,"0"0,1 1,-1 1,0 0,0 2,0-1,0 2,0 0,0 1,0 1,1 0,0 1,0 1,0 0,1 1,-1 0,2 1,-1 1,1 0,1 1,-4 4,10-6,0 0,0 1,1-1,1 1,0 0,0 0,0 1,1-1,1 1,-1 0,2 0,-1 3,1-9,1-1,0 1,0-1,0 1,0 0,0-1,1 1,-1-1,1 1,0-1,0 1,1-1,-1 1,1-1,0 0,-1 0,1 0,1 0,-1 0,0 0,1-1,-1 1,1-1,0 0,0 1,0-1,0 0,0-1,0 1,1-1,-1 1,0-1,1 0,2 0,4-1,-1 0,1-1,0-1,-1 1,1-2,-1 1,1-1,-1-1,0 0,0 0,-1-1,1 0,-1 0,0-1,0 0,-1 0,0-1,2-2,141-128,-58 25,-78 105,-24 41,5-17,2-6,1 1,0-1,0 1,1 0,0 0,1 0,1 0,0 0,0-1,1 1,1 0,0-1,1 1,0-1,0 0,1 0,1-1,0 1,0-1,1-1,3 5,35 27,-31-31</inkml:trace>
  <inkml:trace contextRef="#ctx0" brushRef="#br0" timeOffset="400.305">779 481,'-5'95,"9"-56,2 1,2-1,1 0,2-1,3 3,-9-26,-5-14,0-1,-1 1,1 0,0 0,0 0,0-1,0 1,0 0,0 0,0 0,0-1,0 1,1 0,-1 0,0-1,0 1,1 0,-1 0,0-1,1 1,-1 0,1-1,-1 1,1 0,-1-1,1 1,-1-1,1 1,0-1,-1 1,1-1,0 0,-1 1,1-1,0 0,0 1,-1-1,1 0,0 0,0 0,0 0,-1 1,1-1,0 0,0-1,0 1,-1 0,1 0,0 0,0 0,-1-1,1 1,0 0,0 0,-1-1,1 1,0-1,-1 1,1-1,0 1,-1-1,1 1,-1-1,1 0,-1 1,1-1,-1 0,106-220,-60 107,-38 90</inkml:trace>
  <inkml:trace contextRef="#ctx0" brushRef="#br0" timeOffset="3772.273">1230 621,'6'4,"1"0,0 0,0-1,1 0,-1-1,1 1,-1-1,1-1,0 1,-1-2,1 1,0-1,0 0,0 0,0-1,-1 0,4-1,136-40,-142 40,-1 0,1 0,0-1,-1 0,0 0,1 0,-1 0,0 0,-1-1,1 0,-1 0,1 0,-1 0,0 0,-1-1,1 0,-1 1,0-1,0 0,0 0,-1 0,0 0,0 0,0 0,0 0,-1-1,0-3,-1 5,0 0,0 0,0 0,-1 0,1 0,-1 1,0-1,0 0,-1 1,1-1,-1 1,1 0,-1 0,0 0,0 0,0 1,-1-1,1 1,-1-1,1 1,-1 1,0-1,0 0,0 1,0 0,-2-1,-5-1,0 0,0 0,0 2,0-1,0 1,-1 1,1 0,0 0,-6 2,2 2,1 0,0 0,0 2,1 0,0 0,0 1,0 1,1 0,-2 2,8-3,1 0,0 0,0 0,1 1,0-1,0 1,1 0,0 0,0 0,1 1,0-1,0 1,1-1,0 1,1-1,0 1,0 0,1-1,0 1,0-1,1 1,0-1,1 1,0-1,0 0,1 0,0-1,0 1,0-1,1 0,1 0,2 4,129 103,-132-109,0 0,1-1,-1 1,1-1,0 0,0-1,0 1,0-1,1 0,-1-1,1 0,0 0,-1 0,1-1,0 0,0 0,0 0,0-1,1 0,8-5</inkml:trace>
  <inkml:trace contextRef="#ctx0" brushRef="#br0" timeOffset="6053.204">1964 1,'33'42,"-20"-13,0 0,-2 1,-2 1,-1-1,-1 1,2 23,-4-19,-1 0,-2 0,-2 0,-1 0,-2 0,-1 0,-1 0,-3 0,0-1,-2-1,-8 17,10-30,0 0,-2 0,0-1,-1-1,-1 1,0-2,-1 0,-1 0,-1-1,-3 1,10-9,-2 0,1 0,-1-1,0 0,-1 0,1-2,-1 1,0-1,-1-1,1 0,-1 0,0-1,0-1,0 0,-7 0,-66-7,60-2</inkml:trace>
  <inkml:trace contextRef="#ctx0" brushRef="#br0" timeOffset="12892.082">2839 254,'-173'125,"98"-67,5-5,2 4,-50 53,113-104,4-4,0-1,0 1,1-1,-1 1,0-1,0 0,-1 1,1-1,0 0,0 0,-1 0,1 0,-1 0,1 0,-1 0,1 0,-1 0,1-1,-1 1,0-1,1 1,-1-1,0 0,1 0,-1 0,0 1,1-2,-1 1,0 0,0 0,1 0,-7-8</inkml:trace>
  <inkml:trace contextRef="#ctx0" brushRef="#br0" timeOffset="13239.504">2359 254,'28'45,"100"57,-34-32,-73-52,12 13,0-1,2-3,1 0,1-2,2-2,31 14,-69-37,-1 1,1-1,0 1,0-1,-1 0,1 1,0-1,0 0,0 1,-1-1,1 0,0 0,0 0,0 0,0 0,0 0,-1 0,1 0,0 0,0 0,0 0,0-1,0 1,-1 0,1-1,0 1,0 0,-1-1,1 1,0-1,-1 1,1-1,0 0,-1 1,1-1,-1 0,1 1,-1-1,1 0,-1 1,1-1,-1 0,0 0,0 0,1 1,-1-1,0 0,0 0,0 0,0 0,0 0,0 1,0-1,0 0,0 0,0 0,0 0,-1 0,1 1,0-1,-1-1,-3-12</inkml:trace>
  <inkml:trace contextRef="#ctx0" brushRef="#br0" timeOffset="13622.97">2641 85,'-28'255,"28"170,-12-336,13-76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15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102 256,'-26'141,"23"279,3-107,-28-112,29 109,26-140,-15-13,-9-145,0 0,0 1,-2-1,0 1,0-1,-1 1,0-1,-1 1,-1-1,0 1,-1-1,0 2,-11 104,15-155,-1 14</inkml:trace>
  <inkml:trace contextRef="#ctx0" brushRef="#br0" timeOffset="3284.383">102 115,'18'7,"0"-2,1 0,-1-1,1-1,0 0,0-2,0 0,0-1,7-1,177-27,-34 17,-107 2,0 2,1 4,0 2,13 3,21-1,184-58,-54 28,140 30,-364-1,0-1,0 1,0-1,0 1,0 0,0 1,0-1,0 0,0 1,0 0,0-1,0 1,0 0,0 1,0-1,-1 0,1 1,0 0,-1-1,0 1,1 0,-1 0,0 1,0-1,0 0,0 1,0-1,-1 1,1 0,-1-1,0 1,0 0,1 0,-2 0,1 0,0 0,-2 167,-26 1,-2-30,1 29,15-112,9-41,0-1,1 1,0 0,1 0,1 0,1 1,1-1,1 14,8 21,-2 0,-3 1,-1 44,-6 468,-26-395,0-1,28-138,1-28,0 1,0 0,-1-1,1 1,-1 0,0 0,0 0,0-1,0 1,-1 0,0 0,1-1,-2 1,1 0,0-1,-1 1,1-1,-1 0,0 1,0-1,0 0,0 0,-1 0,0-1,1 1,-1 0,0-1,0 0,0 0,0 0,-1 0,1 0,0-1,-1 1,0-1,-12 1,0-1,0 0,0-2,0 0,0 0,0-2,1 0,-13-4,-23-4,-188 3,145 10,38-3,-141 13,27 23,-10-7,73-33,79 0,-110 21,76-4,51-9,-1 0,1 0,-1-2,1 1,-1-2,0 1,0-2,1 1,-7-3,13 2,-11-3,-1 0,0 1,0 1,0 0,0 1,0 1,0 1,0 0,-1 1,-44-1,47-9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37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34,'-2'2,"1"-1,-1 1,0-1,1 1,-1 0,1 0,-1 0,1 0,0 0,0 0,0 0,0 0,0 0,0 0,1 1,-1-1,1 0,-1 1,1-1,0 0,0 1,0-1,0 0,0 1,1-1,-1 0,1 1,0-1,-1 0,1 0,0 0,1 2,-2-4,1 1,0 0,-1 0,1 0,0 0,-1-1,1 1,0 0,0-1,0 1,0 0,-1-1,1 1,0-1,0 1,0-1,0 0,0 0,0 1,0-1,1 0,-1 0,0 0,0 0,0 0,0 0,0 0,0 0,0-1,0 1,0 0,0 0,0-1,0 1,0-1,0 1,0-1,0 0,-1 1,1-1,0 0,0 1,0-1,-1 0,1 0,-1 0,1 0,33-41,-24-5,-10 46,0 0,0 1,0-1,-1 0,1 0,0 1,-1-1,1 0,0 1,-1-1,1 0,-1 1,1-1,-1 1,0-1,1 1,-1-1,0 1,1-1,-1 1,0-1,1 1,-1 0,0 0,0-1,1 1,-1 0,0 0,0 0,0 0,1 0,-1 0,0 0,0 0,0 0,1 0,-1 0,0 0,0 1,1-1,-1 0,0 1,0-1,1 0,-1 1,0-1,1 1,-1-1,1 1,-1-1,1 1,-1 0,1-1,-1 1,1 0,-1-1,1 1,-47 52,46-52,0 1,0-1,0 1,0-1,1 1,-1-1,0 1,1-1,-1 1,1 0,0-1,0 1,-1 0,1-1,0 1,0 0,1-1,-1 1,0 0,0-1,1 1,-1 0,1-1,0 1,-1-1,1 1,0-1,0 1,0-1,0 0,0 0,0 1,0-1,1 0,-1 0,0 0,1 0,-1 0,0 0,2 0,0 0,0-1,0 1,0-1,0 1,0-1,0 0,0 0,0-1,0 1,0-1,0 1,0-1,-1 0,1 0,0 0,0 0,0-1,-1 1,1-1,-1 0,1 1,-1-1,0 0,0 0,0-1,0 1,0 0,0-1,0 1,-1-1,0 0,1 0,-1 1,0-1,0 0,0 0,0-1,-1 3,0 0,-1 0,1 0,0 1,0-1,0 0,0 0,-1 0,1 0,-1 0,1 1,0-1,-1 0,1 0,-1 0,1 1,-1-1,0 0,1 1,-1-1,0 1,0-1,1 1,-1-1,0 1,0-1,0 1,1 0,-1-1,0 1,0 0,0 0,0 0,0 0,0 0,0 0,1 0,-1 0,0 0,0 0,0 0,0 0,0 1,0-1,0 0,1 1,-1-1,0 0,-41 20,23-5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38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1,'-18'55,"-127"257,94-226,173-285,-18 27,-102 168,0 0,-1 0,1 1,0-1,1 1,-1-1,1 1,-1 0,1 0,0 0,0 0,1 0,-1 1,0-1,1 1,-1 0,1 0,0 1,0-1,0 1,0-1,0 1,0 0,0 1,0-1,0 1,0 0,1 0,-1 0,0 0,0 1,0 0,0 0,0 0,0 0,0 1,0-1,0 1,7 9,-1 0,-1 0,0 1,-1 0,0 1,0 0,-2 0,1 1,-2-1,0 1,0 1,-2-1,1 0,-2 1,1 15,-3-28,0 1,0-1,0 0,0 1,0-1,-1 0,1 1,-1-1,0 0,0 1,1-1,-1 0,-1 0,1 0,0 0,-1 0,1 0,-1 0,1 0,-1-1,0 1,0 0,1-1,-1 0,0 1,-1-1,1 0,0 0,0 0,0 0,-1-1,1 1,0 0,-1-1,1 0,-1 0,-1 0,-91-10,-60-23,131 26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47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13,'-14'10,"-5"8,5 0,11-2,10-4,8-5,3-7,2-4,-2-6,-4-7,-9 0,-6-1,-7 1,-3 9,6 6,4 8,2 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47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24,'7'18,"-2"1,0 0,-1 0,-1 0,0 0,-2 1,0-1,-2 8,2-12,0 18,0-6,0-1,-2 1,0 0,-2-1,-1 1,-2 0,-8 31,12-53,1-7</inkml:trace>
  <inkml:trace contextRef="#ctx0" brushRef="#br0" timeOffset="600.579">1 53,'13'-8,"0"1,1 0,-1 1,2 1,-1 0,1 1,-1 1,1 0,0 1,0 0,0 1,1 1,-1 1,0 0,11 3,-22-2,-1 0,0 1,0 0,1 0,-2 0,1 0,0 0,-1 1,1-1,-1 1,0-1,0 1,0 0,-1 0,0 0,1 0,-1 0,-1 0,1 0,0 1,-1-1,0 0,0 0,0 0,-1 1,0-1,1 0,-1 0,-1 0,1 0,0 0,-1 0,0 0,0-1,0 1,-1 0,-8 48,11-46,1 0,-1 0,1 0,1-1,-1 1,1 0,0-1,0 1,1-1,0 0,0 0,0 0,0 0,1 0,-1-1,1 1,1-1,0 1,37 54,-41-55,0 1,0-1,-1 0,1 0,-1 1,0-1,0 0,0 1,-1-1,1 0,-1 1,0-1,0 0,-1 0,1 0,-1 0,0 0,0 0,-1 0,1-1,-1 1,1-1,-1 0,0 0,0 0,-1 0,-3 5,-1-1,-1 0,0 0,1-1,-2 0,1-1,-1 0,0-1,0 0,-1 0,2-1,1 0,-1-1,0-1,0 1,0-2,-1 1,1-1,0-1,0 1,0-1,0-1,0 0,0 0,0-1,1 0,-2-1,-8-9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10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102 256,'-26'141,"23"279,3-107,-28-112,29 109,26-140,-15-13,-9-145,0 0,0 1,-2-1,0 1,0-1,-1 1,0-1,-1 1,-1-1,0 1,-1-1,0 2,-11 104,15-155,-1 14</inkml:trace>
  <inkml:trace contextRef="#ctx0" brushRef="#br0" timeOffset="1">102 115,'18'7,"0"-2,1 0,-1-1,1-1,0 0,0-2,0 0,0-1,7-1,177-27,-34 17,-107 2,0 2,1 4,0 2,13 3,21-1,184-58,-54 28,140 30,-364-1,0-1,0 1,0-1,0 1,0 0,0 1,0-1,0 0,0 1,0 0,0-1,0 1,0 0,0 1,0-1,-1 0,1 1,0 0,-1-1,0 1,1 0,-1 0,0 1,0-1,0 0,0 1,0-1,-1 1,1 0,-1-1,0 1,0 0,1 0,-2 0,1 0,0 0,-2 167,-26 1,-2-30,1 29,15-112,9-41,0-1,1 1,0 0,1 0,1 0,1 1,1-1,1 14,8 21,-2 0,-3 1,-1 44,-6 468,-26-395,0-1,28-138,1-28,0 1,0 0,-1-1,1 1,-1 0,0 0,0 0,0-1,0 1,-1 0,0 0,1-1,-2 1,1 0,0-1,-1 1,1-1,-1 0,0 1,0-1,0 0,0 0,-1 0,0-1,1 1,-1 0,0-1,0 0,0 0,0 0,-1 0,1 0,0-1,-1 1,0-1,-12 1,0-1,0 0,0-2,0 0,0 0,0-2,1 0,-13-4,-23-4,-188 3,145 10,38-3,-141 13,27 23,-10-7,73-33,79 0,-110 21,76-4,51-9,-1 0,1 0,-1-2,1 1,-1-2,0 1,0-2,1 1,-7-3,13 2,-11-3,-1 0,0 1,0 1,0 0,0 1,0 1,0 1,0 0,-1 1,-44-1,47-9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10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34,'-2'2,"1"-1,-1 1,0-1,1 1,-1 0,1 0,-1 0,1 0,0 0,0 0,0 0,0 0,0 0,0 0,1 1,-1-1,1 0,-1 1,1-1,0 0,0 1,0-1,0 0,0 1,1-1,-1 0,1 1,0-1,-1 0,1 0,0 0,1 2,-2-4,1 1,0 0,-1 0,1 0,0 0,-1-1,1 1,0 0,0-1,0 1,0 0,-1-1,1 1,0-1,0 1,0-1,0 0,0 0,0 1,0-1,1 0,-1 0,0 0,0 0,0 0,0 0,0 0,0 0,0-1,0 1,0 0,0 0,0-1,0 1,0-1,0 1,0-1,0 0,-1 1,1-1,0 0,0 1,0-1,-1 0,1 0,-1 0,1 0,33-41,-24-5,-10 46,0 0,0 1,0-1,-1 0,1 0,0 1,-1-1,1 0,0 1,-1-1,1 0,-1 1,1-1,-1 1,0-1,1 1,-1-1,0 1,1-1,-1 1,0-1,1 1,-1 0,0 0,0-1,1 1,-1 0,0 0,0 0,0 0,1 0,-1 0,0 0,0 0,0 0,1 0,-1 0,0 0,0 1,1-1,-1 0,0 1,0-1,1 0,-1 1,0-1,1 1,-1-1,1 1,-1-1,1 1,-1 0,1-1,-1 1,1 0,-1-1,1 1,-47 52,46-52,0 1,0-1,0 1,0-1,1 1,-1-1,0 1,1-1,-1 1,1 0,0-1,0 1,-1 0,1-1,0 1,0 0,1-1,-1 1,0 0,0-1,1 1,-1 0,1-1,0 1,-1-1,1 1,0-1,0 1,0-1,0 0,0 0,0 1,0-1,1 0,-1 0,0 0,1 0,-1 0,0 0,2 0,0 0,0-1,0 1,0-1,0 1,0-1,0 0,0 0,0-1,0 1,0-1,0 1,0-1,-1 0,1 0,0 0,0 0,0-1,-1 1,1-1,-1 0,1 1,-1-1,0 0,0 0,0-1,0 1,0 0,0-1,0 1,-1-1,0 0,1 0,-1 1,0-1,0 0,0 0,0-1,-1 3,0 0,-1 0,1 0,0 1,0-1,0 0,0 0,-1 0,1 0,-1 0,1 1,0-1,-1 0,1 0,-1 0,1 1,-1-1,0 0,1 1,-1-1,0 1,0-1,1 1,-1-1,0 1,0-1,0 1,1 0,-1-1,0 1,0 0,0 0,0 0,0 0,0 0,0 0,1 0,-1 0,0 0,0 0,0 0,0 0,0 1,0-1,0 0,1 1,-1-1,0 0,-41 20,23-5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10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1,'-18'55,"-127"257,94-226,173-285,-18 27,-102 168,0 0,-1 0,1 1,0-1,1 1,-1-1,1 1,-1 0,1 0,0 0,0 0,1 0,-1 1,0-1,1 1,-1 0,1 0,0 1,0-1,0 1,0-1,0 1,0 0,0 1,0-1,0 1,0 0,1 0,-1 0,0 0,0 1,0 0,0 0,0 0,0 0,0 1,0-1,0 1,7 9,-1 0,-1 0,0 1,-1 0,0 1,0 0,-2 0,1 1,-2-1,0 1,0 1,-2-1,1 0,-2 1,1 15,-3-28,0 1,0-1,0 0,0 1,0-1,-1 0,1 1,-1-1,0 0,0 1,1-1,-1 0,-1 0,1 0,0 0,-1 0,1 0,-1 0,1 0,-1-1,0 1,0 0,1-1,-1 0,0 1,-1-1,1 0,0 0,0 0,0 0,-1-1,1 1,0 0,-1-1,1 0,-1 0,-1 0,-91-10,-60-23,131 26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10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13,'-14'10,"-5"8,5 0,11-2,10-4,8-5,3-7,2-4,-2-6,-4-7,-9 0,-6-1,-7 1,-3 9,6 6,4 8,2 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10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24,'7'18,"-2"1,0 0,-1 0,-1 0,0 0,-2 1,0-1,-2 8,2-12,0 18,0-6,0-1,-2 1,0 0,-2-1,-1 1,-2 0,-8 31,12-53,1-7</inkml:trace>
  <inkml:trace contextRef="#ctx0" brushRef="#br0" timeOffset="1">1 53,'13'-8,"0"1,1 0,-1 1,2 1,-1 0,1 1,-1 1,1 0,0 1,0 0,0 1,1 1,-1 1,0 0,11 3,-22-2,-1 0,0 1,0 0,1 0,-2 0,1 0,0 0,-1 1,1-1,-1 1,0-1,0 1,0 0,-1 0,0 0,1 0,-1 0,-1 0,1 0,0 1,-1-1,0 0,0 0,0 0,-1 1,0-1,1 0,-1 0,-1 0,1 0,0 0,-1 0,0 0,0-1,0 1,-1 0,-8 48,11-46,1 0,-1 0,1 0,1-1,-1 1,1 0,0-1,0 1,1-1,0 0,0 0,0 0,0 0,1 0,-1-1,1 1,1-1,0 1,37 54,-41-55,0 1,0-1,-1 0,1 0,-1 1,0-1,0 0,0 1,-1-1,1 0,-1 1,0-1,0 0,-1 0,1 0,-1 0,0 0,0 0,-1 0,1-1,-1 1,1-1,-1 0,0 0,0 0,-1 0,-3 5,-1-1,-1 0,0 0,1-1,-2 0,1-1,-1 0,0-1,0 0,-1 0,2-1,1 0,-1-1,0-1,0 1,0-2,-1 1,1-1,0-1,0 1,0-1,0-1,0 0,0 0,0-1,1 0,-2-1,-8-9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1:15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85,'-1'0,"1"-1,-1 1,1-1,-1 1,1 0,-1 0,1-1,-1 1,1 0,-1 0,1-1,-1 1,1 0,-1 0,0 0,1 0,-1 0,1 0,-1 0,1 0,-1 0,0 0,1 0,-1 1,1-1,-1 0,1 0,-1 0,1 1,-1-1,1 0,-1 1,1-1,-1 0,1 1,-1-1,1 1,0-1,-1 1,1-1,0 1,-1-1,1 1,0-1,0 1,-1-1,1 1,0-1,0 1,0-1,0 1,0 0,0-1,0 1,0-1,0 1,0-1,0 2,-6 38,6-39,-12 142,-22 29,25-75,10-93,-1-1,1 0,-1 0,1 0,0 0,0 0,0 0,0 0,1 0,-1 0,1 0,0 0,0-1,0 1,0-1,0 0,0 1,1-1,-1 0,1 0,0-1,-1 1,1 0,0-1,0 0,0 0,0 1,2-1,11 0,-1 0,1-2,-1 1,0-2,0 0,1-1,-1 0,-1-1,1-1,-1-1,1 0,2-2,9-4,-2 0</inkml:trace>
  <inkml:trace contextRef="#ctx0" brushRef="#br0" timeOffset="419.64">422 1,'-7'3,"0"0,0 0,0 1,1 0,0 1,0 0,0-1,0 2,1-1,0 1,0 0,0 0,1 0,0 0,0 1,1 0,-1 0,2 0,-3 7,-30 147,34-153,-97 569,64-362,23-87,11-128,0-10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31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1 534,'118'-80,"-15"10,55-53,-124 95,1 1,1 1,1 2,36-16,49-44,-90 60,-16 17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40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1 184,'38'-23,"18"-19,4-1,-3 1,-12 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40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0 191,'34'-24,"25"-18,7-6,-2 5,-13 10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48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0 387,'59'-34,"104"-92,62-89,-211 204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56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2314 844,'19'-10,"16"-7,2-2</inkml:trace>
  <inkml:trace contextRef="#ctx0" brushRef="#br0" timeOffset="180">2624 618,'24'-20,"18"-10,6-1,-5 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6:25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1559,'122'-71,"-3"-6,-4-4,-4-6,93-93,-155 137,-2 3,-2-3,-2-1,-2-2,-1-2,-3-2,-3-1,-1-2,-3-1,-2-1,-3-1,-2-2,-3 0,3-20,-18 64,-1 0,-1 0,0 0,-1 0,0 0,-2-1,1 1,-2 0,1-1,-2 1,0 0,-1 0,0 0,-2 0,1 0,-2-1,4 12,0 0,0-1,-1 1,1 1,-1-1,1 0,-1 1,0-1,0 1,0 0,0 0,-1 0,1 0,0 0,-1 1,1 0,-1 0,0 0,1 0,-1 0,0 1,0-1,1 1,-1 0,0 0,0 1,0-1,1 1,-1 0,0 0,0 0,-108 54,84-32,1 2,1 1,1 1,1 1,2 1,1 1,1 1,1 1,2 1,2 0,-2 7,3-12,1 1,1 0,2 1,1 0,1 0,1 1,2 0,2 1,0-1,2 0,2 1,0-1,2 1,2-1,1 0,1-1,1 1,2-2,1 1,2-1,0-1,3 1,-9-18,0 1,1-1,1-1,0 1,0-1,1-1,0 0,1 0,0-1,0-1,1 1,0-2,0 0,0 0,1-1,0-1,0 0,0-1,1 0,-1-1,1 0,-1-1,1-1,0 0,-1-1,1-1,-1 0,1 0,7-4,0-4,-2-2,0 0,0-1,-1 0,-1-2,0 0,-1-1,0-1,0-2,23-22,44-76,-83 116,0 0,0 0,0 0,0 0,0 1,0-1,0 0,0 0,0 0,0 1,0-1,1 0,-1 0,0 1,1-1,-1 0,1 0,-1 1,0-1,1 0,0 1,-1-1,1 1,-1-1,1 1,0-1,-1 1,1-1,0 1,-1 0,1-1,0 1,0 0,-1-1,1 1,0 0,0 0,0 0,-1 0,1 0,0 0,0 0,0 0,0 0,-1 0,1 0,0 1,0-1,-1 0,1 1,0-1,0 0,-1 1,1-1,0 1,-1-1,1 1,0-1,-1 1,1-1,-1 1,1 0,-1-1,1 2,3 120,-6-111,1-1,0 0,0 1,1-1,0 1,1-1,0 0,1 1,0-1,1 0,0 0,0 0,1-1,0 1,1-1,5 9,-7-16,-1 1,1-1,0 1,0-1,0 0,1 0,-1 0,0-1,1 1,-1-1,1 0,-1 0,1 0,0 0,0 0,-1-1,1 0,0 0,0 0,-1 0,1 0,0-1,0 0,-1 0,1 0,-1 0,1 0,-1-1,1 0,-1 0,0 1,0-2,0 1,0 0,0-1,0 1,-1-1,1 0,-1 0,0 0,1 0,-2 0,1-1,1-2,47-95,-36 68,1 1,2 1,1 0,2 1,0 2,11-10,-30 35,1 1,-1 0,1 0,0 0,0 0,0 0,0 0,0 0,0 1,0-1,1 1,-1-1,1 1,-1 0,1 0,-1 0,1 0,0 1,-1-1,1 1,0 0,0-1,-1 1,1 0,0 1,0-1,-1 0,1 1,0 0,-1-1,1 1,-1 0,1 0,-1 1,1-1,-1 0,0 1,1-1,-1 1,0 0,0 0,0 0,0 0,-1 0,1 0,-1 1,1-1,-1 0,0 1,0-1,0 1,1 1,7 31,-1 0,-2 1,-1-1,-2 1,-2 14,-1-50,5 48,-5-47,0-1,0 1,0 0,1 0,-1-1,0 1,1 0,-1-1,0 1,1 0,-1-1,0 1,1-1,-1 1,1-1,-1 1,1-1,0 1,-1-1,1 1,-1-1,1 0,0 1,-1-1,1 0,0 0,-1 1,1-1,0 0,0 0,-1 0,1 0,0 0,0 0,-1 0,1 0,0 0,-1 0,1-1,0 1,0 0,-1 0,1-1,0 1,-1 0,1-1,-1 1,1 0,0-1,-1 1,1-1,-1 1,1-1,-1 0,1 1,-1-1,0 1,1-1,-1 0,0 1,1-1,76-97,-42 58,-13 12,2 2,1 0,1 2,1 0,19-11,-45 34,0 0,0 0,0 0,0 1,0-1,0 0,0 1,0-1,0 1,0-1,0 1,0 0,0-1,0 1,0 0,0 0,1 0,-1 0,0 0,0 0,0 0,0 0,0 0,1 0,-1 1,0-1,0 0,0 1,0-1,0 1,0-1,0 1,0 0,0-1,0 1,0 0,-1 0,1-1,0 1,0 0,-1 0,1 0,-1 0,1 0,0 0,-1 0,0 0,1 0,-1 1,0-1,0 0,1 0,-1 0,0 0,3 73,-3-63,-3 222,18-198,-3-29</inkml:trace>
  <inkml:trace contextRef="#ctx0" brushRef="#br0" timeOffset="385.545">2625 1107,'30'-1,"0"0,0-2,0-1,0-2,-1 0,0-2,0-1,-1-2,0-1,-1-1,0-1,-1-1,-1-1,0-2,49-73,-72 88,0-1,0 0,0 0,-1 0,1 0,-1 0,0-1,0 1,0 0,-1-1,0 1,0 0,0-1,0 1,0 0,-1-1,0 1,0 0,0 0,-1-1,1 1,-1 0,0 0,-2-3,-2 2,0 1,0 0,0 0,0 1,-1 0,1 0,-1 0,0 1,0 0,0 0,0 1,0 0,0 0,0 0,0 1,-1 0,1 1,0 0,0 0,0 0,-5 2,0 0,-1 1,1 1,-1 0,2 0,-1 1,0 1,1 0,1 1,-1 0,1 0,0 1,1 0,0 1,1 0,-1 0,2 1,0 0,0 1,1-1,1 1,-1 0,2 1,0-1,1 1,0 0,0 0,2 0,-1 0,2 0,0 0,0 0,1 1,1-1,0 0,1-1,1 1,3 8,-1-11,0-2,1 1,0-1,0 0,1 0,0-1,1 0,0 0,0-1,0 0,1-1,-1 0,1-1,0 0,1 0,-1-1,1 0,0-1,-1 0,1-1,0 0,0-1,0 0,0 0,0-1,9-3,4-1,-6-2</inkml:trace>
  <inkml:trace contextRef="#ctx0" brushRef="#br0" timeOffset="15169.437">1552 458,'-9'-5,"-4"4,1 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6:54.9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0,'22'59,"-19"-38,-1 1,-1-1,0 0,-2 1,-1-1,0 0,-2 0,-4 17,6-26,1 0,0 0,0 1,2-1,-1 0,2 0,0 0,0 0,1 1,7 52,3 11,-10-65,0 0,0 0,-2 0,1 1,-1-1,-1 1,0-1,-1 1,0-1,-1 1,0 0,-5 16,1 0,2 0,1 1,1-1,2 1,0-1,3 11,8-3,-4-31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6:57.2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0,'22'80,"-15"180,18-144,5 50,-29 144,23-204,-21-97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7:02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289 141,'-1'-2,"-1"0,1 1,-1-1,1 0,-1 0,0 1,0-1,0 1,0-1,0 1,0 0,0 0,0 0,-1 0,1 0,0 0,0 1,-1-1,1 1,-1 0,1 0,0-1,-1 2,1-1,-3 0,-3 0,-1 1,0 0,1 0,-1 1,1 0,0 1,0 0,0 0,0 0,0 1,0 0,1 1,0 0,0 0,0 0,1 1,0 0,0 0,0 1,1-1,-5 8,1 0,1-1,1 1,0 0,1 1,0 0,1 0,1 0,1 0,0 1,0-1,1 12,1-22,0 1,0 0,1 0,0 0,0 0,0 0,1 0,0 0,0 0,0 0,1 0,0 0,0-1,0 1,1-1,-1 1,2-1,-1 0,0 0,1 0,0-1,0 0,0 1,1-1,0 0,-1-1,1 1,0-1,1 0,-1-1,1 1,-1-1,74 5,-60-13</inkml:trace>
  <inkml:trace contextRef="#ctx0" brushRef="#br0" timeOffset="397.365">656 226,'-11'12,"1"1,0 1,0 0,2 0,0 1,1 0,0 1,1-1,1 1,0 0,1 1,1-1,0 1,1 6,3-19,-1-1,1 1,0 0,0-1,0 1,0-1,1 1,0-1,-1 0,1 0,0 0,0 0,1 0,-1 0,1 0,-1-1,1 1,0-1,0 0,0 0,0 0,1 0,-1 0,0-1,1 1,-1-1,1 0,-1 0,1-1,0 1,-1-1,1 1,0-1,7 1,-1-1,1 0,0 0,-1-1,1-1,-1 1,0-2,0 1,1-2,-2 1,4-2,112-81,-113 79,-1 0,1-1,-2-1,1 0,-1 0,-1-1,0 0,0-1,-1 0,0 0,-1-1,0 0,-1 0,0 0,-1-1,-1 0,0 0,0 0,-2-1,1 1,-2-1,1-6,-3 14,-1-1,1 1,-1-1,0 1,0 0,-1 0,1 0,-2 0,1 0,0 1,-1-1,0 1,-1 0,1 0,-1 1,0-1,0 1,0 0,0 0,-1 1,0 0,0 0,0 0,0 0,0 1,0 0,-1 0,1 1,-1 0,1 0,-1 1,1-1,-1 1,0 1,1-1,-1 1,1 0,-1 1,-5 1,-68 62,61-41</inkml:trace>
  <inkml:trace contextRef="#ctx0" brushRef="#br0" timeOffset="949.409">1164 452,'10'-37,"3"1,1 1,1 0,2 0,1 2,2 0,22-26,-42 59,0 1,0-1,1 1,-1-1,0 0,0 1,1-1,-1 0,0 1,0-1,1 0,-1 1,0-1,1 0,-1 0,1 1,-1-1,0 0,1 0,-1 0,1 0,-1 0,0 1,1-1,-1 0,1 0,-1 0,1 0,-1 0,0 0,1 0,-1 0,1 0,-1-1,1 1,-1 0,0 0,1 0,-1 0,1-1,-1 1,0 0,1 0,-1-1,0 1,1 0,-1-1,0 1,0 0,1-1,-1 1,0-1,-6 41,4-31,-2 5,0-1,1 1,1 0,0 0,1-1,0 1,1 0,0 0,1 0,1 0,1 0,1 6,-3-18,0 0,0 0,0 0,0-1,0 1,0 0,0 0,1-1,-1 1,1-1,-1 1,1-1,0 0,0 1,-1-1,1 0,0 0,0 0,0 0,0-1,0 1,0-1,0 1,1-1,-1 1,0-1,0 0,0 0,0 0,0-1,1 1,-1 0,0-1,0 1,0-1,0 0,0 0,0 1,0-1,0-1,-1 1,1 0,0 0,1-2,75-67,-61 46,0-1,-1-1,-2 0,-1-1,-1 0,8-28,-15 54,-5 11</inkml:trace>
  <inkml:trace contextRef="#ctx0" brushRef="#br0" timeOffset="1434.948">1700 423,'109'-257,"-71"197,-33 90,-7-25,0 1,0 0,1-1,0 1,0 0,0 0,1 0,0 0,0 0,0 0,1 0,0-1,0 1,0 0,1 0,0-1,0 1,0-1,1 1,0-1,0 0,0 0,1 0,-1-1,1 1,1-1,-1 0,0 0,1 0,0-1,0 0,0 0,0 0,5 2,-1-6,0 0,0-1,0 0,0 0,0-1,0 0,0 0,-1-1,0 0,0-1,0 0,0 0,-1-1,1 0,-2 0,1-1,-1 1,0-2,0 1,0 0,-1-1,-1 0,1-1,-1 1,2-7,29-61,-30 69,-3 7</inkml:trace>
  <inkml:trace contextRef="#ctx0" brushRef="#br0" timeOffset="1800.441">2434 226,'27'-19,"-9"8,0-1,-1-1,0-1,-1 0,-1-1,0 0,-1-1,-1-1,5-8,-17 24,0 0,0 0,0 0,-1 0,1-1,0 1,-1 0,1 0,-1 0,1-1,-1 1,0 0,0-1,1 1,-1 0,0-1,0 1,0 0,0-1,0 1,-1 0,1-1,0 1,-1 0,1 0,-1-1,1 1,-1 0,1 0,-1 0,0 0,0 0,0 0,0 0,1 0,-1 0,0 0,0 0,-1 0,1 1,0-2,-56 1,33 9,1 1,1 1,-1 1,2 1,0 1,0 0,1 2,1 0,-14 15,29-27,0 1,1 0,-1 0,1 1,0-1,1 1,-1-1,1 1,0 0,0 0,0 0,0 0,1 0,0 0,0 0,1 1,-1-1,1 0,0 1,1-1,-1 0,1 0,0 1,0-1,1 0,0 0,-1 0,2 0,-1-1,0 1,1 0,0-1,0 0,1 0,-1 0,1 0,0 0,-1-1,2 1,-1-1,3 1,4 2,1-1,0-1,0 0,0 0,1-1,-1-1,1 0,-1-1,1 0,0-1,0 0,-1-1,1 0,0-1,-1-1,1 0,1-1,10-2</inkml:trace>
  <inkml:trace contextRef="#ctx0" brushRef="#br0" timeOffset="2166.058">3055 1,'-26'17,"-25"15,3 2,0 2,3 2,-2 5,44-41,0 0,0 1,0-1,0 1,0 0,1 0,-1 0,1 0,0 1,0-1,0 1,0-1,1 1,-1 0,1-1,0 1,0 0,0 0,1 0,-1 0,1 0,0 0,0 0,1 0,-1 0,1 0,0-1,0 1,0 0,0 0,1 0,-1-1,1 1,0-1,0 1,0-1,1 0,-1 0,1 0,0 0,2 2,95 26,-70-26,-25-4,5 2,-1-1,1 1,0-2,0 1,0-1,0-1,-1 0,1 0,0-1,0 0,0-1,0 0,-1 0,1-1,-1 0,8-5,-4-3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7:05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1,'-16'60,"-25"143,41 156,0-354,0-1,0 1,0 0,-1-1,0 1,0-1,0 1,0-1,-1 1,1-1,-1 1,0-1,-1 0,1 0,-1 0,1-1,-1 1,-1 0,1-1,0 0,-1 0,1 0,-1 0,0-1,-2 2,-7-5</inkml:trace>
  <inkml:trace contextRef="#ctx0" brushRef="#br0" timeOffset="272.35">0 368,'24'-5,"13"-2,5 1,0 6,-3 3,-2 1,-4 0,-1-1,-3-1,-1-1,0 0,0-1,0 0,-1 0,1 0,0 0,0 0,-4 0</inkml:trace>
  <inkml:trace contextRef="#ctx0" brushRef="#br0" timeOffset="517.143">650 424,'4'34,"8"20,0 6,-1-7</inkml:trace>
  <inkml:trace contextRef="#ctx0" brushRef="#br0" timeOffset="690.646">677 141,'20'5,"5"2</inkml:trace>
  <inkml:trace contextRef="#ctx0" brushRef="#br0" timeOffset="1121.051">988 678,'101'-162,"-87"136,0 0,2 2,1 0,1 0,1 2,8-7,30-26,-57 55,1 0,-1 0,1 0,-1 0,1 0,-1 0,1 1,-1-1,1 0,-1 0,1 0,-1 1,1-1,-1 0,0 1,1-1,-1 0,0 1,1-1,-1 0,0 1,1-1,-1 1,0-1,1 1,-1-1,0 1,0-1,0 1,0-1,0 1,1-1,-1 1,0-1,0 1,0-1,0 1,0-1,0 1,-1-1,1 1,0-1,0 1,0-1,0 1,-1-1,1 1,0-1,0 1,-1-1,1 0,0 1,-1-1,1 3,-2 8,0-1,1 1,0 0,0 0,1 0,1 0,0 0,1 0,0 0,0-1,1 1,1-1,-1 1,2-1,-1 0,2-1,-1 1,1-1,1 0,-1 0,2-1,3 4,52 8,-40-18</inkml:trace>
  <inkml:trace contextRef="#ctx0" brushRef="#br0" timeOffset="1733.161">1778 311,'-1'-3,"-1"0,0 0,0 0,0 0,0 0,0 1,0-1,-1 1,1-1,-1 1,0 0,0 0,1 0,-2 0,1 1,0-1,0 1,0 0,-1 0,1 0,0 0,-1 1,1-1,-1 1,1 0,-1 0,1 0,0 0,-1 1,1-1,-1 1,1 0,0 0,-1 0,1 1,0-1,0 1,0-1,0 1,0 0,0 0,1 1,-5 2,1 1,0 0,0 0,1 0,-1 1,1 0,1 0,-1 0,1 1,1-1,-1 1,1 0,1 0,0 0,0 1,0-1,1 0,0 1,1-1,-1 1,2-1,-1 1,1-1,1 2,-1-7,0-1,0 0,1 1,-1-1,0 0,1 0,0 0,-1 0,1-1,0 1,0 0,0-1,0 1,0-1,0 0,0 1,1-1,-1 0,0 0,1-1,-1 1,1 0,-1-1,1 0,-1 1,1-1,-1 0,1 0,-1-1,1 1,-1 0,1-1,-1 1,1-1,87-33,-76 27,9-3,-8 1,2 0,-1 1,1 1,1 0,-1 1,1 1,0 1,0 1,1 0,-1 1,1 1,-1 1,1 1,11 1,-27-1,1 1,0-1,-1 1,0-1,1 1,-1 0,0 0,0 1,0-1,0 0,0 1,-1 0,1 0,-1 0,0 0,1 0,-2 0,1 1,0-1,-1 1,1-1,-1 1,0-1,0 1,0 0,-1 0,1-1,-1 1,0 0,0 0,-1 2,-23 121,-134 340,152-450,-1-1,-1 0,0 0,-1-1,-1 0,0 0,-1-1,-1 0,0-1,-1-1,0 0,0-1,-2 0,1-1,-2 0,1-2,-1 0,0 0,-1-1,1-1,-1-1,-1-1,1 0,-1-1,-16 0,20-2,10 0,-1 0,1 0,0 0,0 0,-1-1,1 1,0-1,-1-1,1 1,0 0,0-1,-1 0,1 0,0 0,0-1,0 1,0-1,0 0,0 0,1 0,-1-1,1 1,-1-1,1 0,0 0,0 0,0 0,0-1,1 1,-1-1,1 1,0-1,0 0,1 0,-1-1,2-8,2 0,-1 0,2 0,0 0,0 0,1 0,1 1,0 0,1 0,0 0,1 1,0 0,1 0,0 1,0 0,1 0,9-7,-15 14,34-38,2 1,2 1,1 3,3 1,44-26,-64 46</inkml:trace>
  <inkml:trace contextRef="#ctx0" brushRef="#br0" timeOffset="2432.878">1497 537,'0'-5,"0"-6,4-1,3-4,-1-4,-2-3,0-3,-2-1,-1-1,-1-1,1 0,-2 0,1 0,0 1,-5 4,-2 2,-4 5,0 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1:28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9285 347,'-23'5,"1"1,0 1,0 1,1 1,0 1,0 0,1 2,1 1,0 0,0 1,2 1,0 1,-10 12,11-3,1 0,1 2,2 0,0 0,2 1,1 1,1-1,2 1,1 1,-2 27,4-37,-1 5,1 1,1 0,2 0,0 0,2 0,1 0,1-1,1 1,1-1,1 0,1-1,1 1,2-2,0 1,8 9,-7-11,1-2,1 0,0 0,2-1,0-1,1-1,5 3,-22-19,0-1,1 0,-1 0,0 1,1-1,-1 0,1 1,-1-1,1 0,-1 0,0 0,1 0,-1 1,1-1,-1 0,1 0,-1 0,1 0,-1 0,1 0,-1 0,1 0,-1 0,1 0,-1 0,0-1,1 1,-1 0,1 0,-1 0,1-1,-1 1,0 0,1 0,-1-1,1 1,-1 0,0-1,1 1,-1 0,0-1,0 1,1-1,-1 1,0-1,0 1,0 0,1-1,-1 1,0-1,0 1,0-1,0 1,0-1,0 1,0-1,0 1,0-1,0 1,0-1,0 1,-1 0,1-1,0 1,0-1,0 1,-1-1,1 1,0-1,0-15</inkml:trace>
  <inkml:trace contextRef="#ctx0" brushRef="#br0" timeOffset="352.27">9624 628,'-114'390,"68"-179,45-209,0 0,0 0,-1 1,2-1,-1 0,0 1,0-1,1 0,0 1,-1-1,1 1,0-1,0 1,0-1,0 1,1-1,-1 0,1 1,-1-1,1 1,0-1,0 0,0 0,0 1,0-1,1 0,-1 0,1 0,-1 0,1-1,0 1,0 0,0-1,0 1,0-1,0 1,0-1,0 0,0 0,1 0,-1 0,0-1,1 1,-1-1,1 1,-1-1,1 0,1 0,64-36,-49 23</inkml:trace>
  <inkml:trace contextRef="#ctx0" brushRef="#br0" timeOffset="718.539">9991 601,'-24'92,"3"2,4 0,5 1,4 1,3 35,24-52,-23-87,-5-15,0 0,-2 0,-1 1,-1 1,-1 0,-1 1,-4-4,7 12,6 2,-1 1,0 1,-1-1,0 1,0 1,-1-1,0 2,0-1,-1 1,1 0,-1 1,-1 0,1 1,-1 0,0 1,1 0,-1 0,-1 1,1 1,-11-1,-19 29,29-9</inkml:trace>
  <inkml:trace contextRef="#ctx0" brushRef="#br0" timeOffset="1318.767">10189 741,'-6'23,"2"0,0-1,1 1,2 0,0 0,2 1,0-1,2 0,5 21,-8-38,0 0,0-1,1 1,0 0,0 0,1-1,-1 1,1 0,1-1,-1 0,1 1,0-1,0 0,0 0,1-1,-1 1,1-1,0 0,1 0,-1 0,1 0,0-1,0 0,0 0,0 0,0 0,1-1,-1 0,1 0,-1-1,1 1,0-1,0 0,0-1,0 0,-1 0,1 0,0 0,0-1,2 0,5-7,0 0,-1 0,0-1,0-1,-1 0,0-1,-1 0,0 0,0-1,-2 0,1-1,2-8,0 6,88-104,-103 151,-7 6,7-31,0 1,0 0,1-1,0 1,1 0,0 1,0-1,1 0,0 0,0 1,1-1,0 1,0-1,1 0,0 1,1-1,0 0,0 0,0 0,1 0,1 0,-1 0,1-1,1 0,-1 0,1 0,5 6,-5-10,0-1,0 1,1-1,-1 1,1-1,-1-1,1 1,0-1,0 0,-1-1,1 1,0-1,0 0,0 0,0-1,-1 0,1 0,0 0,-1-1,1 0,-1 0,1 0,-1-1,0 0,1 0,9-6,1 0,-1-2,-1 0,0 0,-1-1,0-1,6-8,-11 12,30-34,-2-1,-1-2,-3-1,23-45,-51 83,0-1,0 0,-1 0,0 0,0-1,-1 1,-1-1,0 1,0-1,-1 0,-1 1,1-1,-2 1,-2-11,-3 3</inkml:trace>
  <inkml:trace contextRef="#ctx0" brushRef="#br0" timeOffset="-1116.204">7620 1052,'173'-11,"163"-53,-248 48,-83 10</inkml:trace>
  <inkml:trace contextRef="#ctx0" brushRef="#br0" timeOffset="-846.094">8016 628,'4'39,"3"31,-1 9,-6 1,-3-9,-1-12,0-10,1-10,1-6,1-3,0-4,1 1,0-1,5-5,1 0,0-5</inkml:trace>
  <inkml:trace contextRef="#ctx0" brushRef="#br0" timeOffset="4587.445">11882 911,'-5'-4,"-1"1,0 0,-1 0,1 1,0-1,-1 1,1 0,-1 1,0 0,0 0,1 1,-1-1,0 1,0 1,0-1,0 1,1 0,-1 1,1 0,-1 0,1 0,-1 1,-4 1,0 0,0 0,1 1,-1 0,1 1,0 0,1 1,0 0,0 0,0 1,1 0,0 0,1 1,0 0,0 1,1-1,0 1,1 0,0 1,0 0,1-1,1 1,0 1,0-1,1 0,0 1,1 0,2-9,-1 0,0 0,1 1,0-1,0 0,0 0,0 0,0 0,0 0,1 0,0 0,-1 0,1 0,0-1,1 1,-1-1,0 1,1-1,-1 0,1 0,0 0,-1 0,1-1,0 1,0-1,0 0,0 1,1-1,-1-1,3 2,3-1,-1 0,1 0,-1 0,1-1,-1 0,1-1,-1 0,1 0,-1-1,0 0,5-2,14-8,-1-2,0-1,-1-1,0-1,-2-1,0-1,-1-1,-1-1,1-3,-16 18,0-1,0 0,-1-1,0 0,0 1,-1-1,0-1,-1 1,1-1,1-7,-5 25,1 1,0-1,1 0,0-1,0 1,1 0,0-1,1 1,-1-1,2 0,-1 0,5 5,4 11,1-2,0 0,2-1,0 0,16 14,-15-21</inkml:trace>
  <inkml:trace contextRef="#ctx0" brushRef="#br0" timeOffset="4967.418">12249 882,'3'2,"1"0,-2 0,1 0,0 0,0 0,-1 1,1-1,-1 1,0 0,0 0,0 0,0 0,0 0,0 0,-1 0,0 0,0 1,0-1,1 3,39 192,-16-141,-24-56,0 0,0 0,0 0,0-1,0 1,0 0,1 0,-1-1,0 1,0-1,1 1,-1-1,0 1,1-1,-1 0,0 0,1 0,-1 0,0 0,1 0,-1 0,1 0,-1 0,0-1,1 1,-1 0,0-1,0 1,1-1,-1 0,0 1,0-1,0 0,0 0,0 0,0 0,0 0,0 0,0 0,0 0,0 0,-1 0,1-1,17-21,-2 0,-1-1,-1-1,-1 0,-1-1,-1-3,2 1,21-41,-22 52</inkml:trace>
  <inkml:trace contextRef="#ctx0" brushRef="#br0" timeOffset="5302.38">12757 1052,'25'-12,"-1"-1,0-1,-1-1,-1-1,0-1,19-19,-38 34,1 0,-1 0,0 0,0-1,0 0,0 1,0-1,-1 0,1 0,-1 0,0 0,0-1,0 1,0-1,-1 1,0-1,1 0,-1 1,0-1,-1 0,1 0,-1 0,1 0,-1 1,0-1,-1 0,1 0,-1 0,0 0,1 0,-2 1,1-1,0 0,-1 1,0-1,0 1,0 0,0-1,0 1,0 0,-1 0,-3 0,0-1,0 2,0-1,-1 0,1 1,-1 0,1 1,-1 0,0 0,1 0,-1 0,0 1,0 1,1-1,-1 1,0 0,0 0,1 1,-1 0,1 0,0 1,0-1,-2 2,-9 5,0 0,0 1,1 1,1 1,0 0,0 1,-7 9,16-16,0 0,1 0,0 1,0-1,1 1,0 1,0-1,1 1,0-1,0 1,0 0,1 0,1 0,-1 0,1 0,0 0,1 1,0-1,1 0,-1 0,1 1,1-1,0 0,0 0,0 0,1-1,1 1,-1-1,1 1,0-1,1 0,-1 0,1-1,1 0,-1 0,1 0,1 0,11 6,0-1,1 0,1-2,0 0,0-2,0 0,1-1,0-1,0-1,0-1,1 0,-1-2,9-1,68-15,-72 10</inkml:trace>
  <inkml:trace contextRef="#ctx0" brushRef="#br0" timeOffset="5868.896">13067 205,'28'23,"-2"2,-1 0,-1 2,-1 1,-1 1,-2 0,-1 2,-1 0,-1 1,-3 1,0 0,-2 1,-2 0,0 1,-3 0,-1 1,-2-1,-1 4,0-10,-1-1,-2 1,-1 0,-2 0,0-1,-2 0,-1 1,-1-2,-2 1,0-1,-2 0,-1-1,-1 0,-6 6,5-12,-1-1,-1 0,-1-1,0-1,-2-1,0 0,0-1,-2-1,0-1,-67 31,63-35</inkml:trace>
  <inkml:trace contextRef="#ctx0" brushRef="#br0" timeOffset="12860.017">509 1870,'159'-25,"136"-9,-170 35,196-10,-6-27,49 8,60 17,-185-13,99-7,25 2,449 30,-593-29,324 27,-124 0,-165-26,49 16,-207 0,0 5,80 5,-147 1,201-27,86-3,-71 3,-10-2,-55 13,-145 10,-1 2,1 1,0 2,0 1,3 3,106-4,25-26,142 25,-114-25,181 27,-145 27,258-15,-270 4,213-12,-225-6,101 30,-5 1,663-30,-633 28,353-26,-592-13,-83 8,1 1,0 1,-1 1,1-1,0 2,0 0,-1 1,1 0,10 3,21 12,-25-6</inkml:trace>
  <inkml:trace contextRef="#ctx0" brushRef="#br0" timeOffset="19109.401">7508 1813,'-369'0,"347"1,0 1,1 0,-1 2,1 0,0 2,0 0,1 1,0 1,0 1,-14 9,32-16,0 1,1-1,-1 1,0-1,1 1,0 0,-1-1,1 1,0 0,1 0,-1 0,0 0,1 0,0 0,-1 0,1 0,1 0,-1 0,0 0,1 0,-1 0,1 0,0 0,0 0,0 0,0 0,1-1,-1 1,1 0,0-1,0 1,7 19,2 18,-11-31,1 0,0-1,1 1,0-1,1 1,0-1,0 0,0 0,1 0,0-1,1 1,0-1,0 0,0 0,1-1,0 0,0 0,1 0,0 0,0-1,0 0,0-1,1 0,4 2,127 24,-127-28,-1 0,0 0,0 1,0 1,0 0,-1 0,1 1,-1 0,0 1,0 0,-1 1,0 0,6 5,-10-1,-1 0,-1-1,1 1,-2 0,1 1,-2-1,1 0,-2 1,1-1,-2 0,1 1,-2-1,1 0,-2 1,-1 6,-2-4,-1 0,1-1,-2 0,0 0,-1-1,0 0,-1-1,0 0,0 0,-2-1,1 0,-1-1,0-1,-1 0,0 0,0-1,-1-1,0 0,-13 3,16-6,1-1,0 0,-1-1,0 0,1 0,-1-1,1-1,-1 0,0 0,1-1,0 0,-1-1,1 0,0-1,0 0,1-1,-1 0,1 0,0-1,-2-1,-7-4</inkml:trace>
  <inkml:trace contextRef="#ctx0" brushRef="#br0" timeOffset="20761.04">368 121,'0'-6,"-1"1,1 0,-1 0,0 0,0-1,-1 1,0 0,0 1,0-1,0 0,-1 0,1 1,-1 0,0-1,-1 1,1 0,-1 1,0-1,0 1,0-1,0 1,0 0,-1 1,0-1,1 1,-1 0,0 0,0 0,0 1,0-1,0 1,-1 1,1-1,0 1,0 0,-1 0,1 0,0 1,0 0,0 0,-1 0,1 0,0 1,-4-1,1 0,-1 1,0 0,1 0,0 0,0 1,0 1,0-1,0 1,0 1,1-1,0 1,0 1,0-1,1 1,0 0,0 1,0-1,1 1,0 0,0 1,1-1,-1 3,1 7,2 0,-1 0,2 1,0-1,2 1,-1-1,2 1,1-1,0 0,2 5,8 69,-10 76,-6 0,-11 32,-25 394,67-207,0-138,1 22,-30-268,1 1,-1-1,1 0,-1 1,1-1,0 0,0 1,0-1,0 0,0 1,1-1,-1 1,1-1,-1 0,1 0,0 1,0-1,0 0,0 0,0 0,1 0,-1 0,1 0,-1 0,1-1,0 1,-1 0,1-1,0 0,0 1,0-1,0 0,0 0,1 0,-1 0,0 0,0-1,1 1,-1-1,0 1,1-1,-1 0,1 0,0 0,225-20,-172 20,-32 0</inkml:trace>
  <inkml:trace contextRef="#ctx0" brushRef="#br0" timeOffset="25578">13462 8,'82'20,"57"-31,-136 14,1 0,-1-1,0 1,0 1,0-1,0 0,0 1,-1-1,0 1,1 0,-1 0,-1 0,1 0,0 0,-1 0,0 1,0-1,0 0,-1 1,0-1,1 0,-1 1,-1-1,1 1,-1-1,0 0,0 1,0 1,0 7,7 208,30 53,-27-171,-4 0,-7 74,0-33,2 787,-25-787,25-141,0 0,0 0,0 1,0-1,-1 0,1 0,-1 1,0-1,0 0,0 0,0 0,-1 0,1 0,-1 0,0 0,0-1,0 1,0-1,0 1,0-1,-1 0,1 0,-1 0,0 0,1 0,-1 0,0-1,0 0,0 1,0-1,0 0,-3 0,-165 2,99-6,-72 2,155 1</inkml:trace>
  <inkml:trace contextRef="#ctx0" brushRef="#br0" timeOffset="26509.455">14479 459,'-9'-7,"0"1,0 1,-1-1,0 2,0-1,0 1,0 1,0 0,-1 0,0 1,1 0,-1 1,0 0,0 1,0 0,1 1,-1 0,0 1,0 0,-8 3,5 0,0 0,0 2,0-1,1 1,0 1,1 1,0-1,0 2,1 0,0 0,-9 12,17-20,1 0,-1 0,1 0,0 1,0-1,0 1,0-1,0 1,1 0,-1-1,1 1,0 0,0 0,0 0,0 0,0 0,1 0,-1 1,1-1,0 0,0 0,0 0,0 0,0 0,1 1,0-1,-1 0,1 0,0 0,1 0,-1 0,0-1,1 1,0 0,-1-1,1 1,0-1,0 1,1-1,-1 0,0 0,1 0,-1 0,1 0,0-1,0 1,0 0,8-2,-1 0,1 0,0-1,-1 0,1-1,-1 0,0 0,0-1,0-1,0 0,0 0,0-1,-1 0,8-6,9-2,33-15,1 3,1 2,29-5,-65 20,-22 6,-1 1,1-1,-1 0,1 1,0 0,0-1,0 1,0 0,-1 0,1 1,1-1,-1 1,0-1,0 1,0 0,0 0,0 1,0-1,0 0,0 1,0 0,0 0,0 0,0 0,0 0,-1 1,1-1,0 1,-1-1,1 1,-1 0,0 0,0 0,1 1,-1-1,-1 0,1 1,0 0,0-1,-1 1,0 0,1 0,-1-1,1 18,-1 0,0 0,-2 0,0 0,-1 0,-1 0,-1-1,-1 1,0-1,-2 0,0-1,-1 1,-1-2,-10 17,13-22,-31 53,-3-1,-2-3,-3-1,-3-3,-2-1,-3-3,-3-1,-28 25,-75 84,157-159,0-1,1 1,-1-1,1 1,-1-1,1 1,-1 0,1-1,0 1,0 0,0 0,0 0,0 0,1 0,-1 0,0 0,1 1,0-1,-1 0,1 0,0 0,0 0,0 1,1-1,-1 0,0 0,1 0,-1 0,1 0,0 0,0 0,0 0,0 0,0 0,0 0,0 0,2 1,16 3,1-2</inkml:trace>
  <inkml:trace contextRef="#ctx0" brushRef="#br0" timeOffset="26863.665">14817 1249,'-37'12,"1"1,1 2,0 2,1 1,0 2,2 1,1 1,0 2,2 1,1 1,1 1,1 2,-8 13,31-39,0 0,1 0,-1 0,1 1,0-1,0 1,0 0,0 0,1-1,0 1,-1 0,1 0,1 0,-1 1,1-1,-1 0,1 0,0 0,1 0,-1 0,1 0,0 0,0 0,0 0,0 0,1 0,-1 0,1 0,0-1,0 1,1-1,-1 0,1 1,0-1,-1 0,1 0,1-1,-1 1,0-1,1 1,0-1,6 2,-1 0,1-1,0 0,1-1,-1 0,0-1,0 0,1 0,-1-1,0-1,1 1,-1-2,0 1,1-2,3-1,150-57,-150 55,13-6,-1-1,0-1,0-1,-1-2,-2 0,1-1,-2-2,0 0,-2-1,14-18,-32 36,0 0,0 0,0 1,0-2,0 1,0 0,-1 0,0-1,1 1,-1 0,0-1,-1 1,1-1,-1 1,0-1,1 0,-1 1,-1-1,1 1,-1-1,1 0,-1 1,0 0,0-1,0 1,-1-1,1 1,-1 0,0 0,0 0,0 0,0 0,-1 1,1-1,-1 0,1 1,-1 0,0 0,0 0,0 0,0 0,-1 0,1 1,0 0,-1-1,-2 1,-18-6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7:11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453 279,'-4'-51,"-30"73,11 9,1 0,2 2,1 0,2 2,1 0,2 0,-1 7,13-34,-198 492,138-328,57-212,13 8,0 1,3 0,0 1,2 0,1 1,1 0,2 1,1 1,8-10,8-14,377-655,-371 602,-42 219,1-45,2 1,4 0,3-1,5 12,63 253,-53-216,-22-118,0 0,0 0,0 1,0-1,0 0,-1 1,1-1,0 1,-1-1,1 1,-1-1,1 1,-1-1,0 1,0-1,0 1,0-1,0 1,0 0,0-1,0 1,0-1,-1 1,1-1,-1 1,1-1,-1 1,0-1,1 1,-1-1,0 0,0 0,0 1,0-1,0 0,0 0,-1 0,1 0,0 0,0 0,-1 0,1-1,-1 1,1 0,-1-1,1 1,-1-1,1 1,-1-1,1 0,-1 0,1 0,-1 0,1 0,-1 0,0 0,1 0,-2-1,-13-7,0-1,1-1,0 0,0-1,1-1,1 0,-12-14,-27-23,-10-1,-3 2,-1 4,-64-32,33 40,71 46,27 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7:11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543 28,'0'0,"1"0,-1-1,0 1,1-1,-1 1,0-1,1 1,-1-1,0 0,0 1,0-1,1 1,-1-1,0 1,0-1,0 0,0 1,0-1,0 1,0-1,0 0,-1 1,1-1,0 1,0-1,0 1,0-1,-1 1,1-1,0 1,-1-1,1 1,0-1,-1 1,1-1,-1 1,1-1,-1 1,1 0,-1-1,1 1,-1 0,1 0,-1-1,1 1,-1 0,1 0,-1 0,1 0,-1-1,0 1,1 0,-1 0,1 0,-1 0,0 1,1-1,-1 0,1 0,-42-6,42 6,-32 1,-1 1,1 2,0 1,1 1,-28 10,16-5,-152 48,194-59,0-1,0 1,0 0,-1 0,1 0,0 0,0 0,0 1,0-1,0 0,0 0,0 1,0-1,0 0,0 1,0 0,0-1,0 1,0-1,0 1,0 0,1 0,-1-1,0 1,0 0,1 0,-1 0,1 0,-1 0,0 0,1 0,0 0,-1 0,1 0,0 0,0 0,-1 0,1 0,0 0,0 0,0 1,0-1,0 0,1 0,-1 0,0 0,0 0,1 0,-1 0,0 0,1 0,0 0,-1 0,1 0,-1 0,1 0,0 0,0-1,-1 1,1 0,8 3,-1 0,1-1,-1 0,1 0,0-1,0 0,1-1,-1 0,0 0,0-1,3 0,43 5,61 14,-115-19,1 0,-1 0,0 0,1 0,-1 0,1 1,-1-1,0 0,1 1,-1 0,1-1,-1 1,0 0,0-1,0 1,1 0,-1 0,0 0,0 0,0 0,0 0,0 1,-1-1,1 0,0 0,-1 1,1-1,0 0,-1 1,1-1,-1 1,0-1,0 0,1 1,-1-1,0 1,0-1,0 1,-1-1,1 1,0-1,0 0,-1 1,1-1,-1 1,1-1,-1 0,0 1,1-1,-1 0,0 0,0 0,0 0,0 1,-1-1,-106 100,53-58,52-40,-10 7,1 0,0 1,1 0,1 1,0 0,0 0,1 1,-7 14,15-24,0-1,1 1,-1-1,1 1,0 0,0-1,0 1,0-1,0 1,0 0,1-1,0 1,-1-1,1 1,0-1,0 1,0-1,0 0,1 1,-1-1,1 0,-1 0,1 0,0 0,-1 0,1-1,0 1,0 0,1-1,-1 1,0-1,0 0,1 0,-1 0,1 0,91 25,-86-24,1 0,-1-1,0 0,1 0,-1-1,0 0,1 0,-1-1,0 0,1-1,-1 0,0 0,0-1,0 1,0-2,-1 1,1-1,-1-1,0 1,0-1,-1 0,1-1,-1 1,0-1,-1-1,1 1,-1-1,2-4,10-38,-9 31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7:12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0,'-7'45,"3"-1,1 0,2 1,4 37,-1-25,38 527,-58-289,14-278,1 1,1-1,0 1,1 0,1 0,1-1,1 1,0-1,1 1,1-1,1 0,0 0,1 0,3 3,-7-17,1 0,-1 0,1 0,-1 0,1-1,0 1,0-1,0 0,1 0,-1 0,0 0,1-1,0 1,-1-1,1 0,0 0,-1 0,1 0,0-1,0 1,0-1,0 0,-1 0,1-1,0 1,0-1,2 0,12-6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7:16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174 204,'0'-34,"0"27,0 23,0 489,14-399,-10-89,-1 0,-1-1,0 1,-1 0,0 0,-2 0,-2 14,-37 111,71-205,-24 43</inkml:trace>
  <inkml:trace contextRef="#ctx0" brushRef="#br0" timeOffset="587.06">4 204,'-1'-6,"0"1,0-1,1 1,0-1,0 1,0-1,0 0,1 1,0-1,0 1,1 0,0-1,0 1,0 0,0 0,1 0,0 0,0 0,0 1,0-1,1 1,0 0,0 0,0 0,0 1,1-1,-1 1,1 0,0 0,0 1,5-2,9-5,0 1,1 1,0 0,1 2,-1 0,1 2,20-2,-38 5,25-3,-1 1,1 2,-1 1,1 1,19 4,-42-4,-1 0,1 0,-1 1,0 0,1-1,-1 2,0-1,-1 0,1 1,-1 0,1 0,-1 0,0 0,-1 0,1 0,-1 1,0 0,0-1,0 1,-1 0,1 0,-1 0,0 0,-1 0,1 0,-1 0,0 0,0 0,-1 0,1 0,-2 4,0 11,0 0,-1 0,-1 0,-1-1,-1 1,-1-1,-8 16,13-29,1 1,0-1,0 0,0 0,0 1,1-1,0 1,0-1,1 0,0 1,0-1,1 0,-1 0,1 0,1 0,-1 0,1 0,0 0,0-1,1 0,-1 1,1-1,0 0,1-1,-1 1,1-1,0 0,0 0,0-1,1 1,1 0,5 3,0 0,-1 1,0 1,0 0,-1 0,0 1,-1 0,0 0,0 1,-1 1,-1-1,0 1,-1 1,0-1,0 1,-2 0,1 0,-2 1,0 1,-1-5,0 0,-1 0,0 0,-1 0,0 0,-1 0,0 0,0 0,-1-1,-1 1,0 0,0-1,0 1,-1-1,-1 0,0 0,0-1,0 1,-1-1,-1 0,1-1,-1 1,0-2,-1 1,-5 3,-12 2,-1-1,0-2,-1 0,0-2,0-1,-1-1,1-1,-4-1,28-3,-130 8,127-8,0-1,1 1,-1-1,1 0,-1 0,1-1,0 1,-1-1,1 0,0-1,0 1,0-1,0 0,1 0,-1-1,1 0,0 1,0-1,0 0,1-1,-1 1,1-1,2 2,0 1,0-1,0 0,0 0,1 1,-1-1,1 0,0 0,-1 0,1 0,1 0,-1 0,0 0,1 1,0-1,-1 0,1 0,0 0,0 1,1-1,0 0,8-17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0:10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452 843,'-27'5,"1"2,-1 1,1 1,1 2,0 0,0 1,1 2,1 0,0 2,1 1,-19 17,28-23,0 1,1 0,1 0,-1 1,2 1,0 0,1 0,0 1,1 0,0 1,2-1,0 1,-2 11,7-23,0-1,1 0,0 1,0-1,0 1,0-1,1 0,-1 1,1-1,0 0,0 1,0-1,0 0,1 0,-1 0,1 0,0 0,0 0,0 0,0-1,1 1,-1-1,0 1,1-1,0 0,0 0,-1 0,1 0,0-1,1 1,-1-1,0 0,0 0,1 0,-1 0,0-1,1 1,-1-1,0 0,1 0,-1 0,1 0,-1-1,1 1,-1-1,0 0,0 0,1 0,-1 0,21-7,-1 0,0-2,0 0,-1-2,0 0,-1-2,0 0,-2-1,1-2,8-9,-13 13,31-24,-3-2,-1-2,-1-2,-3-1,-2-2,-1-2,-3-1,1-7,-16 32,-95 312,73-146,6-136,0 0,1 0,0 0,0 0,0 0,0-1,1 1,0-1,0 1,1-1,-1 0,1 0,0-1,1 1,-1-1,1 0,0 0,0-1,0 1,0-1,4 2,2-1,0 1,-1-2,2 0,-1 0,0-1,1 0,-1-1,1-1,-1 1,1-2,-1 0,1 0,-1-1,0 0,1-1,-1 0,0-1,-1-1,1 1,8-7,10-5,0-2,-1-1,-1-1,0-2,-2 0,12-16,5-10,-2-2,-3-2,-2-1,-2-2,1-10,-7 11,-2-1,-3-2,-2 0,-3-1,-2-1,-3-1,-2-2,-7 49,0-1,-1-1,-1 1,0 0,0 0,-2 0,0-1,0 1,-2 0,1 0,-2 0,0 1,0-1,-2 1,1 0,-2 0,0 1,-8-12,13 22,-1-1,0 1,1 0,-1 0,0 0,0 1,0-1,0 1,-1 0,1 0,0 0,0 0,-1 0,1 1,-1-1,1 1,-1 0,1 0,0 0,-1 1,1-1,-1 1,1 0,0 0,0 0,-1 0,1 0,0 1,0-1,0 1,0 0,1 0,-1 0,0 1,0-1,-77 98,63-59,1 1,3 0,1 1,3 1,1-1,2 1,2 1,2-1,2 0,2 1,1-1,3 0,2 0,1-1,3 0,7 18,-19-61,7 29,0 0,2 0,1-1,1-1,2 1,0-2,2 0,13 17,-24-39,0 0,0-1,0 0,1 0,-1 0,1-1,0 1,-1-1,1 0,0-1,0 1,0-1,1 0,-1 0,0 0,0-1,1 0,-1 0,0 0,0-1,1 1,-1-1,0-1,0 1,0-1,0 0,0 0,0 0,-1-1,1 1,-1-1,0 0,1-1,-2 1,1-1,0 1,-1-1,1-1,0-1,39-37,-1-1,-3-3,29-44,17-22,-64 83,-21 29,1 1,-1-1,0 1,1 0,-1-1,1 1,-1-1,0 1,0-1,1 1,-1-1,0 1,0-1,1 1,-1-1,0 1,0-1,0 1,0-1,0 0,0 1,0-1,0 1,0-1,0 1,0-1,0 1,0-1,0 0,-1 1,1-1,0 1,0-1,-1 1,1-1,0 1,-1-1,1 1,0 0,-1-1,1 1,-1-1,1 1,-1 0,1-1,-1 1,1 0,-1 0,1 0,-1-1,1 1,-1 0,1 0,-1 0,1 0,-2 0,0 0,-1 1,1-1,-1 1,1 0,0 0,-1 0,1 0,0 0,0 0,0 1,-1-1,1 1,1 0,-1-1,0 1,0 0,1 0,-1 0,1 0,-1 0,1 1,0-1,0 0,0 1,0-1,0 1,1-1,-1 0,1 2,-10 76,9-66,0-1,2 1,-1-1,2 1,0-1,0 0,2 0,-1 0,2 0,-1 0,2-1,0 0,0 0,1-1,1 1,-1-1,2-1,1 1,-7-8,0-1,0 0,1 0,-1 0,1-1,-1 1,1-1,0 0,-1 0,1 0,0-1,0 1,0-1,0 0,0 0,-1 0,1-1,0 1,0-1,0 0,-1 0,1 0,0 0,-1-1,1 0,-1 1,1-1,-1-1,0 1,1-1,88-81,-68 54,-1 0,-2-2,-1 0,-2-1,-1-1,2-9,6-29,-42 115,13-28,0 0,1 0,1 0,1 0,0 0,1 0,1 0,0 1,1-1,0 0,1 0,1-1,1 1,0-1,0 0,2 0,0 0,0-1,1 0,5 4,-10-14,0 0,0 0,1 0,0-1,-1 0,1 1,0-1,0-1,0 1,0-1,0 1,1-1,-1 0,0-1,0 1,1-1,-1 0,0 0,1 0,-1-1,0 1,1-1,-1 0,0 0,0-1,0 1,0-1,0 0,0 0,0 0,0-1,0 0,12-7,-1-1,0-1,-1 0,0-1,-1-1,0 0,-1-1,2-2,0 0,-1-1,-2 0,1 0,-2-2,-1 1,0-1,-2-1,0 1,0-5,-7 25,-1-1,1 0,0 0,0 0,0 0,0 0,-1 1,1-1,0 0,1 0,-1 0,0 0,0 0,0 0,0 1,1-1,-1 0,0 0,1 0,-1 1,1-1,-1 0,1 0,-1 1,1-1,-1 0,1 1,0-1,-1 1,1-1,0 1,-1-1,1 1,0-1,0 1,0 0,-1-1,1 1,0 0,0 0,0 0,0 0,0 0,0 0,-1 0,1 0,0 0,0 0,0 0,0 0,0 0,-1 1,1-1,0 1,10 5</inkml:trace>
  <inkml:trace contextRef="#ctx0" brushRef="#br0" timeOffset="1804.756">3275 674,'-13'-2,"0"0,1 1,-1 0,0 1,0 1,1 0,-1 1,0 0,1 1,-1 0,1 1,0 0,0 1,-2 0,1 0,1 1,-1 1,1 0,0 0,0 1,1 1,0 0,1 1,0 0,0 0,1 1,0 0,1 0,0 1,1 1,1-1,0 1,0 0,1 0,1 1,1-1,-1 1,1 6,3-16,0 0,0 0,1-1,-1 1,1 0,0-1,0 1,0-1,1 1,-1-1,1 1,0-1,0 0,0 0,0 0,1 0,-1 0,1 0,0-1,-1 1,1-1,0 0,0 0,1 0,-1 0,0-1,1 1,-1-1,1 0,0 0,-1 0,1 0,0-1,-1 1,1-1,0 0,0 0,-1 0,1-1,0 1,-1-1,1 0,0 0,-1 0,1-1,-1 1,0-1,1 0,-1 0,1-1,140-105,27-73,-171 180,0 1,0-1,1 0,-1 1,0-1,1 1,-1-1,1 1,-1-1,1 1,-1-1,1 1,-1 0,1-1,-1 1,1-1,0 1,-1 0,1 0,0-1,-1 1,1 0,-1 0,1 0,0 0,-1 0,1 0,0 0,0 0,-1 0,1 0,0 0,-1 0,1 0,-1 1,1-1,0 0,-1 1,1-1,-1 0,1 1,0-1,-1 0,1 1,-1-1,1 1,-1-1,0 1,1-1,-1 1,1 0,-1-1,0 1,0-1,1 1,-1 0,0-1,0 1,0 0,0-1,1 1,-1 0,0 0,1 52,-1-44,0-7,8 115,-8-113,1 0,0 1,1-1,-1 0,1 0,-1 0,1 0,1 0,-1-1,0 1,1-1,0 1,0-1,0 0,0 0,0 0,1-1,-1 1,1-1,-1 1,1-1,0-1,0 1,0 0,2 0,3-3,-1 0,0-1,1 0,-1 0,0-1,0 0,0 0,-1-1,1 0,-1 0,0-1,0 1,0-2,-1 1,1-1,-2 0,1 0,0-1,-1 0,0 0,-1 0,0 0,1-2,0 2,128-199,-149 361,41-6,-22-140,-1 1,1-1,1-1,0 1,0-1,0 1,1-1,0 0,1-1,0 1,0-1,4 3,-7-7,0-1,0 1,0-1,0 0,0 0,1 0,-1 0,1-1,-1 0,1 1,0-1,0 0,-1-1,1 1,0-1,0 0,0 1,0-2,-1 1,1 0,0-1,0 0,0 0,-1 0,1 0,0 0,-1-1,1 0,-1 0,0 0,2-1,6-7,0 0,-1 0,0-1,-1 0,0-1,-1 0,0 0,-1-1,0 0,-1 0,4-13,15-28,12-14,61-142,-62 68,-19 165,28 75,-22-53,-3 2,-1 0,-2 2,-2 0,-1 7,-6-16,-3 0,0 1,-3-1,-2 38,-7-13,-3 0,-3-1,-12 34,11-56,-2 0,-1-2,-2 0,-2-1,-18 23,-13 1,50-61,1-1,-1 1,1-1,-1 0,0 1,0-1,0 0,1 0,-1 0,0-1,0 1,0 0,0-1,-1 1,1-1,0 0,0 1,0-1,0 0,0-1,0 1,0 0,-1 0,1-1,0 1,0-1,0 0,0 0,0 0,1 0,-1 0,0 0,0 0,0 0,1-1,-1 0,-3-6,1 0,0 0,1-1,0 0,0 1,1-1,0 0,0 0,1-1,0 1,1 0,0 0,1-1,-1 1,2 0,0-1,6-35,3 0,1 1,2 1,2 0,2 1,2 0,2 2,17-25,-25 41,10-17,1 1,2 1,2 2,1 1,5-3,242-245,-248 253,2 2,1 0,1 2,17-9,-49 35,1 0,-1 0,1 0,-1 0,1 0,0 0,0 1,-1-1,1 1,0-1,0 1,0-1,0 1,0 0,0 0,-1 0,1 0,0 0,0 1,0-1,0 1,0-1,-1 1,1-1,0 1,0 0,-1 0,1 0,-1 0,1 0,-1 0,1 1,-1-1,0 0,1 1,-1-1,0 1,0-1,0 1,0 0,0-1,0 1,-1 0,1 0,-1-1,1 1,-1 0,1 1,3 15,0 1,-1 0,-1 0,-1 1,0-1,-1 0,-3 11,2 8,-31 132,30-162,-1 0,1 0,-1-1,-1 1,1-1,-1 0,-1 0,1 0,-1 0,0-1,-1 0,1 0,-1 0,-1-1,1 0,-1 0,0-1,0 1,0-1,-5 1,11-5,1 0,-1 0,0-1,0 1,1 0,-1 0,0 0,0 0,1 0,-1 0,0 0,0 0,1 0,-1 1,0-1,1 0,-1 0,0 1,0-1,1 0,-1 1,0-1,1 0,-1 1,1-1,-1 1,1 0,-1-1,1 1,-1-1,1 1,-1 0,1-1,0 1,-1 0,1-1,0 1,0 0,0-1,-1 1,1 0,0 0,0-1,0 1,0 0,0 0,0 0,0-1,1 1,-1 0,0-1,0 1,0 0,1 0,-1-1,0 1,1 0,-1-1,1 1,-1-1,1 1,0 0,13 3,1-1,0-1,0 0,0-1,0 0,0-1,14-3,12 2,-11 2,1-2,0-1,0-2,-1 0,1-2,-1-2,-1 0,0-2,0-1,-1-2,0-1,-1 0,0-2,-2-2,0 0,-1-1,-1-2,0 0,-2-1,-1-2,6-7,-22 24,1 0,-1 0,0 0,0 0,-1 0,0-1,0 0,-1 0,0 1,0-1,-1 0,0-1,-1 1,1 0,-2 0,1 0,-1 0,0 0,-1 0,0 0,0 0,0 0,-1 1,-1-1,-1-3,-8-2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0:16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816 758,'-59'0,"0"3,-1 3,2 2,-1 3,-26 9,50-6,1 2,0 1,2 1,0 2,1 2,1 0,1 2,1 2,1 0,1 2,-20 28,-2 30,47-84,1-1,-1 1,1 0,-1 0,1 0,0 0,0 0,0 0,0 0,0 0,1 0,-1-1,0 1,1 0,-1 0,1 0,0 0,0-1,0 1,0 0,0-1,0 1,0-1,0 1,1-1,-1 1,0-1,1 0,-1 0,1 0,0 0,-1 0,1 0,0 0,0 0,-1-1,1 1,0-1,0 1,0-1,0 0,0 0,0 1,0-2,0 1,0 0,1 0,17-3,-1 0,0-1,0-1,0 0,0-2,-1 0,0-1,-1-1,0-1,0 0,5-5,-21 14,61-38,-1-3,-1-3,-3-2,-2-3,-3-2,-1-3,4-11,-31 43,-24 23,1 0,-1 0,1 0,-1 0,1 0,-1 0,1 0,-1 0,1 0,-1 0,1 0,-1 0,1 1,-1-1,1 0,-1 0,1 0,-1 1,0-1,1 0,-1 1,1-1,-1 0,0 1,1-1,-1 0,0 1,0-1,1 1,-1-1,0 1,0-1,0 0,1 1,-1-1,0 1,0-1,0 1,0-1,0 1,0-1,0 1,0-1,0 1,0-1,0 1,0-1,0 1,-1-1,1 1,0-1,0 0,0 1,-1-1,1 1,0-1,-1 1,1-1,-1 0,-24 168,23-155,-3 22,2 0,1 0,2 0,2 0,0 0,8 30,-9-59,1 0,0 1,0-1,1 0,0 0,0-1,0 1,1-1,0 1,0-1,0 0,0 0,1-1,0 1,0-1,0 0,1-1,-1 1,1-1,0 0,0 0,0-1,0 0,0 0,1 0,-1-1,1 0,-1 0,1-1,-1 1,1-1,-1-1,5 0,13-4,-1-1,1 0,-2-2,1-1,-1-1,0-1,-1 0,0-2,-1-1,0 0,-2-1,1-1,-2-1,0-1,-1 0,-1-1,5-9,20-26,-2-2,-3-2,-2-1,4-16,-10 14,-3-1,-2 0,-4-2,-2-1,-2 0,-4 0,-2-14,-5 58,-2 1,0 0,-1 0,-1 0,-1 0,-1 0,-1 0,-1 0,0 1,-6-12,10 29,0 0,1 0,-2 0,1 0,0 0,0 1,0-1,-1 1,1-1,-1 1,0-1,1 1,-1 0,0 0,0-1,1 1,-1 1,0-1,0 0,0 0,0 1,0-1,0 1,-1 0,1-1,0 1,0 0,0 0,0 0,0 1,0-1,0 0,0 1,-1 0,1-1,1 1,-1 0,0 0,0 0,0 0,0 0,1 1,-1-1,0 0,1 1,-1-1,1 1,0 0,-1-1,1 1,0 0,0 0,0 0,0 0,1 0,-1 0,1 0,-1 0,1 0,-1 0,1 1,-6 21,1 0,1 0,2 1,0-1,1 1,2-1,1 13,0 16,1 124,8 1,8 7,-4-52,-6 0,-6 82,-5-170,2-45,-1 0,0-1,0 1,0 0,0 0,0 0,0-1,0 1,0 0,1-1,-1 1,0-1,0 1,0-1,1 1,-1-1,0 0,1 1,-1-1,0 0,1 1,-1-1,1 0,-1 0,1 0,-1 0,1 1,0-1,0 0,-1 0,1 0,0 0,0 0,0 0,0 0,0 0,-26-56,13 33</inkml:trace>
  <inkml:trace contextRef="#ctx0" brushRef="#br0" timeOffset="160.945">1071 674,'43'-10,"48"-8,18 0,0 1,-9 5,-11 0,-17 1,-15 3,-18 3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0:20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509 686,'-16'-8,"-1"0,0 2,0-1,0 2,0 0,-1 2,0 0,0 0,0 2,0 0,0 1,0 1,0 1,0 0,-5 2,12-2,0 1,0 0,1 0,-1 1,1 0,0 1,0 1,0-1,1 1,0 1,0 0,0 0,1 1,0 0,1 0,0 0,0 1,1 1,0-1,0 1,1 0,0 0,1 0,0 1,1 0,-1 3,1 0,0 0,0-1,1 1,1 0,1 0,0 0,0 0,1 0,1 0,2 5,-3-14,0 1,0-1,1 0,0 1,0-1,1 0,-1 0,1-1,0 1,1 0,-1-1,1 0,-1 0,1 0,1 0,-1 0,0-1,1 0,0 0,0 0,0-1,0 0,0 1,0-2,1 1,-1-1,1 1,7-3,1 0,-1-1,1 0,-1-1,0 0,0-1,0 0,-1-2,0 1,1-1,-2-1,1 0,4-5,65-44,-4-3,43-43,-20 15,-62 54,76-50,-112 81,1 1,-1 0,1 1,0-1,-1 0,1 1,0-1,-1 1,1 0,0 0,0 0,-1 0,1 0,0 1,-1-1,1 1,0 0,-1-1,1 1,-1 1,1-1,-1 0,1 1,-1-1,0 1,0-1,0 1,0 0,0 0,0 0,0 0,-1 1,1-1,-1 0,1 1,-1-1,0 1,1 2,21 104,-23-85</inkml:trace>
  <inkml:trace contextRef="#ctx0" brushRef="#br0" timeOffset="366.554">1016 1110,'191'-280,"-155"222,18-29,-54 86,0 1,0-1,0 1,1-1,-1 0,0 1,0-1,1 1,-1-1,0 1,1-1,-1 1,1-1,-1 1,0 0,1-1,-1 1,1 0,-1-1,1 1,0 0,-1-1,1 1,-1 0,1 0,-1 0,1-1,0 1,-1 0,1 0,-1 0,1 0,0 0,-1 0,1 0,-1 1,1-1,0 0,-1 0,1 0,-1 1,1-1,-1 0,1 0,0 1,-1-1,0 0,1 1,-1-1,1 1,-1-1,1 1,-1-1,0 1,1-1,-1 1,0-1,0 1,1-1,-1 1,0 0,0-1,0 1,0-1,1 1,-1 0,0-1,5 45,-5-44,-1 12,0-1,1 1,1-1,0 1,1-1,0 0,1 1,0-1,1 0,1-1,0 1,0-1,1 0,0 0,1-1,8 10,-11-14,1-2,0 1,1 0,-1-1,1 0,0 0,0-1,0 1,0-1,0-1,1 1,-1-1,1 0,0-1,0 0,-1 0,1 0,0-1,0 1,0-2,0 1,0-1,0 0,-1-1,1 1,0-1,-1-1,6-2,12-8,0-1,-1-1,-1-2,0 0,-1-1,-1-1,-1-1,-1-1,0 0,-2-1,0-1,-2-1,-1 0,2-6,-2 6</inkml:trace>
  <inkml:trace contextRef="#ctx0" brushRef="#br0" timeOffset="1481.437">2568 630,'-1'-6,"-1"-1,0 1,-1 0,1 0,-1 1,0-1,-1 0,1 1,-1 0,0 0,0 0,-1 0,0 1,0 0,0 0,0 0,0 0,-1 1,1 0,-1 0,0 1,0-1,0 1,-1 0,1 1,0 0,-1 0,1 0,0 1,-1 0,1 0,-1 0,1 1,-1 0,1 0,0 1,0 0,-1 0,-2 0,0 1,-1 0,1 0,1 1,-1 0,0 1,1 0,0 0,0 0,1 1,-1 1,1-1,1 1,-1 0,1 1,0-1,1 1,0 0,0 1,1-1,0 1,0 0,1 0,0 0,1 1,0-1,0 5,0-7,1 0,-1 0,2 0,-1 0,1 0,0 0,0 0,1 0,0 0,0-1,1 1,0 0,0 0,1-1,-1 0,1 1,1-1,-1 0,1 0,0-1,1 1,-1-1,1 0,0 0,0 0,1-1,-1 0,1 0,0 0,5 2,1-3,0-1,1-1,-1 0,0 0,1-1,-1-1,1 0,-1-1,0 0,0-1,0 0,0-1,-1 0,1-1,-1 0,0-1,0 0,9-7,37-16,-22 14,-13 4,1 0,1 2,-1 0,2 2,-1 1,1 0,25-1,-44 7,0 0,1 1,-1-1,0 1,0 1,0-1,0 1,0 0,0 0,-1 1,1 0,0 0,-1 0,0 1,0-1,0 1,-1 0,1 1,-1-1,0 1,0 0,0 0,-1 0,0 1,0-1,0 1,0-1,-1 1,0 0,0 3,3 11,0 0,-2 0,0 0,-1 0,-2 0,0 0,-1 1,-3 18,-14 60,-5-1,-4-1,-4-1,-5-2,-34 64,61-138,0 0,-2 0,0-2,-1 1,-1-2,0 1,-2-2,0 0,0 0,-15 10,28-24,-1-1,1 1,0 0,0 0,-1-1,1 1,-1-1,1 0,-1 0,1 0,-1 0,0 0,1-1,-1 1,0-1,0 0,0 1,1-1,-1-1,0 1,0 0,0-1,1 1,-1-1,0 0,1 0,-1 0,0 0,1 0,0-1,-1 1,1-1,0 0,-1 1,1-1,0 0,0 0,1 0,-1-1,0 1,1 0,-1-1,1 1,0-1,-1-1,0-11,1-1,0 1,1-1,1 1,0 0,1-1,1 1,0 0,1 0,1 0,0 1,1 0,1 0,0 0,0 1,6-7,2-10,51-84,5 2,5 3,5 4,32-28,-1-3,197-261,-295 379,-1-1,0-1,-2 0,0 0,-1-1,-1-1,-1 1,-1-1,-1-1,-1 1,-1-1,-1 0,-1 0,-1 0,-1 0,-1-1,-1 1,-2-2,3 21,0 1,0-1,-1 0,0 0,0 1,0-1,0 1,0 0,-1 0,1-1,-1 2,0-1,0 0,0 0,0 1,-1 0,1 0,0 0,-1 0,0 0,1 1,-1-1,0 1,0 0,0 0,0 1,0-1,0 1,0 0,0 0,0 0,0 0,0 1,0 0,0 0,-9 1,1 0,0 1,0 1,0 0,1 1,-1 0,1 0,0 1,1 1,-1 0,1 1,1-1,-1 2,1-1,1 2,0-1,0 1,1 0,0 0,-5 12,1-4,2 1,0 1,2-1,0 1,1 0,1 1,0 0,2 0,1 0,0 0,2 0,0 3,3 15,1 1,2-1,2 0,2-1,1 0,2 0,1-1,3-1,0-1,19 27,-28-49,1 0,0 0,1-1,0 0,1-1,1 0,0-1,0 0,1-1,0 0,0-1,1 0,0-2,0 1,1-2,0 0,0 0,0-2,1 0,-1-1,1 0,0-1,-1-1,1 0,0-1,-1-1,1-1,-1 0,13-9,-2-2,0-1,0 0,-2-2,0-1,-1-1,-1-1,0-1,-2-1,-1-1,0-1,13-23,-15 18,-1 0,-1-1,-1 0,-2-1,-2 0,5-22,-11-36,-4 88,0-1,-1 0,0 0,1 0,-1 0,0 1,0-1,0 0,0 1,0-1,0 1,0-1,-1 1,1 0,-1-1,1 1,-1 0,1 0,-1 0,1 0,-1 0,0 1,0-1,0 0,1 1,-1-1,0 1,0 0,0-1,0 1,0 0,0 0,1 0,-1 1,0-1,0 0,0 1,0-1,0 1,1 0,-1-1,0 1,0 0,0 0,-10 5,-1 0,1 1,0 0,0 1,1 0,0 0,1 2,0-1,0 1,1 1,0-1,1 2,0-1,1 1,0 0,1 1,0-1,1 1,1 0,0 1,0 0,-2 8,2 1,0 0,1 0,2 0,0 0,1 0,2 0,0 0,1 0,2 0,0 0,5 9,-4-17,0 1,2-2,0 1,0-1,1 0,1-1,0 0,1-1,1 0,-1-1,2 0,0-1,0 0,1-1,0 0,0-1,1-1,0 0,0-1,1-1,0-1,0 0,0 0,0-2,1 0,3-1,41 0,-35-1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0:18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543 25,'-24'-6,"-1"0,0 1,0 2,0 0,0 2,0 1,-1 1,1 1,0 1,0 1,-6 2,28-5,0 0,0 0,0 0,0 0,0 0,0 1,0-1,1 1,-1 0,0-1,1 1,-1 1,1-1,0 0,0 0,0 1,0 0,0-1,0 1,1 0,-1 0,1 0,0 0,0 0,0 0,0 0,1 0,-1 0,1 0,0 1,-1-1,1 0,1 0,-1 0,1 0,-1 1,1-1,0 0,0 0,0 0,0 0,1 0,-1 0,1-1,0 1,0 1,8 9,1 1,0-2,1 1,0-1,1-1,0 0,0-1,1-1,1 0,0-1,13 6,67 44,-92-56,0-1,0 1,0 0,0 1,0-1,-1 0,1 1,-1 0,0-1,0 1,0 0,0 0,0 0,-1 0,1 1,-1-1,0 0,0 1,0-1,0 1,-1-1,1 1,-1-1,0 1,0-1,0 1,-1-1,1 1,-1-1,0 1,0-1,0 0,0 1,0-1,-1 0,0 0,-1 3,-13 13,-1-1,0-1,-1-1,-1 0,0-1,-1-1,-1-1,0-1,-1-1,0-1,-4 1,11-4,8-3,-15 8,0-1,-1-1,0-2,-1 0,0-1,0-1,-4-1,27-4,0-1,1 1,-1-1,0 0,0 0,0 1,0-1,0 0,0 0,0 0,0 0,0 0,0 0,0 0,0 0,0-1,0 1,0 0,0-1,0 1,0 0,0-1,0 1,1-1,-1 1,0-1,0 0,0 1,1-1,-1 0,0 0,1 1,-1-1,1 0,-1 0,1 0,-1 0,1 0,0 0,-1 0,1 0,0 0,0 1,0-1,0 0,0 0,0 0,0 0,0 0,0 0,0 0,0 0,0 0,1 0,-1 0,1 0,-1 0,0 0,1 0,-1 0,1 1,0-1,-1 0,1 0,0 1,-1-1,2 0,31-37,-15 23</inkml:trace>
  <inkml:trace contextRef="#ctx0" brushRef="#br0" timeOffset="485.631">1447 53,'-65'8,"0"3,1 2,0 4,2 2,0 2,-47 25,93-36,0 0,1 1,0 0,1 1,1 1,0 0,1 1,0 1,1 0,0 0,1 1,1 0,1 0,0 1,1 1,1-1,1 1,0 0,2 0,0 0,-1 11,5-24,-1 1,1-1,0 1,0-1,1 1,-1-1,1 0,0 0,1 1,-1-1,1-1,0 1,1 0,-1-1,1 0,-1 1,1-2,0 1,1 0,-1-1,1 0,0 0,-1 0,1 0,1-1,-1 0,0 0,0 0,1-1,-1 1,1-2,-1 1,1 0,-1-1,1 0,0 0,-1-1,1 0,-1 0,1 0,-1 0,1-1,-1 0,0 0,0-1,0 1,2-2,22-14,-1-1,0-2,-2-1,23-23,168-238,-216 282,0 0,0 0,0 0,0 0,0 0,0 0,0 1,0-1,0 0,1 1,-1-1,0 1,1-1,-1 1,0-1,1 1,-1 0,1 0,-1 0,0-1,1 2,-1-1,1 0,-1 0,0 0,1 1,-1-1,0 0,1 1,-1-1,0 1,1 0,-1-1,0 1,0 0,0 0,0 0,0 0,0 0,0 0,0 0,0 0,0 0,-1 0,1 1,0-1,-1 0,1 1,-1-1,1 0,-1 1,0-1,1 0,-1 1,0-1,0 1,0 0,31 92,-25-71,1-1,0 1,2-1,1-1,0 0,2 0,0-1,7 7,-6-10,-2-3</inkml:trace>
  <inkml:trace contextRef="#ctx0" brushRef="#br0" timeOffset="1036.237">1728 590,'197'-325,"-87"187,-109 138,0-1,-1 0,1 0,1 1,-1-1,0 0,0 1,0-1,0 1,0-1,0 1,1 0,-1 0,0-1,0 1,0 0,1 0,-1 0,0 0,0 0,1 1,-1-1,0 0,0 0,0 1,0-1,1 1,-1-1,0 1,0 0,0-1,0 1,0 0,0-1,0 1,-1 0,1 0,0 0,0 0,0 0,-1 0,1 0,-1 0,1 0,-1 1,1-1,-1 0,0 0,1 0,-1 1,0-1,0 0,14 67,-14-22,0-36,-1 0,1-1,0 1,1 0,0 0,1 0,0-1,1 1,0 0,0-1,1 0,0 0,1 0,-4-7,0-1,0 0,0 0,0 0,0 0,0 0,1 0,-1 0,0 0,1 0,-1-1,1 1,-1 0,1-1,-1 0,1 1,-1-1,1 0,-1 0,1 1,-1-1,1 0,0-1,-1 1,1 0,-1 0,1-1,-1 1,1-1,-1 1,1-1,-1 0,1 1,-1-1,0 0,0 0,1 0,-1 0,0 0,0 0,1-2,49-55,-47 52,8-10,16-22,1 0,1 3,2 0,12-7,-43 40,0 0,0 1,0-1,0 1,0-1,0 1,0-1,1 1,-1 0,0 0,1 0,-1 0,1 0,-1 0,1 0,0 0,-1 0,1 1,0-1,0 1,0-1,-1 1,1 0,0 0,0-1,0 1,-1 1,1-1,0 0,0 0,0 1,0-1,-1 1,1-1,0 1,-1 0,1 0,0 0,-1 0,1 0,-1 0,1 0,-1 0,0 0,0 1,1-1,-1 1,0-1,0 1,0-1,0 1,-1 0,1-1,0 1,-1 0,1 0,0 9,0 0,-1 1,-1-1,1 0,-2 0,0 0,0 0,-1 0,-1 4,1-5,0 1,0-1,1 1,1-1,0 1,0 0,1 0,1-1,1 11,-1-18,0 0,0 0,1 0,-1 0,1 0,0 0,0-1,0 1,0 0,0-1,1 0,-1 1,1-1,-1 0,1 0,0-1,0 1,0 0,0-1,0 0,0 0,0 0,1 0,-1 0,0 0,1-1,-1 0,0 0,1 0,-1 0,0 0,1-1,-1 1,0-1,0 0,3-1,19-3</inkml:trace>
  <inkml:trace contextRef="#ctx0" brushRef="#br0" timeOffset="1337.178">2716 307,'34'-2,"1"-1,-1-2,-1-1,1-2,-1-1,0-2,-1-1,0-1,21-14,-47 25,0 0,0-1,-1 0,1 0,-1 0,0-1,0 0,0 0,0 0,-1 0,1-1,-1 0,0 0,-1 0,1 0,-1-1,0 1,0-1,-1 0,0 0,0 0,0 0,-1 0,0 0,0-1,0 1,-1 0,0-1,0 1,-1 0,1 0,-1-1,-2-3,2 8,0 0,-1-1,1 1,-1 0,1 0,-1 0,0 0,0 0,0 1,0-1,0 1,-1-1,1 1,0 0,-1-1,1 1,-1 0,1 1,-1-1,1 0,-1 1,0 0,1-1,-1 1,0 0,1 0,-1 0,0 1,1-1,-1 1,1-1,-1 1,-1 1,-82 40,68-32,0 1,1 1,0 1,1 0,0 2,1-1,1 2,0 0,1 1,1 0,0 1,2 0,0 0,1 1,1 1,0 0,2 0,0 0,2 1,-2 11,7-21,0 0,1 0,0 0,1-1,0 1,0-1,1 0,1 0,0 0,0 0,1-1,0 0,1 0,0 0,0-1,0 0,1-1,1 1,-1-2,1 1,0-1,1 0,-1-1,1 0,0-1,1 0,-1-1,1 0,10 2,74 0,-69-5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0:29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1:33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714 82,'-1'-5,"0"1,-1-1,0 1,0 0,0 0,-1 0,1 0,-1 0,0 0,0 1,0-1,0 1,-1 0,0 0,1 0,-1 0,0 1,0-1,0 1,-1 0,1 1,-1-1,1 1,-1 0,1 0,-1 0,0 0,1 1,-1 0,0 0,1 0,-1 0,0 1,1 0,-1 0,1 0,-1 1,-32 5,0 3,1 1,0 1,1 2,1 2,0 1,1 1,-24 19,35-19,0 1,2 1,0 1,1 1,2 1,0 0,1 1,1 1,2 0,-7 17,15-31,0 0,0 0,1 0,0 0,1 1,1-1,0 1,0 0,1 0,0 0,1 0,1 0,0 0,1-1,0 1,0 0,1-1,1 1,0-1,1 0,0 0,0-1,1 1,0-1,1 0,1-1,-1 0,1 0,1 0,0-1,0-1,7 2,0-1,1 0,0-1,0-1,0-1,1-1,0 0,0-1,0-1,0-1,1 0,-1-1,0-1,13-3,4-2,1-1,-1-2,-1-2,1-1,-2-1,30-17,-45 21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03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818 189,'-8'11,"1"0,0 0,0 1,1 0,1 0,0 0,0 1,2 0,-1 0,0 6,-3 10,-66 319,57-276,10-42,0-1,-2 0,-1-1,-1 1,-2-2,-12 23,11-44,19-34,-1 10</inkml:trace>
  <inkml:trace contextRef="#ctx0" brushRef="#br0" timeOffset="352.656">169 359,'44'-40,"9"13,1 3,1 2,1 3,0 2,2 2,0 3,44-2,-49 4,255-35,-128 17,-126 23,-54 10,-4 1</inkml:trace>
  <inkml:trace contextRef="#ctx0" brushRef="#br0" timeOffset="568.954">198 1036,'43'-5,"48"-11,18-2,0-4,-9 2,-12 5,-16-1,-10 4,-12-2,-9 1,-6 4,-10 3</inkml:trace>
  <inkml:trace contextRef="#ctx0" brushRef="#br0" timeOffset="1255.505">1439 415,'81'-35,"-1"-3,-3-3,59-43,-108 66,-7 6,1-1,-2-1,0-1,-1-1,0-1,-1 0,9-14,1-33,-148 562,93-390,-1 20,-6-2,-6-1,-5-1,-32 57,16-95,59-85,0 1,0 0,0 0,0-1,0 1,-1-1,1 0,0 0,-1 1,1-2,-1 1,1 0,-1 0,1-1,-1 1,1-1,-1 0,0 0,1 0,-1 0,0 0,1-1,-1 1,1-1,-1 0,1 0,-1 1,1-2,0 1,-1 0,1 0,0-1,0 1,0-1,0 0,0 1,0-2,-7-7,1-1,1 0,0-1,0 0,2 0,-1 0,1 0,1-1,0 0,1 0,0 0,1 0,1-1,0-5,1 3,0 1,2 0,0-1,0 1,1 0,1 0,1 1,0-1,1 1,0 0,1 0,1 1,0 0,1 0,0 1,1 0,0 1,1 0,0 0,1 1,0 1,1 0,0 1,0 0,0 1,15-6,189-46,21-10,-235 68,-3 1,0 1,-1 0,1-1,1 1,-1 0,0-1,0 1,0-1,0 1,0 0,0-1,1 1,-1-1,0 1,1-1,-1 1,0-1,1 1,-1-1,0 1,1-1,-1 1,1-1,-1 0,1 1,-1-1,1 0,-1 1,1-1,-1 0,1 0,0 1,-1-1,1 0,-1 0,1 0,0 0,-1 0,1 0,0 0,-1 0,1 0,-1 0,1 0,0 0,-1-1,1 1,-1 0,1 0,-1-1,1 1,-1 0,1-1,-1 1,1 0,-1-1,1 1,-1-1,1 1,-1-1,0 1,1-1,-1 1,0-1,1 1,-1-1,-5 11,0 1,1-1,0 1,1 0,0 0,1 0,0 0,0 1,2-1,-1 1,1-1,1 0,0 1,1-1,2 9,2-1</inkml:trace>
  <inkml:trace contextRef="#ctx0" brushRef="#br0" timeOffset="3803.716">0 1742,'520'-93,"189"-64,-178 48,-425 83,-116 28,-3 3</inkml:trace>
  <inkml:trace contextRef="#ctx0" brushRef="#br0" timeOffset="4133.792">56 1996,'617'-129,"323"-77,-660 140,-231 52,-37 9</inkml:trace>
  <inkml:trace contextRef="#ctx0" brushRef="#br0" timeOffset="4451.721">141 2221,'39'-5,"50"-6,25-6,12-5,0-4,-9-2,-3-1,-8 0,-7 0,-1-1,-4 6,-7 2,-4 4,-12 6,-18 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1:33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0,'0'17,"1"0,1 0,0 0,1 0,1 0,1-1,0 0,1 0,1 0,1-1,0 1,2 0,-7-12,0 0,0 0,0 0,1-1,0 1,-1-1,1 0,1 0,-1 0,0-1,1 0,-1 1,1-1,0-1,-1 1,1-1,0 0,0 0,0 0,0-1,0 0,0 0,0 0,0 0,0-1,0 0,0 0,0 0,-1-1,1 0,0 0,2-1,6-3,-1-1,0 0,0-1,0-1,-1 0,0 0,-1-1,0 0,0-1,7-11,40-87,-47 97,-2 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1:34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26 383,'-2'-1,"0"-1,0 1,0-1,1 0,-1 1,1-1,-1 0,1 0,-1 0,1 0,0 0,0 0,0 0,0-1,0 1,1 0,-1 0,1-1,-1 1,1-1,0 1,0 0,0-1,0-1,0 1,1-16,1 0,1 1,0-1,2 1,0 0,1 0,0 1,2 0,0 0,1 0,0 1,2 0,0 1,0 1,2-1,0 2,9-9,11 4,-16 17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1:34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1,'35'164,"-17"-103,18 52,-34-108,-1-1,1 1,0-1,0 0,1 1,-1-1,1 0,0 0,0-1,0 1,0-1,1 1,-1-1,1 0,0 0,0-1,0 1,2 0,-4-4,0 0,0-1,0 1,-1 0,1-1,-1 1,1-1,-1 0,0 0,1 1,-1-1,0 0,0 0,0 0,-1 0,1 0,0 0,-1 0,1 0,-1-1,0 1,0 0,0 0,0 0,0 0,0-1,0 0,1-7,63-195,-1 114,-47 78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1:34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1,'5'28,"2"11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1:35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1:36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6 490,'-1'-3,"0"0,0 0,0-1,1 1,-1 0,1-1,0 1,0-1,0 1,0 0,1-1,-1 1,1-1,0 1,0 0,0 0,0 0,1-1,0 0,0-2,16-37,2 1,1 0,3 2,1 0,17-19,-47 77,1 0,1 1,0 0,1-1,1 1,1 0,1 0,0 0,-1-16,0 1,0-1,0 0,1 1,-1-1,1 0,0 0,0 1,0-1,0 0,0 0,1 0,0 0,-1 0,1-1,0 1,0 0,0-1,1 1,-1-1,1 0,-1 0,1 0,0 0,0 0,0-1,0 1,0-1,0 0,0 0,0 0,0 0,1-1,-1 1,0-1,1 0,-1 1,0-2,1 1,-1 0,0-1,0 1,1-1,-1 0,0 0,3-2,11-7,-1-1,-1 0,0-1,0-1,-1-1,-1 0,0 0,-1-1,0-1,-1 0,-1-1,-1 0,2-6,10-65,-32 79,5 13</inkml:trace>
  <inkml:trace contextRef="#ctx0" brushRef="#br0" timeOffset="1017.743">655 321,'1'-1,"19"-11,-1 0,0-2,-1 0,-1 0,0-2,-1 0,-1-1,0-1,2-5,-15 22,-1-1,0 1,0-1,0 1,0-1,0 1,0-1,0 1,-1-1,1 0,0 1,-1-1,1 0,-1 0,0 1,0-1,0 0,0 0,0 0,0 1,0-1,0 0,-1 0,1 0,-1 1,1-1,-1 0,0 1,1-1,-1 0,0 1,0-1,0 1,0 0,-1-1,1 1,0 0,-1 0,1-1,0 1,-1 0,0 0,1 1,-1-1,1 0,-1 0,0 1,0-1,1 1,-1 0,-1-1,-5 3,-1-1,0 1,1 0,0 1,-1 0,1 1,1 0,-1 0,0 0,1 1,0 0,0 0,0 1,1 0,0 0,0 1,0 0,1 0,0 0,1 0,-1 1,0 2,-1 1,-1 0,2 1,0-1,0 1,1 1,0-1,1 1,-1 9,3-18,1 0,0 0,0 0,0 0,0 0,1 0,-1 0,1 0,0 0,0 0,1 0,-1 0,1-1,-1 1,1-1,1 1,-1-1,0 0,1 0,-1 0,1 0,0 0,0 0,0-1,1 0,-1 1,1-1,-1 0,1-1,0 1,11 1,1-1,0 0,0-1,0-1,0 0,0-2,0 1,0-2,-1 0,1-1,-1-1,0 0,0-1,0 0,-1-2,0 1,-1-2,2-1,12-3,16-8,-1-2,-1-2,0-1,-2-2,26-26,-26 3,-38 50,0 0,0 0,-1 0,1 0,0-1,-1 1,1 0,-1 0,1-1,-1 1,0 0,1 0,-1-1,0 1,0-1,0 1,0 0,0-1,0 1,0 0,-1-1,1 1,-1 0,1 0,0-1,-1 1,0 0,1 0,-1 0,0-1,0 1,1 0,-1 0,0 0,0 0,0 1,0-1,-1 0,1 0,0 1,0-1,0 0,-1 1,1-1,-6 1,0 0,1 0,-1 1,0 0,1 0,-1 1,1-1,-1 1,1 1,0-1,-1 1,1 0,1 1,-1 0,-4 3,-6 3,1 1,0 0,1 2,0-1,1 2,1-1,0 2,0 0,2 0,0 1,-7 15,16-28,0 1,0-1,0 1,0 0,1-1,0 1,-1 0,1 0,1-1,-1 1,0 0,1-1,0 1,0-1,0 1,0-1,1 1,-1-1,1 0,0 1,0-1,0 0,0 0,1 0,-1-1,1 1,0-1,0 1,-1-1,2 0,-1 0,0 0,0 0,1-1,-1 0,0 1,1-1,0 0,-1 0,1-1,0 1,-1-1,1 0,0 0,-1 0,1 0,0-1,-1 0,1 1,0-1,-1-1,1 1,-1 0,0-1,2 0,14-9,0 0,-1-1,0-1,-1 0,0-2,-1 0,-1 0,0-2,0-1,19-20,56-55,-88 93,-1 1,1 0,-1-1,1 1,-1 0,0 0,1 0,-1 0,0 0,0 0,0 0,0 0,0 1,0-1,0 0,0 1,0-1,0 0,-1 1,1-1,-1 1,1-1,-1 1,1 0,-1-1,0 1,0-1,0 1,0 0,0-1,0 1,0-1,-1 1,1 0,0-1,-1 1,0-1,1 1,-1-1,0 0,1 1,-5 22,2-18,1 1,0 0,0 1,1-1,0 0,0 0,0 1,1-1,0 0,1 1,0-1,0 0,0 0,1 0,0 0,0 0,1 0,0 0,0-1,1 1,0-1,0 0,0 0,1 0,0 0,0-2,1 0,-1 0,1-1,0 0,0 0,0 0,0-1,0 0,1 0,-1-1,1 1,-1-1,1-1,-1 1,1-1,-1-1,1 1,0-1,-1 0,0 0,1-1,-1 0,0 0,1 0,1-3,13-4,-1-1,0-1,-1-1,0-1,-1-1,14-14,-11 7,-2-2,-1 0,-1 0,-1-2,-1 0,-1-1,-1 0,2-10,-4-7,-10 43,-1-1,0 0,0 1,1-1,-1 1,0-1,0 0,0 1,0-1,0 0,0 1,0-1,0 0,0 1,0-1,0 0,0 1,-1-1,1 0,0 1,0-1,-1 0,1 1,0-1,-1 1,1-1,-1 1,1-1,0 1,-1-1,0 1,1-1,-1 1,1 0,-1-1,1 1,-1 0,0-1,1 1,-1 0,0 0,1 0,-1 0,0-1,1 1,-1 0,0 0,1 0,-1 0,0 1,1-1,-1 0,0 0,1 0,-1 0,1 1,-1-1,0 0,-6 5,1 0,0 0,0 0,0 1,1 0,0 0,0 0,0 0,1 1,0 0,0 0,1 0,0 0,0 1,1-1,0 1,0 0,0-1,1 1,0 6,14 139,2-45,11 34,-20-121,2-4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1:35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1 836,'31'-7,"-1"-1,0-1,0-2,-1-1,0-1,-1-2,0 0,-1-3,-8 1,0-1,-1-1,-1 0,-1-1,-1-1,-1-1,-1 0,0-1,-2 0,-1-1,0 0,-2-1,2-11,-6 23,2-3,9-20,-2 0,-2-1,-1 0,-2 0,-1-1,-2 0,-1-17,-5 52,1 0,-1-1,0 1,0-1,0 1,0 0,-1 0,1 0,-1 0,0 0,0 0,0 0,0 0,0 1,-1-1,1 1,-1-1,0 1,1 0,-1 0,0 1,0-1,-1 0,1 1,0 0,0 0,-1 0,1 0,-1 0,1 1,0-1,-1 1,1 0,-1 0,1 1,-1-1,1 0,-1 1,1 0,0 0,-1 0,1 0,0 1,0-1,0 1,0 0,0 0,0 0,0 0,1 1,-1-1,1 1,0-1,-1 1,1 0,1 0,-1 0,-1 1,-10 14,1 1,0 0,1 1,2 0,0 1,0-1,2 2,1-1,1 1,0 0,2 0,0 16,2-14,2 0,1-1,1 1,1 0,1-1,0 0,2 0,4 5,-4-14,1-1,0 0,1 0,1-1,0 0,0 0,1-1,1-1,0 0,0 0,1-2,0 1,1-2,0 1,0-2,0 0,1-1,0 0,9 1,23-4,-29-5</inkml:trace>
  <inkml:trace contextRef="#ctx0" brushRef="#br0" timeOffset="227.685">848 610,'9'9,"4"4</inkml:trace>
  <inkml:trace contextRef="#ctx0" brushRef="#br0" timeOffset="400.263">876 186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35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1,'-76'66,"54"-38,-2-2,0 0,-2-2,-1 0,-1-2,-30 18,10-6,34-24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36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351 1,'-24'5,"-17"1,-7 0,0-1,4-2,9-5,5-4,9 6,2 1,5 6,-1 2,4-1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36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0,'-33'5,"-22"7,-5 0,2-1,7-3,7 3,5-1,11 2,9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17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0,'-10'10,"0"0,1 0,0 1,0 0,2 0,-1 1,1 1,1-1,0 1,1 0,1 0,0 0,0 1,1-1,1 1,0 0,1 0,1 0,0 0,1 0,0-1,1 1,1 0,0 0,3 4,52 208,-54-209,0 0,1 0,1 0,1 0,0-1,1 0,6 8,-13-23,-1 0,1 0,0 0,0 0,0 0,0 0,0-1,0 1,0 0,1 0,-1-1,0 1,0-1,0 1,1-1,-1 1,0-1,1 0,-1 0,0 1,1-1,-1 0,0 0,1 0,-1-1,0 1,1 0,-1 0,0-1,1 1,-1-1,0 1,0-1,0 0,1 1,-1-1,0 0,0 0,0 0,0 0,0 0,38-47,-37 45,50-83,-4-1,28-76,-46 109,-30 53,0 1,0-1,0 1,0 0,1-1,-1 1,0-1,0 1,0 0,1-1,-1 1,0 0,1 0,-1-1,0 1,1 0,-1 0,0-1,1 1,-1 0,1 0,-1 0,0-1,1 1,-1 0,1 0,-1 0,0 0,1 0,-1 0,1 0,-1 0,1 0,-1 0,0 0,1 0,-1 1,1-1,-1 0,0 0,1 0,-1 0,0 1,1-1,-1 0,1 0,-1 1,0-1,0 0,1 1,-1-1,0 0,0 1,1-1,-1 0,0 1,0-1,0 1,0-1,1 0,-1 1,0-1,0 1,0-1,0 1,0-1,0 0,0 1,0 0,3 34,-3-33,2 34,0-1,3 1,1-1,1 0,8 21,-12-50,-1 1,1-1,0 0,0 0,1 0,-1-1,1 1,1-1,-1 0,1 0,0-1,0 1,0-1,1 0,-1 0,1-1,0 0,0 0,0 0,1-1,-1 1,1-2,-1 1,1-1,-1 0,1 0,0-1,0 1,-1-2,1 1,0-1,0 0,-1 0,1-1,-1 0,1 0,-1-1,0 1,0-1,0-1,0 1,-1-1,2-1,18-18,-1-1,-1 0,-1-2,-2-1,0-1,-2 0,-1-2,0 3,-2-1,-1 0,-1-1,-1-1,-2 0,-1 0,-1-1,-2 0,-1-1,-1 1,-2-20,-2 27</inkml:trace>
  <inkml:trace contextRef="#ctx0" brushRef="#br0" timeOffset="902.281">1122 537,'-15'10,"0"1,0 1,1 1,1 0,0 0,1 2,0-1,1 2,1-1,0 1,1 1,1 0,-112 225,104-222,22-39,200-301,-151 241,8 0,-62 78,-1 0,1 1,-1-1,1 1,0-1,0 0,-1 1,1 0,0-1,0 1,0-1,-1 1,1 0,0 0,0-1,0 1,0 0,0 0,0 0,0 0,-1 0,1 0,0 0,0 0,0 1,0-1,0 0,0 0,-1 1,1-1,0 1,0-1,0 1,-1-1,1 1,0-1,-1 1,1-1,0 1,-1 0,1 0,-1-1,1 1,-1 0,1 0,-1-1,0 1,1 0,-1 0,0 0,0 0,0 0,0 0,1-1,-1 1,0 0,0 0,-1 1,13 56,-12 69,11 67,3-123,-48-98,-71-115,27 58,64 73</inkml:trace>
  <inkml:trace contextRef="#ctx0" brushRef="#br0" timeOffset="1283.307">1489 509,'-3'35,"0"0,3 0,1 0,1 0,2-1,2 1,1-1,4 9,16 12,-27-54,1 0,0 0,0 0,0-1,1 1,-1 0,0-1,0 1,0 0,0-1,1 1,-1-1,0 0,1 1,-1-1,0 0,1 0,-1 0,0 0,1 0,-1 0,0 0,1-1,-1 1,0 0,0-1,1 1,-1-1,0 1,0-1,0 0,0 1,1-1,-1 0,0 0,0 0,-1 0,1 0,0 0,0 0,0 0,-1 0,2-1,13-19,-1-1,-1-1,0 0,-2-1,-1 0,-1 0,0-1,-2-1,-1-3,46-159,-37 143,-10 33</inkml:trace>
  <inkml:trace contextRef="#ctx0" brushRef="#br0" timeOffset="1799.611">2251 396,'-17'-3,"0"0,0 1,0 1,0 1,0 1,0 0,0 1,0 1,1 0,-1 1,1 1,-11 5,25-9,0-1,0 1,0-1,0 1,1 0,-1-1,0 1,0 0,1 0,-1 0,1 1,-1-1,1 0,-1 1,1-1,0 1,0-1,-1 1,1-1,0 1,1 0,-1 0,0-1,0 1,1 0,-1 0,1 0,-1 0,1 0,0 0,0 0,0-1,0 1,0 0,0 0,1 0,-1 0,1 0,-1 0,1 0,0 0,0-1,0 1,-1 0,2-1,-1 1,0-1,0 1,0-1,1 1,-1-1,1 1,44 12,-41-14,-1 1,0 0,1 0,-1 0,0 0,0 1,0 0,0 0,0 0,0 0,0 0,-1 1,1 0,-1-1,3 4,-5-3,-1-1,1 1,-1 0,0 0,1 0,-1 0,-1 0,1 0,0 0,-1 0,1 0,-1 0,0 0,0-1,0 1,0 0,-1-1,1 1,-1 0,1-1,-1 0,0 1,0-1,0 0,0 0,-1 0,-1 1,-4 7,-15 17,-46 69,68-93,-1 0,1 1,0-1,0 0,0 0,0 1,0-1,1 0,-1 1,1-1,0 1,0-1,1 0,-1 1,1-1,-1 1,1-1,0 0,0 0,0 1,1-1,-1 0,1 0,0 0,0-1,0 1,0 0,0-1,1 1,1 1,0-1,-1-1,0 1,1-1,0 0,-1 0,1 0,0-1,0 1,0-1,0 0,0 0,0-1,0 1,0-1,1 0,-1 0,0 0,0 0,0-1,0 0,0 0,0 0,0 0,4-2,17-8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37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376 0,'-38'14,"-18"10,-4 1,4 1,5-5,13 0,7-4,5-5,6-4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3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0,'-33'14,"-26"10,-8 1,4-4,11-1,11-4,6 1,6 1,7 4,2-3,6 0,3 2,6-3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38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1,'-24'29,"-8"14,2 4,1 0,5-4,7-4,6-9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38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 0,'-15'24,"-9"18,0 6,3 0,1-9,4-5,4-4,5-3,-2-5,1-2,2-5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38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 0,'-14'24,"-10"13,-1 5,4 0,1-7,4-5,4-3,0-5,2-3,2 2,8-4,3-5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39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0,'-15'20,"-8"10,-2 5,0-2,3-4,1-5,4-3,0-5,3 0,-1 2,2-2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39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1,'-19'9,"-7"9,-3 0,3 3,1-3,5 1,1-3,-1 0,3 3,-1-2,4-4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1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0 308,'0'-5,"0"-6,0-7,0-4,5 1,1 0,0-2,4-2,0-1,3-1,-1-1,3 0,-1 0,-3 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1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0 160,'10'-14,"8"-10,5-6,-1-2,1 0,-4 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1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1 205,'0'-19,"4"-6,3-5,-1 0,-2-2,5 6,-1 2,0 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16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86,'-17'76,"-18"158,-38 130,3-52,73-252,-3-59,0 0,0 0,0 0,1 0,-1 0,1 0,-1 0,1 0,-1 0,1 0,-1 0,1 0,0 0,-1-1,1 1,0 0,0 0,0-1,0 1,0 0,0-1,0 1,0-1,0 1,0-1,0 0,0 1,0-1,0 0,0 0,0 0,0 0,0 0,1 0,-1 0,0 0,0 0,0 0,0-1,0 1,0 0,0-1,0 1,0-1,0 1,0-1,0 1,0-1,0 0,0 0,65-63,-44 39</inkml:trace>
  <inkml:trace contextRef="#ctx0" brushRef="#br0" timeOffset="378.945">512 1,'37'228,"2"72,-34-253,-2 1,-2 0,-2 0,-2 0,-3-1,-1 1,-3-1,-2 1,12-48,0-1,-1 0,1 1,-1-1,1 1,-1-1,1 1,-1 0,0-1,1 1,-1-1,0 1,1 0,-1 0,0-1,1 1,-1 0,0 0,1 0,-1 0,0-1,1 1,-1 0,0 1,0-1,1 0,-1 0,0 0,1 0,-1 0,0 1,1-1,-1 0,0 1,1-1,-1 0,1 1,-1-1,0 1,1-1,-1 1,1-1,-1 1,1-1,0 1,-1 0,1-1,0 1,-1-1,1 1,0 0,0-1,-1 1,1 0,0 0,-40-89,27 57,0 2,-2 0,-1 1,-1 0,-14-16,20 29,-1 0,0 1,-2 0,1 0,-2 2,0 0,0 0,-1 2,0 0,-1 0,0 2,-1 0,1 1,-1 1,-1 1,-1-1,15 6,0 0,1 0,-1 0,1 1,-1 0,1-1,-1 2,1-1,0 0,-1 1,1 0,0 0,0 0,0 0,0 1,1-1,-1 1,1 0,-1 0,1 1,0-1,0 1,1-1,-1 1,1 0,-1 0,1 0,1 0,-1 1,-1 3,-3 16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2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0 179,'0'-14,"0"-10,0-5,5 2,1 0,5 6,1 1,-3 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2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0 193,'0'-20,"5"-5,2-4,-1-2,-1 0,3 0,1 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2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53,'5'-15,"6"-4,2 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3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62,'14'-10,"5"-7,5-2,-3 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3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3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53,'29'-15,"14"-4,0 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3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0,'10'0,"2"0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4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45,'24'-9,"12"-4,6 1,-5 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4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63,'25'-10,"11"-8,6 0,-5 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4.8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1 131,'10'-9,"7"-9,6 0,4 2,3 4,0 4,0 4,-5-3,-2 0,0 1,1 2,1 1,1 2,-4-5,-1 0,-4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24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58,'30'17,"-6"-14,0 0,0-1,0-1,0-2,1 0,-1-2,-1 0,13-5,16 0,142-22,-131 16,66-1,-129 25,-11-4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5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0 134,'24'-10,"13"-7,4-2,-4-1,-3 2,-4 4,-1 5,-6-2,-2 2,-5 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5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0 182,'15'-23,"9"-9,1-4,0 5,2 8,-5 2,-5 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5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1 211,'14'-24,"10"-13,1-5,1 5,0 8,-3 5,-7 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3:02.9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10048 521,'-24'5,"1"0,0 2,0 0,0 1,1 2,1 0,-1 1,2 1,0 1,-5 5,23-16,0-1,0 0,0 1,0-1,1 1,-1 0,1-1,-1 1,1 0,0 0,0 0,-1 0,1 0,1 0,-1 0,0 1,0-1,1 0,-1 0,1 1,0-1,0 0,0 1,0-1,0 0,0 0,1 1,-1-1,1 0,-1 0,1 1,0-1,0 0,0 0,0 0,0 0,1 0,-1 0,1-1,-1 1,1 0,-1-1,1 1,0-1,0 1,0-1,0 0,0 0,0 0,1 0,101 75,-104-73,1 0,-1 0,1 1,-1-1,-1 0,1 1,0-1,-1 0,1 0,-1 1,0-1,0 0,0 0,-1 0,1 0,-1 0,1 0,-1-1,0 1,0 0,-1-1,1 1,0-1,-1 0,1 0,-1 0,0 0,0 0,0-1,0 1,0-1,0 0,0 0,0 0,0 0,-1-1,1 1,-77 34,55-25</inkml:trace>
  <inkml:trace contextRef="#ctx0" brushRef="#br0" timeOffset="-1598.217">7904 155,'-18'47,"10"17,2 1,4 0,5 58,-1-21,8 168,-9-268,-1 0,1-1,-1 1,1-1,-1 1,0 0,0-1,0 1,0 0,0-1,0 1,-1 0,1-1,0 1,-1-1,1 1,-1 0,0-1,1 1,-1-1,0 0,0 1,0-1,0 0,0 1,0-1,-1 0,1 0,-1 0,-6 0</inkml:trace>
  <inkml:trace contextRef="#ctx0" brushRef="#br0" timeOffset="-1346.384">7480 465,'38'0,"37"0,11 0,-1 0,-9 0,-13 5,-7 1,-9 0,-7-1,-6 3,-4 1,-2-2,-6 3,-7 0</inkml:trace>
  <inkml:trace contextRef="#ctx0" brushRef="#br0" timeOffset="-1093.097">8242 860,'-3'-1,"0"1,0 0,0-1,0 1,0-1,1 0,-1 0,0 0,0 0,1 0,-1-1,1 1,-1-1,1 0,0 1,0-1,-1 0,1 0,0-1,1 1,-1 0,0-1,1 1,-1-1,1 0,0 1,0-1,0 0,0 0,1 1,-1-1,1 0,-1 0,1 0,0 0,0 0,0 0,1 0,-1 0,1 1,-1-1,1 0,0 0,0 0,0 1,1-1,-1 1,1-1,-1 1,1-1,9-19,0 0,2 0,0 1,1 1,1 0,1 1,1 1,19-16,-35 32,0 1,0 0,0 0,0 0,0 0,0 0,0 0,1 0,-1 0,0 1,1-1,-1 0,1 1,-1-1,0 1,1 0,-1-1,1 1,-1 0,1 0,-1 0,1 0,-1 0,1 0,-1 0,1 1,-1-1,1 0,-1 1,1 0,12 7</inkml:trace>
  <inkml:trace contextRef="#ctx0" brushRef="#br0" timeOffset="-697.097">8919 606,'-10'-6,"0"1,0 0,-1 1,1 0,-1 1,0 0,0 1,0 0,0 0,-1 1,1 1,0 0,0 1,-1 0,1 0,0 1,0 1,0 0,0 0,1 1,-1 1,1-1,0 2,0-1,1 1,0 1,0 0,0 0,1 1,0 0,-33 89,40-94,0-1,1 1,0 0,0 0,0 0,0-1,0 1,0 0,1 0,-1 0,1-1,0 1,0 0,0-1,0 1,0-1,1 1,-1-1,1 1,0-1,-1 0,1 0,0 0,0 0,1 0,-1 0,0-1,1 1,-1-1,0 1,1-1,0 0,-1 0,1 0,2 0,4-1,0 0,0-1,0 0,0-1,0 0,0 0,0-1,-1 0,1 0,-1-1,0 0,0-1,0 0,-1 0,1 0,-1-1,1-2,13-7,152-122,-141 115,-20 20</inkml:trace>
  <inkml:trace contextRef="#ctx0" brushRef="#br0" timeOffset="-313.909">9145 832,'4'-14,"2"-11,1 0,1 0,2 1,0 0,1 1,2 0,7-10,-20 31,1 1,-1 0,0 0,1 0,-1 0,1 0,0 0,-1 0,1 0,0 0,-1 0,1 1,0-1,0 0,0 0,0 1,0-1,0 0,0 1,0-1,0 1,0-1,0 1,0 0,0-1,0 1,0 0,0 0,1 0,-1 0,0 0,0 0,0 0,0 0,0 0,1 1,-1-1,0 0,0 1,0-1,0 1,0-1,0 1,0-1,0 1,0 0,0 0,-1-1,1 1,0 0,0 0,-1 0,1 0,0 0,-1 0,1 0,-1 0,1 0,-1 0,0 0,1 0,-1 0,0 1,0-1,0 0,0 0,0 0,0 1,4 37,-4-34,-1 0,1 0,0 0,0 1,1-1,-1 0,1 0,0 0,1 0,-1 0,1 0,0 0,0-1,1 1,-1-1,1 1,0-1,0 0,0 0,1 0,-1-1,1 1,0-1,0 0,2 2,-2-5,1 0,-1 0,0 0,0 0,0-1,0 0,1 0,-1 0,0 0,0 0,-1-1,1 0,0 0,-1 0,1 0,-1-1,1 1,-1-1,0 0,0 0,0 0,-1 0,1 0,-1-1,1 1,-1-1,0 0,-1 1,1-3,28-31,-15 25</inkml:trace>
  <inkml:trace contextRef="#ctx0" brushRef="#br0" timeOffset="855.186">10500 127,'-28'67,"5"13,3 0,4 2,4 0,3 1,4 0,4 12,1-67,0-5</inkml:trace>
  <inkml:trace contextRef="#ctx0" brushRef="#br0" timeOffset="1603.781">11092 465,'-42'15,"0"2,1 2,1 2,1 1,2 2,-32 26,63-46,1 0,0 1,0-1,1 1,-1 1,1-1,0 1,0-1,1 1,0 0,0 0,0 0,1 1,0-1,0 1,0-1,1 1,0 0,1 0,-1-1,1 1,0 0,1 0,0 0,0-1,2 6,1-8,0 0,1-1,0 1,0-1,0 0,0 0,0-1,1 0,-1 0,1 0,-1 0,1-1,0 0,0 0,-1-1,1 0,0 0,0 0,0 0,0-1,-1 0,1 0,0-1,-1 1,1-1,-1-1,1 1,-1-1,0 0,3-2,244-163,-252 167,1 0,-1 0,1 1,-1-1,1 0,-1 1,1-1,0 0,-1 1,1-1,0 1,0-1,-1 1,1 0,0-1,0 1,0 0,0-1,-1 1,1 0,0 0,0 0,0 0,0 0,0 0,0 0,0 0,-1 0,1 0,0 0,0 1,0-1,0 0,0 1,-1-1,1 0,0 1,0-1,-1 1,1-1,0 1,-1 0,1-1,0 1,-1 0,1-1,-1 1,1 0,-1 0,0 0,1-1,-1 1,0 0,1 0,-1 0,0 0,0-1,0 1,0 0,0 0,0 0,0 0,0 0,0 0,0 0,0-1,-1 2,2 23,-1-19,-1 0,1-1,0 1,0 0,1-1,0 1,0 0,0-1,0 1,1-1,0 1,0-1,1 0,-1 0,1 0,0 0,1 0,-1-1,1 1,0-1,0 0,0 0,1-1,0 1,2 0,0-1,1 0,0 0,-1-1,1 0,0-1,0 0,0 0,0 0,0-1,1 0,-1-1,0 0,0 0,0-1,-1 0,1 0,0-1,-1 0,1 0,-1 0,4-3,15-9,-1-2,0 0,-1-1,-1-2,9-9,-3 2,-2-2,-1 0,-1-2,-2-1,-1 0,-1-2,-2 0,-1-2,-2 0,-2 0,-1-2,-2 0,3-20,-6 20,-4 29,-1-1,-1 0,0 0,0 0,-1 0,0 0,-1 0,0-1,0 1,-1 0,-1 0,1 0,-4-7,5 16,-1 0,1 0,-1 0,0 0,1 0,-1 1,0-1,0 0,0 0,1 0,-1 1,0-1,0 1,0-1,0 1,0-1,0 1,0-1,-1 1,1 0,0 0,0-1,0 1,0 0,0 0,0 0,-1 0,1 1,0-1,0 0,0 0,0 1,0-1,0 0,0 1,0-1,0 1,0-1,0 1,0 0,0 0,0-1,0 1,1 0,-1 0,0 0,1 0,-1-1,0 1,1 1,-37 48,26-22,1 0,2 1,1 0,1 0,2 1,1 0,1-1,2 1,0 0,2 0,2 0,-2 48,0 199,25-141,-48-203,17 42</inkml:trace>
  <inkml:trace contextRef="#ctx0" brushRef="#br0" timeOffset="1851.685">11346 437,'29'0,"28"0,10 0,3 0,-6 0,-9 0,-4 0,-6 0,-5 0,-6 0,-3 0,-2 0,-2 0,0 0,0 0,1 0,-6 0</inkml:trace>
  <inkml:trace contextRef="#ctx0" brushRef="#br0" timeOffset="2098.852">12447 578,'-5'29,"-1"14,0 0</inkml:trace>
  <inkml:trace contextRef="#ctx0" brushRef="#br0" timeOffset="2257.37">12390 295</inkml:trace>
  <inkml:trace contextRef="#ctx0" brushRef="#br0" timeOffset="2568.287">12813 521,'-6'14,"1"-1,0 1,1 0,0 0,1 0,0 0,1 1,1-1,0 1,1 0,1-1,0 1,1-1,1 0,0 1,1 0,-2-11,1 0,-1-1,0 1,1-1,0 0,0 0,0 0,0 0,0 0,1-1,-1 1,1-1,0 0,0 0,-1 0,1-1,0 1,1-1,-1 0,0 0,0 0,0-1,1 1,-1-1,0 0,0-1,1 1,-1-1,0 0,0 0,3-1,4 0,0-1,-1-1,1 0,-1 0,0-1,0-1,0 0,-1 0,0 0,0-1,5-6,-6 6,0 0,-1 0,0-1,0 0,-1 0,0-1,0 1,-1-1,0-1,-1 1,0-1,0 0,-1 0,-1 0,1 0,-2 0,1 0,-1-1,-1 1,0-1,0 1,-1-1,-1 1,1 0,-2 0,1 0,-2 0,1 0,-1 0,-4-6,5 13,0-1,0 1,0 0,-1 0,1 1,-1-1,0 1,0 0,0 0,0 0,0 0,0 1,0 0,0 0,-1 0,1 0,0 0,-1 1,1 0,-1 0,1 0,0 1,-1-1,1 1,0 0,-5 1,-15 5</inkml:trace>
  <inkml:trace contextRef="#ctx0" brushRef="#br0" timeOffset="2984.547">13237 719,'212'-124,"-204"118,-7 5,0-1,0 1,0-1,0 1,1 0,-1-1,1 1,-1 0,1 0,-1 0,1 0,0 0,-1 0,1 1,0-1,0 0,-1 1,1-1,0 1,0 0,0 0,0 0,0 0,0 0,-1 0,1 0,0 1,0-1,0 0,0 1,-1 0,1-1,0 1,0 0,-1 0,1 0,-1 0,1 0,0 1,20 51,-21-47,1 1,0-1,0 0,1 0,-1 0,1-1,1 1,-1-1,1 0,0 0,0 0,0 0,1 0,0-1,0 0,0 0,1 0,5-1,1 0,0-1,0 0,0-1,0-1,0 1,0-2,1 0,-1 0,0-1,-1-1,1 0,0-1,-1 0,0 0,0-1,0-1,0 0,-1 0,0-1,0 0,-1-1,0 0,0-1,15-12,-2-1,0-2,-2 0,0 0,14-26,-1 3,-22 33</inkml:trace>
  <inkml:trace contextRef="#ctx0" brushRef="#br0" timeOffset="5089.623">1 1396,'454'-1,"-112"-27,-62 18,58-25,-39 12,17 5,-22-8,-7 0,316 24,81 2,-298-29,-20 18,-12-7,-44-8,467 25,1434 1,-1719-28,1161 29,830-1,-2021-29,-77 17,-120-3,87 13,-209 3,25-23,-106 44,-48-13,1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3:40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1 767,'0'-15,"0"23,0 25,0 705,28-513,-45-44,6-25,11-153,1 0,-1 0,1 0,0 0,0 0,0-1,0 1,1 0,-1-1,1 1,0-1,-1 1,1-1,0 0,1 0,-1 0,0 0,1 0,-1 0,1 0,-1-1,1 0,0 1,-1-1,1 0,0 0,0 0,0-1,0 1,0-1,1 1,98-3,71-29,53 19,-29-6,-173 19</inkml:trace>
  <inkml:trace contextRef="#ctx0" brushRef="#br0" timeOffset="365.494">1779 1754,'-79'58,"2"3,4 4,-28 32,-81 57,130-123,28-21</inkml:trace>
  <inkml:trace contextRef="#ctx0" brushRef="#br0" timeOffset="669.482">1215 1754,'75'77,"3"-4,3-3,87 57,51 36,-191-155,-16-8</inkml:trace>
  <inkml:trace contextRef="#ctx0" brushRef="#br0" timeOffset="1801.99">311 62,'1'0,"-1"0,0 0,0 1,0-1,0 0,0 1,0-1,0 0,0 0,0 1,0-1,0 0,0 1,0-1,0 0,0 1,0-1,0 0,0 0,0 1,0-1,-1 0,1 0,0 1,0-1,0 0,0 0,-1 1,1-1,0 0,0 0,0 0,-1 1,1-1,0 0,-1 0,1 0,0 0,0 0,-1 1,1-1,0 0,-1 0,1 0,0 0,0 0,-1 0,1 0,0 0,-1 0,1 0,0 0,-1 0,1-1,0 1,0 0,-1 0,1 0,0 0,0 0,-1-1,1 1,0 0,0 0,-1 0,5 36,-2-27,3 83,-6-71,1 0,1 0,1 0,1-1,1 1,0-1,2 0,0 0,1 0,1-1,1 0,5 7,-13-25,0 1,0 0,0-1,0 1,0-1,1 0,-1 1,1-1,-1 0,1 0,-1 0,1 0,-1 0,1 0,0 0,0 0,-1-1,1 1,0-1,0 0,0 1,0-1,-1 0,1 0,0 0,0 0,0 0,0 0,0-1,0 1,-1-1,1 1,0-1,0 0,-1 0,1 0,0 1,-1-2,1 1,-1 0,1-1,53-60,-31 18,-1-1,-3-1,-1 0,-2-1,3-21,21-58,-40 126,-1 1,0-1,1 1,-1-1,0 1,1 0,-1-1,1 1,-1-1,1 0,-1 1,1-1,-1 1,1-1,0 0,-1 1,1-1,0 0,-1 0,1 1,-1-1,1 0,0 0,0 0,-1 0,1 0,0 0,-1 0,1 0,0 0,-1 0,1 0,0-1,-1 1,1 0,-1 0,1-1,0 1,-1 0,1-1,-1 1,1-1,-1 1,1-1,-1 1,1-1,-1 1,1-1,-1 1,0-1,1 1,-1-1,0 0,1 1,-1-1,39 188,-9-63,-5 1,-6 1,-4 18,-14-118,-1 0,-2-1,0 1,-1-1,-2 0,-1 0,-6 17,8-30,0-1,0 0,-2 0,1-1,-1 1,-1-1,0 0,0-1,-1 0,0 0,-1-1,0 0,0 0,-1-1,0 0,0-1,-5 2,11-5,0-1,0 0,0 0,0-1,0 1,-1-1,1 0,0 0,-1 0,1-1,-1 1,1-1,-1 0,1-1,-1 1,1-1,0 0,-1 0,1 0,0 0,-1-1,1 0,0 0,0 0,1 0,-1-1,0 1,1-1,-1 0,1 0,0-1,-1 0,-1-3,1-1,0 0,0 0,1 0,0-1,1 1,-1-1,2 1,-1-1,1 0,0 1,1-1,0 0,1 0,-1 0,2 1,-1-1,1 0,1 1,-1-1,1 1,1 0,2-4,6-12,1 0,1 1,1 1,1 1,1 0,1 1,5-4,7-5,1 1,2 1,0 1,2 2,26-12,-26 19,-4 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15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102 256,'-26'141,"23"279,3-107,-28-112,29 109,26-140,-15-13,-9-145,0 0,0 1,-2-1,0 1,0-1,-1 1,0-1,-1 1,-1-1,0 1,-1-1,0 2,-11 104,15-155,-1 14</inkml:trace>
  <inkml:trace contextRef="#ctx0" brushRef="#br0" timeOffset="3284.383">102 115,'18'7,"0"-2,1 0,-1-1,1-1,0 0,0-2,0 0,0-1,7-1,177-27,-34 17,-107 2,0 2,1 4,0 2,13 3,21-1,184-58,-54 28,140 30,-364-1,0-1,0 1,0-1,0 1,0 0,0 1,0-1,0 0,0 1,0 0,0-1,0 1,0 0,0 1,0-1,-1 0,1 1,0 0,-1-1,0 1,1 0,-1 0,0 1,0-1,0 0,0 1,0-1,-1 1,1 0,-1-1,0 1,0 0,1 0,-2 0,1 0,0 0,-2 167,-26 1,-2-30,1 29,15-112,9-41,0-1,1 1,0 0,1 0,1 0,1 1,1-1,1 14,8 21,-2 0,-3 1,-1 44,-6 468,-26-395,0-1,28-138,1-28,0 1,0 0,-1-1,1 1,-1 0,0 0,0 0,0-1,0 1,-1 0,0 0,1-1,-2 1,1 0,0-1,-1 1,1-1,-1 0,0 1,0-1,0 0,0 0,-1 0,0-1,1 1,-1 0,0-1,0 0,0 0,0 0,-1 0,1 0,0-1,-1 1,0-1,-12 1,0-1,0 0,0-2,0 0,0 0,0-2,1 0,-13-4,-23-4,-188 3,145 10,38-3,-141 13,27 23,-10-7,73-33,79 0,-110 21,76-4,51-9,-1 0,1 0,-1-2,1 1,-1-2,0 1,0-2,1 1,-7-3,13 2,-11-3,-1 0,0 1,0 1,0 0,0 1,0 1,0 1,0 0,-1 1,-44-1,47-9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37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34,'-2'2,"1"-1,-1 1,0-1,1 1,-1 0,1 0,-1 0,1 0,0 0,0 0,0 0,0 0,0 0,0 0,1 1,-1-1,1 0,-1 1,1-1,0 0,0 1,0-1,0 0,0 1,1-1,-1 0,1 1,0-1,-1 0,1 0,0 0,1 2,-2-4,1 1,0 0,-1 0,1 0,0 0,-1-1,1 1,0 0,0-1,0 1,0 0,-1-1,1 1,0-1,0 1,0-1,0 0,0 0,0 1,0-1,1 0,-1 0,0 0,0 0,0 0,0 0,0 0,0 0,0-1,0 1,0 0,0 0,0-1,0 1,0-1,0 1,0-1,0 0,-1 1,1-1,0 0,0 1,0-1,-1 0,1 0,-1 0,1 0,33-41,-24-5,-10 46,0 0,0 1,0-1,-1 0,1 0,0 1,-1-1,1 0,0 1,-1-1,1 0,-1 1,1-1,-1 1,0-1,1 1,-1-1,0 1,1-1,-1 1,0-1,1 1,-1 0,0 0,0-1,1 1,-1 0,0 0,0 0,0 0,1 0,-1 0,0 0,0 0,0 0,1 0,-1 0,0 0,0 1,1-1,-1 0,0 1,0-1,1 0,-1 1,0-1,1 1,-1-1,1 1,-1-1,1 1,-1 0,1-1,-1 1,1 0,-1-1,1 1,-47 52,46-52,0 1,0-1,0 1,0-1,1 1,-1-1,0 1,1-1,-1 1,1 0,0-1,0 1,-1 0,1-1,0 1,0 0,1-1,-1 1,0 0,0-1,1 1,-1 0,1-1,0 1,-1-1,1 1,0-1,0 1,0-1,0 0,0 0,0 1,0-1,1 0,-1 0,0 0,1 0,-1 0,0 0,2 0,0 0,0-1,0 1,0-1,0 1,0-1,0 0,0 0,0-1,0 1,0-1,0 1,0-1,-1 0,1 0,0 0,0 0,0-1,-1 1,1-1,-1 0,1 1,-1-1,0 0,0 0,0-1,0 1,0 0,0-1,0 1,-1-1,0 0,1 0,-1 1,0-1,0 0,0 0,0-1,-1 3,0 0,-1 0,1 0,0 1,0-1,0 0,0 0,-1 0,1 0,-1 0,1 1,0-1,-1 0,1 0,-1 0,1 1,-1-1,0 0,1 1,-1-1,0 1,0-1,1 1,-1-1,0 1,0-1,0 1,1 0,-1-1,0 1,0 0,0 0,0 0,0 0,0 0,0 0,1 0,-1 0,0 0,0 0,0 0,0 0,0 1,0-1,0 0,1 1,-1-1,0 0,-41 20,23-5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38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1,'-18'55,"-127"257,94-226,173-285,-18 27,-102 168,0 0,-1 0,1 1,0-1,1 1,-1-1,1 1,-1 0,1 0,0 0,0 0,1 0,-1 1,0-1,1 1,-1 0,1 0,0 1,0-1,0 1,0-1,0 1,0 0,0 1,0-1,0 1,0 0,1 0,-1 0,0 0,0 1,0 0,0 0,0 0,0 0,0 1,0-1,0 1,7 9,-1 0,-1 0,0 1,-1 0,0 1,0 0,-2 0,1 1,-2-1,0 1,0 1,-2-1,1 0,-2 1,1 15,-3-28,0 1,0-1,0 0,0 1,0-1,-1 0,1 1,-1-1,0 0,0 1,1-1,-1 0,-1 0,1 0,0 0,-1 0,1 0,-1 0,1 0,-1-1,0 1,0 0,1-1,-1 0,0 1,-1-1,1 0,0 0,0 0,0 0,-1-1,1 1,0 0,-1-1,1 0,-1 0,-1 0,-91-10,-60-23,131 26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47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13,'-14'10,"-5"8,5 0,11-2,10-4,8-5,3-7,2-4,-2-6,-4-7,-9 0,-6-1,-7 1,-3 9,6 6,4 8,2 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4:47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24,'7'18,"-2"1,0 0,-1 0,-1 0,0 0,-2 1,0-1,-2 8,2-12,0 18,0-6,0-1,-2 1,0 0,-2-1,-1 1,-2 0,-8 31,12-53,1-7</inkml:trace>
  <inkml:trace contextRef="#ctx0" brushRef="#br0" timeOffset="600.579">1 53,'13'-8,"0"1,1 0,-1 1,2 1,-1 0,1 1,-1 1,1 0,0 1,0 0,0 1,1 1,-1 1,0 0,11 3,-22-2,-1 0,0 1,0 0,1 0,-2 0,1 0,0 0,-1 1,1-1,-1 1,0-1,0 1,0 0,-1 0,0 0,1 0,-1 0,-1 0,1 0,0 1,-1-1,0 0,0 0,0 0,-1 1,0-1,1 0,-1 0,-1 0,1 0,0 0,-1 0,0 0,0-1,0 1,-1 0,-8 48,11-46,1 0,-1 0,1 0,1-1,-1 1,1 0,0-1,0 1,1-1,0 0,0 0,0 0,0 0,1 0,-1-1,1 1,1-1,0 1,37 54,-41-55,0 1,0-1,-1 0,1 0,-1 1,0-1,0 0,0 1,-1-1,1 0,-1 1,0-1,0 0,-1 0,1 0,-1 0,0 0,0 0,-1 0,1-1,-1 1,1-1,-1 0,0 0,0 0,-1 0,-3 5,-1-1,-1 0,0 0,1-1,-2 0,1-1,-1 0,0-1,0 0,-1 0,2-1,1 0,-1-1,0-1,0 1,0-2,-1 1,1-1,0-1,0 1,0-1,0-1,0 0,0 0,0-1,1 0,-2-1,-8-9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24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30,'43'0,"39"-4,9-3,0 1,-12 1,-13 1,-10 2,-8 1,-9 0,-5 1,-4 1,-2-1,-2 0,-4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10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102 256,'-26'141,"23"279,3-107,-28-112,29 109,26-140,-15-13,-9-145,0 0,0 1,-2-1,0 1,0-1,-1 1,0-1,-1 1,-1-1,0 1,-1-1,0 2,-11 104,15-155,-1 14</inkml:trace>
  <inkml:trace contextRef="#ctx0" brushRef="#br0" timeOffset="1">102 115,'18'7,"0"-2,1 0,-1-1,1-1,0 0,0-2,0 0,0-1,7-1,177-27,-34 17,-107 2,0 2,1 4,0 2,13 3,21-1,184-58,-54 28,140 30,-364-1,0-1,0 1,0-1,0 1,0 0,0 1,0-1,0 0,0 1,0 0,0-1,0 1,0 0,0 1,0-1,-1 0,1 1,0 0,-1-1,0 1,1 0,-1 0,0 1,0-1,0 0,0 1,0-1,-1 1,1 0,-1-1,0 1,0 0,1 0,-2 0,1 0,0 0,-2 167,-26 1,-2-30,1 29,15-112,9-41,0-1,1 1,0 0,1 0,1 0,1 1,1-1,1 14,8 21,-2 0,-3 1,-1 44,-6 468,-26-395,0-1,28-138,1-28,0 1,0 0,-1-1,1 1,-1 0,0 0,0 0,0-1,0 1,-1 0,0 0,1-1,-2 1,1 0,0-1,-1 1,1-1,-1 0,0 1,0-1,0 0,0 0,-1 0,0-1,1 1,-1 0,0-1,0 0,0 0,0 0,-1 0,1 0,0-1,-1 1,0-1,-12 1,0-1,0 0,0-2,0 0,0 0,0-2,1 0,-13-4,-23-4,-188 3,145 10,38-3,-141 13,27 23,-10-7,73-33,79 0,-110 21,76-4,51-9,-1 0,1 0,-1-2,1 1,-1-2,0 1,0-2,1 1,-7-3,13 2,-11-3,-1 0,0 1,0 1,0 0,0 1,0 1,0 1,0 0,-1 1,-44-1,47-9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10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34,'-2'2,"1"-1,-1 1,0-1,1 1,-1 0,1 0,-1 0,1 0,0 0,0 0,0 0,0 0,0 0,0 0,1 1,-1-1,1 0,-1 1,1-1,0 0,0 1,0-1,0 0,0 1,1-1,-1 0,1 1,0-1,-1 0,1 0,0 0,1 2,-2-4,1 1,0 0,-1 0,1 0,0 0,-1-1,1 1,0 0,0-1,0 1,0 0,-1-1,1 1,0-1,0 1,0-1,0 0,0 0,0 1,0-1,1 0,-1 0,0 0,0 0,0 0,0 0,0 0,0 0,0-1,0 1,0 0,0 0,0-1,0 1,0-1,0 1,0-1,0 0,-1 1,1-1,0 0,0 1,0-1,-1 0,1 0,-1 0,1 0,33-41,-24-5,-10 46,0 0,0 1,0-1,-1 0,1 0,0 1,-1-1,1 0,0 1,-1-1,1 0,-1 1,1-1,-1 1,0-1,1 1,-1-1,0 1,1-1,-1 1,0-1,1 1,-1 0,0 0,0-1,1 1,-1 0,0 0,0 0,0 0,1 0,-1 0,0 0,0 0,0 0,1 0,-1 0,0 0,0 1,1-1,-1 0,0 1,0-1,1 0,-1 1,0-1,1 1,-1-1,1 1,-1-1,1 1,-1 0,1-1,-1 1,1 0,-1-1,1 1,-47 52,46-52,0 1,0-1,0 1,0-1,1 1,-1-1,0 1,1-1,-1 1,1 0,0-1,0 1,-1 0,1-1,0 1,0 0,1-1,-1 1,0 0,0-1,1 1,-1 0,1-1,0 1,-1-1,1 1,0-1,0 1,0-1,0 0,0 0,0 1,0-1,1 0,-1 0,0 0,1 0,-1 0,0 0,2 0,0 0,0-1,0 1,0-1,0 1,0-1,0 0,0 0,0-1,0 1,0-1,0 1,0-1,-1 0,1 0,0 0,0 0,0-1,-1 1,1-1,-1 0,1 1,-1-1,0 0,0 0,0-1,0 1,0 0,0-1,0 1,-1-1,0 0,1 0,-1 1,0-1,0 0,0 0,0-1,-1 3,0 0,-1 0,1 0,0 1,0-1,0 0,0 0,-1 0,1 0,-1 0,1 1,0-1,-1 0,1 0,-1 0,1 1,-1-1,0 0,1 1,-1-1,0 1,0-1,1 1,-1-1,0 1,0-1,0 1,1 0,-1-1,0 1,0 0,0 0,0 0,0 0,0 0,0 0,1 0,-1 0,0 0,0 0,0 0,0 0,0 1,0-1,0 0,1 1,-1-1,0 0,-41 20,23-5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10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1,'-18'55,"-127"257,94-226,173-285,-18 27,-102 168,0 0,-1 0,1 1,0-1,1 1,-1-1,1 1,-1 0,1 0,0 0,0 0,1 0,-1 1,0-1,1 1,-1 0,1 0,0 1,0-1,0 1,0-1,0 1,0 0,0 1,0-1,0 1,0 0,1 0,-1 0,0 0,0 1,0 0,0 0,0 0,0 0,0 1,0-1,0 1,7 9,-1 0,-1 0,0 1,-1 0,0 1,0 0,-2 0,1 1,-2-1,0 1,0 1,-2-1,1 0,-2 1,1 15,-3-28,0 1,0-1,0 0,0 1,0-1,-1 0,1 1,-1-1,0 0,0 1,1-1,-1 0,-1 0,1 0,0 0,-1 0,1 0,-1 0,1 0,-1-1,0 1,0 0,1-1,-1 0,0 1,-1-1,1 0,0 0,0 0,0 0,-1-1,1 1,0 0,-1-1,1 0,-1 0,-1 0,-91-10,-60-23,131 26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10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13,'-14'10,"-5"8,5 0,11-2,10-4,8-5,3-7,2-4,-2-6,-4-7,-9 0,-6-1,-7 1,-3 9,6 6,4 8,2 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10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24,'7'18,"-2"1,0 0,-1 0,-1 0,0 0,-2 1,0-1,-2 8,2-12,0 18,0-6,0-1,-2 1,0 0,-2-1,-1 1,-2 0,-8 31,12-53,1-7</inkml:trace>
  <inkml:trace contextRef="#ctx0" brushRef="#br0" timeOffset="1">1 53,'13'-8,"0"1,1 0,-1 1,2 1,-1 0,1 1,-1 1,1 0,0 1,0 0,0 1,1 1,-1 1,0 0,11 3,-22-2,-1 0,0 1,0 0,1 0,-2 0,1 0,0 0,-1 1,1-1,-1 1,0-1,0 1,0 0,-1 0,0 0,1 0,-1 0,-1 0,1 0,0 1,-1-1,0 0,0 0,0 0,-1 1,0-1,1 0,-1 0,-1 0,1 0,0 0,-1 0,0 0,0-1,0 1,-1 0,-8 48,11-46,1 0,-1 0,1 0,1-1,-1 1,1 0,0-1,0 1,1-1,0 0,0 0,0 0,0 0,1 0,-1-1,1 1,1-1,0 1,37 54,-41-55,0 1,0-1,-1 0,1 0,-1 1,0-1,0 0,0 1,-1-1,1 0,-1 1,0-1,0 0,-1 0,1 0,-1 0,0 0,0 0,-1 0,1-1,-1 1,1-1,-1 0,0 0,0 0,-1 0,-3 5,-1-1,-1 0,0 0,1-1,-2 0,1-1,-1 0,0-1,0 0,-1 0,2-1,1 0,-1-1,0-1,0 1,0-2,-1 1,1-1,0-1,0 1,0-1,0-1,0 0,0 0,0-1,1 0,-2-1,-8-9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31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1 534,'118'-80,"-15"10,55-53,-124 95,1 1,1 1,1 2,36-16,49-44,-90 60,-16 17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40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1 184,'38'-23,"18"-19,4-1,-3 1,-12 9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40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0 191,'34'-24,"25"-18,7-6,-2 5,-13 10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48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0 387,'59'-34,"104"-92,62-89,-211 204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5:56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2314 844,'19'-10,"16"-7,2-2</inkml:trace>
  <inkml:trace contextRef="#ctx0" brushRef="#br0" timeOffset="180">2624 618,'24'-20,"18"-10,6-1,-5 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49:03.6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2371,'18'69,"150"453,-52-18,-90-428,-25-75,0 0,0 0,1-1,-1 1,0 0,1-1,-1 1,0-1,1 0,-1 1,1-1,-1 0,1 0,-1 0,0 0,1 0,-1 0,1 0,-1 0,1 0,-1-1,0 1,1-1,-1 1,1-1,-1 0,0 1,0-1,1 0,-1 0,0 0,0 0,0 0,0 0,0 0,0 0,0 0,-1 0,1-1,0 1,-1 0,1-1,0 1,-1 0,0-1,1 1,-1-2,1 2,155-260,-64 130,5 4,19-10,-96 112,2 0,0 1,1 2,2 0,0 2,1 0,1 2,1 1,26-12,-50 27,-1 1,1-1,-1 1,1 0,-1 1,1-1,0 1,-1-1,1 1,0 0,0 0,-1 1,1-1,0 1,-1 0,1 0,-1 0,1 0,-1 0,1 1,-1 0,0 0,0 0,0 0,0 0,0 0,0 1,-1 0,1-1,-1 1,0 0,0 0,0 0,0 0,0 1,-1-1,1 1,-1-1,0 1,0-1,0 1,0 1,0 16,-1 0,0 1,-2-1,0 0,-2 1,0-1,-1-1,-1 1,-1-1,-1 0,-1 0,0-1,-2 0,0-1,-1 0,-1-1,-12 12,-16 26,-3-2,-2-2,-2-2,-2-3,-2-1,-2-3,-18 8,45-32</inkml:trace>
  <inkml:trace contextRef="#ctx0" brushRef="#br0" timeOffset="300.026">1722 2118,'-39'43,"3"2,1 2,3 1,1 2,-17 40,42-79,-4 5,0-1,1 2,1 0,1 0,0 0,1 1,1-1,0 1,2 1,0-1,1 1,1-1,1 17,1-30,1 0,-1-1,2 1,-1 0,0-1,1 1,0-1,0 0,0 0,0 0,1 0,-1-1,1 1,0-1,0 0,0 0,1-1,-1 1,1-1,-1 0,1 0,0 0,0-1,0 1,0-1,0 0,0-1,2 1,8 0,0 0,0-1,0 0,0-1,-1-1,1 0,0-1,-1-1,4-2,-4 2,0-1,0-1,-1 0,0-1,0 0,-1-1,1-1,-2 0,1-1,-2 0,1 0,-1-1,-1 0,0-1,0 0,-1-1,-1 0,0 0,-1 0,0-1,-1 0,-1 0,0-1,0 0,-2 0,0 0,-1 0,0 0,-1 0,0-1,-2 1,0 0,0 0,-2 1,0-1,0 0,-1 1,-1 0,-1 0,1 1,-2 0,0 0,-1 1,0 0,-1 0,0 1,-1 0,0 1,-1 0,0 1,0 0,-5-2,-41-15,33 18</inkml:trace>
  <inkml:trace contextRef="#ctx0" brushRef="#br0" timeOffset="786.005">2343 1835,'-18'9,"0"1,1 0,0 2,1 0,0 0,1 2,0 0,1 1,1 0,0 1,1 0,1 1,-4 8,0-4,2 1,0 1,1 0,2 0,0 1,-3 15,11-33,0 0,0 0,1 0,0 0,0 1,1-1,-1 0,1 0,1 1,-1-1,1 0,0 0,1 0,-1 1,1-2,1 1,-1 0,1 0,0-1,0 1,0-1,1 0,0 0,0 0,0 0,1-1,-1 0,1 0,1 1,0-2,0 1,0-1,1-1,-1 1,0-1,1-1,0 1,-1-1,1 0,0 0,-1-1,1 0,0 0,0-1,-1 1,1-2,0 1,-1-1,1 0,-1 0,0 0,2-2,7-3,0-1,0 0,-1-1,0-1,0 0,-1-1,-1 0,5-7,20-26,-2-3,-1 0,-3-2,-2-2,-3 0,-1-2,-3-1,-3-1,-1 0,-4-1,8-53,-12 52,-3 0,-3 0,-1-1,-4 1,-1 0,-4-1,-2 1,-2 1,-3 0,-2 0,-2 2,-18-36,20 51,-2 2,-2 0,-1 1,-2 1,-1 1,-2 1,-1 1,-1 2,-14-12,36 38,1-1,-1 1,0 0,-1 0,1 0,0 1,-1 0,0 0,0 0,0 1,0 0,0 0,-1 0,1 1,0 0,-1 1,1-1,-1 1,1 0,-1 0,1 1,0 0,-1 0,1 1,0 0,0 0,0 0,0 1,0 0,0 0,1 0,-1 1,1-1,0 2,0-1,0 0,1 1,-4 4,-2 14,0 0,2 0,0 0,2 1,0 1,2-1,1 1,1-1,1 1,1 0,1 0,1 0,1-1,1 1,2-1,0 0,2-1,4 11,14 38,4-2,2-1,3-2,3-1,3-2,7 3,-19-27,3-2,1-2,2-1,1-1,2-2,1-2,1-1,2-2,0-2,15 4,-50-25,-1 0,1-1,0 0,0 0,0 0,0-1,0 0,0-1,1 0,-1 0,1 0,-1-1,1 0,-1 0,0-1,1 0,-1 0,0-1,1 0,-1 0,0-1,0 0,-1 0,1-1,4-3,20-21,-6 0</inkml:trace>
  <inkml:trace contextRef="#ctx0" brushRef="#br0" timeOffset="987.528">3358 1384,'10'43,"8"24,5 5,4-9,2-11,1-14,1-14,-6-10</inkml:trace>
  <inkml:trace contextRef="#ctx0" brushRef="#br0" timeOffset="1247.664">3245 537</inkml:trace>
  <inkml:trace contextRef="#ctx0" brushRef="#br0" timeOffset="1421.182">3754 1271,'28'-47,"24"-36,-4-2,-3-2,-5-2,-3-2,-15-13,-21 100,-1 0,1 0,-1 0,-1 0,1 0,0 0,-1 0,0 0,0 0,0 0,0 0,-1 1,1-1,-1 0,0 1,0-1,0 1,-1 0,1 0,-1 0,0 0,0 0,-2-2,0 4,-1 0,1 0,0 1,0 0,0 0,-1 0,1 0,0 1,0 0,0 0,0 1,0-1,0 1,0 0,0 0,1 1,-1-1,1 1,-1 0,1 0,0 1,1-1,-1 1,0 0,1 0,-1 0,-9 9,0 0,1 1,0 1,1-1,0 2,2 0,0 0,0 0,2 1,0 1,1-1,0 1,2 0,0 0,1 1,1-1,1 1,0-1,2 1,0-1,1 1,0-1,2 0,0 0,1 0,1 0,1-1,0 0,1 0,1-1,0 0,2 0,-1-1,2-1,0 0,1 0,0-1,1-1,1 1,-2-5,0-1,0 1,0-2,1 0,0-1,0 0,0-1,1 0,-1-2,1 1,0-2,0 0,0-1,0 0,0-1,-1-1,1 0,0-1,-1-1,0 0,1-1,-2 0,1-2,-1 1,0-1,0-1,-1-1,0 0,3-3,8-11,-1-2,-2 0,-1-1,-1-2,3-5,9-15,-6 13</inkml:trace>
  <inkml:trace contextRef="#ctx0" brushRef="#br0" timeOffset="1683.978">4629 0,'-32'46,"3"2,1 1,3 1,2 1,-14 45,34-90,1 1,0-1,0 0,0 0,1 1,0-1,0 1,1-1,0 1,0-1,0 1,1 0,0-1,0 1,0-1,1 0,0 0,1 1,-1-1,1 0,0-1,1 1,-1-1,1 1,0-1,0 0,1 0,0-1,0 1,0-1,0 0,0-1,3 2,14 4,-1-2,1 0,1-1,-1-2,1 0,0-1,3-1,3 1,70 7,-39-5,0 3,0 2,41 14,-98-24,0 1,-1-1,1 1,0 0,-1-1,1 1,-1 1,1-1,-1 0,1 1,-1-1,0 1,0-1,0 1,0 0,0 0,0 0,0 0,-1 1,1-1,-1 0,1 1,-1-1,0 1,0-1,0 1,0-1,-1 1,1 0,-1 0,1-1,-1 1,0 0,0-1,0 1,-1 0,1 0,-1-1,1 1,-1 0,0-1,0 1,0-1,0 1,-1 0,-15 22,-1 0,-1-1,-1-2,0 0,-2-1,-1-1,-6 4,-218 159,207-164,28-18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24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304 1,'-179'635,"153"-533,-62 181,88-283,-2 1,1 1,0 0,0 0,0 0,0 0,0 0,1 0,-1 0,1 0,-1 0,1 0,0 0,-1 0,1 0,0 0,0 0,1 1,-1-1,0 0,1 0,-1 0,1 0,0 0,0 0,-1 0,1 0,0-1,1 1,-1 0,0 0,1-1,-1 1,1-1,-1 1,1-1,-1 0,1 1,0-1,1 0,53-10,-26-2</inkml:trace>
  <inkml:trace contextRef="#ctx0" brushRef="#br0" timeOffset="378.936">1066 170,'-69'63,"4"2,2 3,3 3,-11 21,59-76,0 1,1-1,0 2,2-1,0 1,1 1,1 0,0 0,2 0,0 1,1-1,1 1,1 0,1 0,1 1,0-1,4 16,-2-29,1 1,0-1,0 0,1 0,-1 0,2-1,-1 1,1-1,0 0,0-1,1 1,0-1,0 0,0 0,0-1,1 1,0-1,0-1,0 0,0 0,0 0,1-1,-1 0,6 1,16 3,0-2,1-1,-1-1,1-2,25-2,-24-2,0 0,0-2,0-2,-1 0,0-2,-1-2,0 0,-1-2,0-1,-1-1,-1-2,0 0,-2-2,0-1,-1 0,-2-2,0-1,-1 0,11-20,-24 33,0 0,-1-1,0 0,-1 0,0 0,-1-1,-1 1,0-1,0 0,-1 0,-1-1,0 1,-1 0,-1 0,0 0,0 0,-2 0,1 0,-2 0,0 0,0 1,-1 0,0 0,-1 0,-1 0,0 1,0 0,-1 1,-1 0,0 0,0 0,0 1,-2 1,1 0,-1 0,0 1,0 0,-10-4,9 6,-1 1,0 0,0 1,0 0,-1 1,1 1,0 0,-1 0,1 2,-1-1,1 2,0 0,-1 0,1 1,0 1,0 0,1 1,0 1,-1-1,2 2,-1 0,1 0,0 1,0 0,1 1,0 1,1-1,-4 6,-49 55,37-41</inkml:trace>
  <inkml:trace contextRef="#ctx0" brushRef="#br0" timeOffset="732.256">2280 255,'-25'10,"1"1,0 2,1 0,1 2,0 0,1 2,0 0,-5 8,8-9,-10 6,2 1,1 1,0 1,2 2,1 0,2 1,0 1,2 1,1 1,-6 16,21-40,-1 0,1 1,0-1,1 0,0 1,0-1,1 0,0 1,0-1,0 1,1-1,0 0,1 1,0-1,0 0,0 0,1 0,0 0,0-1,1 1,0-1,0 0,0 0,1 0,0 0,0-1,0 0,1 0,0 0,0-1,0 0,6 3,10 3,0-2,0 0,1-1,0-1,0-2,1 0,-1-1,1-2,0 0,-1-2,1 0,0-2,-1 0,0-2,0 0,0-2,0 0,-1-2,-1 0,1-2,-1 0,-1-1,0-2,-1 0,-1 0,0-2,-1 0,0-1,-1-1,-2-1,5-7,-4 5,-1-1,-2-1,0 0,-1-1,-2 0,0-1,-1 0,-2 0,-1 0,0-1,-2 0,-1 0,-2 0,0 0,-1 0,-2 0,-1 1,-3-13,4 29,0-1,-1 2,0-1,0 0,-1 1,0-1,0 1,-1 1,0-1,-1 1,0 0,0 0,0 1,0 0,-1 1,0-1,-1 1,1 1,-1 0,0 0,0 0,0 1,0 1,-1-1,1 2,-1-1,1 1,-1 1,0 0,1 0,-1 1,0 0,-1 1,-24 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6:25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1559,'122'-71,"-3"-6,-4-4,-4-6,93-93,-155 137,-2 3,-2-3,-2-1,-2-2,-1-2,-3-2,-3-1,-1-2,-3-1,-2-1,-3-1,-2-2,-3 0,3-20,-18 64,-1 0,-1 0,0 0,-1 0,0 0,-2-1,1 1,-2 0,1-1,-2 1,0 0,-1 0,0 0,-2 0,1 0,-2-1,4 12,0 0,0-1,-1 1,1 1,-1-1,1 0,-1 1,0-1,0 1,0 0,0 0,-1 0,1 0,0 0,-1 1,1 0,-1 0,0 0,1 0,-1 0,0 1,0-1,1 1,-1 0,0 0,0 1,0-1,1 1,-1 0,0 0,0 0,-108 54,84-32,1 2,1 1,1 1,1 1,2 1,1 1,1 1,1 1,2 1,2 0,-2 7,3-12,1 1,1 0,2 1,1 0,1 0,1 1,2 0,2 1,0-1,2 0,2 1,0-1,2 1,2-1,1 0,1-1,1 1,2-2,1 1,2-1,0-1,3 1,-9-18,0 1,1-1,1-1,0 1,0-1,1-1,0 0,1 0,0-1,0-1,1 1,0-2,0 0,0 0,1-1,0-1,0 0,0-1,1 0,-1-1,1 0,-1-1,1-1,0 0,-1-1,1-1,-1 0,1 0,7-4,0-4,-2-2,0 0,0-1,-1 0,-1-2,0 0,-1-1,0-1,0-2,23-22,44-76,-83 116,0 0,0 0,0 0,0 0,0 1,0-1,0 0,0 0,0 0,0 1,0-1,1 0,-1 0,0 1,1-1,-1 0,1 0,-1 1,0-1,1 0,0 1,-1-1,1 1,-1-1,1 1,0-1,-1 1,1-1,0 1,-1 0,1-1,0 1,0 0,-1-1,1 1,0 0,0 0,0 0,-1 0,1 0,0 0,0 0,0 0,0 0,-1 0,1 0,0 1,0-1,-1 0,1 1,0-1,0 0,-1 1,1-1,0 1,-1-1,1 1,0-1,-1 1,1-1,-1 1,1 0,-1-1,1 2,3 120,-6-111,1-1,0 0,0 1,1-1,0 1,1-1,0 0,1 1,0-1,1 0,0 0,0 0,1-1,0 1,1-1,5 9,-7-16,-1 1,1-1,0 1,0-1,0 0,1 0,-1 0,0-1,1 1,-1-1,1 0,-1 0,1 0,0 0,0 0,-1-1,1 0,0 0,0 0,-1 0,1 0,0-1,0 0,-1 0,1 0,-1 0,1 0,-1-1,1 0,-1 0,0 1,0-2,0 1,0 0,0-1,0 1,-1-1,1 0,-1 0,0 0,1 0,-2 0,1-1,1-2,47-95,-36 68,1 1,2 1,1 0,2 1,0 2,11-10,-30 35,1 1,-1 0,1 0,0 0,0 0,0 0,0 0,0 0,0 1,0-1,1 1,-1-1,1 1,-1 0,1 0,-1 0,1 0,0 1,-1-1,1 1,0 0,0-1,-1 1,1 0,0 1,0-1,-1 0,1 1,0 0,-1-1,1 1,-1 0,1 0,-1 1,1-1,-1 0,0 1,1-1,-1 1,0 0,0 0,0 0,0 0,-1 0,1 0,-1 1,1-1,-1 0,0 1,0-1,0 1,1 1,7 31,-1 0,-2 1,-1-1,-2 1,-2 14,-1-50,5 48,-5-47,0-1,0 1,0 0,1 0,-1-1,0 1,1 0,-1-1,0 1,1 0,-1-1,0 1,1-1,-1 1,1-1,-1 1,1-1,0 1,-1-1,1 1,-1-1,1 0,0 1,-1-1,1 0,0 0,-1 1,1-1,0 0,0 0,-1 0,1 0,0 0,0 0,-1 0,1 0,0 0,-1 0,1-1,0 1,0 0,-1 0,1-1,0 1,-1 0,1-1,-1 1,1 0,0-1,-1 1,1-1,-1 1,1-1,-1 0,1 1,-1-1,0 1,1-1,-1 0,0 1,1-1,76-97,-42 58,-13 12,2 2,1 0,1 2,1 0,19-11,-45 34,0 0,0 0,0 0,0 1,0-1,0 0,0 1,0-1,0 1,0-1,0 1,0 0,0-1,0 1,0 0,0 0,1 0,-1 0,0 0,0 0,0 0,0 0,0 0,1 0,-1 1,0-1,0 0,0 1,0-1,0 1,0-1,0 1,0 0,0-1,0 1,0 0,-1 0,1-1,0 1,0 0,-1 0,1 0,-1 0,1 0,0 0,-1 0,0 0,1 0,-1 1,0-1,0 0,1 0,-1 0,0 0,3 73,-3-63,-3 222,18-198,-3-29</inkml:trace>
  <inkml:trace contextRef="#ctx0" brushRef="#br0" timeOffset="385.545">2625 1107,'30'-1,"0"0,0-2,0-1,0-2,-1 0,0-2,0-1,-1-2,0-1,-1-1,0-1,-1-1,-1-1,0-2,49-73,-72 88,0-1,0 0,0 0,-1 0,1 0,-1 0,0-1,0 1,0 0,-1-1,0 1,0 0,0-1,0 1,0 0,-1-1,0 1,0 0,0 0,-1-1,1 1,-1 0,0 0,-2-3,-2 2,0 1,0 0,0 0,0 1,-1 0,1 0,-1 0,0 1,0 0,0 0,0 1,0 0,0 0,0 0,0 1,-1 0,1 1,0 0,0 0,0 0,-5 2,0 0,-1 1,1 1,-1 0,2 0,-1 1,0 1,1 0,1 1,-1 0,1 0,0 1,1 0,0 1,1 0,-1 0,2 1,0 0,0 1,1-1,1 1,-1 0,2 1,0-1,1 1,0 0,0 0,2 0,-1 0,2 0,0 0,0 0,1 1,1-1,0 0,1-1,1 1,3 8,-1-11,0-2,1 1,0-1,0 0,1 0,0-1,1 0,0 0,0-1,0 0,1-1,-1 0,1-1,0 0,1 0,-1-1,1 0,0-1,-1 0,1-1,0 0,0-1,0 0,0 0,0-1,9-3,4-1,-6-2</inkml:trace>
  <inkml:trace contextRef="#ctx0" brushRef="#br0" timeOffset="15169.437">1552 458,'-9'-5,"-4"4,1 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6:54.9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0,'22'59,"-19"-38,-1 1,-1-1,0 0,-2 1,-1-1,0 0,-2 0,-4 17,6-26,1 0,0 0,0 1,2-1,-1 0,2 0,0 0,0 0,1 1,7 52,3 11,-10-65,0 0,0 0,-2 0,1 1,-1-1,-1 1,0-1,-1 1,0-1,-1 1,0 0,-5 16,1 0,2 0,1 1,1-1,2 1,0-1,3 11,8-3,-4-31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6:57.2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0,'22'80,"-15"180,18-144,5 50,-29 144,23-204,-21-97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7:02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289 141,'-1'-2,"-1"0,1 1,-1-1,1 0,-1 0,0 1,0-1,0 1,0-1,0 1,0 0,0 0,0 0,-1 0,1 0,0 0,0 1,-1-1,1 1,-1 0,1 0,0-1,-1 2,1-1,-3 0,-3 0,-1 1,0 0,1 0,-1 1,1 0,0 1,0 0,0 0,0 0,0 1,0 0,1 1,0 0,0 0,0 0,1 1,0 0,0 0,0 1,1-1,-5 8,1 0,1-1,1 1,0 0,1 1,0 0,1 0,1 0,1 0,0 1,0-1,1 12,1-22,0 1,0 0,1 0,0 0,0 0,0 0,1 0,0 0,0 0,0 0,1 0,0 0,0-1,0 1,1-1,-1 1,2-1,-1 0,0 0,1 0,0-1,0 0,0 1,1-1,0 0,-1-1,1 1,0-1,1 0,-1-1,1 1,-1-1,74 5,-60-13</inkml:trace>
  <inkml:trace contextRef="#ctx0" brushRef="#br0" timeOffset="397.365">656 226,'-11'12,"1"1,0 1,0 0,2 0,0 1,1 0,0 1,1-1,1 1,0 0,1 1,1-1,0 1,1 6,3-19,-1-1,1 1,0 0,0-1,0 1,0-1,1 1,0-1,-1 0,1 0,0 0,0 0,1 0,-1 0,1 0,-1-1,1 1,0-1,0 0,0 0,0 0,1 0,-1 0,0-1,1 1,-1-1,1 0,-1 0,1-1,0 1,-1-1,1 1,0-1,7 1,-1-1,1 0,0 0,-1-1,1-1,-1 1,0-2,0 1,1-2,-2 1,4-2,112-81,-113 79,-1 0,1-1,-2-1,1 0,-1 0,-1-1,0 0,0-1,-1 0,0 0,-1-1,0 0,-1 0,0 0,-1-1,-1 0,0 0,0 0,-2-1,1 1,-2-1,1-6,-3 14,-1-1,1 1,-1-1,0 1,0 0,-1 0,1 0,-2 0,1 0,0 1,-1-1,0 1,-1 0,1 0,-1 1,0-1,0 1,0 0,0 0,-1 1,0 0,0 0,0 0,0 0,0 1,0 0,-1 0,1 1,-1 0,1 0,-1 1,1-1,-1 1,0 1,1-1,-1 1,1 0,-1 1,-5 1,-68 62,61-41</inkml:trace>
  <inkml:trace contextRef="#ctx0" brushRef="#br0" timeOffset="949.409">1164 452,'10'-37,"3"1,1 1,1 0,2 0,1 2,2 0,22-26,-42 59,0 1,0-1,1 1,-1-1,0 0,0 1,1-1,-1 0,0 1,0-1,1 0,-1 1,0-1,1 0,-1 0,1 1,-1-1,0 0,1 0,-1 0,1 0,-1 0,0 1,1-1,-1 0,1 0,-1 0,1 0,-1 0,0 0,1 0,-1 0,1 0,-1-1,1 1,-1 0,0 0,1 0,-1 0,1-1,-1 1,0 0,1 0,-1-1,0 1,1 0,-1-1,0 1,0 0,1-1,-1 1,0-1,-6 41,4-31,-2 5,0-1,1 1,1 0,0 0,1-1,0 1,1 0,0 0,1 0,1 0,1 0,1 6,-3-18,0 0,0 0,0 0,0-1,0 1,0 0,0 0,1-1,-1 1,1-1,-1 1,1-1,0 0,0 1,-1-1,1 0,0 0,0 0,0 0,0-1,0 1,0-1,0 1,1-1,-1 1,0-1,0 0,0 0,0 0,0-1,1 1,-1 0,0-1,0 1,0-1,0 0,0 0,0 1,0-1,0-1,-1 1,1 0,0 0,1-2,75-67,-61 46,0-1,-1-1,-2 0,-1-1,-1 0,8-28,-15 54,-5 11</inkml:trace>
  <inkml:trace contextRef="#ctx0" brushRef="#br0" timeOffset="1434.948">1700 423,'109'-257,"-71"197,-33 90,-7-25,0 1,0 0,1-1,0 1,0 0,0 0,1 0,0 0,0 0,0 0,1 0,0-1,0 1,0 0,1 0,0-1,0 1,0-1,1 1,0-1,0 0,0 0,1 0,-1-1,1 1,1-1,-1 0,0 0,1 0,0-1,0 0,0 0,0 0,5 2,-1-6,0 0,0-1,0 0,0 0,0-1,0 0,0 0,-1-1,0 0,0-1,0 0,0 0,-1-1,1 0,-2 0,1-1,-1 1,0-2,0 1,0 0,-1-1,-1 0,1-1,-1 1,2-7,29-61,-30 69,-3 7</inkml:trace>
  <inkml:trace contextRef="#ctx0" brushRef="#br0" timeOffset="1800.441">2434 226,'27'-19,"-9"8,0-1,-1-1,0-1,-1 0,-1-1,0 0,-1-1,-1-1,5-8,-17 24,0 0,0 0,0 0,-1 0,1-1,0 1,-1 0,1 0,-1 0,1-1,-1 1,0 0,0-1,1 1,-1 0,0-1,0 1,0 0,0-1,0 1,-1 0,1-1,0 1,-1 0,1 0,-1-1,1 1,-1 0,1 0,-1 0,0 0,0 0,0 0,0 0,1 0,-1 0,0 0,0 0,-1 0,1 1,0-2,-56 1,33 9,1 1,1 1,-1 1,2 1,0 1,0 0,1 2,1 0,-14 15,29-27,0 1,1 0,-1 0,1 1,0-1,1 1,-1-1,1 1,0 0,0 0,0 0,0 0,1 0,0 0,0 0,1 1,-1-1,1 0,0 1,1-1,-1 0,1 0,0 1,0-1,1 0,0 0,-1 0,2 0,-1-1,0 1,1 0,0-1,0 0,1 0,-1 0,1 0,0 0,-1-1,2 1,-1-1,3 1,4 2,1-1,0-1,0 0,0 0,1-1,-1-1,1 0,-1-1,1 0,0-1,0 0,-1-1,1 0,0-1,-1-1,1 0,1-1,10-2</inkml:trace>
  <inkml:trace contextRef="#ctx0" brushRef="#br0" timeOffset="2166.058">3055 1,'-26'17,"-25"15,3 2,0 2,3 2,-2 5,44-41,0 0,0 1,0-1,0 1,0 0,1 0,-1 0,1 0,0 1,0-1,0 1,0-1,1 1,-1 0,1-1,0 1,0 0,0 0,1 0,-1 0,1 0,0 0,0 0,1 0,-1 0,1 0,0-1,0 1,0 0,0 0,1 0,-1-1,1 1,0-1,0 1,0-1,1 0,-1 0,1 0,0 0,2 2,95 26,-70-26,-25-4,5 2,-1-1,1 1,0-2,0 1,0-1,0-1,-1 0,1 0,0-1,0 0,0-1,0 0,-1 0,1-1,-1 0,8-5,-4-3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7:05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1,'-16'60,"-25"143,41 156,0-354,0-1,0 1,0 0,-1-1,0 1,0-1,0 1,0-1,-1 1,1-1,-1 1,0-1,-1 0,1 0,-1 0,1-1,-1 1,-1 0,1-1,0 0,-1 0,1 0,-1 0,0-1,-2 2,-7-5</inkml:trace>
  <inkml:trace contextRef="#ctx0" brushRef="#br0" timeOffset="272.35">0 368,'24'-5,"13"-2,5 1,0 6,-3 3,-2 1,-4 0,-1-1,-3-1,-1-1,0 0,0-1,0 0,-1 0,1 0,0 0,0 0,-4 0</inkml:trace>
  <inkml:trace contextRef="#ctx0" brushRef="#br0" timeOffset="517.143">650 424,'4'34,"8"20,0 6,-1-7</inkml:trace>
  <inkml:trace contextRef="#ctx0" brushRef="#br0" timeOffset="690.646">677 141,'20'5,"5"2</inkml:trace>
  <inkml:trace contextRef="#ctx0" brushRef="#br0" timeOffset="1121.051">988 678,'101'-162,"-87"136,0 0,2 2,1 0,1 0,1 2,8-7,30-26,-57 55,1 0,-1 0,1 0,-1 0,1 0,-1 0,1 1,-1-1,1 0,-1 0,1 0,-1 1,1-1,-1 0,0 1,1-1,-1 0,0 1,1-1,-1 0,0 1,1-1,-1 1,0-1,1 1,-1-1,0 1,0-1,0 1,0-1,0 1,1-1,-1 1,0-1,0 1,0-1,0 1,0-1,0 1,-1-1,1 1,0-1,0 1,0-1,0 1,-1-1,1 1,0-1,0 1,-1-1,1 0,0 1,-1-1,1 3,-2 8,0-1,1 1,0 0,0 0,1 0,1 0,0 0,1 0,0 0,0-1,1 1,1-1,-1 1,2-1,-1 0,2-1,-1 1,1-1,1 0,-1 0,2-1,3 4,52 8,-40-18</inkml:trace>
  <inkml:trace contextRef="#ctx0" brushRef="#br0" timeOffset="1733.161">1778 311,'-1'-3,"-1"0,0 0,0 0,0 0,0 0,0 1,0-1,-1 1,1-1,-1 1,0 0,0 0,1 0,-2 0,1 1,0-1,0 1,0 0,-1 0,1 0,0 0,-1 1,1-1,-1 1,1 0,-1 0,1 0,0 0,-1 1,1-1,-1 1,1 0,0 0,-1 0,1 1,0-1,0 1,0-1,0 1,0 0,0 0,1 1,-5 2,1 1,0 0,0 0,1 0,-1 1,1 0,1 0,-1 0,1 1,1-1,-1 1,1 0,1 0,0 0,0 1,0-1,1 0,0 1,1-1,-1 1,2-1,-1 1,1-1,1 2,-1-7,0-1,0 0,1 1,-1-1,0 0,1 0,0 0,-1 0,1-1,0 1,0 0,0-1,0 1,0-1,0 0,0 1,1-1,-1 0,0 0,1-1,-1 1,1 0,-1-1,1 0,-1 1,1-1,-1 0,1 0,-1-1,1 1,-1 0,1-1,-1 1,1-1,87-33,-76 27,9-3,-8 1,2 0,-1 1,1 1,1 0,-1 1,1 1,0 1,0 1,1 0,-1 1,1 1,-1 1,1 1,11 1,-27-1,1 1,0-1,-1 1,0-1,1 1,-1 0,0 0,0 1,0-1,0 0,0 1,-1 0,1 0,-1 0,0 0,1 0,-2 0,1 1,0-1,-1 1,1-1,-1 1,0-1,0 1,0 0,-1 0,1-1,-1 1,0 0,0 0,-1 2,-23 121,-134 340,152-450,-1-1,-1 0,0 0,-1-1,-1 0,0 0,-1-1,-1 0,0-1,-1-1,0 0,0-1,-2 0,1-1,-2 0,1-2,-1 0,0 0,-1-1,1-1,-1-1,-1-1,1 0,-1-1,-16 0,20-2,10 0,-1 0,1 0,0 0,0 0,-1-1,1 1,0-1,-1-1,1 1,0 0,0-1,-1 0,1 0,0 0,0-1,0 1,0-1,0 0,0 0,1 0,-1-1,1 1,-1-1,1 0,0 0,0 0,0 0,0-1,1 1,-1-1,1 1,0-1,0 0,1 0,-1-1,2-8,2 0,-1 0,2 0,0 0,0 0,1 0,1 1,0 0,1 0,0 0,1 1,0 0,1 0,0 1,0 0,1 0,9-7,-15 14,34-38,2 1,2 1,1 3,3 1,44-26,-64 46</inkml:trace>
  <inkml:trace contextRef="#ctx0" brushRef="#br0" timeOffset="2432.878">1497 537,'0'-5,"0"-6,4-1,3-4,-1-4,-2-3,0-3,-2-1,-1-1,-1-1,1 0,-2 0,1 0,0 1,-5 4,-2 2,-4 5,0 5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7:11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453 279,'-4'-51,"-30"73,11 9,1 0,2 2,1 0,2 2,1 0,2 0,-1 7,13-34,-198 492,138-328,57-212,13 8,0 1,3 0,0 1,2 0,1 1,1 0,2 1,1 1,8-10,8-14,377-655,-371 602,-42 219,1-45,2 1,4 0,3-1,5 12,63 253,-53-216,-22-118,0 0,0 0,0 1,0-1,0 0,-1 1,1-1,0 1,-1-1,1 1,-1-1,1 1,-1-1,0 1,0-1,0 1,0-1,0 1,0 0,0-1,0 1,0-1,-1 1,1-1,-1 1,1-1,-1 1,0-1,1 1,-1-1,0 0,0 0,0 1,0-1,0 0,0 0,-1 0,1 0,0 0,0 0,-1 0,1-1,-1 1,1 0,-1-1,1 1,-1-1,1 1,-1-1,1 0,-1 0,1 0,-1 0,1 0,-1 0,0 0,1 0,-2-1,-13-7,0-1,1-1,0 0,0-1,1-1,1 0,-12-14,-27-23,-10-1,-3 2,-1 4,-64-32,33 40,71 46,27 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7:11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543 28,'0'0,"1"0,-1-1,0 1,1-1,-1 1,0-1,1 1,-1-1,0 0,0 1,0-1,1 1,-1-1,0 1,0-1,0 0,0 1,0-1,0 1,0-1,0 0,-1 1,1-1,0 1,0-1,0 1,0-1,-1 1,1-1,0 1,-1-1,1 1,0-1,-1 1,1-1,-1 1,1-1,-1 1,1 0,-1-1,1 1,-1 0,1 0,-1-1,1 1,-1 0,1 0,-1 0,1 0,-1-1,0 1,1 0,-1 0,1 0,-1 0,0 1,1-1,-1 0,1 0,-42-6,42 6,-32 1,-1 1,1 2,0 1,1 1,-28 10,16-5,-152 48,194-59,0-1,0 1,0 0,-1 0,1 0,0 0,0 0,0 1,0-1,0 0,0 0,0 1,0-1,0 0,0 1,0 0,0-1,0 1,0-1,0 1,0 0,1 0,-1-1,0 1,0 0,1 0,-1 0,1 0,-1 0,0 0,1 0,0 0,-1 0,1 0,0 0,0 0,-1 0,1 0,0 0,0 0,0 1,0-1,0 0,1 0,-1 0,0 0,0 0,1 0,-1 0,0 0,1 0,0 0,-1 0,1 0,-1 0,1 0,0 0,0-1,-1 1,1 0,8 3,-1 0,1-1,-1 0,1 0,0-1,0 0,1-1,-1 0,0 0,0-1,3 0,43 5,61 14,-115-19,1 0,-1 0,0 0,1 0,-1 0,1 1,-1-1,0 0,1 1,-1 0,1-1,-1 1,0 0,0-1,0 1,1 0,-1 0,0 0,0 0,0 0,0 0,0 1,-1-1,1 0,0 0,-1 1,1-1,0 0,-1 1,1-1,-1 1,0-1,0 0,1 1,-1-1,0 1,0-1,0 1,-1-1,1 1,0-1,0 0,-1 1,1-1,-1 1,1-1,-1 0,0 1,1-1,-1 0,0 0,0 0,0 0,0 1,-1-1,-106 100,53-58,52-40,-10 7,1 0,0 1,1 0,1 1,0 0,0 0,1 1,-7 14,15-24,0-1,1 1,-1-1,1 1,0 0,0-1,0 1,0-1,0 1,0 0,1-1,0 1,-1-1,1 1,0-1,0 1,0-1,0 0,1 1,-1-1,1 0,-1 0,1 0,0 0,-1 0,1-1,0 1,0 0,1-1,-1 1,0-1,0 0,1 0,-1 0,1 0,91 25,-86-24,1 0,-1-1,0 0,1 0,-1-1,0 0,1 0,-1-1,0 0,1-1,-1 0,0 0,0-1,0 1,0-2,-1 1,1-1,-1-1,0 1,0-1,-1 0,1-1,-1 1,0-1,-1-1,1 1,-1-1,2-4,10-38,-9 31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7:12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0,'-7'45,"3"-1,1 0,2 1,4 37,-1-25,38 527,-58-289,14-278,1 1,1-1,0 1,1 0,1 0,1-1,1 1,0-1,1 1,1-1,1 0,0 0,1 0,3 3,-7-17,1 0,-1 0,1 0,-1 0,1-1,0 1,0-1,0 0,1 0,-1 0,0 0,1-1,0 1,-1-1,1 0,0 0,-1 0,1 0,0-1,0 1,0-1,0 0,-1 0,1-1,0 1,0-1,2 0,12-6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37:16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174 204,'0'-34,"0"27,0 23,0 489,14-399,-10-89,-1 0,-1-1,0 1,-1 0,0 0,-2 0,-2 14,-37 111,71-205,-24 43</inkml:trace>
  <inkml:trace contextRef="#ctx0" brushRef="#br0" timeOffset="587.06">4 204,'-1'-6,"0"1,0-1,1 1,0-1,0 1,0-1,0 0,1 1,0-1,0 1,1 0,0-1,0 1,0 0,0 0,1 0,0 0,0 0,0 1,0-1,1 1,0 0,0 0,0 0,0 1,1-1,-1 1,1 0,0 0,0 1,5-2,9-5,0 1,1 1,0 0,1 2,-1 0,1 2,20-2,-38 5,25-3,-1 1,1 2,-1 1,1 1,19 4,-42-4,-1 0,1 0,-1 1,0 0,1-1,-1 2,0-1,-1 0,1 1,-1 0,1 0,-1 0,0 0,-1 0,1 0,-1 1,0 0,0-1,0 1,-1 0,1 0,-1 0,0 0,-1 0,1 0,-1 0,0 0,0 0,-1 0,1 0,-2 4,0 11,0 0,-1 0,-1 0,-1-1,-1 1,-1-1,-8 16,13-29,1 1,0-1,0 0,0 0,0 1,1-1,0 1,0-1,1 0,0 1,0-1,1 0,-1 0,1 0,1 0,-1 0,1 0,0 0,0-1,1 0,-1 1,1-1,0 0,1-1,-1 1,1-1,0 0,0 0,0-1,1 1,1 0,5 3,0 0,-1 1,0 1,0 0,-1 0,0 1,-1 0,0 0,0 1,-1 1,-1-1,0 1,-1 1,0-1,0 1,-2 0,1 0,-2 1,0 1,-1-5,0 0,-1 0,0 0,-1 0,0 0,-1 0,0 0,0 0,-1-1,-1 1,0 0,0-1,0 1,-1-1,-1 0,0 0,0-1,0 1,-1-1,-1 0,1-1,-1 1,0-2,-1 1,-5 3,-12 2,-1-1,0-2,-1 0,0-2,0-1,-1-1,1-1,-4-1,28-3,-130 8,127-8,0-1,1 1,-1-1,1 0,-1 0,1-1,0 1,-1-1,1 0,0-1,0 1,0-1,0 0,1 0,-1-1,1 0,0 1,0-1,0 0,1-1,-1 1,1-1,2 2,0 1,0-1,0 0,0 0,1 1,-1-1,1 0,0 0,-1 0,1 0,1 0,-1 0,0 0,1 1,0-1,-1 0,1 0,0 0,0 1,1-1,0 0,8-17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0:10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452 843,'-27'5,"1"2,-1 1,1 1,1 2,0 0,0 1,1 2,1 0,0 2,1 1,-19 17,28-23,0 1,1 0,1 0,-1 1,2 1,0 0,1 0,0 1,1 0,0 1,2-1,0 1,-2 11,7-23,0-1,1 0,0 1,0-1,0 1,0-1,1 0,-1 1,1-1,0 0,0 1,0-1,0 0,1 0,-1 0,1 0,0 0,0 0,0 0,0-1,1 1,-1-1,0 1,1-1,0 0,0 0,-1 0,1 0,0-1,1 1,-1-1,0 0,0 0,1 0,-1 0,0-1,1 1,-1-1,0 0,1 0,-1 0,1 0,-1-1,1 1,-1-1,0 0,0 0,1 0,-1 0,21-7,-1 0,0-2,0 0,-1-2,0 0,-1-2,0 0,-2-1,1-2,8-9,-13 13,31-24,-3-2,-1-2,-1-2,-3-1,-2-2,-1-2,-3-1,1-7,-16 32,-95 312,73-146,6-136,0 0,1 0,0 0,0 0,0 0,0-1,1 1,0-1,0 1,1-1,-1 0,1 0,0-1,1 1,-1-1,1 0,0 0,0-1,0 1,0-1,4 2,2-1,0 1,-1-2,2 0,-1 0,0-1,1 0,-1-1,1-1,-1 1,1-2,-1 0,1 0,-1-1,0 0,1-1,-1 0,0-1,-1-1,1 1,8-7,10-5,0-2,-1-1,-1-1,0-2,-2 0,12-16,5-10,-2-2,-3-2,-2-1,-2-2,1-10,-7 11,-2-1,-3-2,-2 0,-3-1,-2-1,-3-1,-2-2,-7 49,0-1,-1-1,-1 1,0 0,0 0,-2 0,0-1,0 1,-2 0,1 0,-2 0,0 1,0-1,-2 1,1 0,-2 0,0 1,-8-12,13 22,-1-1,0 1,1 0,-1 0,0 0,0 1,0-1,0 1,-1 0,1 0,0 0,0 0,-1 0,1 1,-1-1,1 1,-1 0,1 0,0 0,-1 1,1-1,-1 1,1 0,0 0,0 0,-1 0,1 0,0 1,0-1,0 1,0 0,1 0,-1 0,0 1,0-1,-77 98,63-59,1 1,3 0,1 1,3 1,1-1,2 1,2 1,2-1,2 0,2 1,1-1,3 0,2 0,1-1,3 0,7 18,-19-61,7 29,0 0,2 0,1-1,1-1,2 1,0-2,2 0,13 17,-24-39,0 0,0-1,0 0,1 0,-1 0,1-1,0 1,-1-1,1 0,0-1,0 1,0-1,1 0,-1 0,0 0,0-1,1 0,-1 0,0 0,0-1,1 1,-1-1,0-1,0 1,0-1,0 0,0 0,0 0,-1-1,1 1,-1-1,0 0,1-1,-2 1,1-1,0 1,-1-1,1-1,0-1,39-37,-1-1,-3-3,29-44,17-22,-64 83,-21 29,1 1,-1-1,0 1,1 0,-1-1,1 1,-1-1,0 1,0-1,1 1,-1-1,0 1,0-1,1 1,-1-1,0 1,0-1,0 1,0-1,0 0,0 1,0-1,0 1,0-1,0 1,0-1,0 1,0-1,0 0,-1 1,1-1,0 1,0-1,-1 1,1-1,0 1,-1-1,1 1,0 0,-1-1,1 1,-1-1,1 1,-1 0,1-1,-1 1,1 0,-1 0,1 0,-1-1,1 1,-1 0,1 0,-1 0,1 0,-2 0,0 0,-1 1,1-1,-1 1,1 0,0 0,-1 0,1 0,0 0,0 0,0 1,-1-1,1 1,1 0,-1-1,0 1,0 0,1 0,-1 0,1 0,-1 0,1 1,0-1,0 0,0 1,0-1,0 1,1-1,-1 0,1 2,-10 76,9-66,0-1,2 1,-1-1,2 1,0-1,0 0,2 0,-1 0,2 0,-1 0,2-1,0 0,0 0,1-1,1 1,-1-1,2-1,1 1,-7-8,0-1,0 0,1 0,-1 0,1-1,-1 1,1-1,0 0,-1 0,1 0,0-1,0 1,0-1,0 0,0 0,-1 0,1-1,0 1,0-1,0 0,-1 0,1 0,0 0,-1-1,1 0,-1 1,1-1,-1-1,0 1,1-1,88-81,-68 54,-1 0,-2-2,-1 0,-2-1,-1-1,2-9,6-29,-42 115,13-28,0 0,1 0,1 0,1 0,0 0,1 0,1 0,0 1,1-1,0 0,1 0,1-1,1 1,0-1,0 0,2 0,0 0,0-1,1 0,5 4,-10-14,0 0,0 0,1 0,0-1,-1 0,1 1,0-1,0-1,0 1,0-1,0 1,1-1,-1 0,0-1,0 1,1-1,-1 0,0 0,1 0,-1-1,0 1,1-1,-1 0,0 0,0-1,0 1,0-1,0 0,0 0,0 0,0-1,0 0,12-7,-1-1,0-1,-1 0,0-1,-1-1,0 0,-1-1,2-2,0 0,-1-1,-2 0,1 0,-2-2,-1 1,0-1,-2-1,0 1,0-5,-7 25,-1-1,1 0,0 0,0 0,0 0,0 0,-1 1,1-1,0 0,1 0,-1 0,0 0,0 0,0 0,0 1,1-1,-1 0,0 0,1 0,-1 1,1-1,-1 0,1 0,-1 1,1-1,-1 0,1 1,0-1,-1 1,1-1,0 1,-1-1,1 1,0-1,0 1,0 0,-1-1,1 1,0 0,0 0,0 0,0 0,0 0,0 0,-1 0,1 0,0 0,0 0,0 0,0 0,0 0,-1 1,1-1,0 1,10 5</inkml:trace>
  <inkml:trace contextRef="#ctx0" brushRef="#br0" timeOffset="1804.756">3275 674,'-13'-2,"0"0,1 1,-1 0,0 1,0 1,1 0,-1 1,0 0,1 1,-1 0,1 1,0 0,0 1,-2 0,1 0,1 1,-1 1,1 0,0 0,0 1,1 1,0 0,1 1,0 0,0 0,1 1,0 0,1 0,0 1,1 1,1-1,0 1,0 0,1 0,1 1,1-1,-1 1,1 6,3-16,0 0,0 0,1-1,-1 1,1 0,0-1,0 1,0-1,1 1,-1-1,1 1,0-1,0 0,0 0,0 0,1 0,-1 0,1 0,0-1,-1 1,1-1,0 0,0 0,1 0,-1 0,0-1,1 1,-1-1,1 0,0 0,-1 0,1 0,0-1,-1 1,1-1,0 0,0 0,-1 0,1-1,0 1,-1-1,1 0,0 0,-1 0,1-1,-1 1,0-1,1 0,-1 0,1-1,140-105,27-73,-171 180,0 1,0-1,1 0,-1 1,0-1,1 1,-1-1,1 1,-1-1,1 1,-1-1,1 1,-1 0,1-1,-1 1,1-1,0 1,-1 0,1 0,0-1,-1 1,1 0,-1 0,1 0,0 0,-1 0,1 0,0 0,0 0,-1 0,1 0,0 0,-1 0,1 0,-1 1,1-1,0 0,-1 1,1-1,-1 0,1 1,0-1,-1 0,1 1,-1-1,1 1,-1-1,0 1,1-1,-1 1,1 0,-1-1,0 1,0-1,1 1,-1 0,0-1,0 1,0 0,0-1,1 1,-1 0,0 0,1 52,-1-44,0-7,8 115,-8-113,1 0,0 1,1-1,-1 0,1 0,-1 0,1 0,1 0,-1-1,0 1,1-1,0 1,0-1,0 0,0 0,0 0,1-1,-1 1,1-1,-1 1,1-1,0-1,0 1,0 0,2 0,3-3,-1 0,0-1,1 0,-1 0,0-1,0 0,0 0,-1-1,1 0,-1 0,0-1,0 1,0-2,-1 1,1-1,-2 0,1 0,0-1,-1 0,0 0,-1 0,0 0,1-2,0 2,128-199,-149 361,41-6,-22-140,-1 1,1-1,1-1,0 1,0-1,0 1,1-1,0 0,1-1,0 1,0-1,4 3,-7-7,0-1,0 1,0-1,0 0,0 0,1 0,-1 0,1-1,-1 0,1 1,0-1,0 0,-1-1,1 1,0-1,0 0,0 1,0-2,-1 1,1 0,0-1,0 0,0 0,-1 0,1 0,0 0,-1-1,1 0,-1 0,0 0,2-1,6-7,0 0,-1 0,0-1,-1 0,0-1,-1 0,0 0,-1-1,0 0,-1 0,4-13,15-28,12-14,61-142,-62 68,-19 165,28 75,-22-53,-3 2,-1 0,-2 2,-2 0,-1 7,-6-16,-3 0,0 1,-3-1,-2 38,-7-13,-3 0,-3-1,-12 34,11-56,-2 0,-1-2,-2 0,-2-1,-18 23,-13 1,50-61,1-1,-1 1,1-1,-1 0,0 1,0-1,0 0,1 0,-1 0,0-1,0 1,0 0,0-1,-1 1,1-1,0 0,0 1,0-1,0 0,0-1,0 1,0 0,-1 0,1-1,0 1,0-1,0 0,0 0,0 0,1 0,-1 0,0 0,0 0,0 0,1-1,-1 0,-3-6,1 0,0 0,1-1,0 0,0 1,1-1,0 0,0 0,1-1,0 1,1 0,0 0,1-1,-1 1,2 0,0-1,6-35,3 0,1 1,2 1,2 0,2 1,2 0,2 2,17-25,-25 41,10-17,1 1,2 1,2 2,1 1,5-3,242-245,-248 253,2 2,1 0,1 2,17-9,-49 35,1 0,-1 0,1 0,-1 0,1 0,0 0,0 1,-1-1,1 1,0-1,0 1,0-1,0 1,0 0,0 0,-1 0,1 0,0 0,0 1,0-1,0 1,0-1,-1 1,1-1,0 1,0 0,-1 0,1 0,-1 0,1 0,-1 0,1 1,-1-1,0 0,1 1,-1-1,0 1,0-1,0 1,0 0,0-1,0 1,-1 0,1 0,-1-1,1 1,-1 0,1 1,3 15,0 1,-1 0,-1 0,-1 1,0-1,-1 0,-3 11,2 8,-31 132,30-162,-1 0,1 0,-1-1,-1 1,1-1,-1 0,-1 0,1 0,-1 0,0-1,-1 0,1 0,-1 0,-1-1,1 0,-1 0,0-1,0 1,0-1,-5 1,11-5,1 0,-1 0,0-1,0 1,1 0,-1 0,0 0,0 0,1 0,-1 0,0 0,0 0,1 0,-1 1,0-1,1 0,-1 0,0 1,0-1,1 0,-1 1,0-1,1 0,-1 1,1-1,-1 1,1 0,-1-1,1 1,-1-1,1 1,-1 0,1-1,0 1,-1 0,1-1,0 1,0 0,0-1,-1 1,1 0,0 0,0-1,0 1,0 0,0 0,0 0,0-1,1 1,-1 0,0-1,0 1,0 0,1 0,-1-1,0 1,1 0,-1-1,1 1,-1-1,1 1,0 0,13 3,1-1,0-1,0 0,0-1,0 0,0-1,14-3,12 2,-11 2,1-2,0-1,0-2,-1 0,1-2,-1-2,-1 0,0-2,0-1,-1-2,0-1,-1 0,0-2,-2-2,0 0,-1-1,-1-2,0 0,-2-1,-1-2,6-7,-22 24,1 0,-1 0,0 0,0 0,-1 0,0-1,0 0,-1 0,0 1,0-1,-1 0,0-1,-1 1,1 0,-2 0,1 0,-1 0,0 0,-1 0,0 0,0 0,0 0,-1 1,-1-1,-1-3,-8-2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13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1158 206,'0'-11,"0"1,-1-1,0 1,0-1,-1 0,0 1,-1 0,0 0,-1 0,0 0,-1 0,0 1,0 0,-1 0,0 0,0 1,-5-5,5 11,-1 0,0 0,1 1,-1 0,0 0,1 0,-1 1,0 0,0 0,0 1,1 0,-1 0,0 1,1-1,-1 1,1 1,0-1,0 1,0 1,0-1,0 1,0 0,1 0,0 0,0 1,0 0,1 0,-4 4,-6 2,-27 21,2 1,1 2,2 1,1 2,2 2,2 1,1 1,3 1,1 2,3 1,1 0,2 2,3 0,2 1,1 1,3 0,3 1,-2 28,8-38,1 0,2 1,2-1,2 0,1 0,-3-28,-1-1,2-1,0 1,0 0,1-1,0 0,1 0,0 0,1-1,0 0,1 0,0-1,0 0,1 0,0-1,1 0,0-1,8 6,-1-4,1 0,-1-1,1-1,1-1,-1 0,1-1,0-1,0-1,0-1,1-1,-1 0,0-1,1-1,-1-1,0-1,0-1,0 0,0-1,-1-2,0 1,0-2,0 0,-1-2,-1 0,11-7,-17 11,0 0,-1-1,1 0,-1 0,-1-1,1 0,-1 0,-1-1,0 0,0-1,0 0,-1 0,-1 0,0 0,0-1,-1 0,-1 0,1 0,-2 0,0-1,0 1,-1-1,0 1,-1-1,0 0,-1 1,-2-9,-5 4,-1 1,0 0,-2 0,0 1,0 1,-1-1,-1 2,0 0,0 1,-1 0,-1 1,0 0,0 1,-1 1,0 1,-1 0,1 1,-1 0,0 2,-1 0,1 1,-15-1,75 20,-13-12,0-1,-1-2,1-1,0-1,0-2,0-1,1-1,-14 2,89-16,-67 13,-25 9</inkml:trace>
  <inkml:trace contextRef="#ctx0" brushRef="#br0" timeOffset="697.126">1525 1137,'-7'6,"1"1,1-1,-1 1,1 0,1 0,-1 1,1 0,0-1,1 1,0 1,0-1,1 0,0 1,0-1,1 1,0-1,1 1,0 0,0-1,1 1,0 0,1 1,-2-9,-2-44,3-1,1 1,2-1,2 1,2 0,2 1,1 0,3 1,1 0,2 1,11-18,-27 56,-1 1,0-1,1 0,0 1,-1-1,1 1,0-1,-1 1,1-1,0 1,0-1,1 1,-1 0,0-1,0 1,0 0,1 0,-1 0,1 0,-1 0,1 0,-1 1,1-1,-1 0,1 1,0-1,-1 1,1 0,0-1,0 1,-1 0,1 0,0 0,-1 0,1 1,0-1,0 0,-1 1,1-1,-1 1,1-1,0 1,-1 0,1 0,-1 0,1 0,-1 0,2 4,-1-1,0 1,0 0,0 0,-1 1,0-1,0 0,0 0,-1 1,1-1,-1 0,0 1,-1-1,0 0,1 1,-2-1,1 0,-1 0,0 2,0-1,0-1,1 1,0-1,0 1,0-1,0 1,1 0,0-1,0 1,1 0,0-1,0 1,0-1,1 1,-1-1,1 1,1 1,8 6</inkml:trace>
  <inkml:trace contextRef="#ctx0" brushRef="#br0" timeOffset="1182.302">2117 940,'-7'-2,"1"1,-1 0,0 0,1 1,-1-1,0 1,1 1,-1-1,1 1,-1 1,1-1,-1 1,1 0,0 0,0 1,-2 1,-4 0,0 1,0 0,0 0,1 2,0-1,1 1,-1 1,1 0,1 0,-1 1,2 0,-1 1,1 0,1 0,-5 8,9-14,-1 0,1 0,0 1,1-1,-1 1,1-1,0 1,0 0,0 0,0 0,1 0,0 0,0 0,1 0,-1 1,1-1,0 0,1 0,-1 1,1-1,0 0,0 0,1 0,-1 0,1 0,0 0,0-1,1 1,0-1,-1 1,2-1,-1 0,0 0,1 0,0-1,-1 1,2-1,-1 1,5-3,-1-1,0 1,0-1,1-1,-1 0,0 0,0 0,0-1,0 0,0-1,0 0,-1 0,1-1,-1 0,0 0,0 0,0-1,-1 0,1-1,-1 1,-1-1,3-2,192-209,-200 216,1 0,-1 0,0 0,1 0,-1 0,1 0,0-1,-1 1,1 1,0-1,0 0,-1 0,1 0,0 0,0 0,0 1,0-1,0 0,0 1,0-1,0 1,0-1,1 1,-1 0,0-1,0 1,0 0,0 0,1 0,-1 0,0 0,0 0,0 0,1 0,-1 1,0-1,0 0,0 1,0-1,0 0,0 1,1 0,-1-1,0 1,-1 0,1-1,0 1,0 0,0 0,0 0,0 0,-1 0,1 0,0 0,7 53,-8-49,-1-1,1 0,0 1,0-1,1 0,-1 1,1-1,0 0,0 0,1 0,-1 0,1 0,0 0,0 0,0 0,1 0,-1-1,1 0,0 1,0-1,0 0,0 0,0 0,1-1,-1 1,1-1,0 0,3 1,3 0,0 0,0-1,0-1,0 1,0-2,0 1,0-2,0 1,0-1,0-1,0 0,0 0,9-4,0 0</inkml:trace>
  <inkml:trace contextRef="#ctx0" brushRef="#br0" timeOffset="1861.178">2710 855,'-13'3,"1"2,-1 0,2 0,-1 1,0 1,1 0,0 0,1 1,0 1,0-1,1 2,0-1,0 1,1 1,1-1,-1 1,2 1,-4 6,9-14,0 0,0-1,1 1,-1 0,1-1,0 1,0 0,0-1,0 1,1 0,-1-1,1 1,0 0,0-1,0 1,1-1,-1 0,1 1,0-1,0 0,0 0,0 0,1 0,-1 0,1-1,0 1,-1-1,1 0,0 1,1-1,2 1,111 39,-98-40,-1 0,1-2,-1 0,1-2,-1 0,1 0,-1-2,0 0,0-2,0 1,-1-2,0-1,0 0,-1-1,0 0,-1-2,0 0,0 0,-1-2,-1 1,0-2,0 0,-9 10,26-23,-2-1,0-1,-2-2,-2 0,0-2,-2 0,-2-1,-1-2,-2 0,-1-1,-2 0,9-37,-20 57,0 0,-1-1,0 1,-2 0,0-1,-1 1,0 0,-2 0,0 0,-1 0,0 0,-2 0,0 1,0 0,-5-5,5 16,-1 0,0 0,-1 1,1 0,-1 1,0-1,0 1,0 1,0 0,0 0,-1 0,1 1,-1 0,1 1,-1 0,1 0,0 1,-1 0,1 1,-1-1,1 2,0-1,0 1,0 0,1 1,-1 0,1 0,0 0,-3 3,-10 8,0 1,1 0,1 2,1 0,0 1,1 0,2 2,0 0,1 0,0 1,2 1,1 0,1 0,1 1,1 0,-2 18,4-24,2 0,0 0,1 1,1-1,0 1,2 0,0-1,1 1,1-1,1 0,0 0,2 0,0 0,0-1,2 0,0 0,1-1,1 0,0-1,1 0,1 0,1-1,-1-1,2 0,0-1,11 7,-2-2,1-1,1-1,1-1,0-2,0 0,1-2,0-1,1-1,0-1,0-2,1-1,0-1,-1-1,1-1,0-2,0-1,0-2,-1 0,0-2,0-1,0-1,-1-2,22-10,-34 11,0 0,-1-2,0 1,-1-2,0 1,0-2,-2 0,1 0,-2-1,7-11,-13 18,1 0,-2 0,1-1,-1 1,0-1,0 1,-1-1,0 0,-1 0,0 0,0 0,0 0,-1-1,-1 1,1 0,-1 0,0 0,-1 0,0 0,0 1,-1-1,0 0,-4-5,5 8,-1 1,0 0,0 0,-1 0,1 1,-1-1,0 1,0-1,0 1,0 1,-1-1,1 1,-1-1,0 1,0 0,1 1,-1-1,0 1,0 0,0 0,-1 1,1 0,0 0,0 0,0 0,0 1,-2 0,-4 0,0 2,0-1,0 1,1 1,-1 0,1 1,0 0,0 0,1 1,-1 0,1 1,-1 1,-1 0,0 1,1 1,0 0,0 0,1 1,1 0,0 1,0-1,1 2,0-1,1 1,1 0,0 0,1 1,0-1,1 1,1 0,0 0,0 0,2 0,0 0,0 0,2 0,0 3,1-5,1-1,0 0,0 0,1 0,1 0,0-1,0 0,1 0,0-1,1 0,0 0,0-1,1 0,0 0,1-1,-1 0,1-1,1 0,8 4,8 0,1-2,1-1,-1-1,1-1,0-2,0 0,0-2,24-3,-29 2</inkml:trace>
  <inkml:trace contextRef="#ctx0" brushRef="#br0" timeOffset="7296.074">5391 743,'-11'-5,"0"1,0 1,-1 0,1 1,-1 0,0 0,1 2,-1-1,0 1,0 1,1 0,-1 1,0 0,1 1,-1 0,1 1,0 0,0 1,1 0,-1 1,1 0,0 0,1 1,0 0,0 1,0 0,1 1,0-1,1 2,0-1,0 1,1 0,0 0,-3 10,3 1,2 1,0-1,2 1,0 0,2 0,0 1,4 20,-4-37,1-1,0 0,0 1,1-1,0 0,0 0,0 0,0 0,1-1,0 1,0-1,0 1,1-1,-1 0,1 0,0 0,0-1,0 0,1 1,-1-1,1-1,0 1,-1-1,1 0,0 0,1 0,-1-1,0 1,0-1,5 0,4 1,0-1,0 0,1-1,-1-1,0 0,0-1,0-1,0 0,0-1,0 0,2-2,41-16,-33 15</inkml:trace>
  <inkml:trace contextRef="#ctx0" brushRef="#br0" timeOffset="7947.636">5983 770,'-45'8,"1"1,-1 3,2 1,0 2,-39 21,73-33,0 0,1 1,-1 1,1-1,0 1,0 1,1-1,-1 1,1 1,1-1,-1 1,1 1,0-1,1 1,0 0,0 0,1 0,0 1,0-1,1 1,0 0,0 0,1 1,0-1,1 0,0 1,1-1,0 1,0-1,2-4,-1 0,1-1,0 1,1-1,-1 1,1-1,0 0,0 0,0 0,0-1,1 1,0-1,-1 0,1 0,0 0,1 0,-1-1,0 1,1-1,-1 0,1-1,0 1,0-1,-1 0,1 0,0 0,0-1,0 0,0 0,2 0,9 0,0-1,1-1,-1-1,0 0,0-1,-1 0,1-1,9-6,29-17,-1-2,-2-3,-2-1,0-3,-3-2,-1-2,15-20,-36 40,-19 39,-9-4,1-9,-1 1,2 0,-1 0,0 0,1 0,1 1,-1-1,1 0,0 1,0-1,0 1,1 0,0-1,1 1,0-1,0 1,0-1,0 1,1-1,0 0,1 0,-1 0,1 0,0 0,1 0,-1-1,1 0,0 1,1-2,-1 1,1 0,0-1,10 2,0-1,-1-1,2-1,-1 0,0-1,1 0,-1-1,1-1,-1-1,1 0,6-2,-4 0,0 0,0-2,0 0,-1-1,0-1,0 0,-1-2,0 0,0 0,-1-2,0 0,0 0,-2-1,1-1,-2-1,0 0,0 0,1-4,18-21,-5 9,-1-1,-1-2,-2 0,-1-1,-2-1,14-37,-24 51,-1-1,0-1,-2 0,-1 1,-1-2,-1 1,0 0,-2-1,-1 1,-1-1,-1 1,-1-1,-1 1,-1 0,-1 0,-1-1,5 20,0 0,0 1,0-1,0 0,0 1,-1 0,0-1,0 1,1 0,-2 0,1 1,0-1,-1 1,1-1,-1 1,0 0,1 0,-1 1,0-1,0 1,0 0,0 0,-1 0,1 1,0-1,0 1,0 0,-1 0,1 1,0-1,0 1,0 0,-4 1,-1 1,0 0,1 0,-1 1,1 0,0 0,0 1,0 1,0-1,1 1,0 0,0 1,1-1,0 1,-6 8,0 7,1 1,2 0,0 1,1 0,1 0,1 1,2 0,0 0,2 0,0 0,2 0,1 0,1 1,1-1,1 0,3 6,2 1,2 0,1 0,2-2,1 1,1-2,1 0,2-1,18 20,19 18,-40-47</inkml:trace>
  <inkml:trace contextRef="#ctx0" brushRef="#br0" timeOffset="8380.109">7451 657,'-10'-3,"0"0,0 1,0 0,0 1,0 0,0 0,-1 1,1 1,0 0,0 0,0 1,0 0,0 0,0 1,0 1,1 0,-1 0,1 1,0 0,1 0,-1 1,1 0,0 1,1 0,-1 0,1 0,1 1,-1 0,1 1,1-1,0 1,0 0,0 0,1 1,1-1,0 1,0 0,1 0,0 0,0 2,1-6,0-1,0 1,0 0,0-1,1 1,0 0,0 0,1-1,0 1,0 0,0-1,0 1,1-1,0 1,0-1,1 0,-1 1,1-1,0-1,0 1,1 0,0-1,0 0,0 0,0 0,0 0,1 0,0-1,-1 0,1 0,1 0,-1-1,5 2,6 0,1-1,-1 0,1-1,0-1,0-1,-1 0,1-1,0-1,-1 0,1-1,-1-1,0-1,0 0,0-1,0-1,5-4,4-4</inkml:trace>
  <inkml:trace contextRef="#ctx0" brushRef="#br0" timeOffset="9030.933">7705 743,'-3'19,"-1"-3,0 0,2 0,0 0,1 0,0 1,1-1,1 0,1 1,0-1,1 0,1 0,3 6,-5-18,0 0,1 0,0-1,0 1,0-1,0 1,0-1,1 0,0 0,-1-1,1 1,0-1,0 1,1-1,-1-1,0 1,1 0,-1-1,1 0,-1 0,1-1,-1 1,1-1,0 0,0 0,119-19,-106 9,-1 0,0 0,0-2,-1 0,0-1,-2 0,1-1,-2-1,1-1,-2 1,-1-2,0 0,0 0,2-9,-16 32,1 0,-1 1,2-1,-1 1,1-1,0 1,0 0,0 0,1-1,0 1,1 0,-1 0,1-1,1 1,-1-1,1 1,0-1,1 1,0-1,0 0,0 0,0 0,1-1,0 1,0-1,1 0,-1 0,3 2,1-2,0 0,0-1,0 1,0-1,1-1,-1 0,1 0,0 0,0-1,0-1,0 0,1 0,-1 0,0-1,0-1,1 0,-1 0,0 0,0-1,0-1,0 0,-1 0,1 0,-1-1,3-2,21-11,-1-1,0-2,-1-1,-1-1,-2-2,0 0,-1-2,-2-1,0-1,-2-1,-2-1,0-1,3-9,-10 17,-1 0,-1-1,-1 0,-1 0,-2-1,0 0,-1-1,-2 1,0-1,-2 0,-1 0,-1 0,-1 0,-2 0,-4-25,5 46,1 0,-1-1,0 2,0-1,0 0,-1 0,1 1,-1-1,0 1,-1 0,1 0,-1 0,1 0,-1 1,0-1,-1 1,1 0,-1 0,1 1,-1 0,0-1,0 1,0 1,0-1,0 1,0 0,0 0,-1 0,1 1,0 0,-1 0,1 0,0 1,0-1,-1 1,1 1,-4 1,-1 0,1 1,1 0,-1 1,1 0,-1 0,1 1,1 0,-1 1,1-1,0 1,1 1,0-1,0 1,0 0,1 1,0-1,1 1,0 0,0 0,1 0,0 1,-5 19,0 0,2 1,1 0,2 0,1 0,1 7,0-6,2 0,1 0,1 0,2 0,1-1,2 1,0-2,2 1,2-1,10 20,-14-31,0-1,1 0,1 0,0-1,1-1,1 1,1-2,0 0,1 0,0-1,1-1,0 0,1-1,14 7,-13-14,-5-5</inkml:trace>
  <inkml:trace contextRef="#ctx0" brushRef="#br0" timeOffset="10097.947">9370 770,'-269'110,"205"-58,63-51,0 1,0 0,-1-1,1 1,0 0,1 0,-1 0,0 0,0 0,1 0,-1 0,1 0,0 1,0-1,0 0,0 0,0 0,0 0,0 0,1 0,-1 0,1 0,-1 0,1 0,0 0,0 0,0 0,0 0,0 0,0 0,1-1,-1 1,0-1,1 1,-1-1,2 1,3 1,1 0,0 0,0 0,1-1,-1-1,0 1,1-1,-1 0,1-1,0 1,-1-2,1 1,-1-1,1 0,-1-1,0 1,1-2,-1 1,0-1,4-2,-3 3,183-75,-187 75,-1 1,0 0,0 0,1 1,-1-1,0 1,1-1,-1 1,0 0,1 1,-1-1,0 0,1 1,-1 0,0 0,0 0,1 0,-1 0,0 1,0-1,0 1,-1 0,1 0,0 0,-1 0,1 1,-1-1,0 0,0 1,0 0,0 0,0-1,0 1,-1 0,1 0,-1 1,1 1,-1 1,1 1,0 0,0-1,1 1,0-1,0 0,0 0,1 0,0 0,0 0,1-1,0 0,-1 0,2 0,-1-1,0 0,1 0,0 0,0 0,0-1,0 0,1 0,-1-1,1 0,0 0,-1-1,1 1,0-1,0-1,0 1,0-1,0-1,1 1,7-7,0-1,0 0,-1-1,-1 0,1-1,-2-1,1 0,-1 0,-1-1,0-1,-1 0,0-1,6-12,8-13,-2-2,-2 0,-2-2,-1 0,-2-1,-3 0,-1-1,-2 0,-3-1,-1 0,-2 0,-3-26,0 45,1-7,-1-1,-2 1,-2 0,0 0,-9-25,14 58,-1 0,0 0,0 0,0 0,0 0,0 0,0 0,0-1,0 1,0 0,-1 0,1 0,0 0,-1 0,1 0,0 0,-1 0,0 0,1 0,-1 1,1-1,-1 0,0 0,0 0,0 1,1-1,-1 0,0 1,0-1,0 1,0-1,0 1,0-1,0 1,0 0,0-1,0 1,0 0,0 0,0 0,-1 0,1 0,0 0,0 0,0 0,0 0,0 0,0 1,0-1,0 1,0-1,0 0,0 1,0 0,0-1,0 1,0-1,1 1,-1 0,0 0,0 0,0 0,-4 11,0 0,1 0,0 0,1 0,0 1,1 0,1-1,0 1,1 0,0-1,1 1,0 2,0 14,4 42,4 0,3-1,2-1,23 64,-34-125,108 391,-110-399,1 11,1-1,-2 0,1 1,-1-1,-1 1,0-1,0 1,-1-1,-1 7,1-16,1 0,-1 0,1 0,-1 0,0 0,1 0,-1-1,0 1,1 0,-1 0,0-1,0 1,0 0,0-1,0 1,0-1,1 0,-1 1,0-1,0 1,-1-1,1 0,0 0,0 0,0 0,0 0,0 0,0 0,0 0,0 0,0 0,0 0,0-1,0 1,0 0,0-1,0 1,0-1,0 1,0-1,0 0,1 1,-1-1,0 0,0 1,1-1,-1 0,0 0,0-1,0 2,-13-10</inkml:trace>
  <inkml:trace contextRef="#ctx0" brushRef="#br0" timeOffset="10315.411">9624 630,'48'-5,"40"-2,14 1,-5 1,-9 1,-16 2,-9 1,-12 0,-8 1,-8 6,-5 0,-2 1,-2-2,-5 3,-1 1,-4-2</inkml:trace>
  <inkml:trace contextRef="#ctx0" brushRef="#br0" timeOffset="10517.957">10753 855,'0'33,"10"12,3-2</inkml:trace>
  <inkml:trace contextRef="#ctx0" brushRef="#br0" timeOffset="10717.726">10697 432,'5'-5,"6"8,1 4</inkml:trace>
  <inkml:trace contextRef="#ctx0" brushRef="#br0" timeOffset="10971.872">11205 743,'-14'15,"0"1,2 1,0 0,1 1,0 1,2-1,0 1,1 1,1 0,1 0,-1 8,6-25,0 1,0-1,0 1,0-1,0 1,1 0,0-1,0 1,0 0,0-1,0 1,1-1,-1 1,1 0,0-1,0 1,1-1,-1 0,1 1,0-1,-1 0,1 0,1 0,-1 0,0 0,1-1,-1 1,1-1,0 1,0-1,0 0,0 0,0-1,0 1,1 0,-1-1,1 0,-1 0,1 0,-1 0,1-1,0 1,-1-1,1 0,1 0,10-3,0-1,0 0,-1-1,1 0,-1-1,0-1,-1 0,1-1,-2-1,1 0,-1-1,0 0,-1 0,0-1,-1-1,0 0,-1 0,-1-1,1 0,-2-1,0 0,-1 0,0 0,-1-1,-1 1,0-1,-1-1,0 1,-2 0,1-14,-2 24,-1 0,0 0,0 0,0 0,0 0,-1 0,0 0,0 1,0-1,-1 1,1-1,-1 1,0 0,0 0,-1 0,1 0,-1 1,0-1,0 1,0 0,0 0,0 1,-1-1,0 1,1 0,-1 0,0 0,0 1,0 0,0 0,0 0,0 0,0 1,0 0,0 0,0 0,0 1,0 0,0 0,0 0,0 0,-1 1,-13 5</inkml:trace>
  <inkml:trace contextRef="#ctx0" brushRef="#br0" timeOffset="11333.441">11712 940,'31'-51,"3"2,1 1,2 1,20-16,-56 61,1 0,-1 0,0 0,1 0,-1 0,1 0,-1 1,1-1,0 1,0-1,0 1,0-1,0 1,0 0,0 0,0 0,0 0,1 1,-1-1,0 0,1 1,-1 0,0-1,1 1,-1 0,0 0,1 0,-1 1,0-1,1 1,-1-1,0 1,1 0,-1 0,0 0,0 0,0 0,0 0,0 0,0 1,0-1,0 1,-1 0,1-1,-1 1,2 1,19 40,-20-36,0 0,1-1,0 1,1-1,0 0,0 0,0 0,0 0,1-1,0 0,0 1,1-2,0 1,-1-1,1 0,1 0,5 3,-2-4,0-1,-1 1,1-2,0 1,0-2,1 1,-1-1,0 0,0-1,0-1,0 1,0-2,-1 1,1-1,0-1,-1 0,0 0,0 0,0-2,-1 1,6-5,-1 0,1 0,-2-2,0 1,0-2,-1 0,0 0,-1 0,-1-2,0 1,-1-1,-1 0,4-10,-3 0</inkml:trace>
  <inkml:trace contextRef="#ctx0" brushRef="#br0" timeOffset="16918.051">17808 686,'-3'18,"1"0,1 0,0 1,1-1,1 0,1 0,1 0,0 0,1 0,1 0,1-1,1 0,0 0,5 8,-11-23,1 1,-1-1,1 0,0 0,-1 0,1 0,0 0,0 0,0 0,0-1,1 1,-1-1,0 1,1-1,-1 0,1 0,-1 0,1 0,-1-1,1 1,0-1,-1 1,1-1,0 0,-1 0,1 0,0-1,-1 1,1-1,0 1,-1-1,1 0,-1 0,1 0,-1 0,3-1,1-2,0 0,0-1,0 1,0-1,-1 0,0-1,0 1,0-1,-1 0,1 0,-1 0,2-7,0 2,-1-1,0 0,-1 0,-1 0,0 0,0 0,-2-1,1 1,-1-1,-1 1,0-1,-1 1,-1-1,0 1,0-1,-1 1,-1 0,0 0,0 0,-1 1,-1 0,0 0,0 0,-1 0,-1 1,-4-4,11 13,1 1,-1 0,1-1,-1 1,1 0,-1-1,1 1,-1-1,1 1,-1-1,1 1,0-1,-1 1,1-1,0 1,-1-1,1 1,0-1,0 0,-1 1,1-1,0 0,0 1,0-1,0 1,0-1,0 0,0 1,0-1,0 0,0 1,0-1,1 0,-1 1,0-1,0 1,1-1,-1 1,0-1,1 0,-1 1,0-1,1 1,-1-1,1 1,-1 0,1-1,-1 1,1-1,-1 1,1 0,-1-1,1 1,0 0,-1 0,1 0,-1-1,1 1,0 0,-1 0,1 0,0 0,-1 0,1 0,0 0,11-6,20-18,-2-1,0-1,-2-1,-1-1,-2-2,0-1,19-32,-42 60,13-19,0 0,-1 0,-1-1,-1-1,-2 0,0-1,-1 0,4-22,-12 44,0-1,-1 1,1 0,-1 0,0-1,1 1,-1 0,-1-1,1 1,0 0,-1-1,0 1,0 0,0 0,0 0,0 0,0-1,-1 1,-26 35,21-3,1 0,1 0,1 0,2 1,1-1,1 1,2-1,3 22,15 101,7 0,36 109,30 168,-85-377,6 32,-4 1,-3 1,-4 21,-4-81,0 0,-2 0,-1-1,-1 1,-1-1,-2 0,0 0,-2-1,0 0,-2-1,0 0,-14 17,-70 58,93-95,0-1,0 0,0 0,-1 0,1 0,0-1,-1 1,0-1,1 0,-1 0,0-1,1 1,-1-1,0 1,0-1,0 0,1-1,-1 1,0 0,0-1,1 0,-1 0,0 0,1-1,-1 1,1-1,0 0,-1 0,1 0,0 0,0-1,0 1,-2-3,-2-6,1 0,0 0,1-1,1 1,-1-1,2 0,0-1,0 1,1 0,0-1,1 0,1 1,0-1,1 1,1-11,-1-3,-2-12,2 1,2-1,1 0,2 1,2-1,1 2,13-35,-8 41</inkml:trace>
  <inkml:trace contextRef="#ctx0" brushRef="#br0" timeOffset="17823.445">18993 1081,'19'-28,"-2"-4,2 2,1 0,1 1,1 1,2 0,1 2,1 1,1 2,1 0,1 2,1 1,1 1,3 0,94-9,-126 26,1 1,0 0,0 1,0-1,-1 1,1-1,0 1,0 0,0 0,0 0,0 0,0 0,0 1,0 0,0-1,-1 1,1 0,0 0,0 0,-1 1,1-1,-1 1,1 0,-1-1,0 1,0 0,1 0,-1 0,-1 1,1-1,0 0,0 1,-1-1,0 1,1 0,-1-1,0 1,0 0,-1 0,1 0,0 0,-1-1,0 1,0 0,1 0,-2 0,1 0,-2 18,-1 1,-1-1,-1-1,-1 1,0-1,-2 0,0 0,-2-1,0 0,-6 8,7-11,-1 1,-1-1,0 0,-1-1,0-1,-2 0,1 0,-2-1,0-1,0-1,-1 0,0-1,-1 0,0-2,-1 0,0-1,-5 1,20-7,0 0,1 0,-1-1,0 1,1-1,-1 1,0-1,0 0,1-1,-1 1,0 0,1-1,-1 1,0-1,1 0,-1 0,1 0,-1 0,1 0,-1-1,1 1,0-1,0 1,-1-1,1 0,0 0,1 0,-1 0,0 0,1 0,-1-1,1 1,0-1,-1 1,1-1,0 1,1-1,-1 0,0 1,1-2,-3-21,2 1</inkml:trace>
  <inkml:trace contextRef="#ctx0" brushRef="#br0" timeOffset="18250.332">19813 940,'31'-17,"0"-1,0-2,-2-1,-1-1,0-1,-2-2,7-9,-31 33,1-1,-1 0,0 1,-1-1,1 0,0 0,-1 0,1-1,-1 1,1 0,-1 0,0-1,0 1,0-1,0 1,-1-1,1 1,-1-1,1 1,-1-1,0 0,0 1,0-1,0 0,-1 1,1-1,-1 1,1-1,-1 1,0-1,0 1,0-1,0 1,-1 0,1-1,-1 1,1 0,-1 0,0 0,1 0,-1 1,0-1,-1 0,1 0,-8 1,1 1,0-1,0 1,0 1,0 0,0 0,0 1,0 0,0 0,0 1,0 1,1-1,0 1,0 1,0-1,0 1,1 1,-1-1,1 1,1 1,-1-1,1 1,-3 5,0-2,2 1,-1-1,1 1,1 1,0-1,1 1,0 0,0 1,2-1,-1 1,2 0,0-1,0 1,1 0,1 0,0 0,1 9,0-17,-1 1,1 0,1 0,-1 0,1 0,0-1,0 1,1-1,0 0,0 0,0 0,0 0,1 0,0 0,0-1,0 0,0 0,1 0,0 0,-1-1,1 0,1 0,-1 0,0 0,4 0,8 3,0-1,0-1,1 0,-1-2,1 0,0 0,17-2,61-7,-70 0</inkml:trace>
  <inkml:trace contextRef="#ctx0" brushRef="#br0" timeOffset="18734.451">20236 1053,'247'-304,"-242"299,-2 2,-1-1,1 1,0 0,-1 0,1 0,1 0,-1 1,0-1,1 1,-1 0,1 0,0 0,-1 1,1-1,0 1,0 0,0 0,0 0,0 0,2 1,-4 3,0 0,0 0,-1 0,0 0,0 1,0-1,0 0,0 1,0-1,-1 1,0-1,0 0,0 1,0-1,0 1,-1-1,1 1,-1-1,0 1,0-1,0 0,-1 0,1 0,-1 1,1 0,-14 35,12-33,0 0,0 0,0 0,0 0,1 0,0 1,1-1,-1 1,1-1,0 1,1 0,0-1,0 1,0 0,1 0,0-1,0 1,1-1,-1 1,2-1,-1 0,1 1,2-5,0 0,0-1,-1 1,2-1,-1 0,0-1,0 1,0-1,0 0,0-1,0 1,0-1,1 0,-1 0,0 0,-1-1,1 0,0 0,0 0,-1 0,1-1,-1 0,0 0,0 0,0 0,0-1,-1 0,2 0,4-3,181-136,-188 142,-1-1,1 0,0 1,-1-1,1 1,0-1,0 1,0 0,0 0,0 0,0 0,0 0,0 0,1 1,-1-1,0 1,0-1,1 1,-1 0,0 0,1 0,-1 0,0 0,0 1,1-1,-1 1,0-1,0 1,0 0,1 0,-1 0,0 0,0 0,0 0,-1 1,1-1,0 1,0-1,-1 1,1-1,-1 1,0 0,1 0,-1 0,0 0,0 0,0 0,0 0,0 0,-1 1,1-1,-1 0,1 0,-1 3,-6 61,4-58,0-1,1 0,0 1,0-1,1 1,0 0,0-1,1 1,0-1,0 0,1 1,1 3,7 8</inkml:trace>
  <inkml:trace contextRef="#ctx0" brushRef="#br0" timeOffset="19104.172">21195 968,'38'-15,"0"-1,-2-2,0-2,-1-1,-1-2,8-7,-39 28,0 1,1-1,-1 0,0-1,0 1,0 0,-1-1,1 0,-1 0,1 0,-1 0,0 0,0 0,0 0,0-1,-1 1,0-1,1 1,-1-1,0 1,-1-1,1 0,-1 0,1 1,-1-1,0 0,-1 0,1 1,-1-1,1 0,-1 1,0-1,0 0,-1 1,1-1,-1 1,0 0,0 0,0-1,0 1,0 0,-1 1,1-1,-1 0,0 1,0-1,-6-1,0 0,0 1,0 0,-1 0,1 1,-1 0,1 0,-1 1,0 1,1 0,-1 0,0 1,1 0,-1 0,0 1,1 1,0 0,0 0,-1 0,2 1,-1 1,0 0,1 0,0 0,0 1,1 0,-3 3,0 0,0 0,1 1,1 0,-1 0,2 0,-1 1,2 1,-1-1,2 1,-1 0,2 0,-1 1,2 0,0-1,0 1,1 0,1 0,0 1,1-1,1 8,2-13,0 1,1-1,1 1,0-1,0-1,0 1,1-1,0 0,0 0,1-1,0 1,0-1,0-1,1 0,0 0,0 0,0-1,1 0,-1-1,1 0,0 0,0-1,0 0,0 0,1-1,-1 0,6-1,120-4,-108-3</inkml:trace>
  <inkml:trace contextRef="#ctx0" brushRef="#br0" timeOffset="19419.076">22239 544,'-32'14,"1"1,1 2,0 0,1 2,1 2,1 0,1 2,-9 10,32-30,1-1,-1 0,0 1,0 0,1-1,0 1,-1 0,1 0,0 0,1 1,-1-1,0 0,1 1,0-1,0 1,0 0,0-1,1 1,-1 0,1-1,0 1,0 0,0-1,0 1,1 0,0-1,0 1,0 0,0-1,0 1,1-1,-1 0,1 1,2 2,1-2,0 0,1 0,-1 0,1-1,0 0,0 0,0-1,1 1,-1-1,0 0,1-1,3 1,62 27,-70-27,0-1,-1 0,1 1,-1-1,1 1,-1 0,1-1,-1 1,0 0,0 0,0 0,0 0,0 0,0 0,-1 0,1 0,-1 0,1 0,-1 0,0 1,0-1,0 0,0 0,0 0,0 0,-1 0,1 1,-1-1,1 0,-1 0,0 0,0 0,0 0,0 0,0-1,0 1,-1 0,1 0,-1-1,1 1,-1-1,1 1,-3 0,-80 53,-63-1,122-49</inkml:trace>
  <inkml:trace contextRef="#ctx0" brushRef="#br0" timeOffset="19716.978">22550 263,'-10'38,"-7"32,-2 14,3-3,0-10,1-8,5-9,-2-10,2-2,2-4,2-3,3-4,2-1,1-1,0-1,0-1,5 1,2-5</inkml:trace>
  <inkml:trace contextRef="#ctx0" brushRef="#br0" timeOffset="20468.035">22239 770,'48'-5,"18"-4,1 3,1 3,-1 3,36 6,-79-2,0 2,-1 0,0 1,0 2,0 0,5 5,-16-12,0 0,0-1,0 0,1-1,-1-1,0 0,0 0,0-1,0-1,-1 0,1-1,-1 0,0 0,0-1,0-1,0 0,-1 0,0-1,0-1,-1 1,1-3,42-41,-51 49,0 1,0-1,0 0,0 1,-1-1,1 0,0 1,-1-1,0 0,1 0,-1 1,0-1,0 0,0 0,0 0,0 1,-1-1,1 0,0 0,-1 1,0-1,1 0,-1 1,0-1,0 0,0 1,0-1,0 1,0 0,0-1,0 1,0 0,-1-1,1 1,-1 0,1 0,-1 0,0 0,-6-2,-1 1,0 0,1 0,-1 1,0 0,0 0,0 1,-1 1,1-1,0 1,1 1,-1 0,0 0,0 0,1 1,-1 1,1-1,0 1,0 1,-1 0,-3-1,0-1,1 2,-1-1,1 2,0 0,0 0,1 1,0 0,0 0,0 1,1 1,0 0,1 0,0 0,0 1,1 1,1-1,-1 1,2 0,0 0,0 1,1 0,-3 10,8-14,1 0,0 0,1 0,-1 0,1-1,1 1,-1-1,1 0,1 0,-1 0,1 0,0-1,1 0,0 0,0 0,0-1,0 0,1 0,0 0,0-1,0 0,1-1,-1 0,1 0,0 0,0-1,0 0,0 0,0-1,6 0,15 2,0-1,-1-2,1-1,0-1,-1-1,0-2,1 0,-2-2,1-1,-1-2,0 0,22-14,-15 8,-2-1,0-1,-1-2,-1-2,-1 0,-1-2,-1-1,13-17,-32 34,0-1,-1 0,0-1,0 0,-1 0,0 0,-1-1,0 0,-1 0,0 0,-1 0,0-1,0 0,-2 1,1-1,-1 0,-1-5,-1 14,0-1,-1 1,1-1,-1 1,0 0,1 0,-2 0,1 0,0 0,0 0,-1 1,0-1,1 1,-1 0,0-1,0 1,0 1,0-1,-1 0,1 1,0-1,-1 1,1 0,-1 0,1 1,-1-1,0 1,1 0,-1 0,0 0,1 0,-1 0,1 1,-1 0,0-1,1 1,0 1,-1-1,1 0,0 1,-1 0,1 0,0 0,0 0,0 0,0-1,0 0,0 1,0-1,1 1,-1-1,0 1,0 0,1 0,-1 0,1 0,0 1,0-1,0 1,0-1,0 1,0 0,1 0,-1-1,1 1,0 0,-1 0,2 1,-1-1,0 0,1 0,-1 0,1 1,0-1,0 0,0 0,0 0,1 1,0-1,-1 0,1 0,0 0,0 0,1 0,-1 0,1 0,-1 0,1 0,0-1,0 1,0-1,0 0,1 1,-1-1,0 0,1 0,1 1,38 24,33 35,-69-51,0 0,-1 1,-1 0,0 0,0 0,-1 1,-1-1,0 1,0-1,-2 1,1 0,-2 0,0-1,0 1,-1-1,-1 1,0-1,-3 9,5-17,-2 3,0 0,1 1,0-1,0 1,1-1,0 1,0 0,1-1,0 1,0 0,1-1,0 1,0 0,1-1,0 1,0-1,1 0,0 0,0 0,1 0,0 0,0-1,0 1,3 1,9 0</inkml:trace>
  <inkml:trace contextRef="#ctx0" brushRef="#br0" timeOffset="15013.037">15269 799,'10'3,"0"-1,0-1,0 0,0 0,1-1,-1 0,0-1,0 0,0-1,1 0,-1 0,-1-1,1 0,0-1,-1 0,0-1,0 0,0 0,0-1,-1 0,0 0,5-6,-5 4,1-1,-1 0,-1-1,1 0,-2 0,1-1,-2 1,1-1,-1-2,-4 10,0 0,0 0,0 0,0-1,-1 1,1-1,-1 1,0 0,0-1,0 1,0 0,-1-1,0 1,1 0,-1-1,0 1,0 0,-1 0,1 0,-1 0,0 0,0 0,0 0,0 1,0-1,0 0,-1 1,1 0,-1 0,0 0,1 0,-1 0,-3-1,2 1,-1-1,0 1,-1 0,1 1,0-1,0 1,-1 0,1 0,-1 1,1 0,-1 0,1 0,-1 0,1 1,0 0,-1 0,1 0,0 1,0 0,0 0,0 0,0 1,0 0,-99 80,97-76,1 0,0 1,1 0,-1 0,1 0,1 0,0 1,0 0,1 0,0 0,0 0,1 1,0-1,1 1,0-1,0 1,1-1,1 1,-1-1,2 1,-1-1,1 1,1-1,-1 0,2 0,-1 0,1 0,1 0,-1-1,1 0,1 0,0 0,0-1,2 2,5 0,1-1,0 0,1-1,0-1,0 0,0-1,1-1,-1 0,1-1,0-1,0 0,1-1,-1-1,0 0,0-2,0 0,0 0,0-1,0-1,-1-1,0 0,15-8,46-34,-58 33</inkml:trace>
  <inkml:trace contextRef="#ctx0" brushRef="#br0" timeOffset="15432.225">15749 940,'164'-172,"-147"155,0-1,-1 0,-2-2,1 1,-2-2,10-20,-24 41,1 0,-1 0,1 0,0 0,-1 0,1 0,-1 0,1 0,0 0,-1 0,1-1,-1 1,1 0,0 0,-1 0,1-1,0 1,-1 0,1 0,0-1,-1 1,1 0,0 0,0-1,0 1,-1 0,1-1,-2 8,0-1,0 1,1 0,0 0,0 0,0 0,1 0,0 0,1 0,0 0,0 0,0 0,1 0,0 0,0 0,0-1,1 1,0-1,1 0,-1 0,1 0,0 0,1-1,0 1,-1-1,1 0,1-1,-1 1,1-1,0 0,0-1,0 1,0-1,1 0,-1-1,1 1,0-1,0-1,5 2,0-5,0-1,-1 1,1-2,-1 1,0-2,0 1,0-2,-1 1,0-2,0 1,0-1,-1-1,0 1,0-2,-1 1,0-1,-1 0,1-1,-2 0,6-10,42-76,-44 77</inkml:trace>
  <inkml:trace contextRef="#ctx0" brushRef="#br0" timeOffset="15871.022">16736 657,'-17'14,"0"1,1 0,0 2,1-1,1 2,1 0,0 1,2 0,0 0,1 2,-3 8,12-26,0 0,0 1,0-1,1 1,-1-1,1 1,0-1,0 1,0-1,1 0,-1 1,1-1,-1 1,1-1,0 0,1 1,-1-1,1 0,-1 0,1 0,0 0,0 0,0 0,0-1,1 1,-1-1,1 1,-1-1,1 0,0 0,0 0,0-1,0 1,0-1,1 1,-1-1,1 0,6 2,0 0,0 0,1-1,-1-1,1 0,0 0,-1-1,1-1,-1 1,1-2,9-1,3-6,-1-1,0 0,0-2,-2 0,1-1,-2-2,0 0,0 0,-1-2,-1 0,-1-2,-1 1,0-2,-2 0,0 0,-1-2,-1 1,0-5,-3 11,-1-1,-1 1,-1-1,0 0,-1-1,-1 1,0-1,-1 0,-1 1,0-1,-2 0,0 0,-1 1,0-1,-1 0,-1 1,-1 0,0 0,-1 0,-1 1,0 0,-1 0,-4-5,9 16,-1 0,1-1,0 1,-1 1,0-1,0 0,0 1,-1 0,1 0,-1 0,1 1,-1-1,0 1,0 0,0 0,0 1,0 0,-1 0,1 0,0 0,-1 1,1 0,0 0,-1 0,1 1,0 0,-1 0,1 0,0 1,0-1,0 1,0 0,0 1,1-1,-1 1,1 0,-1 0,1 1,0-1,0 1,1 0,-1 0,1 0,0 0,-2 3,-2 7,0-1,1 1,0 0,1 0,1 0,1 1,0 0,0-1,2 1,0 0,0 0,1 0,1 0,1 0,3 13,2 8,2-1,1 0,2-1,1-1,2 1,2-1,0 1,2-2,1 0,2-2,1 0,1-1,1-2,14 11,-7-9,-3-4</inkml:trace>
  <inkml:trace contextRef="#ctx0" brushRef="#br0" timeOffset="14071.238">13631 714,'-3'-7,"-1"0,1 0,-2 0,1 0,-1 1,0 0,0 0,-1 0,1 1,-1 0,0 0,-1 0,1 1,-1 0,0 0,0 1,-1 0,1 0,0 1,-1-1,0 2,0-1,1 1,-1 0,0 1,0 0,0 0,0 1,0-1,1 2,-1-1,0 1,1 1,-1-1,1 1,0 0,-3 3,1 0,0 0,1 1,0 0,0 0,1 1,0 0,0 0,1 1,0 0,1 0,0 0,0 1,1 0,0 0,1 0,0 0,0 0,1 1,1-1,0 1,0 0,1-1,0 1,1 1,0-9,0 0,0 0,1 0,-1 0,1 0,0 0,0 0,0 0,0 0,1-1,-1 1,1-1,-1 0,1 0,0 0,0 0,0 0,0-1,0 1,0-1,0 0,1 0,-1 0,0 0,1 0,-1-1,1 0,-1 1,0-1,1 0,104-20,-77 11,-1-2,0-1,-1-2,0-1,-1-1,-1-1,0-1,-2-2,18-17,-42 38,-1-1,0 0,0 1,0-1,0 1,1-1,-1 0,0 1,0-1,1 0,-1 1,0-1,1 0,-1 0,0 1,1-1,-1 0,0 0,1 0,-1 1,1-1,-1 0,0 0,1 0,-1 0,1 0,-1 0,1 0,-1 0,0 0,1 0,-1 0,1 0,-1 0,1 0,-1 0,0 0,1-1,-1 1,1 0,-1 0,0 0,1-1,-1 1,0 0,1 0,-1-1,0 1,0 0,1-1,-1 1,0 0,0-1,1 1,-1-1,0 1,0 0,0-1,0 1,0-1,1 1,-1 0,0-1,-7 35,6-32,-3 7,1 0,0 1,0-1,1 1,0-1,1 1,0 0,1 0,-1 0,2 0,0-1,0 1,0 0,2 0,-1-1,1 0,0 1,1-1,0 0,1 0,3 4,-3-8,0 1,0-2,1 1,0-1,0 0,0 0,0 0,1-1,-1 0,1 0,0-1,0 0,0 0,0-1,0 1,1-2,-1 1,0-1,0 0,1 0,-1-1,0 0,0-1,0 1,0-1,0-1,0 1,0-1,-1 0,1-1,4-2,14-11,0-2,0 0,-2-1,0-1,-2-1,0-1,-2-1,0-1,7-15,0 1,-1-1,-2-1,-2 0,-2-2,-2 0,-1-1,-3-1,-1 0,-3-1,-1 0,-3-1,-1 1,-3-4,-1 45,1 0,-1 1,1 0,-1-1,0 1,0 0,-1-1,1 1,-1 0,0 0,0-1,0 1,-1 0,0 0,1 0,-1 0,-1 1,1-1,-1 0,1 1,-2-2,0 6,1 0,0 0,0 1,0-1,0 1,0 0,0 0,1 0,-1 0,1 0,-1 0,1 1,0-1,0 1,0 0,0-1,0 1,0 0,1 0,0 0,-1 0,1 1,0-1,0 2,-19 50,1 0,4 1,1 1,3 0,3 1,2 0,3 0,3 38,25 145,-11-118,-14-118</inkml:trace>
  <inkml:trace contextRef="#ctx0" brushRef="#br0" timeOffset="14314.623">13914 403,'43'0,"38"0,16-4,4-3,-4 1,-4 2,-9-5,-5 1,-5 0,-11 3,-16 1</inkml:trace>
  <inkml:trace contextRef="#ctx0" brushRef="#br0" timeOffset="23902.706">0 1842,'76'-18,"0"4,1 2,1 4,-1 4,55 4,455 2,-273 24,-13-14,6 5,147-16,-208-3,476 2,-195-27,432-29,-5-1,-231 28,79 0,1867 30,-1598-1,-472-27,-268 26,254-10,516-8,-743 20,736-1,-390 30,847-31,-959-27,-83 16,55-6,-40-9,584 27,-471 28,951-27,-820-1,-718 5,-32 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0:16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816 758,'-59'0,"0"3,-1 3,2 2,-1 3,-26 9,50-6,1 2,0 1,2 1,0 2,1 2,1 0,1 2,1 2,1 0,1 2,-20 28,-2 30,47-84,1-1,-1 1,1 0,-1 0,1 0,0 0,0 0,0 0,0 0,0 0,1 0,-1-1,0 1,1 0,-1 0,1 0,0 0,0-1,0 1,0 0,0-1,0 1,0-1,0 1,1-1,-1 1,0-1,1 0,-1 0,1 0,0 0,-1 0,1 0,0 0,0 0,-1-1,1 1,0-1,0 1,0-1,0 0,0 0,0 1,0-2,0 1,0 0,1 0,17-3,-1 0,0-1,0-1,0 0,0-2,-1 0,0-1,-1-1,0-1,0 0,5-5,-21 14,61-38,-1-3,-1-3,-3-2,-2-3,-3-2,-1-3,4-11,-31 43,-24 23,1 0,-1 0,1 0,-1 0,1 0,-1 0,1 0,-1 0,1 0,-1 0,1 0,-1 0,1 1,-1-1,1 0,-1 0,1 0,-1 1,0-1,1 0,-1 1,1-1,-1 0,0 1,1-1,-1 0,0 1,0-1,1 1,-1-1,0 1,0-1,0 0,1 1,-1-1,0 1,0-1,0 1,0-1,0 1,0-1,0 1,0-1,0 1,0-1,0 1,0-1,0 1,-1-1,1 1,0-1,0 0,0 1,-1-1,1 1,0-1,-1 1,1-1,-1 0,-24 168,23-155,-3 22,2 0,1 0,2 0,2 0,0 0,8 30,-9-59,1 0,0 1,0-1,1 0,0 0,0-1,0 1,1-1,0 1,0-1,0 0,0 0,1-1,0 1,0-1,0 0,1-1,-1 1,1-1,0 0,0 0,0-1,0 0,0 0,1 0,-1-1,1 0,-1 0,1-1,-1 1,1-1,-1-1,5 0,13-4,-1-1,1 0,-2-2,1-1,-1-1,0-1,-1 0,0-2,-1-1,0 0,-2-1,1-1,-2-1,0-1,-1 0,-1-1,5-9,20-26,-2-2,-3-2,-2-1,4-16,-10 14,-3-1,-2 0,-4-2,-2-1,-2 0,-4 0,-2-14,-5 58,-2 1,0 0,-1 0,-1 0,-1 0,-1 0,-1 0,-1 0,0 1,-6-12,10 29,0 0,1 0,-2 0,1 0,0 0,0 1,0-1,-1 1,1-1,-1 1,0-1,1 1,-1 0,0 0,0-1,1 1,-1 1,0-1,0 0,0 0,0 1,0-1,0 1,-1 0,1-1,0 1,0 0,0 0,0 0,0 1,0-1,0 0,0 1,-1 0,1-1,1 1,-1 0,0 0,0 0,0 0,0 0,1 1,-1-1,0 0,1 1,-1-1,1 1,0 0,-1-1,1 1,0 0,0 0,0 0,0 0,1 0,-1 0,1 0,-1 0,1 0,-1 0,1 1,-6 21,1 0,1 0,2 1,0-1,1 1,2-1,1 13,0 16,1 124,8 1,8 7,-4-52,-6 0,-6 82,-5-170,2-45,-1 0,0-1,0 1,0 0,0 0,0 0,0-1,0 1,0 0,1-1,-1 1,0-1,0 1,0-1,1 1,-1-1,0 0,1 1,-1-1,0 0,1 1,-1-1,1 0,-1 0,1 0,-1 0,1 1,0-1,0 0,-1 0,1 0,0 0,0 0,0 0,0 0,0 0,-26-56,13 33</inkml:trace>
  <inkml:trace contextRef="#ctx0" brushRef="#br0" timeOffset="160.945">1071 674,'43'-10,"48"-8,18 0,0 1,-9 5,-11 0,-17 1,-15 3,-18 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0:20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509 686,'-16'-8,"-1"0,0 2,0-1,0 2,0 0,-1 2,0 0,0 0,0 2,0 0,0 1,0 1,0 1,0 0,-5 2,12-2,0 1,0 0,1 0,-1 1,1 0,0 1,0 1,0-1,1 1,0 1,0 0,0 0,1 1,0 0,1 0,0 0,0 1,1 1,0-1,0 1,1 0,0 0,1 0,0 1,1 0,-1 3,1 0,0 0,0-1,1 1,1 0,1 0,0 0,0 0,1 0,1 0,2 5,-3-14,0 1,0-1,1 0,0 1,0-1,1 0,-1 0,1-1,0 1,1 0,-1-1,1 0,-1 0,1 0,1 0,-1 0,0-1,1 0,0 0,0 0,0-1,0 0,0 1,0-2,1 1,-1-1,1 1,7-3,1 0,-1-1,1 0,-1-1,0 0,0-1,0 0,-1-2,0 1,1-1,-2-1,1 0,4-5,65-44,-4-3,43-43,-20 15,-62 54,76-50,-112 81,1 1,-1 0,1 1,0-1,-1 0,1 1,0-1,-1 1,1 0,0 0,0 0,-1 0,1 0,0 1,-1-1,1 1,0 0,-1-1,1 1,-1 1,1-1,-1 0,1 1,-1-1,0 1,0-1,0 1,0 0,0 0,0 0,0 0,-1 1,1-1,-1 0,1 1,-1-1,0 1,1 2,21 104,-23-85</inkml:trace>
  <inkml:trace contextRef="#ctx0" brushRef="#br0" timeOffset="366.554">1016 1110,'191'-280,"-155"222,18-29,-54 86,0 1,0-1,0 1,1-1,-1 0,0 1,0-1,1 1,-1-1,0 1,1-1,-1 1,1-1,-1 1,0 0,1-1,-1 1,1 0,-1-1,1 1,0 0,-1-1,1 1,-1 0,1 0,-1 0,1-1,0 1,-1 0,1 0,-1 0,1 0,0 0,-1 0,1 0,-1 1,1-1,0 0,-1 0,1 0,-1 1,1-1,-1 0,1 0,0 1,-1-1,0 0,1 1,-1-1,1 1,-1-1,1 1,-1-1,0 1,1-1,-1 1,0-1,0 1,1-1,-1 1,0 0,0-1,0 1,0-1,1 1,-1 0,0-1,5 45,-5-44,-1 12,0-1,1 1,1-1,0 1,1-1,0 0,1 1,0-1,1 0,1-1,0 1,0-1,1 0,0 0,1-1,8 10,-11-14,1-2,0 1,1 0,-1-1,1 0,0 0,0-1,0 1,0-1,0-1,1 1,-1-1,1 0,0-1,0 0,-1 0,1 0,0-1,0 1,0-2,0 1,0-1,0 0,-1-1,1 1,0-1,-1-1,6-2,12-8,0-1,-1-1,-1-2,0 0,-1-1,-1-1,-1-1,-1-1,0 0,-2-1,0-1,-2-1,-1 0,2-6,-2 6</inkml:trace>
  <inkml:trace contextRef="#ctx0" brushRef="#br0" timeOffset="1481.437">2568 630,'-1'-6,"-1"-1,0 1,-1 0,1 0,-1 1,0-1,-1 0,1 1,-1 0,0 0,0 0,-1 0,0 1,0 0,0 0,0 0,0 0,-1 1,1 0,-1 0,0 1,0-1,0 1,-1 0,1 1,0 0,-1 0,1 0,0 1,-1 0,1 0,-1 0,1 1,-1 0,1 0,0 1,0 0,-1 0,-2 0,0 1,-1 0,1 0,1 1,-1 0,0 1,1 0,0 0,0 0,1 1,-1 1,1-1,1 1,-1 0,1 1,0-1,1 1,0 0,0 1,1-1,0 1,0 0,1 0,0 0,1 1,0-1,0 5,0-7,1 0,-1 0,2 0,-1 0,1 0,0 0,0 0,1 0,0 0,0-1,1 1,0 0,0 0,1-1,-1 0,1 1,1-1,-1 0,1 0,0-1,1 1,-1-1,1 0,0 0,0 0,1-1,-1 0,1 0,0 0,5 2,1-3,0-1,1-1,-1 0,0 0,1-1,-1-1,1 0,-1-1,0 0,0-1,0 0,0-1,-1 0,1-1,-1 0,0-1,0 0,9-7,37-16,-22 14,-13 4,1 0,1 2,-1 0,2 2,-1 1,1 0,25-1,-44 7,0 0,1 1,-1-1,0 1,0 1,0-1,0 1,0 0,0 0,-1 1,1 0,0 0,-1 0,0 1,0-1,0 1,-1 0,1 1,-1-1,0 1,0 0,0 0,-1 0,0 1,0-1,0 1,0-1,-1 1,0 0,0 3,3 11,0 0,-2 0,0 0,-1 0,-2 0,0 0,-1 1,-3 18,-14 60,-5-1,-4-1,-4-1,-5-2,-34 64,61-138,0 0,-2 0,0-2,-1 1,-1-2,0 1,-2-2,0 0,0 0,-15 10,28-24,-1-1,1 1,0 0,0 0,-1-1,1 1,-1-1,1 0,-1 0,1 0,-1 0,0 0,1-1,-1 1,0-1,0 0,0 1,1-1,-1-1,0 1,0 0,0-1,1 1,-1-1,0 0,1 0,-1 0,0 0,1 0,0-1,-1 1,1-1,0 0,-1 1,1-1,0 0,0 0,1 0,-1-1,0 1,1 0,-1-1,1 1,0-1,-1-1,0-11,1-1,0 1,1-1,1 1,0 0,1-1,1 1,0 0,1 0,1 0,0 1,1 0,1 0,0 0,0 1,6-7,2-10,51-84,5 2,5 3,5 4,32-28,-1-3,197-261,-295 379,-1-1,0-1,-2 0,0 0,-1-1,-1-1,-1 1,-1-1,-1-1,-1 1,-1-1,-1 0,-1 0,-1 0,-1 0,-1-1,-1 1,-2-2,3 21,0 1,0-1,-1 0,0 0,0 1,0-1,0 1,0 0,-1 0,1-1,-1 2,0-1,0 0,0 0,0 1,-1 0,1 0,0 0,-1 0,0 0,1 1,-1-1,0 1,0 0,0 0,0 1,0-1,0 1,0 0,0 0,0 0,0 0,0 1,0 0,0 0,-9 1,1 0,0 1,0 1,0 0,1 1,-1 0,1 0,0 1,1 1,-1 0,1 1,1-1,-1 2,1-1,1 2,0-1,0 1,1 0,0 0,-5 12,1-4,2 1,0 1,2-1,0 1,1 0,1 1,0 0,2 0,1 0,0 0,2 0,0 3,3 15,1 1,2-1,2 0,2-1,1 0,2 0,1-1,3-1,0-1,19 27,-28-49,1 0,0 0,1-1,0 0,1-1,1 0,0-1,0 0,1-1,0 0,0-1,1 0,0-2,0 1,1-2,0 0,0 0,0-2,1 0,-1-1,1 0,0-1,-1-1,1 0,0-1,-1-1,1-1,-1 0,13-9,-2-2,0-1,0 0,-2-2,0-1,-1-1,-1-1,0-1,-2-1,-1-1,0-1,13-23,-15 18,-1 0,-1-1,-1 0,-2-1,-2 0,5-22,-11-36,-4 88,0-1,-1 0,0 0,1 0,-1 0,0 1,0-1,0 0,0 1,0-1,0 1,0-1,-1 1,1 0,-1-1,1 1,-1 0,1 0,-1 0,1 0,-1 0,0 1,0-1,0 0,1 1,-1-1,0 1,0 0,0-1,0 1,0 0,0 0,1 0,-1 1,0-1,0 0,0 1,0-1,0 1,1 0,-1-1,0 1,0 0,0 0,-10 5,-1 0,1 1,0 0,0 1,1 0,0 0,1 2,0-1,0 1,1 1,0-1,1 2,0-1,1 1,0 0,1 1,0-1,1 1,1 0,0 1,0 0,-2 8,2 1,0 0,1 0,2 0,0 0,1 0,2 0,0 0,1 0,2 0,0 0,5 9,-4-17,0 1,2-2,0 1,0-1,1 0,1-1,0 0,1-1,1 0,-1-1,2 0,0-1,0 0,1-1,0 0,0-1,1-1,0 0,0-1,1-1,0-1,0 0,0 0,0-2,1 0,3-1,41 0,-35-1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0:18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543 25,'-24'-6,"-1"0,0 1,0 2,0 0,0 2,0 1,-1 1,1 1,0 1,0 1,-6 2,28-5,0 0,0 0,0 0,0 0,0 0,0 1,0-1,1 1,-1 0,0-1,1 1,-1 1,1-1,0 0,0 0,0 1,0 0,0-1,0 1,1 0,-1 0,1 0,0 0,0 0,0 0,0 0,1 0,-1 0,1 0,0 1,-1-1,1 0,1 0,-1 0,1 0,-1 1,1-1,0 0,0 0,0 0,0 0,1 0,-1 0,1-1,0 1,0 1,8 9,1 1,0-2,1 1,0-1,1-1,0 0,0-1,1-1,1 0,0-1,13 6,67 44,-92-56,0-1,0 1,0 0,0 1,0-1,-1 0,1 1,-1 0,0-1,0 1,0 0,0 0,0 0,-1 0,1 1,-1-1,0 0,0 1,0-1,0 1,-1-1,1 1,-1-1,0 1,0-1,0 1,-1-1,1 1,-1-1,0 1,0-1,0 0,0 1,0-1,-1 0,0 0,-1 3,-13 13,-1-1,0-1,-1-1,-1 0,0-1,-1-1,-1-1,0-1,-1-1,0-1,-4 1,11-4,8-3,-15 8,0-1,-1-1,0-2,-1 0,0-1,0-1,-4-1,27-4,0-1,1 1,-1-1,0 0,0 0,0 1,0-1,0 0,0 0,0 0,0 0,0 0,0 0,0 0,0 0,0-1,0 1,0 0,0-1,0 1,0 0,0-1,0 1,1-1,-1 1,0-1,0 0,0 1,1-1,-1 0,0 0,1 1,-1-1,1 0,-1 0,1 0,-1 0,1 0,0 0,-1 0,1 0,0 0,0 1,0-1,0 0,0 0,0 0,0 0,0 0,0 0,0 0,0 0,0 0,1 0,-1 0,1 0,-1 0,0 0,1 0,-1 0,1 1,0-1,-1 0,1 0,0 1,-1-1,2 0,31-37,-15 23</inkml:trace>
  <inkml:trace contextRef="#ctx0" brushRef="#br0" timeOffset="485.631">1447 53,'-65'8,"0"3,1 2,0 4,2 2,0 2,-47 25,93-36,0 0,1 1,0 0,1 1,1 1,0 0,1 1,0 1,1 0,0 0,1 1,1 0,1 0,0 1,1 1,1-1,1 1,0 0,2 0,0 0,-1 11,5-24,-1 1,1-1,0 1,0-1,1 1,-1-1,1 0,0 0,1 1,-1-1,1-1,0 1,1 0,-1-1,1 0,-1 1,1-2,0 1,1 0,-1-1,1 0,0 0,-1 0,1 0,1-1,-1 0,0 0,0 0,1-1,-1 1,1-2,-1 1,1 0,-1-1,1 0,0 0,-1-1,1 0,-1 0,1 0,-1 0,1-1,-1 0,0 0,0-1,0 1,2-2,22-14,-1-1,0-2,-2-1,23-23,168-238,-216 282,0 0,0 0,0 0,0 0,0 0,0 0,0 1,0-1,0 0,1 1,-1-1,0 1,1-1,-1 1,0-1,1 1,-1 0,1 0,-1 0,0-1,1 2,-1-1,1 0,-1 0,0 0,1 1,-1-1,0 0,1 1,-1-1,0 1,1 0,-1-1,0 1,0 0,0 0,0 0,0 0,0 0,0 0,0 0,0 0,0 0,-1 0,1 1,0-1,-1 0,1 1,-1-1,1 0,-1 1,0-1,1 0,-1 1,0-1,0 1,0 0,31 92,-25-71,1-1,0 1,2-1,1-1,0 0,2 0,0-1,7 7,-6-10,-2-3</inkml:trace>
  <inkml:trace contextRef="#ctx0" brushRef="#br0" timeOffset="1036.237">1728 590,'197'-325,"-87"187,-109 138,0-1,-1 0,1 0,1 1,-1-1,0 0,0 1,0-1,0 1,0-1,0 1,1 0,-1 0,0-1,0 1,0 0,1 0,-1 0,0 0,0 0,1 1,-1-1,0 0,0 0,0 1,0-1,1 1,-1-1,0 1,0 0,0-1,0 1,0 0,0-1,0 1,-1 0,1 0,0 0,0 0,0 0,-1 0,1 0,-1 0,1 0,-1 1,1-1,-1 0,0 0,1 0,-1 1,0-1,0 0,14 67,-14-22,0-36,-1 0,1-1,0 1,1 0,0 0,1 0,0-1,1 1,0 0,0-1,1 0,0 0,1 0,-4-7,0-1,0 0,0 0,0 0,0 0,0 0,1 0,-1 0,0 0,1 0,-1-1,1 1,-1 0,1-1,-1 0,1 1,-1-1,1 0,-1 0,1 1,-1-1,1 0,0-1,-1 1,1 0,-1 0,1-1,-1 1,1-1,-1 1,1-1,-1 0,1 1,-1-1,0 0,0 0,1 0,-1 0,0 0,0 0,1-2,49-55,-47 52,8-10,16-22,1 0,1 3,2 0,12-7,-43 40,0 0,0 1,0-1,0 1,0-1,0 1,0-1,1 1,-1 0,0 0,1 0,-1 0,1 0,-1 0,1 0,0 0,-1 0,1 1,0-1,0 1,0-1,-1 1,1 0,0 0,0-1,0 1,-1 1,1-1,0 0,0 0,0 1,0-1,-1 1,1-1,0 1,-1 0,1 0,0 0,-1 0,1 0,-1 0,1 0,-1 0,0 0,0 1,1-1,-1 1,0-1,0 1,0-1,0 1,-1 0,1-1,0 1,-1 0,1 0,0 9,0 0,-1 1,-1-1,1 0,-2 0,0 0,0 0,-1 0,-1 4,1-5,0 1,0-1,1 1,1-1,0 1,0 0,1 0,1-1,1 11,-1-18,0 0,0 0,1 0,-1 0,1 0,0 0,0-1,0 1,0 0,0-1,1 0,-1 1,1-1,-1 0,1 0,0-1,0 1,0 0,0-1,0 0,0 0,0 0,1 0,-1 0,0 0,1-1,-1 0,0 0,1 0,-1 0,0 0,1-1,-1 1,0-1,0 0,3-1,19-3</inkml:trace>
  <inkml:trace contextRef="#ctx0" brushRef="#br0" timeOffset="1337.178">2716 307,'34'-2,"1"-1,-1-2,-1-1,1-2,-1-1,0-2,-1-1,0-1,21-14,-47 25,0 0,0-1,-1 0,1 0,-1 0,0-1,0 0,0 0,0 0,-1 0,1-1,-1 0,0 0,-1 0,1 0,-1-1,0 1,0-1,-1 0,0 0,0 0,0 0,-1 0,0 0,0-1,0 1,-1 0,0-1,0 1,-1 0,1 0,-1-1,-2-3,2 8,0 0,-1-1,1 1,-1 0,1 0,-1 0,0 0,0 0,0 1,0-1,0 1,-1-1,1 1,0 0,-1-1,1 1,-1 0,1 1,-1-1,1 0,-1 1,0 0,1-1,-1 1,0 0,1 0,-1 0,0 1,1-1,-1 1,1-1,-1 1,-1 1,-82 40,68-32,0 1,1 1,0 1,1 0,0 2,1-1,1 2,0 0,1 1,1 0,0 1,2 0,0 0,1 1,1 1,0 0,2 0,0 0,2 1,-2 11,7-21,0 0,1 0,0 0,1-1,0 1,0-1,1 0,1 0,0 0,0 0,1-1,0 0,1 0,0 0,0-1,0 0,1-1,1 1,-1-2,1 1,0-1,1 0,-1-1,1 0,0-1,1 0,-1-1,1 0,10 2,74 0,-69-5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0:29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0:54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12407 807,'-14'10,"0"0,1 1,0 1,1 0,1 1,0 0,0 0,1 1,1 1,0 0,1 0,1 0,1 1,0 0,1 1,0-1,1 1,1 0,1 0,0 13,4-22,0 1,1-1,0 0,1-1,0 1,0 0,0-1,1 0,0 0,1 0,-1-1,1 0,0 0,1 0,-1-1,1 0,0 0,1-1,-1 0,1 0,0-1,0 0,0 0,0 0,0-1,1-1,-1 0,1 0,-1 0,1-1,-1 0,1-1,-1 0,6-1,14-6,-1-1,0 0,-1-3,0 0,-1-1,0-2,18-14,-18 12</inkml:trace>
  <inkml:trace contextRef="#ctx0" brushRef="#br0" timeOffset="271.882">13113 328,'-21'49,"2"2,3 0,1 1,3 0,3 1,-1 19,6-39,1 0,2 0,2-1,0 1,2 0,2 0,1-1,8 25,28 95,-39-103,-7-31</inkml:trace>
  <inkml:trace contextRef="#ctx0" brushRef="#br0" timeOffset="438.563">12774 864,'48'-20,"20"-5,9-4,-4 3,-10 6,-10 6,-10 6,-3 4,-3 3,-8 1</inkml:trace>
  <inkml:trace contextRef="#ctx0" brushRef="#br0" timeOffset="-19951.361">1993 469,'54'316,"-3"104,-42-136,-43-171,24-90</inkml:trace>
  <inkml:trace contextRef="#ctx0" brushRef="#br0" timeOffset="-19654.394">1598 892,'3'-35,"2"1,1-1,1 1,2 1,2-1,1 1,1 1,2 0,1 1,1 1,2 1,1 0,1 1,2 1,0 2,2 0,1 1,25-17,-18 20,2 1,0 1,1 3,1 0,0 3,12-2,-29 9,-1 2,1 0,0 1,0 1,0 1,0 1,1 1,-1 1,0 0,0 1,-1 2,1 0,6 3,-14-2,0 2,0-1,0 1,-1 1,0 0,-1 1,0 0,0 0,-1 1,-1 1,0-1,0 1,-1 0,-1 1,0 0,0 0,-2 0,1 1,-2-1,0 1,0 0,-2 0,1 0,-2 1,0-1,-1 0,0 0,-1 0,0 0,-1 0,-1-1,0 1,-2 2,-5 18,-1 0,-1-1,-2 0,-1-1,-2-1,-1 0,-1-1,-2-2,0 0,-2-1,-2-1,0-2,-1 0,-1-2,-2-1,-25 13,47-29,0 0,-1-1,0-1,0 1,0-1,0-1,-1 0,1 0,-1-1,1 0,-1 0,1-1,-1-1,1 0,-1 0,-3-1,-9-23,22 12</inkml:trace>
  <inkml:trace contextRef="#ctx0" brushRef="#br0" timeOffset="-18921.658">3574 1062,'-64'-2,"1"2,0 4,0 2,0 3,0 3,2 2,0 3,0 3,2 2,1 3,-23 15,73-37,0 1,1 0,0 1,0 0,0 0,1 0,-1 1,1 0,1 0,-1 0,1 1,0 0,0 0,1 0,0 1,0-1,1 1,0 0,1 0,-1 0,1 1,3-6,-1 0,1 0,0 0,0 0,1 0,-1-1,0 1,1 0,0-1,-1 0,1 1,0-1,0 0,0 0,1 0,-1 0,0 0,1 0,0-1,-1 1,1-1,0 0,-1 0,1 0,0 0,0 0,0-1,0 1,0-1,0 0,0 1,1-2,98-8,-8-20,-2-5,-1-4,-2-3,75-48,-158 85,-4 3,-1-1,1 0,0 1,0-1,-1 1,1 0,0-1,0 1,0 0,0 0,0 0,1 0,-1 1,0-1,0 1,1-1,-1 1,0 0,1 0,-1 0,0 0,0 0,1 0,-1 1,0-1,1 1,-1-1,0 1,0 0,0 0,0 0,0 0,0 0,0 1,0-1,0 1,-1-1,1 1,12 156,-12-151,-1-1,1 1,1-1,-1 0,1 0,0 0,0 0,1-1,0 1,0-1,0 0,1 0,-1-1,1 1,0-1,0 0,1 0,-1 0,1-1,0 0,0 0,0-1,0 1,1-1,-1-1,1 1,-1-1,1 0,-1-1,1 1,-1-1,1-1,0 1,-1-1,4-1,15-6,0-2,0 0,-1-2,-1 0,0-2,0-1,-2 0,0-2,0 0,-2-1,0-2,-2 0,0 0,9-15,20-20,-2-1,-3-3,-2-1,-3-1,-3-2,-3-2,-2-1,16-62,-12 2,-5-1,-1-44,-24 163,0 0,-1-1,0 1,0 0,-1-1,0 1,-1 0,0-1,0 1,-1 0,0 0,0-1,-1 2,0-1,-2-2,4 9,-1 0,0 0,0 0,0 1,1-1,-1 1,0-1,0 1,0 0,0 0,0 0,0 0,0 0,0 0,0 0,1 1,-1-1,0 1,0-1,0 1,0 0,1 0,-1 0,0 0,1 0,-1 0,1 0,-1 0,1 1,-1-1,1 0,0 1,0 0,0-1,0 1,0-1,0 1,0 0,1 0,-1 0,0-1,1 1,0 0,-1 0,1 0,0 0,-15 43,2 1,2 0,3 1,1 0,2 0,2 0,3 1,5 44,-4-19,1 15,3 1,5-1,11 41,-10-62,27 83,-28-134,-11-32,-2 0</inkml:trace>
  <inkml:trace contextRef="#ctx0" brushRef="#br0" timeOffset="-7980.866">3855 723,'-1'-1,"0"0,0 0,0 0,0-1,1 1,-1 0,0 0,0-1,1 1,-1 0,1-1,-1 1,1 0,0-1,-1 1,1-1,0 1,0 0,0-1,0 1,0-1,0 1,1-1,-1 1,0 0,1-1,-1 1,1-1,-1 1,1 0,0 0,-1-1,1 1,0 0,0 0,0 0,0 0,0 0,0 0,0 0,1 0,-1 0,0 1,0-1,1 0,0 1,65-32,-65 32,29-9,1 2,0 1,1 1,-1 2,12 1,38-4,366-39,-435 45</inkml:trace>
  <inkml:trace contextRef="#ctx0" brushRef="#br0" timeOffset="-7063.786">4956 130,'-2'-8,"2"5,0 0,-1 0,1 0,-1-1,0 1,0 0,0 0,-1 0,1 0,-1 1,1-1,-1 0,0 0,0 1,0 0,0-1,-1 1,1 0,-3-2,3 6,-1-1,0 0,1 1,-1 0,1-1,0 1,0 0,-1 0,1 0,1 1,-1-1,0 0,0 1,1-1,-1 1,1 0,0-1,0 1,0 0,0 0,1 0,-1-1,1 1,-1 1,-23 182,-8 281,26-407,3 1,3-1,2 1,3-1,2 2,10 26,-17-87,0 0,0-1,0 1,1 0,-1-1,0 1,0-1,1 1,-1 0,1-1,-1 1,0-1,1 1,-1-1,1 1,-1-1,1 0,0 1,-1-1,1 0,-1 1,1-1,0 0,-1 1,1-1,-1 0,1 0,0 0,-1 0,1 0,0 0,0 0,-1 0,1 0,0 0,-1 0,1 0,0 0,-1-1,1 1,-1 0,1 0,0-1,-1 1,1-1,-1 1,1 0,-1-1,1 1,-1-1,1 1,-1-1,1 1,-1-1,0 1,1-1,-1 0,0 1,0-1,1 0,25-42,-24 40,115-176,-111 170,1 1,0-1,0 1,1 1,0 0,0 0,1 0,0 1,0 0,1 1,-1 0,1 0,0 1,0 0,1 1,-1 1,1-1,0 1,6 0,-14 3,1 0,-1 0,0 0,0 1,0-1,0 1,-1-1,1 1,0 0,-1 0,1 0,-1 1,0-1,0 0,0 1,0 0,0-1,0 1,-1 0,1 0,-1 0,0 0,0 0,0 0,0 0,0 0,-1 1,1 0,1 101,-3-85,1-9,-1-4,0 1,1-1,-1 0,2 0,-1 1,1-1,0 0,1 0,-1 0,1 0,1 0,-1 0,1-1,3 5,5 2</inkml:trace>
  <inkml:trace contextRef="#ctx0" brushRef="#br0" timeOffset="-3333.001">6650 920,'-6'2,"0"0,1 0,-1 1,1 0,0 0,-1 0,1 1,1 0,-1 0,1 0,-1 0,1 1,0-1,-2 4,5-7,-12 14,1 0,0 1,1 0,0 1,1 0,1 0,1 1,1 0,0 1,1 0,1 0,1 0,1 0,1 1,0 1,3-16,0-1,1 1,-1-1,1 1,0-1,0 1,1-1,-1 0,1 0,0 0,0 0,1-1,-1 1,1-1,-1 0,1 0,0 0,0-1,0 1,1-1,-1 0,1 0,-1 0,1-1,-1 0,1 0,0 0,0 0,0-1,-1 1,1-1,0-1,0 1,0-1,0 1,-1-1,1-1,0 1,-1-1,1 0,-1 0,0 0,1 0,-1-1,0 0,2-2,13-8,-1-1,0-1,-1 0,-1-1,-1-1,0-1,-1 0,-1-1,0 0,-2-1,0-1,3-8,-10 21,0 0,-1 1,1-1,-1-1,-1 1,0 0,0-1,0 1,-1-1,-1 1,1-1,-1 0,-1 1,0-1,0 0,0 1,-1-1,0 1,-1 0,0 0,0 0,-1 0,0 0,-1 1,1 0,-1-1,-1 2,1-1,-1 1,0 0,-1 0,1 0,-6-3,5 7,0 1,1 0,-1 0,0 0,1 1,-1 0,0 0,0 0,1 1,-1 0,0 1,1 0,-1 0,1 0,0 0,0 1,0 0,0 1,-4 2,7 1,20-13,4-10,-1 0,-1-2,0 0,-2-1,0-1,-1 0,-1-1,12-22,24-34,-22 36,-2-1,-2-1,-2-1,-1-1,-3 0,1-9,-16 38,4-6,-1 0,-1-1,-1 1,-2-1,0 0,-1-1,-1 1,-2 0,0-4,1 27,-1 0,1 1,-1-1,1 0,0 0,-1 0,1 1,-1-1,1 0,0 0,-1 0,1 0,-1 0,1 0,-1 0,1 0,-1 0,1 0,0 0,-1 0,1 0,-1 0,1 0,-1-1,1 1,0 0,-1 0,1 0,0-1,-1 1,1 0,-1 0,1-1,0 1,0 0,-1-1,1 1,0 0,-1-1,1 1,0-1,0 1,0 0,0-1,-1 1,1-1,0 1,0-1,0 1,0 0,0-1,0 1,0-1,0 1,0-1,0 1,0-1,1 1,-1 0,0-1,0 1,0-1,0 1,1 0,-1-1,0 1,0-1,1 1,-1 0,0-1,-7 36,9 19,4-1,1 0,3 0,2 0,17 44,-17-56,14 51,52 186,25 186,-88-399,-4 1,-2 1,-3-1,-2 1,-4 0,-3 0,-3 0,-2-1,-4 0,-12 39,20-88,0-1,-1-1,-1 1,-1-1,0 0,-1 0,0-1,-1 0,-1 0,0-1,-1 0,0-1,-1 0,-1-1,0-1,0 0,-5 3,14-12,0 1,0-1,1 0,-1 0,0 0,0-1,0 1,0-1,0 0,0 0,-1-1,1 1,1-1,-1 0,0 0,0 0,0 0,0-1,1 1,-1-1,0 0,1 0,0-1,-1 1,1-1,0 1,1-1,-1 0,0 0,1 0,-1-1,1 1,0 0,0-1,0-2,-48-138,42 110,2-1,1-1,2 1,1-1,2 0,1 1,2-1,1 1,2 0,2 0,1 1,6-14,-1 16</inkml:trace>
  <inkml:trace contextRef="#ctx0" brushRef="#br0" timeOffset="-2263.624">9077 977,'-25'2,"0"2,1 2,-1 0,1 1,1 1,0 1,0 2,0 0,2 1,-1 1,2 1,-1 1,2 1,14-12,0 1,1-1,0 1,0-1,0 1,1 0,-1 1,1-1,1 1,-1-1,1 1,0 0,0 0,0 0,1 0,0 0,0 0,1 0,-1 0,2 0,-1 0,0 1,1-1,0 0,1 0,-1 0,1 0,1-1,-1 1,3 4,-3-3,1 0,0 0,0-1,0 0,1 0,0 0,0 0,1 0,-1-1,1 0,0 0,1 0,-1 0,1-1,0 0,0 0,1-1,-1 0,0 0,1 0,0-1,0 0,6 1,-2-2,1 0,0-1,-1 0,1-1,0 0,-1-1,1 0,-1-1,0 0,0-1,0-1,0 1,-1-1,0-1,0 0,0-1,-1 0,0 0,0-1,0 0,-1 0,-1-1,6-8,0 1,0-1,-2-1,0 1,-1-2,0 0,-2 0,0-1,-1 1,-2-2,0 1,0-1,-2 1,-1-1,-1 0,0 0,-1 0,-2 0,-3-19,5 34,-1 1,0 0,0 0,0 0,-1 0,1 0,-1 1,0-1,-1 0,1 1,-1-1,0 1,0 0,0 0,0 0,-1 0,0 1,0-1,0 1,0 0,0 0,-1 1,1-1,-1 1,0 0,1 0,-1 0,0 1,0 0,0 0,0 0,-1 0,1 1,0 0,0 0,0 1,0-1,0 1,-1 0,1 0,0 1,1-1,-1 1,0 0,-2 2,2 1,1 0,-1 0,1 1,0-1,1 1,-1 0,1 0,0 0,1 0,-1 1,1-1,1 1,-1 0,1-1,0 1,1 0,-1 0,1-1,1 1,-1 0,1 0,0 0,1-1,0 1,0-1,0 1,1-1,0 0,0 0,0 0,1 0,0-1,0 1,0-1,1 0,0 0,0-1,4 4,5-3,0 0,1-1,-1-1,1 0,-1-1,1 0,0-2,0 0,0 0,0-1,0-1,-1 0,1-1,-1-1,1 0,-1-1,-1-1,1 0,-1-1,0 0,0-1,-1 0,0-1,10-10,23-22,-2-2,-1-2,-2-1,-3-3,-2-1,-1-1,10-27,-25 42,-2-1,-1-1,-2 0,-2-1,-1 0,-2-1,-2 0,-1-1,-2-15,-4 49,1 3,0 0,-1 0,0 0,0 0,0 1,0-1,-1 0,1 0,-1 0,0 0,0 1,0-1,-1 1,0-1,1 1,-1-1,-1 0,0 4,1 0,-1 1,1-1,-1 1,1 0,-1 0,1 0,-1 0,1 0,0 0,0 1,-1-1,1 1,0 0,0-1,1 1,-1 0,0 0,1 0,-1 0,1 1,-1 0,-15 22,2 1,1 1,1 0,1 1,1 0,2 1,-1 9,-11 36,4 2,4-1,3 2,3-1,3 1,4 0,3 0,9 45,-9-99,2 0,0 0,2 0,1-1,0 1,2-2,0 0,1 0,2-1,3 5,-9-15,1-1,0 1,0-2,0 1,2-1,-1 0,1-1,0 0,0-1,0 0,1 0,0-1,1-1,-1 0,1 0,-1-1,1-1,0 0,0 0,10-1,-11-1,0-1,0-1,0 0,0 0,0-1,0-1,-1 1,1-2,-1 1,0-2,-1 1,1-1,-1-1,0 0,0 0,-1 0,0-1,-1-1,1 1,-2-1,1 0,-1-1,-1 0,1-1,4-7,-2 0,0-1,-1 0,0 0,-2-1,-1 1,0-1,-1 0,-1 0,-1-1,-1 1,-1 0,-1-1,1 7,-2 1,0-1,0 1,-1 0,-1 0,0 0,-1 1,0 0,-1 0,0 1,-1-1,0 1,-1 1,0 0,-1 0,0 1,-1 0,1 1,-2 0,1 1,-1 0,0 0,0 2,-1-1,0 2,0 0,0 0,0 1,-8 0,3 0,1 2,-1 0,0 2,1 0,-1 0,1 2,-1 0,1 1,0 1,0 0,1 1,-1 1,1 1,1 0,-8 6,-21 15</inkml:trace>
  <inkml:trace contextRef="#ctx0" brushRef="#br0" timeOffset="-1261.275">10517 1090,'328'-218,"-325"215,0 1,0-1,0 1,1-1,-1 1,1 0,0 0,-1 1,1-1,0 1,0 0,0 0,0 0,1 0,-1 1,0 0,0 0,0 0,0 0,0 0,1 1,-1 0,0 0,0 0,0 0,-1 1,1 0,0 0,0 0,-1 0,1 0,-1 1,0-1,0 1,1 1,4 11,-2 1,0 0,-1 0,0 0,-1 1,-1-1,-1 1,0 3,4 20,10 81,-7 1,-4 1,-9 76,-42 244,41-412,-1-1,-1 1,-1-1,-2-1,-1 0,-1 0,-2-1,-2 1,13-23,-1 0,0 0,-1-1,1 0,-1 0,0 0,0 0,-1-1,1 0,-1 0,0-1,0 1,-1-1,1 0,0-1,-1 0,0 0,1 0,-1-1,0 0,0 0,0-1,0 1,0-2,0 1,0-1,1 0,-1 0,0-1,0 0,1 0,-1-1,1 1,0-2,0 1,0 0,0-1,0 0,1-1,0 1,0-1,-2-2,-1-3,0-1,1 0,1 0,0 0,0-1,1 0,0 0,1 0,1-1,0 0,0 1,1-1,1 0,0 0,1 0,0-2,2-12,0 0,1 1,2 0,0-1,2 1,1 1,6-11,-2 8,2 1,2 0,0 2,1 0,2 0,0 2,2 0,0 2,2 0,0 1,1 1,1 2,1 0,1 2,29-11,-32 19</inkml:trace>
  <inkml:trace contextRef="#ctx0" brushRef="#br0" timeOffset="-1013.022">10827 525,'10'5,"2"1</inkml:trace>
  <inkml:trace contextRef="#ctx0" brushRef="#br0" timeOffset="-443.6">11589 1090,'61'-48,"79"-90,-139 138,-1-1,1 0,-1 0,1 1,0-1,-1 0,1 0,-1 0,0 0,1 0,-1 0,0 0,1 0,-1 0,0 1,0-1,0 0,0 0,0 0,0 0,0 0,0 0,0 0,-1 0,1 0,0 0,-1 0,1 0,0 0,-1 0,1 0,-1 0,0 1,1-1,-1 0,0 0,1 1,-1-1,0 0,0 1,1-1,-1 1,0-1,0 1,0-1,0 1,0 0,0 0,0-1,0 1,0 0,0 0,0 0,-60-5,56 5,-15 1,0 1,1 0,0 2,-1 1,1 0,1 1,-1 1,1 1,0 0,1 2,0 0,0 0,1 2,1 0,0 1,1 0,0 1,1 1,0 0,0 3,9-11,0 1,1-1,0 1,0 0,1 0,0 0,1 0,-1 0,1 1,1-1,0 0,0 1,1-1,0 0,0 0,0 0,1 1,1-2,0 1,0 0,0 0,1-1,0 0,0 0,1 0,0 0,0-1,0 1,1-1,1 0,4 7,1-1,0 0,1-1,0 0,1-1,0-1,0 0,1-1,0 0,1-1,-1-1,1-1,1 0,-1-1,1 0,-1-2,1 0,0-1,13 0,54-30,-60 19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1:33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714 82,'-1'-5,"0"1,-1-1,0 1,0 0,0 0,-1 0,1 0,-1 0,0 0,0 1,0-1,0 1,-1 0,0 0,1 0,-1 0,0 1,0-1,0 1,-1 0,1 1,-1-1,1 1,-1 0,1 0,-1 0,0 0,1 1,-1 0,0 0,1 0,-1 0,0 1,1 0,-1 0,1 0,-1 1,-32 5,0 3,1 1,0 1,1 2,1 2,0 1,1 1,-24 19,35-19,0 1,2 1,0 1,1 1,2 1,0 0,1 1,1 1,2 0,-7 17,15-31,0 0,0 0,1 0,0 0,1 1,1-1,0 1,0 0,1 0,0 0,1 0,1 0,0 0,1-1,0 1,0 0,1-1,1 1,0-1,1 0,0 0,0-1,1 1,0-1,1 0,1-1,-1 0,1 0,1 0,0-1,0-1,7 2,0-1,1 0,0-1,0-1,0-1,1-1,0 0,0-1,0-1,0-1,1 0,-1-1,0-1,13-3,4-2,1-1,-1-2,-1-2,1-1,-2-1,30-17,-45 21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1:33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0,'0'17,"1"0,1 0,0 0,1 0,1 0,1-1,0 0,1 0,1 0,1-1,0 1,2 0,-7-12,0 0,0 0,0 0,1-1,0 1,-1-1,1 0,1 0,-1 0,0-1,1 0,-1 1,1-1,0-1,-1 1,1-1,0 0,0 0,0 0,0-1,0 0,0 0,0 0,0 0,0-1,0 0,0 0,0 0,-1-1,1 0,0 0,2-1,6-3,-1-1,0 0,0-1,0-1,-1 0,0 0,-1-1,0 0,0-1,7-11,40-87,-47 97,-2 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1:34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26 383,'-2'-1,"0"-1,0 1,0-1,1 0,-1 1,1-1,-1 0,1 0,-1 0,1 0,0 0,0 0,0 0,0-1,0 1,1 0,-1 0,1-1,-1 1,1-1,0 1,0 0,0-1,0-1,0 1,1-16,1 0,1 1,0-1,2 1,0 0,1 0,0 1,2 0,0 0,1 0,0 1,2 0,0 1,0 1,2-1,0 2,9-9,11 4,-16 17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1:34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1,'35'164,"-17"-103,18 52,-34-108,-1-1,1 1,0-1,0 0,1 1,-1-1,1 0,0 0,0-1,0 1,0-1,1 1,-1-1,1 0,0 0,0-1,0 1,2 0,-4-4,0 0,0-1,0 1,-1 0,1-1,-1 1,1-1,-1 0,0 0,1 1,-1-1,0 0,0 0,0 0,-1 0,1 0,0 0,-1 0,1 0,-1-1,0 1,0 0,0 0,0 0,0 0,0-1,0 0,1-7,63-195,-1 114,-47 78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1:34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1,'5'28,"2"11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47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264 264,'60'4,"0"-3,-1-2,1-3,-1-3,0-2,0-2,-1-4,-1-1,5-6,362-155,-424 177,1-1,-1 1,1-1,-1 1,1-1,0 1,-1-1,1 1,0 0,-1-1,1 1,0 0,-1 0,1-1,0 1,-1 0,1 0,0 0,0 0,-1 0,1 0,0 0,0 0,-1 0,1 0,0 1,-1-1,1 0,0 0,-1 1,1-1,0 0,-1 1,1-1,0 1,-1-1,1 0,-1 1,1 0,-1-1,1 1,-1-1,0 1,1 0,-1-1,0 1,1-1,-1 1,0 0,0 0,1-1,-1 1,0 0,0-1,0 1,0 0,0 0,0-1,0 1,-1 0,-14 48,13-46,-108 253,82-164,4 2,4 1,4 0,2 26,4-31,5-52,1 0,1 0,3 1,1-1,4 20,11 51,-36-128,7-3,-1 0,-1 1,-1 0,-1 2,0 0,-2 1,0 0,-1 2,-1 0,0 2,-1 0,0 1,-1 2,-1 0,0 1,0 1,-1 2,0 0,0 2,0 1,-1 1,-14 0,5 5,0 1,0 2,1 2,-1 0,1 3,1 1,0 1,1 2,0 1,1 2,1 0,1 3,0 0,-18 18,43-35,0-1,1 0,-1 1,0-1,1 1,0 0,-1-1,1 1,0 1,1-1,-1 0,0 1,1 0,0-1,0 1,0 0,0 0,1 0,0 0,0 0,0 1,0-1,0 0,1 1,2-3,1 0,0 0,0 0,0-1,0 1,0-1,0 0,0 0,0 0,0 0,1 0,-1-1,0 1,1-1,-1 0,0 0,1 0,-1-1,0 1,0-1,1 0,-1 0,0 0,0 0,1-1,-1 2,23-7</inkml:trace>
  <inkml:trace contextRef="#ctx0" brushRef="#br0" timeOffset="490.772">631 491,'34'18,"1"-1,0-2,1-1,1-2,0-2,0-1,1-2,0-1,38 0,-45-4,-1-2,0-1,1-1,-1-1,0-2,-1-2,1 0,-1-2,-1-1,1-1,-2-1,0-2,0-1,2-3,26-19,-63 70,-15 15,3 1,2 1,-9 43,6 53,20-144,0 1,0 0,0 0,1 0,-1 0,1 0,-1 0,1 0,0 0,0 0,1 0,-1 0,1 0,-1 0,1 0,0 0,0 0,0 0,1-1,-1 1,1 0,-1-1,1 1,0-1,0 0,0 1,2 0,12 8</inkml:trace>
  <inkml:trace contextRef="#ctx0" brushRef="#br0" timeOffset="685.747">1760 913,'-19'34,"-7"15,2 5,9-7,8-7,4-10</inkml:trace>
  <inkml:trace contextRef="#ctx0" brushRef="#br0" timeOffset="874.23">1845 292,'0'24,"0"8</inkml:trace>
  <inkml:trace contextRef="#ctx0" brushRef="#br0" timeOffset="1185.238">2043 1083,'12'-50,"6"-27,3 0,4 1,32-67,-54 138,-2 1,0 0,0 1,1-1,0 1,0-1,0 1,0 0,0 0,1 0,-1 0,1 0,0 0,-1 1,2-1,-1 1,0 0,0 0,3-1,-4 4,0 0,-1 1,0 0,1-1,-1 1,0 0,0-1,0 1,0 0,0 0,0 0,-1 0,1 0,0 0,-1 0,0 0,1 0,-1 0,0 1,0-1,0 0,-1 0,1 1,0 1,0 64,-2-56,1-1,0 1,1 0,0-1,1 1,0-1,1 1,1-1,-1 0,2 0,-1 0,2 0,-1 0,2-1,-1 0,5 5,-8-13,0 1,1-1,0 1,-1-1,1 0,0 0,0 0,0-1,1 1,-1-1,0 1,1-1,-1 0,0 0,1-1,-1 1,1-1,0 0,-1 0,1 0,-1 0,1 0,-1-1,1 0,-1 0,1 0,-1 0,0 0,0-1,1 1,-1-1,0 0,2-1,88-83,-74 60</inkml:trace>
  <inkml:trace contextRef="#ctx0" brushRef="#br0" timeOffset="1809.751">2804 631,'-27'12,"1"2,1 0,0 1,1 2,0 1,1 0,1 2,1 0,-8 12,27-30,0 0,0 0,0 1,0-1,0 1,1-1,-1 1,1-1,0 1,0 0,0 0,0 0,0 0,0-1,1 1,-1 0,1 0,0 0,0 0,0 0,1 0,-1 0,1 0,-1 0,1 0,0 0,0 0,0-1,0 1,1 0,-1-1,1 1,0-1,0 1,0-1,0 0,0 0,0 0,0 0,1 0,-1 0,1-1,-1 1,1-1,0 0,-1 1,1-1,0-1,0 1,2 0,4 0,1-1,-1 0,1 0,-1-1,1 0,-1-1,0 0,1 0,-1-1,0-1,-1 1,1-1,-1-1,1 1,-1-2,6-4,111-108,-110 101,-15 39,-25 102,24-121,1 0,0 0,1 0,-1 0,0 0,1 0,0 0,-1 0,1 0,1 0,-1 0,0 0,1-1,-1 1,1 0,0-1,-1 0,1 1,1-1,-1 0,0 0,0 0,1 0,-1 0,1-1,0 1,-1-1,1 0,0 1,0-1,0-1,0 1,0 0,0-1,0 1,0-1,0 0,0 0,1 0,4-1,0 1,0-2,0 1,0-1,0 0,0 0,-1-1,0 0,1-1,-1 0,0 0,-1 0,1-1,-1 0,0 0,0 0,0-1,-1 0,4-4,81-135,-83 132,30-57,-4-2,-2-1,-4-1,7-38,-27 87,-1-1,-1 1,-1-1,-2 0,0 0,-2 0,-1 0,-1-8,2 33,0-1,0 0,0 0,0 0,0 0,0 0,-1 0,1 1,0-1,-1 0,0 0,1 0,-1 1,0-1,0 0,0 1,0-1,0 1,0-1,-1 1,1 0,0-1,-1 1,1 0,-1 0,1 0,-1 0,0 0,1 0,-1 0,0 1,0-1,1 1,-1-1,0 1,0 0,0-1,0 1,0 0,0 0,1 1,-1-1,0 0,0 0,0 1,0-1,1 1,-1 0,0 0,0-1,1 2,-13 9,1 2,1 0,0 0,1 1,1 1,0 0,1 0,0 1,1 0,1 0,1 1,0 0,1 0,1 0,0 3,-2 21,1 0,2 0,2 0,2 0,1 0,2 0,2-1,2 0,2 0,1 0,2-1,1-1,3 0,1-1,1-1,23 30,-40-59,1-1,0 0,0-1,0 1,1 0,0-1,0 0,0 0,1 0,-1 0,1-1,0 0,1 0,-1 0,1-1,0 1,-1-1,1-1,1 1,-1-1,0 0,1-1,-1 1,1-1,2 0,7-6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1:35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1:36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6 490,'-1'-3,"0"0,0 0,0-1,1 1,-1 0,1-1,0 1,0-1,0 1,0 0,1-1,-1 1,1-1,0 1,0 0,0 0,0 0,1-1,0 0,0-2,16-37,2 1,1 0,3 2,1 0,17-19,-47 77,1 0,1 1,0 0,1-1,1 1,1 0,1 0,0 0,-1-16,0 1,0-1,0 0,1 1,-1-1,1 0,0 0,0 1,0-1,0 0,0 0,1 0,0 0,-1 0,1-1,0 1,0 0,0-1,1 1,-1-1,1 0,-1 0,1 0,0 0,0 0,0-1,0 1,0-1,0 0,0 0,0 0,0 0,1-1,-1 1,0-1,1 0,-1 1,0-2,1 1,-1 0,0-1,0 1,1-1,-1 0,0 0,3-2,11-7,-1-1,-1 0,0-1,0-1,-1-1,-1 0,0 0,-1-1,0-1,-1 0,-1-1,-1 0,2-6,10-65,-32 79,5 13</inkml:trace>
  <inkml:trace contextRef="#ctx0" brushRef="#br0" timeOffset="1017.743">655 321,'1'-1,"19"-11,-1 0,0-2,-1 0,-1 0,0-2,-1 0,-1-1,0-1,2-5,-15 22,-1-1,0 1,0-1,0 1,0-1,0 1,0-1,0 1,-1-1,1 0,0 1,-1-1,1 0,-1 0,0 1,0-1,0 0,0 0,0 0,0 1,0-1,0 0,-1 0,1 0,-1 1,1-1,-1 0,0 1,1-1,-1 0,0 1,0-1,0 1,0 0,-1-1,1 1,0 0,-1 0,1-1,0 1,-1 0,0 0,1 1,-1-1,1 0,-1 0,0 1,0-1,1 1,-1 0,-1-1,-5 3,-1-1,0 1,1 0,0 1,-1 0,1 1,1 0,-1 0,0 0,1 1,0 0,0 0,0 1,1 0,0 0,0 1,0 0,1 0,0 0,1 0,-1 1,0 2,-1 1,-1 0,2 1,0-1,0 1,1 1,0-1,1 1,-1 9,3-18,1 0,0 0,0 0,0 0,0 0,1 0,-1 0,1 0,0 0,0 0,1 0,-1 0,1-1,-1 1,1-1,1 1,-1-1,0 0,1 0,-1 0,1 0,0 0,0 0,0-1,1 0,-1 1,1-1,-1 0,1-1,0 1,11 1,1-1,0 0,0-1,0-1,0 0,0-2,0 1,0-2,-1 0,1-1,-1-1,0 0,0-1,0 0,-1-2,0 1,-1-2,2-1,12-3,16-8,-1-2,-1-2,0-1,-2-2,26-26,-26 3,-38 50,0 0,0 0,-1 0,1 0,0-1,-1 1,1 0,-1 0,1-1,-1 1,0 0,1 0,-1-1,0 1,0-1,0 1,0 0,0-1,0 1,0 0,-1-1,1 1,-1 0,1 0,0-1,-1 1,0 0,1 0,-1 0,0-1,0 1,1 0,-1 0,0 0,0 0,0 1,0-1,-1 0,1 0,0 1,0-1,0 0,-1 1,1-1,-6 1,0 0,1 0,-1 1,0 0,1 0,-1 1,1-1,-1 1,1 1,0-1,-1 1,1 0,1 1,-1 0,-4 3,-6 3,1 1,0 0,1 2,0-1,1 2,1-1,0 2,0 0,2 0,0 1,-7 15,16-28,0 1,0-1,0 1,0 0,1-1,0 1,-1 0,1 0,1-1,-1 1,0 0,1-1,0 1,0-1,0 1,0-1,1 1,-1-1,1 0,0 1,0-1,0 0,0 0,1 0,-1-1,1 1,0-1,0 1,-1-1,2 0,-1 0,0 0,0 0,1-1,-1 0,0 1,1-1,0 0,-1 0,1-1,0 1,-1-1,1 0,0 0,-1 0,1 0,0-1,-1 0,1 1,0-1,-1-1,1 1,-1 0,0-1,2 0,14-9,0 0,-1-1,0-1,-1 0,0-2,-1 0,-1 0,0-2,0-1,19-20,56-55,-88 93,-1 1,1 0,-1-1,1 1,-1 0,0 0,1 0,-1 0,0 0,0 0,0 0,0 0,0 1,0-1,0 0,0 1,0-1,0 0,-1 1,1-1,-1 1,1-1,-1 1,1 0,-1-1,0 1,0-1,0 1,0 0,0-1,0 1,0-1,-1 1,1 0,0-1,-1 1,0-1,1 1,-1-1,0 0,1 1,-5 22,2-18,1 1,0 0,0 1,1-1,0 0,0 0,0 1,1-1,0 0,1 1,0-1,0 0,0 0,1 0,0 0,0 0,1 0,0 0,0-1,1 1,0-1,0 0,0 0,1 0,0 0,0-2,1 0,-1 0,1-1,0 0,0 0,0 0,0-1,0 0,1 0,-1-1,1 1,-1-1,1-1,-1 1,1-1,-1-1,1 1,0-1,-1 0,0 0,1-1,-1 0,0 0,1 0,1-3,13-4,-1-1,0-1,-1-1,0-1,-1-1,14-14,-11 7,-2-2,-1 0,-1 0,-1-2,-1 0,-1-1,-1 0,2-10,-4-7,-10 43,-1-1,0 0,0 1,1-1,-1 1,0-1,0 0,0 1,0-1,0 0,0 1,0-1,0 0,0 1,0-1,0 0,0 1,-1-1,1 0,0 1,0-1,-1 0,1 1,0-1,-1 1,1-1,-1 1,1-1,0 1,-1-1,0 1,1-1,-1 1,1 0,-1-1,1 1,-1 0,0-1,1 1,-1 0,0 0,1 0,-1 0,0-1,1 1,-1 0,0 0,1 0,-1 0,0 1,1-1,-1 0,0 0,1 0,-1 0,1 1,-1-1,0 0,-6 5,1 0,0 0,0 0,0 1,1 0,0 0,0 0,0 0,1 1,0 0,0 0,1 0,0 0,0 1,1-1,0 1,0 0,0-1,1 1,0 6,14 139,2-45,11 34,-20-121,2-4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1:35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1 836,'31'-7,"-1"-1,0-1,0-2,-1-1,0-1,-1-2,0 0,-1-3,-8 1,0-1,-1-1,-1 0,-1-1,-1-1,-1-1,-1 0,0-1,-2 0,-1-1,0 0,-2-1,2-11,-6 23,2-3,9-20,-2 0,-2-1,-1 0,-2 0,-1-1,-2 0,-1-17,-5 52,1 0,-1-1,0 1,0-1,0 1,0 0,-1 0,1 0,-1 0,0 0,0 0,0 0,0 0,0 1,-1-1,1 1,-1-1,0 1,1 0,-1 0,0 1,0-1,-1 0,1 1,0 0,0 0,-1 0,1 0,-1 0,1 1,0-1,-1 1,1 0,-1 0,1 1,-1-1,1 0,-1 1,1 0,0 0,-1 0,1 0,0 1,0-1,0 1,0 0,0 0,0 0,0 0,1 1,-1-1,1 1,0-1,-1 1,1 0,1 0,-1 0,-1 1,-10 14,1 1,0 0,1 1,2 0,0 1,0-1,2 2,1-1,1 1,0 0,2 0,0 16,2-14,2 0,1-1,1 1,1 0,1-1,0 0,2 0,4 5,-4-14,1-1,0 0,1 0,1-1,0 0,0 0,1-1,1-1,0 0,0 0,1-2,0 1,1-2,0 1,0-2,0 0,1-1,0 0,9 1,23-4,-29-5</inkml:trace>
  <inkml:trace contextRef="#ctx0" brushRef="#br0" timeOffset="227.685">848 610,'9'9,"4"4</inkml:trace>
  <inkml:trace contextRef="#ctx0" brushRef="#br0" timeOffset="400.263">876 186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35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1,'-76'66,"54"-38,-2-2,0 0,-2-2,-1 0,-1-2,-30 18,10-6,34-24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36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351 1,'-24'5,"-17"1,-7 0,0-1,4-2,9-5,5-4,9 6,2 1,5 6,-1 2,4-1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36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0,'-33'5,"-22"7,-5 0,2-1,7-3,7 3,5-1,11 2,9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37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376 0,'-38'14,"-18"10,-4 1,4 1,5-5,13 0,7-4,5-5,6-4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3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0,'-33'14,"-26"10,-8 1,4-4,11-1,11-4,6 1,6 1,7 4,2-3,6 0,3 2,6-3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38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1,'-24'29,"-8"14,2 4,1 0,5-4,7-4,6-9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38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 0,'-15'24,"-9"18,0 6,3 0,1-9,4-5,4-4,5-3,-2-5,1-2,2-5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3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47,'24'0,"22"0,8 0,-4-4,-8-3,-4 1,-5 1,-3 2,-2 1,0 1,-6-5,-1 0,-5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38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 0,'-14'24,"-10"13,-1 5,4 0,1-7,4-5,4-3,0-5,2-3,2 2,8-4,3-5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39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0,'-15'20,"-8"10,-2 5,0-2,3-4,1-5,4-3,0-5,3 0,-1 2,2-2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39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1,'-19'9,"-7"9,-3 0,3 3,1-3,5 1,1-3,-1 0,3 3,-1-2,4-4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1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0 308,'0'-5,"0"-6,0-7,0-4,5 1,1 0,0-2,4-2,0-1,3-1,-1-1,3 0,-1 0,-3 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1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0 160,'10'-14,"8"-10,5-6,-1-2,1 0,-4 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1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1 205,'0'-19,"4"-6,3-5,-1 0,-2-2,5 6,-1 2,0 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2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0 179,'0'-14,"0"-10,0-5,5 2,1 0,5 6,1 1,-3 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2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0 193,'0'-20,"5"-5,2-4,-1-2,-1 0,3 0,1 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2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53,'5'-15,"6"-4,2 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3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62,'14'-10,"5"-7,5-2,-3 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3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29,'19'0,"21"0,14 0,1-5,-3-1,-6 0,-5 1,-6 2,-4 1,-1 1,-3 0,1 1,-1 0,-5 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3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3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53,'29'-15,"14"-4,0 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3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0,'10'0,"2"0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4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45,'24'-9,"12"-4,6 1,-5 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4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63,'25'-10,"11"-8,6 0,-5 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4.8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1 131,'10'-9,"7"-9,6 0,4 2,3 4,0 4,0 4,-5-3,-2 0,0 1,1 2,1 1,1 2,-4-5,-1 0,-4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5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0 134,'24'-10,"13"-7,4-2,-4-1,-3 2,-4 4,-1 5,-6-2,-2 2,-5 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5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0 182,'15'-23,"9"-9,1-4,0 5,2 8,-5 2,-5 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2:45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1 211,'14'-24,"10"-13,1-5,1 5,0 8,-3 5,-7 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4:34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59 181,'-2'0,"0"0,0 1,0-1,1 1,-1 0,0 0,0-1,1 1,-1 0,1 1,-1-1,1 0,-1 0,1 1,0-1,-1 1,1-1,0 1,0-1,0 1,0 0,0-1,1 1,-1 0,0 0,1 0,0-1,-1 1,1 0,0 0,0 0,0 0,0 0,0 1,-1 2,-4 10,0 1,2 0,0 0,1 0,1 1,0-1,1 0,1 1,0-1,1 0,1 0,1 0,0 0,1 0,0-1,2 0,0 0,0-1,1 1,2 0,-7-12,-1 0,1 0,-1 0,1-1,0 0,0 1,0-1,0 0,0 0,1 0,-1-1,0 1,1-1,-1 0,1 0,0 0,-1-1,1 1,0-1,0 0,-1 0,1 0,0 0,-1-1,1 1,0-1,-1 0,4-1,96-51,113-130,-47 42,91-53,-259 192,0 0,1 1,-1-1,1 0,0 1,-1-1,1 1,0-1,0 1,0 0,0 0,0 0,0 0,0 0,1 1,-1-1,0 1,0-1,0 1,1 0,-1 0,0 0,1 0,-1 0,0 0,0 1,1-1,-1 1,0-1,0 1,0 0,0 0,0 0,0 0,0 1,0-1,0 0,0 1,-1-1,1 1,0 0,-1-1,0 1,1 0,-1 0,0 0,0 0,0 0,1 2,17 148,-12-55,21 101,-27-195,0-1,0 1,-1 0,1 0,-1 0,1 0,-1 0,0 0,0 0,0 0,0 0,-1-1,1 1,-1 0,0 0,1 0,-2 0,1-1,0 1,0 0,-1-1,1 1,-1-1,0 1,0-1,0 0,0 0,0 0,0 0,-1 0,1-1,-1 1,1-1,-1 1,1-1,-1 0,0 0,0 0,0 0,0-1,1 1,-1-1,0 1,0-1,-1 0,-6 1,-1 0,0 0,1-1,-1-1,0 0,1 0,-1-1,1 0,0-1,-1 0,-7-4,18 6,0 1,0-1,0 0,0 1,0-1,1 0,-1 1,0-1,0 0,0 1,1-1,-1 1,0-1,1 1,-1-1,0 0,1 1,-1-1,1 1,-1 0,1-1,-1 1,1-1,-1 1,1 0,0-1,-1 1,1 0,-1 0,1-1,0 1,-1 0,1 0,0 0,-1 0,1 0,0 0,-1 0,1 0,0 0,-1 0,1 0,0 0,-1 0,1 1,-1-1,1 0,0 1,-1-1,1 0,-1 1,1-1,395-1,-376 0,1-1,0 0,0-2,-1 0,1-1,14-7,-35 12,1-1,0 0,-1 0,1 1,0-1,-1 0,1 0,-1 0,1 0,-1 0,1 0,-1 0,0 0,0 0,1 0,-1 0,0 0,0 0,0 0,0 0,0 0,0 0,0 0,-1 0,1 0,0 0,0 0,-1 0,1 0,-1 0,1 0,-1 0,1 1,-1-1,0 0,1 0,-1 0,0 1,1-1,-1 0,0 1,0-1,0 1,0-1,0 1,0-1,0 1,0 0,0-1,0 1,0 0,0 0,0 0,0 0,0-1,0 2,0-1,0 0,0 0,-20-7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8:51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307 176,'-10'0,"-2"-1,-1 1,0 0,0 0,0 2,1-1,-1 2,1 0,-1 0,1 1,0 1,-7 3,16-6,1-1,-1 1,1 0,0 0,0 0,0 0,0 1,0-1,0 0,1 1,-1-1,1 1,-1 0,1-1,0 1,0 0,1 0,-1 0,0 0,1-1,0 1,-1 0,1 0,1 0,-1 0,0 0,1 0,-1 0,1 0,0 0,0 0,0-1,0 1,0 0,2 0,67 82,-61-78,-3-3,0 1,1 0,-1 0,-1 0,1 1,-1 0,0 0,0 0,-1 1,0 0,4 6,-9-10,0 1,0-1,0 0,0 1,-1-1,1 0,-1 0,0 0,1 0,-2 0,1 0,0-1,0 1,-1-1,0 1,1-1,-1 0,0 0,0 0,0 0,0-1,0 1,-1-1,1 0,0 0,-1 0,1 0,-1-1,1 1,-1-1,-1 0,-5 3,-137 33,123-34</inkml:trace>
  <inkml:trace contextRef="#ctx0" brushRef="#br0" timeOffset="267.7">985 148,'-69'26,"1"3,1 3,-54 35,20 25,99-89,-1 0,1 0,0 0,0 0,0 0,0 0,1 1,-1-1,1 0,0 1,0-1,0 1,0 0,1-1,-1 1,1 0,0-1,0 1,1 0,-1-1,1 1,-1-1,1 1,0 0,1-1,-1 0,1 1,-1-1,1 0,0 0,0 0,0 0,1 0,1 1,1 2,1-1,0 1,1-2,-1 1,1-1,0 0,0 0,0-1,1 0,-1 0,1 0,0-1,-1-1,1 1,0-1,0-1,0 1,8-2,7-4</inkml:trace>
  <inkml:trace contextRef="#ctx0" brushRef="#br0" timeOffset="564.169">1183 261,'-14'9,"1"0,0 1,0 0,1 1,1 0,-1 1,2 1,0-1,0 1,2 1,-1 0,2 0,0 1,0 0,2 0,-4 13,9-26,-1 0,1 0,0 0,0 1,0-1,0 0,0 0,1 0,-1 0,0 0,1 0,0 0,-1 0,1 0,0 0,0 0,0 0,1 0,-1 0,0-1,1 1,-1 0,1-1,-1 0,1 1,0-1,-1 0,1 0,0 1,0-2,0 1,0 0,0 0,0-1,0 1,0-1,1 1,-1-1,1 0,85-17,-71 11,-1-1,0-1,0-1,-1 0,-1-1,1 0,-1-2,-1 1,0-2,-1 1,0-2,-1 0,-1 0,0-1,-1 0,0 0,-1-2,-6 12,18-72,-20 75,0-1,0 1,0 0,-1 0,1-1,-1 1,1 0,-1 0,0 0,0 0,0 0,0 0,0 0,0 0,0 0,-1 0,1 1,-1-1,1 0,-1 1,0-1,1 1,-1 0,0 0,0-1,0 1,0 1,0-1,0 0,0 0,-1 1,1-1,-1 1,-18-2,3 5</inkml:trace>
  <inkml:trace contextRef="#ctx0" brushRef="#br0" timeOffset="804.003">1550 543,'-5'-38,"8"-28,4-6,5 3,5 9,5 10,3 14,-2 7,-1 10,2 7,-5 6</inkml:trace>
  <inkml:trace contextRef="#ctx0" brushRef="#br0" timeOffset="1134.83">1860 374,'34'-10,"0"-1,-1-2,-1-1,0-2,-1-1,-1-2,0 0,12-13,-36 28,0 0,0 0,-1-1,1 0,-1 0,0 0,-1-1,1 0,-1 0,0 0,0 0,-1-1,0 1,0-1,-1 0,0 0,0 0,0 0,-1 0,0-1,0 1,-1 0,0 0,0-1,-1 1,0 0,0 0,-1-3,-3 6,0 0,0 0,0 1,0-1,-1 1,1 1,-1-1,0 1,0 0,0 0,0 1,0 0,0 0,0 0,0 1,0 0,-1 0,1 0,0 1,0 0,0 0,0 1,0-1,0 1,0 1,1-1,-6 3,-5 1,1 0,-1 1,1 1,0 0,1 1,0 1,0 0,1 1,0 0,1 1,1 0,0 1,0 0,1 1,1 0,0 1,1 0,1 0,0 1,1 0,1 0,1 0,0 1,1-1,0 1,2 0,0 0,0 1,2-10,1 1,0-1,0 0,0 1,1-1,0 0,1 0,0-1,0 1,0-1,1 0,0 0,1 0,0-1,0 0,0 0,1 0,-1-1,1 0,1 0,-1-1,1 0,-1 0,2 0,23 10,1-2,0-1,1-2,0-1,9 0,-12-3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4:34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0,'-4'5,"-3"6,1 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4:45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872 9,'-62'-5,"1"2,0 3,-39 5,67-2,0 1,0 1,1 2,0 1,0 2,1 1,0 1,0 2,-12 9,25-14,1 1,1 0,0 2,1 0,0 1,0 0,1 1,1 1,1 0,0 1,1 0,0 0,2 1,0 1,0 2,0 0,2 0,0 1,1-1,1 2,1-1,1 0,0 2,3-16,0-1,0 0,0 1,0-1,1 1,0-1,1 0,-1 1,1-1,1 0,-1 0,1 0,0-1,0 1,0-1,1 1,0-1,0 0,0-1,1 1,0-1,0 0,0 0,0 0,6 3,4-3,1 0,0-1,0-1,-1 0,2-1,-1-1,0 0,0-1,0-1,0-1,-1 0,1-1,-1 0,0-2,0 1,0-2,-1 0,1-1,4-4,54-33,-2-2,-1-4,-3-3,-3-3,35-40,5-19,-104 117,0-1,0 0,1 1,-1-1,0 0,1 1,-1-1,0 0,0 0,1 1,-1-1,1 0,-1 0,0 0,1 1,-1-1,0 0,1 0,-1 0,1 0,-1 0,0 0,1 0,-1 0,1 0,-1 0,0 0,1 0,-1 0,1 0,-1 0,0-1,1 1,-1 0,0 0,1 0,-1-1,0 1,1 0,-1 0,0-1,1 1,-1 0,0-1,0 1,1 0,-1-1,0 1,0 0,0-1,1 1,-1 0,0-1,0 1,0-1,0 1,0 0,-8 40,4-24,-10 51,9-54,0 0,1 0,1 0,0 1,1 0,0-1,1 1,1 0,0 0,1 0,0-1,1 1,1 0,0-1,1 0,0 1,1-1,0-1,1 1,1-1,5 8,4-4,1 0,0-2,1 0,1-1,0 0,1-2,17 8,-10-7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4:45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537 856,'1'-2,"1"-1,-1 0,0 0,0 0,0 0,0 0,0 0,-1 0,0 0,1 0,-1 0,0-1,0 1,-1 0,1 0,-1 0,0 0,1 0,-1 0,0 0,-1 0,1 1,-1-1,1 0,-1 1,0-1,0 1,0-1,0 1,0 0,0 0,-1 0,1 0,-1 0,1 0,-1 1,0 0,0-1,0 1,0 0,0 0,0 0,0 1,-3-1,-9 3,-1 2,1-1,-1 2,1 0,0 1,1 0,0 1,0 1,0 0,-8 8,-18 13,1 3,2 1,1 2,-10 14,35-38,0 1,1 0,0 1,1 0,0 0,1 1,0 0,2 1,-1 0,2 0,0 0,1 0,0 1,2 0,-1 0,2-1,0 1,1 0,1 0,1 5,0-14,2 1,-1 0,1-1,0 0,1 0,0 0,0 0,0-1,1 0,0 0,0-1,0 1,1-1,0 0,0-1,0 0,1 0,-1-1,1 1,0-2,0 1,9 2,0 0,-1-1,1-1,1 0,-1-2,0 0,0 0,1-2,12-2,-9-1,0-2,-1 0,0-1,0-1,-1-1,0-1,0-1,-1 0,0-1,-1-1,-1-1,0 0,-1-1,7-10,62-56,-60 63</inkml:trace>
  <inkml:trace contextRef="#ctx0" brushRef="#br0" timeOffset="1350.972">1102 884,'-25'38,"2"1,1 1,2 1,2 1,1 1,-2 18,17-56,0 0,0 0,1 1,-1-1,2 1,-1-1,0 1,1-1,0 1,0 0,1-1,0 1,0-1,0 1,0-1,1 0,0 1,0-1,1 0,-1 0,1 0,0-1,0 1,1-1,-1 0,1 1,0-1,0-1,0 1,1-1,-1 0,1 0,2 1,3 0,1-1,-1-1,0 0,1 0,0-1,-1 0,1-1,0 0,0-1,-1 0,1-1,-1 0,1-1,-1 0,0 0,0-1,4-2,158-98,-166 99,22-15,-1-3,-1 0,-1-1,-1-1,-1-2,-2 0,11-18,-15 22,-11 18,-8 16,-10 17,-33 123,42-140,1 1,1-1,0 0,0 1,1-1,1 0,0 1,0-1,1 0,0 1,1-1,1-1,0 1,0 0,1-1,0 0,1 0,0 0,0-1,1 0,1 0,-1-1,1 0,1 0,0 0,3 1,-5-4,1 0,0-1,0 0,0 0,0-1,1 0,-1 0,1-1,0 0,0-1,0 0,0 0,0-1,0 0,0-1,0 1,-1-2,1 1,0-1,0-1,-1 0,1 0,-1 0,6-5,21-10,-2-2,0-1,-1-2,-1-1,-1-1,-2-2,-1-1,0-1,-2-1,-2-2,-1 0,-1-1,-2-1,-1-1,-2-1,-1 0,8-35,-18-44,-5 113,0-1,-1 0,1 1,-1-1,0 1,0-1,0 1,0-1,0 1,0 0,-1-1,1 1,-1 0,0 0,0 0,1 0,-1 0,0 1,-1-1,1 0,0 1,0 0,-1-1,1 1,-1 0,1 0,-1 1,1-1,-1 0,1 1,-1-1,0 1,1 0,-1 0,0 0,1 0,-1 1,0-1,1 1,-3 0,-3 2,-1 0,1 1,0-1,0 2,0-1,0 1,1 0,0 1,0 0,0 0,1 0,0 1,0 0,0 0,1 1,1-1,-1 1,1 0,0 1,1-1,-3 9,6-13,-1 0,1-1,0 1,0 0,0-1,0 1,1 0,0-1,0 1,0 0,0-1,0 0,1 1,-1-1,1 0,0 1,0-1,0 0,0 0,1-1,-1 1,1 0,0-1,0 0,0 1,0-1,0 0,0 0,1-1,-1 1,0-1,1 0,2 1,124 14,-94-19,-28 1,1 1,-1 0,1 0,-1 1,1 0,-1 1,0-1,1 2,-1-1,0 1,0 0,1 1,-2 0,1 0,0 1,2 1,-8 0,0 0,0 0,0 0,0 0,-1 1,0-1,0 0,0 1,-1-1,0 1,0-1,0 0,-1 1,1-1,-1 1,-1-1,1 0,-1 0,0 0,0 0,0 0,-1 0,0 1,-4 12,3-12,1 1,0-1,0 0,1 1,0-1,0 1,0 0,1 0,0 0,0-1,0 1,1 0,0 0,1 0,0 0,0 0,0 0,1 0,0-1,0 1,1-1,0 1,0-1,0 0,1 0,0 0,0 0,0-1,1 0,0 0,0 0,2 1,-2-3,0 0,0-1,0 0,0 0,1 0,-1 0,1-1,-1 0,1 0,-1-1,1 1,0-1,-1 0,1-1,0 1,-1-1,1 0,-1-1,1 0,-1 1,0-1,0-1,0 1,0-1,0 0,0 0,-1-1,1 1,-1-1,0 0,0 0,-1 0,1-1,1-3,120-217,-24-18,-84 184,-15 128,23 110,52 103,-77-281,0 0,0 0,0 1,0-1,0 0,0 0,0 0,0 0,1 1,-1-1,0 0,1 0,-1 0,1 0,-1 0,1 0,0 0,-1 0,1 0,0 0,0 0,0 0,-1-1,1 1,0 0,0 0,0-1,0 1,0-1,0 1,1-1,-1 1,0-1,0 0,0 0,0 1,1-1,-1 0,0 0,0 0,0 0,0 0,1-1,-1 1,0 0,0 0,0-1,0 1,0-1,0 1,0-1,1 1,-2-1,1 0,0 1,1-2,88-134,-74 106,103-259,-91 210,-4-26,-13 95,-5 15</inkml:trace>
  <inkml:trace contextRef="#ctx0" brushRef="#br0" timeOffset="2122.743">3585 1110,'45'-15,"-2"-2,0-2,-2-2,0-2,-1-1,-1-2,-2-2,14-14,15-44,-64 83,-1 1,0-1,0 0,0 0,-1 0,1 0,-1 0,1 0,-1 0,0 0,0 0,0 0,-1 0,1 0,-1 0,1 0,-1 0,0 0,0 0,-1 0,1 1,-1-1,1 0,-1 1,0-1,0 1,0 0,0 0,0 0,0 0,-1 0,1 0,-2-1,-2 0,-1-1,0 1,0 0,0 0,0 1,0-1,-1 2,1-1,0 1,-1 0,0 1,1 0,-1 0,1 1,-1-1,1 2,-1-1,1 1,0 0,-1 1,-2 1,-6 2,1 1,0 1,0 0,1 1,0 0,0 2,1-1,1 1,-4 5,3-2,1 1,1 1,0 0,1 0,0 1,1 1,1-1,1 1,1 1,0-1,-2 20,6-29,0 0,1 0,1 1,-1-1,2 1,-1-1,1 0,0 1,1-1,0 0,1 0,0 0,0 0,1-1,0 1,1-1,-1 0,2 0,-1-1,1 1,0-1,1 0,-1-1,1 0,4 3,2 0,0-1,1-1,0 0,0-1,1 0,-1-1,1-1,0 0,1-1,-1-1,0 0,1-1,0-1,-1-1,1 0,-1 0,0-2,1 0,-1-1,0 0,-1-1,1-1,4-2,43-21,-1-2,-1-4,-2-1,-1-3,-2-3,-3-2,-1-2,1-5,-42 41,0 0,-1 0,0 0,0-1,-1 0,0-1,-1 0,-1 0,5-12,-11 23,1 0,0-1,-1 1,1 0,-1-1,0 1,1 0,-1-1,0 1,0-1,0 1,0-1,0 1,0-1,-1 1,1 0,0-1,-1 1,1-1,-1 1,1 0,-1 0,0-1,1 1,-1 0,0 0,0 0,0-1,0 1,0 0,0 1,0-1,0 0,-1 0,1 0,0 1,0-1,-1 0,1 1,0-1,-1 1,1 0,-1-1,1 1,0 0,-1 0,1 0,-70 13,-116 96,178-102,1-1,0 2,0-1,1 1,-1 0,2 1,-1-1,1 1,0 1,1-1,0 1,1 0,0 0,1 0,0 1,0-1,1 1,-1 6,5-8,0-1,0 0,0 0,1 0,0 0,0 0,1 0,0-1,1 0,-1 0,1 0,1 0,-1-1,1 0,1 0,-1 0,1-1,-1 0,2-1,-1 1,0-1,1 0,0-1,0 0,0 0,0-1,0 0,5 0,5 3,1-2,-1 0,1-1,0-1,-1-1,1 0,0-2,0 0,-1-1,0 0,1-2,-1 0,-1-1,1-1,-1-1,0 0,0-2,18-15,-2-1,0-2,-2-1,-1-1,-2-2,-1-1,-1-1,-2-1,-1-1,10-23,-12 23,-1 0,-2-1,-1-1,-2-1,-2 0,-1 0,-2-2,-2 1,-2-1,-1 0,-3-1,-1 1,-2 0,-4-26,5 59,-1 0,0 0,0 0,-1 0,0 0,0 1,-1-1,0 0,0 1,-1 0,0 0,0 0,-1 0,1 1,-2 0,1 0,-1 0,0 0,0 1,0 0,-1 0,1 1,-1 0,0 0,-1 0,1 1,-1 0,1 1,-1 0,0 0,0 0,-6 1,5 1,0 0,0 1,0 1,1-1,-1 1,0 1,1 0,-1 0,1 1,0 0,0 0,1 1,-1-1,1 2,0-1,0 1,1 0,-1 1,2 0,-1 0,1 0,-1 1,-4 8,0 0,1 1,1 0,1 1,0-1,1 2,1-1,0 0,-1 18,2-1,1 1,2-1,1 1,2-1,2 1,1-1,1 0,2 0,2-1,1 0,1-1,2 0,2-1,0-1,18 24,-6-14,2-1,2-1,1-1,2-2,2-2,1-1,1-2,2-2,1-1,1-3,2-1,1-1,7 0,-10-5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4:49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1263,'95'-44,"-3"-5,-2-3,-2-4,-3-4,-2-3,-4-5,-2-2,19-27,-70 65,-1 0,-1-1,-2-1,-2-2,-1 0,-1-1,-2 0,-2-4,-5 19,0 0,-2-1,-1 0,-1 0,-1-1,-1 1,-1-1,-1 0,-1 0,-1 0,-1 0,-3-7,4 26,0 1,0 1,-1-1,1 0,-1 0,0 1,0-1,-1 1,1-1,-1 1,0 0,0 0,0 0,0 0,0 1,0-1,-1 1,1 0,-1 0,0 0,0 1,1-1,-1 1,0 0,0 0,-1 0,1 0,0 1,0 0,0 0,0 0,0 0,-1 0,1 1,0 0,-2 1,-8 1,1 1,0 1,0 0,0 0,1 2,-1-1,2 2,-1 0,1 0,-6 6,-14 18,1 1,3 1,0 2,2 0,2 2,2 0,1 2,2 0,1 1,-1 14,9-30,1 0,1 0,1 1,2 0,0 0,2 0,1 0,1 1,1-1,2 0,0 0,2 0,0 0,2-1,1 0,1 0,1-1,1 0,1-1,6 7,-12-20,1 0,0 0,1 0,0-1,0-1,1 1,0-1,1-1,-1 0,1 0,1-1,-1 0,1-1,0 0,1 0,-1-1,1-1,-1 0,1-1,0 0,0-1,0 0,1-1,-1 0,0-1,0 0,0-1,8-3,7-5,0-1,-1-1,0-2,-1-1,0 0,-2-2,0-1,-1-1,0-1,-2 0,0-2,-2 0,0-1,5-11,49-77,-71 110,0 0,0 0,0 0,-1 1,1-1,0 0,0 1,0-1,0 1,0-1,0 1,0-1,1 1,-1 0,0-1,0 1,0 0,0 0,0 0,0 0,1 0,-1 0,0 0,0 1,0-1,0 0,0 0,0 1,0-1,0 1,0-1,0 1,0 0,0-1,0 1,0 0,0-1,0 1,-1 0,1 0,0 0,-1 0,1 0,0 0,-1 0,1 0,-1 0,0 0,1 0,-1 1,26 59,-25-59,16 58,-11-36,0-1,2 0,0-1,2 0,0 0,2-1,5 8,-16-28,0 0,0 1,0-1,0 0,0 0,0 0,0 0,0 0,0 0,0 0,1 0,-1 0,0 0,1-1,-1 1,0 0,1-1,-1 1,1-1,-1 0,1 0,-1 1,1-1,-1 0,1 0,0 0,-1 0,1-1,-1 1,1 0,-1-1,1 1,-1-1,0 1,1-1,-1 0,0 0,1 1,-1-1,0 0,0 0,1-1,43-55,-36 44,116-190,-101 173,2 0,1 2,1 1,1 1,4 0,-31 24,0 0,0 0,0 0,0 0,0 0,1 1,-1-1,0 1,1 0,-1-1,1 1,0 0,-1 1,1-1,0 0,-1 1,1 0,0-1,0 1,-1 0,1 0,0 1,0-1,-1 1,1-1,0 1,-1 0,1 0,0 0,-1 0,1 0,-1 1,0-1,1 1,-1 0,0-1,0 1,0 0,0 0,-1 1,1-1,0 0,-1 0,1 1,-1-1,0 1,0-1,0 1,0 0,1 12,-1 0,0 0,-1 1,-1-1,0 0,-1 0,-1 0,-4 14,-6 43,-13 77,25-148,0 0,1-1,0 1,-1 0,1 0,0 0,-1 0,1 0,0 0,0 0,0 0,0 0,0 0,0 0,0 0,0 0,0 0,0 0,0 0,1 0,-1 0,0-1,1 1,-1 0,1 0,-1 0,1 0,-1 0,1-1,0 1,-1 0,1-1,0 1,-1 0,1-1,0 1,0-1,0 1,0-1,0 1,0-1,-1 0,1 0,0 1,0-1,0 0,0 0,0 0,0 0,0 0,0 0,0 0,0 0,0 0,0-1,0 1,0 0,106-121,-77 83,0 2,3 1,1 2,1 1,2 2,1 1,40-23,-75 49,1 0,-1 1,0 0,0-1,1 1,0 0,-1 1,1-1,0 1,0 0,-1-1,1 2,0-1,0 0,0 1,1 0,-1 0,0 0,0 0,0 1,0-1,0 1,0 0,-1 0,1 1,0-1,0 1,-1 0,1 0,-1 0,1 0,-1 1,0-1,0 1,2 3,66 303,-68-301,-1 2,2-1,-1 0,1 0,1 0,0-1,0 1,0-1,1 0,1 0,-1-1,6 5,2-5</inkml:trace>
  <inkml:trace contextRef="#ctx0" brushRef="#br0" timeOffset="440.119">2964 924,'45'3,"0"-1,0-2,0-2,0-2,0-2,-1-2,1-2,20-8,-51 15,0-1,-1 0,1-1,-1-1,0 0,-1-1,0 0,0-1,0 0,-1-1,0 0,-1-1,0 0,0-1,-1 0,0 0,-1-1,-1 0,0-1,0 1,-1-1,-1 0,0-1,-1 0,-1 1,0-1,0-1,-2 9,-1 0,0 0,0 0,0 0,0 0,-1 0,0 0,-1 0,1 1,-1-1,0 0,0 1,-1-1,0 1,0 0,0 0,0 0,-1 0,0 1,0-1,0 1,0 0,-1 0,0 1,0-1,0 1,0 0,0 0,-1 1,1 0,-1 0,1 0,-6-1,-8-1,0 2,0 0,0 0,0 2,0 0,0 2,0 0,0 1,0 1,1 0,-1 1,1 2,0 0,1 0,0 2,0 0,0 1,2 1,-1 0,1 1,-2 4,5-7,1 2,1-1,0 2,0-1,1 1,1 0,0 1,1 0,0 1,1-1,0 1,1 0,1 1,0-1,1 1,0 0,2 0,-1 0,2 0,0 0,1 0,0-1,1 1,1 0,1 0,0-1,1 3,5 4,1-1,0-1,2 0,0 0,1-1,1-1,0-1,2 0,0-1,0 0,1-2,1 0,0-1,1-1,0-1,1 0,5 0,25 0,-33-12</inkml:trace>
  <inkml:trace contextRef="#ctx0" brushRef="#br0" timeOffset="937.714">1750 133,'-20'0,"-10"5,0 6,-1 2,11-2,12-8,14-3,10-3,2-5,-2-1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5:08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4658 852,'-5'12,"1"0,1 0,0 0,1 1,1 0,0-1,0 1,1 0,1 0,0-1,0 1,2-1,-1 1,2-1,0 0,5 11,-8-21,0 0,0 0,0 0,1 0,-1 0,1 0,0-1,-1 1,1-1,0 1,0-1,0 0,0 1,0-1,0 0,1 0,-1-1,0 1,0 0,1-1,-1 1,0-1,1 0,-1 0,0 0,1 0,-1 0,0-1,1 1,-1-1,0 1,0-1,1 0,-1 0,0 0,0 0,0 0,0 0,0-1,0 1,0-1,-1 1,1-1,0 0,-1 1,1-1,-1 0,1-1,6-13,-1 0,-1 0,0 0,-1-1,-1 0,0 0,-1 0,-1 0,-1 0,0-1,-1 1,-1-1,-1 1,-1-2,-1-8,-3 2</inkml:trace>
  <inkml:trace contextRef="#ctx0" brushRef="#br0" timeOffset="315.272">4968 1078,'171'-258,"-171"257,1-1,-1 1,1-1,-1 1,1-1,0 1,0-1,-1 1,1-1,0 1,0 0,0 0,0 0,1-1,-1 1,0 0,0 0,1 1,-1-1,1 0,-1 0,1 1,-1-1,1 1,-1-1,1 1,-1-1,1 1,0 0,-1 0,1 0,-1 0,1 0,0 0,-1 0,1 1,-1-1,1 1,-1-1,1 1,-1-1,1 1,-1 0,1 0,-1 0,0 0,1 0,-1 0,0 0,0 0,0 0,0 1,0-1,0 0,0 1,-1-1,1 1,19 49,-19-43,1 1,0-1,1 0,0 0,0 0,1 0,0 0,0-1,1 1,0-1,0-1,1 1,-1-1,2 1,-1-2,0 1,1-1,0 0,1 0,-1-1,1 0,0 0,0-1,1 0,-1-1,1-2,-1 1,0-1,1 0,-1-1,0 0,0 0,1-1,-1 0,0 0,-1-1,1 0,0 0,-1-1,1 0,-1-1,0 1,-1-1,1 0,-1-1,0 0,0 0,-1 0,0-1,0 1,0-1,-1-1,0 1,1-3,40-102,-41 87</inkml:trace>
  <inkml:trace contextRef="#ctx0" brushRef="#br0" timeOffset="-2151.109">1468 908,'-16'30,"0"0,2 1,2 1,0 0,2 1,2 0,1 0,2 1,0 2,4-32,0-1,0 1,1-1,-1 1,1-1,-1 1,1-1,0 1,1 0,-1-1,1 1,-1-1,1 1,0-1,0 1,1-1,-1 0,1 0,-1 1,1-1,0 0,1 0,-1-1,0 1,1 0,-1-1,1 1,0-1,0 0,0 0,0 0,0 0,0-1,0 1,1-1,-1 0,1 0,-1 0,1 0,-1-1,2 1,10-4,-1 0,0 0,0-2,0 1,0-2,-1 0,0 0,0-2,-1 1,0-2,7-5,-7 4,-1 0,-1-1,0-1,0 1,-1-2,-1 1,0-1,0 0,-2-1,1 0,-2 0,0 0,-1-1,0 0,-4 10,1-1,-2 1,1-1,0 1,-1-1,0 1,-1 0,1-1,-1 1,0 0,0 0,-1 0,1 0,-1 0,0 1,0-1,-1 1,1 0,-1 0,0 0,0 1,-1-1,1 1,-1 0,1 0,-1 0,0 1,0-1,-11-4,0 0,0 1,0 0,-1 1,0 1,0 1,0 0,-6 1,-9 0</inkml:trace>
  <inkml:trace contextRef="#ctx0" brushRef="#br0" timeOffset="-1796.971">2259 203,'-25'62,"4"1,2 0,3 2,3 0,2 0,4 1,2 0,4 1,3 15,18 130,-17-194,0 0,-1 0,-1 0,-1 1,-1-1,0 0,-1 0,-2 7,0-4,-26 54,17-63</inkml:trace>
  <inkml:trace contextRef="#ctx0" brushRef="#br0" timeOffset="-1543.168">1779 908,'43'0,"38"-5,11-1,-2 0,-5 1,-9-3,-7-1,-10 2,-6 2,-8-4,-1 1,-3 1,-4 2,1 2,-1-4,-7 0</inkml:trace>
  <inkml:trace contextRef="#ctx0" brushRef="#br0" timeOffset="-882.331">3020 711,'-62'30,"2"2,1 4,1 1,-31 29,82-61,-1 0,1 0,0 0,1 1,-1 0,1 0,0 0,0 1,1 0,0 0,0 1,1-1,0 1,0 0,1 0,0 0,0 1,1-1,-1 5,5-9,0 0,1 0,-1-1,1 1,0-1,0 1,0-1,0 0,0 0,1 0,-1-1,1 1,0-1,0 0,0 0,0 0,0 0,0-1,0 1,1-1,-1-1,0 1,1 0,-1-1,1 0,-1 0,1 0,-1-1,0 1,1-1,-1 0,0-1,1 1,-1-1,0 1,2-3,35-10,-1-2,0-2,-2-2,0-2,22-16,-59 37,0 0,0-1,0 1,0 0,0 0,0 0,0 0,0 0,0 0,0 0,0 0,1 1,-1-1,0 0,0 1,1-1,-1 1,1-1,-1 1,0 0,1 0,-1-1,1 1,-1 0,1 0,-1 0,0 1,1-1,-1 0,1 0,-1 1,0-1,1 1,-1-1,0 1,1 0,-1-1,0 1,0 0,0 0,0 0,1 0,-1 0,-1 0,1 0,0 0,0 1,19 160,-17-155,1-1,0 0,1 0,-1 0,1 0,0-1,1 0,-1 0,1 0,0-1,0 0,1 0,-1-1,1 1,-1-1,1-1,0 1,0-1,1 0,-1-1,0 0,1 0,-1-1,0 0,1 0,-1 0,1-1,-1 0,0-1,0 1,0-1,0-1,0 0,0 0,0 0,0-1,25-14,1-2,-2-1,-1-2,-1-1,-1-1,-1-1,-1-2,-1 0,-2-2,-1 0,-1-2,-2 0,1-7,4-8,-2-2,-2 0,-3-1,-1-1,5-40,-11 43,-3 0,-1-1,-3 1,-2-1,-2 0,-3-4,5 51,-1 1,0-1,0 0,0 1,0-1,0 0,-1 1,1-1,0 0,-1 1,1-1,-1 0,0 1,1-1,-1 1,0-1,0 1,0 0,0-1,0 1,0 0,0 0,-1 0,1-1,0 1,-1 1,1-1,-1 0,1 0,-1 0,1 1,-1-1,1 1,-1-1,0 1,1 0,-1-1,0 1,1 0,-1 0,0 0,0 1,1-1,-1 0,0 0,1 1,-1-1,1 1,-1 0,1-1,-1 1,1 0,-1 0,1 0,0 0,-1 0,1 0,0 1,0-1,0 0,0 0,0 1,0 0,-13 15,0 1,2 1,0 0,2 0,0 1,1 1,1-1,1 1,1 1,0-1,2 1,1 0,0 0,-9 51,4 1,2 0,4 0,4 0,10 41,5-1,5-1,10 17,-2 9,-32-132,-9-20,-13-22,12 8,1 2</inkml:trace>
  <inkml:trace contextRef="#ctx0" brushRef="#br0" timeOffset="-627.496">3331 711,'38'-5,"42"-6,12-2,-5 2,-8 3,-12 2,-13 3,-11 6,-7 3,-6 1,-3-2,-6 4,-2 0,1-2,-3-1</inkml:trace>
  <inkml:trace contextRef="#ctx0" brushRef="#br0" timeOffset="-466.488">4291 908,'-10'39,"2"16,7 0,4-14,1-15</inkml:trace>
  <inkml:trace contextRef="#ctx0" brushRef="#br0" timeOffset="-243.77">4318 400,'0'0</inkml:trace>
  <inkml:trace contextRef="#ctx0" brushRef="#br0" timeOffset="-3064.952">537 90,'-6'85,"8"31,2 83,-15 108,-53 301,52-450,12-135</inkml:trace>
  <inkml:trace contextRef="#ctx0" brushRef="#br0" timeOffset="-2464.695">114 457,'25'-40,"2"2,2 1,2 1,1 2,1 1,2 2,34-25,-46 38,1 1,0 1,1 2,0 0,2 1,-1 2,1 0,1 2,0 2,0 0,1 1,-1 2,1 1,26 1,-46 4,-1-1,0 1,1 0,-1 1,0 0,0 0,-1 1,1 0,-1 1,1-1,-1 1,-1 1,1-1,-1 1,0 0,0 1,-1-1,0 1,0 0,0 0,-1 1,0 0,-1-1,1 1,-2 1,1-1,-1 0,0 0,-1 1,0-1,0 1,-1 0,0-1,-1 4,2 16,-2 0,-1 0,-1 0,-2 0,0 0,-2-1,-1 0,-1-1,-2 0,0 0,-2-1,0 0,-15 18,12-19,-1 0,-1-1,-1-1,-1-1,-1-1,-1 0,0-2,-2-1,0 0,0-2,-6 2,1-2,30-15,-1 0,0 0,1 0,-1 0,1 0,-1 0,0 0,1 0,-1 0,1 0,-1 0,0 0,1 1,-1-1,1 0,-1 0,0 0,1 1,-1-1,0 0,1 0,-1 1,0-1,0 0,1 0,-1 1,0-1,0 0,1 1,-1-1,0 0,0 1,0-1,0 1,0-1,1 0,-1 1,0-1,0 1,0-1,0 0,0 1,0-1,0 1,0-1,-1 0,1 1,0-1,0 1,0-1,0 0,0 1,-1-1,1 0,0 1,0-1,-1 0,1 1,0-1,0 0,-1 0,1 1,0-1,-1 0,1 0,0 1,-1-1,1 0,-1 0,1 0,16 4,-1 0,1 1,-1 1,0 0,0 1,-1 1,0 0,0 1,-1 0,0 1,-1 1,0 0,-1 0,0 2,7 9,1 9,-1 1,-1 1,-2 1,-1 0,6 28,-19-59,0-1,-1 1,1 0,0-1,1 1,-1 0,0-1,1 1,0-1,-1 0,1 0,0 1,0-1,0-1,1 1,-1 0,0 0,1-1,-1 1,1-1,-1 0,1 0,0 0,-1 0,1 0,0 0,0-1,0 0,-1 1,3-1,16-3</inkml:trace>
  <inkml:trace contextRef="#ctx0" brushRef="#br0" timeOffset="1574.169">7113 796,'-35'11,"0"1,0 2,2 1,0 1,0 2,2 2,0 1,-15 14,40-31,-1 0,1 1,0 0,0 0,1 1,-1 0,1 0,0 0,1 0,0 1,0-1,0 1,1 1,0-1,0 0,1 1,-1-1,2 1,-1-1,1 1,0 0,1 0,0 0,0 0,1 0,2-5,0 0,0 0,1 0,-1-1,1 1,0-1,-1 0,1 0,0 0,0 0,0-1,0 0,1 0,-1 0,0 0,1-1,-1 1,0-1,1 0,-1-1,0 1,0-1,1 1,-1-1,0-1,0 1,0-1,0 1,0-1,0 0,0 0,-1-1,1 1,2-4,20-9,-2-2,0 0,-1-2,0 0,-2-2,11-14,26-23,-10 25,-47 33,0-1,0 1,1 0,-1-1,0 1,0 0,0 0,0 0,0 0,1 0,-1 0,0 0,0 0,0 1,0-1,1 0,-1 1,0-1,0 0,0 1,0 0,0-1,0 1,0 0,0-1,-1 1,1 0,0 0,0 0,0 0,-1 0,1 0,-1 0,1 0,0 0,-1 0,0 0,1 0,-1 0,0 0,1 0,-1 1,0-1,0 0,0 0,0 1,5 75,9 39,-13-112,1 0,0 0,0 0,0 0,0-1,1 1,0-1,-1 0,1 0,0 0,1 0,-1 0,0-1,1 0,-1 1,1-1,0 0,0-1,0 1,0-1,0 1,0-1,0-1,0 1,1 0,0-1,4 0,0 0,0-1,-1 0,1 0,0-1,0 0,-1 0,1-1,-1 0,0-1,0 0,0 0,-1-1,1 0,-1 0,0 0,0-1,105-112,-65 54,-2-1,-3-3,-4-2,-2-1,-4-2,-2-1,11-54,9-67,-49 194,-1-1,1 1,0 0,-1 0,0-1,1 1,-1 0,0-1,0 1,0 0,0-1,0 1,0 0,0-1,0 1,0 0,-1-1,1 1,-1 0,1-1,-1 1,1 0,-1 0,0 0,1-1,-1 1,0 0,0 0,0 0,0 0,0 0,0 1,0-1,0 0,0 0,0 1,-1-1,1 1,0-1,0 1,-1-1,1 1,0 0,-1-1,1 1,0 0,-2 0,-8 8,0-1,0 2,0-1,1 2,0-1,1 1,0 1,0 0,1 0,1 0,0 1,-2 5,4-9,-16 30,3 1,0 1,3 0,1 1,3 1,1 0,1 1,3-1,2 1,1 1,3-1,2 13,-3-40,1 1,1 0,1 0,1-1,0 1,1-1,0 0,2 0,0-1,0 1,2-1,0-1,0 1,2-1,-1-1,2 0,0 0,0-1,1 0,1-1,0-1,0 0,1 0,1-1,-1-1,1-1,0 0,1-1,3 0,-11-4,1-1,-1 0,1 0,0-1,-1-1,1 1,0-1,-1-1,0 0,1 0,-1 0,0-1,0 0,0-1,0 0,-1 0,1-1,-1 1,0-2,-1 1,1-1,-1 0,0 0,0-1,3-5,-1 1,0 0,0-1,-2 0,1 0,-2-1,1 0,-2 0,0 0,0 0,-1 0,-1-1,0 0,-1 1,0-1,-2-13,0 15,-1 0,0 0,-1 0,0 0,-1 0,-1 1,0 0,0 0,-1 0,0 0,-1 1,0 0,-1 0,0 1,0 0,-1 0,0 1,-1 1,0-1,0 1,0 1,-1 0,0 0,0 1,-1 1,1 0,-1 0,0 1,-4 0,-7-1,1 0,-1 2,0 0,0 2,1 1,-1 0,-7 3,-1 3</inkml:trace>
  <inkml:trace contextRef="#ctx0" brushRef="#br0" timeOffset="1940.437">8355 767,'-7'14,"0"0,1 0,1 0,0 1,2 0,-1 0,2 0,0 0,0 1,2-1,0 0,0 1,2-1,0 0,0 0,2 0,0 0,2 4,-4-15,0 1,1-1,-1 0,1 0,0-1,0 1,1-1,-1 1,1-1,-1 0,1 0,0-1,0 1,0-1,1 0,-1 0,0 0,1 0,0-1,-1 0,1 0,0 0,-1 0,1-1,0 0,0 0,0 0,-1-1,1 0,0 1,-1-2,1 1,0 0,-1-1,0 0,1 0,-1 0,0-1,0 1,0-1,0 0,-1 0,1-1,-1 1,0-1,0 1,0-1,0 0,-1 0,1 0,-1-1,1-1,1-2,0-1,-1 0,0 0,0 0,0 0,-2 0,1-1,-1 1,0-1,-1 1,0-1,0 1,-1-1,-1 1,1 0,-2-1,1 1,-1 0,0 0,-1 1,0-1,-1 1,0-1,0 1,0 1,-1-1,0 1,-1 0,0 0,0 1,0 0,-1 0,1 1,-2 0,1 0,0 1,-1 0,-5-1,-10 0</inkml:trace>
  <inkml:trace contextRef="#ctx0" brushRef="#br0" timeOffset="2205.521">8778 852,'0'12,"0"1,1 0,0-1,1 1,0-1,1 1,0-1,1 0,1 0,0-1,0 1,1-1,1 0,0-1,0 1,1-1,0-1,1 1,0-2,6 6,-10-12,0 0,0-1,0 1,0-1,0 0,0 0,0 0,1-1,-1 0,0 0,1 0,-1-1,0 0,0 0,0 0,0 0,0-1,0 0,0 0,0 0,0-1,0 0,98-72,-90 65,0-2,0-1,0 0,-2-1,1 0,-2-1,0 0,-1-1,0 0,-1 0,-1-1,-1 0,0 0,-2-1,1-2,-1-4</inkml:trace>
  <inkml:trace contextRef="#ctx0" brushRef="#br0" timeOffset="2451.504">9596 62,'-4'43,"-3"34,1 8,1-1,2-4,1-7,1-6,-5-5,0-8,0-4,1-5,2-2,1-2,1-4,1-3,0-2,-5-3,-1-5</inkml:trace>
  <inkml:trace contextRef="#ctx0" brushRef="#br0" timeOffset="2602.221">9202 541,'71'-9,"39"-4,10 1,-10 2,-20 3,-24 2</inkml:trace>
  <inkml:trace contextRef="#ctx0" brushRef="#br0" timeOffset="5542.22">11007 231,'34'-16,"-2"0,0-2,-1-2,-1-1,0-1,-2-1,-1-2,5-7,-32 31,0 0,0-1,1 1,-1 0,1 0,-1-1,1 1,0 0,-1 0,1 0,0 0,0 0,0 0,0 0,0 0,0 0,0 0,0 0,0 1,0-1,0 0,1 1,-1-1,0 1,0-1,1 1,-1 0,0 0,1-1,-1 1,0 0,1 0,-1 0,0 0,1 1,-1-1,0 0,1 1,-1-1,0 0,1 1,-1-1,0 1,0 0,0-1,0 1,0 0,0 0,0 0,0 0,0 0,0 0,0 0,0 0,-1 0,1 0,0 1,-1-1,1 0,-1 0,1 1,6 166,-9-116,-7 86,-7-1,-29 117,36-202,0-4,-33 170,-39 108,-32-25,102-277,-1-1,-2 0,0-1,-1-1,-1 0,-17 16,28-31,-1-1,1 0,-1 0,0 0,0-1,-1 0,1 0,-1 0,0-1,0 0,0 0,-1-1,1 0,0 0,-1-1,0 0,1 0,-1-1,1 0,-1 0,0-1,1 0,-1 0,1-1,-5-1,3-3,-1 1,1-2,0 0,1 0,0 0,0-1,0 0,1-1,0 1,1-1,0-1,0 1,1-1,0 0,1 0,0-1,1 0,0 1,0-1,1-6,-5-21,3-1,1 0,1-1,3 1,1 0,2 0,2 0,1 1,2 0,2 0,9-22,-12 39,2 0,0 1,1 0,1 0,1 1,1 1,0 0,1 1,1 0,15-11,-17 19,1 1,0 1,0 0,0 1,1 0,0 2,0-1,0 2,0 1,1 0,-1 0,2 2,55-9,232-47,-53-6,-217 45,37-6,-69 25,0 0,0 1,0-1,0 1,0 0,0 0,-1 0,0 0,1 1,-1-1,0 1,-1-1,1 1,-1-1,1 1,-1 0,0 0,0 0,-1 0,1 0,-1 0,0 0,0 0,0 0,-1-1,1 1,-2 2,3-3,-1 16,0-1,-1 0,-1 0,-1 0,0 0,-2-1,0 1,0-1,-2 0,0 0,-1-1,-1 0,0 0,-9 10,-6 9,17-19</inkml:trace>
  <inkml:trace contextRef="#ctx0" brushRef="#br0" timeOffset="5739.216">12136 993,'-14'34,"-1"15,3 0</inkml:trace>
  <inkml:trace contextRef="#ctx0" brushRef="#br0" timeOffset="5987.798">12136 570</inkml:trace>
  <inkml:trace contextRef="#ctx0" brushRef="#br0" timeOffset="6222.171">12813 654,'-28'43,"-20"29,-1 7,7-5,7-16,8-12,5-9,6-7,0-8,4-3,-1-4,1-1,-2-2,2-4</inkml:trace>
  <inkml:trace contextRef="#ctx0" brushRef="#br0" timeOffset="6468.317">12503 683,'34'43,"20"29,6 7,-7-6,-8-9,-7-12,-4-15,-4-8,-7-9</inkml:trace>
  <inkml:trace contextRef="#ctx0" brushRef="#br0" timeOffset="6788.586">13124 965,'17'-5,"5"2,-1-1,0-1,0-1,-1-1,0-1,0-1,-1-1,0 0,0-1,-1-1,-1-1,0-1,6-6,-21 19,-1-1,1 1,-1-1,1 1,-1-1,1 0,-1 1,0-1,0 0,0 0,0 0,0 0,-1 0,1 0,0 0,-1-1,0 1,1 0,-1 0,0 0,0 0,0-1,0 1,-1 0,1 0,-1 0,1 0,-1 0,0 0,1 0,-1 0,0 0,0 0,-1 0,1 0,0 1,-1-1,1 0,-1 1,1-1,-1 1,0 0,0-1,1 1,-1 0,0 0,0 0,0 0,0 1,0-1,-1 1,1-1,0 1,0-1,0 1,-1 0,-8 1,0-1,0 2,0-1,0 2,1-1,-1 2,1-1,0 1,0 1,0 0,0 0,1 1,0 0,0 1,1 0,-1 0,2 1,-1 0,1 0,0 1,1 0,0 0,0 0,1 1,-2 4,2-4,0 0,0 0,1 0,0 1,0 0,1-1,1 1,0 1,1-1,0 0,0 0,1 0,1 1,0-1,0 0,1 0,0 0,2 1,1-7,1 0,1 0,-1-1,0 0,1 0,0-1,0 0,0 0,0 0,1-1,-1 0,0-1,1 0,0 0,-1 0,1-1,-1 0,1 0,0-1,-1 0,1-1,-1 0,1 0,2-1,154-38,-131 33</inkml:trace>
  <inkml:trace contextRef="#ctx0" brushRef="#br0" timeOffset="7169.716">13858 740,'-17'8,"1"1,1 1,-1 0,2 1,-1 1,2 0,0 1,0 0,1 1,1 1,0 0,1 0,1 1,-3 7,10-19,1 1,0 0,0-1,1 1,-1 0,1 0,0-1,1 1,-1 0,1 0,0-1,0 1,0 0,1-1,0 1,0-1,0 0,0 0,0 1,1-2,0 1,0 0,0 0,0-1,1 0,-1 1,1-1,0-1,0 1,0 0,0-1,0 0,1 0,-1 0,1-1,-1 1,1-1,0 0,-1-1,1 1,0-1,0 0,3 0,6 2,1 0,-1-1,1-1,-1 0,1-1,-1-1,1 0,-1-1,0 0,0-1,0-1,0 0,-1-1,0 0,0-1,-1-1,0 0,0 0,10-11,1-2,-1-1,-1 0,-1-2,-1 0,-1-1,-1-1,-1-1,-2 0,4-12,-3 6,-2-2,-1 0,-1 0,-2-1,-2 0,-1-1,-2 1,-1-1,-3-35,0 65,0-1,-1 1,0 0,0 0,-1 0,0 0,0 0,0 0,-1 0,0 1,-1-1,1 1,-1 0,0 0,-1 0,0 1,0-1,0 1,0 0,-1 1,1-1,-1 1,-1 0,1 1,0-1,-1 1,0 0,0 1,1 0,-1 0,-1 0,1 1,-4 0,2 5,0 0,0 0,0 1,1 0,0 0,0 1,0 0,1 1,0 0,0 0,0 0,1 1,1 0,-1 0,1 0,0 1,1 0,0 0,0 0,1 0,1 1,-1-1,1 4,-4 12,2 0,1 1,1 0,1 0,1 0,1-1,1 1,2 0,1-1,0 1,2-2,1 1,1-1,1 0,1 0,1-1,1-1,1 0,1-1,1-1,9 9,-15-17,0 0,1-1,0 0,1-1,0-1,0 1,1-2,1 0,-1 0,1-2,1 1,-1-2,1 0,8 1,3-2</inkml:trace>
  <inkml:trace contextRef="#ctx0" brushRef="#br0" timeOffset="7984.498">15298 711,'-17'5,"0"1,1 0,0 1,0 1,1 1,0 0,0 1,1 1,0 0,-5 6,14-12,0 0,1 0,-1 0,1 1,0 0,1 0,-1 0,1 0,0 0,1 0,-1 1,1 0,1-1,-1 1,1 0,0 0,1 0,0 0,0 0,0 0,1-1,0 1,0 0,0 0,1 0,0-1,3 5,0-3,0 0,1 0,0-1,0 0,1 0,0 0,0-1,0 0,1 0,0-1,0 0,1-1,-1 1,1-2,0 1,0-1,0-1,1 1,-1-1,0-1,1 0,-1 0,1-1,0-1,-1 1,1-1,-1-1,0 0,1 0,-1-1,0 0,0 0,0-1,-1-1,11-4,-1-2,-1 0,1-1,-2-1,0 0,-1-1,0-1,-1 0,0-1,-2-1,0 0,0 0,-2-1,0-1,-1 0,-1 0,-1-1,-1 0,-1 0,0 0,0-12,-4 29,0 0,0 0,-1-1,0 1,1 0,-1-1,0 1,0 0,-1-1,1 1,-1 0,0 0,0-1,0 1,0 0,0 0,-1 0,1 0,-1 0,0 0,0 1,0-1,0 0,0 1,-1 0,1-1,-1 1,1 0,-1 0,0 1,0-1,0 1,-3-2,3 5,0 0,0 0,0 0,0 1,0-1,0 1,1 0,-1 0,1 0,0 0,0 0,0 0,0 0,1 1,-1-1,1 1,0-1,0 1,0 0,0-1,1 1,-1 0,1-1,0 1,0 0,0 0,2 3,-3 4,2 0,0 1,0-1,1 0,0 0,1 0,1 0,0-1,0 1,0-1,2 0,-1 0,1 0,1-1,0 0,0-1,0 1,1-1,8 6,3 2,1-1,1 0,0-2,0 0,2-1,-1-2,2 0,11 3,-8-6,0 0,1-2,0-1,0-1,0-2,0 0,0-2,19-3,15-20,-49 12</inkml:trace>
  <inkml:trace contextRef="#ctx0" brushRef="#br0" timeOffset="8225.181">16623 654,'-33'39,"-26"26,-8 8,8-4,10-9,7-10,6-9,5-11,3-10,6-15,7-7</inkml:trace>
  <inkml:trace contextRef="#ctx0" brushRef="#br0" timeOffset="8504.884">16257 598,'35'14,"-1"2,0 1,-1 2,-1 1,0 2,-2 1,-1 1,10 11,-23-15,1 0,-2 2,-1 0,-1 0,-1 1,0 1,-2 0,2 8,21 46,-32-74,0 0,1 0,-1 0,1 0,0 0,0 0,0 0,0-1,1 1,0-1,-1 0,1 0,0 0,1 0,-1 0,1 0,-1-1,1 0,0 0,-1 0,1 0,0 0,0-1,1 0,-1 0,0 0,0 0,0-1,1 1,-1-1,1 0,11-5</inkml:trace>
  <inkml:trace contextRef="#ctx0" brushRef="#br0" timeOffset="8688.857">17103 767,'0'39,"5"26,1 8,5-9,1-11,-3-9,3-12,-1-7,3-8,-2-6</inkml:trace>
  <inkml:trace contextRef="#ctx0" brushRef="#br0" timeOffset="8857.393">17217 344,'0'0</inkml:trace>
  <inkml:trace contextRef="#ctx0" brushRef="#br0" timeOffset="9120.801">17950 570,'-25'10,"1"-3,1 2,1 0,-1 2,1 0,1 2,0 0,1 1,0 1,1 1,-12 14,29-27,-1 1,1-1,0 1,0 0,0 0,1-1,0 1,-1 1,1-1,1 0,-1 0,1 0,-1 0,1 0,0 1,1-1,-1 0,1 0,-1 0,1 0,1 0,-1 0,1 0,-1 0,1 0,0 0,0-1,1 1,-1-1,1 0,0 1,-1-1,2 0,-1-1,0 1,0-1,1 1,-1-1,2 0,155 115,-159-116,1 1,-1-1,0 0,0 1,1-1,-1 1,0 0,0-1,0 1,0 0,-1-1,1 1,0 0,-1 0,1 0,-1 0,0 0,0 0,0 0,0-1,0 1,0 0,0 0,0 0,-1 0,1 0,-1 0,1 0,-1-1,0 1,0 0,0 0,0-1,0 1,0-1,0 1,-1-1,1 1,0-1,-1 0,1 0,-1 1,0-1,1 0,-3 0,-85 33,-116-23,172-12</inkml:trace>
  <inkml:trace contextRef="#ctx0" brushRef="#br0" timeOffset="11335.592">1 1642,'555'-57,"-119"29,271 30,-189 24,354-26,-81-28,-18-1,113 1,-261 24,177-2,351-12,-781 19,678-1,-483-28,89 17,138-7,-612 19,310-29,720 27,-563 1,-334 28,492-27,1986-1,-2649-21,-97 25,-29-6</inkml:trace>
  <inkml:trace contextRef="#ctx0" brushRef="#br0" timeOffset="12920.164">16596 767,'17'-38,"-14"26,1 1,1 1,0-1,0 1,1 0,0 0,1 0,0 1,1 0,0 0,0 1,1 0,0 1,0 0,1 0,0 1,114-89,-94 56,-19 22</inkml:trace>
  <inkml:trace contextRef="#ctx0" brushRef="#br0" timeOffset="19039.009">17273 344,'-5'0,"4"0,1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0:59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26,'-2'-2,"1"0,-1 0,1 1,-1-1,0 0,1 1,-1-1,0 1,0-1,0 1,0 0,-1 0,1 0,0 0,0 0,-1 1,1-1,0 1,-1-1,1 1,0 0,-1 0,1 0,-3 0,2 0,-9-1,-1 1,1 1,-1 0,1 0,-1 1,1 1,0 0,0 0,0 1,1 1,-1 0,1 1,0 0,0 1,1 0,0 0,0 1,1 0,0 1,0 0,1 1,1 0,-1 0,1 0,1 1,0 0,1 0,0 1,0-1,1 1,-1 8,5-9,0-1,0 1,1-1,1 1,0-1,0 0,1 1,0-1,1-1,0 1,1 0,0-1,0 0,1 0,0-1,0 0,1 0,1 0,-1-1,1 0,0 0,0-1,1 0,0 0,0-1,1 0,-1-1,1 0,0-1,0 0,0 0,0-1,1 0,-1-1,1 0,5-1,48-19,-51 7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0:59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1 399,'57'-3,"-1"-2,1-3,-1-3,0-2,-1-2,38-17,-82 27,0 0,-1 0,0-1,-1 0,1-1,-1 0,0-1,-1 0,0 0,0-1,-1 0,0 0,0-1,-1 0,0 0,-1 0,0-1,-1 0,0 0,-1 0,0 0,-1 0,0-1,0-3,-2 12,0-1,-1 0,1 1,-1-1,0 1,0-1,0 1,0 0,0-1,-1 1,0 0,1 0,-1 0,0 0,-1 0,1 0,0 0,-1 1,0-1,1 1,-1 0,0 0,0 0,0 0,-1 1,1-1,0 1,-1-1,1 1,-1 0,1 1,-4-1,-3-1,0 1,0 0,0 1,0 1,-1-1,1 1,0 1,0 0,0 0,0 1,-3 2,-6 4,0 2,1 0,0 1,1 0,1 2,0 0,0 1,2 0,-1 1,2 1,-9 15,14-21,1-1,1 1,0 0,1 1,0 0,0 0,2 0,-1 0,1 0,1 2,1-10,1 1,-1-1,1 1,0-1,0 1,0-1,1 1,0-1,0 0,0 1,0-1,1 0,0 0,-1 0,1 0,1 0,-1 0,1 0,-1-1,1 1,0-1,0 0,1 0,-1 0,1 0,-1-1,1 1,0-1,3 1,13 4,2-1,-1-1,1-1,-1-1,1-1,0-1,0-1,0 0,0-2,4-1,68-10,-55 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0:59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0 359,'135'-149,"66"-60,-201 209,0 1,0-1,1 1,-1 0,0-1,0 1,0-1,1 1,-1-1,0 1,1-1,-1 1,0-1,1 0,-1 1,1-1,-1 1,1-1,-1 0,1 1,-1-1,1 0,-1 0,1 1,-1-1,1 0,-1 0,1 0,-1 0,1 0,0 1,-1-1,1 0,-1 0,1-1,0 1,-1 0,1 0,-1 0,1 0,-1 0,1-1,-1 1,1 0,-1 0,1-1,-1 1,1 0,-1-1,1 1,-1-1,1 1,-1 0,0-1,1 1,-1-1,-20 50,16-44,1 0,0 0,1 0,-1 0,1 1,0-1,0 1,1 0,0-1,0 1,0 0,1 0,-1 0,1-1,1 1,-1 0,1 0,0 0,0-1,1 1,0 0,0-1,0 0,2 3,5 1,1-1,-1 0,2 0,-1-1,1-1,0 0,1 0,-1-1,1 0,0-1,1-1,-1 0,0 0,1-1,0-1,-1 0,1-1,0 0,-1-1,1-1,6-1,-6 2,0-1,0-1,-1 0,1 0,-1-1,1-1,-1 0,-1-1,1 0,-1-1,0 0,0-1,-1 0,0-1,-1 0,1 0,0-3,33-112,-39 103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1:00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1,'-39'459,"20"-142,-8-17,27-255,0-33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1:00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0 232,'535'147,"-248"-99,-277-46,0-1,0-1,0 0,0 0,0-1,0 0,0 0,0-1,0-1,0 0,-1 0,1-1,-1 0,0 0,0-1,-1 0,1-1,-1 0,0 0,-1-1,0 0,0 0,0-1,-1 0,0 0,-2 1,0 0,-1 0,0 0,0-1,-1 1,0 0,0-1,-1 0,0 1,0-1,-1 0,0 0,0 1,-1-1,0 0,0 0,-2-4,2 8,0 0,0 1,-1-1,1 1,-1-1,1 1,-1 0,0-1,0 1,-1 0,1 0,-1 0,0 1,1-1,-1 1,0-1,0 1,-1 0,1 0,0 0,-1 1,1-1,-1 1,0 0,1 0,-1 0,0 0,0 1,1-1,-1 1,0 0,0 0,0 1,1-1,-1 1,0 0,-10 4,0 1,0 1,0 1,1 0,0 0,1 1,0 1,0 0,1 0,1 1,-1 1,2 0,-7 10,10-15,-7 7,0 1,0 0,2 1,0 0,0 1,2 0,0 0,1 1,1 1,1-1,0 1,1 0,0 8,6-20,-1 0,2 1,-1-1,1 0,0 1,0-1,1 0,0-1,0 1,1 0,0-1,0 0,0 0,1 0,0 0,0-1,1 0,-1 0,1 0,0-1,0 0,1 0,1 1,5 2,0 0,1-1,0-1,0 0,0-1,0 0,1-1,-1-1,1-1,0 1,7-2,9-3,0-1,-1-1,0-2,0-1,-1-2,0 0,0-2,-1-1,-1-2,0 0,-1-2,-1-1,-1-1,0 0,-2-2,0-1,-1-1,-1-1,-1 0,-2-2,0 0,-2 0,-1-2,6-17,19-100,-38 141,-1-1,0 1,0 0,0 0,0-1,-1 1,1 0,-1 0,0 0,0-1,-1 1,1 0,-1 1,0-1,0 0,0 0,-1 1,1-1,-1 1,0 0,0 0,0 0,0 0,0 0,-1 1,0 0,1-1,-1 1,0 0,0 1,0-1,0 1,-3-1,-3 0,0 0,0 0,0 1,-1 0,1 1,0 0,0 1,-1 0,1 1,0 0,0 0,0 1,0 0,1 1,-1 0,1 1,0 0,0 0,1 1,-1 0,1 0,1 1,-1 0,0 1,7-5,-1 1,1-1,-1 0,1 1,0-1,1 1,-1-1,0 1,1-1,0 1,0 0,0-1,0 1,1-1,-1 1,1-1,0 1,0-1,0 1,0-1,1 0,0 1,-1-1,1 0,0 0,0 0,1-1,-1 1,1 0,-1-1,1 0,0 1,0-1,0 0,0-1,0 1,0 0,1-1,-1 0,0 0,1 0,-1 0,1 0,-1-1,3 1,240 35,-239-35,0 0,0 0,0 0,0 1,-1 0,1 1,0-1,-1 1,0 0,0 1,0 0,0 0,0 0,-1 0,0 1,0 0,0 0,0 1,-1-1,0 1,0 0,-1 0,1 0,-1 1,-1-1,1 1,-1-1,0 1,0 5,6 206,-2-200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9:2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766 429,'1'-2,"0"1,1 0,-1-1,0 1,0-1,0 0,0 1,0-1,-1 0,1 1,0-1,-1 0,1 0,-1 0,0 0,1 0,-1 1,0-1,0 0,0 0,-1 0,1 0,0 0,-1 0,1 1,-1-1,0 0,1 0,-1 1,0-1,0 0,0 1,0-1,0 1,-1-1,1 1,0 0,-1-1,1 1,-1 0,-1-1,-71-36,60 38,0 0,1 1,-1 1,0 0,0 1,1 0,0 1,-1 1,1 0,1 1,-1 0,1 1,0 0,1 1,0 1,0-1,-7 8,-47 67,63-80,1 0,0 0,0 0,0 0,0 0,0 0,1 0,-1 0,1 0,0 0,0 0,0 1,0-1,1 0,-1 0,1 0,0 0,0 0,0 0,0 0,0 0,1-1,-1 1,1 0,0-1,0 1,0-1,0 1,0-1,1 0,-1 0,1 0,72 39,-74-40,0-1,0 1,0 0,0-1,0 1,-1 0,1 0,0-1,0 1,-1 0,1 0,-1 0,1 0,0 0,-1 0,0 0,1 0,-1 0,0 1,0-1,1 0,-1 0,0 0,0 0,0 0,0 0,0 1,-1-1,1 0,0 0,0 0,-1 0,1 0,-1 0,1 0,-1 0,1 0,-1 0,0 0,1 0,-1 0,0-1,0 1,-43 40,31-31,-11 12,0 1,2 1,1 0,1 2,1 0,1 1,1 1,0 4,15-30,1 1,-1 0,0 0,1 1,0-1,0 0,0 0,0 1,0-1,0 0,1 1,0-1,0 1,0-1,0 0,0 1,1-1,-1 1,1-1,0 0,0 1,0-1,1 0,-1 0,1 0,0 0,-1 0,1 0,1-1,-1 1,0 0,1-1,-1 0,1 0,0 0,-1 0,1 0,0 0,0-1,1 1,-1-1,2 1,7 0,1 0,-1 0,1-1,0-1,-1 0,1-1,0 0,0-1,-1 0,0-1,6-2,1-2</inkml:trace>
  <inkml:trace contextRef="#ctx0" brushRef="#br0" timeOffset="302.2">1133 684,'-20'4,"-15"12,-2 8,0 4,2 2,7 2,8-1,3-6,4-1,4-1,-1 1,1 1,-2 1,0 1,-3-4,2-6</inkml:trace>
  <inkml:trace contextRef="#ctx0" brushRef="#br0" timeOffset="599.408">766 627,'4'14,"7"15,6 7,6-3,-3-2,2-6,1-8,1-1,2 0,1-1,1 1,1 2,-1 4,1 2,-6-3</inkml:trace>
  <inkml:trace contextRef="#ctx0" brushRef="#br0" timeOffset="1018.968">1640 711,'-35'9,"-5"-1,1 2,1 1,0 3,0 0,2 3,-34 19,67-33,0-1,0 1,0 0,0-1,1 1,-1 0,1 1,0-1,0 0,0 1,0-1,0 1,1-1,0 1,0 0,0 0,0 0,0 0,1-1,0 1,0 0,0 0,0 0,0 0,1 0,0 0,0 0,0 0,0-1,0 1,1 0,0-1,0 1,0-1,0 0,0 0,1 0,-1 0,1 0,0 0,0 0,0-1,0 0,0 1,1-1,-1 0,1-1,-1 1,1-1,0 1,-1-1,1 0,0-1,0 1,0-1,2 1,10-4,-1-1,0 0,0-1,0 0,0-1,-1-1,0-1,-1 0,1 0,-1-1,-1-1,0 0,0-1,-1 0,-1-1,0 0,0-1,-1 0,0-2,29-30,19-4,-56 50,1 0,-1 1,0-1,1 0,-1 1,0 0,0-1,0 1,0-1,0 1,0 0,0 0,-1 0,1-1,0 1,-1 0,0 0,1 0,-1 0,0 0,0 0,0 0,0 0,-1 0,1 0,0-1,-1 1,1 0,-1 0,0 0,0 0,0 1,0 1,-4 23,-1-2</inkml:trace>
  <inkml:trace contextRef="#ctx0" brushRef="#br0" timeOffset="1532.169">1781 1051,'31'-60,"2"1,3 2,13-13,-49 69,0 0,1 0,-1 0,0 0,0 0,1 0,-1 0,1 0,-1 0,1 0,-1 1,1-1,0 0,-1 0,1 0,0 1,-1-1,1 0,0 1,0-1,0 1,0-1,0 1,0-1,0 1,-1 0,1-1,0 1,0 0,1 0,-1 0,0-1,0 1,0 0,0 0,0 1,0-1,0 0,0 0,0 0,0 1,0-1,0 1,0-1,-1 0,1 1,0 0,0-1,0 1,0 0,-1-1,1 1,0 0,-1 0,1-1,0 1,-1 0,1 0,-1 0,1 0,5 31,-6-28,-1-1,1 0,1 0,-1 0,0 0,1 0,-1 0,1 0,0 0,0 0,0 0,1-1,-1 1,1 0,-1-1,1 1,0-1,0 1,0-1,0 0,1 0,-1 0,0 0,1 0,0-1,-1 1,1-1,0 1,0-1,0 0,2 1,4-3,-1-1,0 0,1 0,-1 0,0-1,0 0,-1-1,1 0,-1 0,1 0,-1-1,-1 0,1-1,-1 1,0-1,0 0,0-1,-1 0,0 1,2-6,4-1,74-79,-85 92,1-1,0 0,0 1,0-1,-1 1,1-1,0 1,0 0,0-1,0 1,0 0,0 0,0-1,0 1,0 0,0 0,0 0,0 0,0 0,0 1,0-1,0 0,-1 0,1 0,0 1,0-1,0 1,0-1,0 1,0-1,-1 1,1-1,0 1,0 0,-1-1,1 1,0 0,-1 0,1-1,-1 1,1 0,-1 0,1 0,-1 0,0 0,1 0,-1-1,0 1,0 0,0 0,0 0,0 0,0 0,0 0,0 0,0 0,0 1,-1 59,-1-56,-1 1,2 0,-1-1,1 1,0 0,0 0,0 0,1 0,0 0,0-1,1 1,-1 0,1 0,1 0,-1 0,1-1,0 1,0-1,1 1,-1-1,1 0,0 0,1 0,-1 0,1-1,0 1,0-1,1 0,-1 0,1-1,0 1,2 0,15 3</inkml:trace>
  <inkml:trace contextRef="#ctx0" brushRef="#br0" timeOffset="12575.03">342 6,'-6'-1,"0"-1,0 1,0 1,0-1,0 1,-1 0,1 0,0 1,0-1,0 2,0-1,0 1,0-1,0 2,0-1,1 1,-1-1,1 2,0-1,0 1,0-1,0 1,1 0,-3 3,-4 4,0 1,1 0,1 1,0 0,1 0,0 0,1 1,0 1,0 2,-20 72,4 1,3 0,5 2,1 20,9-79,1-1,2 1,1 0,2 0,1 0,1 0,2-1,1 1,7 18,-6-30,0 1,2-1,0-1,1 0,1 0,1-1,1 0,1-1,1 0,-1-5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1:01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1 375,'80'1,"-14"0,1-2,-1-3,27-7,-72 8,-1-2,0 0,0-1,-1-1,1-1,-2-1,1 0,-1-2,-1 0,0-1,0 0,-1-2,0 0,-11 10,1 0,-1-1,0 1,0-1,0 0,-1 0,0-1,0 1,0-1,-1 0,1 0,-2-1,1 1,-1 0,1-1,-2 0,1 1,-1-1,0 0,-1 0,1 0,-1 1,-1-1,1 0,-1 0,0 0,-1 1,0-1,0 0,-3-5,-2 6,0 2,0-1,-1 1,0 0,0 1,0 0,0 0,0 1,0 0,-1 0,1 1,-1 0,0 1,1 0,-1 0,0 0,1 1,-1 1,1 0,-3 0,-9 3,0 1,1 1,-1 0,1 1,1 2,-1 0,2 0,-1 2,2 0,-1 1,2 1,0 0,0 1,2 1,0 0,0 1,2 0,0 1,1 0,1 1,0 0,2 0,-3 11,8-23,-1 1,1 0,1 0,-1 0,1 0,1 0,0 0,0 0,0 0,1 1,0-1,1 0,0-1,0 1,1 0,0 0,0-1,0 0,1 0,0 0,1 0,0 0,0-1,0 0,1 0,-1 0,2-1,-1 0,0 0,1 0,0-1,0 0,0-1,3 2,6 1,0-1,0-1,0 0,1-1,0-1,-1-1,1 0,0-1,-1-1,1 0,0-1,-1-1,7-2,208-76,-225 79,246-130,-213 107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1:01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552 670,'-52'16,"0"2,2 3,0 2,2 1,1 3,0 2,-34 30,69-49,0 1,0 1,1 0,1 0,0 1,1 0,0 1,1 0,0 1,-2 7,8-16,-1 0,1 1,0-1,1 0,0 1,0-1,0 1,0 0,1-1,1 1,-1-1,1 1,0 0,0-1,1 0,0 1,0-1,0 0,1 0,0 0,0 0,0 0,1-1,0 0,0 0,4 4,0-2,0-1,0 0,0 0,0-1,1 0,0 0,0-1,0-1,1 1,-1-1,1-1,0 0,0 0,0-1,0 0,0-1,0 0,0-1,0 0,0 0,5-2,15-4,0-1,0-1,0-2,-2-1,1-1,7-6,6-6,-2-1,-1-3,-1 0,-2-3,0-1,-3-1,-1-2,-1-2,-2 0,-2-2,-2-1,-1-1,-3-1,-1-1,-2-1,-2 0,-2-1,-2-1,-2 0,-3-1,1-19,-7 45,0 0,-1 0,-1 0,-2 0,0 1,-4-14,5 26,0 1,0 1,-1-1,0 0,-1 1,1-1,-1 1,-1 0,0 0,1 1,-2-1,1 1,-1 0,0 1,0-1,-1 1,0 0,-6-3,7 6,0 0,-1 0,1 0,0 1,-1 0,1 1,0-1,-1 1,1 0,-1 1,1 0,0 0,-1 0,1 1,0-1,0 1,0 1,0-1,0 1,-4 3,-99 84,93-69,2 0,0 0,1 2,1 0,1 0,1 1,1 0,2 0,0 1,1 0,2 1,1-1,0 1,2 0,1-1,2 15,3 13,2-1,3 0,2-1,2 0,2 0,2-2,16 30,9 2,3-2,3-2,3-2,4-2,3-3,46 41,-83-90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0:44.928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9 750,'-3'-12,"1"1,1-1,-1 0,2 0,0-1,0 1,1 0,1 0,0 0,1 1,0-1,0 0,1 1,1 0,0 0,1 0,0 1,0 0,1 0,2-2,3-3,1 0,0 0,1 1,1 1,0 1,1 0,0 1,1 0,0 2,18-8,-30 15,0 1,0 0,0 0,0 0,0 0,0 1,0 0,0 0,0 1,0-1,0 1,-1 0,1 1,0-1,0 1,-1 0,1 0,-1 0,1 0,-1 1,0 0,0 0,0 0,-1 0,1 1,-1 0,1-1,-1 1,0 0,1 3,65 139,-52-84,-4 0,-2 1,-2 0,-2 30,-7 8,-4-1,-5 1,-4-1,-4-1,-5-1,-4-1,-6 3,2-9,41-151,20-58,5 2,4 2,13-15,10-12,7 3,5 4,6 2,41-43,-117 168,-1 1,0-1,1 1,-1 0,1 0,1 0,-1 1,1-1,0 1,0 1,1-1,-1 1,1 0,0 1,0 0,0 0,0 0,3 1,-8 3,1 0,-1 1,1 0,-1 0,0-1,0 1,0 1,0-1,0 0,0 0,0 1,-1-1,1 1,-1-1,0 1,0 0,0 0,0-1,0 1,0 0,-1 0,0 0,1 0,-1 0,0 0,0 0,-1 0,1 0,-1 0,0 1,1 2,-2 42,-2-1,-2 1,-2-1,-2-1,-2 1,-22 114,14-23,7 1,4 97,27-137,-17-98,-1 0,0 0,1-1,-1 1,0 0,1 0,-1-1,1 1,-1 0,1-1,-1 1,1-1,0 1,-1-1,1 1,0-1,-1 1,1-1,0 0,0 1,-1-1,1 0,0 0,0 1,0-1,-1 0,1 0,0 0,0 0,0 0,0 0,-1 0,1-1,0 1,0 0,0 0,-1 0,1-1,0 1,0 0,-1-1,1 1,0-1,-1 1,1-1,0 1,-1-1,1 0,-1 1,1-1,-1 0,1 1,-1-1,0 0,1 1,-1-1,32-48,-29 44,179-379,-117 247,6 3,6 3,12-5,20-4,-110 141,1-1,0 0,0 1,0-1,0 0,0 1,-1-1,1 0,0 1,0-1,0 0,0 1,0-1,0 0,0 1,0-1,0 1,1-1,-1 0,0 1,0-1,0 0,0 1,0-1,1 0,-1 0,0 1,0-1,0 0,1 1,-1-1,0 0,0 0,1 1,-1-1,0 0,1 0,-1 0,0 0,1 1,-1-1,0 0,1 0,-1 0,0 0,1 0,-1 0,0 0,1 0,-1 0,0 0,1 0,-1 0,1 0,-1 0,0 0,1-1,-1 1,0 0,1 0,-1 0,0 0,-8 33,-21 72,6 1,-7 84,18 136,14-233,-2-78,0 1,1-1,1 1,1-1,0 0,1 0,1 0,4 11,1-8</inkml:trace>
  <inkml:trace contextRef="#ctx0" brushRef="#br0" timeOffset="304.812">2097 891,'-37'54,"2"2,3 1,2 1,2 2,-1 14,22-57,0 1,2 0,0 0,1 1,1-1,0 1,2 3,0-17,1-1,1 1,-1-1,0 1,1-1,0 1,0-1,1 0,-1 1,1-1,0 0,0 0,0 0,0 0,1-1,0 1,-1-1,2 1,-1-1,0 0,0 0,1 0,0-1,-1 1,1-1,0 0,0 0,0 0,1-1,-1 1,4 0,1 0,0 0,1-1,-1 1,0-2,0 0,0 0,0 0,1-1,-1-1,0 0,0 0,-1 0,1-1,0 0,-1-1,0 0,0-1,0 1,0-1,-1-1,1 0,-1 0,-1 0,1-1,-1 1,-1-2,1 1,-1-1,4-7,0 3,-1-1,-1 1,0-1,0 0,-1-1,-1 0,-1 0,1 0,-2 0,0-1,-1 1,-1-1,0 1,-1-1,0 0,-1 0,-1 1,0-1,-1 1,-1 0,0 0,-1 0,0 0,-1 1,-1-1,0 2,-1-1,0 1,-8-8,-23-9,20 21</inkml:trace>
  <inkml:trace contextRef="#ctx0" brushRef="#br0" timeOffset="682.258">2746 243,'-14'57,"2"1,3 1,2 0,3 0,3 0,2 7,15 246,-14 17,-2-299,-17 154,7-110,8-90,3-3</inkml:trace>
  <inkml:trace contextRef="#ctx0" brushRef="#br0" timeOffset="920.585">2436 920,'43'0,"29"0,7 0,-6 0,-4 0,-11 0,-9 5,-9 1,-6 0,-4-1,-3-2,0-1,-1-1,-4 5,-7 0</inkml:trace>
  <inkml:trace contextRef="#ctx0" brushRef="#br0" timeOffset="1181.822">3339 1117,'0'39,"0"21,5 7,6-10,2-13</inkml:trace>
  <inkml:trace contextRef="#ctx0" brushRef="#br0" timeOffset="1352.326">3311 553,'0'0</inkml:trace>
  <inkml:trace contextRef="#ctx0" brushRef="#br0" timeOffset="1534.778">3790 1061,'-12'26,"2"1,0 1,2-1,0 2,3-1,0 1,1 0,2 3,1-29,1 0,0 1,-1-1,1 0,0 0,1 0,-1 1,0-1,1 0,0 0,0 0,0 0,0 0,0 0,1 0,-1 0,1 0,0 0,0-1,0 1,0-1,0 0,0 1,1-1,-1 0,1 0,0 0,-1-1,1 1,0-1,0 0,0 1,0-1,0 0,0-1,1 1,-1-1,0 1,0-1,1 0,-1 0,0 0,0-1,2 1,8-6,0 0,0-1,-1 0,0-1,-1-1,1 0,-2 0,1-1,-1 0,-1-1,0 0,0 0,-1-1,-1 0,0-1,-1 0,0 0,-1 0,0-1,-1 1,0-1,-1 0,0-11,-1 16,2-1,0 0,-1-1,0 1,0-1,-1 0,-1 0,0 0,0 1,-1-1,-1 0,1 0,-2 0,0 0,0 0,-1 1,0-1,-1 1,0 0,0 0,-1 0,-1 1,1-1,-2 1,1 1,-5-5,6 11,1 0,-1 0,0 1,1 0,-1 0,0 0,0 0,0 1,0 0,1 0,-1 0,0 0,0 1,0 0,1 0,-1 0,0 1,1 0,-1 0,1 0,-1 0,1 0,0 1,0 0,0 0,-1 2,-20 11</inkml:trace>
  <inkml:trace contextRef="#ctx0" brushRef="#br0" timeOffset="1950.214">4270 1315,'44'-260,"-16"197,-27 61,-1 1,1 0,0-1,0 1,1 0,-1 0,0 0,0 0,0 0,1 0,-1 0,0 0,1 1,-1-1,1 0,-1 1,1-1,-1 1,1 0,0-1,-1 1,1 0,-1 0,1 0,0 0,-1 0,1 0,-1 1,1-1,-1 1,1-1,-1 1,1-1,-1 1,1 0,-1-1,0 1,1 0,-1 0,0 0,5 5,-1 0,0 1,0-1,-1 1,0 0,0 0,-1 0,0 0,0 1,0-1,-1 1,-1 0,2 5,14 44,-15-51,0 0,0 0,1 0,0 0,0 0,0-1,1 1,0-1,0 0,0 0,0 0,1-1,0 1,0-1,0 0,0-1,1 1,0-1,-1 0,1 0,0-1,1 0,-1 0,0 0,0-1,1 0,-1 0,1-1,-1 0,1 0,-1 0,1-1,-1 0,1 0,-1 0,0-1,0 0,1 0,3-3,7-8,-1-1,-1-1,0 0,-1-1,-1-1,-1 0,0-1,-1 0,0-1,-2 0,0 0,4-16,-8 19,0-1,-2 1,1-1,-2 1,0-1,-1 0,-1-9,0 2</inkml:trace>
  <inkml:trace contextRef="#ctx0" brushRef="#br0" timeOffset="8000.963">11241 666,'-19'-9,"-1"2,0 0,-1 1,1 1,-1 1,0 0,0 2,0 1,0 0,0 1,-1 2,1 0,-19 5,26-4,1 0,0 0,0 2,1-1,-1 2,1 0,0 0,0 1,1 0,0 1,0 1,1 0,0 0,0 1,1 0,1 0,0 1,0 0,1 1,0 0,1 0,0 0,1 1,1 0,0 0,1 0,0 0,1 1,-1 12,4-18,1 0,0 0,0 0,1 0,0-1,0 1,1-1,0 0,0 0,1 0,-1 0,2-1,-1 0,1 0,0 0,0-1,0 0,1 0,0 0,0-1,1 0,8 5,1 0,0-2,0 0,1-1,0-1,0-1,0 0,16 1,-20-2,0-1,1 0,0-1,-1 0,1-1,-1-1,1 0,0-1,-1 0,0-2,0 1,0-2,0 0,0 0,-1-2,0 1,0-2,-1 0,0 0,-1-1,5-4,-5-1</inkml:trace>
  <inkml:trace contextRef="#ctx0" brushRef="#br0" timeOffset="8236.927">11608 807,'-5'38,"-1"23,0 5,1-3,2-8,1-14</inkml:trace>
  <inkml:trace contextRef="#ctx0" brushRef="#br0" timeOffset="8484.617">11750 157,'0'0</inkml:trace>
  <inkml:trace contextRef="#ctx0" brushRef="#br0" timeOffset="8670.944">11975 1230,'22'-96,"-6"15,-12 47,2 0,1 1,2 0,0 1,3 0,1 0,1 1,1 1,2 1,8-10,-20 32,10-13,1 0,1 1,0 1,2 0,0 2,0 0,3 0,-20 14,0 1,1 0,-1-1,0 1,1 0,-1 0,1 1,0-1,-1 0,1 1,-1 0,1-1,0 1,-1 0,1 0,0 1,-1-1,1 0,-1 1,1 0,0-1,-1 1,1 0,-1 0,0 1,1-1,-1 0,0 1,0 0,1 0,10 9</inkml:trace>
  <inkml:trace contextRef="#ctx0" brushRef="#br0" timeOffset="8918.648">12737 637,'-22'-1,"-1"1,0 1,0 1,1 1,-1 1,1 1,0 1,0 1,1 1,0 0,0 2,1 1,-11 7,25-14,1 1,0 0,0 0,1 1,-1-1,1 1,0 0,1 0,-1 0,1 1,0-1,1 1,0 0,0 0,0 0,1 0,0 0,0 0,1 0,0 0,0 0,0 0,1 0,0 0,1 0,0 0,0 0,0 0,1-1,3 7,-1-2,0 0,2 1,-1-2,1 1,1-1,0 0,1-1,-1 0,2 0,-1-1,1 0,1 0,-1-1,1-1,0 0,1 0,1-1,1 1,0 0,1-1,-1-1,1-1,0 0,0-1,0 0,0-1,0-1,1 0,-1-1,0-1,0 0,0-1,0-1,-1 0,0-1,1-1,-1 0,-1-1,0 0,8-6,24-29,-27 26</inkml:trace>
  <inkml:trace contextRef="#ctx0" brushRef="#br0" timeOffset="9220.559">13245 16,'17'424,"-6"46,-11-344,0-124,-1 0,0-1,1 1,-1-1,1 1,-1 0,1 0,-1-1,1 1,0 0,0 0,0-1,0 1,0 0,1 0,-1-1,0 1,1 0,-1-1,1 1,0 0,-1-1,1 1,0-1,0 1,0-1,0 1,0-1,0 0,1 1,-1-1,0 0,1 0,-1 0,1 0,-1 0,1 0,-1-1,1 1,0 0,-1-1,1 0,0 1,0-1,-1 0,2 1,11-10,0 0</inkml:trace>
  <inkml:trace contextRef="#ctx0" brushRef="#br0" timeOffset="9684.054">13556 891,'41'0,"1"-2,-1-1,0-3,0-1,-1-2,24-9,-56 16,0-1,0 0,0-1,-1 0,0 0,1 0,-2-1,1 0,0-1,-1 0,0 1,0-2,-1 1,0-1,0 0,0 0,-1 0,0-1,-1 1,0-1,0 0,0 0,-1 0,0 0,-1-1,1 1,-2 0,1-1,-1 1,-1-1,1 1,-2 0,1-1,-1 1,0 0,0 0,-1 0,-2-3,3 6,0 0,0 0,-1 1,0 0,1-1,-2 1,1 0,0 0,-1 1,0-1,1 1,-1-1,-1 1,1 1,0-1,-1 0,1 1,-1 0,0 0,0 1,0-1,0 1,0 0,0 0,0 1,0-1,0 1,-1 0,1 1,0-1,0 1,0 0,0 0,-1 1,-12 9,1 0,1 1,0 0,1 2,0 0,1 0,0 2,1-1,1 2,1 0,0 0,1 1,1 0,-2 7,5-10,0-1,1 1,1 0,0 0,1 1,1-1,0 0,1 1,1 0,0-1,1 1,1-1,1 1,0-1,0 0,2 0,0 0,1 0,0-1,5 8,-3-9,0-1,0 0,1-1,1 0,0 0,0-1,1 0,0-1,1 0,0-1,0 0,1-1,0 0,0-1,1-1,0 0,0 0,0-2,0 0,1 0,0-1,1-1,0 0,0-1,0-1,0-1,0 0,-1 0,1-2,-1 0,0-1,0 0,0-2,-1 1,0-2,0 0,0 0,-1-2,-1 1,0-2,5-4,-3-1</inkml:trace>
  <inkml:trace contextRef="#ctx0" brushRef="#br0" timeOffset="10234.669">14797 496,'-5'-2,"0"0,-1 1,1-1,-1 1,1 0,-1 1,0-1,1 1,-1 0,0 0,1 1,-1 0,0 0,1 0,-1 0,1 1,0 0,-1 0,1 1,0 0,0-1,1 2,-5 2,-10 4,13-8,1-1,0 1,0 0,0 0,0 0,0 1,0 0,1 0,-1 0,1 0,0 1,0-1,0 1,0 0,1 1,-1-1,1 0,0 1,1 0,-1 0,1 0,0 0,0 0,0 0,1 0,0 1,0-1,0 1,1-1,0 1,0-1,0 0,1 2,4 6,2 1,0-1,0-1,1 0,1 0,0 0,1-1,0 0,0-1,7 5,20 22,-18-18,-5-4,1-1,-2 2,0 0,0 1,-2 0,0 0,-1 1,-1 1,6 16,-10-19,-3-12,0 0,0-1,0 1,-1 0,0 0,1 0,-2 1,1-1,0 0,-1 0,0 0,0 0,0 1,0-1,-1 0,1 0,-1 0,0 0,0 0,-1 0,0 0,1 0,-1 0,0 0,-1-1,1 1,0-1,-1 0,-2 2,-6 1,0 0,-1-1,0 0,0-1,-1 0,1-1,-1 0,0-1,1 0,-1-2,0 1,0-1,0-1,0 0,0-1,1-1,-3 0,7 2,-117-35,100 26</inkml:trace>
  <inkml:trace contextRef="#ctx0" brushRef="#br0" timeOffset="5687.253">6331 891,'-9'-3,"1"0,-1 1,0 0,0 0,0 1,0 0,0 1,-1 0,1 0,0 1,0 0,0 1,0 0,0 0,0 1,1 0,-1 1,1-1,0 2,0-1,0 1,-4 4,3 3,0-1,1 1,1 1,0-1,1 1,0 1,1-1,0 1,1 0,1 0,0 0,1 0,0 1,1-1,1-7,0 1,0-1,1 0,0 0,0 0,1 0,0 0,0-1,1 1,0-1,0 1,0-1,1 0,0 0,0 0,0 0,1-1,0 0,3 3,-5-5,0 0,1-1,-1 0,0 1,1-1,0 0,-1-1,1 1,0-1,0 0,0 1,0-2,0 1,0 0,0-1,0 0,0 0,0 0,0 0,1-1,-1 0,0 0,0 0,-1 0,1 0,0-1,0 0,-1 1,1-1,-1-1,1 1,-1-1,3-2,18-14,0-2,-2 0,-1-2,0 0,10-17,15-25,-29 43,0 0,-2-2,-1 0,0-1,-2 0,3-11,-4-3,-20 307,9-261,0 0,1 1,0-1,0 0,1 0,-1 0,2 0,-1 0,1-1,0 1,0-1,1 1,0-1,0 0,0-1,1 1,0-1,0 0,0 0,1 0,0-1,0 1,0-2,0 1,0-1,1 0,0 0,-1 0,1-1,0 0,0-1,1 1,-1-1,0-1,0 1,0-1,1-1,-1 1,5-2,14-8,0 0,-1-2,-1 0,0-2,0-1,-2-1,0-1,0 0,-2-2,0 0,13-19,-31 36,30-31,-2-1,-1-2,-2 0,-1-2,-2-2,-2 0,-1-1,7-24,-8 21,-2 0,-2-2,-2 0,-2 0,-2-2,-2 1,-2-1,-2 0,-2 0,-3 0,-2-13,3 56,0 0,-1 0,0 0,1 0,-1 0,-1 0,1 1,-1-1,0 0,0 1,0-1,-1 1,1-1,-1 1,0 0,-1 0,1 1,-1-1,1 0,-1 1,0 0,0 0,-1 0,1 1,0 0,-1-1,0 1,1 1,-1-1,0 1,0 0,0 0,0 0,0 1,0-1,0 1,0 0,0 1,0 0,0-1,0 1,-4 2,-7 7,1 1,1 0,0 1,0 1,1 0,1 0,0 2,1-1,1 1,0 1,1 0,1 0,-7 17,-6 15,2 2,2-1,3 2,1 0,3 1,1 13,5-39,1-1,2 1,1 0,1 0,1 0,1 0,1 0,1-1,2 0,0 0,2 0,1-1,0 0,2-1,1 0,1-1,0-1,2 0,0-1,2-1,16 15,-27-26,0-1,0 0,0-1,1 1,1-1,-1-1,1 0,-1 0,1 0,1-1,-1-1,1 1,-1-2,1 1,0-1,0-1,0 0,0 0,0-1,0 0,0-1,0 0,0 0,0-1,0-1,4-1,4-9</inkml:trace>
  <inkml:trace contextRef="#ctx0" brushRef="#br0" timeOffset="5985.406">7742 778,'-25'30,"2"2,1 0,1 2,2 0,1 1,2 1,1 0,-4 21,17-53,0 0,0 1,0 0,1-1,-1 1,1 0,0 0,1 0,-1-1,1 1,0 0,0 0,0 0,1 0,0 0,0 0,0 0,0-1,1 1,0 0,0-1,0 0,1 1,-1-1,1 0,0 0,0 0,0-1,1 1,-1-1,1 1,0-1,0-1,0 1,1 0,-1-1,3 1,2-1,0 0,0-1,0 0,1-1,-1 0,0-1,0 1,1-2,-1 1,0-1,0-1,-1 0,1 0,0-1,-1 0,0 0,0-1,0 0,0 0,-1-1,7-6,0-1,0-2,-1 0,0 0,-1-1,-1-1,0 0,-2 0,0-1,5-14,-6 6,0-1,-2 0,0 0,-2 0,-1-1,-2 0,0 1,-2-1,-2-8,3 32,0-1,0 0,-1 1,0-1,0 0,0 1,0-1,-1 1,1-1,-1 1,-1 0,1 0,0 0,-1 0,0 0,0 0,0 1,0 0,-1-1,0 1,1 0,-1 1,0-1,-1 0,-17-2</inkml:trace>
  <inkml:trace contextRef="#ctx0" brushRef="#br0" timeOffset="6437.027">8080 1145,'172'-340,"-170"335,0 1,0-1,1 0,-1 1,1 0,0-1,0 1,0 0,1 0,0 1,-1-1,1 1,0 0,1 0,-1 0,0 0,2 1,-4 3,0 1,0 0,0-1,-1 1,1 0,0 0,-1 0,0 0,1 1,-1-1,0 0,0 1,0-1,0 0,-1 1,1-1,-1 1,1-1,-1 1,0 0,0-1,0 1,0-1,-1 1,1 0,0 1,1 59,-3-53,0 0,1 1,1-1,0 0,0 0,1 1,0-1,1 0,0 0,1 0,0 0,0 0,1-1,0 1,1-1,0 0,0-1,1 1,0-1,1 0,0 0,0-1,1 0,3 2,-4-4,0-2,1 1,0-1,-1 0,1 0,0-1,1 0,-1-1,0 0,0 0,1-1,-1 0,1 0,-1-1,0 0,0 0,1-1,-1 0,0-1,0 0,-1 0,1 0,-1-1,1 0,-1-1,-1 0,1 0,-1 0,1-1,-1 0,0-1,3-6,-1 0,0-1,-1 0,0 0,-1-1,-1 0,0 0,-1-1,-1 1,-1-1,0 1,0-1,-2 0,0 0,-2-13,-3 5,-2 6</inkml:trace>
  <inkml:trace contextRef="#ctx0" brushRef="#br0" timeOffset="7151.436">9407 581,'-8'-6,"0"0,-1 1,0 0,0 0,-1 1,1 1,-1-1,0 1,0 1,0 0,0 1,0-1,0 2,0 0,-1 0,1 1,0 0,0 0,0 1,0 1,0 0,1 0,-1 1,1 0,0 0,0 1,0 1,1-1,-1 1,1 1,1 0,-2 1,-3 5,0 1,1 0,1 1,0 1,1-1,1 1,0 1,1 0,1 0,0 0,2 1,0-1,0 1,2 0,0 0,2 0,0 1,0-1,2 4,-1-18,0 1,0-1,1 0,-1 1,1-1,0 0,0 0,0 0,1 0,-1-1,1 1,0-1,0 1,0-1,1 0,-1 0,1 0,0-1,-1 1,1-1,0 0,1 0,-1 0,0-1,0 1,1-1,-1 0,1-1,-1 1,2 0,5-1,-1 0,1 0,0-1,0-1,0 0,-1 0,1-1,-1 0,0-1,0 0,0-1,1 0,19-16,-1 0,-1-2,-1-1,-1-1,-1-1,-1-1,16-25,-29 37,142-215,-153 231,0-1,0 1,0-1,0 0,0 1,1-1,-1 1,0-1,0 1,1-1,-1 0,0 1,1-1,-1 0,0 1,1-1,-1 0,0 1,1-1,-1 0,1 0,-1 0,1 1,-1-1,0 0,1 0,-1 0,1 0,-1 0,1 0,-1 0,1 0,-1 0,1 0,-1 0,1 0,-1 0,1 0,-1 0,1 0,-1-1,0 1,1 0,-1 0,1 0,-1-1,0 1,1 0,-1-1,0 1,1 0,-1-1,0 1,1-1,-1 1,0 0,0-1,1 1,-1-1,0 1,0-1,0 1,0-1,0 1,0 0,1-1,0 46,-1-37,-4 648,2-587,-3 0,-3-1,-3 0,-3 0,-3-1,-2-1,-4-1,-2-1,-8 8,29-63,0 1,-1-1,-1 0,1-1,-1 1,-1-1,0 0,0-1,0 1,-1-2,0 1,-1-1,1 0,-1 0,0-1,0-1,-3 1,9-4,1-1,-1 0,0 0,1 0,-1-1,0 1,1 0,-1-1,0 0,1 0,-1 0,1 0,0 0,-1 0,1-1,0 1,-1-1,1 1,0-1,0 0,1 0,-1 0,0 0,1 0,-1 0,1-1,-1 1,1 0,0-1,0 1,0-1,0 1,1-1,-1-1,-13-92,16 62,1 0,2 1,1 0,2 0,1 0,2 1,1 1,1 0,1 0,2 1,17-22,-23 35,1 0,1 1,1 0,0 1,1 1,0 0,1 0,1 2,0 0,4-1,3-3,-5 2</inkml:trace>
  <inkml:trace contextRef="#ctx0" brushRef="#br0" timeOffset="-107045.887">4694 7411,'-2'1,"0"0,0 1,0-1,1 1,-1 0,0 0,1-1,-1 1,1 0,0 0,0 0,0 1,0-1,0 0,0 0,0 1,1-1,-1 0,1 1,0-1,0 0,0 1,0-1,0 3,0-2,-15 167,4-87,4 0,3 1,7 69,-1-23,-2 636,28-568,-27-166,-1-1,-2 1,-1-1,-1 0,-4 9,4-21,1 0,1 0,0 0,2 0,0 0,1 0,1 0,1-1,0 1,2 0,0-1,1 0,5 9,7 11,-15-41</inkml:trace>
  <inkml:trace contextRef="#ctx0" brushRef="#br0" timeOffset="-103777.602">4666 7354,'2'-3,"-1"-1,1 1,0 0,0 0,0 0,1 0,-1 0,1 0,-1 0,1 1,0 0,0-1,0 1,1 0,-1 1,0-1,1 0,-1 1,1 0,-1 0,1 0,0 0,-1 1,1-1,0 1,1 0,322-14,-249 4,1 4,0 3,24 4,-29 0,122 26,-152-25,0-2,0-2,-1-2,36-8,91-12,-2 6,-25-7,-4 40,-22-19,-103 2,-1 0,0 0,1 1,-1 1,1 0,-1 1,1 0,5 3,-12-2,1 1,-1 0,0 0,0 1,-1 0,1 0,-1 1,0 0,0 0,0 0,-1 1,0 0,0 0,0 0,-1 1,0-1,0 1,0 0,-1 0,0 1,-1-1,0 1,0-1,0 1,-1 0,0-1,-1 1,1 0,-2 0,1 1,-20 190,8 55,-15-80,27 302,28-279,-28 56,-28-82,16-3,-2-103,-19 152,30-82,1-133,-1 0,1 0,-1 0,1 0,-1 0,0-1,0 1,1-1,-1 0,0 0,0 0,0 0,0-1,-1 1,1-1,0 1,0-1,0 0,0 0,0-1,0 1,-1-1,1 1,0-1,0 0,0 0,0-1,0 1,-17-2,1 1,-1 1,0 1,1 1,-1 1,1 1,-1 0,1 1,-25 3,0-1,-1-3,1-2,-43-4,-5 1,-924 2,846-27,1-2,58 27,87 3</inkml:trace>
  <inkml:trace contextRef="#ctx0" brushRef="#br0" timeOffset="-79372.061">6980 7241,'45'-37,"134"-74,-35 42,-101 53,-1-2,0-2,-2-1,0-2,-2-2,-1-1,25-24,50-36,-10 16,112-56,-20 10,-106 60,-70 44</inkml:trace>
  <inkml:trace contextRef="#ctx0" brushRef="#br0" timeOffset="-77188.05">6923 9669,'-1'0,"0"0,0 1,0-1,0 0,-1 0,1 0,0 0,0 0,0 0,0 0,0-1,0 1,0 0,-1 0,1-1,0 1,0-1,0 1,0-1,0 1,1-1,-1 0,0 1,0-1,0 0,0 0,1 0,-1 0,0 0,1 0,-1 1,1-1,-1-1,1 1,-1 0,1 0,0 0,-1 0,1 0,0 0,0 0,0 0,0 0,0-1,0 1,0 0,1 0,-1 0,0 0,0 0,1 0,-1 0,1 0,-1 0,1 0,-1 0,1 0,0 0,-1 0,1 0,0 0,0 1,0-1,0 0,0 1,0-1,-1 0,1 1,1-1,-1 1,225-173,-68 45,42 14,-23-5,-145 103,-2-2,0-1,-1-2,-1 0,-2-2,10-11,184-143,-134 96,-70 69</inkml:trace>
  <inkml:trace contextRef="#ctx0" brushRef="#br0" timeOffset="-75320.461">8334 6479,'47'197,"-36"87,3-213,-11-61,0 0,-1 1,0-1,0 1,-1 0,-1-1,0 1,0 0,-1 0,-1 4,-24 132,-1 23,15-41,6-104,1 0,1 1,1-1,2 1,0 0,2-1,1 5,27 113,-6 26,-47 28,-2-27,24-156,0 0,-1 0,0-1,-1 1,-1-1,0 0,-1 0,0-1,-1 0,-2 2,-3-1</inkml:trace>
  <inkml:trace contextRef="#ctx0" brushRef="#br0" timeOffset="-72650.986">4778 7297,'27'-54,"-14"38,0 0,0 1,2 0,-1 1,2 1,0 0,1 1,0 1,11-5,27-20,204-164,-61 60,80-34,-111 66,32-34,-182 132</inkml:trace>
  <inkml:trace contextRef="#ctx0" brushRef="#br0" timeOffset="-64815.813">8363 6395,'-1'-2,"-1"0,1 0,-1 0,1 1,-1-1,0 0,1 1,-1-1,0 1,0 0,0 0,0 0,-1 0,1 0,0 0,0 0,-1 1,1-1,0 1,-1-1,1 1,0 0,-1 0,1 0,-1 0,0 0,-18-2,0 1,1 1,-1 1,0 0,1 2,-1 0,-16 6,-2-2,1-2,-1-2,0-1,-1-2,-11-3,-31 1,-342 2,254-28,-281 27,-198 1,565-16,77 16,5 2</inkml:trace>
  <inkml:trace contextRef="#ctx0" brushRef="#br0" timeOffset="-59020.123">6472 6762,'0'-341,"28"115,-28-140,28 196,-28-309,-17 355,-6-51,16 138,1 0,2 0,2 0,2-1,2-14,-1-4,26-114,-26-309,-1 451,0 4</inkml:trace>
  <inkml:trace contextRef="#ctx0" brushRef="#br0" timeOffset="-56685.151">6952 3290,'-3'17,"0"0,1 0,1 0,1 1,0-1,1 0,1 0,1 0,1 5,-1-1,0 0,1-1,2 1,0-1,1 0,0-1,2 0,0 0,2 0,0-1,-10-17,0 0,0 0,0 1,0-1,0 0,0 0,0 0,1 0,-1 0,0-1,1 1,-1 0,0-1,1 1,-1-1,1 1,-1-1,1 0,-1 1,1-1,0 0,-1 0,1 0,-1 0,1 0,-1-1,1 1,-1 0,1-1,-1 1,1-1,-1 0,1 1,-1-1,0 0,1 0,-1 0,0 0,0 0,0 0,0 0,0 0,0 0,0 0,0-1,39-63,10-55,-4-1,16-80,-29 93,-33 108,0-1,0 1,1-1,-1 1,0-1,0 1,1-1,-1 1,0-1,0 1,1-1,-1 1,1 0,-1-1,0 1,1-1,-1 1,1 0,-1 0,1-1,-1 1,1 0,-1 0,1-1,-1 1,1 0,-1 0,1 0,-1 0,1 0,-1 0,1 0,0 0,-1 0,1 0,-1 0,1 0,-1 0,1 1,-1-1,1 0,-1 0,1 0,-1 1,1-1,-1 0,1 1,-1-1,0 0,1 1,-1-1,0 1,1-1,-1 1,0-1,1 1,-1-1,0 1,0-1,1 1,-1-1,0 1,0-1,0 1,0-1,0 1,0-1,0 1,0 0,13 44,-12-43,40 285,-24-190,27 148,8 195,-49-396,-3 0,-1 0,-2 0,-2 0,-2 0,-7 17,-19 13,32-72,0-1,-1 1,1 0,0-1,0 1,-1-1,1 1,-1-1,1 0,-1 0,0 0,1 1,-1-1,0-1,0 1,0 0,0 0,0-1,0 1,0-1,0 0,0 1,0-1,0 0,0 0,0 0,0-1,0 1,0 0,0-1,0 1,1-1,-1 0,0 0,0 1,0-1,0-1,-9-8,2-1,-1 0,2 0,-1-1,2 0,0-1,0 1,1-1,0-1,1 1,1-1,0 0,1 0,1 0,0 0,1-1,0 1,1 0,1-1,0 1,1 0,1-3,3-13,1 2,1-1,1 1,2 1,1-1,1 2,1 0,1 0,1 2,2 0,0 1,2 0,0 2,2 0,0 2,1 0,1 2,0 0,1 2,1 0,1 2,0 1,0 1,28-6,66-20,-89 31</inkml:trace>
  <inkml:trace contextRef="#ctx0" brushRef="#br0" timeOffset="-52416.788">7657 7947,'197'-11,"61"-46,-91 22,30 23,-54-13,-1-3,53-26,-53 23,-1 3,29-1,-30 17,-88 3,1 4,-1 1,1 3,5 2,-43-1,155-26,-48 7,-103 14</inkml:trace>
  <inkml:trace contextRef="#ctx0" brushRef="#br0" timeOffset="-50595.966">11354 7157,'-1'-1,"-1"1,1 0,-1-1,1 1,-1 0,1 0,-1 0,1 0,-1 0,1 0,0 1,-1-1,1 0,-1 1,1-1,0 1,-1 0,1-1,0 1,-1 0,1 0,0 0,0-1,0 1,0 1,0-1,0 0,0 0,0 0,0 0,1 1,-1-1,0 0,1 1,-1-1,1 0,0 1,-5 4,-144 190,-33 0,127-145,2 1,2 4,-22 34,65-81</inkml:trace>
  <inkml:trace contextRef="#ctx0" brushRef="#br0" timeOffset="-50265.981">10762 7270,'45'27,"-12"-5,0 1,-2 2,-1 1,-1 2,25 30,-6 7,-2 2,-4 2,21 47,-31-47,69 110,-62-148,-20-21</inkml:trace>
  <inkml:trace contextRef="#ctx0" brushRef="#br0" timeOffset="-47433.959">5795 8455,'-5'0,"-2"5,-4 1,-5 0,0 4,-1 0,1 3,-1 0,-3-3,3 2,-1-2,2 3,0-1,2 3,-1-2,-3 2,1-2</inkml:trace>
  <inkml:trace contextRef="#ctx0" brushRef="#br0" timeOffset="-45444.091">5597 8568,'-225'194,"-29"12,110-104,103-79,1 2,1 2,2 1,1 2,-4 7,-352 300,290-265,-67 68,113-86,-3-3,-2-2,-21 10,-121 123,60-83,23-13,-71 57,49-33,29-26,69-54,37-25</inkml:trace>
  <inkml:trace contextRef="#ctx0" brushRef="#br0" timeOffset="-43515.273">1702 11051,'29'-22,"263"-102,6 8,-243 108,-54 8,0 0,0 1,0-1,0 0,0 1,0-1,0 1,0-1,0 1,-1-1,1 1,0 0,0-1,0 1,-1 0,1 0,0 0,-1 0,1-1,-1 1,1 0,-1 0,1 0,-1 0,0 0,1 0,-1 0,0 0,0 1,0-1,0 0,0 0,0 0,0 0,0 0,0 0,0 0,-1 0,1 0,0 0,-1 0,1 0,-1 0,1 0,-1 0,0 0,1-1,-1 1,0 0,-8 16,0-1,-1-1,-1 0,-1 0,0-1,0-1,-12 9,-24 29,-15 23,3 2,4 3,3 2,-25 57,26-12,51-123,0 1,0 0,1 0,-1 0,1 0,0 0,0 0,0 0,1 0,0 0,-1 0,2 0,-1 0,0 0,1-1,-1 1,1-1,0 1,0-1,1 1,-1-1,1 0,-1 0,1 0,0-1,0 1,0-1,0 1,1-1,-1 0,1 0,-1-1,1 1,0-1,0 1,0-1,0-1,-1 1,1 0,0-1,0 0,0 0,0 0,0 0,0-1,0 1,0-1,0 0,0-1,0 1,-1 0,2-2,160-99,-70 36,-45 33,-32 19</inkml:trace>
  <inkml:trace contextRef="#ctx0" brushRef="#br0" timeOffset="-43045.057">1758 11249,'16'0,"24"2,0-2,0-2,-1-2,1-2,-1-1,28-10,263-112,-255 87,-57 32</inkml:trace>
  <inkml:trace contextRef="#ctx0" brushRef="#br1" timeOffset="48331.816">6415 7863,'-61'-48,"29"20,-1 1,-1 1,-1 2,-36-17,-81-56,-12 37,140 54,1 1,-1 1,0 1,-1 2,1 0,0 1,-3 2,-15-1,22 1,0 0,0 2,0 0,1 1,-1 1,1 1,0 0,1 2,0 0,-2 3,-43 28,2 3,2 3,-17 19,66-54,5-4</inkml:trace>
  <inkml:trace contextRef="#ctx0" brushRef="#br1" timeOffset="48951.064">4891 8144,'-5'10,"-6"7,-1 7,1 3,2 2,4 1,1 0,3 0,-5-5,0-2,1-10,5-7,4-5</inkml:trace>
  <inkml:trace contextRef="#ctx0" brushRef="#br1" timeOffset="49404.725">4778 8822,'0'19,"0"11,0 6,0 1,0-1,5-7,1-3,1-6</inkml:trace>
  <inkml:trace contextRef="#ctx0" brushRef="#br1" timeOffset="49864.455">5061 9415,'4'14,"8"10,0 5,4-1,-1-2,1-5,-1-1,1-4,3-5,2-4,4-3,1-3,-3-6,-6-2</inkml:trace>
  <inkml:trace contextRef="#ctx0" brushRef="#br1" timeOffset="50333.987">5625 9696,'29'0,"14"0,5-4,-6-3</inkml:trace>
  <inkml:trace contextRef="#ctx0" brushRef="#br1" timeOffset="50785.524">6133 9499,'29'-10,"18"-7,3-6,-4 0,-4 1,-9-2,-6 3,-7 1,-8 4</inkml:trace>
  <inkml:trace contextRef="#ctx0" brushRef="#br1" timeOffset="51185.146">6585 9076,'5'-15,"1"-9,5-5,0 2</inkml:trace>
  <inkml:trace contextRef="#ctx0" brushRef="#br1" timeOffset="51586.586">6698 8511,'0'-29,"0"-14,0-4,-5 5,-6 10,-2 6,2 7</inkml:trace>
  <inkml:trace contextRef="#ctx0" brushRef="#br1" timeOffset="53248.742">5145 7777,'-6'-16,"0"-1,1 0,1 0,1-1,0 1,1-1,1 0,1 1,0-1,2-4,-3 17,1 1,0 0,0-1,0 1,0 0,1 0,-1-1,1 1,0 0,1 0,-1 0,1 0,0 0,0 0,0 1,0-1,0 0,1 1,0 0,0 0,0-1,0 2,0-1,1 0,-1 1,1-1,-1 1,1 0,0 0,0 1,0-1,0 1,0 0,0 0,1 0,-1 1,0-1,0 1,1 0,2 0,5 6,1 0,-1 1,-1 0,1 1,-1 0,-1 0,1 1,-2 1,1 0,-1 0,-1 1,0 0,0 1,5 11,1-4,126 188,-140-207,1 0,-1 1,1-1,-1 0,0 0,1 1,-1-1,1 0,-1 1,1-1,-1 1,0-1,1 1,-1-1,0 1,0-1,1 0,-1 1,0 0,0-1,1 1,-1-1,0 1,0-1,0 1,0-1,0 1,0-1,0 1,0 0,0-1,0 1,0-1,-1 1,1-1,0 1,0-1,0 1,-1-1,1 1,0-1,-1 1,1-1,0 1,-1-1,1 0,-1 1,1-1,0 0,-1 1,1-1,-1 0,1 0,-1 1,1-1,-1 0,1 0,-1 0,0 0,1 1,-1-1,1 0,-1 0,0 0,-38-3,-12-8,-1 3,0 2,0 3,-30 2,3-3,61-2</inkml:trace>
  <inkml:trace contextRef="#ctx0" brushRef="#br0" timeOffset="77208.439">9351 2472,'-22'11,"2"2,-1 0,2 1,0 1,0 1,2 1,0 0,0 1,2 1,1 1,0 0,0 3,8-11,1 0,0 1,1 0,0 0,1 0,1 0,0 0,1 1,0-1,1 0,0 1,1-1,1 1,0-1,1 0,0 0,1 0,4 9,-4-13,-1 0,2 0,-1-1,1 1,1-1,-1 0,1 0,1-1,-1 0,1 0,0 0,1-1,0 0,0-1,0 0,1 0,-1 0,1-1,0-1,0 1,1-1,-1-1,1 0,-1 0,9 0,-4-4,0-1,0 0,0-1,-1 0,0-1,0-1,0 0,-1-1,0 0,0 0,0-2,-1 1,0-2,-1 1,8-11,-3 5,-1 0,-1-1,-1 0,0-1,-1 0,-1-1,0 0,-2-1,0 0,-1 0,-1-1,-1 0,0 0,-2 0,1-9,-5 18,1 0,-2 1,1-1,-1 1,-1 0,0-1,-1 1,0 0,0 1,-1-1,0 1,-1 0,0 0,0 0,-1 1,0 0,0 1,-1-1,0 1,0 1,-1 0,0 0,0 0,0 1,-1 1,0-1,0 2,0-1,0 1,0 1,-1 0,1 0,-1 1,0 1,1-1,-1 2,0 0,1 0,-1 1,1 0,0 0,-1 1,-5 3,-67 57,65-40</inkml:trace>
  <inkml:trace contextRef="#ctx0" brushRef="#br0" timeOffset="77870.851">9802 2952,'15'-20,"-1"0,-1 0,-1-1,0-1,-2 0,0-1,-2 0,-1 0,5-24,26-70,-34 107,-2 4,-1 0,1 1,1-1,-1 0,1 0,0 1,1 0,-1-1,1 1,0 1,0-1,0 0,1 1,0 0,-1 0,1 1,3-3,-6 7,0-1,0 0,0 1,-1-1,1 1,0 0,-1 0,1-1,0 1,-1 0,1 0,-1 0,1 1,-1-1,0 0,0 1,1-1,-1 0,0 1,0-1,0 1,0 0,-1-1,1 1,0 0,-1 0,1-1,-1 1,0 0,1 0,-1 0,0-1,0 1,0 1,2 6,13 59,-14-57,1 1,-1-1,2-1,-1 1,2 0,-1-1,1 1,1-1,0 0,1 0,-1-1,2 0,-1 0,1 0,1-1,7 7,-9-12,0 0,0 0,0-1,0 1,1-2,-1 1,0-1,1 0,0 0,-1-1,1 1,-1-2,1 1,-1-1,1 0,-1 0,1-1,-1 1,0-1,1-1,-1 0,-1 1,1-2,0 1,-1-1,1 0,-1 0,0 0,0-1,-1 1,0-1,2-2,14-20,-2-1,-1 0,-1-1,-1-1,-2-1,-1 0,-1 0,-2-1,5-28,-11 48</inkml:trace>
  <inkml:trace contextRef="#ctx0" brushRef="#br0" timeOffset="80058.779">11693 2528,'-8'-6,"0"1,0-1,-1 2,0-1,0 1,0 0,-1 1,1 0,-1 0,1 1,-1 1,0-1,0 2,0-1,0 1,0 1,0 0,0 0,1 1,-1 0,0 1,1 0,0 0,-1 1,1 0,1 1,-1 0,1 1,-7 4,5-1,0 1,1 0,0 1,0-1,1 2,0-1,1 1,1 0,0 1,0-1,1 1,1 1,0-1,1 0,1 1,0 0,0 11,2-20,1 1,1 0,-1-1,1 1,0-1,0 0,1 0,0 0,0 0,0 0,0 0,1-1,-1 1,1-1,0 0,1-1,-1 1,1 0,-1-1,1 0,0 0,0-1,0 0,1 1,-1-2,1 1,-1 0,1-1,-1 0,1-1,0 1,0-1,-1 0,1-1,0 1,-1-1,1 0,0 0,-1-1,1 0,-1 0,0 0,0 0,2-2,14-8,-1-1,0 0,-1-2,0-1,-1 0,-1-1,-1-1,0 0,-1-1,-1-1,-1 0,-1-1,-1-1,0 1,-2-2,6-20,8-37,-20 97,0 1,1-1,1 1,0-1,2-1,0 1,0-1,5 6,36 100,-47-120,0 6,0 1,1-1,0 0,1 0,-1 0,2 0,-1 0,1-1,0 1,1-1,0 0,4 5,6 2</inkml:trace>
  <inkml:trace contextRef="#ctx0" brushRef="#br0" timeOffset="83025.094">12173 2388,'4'-1,"-1"0,0 1,1-1,-1 1,1 0,-1 0,0 1,1-1,-1 0,0 1,1 0,-1 0,0 0,0 0,1 1,-1-1,0 1,0 0,-1 0,1 0,0 0,1 3,4-1,27 21,0 2,-2 1,-1 2,-2 1,-1 1,-1 2,9 16,23 24,6-4,-69-100,-2 11</inkml:trace>
  <inkml:trace contextRef="#ctx0" brushRef="#br0" timeOffset="83422.314">12624 2302,'-76'118,"-73"76,33-60,100-98,17-23</inkml:trace>
  <inkml:trace contextRef="#ctx0" brushRef="#br0" timeOffset="83706.823">13132 2444,'-19'34,"-7"25,2 7,4-2,6-8,6-8,-2-8,2-6,-3-3,-4-8,0-7</inkml:trace>
  <inkml:trace contextRef="#ctx0" brushRef="#br0" timeOffset="83960.735">13161 2161,'-15'20,"-4"5</inkml:trace>
  <inkml:trace contextRef="#ctx0" brushRef="#br0" timeOffset="84343.145">13669 2388,'-4'-1,"0"1,0 0,1 1,-1-1,0 1,0-1,1 1,-1 0,0 0,1 1,-1-1,1 1,0 0,-1 0,1 0,0 0,0 1,0-1,1 1,-1-1,1 1,-1 0,1 0,0 0,0 1,0-1,0 0,1 1,-1-1,1 1,0 0,0-1,0 1,1 0,-1-1,1 1,0 0,0 0,0 0,1-1,-1 1,1 0,0 0,0-1,0 1,1-1,-1 1,1-1,0 1,0-1,0 0,0 0,2 2,31 29,37 49,-70-80,0 1,-1-1,1 1,-1 0,0-1,0 1,0 0,-1 0,1 0,-1 0,0-1,0 1,0 0,-1 0,1 0,-1 0,0-1,0 1,0 0,-1 0,1-1,-1 1,0-1,0 0,0 1,-2 0,-4 6,-1-2,-1 1,0-1,0-1,0 0,-1 0,0-1,0 0,-1-1,0-1,0 1,0-2,0 0,0 0,-1-1,1-1,-1 0,0-1,1 0,-1-1,0 0,1-1,0 0,-1-1,-8-3,-3-1</inkml:trace>
  <inkml:trace contextRef="#ctx0" brushRef="#br0" timeOffset="86676.595">14854 2359,'-1'0,"1"0,0 0,-1 0,1 0,0 0,0 0,-1 0,1 0,0 0,-1 0,1 0,0 0,-1 0,1 0,0 0,-1 0,1-1,0 1,-1 0,1 0,0 0,0 0,-1-1,1 1,0 0,0 0,-15 19,2 0,0 2,1-1,2 2,0-1,1 2,1-1,1 1,-3 18,-1 0,8-37,1 0,1 0,-1 0,0 0,1 1,0-1,0 1,0-1,1 1,0-1,0 1,0-1,0 1,0-1,1 1,0-1,0 1,0-1,1 1,-1-1,1 0,0 0,0 0,1 0,-1 0,1-1,0 1,0-1,0 1,0-1,1 0,-1 0,1-1,0 1,0-1,0 1,0-1,0-1,0 1,1 0,-1-1,0 0,8-3,0 0,-1 0,1-1,-1-1,0 0,0 0,0-1,-1-1,1 1,-1-2,-1 0,1 0,-1 0,0-1,4-5,3-5,-1-1,0 0,-1 0,-1-2,-1 0,-1 0,-1-1,4-14,-8 18,0-2,-2 1,0 0,-1-1,-2 1,1-1,-2 0,-1 0,-1-5,0 19,0 1,0-1,0 0,-1 1,0-1,0 1,-1 0,1 0,-1 0,0 0,-1 1,1 0,-1-1,0 2,0-1,0 1,0-1,0 1,-1 1,0-1,1 1,-1 0,0 0,0 1,0-1,0 2,0-1,-1 0,1 1,0 0,0 1,0-1,0 1,0 1,0-1,0 1,0 0,0 0,0 0,1 1,0 0,-1 0,1 1,0-1,0 1,-1 2,5-5,0 0,-1-1,1 1,0 0,0 0,0 0,1 0,-1 0,0 0,0 0,0 1,1-1,-1 0,1 0,-1 0,1 1,-1-1,1 0,0 1,-1-1,1 0,0 1,0-1,0 1,0-1,0 0,1 1,-1-1,0 0,1 1,-1-1,1 0,-1 0,1 1,-1-1,1 0,0 0,0 0,0 0,-1 0,1 0,0 0,0 0,0 0,1 0,-1 0,0-1,0 1,0 0,1-1,-1 1,1-1,76 13,-58-17,0 0,0-2,-1 0,1-1,-2-1,1-1,-1-1,0 0,-1-1,6-6,7-2,177-128,-195 135,0 0,-1-1,0-1,-2 1,1-2,-2 1,0-1,0 0,-1-1,-1 0,-1 0,0 0,-2-1,2-6,-5 21,1 0,0 0,-1 0,0 0,1-1,-1 1,0 0,0 0,0-1,-1 1,1 0,0 0,-1 0,0 0,1 0,-1 0,0-1,0 2,0-1,0 0,0 0,-1 0,1 0,-1 1,1-1,-1 1,1-1,-1 1,0-1,0 1,0 0,0 0,0 0,0 0,0 0,0 1,0-1,0 0,0 1,0 0,-1-1,1 1,0 0,0 0,0 0,-1 1,1-1,0 1,0-1,0 1,0-1,0 1,0 0,0 0,0 0,0 0,0 1,0-1,0 0,-1 2,-6 12,1 1,0 0,1 1,1 0,1 0,0 0,1 1,1-1,1 1,0 0,1 0,1 0,1-1,0 2,-1 1,4 58,3 0,4-1,3 0,20 62,17 95,-28-89,-6 1,-4 124,-12-228,0-16,0 0,-2 1,-1-1,-1 0,-1 0,-1 0,-1 0,-6 13,9-33,0-1,0 0,0 0,-1 0,0 0,0 0,0-1,0 0,-1 1,0-2,0 1,0-1,0 1,0-1,-1-1,1 1,-1-1,0 0,0 0,1-1,-1 1,-1-2,1 1,0 0,0-1,0 0,0-1,0 1,0-1,0 0,0-1,0 1,0-1,1-1,-1 1,0-1,1 0,0 0,0 0,0-1,0 0,0 0,1 0,0 0,0-1,0 1,-2-5,-3-10,2 0,0-1,1 0,1 0,1-1,0 0,2 0,0 1,2-1,0 0,1 0,2 0,0 0,1 1,1-1,6-16,2-3,2-1,2 2,2 0,1 2,2 0,2 1,1 1,26-27,29-17,-61 61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15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0 563,'190'-288,"-190"286,1 1,-1 0,0-1,1 1,-1 0,1 0,0-1,-1 1,1 0,0 0,0 0,-1 0,1 0,0 0,0 0,0 0,0 0,0 1,1-1,-1 0,0 1,0-1,0 0,1 1,-1 0,0-1,1 1,-1 0,0-1,1 1,-1 0,0 0,1 0,-1 0,0 1,1-1,-1 0,0 0,0 1,1-1,-1 1,0-1,0 1,1 0,-1-1,0 1,0 0,0 0,0 0,0 0,0 0,0 0,0 0,-1 0,1 0,0 0,-1 0,1 0,-1 1,1-1,0 1,1 7,1 0,0-1,0 1,1-1,0 0,1 0,-1-1,2 1,-1-1,1 0,0 0,0-1,1 0,0 0,0 0,1-1,-1 0,1-1,0 1,0-1,1-1,7 3,-4-5,-1-1,0 0,1-1,-1 0,0-1,0 0,1-1,-2 0,1 0,0-1,-1-1,0 0,0 0,0-1,0 0,-1-1,0 0,-1-1,0 1,0-1,0-1,-1 0,0 0,-1 0,0-1,0 0,-1 0,-1 0,0-1,0 0,1-7,2 3,-1 0,-1-1,-1 0,0 0,-1 0,0-1,-2 1,0-1,0 1,-2-1,0-5,-6-2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12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1162,'-26'297,"17"-251,8-46,0 0,0-1,1 1,-1 0,0-1,0 1,0 0,1-1,-1 1,0-1,0 1,1-1,-1 0,0 1,1-1,-1 0,1 1,-1-1,1 0,-1 0,1 1,-1-1,1 0,0 0,-1 0,1 0,0 1,0-1,0 0,0 0,0 0,0 0,0 0,0 0,0 0,0 0,0 0,-3-30,1 0,1 0,2-1,2 1,0 0,2 0,1 0,2 1,1 0,1 0,2 1,0 0,2 1,2 1,0 0,11-11,-22 28,1 1,0 1,1-1,0 1,0 0,1 1,0 0,0 0,0 0,1 1,0 0,1 1,-1 0,2 0,-8 6,-1-1,1 0,-1 1,1-1,-1 1,1 0,-1 0,1 0,-1 0,0 0,0 0,1 1,-1-1,0 1,0 0,0-1,0 1,-1 0,1 0,-1 0,1 1,-1-1,1 0,-1 0,0 1,0-1,0 1,-1-1,1 1,0-1,-1 1,0-1,0 1,1-1,-1 1,-1 0,1-1,0 1,-1 0,6 22,1-5</inkml:trace>
  <inkml:trace contextRef="#ctx0" brushRef="#br0" timeOffset="299.899">678 964,'-29'28,"1"1,0 2,3 0,1 2,1 0,1 2,2 1,18-33,0 0,0-1,1 1,-1 0,1 0,-1 0,1 0,0 1,0-1,1 0,-1 0,1 1,-1-1,1 0,0 0,0 1,1-1,-1 0,1 1,-1-1,1 0,0 0,0 0,1 0,-1 0,1 0,-1 0,1 0,0 0,0-1,0 1,0-1,1 1,-1-1,1 0,-1 0,1 0,0 0,10 0,1-1,-1 0,0-1,1 0,-1-2,0 1,0-1,0-1,0 0,0-1,0-1,-1 0,0 0,0-1,0-1,-1 0,0 0,0-1,-1-1,0 0,0 0,-1-1,0 0,-1-1,0 1,0-3,-3 7,-1-1,1 0,-1 0,-1 0,1 0,-1 0,0-1,-1 0,0 1,0-1,0 0,-1 0,-1 0,1 0,-1 0,0-1,-1 1,0 0,-1 0,1 1,-1-1,-1 0,1 1,-1-1,-1 1,0 0,0 0,0 0,0 0,-1 1,0-1,-1 1,-5-4,-13-9,1 2</inkml:trace>
  <inkml:trace contextRef="#ctx0" brushRef="#br0" timeOffset="685.045">1158 343,'6'96,"-29"229,13-219,6 0,5 52,1-41,9-67,0-72,-7 3</inkml:trace>
  <inkml:trace contextRef="#ctx0" brushRef="#br0" timeOffset="928.55">876 880,'38'-15,"37"-9,15 0,3 3,-11 6,-10 5,-11 4,-7 3,-8 3,-7 1,-10 0</inkml:trace>
  <inkml:trace contextRef="#ctx0" brushRef="#br0" timeOffset="1565.861">1892 795,'-286'169,"277"-164,-1 2,2-1,-1 1,1 1,0-1,0 1,1 1,0-1,0 1,1 1,0-1,1 1,0 0,-1 5,6-12,0-1,0 1,1 0,0 0,-1 0,1 0,0-1,0 1,0 0,1-1,-1 1,0-1,1 1,0-1,0 0,0 0,0 0,0 0,0 0,0 0,0 0,1-1,-1 1,1-1,0 1,-1-1,1 0,0 0,-1-1,1 1,0 0,0-1,0 0,0 1,0-1,0 0,-1-1,1 1,0 0,0-1,0 0,0 0,-1 0,1 0,0 0,-1 0,1 0,-1-1,1 0,1-1,43-21,-1-2,0-2,-3-1,6-8,53-33,-101 70,0-1,-1 0,1 1,0-1,0 1,0 0,0-1,0 1,0 0,0-1,0 1,0 0,-1 0,1 0,0 0,0 0,0 0,0 0,0 0,0 0,0 1,0-1,0 0,0 0,0 1,0-1,0 1,0-1,-1 1,1-1,0 1,0 0,0-1,-1 1,1 0,-1 0,1-1,0 1,-1 0,1 0,-1 0,0 0,1 0,-1-1,0 1,1 0,-1 1,5 54,-4-40,-2-9,1 0,0 0,0 0,0 0,1 0,1 0,-1-1,1 1,0 0,0-1,1 0,0 1,0-1,0 0,1 0,0-1,0 1,1-1,-1 0,1 0,0 0,1-1,-1 1,1-1,0-1,0 1,0-1,0 0,0 0,1-1,0 0,-1 0,1-1,0 1,0-1,0-1,-1 0,3 0,6-5,1-1,-1 0,-1-1,1-1,-1 0,0-1,-1-1,0 0,-1-1,0 0,-1-1,0 0,0-1,-2 0,1-1,-2 0,1-1,-2 5,25-41,-3 0,-2-2,-2-1,10-36,-13 35,1 0,-3-1,-2-1,-3-1,-3 0,-1-1,-4 0,-1-27,-25-29,18 113,0 0,0-1,-1 1,1 0,0 0,-1 0,1 0,-1 0,0 0,0 0,0 0,0 1,0-1,0 1,0-1,0 1,0 0,-1 0,1 0,-1 0,1 0,-1 1,1-1,-1 1,1-1,-1 1,1 0,-1 0,1 0,-1 0,1 1,-1-1,0 1,1 0,0-1,-1 1,1 0,0 0,-1 1,1-1,0 0,-1 1,-11 9,0 1,1 0,1 1,0 0,1 1,0 0,1 1,1 0,0 0,1 1,0 0,2 1,0-1,1 1,0 1,1-1,1 5,-6 41,2 1,3-1,3 1,3-1,3 3,77 427,-80-479,0 0,-1 0,0 0,-1 0,-1 0,0 0,-1 0,0-1,-1 1,-1 0,0-1,-1 0,-1 2,6-15,1-1,-1 0,0 1,0-1,0 0,1 1,-1-1,0 0,0 0,0 1,0-1,0 0,0 0,0 1,0-1,0 0,-1 1,1-1,0 0,0 1,-1-1,1 0,0 1,-1-1,1 0,-1 1,1-1,-1 1,1-1,-1 1,1-1,-1 1,1-1,-1 1,0 0,1-1,-1 1,0 0,1-1,-1 1,0 0,1 0,-1 0,0-1,0 1,1 0,-1 0,0 0,0 0,1 1,-1-1,0 0,1 0,-1 0,0 0,1 1,-1-1,0 0,1 1,-1-1,0 1,1-1,-1 0,1 1,-1-1,1 1,-1 0,0-1,-1-20</inkml:trace>
  <inkml:trace contextRef="#ctx0" brushRef="#br0" timeOffset="1803.16">2117 654,'43'0,"44"0,15 0,2 0,-9 0,-10 0,-15 0,-10 5,-10 1,-4 0,-5-1,-5-1,-4-2,-2-1,-1 0,-2-1,0 4,-4 2</inkml:trace>
  <inkml:trace contextRef="#ctx0" brushRef="#br0" timeOffset="2050.056">3134 851,'0'39,"5"17,1 4,5-9,0-12</inkml:trace>
  <inkml:trace contextRef="#ctx0" brushRef="#br0" timeOffset="2464.067">3613 739,'-7'16,"1"1,1 0,0-1,1 2,1-1,1 0,1 1,0-1,1 1,0-1,2 1,0-1,1 0,4 11,-6-25,0-1,0 1,0 0,0-1,1 0,-1 1,1-1,-1 0,1 1,0-1,0 0,0 0,0-1,1 1,-1 0,0-1,1 1,-1-1,1 0,-1 0,1 0,0 0,-1 0,1 0,0-1,0 1,0-1,-1 0,1 0,0 0,0 0,0-1,-1 1,1-1,0 0,0 1,-1-1,1 0,1-1,6-3,0-1,-1 1,1-2,-1 1,-1-1,1 0,-1-1,-1 0,5-6,-4 4,0-1,-1 0,0-1,-1 0,0 0,-1 0,0 0,-1-1,-1 0,0 0,0 0,-1 0,-1 0,0 0,-1-1,-1 1,0 0,-1 0,0 0,0 0,-2 0,0 0,0 1,-5-9,7 17,-1 0,0 0,0 0,0 0,0 0,-1 1,1 0,-1 0,0 0,0 0,0 0,0 1,-1 0,1 0,-4-1,-14-4</inkml:trace>
  <inkml:trace contextRef="#ctx0" brushRef="#br0" timeOffset="2300.9">3275 429,'0'0</inkml:trace>
  <inkml:trace contextRef="#ctx0" brushRef="#br0" timeOffset="3715.333">3331 343,'5'-4,"-4"-3,-1 6,4 3,5 0,3-4,2-2,-4 0,-5 5,-8 2,-4 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18.7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51,'-5'0,"3"0,3-5,4-2,8-4,-4 0,-8 6,0 4,1-2,4-1,1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5:08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4658 852,'-5'12,"1"0,1 0,0 0,1 1,1 0,0-1,0 1,1 0,1 0,0-1,0 1,2-1,-1 1,2-1,0 0,5 11,-8-21,0 0,0 0,0 0,1 0,-1 0,1 0,0-1,-1 1,1-1,0 1,0-1,0 0,0 1,0-1,0 0,1 0,-1-1,0 1,0 0,1-1,-1 1,0-1,1 0,-1 0,0 0,1 0,-1 0,0-1,1 1,-1-1,0 1,0-1,1 0,-1 0,0 0,0 0,0 0,0 0,0-1,0 1,0-1,-1 1,1-1,0 0,-1 1,1-1,-1 0,1-1,6-13,-1 0,-1 0,0 0,-1-1,-1 0,0 0,-1 0,-1 0,-1 0,0-1,-1 1,-1-1,-1 1,-1-2,-1-8,-3 2</inkml:trace>
  <inkml:trace contextRef="#ctx0" brushRef="#br0" timeOffset="315.272">4968 1078,'171'-258,"-171"257,1-1,-1 1,1-1,-1 1,1-1,0 1,0-1,-1 1,1-1,0 1,0 0,0 0,0 0,1-1,-1 1,0 0,0 0,1 1,-1-1,1 0,-1 0,1 1,-1-1,1 1,-1-1,1 1,-1-1,1 1,0 0,-1 0,1 0,-1 0,1 0,0 0,-1 0,1 1,-1-1,1 1,-1-1,1 1,-1-1,1 1,-1 0,1 0,-1 0,0 0,1 0,-1 0,0 0,0 0,0 0,0 1,0-1,0 0,0 1,-1-1,1 1,19 49,-19-43,1 1,0-1,1 0,0 0,0 0,1 0,0 0,0-1,1 1,0-1,0-1,1 1,-1-1,2 1,-1-2,0 1,1-1,0 0,1 0,-1-1,1 0,0 0,0-1,1 0,-1-1,1-2,-1 1,0-1,1 0,-1-1,0 0,0 0,1-1,-1 0,0 0,-1-1,1 0,0 0,-1-1,1 0,-1-1,0 1,-1-1,1 0,-1-1,0 0,0 0,-1 0,0-1,0 1,0-1,-1-1,0 1,1-3,40-102,-41 87</inkml:trace>
  <inkml:trace contextRef="#ctx0" brushRef="#br0" timeOffset="-2151.109">1468 908,'-16'30,"0"0,2 1,2 1,0 0,2 1,2 0,1 0,2 1,0 2,4-32,0-1,0 1,1-1,-1 1,1-1,-1 1,1-1,0 1,1 0,-1-1,1 1,-1-1,1 1,0-1,0 1,1-1,-1 0,1 0,-1 1,1-1,0 0,1 0,-1-1,0 1,1 0,-1-1,1 1,0-1,0 0,0 0,0 0,0 0,0-1,0 1,1-1,-1 0,1 0,-1 0,1 0,-1-1,2 1,10-4,-1 0,0 0,0-2,0 1,0-2,-1 0,0 0,0-2,-1 1,0-2,7-5,-7 4,-1 0,-1-1,0-1,0 1,-1-2,-1 1,0-1,0 0,-2-1,1 0,-2 0,0 0,-1-1,0 0,-4 10,1-1,-2 1,1-1,0 1,-1-1,0 1,-1 0,1-1,-1 1,0 0,0 0,-1 0,1 0,-1 0,0 1,0-1,-1 1,1 0,-1 0,0 0,0 1,-1-1,1 1,-1 0,1 0,-1 0,0 1,0-1,-11-4,0 0,0 1,0 0,-1 1,0 1,0 1,0 0,-6 1,-9 0</inkml:trace>
  <inkml:trace contextRef="#ctx0" brushRef="#br0" timeOffset="-1796.971">2259 203,'-25'62,"4"1,2 0,3 2,3 0,2 0,4 1,2 0,4 1,3 15,18 130,-17-194,0 0,-1 0,-1 0,-1 1,-1-1,0 0,-1 0,-2 7,0-4,-26 54,17-63</inkml:trace>
  <inkml:trace contextRef="#ctx0" brushRef="#br0" timeOffset="-1543.168">1779 908,'43'0,"38"-5,11-1,-2 0,-5 1,-9-3,-7-1,-10 2,-6 2,-8-4,-1 1,-3 1,-4 2,1 2,-1-4,-7 0</inkml:trace>
  <inkml:trace contextRef="#ctx0" brushRef="#br0" timeOffset="-882.331">3020 711,'-62'30,"2"2,1 4,1 1,-31 29,82-61,-1 0,1 0,0 0,1 1,-1 0,1 0,0 0,0 1,1 0,0 0,0 1,1-1,0 1,0 0,1 0,0 0,0 1,1-1,-1 5,5-9,0 0,1 0,-1-1,1 1,0-1,0 1,0-1,0 0,0 0,1 0,-1-1,1 1,0-1,0 0,0 0,0 0,0 0,0-1,0 1,1-1,-1-1,0 1,1 0,-1-1,1 0,-1 0,1 0,-1-1,0 1,1-1,-1 0,0-1,1 1,-1-1,0 1,2-3,35-10,-1-2,0-2,-2-2,0-2,22-16,-59 37,0 0,0-1,0 1,0 0,0 0,0 0,0 0,0 0,0 0,0 0,0 0,1 1,-1-1,0 0,0 1,1-1,-1 1,1-1,-1 1,0 0,1 0,-1-1,1 1,-1 0,1 0,-1 0,0 1,1-1,-1 0,1 0,-1 1,0-1,1 1,-1-1,0 1,1 0,-1-1,0 1,0 0,0 0,0 0,1 0,-1 0,-1 0,1 0,0 0,0 1,19 160,-17-155,1-1,0 0,1 0,-1 0,1 0,0-1,1 0,-1 0,1 0,0-1,0 0,1 0,-1-1,1 1,-1-1,1-1,0 1,0-1,1 0,-1-1,0 0,1 0,-1-1,0 0,1 0,-1 0,1-1,-1 0,0-1,0 1,0-1,0-1,0 0,0 0,0 0,0-1,25-14,1-2,-2-1,-1-2,-1-1,-1-1,-1-1,-1-2,-1 0,-2-2,-1 0,-1-2,-2 0,1-7,4-8,-2-2,-2 0,-3-1,-1-1,5-40,-11 43,-3 0,-1-1,-3 1,-2-1,-2 0,-3-4,5 51,-1 1,0-1,0 0,0 1,0-1,0 0,-1 1,1-1,0 0,-1 1,1-1,-1 0,0 1,1-1,-1 1,0-1,0 1,0 0,0-1,0 1,0 0,0 0,-1 0,1-1,0 1,-1 1,1-1,-1 0,1 0,-1 0,1 1,-1-1,1 1,-1-1,0 1,1 0,-1-1,0 1,1 0,-1 0,0 0,0 1,1-1,-1 0,0 0,1 1,-1-1,1 1,-1 0,1-1,-1 1,1 0,-1 0,1 0,0 0,-1 0,1 0,0 1,0-1,0 0,0 0,0 1,0 0,-13 15,0 1,2 1,0 0,2 0,0 1,1 1,1-1,1 1,1 1,0-1,2 1,1 0,0 0,-9 51,4 1,2 0,4 0,4 0,10 41,5-1,5-1,10 17,-2 9,-32-132,-9-20,-13-22,12 8,1 2</inkml:trace>
  <inkml:trace contextRef="#ctx0" brushRef="#br0" timeOffset="-627.496">3331 711,'38'-5,"42"-6,12-2,-5 2,-8 3,-12 2,-13 3,-11 6,-7 3,-6 1,-3-2,-6 4,-2 0,1-2,-3-1</inkml:trace>
  <inkml:trace contextRef="#ctx0" brushRef="#br0" timeOffset="-466.488">4291 908,'-10'39,"2"16,7 0,4-14,1-15</inkml:trace>
  <inkml:trace contextRef="#ctx0" brushRef="#br0" timeOffset="-243.77">4318 400,'0'0</inkml:trace>
  <inkml:trace contextRef="#ctx0" brushRef="#br0" timeOffset="-3064.952">537 90,'-6'85,"8"31,2 83,-15 108,-53 301,52-450,12-135</inkml:trace>
  <inkml:trace contextRef="#ctx0" brushRef="#br0" timeOffset="-2464.695">114 457,'25'-40,"2"2,2 1,2 1,1 2,1 1,2 2,34-25,-46 38,1 1,0 1,1 2,0 0,2 1,-1 2,1 0,1 2,0 2,0 0,1 1,-1 2,1 1,26 1,-46 4,-1-1,0 1,1 0,-1 1,0 0,0 0,-1 1,1 0,-1 1,1-1,-1 1,-1 1,1-1,-1 1,0 0,0 1,-1-1,0 1,0 0,0 0,-1 1,0 0,-1-1,1 1,-2 1,1-1,-1 0,0 0,-1 1,0-1,0 1,-1 0,0-1,-1 4,2 16,-2 0,-1 0,-1 0,-2 0,0 0,-2-1,-1 0,-1-1,-2 0,0 0,-2-1,0 0,-15 18,12-19,-1 0,-1-1,-1-1,-1-1,-1-1,-1 0,0-2,-2-1,0 0,0-2,-6 2,1-2,30-15,-1 0,0 0,1 0,-1 0,1 0,-1 0,0 0,1 0,-1 0,1 0,-1 0,0 0,1 1,-1-1,1 0,-1 0,0 0,1 1,-1-1,0 0,1 0,-1 1,0-1,0 0,1 0,-1 1,0-1,0 0,1 1,-1-1,0 0,0 1,0-1,0 1,0-1,1 0,-1 1,0-1,0 1,0-1,0 0,0 1,0-1,0 1,0-1,-1 0,1 1,0-1,0 1,0-1,0 0,0 1,-1-1,1 0,0 1,0-1,-1 0,1 1,0-1,0 0,-1 0,1 1,0-1,-1 0,1 0,0 1,-1-1,1 0,-1 0,1 0,16 4,-1 0,1 1,-1 1,0 0,0 1,-1 1,0 0,0 1,-1 0,0 1,-1 1,0 0,-1 0,0 2,7 9,1 9,-1 1,-1 1,-2 1,-1 0,6 28,-19-59,0-1,-1 1,1 0,0-1,1 1,-1 0,0-1,1 1,0-1,-1 0,1 0,0 1,0-1,0-1,1 1,-1 0,0 0,1-1,-1 1,1-1,-1 0,1 0,0 0,-1 0,1 0,0 0,0-1,0 0,-1 1,3-1,16-3</inkml:trace>
  <inkml:trace contextRef="#ctx0" brushRef="#br0" timeOffset="1574.169">7113 796,'-35'11,"0"1,0 2,2 1,0 1,0 2,2 2,0 1,-15 14,40-31,-1 0,1 1,0 0,0 0,1 1,-1 0,1 0,0 0,1 0,0 1,0-1,0 1,1 1,0-1,0 0,1 1,-1-1,2 1,-1-1,1 1,0 0,1 0,0 0,0 0,1 0,2-5,0 0,0 0,1 0,-1-1,1 1,0-1,-1 0,1 0,0 0,0 0,0-1,0 0,1 0,-1 0,0 0,1-1,-1 1,0-1,1 0,-1-1,0 1,0-1,1 1,-1-1,0-1,0 1,0-1,0 1,0-1,0 0,0 0,-1-1,1 1,2-4,20-9,-2-2,0 0,-1-2,0 0,-2-2,11-14,26-23,-10 25,-47 33,0-1,0 1,1 0,-1-1,0 1,0 0,0 0,0 0,0 0,1 0,-1 0,0 0,0 0,0 1,0-1,1 0,-1 1,0-1,0 0,0 1,0 0,0-1,0 1,0 0,0-1,-1 1,1 0,0 0,0 0,0 0,-1 0,1 0,-1 0,1 0,0 0,-1 0,0 0,1 0,-1 0,0 0,1 0,-1 1,0-1,0 0,0 0,0 1,5 75,9 39,-13-112,1 0,0 0,0 0,0 0,0-1,1 1,0-1,-1 0,1 0,0 0,1 0,-1 0,0-1,1 0,-1 1,1-1,0 0,0-1,0 1,0-1,0 1,0-1,0-1,0 1,1 0,0-1,4 0,0 0,0-1,-1 0,1 0,0-1,0 0,-1 0,1-1,-1 0,0-1,0 0,0 0,-1-1,1 0,-1 0,0 0,0-1,105-112,-65 54,-2-1,-3-3,-4-2,-2-1,-4-2,-2-1,11-54,9-67,-49 194,-1-1,1 1,0 0,-1 0,0-1,1 1,-1 0,0-1,0 1,0 0,0-1,0 1,0 0,0-1,0 1,0 0,-1-1,1 1,-1 0,1-1,-1 1,1 0,-1 0,0 0,1-1,-1 1,0 0,0 0,0 0,0 0,0 0,0 1,0-1,0 0,0 0,0 1,-1-1,1 1,0-1,0 1,-1-1,1 1,0 0,-1-1,1 1,0 0,-2 0,-8 8,0-1,0 2,0-1,1 2,0-1,1 1,0 1,0 0,1 0,1 0,0 1,-2 5,4-9,-16 30,3 1,0 1,3 0,1 1,3 1,1 0,1 1,3-1,2 1,1 1,3-1,2 13,-3-40,1 1,1 0,1 0,1-1,0 1,1-1,0 0,2 0,0-1,0 1,2-1,0-1,0 1,2-1,-1-1,2 0,0 0,0-1,1 0,1-1,0-1,0 0,1 0,1-1,-1-1,1-1,0 0,1-1,3 0,-11-4,1-1,-1 0,1 0,0-1,-1-1,1 1,0-1,-1-1,0 0,1 0,-1 0,0-1,0 0,0-1,0 0,-1 0,1-1,-1 1,0-2,-1 1,1-1,-1 0,0 0,0-1,3-5,-1 1,0 0,0-1,-2 0,1 0,-2-1,1 0,-2 0,0 0,0 0,-1 0,-1-1,0 0,-1 1,0-1,-2-13,0 15,-1 0,0 0,-1 0,0 0,-1 0,-1 1,0 0,0 0,-1 0,0 0,-1 1,0 0,-1 0,0 1,0 0,-1 0,0 1,-1 1,0-1,0 1,0 1,-1 0,0 0,0 1,-1 1,1 0,-1 0,0 1,-4 0,-7-1,1 0,-1 2,0 0,0 2,1 1,-1 0,-7 3,-1 3</inkml:trace>
  <inkml:trace contextRef="#ctx0" brushRef="#br0" timeOffset="1940.437">8355 767,'-7'14,"0"0,1 0,1 0,0 1,2 0,-1 0,2 0,0 0,0 1,2-1,0 0,0 1,2-1,0 0,0 0,2 0,0 0,2 4,-4-15,0 1,1-1,-1 0,1 0,0-1,0 1,1-1,-1 1,1-1,-1 0,1 0,0-1,0 1,0-1,1 0,-1 0,0 0,1 0,0-1,-1 0,1 0,0 0,-1 0,1-1,0 0,0 0,0 0,-1-1,1 0,0 1,-1-2,1 1,0 0,-1-1,0 0,1 0,-1 0,0-1,0 1,0-1,0 0,-1 0,1-1,-1 1,0-1,0 1,0-1,0 0,-1 0,1 0,-1-1,1-1,1-2,0-1,-1 0,0 0,0 0,0 0,-2 0,1-1,-1 1,0-1,-1 1,0-1,0 1,-1-1,-1 1,1 0,-2-1,1 1,-1 0,0 0,-1 1,0-1,-1 1,0-1,0 1,0 1,-1-1,0 1,-1 0,0 0,0 1,0 0,-1 0,1 1,-2 0,1 0,0 1,-1 0,-5-1,-10 0</inkml:trace>
  <inkml:trace contextRef="#ctx0" brushRef="#br0" timeOffset="2205.521">8778 852,'0'12,"0"1,1 0,0-1,1 1,0-1,1 1,0-1,1 0,1 0,0-1,0 1,1-1,1 0,0-1,0 1,1-1,0-1,1 1,0-2,6 6,-10-12,0 0,0-1,0 1,0-1,0 0,0 0,0 0,1-1,-1 0,0 0,1 0,-1-1,0 0,0 0,0 0,0 0,0-1,0 0,0 0,0 0,0-1,0 0,98-72,-90 65,0-2,0-1,0 0,-2-1,1 0,-2-1,0 0,-1-1,0 0,-1 0,-1-1,-1 0,0 0,-2-1,1-2,-1-4</inkml:trace>
  <inkml:trace contextRef="#ctx0" brushRef="#br0" timeOffset="2451.504">9596 62,'-4'43,"-3"34,1 8,1-1,2-4,1-7,1-6,-5-5,0-8,0-4,1-5,2-2,1-2,1-4,1-3,0-2,-5-3,-1-5</inkml:trace>
  <inkml:trace contextRef="#ctx0" brushRef="#br0" timeOffset="2602.221">9202 541,'71'-9,"39"-4,10 1,-10 2,-20 3,-24 2</inkml:trace>
  <inkml:trace contextRef="#ctx0" brushRef="#br0" timeOffset="5542.22">11007 231,'34'-16,"-2"0,0-2,-1-2,-1-1,0-1,-2-1,-1-2,5-7,-32 31,0 0,0-1,1 1,-1 0,1 0,-1-1,1 1,0 0,-1 0,1 0,0 0,0 0,0 0,0 0,0 0,0 0,0 0,0 0,0 1,0-1,0 0,1 1,-1-1,0 1,0-1,1 1,-1 0,0 0,1-1,-1 1,0 0,1 0,-1 0,0 0,1 1,-1-1,0 0,1 1,-1-1,0 0,1 1,-1-1,0 1,0 0,0-1,0 1,0 0,0 0,0 0,0 0,0 0,0 0,0 0,0 0,-1 0,1 0,0 1,-1-1,1 0,-1 0,1 1,6 166,-9-116,-7 86,-7-1,-29 117,36-202,0-4,-33 170,-39 108,-32-25,102-277,-1-1,-2 0,0-1,-1-1,-1 0,-17 16,28-31,-1-1,1 0,-1 0,0 0,0-1,-1 0,1 0,-1 0,0-1,0 0,0 0,-1-1,1 0,0 0,-1-1,0 0,1 0,-1-1,1 0,-1 0,0-1,1 0,-1 0,1-1,-5-1,3-3,-1 1,1-2,0 0,1 0,0 0,0-1,0 0,1-1,0 1,1-1,0-1,0 1,1-1,0 0,1 0,0-1,1 0,0 1,0-1,1-6,-5-21,3-1,1 0,1-1,3 1,1 0,2 0,2 0,1 1,2 0,2 0,9-22,-12 39,2 0,0 1,1 0,1 0,1 1,1 1,0 0,1 1,1 0,15-11,-17 19,1 1,0 1,0 0,0 1,1 0,0 2,0-1,0 2,0 1,1 0,-1 0,2 2,55-9,232-47,-53-6,-217 45,37-6,-69 25,0 0,0 1,0-1,0 1,0 0,0 0,-1 0,0 0,1 1,-1-1,0 1,-1-1,1 1,-1-1,1 1,-1 0,0 0,0 0,-1 0,1 0,-1 0,0 0,0 0,0 0,-1-1,1 1,-2 2,3-3,-1 16,0-1,-1 0,-1 0,-1 0,0 0,-2-1,0 1,0-1,-2 0,0 0,-1-1,-1 0,0 0,-9 10,-6 9,17-19</inkml:trace>
  <inkml:trace contextRef="#ctx0" brushRef="#br0" timeOffset="5739.216">12136 993,'-14'34,"-1"15,3 0</inkml:trace>
  <inkml:trace contextRef="#ctx0" brushRef="#br0" timeOffset="5987.798">12136 570</inkml:trace>
  <inkml:trace contextRef="#ctx0" brushRef="#br0" timeOffset="6222.171">12813 654,'-28'43,"-20"29,-1 7,7-5,7-16,8-12,5-9,6-7,0-8,4-3,-1-4,1-1,-2-2,2-4</inkml:trace>
  <inkml:trace contextRef="#ctx0" brushRef="#br0" timeOffset="6468.317">12503 683,'34'43,"20"29,6 7,-7-6,-8-9,-7-12,-4-15,-4-8,-7-9</inkml:trace>
  <inkml:trace contextRef="#ctx0" brushRef="#br0" timeOffset="6788.586">13124 965,'17'-5,"5"2,-1-1,0-1,0-1,-1-1,0-1,0-1,-1-1,0 0,0-1,-1-1,-1-1,0-1,6-6,-21 19,-1-1,1 1,-1-1,1 1,-1-1,1 0,-1 1,0-1,0 0,0 0,0 0,0 0,-1 0,1 0,0 0,-1-1,0 1,1 0,-1 0,0 0,0 0,0-1,0 1,-1 0,1 0,-1 0,1 0,-1 0,0 0,1 0,-1 0,0 0,0 0,-1 0,1 0,0 1,-1-1,1 0,-1 1,1-1,-1 1,0 0,0-1,1 1,-1 0,0 0,0 0,0 0,0 1,0-1,-1 1,1-1,0 1,0-1,0 1,-1 0,-8 1,0-1,0 2,0-1,0 2,1-1,-1 2,1-1,0 1,0 1,0 0,0 0,1 1,0 0,0 1,1 0,-1 0,2 1,-1 0,1 0,0 1,1 0,0 0,0 0,1 1,-2 4,2-4,0 0,0 0,1 0,0 1,0 0,1-1,1 1,0 1,1-1,0 0,0 0,1 0,1 1,0-1,0 0,1 0,0 0,2 1,1-7,1 0,1 0,-1-1,0 0,1 0,0-1,0 0,0 0,0 0,1-1,-1 0,0-1,1 0,0 0,-1 0,1-1,-1 0,1 0,0-1,-1 0,1-1,-1 0,1 0,2-1,154-38,-131 33</inkml:trace>
  <inkml:trace contextRef="#ctx0" brushRef="#br0" timeOffset="7169.716">13858 740,'-17'8,"1"1,1 1,-1 0,2 1,-1 1,2 0,0 1,0 0,1 1,1 1,0 0,1 0,1 1,-3 7,10-19,1 1,0 0,0-1,1 1,-1 0,1 0,0-1,1 1,-1 0,1 0,0-1,0 1,0 0,1-1,0 1,0-1,0 0,0 0,0 1,1-2,0 1,0 0,0 0,0-1,1 0,-1 1,1-1,0-1,0 1,0 0,0-1,0 0,1 0,-1 0,1-1,-1 1,1-1,0 0,-1-1,1 1,0-1,0 0,3 0,6 2,1 0,-1-1,1-1,-1 0,1-1,-1-1,1 0,-1-1,0 0,0-1,0-1,0 0,-1-1,0 0,0-1,-1-1,0 0,0 0,10-11,1-2,-1-1,-1 0,-1-2,-1 0,-1-1,-1-1,-1-1,-2 0,4-12,-3 6,-2-2,-1 0,-1 0,-2-1,-2 0,-1-1,-2 1,-1-1,-3-35,0 65,0-1,-1 1,0 0,0 0,-1 0,0 0,0 0,0 0,-1 0,0 1,-1-1,1 1,-1 0,0 0,-1 0,0 1,0-1,0 1,0 0,-1 1,1-1,-1 1,-1 0,1 1,0-1,-1 1,0 0,0 1,1 0,-1 0,-1 0,1 1,-4 0,2 5,0 0,0 0,0 1,1 0,0 0,0 1,0 0,1 1,0 0,0 0,0 0,1 1,1 0,-1 0,1 0,0 1,1 0,0 0,0 0,1 0,1 1,-1-1,1 4,-4 12,2 0,1 1,1 0,1 0,1 0,1-1,1 1,2 0,1-1,0 1,2-2,1 1,1-1,1 0,1 0,1-1,1-1,1 0,1-1,1-1,9 9,-15-17,0 0,1-1,0 0,1-1,0-1,0 1,1-2,1 0,-1 0,1-2,1 1,-1-2,1 0,8 1,3-2</inkml:trace>
  <inkml:trace contextRef="#ctx0" brushRef="#br0" timeOffset="7984.498">15298 711,'-17'5,"0"1,1 0,0 1,0 1,1 1,0 0,0 1,1 1,0 0,-5 6,14-12,0 0,1 0,-1 0,1 1,0 0,1 0,-1 0,1 0,0 0,1 0,-1 1,1 0,1-1,-1 1,1 0,0 0,1 0,0 0,0 0,0 0,1-1,0 1,0 0,0 0,1 0,0-1,3 5,0-3,0 0,1 0,0-1,0 0,1 0,0 0,0-1,0 0,1 0,0-1,0 0,1-1,-1 1,1-2,0 1,0-1,0-1,1 1,-1-1,0-1,1 0,-1 0,1-1,0-1,-1 1,1-1,-1-1,0 0,1 0,-1-1,0 0,0 0,0-1,-1-1,11-4,-1-2,-1 0,1-1,-2-1,0 0,-1-1,0-1,-1 0,0-1,-2-1,0 0,0 0,-2-1,0-1,-1 0,-1 0,-1-1,-1 0,-1 0,0 0,0-12,-4 29,0 0,0 0,-1-1,0 1,1 0,-1-1,0 1,0 0,-1-1,1 1,-1 0,0 0,0-1,0 1,0 0,0 0,-1 0,1 0,-1 0,0 0,0 1,0-1,0 0,0 1,-1 0,1-1,-1 1,1 0,-1 0,0 1,0-1,0 1,-3-2,3 5,0 0,0 0,0 0,0 1,0-1,0 1,1 0,-1 0,1 0,0 0,0 0,0 0,0 0,1 1,-1-1,1 1,0-1,0 1,0 0,0-1,1 1,-1 0,1-1,0 1,0 0,0 0,2 3,-3 4,2 0,0 1,0-1,1 0,0 0,1 0,1 0,0-1,0 1,0-1,2 0,-1 0,1 0,1-1,0 0,0-1,0 1,1-1,8 6,3 2,1-1,1 0,0-2,0 0,2-1,-1-2,2 0,11 3,-8-6,0 0,1-2,0-1,0-1,0-2,0 0,0-2,19-3,15-20,-49 12</inkml:trace>
  <inkml:trace contextRef="#ctx0" brushRef="#br0" timeOffset="8225.181">16623 654,'-33'39,"-26"26,-8 8,8-4,10-9,7-10,6-9,5-11,3-10,6-15,7-7</inkml:trace>
  <inkml:trace contextRef="#ctx0" brushRef="#br0" timeOffset="8504.884">16257 598,'35'14,"-1"2,0 1,-1 2,-1 1,0 2,-2 1,-1 1,10 11,-23-15,1 0,-2 2,-1 0,-1 0,-1 1,0 1,-2 0,2 8,21 46,-32-74,0 0,1 0,-1 0,1 0,0 0,0 0,0 0,0-1,1 1,0-1,-1 0,1 0,0 0,1 0,-1 0,1 0,-1-1,1 0,0 0,-1 0,1 0,0 0,0-1,1 0,-1 0,0 0,0 0,0-1,1 1,-1-1,1 0,11-5</inkml:trace>
  <inkml:trace contextRef="#ctx0" brushRef="#br0" timeOffset="8688.857">17103 767,'0'39,"5"26,1 8,5-9,1-11,-3-9,3-12,-1-7,3-8,-2-6</inkml:trace>
  <inkml:trace contextRef="#ctx0" brushRef="#br0" timeOffset="8857.393">17217 344,'0'0</inkml:trace>
  <inkml:trace contextRef="#ctx0" brushRef="#br0" timeOffset="9120.801">17950 570,'-25'10,"1"-3,1 2,1 0,-1 2,1 0,1 2,0 0,1 1,0 1,1 1,-12 14,29-27,-1 1,1-1,0 1,0 0,0 0,1-1,0 1,-1 1,1-1,1 0,-1 0,1 0,-1 0,1 0,0 1,1-1,-1 0,1 0,-1 0,1 0,1 0,-1 0,1 0,-1 0,1 0,0 0,0-1,1 1,-1-1,1 0,0 1,-1-1,2 0,-1-1,0 1,0-1,1 1,-1-1,2 0,155 115,-159-116,1 1,-1-1,0 0,0 1,1-1,-1 1,0 0,0-1,0 1,0 0,-1-1,1 1,0 0,-1 0,1 0,-1 0,0 0,0 0,0 0,0-1,0 1,0 0,0 0,0 0,-1 0,1 0,-1 0,1 0,-1-1,0 1,0 0,0 0,0-1,0 1,0-1,0 1,-1-1,1 1,0-1,-1 0,1 0,-1 1,0-1,1 0,-3 0,-85 33,-116-23,172-12</inkml:trace>
  <inkml:trace contextRef="#ctx0" brushRef="#br0" timeOffset="11335.592">1 1642,'555'-57,"-119"29,271 30,-189 24,354-26,-81-28,-18-1,113 1,-261 24,177-2,351-12,-781 19,678-1,-483-28,89 17,138-7,-612 19,310-29,720 27,-563 1,-334 28,492-27,1986-1,-2649-21,-97 25,-29-6</inkml:trace>
  <inkml:trace contextRef="#ctx0" brushRef="#br0" timeOffset="12920.164">16596 767,'17'-38,"-14"26,1 1,1 1,0-1,0 1,1 0,0 0,1 0,0 1,1 0,0 0,0 1,1 0,0 1,0 0,1 0,0 1,114-89,-94 56,-19 22</inkml:trace>
  <inkml:trace contextRef="#ctx0" brushRef="#br0" timeOffset="19039.009">17273 344,'-5'0,"4"0,1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0:59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26,'-2'-2,"1"0,-1 0,1 1,-1-1,0 0,1 1,-1-1,0 1,0-1,0 1,0 0,-1 0,1 0,0 0,0 0,-1 1,1-1,0 1,-1-1,1 1,0 0,-1 0,1 0,-3 0,2 0,-9-1,-1 1,1 1,-1 0,1 0,-1 1,1 1,0 0,0 0,0 1,1 1,-1 0,1 1,0 0,0 1,1 0,0 0,0 1,1 0,0 1,0 0,1 1,1 0,-1 0,1 0,1 1,0 0,1 0,0 1,0-1,1 1,-1 8,5-9,0-1,0 1,1-1,1 1,0-1,0 0,1 1,0-1,1-1,0 1,1 0,0-1,0 0,1 0,0-1,0 0,1 0,1 0,-1-1,1 0,0 0,0-1,1 0,0 0,0-1,1 0,-1-1,1 0,0-1,0 0,0 0,0-1,1 0,-1-1,1 0,5-1,48-19,-51 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0:59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1 399,'57'-3,"-1"-2,1-3,-1-3,0-2,-1-2,38-17,-82 27,0 0,-1 0,0-1,-1 0,1-1,-1 0,0-1,-1 0,0 0,0-1,-1 0,0 0,0-1,-1 0,0 0,-1 0,0-1,-1 0,0 0,-1 0,0 0,-1 0,0-1,0-3,-2 12,0-1,-1 0,1 1,-1-1,0 1,0-1,0 1,0 0,0-1,-1 1,0 0,1 0,-1 0,0 0,-1 0,1 0,0 0,-1 1,0-1,1 1,-1 0,0 0,0 0,0 0,-1 1,1-1,0 1,-1-1,1 1,-1 0,1 1,-4-1,-3-1,0 1,0 0,0 1,0 1,-1-1,1 1,0 1,0 0,0 0,0 1,-3 2,-6 4,0 2,1 0,0 1,1 0,1 2,0 0,0 1,2 0,-1 1,2 1,-9 15,14-21,1-1,1 1,0 0,1 1,0 0,0 0,2 0,-1 0,1 0,1 2,1-10,1 1,-1-1,1 1,0-1,0 1,0-1,1 1,0-1,0 0,0 1,0-1,1 0,0 0,-1 0,1 0,1 0,-1 0,1 0,-1-1,1 1,0-1,0 0,1 0,-1 0,1 0,-1-1,1 1,0-1,3 1,13 4,2-1,-1-1,1-1,-1-1,1-1,0-1,0-1,0 0,0-2,4-1,68-10,-55 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0:59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0 359,'135'-149,"66"-60,-201 209,0 1,0-1,1 1,-1 0,0-1,0 1,0-1,1 1,-1-1,0 1,1-1,-1 1,0-1,1 0,-1 1,1-1,-1 1,1-1,-1 0,1 1,-1-1,1 0,-1 0,1 1,-1-1,1 0,-1 0,1 0,-1 0,1 0,0 1,-1-1,1 0,-1 0,1-1,0 1,-1 0,1 0,-1 0,1 0,-1 0,1-1,-1 1,1 0,-1 0,1-1,-1 1,1 0,-1-1,1 1,-1-1,1 1,-1 0,0-1,1 1,-1-1,-20 50,16-44,1 0,0 0,1 0,-1 0,1 1,0-1,0 1,1 0,0-1,0 1,0 0,1 0,-1 0,1-1,1 1,-1 0,1 0,0 0,0-1,1 1,0 0,0-1,0 0,2 3,5 1,1-1,-1 0,2 0,-1-1,1-1,0 0,1 0,-1-1,1 0,0-1,1-1,-1 0,0 0,1-1,0-1,-1 0,1-1,0 0,-1-1,1-1,6-1,-6 2,0-1,0-1,-1 0,1 0,-1-1,1-1,-1 0,-1-1,1 0,-1-1,0 0,0-1,-1 0,0-1,-1 0,1 0,0-3,33-112,-39 103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9:34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384 537,'-16'-3,"0"0,1 1,-1 1,0 0,0 2,0-1,0 2,0 0,0 1,0 1,1 0,0 1,0 1,0 0,1 1,-1 0,2 1,-1 1,1 0,1 1,-4 4,10-6,0 0,0 1,1-1,1 1,0 0,0 0,0 1,1-1,1 1,-1 0,2 0,-1 3,1-9,1-1,0 1,0-1,0 1,0 0,0-1,1 1,-1-1,1 1,0-1,0 1,1-1,-1 1,1-1,0 0,-1 0,1 0,1 0,-1 0,0 0,1-1,-1 1,1-1,0 0,0 1,0-1,0 0,0-1,0 1,1-1,-1 1,0-1,1 0,2 0,4-1,-1 0,1-1,0-1,-1 1,1-2,-1 1,1-1,-1-1,0 0,0 0,-1-1,1 0,-1 0,0-1,0 0,-1 0,0-1,2-2,141-128,-58 25,-78 105,-24 41,5-17,2-6,1 1,0-1,0 1,1 0,0 0,1 0,1 0,0 0,0-1,1 1,1 0,0-1,1 1,0-1,0 0,1 0,1-1,0 1,0-1,1-1,3 5,35 27,-31-31</inkml:trace>
  <inkml:trace contextRef="#ctx0" brushRef="#br0" timeOffset="400.305">779 481,'-5'95,"9"-56,2 1,2-1,1 0,2-1,3 3,-9-26,-5-14,0-1,-1 1,1 0,0 0,0 0,0-1,0 1,0 0,0 0,0 0,0-1,0 1,1 0,-1 0,0-1,0 1,1 0,-1 0,0-1,1 1,-1 0,1-1,-1 1,1 0,-1-1,1 1,-1-1,1 1,0-1,-1 1,1-1,0 0,-1 1,1-1,0 0,0 1,-1-1,1 0,0 0,0 0,0 0,-1 1,1-1,0 0,0-1,0 1,-1 0,1 0,0 0,0 0,-1-1,1 1,0 0,0 0,-1-1,1 1,0-1,-1 1,1-1,0 1,-1-1,1 1,-1-1,1 0,-1 1,1-1,-1 0,106-220,-60 107,-38 90</inkml:trace>
  <inkml:trace contextRef="#ctx0" brushRef="#br0" timeOffset="3772.273">1230 621,'6'4,"1"0,0 0,0-1,1 0,-1-1,1 1,-1-1,1-1,0 1,-1-2,1 1,0-1,0 0,0 0,0-1,-1 0,4-1,136-40,-142 40,-1 0,1 0,0-1,-1 0,0 0,1 0,-1 0,0 0,-1-1,1 0,-1 0,1 0,-1 0,0 0,-1-1,1 0,-1 1,0-1,0 0,0 0,-1 0,0 0,0 0,0 0,0 0,-1-1,0-3,-1 5,0 0,0 0,0 0,-1 0,1 0,-1 1,0-1,0 0,-1 1,1-1,-1 1,1 0,-1 0,0 0,0 0,0 1,-1-1,1 1,-1-1,1 1,-1 1,0-1,0 0,0 1,0 0,-2-1,-5-1,0 0,0 0,0 2,0-1,0 1,-1 1,1 0,0 0,-6 2,2 2,1 0,0 0,0 2,1 0,0 0,0 1,0 1,1 0,-2 2,8-3,1 0,0 0,0 0,1 1,0-1,0 1,1 0,0 0,0 0,1 1,0-1,0 1,1-1,0 1,1-1,0 1,0 0,1-1,0 1,0-1,1 1,0-1,1 1,0-1,0 0,1 0,0-1,0 1,0-1,1 0,1 0,2 4,129 103,-132-109,0 0,1-1,-1 1,1-1,0 0,0-1,0 1,0-1,1 0,-1-1,1 0,0 0,-1 0,1-1,0 0,0 0,0 0,0-1,1 0,8-5</inkml:trace>
  <inkml:trace contextRef="#ctx0" brushRef="#br0" timeOffset="6053.204">1964 1,'33'42,"-20"-13,0 0,-2 1,-2 1,-1-1,-1 1,2 23,-4-19,-1 0,-2 0,-2 0,-1 0,-2 0,-1 0,-1 0,-3 0,0-1,-2-1,-8 17,10-30,0 0,-2 0,0-1,-1-1,-1 1,0-2,-1 0,-1 0,-1-1,-3 1,10-9,-2 0,1 0,-1-1,0 0,-1 0,1-2,-1 1,0-1,-1-1,1 0,-1 0,0-1,0-1,0 0,-7 0,-66-7,60-2</inkml:trace>
  <inkml:trace contextRef="#ctx0" brushRef="#br0" timeOffset="12892.082">2839 254,'-173'125,"98"-67,5-5,2 4,-50 53,113-104,4-4,0-1,0 1,1-1,-1 1,0-1,0 0,-1 1,1-1,0 0,0 0,-1 0,1 0,-1 0,1 0,-1 0,1 0,-1 0,1-1,-1 1,0-1,1 1,-1-1,0 0,1 0,-1 0,0 1,1-2,-1 1,0 0,0 0,1 0,-7-8</inkml:trace>
  <inkml:trace contextRef="#ctx0" brushRef="#br0" timeOffset="13239.504">2359 254,'28'45,"100"57,-34-32,-73-52,12 13,0-1,2-3,1 0,1-2,2-2,31 14,-69-37,-1 1,1-1,0 1,0-1,-1 0,1 1,0-1,0 0,0 1,-1-1,1 0,0 0,0 0,0 0,0 0,0 0,-1 0,1 0,0 0,0 0,0 0,0-1,0 1,-1 0,1-1,0 1,0 0,-1-1,1 1,0-1,-1 1,1-1,0 0,-1 1,1-1,-1 0,1 1,-1-1,1 0,-1 1,1-1,-1 0,0 0,0 0,1 1,-1-1,0 0,0 0,0 0,0 0,0 0,0 1,0-1,0 0,0 0,0 0,0 0,-1 0,1 1,0-1,-1-1,-3-12</inkml:trace>
  <inkml:trace contextRef="#ctx0" brushRef="#br0" timeOffset="13622.97">2641 85,'-28'255,"28"170,-12-336,13-76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1:00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1,'-39'459,"20"-142,-8-17,27-255,0-33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1:00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0 232,'535'147,"-248"-99,-277-46,0-1,0-1,0 0,0 0,0-1,0 0,0 0,0-1,0-1,0 0,-1 0,1-1,-1 0,0 0,0-1,-1 0,1-1,-1 0,0 0,-1-1,0 0,0 0,0-1,-1 0,0 0,-2 1,0 0,-1 0,0 0,0-1,-1 1,0 0,0-1,-1 0,0 1,0-1,-1 0,0 0,0 1,-1-1,0 0,0 0,-2-4,2 8,0 0,0 1,-1-1,1 1,-1-1,1 1,-1 0,0-1,0 1,-1 0,1 0,-1 0,0 1,1-1,-1 1,0-1,0 1,-1 0,1 0,0 0,-1 1,1-1,-1 1,0 0,1 0,-1 0,0 0,0 1,1-1,-1 1,0 0,0 0,0 1,1-1,-1 1,0 0,-10 4,0 1,0 1,0 1,1 0,0 0,1 1,0 1,0 0,1 0,1 1,-1 1,2 0,-7 10,10-15,-7 7,0 1,0 0,2 1,0 0,0 1,2 0,0 0,1 1,1 1,1-1,0 1,1 0,0 8,6-20,-1 0,2 1,-1-1,1 0,0 1,0-1,1 0,0-1,0 1,1 0,0-1,0 0,0 0,1 0,0 0,0-1,1 0,-1 0,1 0,0-1,0 0,1 0,1 1,5 2,0 0,1-1,0-1,0 0,0-1,0 0,1-1,-1-1,1-1,0 1,7-2,9-3,0-1,-1-1,0-2,0-1,-1-2,0 0,0-2,-1-1,-1-2,0 0,-1-2,-1-1,-1-1,0 0,-2-2,0-1,-1-1,-1-1,-1 0,-2-2,0 0,-2 0,-1-2,6-17,19-100,-38 141,-1-1,0 1,0 0,0 0,0-1,-1 1,1 0,-1 0,0 0,0-1,-1 1,1 0,-1 1,0-1,0 0,0 0,-1 1,1-1,-1 1,0 0,0 0,0 0,0 0,0 0,-1 1,0 0,1-1,-1 1,0 0,0 1,0-1,0 1,-3-1,-3 0,0 0,0 0,0 1,-1 0,1 1,0 0,0 1,-1 0,1 1,0 0,0 0,0 1,0 0,1 1,-1 0,1 1,0 0,0 0,1 1,-1 0,1 0,1 1,-1 0,0 1,7-5,-1 1,1-1,-1 0,1 1,0-1,1 1,-1-1,0 1,1-1,0 1,0 0,0-1,0 1,1-1,-1 1,1-1,0 1,0-1,0 1,0-1,1 0,0 1,-1-1,1 0,0 0,0 0,1-1,-1 1,1 0,-1-1,1 0,0 1,0-1,0 0,0-1,0 1,0 0,1-1,-1 0,0 0,1 0,-1 0,1 0,-1-1,3 1,240 35,-239-35,0 0,0 0,0 0,0 1,-1 0,1 1,0-1,-1 1,0 0,0 1,0 0,0 0,0 0,-1 0,0 1,0 0,0 0,0 1,-1-1,0 1,0 0,-1 0,1 0,-1 1,-1-1,1 1,-1-1,0 1,0 5,6 206,-2-200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1:01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1 375,'80'1,"-14"0,1-2,-1-3,27-7,-72 8,-1-2,0 0,0-1,-1-1,1-1,-2-1,1 0,-1-2,-1 0,0-1,0 0,-1-2,0 0,-11 10,1 0,-1-1,0 1,0-1,0 0,-1 0,0-1,0 1,0-1,-1 0,1 0,-2-1,1 1,-1 0,1-1,-2 0,1 1,-1-1,0 0,-1 0,1 0,-1 1,-1-1,1 0,-1 0,0 0,-1 1,0-1,0 0,-3-5,-2 6,0 2,0-1,-1 1,0 0,0 1,0 0,0 0,0 1,0 0,-1 0,1 1,-1 0,0 1,1 0,-1 0,0 0,1 1,-1 1,1 0,-3 0,-9 3,0 1,1 1,-1 0,1 1,1 2,-1 0,2 0,-1 2,2 0,-1 1,2 1,0 0,0 1,2 1,0 0,0 1,2 0,0 1,1 0,1 1,0 0,2 0,-3 11,8-23,-1 1,1 0,1 0,-1 0,1 0,1 0,0 0,0 0,0 0,1 1,0-1,1 0,0-1,0 1,1 0,0 0,0-1,0 0,1 0,0 0,1 0,0 0,0-1,0 0,1 0,-1 0,2-1,-1 0,0 0,1 0,0-1,0 0,0-1,3 2,6 1,0-1,0-1,0 0,1-1,0-1,-1-1,1 0,0-1,-1-1,1 0,0-1,-1-1,7-2,208-76,-225 79,246-130,-213 107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1:01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552 670,'-52'16,"0"2,2 3,0 2,2 1,1 3,0 2,-34 30,69-49,0 1,0 1,1 0,1 0,0 1,1 0,0 1,1 0,0 1,-2 7,8-16,-1 0,1 1,0-1,1 0,0 1,0-1,0 1,0 0,1-1,1 1,-1-1,1 1,0 0,0-1,1 0,0 1,0-1,0 0,1 0,0 0,0 0,0 0,1-1,0 0,0 0,4 4,0-2,0-1,0 0,0 0,0-1,1 0,0 0,0-1,0-1,1 1,-1-1,1-1,0 0,0 0,0-1,0 0,0-1,0 0,0-1,0 0,0 0,5-2,15-4,0-1,0-1,0-2,-2-1,1-1,7-6,6-6,-2-1,-1-3,-1 0,-2-3,0-1,-3-1,-1-2,-1-2,-2 0,-2-2,-2-1,-1-1,-3-1,-1-1,-2-1,-2 0,-2-1,-2-1,-2 0,-3-1,1-19,-7 45,0 0,-1 0,-1 0,-2 0,0 1,-4-14,5 26,0 1,0 1,-1-1,0 0,-1 1,1-1,-1 1,-1 0,0 0,1 1,-2-1,1 1,-1 0,0 1,0-1,-1 1,0 0,-6-3,7 6,0 0,-1 0,1 0,0 1,-1 0,1 1,0-1,-1 1,1 0,-1 1,1 0,0 0,-1 0,1 1,0-1,0 1,0 1,0-1,0 1,-4 3,-99 84,93-69,2 0,0 0,1 2,1 0,1 0,1 1,1 0,2 0,0 1,1 0,2 1,1-1,0 1,2 0,1-1,2 15,3 13,2-1,3 0,2-1,2 0,2 0,2-2,16 30,9 2,3-2,3-2,3-2,4-2,3-3,46 41,-83-90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0:44.928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9 750,'-3'-12,"1"1,1-1,-1 0,2 0,0-1,0 1,1 0,1 0,0 0,1 1,0-1,0 0,1 1,1 0,0 0,1 0,0 1,0 0,1 0,2-2,3-3,1 0,0 0,1 1,1 1,0 1,1 0,0 1,1 0,0 2,18-8,-30 15,0 1,0 0,0 0,0 0,0 0,0 1,0 0,0 0,0 1,0-1,0 1,-1 0,1 1,0-1,0 1,-1 0,1 0,-1 0,1 0,-1 1,0 0,0 0,0 0,-1 0,1 1,-1 0,1-1,-1 1,0 0,1 3,65 139,-52-84,-4 0,-2 1,-2 0,-2 30,-7 8,-4-1,-5 1,-4-1,-4-1,-5-1,-4-1,-6 3,2-9,41-151,20-58,5 2,4 2,13-15,10-12,7 3,5 4,6 2,41-43,-117 168,-1 1,0-1,1 1,-1 0,1 0,1 0,-1 1,1-1,0 1,0 1,1-1,-1 1,1 0,0 1,0 0,0 0,0 0,3 1,-8 3,1 0,-1 1,1 0,-1 0,0-1,0 1,0 1,0-1,0 0,0 0,0 1,-1-1,1 1,-1-1,0 1,0 0,0 0,0-1,0 1,0 0,-1 0,0 0,1 0,-1 0,0 0,0 0,-1 0,1 0,-1 0,0 1,1 2,-2 42,-2-1,-2 1,-2-1,-2-1,-2 1,-22 114,14-23,7 1,4 97,27-137,-17-98,-1 0,0 0,1-1,-1 1,0 0,1 0,-1-1,1 1,-1 0,1-1,-1 1,1-1,0 1,-1-1,1 1,0-1,-1 1,1-1,0 0,0 1,-1-1,1 0,0 0,0 1,0-1,-1 0,1 0,0 0,0 0,0 0,0 0,-1 0,1-1,0 1,0 0,0 0,-1 0,1-1,0 1,0 0,-1-1,1 1,0-1,-1 1,1-1,0 1,-1-1,1 0,-1 1,1-1,-1 0,1 1,-1-1,0 0,1 1,-1-1,32-48,-29 44,179-379,-117 247,6 3,6 3,12-5,20-4,-110 141,1-1,0 0,0 1,0-1,0 0,0 1,-1-1,1 0,0 1,0-1,0 0,0 1,0-1,0 0,0 1,0-1,0 1,1-1,-1 0,0 1,0-1,0 0,0 1,0-1,1 0,-1 0,0 1,0-1,0 0,1 1,-1-1,0 0,0 0,1 1,-1-1,0 0,1 0,-1 0,0 0,1 1,-1-1,0 0,1 0,-1 0,0 0,1 0,-1 0,0 0,1 0,-1 0,0 0,1 0,-1 0,1 0,-1 0,0 0,1-1,-1 1,0 0,1 0,-1 0,0 0,-8 33,-21 72,6 1,-7 84,18 136,14-233,-2-78,0 1,1-1,1 1,1-1,0 0,1 0,1 0,4 11,1-8</inkml:trace>
  <inkml:trace contextRef="#ctx0" brushRef="#br0" timeOffset="304.812">2097 891,'-37'54,"2"2,3 1,2 1,2 2,-1 14,22-57,0 1,2 0,0 0,1 1,1-1,0 1,2 3,0-17,1-1,1 1,-1-1,0 1,1-1,0 1,0-1,1 0,-1 1,1-1,0 0,0 0,0 0,0 0,1-1,0 1,-1-1,2 1,-1-1,0 0,0 0,1 0,0-1,-1 1,1-1,0 0,0 0,0 0,1-1,-1 1,4 0,1 0,0 0,1-1,-1 1,0-2,0 0,0 0,0 0,1-1,-1-1,0 0,0 0,-1 0,1-1,0 0,-1-1,0 0,0-1,0 1,0-1,-1-1,1 0,-1 0,-1 0,1-1,-1 1,-1-2,1 1,-1-1,4-7,0 3,-1-1,-1 1,0-1,0 0,-1-1,-1 0,-1 0,1 0,-2 0,0-1,-1 1,-1-1,0 1,-1-1,0 0,-1 0,-1 1,0-1,-1 1,-1 0,0 0,-1 0,0 0,-1 1,-1-1,0 2,-1-1,0 1,-8-8,-23-9,20 21</inkml:trace>
  <inkml:trace contextRef="#ctx0" brushRef="#br0" timeOffset="682.258">2746 243,'-14'57,"2"1,3 1,2 0,3 0,3 0,2 7,15 246,-14 17,-2-299,-17 154,7-110,8-90,3-3</inkml:trace>
  <inkml:trace contextRef="#ctx0" brushRef="#br0" timeOffset="920.585">2436 920,'43'0,"29"0,7 0,-6 0,-4 0,-11 0,-9 5,-9 1,-6 0,-4-1,-3-2,0-1,-1-1,-4 5,-7 0</inkml:trace>
  <inkml:trace contextRef="#ctx0" brushRef="#br0" timeOffset="1181.822">3339 1117,'0'39,"0"21,5 7,6-10,2-13</inkml:trace>
  <inkml:trace contextRef="#ctx0" brushRef="#br0" timeOffset="1352.326">3311 553,'0'0</inkml:trace>
  <inkml:trace contextRef="#ctx0" brushRef="#br0" timeOffset="1534.778">3790 1061,'-12'26,"2"1,0 1,2-1,0 2,3-1,0 1,1 0,2 3,1-29,1 0,0 1,-1-1,1 0,0 0,1 0,-1 1,0-1,1 0,0 0,0 0,0 0,0 0,0 0,1 0,-1 0,1 0,0 0,0-1,0 1,0-1,0 0,0 1,1-1,-1 0,1 0,0 0,-1-1,1 1,0-1,0 0,0 1,0-1,0 0,0-1,1 1,-1-1,0 1,0-1,1 0,-1 0,0 0,0-1,2 1,8-6,0 0,0-1,-1 0,0-1,-1-1,1 0,-2 0,1-1,-1 0,-1-1,0 0,0 0,-1-1,-1 0,0-1,-1 0,0 0,-1 0,0-1,-1 1,0-1,-1 0,0-11,-1 16,2-1,0 0,-1-1,0 1,0-1,-1 0,-1 0,0 0,0 1,-1-1,-1 0,1 0,-2 0,0 0,0 0,-1 1,0-1,-1 1,0 0,0 0,-1 0,-1 1,1-1,-2 1,1 1,-5-5,6 11,1 0,-1 0,0 1,1 0,-1 0,0 0,0 0,0 1,0 0,1 0,-1 0,0 0,0 1,0 0,1 0,-1 0,0 1,1 0,-1 0,1 0,-1 0,1 0,0 1,0 0,0 0,-1 2,-20 11</inkml:trace>
  <inkml:trace contextRef="#ctx0" brushRef="#br0" timeOffset="1950.214">4270 1315,'44'-260,"-16"197,-27 61,-1 1,1 0,0-1,0 1,1 0,-1 0,0 0,0 0,0 0,1 0,-1 0,0 0,1 1,-1-1,1 0,-1 1,1-1,-1 1,1 0,0-1,-1 1,1 0,-1 0,1 0,0 0,-1 0,1 0,-1 1,1-1,-1 1,1-1,-1 1,1-1,-1 1,1 0,-1-1,0 1,1 0,-1 0,0 0,5 5,-1 0,0 1,0-1,-1 1,0 0,0 0,-1 0,0 0,0 1,0-1,-1 1,-1 0,2 5,14 44,-15-51,0 0,0 0,1 0,0 0,0 0,0-1,1 1,0-1,0 0,0 0,0 0,1-1,0 1,0-1,0 0,0-1,1 1,0-1,-1 0,1 0,0-1,1 0,-1 0,0 0,0-1,1 0,-1 0,1-1,-1 0,1 0,-1 0,1-1,-1 0,1 0,-1 0,0-1,0 0,1 0,3-3,7-8,-1-1,-1-1,0 0,-1-1,-1-1,-1 0,0-1,-1 0,0-1,-2 0,0 0,4-16,-8 19,0-1,-2 1,1-1,-2 1,0-1,-1 0,-1-9,0 2</inkml:trace>
  <inkml:trace contextRef="#ctx0" brushRef="#br0" timeOffset="8000.963">11241 666,'-19'-9,"-1"2,0 0,-1 1,1 1,-1 1,0 0,0 2,0 1,0 0,0 1,-1 2,1 0,-19 5,26-4,1 0,0 0,0 2,1-1,-1 2,1 0,0 0,0 1,1 0,0 1,0 1,1 0,0 0,0 1,1 0,1 0,0 1,0 0,1 1,0 0,1 0,0 0,1 1,1 0,0 0,1 0,0 0,1 1,-1 12,4-18,1 0,0 0,0 0,1 0,0-1,0 1,1-1,0 0,0 0,1 0,-1 0,2-1,-1 0,1 0,0 0,0-1,0 0,1 0,0 0,0-1,1 0,8 5,1 0,0-2,0 0,1-1,0-1,0-1,0 0,16 1,-20-2,0-1,1 0,0-1,-1 0,1-1,-1-1,1 0,0-1,-1 0,0-2,0 1,0-2,0 0,0 0,-1-2,0 1,0-2,-1 0,0 0,-1-1,5-4,-5-1</inkml:trace>
  <inkml:trace contextRef="#ctx0" brushRef="#br0" timeOffset="8236.927">11608 807,'-5'38,"-1"23,0 5,1-3,2-8,1-14</inkml:trace>
  <inkml:trace contextRef="#ctx0" brushRef="#br0" timeOffset="8484.617">11750 157,'0'0</inkml:trace>
  <inkml:trace contextRef="#ctx0" brushRef="#br0" timeOffset="8670.944">11975 1230,'22'-96,"-6"15,-12 47,2 0,1 1,2 0,0 1,3 0,1 0,1 1,1 1,2 1,8-10,-20 32,10-13,1 0,1 1,0 1,2 0,0 2,0 0,3 0,-20 14,0 1,1 0,-1-1,0 1,1 0,-1 0,1 1,0-1,-1 0,1 1,-1 0,1-1,0 1,-1 0,1 0,0 1,-1-1,1 0,-1 1,1 0,0-1,-1 1,1 0,-1 0,0 1,1-1,-1 0,0 1,0 0,1 0,10 9</inkml:trace>
  <inkml:trace contextRef="#ctx0" brushRef="#br0" timeOffset="8918.648">12737 637,'-22'-1,"-1"1,0 1,0 1,1 1,-1 1,1 1,0 1,0 1,1 1,0 0,0 2,1 1,-11 7,25-14,1 1,0 0,0 0,1 1,-1-1,1 1,0 0,1 0,-1 0,1 1,0-1,1 1,0 0,0 0,0 0,1 0,0 0,0 0,1 0,0 0,0 0,0 0,1 0,0 0,1 0,0 0,0 0,0 0,1-1,3 7,-1-2,0 0,2 1,-1-2,1 1,1-1,0 0,1-1,-1 0,2 0,-1-1,1 0,1 0,-1-1,1-1,0 0,1 0,1-1,1 1,0 0,1-1,-1-1,1-1,0 0,0-1,0 0,0-1,0-1,1 0,-1-1,0-1,0 0,0-1,0-1,-1 0,0-1,1-1,-1 0,-1-1,0 0,8-6,24-29,-27 26</inkml:trace>
  <inkml:trace contextRef="#ctx0" brushRef="#br0" timeOffset="9220.559">13245 16,'17'424,"-6"46,-11-344,0-124,-1 0,0-1,1 1,-1-1,1 1,-1 0,1 0,-1-1,1 1,0 0,0 0,0-1,0 1,0 0,1 0,-1-1,0 1,1 0,-1-1,1 1,0 0,-1-1,1 1,0-1,0 1,0-1,0 1,0-1,0 0,1 1,-1-1,0 0,1 0,-1 0,1 0,-1 0,1 0,-1-1,1 1,0 0,-1-1,1 0,0 1,0-1,-1 0,2 1,11-10,0 0</inkml:trace>
  <inkml:trace contextRef="#ctx0" brushRef="#br0" timeOffset="9684.054">13556 891,'41'0,"1"-2,-1-1,0-3,0-1,-1-2,24-9,-56 16,0-1,0 0,0-1,-1 0,0 0,1 0,-2-1,1 0,0-1,-1 0,0 1,0-2,-1 1,0-1,0 0,0 0,-1 0,0-1,-1 1,0-1,0 0,0 0,-1 0,0 0,-1-1,1 1,-2 0,1-1,-1 1,-1-1,1 1,-2 0,1-1,-1 1,0 0,0 0,-1 0,-2-3,3 6,0 0,0 0,-1 1,0 0,1-1,-2 1,1 0,0 0,-1 1,0-1,1 1,-1-1,-1 1,1 1,0-1,-1 0,1 1,-1 0,0 0,0 1,0-1,0 1,0 0,0 0,0 1,0-1,0 1,-1 0,1 1,0-1,0 1,0 0,0 0,-1 1,-12 9,1 0,1 1,0 0,1 2,0 0,1 0,0 2,1-1,1 2,1 0,0 0,1 1,1 0,-2 7,5-10,0-1,1 1,1 0,0 0,1 1,1-1,0 0,1 1,1 0,0-1,1 1,1-1,1 1,0-1,0 0,2 0,0 0,1 0,0-1,5 8,-3-9,0-1,0 0,1-1,1 0,0 0,0-1,1 0,0-1,1 0,0-1,0 0,1-1,0 0,0-1,1-1,0 0,0 0,0-2,0 0,1 0,0-1,1-1,0 0,0-1,0-1,0-1,0 0,-1 0,1-2,-1 0,0-1,0 0,0-2,-1 1,0-2,0 0,0 0,-1-2,-1 1,0-2,5-4,-3-1</inkml:trace>
  <inkml:trace contextRef="#ctx0" brushRef="#br0" timeOffset="10234.669">14797 496,'-5'-2,"0"0,-1 1,1-1,-1 1,1 0,-1 1,0-1,1 1,-1 0,0 0,1 1,-1 0,0 0,1 0,-1 0,1 1,0 0,-1 0,1 1,0 0,0-1,1 2,-5 2,-10 4,13-8,1-1,0 1,0 0,0 0,0 0,0 1,0 0,1 0,-1 0,1 0,0 1,0-1,0 1,0 0,1 1,-1-1,1 0,0 1,1 0,-1 0,1 0,0 0,0 0,0 0,1 0,0 1,0-1,0 1,1-1,0 1,0-1,0 0,1 2,4 6,2 1,0-1,0-1,1 0,1 0,0 0,1-1,0 0,0-1,7 5,20 22,-18-18,-5-4,1-1,-2 2,0 0,0 1,-2 0,0 0,-1 1,-1 1,6 16,-10-19,-3-12,0 0,0-1,0 1,-1 0,0 0,1 0,-2 1,1-1,0 0,-1 0,0 0,0 0,0 1,0-1,-1 0,1 0,-1 0,0 0,0 0,-1 0,0 0,1 0,-1 0,0 0,-1-1,1 1,0-1,-1 0,-2 2,-6 1,0 0,-1-1,0 0,0-1,-1 0,1-1,-1 0,0-1,1 0,-1-2,0 1,0-1,0-1,0 0,0-1,1-1,-3 0,7 2,-117-35,100 26</inkml:trace>
  <inkml:trace contextRef="#ctx0" brushRef="#br0" timeOffset="5687.253">6331 891,'-9'-3,"1"0,-1 1,0 0,0 0,0 1,0 0,0 1,-1 0,1 0,0 1,0 0,0 1,0 0,0 0,0 1,1 0,-1 1,1-1,0 2,0-1,0 1,-4 4,3 3,0-1,1 1,1 1,0-1,1 1,0 1,1-1,0 1,1 0,1 0,0 0,1 0,0 1,1-1,1-7,0 1,0-1,1 0,0 0,0 0,1 0,0 0,0-1,1 1,0-1,0 1,0-1,1 0,0 0,0 0,0 0,1-1,0 0,3 3,-5-5,0 0,1-1,-1 0,0 1,1-1,0 0,-1-1,1 1,0-1,0 0,0 1,0-2,0 1,0 0,0-1,0 0,0 0,0 0,0 0,1-1,-1 0,0 0,0 0,-1 0,1 0,0-1,0 0,-1 1,1-1,-1-1,1 1,-1-1,3-2,18-14,0-2,-2 0,-1-2,0 0,10-17,15-25,-29 43,0 0,-2-2,-1 0,0-1,-2 0,3-11,-4-3,-20 307,9-261,0 0,1 1,0-1,0 0,1 0,-1 0,2 0,-1 0,1-1,0 1,0-1,1 1,0-1,0 0,0-1,1 1,0-1,0 0,0 0,1 0,0-1,0 1,0-2,0 1,0-1,1 0,0 0,-1 0,1-1,0 0,0-1,1 1,-1-1,0-1,0 1,0-1,1-1,-1 1,5-2,14-8,0 0,-1-2,-1 0,0-2,0-1,-2-1,0-1,0 0,-2-2,0 0,13-19,-31 36,30-31,-2-1,-1-2,-2 0,-1-2,-2-2,-2 0,-1-1,7-24,-8 21,-2 0,-2-2,-2 0,-2 0,-2-2,-2 1,-2-1,-2 0,-2 0,-3 0,-2-13,3 56,0 0,-1 0,0 0,1 0,-1 0,-1 0,1 1,-1-1,0 0,0 1,0-1,-1 1,1-1,-1 1,0 0,-1 0,1 1,-1-1,1 0,-1 1,0 0,0 0,-1 0,1 1,0 0,-1-1,0 1,1 1,-1-1,0 1,0 0,0 0,0 0,0 1,0-1,0 1,0 0,0 1,0 0,0-1,0 1,-4 2,-7 7,1 1,1 0,0 1,0 1,1 0,1 0,0 2,1-1,1 1,0 1,1 0,1 0,-7 17,-6 15,2 2,2-1,3 2,1 0,3 1,1 13,5-39,1-1,2 1,1 0,1 0,1 0,1 0,1 0,1-1,2 0,0 0,2 0,1-1,0 0,2-1,1 0,1-1,0-1,2 0,0-1,2-1,16 15,-27-26,0-1,0 0,0-1,1 1,1-1,-1-1,1 0,-1 0,1 0,1-1,-1-1,1 1,-1-2,1 1,0-1,0-1,0 0,0 0,0-1,0 0,0-1,0 0,0 0,0-1,0-1,4-1,4-9</inkml:trace>
  <inkml:trace contextRef="#ctx0" brushRef="#br0" timeOffset="5985.406">7742 778,'-25'30,"2"2,1 0,1 2,2 0,1 1,2 1,1 0,-4 21,17-53,0 0,0 1,0 0,1-1,-1 1,1 0,0 0,1 0,-1-1,1 1,0 0,0 0,0 0,1 0,0 0,0 0,0 0,0-1,1 1,0 0,0-1,0 0,1 1,-1-1,1 0,0 0,0 0,0-1,1 1,-1-1,1 1,0-1,0-1,0 1,1 0,-1-1,3 1,2-1,0 0,0-1,0 0,1-1,-1 0,0-1,0 1,1-2,-1 1,0-1,0-1,-1 0,1 0,0-1,-1 0,0 0,0-1,0 0,0 0,-1-1,7-6,0-1,0-2,-1 0,0 0,-1-1,-1-1,0 0,-2 0,0-1,5-14,-6 6,0-1,-2 0,0 0,-2 0,-1-1,-2 0,0 1,-2-1,-2-8,3 32,0-1,0 0,-1 1,0-1,0 0,0 1,0-1,-1 1,1-1,-1 1,-1 0,1 0,0 0,-1 0,0 0,0 0,0 1,0 0,-1-1,0 1,1 0,-1 1,0-1,-1 0,-17-2</inkml:trace>
  <inkml:trace contextRef="#ctx0" brushRef="#br0" timeOffset="6437.027">8080 1145,'172'-340,"-170"335,0 1,0-1,1 0,-1 1,1 0,0-1,0 1,0 0,1 0,0 1,-1-1,1 1,0 0,1 0,-1 0,0 0,2 1,-4 3,0 1,0 0,0-1,-1 1,1 0,0 0,-1 0,0 0,1 1,-1-1,0 0,0 1,0-1,0 0,-1 1,1-1,-1 1,1-1,-1 1,0 0,0-1,0 1,0-1,-1 1,1 0,0 1,1 59,-3-53,0 0,1 1,1-1,0 0,0 0,1 1,0-1,1 0,0 0,1 0,0 0,0 0,1-1,0 1,1-1,0 0,0-1,1 1,0-1,1 0,0 0,0-1,1 0,3 2,-4-4,0-2,1 1,0-1,-1 0,1 0,0-1,1 0,-1-1,0 0,0 0,1-1,-1 0,1 0,-1-1,0 0,0 0,1-1,-1 0,0-1,0 0,-1 0,1 0,-1-1,1 0,-1-1,-1 0,1 0,-1 0,1-1,-1 0,0-1,3-6,-1 0,0-1,-1 0,0 0,-1-1,-1 0,0 0,-1-1,-1 1,-1-1,0 1,0-1,-2 0,0 0,-2-13,-3 5,-2 6</inkml:trace>
  <inkml:trace contextRef="#ctx0" brushRef="#br0" timeOffset="7151.436">9407 581,'-8'-6,"0"0,-1 1,0 0,0 0,-1 1,1 1,-1-1,0 1,0 1,0 0,0 1,0-1,0 2,0 0,-1 0,1 1,0 0,0 0,0 1,0 1,0 0,1 0,-1 1,1 0,0 0,0 1,0 1,1-1,-1 1,1 1,1 0,-2 1,-3 5,0 1,1 0,1 1,0 1,1-1,1 1,0 1,1 0,1 0,0 0,2 1,0-1,0 1,2 0,0 0,2 0,0 1,0-1,2 4,-1-18,0 1,0-1,1 0,-1 1,1-1,0 0,0 0,0 0,1 0,-1-1,1 1,0-1,0 1,0-1,1 0,-1 0,1 0,0-1,-1 1,1-1,0 0,1 0,-1 0,0-1,0 1,1-1,-1 0,1-1,-1 1,2 0,5-1,-1 0,1 0,0-1,0-1,0 0,-1 0,1-1,-1 0,0-1,0 0,0-1,1 0,19-16,-1 0,-1-2,-1-1,-1-1,-1-1,-1-1,16-25,-29 37,142-215,-153 231,0-1,0 1,0-1,0 0,0 1,1-1,-1 1,0-1,0 1,1-1,-1 0,0 1,1-1,-1 0,0 1,1-1,-1 0,0 1,1-1,-1 0,1 0,-1 0,1 1,-1-1,0 0,1 0,-1 0,1 0,-1 0,1 0,-1 0,1 0,-1 0,1 0,-1 0,1 0,-1 0,1 0,-1 0,1 0,-1-1,0 1,1 0,-1 0,1 0,-1-1,0 1,1 0,-1-1,0 1,1 0,-1-1,0 1,1-1,-1 1,0 0,0-1,1 1,-1-1,0 1,0-1,0 1,0-1,0 1,0 0,1-1,0 46,-1-37,-4 648,2-587,-3 0,-3-1,-3 0,-3 0,-3-1,-2-1,-4-1,-2-1,-8 8,29-63,0 1,-1-1,-1 0,1-1,-1 1,-1-1,0 0,0-1,0 1,-1-2,0 1,-1-1,1 0,-1 0,0-1,0-1,-3 1,9-4,1-1,-1 0,0 0,1 0,-1-1,0 1,1 0,-1-1,0 0,1 0,-1 0,1 0,0 0,-1 0,1-1,0 1,-1-1,1 1,0-1,0 0,1 0,-1 0,0 0,1 0,-1 0,1-1,-1 1,1 0,0-1,0 1,0-1,0 1,1-1,-1-1,-13-92,16 62,1 0,2 1,1 0,2 0,1 0,2 1,1 1,1 0,1 0,2 1,17-22,-23 35,1 0,1 1,1 0,0 1,1 1,0 0,1 0,1 2,0 0,4-1,3-3,-5 2</inkml:trace>
  <inkml:trace contextRef="#ctx0" brushRef="#br0" timeOffset="-107045.887">4694 7411,'-2'1,"0"0,0 1,0-1,1 1,-1 0,0 0,1-1,-1 1,1 0,0 0,0 0,0 1,0-1,0 0,0 0,0 1,1-1,-1 0,1 1,0-1,0 0,0 1,0-1,0 3,0-2,-15 167,4-87,4 0,3 1,7 69,-1-23,-2 636,28-568,-27-166,-1-1,-2 1,-1-1,-1 0,-4 9,4-21,1 0,1 0,0 0,2 0,0 0,1 0,1 0,1-1,0 1,2 0,0-1,1 0,5 9,7 11,-15-41</inkml:trace>
  <inkml:trace contextRef="#ctx0" brushRef="#br0" timeOffset="-103777.602">4666 7354,'2'-3,"-1"-1,1 1,0 0,0 0,0 0,1 0,-1 0,1 0,-1 0,1 1,0 0,0-1,0 1,1 0,-1 1,0-1,1 0,-1 1,1 0,-1 0,1 0,0 0,-1 1,1-1,0 1,1 0,322-14,-249 4,1 4,0 3,24 4,-29 0,122 26,-152-25,0-2,0-2,-1-2,36-8,91-12,-2 6,-25-7,-4 40,-22-19,-103 2,-1 0,0 0,1 1,-1 1,1 0,-1 1,1 0,5 3,-12-2,1 1,-1 0,0 0,0 1,-1 0,1 0,-1 1,0 0,0 0,0 0,-1 1,0 0,0 0,0 0,-1 1,0-1,0 1,0 0,-1 0,0 1,-1-1,0 1,0-1,0 1,-1 0,0-1,-1 1,1 0,-2 0,1 1,-20 190,8 55,-15-80,27 302,28-279,-28 56,-28-82,16-3,-2-103,-19 152,30-82,1-133,-1 0,1 0,-1 0,1 0,-1 0,0-1,0 1,1-1,-1 0,0 0,0 0,0 0,0-1,-1 1,1-1,0 1,0-1,0 0,0 0,0-1,0 1,-1-1,1 1,0-1,0 0,0 0,0-1,0 1,-17-2,1 1,-1 1,0 1,1 1,-1 1,1 1,-1 0,1 1,-25 3,0-1,-1-3,1-2,-43-4,-5 1,-924 2,846-27,1-2,58 27,87 3</inkml:trace>
  <inkml:trace contextRef="#ctx0" brushRef="#br0" timeOffset="-79372.061">6980 7241,'45'-37,"134"-74,-35 42,-101 53,-1-2,0-2,-2-1,0-2,-2-2,-1-1,25-24,50-36,-10 16,112-56,-20 10,-106 60,-70 44</inkml:trace>
  <inkml:trace contextRef="#ctx0" brushRef="#br0" timeOffset="-77188.05">6923 9669,'-1'0,"0"0,0 1,0-1,0 0,-1 0,1 0,0 0,0 0,0 0,0 0,0-1,0 1,0 0,-1 0,1-1,0 1,0-1,0 1,0-1,0 1,1-1,-1 0,0 1,0-1,0 0,0 0,1 0,-1 0,0 0,1 0,-1 1,1-1,-1-1,1 1,-1 0,1 0,0 0,-1 0,1 0,0 0,0 0,0 0,0 0,0-1,0 1,0 0,1 0,-1 0,0 0,0 0,1 0,-1 0,1 0,-1 0,1 0,-1 0,1 0,0 0,-1 0,1 0,0 0,0 1,0-1,0 0,0 1,0-1,-1 0,1 1,1-1,-1 1,225-173,-68 45,42 14,-23-5,-145 103,-2-2,0-1,-1-2,-1 0,-2-2,10-11,184-143,-134 96,-70 69</inkml:trace>
  <inkml:trace contextRef="#ctx0" brushRef="#br0" timeOffset="-75320.461">8334 6479,'47'197,"-36"87,3-213,-11-61,0 0,-1 1,0-1,0 1,-1 0,-1-1,0 1,0 0,-1 0,-1 4,-24 132,-1 23,15-41,6-104,1 0,1 1,1-1,2 1,0 0,2-1,1 5,27 113,-6 26,-47 28,-2-27,24-156,0 0,-1 0,0-1,-1 1,-1-1,0 0,-1 0,0-1,-1 0,-2 2,-3-1</inkml:trace>
  <inkml:trace contextRef="#ctx0" brushRef="#br0" timeOffset="-72650.986">4778 7297,'27'-54,"-14"38,0 0,0 1,2 0,-1 1,2 1,0 0,1 1,0 1,11-5,27-20,204-164,-61 60,80-34,-111 66,32-34,-182 132</inkml:trace>
  <inkml:trace contextRef="#ctx0" brushRef="#br0" timeOffset="-64815.813">8363 6395,'-1'-2,"-1"0,1 0,-1 0,1 1,-1-1,0 0,1 1,-1-1,0 1,0 0,0 0,0 0,-1 0,1 0,0 0,0 0,-1 1,1-1,0 1,-1-1,1 1,0 0,-1 0,1 0,-1 0,0 0,-18-2,0 1,1 1,-1 1,0 0,1 2,-1 0,-16 6,-2-2,1-2,-1-2,0-1,-1-2,-11-3,-31 1,-342 2,254-28,-281 27,-198 1,565-16,77 16,5 2</inkml:trace>
  <inkml:trace contextRef="#ctx0" brushRef="#br0" timeOffset="-59020.123">6472 6762,'0'-341,"28"115,-28-140,28 196,-28-309,-17 355,-6-51,16 138,1 0,2 0,2 0,2-1,2-14,-1-4,26-114,-26-309,-1 451,0 4</inkml:trace>
  <inkml:trace contextRef="#ctx0" brushRef="#br0" timeOffset="-56685.151">6952 3290,'-3'17,"0"0,1 0,1 0,1 1,0-1,1 0,1 0,1 0,1 5,-1-1,0 0,1-1,2 1,0-1,1 0,0-1,2 0,0 0,2 0,0-1,-10-17,0 0,0 0,0 1,0-1,0 0,0 0,0 0,1 0,-1 0,0-1,1 1,-1 0,0-1,1 1,-1-1,1 1,-1-1,1 0,-1 1,1-1,0 0,-1 0,1 0,-1 0,1 0,-1-1,1 1,-1 0,1-1,-1 1,1-1,-1 0,1 1,-1-1,0 0,1 0,-1 0,0 0,0 0,0 0,0 0,0 0,0 0,0 0,0-1,39-63,10-55,-4-1,16-80,-29 93,-33 108,0-1,0 1,1-1,-1 1,0-1,0 1,1-1,-1 1,0-1,0 1,1-1,-1 1,1 0,-1-1,0 1,1-1,-1 1,1 0,-1 0,1-1,-1 1,1 0,-1 0,1-1,-1 1,1 0,-1 0,1 0,-1 0,1 0,-1 0,1 0,0 0,-1 0,1 0,-1 0,1 0,-1 0,1 1,-1-1,1 0,-1 0,1 0,-1 1,1-1,-1 0,1 1,-1-1,0 0,1 1,-1-1,0 1,1-1,-1 1,0-1,1 1,-1-1,0 1,0-1,1 1,-1-1,0 1,0-1,0 1,0-1,0 1,0-1,0 1,0 0,13 44,-12-43,40 285,-24-190,27 148,8 195,-49-396,-3 0,-1 0,-2 0,-2 0,-2 0,-7 17,-19 13,32-72,0-1,-1 1,1 0,0-1,0 1,-1-1,1 1,-1-1,1 0,-1 0,0 0,1 1,-1-1,0-1,0 1,0 0,0 0,0-1,0 1,0-1,0 0,0 1,0-1,0 0,0 0,0 0,0-1,0 1,0 0,0-1,0 1,1-1,-1 0,0 0,0 1,0-1,0-1,-9-8,2-1,-1 0,2 0,-1-1,2 0,0-1,0 1,1-1,0-1,1 1,1-1,0 0,1 0,1 0,0 0,1-1,0 1,1 0,1-1,0 1,1 0,1-3,3-13,1 2,1-1,1 1,2 1,1-1,1 2,1 0,1 0,1 2,2 0,0 1,2 0,0 2,2 0,0 2,1 0,1 2,0 0,1 2,1 0,1 2,0 1,0 1,28-6,66-20,-89 31</inkml:trace>
  <inkml:trace contextRef="#ctx0" brushRef="#br0" timeOffset="-52416.788">7657 7947,'197'-11,"61"-46,-91 22,30 23,-54-13,-1-3,53-26,-53 23,-1 3,29-1,-30 17,-88 3,1 4,-1 1,1 3,5 2,-43-1,155-26,-48 7,-103 14</inkml:trace>
  <inkml:trace contextRef="#ctx0" brushRef="#br0" timeOffset="-50595.966">11354 7157,'-1'-1,"-1"1,1 0,-1-1,1 1,-1 0,1 0,-1 0,1 0,-1 0,1 0,0 1,-1-1,1 0,-1 1,1-1,0 1,-1 0,1-1,0 1,-1 0,1 0,0 0,0-1,0 1,0 1,0-1,0 0,0 0,0 0,0 0,1 1,-1-1,0 0,1 1,-1-1,1 0,0 1,-5 4,-144 190,-33 0,127-145,2 1,2 4,-22 34,65-81</inkml:trace>
  <inkml:trace contextRef="#ctx0" brushRef="#br0" timeOffset="-50265.981">10762 7270,'45'27,"-12"-5,0 1,-2 2,-1 1,-1 2,25 30,-6 7,-2 2,-4 2,21 47,-31-47,69 110,-62-148,-20-21</inkml:trace>
  <inkml:trace contextRef="#ctx0" brushRef="#br0" timeOffset="-47433.959">5795 8455,'-5'0,"-2"5,-4 1,-5 0,0 4,-1 0,1 3,-1 0,-3-3,3 2,-1-2,2 3,0-1,2 3,-1-2,-3 2,1-2</inkml:trace>
  <inkml:trace contextRef="#ctx0" brushRef="#br0" timeOffset="-45444.091">5597 8568,'-225'194,"-29"12,110-104,103-79,1 2,1 2,2 1,1 2,-4 7,-352 300,290-265,-67 68,113-86,-3-3,-2-2,-21 10,-121 123,60-83,23-13,-71 57,49-33,29-26,69-54,37-25</inkml:trace>
  <inkml:trace contextRef="#ctx0" brushRef="#br0" timeOffset="-43515.273">1702 11051,'29'-22,"263"-102,6 8,-243 108,-54 8,0 0,0 1,0-1,0 0,0 1,0-1,0 1,0-1,0 1,-1-1,1 1,0 0,0-1,0 1,-1 0,1 0,0 0,-1 0,1-1,-1 1,1 0,-1 0,1 0,-1 0,0 0,1 0,-1 0,0 0,0 1,0-1,0 0,0 0,0 0,0 0,0 0,0 0,0 0,-1 0,1 0,0 0,-1 0,1 0,-1 0,1 0,-1 0,0 0,1-1,-1 1,0 0,-8 16,0-1,-1-1,-1 0,-1 0,0-1,0-1,-12 9,-24 29,-15 23,3 2,4 3,3 2,-25 57,26-12,51-123,0 1,0 0,1 0,-1 0,1 0,0 0,0 0,0 0,1 0,0 0,-1 0,2 0,-1 0,0 0,1-1,-1 1,1-1,0 1,0-1,1 1,-1-1,1 0,-1 0,1 0,0-1,0 1,0-1,0 1,1-1,-1 0,1 0,-1-1,1 1,0-1,0 1,0-1,0-1,-1 1,1 0,0-1,0 0,0 0,0 0,0 0,0-1,0 1,0-1,0 0,0-1,0 1,-1 0,2-2,160-99,-70 36,-45 33,-32 19</inkml:trace>
  <inkml:trace contextRef="#ctx0" brushRef="#br0" timeOffset="-43045.057">1758 11249,'16'0,"24"2,0-2,0-2,-1-2,1-2,-1-1,28-10,263-112,-255 87,-57 32</inkml:trace>
  <inkml:trace contextRef="#ctx0" brushRef="#br1" timeOffset="48331.816">6415 7863,'-61'-48,"29"20,-1 1,-1 1,-1 2,-36-17,-81-56,-12 37,140 54,1 1,-1 1,0 1,-1 2,1 0,0 1,-3 2,-15-1,22 1,0 0,0 2,0 0,1 1,-1 1,1 1,0 0,1 2,0 0,-2 3,-43 28,2 3,2 3,-17 19,66-54,5-4</inkml:trace>
  <inkml:trace contextRef="#ctx0" brushRef="#br1" timeOffset="48951.064">4891 8144,'-5'10,"-6"7,-1 7,1 3,2 2,4 1,1 0,3 0,-5-5,0-2,1-10,5-7,4-5</inkml:trace>
  <inkml:trace contextRef="#ctx0" brushRef="#br1" timeOffset="49404.725">4778 8822,'0'19,"0"11,0 6,0 1,0-1,5-7,1-3,1-6</inkml:trace>
  <inkml:trace contextRef="#ctx0" brushRef="#br1" timeOffset="49864.455">5061 9415,'4'14,"8"10,0 5,4-1,-1-2,1-5,-1-1,1-4,3-5,2-4,4-3,1-3,-3-6,-6-2</inkml:trace>
  <inkml:trace contextRef="#ctx0" brushRef="#br1" timeOffset="50333.987">5625 9696,'29'0,"14"0,5-4,-6-3</inkml:trace>
  <inkml:trace contextRef="#ctx0" brushRef="#br1" timeOffset="50785.524">6133 9499,'29'-10,"18"-7,3-6,-4 0,-4 1,-9-2,-6 3,-7 1,-8 4</inkml:trace>
  <inkml:trace contextRef="#ctx0" brushRef="#br1" timeOffset="51185.146">6585 9076,'5'-15,"1"-9,5-5,0 2</inkml:trace>
  <inkml:trace contextRef="#ctx0" brushRef="#br1" timeOffset="51586.586">6698 8511,'0'-29,"0"-14,0-4,-5 5,-6 10,-2 6,2 7</inkml:trace>
  <inkml:trace contextRef="#ctx0" brushRef="#br1" timeOffset="53248.742">5145 7777,'-6'-16,"0"-1,1 0,1 0,1-1,0 1,1-1,1 0,1 1,0-1,2-4,-3 17,1 1,0 0,0-1,0 1,0 0,1 0,-1-1,1 1,0 0,1 0,-1 0,1 0,0 0,0 0,0 1,0-1,0 0,1 1,0 0,0 0,0-1,0 2,0-1,1 0,-1 1,1-1,-1 1,1 0,0 0,0 1,0-1,0 1,0 0,0 0,1 0,-1 1,0-1,0 1,1 0,2 0,5 6,1 0,-1 1,-1 0,1 1,-1 0,-1 0,1 1,-2 1,1 0,-1 0,-1 1,0 0,0 1,5 11,1-4,126 188,-140-207,1 0,-1 1,1-1,-1 0,0 0,1 1,-1-1,1 0,-1 1,1-1,-1 1,0-1,1 1,-1-1,0 1,0-1,1 0,-1 1,0 0,0-1,1 1,-1-1,0 1,0-1,0 1,0-1,0 1,0-1,0 1,0 0,0-1,0 1,0-1,-1 1,1-1,0 1,0-1,0 1,-1-1,1 1,0-1,-1 1,1-1,0 1,-1-1,1 0,-1 1,1-1,0 0,-1 1,1-1,-1 0,1 0,-1 1,1-1,-1 0,1 0,-1 0,0 0,1 1,-1-1,1 0,-1 0,0 0,-38-3,-12-8,-1 3,0 2,0 3,-30 2,3-3,61-2</inkml:trace>
  <inkml:trace contextRef="#ctx0" brushRef="#br0" timeOffset="77208.439">9351 2472,'-22'11,"2"2,-1 0,2 1,0 1,0 1,2 1,0 0,0 1,2 1,1 1,0 0,0 3,8-11,1 0,0 1,1 0,0 0,1 0,1 0,0 0,1 1,0-1,1 0,0 1,1-1,1 1,0-1,1 0,0 0,1 0,4 9,-4-13,-1 0,2 0,-1-1,1 1,1-1,-1 0,1 0,1-1,-1 0,1 0,0 0,1-1,0 0,0-1,0 0,1 0,-1 0,1-1,0-1,0 1,1-1,-1-1,1 0,-1 0,9 0,-4-4,0-1,0 0,0-1,-1 0,0-1,0-1,0 0,-1-1,0 0,0 0,0-2,-1 1,0-2,-1 1,8-11,-3 5,-1 0,-1-1,-1 0,0-1,-1 0,-1-1,0 0,-2-1,0 0,-1 0,-1-1,-1 0,0 0,-2 0,1-9,-5 18,1 0,-2 1,1-1,-1 1,-1 0,0-1,-1 1,0 0,0 1,-1-1,0 1,-1 0,0 0,0 0,-1 1,0 0,0 1,-1-1,0 1,0 1,-1 0,0 0,0 0,0 1,-1 1,0-1,0 2,0-1,0 1,0 1,-1 0,1 0,-1 1,0 1,1-1,-1 2,0 0,1 0,-1 1,1 0,0 0,-1 1,-5 3,-67 57,65-40</inkml:trace>
  <inkml:trace contextRef="#ctx0" brushRef="#br0" timeOffset="77870.851">9802 2952,'15'-20,"-1"0,-1 0,-1-1,0-1,-2 0,0-1,-2 0,-1 0,5-24,26-70,-34 107,-2 4,-1 0,1 1,1-1,-1 0,1 0,0 1,1 0,-1-1,1 1,0 1,0-1,0 0,1 1,0 0,-1 0,1 1,3-3,-6 7,0-1,0 0,0 1,-1-1,1 1,0 0,-1 0,1-1,0 1,-1 0,1 0,-1 0,1 1,-1-1,0 0,0 1,1-1,-1 0,0 1,0-1,0 1,0 0,-1-1,1 1,0 0,-1 0,1-1,-1 1,0 0,1 0,-1 0,0-1,0 1,0 1,2 6,13 59,-14-57,1 1,-1-1,2-1,-1 1,2 0,-1-1,1 1,1-1,0 0,1 0,-1-1,2 0,-1 0,1 0,1-1,7 7,-9-12,0 0,0 0,0-1,0 1,1-2,-1 1,0-1,1 0,0 0,-1-1,1 1,-1-2,1 1,-1-1,1 0,-1 0,1-1,-1 1,0-1,1-1,-1 0,-1 1,1-2,0 1,-1-1,1 0,-1 0,0 0,0-1,-1 1,0-1,2-2,14-20,-2-1,-1 0,-1-1,-1-1,-2-1,-1 0,-1 0,-2-1,5-28,-11 48</inkml:trace>
  <inkml:trace contextRef="#ctx0" brushRef="#br0" timeOffset="80058.779">11693 2528,'-8'-6,"0"1,0-1,-1 2,0-1,0 1,0 0,-1 1,1 0,-1 0,1 1,-1 1,0-1,0 2,0-1,0 1,0 1,0 0,0 0,1 1,-1 0,0 1,1 0,0 0,-1 1,1 0,1 1,-1 0,1 1,-7 4,5-1,0 1,1 0,0 1,0-1,1 2,0-1,1 1,1 0,0 1,0-1,1 1,1 1,0-1,1 0,1 1,0 0,0 11,2-20,1 1,1 0,-1-1,1 1,0-1,0 0,1 0,0 0,0 0,0 0,0 0,1-1,-1 1,1-1,0 0,1-1,-1 1,1 0,-1-1,1 0,0 0,0-1,0 0,1 1,-1-2,1 1,-1 0,1-1,-1 0,1-1,0 1,0-1,-1 0,1-1,0 1,-1-1,1 0,0 0,-1-1,1 0,-1 0,0 0,0 0,2-2,14-8,-1-1,0 0,-1-2,0-1,-1 0,-1-1,-1-1,0 0,-1-1,-1-1,-1 0,-1-1,-1-1,0 1,-2-2,6-20,8-37,-20 97,0 1,1-1,1 1,0-1,2-1,0 1,0-1,5 6,36 100,-47-120,0 6,0 1,1-1,0 0,1 0,-1 0,2 0,-1 0,1-1,0 1,1-1,0 0,4 5,6 2</inkml:trace>
  <inkml:trace contextRef="#ctx0" brushRef="#br0" timeOffset="83025.094">12173 2388,'4'-1,"-1"0,0 1,1-1,-1 1,1 0,-1 0,0 1,1-1,-1 0,0 1,1 0,-1 0,0 0,0 0,1 1,-1-1,0 1,0 0,-1 0,1 0,0 0,1 3,4-1,27 21,0 2,-2 1,-1 2,-2 1,-1 1,-1 2,9 16,23 24,6-4,-69-100,-2 11</inkml:trace>
  <inkml:trace contextRef="#ctx0" brushRef="#br0" timeOffset="83422.314">12624 2302,'-76'118,"-73"76,33-60,100-98,17-23</inkml:trace>
  <inkml:trace contextRef="#ctx0" brushRef="#br0" timeOffset="83706.823">13132 2444,'-19'34,"-7"25,2 7,4-2,6-8,6-8,-2-8,2-6,-3-3,-4-8,0-7</inkml:trace>
  <inkml:trace contextRef="#ctx0" brushRef="#br0" timeOffset="83960.735">13161 2161,'-15'20,"-4"5</inkml:trace>
  <inkml:trace contextRef="#ctx0" brushRef="#br0" timeOffset="84343.145">13669 2388,'-4'-1,"0"1,0 0,1 1,-1-1,0 1,0-1,1 1,-1 0,0 0,1 1,-1-1,1 1,0 0,-1 0,1 0,0 0,0 1,0-1,1 1,-1-1,1 1,-1 0,1 0,0 0,0 1,0-1,0 0,1 1,-1-1,1 1,0 0,0-1,0 1,1 0,-1-1,1 1,0 0,0 0,0 0,1-1,-1 1,1 0,0 0,0-1,0 1,1-1,-1 1,1-1,0 1,0-1,0 0,0 0,2 2,31 29,37 49,-70-80,0 1,-1-1,1 1,-1 0,0-1,0 1,0 0,-1 0,1 0,-1 0,0-1,0 1,0 0,-1 0,1 0,-1 0,0-1,0 1,0 0,-1 0,1-1,-1 1,0-1,0 0,0 1,-2 0,-4 6,-1-2,-1 1,0-1,0-1,0 0,-1 0,0-1,0 0,-1-1,0-1,0 1,0-2,0 0,0 0,-1-1,1-1,-1 0,0-1,1 0,-1-1,0 0,1-1,0 0,-1-1,-8-3,-3-1</inkml:trace>
  <inkml:trace contextRef="#ctx0" brushRef="#br0" timeOffset="86676.595">14854 2359,'-1'0,"1"0,0 0,-1 0,1 0,0 0,0 0,-1 0,1 0,0 0,-1 0,1 0,0 0,-1 0,1 0,0 0,-1 0,1-1,0 1,-1 0,1 0,0 0,0 0,-1-1,1 1,0 0,0 0,-15 19,2 0,0 2,1-1,2 2,0-1,1 2,1-1,1 1,-3 18,-1 0,8-37,1 0,1 0,-1 0,0 0,1 1,0-1,0 1,0-1,1 1,0-1,0 1,0-1,0 1,0-1,1 1,0-1,0 1,0-1,1 1,-1-1,1 0,0 0,0 0,1 0,-1 0,1-1,0 1,0-1,0 1,0-1,1 0,-1 0,1-1,0 1,0-1,0 1,0-1,0-1,0 1,1 0,-1-1,0 0,8-3,0 0,-1 0,1-1,-1-1,0 0,0 0,0-1,-1-1,1 1,-1-2,-1 0,1 0,-1 0,0-1,4-5,3-5,-1-1,0 0,-1 0,-1-2,-1 0,-1 0,-1-1,4-14,-8 18,0-2,-2 1,0 0,-1-1,-2 1,1-1,-2 0,-1 0,-1-5,0 19,0 1,0-1,0 0,-1 1,0-1,0 1,-1 0,1 0,-1 0,0 0,-1 1,1 0,-1-1,0 2,0-1,0 1,0-1,0 1,-1 1,0-1,1 1,-1 0,0 0,0 1,0-1,0 2,0-1,-1 0,1 1,0 0,0 1,0-1,0 1,0 1,0-1,0 1,0 0,0 0,0 0,1 1,0 0,-1 0,1 1,0-1,0 1,-1 2,5-5,0 0,-1-1,1 1,0 0,0 0,0 0,1 0,-1 0,0 0,0 0,0 1,1-1,-1 0,1 0,-1 0,1 1,-1-1,1 0,0 1,-1-1,1 0,0 1,0-1,0 1,0-1,0 0,1 1,-1-1,0 0,1 1,-1-1,1 0,-1 0,1 1,-1-1,1 0,0 0,0 0,0 0,-1 0,1 0,0 0,0 0,0 0,1 0,-1 0,0-1,0 1,0 0,1-1,-1 1,1-1,76 13,-58-17,0 0,0-2,-1 0,1-1,-2-1,1-1,-1-1,0 0,-1-1,6-6,7-2,177-128,-195 135,0 0,-1-1,0-1,-2 1,1-2,-2 1,0-1,0 0,-1-1,-1 0,-1 0,0 0,-2-1,2-6,-5 21,1 0,0 0,-1 0,0 0,1-1,-1 1,0 0,0 0,0-1,-1 1,1 0,0 0,-1 0,0 0,1 0,-1 0,0-1,0 2,0-1,0 0,0 0,-1 0,1 0,-1 1,1-1,-1 1,1-1,-1 1,0-1,0 1,0 0,0 0,0 0,0 0,0 0,0 1,0-1,0 0,0 1,0 0,-1-1,1 1,0 0,0 0,0 0,-1 1,1-1,0 1,0-1,0 1,0-1,0 1,0 0,0 0,0 0,0 0,0 1,0-1,0 0,-1 2,-6 12,1 1,0 0,1 1,1 0,1 0,0 0,1 1,1-1,1 1,0 0,1 0,1 0,1-1,0 2,-1 1,4 58,3 0,4-1,3 0,20 62,17 95,-28-89,-6 1,-4 124,-12-228,0-16,0 0,-2 1,-1-1,-1 0,-1 0,-1 0,-1 0,-6 13,9-33,0-1,0 0,0 0,-1 0,0 0,0 0,0-1,0 0,-1 1,0-2,0 1,0-1,0 1,0-1,-1-1,1 1,-1-1,0 0,0 0,1-1,-1 1,-1-2,1 1,0 0,0-1,0 0,0-1,0 1,0-1,0 0,0-1,0 1,0-1,1-1,-1 1,0-1,1 0,0 0,0 0,0-1,0 0,0 0,1 0,0 0,0-1,0 1,-2-5,-3-10,2 0,0-1,1 0,1 0,1-1,0 0,2 0,0 1,2-1,0 0,1 0,2 0,0 0,1 1,1-1,6-16,2-3,2-1,2 2,2 0,1 2,2 0,2 1,1 1,26-27,29-17,-61 61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15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0 563,'190'-288,"-190"286,1 1,-1 0,0-1,1 1,-1 0,1 0,0-1,-1 1,1 0,0 0,0 0,-1 0,1 0,0 0,0 0,0 0,0 0,0 1,1-1,-1 0,0 1,0-1,0 0,1 1,-1 0,0-1,1 1,-1 0,0-1,1 1,-1 0,0 0,1 0,-1 0,0 1,1-1,-1 0,0 0,0 1,1-1,-1 1,0-1,0 1,1 0,-1-1,0 1,0 0,0 0,0 0,0 0,0 0,0 0,0 0,-1 0,1 0,0 0,-1 0,1 0,-1 1,1-1,0 1,1 7,1 0,0-1,0 1,1-1,0 0,1 0,-1-1,2 1,-1-1,1 0,0 0,0-1,1 0,0 0,0 0,1-1,-1 0,1-1,0 1,0-1,1-1,7 3,-4-5,-1-1,0 0,1-1,-1 0,0-1,0 0,1-1,-2 0,1 0,0-1,-1-1,0 0,0 0,0-1,0 0,-1-1,0 0,-1-1,0 1,0-1,0-1,-1 0,0 0,-1 0,0-1,0 0,-1 0,-1 0,0-1,0 0,1-7,2 3,-1 0,-1-1,-1 0,0 0,-1 0,0-1,-2 1,0-1,0 1,-2-1,0-5,-6-2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12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1162,'-26'297,"17"-251,8-46,0 0,0-1,1 1,-1 0,0-1,0 1,0 0,1-1,-1 1,0-1,0 1,1-1,-1 0,0 1,1-1,-1 0,1 1,-1-1,1 0,-1 0,1 1,-1-1,1 0,0 0,-1 0,1 0,0 1,0-1,0 0,0 0,0 0,0 0,0 0,0 0,0 0,0 0,0 0,-3-30,1 0,1 0,2-1,2 1,0 0,2 0,1 0,2 1,1 0,1 0,2 1,0 0,2 1,2 1,0 0,11-11,-22 28,1 1,0 1,1-1,0 1,0 0,1 1,0 0,0 0,0 0,1 1,0 0,1 1,-1 0,2 0,-8 6,-1-1,1 0,-1 1,1-1,-1 1,1 0,-1 0,1 0,-1 0,0 0,0 0,1 1,-1-1,0 1,0 0,0-1,0 1,-1 0,1 0,-1 0,1 1,-1-1,1 0,-1 0,0 1,0-1,0 1,-1-1,1 1,0-1,-1 1,0-1,0 1,1-1,-1 1,-1 0,1-1,0 1,-1 0,6 22,1-5</inkml:trace>
  <inkml:trace contextRef="#ctx0" brushRef="#br0" timeOffset="299.899">678 964,'-29'28,"1"1,0 2,3 0,1 2,1 0,1 2,2 1,18-33,0 0,0-1,1 1,-1 0,1 0,-1 0,1 0,0 1,0-1,1 0,-1 0,1 1,-1-1,1 0,0 0,0 1,1-1,-1 0,1 1,-1-1,1 0,0 0,0 0,1 0,-1 0,1 0,-1 0,1 0,0 0,0-1,0 1,0-1,1 1,-1-1,1 0,-1 0,1 0,0 0,10 0,1-1,-1 0,0-1,1 0,-1-2,0 1,0-1,0-1,0 0,0-1,0-1,-1 0,0 0,0-1,0-1,-1 0,0 0,0-1,-1-1,0 0,0 0,-1-1,0 0,-1-1,0 1,0-3,-3 7,-1-1,1 0,-1 0,-1 0,1 0,-1 0,0-1,-1 0,0 1,0-1,0 0,-1 0,-1 0,1 0,-1 0,0-1,-1 1,0 0,-1 0,1 1,-1-1,-1 0,1 1,-1-1,-1 1,0 0,0 0,0 0,0 0,-1 1,0-1,-1 1,-5-4,-13-9,1 2</inkml:trace>
  <inkml:trace contextRef="#ctx0" brushRef="#br0" timeOffset="685.045">1158 343,'6'96,"-29"229,13-219,6 0,5 52,1-41,9-67,0-72,-7 3</inkml:trace>
  <inkml:trace contextRef="#ctx0" brushRef="#br0" timeOffset="928.55">876 880,'38'-15,"37"-9,15 0,3 3,-11 6,-10 5,-11 4,-7 3,-8 3,-7 1,-10 0</inkml:trace>
  <inkml:trace contextRef="#ctx0" brushRef="#br0" timeOffset="1565.861">1892 795,'-286'169,"277"-164,-1 2,2-1,-1 1,1 1,0-1,0 1,1 1,0-1,0 1,1 1,0-1,1 1,0 0,-1 5,6-12,0-1,0 1,1 0,0 0,-1 0,1 0,0-1,0 1,0 0,1-1,-1 1,0-1,1 1,0-1,0 0,0 0,0 0,0 0,0 0,0 0,0 0,1-1,-1 1,1-1,0 1,-1-1,1 0,0 0,-1-1,1 1,0 0,0-1,0 0,0 1,0-1,0 0,-1-1,1 1,0 0,0-1,0 0,0 0,-1 0,1 0,0 0,-1 0,1 0,-1-1,1 0,1-1,43-21,-1-2,0-2,-3-1,6-8,53-33,-101 70,0-1,-1 0,1 1,0-1,0 1,0 0,0-1,0 1,0 0,0-1,0 1,0 0,-1 0,1 0,0 0,0 0,0 0,0 0,0 0,0 0,0 1,0-1,0 0,0 0,0 1,0-1,0 1,0-1,-1 1,1-1,0 1,0 0,0-1,-1 1,1 0,-1 0,1-1,0 1,-1 0,1 0,-1 0,0 0,1 0,-1-1,0 1,1 0,-1 1,5 54,-4-40,-2-9,1 0,0 0,0 0,0 0,1 0,1 0,-1-1,1 1,0 0,0-1,1 0,0 1,0-1,0 0,1 0,0-1,0 1,1-1,-1 0,1 0,0 0,1-1,-1 1,1-1,0-1,0 1,0-1,0 0,0 0,1-1,0 0,-1 0,1-1,0 1,0-1,0-1,-1 0,3 0,6-5,1-1,-1 0,-1-1,1-1,-1 0,0-1,-1-1,0 0,-1-1,0 0,-1-1,0 0,0-1,-2 0,1-1,-2 0,1-1,-2 5,25-41,-3 0,-2-2,-2-1,10-36,-13 35,1 0,-3-1,-2-1,-3-1,-3 0,-1-1,-4 0,-1-27,-25-29,18 113,0 0,0-1,-1 1,1 0,0 0,-1 0,1 0,-1 0,0 0,0 0,0 0,0 1,0-1,0 1,0-1,0 1,0 0,-1 0,1 0,-1 0,1 0,-1 1,1-1,-1 1,1-1,-1 1,1 0,-1 0,1 0,-1 0,1 1,-1-1,0 1,1 0,0-1,-1 1,1 0,0 0,-1 1,1-1,0 0,-1 1,-11 9,0 1,1 0,1 1,0 0,1 1,0 0,1 1,1 0,0 0,1 1,0 0,2 1,0-1,1 1,0 1,1-1,1 5,-6 41,2 1,3-1,3 1,3-1,3 3,77 427,-80-479,0 0,-1 0,0 0,-1 0,-1 0,0 0,-1 0,0-1,-1 1,-1 0,0-1,-1 0,-1 2,6-15,1-1,-1 0,0 1,0-1,0 0,1 1,-1-1,0 0,0 0,0 1,0-1,0 0,0 0,0 1,0-1,0 0,-1 1,1-1,0 0,0 1,-1-1,1 0,0 1,-1-1,1 0,-1 1,1-1,-1 1,1-1,-1 1,1-1,-1 1,1-1,-1 1,0 0,1-1,-1 1,0 0,1-1,-1 1,0 0,1 0,-1 0,0-1,0 1,1 0,-1 0,0 0,0 0,1 1,-1-1,0 0,1 0,-1 0,0 0,1 1,-1-1,0 0,1 1,-1-1,0 1,1-1,-1 0,1 1,-1-1,1 1,-1 0,0-1,-1-20</inkml:trace>
  <inkml:trace contextRef="#ctx0" brushRef="#br0" timeOffset="1803.16">2117 654,'43'0,"44"0,15 0,2 0,-9 0,-10 0,-15 0,-10 5,-10 1,-4 0,-5-1,-5-1,-4-2,-2-1,-1 0,-2-1,0 4,-4 2</inkml:trace>
  <inkml:trace contextRef="#ctx0" brushRef="#br0" timeOffset="2050.056">3134 851,'0'39,"5"17,1 4,5-9,0-12</inkml:trace>
  <inkml:trace contextRef="#ctx0" brushRef="#br0" timeOffset="2464.067">3613 739,'-7'16,"1"1,1 0,0-1,1 2,1-1,1 0,1 1,0-1,1 1,0-1,2 1,0-1,1 0,4 11,-6-25,0-1,0 1,0 0,0-1,1 0,-1 1,1-1,-1 0,1 1,0-1,0 0,0 0,0-1,1 1,-1 0,0-1,1 1,-1-1,1 0,-1 0,1 0,0 0,-1 0,1 0,0-1,0 1,0-1,-1 0,1 0,0 0,0 0,0-1,-1 1,1-1,0 0,0 1,-1-1,1 0,1-1,6-3,0-1,-1 1,1-2,-1 1,-1-1,1 0,-1-1,-1 0,5-6,-4 4,0-1,-1 0,0-1,-1 0,0 0,-1 0,0 0,-1-1,-1 0,0 0,0 0,-1 0,-1 0,0 0,-1-1,-1 1,0 0,-1 0,0 0,0 0,-2 0,0 0,0 1,-5-9,7 17,-1 0,0 0,0 0,0 0,0 0,-1 1,1 0,-1 0,0 0,0 0,0 0,0 1,-1 0,1 0,-4-1,-14-4</inkml:trace>
  <inkml:trace contextRef="#ctx0" brushRef="#br0" timeOffset="2300.9">3275 429,'0'0</inkml:trace>
  <inkml:trace contextRef="#ctx0" brushRef="#br0" timeOffset="3715.333">3331 343,'5'-4,"-4"-3,-1 6,4 3,5 0,3-4,2-2,-4 0,-5 5,-8 2,-4 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18.7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51,'-5'0,"3"0,3-5,4-2,8-4,-4 0,-8 6,0 4,1-2,4-1,1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34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1,'1'92,"-13"201,-45-11,30-196,30-78,9-21,-3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35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0 171,'286'-62,"100"0,-35 26,-342 34,-6 1,-1 0,1-1,0 1,-1 1,1-1,0 0,0 0,-1 1,1 0,0 0,0-1,0 1,0 1,0-1,-1 0,1 1,0 0,0-1,-1 1,1 0,0 1,-1-1,1 0,-1 1,1-1,-1 1,0 0,0 0,0 0,0 0,0 0,0 0,0 0,-1 1,1 0,-2 14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1:15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85,'-1'0,"1"-1,-1 1,1-1,-1 1,1 0,-1 0,1-1,-1 1,1 0,-1 0,1-1,-1 1,1 0,-1 0,0 0,1 0,-1 0,1 0,-1 0,1 0,-1 0,0 0,1 0,-1 1,1-1,-1 0,1 0,-1 0,1 1,-1-1,1 0,-1 1,1-1,-1 0,1 1,-1-1,1 1,0-1,-1 1,1-1,0 1,-1-1,1 1,0-1,0 1,-1-1,1 1,0-1,0 1,0-1,0 1,0 0,0-1,0 1,0-1,0 1,0-1,0 2,-6 38,6-39,-12 142,-22 29,25-75,10-93,-1-1,1 0,-1 0,1 0,0 0,0 0,0 0,0 0,1 0,-1 0,1 0,0 0,0-1,0 1,0-1,0 0,0 1,1-1,-1 0,1 0,0-1,-1 1,1 0,0-1,0 0,0 0,0 1,2-1,11 0,-1 0,1-2,-1 1,0-2,0 0,1-1,-1 0,-1-1,1-1,-1-1,1 0,2-2,9-4,-2 0</inkml:trace>
  <inkml:trace contextRef="#ctx0" brushRef="#br0" timeOffset="419.64">422 1,'-7'3,"0"0,0 0,0 1,1 0,0 1,0 0,0-1,0 2,1-1,0 1,0 0,0 0,1 0,0 0,0 1,1 0,-1 0,2 0,-3 7,-30 147,34-153,-97 569,64-362,23-87,11-128,0-10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35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1 197,'48'-5,"49"-6,19-6,-2 0,-10-3,-9 3,-11 0,-14 2,-11 4,-4-2,-8 3,-7 2,-5 2,-4-2,-2 1,-2 0,0 3,-5 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36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194 138,'-143'230,"106"-164,23-48,18-32,37-55,4 1,2 3,3 2,43-41,-93 104,1 1,-1 0,0-1,0 1,0 0,0-1,0 1,0 0,1-1,-1 1,0-1,1 1,-1 0,0-1,1 1,-1-1,1 1,-1-1,1 1,-1-1,1 0,-1 1,1-1,-1 1,1-1,0 0,-1 0,1 1,0-1,-1 0,1 0,0 0,-1 0,1 1,0-1,-1 0,1 0,0 0,-1-1,1 1,0 0,-1 0,1 0,0 0,-1-1,1 1,-1 0,1-1,0 1,-1 0,1-1,-1 1,1-1,-1 1,1-1,-1 1,1-1,-1 1,0-1,1 1,-1-1,0 0,1 1,-1-1,0 0,-5 57,4-52,-4 11,0 0,1 0,1 0,1 1,0 0,1-1,0 1,1-1,1 1,1 0,0-1,1 1,0-1,2 0,0 0,0 0,2 1,-3-12,-1-1,1 1,0-1,0 0,0 0,0 0,0 0,1-1,0 1,-1-1,1-1,0 1,0-1,0 1,0-1,0-1,0 1,0-1,0 0,0 0,0 0,0-1,1 0,-1 0,0 0,-1 0,1-1,0 0,0 0,-1 0,1-1,-1 1,0-1,0 0,0-1,0 1,0 0,-1-1,1 0,-1 0,0 0,1-3,12-18,-1-1,-1-1,-2 0,0-1,-2 0,-1 0,-2-1,2-12,2-88,-7 124,1 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37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13,'7'-13,"-12"25,-6 16,-21 180,-36 244,45-287,8-61,15-104,0-1,-1 1,1-1,0 1,0 0,0-1,-1 1,1 0,0 0,0-1,-1 1,1 0,0 0,-1-1,1 1,0 0,-1 0,1 0,0-1,-1 1,1 0,0 0,-1 0,1 0,-1 0,1 0,0 0,-1 0,1 0,-1 0,1 0,0 0,-1 0,1 0,0 0,-1 0,1 1,-1-1,1 0,0 0,-1 0,1 0,0 1,-1-1,1 0,0 1,0-1,-1 0,1 0,0 1,0-1,0 0,-1 1,1-1,0 0,0 1,0-1,0 1,0-1,-4-14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37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87,'43'-5,"29"-1,11-5,2 0,-9 1,-8 3,-11-3,-5 2,-7 0,-6 3,-5 2,-4 1,-6 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38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1,'8'35,"-2"0,-1 0,-1 1,-2 0,-2 0,-1-1,-2 1,-1 0,-3 4,4-12,-5 321,20-292,-12-56,1 0,0 1,-1-1,1 0,0 0,0 0,0-1,0 1,0 0,0 0,0 0,0-1,0 1,0 0,1-1,-1 1,0-1,0 0,1 1,-1-1,0 0,0 0,1 0,-1 0,0 0,1 0,-1 0,0 0,1 0,-1 0,0-1,0 1,1-1,-1 1,0-1,0 1,0-1,0 0,0 0,0 1,0-1,1-1,163-121,-159 118,52-28,-56 33,-1 0,1-1,0 1,-1 0,1 0,-1 0,1 0,0 0,-1 1,1-1,-1 0,1 1,-1-1,1 1,-1 0,1-1,-1 1,1 0,-1 0,0 0,0 0,1 0,-1 0,0 0,0 1,0-1,0 0,0 0,0 1,-1-1,1 1,0-1,-1 1,1-1,-1 1,0-1,1 1,-1 0,0 0,3 10,-1 0,0 0,-1 0,0 0,-1 0,0 1,-1-1,0 0,-1 0,-1 0,1 0,-3 3,-2 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47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8,'1'-7,"-21"20,12-4,2 0,-1 1,1 0,1 0,0 0,0 1,1-1,0 1,1 0,0 4,0-5,0-1,1 1,1 0,-1 0,2 0,-1 0,1 0,1 1,0-1,0 0,1 0,1-1,2 10,6-6,0-6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48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1,'0'4,"-4"7,-3 7,-4 4,0 4,1-8,8-7,4-9,6-11,2-8,0 3,-3 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52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25,'-112'-24,"107"24,1-1,-1 1,1 0,-1 0,1 1,-1-1,1 1,0 0,-1 0,1 1,0-1,0 1,0 0,0 0,0 0,0 1,0-1,1 1,-1 0,1 0,0 0,0 1,0-1,0 1,1-1,0 1,-1 0,1 0,0 0,1 0,-1 0,1 1,0-1,0 0,0 1,1-1,-1 1,1-1,0 1,0-1,1 1,-1-1,1 0,1 3,38 86,5 23,-44-113,0 0,0 1,0-1,0 0,-1 1,1-1,-1 1,0-1,0 1,0-1,0 1,-1-1,1 1,-1-1,0 1,0-1,0 0,-1 1,1-1,-1 0,1 0,-1 0,0 0,0-1,-1 1,1 0,-1-1,1 1,-1-1,0 0,0 0,0 0,0 0,0-1,0 1,0-1,0 0,-4 1,-3-2,-1 0,1-1,0 0,0-1,-1 0,2-1,-1 0,0 0,0-1,1-1,0 1,0-1,0-1,1 0,0 0,0-1,0 0,0 0,-5-9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57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 1,'-3'12,"1"1,-1-1,-1 0,-1 0,1 0,-2-1,1 1,-2-1,0-1,0 1,0-1,-2 0,1-1,-1 0,0 0,-1-1,0 0,-1-1,1 0,-1 0,-1-2,-8 5,-53 39,57-35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5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12,'-13'-4,"0"2,-1-1,1 2,0 0,-1 0,1 1,-1 1,1 0,0 1,-1 1,1 0,0 0,0 1,1 1,-1 0,1 1,0 1,1-1,0 2,0 0,0 0,1 1,0 0,0 0,1 1,1 1,0-1,-7 13,12-18,-4 4,0 0,1 1,0 0,0 0,1 1,0 0,1 0,1 0,-1 0,2 0,0 1,0 0,1-1,0 1,1 0,0-1,1 1,0 0,2 4,3-10,0 0,0-1,0 1,1-1,0-1,0 1,0-1,0 0,1-1,0 1,-1-2,1 1,0-1,1 0,-1-1,0 0,0 0,1-1,-1 0,0 0,1-1,-1 0,0 0,0-1,0 0,0-1,0 0,0 0,4-3,26-13,-1-1,-1-1,-1-2,-1-2,-1-1,-1-2,-2 0,19-24,-24 27,48-41,-73 65,1 1,0-1,-1 0,1 1,0-1,0 1,0-1,-1 1,1 0,0-1,0 1,0 0,0-1,0 1,0 0,0 0,0 0,0 0,-1 0,1 0,0 0,0 0,0 1,0-1,0 0,0 0,0 1,0-1,-1 0,1 1,0-1,0 1,0 0,-1-1,1 1,0-1,-1 1,1 0,-1 0,1-1,0 1,-1 0,0 0,1 0,-1-1,1 1,-1 0,0 0,0 0,1 0,-1 0,0 0,0 0,0 0,0 0,3 60,-3-53,-2 30,1-30,-1 0,1 1,0-1,1 1,0-1,1 1,-1-1,1 1,1-1,0 1,0-1,1 0,0 0,0 0,1-1,0 1,0-1,1 0,-1 0,2 0,-1 0,1-1,1 1,1-2,0 0,0-1,1 0,-1 0,1-1,0 0,0 0,0-1,0-1,1 1,1-1,14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1:28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9285 347,'-23'5,"1"1,0 1,0 1,1 1,0 1,0 0,1 2,1 1,0 0,0 1,2 1,0 1,-10 12,11-3,1 0,1 2,2 0,0 0,2 1,1 1,1-1,2 1,1 1,-2 27,4-37,-1 5,1 1,1 0,2 0,0 0,2 0,1 0,1-1,1 1,1-1,1 0,1-1,1 1,2-2,0 1,8 9,-7-11,1-2,1 0,0 0,2-1,0-1,1-1,5 3,-22-19,0-1,1 0,-1 0,0 1,1-1,-1 0,1 1,-1-1,1 0,-1 0,0 0,1 0,-1 1,1-1,-1 0,1 0,-1 0,1 0,-1 0,1 0,-1 0,1 0,-1 0,1 0,-1 0,0-1,1 1,-1 0,1 0,-1 0,1-1,-1 1,0 0,1 0,-1-1,1 1,-1 0,0-1,1 1,-1 0,0-1,0 1,1-1,-1 1,0-1,0 1,0 0,1-1,-1 1,0-1,0 1,0-1,0 1,0-1,0 1,0-1,0 1,0-1,0 1,0-1,0 1,-1 0,1-1,0 1,0-1,0 1,-1-1,1 1,0-1,0-15</inkml:trace>
  <inkml:trace contextRef="#ctx0" brushRef="#br0" timeOffset="352.27">9624 628,'-114'390,"68"-179,45-209,0 0,0 0,-1 1,2-1,-1 0,0 1,0-1,1 0,0 1,-1-1,1 1,0-1,0 1,0-1,0 1,1-1,-1 0,1 1,-1-1,1 1,0-1,0 0,0 0,0 1,0-1,1 0,-1 0,1 0,-1 0,1-1,0 1,0 0,0-1,0 1,0-1,0 1,0-1,0 0,0 0,1 0,-1 0,0-1,1 1,-1-1,1 1,-1-1,1 0,1 0,64-36,-49 23</inkml:trace>
  <inkml:trace contextRef="#ctx0" brushRef="#br0" timeOffset="718.539">9991 601,'-24'92,"3"2,4 0,5 1,4 1,3 35,24-52,-23-87,-5-15,0 0,-2 0,-1 1,-1 1,-1 0,-1 1,-4-4,7 12,6 2,-1 1,0 1,-1-1,0 1,0 1,-1-1,0 2,0-1,-1 1,1 0,-1 1,-1 0,1 1,-1 0,0 1,1 0,-1 0,-1 1,1 1,-11-1,-19 29,29-9</inkml:trace>
  <inkml:trace contextRef="#ctx0" brushRef="#br0" timeOffset="1318.767">10189 741,'-6'23,"2"0,0-1,1 1,2 0,0 0,2 1,0-1,2 0,5 21,-8-38,0 0,0-1,1 1,0 0,0 0,1-1,-1 1,1 0,1-1,-1 0,1 1,0-1,0 0,0 0,1-1,-1 1,1-1,0 0,1 0,-1 0,1 0,0-1,0 0,0 0,0 0,0 0,1-1,-1 0,1 0,-1-1,1 1,0-1,0 0,0-1,0 0,-1 0,1 0,0 0,0-1,2 0,5-7,0 0,-1 0,0-1,0-1,-1 0,0-1,-1 0,0 0,0-1,-2 0,1-1,2-8,0 6,88-104,-103 151,-7 6,7-31,0 1,0 0,1-1,0 1,1 0,0 1,0-1,1 0,0 0,0 1,1-1,0 1,0-1,1 0,0 1,1-1,0 0,0 0,0 0,1 0,1 0,-1 0,1-1,1 0,-1 0,1 0,5 6,-5-10,0-1,0 1,1-1,-1 1,1-1,-1-1,1 1,0-1,0 0,-1-1,1 1,0-1,0 0,0 0,0-1,-1 0,1 0,0 0,-1-1,1 0,-1 0,1 0,-1-1,0 0,1 0,9-6,1 0,-1-2,-1 0,0 0,-1-1,0-1,6-8,-11 12,30-34,-2-1,-1-2,-3-1,23-45,-51 83,0-1,0 0,-1 0,0 0,0-1,-1 1,-1-1,0 1,0-1,-1 0,-1 1,1-1,-2 1,-2-11,-3 3</inkml:trace>
  <inkml:trace contextRef="#ctx0" brushRef="#br0" timeOffset="-1116.204">7620 1052,'173'-11,"163"-53,-248 48,-83 10</inkml:trace>
  <inkml:trace contextRef="#ctx0" brushRef="#br0" timeOffset="-846.094">8016 628,'4'39,"3"31,-1 9,-6 1,-3-9,-1-12,0-10,1-10,1-6,1-3,0-4,1 1,0-1,5-5,1 0,0-5</inkml:trace>
  <inkml:trace contextRef="#ctx0" brushRef="#br0" timeOffset="4587.445">11882 911,'-5'-4,"-1"1,0 0,-1 0,1 1,0-1,-1 1,1 0,-1 1,0 0,0 0,1 1,-1-1,0 1,0 1,0-1,0 1,1 0,-1 1,1 0,-1 0,1 0,-1 1,-4 1,0 0,0 0,1 1,-1 0,1 1,0 0,1 1,0 0,0 0,0 1,1 0,0 0,1 1,0 0,0 1,1-1,0 1,1 0,0 1,0 0,1-1,1 1,0 1,0-1,1 0,0 1,1 0,2-9,-1 0,0 0,1 1,0-1,0 0,0 0,0 0,0 0,0 0,1 0,0 0,-1 0,1 0,0-1,1 1,-1-1,0 1,1-1,-1 0,1 0,0 0,-1 0,1-1,0 1,0-1,0 0,0 1,1-1,-1-1,3 2,3-1,-1 0,1 0,-1 0,1-1,-1 0,1-1,-1 0,1 0,-1-1,0 0,5-2,14-8,-1-2,0-1,-1-1,0-1,-2-1,0-1,-1-1,-1-1,1-3,-16 18,0-1,0 0,-1-1,0 0,0 1,-1-1,0-1,-1 1,1-1,1-7,-5 25,1 1,0-1,1 0,0-1,0 1,1 0,0-1,1 1,-1-1,2 0,-1 0,5 5,4 11,1-2,0 0,2-1,0 0,16 14,-15-21</inkml:trace>
  <inkml:trace contextRef="#ctx0" brushRef="#br0" timeOffset="4967.418">12249 882,'3'2,"1"0,-2 0,1 0,0 0,0 0,-1 1,1-1,-1 1,0 0,0 0,0 0,0 0,0 0,0 0,-1 0,0 0,0 1,0-1,1 3,39 192,-16-141,-24-56,0 0,0 0,0 0,0-1,0 1,0 0,1 0,-1-1,0 1,0-1,1 1,-1-1,0 1,1-1,-1 0,0 0,1 0,-1 0,0 0,1 0,-1 0,1 0,-1 0,0-1,1 1,-1 0,0-1,0 1,1-1,-1 0,0 1,0-1,0 0,0 0,0 0,0 0,0 0,0 0,0 0,0 0,0 0,-1 0,1-1,17-21,-2 0,-1-1,-1-1,-1 0,-1-1,-1-3,2 1,21-41,-22 52</inkml:trace>
  <inkml:trace contextRef="#ctx0" brushRef="#br0" timeOffset="5302.38">12757 1052,'25'-12,"-1"-1,0-1,-1-1,-1-1,0-1,19-19,-38 34,1 0,-1 0,0 0,0-1,0 0,0 1,0-1,-1 0,1 0,-1 0,0 0,0-1,0 1,0-1,-1 1,0-1,1 0,-1 1,0-1,-1 0,1 0,-1 0,1 0,-1 1,0-1,-1 0,1 0,-1 0,0 0,1 0,-2 1,1-1,0 0,-1 1,0-1,0 1,0 0,0-1,0 1,0 0,-1 0,-3 0,0-1,0 2,0-1,-1 0,1 1,-1 0,1 1,-1 0,0 0,1 0,-1 0,0 1,0 1,1-1,-1 1,0 0,0 0,1 1,-1 0,1 0,0 1,0-1,-2 2,-9 5,0 0,0 1,1 1,1 1,0 0,0 1,-7 9,16-16,0 0,1 0,0 1,0-1,1 1,0 1,0-1,1 1,0-1,0 1,0 0,1 0,1 0,-1 0,1 0,0 0,1 1,0-1,1 0,-1 0,1 1,1-1,0 0,0 0,0 0,1-1,1 1,-1-1,1 1,0-1,1 0,-1 0,1-1,1 0,-1 0,1 0,1 0,11 6,0-1,1 0,1-2,0 0,0-2,0 0,1-1,0-1,0-1,0-1,1 0,-1-2,9-1,68-15,-72 10</inkml:trace>
  <inkml:trace contextRef="#ctx0" brushRef="#br0" timeOffset="5868.896">13067 205,'28'23,"-2"2,-1 0,-1 2,-1 1,-1 1,-2 0,-1 2,-1 0,-1 1,-3 1,0 0,-2 1,-2 0,0 1,-3 0,-1 1,-2-1,-1 4,0-10,-1-1,-2 1,-1 0,-2 0,0-1,-2 0,-1 1,-1-2,-2 1,0-1,-2 0,-1-1,-1 0,-6 6,5-12,-1-1,-1 0,-1-1,0-1,-2-1,0 0,0-1,-2-1,0-1,-67 31,63-35</inkml:trace>
  <inkml:trace contextRef="#ctx0" brushRef="#br0" timeOffset="12860.017">509 1870,'159'-25,"136"-9,-170 35,196-10,-6-27,49 8,60 17,-185-13,99-7,25 2,449 30,-593-29,324 27,-124 0,-165-26,49 16,-207 0,0 5,80 5,-147 1,201-27,86-3,-71 3,-10-2,-55 13,-145 10,-1 2,1 1,0 2,0 1,3 3,106-4,25-26,142 25,-114-25,181 27,-145 27,258-15,-270 4,213-12,-225-6,101 30,-5 1,663-30,-633 28,353-26,-592-13,-83 8,1 1,0 1,-1 1,1-1,0 2,0 0,-1 1,1 0,10 3,21 12,-25-6</inkml:trace>
  <inkml:trace contextRef="#ctx0" brushRef="#br0" timeOffset="19109.401">7508 1813,'-369'0,"347"1,0 1,1 0,-1 2,1 0,0 2,0 0,1 1,0 1,0 1,-14 9,32-16,0 1,1-1,-1 1,0-1,1 1,0 0,-1-1,1 1,0 0,1 0,-1 0,0 0,1 0,0 0,-1 0,1 0,1 0,-1 0,0 0,1 0,-1 0,1 0,0 0,0 0,0 0,0 0,1-1,-1 1,1 0,0-1,0 1,7 19,2 18,-11-31,1 0,0-1,1 1,0-1,1 1,0-1,0 0,0 0,1 0,0-1,1 1,0-1,0 0,0 0,1-1,0 0,0 0,1 0,0 0,0-1,0 0,0-1,1 0,4 2,127 24,-127-28,-1 0,0 0,0 1,0 1,0 0,-1 0,1 1,-1 0,0 1,0 0,-1 1,0 0,6 5,-10-1,-1 0,-1-1,1 1,-2 0,1 1,-2-1,1 0,-2 1,1-1,-2 0,1 1,-2-1,1 0,-2 1,-1 6,-2-4,-1 0,1-1,-2 0,0 0,-1-1,0 0,-1-1,0 0,0 0,-2-1,1 0,-1-1,0-1,-1 0,0 0,0-1,-1-1,0 0,-13 3,16-6,1-1,0 0,-1-1,0 0,1 0,-1-1,1-1,-1 0,0 0,1-1,0 0,-1-1,1 0,0-1,0 0,1-1,-1 0,1 0,0-1,-2-1,-7-4</inkml:trace>
  <inkml:trace contextRef="#ctx0" brushRef="#br0" timeOffset="20761.04">368 121,'0'-6,"-1"1,1 0,-1 0,0 0,0-1,-1 1,0 0,0 1,0-1,0 0,-1 0,1 1,-1 0,0-1,-1 1,1 0,-1 1,0-1,0 1,0-1,0 1,0 0,-1 1,0-1,1 1,-1 0,0 0,0 0,0 1,0-1,0 1,-1 1,1-1,0 1,0 0,-1 0,1 0,0 1,0 0,0 0,-1 0,1 0,0 1,-4-1,1 0,-1 1,0 0,1 0,0 0,0 1,0 1,0-1,0 1,0 1,1-1,0 1,0 1,0-1,1 1,0 0,0 1,0-1,1 1,0 0,0 1,1-1,-1 3,1 7,2 0,-1 0,2 1,0-1,2 1,-1-1,2 1,1-1,0 0,2 5,8 69,-10 76,-6 0,-11 32,-25 394,67-207,0-138,1 22,-30-268,1 1,-1-1,1 0,-1 1,1-1,0 0,0 1,0-1,0 0,0 1,1-1,-1 1,1-1,-1 0,1 0,0 1,0-1,0 0,0 0,0 0,1 0,-1 0,1 0,-1 0,1-1,0 1,-1 0,1-1,0 0,0 1,0-1,0 0,0 0,1 0,-1 0,0 0,0-1,1 1,-1-1,0 1,1-1,-1 0,1 0,0 0,225-20,-172 20,-32 0</inkml:trace>
  <inkml:trace contextRef="#ctx0" brushRef="#br0" timeOffset="25578">13462 8,'82'20,"57"-31,-136 14,1 0,-1-1,0 1,0 1,0-1,0 0,0 1,-1-1,0 1,1 0,-1 0,-1 0,1 0,0 0,-1 0,0 1,0-1,0 0,-1 1,0-1,1 0,-1 1,-1-1,1 1,-1-1,0 0,0 1,0 1,0 7,7 208,30 53,-27-171,-4 0,-7 74,0-33,2 787,-25-787,25-141,0 0,0 0,0 1,0-1,-1 0,1 0,-1 1,0-1,0 0,0 0,0 0,-1 0,1 0,-1 0,0 0,0-1,0 1,0-1,0 1,0-1,-1 0,1 0,-1 0,0 0,1 0,-1 0,0-1,0 0,0 1,0-1,0 0,-3 0,-165 2,99-6,-72 2,155 1</inkml:trace>
  <inkml:trace contextRef="#ctx0" brushRef="#br0" timeOffset="26509.455">14479 459,'-9'-7,"0"1,0 1,-1-1,0 2,0-1,0 1,0 1,0 0,-1 0,0 1,1 0,-1 1,0 0,0 1,0 0,1 1,-1 0,0 1,0 0,-8 3,5 0,0 0,0 2,0-1,1 1,0 1,1 1,0-1,0 2,1 0,0 0,-9 12,17-20,1 0,-1 0,1 0,0 1,0-1,0 1,0-1,0 1,1 0,-1-1,1 1,0 0,0 0,0 0,0 0,0 0,1 0,-1 1,1-1,0 0,0 0,0 0,0 0,0 0,1 1,0-1,-1 0,1 0,0 0,1 0,-1 0,0-1,1 1,0 0,-1-1,1 1,0-1,0 1,1-1,-1 0,0 0,1 0,-1 0,1 0,0-1,0 1,0 0,8-2,-1 0,1 0,0-1,-1 0,1-1,-1 0,0 0,0-1,0-1,0 0,0 0,0-1,-1 0,8-6,9-2,33-15,1 3,1 2,29-5,-65 20,-22 6,-1 1,1-1,-1 0,1 1,0 0,0-1,0 1,0 0,-1 0,1 1,1-1,-1 1,0-1,0 1,0 0,0 0,0 1,0-1,0 0,0 1,0 0,0 0,0 0,0 0,0 0,-1 1,1-1,0 1,-1-1,1 1,-1 0,0 0,0 0,1 1,-1-1,-1 0,1 1,0 0,0-1,-1 1,0 0,1 0,-1-1,1 18,-1 0,0 0,-2 0,0 0,-1 0,-1 0,-1-1,-1 1,0-1,-2 0,0-1,-1 1,-1-2,-10 17,13-22,-31 53,-3-1,-2-3,-3-1,-3-3,-2-1,-3-3,-3-1,-28 25,-75 84,157-159,0-1,1 1,-1-1,1 1,-1-1,1 1,-1 0,1-1,0 1,0 0,0 0,0 0,0 0,1 0,-1 0,0 0,1 1,0-1,-1 0,1 0,0 0,0 0,0 1,1-1,-1 0,0 0,1 0,-1 0,1 0,0 0,0 0,0 0,0 0,0 0,0 0,0 0,2 1,16 3,1-2</inkml:trace>
  <inkml:trace contextRef="#ctx0" brushRef="#br0" timeOffset="26863.665">14817 1249,'-37'12,"1"1,1 2,0 2,1 1,0 2,2 1,1 1,0 2,2 1,1 1,1 1,1 2,-8 13,31-39,0 0,1 0,-1 0,1 1,0-1,0 1,0 0,0 0,1-1,0 1,-1 0,1 0,1 0,-1 1,1-1,-1 0,1 0,0 0,1 0,-1 0,1 0,0 0,0 0,0 0,0 0,1 0,-1 0,1 0,0-1,0 1,1-1,-1 0,1 1,0-1,-1 0,1 0,1-1,-1 1,0-1,1 1,0-1,6 2,-1 0,1-1,0 0,1-1,-1 0,0-1,0 0,1 0,-1-1,0-1,1 1,-1-2,0 1,1-2,3-1,150-57,-150 55,13-6,-1-1,0-1,0-1,-1-2,-2 0,1-1,-2-2,0 0,-2-1,14-18,-32 36,0 0,0 0,0 1,0-2,0 1,0 0,-1 0,0-1,1 1,-1 0,0-1,-1 1,1-1,-1 1,0-1,1 0,-1 1,-1-1,1 1,-1-1,1 0,-1 1,0 0,0-1,0 1,-1-1,1 1,-1 0,0 0,0 0,0 0,0 0,-1 1,1-1,-1 0,1 1,-1 0,0 0,0 0,0 0,0 0,-1 0,1 1,0 0,-1-1,-2 1,-18-6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59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75,'-4'-6,"1"1,-1 0,0 0,0 0,0 0,-1 1,1 0,-1 0,0 0,0 0,-1 1,1 0,-1 0,0 0,1 1,-1 0,0 0,-1 0,1 1,0 0,0 0,-1 0,1 1,0 0,-1 1,1-1,0 1,0 0,-1 1,1-1,-4 3,-11 7,2 0,-1 2,2 0,0 1,0 1,1 1,1 0,1 1,0 1,2 0,0 1,1 0,-3 8,12-19,1 0,0 1,1 0,0-1,0 1,1 0,0-1,0 1,1 0,0 0,1-1,0 1,0-1,1 0,0 1,0-1,1 0,0-1,1 1,-1-1,1 0,1 0,-1 0,1-1,1 0,-1 0,1 0,0-1,0 0,0 0,1-1,0 0,0 0,0-1,0 0,0-1,1 1,-1-2,1 1,0-1,3 0,16 2,1-2,-1-1,0-1,1-1,-1-1,0-2,0-1,-1-1,4-2,-7-1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59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43 782,'-40'130,"39"-125,0-1,1 1,0-1,0 1,0 0,1-1,-1 1,1-1,0 1,0-1,1 1,0-1,-1 0,1 0,1 0,-1 0,0 0,1 0,0 0,0-1,0 0,0 1,1-1,-1 0,1-1,0 1,3 1,2-2,1-1,-1 0,1-1,-1 0,0 0,1-1,-1 0,0-1,1 0,-1 0,0-1,0-1,-1 1,1-1,-1 0,0-1,0 0,0-1,1 0,-5 3,132-114,-120 101,6 0,-14 35,-10-13,1 0,0 0,0 0,1 0,0 0,0 0,0 0,1 0,0 0,0 0,0 0,1 0,0 0,0-1,0 1,1-1,0 1,0-1,0 0,1 0,-1 0,1-1,1 1,-1-1,0 0,1 0,0-1,0 1,0-1,1 0,3 2,-1-1,0-1,1 1,0-2,0 1,0-1,0 0,0-1,1 0,-1-1,0 0,0 0,1-1,-1 0,0 0,0-1,0-1,0 0,0 0,-1 0,1-1,-1 0,0-1,0 0,0 0,5-6,20-16,-2-1,0-2,-3-1,0-1,5-11,-30 39,25-30,-1-2,-2-1,-2 0,-1-2,-2-1,-2 0,-1-1,9-39,-17 42,1 4,-1-1,-2-1,-2 1,0-32,-4 58,-2 1,1-1,-1 1,-1-1,0 1,0 0,0-1,-1 1,0 0,-1 1,0-1,0 1,0-1,-1 1,0 0,-1 1,1-1,-7-4,10 10,1 0,-1 0,0 0,0 1,0-1,0 1,0-1,0 1,0-1,0 1,-1 0,1 0,0 0,0 0,0 1,0-1,0 0,0 1,0 0,0-1,0 1,0 0,0 0,1 0,-1 0,0 0,0 1,1-1,-1 0,1 1,-1-1,1 1,0-1,-1 1,1 0,0 0,0 0,0 0,-32 76,24-42,1 0,2 0,2 1,1 0,1 7,4 292,-2-315,2 0,0 0,1 0,1 0,1-1,1 1,0-1,2-1,0 1,2-1,3 4,-5-14,0-1,1 0,0-1,0 0,1 0,0-1,0 0,1 0,0-1,0-1,0 0,4 1,-2-4,0 0,0-1,0 0,0-1,0 0,0-1,0-1,0 0,-1-1,1 0,-1-1,0 0,0-1,-1 0,0-1,0 0,0-1,-1 0,0-1,-1 0,0 0,0-1,-1 0,0-1,-1 0,0 0,0 0,-2-1,1 0,-2 0,1-1,-2 1,3-12,-5 15,-1 1,0-1,0 1,0-1,-1 0,0 1,-1-1,0 1,-1 0,1 0,-1 0,-1 0,0 0,0 0,0 1,-1 0,0 0,0 0,-1 1,0-1,0 1,-1 1,1-1,-1 1,-1 0,1 1,0 0,-1 0,0 1,0-1,0 2,0-1,-1 1,1 0,-1 1,1 0,-1 1,0-1,1 2,-1-1,1 1,-1 0,1 1,-1 0,-2 1,-2 2,0 0,0 1,1 1,-1 0,1 0,1 1,0 1,0 0,0 0,1 1,1 0,-1 1,2 0,-1 2,-6 12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3:02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44 226,'106'22,"-96"-19,1-1,-1-1,0 1,0-2,1 1,-1-1,0-1,0 0,1 0,-1-1,0-1,0 0,-1 0,1 0,0-1,-1-1,0 0,0 0,-1-1,1 0,-1 0,0-1,-1 0,0 0,0-1,0 0,-1 0,0 0,2-5,-6 10,0-1,-1 1,1 0,0 0,-1-1,0 1,0-1,0 1,0-1,-1 0,1 1,-1-1,0 0,0 1,0-1,0 0,-1 1,0-1,0 0,0 1,0-1,0 1,-1 0,1-1,-1 1,0 0,0 0,0 0,0 0,-1 0,1 0,-1 1,0-1,0 1,1 0,-2 0,1 0,0 0,-2 0,-9-2,0 2,-1 0,1 0,0 1,-1 1,1 0,-1 1,1 1,-1 0,1 1,0 1,0 0,0 1,1 0,0 1,0 1,0 0,1 0,0 1,-10 9,16-13,0 0,0 0,0 0,0 1,1 0,0 0,0 0,0 1,1-1,0 1,0 0,0 1,1-1,0 1,0-1,0 1,1 0,0 0,1 0,0 0,0 0,0 1,1-1,0 0,0 0,1 1,-1-1,2 0,-1 0,1 0,0 0,1 0,-1-1,2 1,0 2,16 13,1-1,0-1,2-1,0-1,1 0,1-2,0-1,1-2,1 0,0-1,0-2,15 3,102 20,-121-31,-5-4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3:16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5,'0'-1,"-1"1,1-1,0 1,-1 0,1 0,-1-1,1 1,-1 0,1 0,-1-1,1 1,-1 0,1 0,-1 0,0 0,1 0,-1 0,1 0,-1 0,1 0,-1 0,1 0,-1 0,0 0,1 0,-1 0,1 1,-1-1,1 0,-1 0,1 1,-1-1,1 0,0 1,-1-1,1 0,-1 1,1-1,0 1,-1-1,1 1,0-1,-1 1,1-1,0 1,0-1,0 1,-1-1,1 1,0-1,0 1,0-1,0 1,0-1,0 1,0 0,0-1,0 1,0-1,1 1,-7 40,6-41,-1 33,1 1,2-1,2 0,0 0,3 2,10 72,-17-107,0 0,1-1,-1 1,0 0,0-1,0 1,1 0,-1-1,0 1,1 0,-1 0,0-1,0 1,1 0,-1 0,0 0,1-1,-1 1,1 0,-1 0,0 0,1 0,-1 0,1 0,-1 0,0 0,1 0,-1 0,1 0,-1 0,0 0,1 0,-1 0,0 0,1 0,-1 0,1 0,-1 1,0-1,1 0,-1 0,0 1,1-1,-1 0,0 0,0 1,1-1,-1 0,0 1,0-1,1 0,-1 1,0-1,0 0,0 1,0-1,0 0,1 1,-1-1,3-14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3:16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1,'-24'4,"-3"3,3-6,10-3,13 0,6-1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3:17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303 1,'-1'1,"0"1,-1 0,1-1,0 1,0-1,-1 1,1-1,-1 0,1 1,-1-1,0 0,0 0,1 0,-1 0,0 0,0-1,0 1,0-1,0 1,0-1,0 1,0-1,0 0,0 0,0 0,0 0,-8 1,-14 4,0 1,0 1,0 0,1 2,1 1,-1 1,-4 4,24-13,1 0,-1 0,0 0,1 1,-1-1,1 1,0-1,0 1,0 0,0 0,1 0,-1 0,1 1,0-1,-1 0,1 0,1 1,-1-1,0 1,1-1,0 1,0-1,0 1,0-1,1 0,-1 1,1-1,0 1,0-1,0 0,0 1,1-1,-1 0,1 0,0 0,76 98,51 23,-126-121,0 0,0 0,0 0,-1 1,1-1,-1 0,0 1,0 0,0-1,-1 1,1 0,-1 0,0 0,0 0,0 0,-1 0,0 1,1-1,-1 0,-1 0,1 0,0 0,-1 0,0 0,0 0,0 0,-1 0,1 0,-1 0,0-1,0 1,0-1,-1 1,1-1,-1 0,0 0,0 0,0 0,0 0,0-1,-1 1,1-1,-3 1,-1 2,-1 0,0-1,1 0,-1-1,-1 1,1-2,0 1,-1-1,1 0,-1-1,0 0,1 0,-1-1,0 0,0-1,1 0,-1 0,0-1,1 0,0 0,-1-1,1 0,-8-4,3-5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3:22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1 765,'30'313,"-31"-128,6-238,2 1,2 1,3 0,2 0,2 1,2 1,21-38,-38 82,1 0,0 1,0-1,0 1,1 0,-1 0,1 0,0 0,0 0,0 0,1 1,-1 0,1-1,0 1,0 1,0-1,0 1,1-1,-1 1,1 0,-1 1,1-1,0 1,0 0,-1 0,1 0,0 1,0 0,0 0,0 0,0 0,-1 1,1 0,0 0,0 0,-1 1,1-1,0 1,-1 0,0 0,1 1,-1 3,0 0,-1 0,0 0,0 0,0 0,-1 1,0-1,0 1,-1-1,0 1,0 0,0 0,-1 0,0-1,0 1,-2 5,2-7,0 20</inkml:trace>
  <inkml:trace contextRef="#ctx0" brushRef="#br0" timeOffset="383.619">932 821,'-36'24,"0"2,2 1,2 1,0 2,2 1,-22 30,46-53,0 0,0 1,1 0,0 0,1 0,0 0,0 1,1 0,1-1,-1 3,2-9,1 0,-1 1,1-1,0 0,0 1,0-1,1 0,-1 0,1 1,-1-1,1 0,0 0,0 0,1 0,-1 0,1 0,-1 0,1-1,0 1,0 0,0-1,0 1,1-1,-1 0,1 0,-1 0,1 0,0 0,-1-1,1 1,0-1,0 0,1 1,5 0,0 1,0-1,0-1,0 1,0-2,1 1,-1-1,0-1,0 1,1-2,-1 1,0-1,0-1,0 0,-1 0,1 0,-1-1,1 0,-1-1,-1 0,5-4,4-2,-1-1,0-1,0-1,-2 0,0 0,0-1,-2-1,0 0,7-14,-12 22,-1-1,0 0,0 0,-1 0,0-1,0 0,-1 0,-1 0,0 0,0 0,-1 0,0 0,0-1,-2 1,1 0,-1-1,-1 1,1 0,-2 0,1 0,-2 0,1 0,-1 1,-1 0,0-1,-48-52,34 48</inkml:trace>
  <inkml:trace contextRef="#ctx0" brushRef="#br0" timeOffset="789.984">1666 257,'-13'37,"-3"8,1 0,2 1,3 0,1 1,3 0,1 5,-20 212,11-181,-2 82,16-165,0 1,-1 0,1 0,0 0,-1 0,1-1,0 1,0 0,0 0,0 0,0 0,0 0,0 0,0-1,0 1,0 0,0 0,1 0,-1 0,0 0,1-1,-1 1,1 0,-1 0,1-1,-1 1,1 0,-1-1,1 1,-1 0,1-1,0 1,0-1,-1 1,1-1,0 1,0-1,-1 0,1 1,0-1,0 0,0 1,0-1,0 0,-1 0,1 0,0 0,0 0,0 0,0 0,0 0,0-1,-1 1,1 0,0 0,0-1,0 1,9-8</inkml:trace>
  <inkml:trace contextRef="#ctx0" brushRef="#br0" timeOffset="1036.392">1215 792,'38'0,"42"-4,16-3,2-4,-6 0,-9-3,-10 0,-6 4,-11 2,-10 4,-8 1,-10 2</inkml:trace>
  <inkml:trace contextRef="#ctx0" brushRef="#br0" timeOffset="2002.56">2597 765,'-23'2,"-1"1,1 1,0 1,1 1,-1 0,1 2,0 1,1 1,0 1,1 1,-16 11,-54 68,87-88,1 1,-1 0,1 0,0 0,0 0,0 0,1 1,0-1,0 1,0-1,0 0,0 1,1 0,0-1,0 1,0-1,1 1,-1-1,1 1,0-1,1 1,-1-1,1 0,-1 0,1 1,1-1,-1-1,1 1,0-1,-1-1,1 1,0 0,1-1,-1 1,0-1,1 0,-1 0,1-1,0 1,-1-1,1 1,0-1,0-1,0 1,0 0,0-1,0 0,0 0,0 0,0 0,0-1,3 0,96-33,-50 8,-2-3,-1-2,-1-2,14-14,12 3,-73 43,-1 1,1-1,0 1,0-1,0 1,0 0,-1-1,1 1,0 0,0 0,0 0,0 1,0-1,0 0,-1 1,1-1,0 1,0 0,0-1,-1 1,1 0,0 0,-1 0,1 0,-1 1,1-1,-1 0,0 1,0-1,1 1,-1-1,0 1,0-1,0 1,-1 0,1-1,0 1,-1 0,1 0,-1 0,1 0,-1-1,0 3,-1 82,-1-81,1 1,-1 0,1 0,1 1,-1-1,1 0,0 0,1 0,-1 0,1 0,0 0,1 0,-1 0,1 0,1 0,-1-1,1 1,0-1,0 1,0-1,1 0,0 0,0-1,2 3,-1-4,0 1,-1-1,2 0,-1-1,0 1,0-1,1 0,0-1,-1 1,1-1,0 0,-1-1,1 1,0-1,0 0,0 0,-1-1,1 0,0 0,0 0,-1-1,1 0,-1 0,6-3,123-77,-118 70,-5 4,30-18,-1-3,-1-1,-2-2,-1-1,-1-2,-2-2,-2 0,-1-3,15-28,-27 35,-2 0,-1-2,-2 0,-2 0,-1-1,-1 0,-3-1,0 0,-3 0,0-7,-3 37,1 0,-1 0,-1 0,1-1,-1 1,0 0,-1 0,0 0,0 0,0 1,-1-1,0 0,0 1,-1 0,1 0,-1 0,-1 0,1 0,-1 1,0 0,0 0,-1 0,0 1,1 0,-4-1,4 5,0 2,0-1,0 1,0-1,0 1,0 1,0-1,1 1,-1 0,1 0,0 0,0 0,0 1,0 0,0 0,1 0,0 0,0 0,0 1,0-1,1 1,0 0,0 0,0 0,0 0,1 0,0 0,-1 5,-7 21,1 1,1-1,2 2,1-1,2 0,1 1,1-1,2 1,3 17,70 290,-54-260,15 62,-55-160,-7-26,12 24</inkml:trace>
  <inkml:trace contextRef="#ctx0" brushRef="#br0" timeOffset="2258.046">3134 567,'43'5,"29"1,11 0,2-1,-9-2,-8 0,-6-2,-9-1,-3 0,-6 0,-5 0,-5-1,-3 1,-3 0,0 0,-1 0,-5 0</inkml:trace>
  <inkml:trace contextRef="#ctx0" brushRef="#br0" timeOffset="2659.123">4150 905,'41'0,"0"-2,0-1,-1-3,1-1,24-8,-58 12,0 1,-1-1,1 0,-1 0,0-1,0 0,0 0,-1 0,1-1,-1 0,0 0,-1 0,1 0,-1-1,0 0,0 0,-1 0,1 0,-2-1,1 1,-1-1,1 0,-2 0,1 0,-1 2,-1 1,0 0,0 0,0 0,0 0,0 0,-1-1,0 1,0 0,0 0,0 0,-1 1,1-1,-1 0,0 0,0 1,-1-1,1 1,-1 0,1 0,-1 0,0 0,0 0,-1 0,1 1,0 0,-1-1,0 1,1 1,-1-1,0 0,0 1,0 0,0 0,0 0,0 0,0 1,0 0,0-1,-1 2,1-1,0 0,0 1,0 0,0 0,-4 1,-15 9,1 2,0 0,1 1,0 2,1 0,1 1,1 0,0 2,1 0,1 1,1 1,-11 20,17-27,0 1,2-1,0 1,0 1,2-1,0 1,0 0,-1 16,5-27,0 1,0-1,1 1,0-1,0 1,0-1,1 1,-1-1,1 0,1 1,-1-1,1 0,0 1,0-1,0 0,1-1,0 1,0 0,0-1,0 1,1-1,0 0,0 0,0-1,0 1,0-1,1 0,2 1,9 4,0-1,0-1,1-1,-1-1,1 0,1-1,-1 0,0-2,1 0,-1-1,1-1,-1 0,0-1,7-3,23-5,0-3,-1-2,-1-2,24-13,-32 14</inkml:trace>
  <inkml:trace contextRef="#ctx0" brushRef="#br0" timeOffset="3088.009">5166 538,'-39'23,"1"1,2 1,0 3,2 0,1 2,2 2,-21 27,44-49,0 1,1 0,0 0,1 1,0 0,1 0,0 0,-1 9,5-17,0 0,0 0,1 1,-1-1,1 0,0 0,1 0,-1 0,1 0,-1 0,1 1,0-1,1-1,-1 1,1 0,0 0,0 0,0-1,0 1,0-1,1 0,0 0,0 1,-1-2,2 1,-1 0,0-1,1 1,-1-1,13 5,0-1,0-1,0 0,1-1,0 0,0-2,0 0,0-1,0 0,0-2,0 0,0-1,0 0,-1-2,1 0,-1 0,1-2,-1 0,-1-1,1 0,-1-2,3-2,21-15,-2-3,0 0,-2-3,-1-1,-2-1,-1-2,-2-1,-1-1,-3-1,0-2,10-26,-23 47,-1 0,-1-1,0 0,-2-1,-1 1,0-2,-1 1,-2-1,0 1,-2-1,0 0,-2-1,0 1,-1 0,-2 0,0 1,-2-1,0 1,-7-18,9 35,1 0,-1 0,0 0,0 1,-1-1,1 1,-1 0,0 0,0 0,-1 0,1 1,-1-1,1 1,-1 1,0-1,-1 0,1 1,0 0,0 1,-1-1,1 1,-1 0,0 0,1 1,-1-1,0 1,1 0,-1 1,0 0,1 0,-1 0,1 0,-1 1,0 0,-14 6,1 1,0 1,1 0,0 2,1 0,0 1,1 0,0 1,1 1,1 1,0 0,2 1,-1 0,2 1,0 0,2 1,0 0,0 0,2 1,1 0,0 1,2-1,-2 13,5-14,1 0,0 1,2-1,0 0,1 0,1 0,1 0,0-1,2 1,0-1,1-1,0 1,2-1,4 5,13 19,3-1,1-1,1-2,3-1,2-1,43 32,4-4,2-3,3-4,46 20,24 15,-131-73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3:29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368 640,'-30'11,"1"1,0 1,1 2,0 1,2 1,0 1,0 2,-20 20,36-30,1 0,0 0,0 1,2 0,-1 0,1 1,1 0,0 0,0 1,2 0,-1 0,2 0,0 0,0 1,1-1,1 3,0-14,1-1,0 1,0 0,0 0,0-1,0 1,0 0,0 0,1-1,-1 1,1 0,-1 0,1-1,0 1,-1-1,1 1,0-1,0 1,0-1,0 1,0-1,1 0,-1 1,0-1,1 0,-1 0,1 0,-1 0,1 0,-1-1,1 1,-1 0,1-1,0 1,0-1,-1 1,1-1,0 0,0 0,67-23,-46 3,-1-1,0 0,-2-2,-1-1,0 0,-2-1,-1-1,-1-1,-1 0,4-13,15-24,-11 18,-19 38,-14 32,4-12,1 1,1-1,-1 1,2 0,0 1,1-1,0 1,1-1,0 1,1 0,1 0,0 0,1-1,1 1,0 0,2 5,84 189,-87-205,0 0,0 0,0 0,1 0,-1 0,1 0,0-1,0 1,0-1,0 1,0-1,0 1,1-1,-1 0,1 0,0 0,-1-1,1 1,0-1,0 1,0-1,0 0,1 0,-1 0,0-1,0 1,0-1,1 0,-1 0,0 0,0 0,1 0,-1-1,0 1,0-1,1 0,-1 0,0 0,0 0,0-1,-1 1,1-1,0 0,0 0,0-1,34-32,-2-2,-1-2,-2-1,-2-1,-2-2,-2 0,8-20,4-4,-3-2,-2-1,-4-2,-3-1,-3 0,9-58,-30 117,2-1,-1-1,0 0,-1 0,-1 0,0 0,-2 0,1 0,-2-1,0 1,-1 1,-1-1,-1-1,5 16,0 0,-1-1,1 1,-1 0,0 0,1 0,-1-1,0 1,0 0,0 0,1 0,-1 0,0 1,0-1,-1 0,1 0,0 1,0-1,0 0,0 1,-1-1,1 1,0-1,0 1,-1 0,1 0,0-1,-1 1,1 0,0 0,-1 0,1 1,0-1,-1 0,1 0,0 1,0-1,-1 1,1-1,0 1,0-1,0 1,-1 0,1 0,0-1,0 1,0 0,0 0,1 0,-2 1,-40 57,12 10,4 0,3 2,3 1,-1 21,-3 9,12-49,2 1,3 0,2 1,3 0,1-1,5 15,-4-61,0 0,1-1,0 1,0-1,1 1,0-1,1 1,-1-1,1 0,1 0,-1 0,1-1,0 1,1-1,-1 0,1 0,1 0,-1-1,1 0,0 0,0 0,0-1,1 0,0 0,-1 0,1-1,1 0,-1-1,0 1,1-1,-1-1,1 0,-1 0,1 0,0-1,0 0,-1 0,1-1,3-1,9-4,-1-2,-1 0,1-1,-1-1,-1-1,0 0,-1-2,0 1,0-2,-2 0,0-1,0-1,-2 0,4-5,-6 8,-1 0,0 0,-1-1,0 0,-1 0,-1 0,0-1,-1 0,-1-1,0 1,1-13,-5 24,0-1,0 1,-1 0,0-1,1 1,-1 0,-1 0,1-1,-1 1,1 0,-1 0,-1 1,1-1,0 0,-1 1,0-1,1 1,-2 0,1 0,0 0,0 0,-1 0,0 1,1 0,-1 0,0 0,0 0,0 0,0 1,-1 0,1 0,0 0,-2 0,-7-2,0 1,-1 0,1 1,-1 1,1 0,-1 1,1 0,-1 1,1 0,-5 3,-11 6,7 1</inkml:trace>
  <inkml:trace contextRef="#ctx0" brushRef="#br0" timeOffset="399.394">1637 669,'-16'10,"1"1,0 1,0 0,1 2,1-1,0 1,1 1,0 0,2 1,-1 0,2 1,0 0,1 0,1 1,-2 10,8-23,1-1,0 1,0 0,0 0,1 0,0 0,0 0,0 0,0-1,1 1,0 0,0-1,0 1,0-1,1 0,0 0,-1 0,2 0,-1 0,0-1,1 1,0-1,-1 0,1 0,0 0,1-1,-1 1,0-1,1 0,0 0,-1-1,1 0,0 1,0-1,0-1,-1 1,1-1,0 0,0 0,0 0,1-1,6 2,0-1,-1-1,1 0,0 0,-1-1,1-1,-1 0,0 0,0-1,0-1,0 0,-1 0,1-1,-2 0,1-1,-1 0,0 0,0-1,0 0,-2-1,1 0,-1 0,0-1,-1 0,0 0,0 0,-1-1,-1 0,0 0,0 0,-1 0,0-1,-1-3,-2 9,0 1,-1-1,0 0,0 0,0 1,-1-1,0 1,0-1,0 1,-1 0,0 0,0 0,0 0,-1 0,1 0,-1 1,0 0,0 0,-1 0,1 0,-1 1,0 0,0 0,0 0,0 0,-1 1,0 0,-1-2,-1 1,0 0,0 1,0 0,0 0,-1 1,1 0,0 0,-1 1,1 0,0 0,-1 1,1 0,0 1,0 0,0 0,0 0,-6 4,-7 6,2 0</inkml:trace>
  <inkml:trace contextRef="#ctx0" brushRef="#br0" timeOffset="660.669">2033 810,'-6'13,"0"1,1 0,1 0,0 0,1 1,0-1,1 1,1 0,0 0,1-1,1 1,0 0,1 0,1-1,0 1,1 1,-2-13,-1-1,1 1,0 0,0 0,0-1,0 1,0-1,1 0,-1 0,1 1,-1-2,1 1,0 0,0 0,0-1,0 0,0 1,0-1,0 0,0-1,1 1,-1-1,0 1,0-1,1 0,-1 0,0 0,1-1,-1 1,0-1,0 1,0-1,0 0,1-1,-1 1,-1 0,1-1,1 0,105-75,-81 52,0-2,-2-1,-1-1,-2-2,0 0,-3-1,13-25,-23 34</inkml:trace>
  <inkml:trace contextRef="#ctx0" brushRef="#br0" timeOffset="993.73">2964 132,'-27'189,"-1"-48,6-35,5 1,-3 82,20-177,0 0,0-1,1 1,0 0,1-1,0 1,1-1,0 1,1-1,0 0,1-1,0 1,7 9,-12-19,1-1,-1 1,1 0,-1 0,1-1,-1 1,1 0,-1-1,1 1,-1-1,1 1,0-1,0 1,-1-1,1 1,0-1,0 0,-1 1,1-1,0 0,0 0,0 1,-1-1,1 0,0 0,0 0,0 0,0 0,-1 0,1 0,0-1,0 1,0 0,0 0,-1-1,1 1,0 0,0-1,-1 1,1-1,0 1,-1-1,1 1,0-1,-1 1,1-1,-1 0,1 1,-1-1,1 0,-1 1,1-1,5-14</inkml:trace>
  <inkml:trace contextRef="#ctx0" brushRef="#br0" timeOffset="1232.62">2541 584,'43'4,"43"-2,22-7,1-2,-13-1,-12-3,-12 0,-8 2,-11 2,-13 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3:52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1,'-5'9,"-1"4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3:53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1,'-5'4,"-1"7,5 2,2-7,7-4,-4-3,-2 5,-6 0,-3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48:26.9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904 3456,'-86'67,"24"-16,25-23,1 1,2 2,2 1,0 1,-3 9,34-41,0 0,0-1,-1 1,1 0,0 0,1 0,-1-1,0 1,0 0,0 0,0 1,1-1,-1 0,1 0,-1 0,1 0,-1 0,1 1,-1-1,1 0,0 0,0 1,0-1,0 0,0 1,0-1,0 0,0 0,0 1,1-1,-1 0,0 0,1 1,-1-1,1 0,0 0,-1 0,1 0,0 0,-1 0,1 0,0 0,0 0,0 0,0 0,0 0,0-1,0 1,0 0,1-1,-1 1,0-1,0 1,0-1,1 0,-1 1,0-1,1 0,128-20,54 9,-181 11,-1 1,1-1,0 0,0 1,-1 0,1 0,0 0,-1 0,1 0,-1 0,1 0,-1 1,0 0,1-1,-1 1,0 0,0 0,0 0,-1 0,1 0,0 0,-1 1,1-1,-1 1,0-1,0 1,0-1,0 1,0 0,-1-1,1 1,-1 0,0 0,1 0,-1-1,-1 1,1 0,0 0,-1-1,1 1,-1 0,-37 113,-97 85,132-200,1 1,0-1,0 0,0 1,0 0,0-1,1 1,-1 0,0 0,1 0,-1 0,1 0,0 1,0-1,0 0,0 1,0-1,0 0,1 1,-1-1,1 1,-1-1,1 1,0-1,0 1,0 0,1-1,-1 1,1-1,-1 1,1-1,0 0,0 1,0-1,0 0,0 1,0-1,1 0,-1 0,1 0,-1 0,1 0,0-1,0 1,0 0,0-1,1 1,13 3,0-2,1 0,-1-1,0 0,1-1,0-1,-1-1,1 0,8-3,-15 3,-1 0,0-1,0 0,0 0,0-1,-1 0,1-1,-1 0,0 0,0-1,0 0,0 0,1-3,4-6</inkml:trace>
  <inkml:trace contextRef="#ctx0" brushRef="#br0" timeOffset="338.804">621 3315,'3'44,"3"0,1 0,2-1,2 0,2-1,7 14,247 545,-250-555,18 52,-4 1,-4 1,-2 10,-18-40,-2 0,-4 1,-3 10,1-46,1-10</inkml:trace>
  <inkml:trace contextRef="#ctx0" brushRef="#br0" timeOffset="-5078.956">508 1199,'-13'56,"3"1,2 0,2 1,3 0,3 0,4 29,34 363,-41-200,-7-205,4-27</inkml:trace>
  <inkml:trace contextRef="#ctx0" brushRef="#br0" timeOffset="-4817.824">0 1537,'48'-24,"50"-32,22-11,5-4,-9 5,-9 10,-14 9,-18 7,-12 7,-12 3,-10 7,-12 3,-5 4,-8 11,-6 5</inkml:trace>
  <inkml:trace contextRef="#ctx0" brushRef="#br0" timeOffset="-4450.976">960 2327,'-7'-70,"2"0,4 0,2-1,9-47,-8 97,1 0,0 1,2 0,1 0,0 0,1 0,1 1,1 0,1 1,1 0,1-2,-9 17,0 0,0-1,0 2,0-1,0 0,1 0,-1 1,1 0,0 0,-1 0,1 0,0 1,0-1,0 1,0 0,1 0,-1 0,0 1,0 0,1 0,-1 0,0 0,0 0,0 1,1 0,0 0,13 5</inkml:trace>
  <inkml:trace contextRef="#ctx0" brushRef="#br0" timeOffset="-4081.949">1609 1650,'-46'35,"2"3,1 2,2 1,2 2,-6 12,39-48,0-1,0 1,1 0,0 0,1 1,-1-1,1 1,1 0,0 0,0 1,0-1,1 1,0-1,1 1,0 0,0-1,1 1,0 0,1 0,0 4,2-10,0-1,1 1,-1 0,1-1,-1 0,1 0,-1 0,1 0,0 0,0-1,0 0,0 0,0 0,1 0,-1-1,0 1,0-1,0 0,1 0,-1-1,0 1,0-1,0 0,0 0,0 0,0-1,0 0,0 1,0-1,-1 0,1-1,-1 1,1-1,-1 0,0 1,0-1,0-1,1 0,14-18,0 0,-2-1,0-1,-2-1,-1 0,0-1,-2 0,1-6,62-123,-28 107,-45 47,0 0,1 0,-1 0,0 1,0-1,0 0,1 1,-1-1,0 1,1-1,-1 1,1 0,-1 0,0-1,1 1,-1 0,1 0,-1 0,1 1,-1-1,0 0,1 1,-1-1,0 0,1 1,-1-1,0 1,1 0,-1 0,0-1,0 1,0 0,0 0,0 0,0 0,0 0,0 0,0 0,0 1,-1-1,1 0,0 0,0 2,6 14</inkml:trace>
  <inkml:trace contextRef="#ctx0" brushRef="#br0" timeOffset="-3697.984">1919 1960,'6'-48,"2"-1,1 1,3 1,2 0,2 1,11-21,-2 29,-24 38,0-1,-1 1,1-1,0 1,-1 0,1-1,0 1,-1 0,1 0,0-1,0 1,-1 0,1 0,0 0,0 0,-1 0,1 0,0 0,0 0,0 0,-1 0,1 0,0 1,0-1,-1 0,1 0,0 1,-1-1,1 1,0-1,-1 1,1-1,-1 1,1-1,0 1,-1-1,1 1,-1-1,0 1,1 0,-1-1,1 1,-1 0,0 0,0-1,1 1,-1 0,0 0,0-1,0 2,22 67,-22-61,1 0,1 0,0-1,0 1,1 0,-1-1,2 1,-1-1,1 0,0 0,0-1,1 1,0-1,0 0,1 0,-1-1,7 6,-9-10,1 0,-1 1,0-1,0 0,1 0,-1-1,0 1,1-1,-1 0,1 0,-1 0,1 0,-1-1,0 1,1-1,-1 0,1 0,-1 0,0 0,0 0,0-1,0 0,0 0,0 1,0-2,-1 1,1 0,-1 0,1-1,-1 0,0 1,0-1,53-99,-44 62,-7 21,1 1,1-1,0 1,2 1,0-1,0 1,12-15,-5 14</inkml:trace>
  <inkml:trace contextRef="#ctx0" brushRef="#br0" timeOffset="-3394.808">2710 1255,'-23'18,"2"0,0 2,1 1,1 0,1 1,-14 23,31-44,0 1,0-1,0 0,0 1,0-1,0 0,0 1,0-1,0 1,1-1,-1 1,1 0,-1-1,1 1,0 0,-1-1,1 1,0 0,0-1,0 1,0 0,1-1,-1 1,0 0,1-1,-1 1,1 0,-1-1,1 1,0-1,0 1,0-1,0 1,0-1,0 0,0 0,0 1,0-1,1 0,-1 0,0 0,1 0,-1 0,1-1,-1 1,1 0,-1-1,1 1,0-1,-1 1,1-1,0 0,-1 0,1 0,1 0,174-1,-175 2,0-1,-1 1,1 0,0-1,-1 1,1 0,-1 0,1 0,-1 0,1 0,-1 0,1 1,-1-1,0 0,0 1,0-1,0 1,0-1,0 1,0 0,0-1,-1 1,1 0,0-1,-1 1,0 0,1 0,-1 0,0-1,0 1,0 0,0 0,0 0,-1-1,1 1,0 0,-1 0,1 0,-1-1,0 1,0 0,1-1,-2 2,-46 67,-81 48,110-110,6-6</inkml:trace>
  <inkml:trace contextRef="#ctx0" brushRef="#br0" timeOffset="-3099.432">3049 719,'-7'34,"2"2,1-1,2 0,1 1,2-1,2 1,1-1,1 0,2 0,2-1,1 1,1-2,11 21,7 13,-4 2,-3 0,-2 1,0 23,-14-69,1-6</inkml:trace>
  <inkml:trace contextRef="#ctx0" brushRef="#br0" timeOffset="-2158.878">3584 1226,'-38'33,"1"2,1 1,2 2,2 1,1 2,-7 15,36-55,0 1,1-1,-1 1,0 0,0 0,1 0,-1 0,1 0,0 0,0 0,0 1,0-1,0 0,0 1,0-1,1 1,-1-1,1 1,0-1,0 1,0-1,0 1,0-1,0 1,1-1,-1 1,1-1,-1 0,1 1,0-1,0 0,0 1,1-1,-1 0,0 0,1 0,0 0,-1 0,1 0,0-1,0 1,0-1,0 1,0-1,0 1,2-1,11-1,1-1,-1-1,1-1,-1 0,0-1,0-1,0 0,0-1,-1-1,0 0,-1 0,1-2,-1 0,-1 0,0-1,0-1,-1 0,9-11,-17 19,20-17,-2-1,0-2,-1 0,-2 0,0-2,-1 0,-2-2,-1 1,0-4,-6 11,6-14,-16 55,-1-14,0 0,1 0,0 1,0-1,1 1,0 0,1-1,0 1,0 0,1-1,0 1,0 0,1-1,0 1,1-1,-1 0,2 0,-1 0,1 0,0-1,1 1,0-1,0 0,1 0,2 1,-1-3,0 0,1-1,0 0,0 0,0-1,0 0,0-1,1 0,-1 0,1-1,0 0,-1 0,1-1,0 0,0-1,-1 1,1-2,-1 1,1-1,-1-1,1 0,-1 0,0 0,-1-1,1 0,0-1,-1 1,0-2,0 1,-1-1,1 0,-1 0,0 0,0-3,27-26,-2-2,-2-1,-1-1,-2-1,-2-2,-1 0,-3-2,-1 0,-3-1,6-27,-11 39,-1 0,-2 0,-1-1,-2 0,-2-1,-1 1,-1-1,-2 1,-1-1,-2 1,-1 0,-2 0,-2 0,0 1,-3 1,0-1,-2 2,-8-11,-28-15,48 56,1 0,0 0,-1 0,1 1,-1-1,1 0,-1 1,1 0,-1-1,1 1,-1 0,1 0,-1 0,0 0,1 0,-1 0,1 0,-1 0,1 1,-1-1,1 1,-1-1,1 1,-1-1,1 1,-1 0,1 0,0 0,0 0,-1 0,1 0,0 0,0 0,0 0,0 1,0-1,0 0,0 1,1-1,-1 1,1-1,-1 0,1 1,-1 0,1 0,-7 17,2 1,0 0,2 0,0 0,1 0,1 1,1-1,1 1,0-1,5 19,1 9,2 0,2 0,2-1,3 0,1-1,2-1,3-1,1-1,2 2,-4-4,2 0,2-2,2-1,2-1,2 0,-6-22,-26-36,-32-18,13 22</inkml:trace>
  <inkml:trace contextRef="#ctx0" brushRef="#br0" timeOffset="-1915.808">3951 859,'39'-14,"41"-20,16-8,3 3,-7 3,-14 8,-16 3,-9 7,-8 6,-7 5,-5-1,-4 1,-2 2,-5 6,-6 3</inkml:trace>
  <inkml:trace contextRef="#ctx0" brushRef="#br0" timeOffset="-1659.909">5024 916,'15'24,"4"8</inkml:trace>
  <inkml:trace contextRef="#ctx0" brushRef="#br0" timeOffset="-1493.952">4911 323</inkml:trace>
  <inkml:trace contextRef="#ctx0" brushRef="#br0" timeOffset="-1244.841">5391 436,'-18'35,"2"1,1 0,1 1,2 1,2 0,-2 19,11-54,0 0,0 0,1 0,-1 0,1 1,-1-1,1 0,0 0,0 1,0-1,1 0,-1 0,1 1,0-1,0 0,0 0,0 0,0 0,1 0,-1 0,1-1,0 1,0 0,0-1,0 1,1-1,-1 0,0 0,1 0,0 0,-1 0,1 0,3 1,1-2,0 0,1 0,-1 0,0-1,1 0,-1-1,1 0,-1 0,0 0,0-1,1 0,-1 0,-1-1,1 0,0 0,-1 0,1-1,-1 0,0-1,0 1,-1-1,1 0,-1-1,3-4,2-1,-1 0,0-1,-1 0,0-1,-1 0,-1 0,0 0,0-1,-2 0,1 0,-2 0,0-3,-2 7,-1-1,0 1,0 0,-1-1,-1 1,0 0,0 0,-1 0,0 0,-1 0,0 0,-1 1,0 0,0 0,-1 0,0 1,0 0,-1 0,-3-2,-34-3,23 18</inkml:trace>
  <inkml:trace contextRef="#ctx0" brushRef="#br0" timeOffset="-997.072">5786 549,'170'-291,"-169"289,0-1,0 0,1 1,-1-1,1 1,-1 0,1 0,0-1,0 1,0 0,0 1,0-1,1 0,-1 0,0 1,1 0,-1-1,1 1,0 0,-1 0,1 0,0 1,0-1,-1 1,1-1,0 1,0 0,0 0,-1 0,1 1,0-1,0 1,0-1,-1 1,1 0,0 0,-1 0,1 0,-1 1,1-1,-1 1,0-1,1 2,94 103,-90-101,0 1,0-2,1 1,0-1,0 0,0-1,0 0,0 0,1-1,-1 0,1 0,0-1,-1 0,1 0,0-1,0 0,-1-1,1 0,0-1,-1 1,1-2,-1 1,0-1,1 0,6-5,-2 2,-1-2,0 1,0-2,0 0,-1 0,-1-1,0 0,0-1,-1 0,0 0,-1-1,0 0,-1-1,0 0,2-7,28-133,-33 118</inkml:trace>
  <inkml:trace contextRef="#ctx0" brushRef="#br0" timeOffset="12171.183">1863 3541,'49'-65,"-2"-1,-3-3,11-27,-44 72,0 0,-2-1,-1 0,-1-1,-1 0,-1 0,-1-3,15 236,-13-169,2 9,89 690,-94-647,-3 0,-5 0,-3-1,-4 1,-12 33,16-80,-2-1,-2 0,-1-1,-3-1,-4 7,16-40,0-1,0 0,0 0,-1 0,0 0,0-1,-1 1,1-1,-1-1,0 1,0-1,-1 0,-4 2,8-4,1-1,-1 0,0 0,0 0,0-1,0 1,0-1,0 0,0 1,0-1,0 0,0-1,0 1,0-1,0 1,0-1,0 0,1 0,-1 0,0 0,0-1,1 1,-1-1,1 1,-1-1,1 0,0 0,0 0,0-1,0 1,0 0,0-1,0 1,1-1,-1 0,-6-16,1 0,0-1,2 0,0 0,1 0,1-1,1 1,1-1,1 0,1 1,0-1,3-8,-1-3,2 0,0 1,3-1,0 1,2 1,1-1,2 2,1 0,1 0,1 1,2 1,0 1,2 1,1 0,23-20,-37 38,1 1,-1 0,2 1,-1 0,0 0,1 1,0 0,0 0,0 1,0 0,1 1,-1 0,1 0,-1 1,1 1,15-1</inkml:trace>
  <inkml:trace contextRef="#ctx0" brushRef="#br0" timeOffset="12409.196">2738 3936,'0'38,"5"18,1 4,5-8,5-13,0-14</inkml:trace>
  <inkml:trace contextRef="#ctx0" brushRef="#br0" timeOffset="12554.389">2597 3625,'0'0</inkml:trace>
  <inkml:trace contextRef="#ctx0" brushRef="#br0" timeOffset="12810.777">3274 3541,'-10'38,"-7"28,-2 6,4-3,3-9,4-10,4-9,2-6,-4-5,0-6</inkml:trace>
  <inkml:trace contextRef="#ctx0" brushRef="#br0" timeOffset="13046.134">2907 3738,'38'0,"28"0,7 0,-5 0,-8 0,-14 0</inkml:trace>
  <inkml:trace contextRef="#ctx0" brushRef="#br0" timeOffset="13593.052">3613 3710,'22'-26,"0"-1,-2 0,-2-2,0 0,-2-1,-1 0,2-10,-3-27,-14 66,0-1,0 1,0-1,0 1,0-1,0 1,-1-1,1 1,-1-1,1 1,-1-1,1 1,-1-1,0 1,0 0,0 0,0-1,0 1,0 0,0 0,0 0,0 0,0 0,0 0,-1 0,1 0,0 1,-1-1,1 0,-1 1,1-1,-1 1,1 0,-1-1,1 1,-1 0,1 0,-1 0,0 0,-7 2,0 0,0 0,0 1,0 0,1 1,-1 0,1 0,0 1,0 0,0 0,1 1,0 0,0 0,0 1,1 0,0 0,0 1,1-1,0 1,0 0,1 1,0-1,1 1,0-1,0 1,0 0,1 1,1-1,0 1,-2-5,1 1,1-1,-1 1,1 0,0-1,0 1,1 0,-1 0,2 0,-1 0,0-1,1 1,0 0,0 0,1-1,0 1,0-1,0 1,0-1,1 0,0 0,0 0,1 0,-1 0,1-1,0 0,0 1,0-1,1-1,0 1,-1-1,1 0,3 0,0-1,0 0,0 0,0-1,1 0,-1-1,0 1,0-2,1 1,-1-1,0 0,0-1,0 0,0 0,0-1,-1 0,1 0,-1-1,0 0,1 0,-2-1,1 0,2-2,15-13,-1 0,0-2,-2-1,0-1,8-14,-3 5,-12 18,-1 0,-1-1,0 0,-1-1,-1 0,0 0,-2-2,0 1,-1-1,0 0,-2 0,0-1,-1-4,-4 21,0 1,-1 0,1 0,-1-1,1 1,-1 0,0 0,0 0,0 0,0 0,-1 0,1 0,0 1,-1-1,1 0,-1 1,0-1,1 1,-1-1,0 1,0 0,0 0,0 0,0 0,0 0,0 0,0 0,0 1,-1-1,1 1,0 0,0 0,-1-1,1 1,0 1,0-1,-1 0,1 1,0-1,0 1,-1-1,1 1,0 0,0 0,0 0,0 0,0 0,1 1,-1-1,0 1,0-1,1 1,-1-1,1 1,-1 0,1 0,0 1,-5 1,0 0,1 1,0 0,0 0,0 0,1 1,-1-1,2 1,-1 0,0 0,1 1,0-1,1 1,-1-1,1 1,1 0,-1 0,1 0,0 0,1 0,0 0,0 0,0 0,1 0,0 0,0 0,1 0,0 0,0 0,1-1,0 1,0-1,0 0,1 0,0 0,0 0,0-1,1 1,3 2,0-3,1-1,0-1,-1 1,1-1,0-1,1 0,-1 0,0-1,1 0,-1 0,0-1,1-1,-1 1,1-1,-1-1,0 0,0 0,0-1,0 0,0-1,-1 0,1 0,-1-1,0 0,0 0,-1-1,1 0,-1 0,-1-1,1 1,-1-2,0 1,-1-1,0 0,3-6,12-25,-2-1,-2-1,-2-1,-1 0,-2-1,-3 0,1-14,-1 12,-2-1,-2 0,-3 0,-1 0,-4-23,3 52,-2 0,0 0,0 0,-2 1,0 0,-1 0,-1 0,0 1,-1-1,0 2,-1-1,-1 2,-1-1,0 1,0 0,-6-3,12 11,0 0,-1 1,0 0,1 0,-1 0,0 1,-1 0,1 0,-1 1,1-1,-1 2,0-1,0 1,0-1,1 2,-1-1,0 1,0 0,0 1,0 0,0 0,0 0,0 1,0 0,1 0,-1 0,1 1,0 0,0 1,0-1,0 1,0 0,1 1,0-1,-1 1,2 0,-1 0,-2 5,-6 7,1 0,1 1,0 0,2 1,0 0,1 0,1 1,1 0,0 1,2-1,0 1,2 0,0 0,1 0,1 0,1 0,1 0,1 0,1-1,1 1,0-1,2 0,0 0,1 0,1-1,1-1,1 0,0 0,1-1,1 0,1-1,0-1,8 7,-6-8,0-1,1-1,0-1,1 0,1-1,-1 0,2-2,-1-1,1 0,0-1,0-1,1-1,-1-1,8 0,54-2,-50-2</inkml:trace>
  <inkml:trace contextRef="#ctx0" brushRef="#br0" timeOffset="14489.669">5222 2524,'-5'0,"1"-1,-1 1,1 0,-1 0,0 1,1-1,-1 1,1 0,0 0,-1 1,1-1,0 1,0 0,0 0,0 0,0 1,0-1,0 1,1 0,-2 2,-9 9,1 0,0 1,1 1,1-1,0 2,1 0,1 0,1 1,0 0,1 0,1 1,1 0,1 0,1 0,0 1,1-1,1 1,1-1,2 20,15 51,-16-88,0 1,0-1,0 1,0-1,0 0,1 0,-1 1,1-1,-1 0,1 0,0 0,0-1,0 1,0 0,0-1,0 1,0-1,0 1,1-1,-1 0,1 0,-1 0,1-1,-1 1,1-1,-1 1,1-1,-1 0,1 0,0 0,-1 0,3 0,3-4,1-1,-1 0,0 0,0 0,0-1,-1 0,0-1,0 0,-1 0,1 0,-2-1,1 1,-1-2,0 1,-1 0,2-5,-3 7,44-81,-3-2,28-88,2-44,-74 220,0 1,0-1,0 1,0-1,0 1,0-1,0 1,0-1,0 1,0-1,0 1,0-1,1 1,-1-1,0 1,0-1,0 1,1-1,-1 1,0 0,1-1,-1 1,0-1,1 1,-1 0,0-1,1 1,-1 0,1 0,-1-1,1 1,-1 0,1 0,-1 0,1-1,-1 1,1 0,-1 0,1 0,-1 0,1 0,-1 0,1 0,-1 0,1 0,-1 0,1 1,-1-1,1 0,-1 0,1 0,-1 0,0 1,1-1,-1 0,1 1,-1-1,0 0,1 1,-1-1,1 0,-1 1,15 33,-12-25,3 6,0 0,1 0,1 0,0-1,1 0,0-1,1 0,1 0,0-1,0-1,1 0,1 0,9 5,-11-8,1-1,0 0,0-1,1 0,0-1,0 0,0-1,0-1,1 0,-1-1,1 0,0-1,-1-1,1 0,0-1,0 0,-1-1,10-3,49-46,-54 29</inkml:trace>
  <inkml:trace contextRef="#ctx0" brushRef="#br0" timeOffset="14695.724">6238 1988,'-14'43,"-15"39,-2 9,4 0,2-11,5-15,6-13,0-11,4-7,2-10</inkml:trace>
  <inkml:trace contextRef="#ctx0" brushRef="#br0" timeOffset="14908.143">5842 2073,'53'29,"27"14,5 0,-8-3,-12-8,-12-4,-10-8,-8-2,-5-4,-2-4,-2 0,-1-1,2-2,-1-2,-3-2</inkml:trace>
  <inkml:trace contextRef="#ctx0" brushRef="#br0" timeOffset="15097.47">6661 2017,'5'33,"6"17,6-1,5-9,-1-10</inkml:trace>
  <inkml:trace contextRef="#ctx0" brushRef="#br0" timeOffset="15245.429">6463 1424,'0'0</inkml:trace>
  <inkml:trace contextRef="#ctx0" brushRef="#br0" timeOffset="15542.971">7141 1452,'-23'24,"2"0,1 0,1 2,1 1,1 0,1 1,2 1,1 0,-9 31,21-58,0 1,0-1,1 1,-1-1,1 1,0-1,-1 1,1 0,0-1,1 1,-1-1,0 1,1 0,-1-1,1 1,0-1,0 0,0 1,0-1,0 0,1 1,-1-1,1 0,-1 0,1 0,0 0,0 0,0-1,0 1,0 0,0-1,0 0,0 1,1-1,-1 0,1 0,-1 0,1-1,-1 1,1 0,-1-1,1 0,-1 0,3 0,234-12,-237 12,0 0,1 1,-1-1,0 0,0 1,0-1,0 1,0-1,0 1,0 0,0 0,0 0,-1 0,1 0,0 0,-1 1,1-1,0 1,-1-1,0 1,1-1,-1 1,0 0,0 0,0 0,0-1,0 1,0 0,-1 0,1 0,0 0,-1 0,0 1,0-1,1 0,-1 0,0 0,-1 0,1 0,0 0,-1 0,1 0,-1 0,1 0,-1 0,0 0,0 0,0 0,0 0,0 0,0-1,-1 1,-5 11,-1 0,0 0,-1-1,0 0,-1-1,0 0,-1 0,0-1,0-1,-1 0,-1 0,1-1,-1-1,-1 0,-6 2,-6-1</inkml:trace>
  <inkml:trace contextRef="#ctx0" brushRef="#br0" timeOffset="16412.967">2174 5911,'65'219,"-43"-154,-2 1,-4 0,3 29,-20-9,0-86,1 1,-1-1,1 1,-1-1,0 0,1 1,-1-1,1 0,-1 1,0-1,1 0,-1 0,0 0,1 1,-1-1,0 0,1 0,-1 0,0 0,1 0,-1 0,0-1,1 1,-1 0,0 0,1 0,-1-1,0 1,1 0,-1-1,1 1,-1 0,1-1,-1 1,1-1,-1 1,1-1,-1 1,1-1,-1 1,1-1,0 1,-1-1,1 0,0 1,0-1,-1 1,1-1,0 0,0 1,0-1,0 0,0 1,0-1,0 0,0 0,0 1,0-1,0 0,0 1,1-1,-1 1,0-1,-8-32,0 0,3 0,0-1,2 1,2-1,1 1,4-27,10-105,29-120,-33 230,5-59,-15 114,0-1,-1 1,1 0,0-1,0 1,0 0,0-1,0 1,0-1,0 1,0 0,0-1,0 1,0-1,0 1,0 0,0-1,0 1,0 0,0-1,1 1,-1 0,0-1,0 1,0 0,1-1,-1 1,0 0,0-1,1 1,-1 0,0 0,1-1,-1 1,0 0,1 0,-1 0,0-1,1 1,-1 0,0 0,1 0,-1 0,1 0,-1 0,0 0,1 0,-1 0,0 0,1 0,-1 0,1 0,-1 0,0 0,1 0,-1 0,0 1,1-1,-1 0,0 0,1 0,-1 1,0-1,1 0,-1 0,0 1,0-1,1 0,-1 1,17 28,-13-20,0-3,0 0,0-1,1 1,0-1,-1 0,2-1,-1 1,0-1,1 0,0 0,0 0,0-1,2 1,15 4</inkml:trace>
  <inkml:trace contextRef="#ctx0" brushRef="#br0" timeOffset="16695.562">2879 5516,'-23'49,"2"1,3 0,1 2,3 0,2 0,-1 24,14 57,0-128,0-1,0 0,0 0,1 0,-1 0,1 0,0 0,0 0,0-1,1 1,-1-1,1 0,0 1,0-1,0 0,0-1,1 1,-1 0,1-1,0 0,-1 0,1 0,0 0,0-1,0 1,0-1,1 0,-1 0,2-1,2 1,0-2,-1 1,1-1,0 0,0-1,0 0,-1 0,1 0,-1-1,1 0,-1-1,0 0,0 0,-1 0,1-1,-1 0,0 0,0-1,-1 1,1-1,1-4,8-9,-1 0,-1-1,0-1,-2 0,0 0,3-15,-8 25,-1 0,0 0,-1-1,0 1,-1-1,-1 0,0 0,0 0,-1 0,-1-1,0 1,0 0,-1 0,-1 0,0 0,-1 0,0 0,-1 0,0 1,-1-1,0 1,-1 1,0-1,0 1,-2 0,1 0,-1 1,0 0,-3-2,4 5,-1 0,0 1,0-1,0 2,0-1,-1 1,0 0,0 1,0 0,0 0,-1 1,1 1,0-1,-1 1,0 1,1 0,-1 0,1 1,-1 0,1 1,-1 0,1 0,0 1,0 0,0 1,0 0,1 0,-5 4,-7 9</inkml:trace>
  <inkml:trace contextRef="#ctx0" brushRef="#br0" timeOffset="16971.938">3246 4839,'48'210,"55"145,-88-309,2-2,2 0,1-2,2 0,3-1,1-1,17 18,-36-48,1 0,-1-1,2-1,0 1,0-2,0 1,1-1,9 5,-13-11</inkml:trace>
  <inkml:trace contextRef="#ctx0" brushRef="#br0" timeOffset="17691.057">3105 5544,'168'-113,"5"8,46-15,-209 115,50-26,2 2,1 4,20-5,-117 73,19-25,1 0,1 0,0 2,1-1,2 1,0 1,1 0,1 1,1 0,1 0,0 3,5-23,0 1,0-1,0 0,0 1,1-1,-1 0,1 1,0-1,-1 0,1 1,0-1,0 1,1-1,-1 1,1-1,-1 0,1 1,-1-1,1 0,0 0,0 1,0-1,1 0,-1 0,0 0,1 0,0 0,-1-1,1 1,0 0,0-1,0 1,0-1,0 0,0 0,0 1,0-1,0-1,1 1,-1 0,0 0,1-1,-1 0,0 1,1-1,1 0,8-5,-1 1,0-2,-1 0,1 0,-1-1,0 0,-1-1,0 0,0 0,-1-1,1 0,-2-1,0 0,0 0,-1-1,0 1,0-1,-3 5,89-131,-89 136,0 0,0 0,0 0,0 0,0 1,0-1,1 1,-1 0,0 0,0 0,0 0,0 0,0 1,0-1,1 1,-1 0,0 0,-1 0,1 1,0-1,0 0,0 1,-1 0,1 0,-1 0,1 0,-1 0,0 0,0 1,0-1,0 1,0-1,-1 1,1 0,-1-1,0 1,1 0,-1 0,0 0,0 2,15 18,-11-19,-1 1,1-1,0-1,0 1,0-1,0 1,1-2,-1 1,1 0,0-1,-1 0,1-1,0 1,0-1,1 0,-1-1,0 1,0-1,0 0,0-1,1 0,-1 0,0 0,0 0,0-1,-1 0,1-1,0 1,-1-1,1 0,-1 0,0-1,0 1,0-1,-1 0,1-1,-1 1,0-1,3-4,10-19,-1-1,-2 0,0-1,-2-1,-2 0,-1 0,-1-1,-1 0,-2 0,-2-1,0 0,-3-25,4-17,-3 0,-3-1,-4 1,-2 1,-4-1,-4 2,-2 0,-4 0,-11-20,-18 27,49 65,1 0,-1 0,0 0,0 0,0 0,0 0,1 1,-1-1,0 1,0-1,0 1,0 0,0 0,0 0,0 0,-1 0,1 0,0 1,1-1,-1 1,0-1,0 1,0 0,0 0,0 0,1 0,-1 0,0 0,1 0,-1 0,1 1,-1-1,1 1,-1-1,1 1,0 0,0-1,0 1,-1 1,-6 14,1 0,0 0,1 1,1 0,0 0,1 0,2 1,-1-1,2 1,1 0,0-1,1 1,1 0,1-1,1 0,0 0,6 13,-1 6,3 0,1 0,1-2,2 0,2 0,1-2,1 0,2-1,1-2,2 0,1-1,1-2,1-1,8 5,-3-6,-8-4,2-1,0-1,1-2,0 0,2-2,7 2,-35-16,0 0,0 0,0 0,0 0,0 0,0 0,0-1,0 1,0-1,1 1,-1-1,0 0,0 0,1 0,-1 0,0 0,0 0,1-1,-1 1,0-1,0 0,0 1,0-1,0 0,0 0,0 0,0-1,0 1,0 0,1-2,-3-8</inkml:trace>
  <inkml:trace contextRef="#ctx0" brushRef="#br0" timeOffset="17925.869">4206 4783,'38'-20,"33"-15,7-7,2 4,-9 4,-7 6,-9 5,-9 6,-8 5,-5 5,-9 4</inkml:trace>
  <inkml:trace contextRef="#ctx0" brushRef="#br0" timeOffset="18077.499">5137 4642,'10'33,"8"17,5-2,-1-7</inkml:trace>
  <inkml:trace contextRef="#ctx0" brushRef="#br0" timeOffset="18235.482">4996 4218,'0'0</inkml:trace>
  <inkml:trace contextRef="#ctx0" brushRef="#br0" timeOffset="23510.13">5589 4246,'-7'5,"0"0,1 0,0 1,0 0,0 0,1 1,0-1,0 1,0 0,1 0,0 1,1-1,-1 1,2 0,-1 0,1 0,0 0,1 0,0 1,0-1,1 0,0 1,0-1,1 0,0 1,0-1,1 0,2 5,-1-2,0 0,1 0,0-1,1 1,1-1,-1-1,1 1,1-1,0 0,0 0,1-1,3 3,-8-8,0 0,1 0,-1 0,1 0,0-1,-1 0,1 0,0 0,0 0,0 0,1-1,-1 0,0 0,1 0,-1 0,0-1,1 0,-1 0,1 0,-1 0,0-1,1 1,-1-1,0 0,1-1,-1 1,0-1,0 0,0 0,0 0,-1 0,3-2,4-7,-1 1,0-2,-1 1,0-1,-1 0,-1-1,1 1,-2-1,0-1,-1 1,0-1,-1 1,0-1,-1 0,-1 0,0 0,-1-11,-17-117,16 136,-1 0,0 1,0-1,-1 1,1-1,-1 1,0 0,0 0,-1 0,0 0,0 1,0 0,0-1,-1 1,1 1,-1-1,0 1,0 0,0 0,-1 0,1 1,-5-2,8 4,-1-1,0 1,0 0,0-1,0 2,0-1,0 0,0 0,0 1,0 0,0 0,0-1,0 2,1-1,-1 0,0 0,1 1,-1 0,1-1,0 1,-2 2,-12 11</inkml:trace>
  <inkml:trace contextRef="#ctx0" brushRef="#br0" timeOffset="24107.905">6012 4049,'-17'73,"3"0,3 1,3 8,12-12,-3-70,0 1,-1-1,1 1,0-1,0 0,0 0,-1 0,1 1,0-1,0 0,0 0,0 0,0 0,0 0,-1 0,1-1,0 1,0 0,0 0,0-1,-1 1,1 0,0-1,0 1,-1-1,1 1,0-1,0 1,-1-1,1 1,-1-1,1 0,-1 1,1-1,-1 0,1 0,-1 1,1-1,-1 0,0 0,0 0,1 1,-1-1,0 0,0 0,0 0,0 0,0 0,0 0,0 1,0-2,54-217,-40 144,29-99,-43 173,0 0,1-1,-1 1,0 0,0-1,0 1,1 0,-1-1,1 1,-1 0,1 0,0 0,-1 0,1-1,0 1,0 0,0 0,-1 0,1 0,0 1,0-1,1 0,-1 0,0 1,0-1,0 0,0 1,1-1,-1 1,0 0,1-1,-1 1,0 0,0 0,1 0,-1 0,0 0,1 0,-1 0,0 0,1 0,-1 1,0-1,1 0,-1 1,0-1,0 1,0 0,1-1,-1 1,0 0,0 0,1 1,106 113,-98-104,0-1,1 1,0-2,1 0,0 0,1-1,-1-1,1 0,1-1,0 0,-1-1,9 2,-18-7,-1 0,0 0,1 0,-1 0,1-1,-1 1,0-1,0 0,1 0,-1 0,0-1,0 1,0-1,0 1,0-1,0 0,-1 0,1-1,-1 1,1 0,-1-1,0 1,0-1,0 0,0 0,-1 0,1 0,-1 0,1-2,29-98,-31 102,10-42,-3-1,-1 0,-3 0,-1 0,-2 0,-2-1,-4-15,-9-54,12 84</inkml:trace>
  <inkml:trace contextRef="#ctx0" brushRef="#br0" timeOffset="28576.626">4629 6955,'-18'43,"2"1,2 0,2 1,2 1,1-1,3 2,1 11,4-53,0 0,0-1,0 1,1 0,-1-1,1 1,0 0,1 0,-1 0,1-1,0 1,0 0,0-1,1 1,-1-1,1 1,0-1,1 0,-1 0,1 0,-1 0,1 0,0-1,1 1,-1-1,1 0,-1 0,1 0,0 0,0-1,1 1,-1-1,0 0,1 0,-1-1,1 1,2-1,1-2,1 0,-1-1,0 0,-1 0,1-1,0 0,-1-1,1 0,-1 0,0 0,-1-1,1 0,-1 0,0-1,0 1,0-1,-1-1,0 1,3-5,3-6,0 0,-1-1,-1 0,0-1,-2 0,0-1,1-7,-6 20,5-14,0 0,-1 0,-1-1,-1 0,-1 0,-1 0,0 0,-2 0,-1 0,-1-1,-1 1,0 0,-2 1,-7-21,8 36,0-1,0 1,-1 0,0 0,0 0,-1 1,0 0,1 0,-2 0,1 1,-1 0,1 0,-1 0,0 1,0 0,-1 1,1-1,-1 2,1-1,-1 1,1 0,-1 0,0 1,1 0,-1 0,0 1,0 0,1 0,-1 1,1 0,0 1,-1-1,1 1,0 1,0-1,1 1,-1 0,1 1,0 0,0 0,0 0,-3 5,8-9,-26 41,27-41,-1 0,1 0,-1 0,1 0,0 0,-1 0,1 0,0 0,0 0,0 0,-1 0,1 0,0 0,0 0,1 0,-1 0,0 0,0 0,0 0,1 0,-1 0,0 0,1 0,-1 0,1 0,-1 0,1-1,0 1,-1 0,1 0,0 0,-1-1,1 1,0 0,0-1,0 1,0-1,0 1,-1-1,1 0,0 1,0-1,0 0,0 1,1-1,4-1,1 1,-1-1,0-1,0 1,0-1,0 0,0-1,-1 1,1-1,-1 0,1-1,-1 1,0-1,0 0,-1 0,1-1,-1 1,0-1,0 0,-1 0,1 0,-1-1,0 1,0-2,23-36,-1-1,-3-1,-1 0,-2-2,-3 0,-1-1,-3-1,-2 0,1-20,-9 41,-1-1,-1 1,-2 0,0 0,-2-1,-1 2,-2-1,0 1,-7-13,36 58,145 239,-83-132,-6 3,-5 3,-7 4,-5 2,26 92,-52-110,-5 1,-5 2,-5 1,-6 0,-3 70,-10-154,-2 0,-2 1,-2-1,-1 0,-2-1,-2 1,-1-2,-10 22,20-55,-1 1,1 0,-1-1,0 1,0-1,-1 0,1 0,-1 1,0-2,0 1,0 0,0-1,-1 1,1-1,-1 0,0 0,0 0,0-1,-1 1,1-1,0 0,-1-1,0 1,1-1,-1 1,0-1,0-1,1 1,-1-1,0 0,0 0,0 0,0-1,0 1,1-1,-1-1,0 1,1 0,-1-1,1 0,-1 0,1-1,0 1,0-1,0 0,-3-2,-6-14,0-1,2 1,0-2,1 0,1 0,1-1,1 0,-2-11,8 28,-17-71,4 0,3-1,3-1,4 1,3-1,4 0,9-49,0 29,5 1,4 0,7-9,-15 60</inkml:trace>
  <inkml:trace contextRef="#ctx0" brushRef="#br0" timeOffset="33160.779">6830 6137,'29'173,"35"107,-33-152,-29-123,2 9,0 1,-1 0,0 1,-1-1,-1 0,0 1,-1-1,-1 1,0-1,-3 8,4-23,0 1,0-1,0 1,0-1,0 1,0-1,0 1,0-1,0 1,-1-1,1 1,0-1,0 1,-1-1,1 0,0 1,0-1,-1 1,1-1,-1 0,1 1,0-1,-1 0,1 0,-1 1,1-1,-1 0,1 0,0 0,-1 1,1-1,-1 0,1 0,-1 0,1 0,-1 0,1 0,-1 0,1 0,-1 0,1 0,-1 0,1 0,-1-1,1 1,-1 0,1 0,-1 0,1-1,-1 1,1 0,0 0,-1-1,1 1,-1 0,1-1,0 1,-1-1,1 1,0 0,0-1,-1 1,1-1,0 1,-16-33,-2-56,4-1,4 0,5-1,3 0,6-36,-3 26,18-102,-19 202,0 0,0-1,0 1,-1-1,1 1,0 0,0-1,1 1,-1-1,0 1,0 0,1-1,-1 1,1 0,-1-1,1 1,-1 0,1 0,0 0,0-1,-1 1,1 0,0 0,0 0,0 0,0 0,1 1,-1-1,0 0,0 0,0 1,1-1,-1 1,0-1,1 1,-1-1,0 1,1 0,-1 0,0 0,1 0,0 0,52 87,-42-59,6 10,1-1,2-1,2 0,1-2,2-1,1-1,3 1,10-3,-21-19</inkml:trace>
  <inkml:trace contextRef="#ctx0" brushRef="#br0" timeOffset="33378.844">7677 6391,'5'10,"1"3</inkml:trace>
  <inkml:trace contextRef="#ctx0" brushRef="#br0" timeOffset="33549.388">7367 5573</inkml:trace>
  <inkml:trace contextRef="#ctx0" brushRef="#br0" timeOffset="33979.815">8157 5798,'-26'23,"2"0,0 2,1 1,2 1,0 1,2 0,2 1,0 2,2-1,1 2,2 0,1 0,-3 19,14-51,-2 7,0-1,1 1,0 0,0-1,1 1,0 0,0 0,0-1,1 1,0 0,0-1,1 1,1 1,-1-6,-1-1,1-1,0 1,0 0,0 0,0-1,0 1,0-1,0 1,0-1,1 0,-1 0,0 0,0 0,0 0,0 0,0-1,0 1,0-1,0 1,0-1,0 0,0 0,0 0,0 0,-1 0,1 0,0-1,-1 1,1-1,-1 1,1-1,-1 1,1-1,-1 0,0 1,0-1,0 0,0 0,0-1,14-19,0-1,-1 0,-1-2,-2 1,0-1,-2-1,-1 0,0 0,-2-1,2-22,12-40,44-103,-63 190,-1 0,1 0,-1 0,1 0,0 0,0 0,0 0,0 0,0 0,0 0,0 0,1 0,-1 1,1-1,-1 1,1-1,0 1,-1 0,1-1,0 1,0 0,0 0,0 0,0 1,0-1,0 0,0 1,1-1,-1 1,0 0,0 0,0 0,1 0,-1 0,0 0,0 1,0-1,0 1,0-1,1 1,-1 0,0 0,0 0,-1 0,1 0,0 0,0 0,0 1,-1-1,1 1,-1-1,1 1,-1 0,15 19,-1 1,0 0,-2 1,-1 0,-1 1,-1 1,6 22,193 428,-185-427,-1 2,-3 0,-2 1,-2 1,-2 1,-3 0,-2 0,-1 16,-5-42,-2 0,-1 0,-1 0,-2 0,0 0,-2-1,-1 1,0-1,-3 0,0-1,-1 0,-11 19,20-41,0-1,-1 0,1 1,0-1,-1 0,1 0,-1 0,0 0,1 0,-1 0,0-1,0 1,0-1,-1 1,1-1,0 0,0 1,-1-1,1-1,-1 1,1 0,-1 0,1-1,-1 0,1 1,-1-1,1 0,-1 0,0 0,1-1,-1 1,1-1,-1 1,1-1,-1 0,1 0,-1 0,1 0,0 0,0-1,0 1,0-1,-1 1,2-1,-1 0,0 0,0 0,1 0,-1 0,1 0,-1-1,-8-17,0-1,2 0,0 0,1-1,1 0,2 0,0 0,-1-19,3 25,-26-516,22 485</inkml:trace>
  <inkml:trace contextRef="#ctx0" brushRef="#br0" timeOffset="34180.852">8665 5685,'10'43,"7"25,6-1,0-5,-1-15,-3-19,-5-15</inkml:trace>
  <inkml:trace contextRef="#ctx0" brushRef="#br0" timeOffset="34348.883">8552 5093,'0'0</inkml:trace>
  <inkml:trace contextRef="#ctx0" brushRef="#br0" timeOffset="34729.834">9088 5263,'-23'31,"0"1,2 2,2 0,1 1,1 1,2 1,2 0,-6 28,17-60,0 1,0-1,1 0,0 1,0-1,0 1,1-1,0 1,0-1,0 0,1 1,-1-1,1 1,1-1,-1 0,1 1,0-1,0 0,0 0,1 0,0-1,0 1,0-1,0 1,1-1,0 0,0 0,0-1,0 1,0-1,1 0,0 0,-1 0,1-1,0 1,0-1,1 0,0 0,7-3,0-1,0 0,-1 0,1-1,-1-1,0 0,0 0,0-2,-1 1,0-1,0-1,0 0,-1-1,0 0,0 0,-1-1,0 0,-1-1,3-3,16-22,-2-2,-1 0,-3-1,0-2,-3 0,-1-1,-2 0,8-40,-2-7,-4-1,-4-1,-4 0,-4-1,-4-22,0 81,-2 0,-2 1,0-1,-2 1,-1 0,-2 0,-1 1,-2 0,0 0,-2 1,-1 1,-2 0,0 1,-11-12,23 33,-1 0,0 0,0 0,0 1,-1 0,1 0,-1 0,0 1,-1-1,1 2,-1-1,0 1,0 0,0 0,0 1,0-1,-1 2,1-1,-1 1,1 0,-1 1,1 0,-1 0,0 1,1 0,-1 0,1 0,0 1,-1 0,1 1,0 0,0 0,-2 2,-8 8,1 2,1 0,1 1,0 0,1 1,0 1,2 0,0 0,1 1,1 1,0 0,2 0,1 0,0 1,1 0,2 0,0 0,0 15,1-8,1-1,2 1,0-1,2 0,1 0,1 0,1 0,2-1,1 0,0 0,2-1,1 0,1-1,1 0,1-2,1 1,1-2,1 0,1-1,1-1,0-1,2 0,0-2,0-1,2 0,0-2,0-1,1 0,1-2,0-1,0-2,0 0,26 3,-16-7,-1 0,1-3,-1-1,0-1,5-3,1-3</inkml:trace>
  <inkml:trace contextRef="#ctx0" brushRef="#br0" timeOffset="35433.369">7621 6362,'0'-9,"0"-9,-5 0,-1-3,4 8,4 10,0 11,6 4,0 5,0 3,3 5,-1 2,-1 1,2-4,-1-1,-2 0,-2-9,-3-6</inkml:trace>
  <inkml:trace contextRef="#ctx0" brushRef="#br0" timeOffset="35748.406">7338 5460,'-10'19,"2"11,7 1,9-5,3-8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03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818 189,'-8'11,"1"0,0 0,0 1,1 0,1 0,0 0,0 1,2 0,-1 0,0 6,-3 10,-66 319,57-276,10-42,0-1,-2 0,-1-1,-1 1,-2-2,-12 23,11-44,19-34,-1 10</inkml:trace>
  <inkml:trace contextRef="#ctx0" brushRef="#br0" timeOffset="352.656">169 359,'44'-40,"9"13,1 3,1 2,1 3,0 2,2 2,0 3,44-2,-49 4,255-35,-128 17,-126 23,-54 10,-4 1</inkml:trace>
  <inkml:trace contextRef="#ctx0" brushRef="#br0" timeOffset="568.954">198 1036,'43'-5,"48"-11,18-2,0-4,-9 2,-12 5,-16-1,-10 4,-12-2,-9 1,-6 4,-10 3</inkml:trace>
  <inkml:trace contextRef="#ctx0" brushRef="#br0" timeOffset="1255.505">1439 415,'81'-35,"-1"-3,-3-3,59-43,-108 66,-7 6,1-1,-2-1,0-1,-1-1,0-1,-1 0,9-14,1-33,-148 562,93-390,-1 20,-6-2,-6-1,-5-1,-32 57,16-95,59-85,0 1,0 0,0 0,0-1,0 1,-1-1,1 0,0 0,-1 1,1-2,-1 1,1 0,-1 0,1-1,-1 1,1-1,-1 0,0 0,1 0,-1 0,0 0,1-1,-1 1,1-1,-1 0,1 0,-1 1,1-2,0 1,-1 0,1 0,0-1,0 1,0-1,0 0,0 1,0-2,-7-7,1-1,1 0,0-1,0 0,2 0,-1 0,1 0,1-1,0 0,1 0,0 0,1 0,1-1,0-5,1 3,0 1,2 0,0-1,0 1,1 0,1 0,1 1,0-1,1 1,0 0,1 0,1 1,0 0,1 0,0 1,1 0,0 1,1 0,0 0,1 1,0 1,1 0,0 1,0 0,0 1,15-6,189-46,21-10,-235 68,-3 1,0 1,-1 0,1-1,1 1,-1 0,0-1,0 1,0-1,0 1,0 0,0-1,1 1,-1-1,0 1,1-1,-1 1,0-1,1 1,-1-1,0 1,1-1,-1 1,1-1,-1 0,1 1,-1-1,1 0,-1 1,1-1,-1 0,1 0,0 1,-1-1,1 0,-1 0,1 0,0 0,-1 0,1 0,0 0,-1 0,1 0,-1 0,1 0,0 0,-1-1,1 1,-1 0,1 0,-1-1,1 1,-1 0,1-1,-1 1,1 0,-1-1,1 1,-1-1,1 1,-1-1,0 1,1-1,-1 1,0-1,1 1,-1-1,-5 11,0 1,1-1,0 1,1 0,0 0,1 0,0 0,0 1,2-1,-1 1,1-1,1 0,0 1,1-1,2 9,2-1</inkml:trace>
  <inkml:trace contextRef="#ctx0" brushRef="#br0" timeOffset="3803.716">0 1742,'520'-93,"189"-64,-178 48,-425 83,-116 28,-3 3</inkml:trace>
  <inkml:trace contextRef="#ctx0" brushRef="#br0" timeOffset="4133.792">56 1996,'617'-129,"323"-77,-660 140,-231 52,-37 9</inkml:trace>
  <inkml:trace contextRef="#ctx0" brushRef="#br0" timeOffset="4451.721">141 2221,'39'-5,"50"-6,25-6,12-5,0-4,-9-2,-3-1,-8 0,-7 0,-1-1,-4 6,-7 2,-4 4,-12 6,-18 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3:50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0 199,'38'-5,"23"-2,1 1</inkml:trace>
  <inkml:trace contextRef="#ctx0" brushRef="#br0" timeOffset="549.565">705 29,'-22'1,"-1"0,1 2,0 0,0 1,0 2,0 0,1 1,0 2,0 0,-17 11,28-15,0 1,1 1,0-1,0 1,0 1,1 0,1 0,-1 0,1 1,1 0,-1 1,2 0,-1 0,1 0,1 0,0 1,0-1,1 1,0 0,1 0,1 0,-1 8,2-15,0 1,0-1,1 1,-1-1,1 1,0-1,0 0,1 1,-1-1,1 0,0 0,0 0,1 0,-1 0,1 0,-1-1,1 1,0-1,1 0,-1 0,1 0,-1 0,1-1,0 1,0-1,0 0,0 0,0 0,0-1,1 0,-1 1,6 0,-1 0,0 0,1-1,-1 0,1-1,-1 0,0 0,1-1,-1 0,1-1,-1 0,0 0,0-1,6-3,16-11,0-3,-1 0,-1-2,-1-1,-1-1,-1-2,20-24,68-62,-114 112,-1 1,1 0,0 0,0 0,0 0,0-1,0 1,0 0,0 0,0 0,0 0,1-1,-1 1,0 0,0 0,1 0,-1-1,0 1,1 0,-1 0,1-1,-1 1,1 0,-1-1,1 1,0-1,-1 1,1 0,0-1,-1 0,1 1,0-1,0 1,-1-1,1 0,0 0,0 1,0-1,0 0,-1 0,1 0,0 0,0 0,0 0,0 0,0 0,-1 0,1 0,0-1,0 1,0 0,-1 0,1-1,0 1,0-1,-1 1,1-1,0 1,-1-1,1 1,0-1,-1 0,1 1,-1-1,1 0,-1 1,1-1,-1 0,0 0,-27 143,27-18,1-120,0 0,0 0,0-1,0 1,1 0,-1 0,1 0,0-1,1 1,-1-1,0 0,1 0,0 0,0 0,0 0,0 0,0-1,0 1,1-1,-1 0,1 0,-1 0,1-1,0 1,0-1,0 0,0 0,0 0,19 2</inkml:trace>
  <inkml:trace contextRef="#ctx0" brushRef="#br0" timeOffset="832.638">1524 57,'-5'9,"-6"14,-1 7,-4 3,1 1,-2 0,3-2,-2-1,-3-1,2-1,-1-1,-2 1,2-1,0-5,2-2,0-3,2-6</inkml:trace>
  <inkml:trace contextRef="#ctx0" brushRef="#br0" timeOffset="1101.687">1185 57,'116'74,"-94"-56,142 147,-143-146,-10-7,1 0,1 0,0-2,0 1,1-2,0 0,1 0,0-1,0-1,1-1,0 0,1-1,8 0</inkml:trace>
  <inkml:trace contextRef="#ctx0" brushRef="#br0" timeOffset="1421.208">1975 170,'0'29,"0"14,0 5,0-2,0-3,5-9,2-5,-1-4,4-5,4-6,1-11,-3-5</inkml:trace>
  <inkml:trace contextRef="#ctx0" brushRef="#br0" timeOffset="1972.744">2455 0,'-19'7,"1"1,-1 1,1 0,0 1,1 1,1 0,-1 2,2 0,0 1,-12 13,26-25,-1 0,1 0,-1 0,1 0,0 0,0 0,0 0,0 1,1-1,-1 0,0 0,1 1,0-1,-1 0,1 1,0-1,0 1,1-1,-1 0,0 1,1-1,-1 0,1 1,0-1,0 0,0 0,0 0,0 0,0 0,1 0,-1 0,0 0,1 0,0-1,-1 1,1 0,0-1,0 0,0 1,0-1,0 0,0 0,1 0,-1 0,0 0,0-1,1 1,39 15,-36-16,1 1,-1 0,0 1,0-1,0 1,0 1,-1-1,1 1,-1 0,1 0,-1 0,0 1,0 0,0 0,-1 0,1 1,-1-1,0 1,0 0,-1 0,0 1,0-1,0 1,0-1,-1 1,0 0,0 0,0 0,-1 0,1 7,-3-4,-1 0,0 1,0-1,-1 0,0 0,0-1,-1 1,0 0,0-1,-1 0,-1 0,1-1,-1 1,0-1,-1 0,0-1,0 0,0 0,-1 0,0-1,0 0,0 0,0-1,-1 0,0-1,0 0,0 0,0-1,0 0,-1-1,-3 1,-11 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3:50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32,'31'-18,"-9"14,0 0,0 1,0 1,0 2,1 0,10 2,-31-2,0 0,0 0,0 0,0 0,0 1,0-1,0 1,0-1,0 1,-1 0,1 0,0 0,0 0,-1 0,1 0,-1 0,1 0,-1 1,1-1,-1 1,0-1,0 1,0-1,1 1,-2 0,1 0,0-1,0 1,0 0,-1 0,1 0,-1 0,0 0,0 0,1 0,-1 0,0 0,0 0,-1 0,1 0,0-1,-1 1,1 0,-1 0,0 0,1 0,-1 0,0-1,0 1,0 0,-1-1,1 1,0-1,0 1,-1-1,1 0,-2 1,-71 95,-40 65,114-161,-4 5,0 0,0 0,0 1,1 0,0 0,1 0,-1 0,1 0,0 0,1 1,0-1,0 1,1-1,0 1,0-1,1 1,0-1,0 1,0-1,1 0,0 0,1 1,0-1,0 1,3-2,-1 1,1-1,0 0,1-1,-1 1,1-1,0 0,0-1,1 0,-1 0,1-1,0 1,0-2,0 1,0-1,1-1,-1 1,1-1,-1-1,1 1,-1-2,1 1,-1-1,0 0,1-1,-1 0,0 0,0-1,0 0,0 0,0-1,4-3,1-3,-7 0</inkml:trace>
  <inkml:trace contextRef="#ctx0" brushRef="#br0" timeOffset="215.494">1 286,'4'9,"12"4,8-1,4-2,3-3,0-3,0-1,0-2,-1-1,-1-1,0 1,0-6,-6-1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3:47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85,'1'-1,"1"0,-1 1,0-1,1 1,-1-1,0 1,1-1,-1 1,1 0,-1 0,1 0,-1 0,1 0,-1 0,1 0,-1 1,0-1,1 0,-1 1,1-1,-1 1,0 0,1-1,-1 1,0 0,0 0,0 0,0-1,1 1,-1 1,0-1,-1 0,1 0,0 0,0 0,0 1,-1-1,1 0,-1 1,1-1,-1 0,1 1,-1-1,0 1,0-1,1 2,7 74,-8-73,-3 295,-26-44,30-42,-12-184,5-34</inkml:trace>
  <inkml:trace contextRef="#ctx0" brushRef="#br0" timeOffset="265.046">1 678,'38'-10,"28"-3,6 1,-3-3,-9 2,-10 2,-9 4,-6 3,-4 1,-3 2,-1 2,-6-6,-1 0,-4-1</inkml:trace>
  <inkml:trace contextRef="#ctx0" brushRef="#br0" timeOffset="866.515">734 0,'12'189,"23"31,-26 28,-7-61,24-97,-25-89,0 0,-1 0,1 0,0-1,-1 1,1 0,0-1,0 1,0 0,-1-1,1 1,0-1,0 1,0-1,0 0,0 1,0-1,0 0,0 0,0 1,0-1,0 0,0 0,0 0,0 0,1-1,-1 1,0 0,0 0,0-1,0 1,0 0,-1-1,1 1,0-1,0 1,0-1,0 0,0 1,-1-1,1 0,0 0,0 0,33-42,-29 35,4-5,0-2,1 1,0 0,0 0,2 1,0 0,0 1,1 1,0 0,1 1,15-9,-28 18,0 0,0 1,0-1,0 1,0-1,0 0,1 1,-1 0,0-1,0 1,0 0,1 0,-1-1,0 1,1 0,-1 0,0 0,0 1,1-1,-1 0,0 0,0 1,0-1,1 1,-1-1,0 1,0-1,0 1,0 0,0 0,0-1,0 1,0 0,0 0,0 0,0 0,-1 0,1 0,0 0,-1 0,1 0,-1 1,1-1,-1 0,1 0,-1 0,0 1,0-1,0 0,-2 65,-2-49,1-9,1 1,0 0,0 1,1-1,0 0,0 0,1 1,0-1,1 0,0 0,0 1,1-1,0 0,1 0,0 0,1-1,31 16,-15-23</inkml:trace>
  <inkml:trace contextRef="#ctx0" brushRef="#br0" timeOffset="1229.595">1355 847,'35'-3,"0"-2,-1-2,1-1,-2-2,1-1,-2-1,1-2,22-14,12-45,-66 71,1 0,-1 0,0 0,0 0,0 0,-1 0,1 0,0 0,-1 0,1 0,-1 0,0 0,0-1,0 1,0 0,0 0,0 0,0 0,-1-1,1 1,-1 0,0 0,1 0,-1 0,0 0,0 0,0 0,-1 1,1-1,0 0,-1 1,1-1,-1 0,0 1,1 0,-1-1,0 1,0 0,0 0,0 0,0 0,-2 0,-7-1,1 2,-1-1,0 1,0 1,0 0,0 1,0 0,0 0,1 1,-1 0,1 1,0 1,0-1,0 2,1-1,0 1,0 1,0-1,1 1,0 1,0 0,-6 8,2-6,2-2,0 0,0 0,1 1,0 0,0 0,1 1,0 1,1-1,0 1,1 0,0 1,0 0,2 0,-1 0,2 0,-1 1,2-1,-1 2,4-9,-1 0,1 0,0 0,0 0,1 0,-1 0,1 0,0-1,0 1,1-1,-1 1,1-1,0 0,0 0,1 0,-1-1,1 1,0-1,0 0,0 0,0 0,0 0,1-1,2 2,118 32,-90-32,1-3,0-1,-1-1,1-2,24-6,-24 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23:45:08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4658 852,'-5'12,"1"0,1 0,0 0,1 1,1 0,0-1,0 1,1 0,1 0,0-1,0 1,2-1,-1 1,2-1,0 0,5 11,-8-21,0 0,0 0,0 0,1 0,-1 0,1 0,0-1,-1 1,1-1,0 1,0-1,0 0,0 1,0-1,0 0,1 0,-1-1,0 1,0 0,1-1,-1 1,0-1,1 0,-1 0,0 0,1 0,-1 0,0-1,1 1,-1-1,0 1,0-1,1 0,-1 0,0 0,0 0,0 0,0 0,0-1,0 1,0-1,-1 1,1-1,0 0,-1 1,1-1,-1 0,1-1,6-13,-1 0,-1 0,0 0,-1-1,-1 0,0 0,-1 0,-1 0,-1 0,0-1,-1 1,-1-1,-1 1,-1-2,-1-8,-3 2</inkml:trace>
  <inkml:trace contextRef="#ctx0" brushRef="#br0" timeOffset="315.272">4968 1078,'171'-258,"-171"257,1-1,-1 1,1-1,-1 1,1-1,0 1,0-1,-1 1,1-1,0 1,0 0,0 0,0 0,1-1,-1 1,0 0,0 0,1 1,-1-1,1 0,-1 0,1 1,-1-1,1 1,-1-1,1 1,-1-1,1 1,0 0,-1 0,1 0,-1 0,1 0,0 0,-1 0,1 1,-1-1,1 1,-1-1,1 1,-1-1,1 1,-1 0,1 0,-1 0,0 0,1 0,-1 0,0 0,0 0,0 0,0 1,0-1,0 0,0 1,-1-1,1 1,19 49,-19-43,1 1,0-1,1 0,0 0,0 0,1 0,0 0,0-1,1 1,0-1,0-1,1 1,-1-1,2 1,-1-2,0 1,1-1,0 0,1 0,-1-1,1 0,0 0,0-1,1 0,-1-1,1-2,-1 1,0-1,1 0,-1-1,0 0,0 0,1-1,-1 0,0 0,-1-1,1 0,0 0,-1-1,1 0,-1-1,0 1,-1-1,1 0,-1-1,0 0,0 0,-1 0,0-1,0 1,0-1,-1-1,0 1,1-3,40-102,-41 87</inkml:trace>
  <inkml:trace contextRef="#ctx0" brushRef="#br0" timeOffset="-2151.109">1468 908,'-16'30,"0"0,2 1,2 1,0 0,2 1,2 0,1 0,2 1,0 2,4-32,0-1,0 1,1-1,-1 1,1-1,-1 1,1-1,0 1,1 0,-1-1,1 1,-1-1,1 1,0-1,0 1,1-1,-1 0,1 0,-1 1,1-1,0 0,1 0,-1-1,0 1,1 0,-1-1,1 1,0-1,0 0,0 0,0 0,0 0,0-1,0 1,1-1,-1 0,1 0,-1 0,1 0,-1-1,2 1,10-4,-1 0,0 0,0-2,0 1,0-2,-1 0,0 0,0-2,-1 1,0-2,7-5,-7 4,-1 0,-1-1,0-1,0 1,-1-2,-1 1,0-1,0 0,-2-1,1 0,-2 0,0 0,-1-1,0 0,-4 10,1-1,-2 1,1-1,0 1,-1-1,0 1,-1 0,1-1,-1 1,0 0,0 0,-1 0,1 0,-1 0,0 1,0-1,-1 1,1 0,-1 0,0 0,0 1,-1-1,1 1,-1 0,1 0,-1 0,0 1,0-1,-11-4,0 0,0 1,0 0,-1 1,0 1,0 1,0 0,-6 1,-9 0</inkml:trace>
  <inkml:trace contextRef="#ctx0" brushRef="#br0" timeOffset="-1796.971">2259 203,'-25'62,"4"1,2 0,3 2,3 0,2 0,4 1,2 0,4 1,3 15,18 130,-17-194,0 0,-1 0,-1 0,-1 1,-1-1,0 0,-1 0,-2 7,0-4,-26 54,17-63</inkml:trace>
  <inkml:trace contextRef="#ctx0" brushRef="#br0" timeOffset="-1543.168">1779 908,'43'0,"38"-5,11-1,-2 0,-5 1,-9-3,-7-1,-10 2,-6 2,-8-4,-1 1,-3 1,-4 2,1 2,-1-4,-7 0</inkml:trace>
  <inkml:trace contextRef="#ctx0" brushRef="#br0" timeOffset="-882.331">3020 711,'-62'30,"2"2,1 4,1 1,-31 29,82-61,-1 0,1 0,0 0,1 1,-1 0,1 0,0 0,0 1,1 0,0 0,0 1,1-1,0 1,0 0,1 0,0 0,0 1,1-1,-1 5,5-9,0 0,1 0,-1-1,1 1,0-1,0 1,0-1,0 0,0 0,1 0,-1-1,1 1,0-1,0 0,0 0,0 0,0 0,0-1,0 1,1-1,-1-1,0 1,1 0,-1-1,1 0,-1 0,1 0,-1-1,0 1,1-1,-1 0,0-1,1 1,-1-1,0 1,2-3,35-10,-1-2,0-2,-2-2,0-2,22-16,-59 37,0 0,0-1,0 1,0 0,0 0,0 0,0 0,0 0,0 0,0 0,0 0,1 1,-1-1,0 0,0 1,1-1,-1 1,1-1,-1 1,0 0,1 0,-1-1,1 1,-1 0,1 0,-1 0,0 1,1-1,-1 0,1 0,-1 1,0-1,1 1,-1-1,0 1,1 0,-1-1,0 1,0 0,0 0,0 0,1 0,-1 0,-1 0,1 0,0 0,0 1,19 160,-17-155,1-1,0 0,1 0,-1 0,1 0,0-1,1 0,-1 0,1 0,0-1,0 0,1 0,-1-1,1 1,-1-1,1-1,0 1,0-1,1 0,-1-1,0 0,1 0,-1-1,0 0,1 0,-1 0,1-1,-1 0,0-1,0 1,0-1,0-1,0 0,0 0,0 0,0-1,25-14,1-2,-2-1,-1-2,-1-1,-1-1,-1-1,-1-2,-1 0,-2-2,-1 0,-1-2,-2 0,1-7,4-8,-2-2,-2 0,-3-1,-1-1,5-40,-11 43,-3 0,-1-1,-3 1,-2-1,-2 0,-3-4,5 51,-1 1,0-1,0 0,0 1,0-1,0 0,-1 1,1-1,0 0,-1 1,1-1,-1 0,0 1,1-1,-1 1,0-1,0 1,0 0,0-1,0 1,0 0,0 0,-1 0,1-1,0 1,-1 1,1-1,-1 0,1 0,-1 0,1 1,-1-1,1 1,-1-1,0 1,1 0,-1-1,0 1,1 0,-1 0,0 0,0 1,1-1,-1 0,0 0,1 1,-1-1,1 1,-1 0,1-1,-1 1,1 0,-1 0,1 0,0 0,-1 0,1 0,0 1,0-1,0 0,0 0,0 1,0 0,-13 15,0 1,2 1,0 0,2 0,0 1,1 1,1-1,1 1,1 1,0-1,2 1,1 0,0 0,-9 51,4 1,2 0,4 0,4 0,10 41,5-1,5-1,10 17,-2 9,-32-132,-9-20,-13-22,12 8,1 2</inkml:trace>
  <inkml:trace contextRef="#ctx0" brushRef="#br0" timeOffset="-627.496">3331 711,'38'-5,"42"-6,12-2,-5 2,-8 3,-12 2,-13 3,-11 6,-7 3,-6 1,-3-2,-6 4,-2 0,1-2,-3-1</inkml:trace>
  <inkml:trace contextRef="#ctx0" brushRef="#br0" timeOffset="-466.488">4291 908,'-10'39,"2"16,7 0,4-14,1-15</inkml:trace>
  <inkml:trace contextRef="#ctx0" brushRef="#br0" timeOffset="-243.77">4318 400,'0'0</inkml:trace>
  <inkml:trace contextRef="#ctx0" brushRef="#br0" timeOffset="-3064.952">537 90,'-6'85,"8"31,2 83,-15 108,-53 301,52-450,12-135</inkml:trace>
  <inkml:trace contextRef="#ctx0" brushRef="#br0" timeOffset="-2464.695">114 457,'25'-40,"2"2,2 1,2 1,1 2,1 1,2 2,34-25,-46 38,1 1,0 1,1 2,0 0,2 1,-1 2,1 0,1 2,0 2,0 0,1 1,-1 2,1 1,26 1,-46 4,-1-1,0 1,1 0,-1 1,0 0,0 0,-1 1,1 0,-1 1,1-1,-1 1,-1 1,1-1,-1 1,0 0,0 1,-1-1,0 1,0 0,0 0,-1 1,0 0,-1-1,1 1,-2 1,1-1,-1 0,0 0,-1 1,0-1,0 1,-1 0,0-1,-1 4,2 16,-2 0,-1 0,-1 0,-2 0,0 0,-2-1,-1 0,-1-1,-2 0,0 0,-2-1,0 0,-15 18,12-19,-1 0,-1-1,-1-1,-1-1,-1-1,-1 0,0-2,-2-1,0 0,0-2,-6 2,1-2,30-15,-1 0,0 0,1 0,-1 0,1 0,-1 0,0 0,1 0,-1 0,1 0,-1 0,0 0,1 1,-1-1,1 0,-1 0,0 0,1 1,-1-1,0 0,1 0,-1 1,0-1,0 0,1 0,-1 1,0-1,0 0,1 1,-1-1,0 0,0 1,0-1,0 1,0-1,1 0,-1 1,0-1,0 1,0-1,0 0,0 1,0-1,0 1,0-1,-1 0,1 1,0-1,0 1,0-1,0 0,0 1,-1-1,1 0,0 1,0-1,-1 0,1 1,0-1,0 0,-1 0,1 1,0-1,-1 0,1 0,0 1,-1-1,1 0,-1 0,1 0,16 4,-1 0,1 1,-1 1,0 0,0 1,-1 1,0 0,0 1,-1 0,0 1,-1 1,0 0,-1 0,0 2,7 9,1 9,-1 1,-1 1,-2 1,-1 0,6 28,-19-59,0-1,-1 1,1 0,0-1,1 1,-1 0,0-1,1 1,0-1,-1 0,1 0,0 1,0-1,0-1,1 1,-1 0,0 0,1-1,-1 1,1-1,-1 0,1 0,0 0,-1 0,1 0,0 0,0-1,0 0,-1 1,3-1,16-3</inkml:trace>
  <inkml:trace contextRef="#ctx0" brushRef="#br0" timeOffset="1574.169">7113 796,'-35'11,"0"1,0 2,2 1,0 1,0 2,2 2,0 1,-15 14,40-31,-1 0,1 1,0 0,0 0,1 1,-1 0,1 0,0 0,1 0,0 1,0-1,0 1,1 1,0-1,0 0,1 1,-1-1,2 1,-1-1,1 1,0 0,1 0,0 0,0 0,1 0,2-5,0 0,0 0,1 0,-1-1,1 1,0-1,-1 0,1 0,0 0,0 0,0-1,0 0,1 0,-1 0,0 0,1-1,-1 1,0-1,1 0,-1-1,0 1,0-1,1 1,-1-1,0-1,0 1,0-1,0 1,0-1,0 0,0 0,-1-1,1 1,2-4,20-9,-2-2,0 0,-1-2,0 0,-2-2,11-14,26-23,-10 25,-47 33,0-1,0 1,1 0,-1-1,0 1,0 0,0 0,0 0,0 0,1 0,-1 0,0 0,0 0,0 1,0-1,1 0,-1 1,0-1,0 0,0 1,0 0,0-1,0 1,0 0,0-1,-1 1,1 0,0 0,0 0,0 0,-1 0,1 0,-1 0,1 0,0 0,-1 0,0 0,1 0,-1 0,0 0,1 0,-1 1,0-1,0 0,0 0,0 1,5 75,9 39,-13-112,1 0,0 0,0 0,0 0,0-1,1 1,0-1,-1 0,1 0,0 0,1 0,-1 0,0-1,1 0,-1 1,1-1,0 0,0-1,0 1,0-1,0 1,0-1,0-1,0 1,1 0,0-1,4 0,0 0,0-1,-1 0,1 0,0-1,0 0,-1 0,1-1,-1 0,0-1,0 0,0 0,-1-1,1 0,-1 0,0 0,0-1,105-112,-65 54,-2-1,-3-3,-4-2,-2-1,-4-2,-2-1,11-54,9-67,-49 194,-1-1,1 1,0 0,-1 0,0-1,1 1,-1 0,0-1,0 1,0 0,0-1,0 1,0 0,0-1,0 1,0 0,-1-1,1 1,-1 0,1-1,-1 1,1 0,-1 0,0 0,1-1,-1 1,0 0,0 0,0 0,0 0,0 0,0 1,0-1,0 0,0 0,0 1,-1-1,1 1,0-1,0 1,-1-1,1 1,0 0,-1-1,1 1,0 0,-2 0,-8 8,0-1,0 2,0-1,1 2,0-1,1 1,0 1,0 0,1 0,1 0,0 1,-2 5,4-9,-16 30,3 1,0 1,3 0,1 1,3 1,1 0,1 1,3-1,2 1,1 1,3-1,2 13,-3-40,1 1,1 0,1 0,1-1,0 1,1-1,0 0,2 0,0-1,0 1,2-1,0-1,0 1,2-1,-1-1,2 0,0 0,0-1,1 0,1-1,0-1,0 0,1 0,1-1,-1-1,1-1,0 0,1-1,3 0,-11-4,1-1,-1 0,1 0,0-1,-1-1,1 1,0-1,-1-1,0 0,1 0,-1 0,0-1,0 0,0-1,0 0,-1 0,1-1,-1 1,0-2,-1 1,1-1,-1 0,0 0,0-1,3-5,-1 1,0 0,0-1,-2 0,1 0,-2-1,1 0,-2 0,0 0,0 0,-1 0,-1-1,0 0,-1 1,0-1,-2-13,0 15,-1 0,0 0,-1 0,0 0,-1 0,-1 1,0 0,0 0,-1 0,0 0,-1 1,0 0,-1 0,0 1,0 0,-1 0,0 1,-1 1,0-1,0 1,0 1,-1 0,0 0,0 1,-1 1,1 0,-1 0,0 1,-4 0,-7-1,1 0,-1 2,0 0,0 2,1 1,-1 0,-7 3,-1 3</inkml:trace>
  <inkml:trace contextRef="#ctx0" brushRef="#br0" timeOffset="1940.437">8355 767,'-7'14,"0"0,1 0,1 0,0 1,2 0,-1 0,2 0,0 0,0 1,2-1,0 0,0 1,2-1,0 0,0 0,2 0,0 0,2 4,-4-15,0 1,1-1,-1 0,1 0,0-1,0 1,1-1,-1 1,1-1,-1 0,1 0,0-1,0 1,0-1,1 0,-1 0,0 0,1 0,0-1,-1 0,1 0,0 0,-1 0,1-1,0 0,0 0,0 0,-1-1,1 0,0 1,-1-2,1 1,0 0,-1-1,0 0,1 0,-1 0,0-1,0 1,0-1,0 0,-1 0,1-1,-1 1,0-1,0 1,0-1,0 0,-1 0,1 0,-1-1,1-1,1-2,0-1,-1 0,0 0,0 0,0 0,-2 0,1-1,-1 1,0-1,-1 1,0-1,0 1,-1-1,-1 1,1 0,-2-1,1 1,-1 0,0 0,-1 1,0-1,-1 1,0-1,0 1,0 1,-1-1,0 1,-1 0,0 0,0 1,0 0,-1 0,1 1,-2 0,1 0,0 1,-1 0,-5-1,-10 0</inkml:trace>
  <inkml:trace contextRef="#ctx0" brushRef="#br0" timeOffset="2205.521">8778 852,'0'12,"0"1,1 0,0-1,1 1,0-1,1 1,0-1,1 0,1 0,0-1,0 1,1-1,1 0,0-1,0 1,1-1,0-1,1 1,0-2,6 6,-10-12,0 0,0-1,0 1,0-1,0 0,0 0,0 0,1-1,-1 0,0 0,1 0,-1-1,0 0,0 0,0 0,0 0,0-1,0 0,0 0,0 0,0-1,0 0,98-72,-90 65,0-2,0-1,0 0,-2-1,1 0,-2-1,0 0,-1-1,0 0,-1 0,-1-1,-1 0,0 0,-2-1,1-2,-1-4</inkml:trace>
  <inkml:trace contextRef="#ctx0" brushRef="#br0" timeOffset="2451.504">9596 62,'-4'43,"-3"34,1 8,1-1,2-4,1-7,1-6,-5-5,0-8,0-4,1-5,2-2,1-2,1-4,1-3,0-2,-5-3,-1-5</inkml:trace>
  <inkml:trace contextRef="#ctx0" brushRef="#br0" timeOffset="2602.221">9202 541,'71'-9,"39"-4,10 1,-10 2,-20 3,-24 2</inkml:trace>
  <inkml:trace contextRef="#ctx0" brushRef="#br0" timeOffset="5542.22">11007 231,'34'-16,"-2"0,0-2,-1-2,-1-1,0-1,-2-1,-1-2,5-7,-32 31,0 0,0-1,1 1,-1 0,1 0,-1-1,1 1,0 0,-1 0,1 0,0 0,0 0,0 0,0 0,0 0,0 0,0 0,0 0,0 1,0-1,0 0,1 1,-1-1,0 1,0-1,1 1,-1 0,0 0,1-1,-1 1,0 0,1 0,-1 0,0 0,1 1,-1-1,0 0,1 1,-1-1,0 0,1 1,-1-1,0 1,0 0,0-1,0 1,0 0,0 0,0 0,0 0,0 0,0 0,0 0,0 0,-1 0,1 0,0 1,-1-1,1 0,-1 0,1 1,6 166,-9-116,-7 86,-7-1,-29 117,36-202,0-4,-33 170,-39 108,-32-25,102-277,-1-1,-2 0,0-1,-1-1,-1 0,-17 16,28-31,-1-1,1 0,-1 0,0 0,0-1,-1 0,1 0,-1 0,0-1,0 0,0 0,-1-1,1 0,0 0,-1-1,0 0,1 0,-1-1,1 0,-1 0,0-1,1 0,-1 0,1-1,-5-1,3-3,-1 1,1-2,0 0,1 0,0 0,0-1,0 0,1-1,0 1,1-1,0-1,0 1,1-1,0 0,1 0,0-1,1 0,0 1,0-1,1-6,-5-21,3-1,1 0,1-1,3 1,1 0,2 0,2 0,1 1,2 0,2 0,9-22,-12 39,2 0,0 1,1 0,1 0,1 1,1 1,0 0,1 1,1 0,15-11,-17 19,1 1,0 1,0 0,0 1,1 0,0 2,0-1,0 2,0 1,1 0,-1 0,2 2,55-9,232-47,-53-6,-217 45,37-6,-69 25,0 0,0 1,0-1,0 1,0 0,0 0,-1 0,0 0,1 1,-1-1,0 1,-1-1,1 1,-1-1,1 1,-1 0,0 0,0 0,-1 0,1 0,-1 0,0 0,0 0,0 0,-1-1,1 1,-2 2,3-3,-1 16,0-1,-1 0,-1 0,-1 0,0 0,-2-1,0 1,0-1,-2 0,0 0,-1-1,-1 0,0 0,-9 10,-6 9,17-19</inkml:trace>
  <inkml:trace contextRef="#ctx0" brushRef="#br0" timeOffset="5739.216">12136 993,'-14'34,"-1"15,3 0</inkml:trace>
  <inkml:trace contextRef="#ctx0" brushRef="#br0" timeOffset="5987.798">12136 570</inkml:trace>
  <inkml:trace contextRef="#ctx0" brushRef="#br0" timeOffset="6222.171">12813 654,'-28'43,"-20"29,-1 7,7-5,7-16,8-12,5-9,6-7,0-8,4-3,-1-4,1-1,-2-2,2-4</inkml:trace>
  <inkml:trace contextRef="#ctx0" brushRef="#br0" timeOffset="6468.317">12503 683,'34'43,"20"29,6 7,-7-6,-8-9,-7-12,-4-15,-4-8,-7-9</inkml:trace>
  <inkml:trace contextRef="#ctx0" brushRef="#br0" timeOffset="6788.586">13124 965,'17'-5,"5"2,-1-1,0-1,0-1,-1-1,0-1,0-1,-1-1,0 0,0-1,-1-1,-1-1,0-1,6-6,-21 19,-1-1,1 1,-1-1,1 1,-1-1,1 0,-1 1,0-1,0 0,0 0,0 0,0 0,-1 0,1 0,0 0,-1-1,0 1,1 0,-1 0,0 0,0 0,0-1,0 1,-1 0,1 0,-1 0,1 0,-1 0,0 0,1 0,-1 0,0 0,0 0,-1 0,1 0,0 1,-1-1,1 0,-1 1,1-1,-1 1,0 0,0-1,1 1,-1 0,0 0,0 0,0 0,0 1,0-1,-1 1,1-1,0 1,0-1,0 1,-1 0,-8 1,0-1,0 2,0-1,0 2,1-1,-1 2,1-1,0 1,0 1,0 0,0 0,1 1,0 0,0 1,1 0,-1 0,2 1,-1 0,1 0,0 1,1 0,0 0,0 0,1 1,-2 4,2-4,0 0,0 0,1 0,0 1,0 0,1-1,1 1,0 1,1-1,0 0,0 0,1 0,1 1,0-1,0 0,1 0,0 0,2 1,1-7,1 0,1 0,-1-1,0 0,1 0,0-1,0 0,0 0,0 0,1-1,-1 0,0-1,1 0,0 0,-1 0,1-1,-1 0,1 0,0-1,-1 0,1-1,-1 0,1 0,2-1,154-38,-131 33</inkml:trace>
  <inkml:trace contextRef="#ctx0" brushRef="#br0" timeOffset="7169.716">13858 740,'-17'8,"1"1,1 1,-1 0,2 1,-1 1,2 0,0 1,0 0,1 1,1 1,0 0,1 0,1 1,-3 7,10-19,1 1,0 0,0-1,1 1,-1 0,1 0,0-1,1 1,-1 0,1 0,0-1,0 1,0 0,1-1,0 1,0-1,0 0,0 0,0 1,1-2,0 1,0 0,0 0,0-1,1 0,-1 1,1-1,0-1,0 1,0 0,0-1,0 0,1 0,-1 0,1-1,-1 1,1-1,0 0,-1-1,1 1,0-1,0 0,3 0,6 2,1 0,-1-1,1-1,-1 0,1-1,-1-1,1 0,-1-1,0 0,0-1,0-1,0 0,-1-1,0 0,0-1,-1-1,0 0,0 0,10-11,1-2,-1-1,-1 0,-1-2,-1 0,-1-1,-1-1,-1-1,-2 0,4-12,-3 6,-2-2,-1 0,-1 0,-2-1,-2 0,-1-1,-2 1,-1-1,-3-35,0 65,0-1,-1 1,0 0,0 0,-1 0,0 0,0 0,0 0,-1 0,0 1,-1-1,1 1,-1 0,0 0,-1 0,0 1,0-1,0 1,0 0,-1 1,1-1,-1 1,-1 0,1 1,0-1,-1 1,0 0,0 1,1 0,-1 0,-1 0,1 1,-4 0,2 5,0 0,0 0,0 1,1 0,0 0,0 1,0 0,1 1,0 0,0 0,0 0,1 1,1 0,-1 0,1 0,0 1,1 0,0 0,0 0,1 0,1 1,-1-1,1 4,-4 12,2 0,1 1,1 0,1 0,1 0,1-1,1 1,2 0,1-1,0 1,2-2,1 1,1-1,1 0,1 0,1-1,1-1,1 0,1-1,1-1,9 9,-15-17,0 0,1-1,0 0,1-1,0-1,0 1,1-2,1 0,-1 0,1-2,1 1,-1-2,1 0,8 1,3-2</inkml:trace>
  <inkml:trace contextRef="#ctx0" brushRef="#br0" timeOffset="7984.498">15298 711,'-17'5,"0"1,1 0,0 1,0 1,1 1,0 0,0 1,1 1,0 0,-5 6,14-12,0 0,1 0,-1 0,1 1,0 0,1 0,-1 0,1 0,0 0,1 0,-1 1,1 0,1-1,-1 1,1 0,0 0,1 0,0 0,0 0,0 0,1-1,0 1,0 0,0 0,1 0,0-1,3 5,0-3,0 0,1 0,0-1,0 0,1 0,0 0,0-1,0 0,1 0,0-1,0 0,1-1,-1 1,1-2,0 1,0-1,0-1,1 1,-1-1,0-1,1 0,-1 0,1-1,0-1,-1 1,1-1,-1-1,0 0,1 0,-1-1,0 0,0 0,0-1,-1-1,11-4,-1-2,-1 0,1-1,-2-1,0 0,-1-1,0-1,-1 0,0-1,-2-1,0 0,0 0,-2-1,0-1,-1 0,-1 0,-1-1,-1 0,-1 0,0 0,0-12,-4 29,0 0,0 0,-1-1,0 1,1 0,-1-1,0 1,0 0,-1-1,1 1,-1 0,0 0,0-1,0 1,0 0,0 0,-1 0,1 0,-1 0,0 0,0 1,0-1,0 0,0 1,-1 0,1-1,-1 1,1 0,-1 0,0 1,0-1,0 1,-3-2,3 5,0 0,0 0,0 0,0 1,0-1,0 1,1 0,-1 0,1 0,0 0,0 0,0 0,0 0,1 1,-1-1,1 1,0-1,0 1,0 0,0-1,1 1,-1 0,1-1,0 1,0 0,0 0,2 3,-3 4,2 0,0 1,0-1,1 0,0 0,1 0,1 0,0-1,0 1,0-1,2 0,-1 0,1 0,1-1,0 0,0-1,0 1,1-1,8 6,3 2,1-1,1 0,0-2,0 0,2-1,-1-2,2 0,11 3,-8-6,0 0,1-2,0-1,0-1,0-2,0 0,0-2,19-3,15-20,-49 12</inkml:trace>
  <inkml:trace contextRef="#ctx0" brushRef="#br0" timeOffset="8225.181">16623 654,'-33'39,"-26"26,-8 8,8-4,10-9,7-10,6-9,5-11,3-10,6-15,7-7</inkml:trace>
  <inkml:trace contextRef="#ctx0" brushRef="#br0" timeOffset="8504.884">16257 598,'35'14,"-1"2,0 1,-1 2,-1 1,0 2,-2 1,-1 1,10 11,-23-15,1 0,-2 2,-1 0,-1 0,-1 1,0 1,-2 0,2 8,21 46,-32-74,0 0,1 0,-1 0,1 0,0 0,0 0,0 0,0-1,1 1,0-1,-1 0,1 0,0 0,1 0,-1 0,1 0,-1-1,1 0,0 0,-1 0,1 0,0 0,0-1,1 0,-1 0,0 0,0 0,0-1,1 1,-1-1,1 0,11-5</inkml:trace>
  <inkml:trace contextRef="#ctx0" brushRef="#br0" timeOffset="8688.857">17103 767,'0'39,"5"26,1 8,5-9,1-11,-3-9,3-12,-1-7,3-8,-2-6</inkml:trace>
  <inkml:trace contextRef="#ctx0" brushRef="#br0" timeOffset="8857.393">17217 344,'0'0</inkml:trace>
  <inkml:trace contextRef="#ctx0" brushRef="#br0" timeOffset="9120.801">17950 570,'-25'10,"1"-3,1 2,1 0,-1 2,1 0,1 2,0 0,1 1,0 1,1 1,-12 14,29-27,-1 1,1-1,0 1,0 0,0 0,1-1,0 1,-1 1,1-1,1 0,-1 0,1 0,-1 0,1 0,0 1,1-1,-1 0,1 0,-1 0,1 0,1 0,-1 0,1 0,-1 0,1 0,0 0,0-1,1 1,-1-1,1 0,0 1,-1-1,2 0,-1-1,0 1,0-1,1 1,-1-1,2 0,155 115,-159-116,1 1,-1-1,0 0,0 1,1-1,-1 1,0 0,0-1,0 1,0 0,-1-1,1 1,0 0,-1 0,1 0,-1 0,0 0,0 0,0 0,0-1,0 1,0 0,0 0,0 0,-1 0,1 0,-1 0,1 0,-1-1,0 1,0 0,0 0,0-1,0 1,0-1,0 1,-1-1,1 1,0-1,-1 0,1 0,-1 1,0-1,1 0,-3 0,-85 33,-116-23,172-12</inkml:trace>
  <inkml:trace contextRef="#ctx0" brushRef="#br0" timeOffset="11335.592">1 1642,'555'-57,"-119"29,271 30,-189 24,354-26,-81-28,-18-1,113 1,-261 24,177-2,351-12,-781 19,678-1,-483-28,89 17,138-7,-612 19,310-29,720 27,-563 1,-334 28,492-27,1986-1,-2649-21,-97 25,-29-6</inkml:trace>
  <inkml:trace contextRef="#ctx0" brushRef="#br0" timeOffset="12920.164">16596 767,'17'-38,"-14"26,1 1,1 1,0-1,0 1,1 0,0 0,1 0,0 1,1 0,0 0,0 1,1 0,0 1,0 0,1 0,0 1,114-89,-94 56,-19 22</inkml:trace>
  <inkml:trace contextRef="#ctx0" brushRef="#br0" timeOffset="19039.009">17273 344,'-5'0,"4"0,1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0:59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26,'-2'-2,"1"0,-1 0,1 1,-1-1,0 0,1 1,-1-1,0 1,0-1,0 1,0 0,-1 0,1 0,0 0,0 0,-1 1,1-1,0 1,-1-1,1 1,0 0,-1 0,1 0,-3 0,2 0,-9-1,-1 1,1 1,-1 0,1 0,-1 1,1 1,0 0,0 0,0 1,1 1,-1 0,1 1,0 0,0 1,1 0,0 0,0 1,1 0,0 1,0 0,1 1,1 0,-1 0,1 0,1 1,0 0,1 0,0 1,0-1,1 1,-1 8,5-9,0-1,0 1,1-1,1 1,0-1,0 0,1 1,0-1,1-1,0 1,1 0,0-1,0 0,1 0,0-1,0 0,1 0,1 0,-1-1,1 0,0 0,0-1,1 0,0 0,0-1,1 0,-1-1,1 0,0-1,0 0,0 0,0-1,1 0,-1-1,1 0,5-1,48-19,-51 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0:59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1 399,'57'-3,"-1"-2,1-3,-1-3,0-2,-1-2,38-17,-82 27,0 0,-1 0,0-1,-1 0,1-1,-1 0,0-1,-1 0,0 0,0-1,-1 0,0 0,0-1,-1 0,0 0,-1 0,0-1,-1 0,0 0,-1 0,0 0,-1 0,0-1,0-3,-2 12,0-1,-1 0,1 1,-1-1,0 1,0-1,0 1,0 0,0-1,-1 1,0 0,1 0,-1 0,0 0,-1 0,1 0,0 0,-1 1,0-1,1 1,-1 0,0 0,0 0,0 0,-1 1,1-1,0 1,-1-1,1 1,-1 0,1 1,-4-1,-3-1,0 1,0 0,0 1,0 1,-1-1,1 1,0 1,0 0,0 0,0 1,-3 2,-6 4,0 2,1 0,0 1,1 0,1 2,0 0,0 1,2 0,-1 1,2 1,-9 15,14-21,1-1,1 1,0 0,1 1,0 0,0 0,2 0,-1 0,1 0,1 2,1-10,1 1,-1-1,1 1,0-1,0 1,0-1,1 1,0-1,0 0,0 1,0-1,1 0,0 0,-1 0,1 0,1 0,-1 0,1 0,-1-1,1 1,0-1,0 0,1 0,-1 0,1 0,-1-1,1 1,0-1,3 1,13 4,2-1,-1-1,1-1,-1-1,1-1,0-1,0-1,0 0,0-2,4-1,68-10,-55 6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0:59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0 359,'135'-149,"66"-60,-201 209,0 1,0-1,1 1,-1 0,0-1,0 1,0-1,1 1,-1-1,0 1,1-1,-1 1,0-1,1 0,-1 1,1-1,-1 1,1-1,-1 0,1 1,-1-1,1 0,-1 0,1 1,-1-1,1 0,-1 0,1 0,-1 0,1 0,0 1,-1-1,1 0,-1 0,1-1,0 1,-1 0,1 0,-1 0,1 0,-1 0,1-1,-1 1,1 0,-1 0,1-1,-1 1,1 0,-1-1,1 1,-1-1,1 1,-1 0,0-1,1 1,-1-1,-20 50,16-44,1 0,0 0,1 0,-1 0,1 1,0-1,0 1,1 0,0-1,0 1,0 0,1 0,-1 0,1-1,1 1,-1 0,1 0,0 0,0-1,1 1,0 0,0-1,0 0,2 3,5 1,1-1,-1 0,2 0,-1-1,1-1,0 0,1 0,-1-1,1 0,0-1,1-1,-1 0,0 0,1-1,0-1,-1 0,1-1,0 0,-1-1,1-1,6-1,-6 2,0-1,0-1,-1 0,1 0,-1-1,1-1,-1 0,-1-1,1 0,-1-1,0 0,0-1,-1 0,0-1,-1 0,1 0,0-3,33-112,-39 103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1:00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1,'-39'459,"20"-142,-8-17,27-255,0-33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1:00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0 232,'535'147,"-248"-99,-277-46,0-1,0-1,0 0,0 0,0-1,0 0,0 0,0-1,0-1,0 0,-1 0,1-1,-1 0,0 0,0-1,-1 0,1-1,-1 0,0 0,-1-1,0 0,0 0,0-1,-1 0,0 0,-2 1,0 0,-1 0,0 0,0-1,-1 1,0 0,0-1,-1 0,0 1,0-1,-1 0,0 0,0 1,-1-1,0 0,0 0,-2-4,2 8,0 0,0 1,-1-1,1 1,-1-1,1 1,-1 0,0-1,0 1,-1 0,1 0,-1 0,0 1,1-1,-1 1,0-1,0 1,-1 0,1 0,0 0,-1 1,1-1,-1 1,0 0,1 0,-1 0,0 0,0 1,1-1,-1 1,0 0,0 0,0 1,1-1,-1 1,0 0,-10 4,0 1,0 1,0 1,1 0,0 0,1 1,0 1,0 0,1 0,1 1,-1 1,2 0,-7 10,10-15,-7 7,0 1,0 0,2 1,0 0,0 1,2 0,0 0,1 1,1 1,1-1,0 1,1 0,0 8,6-20,-1 0,2 1,-1-1,1 0,0 1,0-1,1 0,0-1,0 1,1 0,0-1,0 0,0 0,1 0,0 0,0-1,1 0,-1 0,1 0,0-1,0 0,1 0,1 1,5 2,0 0,1-1,0-1,0 0,0-1,0 0,1-1,-1-1,1-1,0 1,7-2,9-3,0-1,-1-1,0-2,0-1,-1-2,0 0,0-2,-1-1,-1-2,0 0,-1-2,-1-1,-1-1,0 0,-2-2,0-1,-1-1,-1-1,-1 0,-2-2,0 0,-2 0,-1-2,6-17,19-100,-38 141,-1-1,0 1,0 0,0 0,0-1,-1 1,1 0,-1 0,0 0,0-1,-1 1,1 0,-1 1,0-1,0 0,0 0,-1 1,1-1,-1 1,0 0,0 0,0 0,0 0,0 0,-1 1,0 0,1-1,-1 1,0 0,0 1,0-1,0 1,-3-1,-3 0,0 0,0 0,0 1,-1 0,1 1,0 0,0 1,-1 0,1 1,0 0,0 0,0 1,0 0,1 1,-1 0,1 1,0 0,0 0,1 1,-1 0,1 0,1 1,-1 0,0 1,7-5,-1 1,1-1,-1 0,1 1,0-1,1 1,-1-1,0 1,1-1,0 1,0 0,0-1,0 1,1-1,-1 1,1-1,0 1,0-1,0 1,0-1,1 0,0 1,-1-1,1 0,0 0,0 0,1-1,-1 1,1 0,-1-1,1 0,0 1,0-1,0 0,0-1,0 1,0 0,1-1,-1 0,0 0,1 0,-1 0,1 0,-1-1,3 1,240 35,-239-35,0 0,0 0,0 0,0 1,-1 0,1 1,0-1,-1 1,0 0,0 1,0 0,0 0,0 0,-1 0,0 1,0 0,0 0,0 1,-1-1,0 1,0 0,-1 0,1 0,-1 1,-1-1,1 1,-1-1,0 1,0 5,6 206,-2-200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1:01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1 375,'80'1,"-14"0,1-2,-1-3,27-7,-72 8,-1-2,0 0,0-1,-1-1,1-1,-2-1,1 0,-1-2,-1 0,0-1,0 0,-1-2,0 0,-11 10,1 0,-1-1,0 1,0-1,0 0,-1 0,0-1,0 1,0-1,-1 0,1 0,-2-1,1 1,-1 0,1-1,-2 0,1 1,-1-1,0 0,-1 0,1 0,-1 1,-1-1,1 0,-1 0,0 0,-1 1,0-1,0 0,-3-5,-2 6,0 2,0-1,-1 1,0 0,0 1,0 0,0 0,0 1,0 0,-1 0,1 1,-1 0,0 1,1 0,-1 0,0 0,1 1,-1 1,1 0,-3 0,-9 3,0 1,1 1,-1 0,1 1,1 2,-1 0,2 0,-1 2,2 0,-1 1,2 1,0 0,0 1,2 1,0 0,0 1,2 0,0 1,1 0,1 1,0 0,2 0,-3 11,8-23,-1 1,1 0,1 0,-1 0,1 0,1 0,0 0,0 0,0 0,1 1,0-1,1 0,0-1,0 1,1 0,0 0,0-1,0 0,1 0,0 0,1 0,0 0,0-1,0 0,1 0,-1 0,2-1,-1 0,0 0,1 0,0-1,0 0,0-1,3 2,6 1,0-1,0-1,0 0,1-1,0-1,-1-1,1 0,0-1,-1-1,1 0,0-1,-1-1,7-2,208-76,-225 79,246-130,-213 107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17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0,'-10'10,"0"0,1 0,0 1,0 0,2 0,-1 1,1 1,1-1,0 1,1 0,1 0,0 0,0 1,1-1,1 1,0 0,1 0,1 0,0 0,1 0,0-1,1 1,1 0,0 0,3 4,52 208,-54-209,0 0,1 0,1 0,1 0,0-1,1 0,6 8,-13-23,-1 0,1 0,0 0,0 0,0 0,0 0,0-1,0 1,0 0,1 0,-1-1,0 1,0-1,0 1,1-1,-1 1,0-1,1 0,-1 0,0 1,1-1,-1 0,0 0,1 0,-1-1,0 1,1 0,-1 0,0-1,1 1,-1-1,0 1,0-1,0 0,1 1,-1-1,0 0,0 0,0 0,0 0,0 0,38-47,-37 45,50-83,-4-1,28-76,-46 109,-30 53,0 1,0-1,0 1,0 0,1-1,-1 1,0-1,0 1,0 0,1-1,-1 1,0 0,1 0,-1-1,0 1,1 0,-1 0,0-1,1 1,-1 0,1 0,-1 0,0-1,1 1,-1 0,1 0,-1 0,0 0,1 0,-1 0,1 0,-1 0,1 0,-1 0,0 0,1 0,-1 1,1-1,-1 0,0 0,1 0,-1 0,0 1,1-1,-1 0,1 0,-1 1,0-1,0 0,1 1,-1-1,0 0,0 1,1-1,-1 0,0 1,0-1,0 1,0-1,1 0,-1 1,0-1,0 1,0-1,0 1,0-1,0 0,0 1,0 0,3 34,-3-33,2 34,0-1,3 1,1-1,1 0,8 21,-12-50,-1 1,1-1,0 0,0 0,1 0,-1-1,1 1,1-1,-1 0,1 0,0-1,0 1,0-1,1 0,-1 0,1-1,0 0,0 0,0 0,1-1,-1 1,1-2,-1 1,1-1,-1 0,1 0,0-1,0 1,-1-2,1 1,0-1,0 0,-1 0,1-1,-1 0,1 0,-1-1,0 1,0-1,0-1,0 1,-1-1,2-1,18-18,-1-1,-1 0,-1-2,-2-1,0-1,-2 0,-1-2,0 3,-2-1,-1 0,-1-1,-1-1,-2 0,-1 0,-1-1,-2 0,-1-1,-1 1,-2-20,-2 27</inkml:trace>
  <inkml:trace contextRef="#ctx0" brushRef="#br0" timeOffset="902.281">1122 537,'-15'10,"0"1,0 1,1 1,1 0,0 0,1 2,0-1,1 2,1-1,0 1,1 1,1 0,-112 225,104-222,22-39,200-301,-151 241,8 0,-62 78,-1 0,1 1,-1-1,1 1,0-1,0 0,-1 1,1 0,0-1,0 1,0-1,-1 1,1 0,0 0,0-1,0 1,0 0,0 0,0 0,0 0,-1 0,1 0,0 0,0 0,0 1,0-1,0 0,0 0,-1 1,1-1,0 1,0-1,0 1,-1-1,1 1,0-1,-1 1,1-1,0 1,-1 0,1 0,-1-1,1 1,-1 0,1 0,-1-1,0 1,1 0,-1 0,0 0,0 0,0 0,0 0,1-1,-1 1,0 0,0 0,-1 1,13 56,-12 69,11 67,3-123,-48-98,-71-115,27 58,64 73</inkml:trace>
  <inkml:trace contextRef="#ctx0" brushRef="#br0" timeOffset="1283.307">1489 509,'-3'35,"0"0,3 0,1 0,1 0,2-1,2 1,1-1,4 9,16 12,-27-54,1 0,0 0,0 0,0-1,1 1,-1 0,0-1,0 1,0 0,0-1,1 1,-1-1,0 0,1 1,-1-1,0 0,1 0,-1 0,0 0,1 0,-1 0,0 0,1-1,-1 1,0 0,0-1,1 1,-1-1,0 1,0-1,0 0,0 1,1-1,-1 0,0 0,0 0,-1 0,1 0,0 0,0 0,0 0,-1 0,2-1,13-19,-1-1,-1-1,0 0,-2-1,-1 0,-1 0,0-1,-2-1,-1-3,46-159,-37 143,-10 33</inkml:trace>
  <inkml:trace contextRef="#ctx0" brushRef="#br0" timeOffset="1799.611">2251 396,'-17'-3,"0"0,0 1,0 1,0 1,0 1,0 0,0 1,0 1,1 0,-1 1,1 1,-11 5,25-9,0-1,0 1,0-1,0 1,1 0,-1-1,0 1,0 0,1 0,-1 0,1 1,-1-1,1 0,-1 1,1-1,0 1,0-1,-1 1,1-1,0 1,1 0,-1 0,0-1,0 1,1 0,-1 0,1 0,-1 0,1 0,0 0,0 0,0-1,0 1,0 0,0 0,1 0,-1 0,1 0,-1 0,1 0,0 0,0-1,0 1,-1 0,2-1,-1 1,0-1,0 1,0-1,1 1,-1-1,1 1,44 12,-41-14,-1 1,0 0,1 0,-1 0,0 0,0 1,0 0,0 0,0 0,0 0,0 0,-1 1,1 0,-1-1,3 4,-5-3,-1-1,1 1,-1 0,0 0,1 0,-1 0,-1 0,1 0,0 0,-1 0,1 0,-1 0,0 0,0-1,0 1,0 0,-1-1,1 1,-1 0,1-1,-1 0,0 1,0-1,0 0,0 0,-1 0,-1 1,-4 7,-15 17,-46 69,68-93,-1 0,1 1,0-1,0 0,0 0,0 1,0-1,1 0,-1 1,1-1,0 1,0-1,1 0,-1 1,1-1,-1 1,1-1,0 0,0 0,0 1,1-1,-1 0,1 0,0 0,0-1,0 1,0 0,0-1,1 1,1 1,0-1,-1-1,0 1,1-1,0 0,-1 0,1 0,0-1,0 1,0-1,0 0,0 0,0-1,0 1,0-1,1 0,-1 0,0 0,0 0,0-1,0 0,0 0,0 0,0 0,4-2,17-8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1:01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552 670,'-52'16,"0"2,2 3,0 2,2 1,1 3,0 2,-34 30,69-49,0 1,0 1,1 0,1 0,0 1,1 0,0 1,1 0,0 1,-2 7,8-16,-1 0,1 1,0-1,1 0,0 1,0-1,0 1,0 0,1-1,1 1,-1-1,1 1,0 0,0-1,1 0,0 1,0-1,0 0,1 0,0 0,0 0,0 0,1-1,0 0,0 0,4 4,0-2,0-1,0 0,0 0,0-1,1 0,0 0,0-1,0-1,1 1,-1-1,1-1,0 0,0 0,0-1,0 0,0-1,0 0,0-1,0 0,0 0,5-2,15-4,0-1,0-1,0-2,-2-1,1-1,7-6,6-6,-2-1,-1-3,-1 0,-2-3,0-1,-3-1,-1-2,-1-2,-2 0,-2-2,-2-1,-1-1,-3-1,-1-1,-2-1,-2 0,-2-1,-2-1,-2 0,-3-1,1-19,-7 45,0 0,-1 0,-1 0,-2 0,0 1,-4-14,5 26,0 1,0 1,-1-1,0 0,-1 1,1-1,-1 1,-1 0,0 0,1 1,-2-1,1 1,-1 0,0 1,0-1,-1 1,0 0,-6-3,7 6,0 0,-1 0,1 0,0 1,-1 0,1 1,0-1,-1 1,1 0,-1 1,1 0,0 0,-1 0,1 1,0-1,0 1,0 1,0-1,0 1,-4 3,-99 84,93-69,2 0,0 0,1 2,1 0,1 0,1 1,1 0,2 0,0 1,1 0,2 1,1-1,0 1,2 0,1-1,2 15,3 13,2-1,3 0,2-1,2 0,2 0,2-2,16 30,9 2,3-2,3-2,3-2,4-2,3-3,46 41,-83-90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0:44.928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9 750,'-3'-12,"1"1,1-1,-1 0,2 0,0-1,0 1,1 0,1 0,0 0,1 1,0-1,0 0,1 1,1 0,0 0,1 0,0 1,0 0,1 0,2-2,3-3,1 0,0 0,1 1,1 1,0 1,1 0,0 1,1 0,0 2,18-8,-30 15,0 1,0 0,0 0,0 0,0 0,0 1,0 0,0 0,0 1,0-1,0 1,-1 0,1 1,0-1,0 1,-1 0,1 0,-1 0,1 0,-1 1,0 0,0 0,0 0,-1 0,1 1,-1 0,1-1,-1 1,0 0,1 3,65 139,-52-84,-4 0,-2 1,-2 0,-2 30,-7 8,-4-1,-5 1,-4-1,-4-1,-5-1,-4-1,-6 3,2-9,41-151,20-58,5 2,4 2,13-15,10-12,7 3,5 4,6 2,41-43,-117 168,-1 1,0-1,1 1,-1 0,1 0,1 0,-1 1,1-1,0 1,0 1,1-1,-1 1,1 0,0 1,0 0,0 0,0 0,3 1,-8 3,1 0,-1 1,1 0,-1 0,0-1,0 1,0 1,0-1,0 0,0 0,0 1,-1-1,1 1,-1-1,0 1,0 0,0 0,0-1,0 1,0 0,-1 0,0 0,1 0,-1 0,0 0,0 0,-1 0,1 0,-1 0,0 1,1 2,-2 42,-2-1,-2 1,-2-1,-2-1,-2 1,-22 114,14-23,7 1,4 97,27-137,-17-98,-1 0,0 0,1-1,-1 1,0 0,1 0,-1-1,1 1,-1 0,1-1,-1 1,1-1,0 1,-1-1,1 1,0-1,-1 1,1-1,0 0,0 1,-1-1,1 0,0 0,0 1,0-1,-1 0,1 0,0 0,0 0,0 0,0 0,-1 0,1-1,0 1,0 0,0 0,-1 0,1-1,0 1,0 0,-1-1,1 1,0-1,-1 1,1-1,0 1,-1-1,1 0,-1 1,1-1,-1 0,1 1,-1-1,0 0,1 1,-1-1,32-48,-29 44,179-379,-117 247,6 3,6 3,12-5,20-4,-110 141,1-1,0 0,0 1,0-1,0 0,0 1,-1-1,1 0,0 1,0-1,0 0,0 1,0-1,0 0,0 1,0-1,0 1,1-1,-1 0,0 1,0-1,0 0,0 1,0-1,1 0,-1 0,0 1,0-1,0 0,1 1,-1-1,0 0,0 0,1 1,-1-1,0 0,1 0,-1 0,0 0,1 1,-1-1,0 0,1 0,-1 0,0 0,1 0,-1 0,0 0,1 0,-1 0,0 0,1 0,-1 0,1 0,-1 0,0 0,1-1,-1 1,0 0,1 0,-1 0,0 0,-8 33,-21 72,6 1,-7 84,18 136,14-233,-2-78,0 1,1-1,1 1,1-1,0 0,1 0,1 0,4 11,1-8</inkml:trace>
  <inkml:trace contextRef="#ctx0" brushRef="#br0" timeOffset="304.812">2097 891,'-37'54,"2"2,3 1,2 1,2 2,-1 14,22-57,0 1,2 0,0 0,1 1,1-1,0 1,2 3,0-17,1-1,1 1,-1-1,0 1,1-1,0 1,0-1,1 0,-1 1,1-1,0 0,0 0,0 0,0 0,1-1,0 1,-1-1,2 1,-1-1,0 0,0 0,1 0,0-1,-1 1,1-1,0 0,0 0,0 0,1-1,-1 1,4 0,1 0,0 0,1-1,-1 1,0-2,0 0,0 0,0 0,1-1,-1-1,0 0,0 0,-1 0,1-1,0 0,-1-1,0 0,0-1,0 1,0-1,-1-1,1 0,-1 0,-1 0,1-1,-1 1,-1-2,1 1,-1-1,4-7,0 3,-1-1,-1 1,0-1,0 0,-1-1,-1 0,-1 0,1 0,-2 0,0-1,-1 1,-1-1,0 1,-1-1,0 0,-1 0,-1 1,0-1,-1 1,-1 0,0 0,-1 0,0 0,-1 1,-1-1,0 2,-1-1,0 1,-8-8,-23-9,20 21</inkml:trace>
  <inkml:trace contextRef="#ctx0" brushRef="#br0" timeOffset="682.258">2746 243,'-14'57,"2"1,3 1,2 0,3 0,3 0,2 7,15 246,-14 17,-2-299,-17 154,7-110,8-90,3-3</inkml:trace>
  <inkml:trace contextRef="#ctx0" brushRef="#br0" timeOffset="920.585">2436 920,'43'0,"29"0,7 0,-6 0,-4 0,-11 0,-9 5,-9 1,-6 0,-4-1,-3-2,0-1,-1-1,-4 5,-7 0</inkml:trace>
  <inkml:trace contextRef="#ctx0" brushRef="#br0" timeOffset="1181.822">3339 1117,'0'39,"0"21,5 7,6-10,2-13</inkml:trace>
  <inkml:trace contextRef="#ctx0" brushRef="#br0" timeOffset="1352.326">3311 553,'0'0</inkml:trace>
  <inkml:trace contextRef="#ctx0" brushRef="#br0" timeOffset="1534.778">3790 1061,'-12'26,"2"1,0 1,2-1,0 2,3-1,0 1,1 0,2 3,1-29,1 0,0 1,-1-1,1 0,0 0,1 0,-1 1,0-1,1 0,0 0,0 0,0 0,0 0,0 0,1 0,-1 0,1 0,0 0,0-1,0 1,0-1,0 0,0 1,1-1,-1 0,1 0,0 0,-1-1,1 1,0-1,0 0,0 1,0-1,0 0,0-1,1 1,-1-1,0 1,0-1,1 0,-1 0,0 0,0-1,2 1,8-6,0 0,0-1,-1 0,0-1,-1-1,1 0,-2 0,1-1,-1 0,-1-1,0 0,0 0,-1-1,-1 0,0-1,-1 0,0 0,-1 0,0-1,-1 1,0-1,-1 0,0-11,-1 16,2-1,0 0,-1-1,0 1,0-1,-1 0,-1 0,0 0,0 1,-1-1,-1 0,1 0,-2 0,0 0,0 0,-1 1,0-1,-1 1,0 0,0 0,-1 0,-1 1,1-1,-2 1,1 1,-5-5,6 11,1 0,-1 0,0 1,1 0,-1 0,0 0,0 0,0 1,0 0,1 0,-1 0,0 0,0 1,0 0,1 0,-1 0,0 1,1 0,-1 0,1 0,-1 0,1 0,0 1,0 0,0 0,-1 2,-20 11</inkml:trace>
  <inkml:trace contextRef="#ctx0" brushRef="#br0" timeOffset="1950.214">4270 1315,'44'-260,"-16"197,-27 61,-1 1,1 0,0-1,0 1,1 0,-1 0,0 0,0 0,0 0,1 0,-1 0,0 0,1 1,-1-1,1 0,-1 1,1-1,-1 1,1 0,0-1,-1 1,1 0,-1 0,1 0,0 0,-1 0,1 0,-1 1,1-1,-1 1,1-1,-1 1,1-1,-1 1,1 0,-1-1,0 1,1 0,-1 0,0 0,5 5,-1 0,0 1,0-1,-1 1,0 0,0 0,-1 0,0 0,0 1,0-1,-1 1,-1 0,2 5,14 44,-15-51,0 0,0 0,1 0,0 0,0 0,0-1,1 1,0-1,0 0,0 0,0 0,1-1,0 1,0-1,0 0,0-1,1 1,0-1,-1 0,1 0,0-1,1 0,-1 0,0 0,0-1,1 0,-1 0,1-1,-1 0,1 0,-1 0,1-1,-1 0,1 0,-1 0,0-1,0 0,1 0,3-3,7-8,-1-1,-1-1,0 0,-1-1,-1-1,-1 0,0-1,-1 0,0-1,-2 0,0 0,4-16,-8 19,0-1,-2 1,1-1,-2 1,0-1,-1 0,-1-9,0 2</inkml:trace>
  <inkml:trace contextRef="#ctx0" brushRef="#br0" timeOffset="8000.963">11241 666,'-19'-9,"-1"2,0 0,-1 1,1 1,-1 1,0 0,0 2,0 1,0 0,0 1,-1 2,1 0,-19 5,26-4,1 0,0 0,0 2,1-1,-1 2,1 0,0 0,0 1,1 0,0 1,0 1,1 0,0 0,0 1,1 0,1 0,0 1,0 0,1 1,0 0,1 0,0 0,1 1,1 0,0 0,1 0,0 0,1 1,-1 12,4-18,1 0,0 0,0 0,1 0,0-1,0 1,1-1,0 0,0 0,1 0,-1 0,2-1,-1 0,1 0,0 0,0-1,0 0,1 0,0 0,0-1,1 0,8 5,1 0,0-2,0 0,1-1,0-1,0-1,0 0,16 1,-20-2,0-1,1 0,0-1,-1 0,1-1,-1-1,1 0,0-1,-1 0,0-2,0 1,0-2,0 0,0 0,-1-2,0 1,0-2,-1 0,0 0,-1-1,5-4,-5-1</inkml:trace>
  <inkml:trace contextRef="#ctx0" brushRef="#br0" timeOffset="8236.927">11608 807,'-5'38,"-1"23,0 5,1-3,2-8,1-14</inkml:trace>
  <inkml:trace contextRef="#ctx0" brushRef="#br0" timeOffset="8484.617">11750 157,'0'0</inkml:trace>
  <inkml:trace contextRef="#ctx0" brushRef="#br0" timeOffset="8670.944">11975 1230,'22'-96,"-6"15,-12 47,2 0,1 1,2 0,0 1,3 0,1 0,1 1,1 1,2 1,8-10,-20 32,10-13,1 0,1 1,0 1,2 0,0 2,0 0,3 0,-20 14,0 1,1 0,-1-1,0 1,1 0,-1 0,1 1,0-1,-1 0,1 1,-1 0,1-1,0 1,-1 0,1 0,0 1,-1-1,1 0,-1 1,1 0,0-1,-1 1,1 0,-1 0,0 1,1-1,-1 0,0 1,0 0,1 0,10 9</inkml:trace>
  <inkml:trace contextRef="#ctx0" brushRef="#br0" timeOffset="8918.648">12737 637,'-22'-1,"-1"1,0 1,0 1,1 1,-1 1,1 1,0 1,0 1,1 1,0 0,0 2,1 1,-11 7,25-14,1 1,0 0,0 0,1 1,-1-1,1 1,0 0,1 0,-1 0,1 1,0-1,1 1,0 0,0 0,0 0,1 0,0 0,0 0,1 0,0 0,0 0,0 0,1 0,0 0,1 0,0 0,0 0,0 0,1-1,3 7,-1-2,0 0,2 1,-1-2,1 1,1-1,0 0,1-1,-1 0,2 0,-1-1,1 0,1 0,-1-1,1-1,0 0,1 0,1-1,1 1,0 0,1-1,-1-1,1-1,0 0,0-1,0 0,0-1,0-1,1 0,-1-1,0-1,0 0,0-1,0-1,-1 0,0-1,1-1,-1 0,-1-1,0 0,8-6,24-29,-27 26</inkml:trace>
  <inkml:trace contextRef="#ctx0" brushRef="#br0" timeOffset="9220.559">13245 16,'17'424,"-6"46,-11-344,0-124,-1 0,0-1,1 1,-1-1,1 1,-1 0,1 0,-1-1,1 1,0 0,0 0,0-1,0 1,0 0,1 0,-1-1,0 1,1 0,-1-1,1 1,0 0,-1-1,1 1,0-1,0 1,0-1,0 1,0-1,0 0,1 1,-1-1,0 0,1 0,-1 0,1 0,-1 0,1 0,-1-1,1 1,0 0,-1-1,1 0,0 1,0-1,-1 0,2 1,11-10,0 0</inkml:trace>
  <inkml:trace contextRef="#ctx0" brushRef="#br0" timeOffset="9684.054">13556 891,'41'0,"1"-2,-1-1,0-3,0-1,-1-2,24-9,-56 16,0-1,0 0,0-1,-1 0,0 0,1 0,-2-1,1 0,0-1,-1 0,0 1,0-2,-1 1,0-1,0 0,0 0,-1 0,0-1,-1 1,0-1,0 0,0 0,-1 0,0 0,-1-1,1 1,-2 0,1-1,-1 1,-1-1,1 1,-2 0,1-1,-1 1,0 0,0 0,-1 0,-2-3,3 6,0 0,0 0,-1 1,0 0,1-1,-2 1,1 0,0 0,-1 1,0-1,1 1,-1-1,-1 1,1 1,0-1,-1 0,1 1,-1 0,0 0,0 1,0-1,0 1,0 0,0 0,0 1,0-1,0 1,-1 0,1 1,0-1,0 1,0 0,0 0,-1 1,-12 9,1 0,1 1,0 0,1 2,0 0,1 0,0 2,1-1,1 2,1 0,0 0,1 1,1 0,-2 7,5-10,0-1,1 1,1 0,0 0,1 1,1-1,0 0,1 1,1 0,0-1,1 1,1-1,1 1,0-1,0 0,2 0,0 0,1 0,0-1,5 8,-3-9,0-1,0 0,1-1,1 0,0 0,0-1,1 0,0-1,1 0,0-1,0 0,1-1,0 0,0-1,1-1,0 0,0 0,0-2,0 0,1 0,0-1,1-1,0 0,0-1,0-1,0-1,0 0,-1 0,1-2,-1 0,0-1,0 0,0-2,-1 1,0-2,0 0,0 0,-1-2,-1 1,0-2,5-4,-3-1</inkml:trace>
  <inkml:trace contextRef="#ctx0" brushRef="#br0" timeOffset="10234.669">14797 496,'-5'-2,"0"0,-1 1,1-1,-1 1,1 0,-1 1,0-1,1 1,-1 0,0 0,1 1,-1 0,0 0,1 0,-1 0,1 1,0 0,-1 0,1 1,0 0,0-1,1 2,-5 2,-10 4,13-8,1-1,0 1,0 0,0 0,0 0,0 1,0 0,1 0,-1 0,1 0,0 1,0-1,0 1,0 0,1 1,-1-1,1 0,0 1,1 0,-1 0,1 0,0 0,0 0,0 0,1 0,0 1,0-1,0 1,1-1,0 1,0-1,0 0,1 2,4 6,2 1,0-1,0-1,1 0,1 0,0 0,1-1,0 0,0-1,7 5,20 22,-18-18,-5-4,1-1,-2 2,0 0,0 1,-2 0,0 0,-1 1,-1 1,6 16,-10-19,-3-12,0 0,0-1,0 1,-1 0,0 0,1 0,-2 1,1-1,0 0,-1 0,0 0,0 0,0 1,0-1,-1 0,1 0,-1 0,0 0,0 0,-1 0,0 0,1 0,-1 0,0 0,-1-1,1 1,0-1,-1 0,-2 2,-6 1,0 0,-1-1,0 0,0-1,-1 0,1-1,-1 0,0-1,1 0,-1-2,0 1,0-1,0-1,0 0,0-1,1-1,-3 0,7 2,-117-35,100 26</inkml:trace>
  <inkml:trace contextRef="#ctx0" brushRef="#br0" timeOffset="5687.253">6331 891,'-9'-3,"1"0,-1 1,0 0,0 0,0 1,0 0,0 1,-1 0,1 0,0 1,0 0,0 1,0 0,0 0,0 1,1 0,-1 1,1-1,0 2,0-1,0 1,-4 4,3 3,0-1,1 1,1 1,0-1,1 1,0 1,1-1,0 1,1 0,1 0,0 0,1 0,0 1,1-1,1-7,0 1,0-1,1 0,0 0,0 0,1 0,0 0,0-1,1 1,0-1,0 1,0-1,1 0,0 0,0 0,0 0,1-1,0 0,3 3,-5-5,0 0,1-1,-1 0,0 1,1-1,0 0,-1-1,1 1,0-1,0 0,0 1,0-2,0 1,0 0,0-1,0 0,0 0,0 0,0 0,1-1,-1 0,0 0,0 0,-1 0,1 0,0-1,0 0,-1 1,1-1,-1-1,1 1,-1-1,3-2,18-14,0-2,-2 0,-1-2,0 0,10-17,15-25,-29 43,0 0,-2-2,-1 0,0-1,-2 0,3-11,-4-3,-20 307,9-261,0 0,1 1,0-1,0 0,1 0,-1 0,2 0,-1 0,1-1,0 1,0-1,1 1,0-1,0 0,0-1,1 1,0-1,0 0,0 0,1 0,0-1,0 1,0-2,0 1,0-1,1 0,0 0,-1 0,1-1,0 0,0-1,1 1,-1-1,0-1,0 1,0-1,1-1,-1 1,5-2,14-8,0 0,-1-2,-1 0,0-2,0-1,-2-1,0-1,0 0,-2-2,0 0,13-19,-31 36,30-31,-2-1,-1-2,-2 0,-1-2,-2-2,-2 0,-1-1,7-24,-8 21,-2 0,-2-2,-2 0,-2 0,-2-2,-2 1,-2-1,-2 0,-2 0,-3 0,-2-13,3 56,0 0,-1 0,0 0,1 0,-1 0,-1 0,1 1,-1-1,0 0,0 1,0-1,-1 1,1-1,-1 1,0 0,-1 0,1 1,-1-1,1 0,-1 1,0 0,0 0,-1 0,1 1,0 0,-1-1,0 1,1 1,-1-1,0 1,0 0,0 0,0 0,0 1,0-1,0 1,0 0,0 1,0 0,0-1,0 1,-4 2,-7 7,1 1,1 0,0 1,0 1,1 0,1 0,0 2,1-1,1 1,0 1,1 0,1 0,-7 17,-6 15,2 2,2-1,3 2,1 0,3 1,1 13,5-39,1-1,2 1,1 0,1 0,1 0,1 0,1 0,1-1,2 0,0 0,2 0,1-1,0 0,2-1,1 0,1-1,0-1,2 0,0-1,2-1,16 15,-27-26,0-1,0 0,0-1,1 1,1-1,-1-1,1 0,-1 0,1 0,1-1,-1-1,1 1,-1-2,1 1,0-1,0-1,0 0,0 0,0-1,0 0,0-1,0 0,0 0,0-1,0-1,4-1,4-9</inkml:trace>
  <inkml:trace contextRef="#ctx0" brushRef="#br0" timeOffset="5985.406">7742 778,'-25'30,"2"2,1 0,1 2,2 0,1 1,2 1,1 0,-4 21,17-53,0 0,0 1,0 0,1-1,-1 1,1 0,0 0,1 0,-1-1,1 1,0 0,0 0,0 0,1 0,0 0,0 0,0 0,0-1,1 1,0 0,0-1,0 0,1 1,-1-1,1 0,0 0,0 0,0-1,1 1,-1-1,1 1,0-1,0-1,0 1,1 0,-1-1,3 1,2-1,0 0,0-1,0 0,1-1,-1 0,0-1,0 1,1-2,-1 1,0-1,0-1,-1 0,1 0,0-1,-1 0,0 0,0-1,0 0,0 0,-1-1,7-6,0-1,0-2,-1 0,0 0,-1-1,-1-1,0 0,-2 0,0-1,5-14,-6 6,0-1,-2 0,0 0,-2 0,-1-1,-2 0,0 1,-2-1,-2-8,3 32,0-1,0 0,-1 1,0-1,0 0,0 1,0-1,-1 1,1-1,-1 1,-1 0,1 0,0 0,-1 0,0 0,0 0,0 1,0 0,-1-1,0 1,1 0,-1 1,0-1,-1 0,-17-2</inkml:trace>
  <inkml:trace contextRef="#ctx0" brushRef="#br0" timeOffset="6437.027">8080 1145,'172'-340,"-170"335,0 1,0-1,1 0,-1 1,1 0,0-1,0 1,0 0,1 0,0 1,-1-1,1 1,0 0,1 0,-1 0,0 0,2 1,-4 3,0 1,0 0,0-1,-1 1,1 0,0 0,-1 0,0 0,1 1,-1-1,0 0,0 1,0-1,0 0,-1 1,1-1,-1 1,1-1,-1 1,0 0,0-1,0 1,0-1,-1 1,1 0,0 1,1 59,-3-53,0 0,1 1,1-1,0 0,0 0,1 1,0-1,1 0,0 0,1 0,0 0,0 0,1-1,0 1,1-1,0 0,0-1,1 1,0-1,1 0,0 0,0-1,1 0,3 2,-4-4,0-2,1 1,0-1,-1 0,1 0,0-1,1 0,-1-1,0 0,0 0,1-1,-1 0,1 0,-1-1,0 0,0 0,1-1,-1 0,0-1,0 0,-1 0,1 0,-1-1,1 0,-1-1,-1 0,1 0,-1 0,1-1,-1 0,0-1,3-6,-1 0,0-1,-1 0,0 0,-1-1,-1 0,0 0,-1-1,-1 1,-1-1,0 1,0-1,-2 0,0 0,-2-13,-3 5,-2 6</inkml:trace>
  <inkml:trace contextRef="#ctx0" brushRef="#br0" timeOffset="7151.436">9407 581,'-8'-6,"0"0,-1 1,0 0,0 0,-1 1,1 1,-1-1,0 1,0 1,0 0,0 1,0-1,0 2,0 0,-1 0,1 1,0 0,0 0,0 1,0 1,0 0,1 0,-1 1,1 0,0 0,0 1,0 1,1-1,-1 1,1 1,1 0,-2 1,-3 5,0 1,1 0,1 1,0 1,1-1,1 1,0 1,1 0,1 0,0 0,2 1,0-1,0 1,2 0,0 0,2 0,0 1,0-1,2 4,-1-18,0 1,0-1,1 0,-1 1,1-1,0 0,0 0,0 0,1 0,-1-1,1 1,0-1,0 1,0-1,1 0,-1 0,1 0,0-1,-1 1,1-1,0 0,1 0,-1 0,0-1,0 1,1-1,-1 0,1-1,-1 1,2 0,5-1,-1 0,1 0,0-1,0-1,0 0,-1 0,1-1,-1 0,0-1,0 0,0-1,1 0,19-16,-1 0,-1-2,-1-1,-1-1,-1-1,-1-1,16-25,-29 37,142-215,-153 231,0-1,0 1,0-1,0 0,0 1,1-1,-1 1,0-1,0 1,1-1,-1 0,0 1,1-1,-1 0,0 1,1-1,-1 0,0 1,1-1,-1 0,1 0,-1 0,1 1,-1-1,0 0,1 0,-1 0,1 0,-1 0,1 0,-1 0,1 0,-1 0,1 0,-1 0,1 0,-1 0,1 0,-1 0,1 0,-1-1,0 1,1 0,-1 0,1 0,-1-1,0 1,1 0,-1-1,0 1,1 0,-1-1,0 1,1-1,-1 1,0 0,0-1,1 1,-1-1,0 1,0-1,0 1,0-1,0 1,0 0,1-1,0 46,-1-37,-4 648,2-587,-3 0,-3-1,-3 0,-3 0,-3-1,-2-1,-4-1,-2-1,-8 8,29-63,0 1,-1-1,-1 0,1-1,-1 1,-1-1,0 0,0-1,0 1,-1-2,0 1,-1-1,1 0,-1 0,0-1,0-1,-3 1,9-4,1-1,-1 0,0 0,1 0,-1-1,0 1,1 0,-1-1,0 0,1 0,-1 0,1 0,0 0,-1 0,1-1,0 1,-1-1,1 1,0-1,0 0,1 0,-1 0,0 0,1 0,-1 0,1-1,-1 1,1 0,0-1,0 1,0-1,0 1,1-1,-1-1,-13-92,16 62,1 0,2 1,1 0,2 0,1 0,2 1,1 1,1 0,1 0,2 1,17-22,-23 35,1 0,1 1,1 0,0 1,1 1,0 0,1 0,1 2,0 0,4-1,3-3,-5 2</inkml:trace>
  <inkml:trace contextRef="#ctx0" brushRef="#br0" timeOffset="-107045.887">4694 7411,'-2'1,"0"0,0 1,0-1,1 1,-1 0,0 0,1-1,-1 1,1 0,0 0,0 0,0 1,0-1,0 0,0 0,0 1,1-1,-1 0,1 1,0-1,0 0,0 1,0-1,0 3,0-2,-15 167,4-87,4 0,3 1,7 69,-1-23,-2 636,28-568,-27-166,-1-1,-2 1,-1-1,-1 0,-4 9,4-21,1 0,1 0,0 0,2 0,0 0,1 0,1 0,1-1,0 1,2 0,0-1,1 0,5 9,7 11,-15-41</inkml:trace>
  <inkml:trace contextRef="#ctx0" brushRef="#br0" timeOffset="-103777.602">4666 7354,'2'-3,"-1"-1,1 1,0 0,0 0,0 0,1 0,-1 0,1 0,-1 0,1 1,0 0,0-1,0 1,1 0,-1 1,0-1,1 0,-1 1,1 0,-1 0,1 0,0 0,-1 1,1-1,0 1,1 0,322-14,-249 4,1 4,0 3,24 4,-29 0,122 26,-152-25,0-2,0-2,-1-2,36-8,91-12,-2 6,-25-7,-4 40,-22-19,-103 2,-1 0,0 0,1 1,-1 1,1 0,-1 1,1 0,5 3,-12-2,1 1,-1 0,0 0,0 1,-1 0,1 0,-1 1,0 0,0 0,0 0,-1 1,0 0,0 0,0 0,-1 1,0-1,0 1,0 0,-1 0,0 1,-1-1,0 1,0-1,0 1,-1 0,0-1,-1 1,1 0,-2 0,1 1,-20 190,8 55,-15-80,27 302,28-279,-28 56,-28-82,16-3,-2-103,-19 152,30-82,1-133,-1 0,1 0,-1 0,1 0,-1 0,0-1,0 1,1-1,-1 0,0 0,0 0,0 0,0-1,-1 1,1-1,0 1,0-1,0 0,0 0,0-1,0 1,-1-1,1 1,0-1,0 0,0 0,0-1,0 1,-17-2,1 1,-1 1,0 1,1 1,-1 1,1 1,-1 0,1 1,-25 3,0-1,-1-3,1-2,-43-4,-5 1,-924 2,846-27,1-2,58 27,87 3</inkml:trace>
  <inkml:trace contextRef="#ctx0" brushRef="#br0" timeOffset="-79372.061">6980 7241,'45'-37,"134"-74,-35 42,-101 53,-1-2,0-2,-2-1,0-2,-2-2,-1-1,25-24,50-36,-10 16,112-56,-20 10,-106 60,-70 44</inkml:trace>
  <inkml:trace contextRef="#ctx0" brushRef="#br0" timeOffset="-77188.05">6923 9669,'-1'0,"0"0,0 1,0-1,0 0,-1 0,1 0,0 0,0 0,0 0,0 0,0-1,0 1,0 0,-1 0,1-1,0 1,0-1,0 1,0-1,0 1,1-1,-1 0,0 1,0-1,0 0,0 0,1 0,-1 0,0 0,1 0,-1 1,1-1,-1-1,1 1,-1 0,1 0,0 0,-1 0,1 0,0 0,0 0,0 0,0 0,0-1,0 1,0 0,1 0,-1 0,0 0,0 0,1 0,-1 0,1 0,-1 0,1 0,-1 0,1 0,0 0,-1 0,1 0,0 0,0 1,0-1,0 0,0 1,0-1,-1 0,1 1,1-1,-1 1,225-173,-68 45,42 14,-23-5,-145 103,-2-2,0-1,-1-2,-1 0,-2-2,10-11,184-143,-134 96,-70 69</inkml:trace>
  <inkml:trace contextRef="#ctx0" brushRef="#br0" timeOffset="-75320.461">8334 6479,'47'197,"-36"87,3-213,-11-61,0 0,-1 1,0-1,0 1,-1 0,-1-1,0 1,0 0,-1 0,-1 4,-24 132,-1 23,15-41,6-104,1 0,1 1,1-1,2 1,0 0,2-1,1 5,27 113,-6 26,-47 28,-2-27,24-156,0 0,-1 0,0-1,-1 1,-1-1,0 0,-1 0,0-1,-1 0,-2 2,-3-1</inkml:trace>
  <inkml:trace contextRef="#ctx0" brushRef="#br0" timeOffset="-72650.986">4778 7297,'27'-54,"-14"38,0 0,0 1,2 0,-1 1,2 1,0 0,1 1,0 1,11-5,27-20,204-164,-61 60,80-34,-111 66,32-34,-182 132</inkml:trace>
  <inkml:trace contextRef="#ctx0" brushRef="#br0" timeOffset="-64815.813">8363 6395,'-1'-2,"-1"0,1 0,-1 0,1 1,-1-1,0 0,1 1,-1-1,0 1,0 0,0 0,0 0,-1 0,1 0,0 0,0 0,-1 1,1-1,0 1,-1-1,1 1,0 0,-1 0,1 0,-1 0,0 0,-18-2,0 1,1 1,-1 1,0 0,1 2,-1 0,-16 6,-2-2,1-2,-1-2,0-1,-1-2,-11-3,-31 1,-342 2,254-28,-281 27,-198 1,565-16,77 16,5 2</inkml:trace>
  <inkml:trace contextRef="#ctx0" brushRef="#br0" timeOffset="-59020.123">6472 6762,'0'-341,"28"115,-28-140,28 196,-28-309,-17 355,-6-51,16 138,1 0,2 0,2 0,2-1,2-14,-1-4,26-114,-26-309,-1 451,0 4</inkml:trace>
  <inkml:trace contextRef="#ctx0" brushRef="#br0" timeOffset="-56685.151">6952 3290,'-3'17,"0"0,1 0,1 0,1 1,0-1,1 0,1 0,1 0,1 5,-1-1,0 0,1-1,2 1,0-1,1 0,0-1,2 0,0 0,2 0,0-1,-10-17,0 0,0 0,0 1,0-1,0 0,0 0,0 0,1 0,-1 0,0-1,1 1,-1 0,0-1,1 1,-1-1,1 1,-1-1,1 0,-1 1,1-1,0 0,-1 0,1 0,-1 0,1 0,-1-1,1 1,-1 0,1-1,-1 1,1-1,-1 0,1 1,-1-1,0 0,1 0,-1 0,0 0,0 0,0 0,0 0,0 0,0 0,0 0,0-1,39-63,10-55,-4-1,16-80,-29 93,-33 108,0-1,0 1,1-1,-1 1,0-1,0 1,1-1,-1 1,0-1,0 1,1-1,-1 1,1 0,-1-1,0 1,1-1,-1 1,1 0,-1 0,1-1,-1 1,1 0,-1 0,1-1,-1 1,1 0,-1 0,1 0,-1 0,1 0,-1 0,1 0,0 0,-1 0,1 0,-1 0,1 0,-1 0,1 1,-1-1,1 0,-1 0,1 0,-1 1,1-1,-1 0,1 1,-1-1,0 0,1 1,-1-1,0 1,1-1,-1 1,0-1,1 1,-1-1,0 1,0-1,1 1,-1-1,0 1,0-1,0 1,0-1,0 1,0-1,0 1,0 0,13 44,-12-43,40 285,-24-190,27 148,8 195,-49-396,-3 0,-1 0,-2 0,-2 0,-2 0,-7 17,-19 13,32-72,0-1,-1 1,1 0,0-1,0 1,-1-1,1 1,-1-1,1 0,-1 0,0 0,1 1,-1-1,0-1,0 1,0 0,0 0,0-1,0 1,0-1,0 0,0 1,0-1,0 0,0 0,0 0,0-1,0 1,0 0,0-1,0 1,1-1,-1 0,0 0,0 1,0-1,0-1,-9-8,2-1,-1 0,2 0,-1-1,2 0,0-1,0 1,1-1,0-1,1 1,1-1,0 0,1 0,1 0,0 0,1-1,0 1,1 0,1-1,0 1,1 0,1-3,3-13,1 2,1-1,1 1,2 1,1-1,1 2,1 0,1 0,1 2,2 0,0 1,2 0,0 2,2 0,0 2,1 0,1 2,0 0,1 2,1 0,1 2,0 1,0 1,28-6,66-20,-89 31</inkml:trace>
  <inkml:trace contextRef="#ctx0" brushRef="#br0" timeOffset="-52416.788">7657 7947,'197'-11,"61"-46,-91 22,30 23,-54-13,-1-3,53-26,-53 23,-1 3,29-1,-30 17,-88 3,1 4,-1 1,1 3,5 2,-43-1,155-26,-48 7,-103 14</inkml:trace>
  <inkml:trace contextRef="#ctx0" brushRef="#br0" timeOffset="-50595.966">11354 7157,'-1'-1,"-1"1,1 0,-1-1,1 1,-1 0,1 0,-1 0,1 0,-1 0,1 0,0 1,-1-1,1 0,-1 1,1-1,0 1,-1 0,1-1,0 1,-1 0,1 0,0 0,0-1,0 1,0 1,0-1,0 0,0 0,0 0,0 0,1 1,-1-1,0 0,1 1,-1-1,1 0,0 1,-5 4,-144 190,-33 0,127-145,2 1,2 4,-22 34,65-81</inkml:trace>
  <inkml:trace contextRef="#ctx0" brushRef="#br0" timeOffset="-50265.981">10762 7270,'45'27,"-12"-5,0 1,-2 2,-1 1,-1 2,25 30,-6 7,-2 2,-4 2,21 47,-31-47,69 110,-62-148,-20-21</inkml:trace>
  <inkml:trace contextRef="#ctx0" brushRef="#br0" timeOffset="-47433.959">5795 8455,'-5'0,"-2"5,-4 1,-5 0,0 4,-1 0,1 3,-1 0,-3-3,3 2,-1-2,2 3,0-1,2 3,-1-2,-3 2,1-2</inkml:trace>
  <inkml:trace contextRef="#ctx0" brushRef="#br0" timeOffset="-45444.091">5597 8568,'-225'194,"-29"12,110-104,103-79,1 2,1 2,2 1,1 2,-4 7,-352 300,290-265,-67 68,113-86,-3-3,-2-2,-21 10,-121 123,60-83,23-13,-71 57,49-33,29-26,69-54,37-25</inkml:trace>
  <inkml:trace contextRef="#ctx0" brushRef="#br0" timeOffset="-43515.273">1702 11051,'29'-22,"263"-102,6 8,-243 108,-54 8,0 0,0 1,0-1,0 0,0 1,0-1,0 1,0-1,0 1,-1-1,1 1,0 0,0-1,0 1,-1 0,1 0,0 0,-1 0,1-1,-1 1,1 0,-1 0,1 0,-1 0,0 0,1 0,-1 0,0 0,0 1,0-1,0 0,0 0,0 0,0 0,0 0,0 0,0 0,-1 0,1 0,0 0,-1 0,1 0,-1 0,1 0,-1 0,0 0,1-1,-1 1,0 0,-8 16,0-1,-1-1,-1 0,-1 0,0-1,0-1,-12 9,-24 29,-15 23,3 2,4 3,3 2,-25 57,26-12,51-123,0 1,0 0,1 0,-1 0,1 0,0 0,0 0,0 0,1 0,0 0,-1 0,2 0,-1 0,0 0,1-1,-1 1,1-1,0 1,0-1,1 1,-1-1,1 0,-1 0,1 0,0-1,0 1,0-1,0 1,1-1,-1 0,1 0,-1-1,1 1,0-1,0 1,0-1,0-1,-1 1,1 0,0-1,0 0,0 0,0 0,0 0,0-1,0 1,0-1,0 0,0-1,0 1,-1 0,2-2,160-99,-70 36,-45 33,-32 19</inkml:trace>
  <inkml:trace contextRef="#ctx0" brushRef="#br0" timeOffset="-43045.057">1758 11249,'16'0,"24"2,0-2,0-2,-1-2,1-2,-1-1,28-10,263-112,-255 87,-57 32</inkml:trace>
  <inkml:trace contextRef="#ctx0" brushRef="#br1" timeOffset="48331.816">6415 7863,'-61'-48,"29"20,-1 1,-1 1,-1 2,-36-17,-81-56,-12 37,140 54,1 1,-1 1,0 1,-1 2,1 0,0 1,-3 2,-15-1,22 1,0 0,0 2,0 0,1 1,-1 1,1 1,0 0,1 2,0 0,-2 3,-43 28,2 3,2 3,-17 19,66-54,5-4</inkml:trace>
  <inkml:trace contextRef="#ctx0" brushRef="#br1" timeOffset="48951.064">4891 8144,'-5'10,"-6"7,-1 7,1 3,2 2,4 1,1 0,3 0,-5-5,0-2,1-10,5-7,4-5</inkml:trace>
  <inkml:trace contextRef="#ctx0" brushRef="#br1" timeOffset="49404.725">4778 8822,'0'19,"0"11,0 6,0 1,0-1,5-7,1-3,1-6</inkml:trace>
  <inkml:trace contextRef="#ctx0" brushRef="#br1" timeOffset="49864.455">5061 9415,'4'14,"8"10,0 5,4-1,-1-2,1-5,-1-1,1-4,3-5,2-4,4-3,1-3,-3-6,-6-2</inkml:trace>
  <inkml:trace contextRef="#ctx0" brushRef="#br1" timeOffset="50333.987">5625 9696,'29'0,"14"0,5-4,-6-3</inkml:trace>
  <inkml:trace contextRef="#ctx0" brushRef="#br1" timeOffset="50785.524">6133 9499,'29'-10,"18"-7,3-6,-4 0,-4 1,-9-2,-6 3,-7 1,-8 4</inkml:trace>
  <inkml:trace contextRef="#ctx0" brushRef="#br1" timeOffset="51185.146">6585 9076,'5'-15,"1"-9,5-5,0 2</inkml:trace>
  <inkml:trace contextRef="#ctx0" brushRef="#br1" timeOffset="51586.586">6698 8511,'0'-29,"0"-14,0-4,-5 5,-6 10,-2 6,2 7</inkml:trace>
  <inkml:trace contextRef="#ctx0" brushRef="#br1" timeOffset="53248.742">5145 7777,'-6'-16,"0"-1,1 0,1 0,1-1,0 1,1-1,1 0,1 1,0-1,2-4,-3 17,1 1,0 0,0-1,0 1,0 0,1 0,-1-1,1 1,0 0,1 0,-1 0,1 0,0 0,0 0,0 1,0-1,0 0,1 1,0 0,0 0,0-1,0 2,0-1,1 0,-1 1,1-1,-1 1,1 0,0 0,0 1,0-1,0 1,0 0,0 0,1 0,-1 1,0-1,0 1,1 0,2 0,5 6,1 0,-1 1,-1 0,1 1,-1 0,-1 0,1 1,-2 1,1 0,-1 0,-1 1,0 0,0 1,5 11,1-4,126 188,-140-207,1 0,-1 1,1-1,-1 0,0 0,1 1,-1-1,1 0,-1 1,1-1,-1 1,0-1,1 1,-1-1,0 1,0-1,1 0,-1 1,0 0,0-1,1 1,-1-1,0 1,0-1,0 1,0-1,0 1,0-1,0 1,0 0,0-1,0 1,0-1,-1 1,1-1,0 1,0-1,0 1,-1-1,1 1,0-1,-1 1,1-1,0 1,-1-1,1 0,-1 1,1-1,0 0,-1 1,1-1,-1 0,1 0,-1 1,1-1,-1 0,1 0,-1 0,0 0,1 1,-1-1,1 0,-1 0,0 0,-38-3,-12-8,-1 3,0 2,0 3,-30 2,3-3,61-2</inkml:trace>
  <inkml:trace contextRef="#ctx0" brushRef="#br0" timeOffset="77208.439">9351 2472,'-22'11,"2"2,-1 0,2 1,0 1,0 1,2 1,0 0,0 1,2 1,1 1,0 0,0 3,8-11,1 0,0 1,1 0,0 0,1 0,1 0,0 0,1 1,0-1,1 0,0 1,1-1,1 1,0-1,1 0,0 0,1 0,4 9,-4-13,-1 0,2 0,-1-1,1 1,1-1,-1 0,1 0,1-1,-1 0,1 0,0 0,1-1,0 0,0-1,0 0,1 0,-1 0,1-1,0-1,0 1,1-1,-1-1,1 0,-1 0,9 0,-4-4,0-1,0 0,0-1,-1 0,0-1,0-1,0 0,-1-1,0 0,0 0,0-2,-1 1,0-2,-1 1,8-11,-3 5,-1 0,-1-1,-1 0,0-1,-1 0,-1-1,0 0,-2-1,0 0,-1 0,-1-1,-1 0,0 0,-2 0,1-9,-5 18,1 0,-2 1,1-1,-1 1,-1 0,0-1,-1 1,0 0,0 1,-1-1,0 1,-1 0,0 0,0 0,-1 1,0 0,0 1,-1-1,0 1,0 1,-1 0,0 0,0 0,0 1,-1 1,0-1,0 2,0-1,0 1,0 1,-1 0,1 0,-1 1,0 1,1-1,-1 2,0 0,1 0,-1 1,1 0,0 0,-1 1,-5 3,-67 57,65-40</inkml:trace>
  <inkml:trace contextRef="#ctx0" brushRef="#br0" timeOffset="77870.851">9802 2952,'15'-20,"-1"0,-1 0,-1-1,0-1,-2 0,0-1,-2 0,-1 0,5-24,26-70,-34 107,-2 4,-1 0,1 1,1-1,-1 0,1 0,0 1,1 0,-1-1,1 1,0 1,0-1,0 0,1 1,0 0,-1 0,1 1,3-3,-6 7,0-1,0 0,0 1,-1-1,1 1,0 0,-1 0,1-1,0 1,-1 0,1 0,-1 0,1 1,-1-1,0 0,0 1,1-1,-1 0,0 1,0-1,0 1,0 0,-1-1,1 1,0 0,-1 0,1-1,-1 1,0 0,1 0,-1 0,0-1,0 1,0 1,2 6,13 59,-14-57,1 1,-1-1,2-1,-1 1,2 0,-1-1,1 1,1-1,0 0,1 0,-1-1,2 0,-1 0,1 0,1-1,7 7,-9-12,0 0,0 0,0-1,0 1,1-2,-1 1,0-1,1 0,0 0,-1-1,1 1,-1-2,1 1,-1-1,1 0,-1 0,1-1,-1 1,0-1,1-1,-1 0,-1 1,1-2,0 1,-1-1,1 0,-1 0,0 0,0-1,-1 1,0-1,2-2,14-20,-2-1,-1 0,-1-1,-1-1,-2-1,-1 0,-1 0,-2-1,5-28,-11 48</inkml:trace>
  <inkml:trace contextRef="#ctx0" brushRef="#br0" timeOffset="80058.779">11693 2528,'-8'-6,"0"1,0-1,-1 2,0-1,0 1,0 0,-1 1,1 0,-1 0,1 1,-1 1,0-1,0 2,0-1,0 1,0 1,0 0,0 0,1 1,-1 0,0 1,1 0,0 0,-1 1,1 0,1 1,-1 0,1 1,-7 4,5-1,0 1,1 0,0 1,0-1,1 2,0-1,1 1,1 0,0 1,0-1,1 1,1 1,0-1,1 0,1 1,0 0,0 11,2-20,1 1,1 0,-1-1,1 1,0-1,0 0,1 0,0 0,0 0,0 0,0 0,1-1,-1 1,1-1,0 0,1-1,-1 1,1 0,-1-1,1 0,0 0,0-1,0 0,1 1,-1-2,1 1,-1 0,1-1,-1 0,1-1,0 1,0-1,-1 0,1-1,0 1,-1-1,1 0,0 0,-1-1,1 0,-1 0,0 0,0 0,2-2,14-8,-1-1,0 0,-1-2,0-1,-1 0,-1-1,-1-1,0 0,-1-1,-1-1,-1 0,-1-1,-1-1,0 1,-2-2,6-20,8-37,-20 97,0 1,1-1,1 1,0-1,2-1,0 1,0-1,5 6,36 100,-47-120,0 6,0 1,1-1,0 0,1 0,-1 0,2 0,-1 0,1-1,0 1,1-1,0 0,4 5,6 2</inkml:trace>
  <inkml:trace contextRef="#ctx0" brushRef="#br0" timeOffset="83025.094">12173 2388,'4'-1,"-1"0,0 1,1-1,-1 1,1 0,-1 0,0 1,1-1,-1 0,0 1,1 0,-1 0,0 0,0 0,1 1,-1-1,0 1,0 0,-1 0,1 0,0 0,1 3,4-1,27 21,0 2,-2 1,-1 2,-2 1,-1 1,-1 2,9 16,23 24,6-4,-69-100,-2 11</inkml:trace>
  <inkml:trace contextRef="#ctx0" brushRef="#br0" timeOffset="83422.314">12624 2302,'-76'118,"-73"76,33-60,100-98,17-23</inkml:trace>
  <inkml:trace contextRef="#ctx0" brushRef="#br0" timeOffset="83706.823">13132 2444,'-19'34,"-7"25,2 7,4-2,6-8,6-8,-2-8,2-6,-3-3,-4-8,0-7</inkml:trace>
  <inkml:trace contextRef="#ctx0" brushRef="#br0" timeOffset="83960.735">13161 2161,'-15'20,"-4"5</inkml:trace>
  <inkml:trace contextRef="#ctx0" brushRef="#br0" timeOffset="84343.145">13669 2388,'-4'-1,"0"1,0 0,1 1,-1-1,0 1,0-1,1 1,-1 0,0 0,1 1,-1-1,1 1,0 0,-1 0,1 0,0 0,0 1,0-1,1 1,-1-1,1 1,-1 0,1 0,0 0,0 1,0-1,0 0,1 1,-1-1,1 1,0 0,0-1,0 1,1 0,-1-1,1 1,0 0,0 0,0 0,1-1,-1 1,1 0,0 0,0-1,0 1,1-1,-1 1,1-1,0 1,0-1,0 0,0 0,2 2,31 29,37 49,-70-80,0 1,-1-1,1 1,-1 0,0-1,0 1,0 0,-1 0,1 0,-1 0,0-1,0 1,0 0,-1 0,1 0,-1 0,0-1,0 1,0 0,-1 0,1-1,-1 1,0-1,0 0,0 1,-2 0,-4 6,-1-2,-1 1,0-1,0-1,0 0,-1 0,0-1,0 0,-1-1,0-1,0 1,0-2,0 0,0 0,-1-1,1-1,-1 0,0-1,1 0,-1-1,0 0,1-1,0 0,-1-1,-8-3,-3-1</inkml:trace>
  <inkml:trace contextRef="#ctx0" brushRef="#br0" timeOffset="86676.595">14854 2359,'-1'0,"1"0,0 0,-1 0,1 0,0 0,0 0,-1 0,1 0,0 0,-1 0,1 0,0 0,-1 0,1 0,0 0,-1 0,1-1,0 1,-1 0,1 0,0 0,0 0,-1-1,1 1,0 0,0 0,-15 19,2 0,0 2,1-1,2 2,0-1,1 2,1-1,1 1,-3 18,-1 0,8-37,1 0,1 0,-1 0,0 0,1 1,0-1,0 1,0-1,1 1,0-1,0 1,0-1,0 1,0-1,1 1,0-1,0 1,0-1,1 1,-1-1,1 0,0 0,0 0,1 0,-1 0,1-1,0 1,0-1,0 1,0-1,1 0,-1 0,1-1,0 1,0-1,0 1,0-1,0-1,0 1,1 0,-1-1,0 0,8-3,0 0,-1 0,1-1,-1-1,0 0,0 0,0-1,-1-1,1 1,-1-2,-1 0,1 0,-1 0,0-1,4-5,3-5,-1-1,0 0,-1 0,-1-2,-1 0,-1 0,-1-1,4-14,-8 18,0-2,-2 1,0 0,-1-1,-2 1,1-1,-2 0,-1 0,-1-5,0 19,0 1,0-1,0 0,-1 1,0-1,0 1,-1 0,1 0,-1 0,0 0,-1 1,1 0,-1-1,0 2,0-1,0 1,0-1,0 1,-1 1,0-1,1 1,-1 0,0 0,0 1,0-1,0 2,0-1,-1 0,1 1,0 0,0 1,0-1,0 1,0 1,0-1,0 1,0 0,0 0,0 0,1 1,0 0,-1 0,1 1,0-1,0 1,-1 2,5-5,0 0,-1-1,1 1,0 0,0 0,0 0,1 0,-1 0,0 0,0 0,0 1,1-1,-1 0,1 0,-1 0,1 1,-1-1,1 0,0 1,-1-1,1 0,0 1,0-1,0 1,0-1,0 0,1 1,-1-1,0 0,1 1,-1-1,1 0,-1 0,1 1,-1-1,1 0,0 0,0 0,0 0,-1 0,1 0,0 0,0 0,0 0,1 0,-1 0,0-1,0 1,0 0,1-1,-1 1,1-1,76 13,-58-17,0 0,0-2,-1 0,1-1,-2-1,1-1,-1-1,0 0,-1-1,6-6,7-2,177-128,-195 135,0 0,-1-1,0-1,-2 1,1-2,-2 1,0-1,0 0,-1-1,-1 0,-1 0,0 0,-2-1,2-6,-5 21,1 0,0 0,-1 0,0 0,1-1,-1 1,0 0,0 0,0-1,-1 1,1 0,0 0,-1 0,0 0,1 0,-1 0,0-1,0 2,0-1,0 0,0 0,-1 0,1 0,-1 1,1-1,-1 1,1-1,-1 1,0-1,0 1,0 0,0 0,0 0,0 0,0 0,0 1,0-1,0 0,0 1,0 0,-1-1,1 1,0 0,0 0,0 0,-1 1,1-1,0 1,0-1,0 1,0-1,0 1,0 0,0 0,0 0,0 0,0 1,0-1,0 0,-1 2,-6 12,1 1,0 0,1 1,1 0,1 0,0 0,1 1,1-1,1 1,0 0,1 0,1 0,1-1,0 2,-1 1,4 58,3 0,4-1,3 0,20 62,17 95,-28-89,-6 1,-4 124,-12-228,0-16,0 0,-2 1,-1-1,-1 0,-1 0,-1 0,-1 0,-6 13,9-33,0-1,0 0,0 0,-1 0,0 0,0 0,0-1,0 0,-1 1,0-2,0 1,0-1,0 1,0-1,-1-1,1 1,-1-1,0 0,0 0,1-1,-1 1,-1-2,1 1,0 0,0-1,0 0,0-1,0 1,0-1,0 0,0-1,0 1,0-1,1-1,-1 1,0-1,1 0,0 0,0 0,0-1,0 0,0 0,1 0,0 0,0-1,0 1,-2-5,-3-10,2 0,0-1,1 0,1 0,1-1,0 0,2 0,0 1,2-1,0 0,1 0,2 0,0 0,1 1,1-1,6-16,2-3,2-1,2 2,2 0,1 2,2 0,2 1,1 1,26-27,29-17,-61 61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15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0 563,'190'-288,"-190"286,1 1,-1 0,0-1,1 1,-1 0,1 0,0-1,-1 1,1 0,0 0,0 0,-1 0,1 0,0 0,0 0,0 0,0 0,0 1,1-1,-1 0,0 1,0-1,0 0,1 1,-1 0,0-1,1 1,-1 0,0-1,1 1,-1 0,0 0,1 0,-1 0,0 1,1-1,-1 0,0 0,0 1,1-1,-1 1,0-1,0 1,1 0,-1-1,0 1,0 0,0 0,0 0,0 0,0 0,0 0,0 0,-1 0,1 0,0 0,-1 0,1 0,-1 1,1-1,0 1,1 7,1 0,0-1,0 1,1-1,0 0,1 0,-1-1,2 1,-1-1,1 0,0 0,0-1,1 0,0 0,0 0,1-1,-1 0,1-1,0 1,0-1,1-1,7 3,-4-5,-1-1,0 0,1-1,-1 0,0-1,0 0,1-1,-2 0,1 0,0-1,-1-1,0 0,0 0,0-1,0 0,-1-1,0 0,-1-1,0 1,0-1,0-1,-1 0,0 0,-1 0,0-1,0 0,-1 0,-1 0,0-1,0 0,1-7,2 3,-1 0,-1-1,-1 0,0 0,-1 0,0-1,-2 1,0-1,0 1,-2-1,0-5,-6-2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12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1162,'-26'297,"17"-251,8-46,0 0,0-1,1 1,-1 0,0-1,0 1,0 0,1-1,-1 1,0-1,0 1,1-1,-1 0,0 1,1-1,-1 0,1 1,-1-1,1 0,-1 0,1 1,-1-1,1 0,0 0,-1 0,1 0,0 1,0-1,0 0,0 0,0 0,0 0,0 0,0 0,0 0,0 0,0 0,-3-30,1 0,1 0,2-1,2 1,0 0,2 0,1 0,2 1,1 0,1 0,2 1,0 0,2 1,2 1,0 0,11-11,-22 28,1 1,0 1,1-1,0 1,0 0,1 1,0 0,0 0,0 0,1 1,0 0,1 1,-1 0,2 0,-8 6,-1-1,1 0,-1 1,1-1,-1 1,1 0,-1 0,1 0,-1 0,0 0,0 0,1 1,-1-1,0 1,0 0,0-1,0 1,-1 0,1 0,-1 0,1 1,-1-1,1 0,-1 0,0 1,0-1,0 1,-1-1,1 1,0-1,-1 1,0-1,0 1,1-1,-1 1,-1 0,1-1,0 1,-1 0,6 22,1-5</inkml:trace>
  <inkml:trace contextRef="#ctx0" brushRef="#br0" timeOffset="299.899">678 964,'-29'28,"1"1,0 2,3 0,1 2,1 0,1 2,2 1,18-33,0 0,0-1,1 1,-1 0,1 0,-1 0,1 0,0 1,0-1,1 0,-1 0,1 1,-1-1,1 0,0 0,0 1,1-1,-1 0,1 1,-1-1,1 0,0 0,0 0,1 0,-1 0,1 0,-1 0,1 0,0 0,0-1,0 1,0-1,1 1,-1-1,1 0,-1 0,1 0,0 0,10 0,1-1,-1 0,0-1,1 0,-1-2,0 1,0-1,0-1,0 0,0-1,0-1,-1 0,0 0,0-1,0-1,-1 0,0 0,0-1,-1-1,0 0,0 0,-1-1,0 0,-1-1,0 1,0-3,-3 7,-1-1,1 0,-1 0,-1 0,1 0,-1 0,0-1,-1 0,0 1,0-1,0 0,-1 0,-1 0,1 0,-1 0,0-1,-1 1,0 0,-1 0,1 1,-1-1,-1 0,1 1,-1-1,-1 1,0 0,0 0,0 0,0 0,-1 1,0-1,-1 1,-5-4,-13-9,1 2</inkml:trace>
  <inkml:trace contextRef="#ctx0" brushRef="#br0" timeOffset="685.045">1158 343,'6'96,"-29"229,13-219,6 0,5 52,1-41,9-67,0-72,-7 3</inkml:trace>
  <inkml:trace contextRef="#ctx0" brushRef="#br0" timeOffset="928.55">876 880,'38'-15,"37"-9,15 0,3 3,-11 6,-10 5,-11 4,-7 3,-8 3,-7 1,-10 0</inkml:trace>
  <inkml:trace contextRef="#ctx0" brushRef="#br0" timeOffset="1565.861">1892 795,'-286'169,"277"-164,-1 2,2-1,-1 1,1 1,0-1,0 1,1 1,0-1,0 1,1 1,0-1,1 1,0 0,-1 5,6-12,0-1,0 1,1 0,0 0,-1 0,1 0,0-1,0 1,0 0,1-1,-1 1,0-1,1 1,0-1,0 0,0 0,0 0,0 0,0 0,0 0,0 0,1-1,-1 1,1-1,0 1,-1-1,1 0,0 0,-1-1,1 1,0 0,0-1,0 0,0 1,0-1,0 0,-1-1,1 1,0 0,0-1,0 0,0 0,-1 0,1 0,0 0,-1 0,1 0,-1-1,1 0,1-1,43-21,-1-2,0-2,-3-1,6-8,53-33,-101 70,0-1,-1 0,1 1,0-1,0 1,0 0,0-1,0 1,0 0,0-1,0 1,0 0,-1 0,1 0,0 0,0 0,0 0,0 0,0 0,0 0,0 1,0-1,0 0,0 0,0 1,0-1,0 1,0-1,-1 1,1-1,0 1,0 0,0-1,-1 1,1 0,-1 0,1-1,0 1,-1 0,1 0,-1 0,0 0,1 0,-1-1,0 1,1 0,-1 1,5 54,-4-40,-2-9,1 0,0 0,0 0,0 0,1 0,1 0,-1-1,1 1,0 0,0-1,1 0,0 1,0-1,0 0,1 0,0-1,0 1,1-1,-1 0,1 0,0 0,1-1,-1 1,1-1,0-1,0 1,0-1,0 0,0 0,1-1,0 0,-1 0,1-1,0 1,0-1,0-1,-1 0,3 0,6-5,1-1,-1 0,-1-1,1-1,-1 0,0-1,-1-1,0 0,-1-1,0 0,-1-1,0 0,0-1,-2 0,1-1,-2 0,1-1,-2 5,25-41,-3 0,-2-2,-2-1,10-36,-13 35,1 0,-3-1,-2-1,-3-1,-3 0,-1-1,-4 0,-1-27,-25-29,18 113,0 0,0-1,-1 1,1 0,0 0,-1 0,1 0,-1 0,0 0,0 0,0 0,0 1,0-1,0 1,0-1,0 1,0 0,-1 0,1 0,-1 0,1 0,-1 1,1-1,-1 1,1-1,-1 1,1 0,-1 0,1 0,-1 0,1 1,-1-1,0 1,1 0,0-1,-1 1,1 0,0 0,-1 1,1-1,0 0,-1 1,-11 9,0 1,1 0,1 1,0 0,1 1,0 0,1 1,1 0,0 0,1 1,0 0,2 1,0-1,1 1,0 1,1-1,1 5,-6 41,2 1,3-1,3 1,3-1,3 3,77 427,-80-479,0 0,-1 0,0 0,-1 0,-1 0,0 0,-1 0,0-1,-1 1,-1 0,0-1,-1 0,-1 2,6-15,1-1,-1 0,0 1,0-1,0 0,1 1,-1-1,0 0,0 0,0 1,0-1,0 0,0 0,0 1,0-1,0 0,-1 1,1-1,0 0,0 1,-1-1,1 0,0 1,-1-1,1 0,-1 1,1-1,-1 1,1-1,-1 1,1-1,-1 1,1-1,-1 1,0 0,1-1,-1 1,0 0,1-1,-1 1,0 0,1 0,-1 0,0-1,0 1,1 0,-1 0,0 0,0 0,1 1,-1-1,0 0,1 0,-1 0,0 0,1 1,-1-1,0 0,1 1,-1-1,0 1,1-1,-1 0,1 1,-1-1,1 1,-1 0,0-1,-1-20</inkml:trace>
  <inkml:trace contextRef="#ctx0" brushRef="#br0" timeOffset="1803.16">2117 654,'43'0,"44"0,15 0,2 0,-9 0,-10 0,-15 0,-10 5,-10 1,-4 0,-5-1,-5-1,-4-2,-2-1,-1 0,-2-1,0 4,-4 2</inkml:trace>
  <inkml:trace contextRef="#ctx0" brushRef="#br0" timeOffset="2050.056">3134 851,'0'39,"5"17,1 4,5-9,0-12</inkml:trace>
  <inkml:trace contextRef="#ctx0" brushRef="#br0" timeOffset="2464.067">3613 739,'-7'16,"1"1,1 0,0-1,1 2,1-1,1 0,1 1,0-1,1 1,0-1,2 1,0-1,1 0,4 11,-6-25,0-1,0 1,0 0,0-1,1 0,-1 1,1-1,-1 0,1 1,0-1,0 0,0 0,0-1,1 1,-1 0,0-1,1 1,-1-1,1 0,-1 0,1 0,0 0,-1 0,1 0,0-1,0 1,0-1,-1 0,1 0,0 0,0 0,0-1,-1 1,1-1,0 0,0 1,-1-1,1 0,1-1,6-3,0-1,-1 1,1-2,-1 1,-1-1,1 0,-1-1,-1 0,5-6,-4 4,0-1,-1 0,0-1,-1 0,0 0,-1 0,0 0,-1-1,-1 0,0 0,0 0,-1 0,-1 0,0 0,-1-1,-1 1,0 0,-1 0,0 0,0 0,-2 0,0 0,0 1,-5-9,7 17,-1 0,0 0,0 0,0 0,0 0,-1 1,1 0,-1 0,0 0,0 0,0 0,0 1,-1 0,1 0,-4-1,-14-4</inkml:trace>
  <inkml:trace contextRef="#ctx0" brushRef="#br0" timeOffset="2300.9">3275 429,'0'0</inkml:trace>
  <inkml:trace contextRef="#ctx0" brushRef="#br0" timeOffset="3715.333">3331 343,'5'-4,"-4"-3,-1 6,4 3,5 0,3-4,2-2,-4 0,-5 5,-8 2,-4 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18.7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51,'-5'0,"3"0,3-5,4-2,8-4,-4 0,-8 6,0 4,1-2,4-1,1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34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1,'1'92,"-13"201,-45-11,30-196,30-78,9-21,-3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35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0 171,'286'-62,"100"0,-35 26,-342 34,-6 1,-1 0,1-1,0 1,-1 1,1-1,0 0,0 0,-1 1,1 0,0 0,0-1,0 1,0 1,0-1,-1 0,1 1,0 0,0-1,-1 1,1 0,0 1,-1-1,1 0,-1 1,1-1,-1 1,0 0,0 0,0 0,0 0,0 0,0 0,0 0,-1 1,1 0,-2 14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35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1 197,'48'-5,"49"-6,19-6,-2 0,-10-3,-9 3,-11 0,-14 2,-11 4,-4-2,-8 3,-7 2,-5 2,-4-2,-2 1,-2 0,0 3,-5 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36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194 138,'-143'230,"106"-164,23-48,18-32,37-55,4 1,2 3,3 2,43-41,-93 104,1 1,-1 0,0-1,0 1,0 0,0-1,0 1,0 0,1-1,-1 1,0-1,1 1,-1 0,0-1,1 1,-1-1,1 1,-1-1,1 1,-1-1,1 0,-1 1,1-1,-1 1,1-1,0 0,-1 0,1 1,0-1,-1 0,1 0,0 0,-1 0,1 1,0-1,-1 0,1 0,0 0,-1-1,1 1,0 0,-1 0,1 0,0 0,-1-1,1 1,-1 0,1-1,0 1,-1 0,1-1,-1 1,1-1,-1 1,1-1,-1 1,1-1,-1 1,0-1,1 1,-1-1,0 0,1 1,-1-1,0 0,-5 57,4-52,-4 11,0 0,1 0,1 0,1 1,0 0,1-1,0 1,1-1,1 1,1 0,0-1,1 1,0-1,2 0,0 0,0 0,2 1,-3-12,-1-1,1 1,0-1,0 0,0 0,0 0,0 0,1-1,0 1,-1-1,1-1,0 1,0-1,0 1,0-1,0-1,0 1,0-1,0 0,0 0,0 0,0-1,1 0,-1 0,0 0,-1 0,1-1,0 0,0 0,-1 0,1-1,-1 1,0-1,0 0,0-1,0 1,0 0,-1-1,1 0,-1 0,0 0,1-3,12-18,-1-1,-1-1,-2 0,0-1,-2 0,-1 0,-2-1,2-12,2-88,-7 124,1 9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37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13,'7'-13,"-12"25,-6 16,-21 180,-36 244,45-287,8-61,15-104,0-1,-1 1,1-1,0 1,0 0,0-1,-1 1,1 0,0 0,0-1,-1 1,1 0,0 0,-1-1,1 1,0 0,-1 0,1 0,0-1,-1 1,1 0,0 0,-1 0,1 0,-1 0,1 0,0 0,-1 0,1 0,-1 0,1 0,0 0,-1 0,1 0,0 0,-1 0,1 1,-1-1,1 0,0 0,-1 0,1 0,0 1,-1-1,1 0,0 1,0-1,-1 0,1 0,0 1,0-1,0 0,-1 1,1-1,0 0,0 1,0-1,0 1,0-1,-4-14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16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86,'-17'76,"-18"158,-38 130,3-52,73-252,-3-59,0 0,0 0,0 0,1 0,-1 0,1 0,-1 0,1 0,-1 0,1 0,-1 0,1 0,0 0,-1-1,1 1,0 0,0 0,0-1,0 1,0 0,0-1,0 1,0-1,0 1,0-1,0 0,0 1,0-1,0 0,0 0,0 0,0 0,0 0,1 0,-1 0,0 0,0 0,0 0,0-1,0 1,0 0,0-1,0 1,0-1,0 1,0-1,0 1,0-1,0 0,0 0,65-63,-44 39</inkml:trace>
  <inkml:trace contextRef="#ctx0" brushRef="#br0" timeOffset="378.945">512 1,'37'228,"2"72,-34-253,-2 1,-2 0,-2 0,-2 0,-3-1,-1 1,-3-1,-2 1,12-48,0-1,-1 0,1 1,-1-1,1 1,-1-1,1 1,-1 0,0-1,1 1,-1-1,0 1,1 0,-1 0,0-1,1 1,-1 0,0 0,1 0,-1 0,0-1,1 1,-1 0,0 1,0-1,1 0,-1 0,0 0,1 0,-1 0,0 1,1-1,-1 0,0 1,1-1,-1 0,1 1,-1-1,0 1,1-1,-1 1,1-1,-1 1,1-1,0 1,-1 0,1-1,0 1,-1-1,1 1,0 0,0-1,-1 1,1 0,0 0,-40-89,27 57,0 2,-2 0,-1 1,-1 0,-14-16,20 29,-1 0,0 1,-2 0,1 0,-2 2,0 0,0 0,-1 2,0 0,-1 0,0 2,-1 0,1 1,-1 1,-1 1,-1-1,15 6,0 0,1 0,-1 0,1 1,-1 0,1-1,-1 2,1-1,0 0,-1 1,1 0,0 0,0 0,0 0,0 1,1-1,-1 1,1 0,-1 0,1 1,0-1,0 1,1-1,-1 1,1 0,-1 0,1 0,1 0,-1 1,-1 3,-3 16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37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87,'43'-5,"29"-1,11-5,2 0,-9 1,-8 3,-11-3,-5 2,-7 0,-6 3,-5 2,-4 1,-6 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38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1,'8'35,"-2"0,-1 0,-1 1,-2 0,-2 0,-1-1,-2 1,-1 0,-3 4,4-12,-5 321,20-292,-12-56,1 0,0 1,-1-1,1 0,0 0,0 0,0-1,0 1,0 0,0 0,0 0,0-1,0 1,0 0,1-1,-1 1,0-1,0 0,1 1,-1-1,0 0,0 0,1 0,-1 0,0 0,1 0,-1 0,0 0,1 0,-1 0,0-1,0 1,1-1,-1 1,0-1,0 1,0-1,0 0,0 0,0 1,0-1,1-1,163-121,-159 118,52-28,-56 33,-1 0,1-1,0 1,-1 0,1 0,-1 0,1 0,0 0,-1 1,1-1,-1 0,1 1,-1-1,1 1,-1 0,1-1,-1 1,1 0,-1 0,0 0,0 0,1 0,-1 0,0 0,0 1,0-1,0 0,0 0,0 1,-1-1,1 1,0-1,-1 1,1-1,-1 1,0-1,1 1,-1 0,0 0,3 10,-1 0,0 0,-1 0,0 0,-1 0,0 1,-1-1,0 0,-1 0,-1 0,1 0,-3 3,-2 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47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8,'1'-7,"-21"20,12-4,2 0,-1 1,1 0,1 0,0 0,0 1,1-1,0 1,1 0,0 4,0-5,0-1,1 1,1 0,-1 0,2 0,-1 0,1 0,1 1,0-1,0 0,1 0,1-1,2 10,6-6,0-6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48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1,'0'4,"-4"7,-3 7,-4 4,0 4,1-8,8-7,4-9,6-11,2-8,0 3,-3 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52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25,'-112'-24,"107"24,1-1,-1 1,1 0,-1 0,1 1,-1-1,1 1,0 0,-1 0,1 1,0-1,0 1,0 0,0 0,0 0,0 1,0-1,1 1,-1 0,1 0,0 0,0 1,0-1,0 1,1-1,0 1,-1 0,1 0,0 0,1 0,-1 0,1 1,0-1,0 0,0 1,1-1,-1 1,1-1,0 1,0-1,1 1,-1-1,1 0,1 3,38 86,5 23,-44-113,0 0,0 1,0-1,0 0,-1 1,1-1,-1 1,0-1,0 1,0-1,0 1,-1-1,1 1,-1-1,0 1,0-1,0 0,-1 1,1-1,-1 0,1 0,-1 0,0 0,0-1,-1 1,1 0,-1-1,1 1,-1-1,0 0,0 0,0 0,0 0,0-1,0 1,0-1,0 0,-4 1,-3-2,-1 0,1-1,0 0,0-1,-1 0,2-1,-1 0,0 0,0-1,1-1,0 1,0-1,0-1,1 0,0 0,0-1,0 0,0 0,-5-9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57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 1,'-3'12,"1"1,-1-1,-1 0,-1 0,1 0,-2-1,1 1,-2-1,0-1,0 1,0-1,-2 0,1-1,-1 0,0 0,-1-1,0 0,-1-1,1 0,-1 0,-1-2,-8 5,-53 39,57-35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5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12,'-13'-4,"0"2,-1-1,1 2,0 0,-1 0,1 1,-1 1,1 0,0 1,-1 1,1 0,0 0,0 1,1 1,-1 0,1 1,0 1,1-1,0 2,0 0,0 0,1 1,0 0,0 0,1 1,1 1,0-1,-7 13,12-18,-4 4,0 0,1 1,0 0,0 0,1 1,0 0,1 0,1 0,-1 0,2 0,0 1,0 0,1-1,0 1,1 0,0-1,1 1,0 0,2 4,3-10,0 0,0-1,0 1,1-1,0-1,0 1,0-1,0 0,1-1,0 1,-1-2,1 1,0-1,1 0,-1-1,0 0,0 0,1-1,-1 0,0 0,1-1,-1 0,0 0,0-1,0 0,0-1,0 0,0 0,4-3,26-13,-1-1,-1-1,-1-2,-1-2,-1-1,-1-2,-2 0,19-24,-24 27,48-41,-73 65,1 1,0-1,-1 0,1 1,0-1,0 1,0-1,-1 1,1 0,0-1,0 1,0 0,0-1,0 1,0 0,0 0,0 0,0 0,-1 0,1 0,0 0,0 0,0 1,0-1,0 0,0 0,0 1,0-1,-1 0,1 1,0-1,0 1,0 0,-1-1,1 1,0-1,-1 1,1 0,-1 0,1-1,0 1,-1 0,0 0,1 0,-1-1,1 1,-1 0,0 0,0 0,1 0,-1 0,0 0,0 0,0 0,0 0,3 60,-3-53,-2 30,1-30,-1 0,1 1,0-1,1 1,0-1,1 1,-1-1,1 1,1-1,0 1,0-1,1 0,0 0,0 0,1-1,0 1,0-1,1 0,-1 0,2 0,-1 0,1-1,1 1,1-2,0 0,0-1,1 0,-1 0,1-1,0 0,0 0,0-1,0-1,1 1,1-1,14 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59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75,'-4'-6,"1"1,-1 0,0 0,0 0,0 0,-1 1,1 0,-1 0,0 0,0 0,-1 1,1 0,-1 0,0 0,1 1,-1 0,0 0,-1 0,1 1,0 0,0 0,-1 0,1 1,0 0,-1 1,1-1,0 1,0 0,-1 1,1-1,-4 3,-11 7,2 0,-1 2,2 0,0 1,0 1,1 1,1 0,1 1,0 1,2 0,0 1,1 0,-3 8,12-19,1 0,0 1,1 0,0-1,0 1,1 0,0-1,0 1,1 0,0 0,1-1,0 1,0-1,1 0,0 1,0-1,1 0,0-1,1 1,-1-1,1 0,1 0,-1 0,1-1,1 0,-1 0,1 0,0-1,0 0,0 0,1-1,0 0,0 0,0-1,0 0,0-1,1 1,-1-2,1 1,0-1,3 0,16 2,1-2,-1-1,0-1,1-1,-1-1,0-2,0-1,-1-1,4-2,-7-1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2:59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43 782,'-40'130,"39"-125,0-1,1 1,0-1,0 1,0 0,1-1,-1 1,1-1,0 1,0-1,1 1,0-1,-1 0,1 0,1 0,-1 0,0 0,1 0,0 0,0-1,0 0,0 1,1-1,-1 0,1-1,0 1,3 1,2-2,1-1,-1 0,1-1,-1 0,0 0,1-1,-1 0,0-1,1 0,-1 0,0-1,0-1,-1 1,1-1,-1 0,0-1,0 0,0-1,1 0,-5 3,132-114,-120 101,6 0,-14 35,-10-13,1 0,0 0,0 0,1 0,0 0,0 0,0 0,1 0,0 0,0 0,0 0,1 0,0 0,0-1,0 1,1-1,0 1,0-1,0 0,1 0,-1 0,1-1,1 1,-1-1,0 0,1 0,0-1,0 1,0-1,1 0,3 2,-1-1,0-1,1 1,0-2,0 1,0-1,0 0,0-1,1 0,-1-1,0 0,0 0,1-1,-1 0,0 0,0-1,0-1,0 0,0 0,-1 0,1-1,-1 0,0-1,0 0,0 0,5-6,20-16,-2-1,0-2,-3-1,0-1,5-11,-30 39,25-30,-1-2,-2-1,-2 0,-1-2,-2-1,-2 0,-1-1,9-39,-17 42,1 4,-1-1,-2-1,-2 1,0-32,-4 58,-2 1,1-1,-1 1,-1-1,0 1,0 0,0-1,-1 1,0 0,-1 1,0-1,0 1,0-1,-1 1,0 0,-1 1,1-1,-7-4,10 10,1 0,-1 0,0 0,0 1,0-1,0 1,0-1,0 1,0-1,0 1,-1 0,1 0,0 0,0 0,0 1,0-1,0 0,0 1,0 0,0-1,0 1,0 0,0 0,1 0,-1 0,0 0,0 1,1-1,-1 0,1 1,-1-1,1 1,0-1,-1 1,1 0,0 0,0 0,0 0,-32 76,24-42,1 0,2 0,2 1,1 0,1 7,4 292,-2-315,2 0,0 0,1 0,1 0,1-1,1 1,0-1,2-1,0 1,2-1,3 4,-5-14,0-1,1 0,0-1,0 0,1 0,0-1,0 0,1 0,0-1,0-1,0 0,4 1,-2-4,0 0,0-1,0 0,0-1,0 0,0-1,0-1,0 0,-1-1,1 0,-1-1,0 0,0-1,-1 0,0-1,0 0,0-1,-1 0,0-1,-1 0,0 0,0-1,-1 0,0-1,-1 0,0 0,0 0,-2-1,1 0,-2 0,1-1,-2 1,3-12,-5 15,-1 1,0-1,0 1,0-1,-1 0,0 1,-1-1,0 1,-1 0,1 0,-1 0,-1 0,0 0,0 0,0 1,-1 0,0 0,0 0,-1 1,0-1,0 1,-1 1,1-1,-1 1,-1 0,1 1,0 0,-1 0,0 1,0-1,0 2,0-1,-1 1,1 0,-1 1,1 0,-1 1,0-1,1 2,-1-1,1 1,-1 0,1 1,-1 0,-2 1,-2 2,0 0,0 1,1 1,-1 0,1 0,1 1,0 1,0 0,0 0,1 1,1 0,-1 1,2 0,-1 2,-6 12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3:02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44 226,'106'22,"-96"-19,1-1,-1-1,0 1,0-2,1 1,-1-1,0-1,0 0,1 0,-1-1,0-1,0 0,-1 0,1 0,0-1,-1-1,0 0,0 0,-1-1,1 0,-1 0,0-1,-1 0,0 0,0-1,0 0,-1 0,0 0,2-5,-6 10,0-1,-1 1,1 0,0 0,-1-1,0 1,0-1,0 1,0-1,-1 0,1 1,-1-1,0 0,0 1,0-1,0 0,-1 1,0-1,0 0,0 1,0-1,0 1,-1 0,1-1,-1 1,0 0,0 0,0 0,0 0,-1 0,1 0,-1 1,0-1,0 1,1 0,-2 0,1 0,0 0,-2 0,-9-2,0 2,-1 0,1 0,0 1,-1 1,1 0,-1 1,1 1,-1 0,1 1,0 1,0 0,0 1,1 0,0 1,0 1,0 0,1 0,0 1,-10 9,16-13,0 0,0 0,0 0,0 1,1 0,0 0,0 0,0 1,1-1,0 1,0 0,0 1,1-1,0 1,0-1,0 1,1 0,0 0,1 0,0 0,0 0,0 1,1-1,0 0,0 0,1 1,-1-1,2 0,-1 0,1 0,0 0,1 0,-1-1,2 1,0 2,16 13,1-1,0-1,2-1,0-1,1 0,1-2,0-1,1-2,1 0,0-1,0-2,15 3,102 20,-121-31,-5-4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24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58,'30'17,"-6"-14,0 0,0-1,0-1,0-2,1 0,-1-2,-1 0,13-5,16 0,142-22,-131 16,66-1,-129 25,-11-4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3:16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5,'0'-1,"-1"1,1-1,0 1,-1 0,1 0,-1-1,1 1,-1 0,1 0,-1-1,1 1,-1 0,1 0,-1 0,0 0,1 0,-1 0,1 0,-1 0,1 0,-1 0,1 0,-1 0,0 0,1 0,-1 0,1 1,-1-1,1 0,-1 0,1 1,-1-1,1 0,0 1,-1-1,1 0,-1 1,1-1,0 1,-1-1,1 1,0-1,-1 1,1-1,0 1,0-1,0 1,-1-1,1 1,0-1,0 1,0-1,0 1,0-1,0 1,0 0,0-1,0 1,0-1,1 1,-7 40,6-41,-1 33,1 1,2-1,2 0,0 0,3 2,10 72,-17-107,0 0,1-1,-1 1,0 0,0-1,0 1,1 0,-1-1,0 1,1 0,-1 0,0-1,0 1,1 0,-1 0,0 0,1-1,-1 1,1 0,-1 0,0 0,1 0,-1 0,1 0,-1 0,0 0,1 0,-1 0,1 0,-1 0,0 0,1 0,-1 0,0 0,1 0,-1 0,1 0,-1 1,0-1,1 0,-1 0,0 1,1-1,-1 0,0 0,0 1,1-1,-1 0,0 1,0-1,1 0,-1 1,0-1,0 0,0 1,0-1,0 0,1 1,-1-1,3-14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3:16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1,'-24'4,"-3"3,3-6,10-3,13 0,6-1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3:17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303 1,'-1'1,"0"1,-1 0,1-1,0 1,0-1,-1 1,1-1,-1 0,1 1,-1-1,0 0,0 0,1 0,-1 0,0 0,0-1,0 1,0-1,0 1,0-1,0 1,0-1,0 0,0 0,0 0,0 0,-8 1,-14 4,0 1,0 1,0 0,1 2,1 1,-1 1,-4 4,24-13,1 0,-1 0,0 0,1 1,-1-1,1 1,0-1,0 1,0 0,0 0,1 0,-1 0,1 1,0-1,-1 0,1 0,1 1,-1-1,0 1,1-1,0 1,0-1,0 1,0-1,1 0,-1 1,1-1,0 1,0-1,0 0,0 1,1-1,-1 0,1 0,0 0,76 98,51 23,-126-121,0 0,0 0,0 0,-1 1,1-1,-1 0,0 1,0 0,0-1,-1 1,1 0,-1 0,0 0,0 0,0 0,-1 0,0 1,1-1,-1 0,-1 0,1 0,0 0,-1 0,0 0,0 0,0 0,-1 0,1 0,-1 0,0-1,0 1,0-1,-1 1,1-1,-1 0,0 0,0 0,0 0,0 0,0-1,-1 1,1-1,-3 1,-1 2,-1 0,0-1,1 0,-1-1,-1 1,1-2,0 1,-1-1,1 0,-1-1,0 0,1 0,-1-1,0 0,0-1,1 0,-1 0,0-1,1 0,0 0,-1-1,1 0,-8-4,3-5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3:22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1 765,'30'313,"-31"-128,6-238,2 1,2 1,3 0,2 0,2 1,2 1,21-38,-38 82,1 0,0 1,0-1,0 1,1 0,-1 0,1 0,0 0,0 0,0 0,1 1,-1 0,1-1,0 1,0 1,0-1,0 1,1-1,-1 1,1 0,-1 1,1-1,0 1,0 0,-1 0,1 0,0 1,0 0,0 0,0 0,0 0,-1 1,1 0,0 0,0 0,-1 1,1-1,0 1,-1 0,0 0,1 1,-1 3,0 0,-1 0,0 0,0 0,0 0,-1 1,0-1,0 1,-1-1,0 1,0 0,0 0,-1 0,0-1,0 1,-2 5,2-7,0 20</inkml:trace>
  <inkml:trace contextRef="#ctx0" brushRef="#br0" timeOffset="383.619">932 821,'-36'24,"0"2,2 1,2 1,0 2,2 1,-22 30,46-53,0 0,0 1,1 0,0 0,1 0,0 0,0 1,1 0,1-1,-1 3,2-9,1 0,-1 1,1-1,0 0,0 1,0-1,1 0,-1 0,1 1,-1-1,1 0,0 0,0 0,1 0,-1 0,1 0,-1 0,1-1,0 1,0 0,0-1,0 1,1-1,-1 0,1 0,-1 0,1 0,0 0,-1-1,1 1,0-1,0 0,1 1,5 0,0 1,0-1,0-1,0 1,0-2,1 1,-1-1,0-1,0 1,1-2,-1 1,0-1,0-1,0 0,-1 0,1 0,-1-1,1 0,-1-1,-1 0,5-4,4-2,-1-1,0-1,0-1,-2 0,0 0,0-1,-2-1,0 0,7-14,-12 22,-1-1,0 0,0 0,-1 0,0-1,0 0,-1 0,-1 0,0 0,0 0,-1 0,0 0,0-1,-2 1,1 0,-1-1,-1 1,1 0,-2 0,1 0,-2 0,1 0,-1 1,-1 0,0-1,-48-52,34 48</inkml:trace>
  <inkml:trace contextRef="#ctx0" brushRef="#br0" timeOffset="789.984">1666 257,'-13'37,"-3"8,1 0,2 1,3 0,1 1,3 0,1 5,-20 212,11-181,-2 82,16-165,0 1,-1 0,1 0,0 0,-1 0,1-1,0 1,0 0,0 0,0 0,0 0,0 0,0 0,0-1,0 1,0 0,0 0,1 0,-1 0,0 0,1-1,-1 1,1 0,-1 0,1-1,-1 1,1 0,-1-1,1 1,-1 0,1-1,0 1,0-1,-1 1,1-1,0 1,0-1,-1 0,1 1,0-1,0 0,0 1,0-1,0 0,-1 0,1 0,0 0,0 0,0 0,0 0,0 0,0-1,-1 1,1 0,0 0,0-1,0 1,9-8</inkml:trace>
  <inkml:trace contextRef="#ctx0" brushRef="#br0" timeOffset="1036.392">1215 792,'38'0,"42"-4,16-3,2-4,-6 0,-9-3,-10 0,-6 4,-11 2,-10 4,-8 1,-10 2</inkml:trace>
  <inkml:trace contextRef="#ctx0" brushRef="#br0" timeOffset="2002.56">2597 765,'-23'2,"-1"1,1 1,0 1,1 1,-1 0,1 2,0 1,1 1,0 1,1 1,-16 11,-54 68,87-88,1 1,-1 0,1 0,0 0,0 0,0 0,1 1,0-1,0 1,0-1,0 0,0 1,1 0,0-1,0 1,0-1,1 1,-1-1,1 1,0-1,1 1,-1-1,1 0,-1 0,1 1,1-1,-1-1,1 1,0-1,-1-1,1 1,0 0,1-1,-1 1,0-1,1 0,-1 0,1-1,0 1,-1-1,1 1,0-1,0-1,0 1,0 0,0-1,0 0,0 0,0 0,0 0,0-1,3 0,96-33,-50 8,-2-3,-1-2,-1-2,14-14,12 3,-73 43,-1 1,1-1,0 1,0-1,0 1,0 0,-1-1,1 1,0 0,0 0,0 0,0 1,0-1,0 0,-1 1,1-1,0 1,0 0,0-1,-1 1,1 0,0 0,-1 0,1 0,-1 1,1-1,-1 0,0 1,0-1,1 1,-1-1,0 1,0-1,0 1,-1 0,1-1,0 1,-1 0,1 0,-1 0,1 0,-1-1,0 3,-1 82,-1-81,1 1,-1 0,1 0,1 1,-1-1,1 0,0 0,1 0,-1 0,1 0,0 0,1 0,-1 0,1 0,1 0,-1-1,1 1,0-1,0 1,0-1,1 0,0 0,0-1,2 3,-1-4,0 1,-1-1,2 0,-1-1,0 1,0-1,1 0,0-1,-1 1,1-1,0 0,-1-1,1 1,0-1,0 0,0 0,-1-1,1 0,0 0,0 0,-1-1,1 0,-1 0,6-3,123-77,-118 70,-5 4,30-18,-1-3,-1-1,-2-2,-1-1,-1-2,-2-2,-2 0,-1-3,15-28,-27 35,-2 0,-1-2,-2 0,-2 0,-1-1,-1 0,-3-1,0 0,-3 0,0-7,-3 37,1 0,-1 0,-1 0,1-1,-1 1,0 0,-1 0,0 0,0 0,0 1,-1-1,0 0,0 1,-1 0,1 0,-1 0,-1 0,1 0,-1 1,0 0,0 0,-1 0,0 1,1 0,-4-1,4 5,0 2,0-1,0 1,0-1,0 1,0 1,0-1,1 1,-1 0,1 0,0 0,0 0,0 1,0 0,0 0,1 0,0 0,0 0,0 1,0-1,1 1,0 0,0 0,0 0,0 0,1 0,0 0,-1 5,-7 21,1 1,1-1,2 2,1-1,2 0,1 1,1-1,2 1,3 17,70 290,-54-260,15 62,-55-160,-7-26,12 24</inkml:trace>
  <inkml:trace contextRef="#ctx0" brushRef="#br0" timeOffset="2258.046">3134 567,'43'5,"29"1,11 0,2-1,-9-2,-8 0,-6-2,-9-1,-3 0,-6 0,-5 0,-5-1,-3 1,-3 0,0 0,-1 0,-5 0</inkml:trace>
  <inkml:trace contextRef="#ctx0" brushRef="#br0" timeOffset="2659.123">4150 905,'41'0,"0"-2,0-1,-1-3,1-1,24-8,-58 12,0 1,-1-1,1 0,-1 0,0-1,0 0,0 0,-1 0,1-1,-1 0,0 0,-1 0,1 0,-1-1,0 0,0 0,-1 0,1 0,-2-1,1 1,-1-1,1 0,-2 0,1 0,-1 2,-1 1,0 0,0 0,0 0,0 0,0 0,-1-1,0 1,0 0,0 0,0 0,-1 1,1-1,-1 0,0 0,0 1,-1-1,1 1,-1 0,1 0,-1 0,0 0,0 0,-1 0,1 1,0 0,-1-1,0 1,1 1,-1-1,0 0,0 1,0 0,0 0,0 0,0 0,0 1,0 0,0-1,-1 2,1-1,0 0,0 1,0 0,0 0,-4 1,-15 9,1 2,0 0,1 1,0 2,1 0,1 1,1 0,0 2,1 0,1 1,1 1,-11 20,17-27,0 1,2-1,0 1,0 1,2-1,0 1,0 0,-1 16,5-27,0 1,0-1,1 1,0-1,0 1,0-1,1 1,-1-1,1 0,1 1,-1-1,1 0,0 1,0-1,0 0,1-1,0 1,0 0,0-1,0 1,1-1,0 0,0 0,0-1,0 1,0-1,1 0,2 1,9 4,0-1,0-1,1-1,-1-1,1 0,1-1,-1 0,0-2,1 0,-1-1,1-1,-1 0,0-1,7-3,23-5,0-3,-1-2,-1-2,24-13,-32 14</inkml:trace>
  <inkml:trace contextRef="#ctx0" brushRef="#br0" timeOffset="3088.009">5166 538,'-39'23,"1"1,2 1,0 3,2 0,1 2,2 2,-21 27,44-49,0 1,1 0,0 0,1 1,0 0,1 0,0 0,-1 9,5-17,0 0,0 0,1 1,-1-1,1 0,0 0,1 0,-1 0,1 0,-1 0,1 1,0-1,1-1,-1 1,1 0,0 0,0 0,0-1,0 1,0-1,1 0,0 0,0 1,-1-2,2 1,-1 0,0-1,1 1,-1-1,13 5,0-1,0-1,0 0,1-1,0 0,0-2,0 0,0-1,0 0,0-2,0 0,0-1,0 0,-1-2,1 0,-1 0,1-2,-1 0,-1-1,1 0,-1-2,3-2,21-15,-2-3,0 0,-2-3,-1-1,-2-1,-1-2,-2-1,-1-1,-3-1,0-2,10-26,-23 47,-1 0,-1-1,0 0,-2-1,-1 1,0-2,-1 1,-2-1,0 1,-2-1,0 0,-2-1,0 1,-1 0,-2 0,0 1,-2-1,0 1,-7-18,9 35,1 0,-1 0,0 0,0 1,-1-1,1 1,-1 0,0 0,0 0,-1 0,1 1,-1-1,1 1,-1 1,0-1,-1 0,1 1,0 0,0 1,-1-1,1 1,-1 0,0 0,1 1,-1-1,0 1,1 0,-1 1,0 0,1 0,-1 0,1 0,-1 1,0 0,-14 6,1 1,0 1,1 0,0 2,1 0,0 1,1 0,0 1,1 1,1 1,0 0,2 1,-1 0,2 1,0 0,2 1,0 0,0 0,2 1,1 0,0 1,2-1,-2 13,5-14,1 0,0 1,2-1,0 0,1 0,1 0,1 0,0-1,2 1,0-1,1-1,0 1,2-1,4 5,13 19,3-1,1-1,1-2,3-1,2-1,43 32,4-4,2-3,3-4,46 20,24 15,-131-73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3:29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368 640,'-30'11,"1"1,0 1,1 2,0 1,2 1,0 1,0 2,-20 20,36-30,1 0,0 0,0 1,2 0,-1 0,1 1,1 0,0 0,0 1,2 0,-1 0,2 0,0 0,0 1,1-1,1 3,0-14,1-1,0 1,0 0,0 0,0-1,0 1,0 0,0 0,1-1,-1 1,1 0,-1 0,1-1,0 1,-1-1,1 1,0-1,0 1,0-1,0 1,0-1,1 0,-1 1,0-1,1 0,-1 0,1 0,-1 0,1 0,-1-1,1 1,-1 0,1-1,0 1,0-1,-1 1,1-1,0 0,0 0,67-23,-46 3,-1-1,0 0,-2-2,-1-1,0 0,-2-1,-1-1,-1-1,-1 0,4-13,15-24,-11 18,-19 38,-14 32,4-12,1 1,1-1,-1 1,2 0,0 1,1-1,0 1,1-1,0 1,1 0,1 0,0 0,1-1,1 1,0 0,2 5,84 189,-87-205,0 0,0 0,0 0,1 0,-1 0,1 0,0-1,0 1,0-1,0 1,0-1,0 1,1-1,-1 0,1 0,0 0,-1-1,1 1,0-1,0 1,0-1,0 0,1 0,-1 0,0-1,0 1,0-1,1 0,-1 0,0 0,0 0,1 0,-1-1,0 1,0-1,1 0,-1 0,0 0,0 0,0-1,-1 1,1-1,0 0,0 0,0-1,34-32,-2-2,-1-2,-2-1,-2-1,-2-2,-2 0,8-20,4-4,-3-2,-2-1,-4-2,-3-1,-3 0,9-58,-30 117,2-1,-1-1,0 0,-1 0,-1 0,0 0,-2 0,1 0,-2-1,0 1,-1 1,-1-1,-1-1,5 16,0 0,-1-1,1 1,-1 0,0 0,1 0,-1-1,0 1,0 0,0 0,1 0,-1 0,0 1,0-1,-1 0,1 0,0 1,0-1,0 0,0 1,-1-1,1 1,0-1,0 1,-1 0,1 0,0-1,-1 1,1 0,0 0,-1 0,1 1,0-1,-1 0,1 0,0 1,0-1,-1 1,1-1,0 1,0-1,0 1,-1 0,1 0,0-1,0 1,0 0,0 0,1 0,-2 1,-40 57,12 10,4 0,3 2,3 1,-1 21,-3 9,12-49,2 1,3 0,2 1,3 0,1-1,5 15,-4-61,0 0,1-1,0 1,0-1,1 1,0-1,1 1,-1-1,1 0,1 0,-1 0,1-1,0 1,1-1,-1 0,1 0,1 0,-1-1,1 0,0 0,0 0,0-1,1 0,0 0,-1 0,1-1,1 0,-1-1,0 1,1-1,-1-1,1 0,-1 0,1 0,0-1,0 0,-1 0,1-1,3-1,9-4,-1-2,-1 0,1-1,-1-1,-1-1,0 0,-1-2,0 1,0-2,-2 0,0-1,0-1,-2 0,4-5,-6 8,-1 0,0 0,-1-1,0 0,-1 0,-1 0,0-1,-1 0,-1-1,0 1,1-13,-5 24,0-1,0 1,-1 0,0-1,1 1,-1 0,-1 0,1-1,-1 1,1 0,-1 0,-1 1,1-1,0 0,-1 1,0-1,1 1,-2 0,1 0,0 0,0 0,-1 0,0 1,1 0,-1 0,0 0,0 0,0 0,0 1,-1 0,1 0,0 0,-2 0,-7-2,0 1,-1 0,1 1,-1 1,1 0,-1 1,1 0,-1 1,1 0,-5 3,-11 6,7 1</inkml:trace>
  <inkml:trace contextRef="#ctx0" brushRef="#br0" timeOffset="399.394">1637 669,'-16'10,"1"1,0 1,0 0,1 2,1-1,0 1,1 1,0 0,2 1,-1 0,2 1,0 0,1 0,1 1,-2 10,8-23,1-1,0 1,0 0,0 0,1 0,0 0,0 0,0 0,0-1,1 1,0 0,0-1,0 1,0-1,1 0,0 0,-1 0,2 0,-1 0,0-1,1 1,0-1,-1 0,1 0,0 0,1-1,-1 1,0-1,1 0,0 0,-1-1,1 0,0 1,0-1,0-1,-1 1,1-1,0 0,0 0,0 0,1-1,6 2,0-1,-1-1,1 0,0 0,-1-1,1-1,-1 0,0 0,0-1,0-1,0 0,-1 0,1-1,-2 0,1-1,-1 0,0 0,0-1,0 0,-2-1,1 0,-1 0,0-1,-1 0,0 0,0 0,-1-1,-1 0,0 0,0 0,-1 0,0-1,-1-3,-2 9,0 1,-1-1,0 0,0 0,0 1,-1-1,0 1,0-1,0 1,-1 0,0 0,0 0,0 0,-1 0,1 0,-1 1,0 0,0 0,-1 0,1 0,-1 1,0 0,0 0,0 0,0 0,-1 1,0 0,-1-2,-1 1,0 0,0 1,0 0,0 0,-1 1,1 0,0 0,-1 1,1 0,0 0,-1 1,1 0,0 1,0 0,0 0,0 0,-6 4,-7 6,2 0</inkml:trace>
  <inkml:trace contextRef="#ctx0" brushRef="#br0" timeOffset="660.669">2033 810,'-6'13,"0"1,1 0,1 0,0 0,1 1,0-1,1 1,1 0,0 0,1-1,1 1,0 0,1 0,1-1,0 1,1 1,-2-13,-1-1,1 1,0 0,0 0,0-1,0 1,0-1,1 0,-1 0,1 1,-1-2,1 1,0 0,0 0,0-1,0 0,0 1,0-1,0 0,0-1,1 1,-1-1,0 1,0-1,1 0,-1 0,0 0,1-1,-1 1,0-1,0 1,0-1,0 0,1-1,-1 1,-1 0,1-1,1 0,105-75,-81 52,0-2,-2-1,-1-1,-2-2,0 0,-3-1,13-25,-23 34</inkml:trace>
  <inkml:trace contextRef="#ctx0" brushRef="#br0" timeOffset="993.73">2964 132,'-27'189,"-1"-48,6-35,5 1,-3 82,20-177,0 0,0-1,1 1,0 0,1-1,0 1,1-1,0 1,1-1,0 0,1-1,0 1,7 9,-12-19,1-1,-1 1,1 0,-1 0,1-1,-1 1,1 0,-1-1,1 1,-1-1,1 1,0-1,0 1,-1-1,1 1,0-1,0 0,-1 1,1-1,0 0,0 0,0 1,-1-1,1 0,0 0,0 0,0 0,0 0,-1 0,1 0,0-1,0 1,0 0,0 0,-1-1,1 1,0 0,0-1,-1 1,1-1,0 1,-1-1,1 1,0-1,-1 1,1-1,-1 0,1 1,-1-1,1 0,-1 1,1-1,5-14</inkml:trace>
  <inkml:trace contextRef="#ctx0" brushRef="#br0" timeOffset="1232.62">2541 584,'43'4,"43"-2,22-7,1-2,-13-1,-12-3,-12 0,-8 2,-11 2,-13 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3:52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1,'-5'9,"-1"4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3:53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1,'-5'4,"-1"7,5 2,2-7,7-4,-4-3,-2 5,-6 0,-3 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3:50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0 199,'38'-5,"23"-2,1 1</inkml:trace>
  <inkml:trace contextRef="#ctx0" brushRef="#br0" timeOffset="549.565">705 29,'-22'1,"-1"0,1 2,0 0,0 1,0 2,0 0,1 1,0 2,0 0,-17 11,28-15,0 1,1 1,0-1,0 1,0 1,1 0,1 0,-1 0,1 1,1 0,-1 1,2 0,-1 0,1 0,1 0,0 1,0-1,1 1,0 0,1 0,1 0,-1 8,2-15,0 1,0-1,1 1,-1-1,1 1,0-1,0 0,1 1,-1-1,1 0,0 0,0 0,1 0,-1 0,1 0,-1-1,1 1,0-1,1 0,-1 0,1 0,-1 0,1-1,0 1,0-1,0 0,0 0,0 0,0-1,1 0,-1 1,6 0,-1 0,0 0,1-1,-1 0,1-1,-1 0,0 0,1-1,-1 0,1-1,-1 0,0 0,0-1,6-3,16-11,0-3,-1 0,-1-2,-1-1,-1-1,-1-2,20-24,68-62,-114 112,-1 1,1 0,0 0,0 0,0 0,0-1,0 1,0 0,0 0,0 0,0 0,1-1,-1 1,0 0,0 0,1 0,-1-1,0 1,1 0,-1 0,1-1,-1 1,1 0,-1-1,1 1,0-1,-1 1,1 0,0-1,-1 0,1 1,0-1,0 1,-1-1,1 0,0 0,0 1,0-1,0 0,-1 0,1 0,0 0,0 0,0 0,0 0,0 0,-1 0,1 0,0-1,0 1,0 0,-1 0,1-1,0 1,0-1,-1 1,1-1,0 1,-1-1,1 1,0-1,-1 0,1 1,-1-1,1 0,-1 1,1-1,-1 0,0 0,-27 143,27-18,1-120,0 0,0 0,0-1,0 1,1 0,-1 0,1 0,0-1,1 1,-1-1,0 0,1 0,0 0,0 0,0 0,0 0,0-1,0 1,1-1,-1 0,1 0,-1 0,1-1,0 1,0-1,0 0,0 0,0 0,19 2</inkml:trace>
  <inkml:trace contextRef="#ctx0" brushRef="#br0" timeOffset="832.638">1524 57,'-5'9,"-6"14,-1 7,-4 3,1 1,-2 0,3-2,-2-1,-3-1,2-1,-1-1,-2 1,2-1,0-5,2-2,0-3,2-6</inkml:trace>
  <inkml:trace contextRef="#ctx0" brushRef="#br0" timeOffset="1101.687">1185 57,'116'74,"-94"-56,142 147,-143-146,-10-7,1 0,1 0,0-2,0 1,1-2,0 0,1 0,0-1,0-1,1-1,0 0,1-1,8 0</inkml:trace>
  <inkml:trace contextRef="#ctx0" brushRef="#br0" timeOffset="1421.208">1975 170,'0'29,"0"14,0 5,0-2,0-3,5-9,2-5,-1-4,4-5,4-6,1-11,-3-5</inkml:trace>
  <inkml:trace contextRef="#ctx0" brushRef="#br0" timeOffset="1972.744">2455 0,'-19'7,"1"1,-1 1,1 0,0 1,1 1,1 0,-1 2,2 0,0 1,-12 13,26-25,-1 0,1 0,-1 0,1 0,0 0,0 0,0 0,0 1,1-1,-1 0,0 0,1 1,0-1,-1 0,1 1,0-1,0 1,1-1,-1 0,0 1,1-1,-1 0,1 1,0-1,0 0,0 0,0 0,0 0,0 0,1 0,-1 0,0 0,1 0,0-1,-1 1,1 0,0-1,0 0,0 1,0-1,0 0,0 0,1 0,-1 0,0 0,0-1,1 1,39 15,-36-16,1 1,-1 0,0 1,0-1,0 1,0 1,-1-1,1 1,-1 0,1 0,-1 0,0 1,0 0,0 0,-1 0,1 1,-1-1,0 1,0 0,-1 0,0 1,0-1,0 1,0-1,-1 1,0 0,0 0,0 0,-1 0,1 7,-3-4,-1 0,0 1,0-1,-1 0,0 0,0-1,-1 1,0 0,0-1,-1 0,-1 0,1-1,-1 1,0-1,-1 0,0-1,0 0,0 0,-1 0,0-1,0 0,0 0,0-1,-1 0,0-1,0 0,0 0,0-1,0 0,-1-1,-3 1,-11 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3:50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32,'31'-18,"-9"14,0 0,0 1,0 1,0 2,1 0,10 2,-31-2,0 0,0 0,0 0,0 0,0 1,0-1,0 1,0-1,0 1,-1 0,1 0,0 0,0 0,-1 0,1 0,-1 0,1 0,-1 1,1-1,-1 1,0-1,0 1,0-1,1 1,-2 0,1 0,0-1,0 1,0 0,-1 0,1 0,-1 0,0 0,0 0,1 0,-1 0,0 0,0 0,-1 0,1 0,0-1,-1 1,1 0,-1 0,0 0,1 0,-1 0,0-1,0 1,0 0,-1-1,1 1,0-1,0 1,-1-1,1 0,-2 1,-71 95,-40 65,114-161,-4 5,0 0,0 0,0 1,1 0,0 0,1 0,-1 0,1 0,0 0,1 1,0-1,0 1,1-1,0 1,0-1,1 1,0-1,0 1,0-1,1 0,0 0,1 1,0-1,0 1,3-2,-1 1,1-1,0 0,1-1,-1 1,1-1,0 0,0-1,1 0,-1 0,1-1,0 1,0-2,0 1,0-1,1-1,-1 1,1-1,-1-1,1 1,-1-2,1 1,-1-1,0 0,1-1,-1 0,0 0,0-1,0 0,0 0,0-1,4-3,1-3,-7 0</inkml:trace>
  <inkml:trace contextRef="#ctx0" brushRef="#br0" timeOffset="215.494">1 286,'4'9,"12"4,8-1,4-2,3-3,0-3,0-1,0-2,-1-1,-1-1,0 1,0-6,-6-1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3:47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85,'1'-1,"1"0,-1 1,0-1,1 1,-1-1,0 1,1-1,-1 1,1 0,-1 0,1 0,-1 0,1 0,-1 0,1 0,-1 1,0-1,1 0,-1 1,1-1,-1 1,0 0,1-1,-1 1,0 0,0 0,0 0,0-1,1 1,-1 1,0-1,-1 0,1 0,0 0,0 0,0 1,-1-1,1 0,-1 1,1-1,-1 0,1 1,-1-1,0 1,0-1,1 2,7 74,-8-73,-3 295,-26-44,30-42,-12-184,5-34</inkml:trace>
  <inkml:trace contextRef="#ctx0" brushRef="#br0" timeOffset="265.046">1 678,'38'-10,"28"-3,6 1,-3-3,-9 2,-10 2,-9 4,-6 3,-4 1,-3 2,-1 2,-6-6,-1 0,-4-1</inkml:trace>
  <inkml:trace contextRef="#ctx0" brushRef="#br0" timeOffset="866.515">734 0,'12'189,"23"31,-26 28,-7-61,24-97,-25-89,0 0,-1 0,1 0,0-1,-1 1,1 0,0-1,0 1,0 0,-1-1,1 1,0-1,0 1,0-1,0 0,0 1,0-1,0 0,0 0,0 1,0-1,0 0,0 0,0 0,0 0,1-1,-1 1,0 0,0 0,0-1,0 1,0 0,-1-1,1 1,0-1,0 1,0-1,0 0,0 1,-1-1,1 0,0 0,0 0,33-42,-29 35,4-5,0-2,1 1,0 0,0 0,2 1,0 0,0 1,1 1,0 0,1 1,15-9,-28 18,0 0,0 1,0-1,0 1,0-1,0 0,1 1,-1 0,0-1,0 1,0 0,1 0,-1-1,0 1,1 0,-1 0,0 0,0 1,1-1,-1 0,0 0,0 1,0-1,1 1,-1-1,0 1,0-1,0 1,0 0,0 0,0-1,0 1,0 0,0 0,0 0,0 0,-1 0,1 0,0 0,-1 0,1 0,-1 1,1-1,-1 0,1 0,-1 0,0 1,0-1,0 0,-2 65,-2-49,1-9,1 1,0 0,0 1,1-1,0 0,0 0,1 1,0-1,1 0,0 0,0 1,1-1,0 0,1 0,0 0,1-1,31 16,-15-23</inkml:trace>
  <inkml:trace contextRef="#ctx0" brushRef="#br0" timeOffset="1229.595">1355 847,'35'-3,"0"-2,-1-2,1-1,-2-2,1-1,-2-1,1-2,22-14,12-45,-66 71,1 0,-1 0,0 0,0 0,0 0,-1 0,1 0,0 0,-1 0,1 0,-1 0,0 0,0-1,0 1,0 0,0 0,0 0,0 0,-1-1,1 1,-1 0,0 0,1 0,-1 0,0 0,0 0,0 0,-1 1,1-1,0 0,-1 1,1-1,-1 0,0 1,1 0,-1-1,0 1,0 0,0 0,0 0,0 0,-2 0,-7-1,1 2,-1-1,0 1,0 1,0 0,0 1,0 0,0 0,1 1,-1 0,1 1,0 1,0-1,0 2,1-1,0 1,0 1,0-1,1 1,0 1,0 0,-6 8,2-6,2-2,0 0,0 0,1 1,0 0,0 0,1 1,0 1,1-1,0 1,1 0,0 1,0 0,2 0,-1 0,2 0,-1 1,2-1,-1 2,4-9,-1 0,1 0,0 0,0 0,1 0,-1 0,1 0,0-1,0 1,1-1,-1 1,1-1,0 0,0 0,1 0,-1-1,1 1,0-1,0 0,0 0,0 0,0 0,1-1,2 2,118 32,-90-32,1-3,0-1,-1-1,1-2,24-6,-24 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24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30,'43'0,"39"-4,9-3,0 1,-12 1,-13 1,-10 2,-8 1,-9 0,-5 1,-4 1,-2-1,-2 0,-4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4:18.34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 23,'-17'39,"14"-29,0 0,1 1,1-1,0 1,0-1,1 1,0 0,1-1,0 1,1-1,1 4,-2-11,0 1,0-1,0 0,0 0,0 0,1 0,-1 0,1-1,0 1,0 0,0-1,0 1,1-1,-1 0,1 0,-1 0,1 0,0 0,0-1,0 1,-1-1,1 1,1-1,-1 0,0-1,0 1,0 0,1-1,-1 0,0 1,0-1,1-1,-1 1,0 0,0-1,1 0,2 0,2-2,1-1,-1 0,1 0,-1-1,-1 1,1-2,0 1,-1-1,0 0,-1-1,1 0,-1 0,-1 0,1-1,-1 1,-1-1,1-1,-1 1,2-7,-5 14,0-1,0 1,0-1,-1 1,1-1,0 1,-1-1,1 1,-1-1,1 1,-1-1,0 0,1 1,-1-1,0 0,0 1,-1-1,1 0,0 1,0-1,-1 0,1 1,-1-1,1 1,-1-1,0 1,0-1,1 1,-1 0,0-1,0 1,-1 0,1-1,0 1,0 0,0 0,-1 0,1 0,-1 0,1 1,-1-1,1 0,-1 1,1-1,-1 1,1-1,-1 1,0 0,1 0,-1 0,0-1,1 2,-1-1,-11 2,0 0,0 2,1-1,-1 2,1-1,0 2,0 0,1 0,0 1,0 0,0 1,-3 4,12-11,1 0,-1 0,1 0,0 1,0-1,-1 0,1 0,0 1,0-1,0 1,1-1,-1 1,0-1,0 1,1-1,-1 1,1 0,0-1,-1 1,1 0,0-1,0 1,0 0,0-1,0 1,0 0,0-1,1 1,-1 0,1-1,-1 1,1 0,0-1,0 1,-1-1,1 1,0-1,0 0,0 1,1-1,0 1,65 28,-61-28,0-1,0 0,1 0,-1-1,0 0,0 0,0 0,1-1,-1 0,0 0,0 0,0-1,0 0,0 0,-1 0,1-1,0 0,-1 0,0-1,0 1,0-1,0 0,-1-1,1 1,-1-1,0 0,0 0,-1 0,0 0,0 0,3-6,-5 4,1 1,-1-1,1 1,-2-1,1 0,-1 1,0-1,0 0,-1 1,0-1,0 1,-1-1,-1-5,2 10,0-1,0 1,0-1,-1 1,1 0,-1 0,1 0,-1 0,1 0,-1 0,0 0,0 0,0 1,0-1,-1 1,1-1,0 1,0 0,-1 0,1 0,-1 0,1 0,-1 1,1-1,-1 1,0 0,1-1,-1 1,0 0,1 1,-1-1,1 0,-1 1,1-1,-3 2,-2 1,0 0,0 1,0-1,1 2,-1-1,1 1,0 0,0 0,0 1,1-1,0 1,0 0,1 1,0-1,0 1,0 0,1 0,-1 0,2 1,-1-1,1 1,1-1,-1 1,1 0,0 2,1-7,1 0,-1 0,0 0,1 0,0 0,0 0,0 0,0-1,0 1,1 0,-1-1,1 1,0-1,-1 1,1-1,0 0,0 0,1 0,-1 0,0 0,1 0,-1 0,1-1,0 0,-1 1,1-1,0 0,0 0,0 0,0-1,0 1,0-1,0 0,0 1,0-1,0-1,3 1,-1 0,0 0,1 0,-1 0,1 0,-1-1,0 0,0 0,1-1,-1 1,0-1,0 0,0-1,-1 1,1-1,-1 0,1 0,-1 0,0-1,0 1,0-1,1-3,-2 1,0-1,0 0,-1 0,0 0,-1 0,1 0,-1 0,-1 0,1-1,-1 1,-1 0,0-5,1 9,0 1,0-1,-1 1,1-1,-1 0,0 1,1-1,-1 1,0 0,-1-1,1 1,0 0,-1 0,1-1,-1 1,1 0,-1 1,0-1,0 0,0 0,0 1,0-1,-1 1,1 0,0 0,-1 0,1 0,-1 0,1 0,-1 0,1 1,-1-1,1 1,-1 0,0 0,-5 1,0 0,0 1,0 0,1 1,-1 0,1 0,-1 0,1 1,0 0,1 0,-1 1,1 0,0 0,0 1,0-1,1 1,0 0,0 1,0-1,1 1,0 0,0 0,1 1,0-1,0 1,1-1,0 1,0 0,1 0,0 0,0 0,1 0,0 0,0 0,2 5,-1-10,0 0,1 1,-1-1,1 0,0 0,0 0,0-1,1 1,-1 0,0-1,1 0,0 1,0-1,-1 0,1-1,1 1,-1 0,0-1,0 1,0-1,1 0,-1 0,1-1,-1 1,1-1,-1 1,1-1,-1 0,1-1,-1 1,1 0,-1-1,0 0,1 0,-1 0,0 0,1-1,-1 1,0-1,0 0,0 1,0-1,0-1,-1 1,1 0,-1-1,1 1,-1-1,0 0,0 0,0 0,-1 0,2-3,27-84,-29 87,-1 0,1-1,-1 1,1 0,-1-1,0 1,0 0,-1 0,1-1,-1 1,0 0,1 0,-2-1,1 1,0 0,0 0,-1 0,0 0,1 1,-1-1,0 0,-1 1,1-1,0 1,-1 0,1 0,-1 0,-4 0,0 1,1 1,-1 0,0 0,0 0,0 0,0 1,1 1,-1-1,0 1,1 0,-1 0,1 1,0 0,0 0,0 0,0 1,0 0,1 0,-1 1,1-1,1 1,-1 0,0 0,0 2,-47 49,33-30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4:19.4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214 1,'-12'14,"0"1,1 0,1 1,1 0,0 0,1 1,-5 18,-10 17,-84 193,134-359,-10 81,1 0,1 2,2 0,1 1,17-16,-30 33,-8 10,0 1,1-1,-1 0,0 1,1-1,0 1,-1-1,1 1,0 0,0-1,0 1,1 0,-1 1,0-1,1 0,-1 1,1-1,0 1,-1 0,1 0,0 0,0 0,0 0,0 0,0 1,0 0,0 0,-1-1,1 2,0-1,0 0,0 0,0 1,0 0,2 0,5 12,0-1,-2 1,1 1,-2 0,0 0,0 0,-1 1,-1 0,-1 0,0 0,-1 1,0-1,-1 8,-1-15,20 124,4-59,-25-87,-3-1</inkml:trace>
  <inkml:trace contextRef="#ctx0" brushRef="#br0" timeOffset="364.813">72 339,'5'0,"6"0,6 0,5 0,4 0,2 0,1 0,1 0,-1 0,-4-5,-3-1,1 0,0 1,2 2,-4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4:21.5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413 81,'-23'56,"-146"375,73-232,-29 38,217-430,14-19,-72 156,33-53,5 2,67-74,-36 55,-82 107,-11 39,-9 14,-2-18,2 0,-1 0,2 1,0-1,1 0,1 0,0-1,1 1,1-1,0 0,3 2,92 157,-23-31,-67-120,-2 0,0 1,-2 0,0 0,-2 0,-1 1,-1 0,0 8,7 29,9-87,-11 7,-1 0</inkml:trace>
  <inkml:trace contextRef="#ctx0" brushRef="#br0" timeOffset="363.685">300 589,'7'-4,"0"0,0 0,1 1,-1 0,1 0,0 1,0 0,0 0,0 1,0 0,0 0,1 1,-1 0,6 1,1-1,555 0,-546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4:29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0 300,'23'107,"-5"30,-1-30,5-266,-16 125,1 0,1 1,2 0,1 1,2 0,1 1,11-16,-14 26,2-1,0 2,2 0,0 0,1 2,1 0,0 0,3 1,-14 12,-5 3,1-1,0 0,0 1,0-1,1 1,-1 0,0 0,1 0,0 0,-1 0,1 0,0 1,0-1,0 1,0 0,0 0,0 0,0 0,1 1,-1-1,0 1,0 0,0 0,1 0,-1 0,0 0,0 1,1-1,-1 1,0 0,0 0,0 0,0 1,0-1,0 1,-1-1,1 1,0 0,1 2,-2 1,1 1,-2 0,1 0,-1-1,0 1,0 0,0 0,-1 0,0 0,0 0,-1 0,1 0,-1 0,-1 0,1 0,-1-1,0 1,0 0,-1-1,0 0,0 1,0-1,0 0,-1-1,-1 3,-10 13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4:29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69 748,'-7'8,"0"0,1 0,-1 1,1 0,1 1,0-1,0 1,1 0,0 0,1 0,0 1,1-1,0 1,1 0,0-1,0 1,1 0,0 0,1-1,1 1,0 0,0-1,1 3,-1-10,-1-1,1 0,0 0,0 0,0 0,0 0,0 0,0-1,0 1,0 0,1-1,-1 0,1 0,-1 0,1 0,-1 0,1 0,0 0,-1-1,1 0,0 1,0-1,-1 0,1 0,0-1,-1 1,1 0,0-1,-1 0,1 1,0-1,-1 0,1-1,-1 1,1 0,-1-1,0 1,1-1,80-72,-77 65,0-1,-1 1,0-1,0 0,-1-1,-1 1,0-1,0 1,-1-1,0 0,-1 0,0 0,-1-11,-1 18,0 0,0-1,-1 1,1 0,-1 0,0 0,0 0,-1 0,1 0,-1 1,0-1,0 1,0-1,0 1,-1 0,1 1,-1-1,0 0,0 1,0 0,0 0,0 0,0 1,0-1,-2 1,-16-5</inkml:trace>
  <inkml:trace contextRef="#ctx0" brushRef="#br0" timeOffset="495.289">605 70,'26'177,"6"245,-34-144,-23-174,33-112,-3-4</inkml:trace>
  <inkml:trace contextRef="#ctx0" brushRef="#br0" timeOffset="747.29">408 748,'43'-5,"33"-2,10 1,-2 1,-9-3,-18-1</inkml:trace>
  <inkml:trace contextRef="#ctx0" brushRef="#br0" timeOffset="1399.089">1339 635,'-47'22,"1"3,2 1,1 3,1 1,-13 14,54-43,-5 2,1 0,-1 1,1-1,0 1,0 1,0-1,1 1,-1-1,1 1,1 1,-1-1,0 0,1 1,0 0,1 0,-1 0,1 0,0 0,1 0,-1 0,1 1,1-1,-1 1,1 0,4-4,-1 1,1-1,0 0,0 0,1 0,-1-1,1 1,-1-1,1 0,0-1,-1 1,1-1,0 0,0 0,0 0,0-1,0 1,1-1,-1-1,0 1,0-1,0 0,0 0,0 0,-1-1,1 1,0-1,-1 0,4-3,177-110,-71 25,-113 90,1 0,-1 0,1 0,-1 0,1 0,-1 0,1 0,-1 0,1 1,-1-1,1 1,-1-1,1 1,-1-1,0 1,1 0,-1 0,0 0,0-1,1 1,-1 0,0 1,0-1,0 0,0 0,0 0,-1 1,1-1,0 0,0 1,-1-1,1 1,-1-1,1 1,-1-1,0 1,0-1,0 1,1-1,-1 1,-1-1,1 1,0-1,0 1,0-1,-1 1,1-1,-1 1,1-1,-1 0,0 1,0 0,1 10,0-6,0 0,1 0,-1 0,1 0,0 0,1 0,-1 0,1 0,0 0,1-1,0 1,-1-1,2 0,-1 0,1 0,-1 0,1 0,1-1,-1 0,0 0,1 0,0 0,0-1,0 1,1-1,-1-1,1 1,-1-1,1 0,0 0,0-1,0 1,0-1,0-1,0 1,0-1,0 0,1-1,-1 1,0-1,0 0,0-1,0 1,2-2,7-8,-1 1,0-2,-1 0,0-1,0 0,-2-1,0 0,0 0,-2-2,0 1,0-1,-2 0,2-4,19-32,92-180,-93 163,-9 30,-2 0,-2-2,-2 0,-1 0,-3-1,-1 0,2-41,-9 82,0 0,1-1,-1 1,0-1,0 1,0-1,1 1,-2 0,1-1,0 1,0-1,0 1,-1-1,1 1,-1 0,1-1,-1 1,1 0,-1-1,0 1,0 0,0 0,1 0,-1 0,0 0,-1 0,1 0,0 0,0 0,0 0,0 1,-1-1,1 0,0 1,-1-1,1 1,0-1,-1 1,1 0,-1-1,1 1,-1 0,1 0,0 0,-1 0,1 1,-1-1,1 0,-1 0,1 1,0-1,-1 1,1 0,0-1,0 1,-1 0,1-1,0 1,0 0,0 0,0 0,-1 1,-14 13,1 0,0 1,1 0,1 2,0-1,2 1,0 1,1 0,1 1,0 0,2 0,0 1,2 0,-3 18,3-18,1 1,2 0,0 1,1-1,1 0,1 0,1 0,1 1,1-2,1 1,1 0,1-1,1 0,0-1,7 11,37 51,-38-63,-1 0,-1 1,-1 1,0 0,-2 1,0 0,0 5,-14 3,-1-34</inkml:trace>
  <inkml:trace contextRef="#ctx0" brushRef="#br0" timeOffset="1643.62">1678 549,'43'5,"34"2,8-1,-1-1,-9-2,-9 0,-10-2,-5-1,-6 0,-7 0,-4 0,-4 0,-1-1,-2 1,-5 5,-6 1</inkml:trace>
  <inkml:trace contextRef="#ctx0" brushRef="#br0" timeOffset="1876.742">2440 635,'15'6,"1"0,0 0,1-2,-1 0,1-1,0-1,0 0,0-1,0-1,0-1,0 0,0-1,11-3,-24 4,0 0,0 0,0-1,0 1,-1-1,1 0,0 0,-1 0,0-1,1 1,-1-1,0 0,0 0,0 0,-1 0,1 0,-1 0,1-1,-1 0,0 1,-1-1,1 0,-1 0,1 0,-1 0,0 0,-1 0,1 0,-1 0,0 0,1 0,-2-1,1 1,-1 0,1 0,-1 0,0 0,0 0,-2-2,0 2,-1 1,0-1,1 1,-2 0,1 0,0 0,-1 1,1-1,-1 1,0 0,1 0,-1 1,0-1,0 1,0 0,0 1,-1-1,1 1,0 0,0 0,0 1,0-1,0 1,0 0,0 1,0-1,0 1,0 0,1 0,-1 1,1-1,-1 1,1 0,0 0,0 0,-1 2,-11 7,-1 1,2 0,0 1,0 1,2 0,-1 2,2-1,1 1,0 1,1 0,0 0,2 1,0 0,1 1,1 0,1 0,0 7,4-22,1 1,0-1,0 1,0 0,1-1,0 1,0-1,0 0,1 1,0-1,0 0,0 0,0 0,1 0,0 0,0 0,1-1,-1 0,1 1,0-1,0-1,0 1,0 0,1-1,-1 0,1 0,0-1,0 1,1-1,18 13</inkml:trace>
  <inkml:trace contextRef="#ctx0" brushRef="#br0" timeOffset="2263.302">3400 409,'-200'205,"198"-202,-1-1,0 0,1 0,-1 0,1 0,-1 1,1-1,0 1,0-1,0 1,0 0,1 0,-1 0,1 0,-1 0,1 0,0 1,1-1,-1 0,0 1,1-1,0 0,0 1,0-1,0 0,0 1,1-1,-1 0,1 0,0 1,0-1,0 0,1 0,0 2,79 26,-76-31,1 1,0 0,0 0,-1 1,1-1,-1 1,1 1,-1-1,0 1,0 0,0 0,0 0,0 1,-1-1,0 1,0 1,0-1,0 0,0 1,-1 0,0 0,0 0,0 0,0 2,-2 0,-1 0,0 1,0-1,-1 0,0 0,0 1,-1-1,0 0,0 0,0-1,-1 1,0 0,0-1,-1 1,0-1,0 0,-1-1,1 1,-1-1,0 1,-1-1,1-1,-1 1,0-1,0 0,-1-1,1 1,-1-1,1 0,-1-1,-4 1,-6 3,0-1,0 0,0-2,-1 0,1-1,-1-1,1 0,-1-1,1-1,-1-1,-2-1,-8-2,3-1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4:43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0,'-38'38,"16"-19,1 2,1 0,0 1,2 2,1-1,1 2,-5 10,20-33,-1 0,1 1,0-1,0 0,1 0,-1 1,0-1,1 0,-1 1,1-1,0 1,0-1,0 1,0-1,0 1,0-1,1 0,0 1,-1-1,1 1,0-1,0 0,0 0,0 1,0-1,1 0,-1 0,1 0,-1-1,1 1,0 0,-1 0,1-1,0 1,0-1,0 0,1 1,-1-1,0 0,0 0,1-1,-1 1,0 0,1-1,-1 1,1-1,1 0,5 2,0 0,0 0,-1 0,1 1,-1 1,0-1,0 2,0-1,0 1,-1 0,1 0,-2 1,1 0,0 0,-1 1,0 0,-1 0,0 0,0 1,0 0,-1 0,0 0,0 0,-1 0,0 1,-1 0,0 0,-3 0,0 0,0 0,-1 0,-1 0,0-1,0 1,0 0,-1-1,0 0,-1 0,0 0,0-1,-1 1,0-1,0-1,0 1,-1-1,0 0,0 0,-1-1,0 0,0-1,0 1,0-2,0 1,-1-1,0 0,0-1,0 0,0 0,0-1,0 0,0-1,-8 0,-8-4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4:44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0,'-31'8,"1"1,0 1,1 1,0 2,1 1,0 1,1 2,-14 11,32-23,0 0,0 1,1 0,0 0,0 1,0 0,1 0,0 1,1 0,0 0,0 1,0-1,1 1,1 1,-1-1,2 0,-1 1,1 0,1 0,-1 0,2 0,0 0,0 1,0 7,2-15,0 0,0 0,0 0,0 0,0 0,1 0,0 0,-1 0,1 0,0-1,0 1,0-1,1 1,-1-1,0 0,1 0,0 0,-1 0,1-1,0 1,0-1,0 1,0-1,0 0,0 0,0-1,1 1,-1-1,0 1,0-1,0 0,1 0,1-1,110-18,-70-2,-2-2,0-2,-2-2,-1-1,-1-3,-1 0,-2-3,-1-1,1-5,26-26,-62 65,0 1,1-1,-1 1,1-1,-1 1,1-1,0 1,-1-1,1 1,-1 0,1-1,0 1,-1 0,1 0,0-1,-1 1,1 0,0 0,-1 0,1 0,0 0,-1 0,1 0,0 0,-1 0,1 0,0 0,-1 0,1 1,0-1,-1 0,1 0,0 1,-1-1,1 1,-1-1,1 0,0 1,-1-1,1 1,-1-1,0 1,1-1,-1 1,1 0,-1-1,0 1,1-1,-1 1,0 0,0-1,0 1,1 0,-1-1,0 1,0 0,0 0,4 46,-4-42,-2 222,2-222,1 0,-1 0,1 0,1 0,-1 0,1 0,-1 0,1-1,1 1,-1-1,1 1,-1-1,1 0,1 0,-1 0,0-1,1 1,0-1,0 0,0 0,0 0,0 0,1-1,-1 1,1-1,0 0,-1-1,1 1,4 0,5 1,0-1,0 0,0-1,0-1,0 0,0-1,0 0,0-1,0-1,4-1,8-3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4:45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431 0,'-71'22,"2"3,0 3,-21 15,90-43,-100 63,97-61,1 0,0-1,0 1,0 0,0 0,0 0,0 0,0 1,0-1,1 0,-1 1,1-1,0 1,0-1,0 1,0 0,0 0,1-1,-1 1,1 0,-1 0,1 0,0 0,0-1,1 1,-1 0,1 0,-1 0,1-1,0 1,0 0,0-1,0 1,0-1,1 1,-1-1,1 1,0 0,7 4,0 1,1-2,0 1,0-1,0-1,1 0,0 0,0-1,0 0,0-1,1-1,-1 0,1 0,5 0,59 15,-70-17,-1 1,1 0,-1 0,0 1,1 0,-1 0,0 0,0 0,0 1,-1 0,1 0,0 0,-1 0,0 1,0 0,0 0,0 0,-1 0,1 1,-1-1,0 1,-1 0,1 0,-1 0,0 0,0 0,0 1,-1-1,0 0,0 1,0 2,-5 3,-1-1,-1 0,1 0,-1 0,-1-1,0 0,0 0,-1-1,0 0,0 0,-1-1,0 0,-1 0,1-1,-1 0,0-1,-1 0,1-1,-1 0,0 0,0-1,0-1,0 0,-8 0,-97 4,92-7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4:42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456 254,'-9'6,"-63"37,2 4,2 3,3 3,-18 20,75-65,-1 1,1 0,0 1,1-1,0 2,1-1,0 1,1 0,0 0,1 0,0 1,0 0,1-1,1 1,-1 10,3-18,0-1,0 1,1-1,-1 1,1-1,0 0,0 1,0-1,0 0,1 1,-1-1,1 0,0 0,0 0,0-1,0 1,0 0,1-1,-1 1,1-1,0 0,0 0,-1 0,1 0,1 0,-1-1,0 1,0-1,1 0,-1 0,0 0,4 0,2 1,1-1,-1 0,1-1,-1 0,1 0,-1-1,0 0,1-1,-1 0,0 0,8-3,14-11,-1-2,0 0,-2-2,0-1,-1-1,-1-2,-1 0,11-16,-13 16,112-152,-134 177,-1-1,0 1,0-1,0 0,1 1,-1-1,0 0,0 1,1-1,-1 0,0 1,0-1,1 0,-1 0,0 1,1-1,-1 0,0 0,1 0,-1 0,1 1,-1-1,0 0,1 0,-1 0,1 0,-1 0,0 0,1 0,-1 0,1 0,-1 0,1 0,-1 0,0 0,1-1,-1 1,0 0,1 0,-1 0,1 0,-1-1,0 1,1 0,-1 0,0-1,0 1,1 0,-1-1,0 1,0 0,1-1,-1 1,0 0,0-1,0 1,0-1,1 1,-1 0,0-1,0 1,0-1,0 1,0 0,0-1,1 38,-1-30,-1 17,0-10,0 1,1-1,0 1,1-1,1 1,0-1,1 0,0 1,1-2,1 1,0 0,1-1,0 0,2 0,-3-4,1-1,1 0,0 0,0-1,0 0,1 0,0 0,0-1,1-1,0 1,0-1,0-1,0 0,1 0,0 0,0-2,0 1,0-1,0-1,0 1,1-2,-1 1,0-2,0 1,1-1,-1-1,4-1,4-3</inkml:trace>
  <inkml:trace contextRef="#ctx0" brushRef="#br0" timeOffset="313.193">1472 142,'-4'39,"-2"0,-2 0,-1-1,-2 0,-2-1,-1 0,-2-1,-2-1,-1 0,-1-2,-13 15,-124 127,105-107,44-52</inkml:trace>
  <inkml:trace contextRef="#ctx0" brushRef="#br0" timeOffset="600.524">1133 283,'257'341,"-109"-150,-116-167,-15-17</inkml:trace>
  <inkml:trace contextRef="#ctx0" brushRef="#br0" timeOffset="846.24">1839 396,'5'43,"6"24,2 6,3-11,-2-10,3-14,-2-9,0-9,-1-8</inkml:trace>
  <inkml:trace contextRef="#ctx0" brushRef="#br0" timeOffset="1080.368">1896 0,'0'0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4:06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3025 847,'0'784,"0"-753,-1 0,-1 0,-2 0,-1 0,-1 0,-2-1,-1 0,-1-1,-8 16,18-44,0 1,-1-1,1 0,0 1,0-1,-1 0,1 1,-1-1,1 0,-1 0,0 1,0-1,1 0,-1 0,0 0,0 0,0 0,0 0,0 0,0 0,0-1,0 1,-1 0,1 0,0-1,0 1,-1-1,1 0,0 1,-1-1,1 0,0 1,-1-1,1 0,0 0,-1 0,1 0,-1-1,1 1,0 0,-1-1,1 1,0 0,0-1,-1 0,1 1,0-1,0 0,0 1,0-1,0 0,-1 0,2 0,-1 0,0 0,0 0,0 0,0-1,1 1,-1-1,-37-165,22 80,5-1,4 0,3-12,4 69,-5-27,3-1,3 0,2 1,2-1,4 1,1 1,4 0,1 0,4 1,1 1,10-14,-24 61,0-1,0 1,1 0,0 1,0 0,1 0,-1 1,2-1,-1 2,1-1,0 1,0 1,0-1,1 1,-1 1,1 0,0 1,0-1,0 2,0 0,1 0,8 0,-3 1,0 1,0 1,0 0,0 0,0 2,0 0,-1 1,0 0,0 2,0-1,-1 2,0 0,0 0,1 4,-3-4,0 1,-1 1,0 0,-1 1,0 0,-1 0,0 1,-1 0,0 1,-1 0,0 0,-1 0,-1 1,0 0,-1 0,0 0,-1 1,-1-1,0 1,-1 0,-1 0,0-1,-1 1,0 0,-1-1,-1 1,-1-1,0 0,-4 10,-11 4,-1-1,-1 0,-2-2,0 0,-2-2,-1 0,0-2,-2-1,0-1,-1-2,-1-1,-1-1,0-1,-1-2,-12 3,-27 4,43-14</inkml:trace>
  <inkml:trace contextRef="#ctx0" brushRef="#br0" timeOffset="631.099">4182 904,'-14'1,"-1"2,1-1,0 2,0 0,0 1,0 0,1 1,0 0,0 1,0 1,1 0,0 0,1 1,0 1,0 0,1 1,1 0,0 0,0 1,1 0,0 0,1 1,1 0,0 1,0-1,2 1,0 0,0 0,1 1,1-1,0 0,1 1,1 0,0-1,1 1,3 13,-2-21,0 0,0-1,1 1,0-1,0 0,1 0,-1 0,1 0,1-1,-1 1,1-1,0 0,0 0,0-1,1 0,0 0,0 0,0 0,0-1,0 0,1-1,-1 1,1-1,0 0,-1-1,1 0,0 0,0 0,0-1,0 0,0 0,0-1,0 0,0 0,0 0,-1-1,1 0,0-1,4-2,10-4,-1 0,1-2,-2-1,1 0,-2-1,0-2,0 1,-2-2,0 0,0-1,-2-1,0 0,-1-1,-1 0,0-1,3-11,-12 24,0 1,-1-1,0 0,0 0,0 1,-1-1,0 0,0-1,-1 1,0 0,0 0,-1 0,0 0,0 0,0 0,-1 0,0 1,-1-1,1 0,-1 1,0 0,-1-1,0 1,0 1,0-1,-1 0,1 1,-1 0,-1 0,1 1,-1-1,1 1,-4-1,0-1,1 1,-1 1,0-1,0 2,0-1,-1 1,1 1,-1-1,0 2,1-1,-1 1,0 1,0 0,0 0,0 1,0 0,-1 1,-14 4</inkml:trace>
  <inkml:trace contextRef="#ctx0" brushRef="#br0" timeOffset="885.22">4719 932,'-10'43,"-8"33,0 9,-3-5,3-12,4-12,4-16</inkml:trace>
  <inkml:trace contextRef="#ctx0" brushRef="#br0" timeOffset="1123.138">4803 395,'-5'38,"-1"14</inkml:trace>
  <inkml:trace contextRef="#ctx0" brushRef="#br0" timeOffset="1351.139">5057 1326,'189'-459,"-172"429,-16 30,-1-1,0 1,0-1,1 1,-1 0,0-1,0 1,1 0,-1 0,0-1,1 1,-1 0,1 0,-1 0,0-1,1 1,-1 0,1 0,-1 0,1 0,-1 0,0 0,1 0,-1 0,1 0,-1 0,1 0,-1 0,0 0,1 0,-1 0,1 0,-1 0,0 1,1-1,-1 0,1 0,-1 1,0-1,1 0,-1 0,0 1,1-1,-1 0,0 1,0-1,1 0,-1 1,0-1,0 1,0-1,1 0,-1 1,0-1,0 1,0-1,0 0,0 1,0-1,0 1,0-1,0 1,0-1,0 1,0-1,0 0,0 1,-1-1,1 1,4 107,-6-98,0 1,2-1,-1 1,1 0,1-1,0 1,0-1,1 0,1 1,-1-1,2 0,-1 0,1 0,1-1,0 0,5 8,-7-13,1 0,-1 0,1 0,1 0,-1-1,0 1,1-1,-1 0,1-1,0 1,0-1,0 0,0 0,1 0,-1-1,0 0,1 0,-1 0,1-1,-1 1,1-1,-1-1,1 1,-1-1,1 0,-1 0,0-1,0 1,1-1,-1 0,0-1,0 1,-1-1,1 0,-1 0,2-2,6-7,0-1,0-1,-2 0,0-1,0 0,-2 0,0-1,0 0,-2 0,0-1,-1 0,0 0,-1 0,-1-1,-1 0,-1 1,0-1,-1 0,-3-16,3 9</inkml:trace>
  <inkml:trace contextRef="#ctx0" brushRef="#br0" timeOffset="5536.075">6298 0,'2'2,"0"-1,0 0,0 1,0-1,-1 1,1 0,-1 0,1-1,-1 1,1 0,-1 0,0 0,0 0,0 1,0-1,-1 0,1 0,-1 1,1-1,-1 0,0 0,0 1,0-1,0 1,0 0,0 0,3 360,-3 264,-26-494,24-123</inkml:trace>
  <inkml:trace contextRef="#ctx0" brushRef="#br0" timeOffset="5837.521">5875 592,'43'0,"39"-4,9-3,-5 1,-8 2,-12 0,-13 2,-10 1,-9 5,-4 2,-3 1,-1-2,0-6,0-3,0-1,-3 1</inkml:trace>
  <inkml:trace contextRef="#ctx0" brushRef="#br0" timeOffset="28074.037">456 2653,'0'-5,"0"0,0 0,-1-1,0 1,0 0,0 0,-1 0,0 0,1 0,-2 1,1-1,-1 0,1 1,-1 0,0 0,-1 0,1 0,-1 0,0 1,0-1,0 1,0 0,0 0,-1 0,0 1,1 0,-1 0,0 0,0 0,0 1,0 0,0 0,0 0,0 1,-1-1,1 1,0 1,0-1,-1 1,-9 7,1 0,1 1,-1 0,2 1,-1 1,1 0,1 1,0 0,1 1,0 0,1 0,0 1,1 0,-6 15,-6 5,0 1,2 1,2 1,1 1,2 0,2 0,1 2,3-1,0 1,1 26,6-62,-1 0,1 0,1 0,-1 0,0 0,1 0,0 0,0 0,0 0,0 0,1 0,0 0,-1-1,1 1,1-1,-1 1,0-1,1 0,0 0,0 0,-1 0,2-1,-1 1,0-1,0 0,1 0,0 0,-1 0,1 0,0-1,0 0,0 0,0 0,0 0,0 0,0-1,0 0,0 0,0 0,0 0,0-1,0 1,0-1,0 0,0 0,0-1,0 0,17-9,-1-1,0 0,-1-2,-1 0,0-2,-1 0,0 0,-2-2,0 0,12-19,-11 17,36-43,-3-2,-3-3,-3-1,-3-2,-3-1,8-31,-7-4,-61 152,6-3,1 1,3 0,2 1,2 1,1 0,3 0,1 0,3 0,1 1,3 6,-2-44,0 1,0 0,1 0,0-1,0 1,1-1,0 0,0 0,1 0,0 0,1-1,0 1,0-1,0 0,1 0,0-1,0 0,1 0,0-1,0 1,0-1,0-1,1 1,0-1,0-1,0 0,0 0,1 0,-1-1,5 0,-2 0,0-2,-1 1,1-1,0-1,0 0,-1-1,1 0,0 0,-1-1,0-1,0 0,0 0,0-1,0 0,-1 0,0-1,0-1,4-4,28-29,-3-2,-1-1,-2-2,-2-2,11-23,-6 13,-3-1,-2-1,-3-1,-3-2,-2-1,-3 0,-3-2,-3 0,-2-1,-2-9,-12 71,2-2,0 0,-1 0,0 0,0 0,0 0,-1 0,0 0,0-1,0 1,-1 0,0 0,0 0,-1 0,1 0,-1 0,-1 1,1-1,-1 0,0 1,0 0,0 0,-3-3,1 8,0 0,0 0,1 0,-1 1,0 0,0 0,1 0,-1 0,0 1,1 0,-1 0,1 0,0 0,0 1,0-1,0 1,0 0,1 0,-1 1,1-1,0 1,0 0,0 0,0 0,1 0,-1 0,0 4,-35 48,2 3,4 0,1 2,4 2,2 0,3 2,3 0,-1 20,7-30,3 0,3 0,2 1,2 0,3 1,6 43,-6-89,1 0,1 0,0 0,1 0,0-1,0 1,1-1,0 0,1 0,1 0,-1 0,1-1,1 0,0 0,0-1,1 0,0 0,0 0,1-1,-1-1,2 0,-1 0,1 0,0-1,0-1,0 0,5 1,-2-2,1-1,0-1,0 0,0 0,0-2,-1 0,1 0,0-1,0-1,-1-1,0 0,1 0,-2-1,1-1,0 0,-1-1,0 0,-1-1,0 0,0-1,-1 0,10-10,-6 4,0-1,-2 0,1 0,-2-2,0 1,-1-1,-1-1,-1 0,0 0,-2-1,0 0,-1 0,-1 0,-1 0,0-7,-3 18,0 1,-1 0,0-1,0 1,-1 0,0-1,0 1,-1 0,0 1,-1-1,1 0,-1 1,-1 0,0 0,0 0,0 1,0-1,-1 1,0 1,-1-1,1 1,-1 0,0 0,-7-3,3 2,0 1,0 0,0 1,-1 0,1 0,-1 1,0 1,0 0,0 1,0 0,-1 1,1 0,0 1,0 0,0 1,0 0,-1 1,-9 5,1 0,0 2,0 0,1 1,1 1,0 1,0 1,2 1,-1 0,-12 15</inkml:trace>
  <inkml:trace contextRef="#ctx0" brushRef="#br0" timeOffset="28446.858">1981 2823,'-25'3,"1"2,1 1,-1 0,1 2,0 1,1 1,0 0,0 2,2 0,-1 2,1 0,1 1,1 1,0 1,1 1,1 0,1 1,-2 4,13-19,0 1,0-1,1 1,0 0,0-1,0 1,1 1,0-1,0 0,0 1,1-1,-1 1,1-1,0 1,1-1,0 1,-1 0,2-1,-1 1,1 0,0-1,0 1,0-1,1 1,0-1,0 1,0-1,1 0,0 0,0 0,0-1,0 1,1-1,0 0,0 1,0-2,0 1,1 0,-1-1,1 0,0 0,0 0,0-1,3 1,8 1,0-1,1-1,-1 0,1-2,-1 1,1-2,-1 0,1-2,-1 1,0-2,0 0,0-1,-1-1,1 0,-1-1,-1 0,1-1,-1-1,-1-1,1 0,3-4,-8 4,-1-1,1 0,-2 0,1-1,-2 0,0 0,0 0,-1-1,0 0,-1 0,-1 0,0-1,-1 1,0-1,-1 1,-1-5,1 9,-2 0,1 0,-1 1,0-1,-1 0,0 1,0-1,-1 1,0-1,-1 1,0 0,0 1,-1-1,1 1,-2 0,1 0,-1 0,0 0,0 1,-1 0,0 1,0 0,0 0,-1 0,-3-1,6 4,1 0,-1 0,1 1,-1-1,0 1,1 1,-1-1,0 0,0 1,0 0,0 0,1 1,-1-1,0 1,-1 0,-13 5</inkml:trace>
  <inkml:trace contextRef="#ctx0" brushRef="#br0" timeOffset="28761.979">2291 2850,'-7'24,"1"0,0 0,2 0,1 1,1-1,2 1,0 0,1-1,1 1,6 23,-6-43,0 0,-1 0,2-1,-1 1,0 0,1-1,0 0,0 0,1 0,-1 0,1 0,-1 0,1-1,0 0,1 0,-1 0,0 0,1-1,0 0,-1 0,1 0,0 0,0-1,0 0,0 0,0 0,0-1,1 1,-1-1,0 0,0-1,0 1,0-1,0 0,0-1,0 1,0-1,0 0,1 0,19-9,0-1,-1 0,-1-2,0-1,0-1,-2 0,0-2,-1-1,-1 0,-1-1,0-1,-2-1,0 0,-2-2,0 1,-2-1,0-1,-2-1,3-13,9-100,-22 115</inkml:trace>
  <inkml:trace contextRef="#ctx0" brushRef="#br0" timeOffset="29061.124">3335 1976,'0'17,"2"171,-8 0,-8-1,-24 96,-21 71,48-280,18-91,-4-1</inkml:trace>
  <inkml:trace contextRef="#ctx0" brushRef="#br0" timeOffset="29309.439">2884 2624,'48'0,"44"-4,17-3,4-3,-8-1,-12 1,-12 3,-11 3,-7-4,-4 0,-9 2,-7 1,-11 2</inkml:trace>
  <inkml:trace contextRef="#ctx0" brushRef="#br0" timeOffset="33230.22">4803 2286,'-1'-88,"-15"115,-18 147,16 18,7-62,5 0,7 27,0-58,-19-16,15-90,7-6</inkml:trace>
  <inkml:trace contextRef="#ctx0" brushRef="#br0" timeOffset="33492.218">4436 2737,'19'-4,"21"-3,8 1,2 2,-4 0,0 2,-3 1,-4-4,-4-2,-3 1,-2 1,-1-3,-1 0,-6-4,-1 0,1 3,-4 2</inkml:trace>
  <inkml:trace contextRef="#ctx0" brushRef="#br0" timeOffset="34057.594">5198 2230,'-23'75,"3"2,4 0,3 1,2 13,11-61,0 0,2-1,2 1,0-1,2 0,9 24,8 52,2 10,-25-112,1-1,0 0,0 1,0-1,0 1,0-1,1 0,-1 0,1 0,-1 0,1 0,0 0,0 0,-1 0,1-1,1 1,-1-1,0 1,0-1,0 0,1 0,-1 0,1 0,-1 0,1 0,-1-1,1 0,-1 1,1-1,0 0,-1 0,1 0,-1 0,1-1,-1 1,1-1,-1 0,1 1,-1-1,1 0,-1-1,0 1,1 0,-1-1,0 1,0-1,0 1,0-1,1-2,170-141,-172 144,1-1,-1 0,1 0,0 1,0-1,0 1,0 0,0 0,0-1,0 1,0 0,1 1,-1-1,0 0,1 1,-1-1,0 1,1 0,-1 0,1 0,-1 0,0 0,1 0,-1 1,0-1,1 1,-1-1,0 1,0 0,1 0,-1 0,0 0,0 1,0-1,0 0,0 1,-1 0,1-1,0 1,-1 0,1 0,-1 0,1 0,15 212,-16-212,0-1,0 1,-1 0,1 0,1 0,-1-1,0 1,0 0,1-1,-1 1,0-1,1 1,0-1,-1 0,1 0,0 0,-1 0,1 0,0 0,0 0,0-1,0 1,0-1,0 1,0-1,0 0,12-1</inkml:trace>
  <inkml:trace contextRef="#ctx0" brushRef="#br0" timeOffset="34311.458">5960 2964,'-5'33,"-1"17,5-1,2-14,2-12</inkml:trace>
  <inkml:trace contextRef="#ctx0" brushRef="#br0" timeOffset="34559.481">5875 2597,'0'0</inkml:trace>
  <inkml:trace contextRef="#ctx0" brushRef="#br0" timeOffset="34862.168">6581 2710,'-24'6,"-1"1,1 1,1 1,0 1,0 2,-9 6,30-18,0 1,0-1,1 1,-1 0,0 0,0-1,1 1,-1 1,0-1,1 0,-1 0,1 0,-1 1,1-1,0 1,0-1,0 1,-1 0,1-1,1 1,-1 0,0 0,0 0,1-1,-1 1,1 0,0 0,-1 0,1 0,0 0,0 0,0 0,0 0,1 0,-1 0,0 0,1 0,-1 0,1-1,0 1,0 0,0 0,0-1,0 1,0 0,0-1,0 1,1-1,-1 1,0-1,1 0,0 0,0 1,34 17,-30-17,0 0,0 1,0-1,-1 1,1 1,-1-1,0 1,0 0,0 0,-1 0,1 1,-1-1,0 1,0 0,-1 1,1-1,-1 0,0 1,1 6,-2-3,-1 0,-1 0,1 1,-2-1,1 0,-1 0,-1 1,1-1,-2 0,1 0,-1-1,-1 1,1 0,-2-1,1 0,-1 0,0 0,-1-1,1 1,-2-1,1-1,-1 1,0-1,0 0,0-1,-1 0,0 0,0 0,-1-1,1-1,-1 1,0-1,0-1,0 1,0-2,0 1,0-1,-1-1,1 1,0-2,0 1,-8-2,-1-5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24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304 1,'-179'635,"153"-533,-62 181,88-283,-2 1,1 1,0 0,0 0,0 0,0 0,0 0,1 0,-1 0,1 0,-1 0,1 0,0 0,-1 0,1 0,0 0,0 0,1 1,-1-1,0 0,1 0,-1 0,1 0,0 0,0 0,-1 0,1 0,0-1,1 1,-1 0,0 0,1-1,-1 1,1-1,-1 1,1-1,-1 0,1 1,0-1,1 0,53-10,-26-2</inkml:trace>
  <inkml:trace contextRef="#ctx0" brushRef="#br0" timeOffset="378.936">1066 170,'-69'63,"4"2,2 3,3 3,-11 21,59-76,0 1,1-1,0 2,2-1,0 1,1 1,1 0,0 0,2 0,0 1,1-1,1 1,1 0,1 0,1 1,0-1,4 16,-2-29,1 1,0-1,0 0,1 0,-1 0,2-1,-1 1,1-1,0 0,0-1,1 1,0-1,0 0,0 0,0-1,1 1,0-1,0-1,0 0,0 0,0 0,1-1,-1 0,6 1,16 3,0-2,1-1,-1-1,1-2,25-2,-24-2,0 0,0-2,0-2,-1 0,0-2,-1-2,0 0,-1-2,0-1,-1-1,-1-2,0 0,-2-2,0-1,-1 0,-2-2,0-1,-1 0,11-20,-24 33,0 0,-1-1,0 0,-1 0,0 0,-1-1,-1 1,0-1,0 0,-1 0,-1-1,0 1,-1 0,-1 0,0 0,0 0,-2 0,1 0,-2 0,0 0,0 1,-1 0,0 0,-1 0,-1 0,0 1,0 0,-1 1,-1 0,0 0,0 0,0 1,-2 1,1 0,-1 0,0 1,0 0,-10-4,9 6,-1 1,0 0,0 1,0 0,-1 1,1 1,0 0,-1 0,1 2,-1-1,1 2,0 0,-1 0,1 1,0 1,0 0,1 1,0 1,-1-1,2 2,-1 0,1 0,0 1,0 0,1 1,0 1,1-1,-4 6,-49 55,37-41</inkml:trace>
  <inkml:trace contextRef="#ctx0" brushRef="#br0" timeOffset="732.256">2280 255,'-25'10,"1"1,0 2,1 0,1 2,0 0,1 2,0 0,-5 8,8-9,-10 6,2 1,1 1,0 1,2 2,1 0,2 1,0 1,2 1,1 1,-6 16,21-40,-1 0,1 1,0-1,1 0,0 1,0-1,1 0,0 1,0-1,0 1,1-1,0 0,1 1,0-1,0 0,0 0,1 0,0 0,0-1,1 1,0-1,0 0,0 0,1 0,0 0,0-1,0 0,1 0,0 0,0-1,0 0,6 3,10 3,0-2,0 0,1-1,0-1,0-2,1 0,-1-1,1-2,0 0,-1-2,1 0,0-2,-1 0,0-2,0 0,0-2,0 0,-1-2,-1 0,1-2,-1 0,-1-1,0-2,-1 0,-1 0,0-2,-1 0,0-1,-1-1,-2-1,5-7,-4 5,-1-1,-2-1,0 0,-1-1,-2 0,0-1,-1 0,-2 0,-1 0,0-1,-2 0,-1 0,-2 0,0 0,-1 0,-2 0,-1 1,-3-13,4 29,0-1,-1 2,0-1,0 0,-1 1,0-1,0 1,-1 1,0-1,-1 1,0 0,0 0,0 1,0 0,-1 1,0-1,-1 1,1 1,-1 0,0 0,0 0,0 1,0 1,-1-1,1 2,-1-1,1 1,-1 1,0 0,1 0,-1 1,0 0,-1 1,-24 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4:46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332 81,'41'-8,"58"-25,-98 33,-1 0,1-1,0 1,-1 0,1 0,0-1,-1 1,1-1,0 1,-1 0,1-1,-1 1,1-1,-1 1,1-1,-1 1,1-1,-1 0,1 1,-1-1,0 0,0 1,1-1,-1 0,0 1,0-1,1 0,-1 1,0-1,0 0,0 0,0 1,0-1,0 0,-1 0,1 1,0-1,0 0,0 1,-1-1,1 0,0 1,-1-1,1 0,0 1,-1-1,1 1,-1-1,1 1,-1-1,1 1,-1-1,1 1,-1-1,0 1,1 0,-1-1,0 1,1 0,-1-1,0 1,-45-6,21 12,0 2,1 0,0 2,1 1,0 0,1 2,0 1,1 0,1 2,-6 5,-10 6,34-27,0 1,0-1,0 1,0 0,0 0,0 0,0 0,0 0,1 0,-1 0,0 1,1-1,-1 1,1-1,-1 1,1 0,0-1,0 1,0 0,0 0,0 0,0 0,0 0,1 0,-1 0,1 0,-1 0,1 0,0 0,0 0,0 0,0 0,0 1,0-1,0 0,1 0,-1 0,1 0,0 0,0 0,0 0,-1 0,2 0,-1-1,0 1,0 0,1-1,-1 1,0-1,2 1,157 90,-20 7,-134-93,0 1,0-1,-1 1,0 0,-1 0,1 0,-1 1,-1-1,1 1,-1 0,-1 0,0 1,0-1,0 0,-1 1,0-1,-1 1,0-1,0 2,-3 4,-1 0,0 0,-1 0,-1-1,0 0,0 0,-2 0,0-1,0 0,-1 0,0-1,-1 0,0-1,-1 0,0 0,0-1,-1-1,-1 0,-6 3,8-2,0-1,-1 0,0-1,0 0,-1-1,0 0,0-1,0-1,-1 0,1-1,-1 0,0-1,0-1,0 0,0 0,0-2,0 0,0 0,-7-3,19 3,0 1,0-1,1 0,-1 0,0 0,0 0,1-1,-1 1,1 0,-1-1,1 1,0-1,-1 1,1-1,0 0,0 1,0-1,0 0,0 0,1 0,-1 0,1 0,-1 0,1 0,0 0,-1 0,1 0,0 0,0 0,0 0,1 0,-1 0,0 0,1 0,0 0,-1 0,2-1,42-65,-24 46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4:47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1,'0'1,"1"-1,-1 1,0 0,0 0,1-1,-1 1,1 0,-1-1,0 1,1-1,-1 1,1-1,0 1,-1-1,1 1,-1-1,1 1,0-1,-1 1,1-1,0 0,-1 0,1 1,0-1,0 0,-1 0,1 0,0 0,0 0,-1 0,1 0,0 0,0 0,-1 0,1 0,0 0,-1 0,1-1,0 1,0 0,-1-1,1 1,0 0,-1-1,1 1,-1-1,1 1,0-1,-1 1,1-1,-1 1,0-1,1 0,-1 1,1-1,-1 0,0 1,1-2,-2 57,0-31,0 0,2 0,1 0,0 0,2-1,6 22,6 0,-3 2,-1 0,-3 0,-2 1,1 30,-10 215,-15-185,17-108,0 1,0 0,0 0,0-1,1 1,-1 0,0-1,0 1,1 0,-1-1,0 1,1-1,-1 1,0 0,1-1,-1 1,1-1,-1 1,1-1,0 1,-1-1,1 0,-1 1,1-1,0 0,-1 1,1-1,0 0,-1 0,1 1,0-1,-1 0,1 0,0 0,-1 0,1 0,0 0,0 0,-1 0,1-1,0 1,-1 0,1 0,0 0,-1-1,1 1,0 0,-1-1,1 1,-1-1,1 1,-1-1,1 1,-1-1,1 1,0-1,38-29,-37 27,235-220,-236 221,0 1,0 0,0-1,1 1,-1 0,0 0,1 0,-1 0,1 1,-1-1,1 0,-1 0,1 1,0-1,-1 1,1 0,0-1,0 1,-1 0,1 0,0 0,-1 0,1 0,0 0,0 1,-1-1,1 1,0-1,-1 1,1 0,-1-1,1 1,-1 0,1 0,-1 0,0 0,1 0,-1 0,0 1,0-1,0 0,1 1,-2-1,1 1,0-1,0 1,0-1,-1 1,1-1,-1 1,1 0,-1-1,0 1,1 0,18 141,14 57,-9-165,-10-29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4:48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1 448,'118'-278,"-64"184,-53 93,0 1,-1 0,1 0,0-1,0 1,0 0,0 0,0 0,0 0,0 0,0 0,0 0,0 1,0-1,0 0,0 0,0 1,0-1,-1 0,1 1,0-1,0 1,0-1,-1 1,1 0,0-1,0 1,-1 0,1 0,-1-1,1 1,-1 0,1 0,-1 0,1 0,-1-1,0 1,1 0,-1 0,0 0,0 0,0 0,1 0,-1 0,0 0,0 0,-1 0,1 0,0 0,0 0,0 0,-1 0,1 0,0-1,-1 1,1 0,-1 0,0 0,3 165,-1-160,-1-1,1 1,1 0,-1-1,1 0,0 1,0-1,0 0,1 0,0 0,0 0,0-1,0 1,1-1,0 0,0 0,0 0,0 0,1-1,-1 1,1-1,0-1,0 1,0-1,0 1,1-1,-1-1,1 1,-1-1,1 0,-1 0,1-1,-1 0,1 0,4 0,3 0,-1-1,1 0,-1 0,0-1,1-1,-1 0,0-1,-1 0,1-1,-1 0,0-1,0 0,0-1,-1 0,0-1,-1 0,1 0,-1-1,-1 0,0 0,0-1,-1-1,0 1,-1-1,0 0,1-5,0 1,-1 0,0 0,-1 0,-1-1,-1 1,0-1,-1 0,0 0,-1-14,-2 3,1 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4:4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1,'-41'61,"2"2,3 1,-22 55,55-115,0 0,1 0,-1 1,1-1,0 1,1-1,-1 1,1 0,0 0,0 0,0-1,0 1,1 0,0 0,0 0,1 0,-1 0,1 0,0 0,0 0,1-1,-1 1,1 0,0-1,0 0,1 1,-1-1,1 0,0 0,0 0,1 0,-1-1,1 0,-1 1,1-1,0 0,0-1,1 1,-1-1,0 0,1 0,0 0,6 0,-1 0,1-2,0 1,0-1,0 0,-1-1,1-1,0 0,-1 0,1-1,-1 0,0-1,0 0,0 0,-1-1,1-1,-1 0,0 0,-1 0,4-5,3-1,-1-2,-1 0,0 0,-1-2,-1 1,0-1,-1-1,-1 0,0 0,-1-1,0-2,-6 14,1 0,-1 0,0-1,0 1,-1 0,1-1,-2 1,1-1,-1 1,0-1,0 1,0-1,-1 1,0-1,-1 1,1 0,-1-1,0 1,-1 0,0 0,0 0,0 1,0-1,-1 1,0 0,0 0,-1 0,1 0,-1 1,0-1,0 1,-6-3,2 5,-1 0,1 1,-1 0,0 0,0 1,1 1,-1 0,0 0,1 0,-1 1,1 1,-1 0,1 0,0 1,0 0,1 0,-1 1,1 0,0 1,0 0,1 0,-1 0,2 1,-1 0,1 1,0 0,0-1,0 3,-12 14</inkml:trace>
  <inkml:trace contextRef="#ctx0" brushRef="#br0" timeOffset="485.383">763 114,'-16'13,"0"1,2 1,0 1,0-1,2 2,0 0,1 1,0 0,2 0,-8 19,15-33,1 0,-1 0,0 0,1 0,0 0,0 0,0 0,0 0,1 1,-1-1,1 0,0 0,1 1,-1-1,1 0,0 0,0 1,0-1,0 0,1 0,-1 0,1 0,0-1,1 1,-1-1,0 1,1-1,0 0,0 1,0-1,0-1,1 1,-1 0,1-1,-1 0,1 0,0 0,3 1,2-1,0 0,0-1,0 0,0-1,0 0,0 0,0-1,0 0,0-1,0 0,0 0,-1-1,1 0,-1-1,0 1,0-2,0 1,0-1,5-4,126-121,-81 48,-53 104,-13 19,5-34,1 0,0 0,1 0,-1 0,1 0,0 0,1 1,0-1,0 0,0 0,1 0,0 0,1 0,0 0,0 0,0 0,1 0,0-1,0 1,0-1,1 0,0 0,1 1,3-2,0-1,0-1,0 1,1-1,-1-1,1 0,0 0,0 0,-1-1,1-1,0 1,0-1,0-1,0 0,0 0,-1-1,1 0,0 0,-1-1,0 0,1-1,-1 1,2-3,6-4,-2 0,1-1,-1-1,-1 0,0-1,-1 0,0-1,-1-1,3-5,42-111,-51 107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6:00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343,'303'-178,"-286"165,-12 9,0 0,0 0,1 0,-1 0,1 1,0 0,0 0,0 0,0 1,1 0,-1 0,0 1,1 0,4-1,-9 4,0-1,0 1,-1-1,1 1,0-1,-1 1,0 0,1 0,-1-1,0 1,0 0,0 0,0 1,0-1,0 0,-1 0,1 0,-1 0,0 1,1-1,-1 0,0 0,0 1,0-1,-1 0,1 0,0 1,-1 0,1 3,3 281,-20-140,-6-1,-9 7,-16 99,33-161,4 1,3 0,5 8,4-57,-19-83,14 25,-1 0,0 1,-1-1,0 1,-2 1,1-1,-2 1,0 0,0 1,-1 0,-1 1,0 0,0 1,-1 0,0 0,-1 1,0 1,-1 0,1 1,-1 1,-1 0,1 0,-13-2,-13 3,1 2,0 2,-1 1,1 2,0 1,-1 3,2 1,-1 2,1 1,1 2,-12 6,18-2,9-2</inkml:trace>
  <inkml:trace contextRef="#ctx0" brushRef="#br0" timeOffset="550.25">1101 823,'725'-177,"-600"142,-109 43,-30 18,8-16,-10 25,2 0,1 1,2 1,2 0,1 0,2 0,1 1,2 0,2 28,2-10,-1-32</inkml:trace>
  <inkml:trace contextRef="#ctx0" brushRef="#br0" timeOffset="955.374">2370 993,'-9'2,"-1"0,1 1,0 1,0-1,0 1,1 1,0 0,-1 0,2 0,-1 1,0 0,1 1,1 0,-1 0,1 0,-1 1,-3 4,1 0,-1 1,2 0,0 0,0 1,1-1,1 2,1-1,0 1,0 0,2 0,0 0,0 1,2-1,-1 0,2 9,1-20,-1 0,1 0,-1 1,1-1,1 0,-1 0,1 0,-1 0,1 0,0 0,0-1,1 1,-1-1,1 1,0-1,0 0,0 0,0 0,0-1,1 1,-1-1,1 1,0-1,0 0,0-1,0 1,0-1,0 0,0 0,0 0,0 0,1-1,-1 1,0-1,0 0,1 0,-1-1,0 0,0 1,1-1,1-1,15-4,0 0,-1-1,0-1,0 0,-1-2,0 0,-1-1,0-1,-1-1,0-1,-1 0,0-1,-2 0,1-2,-2 1,0-2,-2 0,11-18,-18 26,0 0,0 0,-1 0,0-1,-1 1,0-1,-1 0,0 1,-1-1,0 0,0 0,-1 1,0-1,-3-5,3 10,0 0,-1 0,0 0,0 0,0 0,-1 1,1-1,-2 1,1 0,0 0,-1 0,0 0,0 1,-1-1,1 1,-1 0,0 1,0-1,0 1,0 0,-1 0,1 0,-1 1,0 0,-5-1,4 2,0 1,-1 1,1-1,-1 1,1 1,0-1,-1 1,1 0,0 1,0 0,1 0,-1 0,1 1,-1 0,-2 2,-16 10</inkml:trace>
  <inkml:trace contextRef="#ctx0" brushRef="#br0" timeOffset="1252.86">2879 1388,'-5'-24,"3"-23,7-12,3-1,4 5,5 6,5 12,-2 8,1 4,2 1,1 4,2 2,1 3,0 5,-3 8,-7 9,-6 5</inkml:trace>
  <inkml:trace contextRef="#ctx0" brushRef="#br0" timeOffset="2333.521">3951 259,'25'265,"-23"75,-29-78,2-82,30-152,13-34,-9-13,0-1</inkml:trace>
  <inkml:trace contextRef="#ctx0" brushRef="#br0" timeOffset="2569.059">3697 852,'43'0,"24"-5,6-1,-1-1,-7 2,-11 2,-8 1,-9 1,-9 5,-6 2,-1 1,-4-2</inkml:trace>
  <inkml:trace contextRef="#ctx0" brushRef="#br0" timeOffset="2884.309">4346 1218,'-2'-1,"0"0,0 0,1 0,-1-1,0 1,1 0,-1-1,1 1,0-1,0 0,-1 1,1-1,0 0,0 0,0 1,1-1,-1 0,0 0,1 0,-1 0,1 0,0 0,0 0,0 0,0-1,0 1,0 0,0 0,1 0,-4-14,1 0,1 0,1 0,0 0,1 0,1 1,0-1,1 0,1 0,0 1,1 0,1 0,1 0,0 1,0 0,1 0,1 1,1 0,0 0,0 1,1 1,1 0,0 0,0 1,39-3,-32 16</inkml:trace>
  <inkml:trace contextRef="#ctx0" brushRef="#br0" timeOffset="3235.015">5052 767,'-43'22,"0"1,2 3,1 1,2 2,0 2,2 1,-17 21,47-48,0 1,1-1,-1 1,1 1,0-1,1 1,0-1,0 1,0 1,1-1,0 0,0 1,1 0,0-1,1 1,-1 0,1 0,1 0,0 0,0 4,1-11,0 1,0 0,0 0,0 0,0-1,1 1,-1 0,1-1,-1 1,1-1,-1 0,1 0,0 1,0-1,0 0,-1 0,1-1,0 1,0 0,0-1,0 1,1-1,-1 1,0-1,0 0,0 0,0 0,0 0,0-1,0 1,0 0,0-1,0 1,0-1,0 0,0 0,1 0,73-38,-42 14,-2-2,-1 0,-2-2,0-2,14-21,70-71,-91 112,-16 16</inkml:trace>
  <inkml:trace contextRef="#ctx0" brushRef="#br0" timeOffset="3641.832">5278 1190,'125'-314,"-113"296,-5 25,-5 37,-2-33,0-7,-1-1,1 1,0-1,1 1,-1-1,1 1,0-1,-1 0,1 1,1-1,-1 0,0 0,1 1,0-1,0 0,0-1,0 1,0 0,0 0,1-1,-1 0,1 1,0-1,0 0,-1 0,1-1,1 1,-1 0,0-1,0 0,1 0,-1 0,0 0,1 0,-1-1,1 0,-1 1,1-1,-1-1,1 1,-1 0,1-1,-1 0,0 1,1-1,1-2,9-6,0-1,-1-1,-1-1,1 0,-2 0,0-1,6-9,41-44,-39 49,-1 4</inkml:trace>
  <inkml:trace contextRef="#ctx0" brushRef="#br0" timeOffset="4107.466">6067 739,'1'-1,"-1"1,1-1,-1 1,1-1,0 1,-1-1,1 1,-1-1,1 1,0 0,0-1,-1 1,1 0,0 0,-1-1,1 1,0 0,0 0,0 0,-1 0,1 0,0 0,0 0,-1 0,1 0,0 1,0-1,-1 0,1 0,0 1,0-1,-1 0,1 1,0-1,-1 1,1-1,-1 1,1-1,0 1,-1-1,1 1,-1-1,0 1,1 0,-1-1,1 1,-1 0,-10 38,-41 23,-15 29,66-86,0-1,0 0,0 1,0-1,0 0,1 1,0-1,0 0,0 0,1 1,-1-1,1 0,0 0,0-1,0 1,1 0,-1-1,1 1,0-1,0 0,0 0,0 0,1 0,-1-1,1 1,0-1,0 0,-1 0,1 0,1-1,-1 1,0-1,0 0,1 0,42 27,-44-26,0 0,0 0,0 1,-1-1,1 1,-1-1,1 1,-1 0,0 0,0 0,0 0,-1 0,1 1,-1-1,0 0,1 1,-1-1,-1 1,1-1,-1 1,1 0,-1-1,0 1,0-1,-1 1,1 0,-1-1,1 1,-1-1,0 1,-1-1,1 0,-1 1,1-1,-1 0,0 0,0 0,0 0,0 0,-1-1,1 1,-1-1,0 1,0-1,0 0,-1 1,-50 21,29-18</inkml:trace>
  <inkml:trace contextRef="#ctx0" brushRef="#br0" timeOffset="4722.293">5165 796,'-10'0,"-3"4,1 7,2 7,3 4,3 3,2 3,1 1,1 0,0 1,1-1,4-5,7-1,5-6,6-4,2-6,3-3,-3-2</inkml:trace>
  <inkml:trace contextRef="#ctx0" brushRef="#br0" timeOffset="5787.576">6463 203,'-17'128,"9"-36,4-1,4 1,4 0,9 43,-10-107,-2 0,0 0,-2 0,-1 1,-2-1,0-1,-2 1,-8 25,13-51,0-1,0 0,0 0,0 0,0 0,1 0,-1 1,0-1,1 0,-1 0,1 0,-1 1,1-1,0 0,-1 1,1-1,0 0,0 1,0-1,0 0,0 1,0-1,0 0,1 0,-1 1,0-1,1 0,-1 1,1-1,0 0,-1 0,1 0,0 0,-1 0,1 0,0 0,0 0,0 0,0 0,0 0,0 0,0 0,0-1,1 1,-1 0,0-1,0 1,0-1,1 0,0 1,14-6</inkml:trace>
  <inkml:trace contextRef="#ctx0" brushRef="#br0" timeOffset="6500.782">7197 683,'-85'62,"2"3,4 5,-2 7,71-68,4-5,0 1,0 0,1 0,0 1,-1 0,2 0,-1 0,1 0,0 1,0-1,1 1,0 0,0 1,1-1,0 0,-1 6,4-10,1-1,-1 1,1-1,0 1,0-1,0 0,0 0,0 0,1 0,-1-1,1 1,-1 0,1-1,0 0,-1 0,1 0,0 0,0 0,0 0,0-1,0 1,-1-1,1 0,0 0,0 0,0 0,0 0,0-1,0 1,0-1,0 0,0 0,-1 0,1 0,0-1,0 0,25-7,-2-1,0-1,0-1,-1-2,0 0,12-11,10-4,17-18,-52 37,0 0,0 1,0 1,1 0,1 1,-1 0,1 1,10-3,-23 8,1 1,-1-1,1 1,0 0,0 0,-1 0,1 0,0 0,-1 0,1 0,0 0,0 0,-1 1,1-1,-1 1,1-1,0 1,-1 0,1 0,-1 0,1 0,-1 0,0 0,1 0,-1 0,0 0,0 0,0 1,0-1,0 1,0-1,0 1,0-1,-1 1,1-1,0 1,-1 0,1 1,5 73,-6-52,0-19,-1-1,1 1,1-1,-1 1,1-1,0 1,0-1,0 1,0-1,1 0,0 0,0 1,0-1,0 0,1-1,0 1,-1 0,1-1,0 0,1 1,-1-1,1-1,-1 1,1 0,0-1,0 0,0 0,0 0,0 0,1 0,-1-1,1 0,-1 0,1 0,-1-1,1 0,-1 1,1-1,-1-1,1 1,-1-1,1 0,2-1,12-7,0-1,-1-1,-1-1,0 0,0-1,-1-1,-1-1,-1 0,0-1,-1 0,0-1,-2 0,1-2,2-1,18-23,-2-2,-2-1,-1-2,-3 0,-3-1,-1-2,-2 0,-3 0,-2-2,-2 0,-3 0,-2-1,-1-34,-5 71,1 12,-1 0,1 0,-1 0,0 0,0 0,-1 0,0 0,0 0,0 0,0 0,-1 1,0-1,0 0,0 1,0-1,-1 1,0-1,2 4,0 0,0 1,0-1,0 1,0-1,0 1,-1-1,1 1,0 0,0 0,0 0,0-1,-1 1,1 0,0 0,0 0,0 1,0-1,-1 0,1 0,0 1,0-1,0 1,0-1,0 1,0-1,0 1,0 0,0-1,0 1,0 0,0 0,1-1,-1 1,0 0,0 0,1 0,-1 0,1 0,-1 0,1 0,-1 1,1-1,-23 50,12 2,2 1,2 0,3-1,2 2,2-1,3 0,2 0,3-1,1 0,4 0,16 46,61 115,-119-232,14 2,3 1</inkml:trace>
  <inkml:trace contextRef="#ctx0" brushRef="#br0" timeOffset="6739.395">7507 541,'48'5,"40"1,14 0,0-1,-8-1,-11-2,-9-1,-13 0,-7-1,-8 4,-7 2,-5 0,-4-1,-2-2,-1-1,-5-1</inkml:trace>
  <inkml:trace contextRef="#ctx0" brushRef="#br0" timeOffset="11404.164">8608 626,'5'0,"1"5,0 6,4 1,0 4,-2 4,-2 3,-2 2,-2 2,-1 2,0 0,-2-1,-4 1,-2 0,0 0,2-1,1-9,2-8</inkml:trace>
  <inkml:trace contextRef="#ctx0" brushRef="#br0" timeOffset="11675.702">8720 230,'-14'10,"0"3,2 4,3-1</inkml:trace>
  <inkml:trace contextRef="#ctx0" brushRef="#br0" timeOffset="12154.289">9030 597,'-14'18,"1"1,0 0,2 0,0 2,1-1,1 1,1 1,1-1,-3 16,9-33,0-1,0 0,1 0,-1 0,1 1,0-1,0 0,0 0,0 1,1-1,-1 0,1 0,0 0,0 0,0 1,0-1,1-1,-1 1,1 0,0 0,0 0,0-1,0 1,0-1,0 0,1 0,-1 0,1 0,0 0,-1 0,1 0,0-1,0 0,0 1,0-1,0 0,0 0,1-1,-1 1,0-1,0 0,1 1,1-2,5 2,0 0,-1-1,1 0,0-1,-1 0,1-1,-1 0,1 0,-1-1,0 0,0-1,0 0,-1 0,1-1,-1 0,0 0,0-1,-1 0,0-1,0 1,0-1,-1-1,0 0,-1 4,0-1,-1 0,1 0,-1 0,-1-1,1 1,-1-1,0 0,0 0,-1 0,1-1,-1 1,-1 0,1-1,-1 1,0-1,-1 0,0 1,0-1,0 1,-1-1,1 0,-2 1,1-1,-1 1,0 0,-1-2,1 3,0 1,-1-1,1 0,-1 1,0 0,0 0,-1 0,1 0,-1 0,0 1,0-1,0 1,-1 0,1 0,-1 1,1 0,-1-1,0 1,0 1,0-1,0 1,0 0,0 0,0 0,-1 1,1 0,0 0,0 0,-1 1,1-1,0 1,0 0,0 1,-5 1,-45 23,30-11</inkml:trace>
  <inkml:trace contextRef="#ctx0" brushRef="#br0" timeOffset="12672.001">9397 852,'91'-90,"13"-32,-103 121,-1 0,1 0,0-1,0 1,0 0,0 0,0 0,0 0,1 1,-1-1,0 0,0 0,1 1,-1-1,0 1,1-1,-1 1,0-1,1 1,-1 0,1 0,-1 0,1-1,-1 2,0-1,1 0,-1 0,1 0,-1 1,1-1,-1 0,0 1,1 0,-1-1,0 1,0 0,2 0,34 47,-23-27,-10-15,0-1,0 1,0-1,1-1,0 1,0-1,0 1,0-1,1-1,0 1,-1-1,1 0,0 0,1-1,-1 0,0 0,1 0,-1-1,1 0,0 0,-1 0,1-1,0 1,0 0,0-1,0 1,0-1,-1-1,1 1,0-1,0-1,0 1,-1-1,1 0,0-1,-1 1,0-1,0 0,0-1,0 0,0 0,-1 0,1 0,-1-1,-1 0,1 0,0 0,-1-1,0 0,-1 1,1-1,-1-1,0 1,-1 0,1-1,-1-1,0-16</inkml:trace>
  <inkml:trace contextRef="#ctx0" brushRef="#br0" timeOffset="14219.783">11007 739,'-25'25,"2"1,0 1,2 1,1 1,1 0,2 2,1 0,1 1,-1 10,13-39,1 1,0 0,1 0,-1 0,1 0,-1 0,1 1,0-1,1 0,-1 1,1-1,0 0,0 1,0-1,1 0,-1 1,1-1,0 0,1 0,-1 0,0 0,1 0,0 0,0 0,0 0,1-1,-1 1,1-1,0 1,0-1,0 0,0 0,1-1,-1 1,1-1,0 1,-1-1,4 1,5-2,1 0,-1-1,1 0,-1-1,1 0,-1-1,1 0,-1-1,0-1,0 1,-1-2,1 0,-1 0,0-1,0-1,-1 0,0 0,0-1,0 0,4-6,2 2,-5 4,0-1,-1 0,0-1,-1 0,0 0,-1-1,0 0,-1-1,0 1,3-9,-7 15,-1 1,0-1,-1 0,1 0,-1 0,0-1,0 1,0 0,-1 0,0-1,0 1,0 0,0-1,-1 1,0 0,0 0,-1 0,1 0,-1 0,0 0,-1 0,1 0,-1 1,0-1,0 1,0 0,0 0,-3-2,-2 0,1-1,-1 2,-1-1,1 1,-1 0,0 1,0 0,0 1,-1-1,1 2,-1-1,0 1,1 1,-1 0,0 0,0 1,0 1,0-1,0 1,0 1,1 0,-1 0,1 1,-1 0,1 1,-7 4,16-8,1 0,-1 0,1 1,-1-1,1 0,-1 0,0 1,1-1,-1 1,0-1,1 0,-1 1,0-1,0 1,1-1,-1 1,0-1,0 1,0-1,1 1,-1-1,0 1,0-1,0 1,0-1,0 1,0-1,0 1,0-1,0 1,-1-1,1 1,0-1,0 1,0-1,0 0,-1 1,1-1,0 1,0-1,-1 1,1-1,0 0,-1 1,1-1,-1 0,1 1,0-1,-1 0,1 1,-1-1,1 0,-1 0,1 0,-1 1,22-11,0 0,-1-1,0-1,-1-1,0-1,3-5,25-16,-6 8,-1-2,-1-2,-2-2,-1-1,-2-2,-1-1,-2-1,3-8,-30 39,1 1,-1-2,0 1,-1 0,0-1,0 1,0-1,-1 0,0 0,-1 0,0 0,0 0,-1 0,0-1,0 1,-1 0,0-3,1 10,0 0,0 0,0 0,-1 1,1-1,0 0,-1 0,1 0,0 0,-1 0,1 0,-1 1,1-1,-1 0,1 0,-1 1,0-1,1 0,-1 1,0-1,0 0,1 1,-1-1,0 1,0 0,0-1,0 1,0-1,0 1,0 0,0 0,1 0,-1 0,0 0,0 0,0 0,0 0,0 0,0 0,0 0,0 0,0 1,0-1,0 0,0 1,0-1,1 1,-1-1,0 1,0-1,1 1,-1 0,0 0,-29 44,20-12,2 0,1 1,1-1,2 1,2 1,1-1,1 0,2 0,2 0,6 31,14 39,5-1,35 82,-30-93,-5 2,-3 1,-5 1,-4 1,-2 17,-13-102,0 1,-1 0,-1-1,0 1,0-1,-1 1,-1-1,0 1,-1-1,0 0,-1 1,0-2,-1 1,0 0,-1-1,0 0,-1-1,0 1,0-1,-2 0,1-1,-1 0,0-1,-7 6,7-8,0 0,-1-1,1 0,-1 0,0-1,0 0,0-1,-1 0,1-1,-1 0,0-1,1 0,-1 0,0-1,0 0,0-1,1-1,-1 0,0 0,1-1,0 0,0-1,0 0,0 0,0-1,1-1,0 1,0-2,0 1,1-1,0 0,0-1,1 0,0 0,0-1,-1-3,4 4,1 0,0-1,1 1,0-1,0 0,1 0,0 0,0 0,1 1,0-1,1 0,0 0,0 0,1 0,0 1,1-1,0 1,0-1,1 1,0 0,4-5,116-152,8 29,-95 101</inkml:trace>
  <inkml:trace contextRef="#ctx0" brushRef="#br0" timeOffset="27928.283">12474 683,'0'283,"16"-209,-18-69,-5-27,5-2,2 0,1 0,0 0,2 0,1 0,1 1,1-1,0 1,2 1,1-1,1 1,1 1,0 0,2 0,0 2,2-1,13-13,-27 31,0 0,1 0,-1 0,1 0,-1 0,1 1,0-1,-1 1,1-1,0 1,0-1,0 1,0 0,1 0,-1 0,0 0,0 1,1-1,-1 0,0 1,1 0,-1-1,1 1,-1 0,0 0,1 1,-1-1,0 0,1 1,-1-1,0 1,1 0,-1 0,0 0,0 0,0 0,0 0,0 1,0-1,0 1,0-1,0 1,-1 0,1 0,-1-1,1 3,45 55,-37-56</inkml:trace>
  <inkml:trace contextRef="#ctx0" brushRef="#br0" timeOffset="28258.918">13123 683,'-5'38,"-6"22,-1 6,1-3,7-13,5-10,1-6,1-6,5-6,1-12,-1-13,3-10,-1-8,-2-1</inkml:trace>
  <inkml:trace contextRef="#ctx0" brushRef="#br0" timeOffset="28496.259">13236 400,'-19'5,"-6"6,5 6,6 1</inkml:trace>
  <inkml:trace contextRef="#ctx0" brushRef="#br0" timeOffset="31597.722">13885 654,'1'-3,"0"0,1 0,-1 0,0 0,-1 0,1 0,-1 0,1-1,-1 1,0 0,0 0,0 0,-1-1,1 1,-1 0,0 0,1 0,-2 0,1 0,0 0,0 0,-1 0,0 1,1-1,-1 1,0-1,0 1,-1-1,1 1,0 0,-1 0,1 0,-1 0,0 1,0-1,1 1,-1 0,0 0,0-1,0 2,0-1,-2 0,-7 3,0 1,0 0,0 1,1 0,-1 1,1 0,0 1,0 0,1 1,0 0,0 1,0 0,1 0,1 1,-1 0,1 1,0 1,-7 4,1-2,1 0,1 1,0 0,0 0,2 1,0 1,0 0,2 0,0 1,1 0,0 0,1 1,2 0,-1 0,1 7,5-18,0-1,1 1,-1 0,1 0,1-1,-1 0,1 1,0-1,1 0,-1 0,1 0,0-1,1 0,-1 1,1-2,0 1,1 0,-1-1,1 0,0 0,0-1,0 0,0 0,0 0,1 0,-1-1,1 0,0-1,0 0,-1 0,1 0,0-1,0 0,0 0,0 0,0-1,0 0,-1-1,1 0,0 0,-1 0,1 0,0-2,16-12,0-1,-2-2,0 0,-1-1,-1 0,-1-2,-1 0,-1-1,-1-1,-1-1,1-5,72-172,-82 241,-7 22,-2 55,4-1,6 0,17 93,-15-177,-1 0,-2 0,-1 0,-1 1,-2-1,-2 1,0 0,-2-1,-1 0,-2 0,-1 0,-10 25,12-41,-1-1,0-1,-1 1,-1-1,0-1,-1 1,0-1,0-1,-2 1,1-2,-1 0,-1 0,0-1,0 0,-1-1,0 0,-1-1,1-1,-1 0,0-1,-1 0,1-2,-1 1,0-2,-9 1,20-3,-1 0,1-1,-1 1,1-1,-1 0,1 0,0-1,-1 1,1-1,0 0,0 0,0 0,0-1,0 0,1 1,-1-1,1 0,0-1,0 1,0-1,0 1,0-1,1 0,0 0,0 0,0 0,0 0,1-1,-1 1,1 0,0-1,0-4,-1-4,0-1,2 1,0-1,0 0,1 1,1-1,0 1,1-1,0 1,3-7,12-29,3 0,1 1,2 2,3 0,1 2,2 1,5-2,-11 17</inkml:trace>
  <inkml:trace contextRef="#ctx0" brushRef="#br0" timeOffset="33444.184">16227 175,'8'15,"0"0,-2 1,0 0,0 0,-2 0,0 1,1 10,4 16,0-1,-2 1,-1 0,-3 1,-2-1,-1 1,-2-1,-8 40,-4 133,49-257,125-124,-140 147,1 1,0 1,1 1,1 1,0 0,1 2,0 1,1 1,0 1,1 1,10-1,-33 8,-1 1,1-1,-1 0,1 1,-1 0,1-1,0 1,-1 0,1 0,-1 1,1-1,0 0,-1 1,1 0,-1-1,1 1,-1 0,0 0,1 1,-1-1,0 0,0 1,1-1,-1 1,-1 0,1 0,0 0,0 0,-1 0,1 0,-1 0,1 0,-1 1,0-1,0 0,0 1,0-1,-1 1,1-1,-1 1,1 0,-1 0,-3 13,-1 0,0 0,-1 0,-1-1,0 0,-1 0,-1-1,-1 0,1 0,-2-1,0 0,-1-1,0 0,-1 0,0-1,0-1,-1 0,-10 5,-14 17,-2-2,-1-1,-2-2,0-2,-1-1,-2-3,-5 1,26-15</inkml:trace>
  <inkml:trace contextRef="#ctx0" brushRef="#br0" timeOffset="33765.136">17018 710,'-7'11,"2"1,-1 0,2 0,-1 0,2 0,-1 1,2-1,0 1,0 0,1-1,1 1,0 0,1 0,0 0,1 0,1-1,-1 1,6 11,-5-20,1 0,-1 0,1-1,0 1,0-1,0 0,1 0,-1-1,1 1,0-1,-1 0,1 0,0 0,0-1,0 0,0 0,1 0,-1 0,0-1,0 0,0 0,1-1,-1 1,0-1,0 0,0 0,0-1,0 0,0 0,0 0,-1 0,1-1,-1 1,1-1,-1 0,0-1,0 1,-1-1,1 0,-1 0,1 0,-1 0,-1 0,1-1,2-3,-2 1,0 0,-1 0,0 0,0-1,0 1,-1-1,0 1,0-1,-1 1,0-1,0 1,-1-1,0 1,0-1,-1 1,0 0,0-1,0 1,-1 0,0 1,-1-1,0 0,0 1,0 0,-1 0,0 0,0 0,0 1,-1 0,1 0,-1 0,-1 1,1 0,0 0,-1 1,0 0,0 0,0 0,0 1,-1 0,1 0,0 1,-1 0,-4 0,-16 2,2 3</inkml:trace>
  <inkml:trace contextRef="#ctx0" brushRef="#br0" timeOffset="34413.154">17611 626,'-26'19,"1"1,1 1,1 1,0 1,2 1,1 1,1 0,-4 11,20-33,1-1,0 1,0-1,0 1,1 0,-1-1,1 1,-1 0,1 0,0 0,0 1,1-1,-1 0,0 0,1 0,0 1,0-1,0 0,0 0,0 0,1 1,0-1,-1 0,1 0,0 0,1 0,-1 0,0 0,1 0,0 0,-1-1,1 1,0-1,0 1,1-1,-1 0,0 1,1-1,0 0,-1-1,1 1,0 0,0-1,0 0,0 0,2 1,6-1,-1 0,1 0,0-1,0-1,-1 0,1 0,0-1,-1 0,1-1,-1 0,0-1,0 0,0-1,-1 0,1 0,-1-1,-1 0,3-2,8-7,-2 0,1-2,-2 0,0 0,-1-2,-1 0,10-17,-1-6,-1 0,-3-1,-1-1,-2-1,-2-1,-3 0,-1 0,-2-1,0-33,-6 62,-2 0,0 0,-1 0,-1 0,-1 0,0 1,-1-1,-1 1,-1 0,0 0,-1 0,-2 0,7 14,0-1,0 1,-1 0,0-1,0 1,0 1,0-1,0 0,0 1,-1-1,1 1,-1 0,0 0,1 1,-1-1,0 1,0 0,0 0,0 0,0 0,0 1,-1 0,1 0,0 0,0 0,0 0,0 1,0 0,0 0,0 0,0 0,0 1,0-1,0 1,1 0,-3 2,-10 5,0 0,1 1,0 1,1 1,0 0,1 1,-10 11,12-8,-1 1,2-1,0 2,1-1,1 2,1-1,0 1,1 0,1 0,1 0,1 1,1 0,0 0,2 0,0-1,1 1,1 0,1 0,0-1,2 1,0-1,2 0,3 8,3 1,0-1,2 0,1-1,1-1,1-1,1 0,2-1,0-1,19 14,105 81,-121-100</inkml:trace>
  <inkml:trace contextRef="#ctx0" brushRef="#br0" timeOffset="34998.875">18118 710,'-6'15,"0"1,1-1,0 1,2 0,-1 0,2 0,0 0,1 0,1 1,1-1,0 0,1 1,0-1,1 0,2 3,-3-15,0-1,0 1,0-1,0 1,0-1,1 0,0 0,-1 0,1 0,0 0,1-1,-1 1,0-1,1 0,-1 0,1 0,0 0,-1-1,1 1,0-1,0 0,0 0,0-1,0 1,0-1,0 0,0 0,0 0,0-1,0 1,0-1,0 0,0 0,0 0,0-1,0 1,-1-1,1 0,-1 0,1-1,-1 1,0 0,0-1,0 0,0 0,0 0,1-2,12-13,-1 0,-1-1,-1 0,-1-1,-1-1,0 0,-2 0,5-14,41-103,-55 137,0 1,0-1,0 1,0-1,0 1,0-1,0 1,0-1,0 1,0-1,1 1,-1 0,0-1,0 1,1-1,-1 1,0 0,1-1,-1 1,0 0,1-1,-1 1,0 0,1-1,-1 1,1 0,-1 0,1 0,-1-1,0 1,1 0,-1 0,1 0,-1 0,1 0,-1 0,1 0,-1 0,1 0,-1 0,1 0,-1 0,1 0,-1 0,1 1,-1-1,0 0,1 0,-1 0,1 1,-1-1,0 0,1 1,-1-1,0 0,1 1,-1-1,1 1,5 29,-25 143,6 480,10-623,0 0,-2 0,-1-1,-2 1,-1-2,-1 1,-1-1,-1-1,-2 0,-1 0,-17 23,-20 15,-2-2,-2-3,-4-2,-24 16,63-55,-2 0,0-2,-1-1,0 0,-18 6,41-21,0 0,0 0,0 0,0-1,-1 1,1-1,0 1,0-1,0 1,-1-1,1 0,0 1,-1-1,1 0,0 0,-1 0,1 0,0 0,0 0,-1 0,1-1,0 1,-1 0,1-1,0 1,0-1,0 1,-1-1,1 0,0 0,0 1,0-1,0 0,0 0,0 0,0 0,1 0,-1 0,0 0,0 0,1 0,-1-1,1 1,-1 0,1 0,0-1,-1 0,8-63,10 25,2 2,2 0,1 1,2 1,1 1,2 2,7-7,-12 14,21-30,3 2,2 2,2 2,3 3,1 2,2 2,2 3,3 2,-25 19</inkml:trace>
  <inkml:trace contextRef="#ctx0" brushRef="#br0" timeOffset="31860.046">14562 710,'-24'39,"-12"17,-1 3,7-2,12-12,10-13</inkml:trace>
  <inkml:trace contextRef="#ctx0" brushRef="#br0" timeOffset="32015.337">14534 429,'0'0</inkml:trace>
  <inkml:trace contextRef="#ctx0" brushRef="#br0" timeOffset="32466.012">14958 710,'-21'27,"2"2,1-1,2 2,0 0,2 1,2 1,0 0,-5 28,16-58,1 1,-1-1,0 0,1 1,0-1,-1 1,1-1,0 1,0-1,0 1,1-1,-1 1,0-1,1 0,0 1,0-1,0 1,0-1,0 0,0 0,0 0,1 0,-1 0,1 0,-1 0,1 0,0 0,0-1,0 1,0-1,0 1,0-1,0 0,0 0,0 0,1 0,-1 0,0 0,1-1,-1 1,1-1,-1 0,2 0,5 0,0-1,1 0,-1-1,0 0,0 0,0-1,0-1,-1 1,1-1,-1-1,0 1,0-1,0-1,-1 0,0 0,0 0,0-1,0-1,98-141,-84 113,-1-1,-2-1,-2-1,-1-1,-2 0,-2 0,-2-1,-1-1,-2 0,-2 1,-2-25,-3 52,0 1,0-1,-2 1,0-1,0 1,-1 0,-1 1,0-1,-1 1,0 0,-6-9,9 17,0-1,-1 1,1 0,-1 0,0 0,0 0,0 1,0 0,-1 0,1 0,-1 0,0 1,0-1,0 1,0 0,0 1,0-1,-1 1,1 0,-1 1,1-1,0 1,-1 0,1 0,-1 1,1-1,0 1,-1 1,1-1,-2 1,-4 3,0 1,0 0,0 1,1 0,0 1,1 0,-1 0,1 1,1 0,0 1,0 0,1 0,0 1,1 0,0 0,1 0,0 1,1-1,0 1,1 0,0 1,1-1,0 0,1 1,0-1,1 1,1-1,0 1,0-1,2 1,-1-1,4 9,8 13,2 0,1-1,1-1,2 0,2-1,0-2,2 0,1-2,1 0,2-2,0-1,1-1,2-2,32 18,122 56,-163-85</inkml:trace>
  <inkml:trace contextRef="#ctx0" brushRef="#br0" timeOffset="36767.314">0 1924,'144'-47,"3"7,1 6,103-9,-181 38,0 3,0 2,-1 4,54 11,-49-9,0-3,0-3,0-3,34-8,499-13,-355 3,473-54,-286 23,89 14,88 9,431 30,-499 27,627-28,-664 27,787-26,217-1,-842-28,103 45,114-6,-237-38,128-1,82-2,406 30,-545-27,67-2,33 0,-375 30,-284 24,-141-22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6:00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343,'303'-178,"-286"165,-12 9,0 0,0 0,1 0,-1 0,1 1,0 0,0 0,0 0,0 1,1 0,-1 0,0 1,1 0,4-1,-9 4,0-1,0 1,-1-1,1 1,0-1,-1 1,0 0,1 0,-1-1,0 1,0 0,0 0,0 1,0-1,0 0,-1 0,1 0,-1 0,0 1,1-1,-1 0,0 0,0 1,0-1,-1 0,1 0,0 1,-1 0,1 3,3 281,-20-140,-6-1,-9 7,-16 99,33-161,4 1,3 0,5 8,4-57,-19-83,14 25,-1 0,0 1,-1-1,0 1,-2 1,1-1,-2 1,0 0,0 1,-1 0,-1 1,0 0,0 1,-1 0,0 0,-1 1,0 1,-1 0,1 1,-1 1,-1 0,1 0,-13-2,-13 3,1 2,0 2,-1 1,1 2,0 1,-1 3,2 1,-1 2,1 1,1 2,-12 6,18-2,9-2</inkml:trace>
  <inkml:trace contextRef="#ctx0" brushRef="#br0" timeOffset="550.25">1101 823,'725'-177,"-600"142,-109 43,-30 18,8-16,-10 25,2 0,1 1,2 1,2 0,1 0,2 0,1 1,2 0,2 28,2-10,-1-32</inkml:trace>
  <inkml:trace contextRef="#ctx0" brushRef="#br0" timeOffset="955.374">2370 993,'-9'2,"-1"0,1 1,0 1,0-1,0 1,1 1,0 0,-1 0,2 0,-1 1,0 0,1 1,1 0,-1 0,1 0,-1 1,-3 4,1 0,-1 1,2 0,0 0,0 1,1-1,1 2,1-1,0 1,0 0,2 0,0 0,0 1,2-1,-1 0,2 9,1-20,-1 0,1 0,-1 1,1-1,1 0,-1 0,1 0,-1 0,1 0,0 0,0-1,1 1,-1-1,1 1,0-1,0 0,0 0,0 0,0-1,1 1,-1-1,1 1,0-1,0 0,0-1,0 1,0-1,0 0,0 0,0 0,0 0,1-1,-1 1,0-1,0 0,1 0,-1-1,0 0,0 1,1-1,1-1,15-4,0 0,-1-1,0-1,0 0,-1-2,0 0,-1-1,0-1,-1-1,0-1,-1 0,0-1,-2 0,1-2,-2 1,0-2,-2 0,11-18,-18 26,0 0,0 0,-1 0,0-1,-1 1,0-1,-1 0,0 1,-1-1,0 0,0 0,-1 1,0-1,-3-5,3 10,0 0,-1 0,0 0,0 0,0 0,-1 1,1-1,-2 1,1 0,0 0,-1 0,0 0,0 1,-1-1,1 1,-1 0,0 1,0-1,0 1,0 0,-1 0,1 0,-1 1,0 0,-5-1,4 2,0 1,-1 1,1-1,-1 1,1 1,0-1,-1 1,1 0,0 1,0 0,1 0,-1 0,1 1,-1 0,-2 2,-16 10</inkml:trace>
  <inkml:trace contextRef="#ctx0" brushRef="#br0" timeOffset="1252.86">2879 1388,'-5'-24,"3"-23,7-12,3-1,4 5,5 6,5 12,-2 8,1 4,2 1,1 4,2 2,1 3,0 5,-3 8,-7 9,-6 5</inkml:trace>
  <inkml:trace contextRef="#ctx0" brushRef="#br0" timeOffset="2333.521">3951 259,'25'265,"-23"75,-29-78,2-82,30-152,13-34,-9-13,0-1</inkml:trace>
  <inkml:trace contextRef="#ctx0" brushRef="#br0" timeOffset="2569.059">3697 852,'43'0,"24"-5,6-1,-1-1,-7 2,-11 2,-8 1,-9 1,-9 5,-6 2,-1 1,-4-2</inkml:trace>
  <inkml:trace contextRef="#ctx0" brushRef="#br0" timeOffset="2884.309">4346 1218,'-2'-1,"0"0,0 0,1 0,-1-1,0 1,1 0,-1-1,1 1,0-1,0 0,-1 1,1-1,0 0,0 0,0 1,1-1,-1 0,0 0,1 0,-1 0,1 0,0 0,0 0,0 0,0-1,0 1,0 0,0 0,1 0,-4-14,1 0,1 0,1 0,0 0,1 0,1 1,0-1,1 0,1 0,0 1,1 0,1 0,1 0,0 1,0 0,1 0,1 1,1 0,0 0,0 1,1 1,1 0,0 0,0 1,39-3,-32 16</inkml:trace>
  <inkml:trace contextRef="#ctx0" brushRef="#br0" timeOffset="3235.015">5052 767,'-43'22,"0"1,2 3,1 1,2 2,0 2,2 1,-17 21,47-48,0 1,1-1,-1 1,1 1,0-1,1 1,0-1,0 1,0 1,1-1,0 0,0 1,1 0,0-1,1 1,-1 0,1 0,1 0,0 0,0 4,1-11,0 1,0 0,0 0,0 0,0-1,1 1,-1 0,1-1,-1 1,1-1,-1 0,1 0,0 1,0-1,0 0,-1 0,1-1,0 1,0 0,0-1,0 1,1-1,-1 1,0-1,0 0,0 0,0 0,0 0,0-1,0 1,0 0,0-1,0 1,0-1,0 0,0 0,1 0,73-38,-42 14,-2-2,-1 0,-2-2,0-2,14-21,70-71,-91 112,-16 16</inkml:trace>
  <inkml:trace contextRef="#ctx0" brushRef="#br0" timeOffset="3641.832">5278 1190,'125'-314,"-113"296,-5 25,-5 37,-2-33,0-7,-1-1,1 1,0-1,1 1,-1-1,1 1,0-1,-1 0,1 1,1-1,-1 0,0 0,1 1,0-1,0 0,0-1,0 1,0 0,0 0,1-1,-1 0,1 1,0-1,0 0,-1 0,1-1,1 1,-1 0,0-1,0 0,1 0,-1 0,0 0,1 0,-1-1,1 0,-1 1,1-1,-1-1,1 1,-1 0,1-1,-1 0,0 1,1-1,1-2,9-6,0-1,-1-1,-1-1,1 0,-2 0,0-1,6-9,41-44,-39 49,-1 4</inkml:trace>
  <inkml:trace contextRef="#ctx0" brushRef="#br0" timeOffset="4107.466">6067 739,'1'-1,"-1"1,1-1,-1 1,1-1,0 1,-1-1,1 1,-1-1,1 1,0 0,0-1,-1 1,1 0,0 0,-1-1,1 1,0 0,0 0,0 0,-1 0,1 0,0 0,0 0,-1 0,1 0,0 1,0-1,-1 0,1 0,0 1,0-1,-1 0,1 1,0-1,-1 1,1-1,-1 1,1-1,0 1,-1-1,1 1,-1-1,0 1,1 0,-1-1,1 1,-1 0,-10 38,-41 23,-15 29,66-86,0-1,0 0,0 1,0-1,0 0,1 1,0-1,0 0,0 0,1 1,-1-1,1 0,0 0,0-1,0 1,1 0,-1-1,1 1,0-1,0 0,0 0,0 0,1 0,-1-1,1 1,0-1,0 0,-1 0,1 0,1-1,-1 1,0-1,0 0,1 0,42 27,-44-26,0 0,0 0,0 1,-1-1,1 1,-1-1,1 1,-1 0,0 0,0 0,0 0,-1 0,1 1,-1-1,0 0,1 1,-1-1,-1 1,1-1,-1 1,1 0,-1-1,0 1,0-1,-1 1,1 0,-1-1,1 1,-1-1,0 1,-1-1,1 0,-1 1,1-1,-1 0,0 0,0 0,0 0,0 0,-1-1,1 1,-1-1,0 1,0-1,0 0,-1 1,-50 21,29-18</inkml:trace>
  <inkml:trace contextRef="#ctx0" brushRef="#br0" timeOffset="4722.293">5165 796,'-10'0,"-3"4,1 7,2 7,3 4,3 3,2 3,1 1,1 0,0 1,1-1,4-5,7-1,5-6,6-4,2-6,3-3,-3-2</inkml:trace>
  <inkml:trace contextRef="#ctx0" brushRef="#br0" timeOffset="5787.576">6463 203,'-17'128,"9"-36,4-1,4 1,4 0,9 43,-10-107,-2 0,0 0,-2 0,-1 1,-2-1,0-1,-2 1,-8 25,13-51,0-1,0 0,0 0,0 0,0 0,1 0,-1 1,0-1,1 0,-1 0,1 0,-1 1,1-1,0 0,-1 1,1-1,0 0,0 1,0-1,0 0,0 1,0-1,0 0,1 0,-1 1,0-1,1 0,-1 1,1-1,0 0,-1 0,1 0,0 0,-1 0,1 0,0 0,0 0,0 0,0 0,0 0,0 0,0 0,0-1,1 1,-1 0,0-1,0 1,0-1,1 0,0 1,14-6</inkml:trace>
  <inkml:trace contextRef="#ctx0" brushRef="#br0" timeOffset="6500.782">7197 683,'-85'62,"2"3,4 5,-2 7,71-68,4-5,0 1,0 0,1 0,0 1,-1 0,2 0,-1 0,1 0,0 1,0-1,1 1,0 0,0 1,1-1,0 0,-1 6,4-10,1-1,-1 1,1-1,0 1,0-1,0 0,0 0,0 0,1 0,-1-1,1 1,-1 0,1-1,0 0,-1 0,1 0,0 0,0 0,0 0,0-1,0 1,-1-1,1 0,0 0,0 0,0 0,0 0,0-1,0 1,0-1,0 0,0 0,-1 0,1 0,0-1,0 0,25-7,-2-1,0-1,0-1,-1-2,0 0,12-11,10-4,17-18,-52 37,0 0,0 1,0 1,1 0,1 1,-1 0,1 1,10-3,-23 8,1 1,-1-1,1 1,0 0,0 0,-1 0,1 0,0 0,-1 0,1 0,0 0,0 0,-1 1,1-1,-1 1,1-1,0 1,-1 0,1 0,-1 0,1 0,-1 0,0 0,1 0,-1 0,0 0,0 0,0 1,0-1,0 1,0-1,0 1,0-1,-1 1,1-1,0 1,-1 0,1 1,5 73,-6-52,0-19,-1-1,1 1,1-1,-1 1,1-1,0 1,0-1,0 1,0-1,1 0,0 0,0 1,0-1,0 0,1-1,0 1,-1 0,1-1,0 0,1 1,-1-1,1-1,-1 1,1 0,0-1,0 0,0 0,0 0,0 0,1 0,-1-1,1 0,-1 0,1 0,-1-1,1 0,-1 1,1-1,-1-1,1 1,-1-1,1 0,2-1,12-7,0-1,-1-1,-1-1,0 0,0-1,-1-1,-1-1,-1 0,0-1,-1 0,0-1,-2 0,1-2,2-1,18-23,-2-2,-2-1,-1-2,-3 0,-3-1,-1-2,-2 0,-3 0,-2-2,-2 0,-3 0,-2-1,-1-34,-5 71,1 12,-1 0,1 0,-1 0,0 0,0 0,-1 0,0 0,0 0,0 0,0 0,-1 1,0-1,0 0,0 1,0-1,-1 1,0-1,2 4,0 0,0 1,0-1,0 1,0-1,0 1,-1-1,1 1,0 0,0 0,0 0,0-1,-1 1,1 0,0 0,0 0,0 1,0-1,-1 0,1 0,0 1,0-1,0 1,0-1,0 1,0-1,0 1,0 0,0-1,0 1,0 0,0 0,1-1,-1 1,0 0,0 0,1 0,-1 0,1 0,-1 0,1 0,-1 1,1-1,-23 50,12 2,2 1,2 0,3-1,2 2,2-1,3 0,2 0,3-1,1 0,4 0,16 46,61 115,-119-232,14 2,3 1</inkml:trace>
  <inkml:trace contextRef="#ctx0" brushRef="#br0" timeOffset="6739.395">7507 541,'48'5,"40"1,14 0,0-1,-8-1,-11-2,-9-1,-13 0,-7-1,-8 4,-7 2,-5 0,-4-1,-2-2,-1-1,-5-1</inkml:trace>
  <inkml:trace contextRef="#ctx0" brushRef="#br0" timeOffset="11404.164">8608 626,'5'0,"1"5,0 6,4 1,0 4,-2 4,-2 3,-2 2,-2 2,-1 2,0 0,-2-1,-4 1,-2 0,0 0,2-1,1-9,2-8</inkml:trace>
  <inkml:trace contextRef="#ctx0" brushRef="#br0" timeOffset="11675.702">8720 230,'-14'10,"0"3,2 4,3-1</inkml:trace>
  <inkml:trace contextRef="#ctx0" brushRef="#br0" timeOffset="12154.289">9030 597,'-14'18,"1"1,0 0,2 0,0 2,1-1,1 1,1 1,1-1,-3 16,9-33,0-1,0 0,1 0,-1 0,1 1,0-1,0 0,0 0,0 1,1-1,-1 0,1 0,0 0,0 0,0 1,0-1,1-1,-1 1,1 0,0 0,0 0,0-1,0 1,0-1,0 0,1 0,-1 0,1 0,0 0,-1 0,1 0,0-1,0 0,0 1,0-1,0 0,0 0,1-1,-1 1,0-1,0 0,1 1,1-2,5 2,0 0,-1-1,1 0,0-1,-1 0,1-1,-1 0,1 0,-1-1,0 0,0-1,0 0,-1 0,1-1,-1 0,0 0,0-1,-1 0,0-1,0 1,0-1,-1-1,0 0,-1 4,0-1,-1 0,1 0,-1 0,-1-1,1 1,-1-1,0 0,0 0,-1 0,1-1,-1 1,-1 0,1-1,-1 1,0-1,-1 0,0 1,0-1,0 1,-1-1,1 0,-2 1,1-1,-1 1,0 0,-1-2,1 3,0 1,-1-1,1 0,-1 1,0 0,0 0,-1 0,1 0,-1 0,0 1,0-1,0 1,-1 0,1 0,-1 1,1 0,-1-1,0 1,0 1,0-1,0 1,0 0,0 0,0 0,-1 1,1 0,0 0,0 0,-1 1,1-1,0 1,0 0,0 1,-5 1,-45 23,30-11</inkml:trace>
  <inkml:trace contextRef="#ctx0" brushRef="#br0" timeOffset="12672.001">9397 852,'91'-90,"13"-32,-103 121,-1 0,1 0,0-1,0 1,0 0,0 0,0 0,0 0,1 1,-1-1,0 0,0 0,1 1,-1-1,0 1,1-1,-1 1,0-1,1 1,-1 0,1 0,-1 0,1-1,-1 2,0-1,1 0,-1 0,1 0,-1 1,1-1,-1 0,0 1,1 0,-1-1,0 1,0 0,2 0,34 47,-23-27,-10-15,0-1,0 1,0-1,1-1,0 1,0-1,0 1,0-1,1-1,0 1,-1-1,1 0,0 0,1-1,-1 0,0 0,1 0,-1-1,1 0,0 0,-1 0,1-1,0 1,0 0,0-1,0 1,0-1,-1-1,1 1,0-1,0-1,0 1,-1-1,1 0,0-1,-1 1,0-1,0 0,0-1,0 0,0 0,-1 0,1 0,-1-1,-1 0,1 0,0 0,-1-1,0 0,-1 1,1-1,-1-1,0 1,-1 0,1-1,-1-1,0-16</inkml:trace>
  <inkml:trace contextRef="#ctx0" brushRef="#br0" timeOffset="14219.783">11007 739,'-25'25,"2"1,0 1,2 1,1 1,1 0,2 2,1 0,1 1,-1 10,13-39,1 1,0 0,1 0,-1 0,1 0,-1 0,1 1,0-1,1 0,-1 1,1-1,0 0,0 1,0-1,1 0,-1 1,1-1,0 0,1 0,-1 0,0 0,1 0,0 0,0 0,0 0,1-1,-1 1,1-1,0 1,0-1,0 0,0 0,1-1,-1 1,1-1,0 1,-1-1,4 1,5-2,1 0,-1-1,1 0,-1-1,1 0,-1-1,1 0,-1-1,0-1,0 1,-1-2,1 0,-1 0,0-1,0-1,-1 0,0 0,0-1,0 0,4-6,2 2,-5 4,0-1,-1 0,0-1,-1 0,0 0,-1-1,0 0,-1-1,0 1,3-9,-7 15,-1 1,0-1,-1 0,1 0,-1 0,0-1,0 1,0 0,-1 0,0-1,0 1,0 0,0-1,-1 1,0 0,0 0,-1 0,1 0,-1 0,0 0,-1 0,1 0,-1 1,0-1,0 1,0 0,0 0,-3-2,-2 0,1-1,-1 2,-1-1,1 1,-1 0,0 1,0 0,0 1,-1-1,1 2,-1-1,0 1,1 1,-1 0,0 0,0 1,0 1,0-1,0 1,0 1,1 0,-1 0,1 1,-1 0,1 1,-7 4,16-8,1 0,-1 0,1 1,-1-1,1 0,-1 0,0 1,1-1,-1 1,0-1,1 0,-1 1,0-1,0 1,1-1,-1 1,0-1,0 1,0-1,1 1,-1-1,0 1,0-1,0 1,0-1,0 1,0-1,0 1,0-1,0 1,-1-1,1 1,0-1,0 1,0-1,0 0,-1 1,1-1,0 1,0-1,-1 1,1-1,0 0,-1 1,1-1,-1 0,1 1,0-1,-1 0,1 1,-1-1,1 0,-1 0,1 0,-1 1,22-11,0 0,-1-1,0-1,-1-1,0-1,3-5,25-16,-6 8,-1-2,-1-2,-2-2,-1-1,-2-2,-1-1,-2-1,3-8,-30 39,1 1,-1-2,0 1,-1 0,0-1,0 1,0-1,-1 0,0 0,-1 0,0 0,0 0,-1 0,0-1,0 1,-1 0,0-3,1 10,0 0,0 0,0 0,-1 1,1-1,0 0,-1 0,1 0,0 0,-1 0,1 0,-1 1,1-1,-1 0,1 0,-1 1,0-1,1 0,-1 1,0-1,0 0,1 1,-1-1,0 1,0 0,0-1,0 1,0-1,0 1,0 0,0 0,1 0,-1 0,0 0,0 0,0 0,0 0,0 0,0 0,0 0,0 0,0 1,0-1,0 0,0 1,0-1,1 1,-1-1,0 1,0-1,1 1,-1 0,0 0,-29 44,20-12,2 0,1 1,1-1,2 1,2 1,1-1,1 0,2 0,2 0,6 31,14 39,5-1,35 82,-30-93,-5 2,-3 1,-5 1,-4 1,-2 17,-13-102,0 1,-1 0,-1-1,0 1,0-1,-1 1,-1-1,0 1,-1-1,0 0,-1 1,0-2,-1 1,0 0,-1-1,0 0,-1-1,0 1,0-1,-2 0,1-1,-1 0,0-1,-7 6,7-8,0 0,-1-1,1 0,-1 0,0-1,0 0,0-1,-1 0,1-1,-1 0,0-1,1 0,-1 0,0-1,0 0,0-1,1-1,-1 0,0 0,1-1,0 0,0-1,0 0,0 0,0-1,1-1,0 1,0-2,0 1,1-1,0 0,0-1,1 0,0 0,0-1,-1-3,4 4,1 0,0-1,1 1,0-1,0 0,1 0,0 0,0 0,1 1,0-1,1 0,0 0,0 0,1 0,0 1,1-1,0 1,0-1,1 1,0 0,4-5,116-152,8 29,-95 101</inkml:trace>
  <inkml:trace contextRef="#ctx0" brushRef="#br0" timeOffset="27928.283">12474 683,'0'283,"16"-209,-18-69,-5-27,5-2,2 0,1 0,0 0,2 0,1 0,1 1,1-1,0 1,2 1,1-1,1 1,1 1,0 0,2 0,0 2,2-1,13-13,-27 31,0 0,1 0,-1 0,1 0,-1 0,1 1,0-1,-1 1,1-1,0 1,0-1,0 1,0 0,1 0,-1 0,0 0,0 1,1-1,-1 0,0 1,1 0,-1-1,1 1,-1 0,0 0,1 1,-1-1,0 0,1 1,-1-1,0 1,1 0,-1 0,0 0,0 0,0 0,0 0,0 1,0-1,0 1,0-1,0 1,-1 0,1 0,-1-1,1 3,45 55,-37-56</inkml:trace>
  <inkml:trace contextRef="#ctx0" brushRef="#br0" timeOffset="28258.918">13123 683,'-5'38,"-6"22,-1 6,1-3,7-13,5-10,1-6,1-6,5-6,1-12,-1-13,3-10,-1-8,-2-1</inkml:trace>
  <inkml:trace contextRef="#ctx0" brushRef="#br0" timeOffset="28496.259">13236 400,'-19'5,"-6"6,5 6,6 1</inkml:trace>
  <inkml:trace contextRef="#ctx0" brushRef="#br0" timeOffset="31597.722">13885 654,'1'-3,"0"0,1 0,-1 0,0 0,-1 0,1 0,-1 0,1-1,-1 1,0 0,0 0,0 0,-1-1,1 1,-1 0,0 0,1 0,-2 0,1 0,0 0,0 0,-1 0,0 1,1-1,-1 1,0-1,0 1,-1-1,1 1,0 0,-1 0,1 0,-1 0,0 1,0-1,1 1,-1 0,0 0,0-1,0 2,0-1,-2 0,-7 3,0 1,0 0,0 1,1 0,-1 1,1 0,0 1,0 0,1 1,0 0,0 1,0 0,1 0,1 1,-1 0,1 1,0 1,-7 4,1-2,1 0,1 1,0 0,0 0,2 1,0 1,0 0,2 0,0 1,1 0,0 0,1 1,2 0,-1 0,1 7,5-18,0-1,1 1,-1 0,1 0,1-1,-1 0,1 1,0-1,1 0,-1 0,1 0,0-1,1 0,-1 1,1-2,0 1,1 0,-1-1,1 0,0 0,0-1,0 0,0 0,0 0,1 0,-1-1,1 0,0-1,0 0,-1 0,1 0,0-1,0 0,0 0,0 0,0-1,0 0,-1-1,1 0,0 0,-1 0,1 0,0-2,16-12,0-1,-2-2,0 0,-1-1,-1 0,-1-2,-1 0,-1-1,-1-1,-1-1,1-5,72-172,-82 241,-7 22,-2 55,4-1,6 0,17 93,-15-177,-1 0,-2 0,-1 0,-1 1,-2-1,-2 1,0 0,-2-1,-1 0,-2 0,-1 0,-10 25,12-41,-1-1,0-1,-1 1,-1-1,0-1,-1 1,0-1,0-1,-2 1,1-2,-1 0,-1 0,0-1,0 0,-1-1,0 0,-1-1,1-1,-1 0,0-1,-1 0,1-2,-1 1,0-2,-9 1,20-3,-1 0,1-1,-1 1,1-1,-1 0,1 0,0-1,-1 1,1-1,0 0,0 0,0 0,0-1,0 0,1 1,-1-1,1 0,0-1,0 1,0-1,0 1,0-1,1 0,0 0,0 0,0 0,0 0,1-1,-1 1,1 0,0-1,0-4,-1-4,0-1,2 1,0-1,0 0,1 1,1-1,0 1,1-1,0 1,3-7,12-29,3 0,1 1,2 2,3 0,1 2,2 1,5-2,-11 17</inkml:trace>
  <inkml:trace contextRef="#ctx0" brushRef="#br0" timeOffset="33444.184">16227 175,'8'15,"0"0,-2 1,0 0,0 0,-2 0,0 1,1 10,4 16,0-1,-2 1,-1 0,-3 1,-2-1,-1 1,-2-1,-8 40,-4 133,49-257,125-124,-140 147,1 1,0 1,1 1,1 1,0 0,1 2,0 1,1 1,0 1,1 1,10-1,-33 8,-1 1,1-1,-1 0,1 1,-1 0,1-1,0 1,-1 0,1 0,-1 1,1-1,0 0,-1 1,1 0,-1-1,1 1,-1 0,0 0,1 1,-1-1,0 0,0 1,1-1,-1 1,-1 0,1 0,0 0,0 0,-1 0,1 0,-1 0,1 0,-1 1,0-1,0 0,0 1,0-1,-1 1,1-1,-1 1,1 0,-1 0,-3 13,-1 0,0 0,-1 0,-1-1,0 0,-1 0,-1-1,-1 0,1 0,-2-1,0 0,-1-1,0 0,-1 0,0-1,0-1,-1 0,-10 5,-14 17,-2-2,-1-1,-2-2,0-2,-1-1,-2-3,-5 1,26-15</inkml:trace>
  <inkml:trace contextRef="#ctx0" brushRef="#br0" timeOffset="33765.136">17018 710,'-7'11,"2"1,-1 0,2 0,-1 0,2 0,-1 1,2-1,0 1,0 0,1-1,1 1,0 0,1 0,0 0,1 0,1-1,-1 1,6 11,-5-20,1 0,-1 0,1-1,0 1,0-1,0 0,1 0,-1-1,1 1,0-1,-1 0,1 0,0 0,0-1,0 0,0 0,1 0,-1 0,0-1,0 0,0 0,1-1,-1 1,0-1,0 0,0 0,0-1,0 0,0 0,0 0,-1 0,1-1,-1 1,1-1,-1 0,0-1,0 1,-1-1,1 0,-1 0,1 0,-1 0,-1 0,1-1,2-3,-2 1,0 0,-1 0,0 0,0-1,0 1,-1-1,0 1,0-1,-1 1,0-1,0 1,-1-1,0 1,0-1,-1 1,0 0,0-1,0 1,-1 0,0 1,-1-1,0 0,0 1,0 0,-1 0,0 0,0 0,0 1,-1 0,1 0,-1 0,-1 1,1 0,0 0,-1 1,0 0,0 0,0 0,0 1,-1 0,1 0,0 1,-1 0,-4 0,-16 2,2 3</inkml:trace>
  <inkml:trace contextRef="#ctx0" brushRef="#br0" timeOffset="34413.154">17611 626,'-26'19,"1"1,1 1,1 1,0 1,2 1,1 1,1 0,-4 11,20-33,1-1,0 1,0-1,0 1,1 0,-1-1,1 1,-1 0,1 0,0 0,0 1,1-1,-1 0,0 0,1 0,0 1,0-1,0 0,0 0,0 0,1 1,0-1,-1 0,1 0,0 0,1 0,-1 0,0 0,1 0,0 0,-1-1,1 1,0-1,0 1,1-1,-1 0,0 1,1-1,0 0,-1-1,1 1,0 0,0-1,0 0,0 0,2 1,6-1,-1 0,1 0,0-1,0-1,-1 0,1 0,0-1,-1 0,1-1,-1 0,0-1,0 0,0-1,-1 0,1 0,-1-1,-1 0,3-2,8-7,-2 0,1-2,-2 0,0 0,-1-2,-1 0,10-17,-1-6,-1 0,-3-1,-1-1,-2-1,-2-1,-3 0,-1 0,-2-1,0-33,-6 62,-2 0,0 0,-1 0,-1 0,-1 0,0 1,-1-1,-1 1,-1 0,0 0,-1 0,-2 0,7 14,0-1,0 1,-1 0,0-1,0 1,0 1,0-1,0 0,0 1,-1-1,1 1,-1 0,0 0,1 1,-1-1,0 1,0 0,0 0,0 0,0 0,0 1,-1 0,1 0,0 0,0 0,0 0,0 1,0 0,0 0,0 0,0 0,0 1,0-1,0 1,1 0,-3 2,-10 5,0 0,1 1,0 1,1 1,0 0,1 1,-10 11,12-8,-1 1,2-1,0 2,1-1,1 2,1-1,0 1,1 0,1 0,1 0,1 1,1 0,0 0,2 0,0-1,1 1,1 0,1 0,0-1,2 1,0-1,2 0,3 8,3 1,0-1,2 0,1-1,1-1,1-1,1 0,2-1,0-1,19 14,105 81,-121-100</inkml:trace>
  <inkml:trace contextRef="#ctx0" brushRef="#br0" timeOffset="34998.875">18118 710,'-6'15,"0"1,1-1,0 1,2 0,-1 0,2 0,0 0,1 0,1 1,1-1,0 0,1 1,0-1,1 0,2 3,-3-15,0-1,0 1,0-1,0 1,0-1,1 0,0 0,-1 0,1 0,0 0,1-1,-1 1,0-1,1 0,-1 0,1 0,0 0,-1-1,1 1,0-1,0 0,0 0,0-1,0 1,0-1,0 0,0 0,0 0,0-1,0 1,0-1,0 0,0 0,0 0,0-1,0 1,-1-1,1 0,-1 0,1-1,-1 1,0 0,0-1,0 0,0 0,0 0,1-2,12-13,-1 0,-1-1,-1 0,-1-1,-1-1,0 0,-2 0,5-14,41-103,-55 137,0 1,0-1,0 1,0-1,0 1,0-1,0 1,0-1,0 1,0-1,1 1,-1 0,0-1,0 1,1-1,-1 1,0 0,1-1,-1 1,0 0,1-1,-1 1,0 0,1-1,-1 1,1 0,-1 0,1 0,-1-1,0 1,1 0,-1 0,1 0,-1 0,1 0,-1 0,1 0,-1 0,1 0,-1 0,1 0,-1 0,1 0,-1 0,1 1,-1-1,0 0,1 0,-1 0,1 1,-1-1,0 0,1 1,-1-1,0 0,1 1,-1-1,1 1,5 29,-25 143,6 480,10-623,0 0,-2 0,-1-1,-2 1,-1-2,-1 1,-1-1,-1-1,-2 0,-1 0,-17 23,-20 15,-2-2,-2-3,-4-2,-24 16,63-55,-2 0,0-2,-1-1,0 0,-18 6,41-21,0 0,0 0,0 0,0-1,-1 1,1-1,0 1,0-1,0 1,-1-1,1 0,0 1,-1-1,1 0,0 0,-1 0,1 0,0 0,0 0,-1 0,1-1,0 1,-1 0,1-1,0 1,0-1,0 1,-1-1,1 0,0 0,0 1,0-1,0 0,0 0,0 0,0 0,1 0,-1 0,0 0,0 0,1 0,-1-1,1 1,-1 0,1 0,0-1,-1 0,8-63,10 25,2 2,2 0,1 1,2 1,1 1,2 2,7-7,-12 14,21-30,3 2,2 2,2 2,3 3,1 2,2 2,2 3,3 2,-25 19</inkml:trace>
  <inkml:trace contextRef="#ctx0" brushRef="#br0" timeOffset="31860.046">14562 710,'-24'39,"-12"17,-1 3,7-2,12-12,10-13</inkml:trace>
  <inkml:trace contextRef="#ctx0" brushRef="#br0" timeOffset="32015.337">14534 429,'0'0</inkml:trace>
  <inkml:trace contextRef="#ctx0" brushRef="#br0" timeOffset="32466.012">14958 710,'-21'27,"2"2,1-1,2 2,0 0,2 1,2 1,0 0,-5 28,16-58,1 1,-1-1,0 0,1 1,0-1,-1 1,1-1,0 1,0-1,0 1,1-1,-1 1,0-1,1 0,0 1,0-1,0 1,0-1,0 0,0 0,0 0,1 0,-1 0,1 0,-1 0,1 0,0 0,0-1,0 1,0-1,0 1,0-1,0 0,0 0,0 0,1 0,-1 0,0 0,1-1,-1 1,1-1,-1 0,2 0,5 0,0-1,1 0,-1-1,0 0,0 0,0-1,0-1,-1 1,1-1,-1-1,0 1,0-1,0-1,-1 0,0 0,0 0,0-1,0-1,98-141,-84 113,-1-1,-2-1,-2-1,-1-1,-2 0,-2 0,-2-1,-1-1,-2 0,-2 1,-2-25,-3 52,0 1,0-1,-2 1,0-1,0 1,-1 0,-1 1,0-1,-1 1,0 0,-6-9,9 17,0-1,-1 1,1 0,-1 0,0 0,0 0,0 1,0 0,-1 0,1 0,-1 0,0 1,0-1,0 1,0 0,0 1,0-1,-1 1,1 0,-1 1,1-1,0 1,-1 0,1 0,-1 1,1-1,0 1,-1 1,1-1,-2 1,-4 3,0 1,0 0,0 1,1 0,0 1,1 0,-1 0,1 1,1 0,0 1,0 0,1 0,0 1,1 0,0 0,1 0,0 1,1-1,0 1,1 0,0 1,1-1,0 0,1 1,0-1,1 1,1-1,0 1,0-1,2 1,-1-1,4 9,8 13,2 0,1-1,1-1,2 0,2-1,0-2,2 0,1-2,1 0,2-2,0-1,1-1,2-2,32 18,122 56,-163-85</inkml:trace>
  <inkml:trace contextRef="#ctx0" brushRef="#br0" timeOffset="36767.314">0 1924,'144'-47,"3"7,1 6,103-9,-181 38,0 3,0 2,-1 4,54 11,-49-9,0-3,0-3,0-3,34-8,499-13,-355 3,473-54,-286 23,89 14,88 9,431 30,-499 27,627-28,-664 27,787-26,217-1,-842-28,103 45,114-6,-237-38,128-1,82-2,406 30,-545-27,67-2,33 0,-375 30,-284 24,-141-22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6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1,'-24'47,"-17"36,-7 8,0-6,3-14,10-18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1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5253 796,'10'34,"3"6,-1-4</inkml:trace>
  <inkml:trace contextRef="#ctx0" brushRef="#br0" timeOffset="236.147">5310 316,'0'0</inkml:trace>
  <inkml:trace contextRef="#ctx0" brushRef="#br0" timeOffset="587.583">5620 627,'-13'19,"-7"9,1 1,1 0,1 1,2 1,1 0,2 1,-6 23,17-51,0 0,0 0,1-1,-1 1,1 0,0 0,0 0,1 0,-1 0,1 0,0 0,0 0,0-1,0 1,1 0,-1-1,1 1,0-1,0 1,0-1,1 0,-1 0,1 0,0 0,0 0,0-1,0 1,0-1,0 0,1 0,-1 0,1 0,-1-1,1 1,0-1,0 0,-1 0,1 0,0-1,1 1,9 0,-1 1,1-2,0 1,0-2,0 0,-1-1,1 0,-1-1,1 0,-1-1,0-1,0 0,0-1,-1 0,0-1,0 0,6-6,1-2,-1-1,-1 0,0-1,-1-1,0 0,-2-2,0 1,-1-2,-2 0,4-8,4-1,-2-1,0-1,-3-1,0 0,-3-1,0 0,-2 0,-2-1,-1-1,-2 1,-1-1,-2 1,-2-21,-1 47,1 1,-1-1,0 1,-1 0,0 0,0 0,0 0,-1 0,-1 1,1-1,-1 1,0 0,-1 1,0-1,0 1,0 0,-1 1,0 0,0 0,0 0,0 1,-1 0,0 0,0 1,0 0,0 0,0 1,-1 0,1 0,-1 1,1 0,-1 1,0 0,1 0,-1 1,-7 2,0 0,0 1,1 1,-1 1,1 0,0 1,1 0,0 1,0 1,1 0,0 1,0 1,1 0,0 0,1 1,1 1,0 0,0 0,2 1,-1 0,2 0,0 1,1 0,0 0,1 1,1 0,0 0,1 0,1 0,1 0,0 1,1-1,1 0,0 0,1 1,1-1,1 4,4 0,1 0,1 0,0-1,2-1,0 1,1-2,1 0,0-1,1 0,1-1,0 0,2-2,-1 0,1-1,17 8,-5-4,0-2,1-2,0 0,0-2,2-2,-1-1,1-1,-1-1,2-3,2 0,0-2</inkml:trace>
  <inkml:trace contextRef="#ctx0" brushRef="#br0" timeOffset="3087.153">7371 147,'-7'57,"14"356,-29-259,22-153,-1-1,1 1,0 0,0 0,0-1,0 1,0 0,0 0,0 0,0-1,0 1,0 0,0 0,1-1,-1 1,0 0,0 0,1-1,-1 1,1 0,-1-1,0 1,1 0,-1-1,1 1,-1-1,1 1,0 0,-1-1,1 0,0 1,-1-1,1 1,0-1,-1 0,1 0,0 1,0-1,0 0,-1 0,1 0,0 0,0 0,-1 0,1 0,0 0,0 0,0 0,-1 0,1 0,0-1,0 1,-1 0,1-1,0 1,0 0,45-24,-41 20,21-12,3-4,1 0,1 2,1 1,0 2,1 1,0 1,1 2,0 2,1 1,15-1,-46 8,-1 0,1 1,0-1,-1 1,1 0,-1 0,1 0,0 0,-1 1,1-1,-1 1,1 0,-1 0,1 0,-1 1,0-1,0 1,0 0,0 0,0 0,0 0,0 0,0 1,-1-1,1 1,-1 0,0 0,0-1,0 2,0-1,0 0,-1 0,1 0,-1 1,0-1,0 1,0-1,-1 1,1-1,-1 1,0 0,0-1,0 3,-6 8,-1 0,0 0,-1-1,0 0,-1-1,0 0,-1 0,-1-1,0 0,0-1,-1 0,0-1,-13 7,-6 7,-2-2,0-2,-1-1,0-1,-2-2,-6 0,33-11,-1-1,1 0,-1-1,0 0,0 0,0-1,0-1,0 0,0 0,0-1,-1 0,2 0,-6-2,14 1,0 1,-1 0,1 0,-1-1,1 1,0-1,0 1,0-1,0 1,0-1,0 0,1 0,-1 1,0-1,1 0,-1 0,1 0,0 1,0-1,0 0,0 0,0 0,0 0,0 0,0 0,1 1,-1-1,1 0,-1 0,1 0,0 1,0-1,0 0,0 1,0-1,0 1,0-1,0 1,1-1,-1 1,0 0,1 0,-1 0,1 0,0 0,0-1,6-8,8-11</inkml:trace>
  <inkml:trace contextRef="#ctx0" brushRef="#br0" timeOffset="3402.683">8161 599,'-19'20,"1"1,1 1,0 1,2 0,1 1,1 0,-6 17,17-39,1 0,0 0,0 0,-1 0,1 0,1 0,-1 0,0 1,0-1,1 0,-1 0,1 1,0-1,0 0,0 1,0-1,0 0,0 1,0-1,1 0,-1 0,1 1,0-1,0 0,0 0,0 0,0 0,0 0,0 0,1 0,-1 0,1-1,-1 1,1 0,0-1,0 1,-1-1,1 0,0 0,0 1,0-1,1-1,-1 1,0 0,0 0,0-1,1 1,-1-1,0 0,14-3,0 0,-1-1,1-1,-1-1,0 0,-1-1,0-1,0 0,0-1,-1 0,0-1,-1 0,0-1,-1-1,0 1,-1-2,0 0,5-9,-9 12,0 0,-1 0,-1 0,1 0,-1-1,-1 0,0 0,-1 0,0 0,0-7,-1 14,-1 0,0 0,0 0,0 0,0 0,0 0,-1 0,0 0,0 0,0 0,0 1,-1-1,0 0,1 1,-1-1,0 1,-1 0,1 0,0-1,-1 1,0 1,0-1,0 0,0 1,0 0,-1-1,1 1,0 0,-1 1,-3-2,-1 0,0 1,0 0,0 1,0 0,0 0,0 1,0 0,0 0,0 1,-1 0,1 0,-3 2,-8 4</inkml:trace>
  <inkml:trace contextRef="#ctx0" brushRef="#br0" timeOffset="4184.372">8725 542,'-31'13,"0"2,1 1,1 1,0 1,2 1,0 2,1 1,-4 5,-66 87,94-111,0 0,0 0,0 0,0 1,1-1,-1 1,1-1,0 1,0-1,1 1,-1 0,1 0,-1-1,1 1,0 0,1 0,-1-1,1 1,-1 0,1-1,0 1,0-1,1 1,-1-1,1 1,0-1,0 0,0 0,0 0,0 0,1 0,0 0,-1-1,1 1,0-1,0 1,1-1,5 2,0 0,1-1,-1 0,1 0,0-1,0 0,0-1,0 0,0-1,0 0,0 0,0-1,0-1,-1 1,1-2,0 1,-1-1,10-5,6-4,1-1,-2-2,0 0,0-2,-2 0,0-1,-1-2,-1 0,-1-1,-1-1,-1-1,3-5,9-18,-1-1,-3-1,-2-2,-2 0,13-51,-27 77,0-1,-2 0,-1 0,-1 0,-1 0,-2-9,1 26,-2-1,1 1,-1 0,0-1,-1 1,0 0,-1 0,1 0,-1 0,-1 0,0 1,0-1,0 1,-1 0,0 0,0 1,-1-1,1 1,-2 1,-4-5,5 6,1 1,-1 0,-1 0,1 1,0-1,-1 1,1 0,-1 1,1 0,-1 0,0 0,0 1,1 0,-1 0,0 1,0 0,1 0,-1 1,1-1,-1 1,1 1,0-1,-1 1,1 0,1 1,-1-1,0 2,-11 6,0 2,1 0,1 0,0 2,1 0,1 0,0 2,-3 6,5-6,0 1,1 0,2 1,0 0,0 0,2 0,0 1,2 0,0 1,1-1,1 0,1 1,1 0,0-1,2 1,0-1,2 1,0-1,1 0,3-1,1-1,0-1,1 0,1 0,0-1,1 0,1-1,0-1,1 0,1-1,0 0,1-1,0-1,1 0,1-1,-8-5,1 0,0 0,0-1,0 0,0-1,0 0,1-1,-1-1,1 1,0-2,0 0,-1 0,1-1,0 0,-1-1,1-1,-1 0,0 0,0-1,14-9</inkml:trace>
  <inkml:trace contextRef="#ctx0" brushRef="#br0" timeOffset="4771.835">9205 542,'-5'9,"0"1,1-1,0 0,1 1,0 0,0 0,1 0,0 0,1 1,0-1,0 0,1 1,1-1,0 0,0 0,1 1,0-1,1 0,1 1,-3-9,1 0,-1 0,1-1,0 1,0 0,-1-1,1 1,1-1,-1 1,0-1,0 0,0 0,1 0,-1 0,0-1,1 1,-1 0,1-1,-1 0,1 0,-1 1,1-1,-1-1,1 1,-1 0,1-1,-1 1,0-1,1 0,-1 0,0 0,1 0,-1 0,70-49,-57 32,0-2,-1 1,-1-2,-1 0,-1 0,-1-1,-1 0,-1-1,3-13,-1 21,-9 50,-1-31,-2 60,3 1,3-1,3 0,8 29,12 20,-5 1,-4 1,-6 1,-4 12,-7-93,-2-1,-1 1,-1-1,-3 0,0 0,-2 0,-2-1,-1 0,-1-1,-2 0,-2 2,5-15,0 0,-1 0,-1-1,-1-1,-1 0,0 0,-1-2,0 0,-2-1,1-1,-2 0,0-1,0-2,-20 9,35-17,0-1,-1 0,1 0,-1-1,1 1,0-1,-1 0,1 0,-1 0,1-1,0 1,-1-1,1 0,0-1,0 1,0-1,-1 1,2-1,-1-1,0 1,0 0,1-1,-1 0,1 0,0 0,0 0,0 0,0-1,0 1,1-1,0 0,0 0,0 0,0 0,0 0,1 0,0 0,0-1,0 1,0-2,-4-30,2 0,2 0,1 0,1 0,3 0,0 0,3 0,1 1,10-30,-2 18,2 1,1 1,3 1,1 1,2 1,2 0,2 3,2 0,1 2,29-26,-36 39</inkml:trace>
  <inkml:trace contextRef="#ctx0" brushRef="#br0" timeOffset="-4554.057">484 429,'-8'-3,"0"0,0 1,0 0,0 0,0 1,-1 0,1 0,0 1,-1 0,1 0,0 1,-1 0,1 1,0 0,0 0,0 1,0-1,0 2,1-1,-1 1,1 1,0-1,0 1,-2 3,-10 12,2 1,0 0,2 2,0 0,2 1,0 0,2 1,1 0,1 1,0 0,3 0,0 1,1-1,2 1,1 1,1-1,2 27,-2-41,1 1,1-1,0 1,0-1,1 0,1 1,1-1,0 0,0-1,1 1,1-1,0 0,1 0,0 0,0-1,1 0,1-1,1 1,-3-3,0-1,0 0,1-1,0 1,0-2,1 1,0-1,0 0,0-1,0 0,1 0,-1-1,1-1,0 1,0-2,0 1,0-1,0-1,0 0,1 0,-1-1,0 0,0-1,7-2,10-5,-1-2,0 0,-1-2,0-1,-1-1,-1-1,0-1,-1-1,-1-1,-1 0,-1-2,0-1,-2 0,0-1,10-20,-11 18,-1-1,-1 0,-1-1,-1-1,-2 0,0 0,-3-1,1-4,-6 23,0 0,-1-1,0 1,0-1,-1 1,0-1,-1 1,-1-1,1 1,-2-1,1 1,-1 0,-1 0,0 0,0 1,-1 0,0-1,-1 1,0 1,0-1,-1 1,0 1,-1-1,-3-3,-1 4,1-1,-1 1,0 1,-1 0,1 1,-1 1,0-1,-1 2,1 0,-1 1,1 0,-1 1,0 0,1 1,-1 1,0 0,1 1,-1 0,1 1,0 1,-2 1,-4 1,0 0,1 2,0 0,0 1,1 1,0 0,1 1,0 1,1 1,1 0,-1 1,2 0,0 1,-4 8,-14 44,25-39</inkml:trace>
  <inkml:trace contextRef="#ctx0" brushRef="#br0" timeOffset="-3718.569">1189 881,'10'-144,"-9"143,-1 1,0-1,0 0,0 0,0 0,0 0,0 0,0 1,0-1,0 0,0 0,-1 0,1 0,0 0,0 1,-1-1,1 0,-1 0,1 1,-1-1,1 0,-1 1,1-1,-1 0,0 1,1-1,-1 1,0-1,1 1,-1-1,0 1,0-1,0 1,1 0,-1 0,0-1,0 1,0 0,0 0,1 0,-1 0,0 0,0 0,0 0,0 0,0 0,0 0,1 1,-1-1,0 0,0 0,0 1,1-1,-1 1,0-1,0 1,1-1,-1 1,0-1,1 1,-1 0,0 0,-35 43,-44 141,67-150,-1 0,-2-1,-1 0,-2-2,-21 29,30-53,19-30,91-130,57-69,-106 138,-34 110,3 51,-19-66,0 0,1-1,1 1,-1 0,2-1,0 0,0 1,1-1,0-1,1 1,0-1,1 0,0-1,1 1,0-1,0-1,1 1,0-2,0 1,1-1,4 2,-12-8,1 0,-1 0,0 0,0 0,0-1,0 1,1-1,-1 1,0-1,1 0,-1 0,0 0,1 0,-1-1,0 1,0-1,1 1,-1-1,0 0,0 1,0-1,0 0,0-1,0 1,0 0,0-1,0 1,-1-1,1 1,0-1,-1 0,0 1,1-1,-1 0,0 0,1-2,29-84,-28 75,14-130,-17 118</inkml:trace>
  <inkml:trace contextRef="#ctx0" brushRef="#br0" timeOffset="-2685.912">2657 712,'-10'-1,"-1"0,1 0,-1 1,1 1,0 0,-1 0,1 1,0 0,0 1,0 0,0 0,-1 2,-4 1,0 0,1 1,0 1,0 1,1 0,0 0,0 2,1-1,0 2,1-1,1 2,0-1,0 1,1 1,1 0,0 0,1 0,1 1,-5 14,10-25,0-1,0 0,0 1,0-1,0 1,1-1,-1 1,1-1,0 1,0-1,1 1,-1-1,1 1,-1-1,1 1,0-1,0 0,1 1,-1-1,1 0,0 0,-1 0,1 0,1 0,-1-1,0 1,1-1,-1 1,1-1,0 0,0 0,-1 0,2 0,-1 0,0-1,0 1,0-1,1 0,-1 0,1 0,-1-1,0 1,1-1,0 0,11-1,0-1,0 0,0-1,0-1,0 0,-1-1,0-1,0 0,0-1,-1-1,0 0,0-1,-1 0,6-6,181-176,-194 185,22-19,-26 24,0 1,-1 0,1 0,0 1,-1-1,1 0,0 0,-1 0,1 0,0 0,-1 1,1-1,0 0,-1 1,1-1,-1 0,1 1,-1-1,1 1,-1-1,1 1,-1-1,1 1,-1-1,0 1,1-1,-1 1,0 0,1-1,-1 1,0 0,0-1,0 1,1 0,-1-1,0 1,0 0,0-1,0 1,0 0,0-1,-1 1,1 0,0-1,0 1,0 0,-1-1,1 1,0-1,-1 1,2 20,-2-5,1 1,0 0,1-1,1 1,1-1,0 0,1 1,1-1,1-1,0 1,0-1,2 0,6 10,-6-19,-1 0,1 0,0-1,0 0,1 0,0-1,0 0,0-1,0 0,0 0,1-1,-1 0,1 0,1-1,13 2</inkml:trace>
  <inkml:trace contextRef="#ctx0" brushRef="#br0" timeOffset="-1580.628">3645 683,'17'280,"-11"-199,-7-81,1 1,-1-1,1 0,-1 0,1 0,-1 0,1 0,-1 0,0 0,1 0,-1 0,1 0,-1 0,1 0,-1-1,1 1,-1 0,1 0,-1 0,1-1,-1 1,1 0,-1-1,1 1,0 0,-1-1,1 1,-1-1,1 1,0 0,0-1,-1 1,1-1,0 1,0-1,-1 1,1-1,0 1,0-1,0 1,0-1,0 0,0 1,0-1,0 1,0-1,0 1,0-1,0 1,0-1,0 1,1-1,-1 1,0-1,0 1,-2-31,1 0,2 0,0 1,3-1,0 0,2 1,1 0,1 0,2 1,1 0,1 1,2 0,0 1,2 1,4-5,3-11,-22 40,-1 1,0 0,-1-1,1 1,0 0,1 0,-1 0,0 0,0 0,0 0,0 0,1 0,-1 0,1 0,-1 0,0 0,1 1,0-1,-1 0,1 0,-1 0,1 0,0 1,0-1,-1 0,1 1,0-1,0 1,0-1,0 1,0-1,0 1,0-1,0 1,0 0,0 0,0-1,0 1,0 0,0 0,0 0,0 0,0 0,0 0,0 1,0-1,0 0,0 0,0 1,0-1,0 1,0-1,0 1,0-1,0 1,-1 0,2-1,51 173,-42-159</inkml:trace>
  <inkml:trace contextRef="#ctx0" brushRef="#br0" timeOffset="-1318.873">4181 994,'5'4,"6"3,2-1</inkml:trace>
  <inkml:trace contextRef="#ctx0" brushRef="#br0" timeOffset="-1169.696">4068 458,'0'0</inkml:trace>
  <inkml:trace contextRef="#ctx0" brushRef="#br0" timeOffset="-685.867">4718 458,'-31'17,"1"2,1 0,0 2,2 2,1 0,0 2,-1 4,20-23,1 1,0 0,0 0,1 1,0-1,0 1,1 0,0 0,0 1,1-1,0 1,0 0,1 0,0 0,1 0,0 0,1 0,-1 0,2 1,-1-1,1 0,1 0,0 0,0 0,0 0,1-1,2 3,-3-7,1-1,0 0,0 1,0-1,0 0,1-1,-1 1,1 0,0-1,-1 0,1 0,0 0,0-1,1 1,-1-1,0 0,0 0,1 0,-1-1,0 1,1-1,-1 0,0 0,1-1,-1 1,1-1,6-1,0 0,-1 0,1-1,-1 0,0-1,0 0,0-1,-1 0,1 0,2-3,3-5,-1-1,-1-1,0 0,-1-1,0 0,7-16,3-2,69-113,-91 146,1 0,-1 0,1 0,-1 0,1 0,-1 0,1 0,0 0,0 0,-1 0,1 0,0 0,0 0,0 1,0-1,0 0,0 1,0-1,0 1,0-1,0 1,1-1,-1 1,0 0,0 0,0-1,0 1,1 0,-1 0,0 0,0 0,0 0,1 1,-1-1,0 0,0 1,0-1,0 0,0 1,1-1,-1 1,0 0,0-1,0 1,-1 0,1 0,0 0,0-1,0 1,0 0,-1 0,1 0,0 0,-1 0,1 0,-1 1,1-1,-1 0,0 0,0 0,1 0,-1 0,0 1,0-1,0 0,0 1,4 18,-1-1,-1 1,-1 0,0 0,-1 0,-2-1,0 1,-4 14,2 3,-60 355,-21-40,71-302,12-35,-1 1,0-1,-1 0,-1-1,0 1,-1-1,-1 0,0 0,-1-1,0 0,-1 0,-1-1,0 0,0-1,-1 0,-1-1,1 0,-11 6,19-15,1 0,0 0,-1 0,1 0,0 0,-1-1,1 1,-1-1,1 0,-1 0,0 0,1 0,-1 0,1-1,-1 1,1-1,-1 1,1-1,0 0,-1 0,1 0,0 0,0 0,0-1,-1 1,1-1,1 1,-1-1,0 0,0 0,1 0,-1 0,1 0,-1 0,1 0,0 0,-1-3,-25-94,26 66,2 0,1 0,2 0,1 0,2 0,0 1,3 1,0-1,2 1,2 1,0 0,2 1,10-12,-12 13,-2 4</inkml:trace>
  <inkml:trace contextRef="#ctx0" brushRef="#br0" timeOffset="1935.606">4181 769,'0'-5,"0"3,0 7,0 7,0 7,0 4,0 4,0 1,-5 2,-1-1,5-4,2-7</inkml:trace>
  <inkml:trace contextRef="#ctx0" brushRef="#br0" timeOffset="19604.364">1755 1671,'0'0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6:00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343,'303'-178,"-286"165,-12 9,0 0,0 0,1 0,-1 0,1 1,0 0,0 0,0 0,0 1,1 0,-1 0,0 1,1 0,4-1,-9 4,0-1,0 1,-1-1,1 1,0-1,-1 1,0 0,1 0,-1-1,0 1,0 0,0 0,0 1,0-1,0 0,-1 0,1 0,-1 0,0 1,1-1,-1 0,0 0,0 1,0-1,-1 0,1 0,0 1,-1 0,1 3,3 281,-20-140,-6-1,-9 7,-16 99,33-161,4 1,3 0,5 8,4-57,-19-83,14 25,-1 0,0 1,-1-1,0 1,-2 1,1-1,-2 1,0 0,0 1,-1 0,-1 1,0 0,0 1,-1 0,0 0,-1 1,0 1,-1 0,1 1,-1 1,-1 0,1 0,-13-2,-13 3,1 2,0 2,-1 1,1 2,0 1,-1 3,2 1,-1 2,1 1,1 2,-12 6,18-2,9-2</inkml:trace>
  <inkml:trace contextRef="#ctx0" brushRef="#br0" timeOffset="550.25">1101 823,'725'-177,"-600"142,-109 43,-30 18,8-16,-10 25,2 0,1 1,2 1,2 0,1 0,2 0,1 1,2 0,2 28,2-10,-1-32</inkml:trace>
  <inkml:trace contextRef="#ctx0" brushRef="#br0" timeOffset="955.374">2370 993,'-9'2,"-1"0,1 1,0 1,0-1,0 1,1 1,0 0,-1 0,2 0,-1 1,0 0,1 1,1 0,-1 0,1 0,-1 1,-3 4,1 0,-1 1,2 0,0 0,0 1,1-1,1 2,1-1,0 1,0 0,2 0,0 0,0 1,2-1,-1 0,2 9,1-20,-1 0,1 0,-1 1,1-1,1 0,-1 0,1 0,-1 0,1 0,0 0,0-1,1 1,-1-1,1 1,0-1,0 0,0 0,0 0,0-1,1 1,-1-1,1 1,0-1,0 0,0-1,0 1,0-1,0 0,0 0,0 0,0 0,1-1,-1 1,0-1,0 0,1 0,-1-1,0 0,0 1,1-1,1-1,15-4,0 0,-1-1,0-1,0 0,-1-2,0 0,-1-1,0-1,-1-1,0-1,-1 0,0-1,-2 0,1-2,-2 1,0-2,-2 0,11-18,-18 26,0 0,0 0,-1 0,0-1,-1 1,0-1,-1 0,0 1,-1-1,0 0,0 0,-1 1,0-1,-3-5,3 10,0 0,-1 0,0 0,0 0,0 0,-1 1,1-1,-2 1,1 0,0 0,-1 0,0 0,0 1,-1-1,1 1,-1 0,0 1,0-1,0 1,0 0,-1 0,1 0,-1 1,0 0,-5-1,4 2,0 1,-1 1,1-1,-1 1,1 1,0-1,-1 1,1 0,0 1,0 0,1 0,-1 0,1 1,-1 0,-2 2,-16 10</inkml:trace>
  <inkml:trace contextRef="#ctx0" brushRef="#br0" timeOffset="1252.86">2879 1388,'-5'-24,"3"-23,7-12,3-1,4 5,5 6,5 12,-2 8,1 4,2 1,1 4,2 2,1 3,0 5,-3 8,-7 9,-6 5</inkml:trace>
  <inkml:trace contextRef="#ctx0" brushRef="#br0" timeOffset="2333.521">3951 259,'25'265,"-23"75,-29-78,2-82,30-152,13-34,-9-13,0-1</inkml:trace>
  <inkml:trace contextRef="#ctx0" brushRef="#br0" timeOffset="2569.059">3697 852,'43'0,"24"-5,6-1,-1-1,-7 2,-11 2,-8 1,-9 1,-9 5,-6 2,-1 1,-4-2</inkml:trace>
  <inkml:trace contextRef="#ctx0" brushRef="#br0" timeOffset="2884.309">4346 1218,'-2'-1,"0"0,0 0,1 0,-1-1,0 1,1 0,-1-1,1 1,0-1,0 0,-1 1,1-1,0 0,0 0,0 1,1-1,-1 0,0 0,1 0,-1 0,1 0,0 0,0 0,0 0,0-1,0 1,0 0,0 0,1 0,-4-14,1 0,1 0,1 0,0 0,1 0,1 1,0-1,1 0,1 0,0 1,1 0,1 0,1 0,0 1,0 0,1 0,1 1,1 0,0 0,0 1,1 1,1 0,0 0,0 1,39-3,-32 16</inkml:trace>
  <inkml:trace contextRef="#ctx0" brushRef="#br0" timeOffset="3235.015">5052 767,'-43'22,"0"1,2 3,1 1,2 2,0 2,2 1,-17 21,47-48,0 1,1-1,-1 1,1 1,0-1,1 1,0-1,0 1,0 1,1-1,0 0,0 1,1 0,0-1,1 1,-1 0,1 0,1 0,0 0,0 4,1-11,0 1,0 0,0 0,0 0,0-1,1 1,-1 0,1-1,-1 1,1-1,-1 0,1 0,0 1,0-1,0 0,-1 0,1-1,0 1,0 0,0-1,0 1,1-1,-1 1,0-1,0 0,0 0,0 0,0 0,0-1,0 1,0 0,0-1,0 1,0-1,0 0,0 0,1 0,73-38,-42 14,-2-2,-1 0,-2-2,0-2,14-21,70-71,-91 112,-16 16</inkml:trace>
  <inkml:trace contextRef="#ctx0" brushRef="#br0" timeOffset="3641.832">5278 1190,'125'-314,"-113"296,-5 25,-5 37,-2-33,0-7,-1-1,1 1,0-1,1 1,-1-1,1 1,0-1,-1 0,1 1,1-1,-1 0,0 0,1 1,0-1,0 0,0-1,0 1,0 0,0 0,1-1,-1 0,1 1,0-1,0 0,-1 0,1-1,1 1,-1 0,0-1,0 0,1 0,-1 0,0 0,1 0,-1-1,1 0,-1 1,1-1,-1-1,1 1,-1 0,1-1,-1 0,0 1,1-1,1-2,9-6,0-1,-1-1,-1-1,1 0,-2 0,0-1,6-9,41-44,-39 49,-1 4</inkml:trace>
  <inkml:trace contextRef="#ctx0" brushRef="#br0" timeOffset="4107.466">6067 739,'1'-1,"-1"1,1-1,-1 1,1-1,0 1,-1-1,1 1,-1-1,1 1,0 0,0-1,-1 1,1 0,0 0,-1-1,1 1,0 0,0 0,0 0,-1 0,1 0,0 0,0 0,-1 0,1 0,0 1,0-1,-1 0,1 0,0 1,0-1,-1 0,1 1,0-1,-1 1,1-1,-1 1,1-1,0 1,-1-1,1 1,-1-1,0 1,1 0,-1-1,1 1,-1 0,-10 38,-41 23,-15 29,66-86,0-1,0 0,0 1,0-1,0 0,1 1,0-1,0 0,0 0,1 1,-1-1,1 0,0 0,0-1,0 1,1 0,-1-1,1 1,0-1,0 0,0 0,0 0,1 0,-1-1,1 1,0-1,0 0,-1 0,1 0,1-1,-1 1,0-1,0 0,1 0,42 27,-44-26,0 0,0 0,0 1,-1-1,1 1,-1-1,1 1,-1 0,0 0,0 0,0 0,-1 0,1 1,-1-1,0 0,1 1,-1-1,-1 1,1-1,-1 1,1 0,-1-1,0 1,0-1,-1 1,1 0,-1-1,1 1,-1-1,0 1,-1-1,1 0,-1 1,1-1,-1 0,0 0,0 0,0 0,0 0,-1-1,1 1,-1-1,0 1,0-1,0 0,-1 1,-50 21,29-18</inkml:trace>
  <inkml:trace contextRef="#ctx0" brushRef="#br0" timeOffset="4722.293">5165 796,'-10'0,"-3"4,1 7,2 7,3 4,3 3,2 3,1 1,1 0,0 1,1-1,4-5,7-1,5-6,6-4,2-6,3-3,-3-2</inkml:trace>
  <inkml:trace contextRef="#ctx0" brushRef="#br0" timeOffset="5787.576">6463 203,'-17'128,"9"-36,4-1,4 1,4 0,9 43,-10-107,-2 0,0 0,-2 0,-1 1,-2-1,0-1,-2 1,-8 25,13-51,0-1,0 0,0 0,0 0,0 0,1 0,-1 1,0-1,1 0,-1 0,1 0,-1 1,1-1,0 0,-1 1,1-1,0 0,0 1,0-1,0 0,0 1,0-1,0 0,1 0,-1 1,0-1,1 0,-1 1,1-1,0 0,-1 0,1 0,0 0,-1 0,1 0,0 0,0 0,0 0,0 0,0 0,0 0,0 0,0-1,1 1,-1 0,0-1,0 1,0-1,1 0,0 1,14-6</inkml:trace>
  <inkml:trace contextRef="#ctx0" brushRef="#br0" timeOffset="6500.782">7197 683,'-85'62,"2"3,4 5,-2 7,71-68,4-5,0 1,0 0,1 0,0 1,-1 0,2 0,-1 0,1 0,0 1,0-1,1 1,0 0,0 1,1-1,0 0,-1 6,4-10,1-1,-1 1,1-1,0 1,0-1,0 0,0 0,0 0,1 0,-1-1,1 1,-1 0,1-1,0 0,-1 0,1 0,0 0,0 0,0 0,0-1,0 1,-1-1,1 0,0 0,0 0,0 0,0 0,0-1,0 1,0-1,0 0,0 0,-1 0,1 0,0-1,0 0,25-7,-2-1,0-1,0-1,-1-2,0 0,12-11,10-4,17-18,-52 37,0 0,0 1,0 1,1 0,1 1,-1 0,1 1,10-3,-23 8,1 1,-1-1,1 1,0 0,0 0,-1 0,1 0,0 0,-1 0,1 0,0 0,0 0,-1 1,1-1,-1 1,1-1,0 1,-1 0,1 0,-1 0,1 0,-1 0,0 0,1 0,-1 0,0 0,0 0,0 1,0-1,0 1,0-1,0 1,0-1,-1 1,1-1,0 1,-1 0,1 1,5 73,-6-52,0-19,-1-1,1 1,1-1,-1 1,1-1,0 1,0-1,0 1,0-1,1 0,0 0,0 1,0-1,0 0,1-1,0 1,-1 0,1-1,0 0,1 1,-1-1,1-1,-1 1,1 0,0-1,0 0,0 0,0 0,0 0,1 0,-1-1,1 0,-1 0,1 0,-1-1,1 0,-1 1,1-1,-1-1,1 1,-1-1,1 0,2-1,12-7,0-1,-1-1,-1-1,0 0,0-1,-1-1,-1-1,-1 0,0-1,-1 0,0-1,-2 0,1-2,2-1,18-23,-2-2,-2-1,-1-2,-3 0,-3-1,-1-2,-2 0,-3 0,-2-2,-2 0,-3 0,-2-1,-1-34,-5 71,1 12,-1 0,1 0,-1 0,0 0,0 0,-1 0,0 0,0 0,0 0,0 0,-1 1,0-1,0 0,0 1,0-1,-1 1,0-1,2 4,0 0,0 1,0-1,0 1,0-1,0 1,-1-1,1 1,0 0,0 0,0 0,0-1,-1 1,1 0,0 0,0 0,0 1,0-1,-1 0,1 0,0 1,0-1,0 1,0-1,0 1,0-1,0 1,0 0,0-1,0 1,0 0,0 0,1-1,-1 1,0 0,0 0,1 0,-1 0,1 0,-1 0,1 0,-1 1,1-1,-23 50,12 2,2 1,2 0,3-1,2 2,2-1,3 0,2 0,3-1,1 0,4 0,16 46,61 115,-119-232,14 2,3 1</inkml:trace>
  <inkml:trace contextRef="#ctx0" brushRef="#br0" timeOffset="6739.395">7507 541,'48'5,"40"1,14 0,0-1,-8-1,-11-2,-9-1,-13 0,-7-1,-8 4,-7 2,-5 0,-4-1,-2-2,-1-1,-5-1</inkml:trace>
  <inkml:trace contextRef="#ctx0" brushRef="#br0" timeOffset="11404.164">8608 626,'5'0,"1"5,0 6,4 1,0 4,-2 4,-2 3,-2 2,-2 2,-1 2,0 0,-2-1,-4 1,-2 0,0 0,2-1,1-9,2-8</inkml:trace>
  <inkml:trace contextRef="#ctx0" brushRef="#br0" timeOffset="11675.702">8720 230,'-14'10,"0"3,2 4,3-1</inkml:trace>
  <inkml:trace contextRef="#ctx0" brushRef="#br0" timeOffset="12154.289">9030 597,'-14'18,"1"1,0 0,2 0,0 2,1-1,1 1,1 1,1-1,-3 16,9-33,0-1,0 0,1 0,-1 0,1 1,0-1,0 0,0 0,0 1,1-1,-1 0,1 0,0 0,0 0,0 1,0-1,1-1,-1 1,1 0,0 0,0 0,0-1,0 1,0-1,0 0,1 0,-1 0,1 0,0 0,-1 0,1 0,0-1,0 0,0 1,0-1,0 0,0 0,1-1,-1 1,0-1,0 0,1 1,1-2,5 2,0 0,-1-1,1 0,0-1,-1 0,1-1,-1 0,1 0,-1-1,0 0,0-1,0 0,-1 0,1-1,-1 0,0 0,0-1,-1 0,0-1,0 1,0-1,-1-1,0 0,-1 4,0-1,-1 0,1 0,-1 0,-1-1,1 1,-1-1,0 0,0 0,-1 0,1-1,-1 1,-1 0,1-1,-1 1,0-1,-1 0,0 1,0-1,0 1,-1-1,1 0,-2 1,1-1,-1 1,0 0,-1-2,1 3,0 1,-1-1,1 0,-1 1,0 0,0 0,-1 0,1 0,-1 0,0 1,0-1,0 1,-1 0,1 0,-1 1,1 0,-1-1,0 1,0 1,0-1,0 1,0 0,0 0,0 0,-1 1,1 0,0 0,0 0,-1 1,1-1,0 1,0 0,0 1,-5 1,-45 23,30-11</inkml:trace>
  <inkml:trace contextRef="#ctx0" brushRef="#br0" timeOffset="12672.001">9397 852,'91'-90,"13"-32,-103 121,-1 0,1 0,0-1,0 1,0 0,0 0,0 0,0 0,1 1,-1-1,0 0,0 0,1 1,-1-1,0 1,1-1,-1 1,0-1,1 1,-1 0,1 0,-1 0,1-1,-1 2,0-1,1 0,-1 0,1 0,-1 1,1-1,-1 0,0 1,1 0,-1-1,0 1,0 0,2 0,34 47,-23-27,-10-15,0-1,0 1,0-1,1-1,0 1,0-1,0 1,0-1,1-1,0 1,-1-1,1 0,0 0,1-1,-1 0,0 0,1 0,-1-1,1 0,0 0,-1 0,1-1,0 1,0 0,0-1,0 1,0-1,-1-1,1 1,0-1,0-1,0 1,-1-1,1 0,0-1,-1 1,0-1,0 0,0-1,0 0,0 0,-1 0,1 0,-1-1,-1 0,1 0,0 0,-1-1,0 0,-1 1,1-1,-1-1,0 1,-1 0,1-1,-1-1,0-16</inkml:trace>
  <inkml:trace contextRef="#ctx0" brushRef="#br0" timeOffset="14219.783">11007 739,'-25'25,"2"1,0 1,2 1,1 1,1 0,2 2,1 0,1 1,-1 10,13-39,1 1,0 0,1 0,-1 0,1 0,-1 0,1 1,0-1,1 0,-1 1,1-1,0 0,0 1,0-1,1 0,-1 1,1-1,0 0,1 0,-1 0,0 0,1 0,0 0,0 0,0 0,1-1,-1 1,1-1,0 1,0-1,0 0,0 0,1-1,-1 1,1-1,0 1,-1-1,4 1,5-2,1 0,-1-1,1 0,-1-1,1 0,-1-1,1 0,-1-1,0-1,0 1,-1-2,1 0,-1 0,0-1,0-1,-1 0,0 0,0-1,0 0,4-6,2 2,-5 4,0-1,-1 0,0-1,-1 0,0 0,-1-1,0 0,-1-1,0 1,3-9,-7 15,-1 1,0-1,-1 0,1 0,-1 0,0-1,0 1,0 0,-1 0,0-1,0 1,0 0,0-1,-1 1,0 0,0 0,-1 0,1 0,-1 0,0 0,-1 0,1 0,-1 1,0-1,0 1,0 0,0 0,-3-2,-2 0,1-1,-1 2,-1-1,1 1,-1 0,0 1,0 0,0 1,-1-1,1 2,-1-1,0 1,1 1,-1 0,0 0,0 1,0 1,0-1,0 1,0 1,1 0,-1 0,1 1,-1 0,1 1,-7 4,16-8,1 0,-1 0,1 1,-1-1,1 0,-1 0,0 1,1-1,-1 1,0-1,1 0,-1 1,0-1,0 1,1-1,-1 1,0-1,0 1,0-1,1 1,-1-1,0 1,0-1,0 1,0-1,0 1,0-1,0 1,0-1,0 1,-1-1,1 1,0-1,0 1,0-1,0 0,-1 1,1-1,0 1,0-1,-1 1,1-1,0 0,-1 1,1-1,-1 0,1 1,0-1,-1 0,1 1,-1-1,1 0,-1 0,1 0,-1 1,22-11,0 0,-1-1,0-1,-1-1,0-1,3-5,25-16,-6 8,-1-2,-1-2,-2-2,-1-1,-2-2,-1-1,-2-1,3-8,-30 39,1 1,-1-2,0 1,-1 0,0-1,0 1,0-1,-1 0,0 0,-1 0,0 0,0 0,-1 0,0-1,0 1,-1 0,0-3,1 10,0 0,0 0,0 0,-1 1,1-1,0 0,-1 0,1 0,0 0,-1 0,1 0,-1 1,1-1,-1 0,1 0,-1 1,0-1,1 0,-1 1,0-1,0 0,1 1,-1-1,0 1,0 0,0-1,0 1,0-1,0 1,0 0,0 0,1 0,-1 0,0 0,0 0,0 0,0 0,0 0,0 0,0 0,0 0,0 1,0-1,0 0,0 1,0-1,1 1,-1-1,0 1,0-1,1 1,-1 0,0 0,-29 44,20-12,2 0,1 1,1-1,2 1,2 1,1-1,1 0,2 0,2 0,6 31,14 39,5-1,35 82,-30-93,-5 2,-3 1,-5 1,-4 1,-2 17,-13-102,0 1,-1 0,-1-1,0 1,0-1,-1 1,-1-1,0 1,-1-1,0 0,-1 1,0-2,-1 1,0 0,-1-1,0 0,-1-1,0 1,0-1,-2 0,1-1,-1 0,0-1,-7 6,7-8,0 0,-1-1,1 0,-1 0,0-1,0 0,0-1,-1 0,1-1,-1 0,0-1,1 0,-1 0,0-1,0 0,0-1,1-1,-1 0,0 0,1-1,0 0,0-1,0 0,0 0,0-1,1-1,0 1,0-2,0 1,1-1,0 0,0-1,1 0,0 0,0-1,-1-3,4 4,1 0,0-1,1 1,0-1,0 0,1 0,0 0,0 0,1 1,0-1,1 0,0 0,0 0,1 0,0 1,1-1,0 1,0-1,1 1,0 0,4-5,116-152,8 29,-95 101</inkml:trace>
  <inkml:trace contextRef="#ctx0" brushRef="#br0" timeOffset="27928.283">12474 683,'0'283,"16"-209,-18-69,-5-27,5-2,2 0,1 0,0 0,2 0,1 0,1 1,1-1,0 1,2 1,1-1,1 1,1 1,0 0,2 0,0 2,2-1,13-13,-27 31,0 0,1 0,-1 0,1 0,-1 0,1 1,0-1,-1 1,1-1,0 1,0-1,0 1,0 0,1 0,-1 0,0 0,0 1,1-1,-1 0,0 1,1 0,-1-1,1 1,-1 0,0 0,1 1,-1-1,0 0,1 1,-1-1,0 1,1 0,-1 0,0 0,0 0,0 0,0 0,0 1,0-1,0 1,0-1,0 1,-1 0,1 0,-1-1,1 3,45 55,-37-56</inkml:trace>
  <inkml:trace contextRef="#ctx0" brushRef="#br0" timeOffset="28258.918">13123 683,'-5'38,"-6"22,-1 6,1-3,7-13,5-10,1-6,1-6,5-6,1-12,-1-13,3-10,-1-8,-2-1</inkml:trace>
  <inkml:trace contextRef="#ctx0" brushRef="#br0" timeOffset="28496.259">13236 400,'-19'5,"-6"6,5 6,6 1</inkml:trace>
  <inkml:trace contextRef="#ctx0" brushRef="#br0" timeOffset="31597.722">13885 654,'1'-3,"0"0,1 0,-1 0,0 0,-1 0,1 0,-1 0,1-1,-1 1,0 0,0 0,0 0,-1-1,1 1,-1 0,0 0,1 0,-2 0,1 0,0 0,0 0,-1 0,0 1,1-1,-1 1,0-1,0 1,-1-1,1 1,0 0,-1 0,1 0,-1 0,0 1,0-1,1 1,-1 0,0 0,0-1,0 2,0-1,-2 0,-7 3,0 1,0 0,0 1,1 0,-1 1,1 0,0 1,0 0,1 1,0 0,0 1,0 0,1 0,1 1,-1 0,1 1,0 1,-7 4,1-2,1 0,1 1,0 0,0 0,2 1,0 1,0 0,2 0,0 1,1 0,0 0,1 1,2 0,-1 0,1 7,5-18,0-1,1 1,-1 0,1 0,1-1,-1 0,1 1,0-1,1 0,-1 0,1 0,0-1,1 0,-1 1,1-2,0 1,1 0,-1-1,1 0,0 0,0-1,0 0,0 0,0 0,1 0,-1-1,1 0,0-1,0 0,-1 0,1 0,0-1,0 0,0 0,0 0,0-1,0 0,-1-1,1 0,0 0,-1 0,1 0,0-2,16-12,0-1,-2-2,0 0,-1-1,-1 0,-1-2,-1 0,-1-1,-1-1,-1-1,1-5,72-172,-82 241,-7 22,-2 55,4-1,6 0,17 93,-15-177,-1 0,-2 0,-1 0,-1 1,-2-1,-2 1,0 0,-2-1,-1 0,-2 0,-1 0,-10 25,12-41,-1-1,0-1,-1 1,-1-1,0-1,-1 1,0-1,0-1,-2 1,1-2,-1 0,-1 0,0-1,0 0,-1-1,0 0,-1-1,1-1,-1 0,0-1,-1 0,1-2,-1 1,0-2,-9 1,20-3,-1 0,1-1,-1 1,1-1,-1 0,1 0,0-1,-1 1,1-1,0 0,0 0,0 0,0-1,0 0,1 1,-1-1,1 0,0-1,0 1,0-1,0 1,0-1,1 0,0 0,0 0,0 0,0 0,1-1,-1 1,1 0,0-1,0-4,-1-4,0-1,2 1,0-1,0 0,1 1,1-1,0 1,1-1,0 1,3-7,12-29,3 0,1 1,2 2,3 0,1 2,2 1,5-2,-11 17</inkml:trace>
  <inkml:trace contextRef="#ctx0" brushRef="#br0" timeOffset="33444.184">16227 175,'8'15,"0"0,-2 1,0 0,0 0,-2 0,0 1,1 10,4 16,0-1,-2 1,-1 0,-3 1,-2-1,-1 1,-2-1,-8 40,-4 133,49-257,125-124,-140 147,1 1,0 1,1 1,1 1,0 0,1 2,0 1,1 1,0 1,1 1,10-1,-33 8,-1 1,1-1,-1 0,1 1,-1 0,1-1,0 1,-1 0,1 0,-1 1,1-1,0 0,-1 1,1 0,-1-1,1 1,-1 0,0 0,1 1,-1-1,0 0,0 1,1-1,-1 1,-1 0,1 0,0 0,0 0,-1 0,1 0,-1 0,1 0,-1 1,0-1,0 0,0 1,0-1,-1 1,1-1,-1 1,1 0,-1 0,-3 13,-1 0,0 0,-1 0,-1-1,0 0,-1 0,-1-1,-1 0,1 0,-2-1,0 0,-1-1,0 0,-1 0,0-1,0-1,-1 0,-10 5,-14 17,-2-2,-1-1,-2-2,0-2,-1-1,-2-3,-5 1,26-15</inkml:trace>
  <inkml:trace contextRef="#ctx0" brushRef="#br0" timeOffset="33765.136">17018 710,'-7'11,"2"1,-1 0,2 0,-1 0,2 0,-1 1,2-1,0 1,0 0,1-1,1 1,0 0,1 0,0 0,1 0,1-1,-1 1,6 11,-5-20,1 0,-1 0,1-1,0 1,0-1,0 0,1 0,-1-1,1 1,0-1,-1 0,1 0,0 0,0-1,0 0,0 0,1 0,-1 0,0-1,0 0,0 0,1-1,-1 1,0-1,0 0,0 0,0-1,0 0,0 0,0 0,-1 0,1-1,-1 1,1-1,-1 0,0-1,0 1,-1-1,1 0,-1 0,1 0,-1 0,-1 0,1-1,2-3,-2 1,0 0,-1 0,0 0,0-1,0 1,-1-1,0 1,0-1,-1 1,0-1,0 1,-1-1,0 1,0-1,-1 1,0 0,0-1,0 1,-1 0,0 1,-1-1,0 0,0 1,0 0,-1 0,0 0,0 0,0 1,-1 0,1 0,-1 0,-1 1,1 0,0 0,-1 1,0 0,0 0,0 0,0 1,-1 0,1 0,0 1,-1 0,-4 0,-16 2,2 3</inkml:trace>
  <inkml:trace contextRef="#ctx0" brushRef="#br0" timeOffset="34413.154">17611 626,'-26'19,"1"1,1 1,1 1,0 1,2 1,1 1,1 0,-4 11,20-33,1-1,0 1,0-1,0 1,1 0,-1-1,1 1,-1 0,1 0,0 0,0 1,1-1,-1 0,0 0,1 0,0 1,0-1,0 0,0 0,0 0,1 1,0-1,-1 0,1 0,0 0,1 0,-1 0,0 0,1 0,0 0,-1-1,1 1,0-1,0 1,1-1,-1 0,0 1,1-1,0 0,-1-1,1 1,0 0,0-1,0 0,0 0,2 1,6-1,-1 0,1 0,0-1,0-1,-1 0,1 0,0-1,-1 0,1-1,-1 0,0-1,0 0,0-1,-1 0,1 0,-1-1,-1 0,3-2,8-7,-2 0,1-2,-2 0,0 0,-1-2,-1 0,10-17,-1-6,-1 0,-3-1,-1-1,-2-1,-2-1,-3 0,-1 0,-2-1,0-33,-6 62,-2 0,0 0,-1 0,-1 0,-1 0,0 1,-1-1,-1 1,-1 0,0 0,-1 0,-2 0,7 14,0-1,0 1,-1 0,0-1,0 1,0 1,0-1,0 0,0 1,-1-1,1 1,-1 0,0 0,1 1,-1-1,0 1,0 0,0 0,0 0,0 0,0 1,-1 0,1 0,0 0,0 0,0 0,0 1,0 0,0 0,0 0,0 0,0 1,0-1,0 1,1 0,-3 2,-10 5,0 0,1 1,0 1,1 1,0 0,1 1,-10 11,12-8,-1 1,2-1,0 2,1-1,1 2,1-1,0 1,1 0,1 0,1 0,1 1,1 0,0 0,2 0,0-1,1 1,1 0,1 0,0-1,2 1,0-1,2 0,3 8,3 1,0-1,2 0,1-1,1-1,1-1,1 0,2-1,0-1,19 14,105 81,-121-100</inkml:trace>
  <inkml:trace contextRef="#ctx0" brushRef="#br0" timeOffset="34998.875">18118 710,'-6'15,"0"1,1-1,0 1,2 0,-1 0,2 0,0 0,1 0,1 1,1-1,0 0,1 1,0-1,1 0,2 3,-3-15,0-1,0 1,0-1,0 1,0-1,1 0,0 0,-1 0,1 0,0 0,1-1,-1 1,0-1,1 0,-1 0,1 0,0 0,-1-1,1 1,0-1,0 0,0 0,0-1,0 1,0-1,0 0,0 0,0 0,0-1,0 1,0-1,0 0,0 0,0 0,0-1,0 1,-1-1,1 0,-1 0,1-1,-1 1,0 0,0-1,0 0,0 0,0 0,1-2,12-13,-1 0,-1-1,-1 0,-1-1,-1-1,0 0,-2 0,5-14,41-103,-55 137,0 1,0-1,0 1,0-1,0 1,0-1,0 1,0-1,0 1,0-1,1 1,-1 0,0-1,0 1,1-1,-1 1,0 0,1-1,-1 1,0 0,1-1,-1 1,0 0,1-1,-1 1,1 0,-1 0,1 0,-1-1,0 1,1 0,-1 0,1 0,-1 0,1 0,-1 0,1 0,-1 0,1 0,-1 0,1 0,-1 0,1 0,-1 0,1 1,-1-1,0 0,1 0,-1 0,1 1,-1-1,0 0,1 1,-1-1,0 0,1 1,-1-1,1 1,5 29,-25 143,6 480,10-623,0 0,-2 0,-1-1,-2 1,-1-2,-1 1,-1-1,-1-1,-2 0,-1 0,-17 23,-20 15,-2-2,-2-3,-4-2,-24 16,63-55,-2 0,0-2,-1-1,0 0,-18 6,41-21,0 0,0 0,0 0,0-1,-1 1,1-1,0 1,0-1,0 1,-1-1,1 0,0 1,-1-1,1 0,0 0,-1 0,1 0,0 0,0 0,-1 0,1-1,0 1,-1 0,1-1,0 1,0-1,0 1,-1-1,1 0,0 0,0 1,0-1,0 0,0 0,0 0,0 0,1 0,-1 0,0 0,0 0,1 0,-1-1,1 1,-1 0,1 0,0-1,-1 0,8-63,10 25,2 2,2 0,1 1,2 1,1 1,2 2,7-7,-12 14,21-30,3 2,2 2,2 2,3 3,1 2,2 2,2 3,3 2,-25 19</inkml:trace>
  <inkml:trace contextRef="#ctx0" brushRef="#br0" timeOffset="31860.046">14562 710,'-24'39,"-12"17,-1 3,7-2,12-12,10-13</inkml:trace>
  <inkml:trace contextRef="#ctx0" brushRef="#br0" timeOffset="32015.337">14534 429,'0'0</inkml:trace>
  <inkml:trace contextRef="#ctx0" brushRef="#br0" timeOffset="32466.012">14958 710,'-21'27,"2"2,1-1,2 2,0 0,2 1,2 1,0 0,-5 28,16-58,1 1,-1-1,0 0,1 1,0-1,-1 1,1-1,0 1,0-1,0 1,1-1,-1 1,0-1,1 0,0 1,0-1,0 1,0-1,0 0,0 0,0 0,1 0,-1 0,1 0,-1 0,1 0,0 0,0-1,0 1,0-1,0 1,0-1,0 0,0 0,0 0,1 0,-1 0,0 0,1-1,-1 1,1-1,-1 0,2 0,5 0,0-1,1 0,-1-1,0 0,0 0,0-1,0-1,-1 1,1-1,-1-1,0 1,0-1,0-1,-1 0,0 0,0 0,0-1,0-1,98-141,-84 113,-1-1,-2-1,-2-1,-1-1,-2 0,-2 0,-2-1,-1-1,-2 0,-2 1,-2-25,-3 52,0 1,0-1,-2 1,0-1,0 1,-1 0,-1 1,0-1,-1 1,0 0,-6-9,9 17,0-1,-1 1,1 0,-1 0,0 0,0 0,0 1,0 0,-1 0,1 0,-1 0,0 1,0-1,0 1,0 0,0 1,0-1,-1 1,1 0,-1 1,1-1,0 1,-1 0,1 0,-1 1,1-1,0 1,-1 1,1-1,-2 1,-4 3,0 1,0 0,0 1,1 0,0 1,1 0,-1 0,1 1,1 0,0 1,0 0,1 0,0 1,1 0,0 0,1 0,0 1,1-1,0 1,1 0,0 1,1-1,0 0,1 1,0-1,1 1,1-1,0 1,0-1,2 1,-1-1,4 9,8 13,2 0,1-1,1-1,2 0,2-1,0-2,2 0,1-2,1 0,2-2,0-1,1-1,2-2,32 18,122 56,-163-85</inkml:trace>
  <inkml:trace contextRef="#ctx0" brushRef="#br0" timeOffset="36767.314">0 1924,'144'-47,"3"7,1 6,103-9,-181 38,0 3,0 2,-1 4,54 11,-49-9,0-3,0-3,0-3,34-8,499-13,-355 3,473-54,-286 23,89 14,88 9,431 30,-499 27,627-28,-664 27,787-26,217-1,-842-28,103 45,114-6,-237-38,128-1,82-2,406 30,-545-27,67-2,33 0,-375 30,-284 24,-141-22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6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1,'-24'47,"-17"36,-7 8,0-6,3-14,10-18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33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1,'-24'34,"-13"15,-4 5,-1-2,2-11,9-6,3-10,3-4,0-1,5-4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1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5253 796,'10'34,"3"6,-1-4</inkml:trace>
  <inkml:trace contextRef="#ctx0" brushRef="#br0" timeOffset="236.147">5310 316,'0'0</inkml:trace>
  <inkml:trace contextRef="#ctx0" brushRef="#br0" timeOffset="587.583">5620 627,'-13'19,"-7"9,1 1,1 0,1 1,2 1,1 0,2 1,-6 23,17-51,0 0,0 0,1-1,-1 1,1 0,0 0,0 0,1 0,-1 0,1 0,0 0,0 0,0-1,0 1,1 0,-1-1,1 1,0-1,0 1,0-1,1 0,-1 0,1 0,0 0,0 0,0-1,0 1,0-1,0 0,1 0,-1 0,1 0,-1-1,1 1,0-1,0 0,-1 0,1 0,0-1,1 1,9 0,-1 1,1-2,0 1,0-2,0 0,-1-1,1 0,-1-1,1 0,-1-1,0-1,0 0,0-1,-1 0,0-1,0 0,6-6,1-2,-1-1,-1 0,0-1,-1-1,0 0,-2-2,0 1,-1-2,-2 0,4-8,4-1,-2-1,0-1,-3-1,0 0,-3-1,0 0,-2 0,-2-1,-1-1,-2 1,-1-1,-2 1,-2-21,-1 47,1 1,-1-1,0 1,-1 0,0 0,0 0,0 0,-1 0,-1 1,1-1,-1 1,0 0,-1 1,0-1,0 1,0 0,-1 1,0 0,0 0,0 0,0 1,-1 0,0 0,0 1,0 0,0 0,0 1,-1 0,1 0,-1 1,1 0,-1 1,0 0,1 0,-1 1,-7 2,0 0,0 1,1 1,-1 1,1 0,0 1,1 0,0 1,0 1,1 0,0 1,0 1,1 0,0 0,1 1,1 1,0 0,0 0,2 1,-1 0,2 0,0 1,1 0,0 0,1 1,1 0,0 0,1 0,1 0,1 0,0 1,1-1,1 0,0 0,1 1,1-1,1 4,4 0,1 0,1 0,0-1,2-1,0 1,1-2,1 0,0-1,1 0,1-1,0 0,2-2,-1 0,1-1,17 8,-5-4,0-2,1-2,0 0,0-2,2-2,-1-1,1-1,-1-1,2-3,2 0,0-2</inkml:trace>
  <inkml:trace contextRef="#ctx0" brushRef="#br0" timeOffset="3087.153">7371 147,'-7'57,"14"356,-29-259,22-153,-1-1,1 1,0 0,0 0,0-1,0 1,0 0,0 0,0 0,0-1,0 1,0 0,0 0,1-1,-1 1,0 0,0 0,1-1,-1 1,1 0,-1-1,0 1,1 0,-1-1,1 1,-1-1,1 1,0 0,-1-1,1 0,0 1,-1-1,1 1,0-1,-1 0,1 0,0 1,0-1,0 0,-1 0,1 0,0 0,0 0,-1 0,1 0,0 0,0 0,0 0,-1 0,1 0,0-1,0 1,-1 0,1-1,0 1,0 0,45-24,-41 20,21-12,3-4,1 0,1 2,1 1,0 2,1 1,0 1,1 2,0 2,1 1,15-1,-46 8,-1 0,1 1,0-1,-1 1,1 0,-1 0,1 0,0 0,-1 1,1-1,-1 1,1 0,-1 0,1 0,-1 1,0-1,0 1,0 0,0 0,0 0,0 0,0 0,0 1,-1-1,1 1,-1 0,0 0,0-1,0 2,0-1,0 0,-1 0,1 0,-1 1,0-1,0 1,0-1,-1 1,1-1,-1 1,0 0,0-1,0 3,-6 8,-1 0,0 0,-1-1,0 0,-1-1,0 0,-1 0,-1-1,0 0,0-1,-1 0,0-1,-13 7,-6 7,-2-2,0-2,-1-1,0-1,-2-2,-6 0,33-11,-1-1,1 0,-1-1,0 0,0 0,0-1,0-1,0 0,0 0,0-1,-1 0,2 0,-6-2,14 1,0 1,-1 0,1 0,-1-1,1 1,0-1,0 1,0-1,0 1,0-1,0 0,1 0,-1 1,0-1,1 0,-1 0,1 0,0 1,0-1,0 0,0 0,0 0,0 0,0 0,0 0,1 1,-1-1,1 0,-1 0,1 0,0 1,0-1,0 0,0 1,0-1,0 1,0-1,0 1,1-1,-1 1,0 0,1 0,-1 0,1 0,0 0,0-1,6-8,8-11</inkml:trace>
  <inkml:trace contextRef="#ctx0" brushRef="#br0" timeOffset="3402.683">8161 599,'-19'20,"1"1,1 1,0 1,2 0,1 1,1 0,-6 17,17-39,1 0,0 0,0 0,-1 0,1 0,1 0,-1 0,0 1,0-1,1 0,-1 0,1 1,0-1,0 0,0 1,0-1,0 0,0 1,0-1,1 0,-1 0,1 1,0-1,0 0,0 0,0 0,0 0,0 0,0 0,1 0,-1 0,1-1,-1 1,1 0,0-1,0 1,-1-1,1 0,0 0,0 1,0-1,1-1,-1 1,0 0,0 0,0-1,1 1,-1-1,0 0,14-3,0 0,-1-1,1-1,-1-1,0 0,-1-1,0-1,0 0,0-1,-1 0,0-1,-1 0,0-1,-1-1,0 1,-1-2,0 0,5-9,-9 12,0 0,-1 0,-1 0,1 0,-1-1,-1 0,0 0,-1 0,0 0,0-7,-1 14,-1 0,0 0,0 0,0 0,0 0,0 0,-1 0,0 0,0 0,0 0,0 1,-1-1,0 0,1 1,-1-1,0 1,-1 0,1 0,0-1,-1 1,0 1,0-1,0 0,0 1,0 0,-1-1,1 1,0 0,-1 1,-3-2,-1 0,0 1,0 0,0 1,0 0,0 0,0 1,0 0,0 0,0 1,-1 0,1 0,-3 2,-8 4</inkml:trace>
  <inkml:trace contextRef="#ctx0" brushRef="#br0" timeOffset="4184.372">8725 542,'-31'13,"0"2,1 1,1 1,0 1,2 1,0 2,1 1,-4 5,-66 87,94-111,0 0,0 0,0 0,0 1,1-1,-1 1,1-1,0 1,0-1,1 1,-1 0,1 0,-1-1,1 1,0 0,1 0,-1-1,1 1,-1 0,1-1,0 1,0-1,1 1,-1-1,1 1,0-1,0 0,0 0,0 0,0 0,1 0,0 0,-1-1,1 1,0-1,0 1,1-1,5 2,0 0,1-1,-1 0,1 0,0-1,0 0,0-1,0 0,0-1,0 0,0 0,0-1,0-1,-1 1,1-2,0 1,-1-1,10-5,6-4,1-1,-2-2,0 0,0-2,-2 0,0-1,-1-2,-1 0,-1-1,-1-1,-1-1,3-5,9-18,-1-1,-3-1,-2-2,-2 0,13-51,-27 77,0-1,-2 0,-1 0,-1 0,-1 0,-2-9,1 26,-2-1,1 1,-1 0,0-1,-1 1,0 0,-1 0,1 0,-1 0,-1 0,0 1,0-1,0 1,-1 0,0 0,0 1,-1-1,1 1,-2 1,-4-5,5 6,1 1,-1 0,-1 0,1 1,0-1,-1 1,1 0,-1 1,1 0,-1 0,0 0,0 1,1 0,-1 0,0 1,0 0,1 0,-1 1,1-1,-1 1,1 1,0-1,-1 1,1 0,1 1,-1-1,0 2,-11 6,0 2,1 0,1 0,0 2,1 0,1 0,0 2,-3 6,5-6,0 1,1 0,2 1,0 0,0 0,2 0,0 1,2 0,0 1,1-1,1 0,1 1,1 0,0-1,2 1,0-1,2 1,0-1,1 0,3-1,1-1,0-1,1 0,1 0,0-1,1 0,1-1,0-1,1 0,1-1,0 0,1-1,0-1,1 0,1-1,-8-5,1 0,0 0,0-1,0 0,0-1,0 0,1-1,-1-1,1 1,0-2,0 0,-1 0,1-1,0 0,-1-1,1-1,-1 0,0 0,0-1,14-9</inkml:trace>
  <inkml:trace contextRef="#ctx0" brushRef="#br0" timeOffset="4771.835">9205 542,'-5'9,"0"1,1-1,0 0,1 1,0 0,0 0,1 0,0 0,1 1,0-1,0 0,1 1,1-1,0 0,0 0,1 1,0-1,1 0,1 1,-3-9,1 0,-1 0,1-1,0 1,0 0,-1-1,1 1,1-1,-1 1,0-1,0 0,0 0,1 0,-1 0,0-1,1 1,-1 0,1-1,-1 0,1 0,-1 1,1-1,-1-1,1 1,-1 0,1-1,-1 1,0-1,1 0,-1 0,0 0,1 0,-1 0,70-49,-57 32,0-2,-1 1,-1-2,-1 0,-1 0,-1-1,-1 0,-1-1,3-13,-1 21,-9 50,-1-31,-2 60,3 1,3-1,3 0,8 29,12 20,-5 1,-4 1,-6 1,-4 12,-7-93,-2-1,-1 1,-1-1,-3 0,0 0,-2 0,-2-1,-1 0,-1-1,-2 0,-2 2,5-15,0 0,-1 0,-1-1,-1-1,-1 0,0 0,-1-2,0 0,-2-1,1-1,-2 0,0-1,0-2,-20 9,35-17,0-1,-1 0,1 0,-1-1,1 1,0-1,-1 0,1 0,-1 0,1-1,0 1,-1-1,1 0,0-1,0 1,0-1,-1 1,2-1,-1-1,0 1,0 0,1-1,-1 0,1 0,0 0,0 0,0 0,0-1,0 1,1-1,0 0,0 0,0 0,0 0,0 0,1 0,0 0,0-1,0 1,0-2,-4-30,2 0,2 0,1 0,1 0,3 0,0 0,3 0,1 1,10-30,-2 18,2 1,1 1,3 1,1 1,2 1,2 0,2 3,2 0,1 2,29-26,-36 39</inkml:trace>
  <inkml:trace contextRef="#ctx0" brushRef="#br0" timeOffset="-4554.057">484 429,'-8'-3,"0"0,0 1,0 0,0 0,0 1,-1 0,1 0,0 1,-1 0,1 0,0 1,-1 0,1 1,0 0,0 0,0 1,0-1,0 2,1-1,-1 1,1 1,0-1,0 1,-2 3,-10 12,2 1,0 0,2 2,0 0,2 1,0 0,2 1,1 0,1 1,0 0,3 0,0 1,1-1,2 1,1 1,1-1,2 27,-2-41,1 1,1-1,0 1,0-1,1 0,1 1,1-1,0 0,0-1,1 1,1-1,0 0,1 0,0 0,0-1,1 0,1-1,1 1,-3-3,0-1,0 0,1-1,0 1,0-2,1 1,0-1,0 0,0-1,0 0,1 0,-1-1,1-1,0 1,0-2,0 1,0-1,0-1,0 0,1 0,-1-1,0 0,0-1,7-2,10-5,-1-2,0 0,-1-2,0-1,-1-1,-1-1,0-1,-1-1,-1-1,-1 0,-1-2,0-1,-2 0,0-1,10-20,-11 18,-1-1,-1 0,-1-1,-1-1,-2 0,0 0,-3-1,1-4,-6 23,0 0,-1-1,0 1,0-1,-1 1,0-1,-1 1,-1-1,1 1,-2-1,1 1,-1 0,-1 0,0 0,0 1,-1 0,0-1,-1 1,0 1,0-1,-1 1,0 1,-1-1,-3-3,-1 4,1-1,-1 1,0 1,-1 0,1 1,-1 1,0-1,-1 2,1 0,-1 1,1 0,-1 1,0 0,1 1,-1 1,0 0,1 1,-1 0,1 1,0 1,-2 1,-4 1,0 0,1 2,0 0,0 1,1 1,0 0,1 1,0 1,1 1,1 0,-1 1,2 0,0 1,-4 8,-14 44,25-39</inkml:trace>
  <inkml:trace contextRef="#ctx0" brushRef="#br0" timeOffset="-3718.569">1189 881,'10'-144,"-9"143,-1 1,0-1,0 0,0 0,0 0,0 0,0 0,0 1,0-1,0 0,0 0,-1 0,1 0,0 0,0 1,-1-1,1 0,-1 0,1 1,-1-1,1 0,-1 1,1-1,-1 0,0 1,1-1,-1 1,0-1,1 1,-1-1,0 1,0-1,0 1,1 0,-1 0,0-1,0 1,0 0,0 0,1 0,-1 0,0 0,0 0,0 0,0 0,0 0,0 0,1 1,-1-1,0 0,0 0,0 1,1-1,-1 1,0-1,0 1,1-1,-1 1,0-1,1 1,-1 0,0 0,-35 43,-44 141,67-150,-1 0,-2-1,-1 0,-2-2,-21 29,30-53,19-30,91-130,57-69,-106 138,-34 110,3 51,-19-66,0 0,1-1,1 1,-1 0,2-1,0 0,0 1,1-1,0-1,1 1,0-1,1 0,0-1,1 1,0-1,0-1,1 1,0-2,0 1,1-1,4 2,-12-8,1 0,-1 0,0 0,0 0,0-1,0 1,1-1,-1 1,0-1,1 0,-1 0,0 0,1 0,-1-1,0 1,0-1,1 1,-1-1,0 0,0 1,0-1,0 0,0-1,0 1,0 0,0-1,0 1,-1-1,1 1,0-1,-1 0,0 1,1-1,-1 0,0 0,1-2,29-84,-28 75,14-130,-17 118</inkml:trace>
  <inkml:trace contextRef="#ctx0" brushRef="#br0" timeOffset="-2685.912">2657 712,'-10'-1,"-1"0,1 0,-1 1,1 1,0 0,-1 0,1 1,0 0,0 1,0 0,0 0,-1 2,-4 1,0 0,1 1,0 1,0 1,1 0,0 0,0 2,1-1,0 2,1-1,1 2,0-1,0 1,1 1,1 0,0 0,1 0,1 1,-5 14,10-25,0-1,0 0,0 1,0-1,0 1,1-1,-1 1,1-1,0 1,0-1,1 1,-1-1,1 1,-1-1,1 1,0-1,0 0,1 1,-1-1,1 0,0 0,-1 0,1 0,1 0,-1-1,0 1,1-1,-1 1,1-1,0 0,0 0,-1 0,2 0,-1 0,0-1,0 1,0-1,1 0,-1 0,1 0,-1-1,0 1,1-1,0 0,11-1,0-1,0 0,0-1,0-1,0 0,-1-1,0-1,0 0,0-1,-1-1,0 0,0-1,-1 0,6-6,181-176,-194 185,22-19,-26 24,0 1,-1 0,1 0,0 1,-1-1,1 0,0 0,-1 0,1 0,0 0,-1 1,1-1,0 0,-1 1,1-1,-1 0,1 1,-1-1,1 1,-1-1,1 1,-1-1,1 1,-1-1,0 1,1-1,-1 1,0 0,1-1,-1 1,0 0,0-1,0 1,1 0,-1-1,0 1,0 0,0-1,0 1,0 0,0-1,-1 1,1 0,0-1,0 1,0 0,-1-1,1 1,0-1,-1 1,2 20,-2-5,1 1,0 0,1-1,1 1,1-1,0 0,1 1,1-1,1-1,0 1,0-1,2 0,6 10,-6-19,-1 0,1 0,0-1,0 0,1 0,0-1,0 0,0-1,0 0,0 0,1-1,-1 0,1 0,1-1,13 2</inkml:trace>
  <inkml:trace contextRef="#ctx0" brushRef="#br0" timeOffset="-1580.628">3645 683,'17'280,"-11"-199,-7-81,1 1,-1-1,1 0,-1 0,1 0,-1 0,1 0,-1 0,0 0,1 0,-1 0,1 0,-1 0,1 0,-1-1,1 1,-1 0,1 0,-1 0,1-1,-1 1,1 0,-1-1,1 1,0 0,-1-1,1 1,-1-1,1 1,0 0,0-1,-1 1,1-1,0 1,0-1,-1 1,1-1,0 1,0-1,0 1,0-1,0 0,0 1,0-1,0 1,0-1,0 1,0-1,0 1,0-1,0 1,1-1,-1 1,0-1,0 1,-2-31,1 0,2 0,0 1,3-1,0 0,2 1,1 0,1 0,2 1,1 0,1 1,2 0,0 1,2 1,4-5,3-11,-22 40,-1 1,0 0,-1-1,1 1,0 0,1 0,-1 0,0 0,0 0,0 0,0 0,1 0,-1 0,1 0,-1 0,0 0,1 1,0-1,-1 0,1 0,-1 0,1 0,0 1,0-1,-1 0,1 1,0-1,0 1,0-1,0 1,0-1,0 1,0-1,0 1,0 0,0 0,0-1,0 1,0 0,0 0,0 0,0 0,0 0,0 0,0 1,0-1,0 0,0 0,0 1,0-1,0 1,0-1,0 1,0-1,0 1,-1 0,2-1,51 173,-42-159</inkml:trace>
  <inkml:trace contextRef="#ctx0" brushRef="#br0" timeOffset="-1318.873">4181 994,'5'4,"6"3,2-1</inkml:trace>
  <inkml:trace contextRef="#ctx0" brushRef="#br0" timeOffset="-1169.696">4068 458,'0'0</inkml:trace>
  <inkml:trace contextRef="#ctx0" brushRef="#br0" timeOffset="-685.867">4718 458,'-31'17,"1"2,1 0,0 2,2 2,1 0,0 2,-1 4,20-23,1 1,0 0,0 0,1 1,0-1,0 1,1 0,0 0,0 1,1-1,0 1,0 0,1 0,0 0,1 0,0 0,1 0,-1 0,2 1,-1-1,1 0,1 0,0 0,0 0,0 0,1-1,2 3,-3-7,1-1,0 0,0 1,0-1,0 0,1-1,-1 1,1 0,0-1,-1 0,1 0,0 0,0-1,1 1,-1-1,0 0,0 0,1 0,-1-1,0 1,1-1,-1 0,0 0,1-1,-1 1,1-1,6-1,0 0,-1 0,1-1,-1 0,0-1,0 0,0-1,-1 0,1 0,2-3,3-5,-1-1,-1-1,0 0,-1-1,0 0,7-16,3-2,69-113,-91 146,1 0,-1 0,1 0,-1 0,1 0,-1 0,1 0,0 0,0 0,-1 0,1 0,0 0,0 0,0 1,0-1,0 0,0 1,0-1,0 1,0-1,0 1,1-1,-1 1,0 0,0 0,0-1,0 1,1 0,-1 0,0 0,0 0,0 0,1 1,-1-1,0 0,0 1,0-1,0 0,0 1,1-1,-1 1,0 0,0-1,0 1,-1 0,1 0,0 0,0-1,0 1,0 0,-1 0,1 0,0 0,-1 0,1 0,-1 1,1-1,-1 0,0 0,0 0,1 0,-1 0,0 1,0-1,0 0,0 1,4 18,-1-1,-1 1,-1 0,0 0,-1 0,-2-1,0 1,-4 14,2 3,-60 355,-21-40,71-302,12-35,-1 1,0-1,-1 0,-1-1,0 1,-1-1,-1 0,0 0,-1-1,0 0,-1 0,-1-1,0 0,0-1,-1 0,-1-1,1 0,-11 6,19-15,1 0,0 0,-1 0,1 0,0 0,-1-1,1 1,-1-1,1 0,-1 0,0 0,1 0,-1 0,1-1,-1 1,1-1,-1 1,1-1,0 0,-1 0,1 0,0 0,0 0,0-1,-1 1,1-1,1 1,-1-1,0 0,0 0,1 0,-1 0,1 0,-1 0,1 0,0 0,-1-3,-25-94,26 66,2 0,1 0,2 0,1 0,2 0,0 1,3 1,0-1,2 1,2 1,0 0,2 1,10-12,-12 13,-2 4</inkml:trace>
  <inkml:trace contextRef="#ctx0" brushRef="#br0" timeOffset="1935.606">4181 769,'0'-5,"0"3,0 7,0 7,0 7,0 4,0 4,0 1,-5 2,-1-1,5-4,2-7</inkml:trace>
  <inkml:trace contextRef="#ctx0" brushRef="#br0" timeOffset="19604.364">1755 1671,'0'0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28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3920 1701,'-391'-326,"363"304,-2 2,0 1,-2 1,0 2,0 1,-1 2,-1 1,-1 2,1 1,-15-1,-107-12,-1 6,-1 8,1 7,-1 6,1 7,-92 22,-12 16,-43 24,208-47,2 4,1 5,2 3,2 4,2 5,2 3,-23 20,72-42,0 1,2 2,2 2,1 0,2 2,1 2,1 0,3 2,1 0,-7 21,18-33,2 1,1 0,1 0,1 0,1 1,2 0,1 1,2-1,1 0,1 1,1-1,2 0,1 0,8 24,1-4,2-1,3-1,2 0,1-2,3 0,2-2,1-1,12 11,36 36,4-5,81 68,-67-66,24 24,-6 6,92 122,-148-167,-4 2,-2 2,-4 3,-4 2,-3 1,-3 2,-5 1,-3 2,5 37,-21-66,-3 0,-3 1,-2 0,-3 0,-3 0,-2 0,-2 0,-4 0,-1-1,-3-1,-3 0,-6 9,8-33,-2-1,-1 0,-1-1,-2-1,-1-1,-2-1,0-1,-2-1,-1-2,0 0,-4 0,-57 38,-3-3,-2-4,-10 0,-716 356,792-397,1 2,1 2,1 0,0 1,2 1,-13 15,28-28,1 1,0-1,1 1,-1 1,2-1,-1 1,1 0,0 0,1 0,0 0,1 0,-1 1,2 0,0-1,0 1,0 0,1 0,1-1,0 1,0 0,1-1,1 5,9 22,3-1,0-1,3 0,0-1,2-1,2 0,1-2,1-1,4 2,22 19,2-3,2-1,2-3,2-3,1-2,8 0,24 12,3-4,1-4,2-4,2-5,1-3,44 3,28-2,1-8,0-8,78-6,402-12,31-31,283-54,11-44,-605 69,-4-17,69-36,-210 41,-4-9,-4-10,-4-9,141-95,-176 86,-6-8,-4-7,117-118,-242 204,-3-3,-1-2,-3-1,-1-2,-3-2,-2-1,-2-1,12-33,-33 55,-1-1,-2 1,-1-1,-1 0,-2-1,-2 1,-1-1,-1 1,-1-1,-2 1,-2 0,-1 0,-1 1,-1-1,-2 2,-2 0,0 0,-2 1,-1 1,-1 0,-11-10,-66-90,-6 5,-5 4,-5 4,-138-155,174 182,4-3,4-3,4-4,4-1,-15-44,51 94,2 0,2-1,3-1,1-1,3 0,3 0,1-1,3 0,2 0,3-1,2 1,7-42,8 26,2 1,4 1,2 1,3 2,3 0,3 2,2 2,3 1,3 2,48-50,63-57,134-109,-139 136,-135 124,22-16,-1-2,-2-2,0-1,-3-1,-1-2,-1-1,-3-1,-1-1,-2-2,17-41,-36 69,0-1,-1 1,0-1,-1 1,0-1,-2 0,0 1,0-1,-1 0,-1 1,-1 0,0 0,0 0,-2 0,1 1,-2-1,0 1,0 1,-2 0,1 0,-1 0,-1 1,0 0,-10-7,-36-28,-2 2,-1 4,-2 1,-2 4,-2 2,0 3,-2 3,-6 1,-261-95,-4 14,-290-50,499 134,0 5,-2 6,1 6,-92 8,158 2,-1 2,1 2,1 4,0 2,1 4,0 1,-33 18,57-18,1 1,1 3,1 0,1 3,1 0,-5 8,21-16,1-1,1 2,0 0,2 1,0 0,1 1,1 0,1 1,1 1,-4 17,-46 240,47-208,-32 325,35-287,1 0,-5 0,-4-1,-24 78,35-168,0-2,0 1,-2-1,0 0,-1 0,-1-1,0 0,-1-1,-1 0,0-1,-1 0,-1-1,0-1,0 0,-1-1,-1 0,0-1,-1-1,1-1,-11 4,-2-3,1-1,-2-1,1-1,-1-2,0 0,1-3,-1 0,-13-3,-268 0,298 0,1 0,-1-1,1 0,-1-1,1 0,0-1,1 0,-1-1,1-1,0 0,0 0,1-1,0 0,1-1,-1 0,2 0,-1-1,2 0,-1-1,1 1,1-2,0 1,0-1,1 0,1 0,0 0,0-1,-53-134,29 7,-12 33,39 91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6:00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343,'303'-178,"-286"165,-12 9,0 0,0 0,1 0,-1 0,1 1,0 0,0 0,0 0,0 1,1 0,-1 0,0 1,1 0,4-1,-9 4,0-1,0 1,-1-1,1 1,0-1,-1 1,0 0,1 0,-1-1,0 1,0 0,0 0,0 1,0-1,0 0,-1 0,1 0,-1 0,0 1,1-1,-1 0,0 0,0 1,0-1,-1 0,1 0,0 1,-1 0,1 3,3 281,-20-140,-6-1,-9 7,-16 99,33-161,4 1,3 0,5 8,4-57,-19-83,14 25,-1 0,0 1,-1-1,0 1,-2 1,1-1,-2 1,0 0,0 1,-1 0,-1 1,0 0,0 1,-1 0,0 0,-1 1,0 1,-1 0,1 1,-1 1,-1 0,1 0,-13-2,-13 3,1 2,0 2,-1 1,1 2,0 1,-1 3,2 1,-1 2,1 1,1 2,-12 6,18-2,9-2</inkml:trace>
  <inkml:trace contextRef="#ctx0" brushRef="#br0" timeOffset="550.25">1101 823,'725'-177,"-600"142,-109 43,-30 18,8-16,-10 25,2 0,1 1,2 1,2 0,1 0,2 0,1 1,2 0,2 28,2-10,-1-32</inkml:trace>
  <inkml:trace contextRef="#ctx0" brushRef="#br0" timeOffset="955.374">2370 993,'-9'2,"-1"0,1 1,0 1,0-1,0 1,1 1,0 0,-1 0,2 0,-1 1,0 0,1 1,1 0,-1 0,1 0,-1 1,-3 4,1 0,-1 1,2 0,0 0,0 1,1-1,1 2,1-1,0 1,0 0,2 0,0 0,0 1,2-1,-1 0,2 9,1-20,-1 0,1 0,-1 1,1-1,1 0,-1 0,1 0,-1 0,1 0,0 0,0-1,1 1,-1-1,1 1,0-1,0 0,0 0,0 0,0-1,1 1,-1-1,1 1,0-1,0 0,0-1,0 1,0-1,0 0,0 0,0 0,0 0,1-1,-1 1,0-1,0 0,1 0,-1-1,0 0,0 1,1-1,1-1,15-4,0 0,-1-1,0-1,0 0,-1-2,0 0,-1-1,0-1,-1-1,0-1,-1 0,0-1,-2 0,1-2,-2 1,0-2,-2 0,11-18,-18 26,0 0,0 0,-1 0,0-1,-1 1,0-1,-1 0,0 1,-1-1,0 0,0 0,-1 1,0-1,-3-5,3 10,0 0,-1 0,0 0,0 0,0 0,-1 1,1-1,-2 1,1 0,0 0,-1 0,0 0,0 1,-1-1,1 1,-1 0,0 1,0-1,0 1,0 0,-1 0,1 0,-1 1,0 0,-5-1,4 2,0 1,-1 1,1-1,-1 1,1 1,0-1,-1 1,1 0,0 1,0 0,1 0,-1 0,1 1,-1 0,-2 2,-16 10</inkml:trace>
  <inkml:trace contextRef="#ctx0" brushRef="#br0" timeOffset="1252.86">2879 1388,'-5'-24,"3"-23,7-12,3-1,4 5,5 6,5 12,-2 8,1 4,2 1,1 4,2 2,1 3,0 5,-3 8,-7 9,-6 5</inkml:trace>
  <inkml:trace contextRef="#ctx0" brushRef="#br0" timeOffset="2333.521">3951 259,'25'265,"-23"75,-29-78,2-82,30-152,13-34,-9-13,0-1</inkml:trace>
  <inkml:trace contextRef="#ctx0" brushRef="#br0" timeOffset="2569.059">3697 852,'43'0,"24"-5,6-1,-1-1,-7 2,-11 2,-8 1,-9 1,-9 5,-6 2,-1 1,-4-2</inkml:trace>
  <inkml:trace contextRef="#ctx0" brushRef="#br0" timeOffset="2884.309">4346 1218,'-2'-1,"0"0,0 0,1 0,-1-1,0 1,1 0,-1-1,1 1,0-1,0 0,-1 1,1-1,0 0,0 0,0 1,1-1,-1 0,0 0,1 0,-1 0,1 0,0 0,0 0,0 0,0-1,0 1,0 0,0 0,1 0,-4-14,1 0,1 0,1 0,0 0,1 0,1 1,0-1,1 0,1 0,0 1,1 0,1 0,1 0,0 1,0 0,1 0,1 1,1 0,0 0,0 1,1 1,1 0,0 0,0 1,39-3,-32 16</inkml:trace>
  <inkml:trace contextRef="#ctx0" brushRef="#br0" timeOffset="3235.015">5052 767,'-43'22,"0"1,2 3,1 1,2 2,0 2,2 1,-17 21,47-48,0 1,1-1,-1 1,1 1,0-1,1 1,0-1,0 1,0 1,1-1,0 0,0 1,1 0,0-1,1 1,-1 0,1 0,1 0,0 0,0 4,1-11,0 1,0 0,0 0,0 0,0-1,1 1,-1 0,1-1,-1 1,1-1,-1 0,1 0,0 1,0-1,0 0,-1 0,1-1,0 1,0 0,0-1,0 1,1-1,-1 1,0-1,0 0,0 0,0 0,0 0,0-1,0 1,0 0,0-1,0 1,0-1,0 0,0 0,1 0,73-38,-42 14,-2-2,-1 0,-2-2,0-2,14-21,70-71,-91 112,-16 16</inkml:trace>
  <inkml:trace contextRef="#ctx0" brushRef="#br0" timeOffset="3641.832">5278 1190,'125'-314,"-113"296,-5 25,-5 37,-2-33,0-7,-1-1,1 1,0-1,1 1,-1-1,1 1,0-1,-1 0,1 1,1-1,-1 0,0 0,1 1,0-1,0 0,0-1,0 1,0 0,0 0,1-1,-1 0,1 1,0-1,0 0,-1 0,1-1,1 1,-1 0,0-1,0 0,1 0,-1 0,0 0,1 0,-1-1,1 0,-1 1,1-1,-1-1,1 1,-1 0,1-1,-1 0,0 1,1-1,1-2,9-6,0-1,-1-1,-1-1,1 0,-2 0,0-1,6-9,41-44,-39 49,-1 4</inkml:trace>
  <inkml:trace contextRef="#ctx0" brushRef="#br0" timeOffset="4107.466">6067 739,'1'-1,"-1"1,1-1,-1 1,1-1,0 1,-1-1,1 1,-1-1,1 1,0 0,0-1,-1 1,1 0,0 0,-1-1,1 1,0 0,0 0,0 0,-1 0,1 0,0 0,0 0,-1 0,1 0,0 1,0-1,-1 0,1 0,0 1,0-1,-1 0,1 1,0-1,-1 1,1-1,-1 1,1-1,0 1,-1-1,1 1,-1-1,0 1,1 0,-1-1,1 1,-1 0,-10 38,-41 23,-15 29,66-86,0-1,0 0,0 1,0-1,0 0,1 1,0-1,0 0,0 0,1 1,-1-1,1 0,0 0,0-1,0 1,1 0,-1-1,1 1,0-1,0 0,0 0,0 0,1 0,-1-1,1 1,0-1,0 0,-1 0,1 0,1-1,-1 1,0-1,0 0,1 0,42 27,-44-26,0 0,0 0,0 1,-1-1,1 1,-1-1,1 1,-1 0,0 0,0 0,0 0,-1 0,1 1,-1-1,0 0,1 1,-1-1,-1 1,1-1,-1 1,1 0,-1-1,0 1,0-1,-1 1,1 0,-1-1,1 1,-1-1,0 1,-1-1,1 0,-1 1,1-1,-1 0,0 0,0 0,0 0,0 0,-1-1,1 1,-1-1,0 1,0-1,0 0,-1 1,-50 21,29-18</inkml:trace>
  <inkml:trace contextRef="#ctx0" brushRef="#br0" timeOffset="4722.293">5165 796,'-10'0,"-3"4,1 7,2 7,3 4,3 3,2 3,1 1,1 0,0 1,1-1,4-5,7-1,5-6,6-4,2-6,3-3,-3-2</inkml:trace>
  <inkml:trace contextRef="#ctx0" brushRef="#br0" timeOffset="5787.576">6463 203,'-17'128,"9"-36,4-1,4 1,4 0,9 43,-10-107,-2 0,0 0,-2 0,-1 1,-2-1,0-1,-2 1,-8 25,13-51,0-1,0 0,0 0,0 0,0 0,1 0,-1 1,0-1,1 0,-1 0,1 0,-1 1,1-1,0 0,-1 1,1-1,0 0,0 1,0-1,0 0,0 1,0-1,0 0,1 0,-1 1,0-1,1 0,-1 1,1-1,0 0,-1 0,1 0,0 0,-1 0,1 0,0 0,0 0,0 0,0 0,0 0,0 0,0 0,0-1,1 1,-1 0,0-1,0 1,0-1,1 0,0 1,14-6</inkml:trace>
  <inkml:trace contextRef="#ctx0" brushRef="#br0" timeOffset="6500.782">7197 683,'-85'62,"2"3,4 5,-2 7,71-68,4-5,0 1,0 0,1 0,0 1,-1 0,2 0,-1 0,1 0,0 1,0-1,1 1,0 0,0 1,1-1,0 0,-1 6,4-10,1-1,-1 1,1-1,0 1,0-1,0 0,0 0,0 0,1 0,-1-1,1 1,-1 0,1-1,0 0,-1 0,1 0,0 0,0 0,0 0,0-1,0 1,-1-1,1 0,0 0,0 0,0 0,0 0,0-1,0 1,0-1,0 0,0 0,-1 0,1 0,0-1,0 0,25-7,-2-1,0-1,0-1,-1-2,0 0,12-11,10-4,17-18,-52 37,0 0,0 1,0 1,1 0,1 1,-1 0,1 1,10-3,-23 8,1 1,-1-1,1 1,0 0,0 0,-1 0,1 0,0 0,-1 0,1 0,0 0,0 0,-1 1,1-1,-1 1,1-1,0 1,-1 0,1 0,-1 0,1 0,-1 0,0 0,1 0,-1 0,0 0,0 0,0 1,0-1,0 1,0-1,0 1,0-1,-1 1,1-1,0 1,-1 0,1 1,5 73,-6-52,0-19,-1-1,1 1,1-1,-1 1,1-1,0 1,0-1,0 1,0-1,1 0,0 0,0 1,0-1,0 0,1-1,0 1,-1 0,1-1,0 0,1 1,-1-1,1-1,-1 1,1 0,0-1,0 0,0 0,0 0,0 0,1 0,-1-1,1 0,-1 0,1 0,-1-1,1 0,-1 1,1-1,-1-1,1 1,-1-1,1 0,2-1,12-7,0-1,-1-1,-1-1,0 0,0-1,-1-1,-1-1,-1 0,0-1,-1 0,0-1,-2 0,1-2,2-1,18-23,-2-2,-2-1,-1-2,-3 0,-3-1,-1-2,-2 0,-3 0,-2-2,-2 0,-3 0,-2-1,-1-34,-5 71,1 12,-1 0,1 0,-1 0,0 0,0 0,-1 0,0 0,0 0,0 0,0 0,-1 1,0-1,0 0,0 1,0-1,-1 1,0-1,2 4,0 0,0 1,0-1,0 1,0-1,0 1,-1-1,1 1,0 0,0 0,0 0,0-1,-1 1,1 0,0 0,0 0,0 1,0-1,-1 0,1 0,0 1,0-1,0 1,0-1,0 1,0-1,0 1,0 0,0-1,0 1,0 0,0 0,1-1,-1 1,0 0,0 0,1 0,-1 0,1 0,-1 0,1 0,-1 1,1-1,-23 50,12 2,2 1,2 0,3-1,2 2,2-1,3 0,2 0,3-1,1 0,4 0,16 46,61 115,-119-232,14 2,3 1</inkml:trace>
  <inkml:trace contextRef="#ctx0" brushRef="#br0" timeOffset="6739.395">7507 541,'48'5,"40"1,14 0,0-1,-8-1,-11-2,-9-1,-13 0,-7-1,-8 4,-7 2,-5 0,-4-1,-2-2,-1-1,-5-1</inkml:trace>
  <inkml:trace contextRef="#ctx0" brushRef="#br0" timeOffset="11404.164">8608 626,'5'0,"1"5,0 6,4 1,0 4,-2 4,-2 3,-2 2,-2 2,-1 2,0 0,-2-1,-4 1,-2 0,0 0,2-1,1-9,2-8</inkml:trace>
  <inkml:trace contextRef="#ctx0" brushRef="#br0" timeOffset="11675.702">8720 230,'-14'10,"0"3,2 4,3-1</inkml:trace>
  <inkml:trace contextRef="#ctx0" brushRef="#br0" timeOffset="12154.289">9030 597,'-14'18,"1"1,0 0,2 0,0 2,1-1,1 1,1 1,1-1,-3 16,9-33,0-1,0 0,1 0,-1 0,1 1,0-1,0 0,0 0,0 1,1-1,-1 0,1 0,0 0,0 0,0 1,0-1,1-1,-1 1,1 0,0 0,0 0,0-1,0 1,0-1,0 0,1 0,-1 0,1 0,0 0,-1 0,1 0,0-1,0 0,0 1,0-1,0 0,0 0,1-1,-1 1,0-1,0 0,1 1,1-2,5 2,0 0,-1-1,1 0,0-1,-1 0,1-1,-1 0,1 0,-1-1,0 0,0-1,0 0,-1 0,1-1,-1 0,0 0,0-1,-1 0,0-1,0 1,0-1,-1-1,0 0,-1 4,0-1,-1 0,1 0,-1 0,-1-1,1 1,-1-1,0 0,0 0,-1 0,1-1,-1 1,-1 0,1-1,-1 1,0-1,-1 0,0 1,0-1,0 1,-1-1,1 0,-2 1,1-1,-1 1,0 0,-1-2,1 3,0 1,-1-1,1 0,-1 1,0 0,0 0,-1 0,1 0,-1 0,0 1,0-1,0 1,-1 0,1 0,-1 1,1 0,-1-1,0 1,0 1,0-1,0 1,0 0,0 0,0 0,-1 1,1 0,0 0,0 0,-1 1,1-1,0 1,0 0,0 1,-5 1,-45 23,30-11</inkml:trace>
  <inkml:trace contextRef="#ctx0" brushRef="#br0" timeOffset="12672.001">9397 852,'91'-90,"13"-32,-103 121,-1 0,1 0,0-1,0 1,0 0,0 0,0 0,0 0,1 1,-1-1,0 0,0 0,1 1,-1-1,0 1,1-1,-1 1,0-1,1 1,-1 0,1 0,-1 0,1-1,-1 2,0-1,1 0,-1 0,1 0,-1 1,1-1,-1 0,0 1,1 0,-1-1,0 1,0 0,2 0,34 47,-23-27,-10-15,0-1,0 1,0-1,1-1,0 1,0-1,0 1,0-1,1-1,0 1,-1-1,1 0,0 0,1-1,-1 0,0 0,1 0,-1-1,1 0,0 0,-1 0,1-1,0 1,0 0,0-1,0 1,0-1,-1-1,1 1,0-1,0-1,0 1,-1-1,1 0,0-1,-1 1,0-1,0 0,0-1,0 0,0 0,-1 0,1 0,-1-1,-1 0,1 0,0 0,-1-1,0 0,-1 1,1-1,-1-1,0 1,-1 0,1-1,-1-1,0-16</inkml:trace>
  <inkml:trace contextRef="#ctx0" brushRef="#br0" timeOffset="14219.783">11007 739,'-25'25,"2"1,0 1,2 1,1 1,1 0,2 2,1 0,1 1,-1 10,13-39,1 1,0 0,1 0,-1 0,1 0,-1 0,1 1,0-1,1 0,-1 1,1-1,0 0,0 1,0-1,1 0,-1 1,1-1,0 0,1 0,-1 0,0 0,1 0,0 0,0 0,0 0,1-1,-1 1,1-1,0 1,0-1,0 0,0 0,1-1,-1 1,1-1,0 1,-1-1,4 1,5-2,1 0,-1-1,1 0,-1-1,1 0,-1-1,1 0,-1-1,0-1,0 1,-1-2,1 0,-1 0,0-1,0-1,-1 0,0 0,0-1,0 0,4-6,2 2,-5 4,0-1,-1 0,0-1,-1 0,0 0,-1-1,0 0,-1-1,0 1,3-9,-7 15,-1 1,0-1,-1 0,1 0,-1 0,0-1,0 1,0 0,-1 0,0-1,0 1,0 0,0-1,-1 1,0 0,0 0,-1 0,1 0,-1 0,0 0,-1 0,1 0,-1 1,0-1,0 1,0 0,0 0,-3-2,-2 0,1-1,-1 2,-1-1,1 1,-1 0,0 1,0 0,0 1,-1-1,1 2,-1-1,0 1,1 1,-1 0,0 0,0 1,0 1,0-1,0 1,0 1,1 0,-1 0,1 1,-1 0,1 1,-7 4,16-8,1 0,-1 0,1 1,-1-1,1 0,-1 0,0 1,1-1,-1 1,0-1,1 0,-1 1,0-1,0 1,1-1,-1 1,0-1,0 1,0-1,1 1,-1-1,0 1,0-1,0 1,0-1,0 1,0-1,0 1,0-1,0 1,-1-1,1 1,0-1,0 1,0-1,0 0,-1 1,1-1,0 1,0-1,-1 1,1-1,0 0,-1 1,1-1,-1 0,1 1,0-1,-1 0,1 1,-1-1,1 0,-1 0,1 0,-1 1,22-11,0 0,-1-1,0-1,-1-1,0-1,3-5,25-16,-6 8,-1-2,-1-2,-2-2,-1-1,-2-2,-1-1,-2-1,3-8,-30 39,1 1,-1-2,0 1,-1 0,0-1,0 1,0-1,-1 0,0 0,-1 0,0 0,0 0,-1 0,0-1,0 1,-1 0,0-3,1 10,0 0,0 0,0 0,-1 1,1-1,0 0,-1 0,1 0,0 0,-1 0,1 0,-1 1,1-1,-1 0,1 0,-1 1,0-1,1 0,-1 1,0-1,0 0,1 1,-1-1,0 1,0 0,0-1,0 1,0-1,0 1,0 0,0 0,1 0,-1 0,0 0,0 0,0 0,0 0,0 0,0 0,0 0,0 0,0 1,0-1,0 0,0 1,0-1,1 1,-1-1,0 1,0-1,1 1,-1 0,0 0,-29 44,20-12,2 0,1 1,1-1,2 1,2 1,1-1,1 0,2 0,2 0,6 31,14 39,5-1,35 82,-30-93,-5 2,-3 1,-5 1,-4 1,-2 17,-13-102,0 1,-1 0,-1-1,0 1,0-1,-1 1,-1-1,0 1,-1-1,0 0,-1 1,0-2,-1 1,0 0,-1-1,0 0,-1-1,0 1,0-1,-2 0,1-1,-1 0,0-1,-7 6,7-8,0 0,-1-1,1 0,-1 0,0-1,0 0,0-1,-1 0,1-1,-1 0,0-1,1 0,-1 0,0-1,0 0,0-1,1-1,-1 0,0 0,1-1,0 0,0-1,0 0,0 0,0-1,1-1,0 1,0-2,0 1,1-1,0 0,0-1,1 0,0 0,0-1,-1-3,4 4,1 0,0-1,1 1,0-1,0 0,1 0,0 0,0 0,1 1,0-1,1 0,0 0,0 0,1 0,0 1,1-1,0 1,0-1,1 1,0 0,4-5,116-152,8 29,-95 101</inkml:trace>
  <inkml:trace contextRef="#ctx0" brushRef="#br0" timeOffset="27928.283">12474 683,'0'283,"16"-209,-18-69,-5-27,5-2,2 0,1 0,0 0,2 0,1 0,1 1,1-1,0 1,2 1,1-1,1 1,1 1,0 0,2 0,0 2,2-1,13-13,-27 31,0 0,1 0,-1 0,1 0,-1 0,1 1,0-1,-1 1,1-1,0 1,0-1,0 1,0 0,1 0,-1 0,0 0,0 1,1-1,-1 0,0 1,1 0,-1-1,1 1,-1 0,0 0,1 1,-1-1,0 0,1 1,-1-1,0 1,1 0,-1 0,0 0,0 0,0 0,0 0,0 1,0-1,0 1,0-1,0 1,-1 0,1 0,-1-1,1 3,45 55,-37-56</inkml:trace>
  <inkml:trace contextRef="#ctx0" brushRef="#br0" timeOffset="28258.918">13123 683,'-5'38,"-6"22,-1 6,1-3,7-13,5-10,1-6,1-6,5-6,1-12,-1-13,3-10,-1-8,-2-1</inkml:trace>
  <inkml:trace contextRef="#ctx0" brushRef="#br0" timeOffset="28496.259">13236 400,'-19'5,"-6"6,5 6,6 1</inkml:trace>
  <inkml:trace contextRef="#ctx0" brushRef="#br0" timeOffset="31597.722">13885 654,'1'-3,"0"0,1 0,-1 0,0 0,-1 0,1 0,-1 0,1-1,-1 1,0 0,0 0,0 0,-1-1,1 1,-1 0,0 0,1 0,-2 0,1 0,0 0,0 0,-1 0,0 1,1-1,-1 1,0-1,0 1,-1-1,1 1,0 0,-1 0,1 0,-1 0,0 1,0-1,1 1,-1 0,0 0,0-1,0 2,0-1,-2 0,-7 3,0 1,0 0,0 1,1 0,-1 1,1 0,0 1,0 0,1 1,0 0,0 1,0 0,1 0,1 1,-1 0,1 1,0 1,-7 4,1-2,1 0,1 1,0 0,0 0,2 1,0 1,0 0,2 0,0 1,1 0,0 0,1 1,2 0,-1 0,1 7,5-18,0-1,1 1,-1 0,1 0,1-1,-1 0,1 1,0-1,1 0,-1 0,1 0,0-1,1 0,-1 1,1-2,0 1,1 0,-1-1,1 0,0 0,0-1,0 0,0 0,0 0,1 0,-1-1,1 0,0-1,0 0,-1 0,1 0,0-1,0 0,0 0,0 0,0-1,0 0,-1-1,1 0,0 0,-1 0,1 0,0-2,16-12,0-1,-2-2,0 0,-1-1,-1 0,-1-2,-1 0,-1-1,-1-1,-1-1,1-5,72-172,-82 241,-7 22,-2 55,4-1,6 0,17 93,-15-177,-1 0,-2 0,-1 0,-1 1,-2-1,-2 1,0 0,-2-1,-1 0,-2 0,-1 0,-10 25,12-41,-1-1,0-1,-1 1,-1-1,0-1,-1 1,0-1,0-1,-2 1,1-2,-1 0,-1 0,0-1,0 0,-1-1,0 0,-1-1,1-1,-1 0,0-1,-1 0,1-2,-1 1,0-2,-9 1,20-3,-1 0,1-1,-1 1,1-1,-1 0,1 0,0-1,-1 1,1-1,0 0,0 0,0 0,0-1,0 0,1 1,-1-1,1 0,0-1,0 1,0-1,0 1,0-1,1 0,0 0,0 0,0 0,0 0,1-1,-1 1,1 0,0-1,0-4,-1-4,0-1,2 1,0-1,0 0,1 1,1-1,0 1,1-1,0 1,3-7,12-29,3 0,1 1,2 2,3 0,1 2,2 1,5-2,-11 17</inkml:trace>
  <inkml:trace contextRef="#ctx0" brushRef="#br0" timeOffset="33444.184">16227 175,'8'15,"0"0,-2 1,0 0,0 0,-2 0,0 1,1 10,4 16,0-1,-2 1,-1 0,-3 1,-2-1,-1 1,-2-1,-8 40,-4 133,49-257,125-124,-140 147,1 1,0 1,1 1,1 1,0 0,1 2,0 1,1 1,0 1,1 1,10-1,-33 8,-1 1,1-1,-1 0,1 1,-1 0,1-1,0 1,-1 0,1 0,-1 1,1-1,0 0,-1 1,1 0,-1-1,1 1,-1 0,0 0,1 1,-1-1,0 0,0 1,1-1,-1 1,-1 0,1 0,0 0,0 0,-1 0,1 0,-1 0,1 0,-1 1,0-1,0 0,0 1,0-1,-1 1,1-1,-1 1,1 0,-1 0,-3 13,-1 0,0 0,-1 0,-1-1,0 0,-1 0,-1-1,-1 0,1 0,-2-1,0 0,-1-1,0 0,-1 0,0-1,0-1,-1 0,-10 5,-14 17,-2-2,-1-1,-2-2,0-2,-1-1,-2-3,-5 1,26-15</inkml:trace>
  <inkml:trace contextRef="#ctx0" brushRef="#br0" timeOffset="33765.136">17018 710,'-7'11,"2"1,-1 0,2 0,-1 0,2 0,-1 1,2-1,0 1,0 0,1-1,1 1,0 0,1 0,0 0,1 0,1-1,-1 1,6 11,-5-20,1 0,-1 0,1-1,0 1,0-1,0 0,1 0,-1-1,1 1,0-1,-1 0,1 0,0 0,0-1,0 0,0 0,1 0,-1 0,0-1,0 0,0 0,1-1,-1 1,0-1,0 0,0 0,0-1,0 0,0 0,0 0,-1 0,1-1,-1 1,1-1,-1 0,0-1,0 1,-1-1,1 0,-1 0,1 0,-1 0,-1 0,1-1,2-3,-2 1,0 0,-1 0,0 0,0-1,0 1,-1-1,0 1,0-1,-1 1,0-1,0 1,-1-1,0 1,0-1,-1 1,0 0,0-1,0 1,-1 0,0 1,-1-1,0 0,0 1,0 0,-1 0,0 0,0 0,0 1,-1 0,1 0,-1 0,-1 1,1 0,0 0,-1 1,0 0,0 0,0 0,0 1,-1 0,1 0,0 1,-1 0,-4 0,-16 2,2 3</inkml:trace>
  <inkml:trace contextRef="#ctx0" brushRef="#br0" timeOffset="34413.154">17611 626,'-26'19,"1"1,1 1,1 1,0 1,2 1,1 1,1 0,-4 11,20-33,1-1,0 1,0-1,0 1,1 0,-1-1,1 1,-1 0,1 0,0 0,0 1,1-1,-1 0,0 0,1 0,0 1,0-1,0 0,0 0,0 0,1 1,0-1,-1 0,1 0,0 0,1 0,-1 0,0 0,1 0,0 0,-1-1,1 1,0-1,0 1,1-1,-1 0,0 1,1-1,0 0,-1-1,1 1,0 0,0-1,0 0,0 0,2 1,6-1,-1 0,1 0,0-1,0-1,-1 0,1 0,0-1,-1 0,1-1,-1 0,0-1,0 0,0-1,-1 0,1 0,-1-1,-1 0,3-2,8-7,-2 0,1-2,-2 0,0 0,-1-2,-1 0,10-17,-1-6,-1 0,-3-1,-1-1,-2-1,-2-1,-3 0,-1 0,-2-1,0-33,-6 62,-2 0,0 0,-1 0,-1 0,-1 0,0 1,-1-1,-1 1,-1 0,0 0,-1 0,-2 0,7 14,0-1,0 1,-1 0,0-1,0 1,0 1,0-1,0 0,0 1,-1-1,1 1,-1 0,0 0,1 1,-1-1,0 1,0 0,0 0,0 0,0 0,0 1,-1 0,1 0,0 0,0 0,0 0,0 1,0 0,0 0,0 0,0 0,0 1,0-1,0 1,1 0,-3 2,-10 5,0 0,1 1,0 1,1 1,0 0,1 1,-10 11,12-8,-1 1,2-1,0 2,1-1,1 2,1-1,0 1,1 0,1 0,1 0,1 1,1 0,0 0,2 0,0-1,1 1,1 0,1 0,0-1,2 1,0-1,2 0,3 8,3 1,0-1,2 0,1-1,1-1,1-1,1 0,2-1,0-1,19 14,105 81,-121-100</inkml:trace>
  <inkml:trace contextRef="#ctx0" brushRef="#br0" timeOffset="34998.875">18118 710,'-6'15,"0"1,1-1,0 1,2 0,-1 0,2 0,0 0,1 0,1 1,1-1,0 0,1 1,0-1,1 0,2 3,-3-15,0-1,0 1,0-1,0 1,0-1,1 0,0 0,-1 0,1 0,0 0,1-1,-1 1,0-1,1 0,-1 0,1 0,0 0,-1-1,1 1,0-1,0 0,0 0,0-1,0 1,0-1,0 0,0 0,0 0,0-1,0 1,0-1,0 0,0 0,0 0,0-1,0 1,-1-1,1 0,-1 0,1-1,-1 1,0 0,0-1,0 0,0 0,0 0,1-2,12-13,-1 0,-1-1,-1 0,-1-1,-1-1,0 0,-2 0,5-14,41-103,-55 137,0 1,0-1,0 1,0-1,0 1,0-1,0 1,0-1,0 1,0-1,1 1,-1 0,0-1,0 1,1-1,-1 1,0 0,1-1,-1 1,0 0,1-1,-1 1,0 0,1-1,-1 1,1 0,-1 0,1 0,-1-1,0 1,1 0,-1 0,1 0,-1 0,1 0,-1 0,1 0,-1 0,1 0,-1 0,1 0,-1 0,1 0,-1 0,1 1,-1-1,0 0,1 0,-1 0,1 1,-1-1,0 0,1 1,-1-1,0 0,1 1,-1-1,1 1,5 29,-25 143,6 480,10-623,0 0,-2 0,-1-1,-2 1,-1-2,-1 1,-1-1,-1-1,-2 0,-1 0,-17 23,-20 15,-2-2,-2-3,-4-2,-24 16,63-55,-2 0,0-2,-1-1,0 0,-18 6,41-21,0 0,0 0,0 0,0-1,-1 1,1-1,0 1,0-1,0 1,-1-1,1 0,0 1,-1-1,1 0,0 0,-1 0,1 0,0 0,0 0,-1 0,1-1,0 1,-1 0,1-1,0 1,0-1,0 1,-1-1,1 0,0 0,0 1,0-1,0 0,0 0,0 0,0 0,1 0,-1 0,0 0,0 0,1 0,-1-1,1 1,-1 0,1 0,0-1,-1 0,8-63,10 25,2 2,2 0,1 1,2 1,1 1,2 2,7-7,-12 14,21-30,3 2,2 2,2 2,3 3,1 2,2 2,2 3,3 2,-25 19</inkml:trace>
  <inkml:trace contextRef="#ctx0" brushRef="#br0" timeOffset="31860.046">14562 710,'-24'39,"-12"17,-1 3,7-2,12-12,10-13</inkml:trace>
  <inkml:trace contextRef="#ctx0" brushRef="#br0" timeOffset="32015.337">14534 429,'0'0</inkml:trace>
  <inkml:trace contextRef="#ctx0" brushRef="#br0" timeOffset="32466.012">14958 710,'-21'27,"2"2,1-1,2 2,0 0,2 1,2 1,0 0,-5 28,16-58,1 1,-1-1,0 0,1 1,0-1,-1 1,1-1,0 1,0-1,0 1,1-1,-1 1,0-1,1 0,0 1,0-1,0 1,0-1,0 0,0 0,0 0,1 0,-1 0,1 0,-1 0,1 0,0 0,0-1,0 1,0-1,0 1,0-1,0 0,0 0,0 0,1 0,-1 0,0 0,1-1,-1 1,1-1,-1 0,2 0,5 0,0-1,1 0,-1-1,0 0,0 0,0-1,0-1,-1 1,1-1,-1-1,0 1,0-1,0-1,-1 0,0 0,0 0,0-1,0-1,98-141,-84 113,-1-1,-2-1,-2-1,-1-1,-2 0,-2 0,-2-1,-1-1,-2 0,-2 1,-2-25,-3 52,0 1,0-1,-2 1,0-1,0 1,-1 0,-1 1,0-1,-1 1,0 0,-6-9,9 17,0-1,-1 1,1 0,-1 0,0 0,0 0,0 1,0 0,-1 0,1 0,-1 0,0 1,0-1,0 1,0 0,0 1,0-1,-1 1,1 0,-1 1,1-1,0 1,-1 0,1 0,-1 1,1-1,0 1,-1 1,1-1,-2 1,-4 3,0 1,0 0,0 1,1 0,0 1,1 0,-1 0,1 1,1 0,0 1,0 0,1 0,0 1,1 0,0 0,1 0,0 1,1-1,0 1,1 0,0 1,1-1,0 0,1 1,0-1,1 1,1-1,0 1,0-1,2 1,-1-1,4 9,8 13,2 0,1-1,1-1,2 0,2-1,0-2,2 0,1-2,1 0,2-2,0-1,1-1,2-2,32 18,122 56,-163-85</inkml:trace>
  <inkml:trace contextRef="#ctx0" brushRef="#br0" timeOffset="36767.314">0 1924,'144'-47,"3"7,1 6,103-9,-181 38,0 3,0 2,-1 4,54 11,-49-9,0-3,0-3,0-3,34-8,499-13,-355 3,473-54,-286 23,89 14,88 9,431 30,-499 27,627-28,-664 27,787-26,217-1,-842-28,103 45,114-6,-237-38,128-1,82-2,406 30,-545-27,67-2,33 0,-375 30,-284 24,-141-22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6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1,'-24'47,"-17"36,-7 8,0-6,3-14,10-18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7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87 635,'-14'24,"2"2,1-1,0 2,3-1,0 2,1-1,2 1,1-1,1 1,1 9,1-32,1-1,0 1,-1-1,2 0,-1 1,1-1,-1 1,1-1,0 0,1 1,-1-1,1 0,0 0,0 0,0 0,0 0,1-1,-1 1,1-1,0 1,0-1,1 0,-1 0,1-1,-1 1,1-1,0 1,0-1,0 0,0-1,0 1,0-1,1 1,-1-2,0 1,1 0,-1-1,1 1,2-2,12-5,-1 0,0-2,-1 0,0-2,-1 0,1 0,-2-1,0-1,0-1,0-1,-13 12,40-33,-1-2,-2-2,-1-2,-3-1,-1-2,-2-1,-3-1,15-32,-26 42,8-11,-2-1,-2-1,-2-2,-3 0,-2 0,-2-2,1-17,-14 70,0-55,0 54,0 0,0 0,0 0,0 0,0-1,0 1,0 0,0 0,-1 0,1 0,0 0,-1 0,1 0,-1 0,1 0,-1 1,0-1,1 0,-1 0,0 0,1 1,-1-1,0 0,0 1,0-1,0 0,0 1,0-1,0 1,0 0,0-1,0 1,0 0,0-1,0 1,0 0,0 0,0 0,0 0,0 0,0 0,0 0,0 1,0-1,-1 0,-3 3,1 0,-1 0,1 1,0-1,0 1,0 0,0 0,0 1,1-1,0 1,0-1,0 1,1 0,0 0,-1 2,-1 1,-19 45,2 1,3 1,2 0,2 1,-1 25,-1 44,4 2,7-1,7 75,-1-149,15 219,-1 97,-16-344,0-1,-2 0,0 0,-2 0,0 0,-2-1,0 0,-2 0,0-1,-1 0,-1-1,-1 0,-1 0,-1-2,-1 1,0-2,-1 0,-1-1,-7 5,20-18,-4 4,1-1,-1 0,-1 0,1-1,-1 0,0-1,0 0,0 0,0-1,-1 0,0 0,1-1,-11 0,17-3,0-1,0 0,1-1,-1 1,0 0,1-1,-1 0,1 1,0-1,0 0,0 0,0 0,1 0,-1-1,1 1,0 0,0-1,0 1,0-1,0 1,1-1,0 1,-1-1,1 1,1-1,-1 1,0-1,1 0,1-2,-2 1,30-183,-10 95,-13 55</inkml:trace>
  <inkml:trace contextRef="#ctx0" brushRef="#br0" timeOffset="234.36">87 183,'-15'-9,"1"-4,2 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4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762 228,'-25'-5,"0"2,0 0,0 2,0 1,0 0,0 2,0 1,0 1,0 1,1 2,-2 0,18-5,1 0,-1 0,0 1,1 0,-1 0,1 1,0 0,0 0,0 0,1 1,-1 0,1 1,0-1,1 1,-1 0,1 0,1 1,-1 0,1 0,0 0,0 0,1 1,0-1,1 1,-1 0,2-1,-1 1,1 0,0 0,0 1,1-1,0 0,2 5,-2-10,1 1,0-1,0 0,0 0,0-1,0 1,1 0,-1 0,1 0,0-1,0 1,0-1,0 0,0 1,1-1,-1 0,1 0,-1 0,1-1,0 1,-1-1,1 1,0-1,0 0,0 0,0 0,0-1,1 1,-1-1,0 0,0 1,0-1,0-1,1 1,-1 0,0-1,0 0,0 1,1-2,119-51,309-266,-423 313,-9 5,1-1,-1 1,1 0,0 0,0 0,0 0,-1 0,1 1,0-1,0 0,0 0,0 0,0 1,1-1,-1 1,0-1,0 1,0-1,0 1,1-1,-1 1,0 0,0 0,1 0,-1 0,0 0,0 0,1 0,-1 0,0 0,0 1,1-1,-1 0,0 1,0-1,0 1,0 0,1-1,-1 1,0 0,0-1,0 1,0 0,-1 0,1 0,0 0,0 0,-14 106,2-59,9-38,-1-1,1 0,0 1,0-1,1 1,0-1,1 1,0-1,0 1,1-1,0 1,1-1,0 1,1-1,0 0,0 0,1 0,3 6,30 4,-17-15</inkml:trace>
  <inkml:trace contextRef="#ctx0" brushRef="#br0" timeOffset="439.655">1271 454,'222'-261,"-190"230,-31 31,-1-1,0 1,0-1,1 1,-1 0,0-1,1 1,-1-1,0 1,1 0,-1-1,1 1,-1-1,0 1,1 0,-1 0,1-1,-1 1,1 0,-1 0,1 0,-1 0,1-1,-1 1,1 0,0 0,-1 0,1 0,-1 0,1 0,-1 0,1 0,-1 1,1-1,-1 0,1 0,-1 0,1 1,-1-1,1 0,-1 0,1 1,-1-1,0 0,1 1,-1-1,1 1,-1-1,0 0,1 1,-1-1,0 1,0-1,1 1,-1-1,0 1,0-1,0 1,0-1,0 1,1-1,-1 1,0-1,0 1,0 0,-1-1,1 1,0-1,0 1,0-1,-12 73,9-63,1 1,0-1,0 1,1-1,0 1,0-1,2 1,-1 0,1-1,1 1,0-1,2 8,-3-16,1 1,-1 0,1-1,-1 1,1-1,0 0,0 0,0 0,0 0,0 0,0 0,1 0,-1 0,1-1,-1 0,1 1,0-1,-1 0,1 0,0 0,0-1,0 1,0-1,-1 1,1-1,0 0,0 0,0 0,0-1,0 1,0-1,0 0,-1 1,1-1,0 0,0-1,0 1,96-58,44-125,-133 170</inkml:trace>
  <inkml:trace contextRef="#ctx0" brushRef="#br0" timeOffset="966.502">2229 115,'-12'17,"1"1,0 0,2 0,0 1,1 0,0 1,2 0,0 0,0 10,5-27,0 0,0 0,0-1,1 1,-1 0,1 0,0 0,0 0,0 0,0 0,1 0,-1-1,1 1,-1 0,1 0,0 0,0-1,0 1,1 0,-1-1,1 1,-1-1,1 0,0 1,0-1,0 0,0 0,0 0,1 0,-1-1,0 1,1-1,-1 1,1-1,0 0,-1 0,1 0,0 0,0 0,0-1,0 0,0 1,-1-1,1 0,0 0,0 0,0-1,0 1,1-1,15-6,0-1,0-1,-1 0,0-1,-1-2,0 1,-1-2,0 0,-1-1,-1 0,0-2,-1 1,0-2,-2 1,0-2,6-12,12-11,56-76,-85 117,0-1,0 1,0-1,0 0,1 1,-1-1,0 1,0-1,0 1,0-1,0 1,1-1,-1 1,0-1,1 1,-1-1,0 1,1-1,-1 1,0 0,1-1,-1 1,1-1,-1 1,1 0,-1 0,1-1,-1 1,1 0,-1 0,1 0,-1-1,1 1,-1 0,1 0,-1 0,1 0,0 0,-1 0,1 0,-1 0,1 0,-1 0,1 1,-1-1,1 0,-1 0,1 0,-1 1,1-1,-1 0,1 1,-1-1,1 0,-1 1,0-1,1 0,-1 1,1-1,-1 1,0-1,0 1,1-1,-1 1,0-1,0 1,0-1,1 1,-1 0,2 45,-3-35,-1 85,-5 0,-4 0,-4 0,-20 65,18-94,-3-2,-3-1,-21 42,34-86,4-4,-1 0,0-1,-1 0,0 0,-2-1,1 0,-2-1,0 0,0 0,-2-1,1-1,-1 0,-1-1,-5 3,16-12,1 0,0 0,-1 0,1 0,-1-1,1 1,-1-1,0 0,1 0,-1 0,1 0,-1 0,1 0,-1-1,1 1,-1-1,1 0,-1 0,1 0,0 0,-1 0,1 0,0-1,0 1,0-1,0 1,0-1,0 0,0 0,1 0,-1 0,1 0,-1 0,1 0,0-1,0 1,0 0,0-1,0 1,0-1,1 1,-1-1,1 1,0-1,0 1,0-1,0 0,0 1,0-1,1 1,-1-1,1 1,0-1,0 1,0 0,0-1,1 0,5-20,2 0,1 1,0 0,2 0,0 2,2-1,0 2,1 0,13-13,-6 10,1 0,1 2,0 0,2 2,0 1,1 1,1 1,0 1,1 2,0 1,27-7,-26 9,-4 0</inkml:trace>
  <inkml:trace contextRef="#ctx0" brushRef="#br0" timeOffset="1449.255">0 765,'319'-13,"105"-25,-316 27,470-41,148 23,-288 30,-379-11,-59-1,-12 7</inkml:trace>
  <inkml:trace contextRef="#ctx0" brushRef="#br0" timeOffset="1915.495">29 962,'390'-45,"519"-47,-85 58,-381 35,-360-11,-66 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2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391 592,'-2'-4,"0"1,0-1,-1 1,0 0,1 0,-1 0,0 0,0 0,-1 0,1 1,0 0,-1 0,0 0,1 0,-1 0,0 1,0-1,0 1,0 0,0 0,0 1,0-1,-1 1,1 0,0 0,0 0,0 1,0-1,-1 1,-116 40,1 38,116-75,0 0,0 0,1 0,-1 0,1 1,0-1,0 1,1 0,0 0,-1 0,1 0,1 0,-1 0,1 0,0 1,0-1,1 0,-1 1,1-1,0 1,1-1,-1 1,1-1,1 4,3 4,0-1,1 0,1 0,0-1,0 0,1 0,0 0,1-1,0 0,1-1,0 0,0-1,1 0,0 0,0-1,1-1,0 0,0 0,1-2,-1 1,1-1,0-1,13 2,-20-5,0 1,1-1,-1 0,1 0,-1-1,0 1,1-1,-1-1,0 0,0 1,0-2,0 1,0-1,0 0,-1 0,1 0,-1-1,0 0,0 0,0 0,-1-1,1 0,-1 0,0 0,0 0,-1 0,0-1,0 0,0 1,-1-1,1 0,-1 0,-1-1,1-1,1-14</inkml:trace>
  <inkml:trace contextRef="#ctx0" brushRef="#br0" timeOffset="434.837">701 0,'-20'39,"2"0,1 1,2 1,1 0,3 1,-3 23,3-19,1 2,3-1,2 1,1 0,3 0,5 38,-5-80,1-1,0 1,1-1,-1 1,1-1,0 0,1 1,-1-1,1 0,0 0,0 0,1 0,-1 0,1 0,0-1,0 1,1-1,-1 0,1 0,0 0,0-1,1 1,-1-1,0 0,1 0,0-1,0 1,0-1,0 0,0 0,0-1,1 0,-1 0,5 1,4-6,-1 0,1-1,-1 0,-1-1,1-1,-1 0,0 0,0-1,5-6,52-31,-59 40,-8 3,0 0,0 0,1 0,-1 0,1 0,-1 0,1 1,0 0,0-1,-1 1,1 0,0 0,0 0,0 1,0-1,0 1,0 0,1-1,-1 1,0 1,0-1,0 0,0 1,0-1,0 1,0 0,0 0,0 0,-1 1,1-1,0 1,-1-1,1 1,-1 0,1 0,-1 0,0 0,0 1,0-1,1 2,15 89,-8-22,-1-53,3-5</inkml:trace>
  <inkml:trace contextRef="#ctx0" brushRef="#br0" timeOffset="717.268">1350 592,'-13'15,"0"1,2 0,0 1,0 0,2 1,0 0,1 0,1 1,0 0,2 0,0 1,1 0,1 0,1 4,2-21,0 1,1-1,-1 0,1 0,-1 0,1 1,0-1,0 0,1 0,-1 0,1 0,-1-1,1 1,0 0,0-1,0 1,0-1,1 1,-1-1,1 0,-1 0,1 0,0-1,0 1,0-1,0 1,0-1,0 0,0 0,0 0,0-1,1 1,-1-1,0 1,0-1,1 0,-1-1,0 1,0 0,2-1,9-1,0-1,0 0,-1 0,1-1,-1-1,0-1,0 0,11-7,-12 7,0 0,-1 0,0-2,0 1,-1-1,0-1,0 0,-1 0,0-1,-1 0,0-1,0 0,-1 0,-1 0,0-1,-1 0,0 0,0-1,-1 1,-1-1,0 0,-1 0,-1 0,0 0,0 0,-1 0,-1-7,-2 15,1-1,-1 1,0 0,0 0,0 0,-1 0,0 1,0-1,0 1,0 0,-1 0,1 0,-1 1,0-1,0 1,-1 1,1-1,-1 1,1 0,-1 0,0 0,1 1,-1 0,0 0,0 0,0 1,0 0,0 0,0 0,0 1,0 0,0 0,0 1,1 0,-1 0,1 0,-1 0,1 1,0 0,0 0,0 1,0-1,0 1,1 0,0 0,-3 3,-6 7</inkml:trace>
  <inkml:trace contextRef="#ctx0" brushRef="#br0" timeOffset="1080.4">2113 508,'-57'22,"1"3,1 3,2 2,-18 14,66-42,1-1,0 1,-1 1,1-1,0 1,0-1,0 1,1 0,-1 0,1 1,-1-1,1 1,0 0,1 0,-1 0,1 0,-1 0,1 1,0-1,1 0,-1 1,1 0,0-1,0 1,0 0,1 0,0-1,0 1,0 0,0 0,1 0,0-1,0 1,0 1,6 2,-1-1,1-1,0 1,1-1,0-1,0 1,0-1,0 0,1-1,0 0,0-1,0 1,0-2,1 1,-1-1,1-1,-1 0,1 0,-1-1,1 0,0-1,-1 0,1 0,-1-1,1 0,-1-1,0 0,0 0,0-1,8-5,-8 5,0 0,0 0,0-1,-1-1,0 1,0-1,0-1,-1 1,0-1,0 0,-1-1,0 0,0 0,-1 0,0-1,0 0,-1 0,0 0,0 0,-1-1,-1 1,1-3,-1 5,-1 0,0 1,0-1,-1 0,0 0,0 0,0 1,-1-1,0 0,0 0,-1 1,0-1,0 1,-1-1,1 1,-1 0,-1 0,1 0,-1 0,0 1,0-1,-1 1,0 0,0 1,0-1,0 1,-1 0,1 0,-1 0,-6-1,-43-9,29 11</inkml:trace>
  <inkml:trace contextRef="#ctx0" brushRef="#br0" timeOffset="1431.841">2649 480,'-16'5,"-1"0,1 1,0 0,0 1,1 1,0 1,0 0,1 1,0 0,1 1,-4 5,15-14,0 0,0 0,0 0,0 0,0 0,0 1,1-1,-1 1,1-1,-1 1,1-1,0 1,0 0,1 0,-1 0,0-1,1 1,0 0,-1 0,1 0,0 0,1 0,-1 0,0-1,1 1,0 0,0 0,-1-1,2 1,-1 0,0-1,0 1,1-1,0 1,-1-1,1 0,0 1,0-1,0 0,0-1,1 1,-1 0,0 0,2 0,66 74,-69-73,1-1,0 1,-1 0,0 0,1 0,-1 0,-1 0,1 0,0 0,-1 0,1 0,-1 0,0 0,0 1,0-1,-1 0,1 0,-1 0,1 0,-1 0,0 0,0 0,0 0,-1 0,1-1,-1 1,0 0,0-1,1 1,-2-1,0 2,-7 4,1 0,-1-1,-1-1,1 1,-1-2,0 1,-1-2,1 1,-1-1,0-1,0 0,0-1,0 0,0-1,0-1,-5 0,-8 1</inkml:trace>
  <inkml:trace contextRef="#ctx0" brushRef="#br0" timeOffset="1747.417">2761 818,'37'-13,"-3"2,0-1,0-2,-2-1,0-2,0-1,-2-1,0-2,1-3,-28 22,0 1,0-1,0 0,-1 0,1 0,0-1,-1 1,0 0,1-1,-1 0,0 0,-1 1,1-1,0 0,-1 0,0 0,1-1,-1 1,0 0,-1 0,1-1,-1 1,1-1,-1 1,0 0,0-1,-1 1,1 0,-1-1,1 1,-1 0,0-1,0 1,-1 0,1 0,-1 0,1 0,-1 0,0 0,0 1,0-1,0 1,-1-1,1 1,-1 0,0 0,1 0,-1 0,0 0,0 1,0-1,-2 0,-10 0,1 1,-1 1,0 0,0 0,0 2,1 0,-1 0,1 2,-1 0,1 0,0 1,1 1,-1 0,1 1,-11 8,11-7,0 1,0 0,1 1,0 1,1 0,0 0,1 1,0 0,1 1,0 0,1 1,-6 12,10-18,1 1,-1-1,2 1,-1-1,1 1,0 0,1 0,0 0,1 0,-1 0,2 0,-1 0,1 0,1 0,0-1,0 1,0 0,1-1,1 1,-1-1,1 0,1 0,0 0,5 4,1-2,0 1,0-1,1-1,0 0,1 0,0-2,0 1,1-2,0 0,0 0,1-2,-1 1,1-2,0 0,0-1,0 0,0-1,0-1,0 0,1-2,-1 1,5-3,11-1,-4-2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0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54 146,'-28'39,"23"-27,1 0,0 0,0 0,1 1,1-1,0 1,1 0,0 0,1 12,0-20,1 0,-1-1,1 1,0 0,1-1,-1 1,1-1,-1 1,1-1,1 0,-1 1,1-1,-1-1,1 1,0 0,1-1,-1 1,0-1,1 0,0 0,0 0,0-1,0 1,0-1,1 0,-1 0,5 1,-2-1,1-1,0 0,0 0,-1 0,1-1,0 0,0-1,0 0,0 0,0 0,-1-1,1 0,-1-1,1 0,-1 0,0-1,0 1,0-1,-1-1,1 1,-1-1,5-6,113-136,-92 101,-31 46,0 0,0-1,0 1,0 1,1-1,-1 0,0 0,0 0,0 1,0-1,0 0,0 1,0-1,0 1,0-1,0 1,0-1,-1 1,1 0,0 0,0-1,0 1,-1 0,1 0,0 0,-1 0,1 0,-1 0,1 0,-1 0,0 0,1 0,-1 0,0 0,0 0,1 0,-1 0,0 0,0 0,0 0,0 0,-1 0,1 1,0-1,0 0,-1 0,2 3,6 29,-7-26,1-1,-1 1,1 0,0-1,1 1,0-1,0 0,0 1,1-1,-1 0,2 0,-1 0,1-1,0 1,0-1,0 0,1 0,-1 0,1-1,0 0,1 0,-1 0,1 0,0-1,0 0,1 0,-1-1,0-1,0 0,-1 0,1-1,0 0,0 0,0 0,0-1,0 0,0 0,-1 0,1-1,0 0,-1 0,1 0,-1-1,0 0,0 0,0 0,0-1,-1 1,1-1,-1 0,0-1,0 1,0-1,0 1,-1-1,0 0,0 0,-1-1,2-2,48-163,-47 146</inkml:trace>
  <inkml:trace contextRef="#ctx0" brushRef="#br0" timeOffset="666.886">1071 288,'43'-14,"0"-2,-1-2,-1-1,-1-2,-1-2,-1-1,3-5,-39 28,0 0,1 0,-1 0,0-1,1 1,-1-1,0 0,0 1,0-1,0 0,-1 0,1 0,0 0,-1 0,0-1,1 1,-1 0,0-1,0 1,0-1,-1 1,1-1,0 1,-1-1,0 0,1 1,-1-1,0 0,-1 1,1-1,0 0,-1 1,1-1,-1 1,0-1,0 1,0-1,0 1,-1 0,1-1,0 1,-1 0,0 0,1 0,-1 0,0 0,0 0,0 1,0-1,0 1,-2-1,-4-1,-1 0,1 1,-1 0,0 0,0 1,0 1,0-1,0 1,0 1,1-1,-1 2,0-1,0 1,0 0,1 1,0 0,-1 1,1 0,0 0,-6 4,-1 2,0 0,1 1,0 1,0 0,2 1,-1 0,2 1,0 1,-9 14,15-22,1-1,0 1,0 0,1 0,0 0,0 1,1-1,0 1,0 0,1-1,0 1,0 0,1 0,0 0,0 0,1 0,0-1,0 1,1 0,0 0,0-1,1 0,0 1,0-1,1 0,0 0,0-1,1 1,-1-1,1 0,1 0,-1 0,1-1,0 0,0 0,1-1,0 1,-1-1,1-1,1 0,-1 1,0-2,8 3,13-2,1-2,-1 0,0-2,1-1,-1-1,0-2,0 0,0-2,-1-1,2-2,-2 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8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0,'-28'67,"-30"188,30-11,0-45,6-92,19-99</inkml:trace>
  <inkml:trace contextRef="#ctx0" brushRef="#br0" timeOffset="199.038">0 508,'39'0,"36"0,15 0,2 0,-5 0,-13 0,-9 0,-10 0,-11 0,-7 0,-6 0,-3 0,-6 0</inkml:trace>
  <inkml:trace contextRef="#ctx0" brushRef="#br0" timeOffset="625.46">791 479,'-9'21,"0"0,2 1,1 0,1 0,0 0,2 0,0 1,2 0,1-1,1 11,-1-31,0 0,0 1,0-1,0 0,0 0,1 0,-1 1,1-1,0 0,0 0,0 0,0 0,0 0,0 0,0 0,1-1,-1 1,0 0,1-1,0 1,-1-1,1 1,0-1,0 0,0 0,0 0,0 0,0 0,0 0,0 0,0-1,0 1,1-1,-1 0,0 1,0-1,0 0,1 0,-1-1,0 1,0 0,1-1,-1 1,0-1,2 0,10-6,-1 1,0-2,0 0,0 0,-1-1,0-1,-1 0,0-1,79-55,-88 66,1-1,-1 0,0 1,1-1,-1 1,0 0,1 0,-1 0,0 0,1 0,-1 1,0-1,1 0,-1 1,0 0,0 0,0 0,1 0,-1 0,0 0,0 0,0 0,-1 1,1-1,0 1,0 0,-1-1,1 1,-1 0,0 0,1 0,-1 0,0 0,0 0,0 0,0 1,-1-1,1 0,-1 1,1-1,-1 0,0 0,0 3,27 42,-25-45,0-1,0 1,1-1,-1 1,1-1,-1 0,1 0,-1 0,1 0,0 0,-1-1,1 1,0-1,-1 1,1-1,0 0,0 0,-1-1,1 1,0 0,0-1,-1 0,1 0,-1 1,1-1,0-1,-1 1,0 0,1-1,-1 1,0-1,0 0,0 0,2-1,60-75,16-53,-67 117,-3 1</inkml:trace>
  <inkml:trace contextRef="#ctx0" brushRef="#br0" timeOffset="903.924">1722 423,'-16'19,"1"1,0 0,2 2,0-1,2 2,0-1,1 2,2-1,0 1,-2 16,10-37,0-1,-1 0,1 1,0-1,1 0,-1 1,0-1,1 1,-1-1,1 0,0 0,-1 1,1-1,0 0,1 0,-1 0,0 0,1 0,-1 0,1 0,-1-1,1 1,0 0,0-1,0 0,-1 1,2-1,-1 0,0 0,0 0,0 0,0 0,1 0,-1-1,0 1,1-1,-1 0,0 0,1 0,-1 0,1 0,0 0,101-22,-94 18,0-1,1 0,-2-1,1 0,-1-1,0 0,0 0,-1-1,0 0,0 0,-1-1,0 0,0 0,-1-1,0 0,-1 0,0 0,-1 0,0-1,-1 0,0 0,0 0,-1 0,-1 0,0-1,0 1,-1-1,-1 1,0 0,0 0,-2-4,2 12,0 0,0-1,0 1,0 0,-1 0,1 0,-1 0,0 1,0-1,0 0,0 1,-1-1,1 1,-1 0,1 0,-1 0,0 0,0 0,0 1,0-1,0 1,0 0,0-1,-2 1,-15-3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1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5253 796,'10'34,"3"6,-1-4</inkml:trace>
  <inkml:trace contextRef="#ctx0" brushRef="#br0" timeOffset="236.147">5310 316,'0'0</inkml:trace>
  <inkml:trace contextRef="#ctx0" brushRef="#br0" timeOffset="587.583">5620 627,'-13'19,"-7"9,1 1,1 0,1 1,2 1,1 0,2 1,-6 23,17-51,0 0,0 0,1-1,-1 1,1 0,0 0,0 0,1 0,-1 0,1 0,0 0,0 0,0-1,0 1,1 0,-1-1,1 1,0-1,0 1,0-1,1 0,-1 0,1 0,0 0,0 0,0-1,0 1,0-1,0 0,1 0,-1 0,1 0,-1-1,1 1,0-1,0 0,-1 0,1 0,0-1,1 1,9 0,-1 1,1-2,0 1,0-2,0 0,-1-1,1 0,-1-1,1 0,-1-1,0-1,0 0,0-1,-1 0,0-1,0 0,6-6,1-2,-1-1,-1 0,0-1,-1-1,0 0,-2-2,0 1,-1-2,-2 0,4-8,4-1,-2-1,0-1,-3-1,0 0,-3-1,0 0,-2 0,-2-1,-1-1,-2 1,-1-1,-2 1,-2-21,-1 47,1 1,-1-1,0 1,-1 0,0 0,0 0,0 0,-1 0,-1 1,1-1,-1 1,0 0,-1 1,0-1,0 1,0 0,-1 1,0 0,0 0,0 0,0 1,-1 0,0 0,0 1,0 0,0 0,0 1,-1 0,1 0,-1 1,1 0,-1 1,0 0,1 0,-1 1,-7 2,0 0,0 1,1 1,-1 1,1 0,0 1,1 0,0 1,0 1,1 0,0 1,0 1,1 0,0 0,1 1,1 1,0 0,0 0,2 1,-1 0,2 0,0 1,1 0,0 0,1 1,1 0,0 0,1 0,1 0,1 0,0 1,1-1,1 0,0 0,1 1,1-1,1 4,4 0,1 0,1 0,0-1,2-1,0 1,1-2,1 0,0-1,1 0,1-1,0 0,2-2,-1 0,1-1,17 8,-5-4,0-2,1-2,0 0,0-2,2-2,-1-1,1-1,-1-1,2-3,2 0,0-2</inkml:trace>
  <inkml:trace contextRef="#ctx0" brushRef="#br0" timeOffset="3087.153">7371 147,'-7'57,"14"356,-29-259,22-153,-1-1,1 1,0 0,0 0,0-1,0 1,0 0,0 0,0 0,0-1,0 1,0 0,0 0,1-1,-1 1,0 0,0 0,1-1,-1 1,1 0,-1-1,0 1,1 0,-1-1,1 1,-1-1,1 1,0 0,-1-1,1 0,0 1,-1-1,1 1,0-1,-1 0,1 0,0 1,0-1,0 0,-1 0,1 0,0 0,0 0,-1 0,1 0,0 0,0 0,0 0,-1 0,1 0,0-1,0 1,-1 0,1-1,0 1,0 0,45-24,-41 20,21-12,3-4,1 0,1 2,1 1,0 2,1 1,0 1,1 2,0 2,1 1,15-1,-46 8,-1 0,1 1,0-1,-1 1,1 0,-1 0,1 0,0 0,-1 1,1-1,-1 1,1 0,-1 0,1 0,-1 1,0-1,0 1,0 0,0 0,0 0,0 0,0 0,0 1,-1-1,1 1,-1 0,0 0,0-1,0 2,0-1,0 0,-1 0,1 0,-1 1,0-1,0 1,0-1,-1 1,1-1,-1 1,0 0,0-1,0 3,-6 8,-1 0,0 0,-1-1,0 0,-1-1,0 0,-1 0,-1-1,0 0,0-1,-1 0,0-1,-13 7,-6 7,-2-2,0-2,-1-1,0-1,-2-2,-6 0,33-11,-1-1,1 0,-1-1,0 0,0 0,0-1,0-1,0 0,0 0,0-1,-1 0,2 0,-6-2,14 1,0 1,-1 0,1 0,-1-1,1 1,0-1,0 1,0-1,0 1,0-1,0 0,1 0,-1 1,0-1,1 0,-1 0,1 0,0 1,0-1,0 0,0 0,0 0,0 0,0 0,0 0,1 1,-1-1,1 0,-1 0,1 0,0 1,0-1,0 0,0 1,0-1,0 1,0-1,0 1,1-1,-1 1,0 0,1 0,-1 0,1 0,0 0,0-1,6-8,8-11</inkml:trace>
  <inkml:trace contextRef="#ctx0" brushRef="#br0" timeOffset="3402.683">8161 599,'-19'20,"1"1,1 1,0 1,2 0,1 1,1 0,-6 17,17-39,1 0,0 0,0 0,-1 0,1 0,1 0,-1 0,0 1,0-1,1 0,-1 0,1 1,0-1,0 0,0 1,0-1,0 0,0 1,0-1,1 0,-1 0,1 1,0-1,0 0,0 0,0 0,0 0,0 0,0 0,1 0,-1 0,1-1,-1 1,1 0,0-1,0 1,-1-1,1 0,0 0,0 1,0-1,1-1,-1 1,0 0,0 0,0-1,1 1,-1-1,0 0,14-3,0 0,-1-1,1-1,-1-1,0 0,-1-1,0-1,0 0,0-1,-1 0,0-1,-1 0,0-1,-1-1,0 1,-1-2,0 0,5-9,-9 12,0 0,-1 0,-1 0,1 0,-1-1,-1 0,0 0,-1 0,0 0,0-7,-1 14,-1 0,0 0,0 0,0 0,0 0,0 0,-1 0,0 0,0 0,0 0,0 1,-1-1,0 0,1 1,-1-1,0 1,-1 0,1 0,0-1,-1 1,0 1,0-1,0 0,0 1,0 0,-1-1,1 1,0 0,-1 1,-3-2,-1 0,0 1,0 0,0 1,0 0,0 0,0 1,0 0,0 0,0 1,-1 0,1 0,-3 2,-8 4</inkml:trace>
  <inkml:trace contextRef="#ctx0" brushRef="#br0" timeOffset="4184.372">8725 542,'-31'13,"0"2,1 1,1 1,0 1,2 1,0 2,1 1,-4 5,-66 87,94-111,0 0,0 0,0 0,0 1,1-1,-1 1,1-1,0 1,0-1,1 1,-1 0,1 0,-1-1,1 1,0 0,1 0,-1-1,1 1,-1 0,1-1,0 1,0-1,1 1,-1-1,1 1,0-1,0 0,0 0,0 0,0 0,1 0,0 0,-1-1,1 1,0-1,0 1,1-1,5 2,0 0,1-1,-1 0,1 0,0-1,0 0,0-1,0 0,0-1,0 0,0 0,0-1,0-1,-1 1,1-2,0 1,-1-1,10-5,6-4,1-1,-2-2,0 0,0-2,-2 0,0-1,-1-2,-1 0,-1-1,-1-1,-1-1,3-5,9-18,-1-1,-3-1,-2-2,-2 0,13-51,-27 77,0-1,-2 0,-1 0,-1 0,-1 0,-2-9,1 26,-2-1,1 1,-1 0,0-1,-1 1,0 0,-1 0,1 0,-1 0,-1 0,0 1,0-1,0 1,-1 0,0 0,0 1,-1-1,1 1,-2 1,-4-5,5 6,1 1,-1 0,-1 0,1 1,0-1,-1 1,1 0,-1 1,1 0,-1 0,0 0,0 1,1 0,-1 0,0 1,0 0,1 0,-1 1,1-1,-1 1,1 1,0-1,-1 1,1 0,1 1,-1-1,0 2,-11 6,0 2,1 0,1 0,0 2,1 0,1 0,0 2,-3 6,5-6,0 1,1 0,2 1,0 0,0 0,2 0,0 1,2 0,0 1,1-1,1 0,1 1,1 0,0-1,2 1,0-1,2 1,0-1,1 0,3-1,1-1,0-1,1 0,1 0,0-1,1 0,1-1,0-1,1 0,1-1,0 0,1-1,0-1,1 0,1-1,-8-5,1 0,0 0,0-1,0 0,0-1,0 0,1-1,-1-1,1 1,0-2,0 0,-1 0,1-1,0 0,-1-1,1-1,-1 0,0 0,0-1,14-9</inkml:trace>
  <inkml:trace contextRef="#ctx0" brushRef="#br0" timeOffset="4771.835">9205 542,'-5'9,"0"1,1-1,0 0,1 1,0 0,0 0,1 0,0 0,1 1,0-1,0 0,1 1,1-1,0 0,0 0,1 1,0-1,1 0,1 1,-3-9,1 0,-1 0,1-1,0 1,0 0,-1-1,1 1,1-1,-1 1,0-1,0 0,0 0,1 0,-1 0,0-1,1 1,-1 0,1-1,-1 0,1 0,-1 1,1-1,-1-1,1 1,-1 0,1-1,-1 1,0-1,1 0,-1 0,0 0,1 0,-1 0,70-49,-57 32,0-2,-1 1,-1-2,-1 0,-1 0,-1-1,-1 0,-1-1,3-13,-1 21,-9 50,-1-31,-2 60,3 1,3-1,3 0,8 29,12 20,-5 1,-4 1,-6 1,-4 12,-7-93,-2-1,-1 1,-1-1,-3 0,0 0,-2 0,-2-1,-1 0,-1-1,-2 0,-2 2,5-15,0 0,-1 0,-1-1,-1-1,-1 0,0 0,-1-2,0 0,-2-1,1-1,-2 0,0-1,0-2,-20 9,35-17,0-1,-1 0,1 0,-1-1,1 1,0-1,-1 0,1 0,-1 0,1-1,0 1,-1-1,1 0,0-1,0 1,0-1,-1 1,2-1,-1-1,0 1,0 0,1-1,-1 0,1 0,0 0,0 0,0 0,0-1,0 1,1-1,0 0,0 0,0 0,0 0,0 0,1 0,0 0,0-1,0 1,0-2,-4-30,2 0,2 0,1 0,1 0,3 0,0 0,3 0,1 1,10-30,-2 18,2 1,1 1,3 1,1 1,2 1,2 0,2 3,2 0,1 2,29-26,-36 39</inkml:trace>
  <inkml:trace contextRef="#ctx0" brushRef="#br0" timeOffset="-4554.057">484 429,'-8'-3,"0"0,0 1,0 0,0 0,0 1,-1 0,1 0,0 1,-1 0,1 0,0 1,-1 0,1 1,0 0,0 0,0 1,0-1,0 2,1-1,-1 1,1 1,0-1,0 1,-2 3,-10 12,2 1,0 0,2 2,0 0,2 1,0 0,2 1,1 0,1 1,0 0,3 0,0 1,1-1,2 1,1 1,1-1,2 27,-2-41,1 1,1-1,0 1,0-1,1 0,1 1,1-1,0 0,0-1,1 1,1-1,0 0,1 0,0 0,0-1,1 0,1-1,1 1,-3-3,0-1,0 0,1-1,0 1,0-2,1 1,0-1,0 0,0-1,0 0,1 0,-1-1,1-1,0 1,0-2,0 1,0-1,0-1,0 0,1 0,-1-1,0 0,0-1,7-2,10-5,-1-2,0 0,-1-2,0-1,-1-1,-1-1,0-1,-1-1,-1-1,-1 0,-1-2,0-1,-2 0,0-1,10-20,-11 18,-1-1,-1 0,-1-1,-1-1,-2 0,0 0,-3-1,1-4,-6 23,0 0,-1-1,0 1,0-1,-1 1,0-1,-1 1,-1-1,1 1,-2-1,1 1,-1 0,-1 0,0 0,0 1,-1 0,0-1,-1 1,0 1,0-1,-1 1,0 1,-1-1,-3-3,-1 4,1-1,-1 1,0 1,-1 0,1 1,-1 1,0-1,-1 2,1 0,-1 1,1 0,-1 1,0 0,1 1,-1 1,0 0,1 1,-1 0,1 1,0 1,-2 1,-4 1,0 0,1 2,0 0,0 1,1 1,0 0,1 1,0 1,1 1,1 0,-1 1,2 0,0 1,-4 8,-14 44,25-39</inkml:trace>
  <inkml:trace contextRef="#ctx0" brushRef="#br0" timeOffset="-3718.569">1189 881,'10'-144,"-9"143,-1 1,0-1,0 0,0 0,0 0,0 0,0 0,0 1,0-1,0 0,0 0,-1 0,1 0,0 0,0 1,-1-1,1 0,-1 0,1 1,-1-1,1 0,-1 1,1-1,-1 0,0 1,1-1,-1 1,0-1,1 1,-1-1,0 1,0-1,0 1,1 0,-1 0,0-1,0 1,0 0,0 0,1 0,-1 0,0 0,0 0,0 0,0 0,0 0,0 0,1 1,-1-1,0 0,0 0,0 1,1-1,-1 1,0-1,0 1,1-1,-1 1,0-1,1 1,-1 0,0 0,-35 43,-44 141,67-150,-1 0,-2-1,-1 0,-2-2,-21 29,30-53,19-30,91-130,57-69,-106 138,-34 110,3 51,-19-66,0 0,1-1,1 1,-1 0,2-1,0 0,0 1,1-1,0-1,1 1,0-1,1 0,0-1,1 1,0-1,0-1,1 1,0-2,0 1,1-1,4 2,-12-8,1 0,-1 0,0 0,0 0,0-1,0 1,1-1,-1 1,0-1,1 0,-1 0,0 0,1 0,-1-1,0 1,0-1,1 1,-1-1,0 0,0 1,0-1,0 0,0-1,0 1,0 0,0-1,0 1,-1-1,1 1,0-1,-1 0,0 1,1-1,-1 0,0 0,1-2,29-84,-28 75,14-130,-17 118</inkml:trace>
  <inkml:trace contextRef="#ctx0" brushRef="#br0" timeOffset="-2685.912">2657 712,'-10'-1,"-1"0,1 0,-1 1,1 1,0 0,-1 0,1 1,0 0,0 1,0 0,0 0,-1 2,-4 1,0 0,1 1,0 1,0 1,1 0,0 0,0 2,1-1,0 2,1-1,1 2,0-1,0 1,1 1,1 0,0 0,1 0,1 1,-5 14,10-25,0-1,0 0,0 1,0-1,0 1,1-1,-1 1,1-1,0 1,0-1,1 1,-1-1,1 1,-1-1,1 1,0-1,0 0,1 1,-1-1,1 0,0 0,-1 0,1 0,1 0,-1-1,0 1,1-1,-1 1,1-1,0 0,0 0,-1 0,2 0,-1 0,0-1,0 1,0-1,1 0,-1 0,1 0,-1-1,0 1,1-1,0 0,11-1,0-1,0 0,0-1,0-1,0 0,-1-1,0-1,0 0,0-1,-1-1,0 0,0-1,-1 0,6-6,181-176,-194 185,22-19,-26 24,0 1,-1 0,1 0,0 1,-1-1,1 0,0 0,-1 0,1 0,0 0,-1 1,1-1,0 0,-1 1,1-1,-1 0,1 1,-1-1,1 1,-1-1,1 1,-1-1,1 1,-1-1,0 1,1-1,-1 1,0 0,1-1,-1 1,0 0,0-1,0 1,1 0,-1-1,0 1,0 0,0-1,0 1,0 0,0-1,-1 1,1 0,0-1,0 1,0 0,-1-1,1 1,0-1,-1 1,2 20,-2-5,1 1,0 0,1-1,1 1,1-1,0 0,1 1,1-1,1-1,0 1,0-1,2 0,6 10,-6-19,-1 0,1 0,0-1,0 0,1 0,0-1,0 0,0-1,0 0,0 0,1-1,-1 0,1 0,1-1,13 2</inkml:trace>
  <inkml:trace contextRef="#ctx0" brushRef="#br0" timeOffset="-1580.628">3645 683,'17'280,"-11"-199,-7-81,1 1,-1-1,1 0,-1 0,1 0,-1 0,1 0,-1 0,0 0,1 0,-1 0,1 0,-1 0,1 0,-1-1,1 1,-1 0,1 0,-1 0,1-1,-1 1,1 0,-1-1,1 1,0 0,-1-1,1 1,-1-1,1 1,0 0,0-1,-1 1,1-1,0 1,0-1,-1 1,1-1,0 1,0-1,0 1,0-1,0 0,0 1,0-1,0 1,0-1,0 1,0-1,0 1,0-1,0 1,1-1,-1 1,0-1,0 1,-2-31,1 0,2 0,0 1,3-1,0 0,2 1,1 0,1 0,2 1,1 0,1 1,2 0,0 1,2 1,4-5,3-11,-22 40,-1 1,0 0,-1-1,1 1,0 0,1 0,-1 0,0 0,0 0,0 0,0 0,1 0,-1 0,1 0,-1 0,0 0,1 1,0-1,-1 0,1 0,-1 0,1 0,0 1,0-1,-1 0,1 1,0-1,0 1,0-1,0 1,0-1,0 1,0-1,0 1,0 0,0 0,0-1,0 1,0 0,0 0,0 0,0 0,0 0,0 0,0 1,0-1,0 0,0 0,0 1,0-1,0 1,0-1,0 1,0-1,0 1,-1 0,2-1,51 173,-42-159</inkml:trace>
  <inkml:trace contextRef="#ctx0" brushRef="#br0" timeOffset="-1318.873">4181 994,'5'4,"6"3,2-1</inkml:trace>
  <inkml:trace contextRef="#ctx0" brushRef="#br0" timeOffset="-1169.696">4068 458,'0'0</inkml:trace>
  <inkml:trace contextRef="#ctx0" brushRef="#br0" timeOffset="-685.867">4718 458,'-31'17,"1"2,1 0,0 2,2 2,1 0,0 2,-1 4,20-23,1 1,0 0,0 0,1 1,0-1,0 1,1 0,0 0,0 1,1-1,0 1,0 0,1 0,0 0,1 0,0 0,1 0,-1 0,2 1,-1-1,1 0,1 0,0 0,0 0,0 0,1-1,2 3,-3-7,1-1,0 0,0 1,0-1,0 0,1-1,-1 1,1 0,0-1,-1 0,1 0,0 0,0-1,1 1,-1-1,0 0,0 0,1 0,-1-1,0 1,1-1,-1 0,0 0,1-1,-1 1,1-1,6-1,0 0,-1 0,1-1,-1 0,0-1,0 0,0-1,-1 0,1 0,2-3,3-5,-1-1,-1-1,0 0,-1-1,0 0,7-16,3-2,69-113,-91 146,1 0,-1 0,1 0,-1 0,1 0,-1 0,1 0,0 0,0 0,-1 0,1 0,0 0,0 0,0 1,0-1,0 0,0 1,0-1,0 1,0-1,0 1,1-1,-1 1,0 0,0 0,0-1,0 1,1 0,-1 0,0 0,0 0,0 0,1 1,-1-1,0 0,0 1,0-1,0 0,0 1,1-1,-1 1,0 0,0-1,0 1,-1 0,1 0,0 0,0-1,0 1,0 0,-1 0,1 0,0 0,-1 0,1 0,-1 1,1-1,-1 0,0 0,0 0,1 0,-1 0,0 1,0-1,0 0,0 1,4 18,-1-1,-1 1,-1 0,0 0,-1 0,-2-1,0 1,-4 14,2 3,-60 355,-21-40,71-302,12-35,-1 1,0-1,-1 0,-1-1,0 1,-1-1,-1 0,0 0,-1-1,0 0,-1 0,-1-1,0 0,0-1,-1 0,-1-1,1 0,-11 6,19-15,1 0,0 0,-1 0,1 0,0 0,-1-1,1 1,-1-1,1 0,-1 0,0 0,1 0,-1 0,1-1,-1 1,1-1,-1 1,1-1,0 0,-1 0,1 0,0 0,0 0,0-1,-1 1,1-1,1 1,-1-1,0 0,0 0,1 0,-1 0,1 0,-1 0,1 0,0 0,-1-3,-25-94,26 66,2 0,1 0,2 0,1 0,2 0,0 1,3 1,0-1,2 1,2 1,0 0,2 1,10-12,-12 13,-2 4</inkml:trace>
  <inkml:trace contextRef="#ctx0" brushRef="#br0" timeOffset="1935.606">4181 769,'0'-5,"0"3,0 7,0 7,0 7,0 4,0 4,0 1,-5 2,-1-1,5-4,2-7</inkml:trace>
  <inkml:trace contextRef="#ctx0" brushRef="#br0" timeOffset="18875.363">174 2207,'-1'540,"-3"-479,-2 0,-3-1,-2 1,-5 7,14-61,0 0,0 0,0 0,-1 0,0 0,-1 0,1-1,-1 0,0 1,-1-2,0 1,0 0,0-1,0 0,-1 0,0-1,0 1,0-1,-3 1,8-5,-1 0,1 0,0 0,-1 0,1 0,0 0,-1 0,1 0,0-1,-1 1,1 0,0-1,0 1,0-1,-1 0,1 1,0-1,0 0,0 0,0 0,0 1,0-1,0 0,0 0,1-1,-1 1,0 0,1 0,-1 0,0 0,1-1,0 1,-1 0,1 0,0-1,-1 1,1 0,0-1,0 1,0-1,-3-57,8 27,1 0,1 0,2 0,2 1,0 1,2 0,6-7,12-35,8-23,4 2,3 2,5 1,4 4,3 1,58-62,-103 132,0 0,1 1,1 1,0 0,1 1,0 0,1 1,0 1,0 1,1 1,1 0,-17 7,1 0,-1 0,1 1,-1-1,0 1,1 0,-1-1,1 1,-1 0,1 1,-1-1,1 0,-1 1,0-1,1 1,-1 0,0-1,1 1,-1 1,0-1,0 0,0 0,0 1,0-1,0 1,0 0,0-1,-1 1,1 0,-1 0,1 0,-1 0,0 0,0 1,0-1,0 0,1 3,9 93,-11-95,0 21,-2 1,-1-1,0 0,-2 0,-1 0,-1 0,-1-1,-1 0,-1-1,0 0,-2-1,-1 0,-1 0,0-2,-2 1,0-2,-1 0,0-1,-2-1,0-1,-1-1,0 0,-1-1,-1-2,-21 10,38-19,0 1,0-1,0 0,0 0,-1 0,1-1,0 0,-1 0,0 0,1-1,-1 0,1 0,-1 0,0-1,1 0,-1 0,1 0,0-1,-1 1,1-1,-5-3,10 3,-1-1,1 1,0-1,-1 1,1-1,0 0,1 1,-1-1,0 1,1-1,-1 1,1-1,0 1,0-1,0 1,0 0,0-1,1 1,-1 0,1 0,-1 0,1 0,0 0,0 0,0 1,0-1,0 0,0 1,2-1,1-3,16-17</inkml:trace>
  <inkml:trace contextRef="#ctx0" brushRef="#br0" timeOffset="19220.007">1246 2123,'-37'28,"1"1,2 1,0 3,3 0,1 2,-1 4,27-36,1 1,-1-1,1 1,0 0,0 0,0 0,0 0,1 1,-1-1,1 1,0-1,1 1,-1 0,1 0,0 0,0-1,1 1,-1 0,1 0,0 0,0 0,1 0,0 0,0 0,0 0,0 0,1 0,-1-1,1 1,0 0,1-1,-1 0,1 1,0-1,0 0,0-1,1 1,-1 0,5 2,-2-3,-1-1,1 0,0 0,0-1,0 0,1 0,-1 0,0 0,0-1,0 0,1-1,-1 1,0-1,0-1,0 1,0-1,0 0,0 0,0 0,-1-1,1 0,-1 0,5-4,107-99,-111 100,0-1,-1 0,0 0,0-1,0 1,-1-1,0 0,-1 0,0-1,0 1,0-1,-1 1,-1-1,1 0,-2 0,1 0,-1 0,0 0,-1 0,0 1,-1-1,1 0,-2 0,1 1,-1-1,-1 1,1 0,-1 0,-1 0,1 1,-2-1,1 1,-1 0,0 1,0-1,0 1,-1 1,0-1,0 1,-1 0,1 1,-1-1,0 1,-1 1,-7-3,8 4,0 1,0 0,1 0,-1 0,0 1,0 1,0-1,0 1,0 0,0 1,0 0,-1 1,-10 4</inkml:trace>
  <inkml:trace contextRef="#ctx0" brushRef="#br0" timeOffset="19458.348">1755 2179,'-20'33,"-5"22,-5 5,4-2,6-6,6-13</inkml:trace>
  <inkml:trace contextRef="#ctx0" brushRef="#br0" timeOffset="19604.364">1755 1671,'0'0</inkml:trace>
  <inkml:trace contextRef="#ctx0" brushRef="#br0" timeOffset="19920.071">1952 2546,'227'-482,"-226"481,21-34,-22 35,1-1,-1 1,1-1,-1 1,1 0,-1-1,1 1,0 0,-1-1,1 1,-1 0,1 0,0 0,-1 0,1 0,-1 0,1-1,0 1,-1 1,1-1,0 0,-1 0,1 0,-1 0,1 0,0 0,-1 1,1-1,-1 0,1 1,-1-1,1 0,-1 1,1-1,-1 0,1 1,-1-1,1 1,-1-1,0 1,1-1,-1 1,0-1,1 1,-1 0,0-1,0 1,0-1,1 1,-1 0,0-1,0 1,0 0,0-1,0 1,0-1,0 1,0 0,-1 0,13 113,-13-102,0-1,1 0,1 1,0-1,0 0,1 1,1-1,0 0,0 0,1-1,0 1,1-1,4 7,-7-13,0 0,0-1,1 1,0-1,-1 1,1-1,0 0,0 0,1 0,-1-1,1 1,-1-1,1 0,0 0,0 0,0 0,0 0,0-1,0 0,0 0,0 0,1-1,-1 1,0-1,1 0,-1 0,0 0,1-1,-1 0,0 0,0 0,0 0,0 0,1-1,-2 0,1 0,2-1,15-14,0-2,0 0,-2-1,-1-1,0-1,-2 0,0-1,-2-1,-1-1,7-17,1 4,39-75,-49 88</inkml:trace>
  <inkml:trace contextRef="#ctx0" brushRef="#br0" timeOffset="20169.454">2940 1417,'-5'48,"-2"40,1 14,1 0,1-8,2-10,1-10,1-13,0-7,0-8,0-3,0-3,1-3,-1-4,0-3,0-1,0-6</inkml:trace>
  <inkml:trace contextRef="#ctx0" brushRef="#br0" timeOffset="20406.657">2657 1954,'43'-10,"39"-3,9 1,0 2,-12 3,-13 8,-19 2</inkml:trace>
  <inkml:trace contextRef="#ctx0" brushRef="#br0" timeOffset="20657.131">3504 1981,'-18'8,"-4"0,0 1,0 1,1 1,1 1,0 1,0 1,1 0,1 1,-1 3,17-16,0-1,1 1,-1 0,1 0,-1 0,1 0,0 0,-1 0,1 0,0 1,0-1,1 0,-1 1,1-1,-1 0,1 1,-1-1,1 1,0-1,0 1,1-1,-1 1,0-1,1 0,-1 1,1-1,0 0,0 1,0-1,0 0,0 0,0 0,1 0,-1 0,1 0,-1 0,2 1,80 51,-64-44,-13-9,0 1,0 0,-1 1,1-1,-1 1,1 0,-1 1,0-1,0 1,0 0,-1 0,0 1,1-1,-1 1,-1 0,1 0,-1 0,0 1,0-1,0 1,-1-1,0 1,0 0,-1 0,1 0,-1 0,0 0,-1 1,0-1,0 0,0 0,-1 0,1 0,-3 6,-5-1,0-1,0 0,-2-1,1 0,-1-1,0 1,-1-2,0 0,0 0,0-1,-1 0,0-1,0 0,-1-1,1 0,-1-1,0-1,0 3,-12 3</inkml:trace>
  <inkml:trace contextRef="#ctx0" brushRef="#br0" timeOffset="23021.065">4605 2574,'63'-68,"417"-485,-166 192,-313 360,0-1,0 1,0 0,0-1,0 1,0 0,0-1,1 1,-1 0,0 0,1 0,-1 0,1 0,-1 1,1-1,0 0,-1 1,1-1,0 1,-1 0,1-1,0 1,-1 0,1 0,0 0,0 0,-1 0,1 1,0-1,-1 0,1 1,0-1,-1 1,1 0,0 0,-1-1,1 1,-1 0,0 0,1 0,-1 0,0 1,0-1,1 0,-1 1,0-1,0 0,0 2,25 31,-3 1,0 1,-3 0,-1 2,-1 0,-3 1,-1 1,-1 0,-3 1,2 22,25 116,-27-138,0 52,-10-91,0 0,-1-1,0 1,1-1,-1 1,0-1,0 1,0-1,0 0,0 1,0-1,0 0,0 0,0 0,-1 0,1 0,0 0,-1 0,1 0,-1 0,1-1,-1 1,0-1,1 1,-1-1,1 1,-1-1,0 0,1 0,-1 0,0 0,1 0,-1 0,0 0,1-1,-1 1,0-1,0 1,-65-29,55 22,-60-30,-114-58,-130-45,186 98,118 36</inkml:trace>
  <inkml:trace contextRef="#ctx0" brushRef="#br0" timeOffset="23661.178">6918 1841,'-48'-5,"-1"2,0 2,0 3,0 2,1 1,-25 8,61-11,0 0,0 0,1 1,-1 1,1 0,-1 0,1 1,0 1,-5 3,16-8,-1-1,0 1,1-1,-1 1,1 0,-1-1,1 1,-1 0,1-1,0 1,-1 0,1 0,0 0,0-1,-1 1,1 0,0 0,0 0,0 0,0-1,0 1,0 0,0 0,0 0,1 0,-1-1,0 1,0 0,1 0,-1 0,0-1,1 1,-1 0,1-1,-1 1,1 0,-1-1,1 1,0-1,-1 1,1 0,0-1,-1 0,1 1,0-1,0 1,-1-1,1 0,0 0,0 1,0-1,0 0,44 17,75 17,-119-33,-1-1,1 1,0 0,0-1,0 1,-1 0,1 0,0 0,-1-1,1 1,0 0,-1 0,1 0,-1 0,0 0,1 0,-1 0,0 0,1 0,-1 0,0 0,0 0,0 0,0 1,0-1,0 0,0 0,-1 0,1 0,0 0,0 0,-1 0,1 0,-1 0,1 0,-1 0,1 0,-1-1,0 1,1 0,-1 0,0 0,0 0,-42 38,32-30,-164 139,175-148,-56 55,54-53,1 0,0-1,0 1,0 0,0 0,0 0,0 0,0 0,1 0,-1 0,1 0,-1 0,1 0,0 0,0 0,0 1,0-1,0 0,1 0,-1 0,0 0,1 0,0 0,-1 0,1 0,0 0,0 0,0 0,0-1,1 1,-1 0,0-1,1 1,-1-1,2 1,5 4,1-1,0 0,0-1,1 0,-1 0,1-1,0 0,0-1,0 0,0 0,0-1,0-1,3 0,41 7,-37-4,-13-1,0 0,0-1,0 1,0-1,1 0,-1 0,1 0,-1-1,0 0,1 0,-1 0,1 0,-1-1,1 1,-1-1,0 0,1-1,-1 1,0-1,0 0,0 0,0 0,0 0,-1-1,1 1,-1-1,1 0,1-2,1-13</inkml:trace>
  <inkml:trace contextRef="#ctx0" brushRef="#br0" timeOffset="24024.36">6750 1558,'-12'5,"1"0,1 1,-1 1,1 0,0 0,0 1,1 0,0 1,1 0,0 0,0 1,1 0,0 0,1 1,0 0,1 0,0 0,0 1,1 0,1 0,0 0,1 0,0 0,1 0,0 1,1-1,0 0,1 1,3 10,6 46,-3-1,-3 1,-3-1,-7 52,-8 5,-6-2,-12 25,1-42,27-95</inkml:trace>
  <inkml:trace contextRef="#ctx0" brushRef="#br0" timeOffset="24319.487">7229 1868,'5'39,"1"36,0 10,-1 1,-1-10,-7-8,-2-11,-1-10,1-8,-3-7,-1-3,1-2,-2-1,0 0,2-9,3-8</inkml:trace>
  <inkml:trace contextRef="#ctx0" brushRef="#br0" timeOffset="24859.993">7144 1671,'129'-31,"0"5,49 0,-74 30,-100-3,0-1,0 1,0 0,-1 0,1 0,0 1,-1 0,1-1,-1 1,0 0,0 1,0-1,0 0,0 1,0 0,0 0,-1 0,1 0,-1 0,0 0,0 0,0 1,-1-1,1 1,-1 0,-1 6,-1-1,0 0,-1 0,0 0,-1 0,0 0,0 0,-1 0,0-1,0 0,-1 0,0 0,-1 0,0-1,0 0,0 0,-6 4,-246 224,208-167,49-66,0 0,0 0,0 1,1-1,-1 0,1 0,-1 1,1-1,0 0,0 1,0-1,0 0,0 1,0-1,1 0,-1 1,1-1,0 0,0 0,0 0,0 0,0 1,0-1,0-1,1 1,-1 0,1 0,-1 0,1-1,0 1,-1-1,1 1,2 0,111 35,-32-16,-74-19,0 0,0 1,-1 1,1 0,-1 0,0 0,0 1,-1 0,1 1,-1-1,-1 2,1-1,-1 1,0 0,0 0,-1 0,0 1,0 0,-1 0,0 0,0 1,-1-1,0 1,0 0,-1 0,0 0,-1 0,0 0,-1 0,0 0,0 0,-1 1,0-1,0 0,-1 0,0 0,-3 6,-5-1,0-1,-1 0,-1-1,0 0,0 0,-1-1,-1-1,0 0,0-1,-1-1,0 0,0-1,-1 0,0-2,0 1,-1-2,1 0,-1-2,0 1,-10 1,1-1,-1 0,0-2,0-1,0-2,0 0,0-2,1-1,-1-1,1-1,-4-3,3-4,4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2:3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0,'-9'202,"5"-156,-3-1,-1 0,-3 0,-1-1,-2-1,-2 0,-5 6,-88 184,103-188,6-44,0 0,0 0,0-1,1 1,-1 0,0 0,0-1,1 1,-1 0,1-1,-1 1,1 0,-1-1,1 1,-1-1,1 1,0-1,-1 1,1-1,-1 1,1-1,0 0,0 1,-1-1,1 0,0 1,0-1,-1 0,1 0,0 0,0 0,0 0,-1 0,1 0,0 0,0 0,0 0,-1 0,1-1,0 1,0 0,-1 0,1-1,0 1,-1-1,1 1,0 0,-1-1,1 0,0 1,-1-1,1 1,-1-1,15-7</inkml:trace>
  <inkml:trace contextRef="#ctx0" brushRef="#br0" timeOffset="242.428">1 424,'569'-58,"-552"56,0 0,0-1,-1-1,0-1,1 0,-1-1,-1-1,0 0,0-1,0-1,-1 0,0-1,-1 0,0-1,5-7,2-1,-4 3</inkml:trace>
  <inkml:trace contextRef="#ctx0" brushRef="#br0" timeOffset="614.137">1017 29,'-88'362,"78"-317,2 0,2 1,2 0,2 0,2 0,5 28,-6-73,1 0,0 1,0-1,0 0,0 0,0 0,0 1,1-1,-1 0,0 0,1 0,-1 0,0 0,1 0,0 0,-1 1,1-1,-1-1,1 1,0 0,0 0,0 0,-1 0,1 0,0-1,0 1,0 0,0-1,0 1,0-1,1 1,-1-1,0 1,0-1,0 0,0 0,0 0,1 1,-1-1,0 0,0 0,0-1,0 1,1 0,-1 0,0-1,0 1,0 0,0-1,0 1,0-1,0 1,1-1,58-44,-52 37,194-133,-150 121,-51 20,0 0,1 0,-1 0,0 0,0 0,0 1,0-1,0 0,1 0,-1 1,0-1,0 1,0-1,0 1,0-1,0 1,0 0,0-1,0 1,-1 0,1 0,0 0,0-1,-1 1,1 0,0 0,-1 0,1 0,-1 0,1 1,-1-1,0 0,1 0,-1 0,0 0,0 0,0 0,0 1,0-1,0 0,0 0,0 0,0 0,0 1,-1-1,1 0,-33 143,32-141,0 0,0 0,1 0,0 0,-1 0,1 1,0-1,0 0,1 0,-1 0,1 1,0-1,-1 0,1 0,1 0,-1 0,0 0,1 0,-1-1,1 1,0 0,1 0,12 9</inkml:trace>
  <inkml:trace contextRef="#ctx0" brushRef="#br0" timeOffset="927.602">1525 650,'39'-9,"0"-2,-1-2,-1-1,0-2,0-1,-2-2,19-14,-3-26,-50 57,0 1,0-1,-1 1,1-1,-1 0,1 1,-1-1,0 0,1 1,-1-1,0 0,0 1,0-1,0 0,-1 1,1-1,0 0,-1 1,1-1,-1 0,1 1,-1-1,0 1,0-1,0 1,0 0,0-1,0 1,0 0,0 0,0-1,-1 1,1 0,0 0,-1 0,1 1,-1-1,1 0,-1 0,1 1,-1-1,0 1,0-1,-8 0,-1 0,1 0,-1 1,1 0,-1 1,1 0,-1 0,1 1,0 1,0 0,0 0,0 1,0 0,1 1,0 0,0 0,0 1,-8 7,6-6,0 1,0 0,1 1,0 0,0 1,1 0,0 0,1 1,0 0,1 0,0 1,1 0,0 1,1-1,0 1,1 0,1 0,0 0,0 8,3-16,1 1,-1-1,2 0,-1 0,0 0,1 0,0 0,0 0,1-1,-1 1,1 0,0-1,0 0,0 0,1 0,0 0,-1-1,1 1,1-1,-1 0,0 0,1 0,-1-1,1 1,0-1,10 4,-1 0,1-1,0 0,0-1,0-1,1 0,14 0,70-7,-73-3</inkml:trace>
  <inkml:trace contextRef="#ctx0" brushRef="#br0" timeOffset="1344.293">2089 706,'155'-91,"-48"-7,-44 55,-64 76,-3-13,1-1,1 1,0-1,2 1,0 0,1 0,1-1,-1-14,0 0,0-1,0 1,0-1,1 1,0-1,0 0,0 0,0 0,1 0,-1 0,1 0,0 0,0-1,1 0,-1 0,1 0,-1 0,1 0,0 0,0-1,0 0,1 0,-1 0,0-1,1 1,-1-1,1 0,-1 0,1 0,0-1,1 0,14-1,-1-1,1-1,0-1,-1-1,0 0,0-2,-1 0,0-1,0-1,0 0,-1-1,-1-1,0-1,0-1,-1 0,-1 0,0-2,-1 0,-1 0,0-1,7-14,-8 16,-2 2,0 0,-1 0,0-1,-1 0,-1-1,0 1,0-1,2-12,-4 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28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3920 1701,'-391'-326,"363"304,-2 2,0 1,-2 1,0 2,0 1,-1 2,-1 1,-1 2,1 1,-15-1,-107-12,-1 6,-1 8,1 7,-1 6,1 7,-92 22,-12 16,-43 24,208-47,2 4,1 5,2 3,2 4,2 5,2 3,-23 20,72-42,0 1,2 2,2 2,1 0,2 2,1 2,1 0,3 2,1 0,-7 21,18-33,2 1,1 0,1 0,1 0,1 1,2 0,1 1,2-1,1 0,1 1,1-1,2 0,1 0,8 24,1-4,2-1,3-1,2 0,1-2,3 0,2-2,1-1,12 11,36 36,4-5,81 68,-67-66,24 24,-6 6,92 122,-148-167,-4 2,-2 2,-4 3,-4 2,-3 1,-3 2,-5 1,-3 2,5 37,-21-66,-3 0,-3 1,-2 0,-3 0,-3 0,-2 0,-2 0,-4 0,-1-1,-3-1,-3 0,-6 9,8-33,-2-1,-1 0,-1-1,-2-1,-1-1,-2-1,0-1,-2-1,-1-2,0 0,-4 0,-57 38,-3-3,-2-4,-10 0,-716 356,792-397,1 2,1 2,1 0,0 1,2 1,-13 15,28-28,1 1,0-1,1 1,-1 1,2-1,-1 1,1 0,0 0,1 0,0 0,1 0,-1 1,2 0,0-1,0 1,0 0,1 0,1-1,0 1,0 0,1-1,1 5,9 22,3-1,0-1,3 0,0-1,2-1,2 0,1-2,1-1,4 2,22 19,2-3,2-1,2-3,2-3,1-2,8 0,24 12,3-4,1-4,2-4,2-5,1-3,44 3,28-2,1-8,0-8,78-6,402-12,31-31,283-54,11-44,-605 69,-4-17,69-36,-210 41,-4-9,-4-10,-4-9,141-95,-176 86,-6-8,-4-7,117-118,-242 204,-3-3,-1-2,-3-1,-1-2,-3-2,-2-1,-2-1,12-33,-33 55,-1-1,-2 1,-1-1,-1 0,-2-1,-2 1,-1-1,-1 1,-1-1,-2 1,-2 0,-1 0,-1 1,-1-1,-2 2,-2 0,0 0,-2 1,-1 1,-1 0,-11-10,-66-90,-6 5,-5 4,-5 4,-138-155,174 182,4-3,4-3,4-4,4-1,-15-44,51 94,2 0,2-1,3-1,1-1,3 0,3 0,1-1,3 0,2 0,3-1,2 1,7-42,8 26,2 1,4 1,2 1,3 2,3 0,3 2,2 2,3 1,3 2,48-50,63-57,134-109,-139 136,-135 124,22-16,-1-2,-2-2,0-1,-3-1,-1-2,-1-1,-3-1,-1-1,-2-2,17-41,-36 69,0-1,-1 1,0-1,-1 1,0-1,-2 0,0 1,0-1,-1 0,-1 1,-1 0,0 0,0 0,-2 0,1 1,-2-1,0 1,0 1,-2 0,1 0,-1 0,-1 1,0 0,-10-7,-36-28,-2 2,-1 4,-2 1,-2 4,-2 2,0 3,-2 3,-6 1,-261-95,-4 14,-290-50,499 134,0 5,-2 6,1 6,-92 8,158 2,-1 2,1 2,1 4,0 2,1 4,0 1,-33 18,57-18,1 1,1 3,1 0,1 3,1 0,-5 8,21-16,1-1,1 2,0 0,2 1,0 0,1 1,1 0,1 1,1 1,-4 17,-46 240,47-208,-32 325,35-287,1 0,-5 0,-4-1,-24 78,35-168,0-2,0 1,-2-1,0 0,-1 0,-1-1,0 0,-1-1,-1 0,0-1,-1 0,-1-1,0-1,0 0,-1-1,-1 0,0-1,-1-1,1-1,-11 4,-2-3,1-1,-2-1,1-1,-1-2,0 0,1-3,-1 0,-13-3,-268 0,298 0,1 0,-1-1,1 0,-1-1,1 0,0-1,1 0,-1-1,1-1,0 0,0 0,1-1,0 0,1-1,-1 0,2 0,-1-1,2 0,-1-1,1 1,1-2,0 1,0-1,1 0,1 0,0 0,0-1,-53-134,29 7,-12 33,39 91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6:00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343,'303'-178,"-286"165,-12 9,0 0,0 0,1 0,-1 0,1 1,0 0,0 0,0 0,0 1,1 0,-1 0,0 1,1 0,4-1,-9 4,0-1,0 1,-1-1,1 1,0-1,-1 1,0 0,1 0,-1-1,0 1,0 0,0 0,0 1,0-1,0 0,-1 0,1 0,-1 0,0 1,1-1,-1 0,0 0,0 1,0-1,-1 0,1 0,0 1,-1 0,1 3,3 281,-20-140,-6-1,-9 7,-16 99,33-161,4 1,3 0,5 8,4-57,-19-83,14 25,-1 0,0 1,-1-1,0 1,-2 1,1-1,-2 1,0 0,0 1,-1 0,-1 1,0 0,0 1,-1 0,0 0,-1 1,0 1,-1 0,1 1,-1 1,-1 0,1 0,-13-2,-13 3,1 2,0 2,-1 1,1 2,0 1,-1 3,2 1,-1 2,1 1,1 2,-12 6,18-2,9-2</inkml:trace>
  <inkml:trace contextRef="#ctx0" brushRef="#br0" timeOffset="550.25">1101 823,'725'-177,"-600"142,-109 43,-30 18,8-16,-10 25,2 0,1 1,2 1,2 0,1 0,2 0,1 1,2 0,2 28,2-10,-1-32</inkml:trace>
  <inkml:trace contextRef="#ctx0" brushRef="#br0" timeOffset="955.374">2370 993,'-9'2,"-1"0,1 1,0 1,0-1,0 1,1 1,0 0,-1 0,2 0,-1 1,0 0,1 1,1 0,-1 0,1 0,-1 1,-3 4,1 0,-1 1,2 0,0 0,0 1,1-1,1 2,1-1,0 1,0 0,2 0,0 0,0 1,2-1,-1 0,2 9,1-20,-1 0,1 0,-1 1,1-1,1 0,-1 0,1 0,-1 0,1 0,0 0,0-1,1 1,-1-1,1 1,0-1,0 0,0 0,0 0,0-1,1 1,-1-1,1 1,0-1,0 0,0-1,0 1,0-1,0 0,0 0,0 0,0 0,1-1,-1 1,0-1,0 0,1 0,-1-1,0 0,0 1,1-1,1-1,15-4,0 0,-1-1,0-1,0 0,-1-2,0 0,-1-1,0-1,-1-1,0-1,-1 0,0-1,-2 0,1-2,-2 1,0-2,-2 0,11-18,-18 26,0 0,0 0,-1 0,0-1,-1 1,0-1,-1 0,0 1,-1-1,0 0,0 0,-1 1,0-1,-3-5,3 10,0 0,-1 0,0 0,0 0,0 0,-1 1,1-1,-2 1,1 0,0 0,-1 0,0 0,0 1,-1-1,1 1,-1 0,0 1,0-1,0 1,0 0,-1 0,1 0,-1 1,0 0,-5-1,4 2,0 1,-1 1,1-1,-1 1,1 1,0-1,-1 1,1 0,0 1,0 0,1 0,-1 0,1 1,-1 0,-2 2,-16 10</inkml:trace>
  <inkml:trace contextRef="#ctx0" brushRef="#br0" timeOffset="1252.86">2879 1388,'-5'-24,"3"-23,7-12,3-1,4 5,5 6,5 12,-2 8,1 4,2 1,1 4,2 2,1 3,0 5,-3 8,-7 9,-6 5</inkml:trace>
  <inkml:trace contextRef="#ctx0" brushRef="#br0" timeOffset="2333.521">3951 259,'25'265,"-23"75,-29-78,2-82,30-152,13-34,-9-13,0-1</inkml:trace>
  <inkml:trace contextRef="#ctx0" brushRef="#br0" timeOffset="2569.059">3697 852,'43'0,"24"-5,6-1,-1-1,-7 2,-11 2,-8 1,-9 1,-9 5,-6 2,-1 1,-4-2</inkml:trace>
  <inkml:trace contextRef="#ctx0" brushRef="#br0" timeOffset="2884.309">4346 1218,'-2'-1,"0"0,0 0,1 0,-1-1,0 1,1 0,-1-1,1 1,0-1,0 0,-1 1,1-1,0 0,0 0,0 1,1-1,-1 0,0 0,1 0,-1 0,1 0,0 0,0 0,0 0,0-1,0 1,0 0,0 0,1 0,-4-14,1 0,1 0,1 0,0 0,1 0,1 1,0-1,1 0,1 0,0 1,1 0,1 0,1 0,0 1,0 0,1 0,1 1,1 0,0 0,0 1,1 1,1 0,0 0,0 1,39-3,-32 16</inkml:trace>
  <inkml:trace contextRef="#ctx0" brushRef="#br0" timeOffset="3235.015">5052 767,'-43'22,"0"1,2 3,1 1,2 2,0 2,2 1,-17 21,47-48,0 1,1-1,-1 1,1 1,0-1,1 1,0-1,0 1,0 1,1-1,0 0,0 1,1 0,0-1,1 1,-1 0,1 0,1 0,0 0,0 4,1-11,0 1,0 0,0 0,0 0,0-1,1 1,-1 0,1-1,-1 1,1-1,-1 0,1 0,0 1,0-1,0 0,-1 0,1-1,0 1,0 0,0-1,0 1,1-1,-1 1,0-1,0 0,0 0,0 0,0 0,0-1,0 1,0 0,0-1,0 1,0-1,0 0,0 0,1 0,73-38,-42 14,-2-2,-1 0,-2-2,0-2,14-21,70-71,-91 112,-16 16</inkml:trace>
  <inkml:trace contextRef="#ctx0" brushRef="#br0" timeOffset="3641.832">5278 1190,'125'-314,"-113"296,-5 25,-5 37,-2-33,0-7,-1-1,1 1,0-1,1 1,-1-1,1 1,0-1,-1 0,1 1,1-1,-1 0,0 0,1 1,0-1,0 0,0-1,0 1,0 0,0 0,1-1,-1 0,1 1,0-1,0 0,-1 0,1-1,1 1,-1 0,0-1,0 0,1 0,-1 0,0 0,1 0,-1-1,1 0,-1 1,1-1,-1-1,1 1,-1 0,1-1,-1 0,0 1,1-1,1-2,9-6,0-1,-1-1,-1-1,1 0,-2 0,0-1,6-9,41-44,-39 49,-1 4</inkml:trace>
  <inkml:trace contextRef="#ctx0" brushRef="#br0" timeOffset="4107.466">6067 739,'1'-1,"-1"1,1-1,-1 1,1-1,0 1,-1-1,1 1,-1-1,1 1,0 0,0-1,-1 1,1 0,0 0,-1-1,1 1,0 0,0 0,0 0,-1 0,1 0,0 0,0 0,-1 0,1 0,0 1,0-1,-1 0,1 0,0 1,0-1,-1 0,1 1,0-1,-1 1,1-1,-1 1,1-1,0 1,-1-1,1 1,-1-1,0 1,1 0,-1-1,1 1,-1 0,-10 38,-41 23,-15 29,66-86,0-1,0 0,0 1,0-1,0 0,1 1,0-1,0 0,0 0,1 1,-1-1,1 0,0 0,0-1,0 1,1 0,-1-1,1 1,0-1,0 0,0 0,0 0,1 0,-1-1,1 1,0-1,0 0,-1 0,1 0,1-1,-1 1,0-1,0 0,1 0,42 27,-44-26,0 0,0 0,0 1,-1-1,1 1,-1-1,1 1,-1 0,0 0,0 0,0 0,-1 0,1 1,-1-1,0 0,1 1,-1-1,-1 1,1-1,-1 1,1 0,-1-1,0 1,0-1,-1 1,1 0,-1-1,1 1,-1-1,0 1,-1-1,1 0,-1 1,1-1,-1 0,0 0,0 0,0 0,0 0,-1-1,1 1,-1-1,0 1,0-1,0 0,-1 1,-50 21,29-18</inkml:trace>
  <inkml:trace contextRef="#ctx0" brushRef="#br0" timeOffset="4722.293">5165 796,'-10'0,"-3"4,1 7,2 7,3 4,3 3,2 3,1 1,1 0,0 1,1-1,4-5,7-1,5-6,6-4,2-6,3-3,-3-2</inkml:trace>
  <inkml:trace contextRef="#ctx0" brushRef="#br0" timeOffset="5787.576">6463 203,'-17'128,"9"-36,4-1,4 1,4 0,9 43,-10-107,-2 0,0 0,-2 0,-1 1,-2-1,0-1,-2 1,-8 25,13-51,0-1,0 0,0 0,0 0,0 0,1 0,-1 1,0-1,1 0,-1 0,1 0,-1 1,1-1,0 0,-1 1,1-1,0 0,0 1,0-1,0 0,0 1,0-1,0 0,1 0,-1 1,0-1,1 0,-1 1,1-1,0 0,-1 0,1 0,0 0,-1 0,1 0,0 0,0 0,0 0,0 0,0 0,0 0,0 0,0-1,1 1,-1 0,0-1,0 1,0-1,1 0,0 1,14-6</inkml:trace>
  <inkml:trace contextRef="#ctx0" brushRef="#br0" timeOffset="6500.782">7197 683,'-85'62,"2"3,4 5,-2 7,71-68,4-5,0 1,0 0,1 0,0 1,-1 0,2 0,-1 0,1 0,0 1,0-1,1 1,0 0,0 1,1-1,0 0,-1 6,4-10,1-1,-1 1,1-1,0 1,0-1,0 0,0 0,0 0,1 0,-1-1,1 1,-1 0,1-1,0 0,-1 0,1 0,0 0,0 0,0 0,0-1,0 1,-1-1,1 0,0 0,0 0,0 0,0 0,0-1,0 1,0-1,0 0,0 0,-1 0,1 0,0-1,0 0,25-7,-2-1,0-1,0-1,-1-2,0 0,12-11,10-4,17-18,-52 37,0 0,0 1,0 1,1 0,1 1,-1 0,1 1,10-3,-23 8,1 1,-1-1,1 1,0 0,0 0,-1 0,1 0,0 0,-1 0,1 0,0 0,0 0,-1 1,1-1,-1 1,1-1,0 1,-1 0,1 0,-1 0,1 0,-1 0,0 0,1 0,-1 0,0 0,0 0,0 1,0-1,0 1,0-1,0 1,0-1,-1 1,1-1,0 1,-1 0,1 1,5 73,-6-52,0-19,-1-1,1 1,1-1,-1 1,1-1,0 1,0-1,0 1,0-1,1 0,0 0,0 1,0-1,0 0,1-1,0 1,-1 0,1-1,0 0,1 1,-1-1,1-1,-1 1,1 0,0-1,0 0,0 0,0 0,0 0,1 0,-1-1,1 0,-1 0,1 0,-1-1,1 0,-1 1,1-1,-1-1,1 1,-1-1,1 0,2-1,12-7,0-1,-1-1,-1-1,0 0,0-1,-1-1,-1-1,-1 0,0-1,-1 0,0-1,-2 0,1-2,2-1,18-23,-2-2,-2-1,-1-2,-3 0,-3-1,-1-2,-2 0,-3 0,-2-2,-2 0,-3 0,-2-1,-1-34,-5 71,1 12,-1 0,1 0,-1 0,0 0,0 0,-1 0,0 0,0 0,0 0,0 0,-1 1,0-1,0 0,0 1,0-1,-1 1,0-1,2 4,0 0,0 1,0-1,0 1,0-1,0 1,-1-1,1 1,0 0,0 0,0 0,0-1,-1 1,1 0,0 0,0 0,0 1,0-1,-1 0,1 0,0 1,0-1,0 1,0-1,0 1,0-1,0 1,0 0,0-1,0 1,0 0,0 0,1-1,-1 1,0 0,0 0,1 0,-1 0,1 0,-1 0,1 0,-1 1,1-1,-23 50,12 2,2 1,2 0,3-1,2 2,2-1,3 0,2 0,3-1,1 0,4 0,16 46,61 115,-119-232,14 2,3 1</inkml:trace>
  <inkml:trace contextRef="#ctx0" brushRef="#br0" timeOffset="6739.395">7507 541,'48'5,"40"1,14 0,0-1,-8-1,-11-2,-9-1,-13 0,-7-1,-8 4,-7 2,-5 0,-4-1,-2-2,-1-1,-5-1</inkml:trace>
  <inkml:trace contextRef="#ctx0" brushRef="#br0" timeOffset="11404.164">8608 626,'5'0,"1"5,0 6,4 1,0 4,-2 4,-2 3,-2 2,-2 2,-1 2,0 0,-2-1,-4 1,-2 0,0 0,2-1,1-9,2-8</inkml:trace>
  <inkml:trace contextRef="#ctx0" brushRef="#br0" timeOffset="11675.702">8720 230,'-14'10,"0"3,2 4,3-1</inkml:trace>
  <inkml:trace contextRef="#ctx0" brushRef="#br0" timeOffset="12154.289">9030 597,'-14'18,"1"1,0 0,2 0,0 2,1-1,1 1,1 1,1-1,-3 16,9-33,0-1,0 0,1 0,-1 0,1 1,0-1,0 0,0 0,0 1,1-1,-1 0,1 0,0 0,0 0,0 1,0-1,1-1,-1 1,1 0,0 0,0 0,0-1,0 1,0-1,0 0,1 0,-1 0,1 0,0 0,-1 0,1 0,0-1,0 0,0 1,0-1,0 0,0 0,1-1,-1 1,0-1,0 0,1 1,1-2,5 2,0 0,-1-1,1 0,0-1,-1 0,1-1,-1 0,1 0,-1-1,0 0,0-1,0 0,-1 0,1-1,-1 0,0 0,0-1,-1 0,0-1,0 1,0-1,-1-1,0 0,-1 4,0-1,-1 0,1 0,-1 0,-1-1,1 1,-1-1,0 0,0 0,-1 0,1-1,-1 1,-1 0,1-1,-1 1,0-1,-1 0,0 1,0-1,0 1,-1-1,1 0,-2 1,1-1,-1 1,0 0,-1-2,1 3,0 1,-1-1,1 0,-1 1,0 0,0 0,-1 0,1 0,-1 0,0 1,0-1,0 1,-1 0,1 0,-1 1,1 0,-1-1,0 1,0 1,0-1,0 1,0 0,0 0,0 0,-1 1,1 0,0 0,0 0,-1 1,1-1,0 1,0 0,0 1,-5 1,-45 23,30-11</inkml:trace>
  <inkml:trace contextRef="#ctx0" brushRef="#br0" timeOffset="12672.001">9397 852,'91'-90,"13"-32,-103 121,-1 0,1 0,0-1,0 1,0 0,0 0,0 0,0 0,1 1,-1-1,0 0,0 0,1 1,-1-1,0 1,1-1,-1 1,0-1,1 1,-1 0,1 0,-1 0,1-1,-1 2,0-1,1 0,-1 0,1 0,-1 1,1-1,-1 0,0 1,1 0,-1-1,0 1,0 0,2 0,34 47,-23-27,-10-15,0-1,0 1,0-1,1-1,0 1,0-1,0 1,0-1,1-1,0 1,-1-1,1 0,0 0,1-1,-1 0,0 0,1 0,-1-1,1 0,0 0,-1 0,1-1,0 1,0 0,0-1,0 1,0-1,-1-1,1 1,0-1,0-1,0 1,-1-1,1 0,0-1,-1 1,0-1,0 0,0-1,0 0,0 0,-1 0,1 0,-1-1,-1 0,1 0,0 0,-1-1,0 0,-1 1,1-1,-1-1,0 1,-1 0,1-1,-1-1,0-16</inkml:trace>
  <inkml:trace contextRef="#ctx0" brushRef="#br0" timeOffset="14219.783">11007 739,'-25'25,"2"1,0 1,2 1,1 1,1 0,2 2,1 0,1 1,-1 10,13-39,1 1,0 0,1 0,-1 0,1 0,-1 0,1 1,0-1,1 0,-1 1,1-1,0 0,0 1,0-1,1 0,-1 1,1-1,0 0,1 0,-1 0,0 0,1 0,0 0,0 0,0 0,1-1,-1 1,1-1,0 1,0-1,0 0,0 0,1-1,-1 1,1-1,0 1,-1-1,4 1,5-2,1 0,-1-1,1 0,-1-1,1 0,-1-1,1 0,-1-1,0-1,0 1,-1-2,1 0,-1 0,0-1,0-1,-1 0,0 0,0-1,0 0,4-6,2 2,-5 4,0-1,-1 0,0-1,-1 0,0 0,-1-1,0 0,-1-1,0 1,3-9,-7 15,-1 1,0-1,-1 0,1 0,-1 0,0-1,0 1,0 0,-1 0,0-1,0 1,0 0,0-1,-1 1,0 0,0 0,-1 0,1 0,-1 0,0 0,-1 0,1 0,-1 1,0-1,0 1,0 0,0 0,-3-2,-2 0,1-1,-1 2,-1-1,1 1,-1 0,0 1,0 0,0 1,-1-1,1 2,-1-1,0 1,1 1,-1 0,0 0,0 1,0 1,0-1,0 1,0 1,1 0,-1 0,1 1,-1 0,1 1,-7 4,16-8,1 0,-1 0,1 1,-1-1,1 0,-1 0,0 1,1-1,-1 1,0-1,1 0,-1 1,0-1,0 1,1-1,-1 1,0-1,0 1,0-1,1 1,-1-1,0 1,0-1,0 1,0-1,0 1,0-1,0 1,0-1,0 1,-1-1,1 1,0-1,0 1,0-1,0 0,-1 1,1-1,0 1,0-1,-1 1,1-1,0 0,-1 1,1-1,-1 0,1 1,0-1,-1 0,1 1,-1-1,1 0,-1 0,1 0,-1 1,22-11,0 0,-1-1,0-1,-1-1,0-1,3-5,25-16,-6 8,-1-2,-1-2,-2-2,-1-1,-2-2,-1-1,-2-1,3-8,-30 39,1 1,-1-2,0 1,-1 0,0-1,0 1,0-1,-1 0,0 0,-1 0,0 0,0 0,-1 0,0-1,0 1,-1 0,0-3,1 10,0 0,0 0,0 0,-1 1,1-1,0 0,-1 0,1 0,0 0,-1 0,1 0,-1 1,1-1,-1 0,1 0,-1 1,0-1,1 0,-1 1,0-1,0 0,1 1,-1-1,0 1,0 0,0-1,0 1,0-1,0 1,0 0,0 0,1 0,-1 0,0 0,0 0,0 0,0 0,0 0,0 0,0 0,0 0,0 1,0-1,0 0,0 1,0-1,1 1,-1-1,0 1,0-1,1 1,-1 0,0 0,-29 44,20-12,2 0,1 1,1-1,2 1,2 1,1-1,1 0,2 0,2 0,6 31,14 39,5-1,35 82,-30-93,-5 2,-3 1,-5 1,-4 1,-2 17,-13-102,0 1,-1 0,-1-1,0 1,0-1,-1 1,-1-1,0 1,-1-1,0 0,-1 1,0-2,-1 1,0 0,-1-1,0 0,-1-1,0 1,0-1,-2 0,1-1,-1 0,0-1,-7 6,7-8,0 0,-1-1,1 0,-1 0,0-1,0 0,0-1,-1 0,1-1,-1 0,0-1,1 0,-1 0,0-1,0 0,0-1,1-1,-1 0,0 0,1-1,0 0,0-1,0 0,0 0,0-1,1-1,0 1,0-2,0 1,1-1,0 0,0-1,1 0,0 0,0-1,-1-3,4 4,1 0,0-1,1 1,0-1,0 0,1 0,0 0,0 0,1 1,0-1,1 0,0 0,0 0,1 0,0 1,1-1,0 1,0-1,1 1,0 0,4-5,116-152,8 29,-95 101</inkml:trace>
  <inkml:trace contextRef="#ctx0" brushRef="#br0" timeOffset="27928.283">12474 683,'0'283,"16"-209,-18-69,-5-27,5-2,2 0,1 0,0 0,2 0,1 0,1 1,1-1,0 1,2 1,1-1,1 1,1 1,0 0,2 0,0 2,2-1,13-13,-27 31,0 0,1 0,-1 0,1 0,-1 0,1 1,0-1,-1 1,1-1,0 1,0-1,0 1,0 0,1 0,-1 0,0 0,0 1,1-1,-1 0,0 1,1 0,-1-1,1 1,-1 0,0 0,1 1,-1-1,0 0,1 1,-1-1,0 1,1 0,-1 0,0 0,0 0,0 0,0 0,0 1,0-1,0 1,0-1,0 1,-1 0,1 0,-1-1,1 3,45 55,-37-56</inkml:trace>
  <inkml:trace contextRef="#ctx0" brushRef="#br0" timeOffset="28258.918">13123 683,'-5'38,"-6"22,-1 6,1-3,7-13,5-10,1-6,1-6,5-6,1-12,-1-13,3-10,-1-8,-2-1</inkml:trace>
  <inkml:trace contextRef="#ctx0" brushRef="#br0" timeOffset="28496.259">13236 400,'-19'5,"-6"6,5 6,6 1</inkml:trace>
  <inkml:trace contextRef="#ctx0" brushRef="#br0" timeOffset="31597.722">13885 654,'1'-3,"0"0,1 0,-1 0,0 0,-1 0,1 0,-1 0,1-1,-1 1,0 0,0 0,0 0,-1-1,1 1,-1 0,0 0,1 0,-2 0,1 0,0 0,0 0,-1 0,0 1,1-1,-1 1,0-1,0 1,-1-1,1 1,0 0,-1 0,1 0,-1 0,0 1,0-1,1 1,-1 0,0 0,0-1,0 2,0-1,-2 0,-7 3,0 1,0 0,0 1,1 0,-1 1,1 0,0 1,0 0,1 1,0 0,0 1,0 0,1 0,1 1,-1 0,1 1,0 1,-7 4,1-2,1 0,1 1,0 0,0 0,2 1,0 1,0 0,2 0,0 1,1 0,0 0,1 1,2 0,-1 0,1 7,5-18,0-1,1 1,-1 0,1 0,1-1,-1 0,1 1,0-1,1 0,-1 0,1 0,0-1,1 0,-1 1,1-2,0 1,1 0,-1-1,1 0,0 0,0-1,0 0,0 0,0 0,1 0,-1-1,1 0,0-1,0 0,-1 0,1 0,0-1,0 0,0 0,0 0,0-1,0 0,-1-1,1 0,0 0,-1 0,1 0,0-2,16-12,0-1,-2-2,0 0,-1-1,-1 0,-1-2,-1 0,-1-1,-1-1,-1-1,1-5,72-172,-82 241,-7 22,-2 55,4-1,6 0,17 93,-15-177,-1 0,-2 0,-1 0,-1 1,-2-1,-2 1,0 0,-2-1,-1 0,-2 0,-1 0,-10 25,12-41,-1-1,0-1,-1 1,-1-1,0-1,-1 1,0-1,0-1,-2 1,1-2,-1 0,-1 0,0-1,0 0,-1-1,0 0,-1-1,1-1,-1 0,0-1,-1 0,1-2,-1 1,0-2,-9 1,20-3,-1 0,1-1,-1 1,1-1,-1 0,1 0,0-1,-1 1,1-1,0 0,0 0,0 0,0-1,0 0,1 1,-1-1,1 0,0-1,0 1,0-1,0 1,0-1,1 0,0 0,0 0,0 0,0 0,1-1,-1 1,1 0,0-1,0-4,-1-4,0-1,2 1,0-1,0 0,1 1,1-1,0 1,1-1,0 1,3-7,12-29,3 0,1 1,2 2,3 0,1 2,2 1,5-2,-11 17</inkml:trace>
  <inkml:trace contextRef="#ctx0" brushRef="#br0" timeOffset="33444.184">16227 175,'8'15,"0"0,-2 1,0 0,0 0,-2 0,0 1,1 10,4 16,0-1,-2 1,-1 0,-3 1,-2-1,-1 1,-2-1,-8 40,-4 133,49-257,125-124,-140 147,1 1,0 1,1 1,1 1,0 0,1 2,0 1,1 1,0 1,1 1,10-1,-33 8,-1 1,1-1,-1 0,1 1,-1 0,1-1,0 1,-1 0,1 0,-1 1,1-1,0 0,-1 1,1 0,-1-1,1 1,-1 0,0 0,1 1,-1-1,0 0,0 1,1-1,-1 1,-1 0,1 0,0 0,0 0,-1 0,1 0,-1 0,1 0,-1 1,0-1,0 0,0 1,0-1,-1 1,1-1,-1 1,1 0,-1 0,-3 13,-1 0,0 0,-1 0,-1-1,0 0,-1 0,-1-1,-1 0,1 0,-2-1,0 0,-1-1,0 0,-1 0,0-1,0-1,-1 0,-10 5,-14 17,-2-2,-1-1,-2-2,0-2,-1-1,-2-3,-5 1,26-15</inkml:trace>
  <inkml:trace contextRef="#ctx0" brushRef="#br0" timeOffset="33765.136">17018 710,'-7'11,"2"1,-1 0,2 0,-1 0,2 0,-1 1,2-1,0 1,0 0,1-1,1 1,0 0,1 0,0 0,1 0,1-1,-1 1,6 11,-5-20,1 0,-1 0,1-1,0 1,0-1,0 0,1 0,-1-1,1 1,0-1,-1 0,1 0,0 0,0-1,0 0,0 0,1 0,-1 0,0-1,0 0,0 0,1-1,-1 1,0-1,0 0,0 0,0-1,0 0,0 0,0 0,-1 0,1-1,-1 1,1-1,-1 0,0-1,0 1,-1-1,1 0,-1 0,1 0,-1 0,-1 0,1-1,2-3,-2 1,0 0,-1 0,0 0,0-1,0 1,-1-1,0 1,0-1,-1 1,0-1,0 1,-1-1,0 1,0-1,-1 1,0 0,0-1,0 1,-1 0,0 1,-1-1,0 0,0 1,0 0,-1 0,0 0,0 0,0 1,-1 0,1 0,-1 0,-1 1,1 0,0 0,-1 1,0 0,0 0,0 0,0 1,-1 0,1 0,0 1,-1 0,-4 0,-16 2,2 3</inkml:trace>
  <inkml:trace contextRef="#ctx0" brushRef="#br0" timeOffset="34413.154">17611 626,'-26'19,"1"1,1 1,1 1,0 1,2 1,1 1,1 0,-4 11,20-33,1-1,0 1,0-1,0 1,1 0,-1-1,1 1,-1 0,1 0,0 0,0 1,1-1,-1 0,0 0,1 0,0 1,0-1,0 0,0 0,0 0,1 1,0-1,-1 0,1 0,0 0,1 0,-1 0,0 0,1 0,0 0,-1-1,1 1,0-1,0 1,1-1,-1 0,0 1,1-1,0 0,-1-1,1 1,0 0,0-1,0 0,0 0,2 1,6-1,-1 0,1 0,0-1,0-1,-1 0,1 0,0-1,-1 0,1-1,-1 0,0-1,0 0,0-1,-1 0,1 0,-1-1,-1 0,3-2,8-7,-2 0,1-2,-2 0,0 0,-1-2,-1 0,10-17,-1-6,-1 0,-3-1,-1-1,-2-1,-2-1,-3 0,-1 0,-2-1,0-33,-6 62,-2 0,0 0,-1 0,-1 0,-1 0,0 1,-1-1,-1 1,-1 0,0 0,-1 0,-2 0,7 14,0-1,0 1,-1 0,0-1,0 1,0 1,0-1,0 0,0 1,-1-1,1 1,-1 0,0 0,1 1,-1-1,0 1,0 0,0 0,0 0,0 0,0 1,-1 0,1 0,0 0,0 0,0 0,0 1,0 0,0 0,0 0,0 0,0 1,0-1,0 1,1 0,-3 2,-10 5,0 0,1 1,0 1,1 1,0 0,1 1,-10 11,12-8,-1 1,2-1,0 2,1-1,1 2,1-1,0 1,1 0,1 0,1 0,1 1,1 0,0 0,2 0,0-1,1 1,1 0,1 0,0-1,2 1,0-1,2 0,3 8,3 1,0-1,2 0,1-1,1-1,1-1,1 0,2-1,0-1,19 14,105 81,-121-100</inkml:trace>
  <inkml:trace contextRef="#ctx0" brushRef="#br0" timeOffset="34998.875">18118 710,'-6'15,"0"1,1-1,0 1,2 0,-1 0,2 0,0 0,1 0,1 1,1-1,0 0,1 1,0-1,1 0,2 3,-3-15,0-1,0 1,0-1,0 1,0-1,1 0,0 0,-1 0,1 0,0 0,1-1,-1 1,0-1,1 0,-1 0,1 0,0 0,-1-1,1 1,0-1,0 0,0 0,0-1,0 1,0-1,0 0,0 0,0 0,0-1,0 1,0-1,0 0,0 0,0 0,0-1,0 1,-1-1,1 0,-1 0,1-1,-1 1,0 0,0-1,0 0,0 0,0 0,1-2,12-13,-1 0,-1-1,-1 0,-1-1,-1-1,0 0,-2 0,5-14,41-103,-55 137,0 1,0-1,0 1,0-1,0 1,0-1,0 1,0-1,0 1,0-1,1 1,-1 0,0-1,0 1,1-1,-1 1,0 0,1-1,-1 1,0 0,1-1,-1 1,0 0,1-1,-1 1,1 0,-1 0,1 0,-1-1,0 1,1 0,-1 0,1 0,-1 0,1 0,-1 0,1 0,-1 0,1 0,-1 0,1 0,-1 0,1 0,-1 0,1 1,-1-1,0 0,1 0,-1 0,1 1,-1-1,0 0,1 1,-1-1,0 0,1 1,-1-1,1 1,5 29,-25 143,6 480,10-623,0 0,-2 0,-1-1,-2 1,-1-2,-1 1,-1-1,-1-1,-2 0,-1 0,-17 23,-20 15,-2-2,-2-3,-4-2,-24 16,63-55,-2 0,0-2,-1-1,0 0,-18 6,41-21,0 0,0 0,0 0,0-1,-1 1,1-1,0 1,0-1,0 1,-1-1,1 0,0 1,-1-1,1 0,0 0,-1 0,1 0,0 0,0 0,-1 0,1-1,0 1,-1 0,1-1,0 1,0-1,0 1,-1-1,1 0,0 0,0 1,0-1,0 0,0 0,0 0,0 0,1 0,-1 0,0 0,0 0,1 0,-1-1,1 1,-1 0,1 0,0-1,-1 0,8-63,10 25,2 2,2 0,1 1,2 1,1 1,2 2,7-7,-12 14,21-30,3 2,2 2,2 2,3 3,1 2,2 2,2 3,3 2,-25 19</inkml:trace>
  <inkml:trace contextRef="#ctx0" brushRef="#br0" timeOffset="31860.046">14562 710,'-24'39,"-12"17,-1 3,7-2,12-12,10-13</inkml:trace>
  <inkml:trace contextRef="#ctx0" brushRef="#br0" timeOffset="32015.337">14534 429,'0'0</inkml:trace>
  <inkml:trace contextRef="#ctx0" brushRef="#br0" timeOffset="32466.012">14958 710,'-21'27,"2"2,1-1,2 2,0 0,2 1,2 1,0 0,-5 28,16-58,1 1,-1-1,0 0,1 1,0-1,-1 1,1-1,0 1,0-1,0 1,1-1,-1 1,0-1,1 0,0 1,0-1,0 1,0-1,0 0,0 0,0 0,1 0,-1 0,1 0,-1 0,1 0,0 0,0-1,0 1,0-1,0 1,0-1,0 0,0 0,0 0,1 0,-1 0,0 0,1-1,-1 1,1-1,-1 0,2 0,5 0,0-1,1 0,-1-1,0 0,0 0,0-1,0-1,-1 1,1-1,-1-1,0 1,0-1,0-1,-1 0,0 0,0 0,0-1,0-1,98-141,-84 113,-1-1,-2-1,-2-1,-1-1,-2 0,-2 0,-2-1,-1-1,-2 0,-2 1,-2-25,-3 52,0 1,0-1,-2 1,0-1,0 1,-1 0,-1 1,0-1,-1 1,0 0,-6-9,9 17,0-1,-1 1,1 0,-1 0,0 0,0 0,0 1,0 0,-1 0,1 0,-1 0,0 1,0-1,0 1,0 0,0 1,0-1,-1 1,1 0,-1 1,1-1,0 1,-1 0,1 0,-1 1,1-1,0 1,-1 1,1-1,-2 1,-4 3,0 1,0 0,0 1,1 0,0 1,1 0,-1 0,1 1,1 0,0 1,0 0,1 0,0 1,1 0,0 0,1 0,0 1,1-1,0 1,1 0,0 1,1-1,0 0,1 1,0-1,1 1,1-1,0 1,0-1,2 1,-1-1,4 9,8 13,2 0,1-1,1-1,2 0,2-1,0-2,2 0,1-2,1 0,2-2,0-1,1-1,2-2,32 18,122 56,-163-85</inkml:trace>
  <inkml:trace contextRef="#ctx0" brushRef="#br0" timeOffset="36767.314">0 1924,'144'-47,"3"7,1 6,103-9,-181 38,0 3,0 2,-1 4,54 11,-49-9,0-3,0-3,0-3,34-8,499-13,-355 3,473-54,-286 23,89 14,88 9,431 30,-499 27,627-28,-664 27,787-26,217-1,-842-28,103 45,114-6,-237-38,128-1,82-2,406 30,-545-27,67-2,33 0,-375 30,-284 24,-141-22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6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1,'-24'47,"-17"36,-7 8,0-6,3-14,10-18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7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87 635,'-14'24,"2"2,1-1,0 2,3-1,0 2,1-1,2 1,1-1,1 1,1 9,1-32,1-1,0 1,-1-1,2 0,-1 1,1-1,-1 1,1-1,0 0,1 1,-1-1,1 0,0 0,0 0,0 0,0 0,1-1,-1 1,1-1,0 1,0-1,1 0,-1 0,1-1,-1 1,1-1,0 1,0-1,0 0,0-1,0 1,0-1,1 1,-1-2,0 1,1 0,-1-1,1 1,2-2,12-5,-1 0,0-2,-1 0,0-2,-1 0,1 0,-2-1,0-1,0-1,0-1,-13 12,40-33,-1-2,-2-2,-1-2,-3-1,-1-2,-2-1,-3-1,15-32,-26 42,8-11,-2-1,-2-1,-2-2,-3 0,-2 0,-2-2,1-17,-14 70,0-55,0 54,0 0,0 0,0 0,0 0,0-1,0 1,0 0,0 0,-1 0,1 0,0 0,-1 0,1 0,-1 0,1 0,-1 1,0-1,1 0,-1 0,0 0,1 1,-1-1,0 0,0 1,0-1,0 0,0 1,0-1,0 1,0 0,0-1,0 1,0 0,0-1,0 1,0 0,0 0,0 0,0 0,0 0,0 0,0 0,0 1,0-1,-1 0,-3 3,1 0,-1 0,1 1,0-1,0 1,0 0,0 0,0 1,1-1,0 1,0-1,0 1,1 0,0 0,-1 2,-1 1,-19 45,2 1,3 1,2 0,2 1,-1 25,-1 44,4 2,7-1,7 75,-1-149,15 219,-1 97,-16-344,0-1,-2 0,0 0,-2 0,0 0,-2-1,0 0,-2 0,0-1,-1 0,-1-1,-1 0,-1 0,-1-2,-1 1,0-2,-1 0,-1-1,-7 5,20-18,-4 4,1-1,-1 0,-1 0,1-1,-1 0,0-1,0 0,0 0,0-1,-1 0,0 0,1-1,-11 0,17-3,0-1,0 0,1-1,-1 1,0 0,1-1,-1 0,1 1,0-1,0 0,0 0,0 0,1 0,-1-1,1 1,0 0,0-1,0 1,0-1,0 1,1-1,0 1,-1-1,1 1,1-1,-1 1,0-1,1 0,1-2,-2 1,30-183,-10 95,-13 55</inkml:trace>
  <inkml:trace contextRef="#ctx0" brushRef="#br0" timeOffset="234.36">87 183,'-15'-9,"1"-4,2 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4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762 228,'-25'-5,"0"2,0 0,0 2,0 1,0 0,0 2,0 1,0 1,0 1,1 2,-2 0,18-5,1 0,-1 0,0 1,1 0,-1 0,1 1,0 0,0 0,0 0,1 1,-1 0,1 1,0-1,1 1,-1 0,1 0,1 1,-1 0,1 0,0 0,0 0,1 1,0-1,1 1,-1 0,2-1,-1 1,1 0,0 0,0 1,1-1,0 0,2 5,-2-10,1 1,0-1,0 0,0 0,0-1,0 1,1 0,-1 0,1 0,0-1,0 1,0-1,0 0,0 1,1-1,-1 0,1 0,-1 0,1-1,0 1,-1-1,1 1,0-1,0 0,0 0,0 0,0-1,1 1,-1-1,0 0,0 1,0-1,0-1,1 1,-1 0,0-1,0 0,0 1,1-2,119-51,309-266,-423 313,-9 5,1-1,-1 1,1 0,0 0,0 0,0 0,-1 0,1 1,0-1,0 0,0 0,0 0,0 1,1-1,-1 1,0-1,0 1,0-1,0 1,1-1,-1 1,0 0,0 0,1 0,-1 0,0 0,0 0,1 0,-1 0,0 0,0 1,1-1,-1 0,0 1,0-1,0 1,0 0,1-1,-1 1,0 0,0-1,0 1,0 0,-1 0,1 0,0 0,0 0,-14 106,2-59,9-38,-1-1,1 0,0 1,0-1,1 1,0-1,1 1,0-1,0 1,1-1,0 1,1-1,0 1,1-1,0 0,0 0,1 0,3 6,30 4,-17-15</inkml:trace>
  <inkml:trace contextRef="#ctx0" brushRef="#br0" timeOffset="439.655">1271 454,'222'-261,"-190"230,-31 31,-1-1,0 1,0-1,1 1,-1 0,0-1,1 1,-1-1,0 1,1 0,-1-1,1 1,-1-1,0 1,1 0,-1 0,1-1,-1 1,1 0,-1 0,1 0,-1 0,1-1,-1 1,1 0,0 0,-1 0,1 0,-1 0,1 0,-1 0,1 0,-1 1,1-1,-1 0,1 0,-1 0,1 1,-1-1,1 0,-1 0,1 1,-1-1,0 0,1 1,-1-1,1 1,-1-1,0 0,1 1,-1-1,0 1,0-1,1 1,-1-1,0 1,0-1,0 1,0-1,0 1,1-1,-1 1,0-1,0 1,0 0,-1-1,1 1,0-1,0 1,0-1,-12 73,9-63,1 1,0-1,0 1,1-1,0 1,0-1,2 1,-1 0,1-1,1 1,0-1,2 8,-3-16,1 1,-1 0,1-1,-1 1,1-1,0 0,0 0,0 0,0 0,0 0,0 0,1 0,-1 0,1-1,-1 0,1 1,0-1,-1 0,1 0,0 0,0-1,0 1,0-1,-1 1,1-1,0 0,0 0,0 0,0-1,0 1,0-1,0 0,-1 1,1-1,0 0,0-1,0 1,96-58,44-125,-133 170</inkml:trace>
  <inkml:trace contextRef="#ctx0" brushRef="#br0" timeOffset="966.502">2229 115,'-12'17,"1"1,0 0,2 0,0 1,1 0,0 1,2 0,0 0,0 10,5-27,0 0,0 0,0-1,1 1,-1 0,1 0,0 0,0 0,0 0,0 0,1 0,-1-1,1 1,-1 0,1 0,0 0,0-1,0 1,1 0,-1-1,1 1,-1-1,1 0,0 1,0-1,0 0,0 0,0 0,1 0,-1-1,0 1,1-1,-1 1,1-1,0 0,-1 0,1 0,0 0,0 0,0-1,0 0,0 1,-1-1,1 0,0 0,0 0,0-1,0 1,1-1,15-6,0-1,0-1,-1 0,0-1,-1-2,0 1,-1-2,0 0,-1-1,-1 0,0-2,-1 1,0-2,-2 1,0-2,6-12,12-11,56-76,-85 117,0-1,0 1,0-1,0 0,1 1,-1-1,0 1,0-1,0 1,0-1,0 1,1-1,-1 1,0-1,1 1,-1-1,0 1,1-1,-1 1,0 0,1-1,-1 1,1-1,-1 1,1 0,-1 0,1-1,-1 1,1 0,-1 0,1 0,-1-1,1 1,-1 0,1 0,-1 0,1 0,0 0,-1 0,1 0,-1 0,1 0,-1 0,1 1,-1-1,1 0,-1 0,1 0,-1 1,1-1,-1 0,1 1,-1-1,1 0,-1 1,0-1,1 0,-1 1,1-1,-1 1,0-1,0 1,1-1,-1 1,0-1,0 1,0-1,1 1,-1 0,2 45,-3-35,-1 85,-5 0,-4 0,-4 0,-20 65,18-94,-3-2,-3-1,-21 42,34-86,4-4,-1 0,0-1,-1 0,0 0,-2-1,1 0,-2-1,0 0,0 0,-2-1,1-1,-1 0,-1-1,-5 3,16-12,1 0,0 0,-1 0,1 0,-1-1,1 1,-1-1,0 0,1 0,-1 0,1 0,-1 0,1 0,-1-1,1 1,-1-1,1 0,-1 0,1 0,0 0,-1 0,1 0,0-1,0 1,0-1,0 1,0-1,0 0,0 0,1 0,-1 0,1 0,-1 0,1 0,0-1,0 1,0 0,0-1,0 1,0-1,1 1,-1-1,1 1,0-1,0 1,0-1,0 0,0 1,0-1,1 1,-1-1,1 1,0-1,0 1,0 0,0-1,1 0,5-20,2 0,1 1,0 0,2 0,0 2,2-1,0 2,1 0,13-13,-6 10,1 0,1 2,0 0,2 2,0 1,1 1,1 1,0 1,1 2,0 1,27-7,-26 9,-4 0</inkml:trace>
  <inkml:trace contextRef="#ctx0" brushRef="#br0" timeOffset="1449.255">0 765,'319'-13,"105"-25,-316 27,470-41,148 23,-288 30,-379-11,-59-1,-12 7</inkml:trace>
  <inkml:trace contextRef="#ctx0" brushRef="#br0" timeOffset="1915.495">29 962,'390'-45,"519"-47,-85 58,-381 35,-360-11,-66 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2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391 592,'-2'-4,"0"1,0-1,-1 1,0 0,1 0,-1 0,0 0,0 0,-1 0,1 1,0 0,-1 0,0 0,1 0,-1 0,0 1,0-1,0 1,0 0,0 0,0 1,0-1,-1 1,1 0,0 0,0 0,0 1,0-1,-1 1,-116 40,1 38,116-75,0 0,0 0,1 0,-1 0,1 1,0-1,0 1,1 0,0 0,-1 0,1 0,1 0,-1 0,1 0,0 1,0-1,1 0,-1 1,1-1,0 1,1-1,-1 1,1-1,1 4,3 4,0-1,1 0,1 0,0-1,0 0,1 0,0 0,1-1,0 0,1-1,0 0,0-1,1 0,0 0,0-1,1-1,0 0,0 0,1-2,-1 1,1-1,0-1,13 2,-20-5,0 1,1-1,-1 0,1 0,-1-1,0 1,1-1,-1-1,0 0,0 1,0-2,0 1,0-1,0 0,-1 0,1 0,-1-1,0 0,0 0,0 0,-1-1,1 0,-1 0,0 0,0 0,-1 0,0-1,0 0,0 1,-1-1,1 0,-1 0,-1-1,1-1,1-14</inkml:trace>
  <inkml:trace contextRef="#ctx0" brushRef="#br0" timeOffset="434.837">701 0,'-20'39,"2"0,1 1,2 1,1 0,3 1,-3 23,3-19,1 2,3-1,2 1,1 0,3 0,5 38,-5-80,1-1,0 1,1-1,-1 1,1-1,0 0,1 1,-1-1,1 0,0 0,0 0,1 0,-1 0,1 0,0-1,0 1,1-1,-1 0,1 0,0 0,0-1,1 1,-1-1,0 0,1 0,0-1,0 1,0-1,0 0,0 0,0-1,1 0,-1 0,5 1,4-6,-1 0,1-1,-1 0,-1-1,1-1,-1 0,0 0,0-1,5-6,52-31,-59 40,-8 3,0 0,0 0,1 0,-1 0,1 0,-1 0,1 1,0 0,0-1,-1 1,1 0,0 0,0 0,0 1,0-1,0 1,0 0,1-1,-1 1,0 1,0-1,0 0,0 1,0-1,0 1,0 0,0 0,0 0,-1 1,1-1,0 1,-1-1,1 1,-1 0,1 0,-1 0,0 0,0 1,0-1,1 2,15 89,-8-22,-1-53,3-5</inkml:trace>
  <inkml:trace contextRef="#ctx0" brushRef="#br0" timeOffset="717.268">1350 592,'-13'15,"0"1,2 0,0 1,0 0,2 1,0 0,1 0,1 1,0 0,2 0,0 1,1 0,1 0,1 4,2-21,0 1,1-1,-1 0,1 0,-1 0,1 1,0-1,0 0,1 0,-1 0,1 0,-1-1,1 1,0 0,0-1,0 1,0-1,1 1,-1-1,1 0,-1 0,1 0,0-1,0 1,0-1,0 1,0-1,0 0,0 0,0 0,0-1,1 1,-1-1,0 1,0-1,1 0,-1-1,0 1,0 0,2-1,9-1,0-1,0 0,-1 0,1-1,-1-1,0-1,0 0,11-7,-12 7,0 0,-1 0,0-2,0 1,-1-1,0-1,0 0,-1 0,0-1,-1 0,0-1,0 0,-1 0,-1 0,0-1,-1 0,0 0,0-1,-1 1,-1-1,0 0,-1 0,-1 0,0 0,0 0,-1 0,-1-7,-2 15,1-1,-1 1,0 0,0 0,0 0,-1 0,0 1,0-1,0 1,0 0,-1 0,1 0,-1 1,0-1,0 1,-1 1,1-1,-1 1,1 0,-1 0,0 0,1 1,-1 0,0 0,0 0,0 1,0 0,0 0,0 0,0 1,0 0,0 0,0 1,1 0,-1 0,1 0,-1 0,1 1,0 0,0 0,0 1,0-1,0 1,1 0,0 0,-3 3,-6 7</inkml:trace>
  <inkml:trace contextRef="#ctx0" brushRef="#br0" timeOffset="1080.4">2113 508,'-57'22,"1"3,1 3,2 2,-18 14,66-42,1-1,0 1,-1 1,1-1,0 1,0-1,0 1,1 0,-1 0,1 1,-1-1,1 1,0 0,1 0,-1 0,1 0,-1 0,1 1,0-1,1 0,-1 1,1 0,0-1,0 1,0 0,1 0,0-1,0 1,0 0,0 0,1 0,0-1,0 1,0 1,6 2,-1-1,1-1,0 1,1-1,0-1,0 1,0-1,0 0,1-1,0 0,0-1,0 1,0-2,1 1,-1-1,1-1,-1 0,1 0,-1-1,1 0,0-1,-1 0,1 0,-1-1,1 0,-1-1,0 0,0 0,0-1,8-5,-8 5,0 0,0 0,0-1,-1-1,0 1,0-1,0-1,-1 1,0-1,0 0,-1-1,0 0,0 0,-1 0,0-1,0 0,-1 0,0 0,0 0,-1-1,-1 1,1-3,-1 5,-1 0,0 1,0-1,-1 0,0 0,0 0,0 1,-1-1,0 0,0 0,-1 1,0-1,0 1,-1-1,1 1,-1 0,-1 0,1 0,-1 0,0 1,0-1,-1 1,0 0,0 1,0-1,0 1,-1 0,1 0,-1 0,-6-1,-43-9,29 11</inkml:trace>
  <inkml:trace contextRef="#ctx0" brushRef="#br0" timeOffset="1431.841">2649 480,'-16'5,"-1"0,1 1,0 0,0 1,1 1,0 1,0 0,1 1,0 0,1 1,-4 5,15-14,0 0,0 0,0 0,0 0,0 0,0 1,1-1,-1 1,1-1,-1 1,1-1,0 1,0 0,1 0,-1 0,0-1,1 1,0 0,-1 0,1 0,0 0,1 0,-1 0,0-1,1 1,0 0,0 0,-1-1,2 1,-1 0,0-1,0 1,1-1,0 1,-1-1,1 0,0 1,0-1,0 0,0-1,1 1,-1 0,0 0,2 0,66 74,-69-73,1-1,0 1,-1 0,0 0,1 0,-1 0,-1 0,1 0,0 0,-1 0,1 0,-1 0,0 0,0 1,0-1,-1 0,1 0,-1 0,1 0,-1 0,0 0,0 0,0 0,-1 0,1-1,-1 1,0 0,0-1,1 1,-2-1,0 2,-7 4,1 0,-1-1,-1-1,1 1,-1-2,0 1,-1-2,1 1,-1-1,0-1,0 0,0-1,0 0,0-1,0-1,-5 0,-8 1</inkml:trace>
  <inkml:trace contextRef="#ctx0" brushRef="#br0" timeOffset="1747.417">2761 818,'37'-13,"-3"2,0-1,0-2,-2-1,0-2,0-1,-2-1,0-2,1-3,-28 22,0 1,0-1,0 0,-1 0,1 0,0-1,-1 1,0 0,1-1,-1 0,0 0,-1 1,1-1,0 0,-1 0,0 0,1-1,-1 1,0 0,-1 0,1-1,-1 1,1-1,-1 1,0 0,0-1,-1 1,1 0,-1-1,1 1,-1 0,0-1,0 1,-1 0,1 0,-1 0,1 0,-1 0,0 0,0 1,0-1,0 1,-1-1,1 1,-1 0,0 0,1 0,-1 0,0 0,0 1,0-1,-2 0,-10 0,1 1,-1 1,0 0,0 0,0 2,1 0,-1 0,1 2,-1 0,1 0,0 1,1 1,-1 0,1 1,-11 8,11-7,0 1,0 0,1 1,0 1,1 0,0 0,1 1,0 0,1 1,0 0,1 1,-6 12,10-18,1 1,-1-1,2 1,-1-1,1 1,0 0,1 0,0 0,1 0,-1 0,2 0,-1 0,1 0,1 0,0-1,0 1,0 0,1-1,1 1,-1-1,1 0,1 0,0 0,5 4,1-2,0 1,0-1,1-1,0 0,1 0,0-2,0 1,1-2,0 0,0 0,1-2,-1 1,1-2,0 0,0-1,0 0,0-1,0-1,0 0,1-2,-1 1,5-3,11-1,-4-2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0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54 146,'-28'39,"23"-27,1 0,0 0,0 0,1 1,1-1,0 1,1 0,0 0,1 12,0-20,1 0,-1-1,1 1,0 0,1-1,-1 1,1-1,-1 1,1-1,1 0,-1 1,1-1,-1-1,1 1,0 0,1-1,-1 1,0-1,1 0,0 0,0 0,0-1,0 1,0-1,1 0,-1 0,5 1,-2-1,1-1,0 0,0 0,-1 0,1-1,0 0,0-1,0 0,0 0,0 0,-1-1,1 0,-1-1,1 0,-1 0,0-1,0 1,0-1,-1-1,1 1,-1-1,5-6,113-136,-92 101,-31 46,0 0,0-1,0 1,0 1,1-1,-1 0,0 0,0 0,0 1,0-1,0 0,0 1,0-1,0 1,0-1,0 1,0-1,-1 1,1 0,0 0,0-1,0 1,-1 0,1 0,0 0,-1 0,1 0,-1 0,1 0,-1 0,0 0,1 0,-1 0,0 0,0 0,1 0,-1 0,0 0,0 0,0 0,0 0,-1 0,1 1,0-1,0 0,-1 0,2 3,6 29,-7-26,1-1,-1 1,1 0,0-1,1 1,0-1,0 0,0 1,1-1,-1 0,2 0,-1 0,1-1,0 1,0-1,0 0,1 0,-1 0,1-1,0 0,1 0,-1 0,1 0,0-1,0 0,1 0,-1-1,0-1,0 0,-1 0,1-1,0 0,0 0,0 0,0-1,0 0,0 0,-1 0,1-1,0 0,-1 0,1 0,-1-1,0 0,0 0,0 0,0-1,-1 1,1-1,-1 0,0-1,0 1,0-1,0 1,-1-1,0 0,0 0,-1-1,2-2,48-163,-47 146</inkml:trace>
  <inkml:trace contextRef="#ctx0" brushRef="#br0" timeOffset="666.886">1071 288,'43'-14,"0"-2,-1-2,-1-1,-1-2,-1-2,-1-1,3-5,-39 28,0 0,1 0,-1 0,0-1,1 1,-1-1,0 0,0 1,0-1,0 0,-1 0,1 0,0 0,-1 0,0-1,1 1,-1 0,0-1,0 1,0-1,-1 1,1-1,0 1,-1-1,0 0,1 1,-1-1,0 0,-1 1,1-1,0 0,-1 1,1-1,-1 1,0-1,0 1,0-1,0 1,-1 0,1-1,0 1,-1 0,0 0,1 0,-1 0,0 0,0 0,0 1,0-1,0 1,-2-1,-4-1,-1 0,1 1,-1 0,0 0,0 1,0 1,0-1,0 1,0 1,1-1,-1 2,0-1,0 1,0 0,1 1,0 0,-1 1,1 0,0 0,-6 4,-1 2,0 0,1 1,0 1,0 0,2 1,-1 0,2 1,0 1,-9 14,15-22,1-1,0 1,0 0,1 0,0 0,0 1,1-1,0 1,0 0,1-1,0 1,0 0,1 0,0 0,0 0,1 0,0-1,0 1,1 0,0 0,0-1,1 0,0 1,0-1,1 0,0 0,0-1,1 1,-1-1,1 0,1 0,-1 0,1-1,0 0,0 0,1-1,0 1,-1-1,1-1,1 0,-1 1,0-2,8 3,13-2,1-2,-1 0,0-2,1-1,-1-1,0-2,0 0,0-2,-1-1,2-2,-2 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8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0,'-28'67,"-30"188,30-11,0-45,6-92,19-99</inkml:trace>
  <inkml:trace contextRef="#ctx0" brushRef="#br0" timeOffset="199.038">0 508,'39'0,"36"0,15 0,2 0,-5 0,-13 0,-9 0,-10 0,-11 0,-7 0,-6 0,-3 0,-6 0</inkml:trace>
  <inkml:trace contextRef="#ctx0" brushRef="#br0" timeOffset="625.46">791 479,'-9'21,"0"0,2 1,1 0,1 0,0 0,2 0,0 1,2 0,1-1,1 11,-1-31,0 0,0 1,0-1,0 0,0 0,1 0,-1 1,1-1,0 0,0 0,0 0,0 0,0 0,0 0,0 0,1-1,-1 1,0 0,1-1,0 1,-1-1,1 1,0-1,0 0,0 0,0 0,0 0,0 0,0 0,0 0,0-1,0 1,1-1,-1 0,0 1,0-1,0 0,1 0,-1-1,0 1,0 0,1-1,-1 1,0-1,2 0,10-6,-1 1,0-2,0 0,0 0,-1-1,0-1,-1 0,0-1,79-55,-88 66,1-1,-1 0,0 1,1-1,-1 1,0 0,1 0,-1 0,0 0,1 0,-1 1,0-1,1 0,-1 1,0 0,0 0,0 0,1 0,-1 0,0 0,0 0,0 0,-1 1,1-1,0 1,0 0,-1-1,1 1,-1 0,0 0,1 0,-1 0,0 0,0 0,0 0,0 1,-1-1,1 0,-1 1,1-1,-1 0,0 0,0 3,27 42,-25-45,0-1,0 1,1-1,-1 1,1-1,-1 0,1 0,-1 0,1 0,0 0,-1-1,1 1,0-1,-1 1,1-1,0 0,0 0,-1-1,1 1,0 0,0-1,-1 0,1 0,-1 1,1-1,0-1,-1 1,0 0,1-1,-1 1,0-1,0 0,0 0,2-1,60-75,16-53,-67 117,-3 1</inkml:trace>
  <inkml:trace contextRef="#ctx0" brushRef="#br0" timeOffset="903.924">1722 423,'-16'19,"1"1,0 0,2 2,0-1,2 2,0-1,1 2,2-1,0 1,-2 16,10-37,0-1,-1 0,1 1,0-1,1 0,-1 1,0-1,1 1,-1-1,1 0,0 0,-1 1,1-1,0 0,1 0,-1 0,0 0,1 0,-1 0,1 0,-1-1,1 1,0 0,0-1,0 0,-1 1,2-1,-1 0,0 0,0 0,0 0,0 0,1 0,-1-1,0 1,1-1,-1 0,0 0,1 0,-1 0,1 0,0 0,101-22,-94 18,0-1,1 0,-2-1,1 0,-1-1,0 0,0 0,-1-1,0 0,0 0,-1-1,0 0,0 0,-1-1,0 0,-1 0,0 0,-1 0,0-1,-1 0,0 0,0 0,-1 0,-1 0,0-1,0 1,-1-1,-1 1,0 0,0 0,-2-4,2 12,0 0,0-1,0 1,0 0,-1 0,1 0,-1 0,0 1,0-1,0 0,0 1,-1-1,1 1,-1 0,1 0,-1 0,0 0,0 0,0 1,0-1,0 1,0 0,0-1,-2 1,-15-3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1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5253 796,'10'34,"3"6,-1-4</inkml:trace>
  <inkml:trace contextRef="#ctx0" brushRef="#br0" timeOffset="236.147">5310 316,'0'0</inkml:trace>
  <inkml:trace contextRef="#ctx0" brushRef="#br0" timeOffset="587.583">5620 627,'-13'19,"-7"9,1 1,1 0,1 1,2 1,1 0,2 1,-6 23,17-51,0 0,0 0,1-1,-1 1,1 0,0 0,0 0,1 0,-1 0,1 0,0 0,0 0,0-1,0 1,1 0,-1-1,1 1,0-1,0 1,0-1,1 0,-1 0,1 0,0 0,0 0,0-1,0 1,0-1,0 0,1 0,-1 0,1 0,-1-1,1 1,0-1,0 0,-1 0,1 0,0-1,1 1,9 0,-1 1,1-2,0 1,0-2,0 0,-1-1,1 0,-1-1,1 0,-1-1,0-1,0 0,0-1,-1 0,0-1,0 0,6-6,1-2,-1-1,-1 0,0-1,-1-1,0 0,-2-2,0 1,-1-2,-2 0,4-8,4-1,-2-1,0-1,-3-1,0 0,-3-1,0 0,-2 0,-2-1,-1-1,-2 1,-1-1,-2 1,-2-21,-1 47,1 1,-1-1,0 1,-1 0,0 0,0 0,0 0,-1 0,-1 1,1-1,-1 1,0 0,-1 1,0-1,0 1,0 0,-1 1,0 0,0 0,0 0,0 1,-1 0,0 0,0 1,0 0,0 0,0 1,-1 0,1 0,-1 1,1 0,-1 1,0 0,1 0,-1 1,-7 2,0 0,0 1,1 1,-1 1,1 0,0 1,1 0,0 1,0 1,1 0,0 1,0 1,1 0,0 0,1 1,1 1,0 0,0 0,2 1,-1 0,2 0,0 1,1 0,0 0,1 1,1 0,0 0,1 0,1 0,1 0,0 1,1-1,1 0,0 0,1 1,1-1,1 4,4 0,1 0,1 0,0-1,2-1,0 1,1-2,1 0,0-1,1 0,1-1,0 0,2-2,-1 0,1-1,17 8,-5-4,0-2,1-2,0 0,0-2,2-2,-1-1,1-1,-1-1,2-3,2 0,0-2</inkml:trace>
  <inkml:trace contextRef="#ctx0" brushRef="#br0" timeOffset="3087.153">7371 147,'-7'57,"14"356,-29-259,22-153,-1-1,1 1,0 0,0 0,0-1,0 1,0 0,0 0,0 0,0-1,0 1,0 0,0 0,1-1,-1 1,0 0,0 0,1-1,-1 1,1 0,-1-1,0 1,1 0,-1-1,1 1,-1-1,1 1,0 0,-1-1,1 0,0 1,-1-1,1 1,0-1,-1 0,1 0,0 1,0-1,0 0,-1 0,1 0,0 0,0 0,-1 0,1 0,0 0,0 0,0 0,-1 0,1 0,0-1,0 1,-1 0,1-1,0 1,0 0,45-24,-41 20,21-12,3-4,1 0,1 2,1 1,0 2,1 1,0 1,1 2,0 2,1 1,15-1,-46 8,-1 0,1 1,0-1,-1 1,1 0,-1 0,1 0,0 0,-1 1,1-1,-1 1,1 0,-1 0,1 0,-1 1,0-1,0 1,0 0,0 0,0 0,0 0,0 0,0 1,-1-1,1 1,-1 0,0 0,0-1,0 2,0-1,0 0,-1 0,1 0,-1 1,0-1,0 1,0-1,-1 1,1-1,-1 1,0 0,0-1,0 3,-6 8,-1 0,0 0,-1-1,0 0,-1-1,0 0,-1 0,-1-1,0 0,0-1,-1 0,0-1,-13 7,-6 7,-2-2,0-2,-1-1,0-1,-2-2,-6 0,33-11,-1-1,1 0,-1-1,0 0,0 0,0-1,0-1,0 0,0 0,0-1,-1 0,2 0,-6-2,14 1,0 1,-1 0,1 0,-1-1,1 1,0-1,0 1,0-1,0 1,0-1,0 0,1 0,-1 1,0-1,1 0,-1 0,1 0,0 1,0-1,0 0,0 0,0 0,0 0,0 0,0 0,1 1,-1-1,1 0,-1 0,1 0,0 1,0-1,0 0,0 1,0-1,0 1,0-1,0 1,1-1,-1 1,0 0,1 0,-1 0,1 0,0 0,0-1,6-8,8-11</inkml:trace>
  <inkml:trace contextRef="#ctx0" brushRef="#br0" timeOffset="3402.683">8161 599,'-19'20,"1"1,1 1,0 1,2 0,1 1,1 0,-6 17,17-39,1 0,0 0,0 0,-1 0,1 0,1 0,-1 0,0 1,0-1,1 0,-1 0,1 1,0-1,0 0,0 1,0-1,0 0,0 1,0-1,1 0,-1 0,1 1,0-1,0 0,0 0,0 0,0 0,0 0,0 0,1 0,-1 0,1-1,-1 1,1 0,0-1,0 1,-1-1,1 0,0 0,0 1,0-1,1-1,-1 1,0 0,0 0,0-1,1 1,-1-1,0 0,14-3,0 0,-1-1,1-1,-1-1,0 0,-1-1,0-1,0 0,0-1,-1 0,0-1,-1 0,0-1,-1-1,0 1,-1-2,0 0,5-9,-9 12,0 0,-1 0,-1 0,1 0,-1-1,-1 0,0 0,-1 0,0 0,0-7,-1 14,-1 0,0 0,0 0,0 0,0 0,0 0,-1 0,0 0,0 0,0 0,0 1,-1-1,0 0,1 1,-1-1,0 1,-1 0,1 0,0-1,-1 1,0 1,0-1,0 0,0 1,0 0,-1-1,1 1,0 0,-1 1,-3-2,-1 0,0 1,0 0,0 1,0 0,0 0,0 1,0 0,0 0,0 1,-1 0,1 0,-3 2,-8 4</inkml:trace>
  <inkml:trace contextRef="#ctx0" brushRef="#br0" timeOffset="4184.372">8725 542,'-31'13,"0"2,1 1,1 1,0 1,2 1,0 2,1 1,-4 5,-66 87,94-111,0 0,0 0,0 0,0 1,1-1,-1 1,1-1,0 1,0-1,1 1,-1 0,1 0,-1-1,1 1,0 0,1 0,-1-1,1 1,-1 0,1-1,0 1,0-1,1 1,-1-1,1 1,0-1,0 0,0 0,0 0,0 0,1 0,0 0,-1-1,1 1,0-1,0 1,1-1,5 2,0 0,1-1,-1 0,1 0,0-1,0 0,0-1,0 0,0-1,0 0,0 0,0-1,0-1,-1 1,1-2,0 1,-1-1,10-5,6-4,1-1,-2-2,0 0,0-2,-2 0,0-1,-1-2,-1 0,-1-1,-1-1,-1-1,3-5,9-18,-1-1,-3-1,-2-2,-2 0,13-51,-27 77,0-1,-2 0,-1 0,-1 0,-1 0,-2-9,1 26,-2-1,1 1,-1 0,0-1,-1 1,0 0,-1 0,1 0,-1 0,-1 0,0 1,0-1,0 1,-1 0,0 0,0 1,-1-1,1 1,-2 1,-4-5,5 6,1 1,-1 0,-1 0,1 1,0-1,-1 1,1 0,-1 1,1 0,-1 0,0 0,0 1,1 0,-1 0,0 1,0 0,1 0,-1 1,1-1,-1 1,1 1,0-1,-1 1,1 0,1 1,-1-1,0 2,-11 6,0 2,1 0,1 0,0 2,1 0,1 0,0 2,-3 6,5-6,0 1,1 0,2 1,0 0,0 0,2 0,0 1,2 0,0 1,1-1,1 0,1 1,1 0,0-1,2 1,0-1,2 1,0-1,1 0,3-1,1-1,0-1,1 0,1 0,0-1,1 0,1-1,0-1,1 0,1-1,0 0,1-1,0-1,1 0,1-1,-8-5,1 0,0 0,0-1,0 0,0-1,0 0,1-1,-1-1,1 1,0-2,0 0,-1 0,1-1,0 0,-1-1,1-1,-1 0,0 0,0-1,14-9</inkml:trace>
  <inkml:trace contextRef="#ctx0" brushRef="#br0" timeOffset="4771.835">9205 542,'-5'9,"0"1,1-1,0 0,1 1,0 0,0 0,1 0,0 0,1 1,0-1,0 0,1 1,1-1,0 0,0 0,1 1,0-1,1 0,1 1,-3-9,1 0,-1 0,1-1,0 1,0 0,-1-1,1 1,1-1,-1 1,0-1,0 0,0 0,1 0,-1 0,0-1,1 1,-1 0,1-1,-1 0,1 0,-1 1,1-1,-1-1,1 1,-1 0,1-1,-1 1,0-1,1 0,-1 0,0 0,1 0,-1 0,70-49,-57 32,0-2,-1 1,-1-2,-1 0,-1 0,-1-1,-1 0,-1-1,3-13,-1 21,-9 50,-1-31,-2 60,3 1,3-1,3 0,8 29,12 20,-5 1,-4 1,-6 1,-4 12,-7-93,-2-1,-1 1,-1-1,-3 0,0 0,-2 0,-2-1,-1 0,-1-1,-2 0,-2 2,5-15,0 0,-1 0,-1-1,-1-1,-1 0,0 0,-1-2,0 0,-2-1,1-1,-2 0,0-1,0-2,-20 9,35-17,0-1,-1 0,1 0,-1-1,1 1,0-1,-1 0,1 0,-1 0,1-1,0 1,-1-1,1 0,0-1,0 1,0-1,-1 1,2-1,-1-1,0 1,0 0,1-1,-1 0,1 0,0 0,0 0,0 0,0-1,0 1,1-1,0 0,0 0,0 0,0 0,0 0,1 0,0 0,0-1,0 1,0-2,-4-30,2 0,2 0,1 0,1 0,3 0,0 0,3 0,1 1,10-30,-2 18,2 1,1 1,3 1,1 1,2 1,2 0,2 3,2 0,1 2,29-26,-36 39</inkml:trace>
  <inkml:trace contextRef="#ctx0" brushRef="#br0" timeOffset="-4554.057">484 429,'-8'-3,"0"0,0 1,0 0,0 0,0 1,-1 0,1 0,0 1,-1 0,1 0,0 1,-1 0,1 1,0 0,0 0,0 1,0-1,0 2,1-1,-1 1,1 1,0-1,0 1,-2 3,-10 12,2 1,0 0,2 2,0 0,2 1,0 0,2 1,1 0,1 1,0 0,3 0,0 1,1-1,2 1,1 1,1-1,2 27,-2-41,1 1,1-1,0 1,0-1,1 0,1 1,1-1,0 0,0-1,1 1,1-1,0 0,1 0,0 0,0-1,1 0,1-1,1 1,-3-3,0-1,0 0,1-1,0 1,0-2,1 1,0-1,0 0,0-1,0 0,1 0,-1-1,1-1,0 1,0-2,0 1,0-1,0-1,0 0,1 0,-1-1,0 0,0-1,7-2,10-5,-1-2,0 0,-1-2,0-1,-1-1,-1-1,0-1,-1-1,-1-1,-1 0,-1-2,0-1,-2 0,0-1,10-20,-11 18,-1-1,-1 0,-1-1,-1-1,-2 0,0 0,-3-1,1-4,-6 23,0 0,-1-1,0 1,0-1,-1 1,0-1,-1 1,-1-1,1 1,-2-1,1 1,-1 0,-1 0,0 0,0 1,-1 0,0-1,-1 1,0 1,0-1,-1 1,0 1,-1-1,-3-3,-1 4,1-1,-1 1,0 1,-1 0,1 1,-1 1,0-1,-1 2,1 0,-1 1,1 0,-1 1,0 0,1 1,-1 1,0 0,1 1,-1 0,1 1,0 1,-2 1,-4 1,0 0,1 2,0 0,0 1,1 1,0 0,1 1,0 1,1 1,1 0,-1 1,2 0,0 1,-4 8,-14 44,25-39</inkml:trace>
  <inkml:trace contextRef="#ctx0" brushRef="#br0" timeOffset="-3718.569">1189 881,'10'-144,"-9"143,-1 1,0-1,0 0,0 0,0 0,0 0,0 0,0 1,0-1,0 0,0 0,-1 0,1 0,0 0,0 1,-1-1,1 0,-1 0,1 1,-1-1,1 0,-1 1,1-1,-1 0,0 1,1-1,-1 1,0-1,1 1,-1-1,0 1,0-1,0 1,1 0,-1 0,0-1,0 1,0 0,0 0,1 0,-1 0,0 0,0 0,0 0,0 0,0 0,0 0,1 1,-1-1,0 0,0 0,0 1,1-1,-1 1,0-1,0 1,1-1,-1 1,0-1,1 1,-1 0,0 0,-35 43,-44 141,67-150,-1 0,-2-1,-1 0,-2-2,-21 29,30-53,19-30,91-130,57-69,-106 138,-34 110,3 51,-19-66,0 0,1-1,1 1,-1 0,2-1,0 0,0 1,1-1,0-1,1 1,0-1,1 0,0-1,1 1,0-1,0-1,1 1,0-2,0 1,1-1,4 2,-12-8,1 0,-1 0,0 0,0 0,0-1,0 1,1-1,-1 1,0-1,1 0,-1 0,0 0,1 0,-1-1,0 1,0-1,1 1,-1-1,0 0,0 1,0-1,0 0,0-1,0 1,0 0,0-1,0 1,-1-1,1 1,0-1,-1 0,0 1,1-1,-1 0,0 0,1-2,29-84,-28 75,14-130,-17 118</inkml:trace>
  <inkml:trace contextRef="#ctx0" brushRef="#br0" timeOffset="-2685.912">2657 712,'-10'-1,"-1"0,1 0,-1 1,1 1,0 0,-1 0,1 1,0 0,0 1,0 0,0 0,-1 2,-4 1,0 0,1 1,0 1,0 1,1 0,0 0,0 2,1-1,0 2,1-1,1 2,0-1,0 1,1 1,1 0,0 0,1 0,1 1,-5 14,10-25,0-1,0 0,0 1,0-1,0 1,1-1,-1 1,1-1,0 1,0-1,1 1,-1-1,1 1,-1-1,1 1,0-1,0 0,1 1,-1-1,1 0,0 0,-1 0,1 0,1 0,-1-1,0 1,1-1,-1 1,1-1,0 0,0 0,-1 0,2 0,-1 0,0-1,0 1,0-1,1 0,-1 0,1 0,-1-1,0 1,1-1,0 0,11-1,0-1,0 0,0-1,0-1,0 0,-1-1,0-1,0 0,0-1,-1-1,0 0,0-1,-1 0,6-6,181-176,-194 185,22-19,-26 24,0 1,-1 0,1 0,0 1,-1-1,1 0,0 0,-1 0,1 0,0 0,-1 1,1-1,0 0,-1 1,1-1,-1 0,1 1,-1-1,1 1,-1-1,1 1,-1-1,1 1,-1-1,0 1,1-1,-1 1,0 0,1-1,-1 1,0 0,0-1,0 1,1 0,-1-1,0 1,0 0,0-1,0 1,0 0,0-1,-1 1,1 0,0-1,0 1,0 0,-1-1,1 1,0-1,-1 1,2 20,-2-5,1 1,0 0,1-1,1 1,1-1,0 0,1 1,1-1,1-1,0 1,0-1,2 0,6 10,-6-19,-1 0,1 0,0-1,0 0,1 0,0-1,0 0,0-1,0 0,0 0,1-1,-1 0,1 0,1-1,13 2</inkml:trace>
  <inkml:trace contextRef="#ctx0" brushRef="#br0" timeOffset="-1580.628">3645 683,'17'280,"-11"-199,-7-81,1 1,-1-1,1 0,-1 0,1 0,-1 0,1 0,-1 0,0 0,1 0,-1 0,1 0,-1 0,1 0,-1-1,1 1,-1 0,1 0,-1 0,1-1,-1 1,1 0,-1-1,1 1,0 0,-1-1,1 1,-1-1,1 1,0 0,0-1,-1 1,1-1,0 1,0-1,-1 1,1-1,0 1,0-1,0 1,0-1,0 0,0 1,0-1,0 1,0-1,0 1,0-1,0 1,0-1,0 1,1-1,-1 1,0-1,0 1,-2-31,1 0,2 0,0 1,3-1,0 0,2 1,1 0,1 0,2 1,1 0,1 1,2 0,0 1,2 1,4-5,3-11,-22 40,-1 1,0 0,-1-1,1 1,0 0,1 0,-1 0,0 0,0 0,0 0,0 0,1 0,-1 0,1 0,-1 0,0 0,1 1,0-1,-1 0,1 0,-1 0,1 0,0 1,0-1,-1 0,1 1,0-1,0 1,0-1,0 1,0-1,0 1,0-1,0 1,0 0,0 0,0-1,0 1,0 0,0 0,0 0,0 0,0 0,0 0,0 1,0-1,0 0,0 0,0 1,0-1,0 1,0-1,0 1,0-1,0 1,-1 0,2-1,51 173,-42-159</inkml:trace>
  <inkml:trace contextRef="#ctx0" brushRef="#br0" timeOffset="-1318.873">4181 994,'5'4,"6"3,2-1</inkml:trace>
  <inkml:trace contextRef="#ctx0" brushRef="#br0" timeOffset="-1169.696">4068 458,'0'0</inkml:trace>
  <inkml:trace contextRef="#ctx0" brushRef="#br0" timeOffset="-685.867">4718 458,'-31'17,"1"2,1 0,0 2,2 2,1 0,0 2,-1 4,20-23,1 1,0 0,0 0,1 1,0-1,0 1,1 0,0 0,0 1,1-1,0 1,0 0,1 0,0 0,1 0,0 0,1 0,-1 0,2 1,-1-1,1 0,1 0,0 0,0 0,0 0,1-1,2 3,-3-7,1-1,0 0,0 1,0-1,0 0,1-1,-1 1,1 0,0-1,-1 0,1 0,0 0,0-1,1 1,-1-1,0 0,0 0,1 0,-1-1,0 1,1-1,-1 0,0 0,1-1,-1 1,1-1,6-1,0 0,-1 0,1-1,-1 0,0-1,0 0,0-1,-1 0,1 0,2-3,3-5,-1-1,-1-1,0 0,-1-1,0 0,7-16,3-2,69-113,-91 146,1 0,-1 0,1 0,-1 0,1 0,-1 0,1 0,0 0,0 0,-1 0,1 0,0 0,0 0,0 1,0-1,0 0,0 1,0-1,0 1,0-1,0 1,1-1,-1 1,0 0,0 0,0-1,0 1,1 0,-1 0,0 0,0 0,0 0,1 1,-1-1,0 0,0 1,0-1,0 0,0 1,1-1,-1 1,0 0,0-1,0 1,-1 0,1 0,0 0,0-1,0 1,0 0,-1 0,1 0,0 0,-1 0,1 0,-1 1,1-1,-1 0,0 0,0 0,1 0,-1 0,0 1,0-1,0 0,0 1,4 18,-1-1,-1 1,-1 0,0 0,-1 0,-2-1,0 1,-4 14,2 3,-60 355,-21-40,71-302,12-35,-1 1,0-1,-1 0,-1-1,0 1,-1-1,-1 0,0 0,-1-1,0 0,-1 0,-1-1,0 0,0-1,-1 0,-1-1,1 0,-11 6,19-15,1 0,0 0,-1 0,1 0,0 0,-1-1,1 1,-1-1,1 0,-1 0,0 0,1 0,-1 0,1-1,-1 1,1-1,-1 1,1-1,0 0,-1 0,1 0,0 0,0 0,0-1,-1 1,1-1,1 1,-1-1,0 0,0 0,1 0,-1 0,1 0,-1 0,1 0,0 0,-1-3,-25-94,26 66,2 0,1 0,2 0,1 0,2 0,0 1,3 1,0-1,2 1,2 1,0 0,2 1,10-12,-12 13,-2 4</inkml:trace>
  <inkml:trace contextRef="#ctx0" brushRef="#br0" timeOffset="1935.606">4181 769,'0'-5,"0"3,0 7,0 7,0 7,0 4,0 4,0 1,-5 2,-1-1,5-4,2-7</inkml:trace>
  <inkml:trace contextRef="#ctx0" brushRef="#br0" timeOffset="18875.363">174 2207,'-1'540,"-3"-479,-2 0,-3-1,-2 1,-5 7,14-61,0 0,0 0,0 0,-1 0,0 0,-1 0,1-1,-1 0,0 1,-1-2,0 1,0 0,0-1,0 0,-1 0,0-1,0 1,0-1,-3 1,8-5,-1 0,1 0,0 0,-1 0,1 0,0 0,-1 0,1 0,0-1,-1 1,1 0,0-1,0 1,0-1,-1 0,1 1,0-1,0 0,0 0,0 0,0 1,0-1,0 0,0 0,1-1,-1 1,0 0,1 0,-1 0,0 0,1-1,0 1,-1 0,1 0,0-1,-1 1,1 0,0-1,0 1,0-1,-3-57,8 27,1 0,1 0,2 0,2 1,0 1,2 0,6-7,12-35,8-23,4 2,3 2,5 1,4 4,3 1,58-62,-103 132,0 0,1 1,1 1,0 0,1 1,0 0,1 1,0 1,0 1,1 1,1 0,-17 7,1 0,-1 0,1 1,-1-1,0 1,1 0,-1-1,1 1,-1 0,1 1,-1-1,1 0,-1 1,0-1,1 1,-1 0,0-1,1 1,-1 1,0-1,0 0,0 0,0 1,0-1,0 1,0 0,0-1,-1 1,1 0,-1 0,1 0,-1 0,0 0,0 1,0-1,0 0,1 3,9 93,-11-95,0 21,-2 1,-1-1,0 0,-2 0,-1 0,-1 0,-1-1,-1 0,-1-1,0 0,-2-1,-1 0,-1 0,0-2,-2 1,0-2,-1 0,0-1,-2-1,0-1,-1-1,0 0,-1-1,-1-2,-21 10,38-19,0 1,0-1,0 0,0 0,-1 0,1-1,0 0,-1 0,0 0,1-1,-1 0,1 0,-1 0,0-1,1 0,-1 0,1 0,0-1,-1 1,1-1,-5-3,10 3,-1-1,1 1,0-1,-1 1,1-1,0 0,1 1,-1-1,0 1,1-1,-1 1,1-1,0 1,0-1,0 1,0 0,0-1,1 1,-1 0,1 0,-1 0,1 0,0 0,0 0,0 1,0-1,0 0,0 1,2-1,1-3,16-17</inkml:trace>
  <inkml:trace contextRef="#ctx0" brushRef="#br0" timeOffset="19220.007">1246 2123,'-37'28,"1"1,2 1,0 3,3 0,1 2,-1 4,27-36,1 1,-1-1,1 1,0 0,0 0,0 0,0 0,1 1,-1-1,1 1,0-1,1 1,-1 0,1 0,0 0,0-1,1 1,-1 0,1 0,0 0,0 0,1 0,0 0,0 0,0 0,0 0,1 0,-1-1,1 1,0 0,1-1,-1 0,1 1,0-1,0 0,0-1,1 1,-1 0,5 2,-2-3,-1-1,1 0,0 0,0-1,0 0,1 0,-1 0,0 0,0-1,0 0,1-1,-1 1,0-1,0-1,0 1,0-1,0 0,0 0,0 0,-1-1,1 0,-1 0,5-4,107-99,-111 100,0-1,-1 0,0 0,0-1,0 1,-1-1,0 0,-1 0,0-1,0 1,0-1,-1 1,-1-1,1 0,-2 0,1 0,-1 0,0 0,-1 0,0 1,-1-1,1 0,-2 0,1 1,-1-1,-1 1,1 0,-1 0,-1 0,1 1,-2-1,1 1,-1 0,0 1,0-1,0 1,-1 1,0-1,0 1,-1 0,1 1,-1-1,0 1,-1 1,-7-3,8 4,0 1,0 0,1 0,-1 0,0 1,0 1,0-1,0 1,0 0,0 1,0 0,-1 1,-10 4</inkml:trace>
  <inkml:trace contextRef="#ctx0" brushRef="#br0" timeOffset="19458.348">1755 2179,'-20'33,"-5"22,-5 5,4-2,6-6,6-13</inkml:trace>
  <inkml:trace contextRef="#ctx0" brushRef="#br0" timeOffset="19604.364">1755 1671,'0'0</inkml:trace>
  <inkml:trace contextRef="#ctx0" brushRef="#br0" timeOffset="19920.071">1952 2546,'227'-482,"-226"481,21-34,-22 35,1-1,-1 1,1-1,-1 1,1 0,-1-1,1 1,0 0,-1-1,1 1,-1 0,1 0,0 0,-1 0,1 0,-1 0,1-1,0 1,-1 1,1-1,0 0,-1 0,1 0,-1 0,1 0,0 0,-1 1,1-1,-1 0,1 1,-1-1,1 0,-1 1,1-1,-1 0,1 1,-1-1,1 1,-1-1,0 1,1-1,-1 1,0-1,1 1,-1 0,0-1,0 1,0-1,1 1,-1 0,0-1,0 1,0 0,0-1,0 1,0-1,0 1,0 0,-1 0,13 113,-13-102,0-1,1 0,1 1,0-1,0 0,1 1,1-1,0 0,0 0,1-1,0 1,1-1,4 7,-7-13,0 0,0-1,1 1,0-1,-1 1,1-1,0 0,0 0,1 0,-1-1,1 1,-1-1,1 0,0 0,0 0,0 0,0 0,0-1,0 0,0 0,0 0,1-1,-1 1,0-1,1 0,-1 0,0 0,1-1,-1 0,0 0,0 0,0 0,0 0,1-1,-2 0,1 0,2-1,15-14,0-2,0 0,-2-1,-1-1,0-1,-2 0,0-1,-2-1,-1-1,7-17,1 4,39-75,-49 88</inkml:trace>
  <inkml:trace contextRef="#ctx0" brushRef="#br0" timeOffset="20169.454">2940 1417,'-5'48,"-2"40,1 14,1 0,1-8,2-10,1-10,1-13,0-7,0-8,0-3,0-3,1-3,-1-4,0-3,0-1,0-6</inkml:trace>
  <inkml:trace contextRef="#ctx0" brushRef="#br0" timeOffset="20406.657">2657 1954,'43'-10,"39"-3,9 1,0 2,-12 3,-13 8,-19 2</inkml:trace>
  <inkml:trace contextRef="#ctx0" brushRef="#br0" timeOffset="20657.131">3504 1981,'-18'8,"-4"0,0 1,0 1,1 1,1 1,0 1,0 1,1 0,1 1,-1 3,17-16,0-1,1 1,-1 0,1 0,-1 0,1 0,0 0,-1 0,1 0,0 1,0-1,1 0,-1 1,1-1,-1 0,1 1,-1-1,1 1,0-1,0 1,1-1,-1 1,0-1,1 0,-1 1,1-1,0 0,0 1,0-1,0 0,0 0,0 0,1 0,-1 0,1 0,-1 0,2 1,80 51,-64-44,-13-9,0 1,0 0,-1 1,1-1,-1 1,1 0,-1 1,0-1,0 1,0 0,-1 0,0 1,1-1,-1 1,-1 0,1 0,-1 0,0 1,0-1,0 1,-1-1,0 1,0 0,-1 0,1 0,-1 0,0 0,-1 1,0-1,0 0,0 0,-1 0,1 0,-3 6,-5-1,0-1,0 0,-2-1,1 0,-1-1,0 1,-1-2,0 0,0 0,0-1,-1 0,0-1,0 0,-1-1,1 0,-1-1,0-1,0 3,-12 3</inkml:trace>
  <inkml:trace contextRef="#ctx0" brushRef="#br0" timeOffset="23021.065">4605 2574,'63'-68,"417"-485,-166 192,-313 360,0-1,0 1,0 0,0-1,0 1,0 0,0-1,1 1,-1 0,0 0,1 0,-1 0,1 0,-1 1,1-1,0 0,-1 1,1-1,0 1,-1 0,1-1,0 1,-1 0,1 0,0 0,0 0,-1 0,1 1,0-1,-1 0,1 1,0-1,-1 1,1 0,0 0,-1-1,1 1,-1 0,0 0,1 0,-1 0,0 1,0-1,1 0,-1 1,0-1,0 0,0 2,25 31,-3 1,0 1,-3 0,-1 2,-1 0,-3 1,-1 1,-1 0,-3 1,2 22,25 116,-27-138,0 52,-10-91,0 0,-1-1,0 1,1-1,-1 1,0-1,0 1,0-1,0 0,0 1,0-1,0 0,0 0,0 0,-1 0,1 0,0 0,-1 0,1 0,-1 0,1-1,-1 1,0-1,1 1,-1-1,1 1,-1-1,0 0,1 0,-1 0,0 0,1 0,-1 0,0 0,1-1,-1 1,0-1,0 1,-65-29,55 22,-60-30,-114-58,-130-45,186 98,118 36</inkml:trace>
  <inkml:trace contextRef="#ctx0" brushRef="#br0" timeOffset="23661.178">6918 1841,'-48'-5,"-1"2,0 2,0 3,0 2,1 1,-25 8,61-11,0 0,0 0,1 1,-1 1,1 0,-1 0,1 1,0 1,-5 3,16-8,-1-1,0 1,1-1,-1 1,1 0,-1-1,1 1,-1 0,1-1,0 1,-1 0,1 0,0 0,0-1,-1 1,1 0,0 0,0 0,0 0,0-1,0 1,0 0,0 0,0 0,1 0,-1-1,0 1,0 0,1 0,-1 0,0-1,1 1,-1 0,1-1,-1 1,1 0,-1-1,1 1,0-1,-1 1,1 0,0-1,-1 0,1 1,0-1,0 1,-1-1,1 0,0 0,0 1,0-1,0 0,44 17,75 17,-119-33,-1-1,1 1,0 0,0-1,0 1,-1 0,1 0,0 0,-1-1,1 1,0 0,-1 0,1 0,-1 0,0 0,1 0,-1 0,0 0,1 0,-1 0,0 0,0 0,0 0,0 1,0-1,0 0,0 0,-1 0,1 0,0 0,0 0,-1 0,1 0,-1 0,1 0,-1 0,1 0,-1-1,0 1,1 0,-1 0,0 0,0 0,-42 38,32-30,-164 139,175-148,-56 55,54-53,1 0,0-1,0 1,0 0,0 0,0 0,0 0,0 0,1 0,-1 0,1 0,-1 0,1 0,0 0,0 0,0 1,0-1,0 0,1 0,-1 0,0 0,1 0,0 0,-1 0,1 0,0 0,0 0,0 0,0-1,1 1,-1 0,0-1,1 1,-1-1,2 1,5 4,1-1,0 0,0-1,1 0,-1 0,1-1,0 0,0-1,0 0,0 0,0-1,0-1,3 0,41 7,-37-4,-13-1,0 0,0-1,0 1,0-1,1 0,-1 0,1 0,-1-1,0 0,1 0,-1 0,1 0,-1-1,1 1,-1-1,0 0,1-1,-1 1,0-1,0 0,0 0,0 0,0 0,-1-1,1 1,-1-1,1 0,1-2,1-13</inkml:trace>
  <inkml:trace contextRef="#ctx0" brushRef="#br0" timeOffset="24024.36">6750 1558,'-12'5,"1"0,1 1,-1 1,1 0,0 0,0 1,1 0,0 1,1 0,0 0,0 1,1 0,0 0,1 1,0 0,1 0,0 0,0 1,1 0,1 0,0 0,1 0,0 0,1 0,0 1,1-1,0 0,1 1,3 10,6 46,-3-1,-3 1,-3-1,-7 52,-8 5,-6-2,-12 25,1-42,27-95</inkml:trace>
  <inkml:trace contextRef="#ctx0" brushRef="#br0" timeOffset="24319.487">7229 1868,'5'39,"1"36,0 10,-1 1,-1-10,-7-8,-2-11,-1-10,1-8,-3-7,-1-3,1-2,-2-1,0 0,2-9,3-8</inkml:trace>
  <inkml:trace contextRef="#ctx0" brushRef="#br0" timeOffset="24859.993">7144 1671,'129'-31,"0"5,49 0,-74 30,-100-3,0-1,0 1,0 0,-1 0,1 0,0 1,-1 0,1-1,-1 1,0 0,0 1,0-1,0 0,0 1,0 0,0 0,-1 0,1 0,-1 0,0 0,0 0,0 1,-1-1,1 1,-1 0,-1 6,-1-1,0 0,-1 0,0 0,-1 0,0 0,0 0,-1 0,0-1,0 0,-1 0,0 0,-1 0,0-1,0 0,0 0,-6 4,-246 224,208-167,49-66,0 0,0 0,0 1,1-1,-1 0,1 0,-1 1,1-1,0 0,0 1,0-1,0 0,0 1,0-1,1 0,-1 1,1-1,0 0,0 0,0 0,0 0,0 1,0-1,0-1,1 1,-1 0,1 0,-1 0,1-1,0 1,-1-1,1 1,2 0,111 35,-32-16,-74-19,0 0,0 1,-1 1,1 0,-1 0,0 0,0 1,-1 0,1 1,-1-1,-1 2,1-1,-1 1,0 0,0 0,-1 0,0 1,0 0,-1 0,0 0,0 1,-1-1,0 1,0 0,-1 0,0 0,-1 0,0 0,-1 0,0 0,0 0,-1 1,0-1,0 0,-1 0,0 0,-3 6,-5-1,0-1,-1 0,-1-1,0 0,0 0,-1-1,-1-1,0 0,0-1,-1-1,0 0,0-1,-1 0,0-2,0 1,-1-2,1 0,-1-2,0 1,-10 1,1-1,-1 0,0-2,0-1,0-2,0 0,0-2,1-1,-1-1,1-1,-4-3,3-4,4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28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3920 1701,'-391'-326,"363"304,-2 2,0 1,-2 1,0 2,0 1,-1 2,-1 1,-1 2,1 1,-15-1,-107-12,-1 6,-1 8,1 7,-1 6,1 7,-92 22,-12 16,-43 24,208-47,2 4,1 5,2 3,2 4,2 5,2 3,-23 20,72-42,0 1,2 2,2 2,1 0,2 2,1 2,1 0,3 2,1 0,-7 21,18-33,2 1,1 0,1 0,1 0,1 1,2 0,1 1,2-1,1 0,1 1,1-1,2 0,1 0,8 24,1-4,2-1,3-1,2 0,1-2,3 0,2-2,1-1,12 11,36 36,4-5,81 68,-67-66,24 24,-6 6,92 122,-148-167,-4 2,-2 2,-4 3,-4 2,-3 1,-3 2,-5 1,-3 2,5 37,-21-66,-3 0,-3 1,-2 0,-3 0,-3 0,-2 0,-2 0,-4 0,-1-1,-3-1,-3 0,-6 9,8-33,-2-1,-1 0,-1-1,-2-1,-1-1,-2-1,0-1,-2-1,-1-2,0 0,-4 0,-57 38,-3-3,-2-4,-10 0,-716 356,792-397,1 2,1 2,1 0,0 1,2 1,-13 15,28-28,1 1,0-1,1 1,-1 1,2-1,-1 1,1 0,0 0,1 0,0 0,1 0,-1 1,2 0,0-1,0 1,0 0,1 0,1-1,0 1,0 0,1-1,1 5,9 22,3-1,0-1,3 0,0-1,2-1,2 0,1-2,1-1,4 2,22 19,2-3,2-1,2-3,2-3,1-2,8 0,24 12,3-4,1-4,2-4,2-5,1-3,44 3,28-2,1-8,0-8,78-6,402-12,31-31,283-54,11-44,-605 69,-4-17,69-36,-210 41,-4-9,-4-10,-4-9,141-95,-176 86,-6-8,-4-7,117-118,-242 204,-3-3,-1-2,-3-1,-1-2,-3-2,-2-1,-2-1,12-33,-33 55,-1-1,-2 1,-1-1,-1 0,-2-1,-2 1,-1-1,-1 1,-1-1,-2 1,-2 0,-1 0,-1 1,-1-1,-2 2,-2 0,0 0,-2 1,-1 1,-1 0,-11-10,-66-90,-6 5,-5 4,-5 4,-138-155,174 182,4-3,4-3,4-4,4-1,-15-44,51 94,2 0,2-1,3-1,1-1,3 0,3 0,1-1,3 0,2 0,3-1,2 1,7-42,8 26,2 1,4 1,2 1,3 2,3 0,3 2,2 2,3 1,3 2,48-50,63-57,134-109,-139 136,-135 124,22-16,-1-2,-2-2,0-1,-3-1,-1-2,-1-1,-3-1,-1-1,-2-2,17-41,-36 69,0-1,-1 1,0-1,-1 1,0-1,-2 0,0 1,0-1,-1 0,-1 1,-1 0,0 0,0 0,-2 0,1 1,-2-1,0 1,0 1,-2 0,1 0,-1 0,-1 1,0 0,-10-7,-36-28,-2 2,-1 4,-2 1,-2 4,-2 2,0 3,-2 3,-6 1,-261-95,-4 14,-290-50,499 134,0 5,-2 6,1 6,-92 8,158 2,-1 2,1 2,1 4,0 2,1 4,0 1,-33 18,57-18,1 1,1 3,1 0,1 3,1 0,-5 8,21-16,1-1,1 2,0 0,2 1,0 0,1 1,1 0,1 1,1 1,-4 17,-46 240,47-208,-32 325,35-287,1 0,-5 0,-4-1,-24 78,35-168,0-2,0 1,-2-1,0 0,-1 0,-1-1,0 0,-1-1,-1 0,0-1,-1 0,-1-1,0-1,0 0,-1-1,-1 0,0-1,-1-1,1-1,-11 4,-2-3,1-1,-2-1,1-1,-1-2,0 0,1-3,-1 0,-13-3,-268 0,298 0,1 0,-1-1,1 0,-1-1,1 0,0-1,1 0,-1-1,1-1,0 0,0 0,1-1,0 0,1-1,-1 0,2 0,-1-1,2 0,-1-1,1 1,1-2,0 1,0-1,1 0,1 0,0 0,0-1,-53-134,29 7,-12 33,39 91</inkml:trace>
  <inkml:trace contextRef="#ctx0" brushRef="#br0" timeOffset="2624.008">3102 3310,'-5'0,"1"0,0 0,-1 0,1 1,-1 0,1 0,0 0,0 0,-1 1,1-1,0 1,0 0,1 0,-1 1,0-1,1 1,-1 0,1 0,0 0,0 0,0 1,0-1,1 1,-2 3,-37 77,40-82,1 0,-1 0,1 0,0 0,0 0,0 0,0 0,0 0,0 0,0 0,0 0,1 0,-1 0,1 0,0 0,0 0,0 0,-1 0,2-1,-1 1,0 0,0 0,0-1,1 1,-1-1,1 0,-1 1,1-1,0 0,-1 0,1 0,0 0,0 0,0 0,0-1,0 1,0 0,0-1,0 0,0 1,0-1,2 0,3-2,0 1,0-2,0 1,0-1,0 0,0 0,-1-1,0 0,1 0,-1 0,-1-1,1 0,-1 0,0-1,0 1,0-1,-1 0,0 0,0-1,0 1,-1-1,-1 5,-1 1,0-1,1 0,-1 1,0-1,0 0,0 0,0 1,0-1,0 0,0 0,-1 0,1 0,-1-1,1 1,-1 0,0 0,0 0,0 0,0 0,0 0,-1 0,1 0,0-1,-1 1,0 0,1 0,-1 0,0 1,0-1,0 0,0 0,-1 0,1 1,0-1,-1 1,1-1,-1 1,1-1,-1 1,0 0,0 0,0 0,1 0,-1 0,0 0,0 0,0 1,0-1,-1 1,1-1,0 1,0 0,0 0,0 0,-2 0,-3 3,1 0,-1 1,1-1,-1 1,1 0,1 1,-1 0,1 0,-1 0,1 0,1 1,-1 0,1 0,0 0,0 0,1 1,0-1,-2 8,4-13,1 0,0 1,0-1,-1 0,1 1,0-1,0 0,0 0,1 1,-1-1,0 0,0 1,1-1,-1 0,0 0,1 1,0-1,-1 0,1 0,0 0,-1 0,1 0,0 0,0 0,0 0,0 0,0 0,0 0,0 0,0-1,0 1,1 0,-1-1,0 1,0-1,1 0,-1 1,0-1,0 0,1 0,-1 0,0 1,1-1,-1-1,0 1,1 0,-1 0,0 0,1-1,-1 1,0-1,0 1,0-1,1 1,-1-1,0 0,0 0,0 1,0-1,0 0,0 0,0 0,0 0,-1 0,1 0,0-1,1 1,0 0,0 0,0 0,0 0,0-1,-1 1,1-1,0 1,-1-1,1 0,-1 1,0-1,0 0,1 0,-1 0,0 0,-1 0,1 0,0 0,-1 0,1-1,-1 1,1 0,-1 0,0 0,0-1,0 1,0 0,-1-2,-2 5,0-1,0 0,0 0,0 1,0 0,0-1,0 1,1 0,-1 1,0-1,0 0,1 1,-1-1,1 1,-1 0,1 0,0 0,0 0,-1 1,1-1,-20 27,19-17</inkml:trace>
  <inkml:trace contextRef="#ctx0" brushRef="#br0" timeOffset="4151.986">2339 2350,'-33'30,"1"2,2 2,1 1,1 1,2 1,2 1,2 1,1 1,2 2,1 1,-79 146,40-92,-102 156,144-241,24-38,255-512,-49 208,-129 212,-86 117,0 1,1-1,-1 0,0 1,1-1,-1 0,1 1,-1-1,1 0,0 1,-1-1,1 1,-1-1,1 1,0-1,0 1,-1 0,1-1,0 1,0 0,-1-1,1 1,0 0,0 0,0 0,-1 0,1 0,0 0,0 0,0 0,-1 0,1 0,0 0,0 1,0-1,-1 0,1 0,0 1,-1-1,1 1,0-1,0 1,-1-1,1 1,-1-1,1 1,-1-1,1 1,-1 0,1-1,-1 1,1 0,-1-1,0 1,1 0,-1 0,0 0,0-1,1 1,-1 0,0 0,0 0,0-1,0 2,4 59,-4-56,-1 31,2-1,2 1,0-1,3 0,6 19,106 375,-104-385,-69-105,13 27,0 2,-3 2,0 2,-2 2,0 2,-2 2,-3 2,-247-85,273 97,6-1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2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909 144,'-31'-33,"7"17,-1 2,-1 1,0 1,-1 1,0 1,-1 1,0 2,0 1,0 1,-1 1,0 2,0 1,0 1,-10 2,26-1,0 1,1 0,-1 1,1 1,-1 0,1 0,0 1,1 1,-1 0,1 0,0 1,1 1,0 0,0 0,0 1,1 0,1 0,-1 1,2 1,-1-1,0 3,4-9,0 0,0 0,1 1,-1-1,1 1,0 0,0 0,0 0,1 0,0 0,0 1,0-1,1 1,0-1,0 1,0-1,1 1,-1 0,1 0,1-1,-1 1,1 0,0-1,0 1,1-1,0 1,0-1,0 0,0 0,1 0,0 0,0 0,0 0,4 3,7 0,0-2,0 0,0 0,1-1,0-1,0-1,0 0,1 0,-1-2,1 0,-1-1,0 0,1-1,-1-1,8-2,58-19,-104 16,2 6,0 2,0 0,0 1,0 1,0 2,0-1,1 2,0 1,0 1,0 0,1 1,1 2,-7 3,10-7,0 1,1 0,-1 1,2 0,-1 2,1-1,1 1,0 1,0 0,2 1,-1 0,1 1,1 0,1 0,0 1,1 0,0 0,1 1,1 0,-1 7,4-15,1 0,0 0,0 0,1 0,0 0,1 0,-1 0,1 1,1-1,0 0,0-1,0 1,1 0,1-1,-1 1,1-1,0 0,0 0,1-1,0 1,1-1,-1 0,1 0,0-1,0 0,1 0,2 2,5 0,0 1,1-2,0 0,-1-1,2-1,-1 0,0-1,1 0,0-2,-1 0,1 0,0-1,0-1,-1-1,17-3,119-33,-132 33</inkml:trace>
  <inkml:trace contextRef="#ctx0" brushRef="#br0" timeOffset="383.561">1304 455,'-27'34,"-149"161,57-55,49-52,70-88,-1 1,1-1,-1 1,1-1,-1 1,0-1,1 0,-1 1,1-1,-1 0,0 0,1 1,-1-1,0 0,1 0,-1 0,0 0,1 0,-1 0,0 0,1 0,-1 0,0 0,1 0,-1 0,0 0,1-1,-1 1,0 0,1 0,-1-1,1 1,-1 0,1-1,-1 1,1-1,-1 1,1-1,-1 1,1-1,-1 1,1-1,0 1,-1-1,1 0,0 1,-1-1,1 0,0 1,0-1,0 0,0 1,0-1,0 0,-5-14</inkml:trace>
  <inkml:trace contextRef="#ctx0" brushRef="#br0" timeOffset="650.04">966 371,'205'251,"-88"-88,-88-136,-13-20</inkml:trace>
  <inkml:trace contextRef="#ctx0" brushRef="#br0" timeOffset="1079.601">1840 427,'-20'2,"-1"1,0 0,1 2,-1 0,1 2,1 0,-5 3,12-6,2-1,-1 1,0 0,1 1,-1 0,1 1,1 0,-1 0,1 1,0 0,1 1,-1 0,1 0,1 1,0 0,0 0,1 1,0-1,1 1,0 1,0-1,1 1,0 0,1 0,1 0,-1 0,2 1,0-1,0 0,1 11,1-17,0 0,1-1,-1 1,1 0,0-1,0 0,1 0,-1 1,1-1,0-1,0 1,0 0,1-1,-1 0,1 1,0-1,0-1,0 1,0-1,0 1,0-1,1 0,-1-1,1 1,0-1,-1 0,1 0,0 0,0-1,0 1,-1-1,1-1,0 1,0 0,0-1,-1 0,1-1,0 1,-1-1,1 1,-1-1,0-1,1 1,0-1,29-18,-1-1,-1-1,-2-2,0-1,10-13,-12 10,-2-2,-1-2,-1 0,-2-1,3-8,-26 42,1-1,0 1,0-1,0 1,0-1,0 1,0-1,0 1,0-1,0 0,0 1,0-1,0 1,1-1,-1 1,0-1,0 1,0-1,1 1,-1-1,0 1,1 0,-1-1,0 1,1-1,-1 1,1 0,-1-1,1 1,-1 0,0-1,1 1,-1 0,1 0,-1 0,1-1,0 1,-1 0,1 0,-1 0,1 0,-1 0,1 0,-1 0,1 0,-1 0,1 0,-1 0,1 0,0 1,-1-1,1 0,-1 0,1 1,-1-1,0 0,1 0,-1 1,1-1,3 36,4 81,-3-91</inkml:trace>
  <inkml:trace contextRef="#ctx0" brushRef="#br0" timeOffset="1596.766">2207 878,'25'-71,"2"0,4 2,26-41,-51 98,72-102,-78 113,1 0,0 0,-1 1,1-1,0 0,0 0,0 1,0-1,-1 0,1 1,0-1,0 1,0-1,1 1,-1-1,0 1,0 0,0 0,0 0,0-1,0 1,0 0,1 0,-1 0,0 1,0-1,0 0,0 0,0 1,0-1,0 0,0 1,0-1,0 1,0 0,0-1,0 1,0 0,0-1,0 1,-1 0,1 0,0 0,-1 0,1-1,0 1,-1 0,1 1,17 56,-15-47,25 67,-27-76,0 0,1 1,-1-1,0 0,1 0,-1 0,1-1,-1 1,1 0,0 0,0-1,0 1,0-1,0 0,0 0,0 0,0 0,1 0,-1 0,0 0,1-1,-1 1,0-1,1 1,-1-1,1 0,-1 0,1 0,-1-1,0 1,1 0,0-1,11-5,0-1,0-1,0 0,-1-1,0 0,-1-1,0 0,8-10,8-6,105-76,-132 101,0 1,-1-1,1 1,0-1,-1 0,1 1,0 0,0-1,0 1,-1-1,1 1,0 0,0-1,0 1,0 0,0 0,0 0,0 0,-1 0,1 0,0 0,0 0,0 0,0 0,0 1,0-1,0 0,-1 0,1 1,0-1,0 1,0-1,-1 1,1-1,0 1,-1-1,1 1,0 0,-1-1,1 1,-1 0,1 0,-1-1,1 1,-1 0,1 0,-1 0,0-1,0 1,1 0,-1 1,2 52,-3-43,0 1,0-1,1 0,0 1,1-1,0 0,0 0,1 1,1-1,0 0,1-1,0 1,0-1,1 1,0-2,1 1,0 0,8 7,4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0:15.53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865 302,'-247'103,"-243"89,381-171,144-36,484-190,-174 89,-280 89,-265 103,-100 20,121-41,-45 11,327-116,264-114,315-94,-658 251,-29 9,-170 60,-263 91,-129 14,496-151,71-16,0-1,1 1,-1 0,0 0,0 0,0-1,0 1,0 0,0 0,0 0,0-1,0 1,0 0,0 0,0 0,0-1,0 1,0 0,0 0,0 0,0-1,0 1,0 0,0 0,-1 0,1-1,0 1,0 0,27-11,657-232,-88 34,-755 279,-604 267,738-328,-51 31,76-39,0 0,0 0,1 0,-1 0,0 0,1-1,-1 1,1 0,-1 0,1 0,-1 0,1-1,0 1,-1 0,1 0,0-1,-1 1,1-1,0 1,0-1,0 1,0-1,-1 1,1-1,0 0,0 1,0-1,0 0,0 0,0 0,0 1,0-1,0 0,0-1,0 1,0 0,0 0,0 0,0 0,0-1,0 1,22 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0:38.92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1 196,'493'-95,"-64"-6,-525 104,-361 97,263-62,353-50,466-87,-471 72,-207 33,-308 110,309-97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6:00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343,'303'-178,"-286"165,-12 9,0 0,0 0,1 0,-1 0,1 1,0 0,0 0,0 0,0 1,1 0,-1 0,0 1,1 0,4-1,-9 4,0-1,0 1,-1-1,1 1,0-1,-1 1,0 0,1 0,-1-1,0 1,0 0,0 0,0 1,0-1,0 0,-1 0,1 0,-1 0,0 1,1-1,-1 0,0 0,0 1,0-1,-1 0,1 0,0 1,-1 0,1 3,3 281,-20-140,-6-1,-9 7,-16 99,33-161,4 1,3 0,5 8,4-57,-19-83,14 25,-1 0,0 1,-1-1,0 1,-2 1,1-1,-2 1,0 0,0 1,-1 0,-1 1,0 0,0 1,-1 0,0 0,-1 1,0 1,-1 0,1 1,-1 1,-1 0,1 0,-13-2,-13 3,1 2,0 2,-1 1,1 2,0 1,-1 3,2 1,-1 2,1 1,1 2,-12 6,18-2,9-2</inkml:trace>
  <inkml:trace contextRef="#ctx0" brushRef="#br0" timeOffset="550.25">1101 823,'725'-177,"-600"142,-109 43,-30 18,8-16,-10 25,2 0,1 1,2 1,2 0,1 0,2 0,1 1,2 0,2 28,2-10,-1-32</inkml:trace>
  <inkml:trace contextRef="#ctx0" brushRef="#br0" timeOffset="955.374">2370 993,'-9'2,"-1"0,1 1,0 1,0-1,0 1,1 1,0 0,-1 0,2 0,-1 1,0 0,1 1,1 0,-1 0,1 0,-1 1,-3 4,1 0,-1 1,2 0,0 0,0 1,1-1,1 2,1-1,0 1,0 0,2 0,0 0,0 1,2-1,-1 0,2 9,1-20,-1 0,1 0,-1 1,1-1,1 0,-1 0,1 0,-1 0,1 0,0 0,0-1,1 1,-1-1,1 1,0-1,0 0,0 0,0 0,0-1,1 1,-1-1,1 1,0-1,0 0,0-1,0 1,0-1,0 0,0 0,0 0,0 0,1-1,-1 1,0-1,0 0,1 0,-1-1,0 0,0 1,1-1,1-1,15-4,0 0,-1-1,0-1,0 0,-1-2,0 0,-1-1,0-1,-1-1,0-1,-1 0,0-1,-2 0,1-2,-2 1,0-2,-2 0,11-18,-18 26,0 0,0 0,-1 0,0-1,-1 1,0-1,-1 0,0 1,-1-1,0 0,0 0,-1 1,0-1,-3-5,3 10,0 0,-1 0,0 0,0 0,0 0,-1 1,1-1,-2 1,1 0,0 0,-1 0,0 0,0 1,-1-1,1 1,-1 0,0 1,0-1,0 1,0 0,-1 0,1 0,-1 1,0 0,-5-1,4 2,0 1,-1 1,1-1,-1 1,1 1,0-1,-1 1,1 0,0 1,0 0,1 0,-1 0,1 1,-1 0,-2 2,-16 10</inkml:trace>
  <inkml:trace contextRef="#ctx0" brushRef="#br0" timeOffset="1252.86">2879 1388,'-5'-24,"3"-23,7-12,3-1,4 5,5 6,5 12,-2 8,1 4,2 1,1 4,2 2,1 3,0 5,-3 8,-7 9,-6 5</inkml:trace>
  <inkml:trace contextRef="#ctx0" brushRef="#br0" timeOffset="2333.521">3951 259,'25'265,"-23"75,-29-78,2-82,30-152,13-34,-9-13,0-1</inkml:trace>
  <inkml:trace contextRef="#ctx0" brushRef="#br0" timeOffset="2569.059">3697 852,'43'0,"24"-5,6-1,-1-1,-7 2,-11 2,-8 1,-9 1,-9 5,-6 2,-1 1,-4-2</inkml:trace>
  <inkml:trace contextRef="#ctx0" brushRef="#br0" timeOffset="2884.309">4346 1218,'-2'-1,"0"0,0 0,1 0,-1-1,0 1,1 0,-1-1,1 1,0-1,0 0,-1 1,1-1,0 0,0 0,0 1,1-1,-1 0,0 0,1 0,-1 0,1 0,0 0,0 0,0 0,0-1,0 1,0 0,0 0,1 0,-4-14,1 0,1 0,1 0,0 0,1 0,1 1,0-1,1 0,1 0,0 1,1 0,1 0,1 0,0 1,0 0,1 0,1 1,1 0,0 0,0 1,1 1,1 0,0 0,0 1,39-3,-32 16</inkml:trace>
  <inkml:trace contextRef="#ctx0" brushRef="#br0" timeOffset="3235.015">5052 767,'-43'22,"0"1,2 3,1 1,2 2,0 2,2 1,-17 21,47-48,0 1,1-1,-1 1,1 1,0-1,1 1,0-1,0 1,0 1,1-1,0 0,0 1,1 0,0-1,1 1,-1 0,1 0,1 0,0 0,0 4,1-11,0 1,0 0,0 0,0 0,0-1,1 1,-1 0,1-1,-1 1,1-1,-1 0,1 0,0 1,0-1,0 0,-1 0,1-1,0 1,0 0,0-1,0 1,1-1,-1 1,0-1,0 0,0 0,0 0,0 0,0-1,0 1,0 0,0-1,0 1,0-1,0 0,0 0,1 0,73-38,-42 14,-2-2,-1 0,-2-2,0-2,14-21,70-71,-91 112,-16 16</inkml:trace>
  <inkml:trace contextRef="#ctx0" brushRef="#br0" timeOffset="3641.832">5278 1190,'125'-314,"-113"296,-5 25,-5 37,-2-33,0-7,-1-1,1 1,0-1,1 1,-1-1,1 1,0-1,-1 0,1 1,1-1,-1 0,0 0,1 1,0-1,0 0,0-1,0 1,0 0,0 0,1-1,-1 0,1 1,0-1,0 0,-1 0,1-1,1 1,-1 0,0-1,0 0,1 0,-1 0,0 0,1 0,-1-1,1 0,-1 1,1-1,-1-1,1 1,-1 0,1-1,-1 0,0 1,1-1,1-2,9-6,0-1,-1-1,-1-1,1 0,-2 0,0-1,6-9,41-44,-39 49,-1 4</inkml:trace>
  <inkml:trace contextRef="#ctx0" brushRef="#br0" timeOffset="4107.466">6067 739,'1'-1,"-1"1,1-1,-1 1,1-1,0 1,-1-1,1 1,-1-1,1 1,0 0,0-1,-1 1,1 0,0 0,-1-1,1 1,0 0,0 0,0 0,-1 0,1 0,0 0,0 0,-1 0,1 0,0 1,0-1,-1 0,1 0,0 1,0-1,-1 0,1 1,0-1,-1 1,1-1,-1 1,1-1,0 1,-1-1,1 1,-1-1,0 1,1 0,-1-1,1 1,-1 0,-10 38,-41 23,-15 29,66-86,0-1,0 0,0 1,0-1,0 0,1 1,0-1,0 0,0 0,1 1,-1-1,1 0,0 0,0-1,0 1,1 0,-1-1,1 1,0-1,0 0,0 0,0 0,1 0,-1-1,1 1,0-1,0 0,-1 0,1 0,1-1,-1 1,0-1,0 0,1 0,42 27,-44-26,0 0,0 0,0 1,-1-1,1 1,-1-1,1 1,-1 0,0 0,0 0,0 0,-1 0,1 1,-1-1,0 0,1 1,-1-1,-1 1,1-1,-1 1,1 0,-1-1,0 1,0-1,-1 1,1 0,-1-1,1 1,-1-1,0 1,-1-1,1 0,-1 1,1-1,-1 0,0 0,0 0,0 0,0 0,-1-1,1 1,-1-1,0 1,0-1,0 0,-1 1,-50 21,29-18</inkml:trace>
  <inkml:trace contextRef="#ctx0" brushRef="#br0" timeOffset="4722.293">5165 796,'-10'0,"-3"4,1 7,2 7,3 4,3 3,2 3,1 1,1 0,0 1,1-1,4-5,7-1,5-6,6-4,2-6,3-3,-3-2</inkml:trace>
  <inkml:trace contextRef="#ctx0" brushRef="#br0" timeOffset="5787.576">6463 203,'-17'128,"9"-36,4-1,4 1,4 0,9 43,-10-107,-2 0,0 0,-2 0,-1 1,-2-1,0-1,-2 1,-8 25,13-51,0-1,0 0,0 0,0 0,0 0,1 0,-1 1,0-1,1 0,-1 0,1 0,-1 1,1-1,0 0,-1 1,1-1,0 0,0 1,0-1,0 0,0 1,0-1,0 0,1 0,-1 1,0-1,1 0,-1 1,1-1,0 0,-1 0,1 0,0 0,-1 0,1 0,0 0,0 0,0 0,0 0,0 0,0 0,0 0,0-1,1 1,-1 0,0-1,0 1,0-1,1 0,0 1,14-6</inkml:trace>
  <inkml:trace contextRef="#ctx0" brushRef="#br0" timeOffset="6500.782">7197 683,'-85'62,"2"3,4 5,-2 7,71-68,4-5,0 1,0 0,1 0,0 1,-1 0,2 0,-1 0,1 0,0 1,0-1,1 1,0 0,0 1,1-1,0 0,-1 6,4-10,1-1,-1 1,1-1,0 1,0-1,0 0,0 0,0 0,1 0,-1-1,1 1,-1 0,1-1,0 0,-1 0,1 0,0 0,0 0,0 0,0-1,0 1,-1-1,1 0,0 0,0 0,0 0,0 0,0-1,0 1,0-1,0 0,0 0,-1 0,1 0,0-1,0 0,25-7,-2-1,0-1,0-1,-1-2,0 0,12-11,10-4,17-18,-52 37,0 0,0 1,0 1,1 0,1 1,-1 0,1 1,10-3,-23 8,1 1,-1-1,1 1,0 0,0 0,-1 0,1 0,0 0,-1 0,1 0,0 0,0 0,-1 1,1-1,-1 1,1-1,0 1,-1 0,1 0,-1 0,1 0,-1 0,0 0,1 0,-1 0,0 0,0 0,0 1,0-1,0 1,0-1,0 1,0-1,-1 1,1-1,0 1,-1 0,1 1,5 73,-6-52,0-19,-1-1,1 1,1-1,-1 1,1-1,0 1,0-1,0 1,0-1,1 0,0 0,0 1,0-1,0 0,1-1,0 1,-1 0,1-1,0 0,1 1,-1-1,1-1,-1 1,1 0,0-1,0 0,0 0,0 0,0 0,1 0,-1-1,1 0,-1 0,1 0,-1-1,1 0,-1 1,1-1,-1-1,1 1,-1-1,1 0,2-1,12-7,0-1,-1-1,-1-1,0 0,0-1,-1-1,-1-1,-1 0,0-1,-1 0,0-1,-2 0,1-2,2-1,18-23,-2-2,-2-1,-1-2,-3 0,-3-1,-1-2,-2 0,-3 0,-2-2,-2 0,-3 0,-2-1,-1-34,-5 71,1 12,-1 0,1 0,-1 0,0 0,0 0,-1 0,0 0,0 0,0 0,0 0,-1 1,0-1,0 0,0 1,0-1,-1 1,0-1,2 4,0 0,0 1,0-1,0 1,0-1,0 1,-1-1,1 1,0 0,0 0,0 0,0-1,-1 1,1 0,0 0,0 0,0 1,0-1,-1 0,1 0,0 1,0-1,0 1,0-1,0 1,0-1,0 1,0 0,0-1,0 1,0 0,0 0,1-1,-1 1,0 0,0 0,1 0,-1 0,1 0,-1 0,1 0,-1 1,1-1,-23 50,12 2,2 1,2 0,3-1,2 2,2-1,3 0,2 0,3-1,1 0,4 0,16 46,61 115,-119-232,14 2,3 1</inkml:trace>
  <inkml:trace contextRef="#ctx0" brushRef="#br0" timeOffset="6739.395">7507 541,'48'5,"40"1,14 0,0-1,-8-1,-11-2,-9-1,-13 0,-7-1,-8 4,-7 2,-5 0,-4-1,-2-2,-1-1,-5-1</inkml:trace>
  <inkml:trace contextRef="#ctx0" brushRef="#br0" timeOffset="11404.164">8608 626,'5'0,"1"5,0 6,4 1,0 4,-2 4,-2 3,-2 2,-2 2,-1 2,0 0,-2-1,-4 1,-2 0,0 0,2-1,1-9,2-8</inkml:trace>
  <inkml:trace contextRef="#ctx0" brushRef="#br0" timeOffset="11675.702">8720 230,'-14'10,"0"3,2 4,3-1</inkml:trace>
  <inkml:trace contextRef="#ctx0" brushRef="#br0" timeOffset="12154.289">9030 597,'-14'18,"1"1,0 0,2 0,0 2,1-1,1 1,1 1,1-1,-3 16,9-33,0-1,0 0,1 0,-1 0,1 1,0-1,0 0,0 0,0 1,1-1,-1 0,1 0,0 0,0 0,0 1,0-1,1-1,-1 1,1 0,0 0,0 0,0-1,0 1,0-1,0 0,1 0,-1 0,1 0,0 0,-1 0,1 0,0-1,0 0,0 1,0-1,0 0,0 0,1-1,-1 1,0-1,0 0,1 1,1-2,5 2,0 0,-1-1,1 0,0-1,-1 0,1-1,-1 0,1 0,-1-1,0 0,0-1,0 0,-1 0,1-1,-1 0,0 0,0-1,-1 0,0-1,0 1,0-1,-1-1,0 0,-1 4,0-1,-1 0,1 0,-1 0,-1-1,1 1,-1-1,0 0,0 0,-1 0,1-1,-1 1,-1 0,1-1,-1 1,0-1,-1 0,0 1,0-1,0 1,-1-1,1 0,-2 1,1-1,-1 1,0 0,-1-2,1 3,0 1,-1-1,1 0,-1 1,0 0,0 0,-1 0,1 0,-1 0,0 1,0-1,0 1,-1 0,1 0,-1 1,1 0,-1-1,0 1,0 1,0-1,0 1,0 0,0 0,0 0,-1 1,1 0,0 0,0 0,-1 1,1-1,0 1,0 0,0 1,-5 1,-45 23,30-11</inkml:trace>
  <inkml:trace contextRef="#ctx0" brushRef="#br0" timeOffset="12672.001">9397 852,'91'-90,"13"-32,-103 121,-1 0,1 0,0-1,0 1,0 0,0 0,0 0,0 0,1 1,-1-1,0 0,0 0,1 1,-1-1,0 1,1-1,-1 1,0-1,1 1,-1 0,1 0,-1 0,1-1,-1 2,0-1,1 0,-1 0,1 0,-1 1,1-1,-1 0,0 1,1 0,-1-1,0 1,0 0,2 0,34 47,-23-27,-10-15,0-1,0 1,0-1,1-1,0 1,0-1,0 1,0-1,1-1,0 1,-1-1,1 0,0 0,1-1,-1 0,0 0,1 0,-1-1,1 0,0 0,-1 0,1-1,0 1,0 0,0-1,0 1,0-1,-1-1,1 1,0-1,0-1,0 1,-1-1,1 0,0-1,-1 1,0-1,0 0,0-1,0 0,0 0,-1 0,1 0,-1-1,-1 0,1 0,0 0,-1-1,0 0,-1 1,1-1,-1-1,0 1,-1 0,1-1,-1-1,0-16</inkml:trace>
  <inkml:trace contextRef="#ctx0" brushRef="#br0" timeOffset="14219.783">11007 739,'-25'25,"2"1,0 1,2 1,1 1,1 0,2 2,1 0,1 1,-1 10,13-39,1 1,0 0,1 0,-1 0,1 0,-1 0,1 1,0-1,1 0,-1 1,1-1,0 0,0 1,0-1,1 0,-1 1,1-1,0 0,1 0,-1 0,0 0,1 0,0 0,0 0,0 0,1-1,-1 1,1-1,0 1,0-1,0 0,0 0,1-1,-1 1,1-1,0 1,-1-1,4 1,5-2,1 0,-1-1,1 0,-1-1,1 0,-1-1,1 0,-1-1,0-1,0 1,-1-2,1 0,-1 0,0-1,0-1,-1 0,0 0,0-1,0 0,4-6,2 2,-5 4,0-1,-1 0,0-1,-1 0,0 0,-1-1,0 0,-1-1,0 1,3-9,-7 15,-1 1,0-1,-1 0,1 0,-1 0,0-1,0 1,0 0,-1 0,0-1,0 1,0 0,0-1,-1 1,0 0,0 0,-1 0,1 0,-1 0,0 0,-1 0,1 0,-1 1,0-1,0 1,0 0,0 0,-3-2,-2 0,1-1,-1 2,-1-1,1 1,-1 0,0 1,0 0,0 1,-1-1,1 2,-1-1,0 1,1 1,-1 0,0 0,0 1,0 1,0-1,0 1,0 1,1 0,-1 0,1 1,-1 0,1 1,-7 4,16-8,1 0,-1 0,1 1,-1-1,1 0,-1 0,0 1,1-1,-1 1,0-1,1 0,-1 1,0-1,0 1,1-1,-1 1,0-1,0 1,0-1,1 1,-1-1,0 1,0-1,0 1,0-1,0 1,0-1,0 1,0-1,0 1,-1-1,1 1,0-1,0 1,0-1,0 0,-1 1,1-1,0 1,0-1,-1 1,1-1,0 0,-1 1,1-1,-1 0,1 1,0-1,-1 0,1 1,-1-1,1 0,-1 0,1 0,-1 1,22-11,0 0,-1-1,0-1,-1-1,0-1,3-5,25-16,-6 8,-1-2,-1-2,-2-2,-1-1,-2-2,-1-1,-2-1,3-8,-30 39,1 1,-1-2,0 1,-1 0,0-1,0 1,0-1,-1 0,0 0,-1 0,0 0,0 0,-1 0,0-1,0 1,-1 0,0-3,1 10,0 0,0 0,0 0,-1 1,1-1,0 0,-1 0,1 0,0 0,-1 0,1 0,-1 1,1-1,-1 0,1 0,-1 1,0-1,1 0,-1 1,0-1,0 0,1 1,-1-1,0 1,0 0,0-1,0 1,0-1,0 1,0 0,0 0,1 0,-1 0,0 0,0 0,0 0,0 0,0 0,0 0,0 0,0 0,0 1,0-1,0 0,0 1,0-1,1 1,-1-1,0 1,0-1,1 1,-1 0,0 0,-29 44,20-12,2 0,1 1,1-1,2 1,2 1,1-1,1 0,2 0,2 0,6 31,14 39,5-1,35 82,-30-93,-5 2,-3 1,-5 1,-4 1,-2 17,-13-102,0 1,-1 0,-1-1,0 1,0-1,-1 1,-1-1,0 1,-1-1,0 0,-1 1,0-2,-1 1,0 0,-1-1,0 0,-1-1,0 1,0-1,-2 0,1-1,-1 0,0-1,-7 6,7-8,0 0,-1-1,1 0,-1 0,0-1,0 0,0-1,-1 0,1-1,-1 0,0-1,1 0,-1 0,0-1,0 0,0-1,1-1,-1 0,0 0,1-1,0 0,0-1,0 0,0 0,0-1,1-1,0 1,0-2,0 1,1-1,0 0,0-1,1 0,0 0,0-1,-1-3,4 4,1 0,0-1,1 1,0-1,0 0,1 0,0 0,0 0,1 1,0-1,1 0,0 0,0 0,1 0,0 1,1-1,0 1,0-1,1 1,0 0,4-5,116-152,8 29,-95 101</inkml:trace>
  <inkml:trace contextRef="#ctx0" brushRef="#br0" timeOffset="27928.283">12474 683,'0'283,"16"-209,-18-69,-5-27,5-2,2 0,1 0,0 0,2 0,1 0,1 1,1-1,0 1,2 1,1-1,1 1,1 1,0 0,2 0,0 2,2-1,13-13,-27 31,0 0,1 0,-1 0,1 0,-1 0,1 1,0-1,-1 1,1-1,0 1,0-1,0 1,0 0,1 0,-1 0,0 0,0 1,1-1,-1 0,0 1,1 0,-1-1,1 1,-1 0,0 0,1 1,-1-1,0 0,1 1,-1-1,0 1,1 0,-1 0,0 0,0 0,0 0,0 0,0 1,0-1,0 1,0-1,0 1,-1 0,1 0,-1-1,1 3,45 55,-37-56</inkml:trace>
  <inkml:trace contextRef="#ctx0" brushRef="#br0" timeOffset="28258.918">13123 683,'-5'38,"-6"22,-1 6,1-3,7-13,5-10,1-6,1-6,5-6,1-12,-1-13,3-10,-1-8,-2-1</inkml:trace>
  <inkml:trace contextRef="#ctx0" brushRef="#br0" timeOffset="28496.259">13236 400,'-19'5,"-6"6,5 6,6 1</inkml:trace>
  <inkml:trace contextRef="#ctx0" brushRef="#br0" timeOffset="31597.722">13885 654,'1'-3,"0"0,1 0,-1 0,0 0,-1 0,1 0,-1 0,1-1,-1 1,0 0,0 0,0 0,-1-1,1 1,-1 0,0 0,1 0,-2 0,1 0,0 0,0 0,-1 0,0 1,1-1,-1 1,0-1,0 1,-1-1,1 1,0 0,-1 0,1 0,-1 0,0 1,0-1,1 1,-1 0,0 0,0-1,0 2,0-1,-2 0,-7 3,0 1,0 0,0 1,1 0,-1 1,1 0,0 1,0 0,1 1,0 0,0 1,0 0,1 0,1 1,-1 0,1 1,0 1,-7 4,1-2,1 0,1 1,0 0,0 0,2 1,0 1,0 0,2 0,0 1,1 0,0 0,1 1,2 0,-1 0,1 7,5-18,0-1,1 1,-1 0,1 0,1-1,-1 0,1 1,0-1,1 0,-1 0,1 0,0-1,1 0,-1 1,1-2,0 1,1 0,-1-1,1 0,0 0,0-1,0 0,0 0,0 0,1 0,-1-1,1 0,0-1,0 0,-1 0,1 0,0-1,0 0,0 0,0 0,0-1,0 0,-1-1,1 0,0 0,-1 0,1 0,0-2,16-12,0-1,-2-2,0 0,-1-1,-1 0,-1-2,-1 0,-1-1,-1-1,-1-1,1-5,72-172,-82 241,-7 22,-2 55,4-1,6 0,17 93,-15-177,-1 0,-2 0,-1 0,-1 1,-2-1,-2 1,0 0,-2-1,-1 0,-2 0,-1 0,-10 25,12-41,-1-1,0-1,-1 1,-1-1,0-1,-1 1,0-1,0-1,-2 1,1-2,-1 0,-1 0,0-1,0 0,-1-1,0 0,-1-1,1-1,-1 0,0-1,-1 0,1-2,-1 1,0-2,-9 1,20-3,-1 0,1-1,-1 1,1-1,-1 0,1 0,0-1,-1 1,1-1,0 0,0 0,0 0,0-1,0 0,1 1,-1-1,1 0,0-1,0 1,0-1,0 1,0-1,1 0,0 0,0 0,0 0,0 0,1-1,-1 1,1 0,0-1,0-4,-1-4,0-1,2 1,0-1,0 0,1 1,1-1,0 1,1-1,0 1,3-7,12-29,3 0,1 1,2 2,3 0,1 2,2 1,5-2,-11 17</inkml:trace>
  <inkml:trace contextRef="#ctx0" brushRef="#br0" timeOffset="33444.184">16227 175,'8'15,"0"0,-2 1,0 0,0 0,-2 0,0 1,1 10,4 16,0-1,-2 1,-1 0,-3 1,-2-1,-1 1,-2-1,-8 40,-4 133,49-257,125-124,-140 147,1 1,0 1,1 1,1 1,0 0,1 2,0 1,1 1,0 1,1 1,10-1,-33 8,-1 1,1-1,-1 0,1 1,-1 0,1-1,0 1,-1 0,1 0,-1 1,1-1,0 0,-1 1,1 0,-1-1,1 1,-1 0,0 0,1 1,-1-1,0 0,0 1,1-1,-1 1,-1 0,1 0,0 0,0 0,-1 0,1 0,-1 0,1 0,-1 1,0-1,0 0,0 1,0-1,-1 1,1-1,-1 1,1 0,-1 0,-3 13,-1 0,0 0,-1 0,-1-1,0 0,-1 0,-1-1,-1 0,1 0,-2-1,0 0,-1-1,0 0,-1 0,0-1,0-1,-1 0,-10 5,-14 17,-2-2,-1-1,-2-2,0-2,-1-1,-2-3,-5 1,26-15</inkml:trace>
  <inkml:trace contextRef="#ctx0" brushRef="#br0" timeOffset="33765.136">17018 710,'-7'11,"2"1,-1 0,2 0,-1 0,2 0,-1 1,2-1,0 1,0 0,1-1,1 1,0 0,1 0,0 0,1 0,1-1,-1 1,6 11,-5-20,1 0,-1 0,1-1,0 1,0-1,0 0,1 0,-1-1,1 1,0-1,-1 0,1 0,0 0,0-1,0 0,0 0,1 0,-1 0,0-1,0 0,0 0,1-1,-1 1,0-1,0 0,0 0,0-1,0 0,0 0,0 0,-1 0,1-1,-1 1,1-1,-1 0,0-1,0 1,-1-1,1 0,-1 0,1 0,-1 0,-1 0,1-1,2-3,-2 1,0 0,-1 0,0 0,0-1,0 1,-1-1,0 1,0-1,-1 1,0-1,0 1,-1-1,0 1,0-1,-1 1,0 0,0-1,0 1,-1 0,0 1,-1-1,0 0,0 1,0 0,-1 0,0 0,0 0,0 1,-1 0,1 0,-1 0,-1 1,1 0,0 0,-1 1,0 0,0 0,0 0,0 1,-1 0,1 0,0 1,-1 0,-4 0,-16 2,2 3</inkml:trace>
  <inkml:trace contextRef="#ctx0" brushRef="#br0" timeOffset="34413.154">17611 626,'-26'19,"1"1,1 1,1 1,0 1,2 1,1 1,1 0,-4 11,20-33,1-1,0 1,0-1,0 1,1 0,-1-1,1 1,-1 0,1 0,0 0,0 1,1-1,-1 0,0 0,1 0,0 1,0-1,0 0,0 0,0 0,1 1,0-1,-1 0,1 0,0 0,1 0,-1 0,0 0,1 0,0 0,-1-1,1 1,0-1,0 1,1-1,-1 0,0 1,1-1,0 0,-1-1,1 1,0 0,0-1,0 0,0 0,2 1,6-1,-1 0,1 0,0-1,0-1,-1 0,1 0,0-1,-1 0,1-1,-1 0,0-1,0 0,0-1,-1 0,1 0,-1-1,-1 0,3-2,8-7,-2 0,1-2,-2 0,0 0,-1-2,-1 0,10-17,-1-6,-1 0,-3-1,-1-1,-2-1,-2-1,-3 0,-1 0,-2-1,0-33,-6 62,-2 0,0 0,-1 0,-1 0,-1 0,0 1,-1-1,-1 1,-1 0,0 0,-1 0,-2 0,7 14,0-1,0 1,-1 0,0-1,0 1,0 1,0-1,0 0,0 1,-1-1,1 1,-1 0,0 0,1 1,-1-1,0 1,0 0,0 0,0 0,0 0,0 1,-1 0,1 0,0 0,0 0,0 0,0 1,0 0,0 0,0 0,0 0,0 1,0-1,0 1,1 0,-3 2,-10 5,0 0,1 1,0 1,1 1,0 0,1 1,-10 11,12-8,-1 1,2-1,0 2,1-1,1 2,1-1,0 1,1 0,1 0,1 0,1 1,1 0,0 0,2 0,0-1,1 1,1 0,1 0,0-1,2 1,0-1,2 0,3 8,3 1,0-1,2 0,1-1,1-1,1-1,1 0,2-1,0-1,19 14,105 81,-121-100</inkml:trace>
  <inkml:trace contextRef="#ctx0" brushRef="#br0" timeOffset="34998.875">18118 710,'-6'15,"0"1,1-1,0 1,2 0,-1 0,2 0,0 0,1 0,1 1,1-1,0 0,1 1,0-1,1 0,2 3,-3-15,0-1,0 1,0-1,0 1,0-1,1 0,0 0,-1 0,1 0,0 0,1-1,-1 1,0-1,1 0,-1 0,1 0,0 0,-1-1,1 1,0-1,0 0,0 0,0-1,0 1,0-1,0 0,0 0,0 0,0-1,0 1,0-1,0 0,0 0,0 0,0-1,0 1,-1-1,1 0,-1 0,1-1,-1 1,0 0,0-1,0 0,0 0,0 0,1-2,12-13,-1 0,-1-1,-1 0,-1-1,-1-1,0 0,-2 0,5-14,41-103,-55 137,0 1,0-1,0 1,0-1,0 1,0-1,0 1,0-1,0 1,0-1,1 1,-1 0,0-1,0 1,1-1,-1 1,0 0,1-1,-1 1,0 0,1-1,-1 1,0 0,1-1,-1 1,1 0,-1 0,1 0,-1-1,0 1,1 0,-1 0,1 0,-1 0,1 0,-1 0,1 0,-1 0,1 0,-1 0,1 0,-1 0,1 0,-1 0,1 1,-1-1,0 0,1 0,-1 0,1 1,-1-1,0 0,1 1,-1-1,0 0,1 1,-1-1,1 1,5 29,-25 143,6 480,10-623,0 0,-2 0,-1-1,-2 1,-1-2,-1 1,-1-1,-1-1,-2 0,-1 0,-17 23,-20 15,-2-2,-2-3,-4-2,-24 16,63-55,-2 0,0-2,-1-1,0 0,-18 6,41-21,0 0,0 0,0 0,0-1,-1 1,1-1,0 1,0-1,0 1,-1-1,1 0,0 1,-1-1,1 0,0 0,-1 0,1 0,0 0,0 0,-1 0,1-1,0 1,-1 0,1-1,0 1,0-1,0 1,-1-1,1 0,0 0,0 1,0-1,0 0,0 0,0 0,0 0,1 0,-1 0,0 0,0 0,1 0,-1-1,1 1,-1 0,1 0,0-1,-1 0,8-63,10 25,2 2,2 0,1 1,2 1,1 1,2 2,7-7,-12 14,21-30,3 2,2 2,2 2,3 3,1 2,2 2,2 3,3 2,-25 19</inkml:trace>
  <inkml:trace contextRef="#ctx0" brushRef="#br0" timeOffset="31860.046">14562 710,'-24'39,"-12"17,-1 3,7-2,12-12,10-13</inkml:trace>
  <inkml:trace contextRef="#ctx0" brushRef="#br0" timeOffset="32015.337">14534 429,'0'0</inkml:trace>
  <inkml:trace contextRef="#ctx0" brushRef="#br0" timeOffset="32466.012">14958 710,'-21'27,"2"2,1-1,2 2,0 0,2 1,2 1,0 0,-5 28,16-58,1 1,-1-1,0 0,1 1,0-1,-1 1,1-1,0 1,0-1,0 1,1-1,-1 1,0-1,1 0,0 1,0-1,0 1,0-1,0 0,0 0,0 0,1 0,-1 0,1 0,-1 0,1 0,0 0,0-1,0 1,0-1,0 1,0-1,0 0,0 0,0 0,1 0,-1 0,0 0,1-1,-1 1,1-1,-1 0,2 0,5 0,0-1,1 0,-1-1,0 0,0 0,0-1,0-1,-1 1,1-1,-1-1,0 1,0-1,0-1,-1 0,0 0,0 0,0-1,0-1,98-141,-84 113,-1-1,-2-1,-2-1,-1-1,-2 0,-2 0,-2-1,-1-1,-2 0,-2 1,-2-25,-3 52,0 1,0-1,-2 1,0-1,0 1,-1 0,-1 1,0-1,-1 1,0 0,-6-9,9 17,0-1,-1 1,1 0,-1 0,0 0,0 0,0 1,0 0,-1 0,1 0,-1 0,0 1,0-1,0 1,0 0,0 1,0-1,-1 1,1 0,-1 1,1-1,0 1,-1 0,1 0,-1 1,1-1,0 1,-1 1,1-1,-2 1,-4 3,0 1,0 0,0 1,1 0,0 1,1 0,-1 0,1 1,1 0,0 1,0 0,1 0,0 1,1 0,0 0,1 0,0 1,1-1,0 1,1 0,0 1,1-1,0 0,1 1,0-1,1 1,1-1,0 1,0-1,2 1,-1-1,4 9,8 13,2 0,1-1,1-1,2 0,2-1,0-2,2 0,1-2,1 0,2-2,0-1,1-1,2-2,32 18,122 56,-163-85</inkml:trace>
  <inkml:trace contextRef="#ctx0" brushRef="#br0" timeOffset="36767.314">0 1924,'144'-47,"3"7,1 6,103-9,-181 38,0 3,0 2,-1 4,54 11,-49-9,0-3,0-3,0-3,34-8,499-13,-355 3,473-54,-286 23,89 14,88 9,431 30,-499 27,627-28,-664 27,787-26,217-1,-842-28,103 45,114-6,-237-38,128-1,82-2,406 30,-545-27,67-2,33 0,-375 30,-284 24,-141-22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6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1,'-24'47,"-17"36,-7 8,0-6,3-14,10-18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7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87 635,'-14'24,"2"2,1-1,0 2,3-1,0 2,1-1,2 1,1-1,1 1,1 9,1-32,1-1,0 1,-1-1,2 0,-1 1,1-1,-1 1,1-1,0 0,1 1,-1-1,1 0,0 0,0 0,0 0,0 0,1-1,-1 1,1-1,0 1,0-1,1 0,-1 0,1-1,-1 1,1-1,0 1,0-1,0 0,0-1,0 1,0-1,1 1,-1-2,0 1,1 0,-1-1,1 1,2-2,12-5,-1 0,0-2,-1 0,0-2,-1 0,1 0,-2-1,0-1,0-1,0-1,-13 12,40-33,-1-2,-2-2,-1-2,-3-1,-1-2,-2-1,-3-1,15-32,-26 42,8-11,-2-1,-2-1,-2-2,-3 0,-2 0,-2-2,1-17,-14 70,0-55,0 54,0 0,0 0,0 0,0 0,0-1,0 1,0 0,0 0,-1 0,1 0,0 0,-1 0,1 0,-1 0,1 0,-1 1,0-1,1 0,-1 0,0 0,1 1,-1-1,0 0,0 1,0-1,0 0,0 1,0-1,0 1,0 0,0-1,0 1,0 0,0-1,0 1,0 0,0 0,0 0,0 0,0 0,0 0,0 0,0 1,0-1,-1 0,-3 3,1 0,-1 0,1 1,0-1,0 1,0 0,0 0,0 1,1-1,0 1,0-1,0 1,1 0,0 0,-1 2,-1 1,-19 45,2 1,3 1,2 0,2 1,-1 25,-1 44,4 2,7-1,7 75,-1-149,15 219,-1 97,-16-344,0-1,-2 0,0 0,-2 0,0 0,-2-1,0 0,-2 0,0-1,-1 0,-1-1,-1 0,-1 0,-1-2,-1 1,0-2,-1 0,-1-1,-7 5,20-18,-4 4,1-1,-1 0,-1 0,1-1,-1 0,0-1,0 0,0 0,0-1,-1 0,0 0,1-1,-11 0,17-3,0-1,0 0,1-1,-1 1,0 0,1-1,-1 0,1 1,0-1,0 0,0 0,0 0,1 0,-1-1,1 1,0 0,0-1,0 1,0-1,0 1,1-1,0 1,-1-1,1 1,1-1,-1 1,0-1,1 0,1-2,-2 1,30-183,-10 95,-13 55</inkml:trace>
  <inkml:trace contextRef="#ctx0" brushRef="#br0" timeOffset="234.36">87 183,'-15'-9,"1"-4,2 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4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762 228,'-25'-5,"0"2,0 0,0 2,0 1,0 0,0 2,0 1,0 1,0 1,1 2,-2 0,18-5,1 0,-1 0,0 1,1 0,-1 0,1 1,0 0,0 0,0 0,1 1,-1 0,1 1,0-1,1 1,-1 0,1 0,1 1,-1 0,1 0,0 0,0 0,1 1,0-1,1 1,-1 0,2-1,-1 1,1 0,0 0,0 1,1-1,0 0,2 5,-2-10,1 1,0-1,0 0,0 0,0-1,0 1,1 0,-1 0,1 0,0-1,0 1,0-1,0 0,0 1,1-1,-1 0,1 0,-1 0,1-1,0 1,-1-1,1 1,0-1,0 0,0 0,0 0,0-1,1 1,-1-1,0 0,0 1,0-1,0-1,1 1,-1 0,0-1,0 0,0 1,1-2,119-51,309-266,-423 313,-9 5,1-1,-1 1,1 0,0 0,0 0,0 0,-1 0,1 1,0-1,0 0,0 0,0 0,0 1,1-1,-1 1,0-1,0 1,0-1,0 1,1-1,-1 1,0 0,0 0,1 0,-1 0,0 0,0 0,1 0,-1 0,0 0,0 1,1-1,-1 0,0 1,0-1,0 1,0 0,1-1,-1 1,0 0,0-1,0 1,0 0,-1 0,1 0,0 0,0 0,-14 106,2-59,9-38,-1-1,1 0,0 1,0-1,1 1,0-1,1 1,0-1,0 1,1-1,0 1,1-1,0 1,1-1,0 0,0 0,1 0,3 6,30 4,-17-15</inkml:trace>
  <inkml:trace contextRef="#ctx0" brushRef="#br0" timeOffset="439.655">1271 454,'222'-261,"-190"230,-31 31,-1-1,0 1,0-1,1 1,-1 0,0-1,1 1,-1-1,0 1,1 0,-1-1,1 1,-1-1,0 1,1 0,-1 0,1-1,-1 1,1 0,-1 0,1 0,-1 0,1-1,-1 1,1 0,0 0,-1 0,1 0,-1 0,1 0,-1 0,1 0,-1 1,1-1,-1 0,1 0,-1 0,1 1,-1-1,1 0,-1 0,1 1,-1-1,0 0,1 1,-1-1,1 1,-1-1,0 0,1 1,-1-1,0 1,0-1,1 1,-1-1,0 1,0-1,0 1,0-1,0 1,1-1,-1 1,0-1,0 1,0 0,-1-1,1 1,0-1,0 1,0-1,-12 73,9-63,1 1,0-1,0 1,1-1,0 1,0-1,2 1,-1 0,1-1,1 1,0-1,2 8,-3-16,1 1,-1 0,1-1,-1 1,1-1,0 0,0 0,0 0,0 0,0 0,0 0,1 0,-1 0,1-1,-1 0,1 1,0-1,-1 0,1 0,0 0,0-1,0 1,0-1,-1 1,1-1,0 0,0 0,0 0,0-1,0 1,0-1,0 0,-1 1,1-1,0 0,0-1,0 1,96-58,44-125,-133 170</inkml:trace>
  <inkml:trace contextRef="#ctx0" brushRef="#br0" timeOffset="966.502">2229 115,'-12'17,"1"1,0 0,2 0,0 1,1 0,0 1,2 0,0 0,0 10,5-27,0 0,0 0,0-1,1 1,-1 0,1 0,0 0,0 0,0 0,0 0,1 0,-1-1,1 1,-1 0,1 0,0 0,0-1,0 1,1 0,-1-1,1 1,-1-1,1 0,0 1,0-1,0 0,0 0,0 0,1 0,-1-1,0 1,1-1,-1 1,1-1,0 0,-1 0,1 0,0 0,0 0,0-1,0 0,0 1,-1-1,1 0,0 0,0 0,0-1,0 1,1-1,15-6,0-1,0-1,-1 0,0-1,-1-2,0 1,-1-2,0 0,-1-1,-1 0,0-2,-1 1,0-2,-2 1,0-2,6-12,12-11,56-76,-85 117,0-1,0 1,0-1,0 0,1 1,-1-1,0 1,0-1,0 1,0-1,0 1,1-1,-1 1,0-1,1 1,-1-1,0 1,1-1,-1 1,0 0,1-1,-1 1,1-1,-1 1,1 0,-1 0,1-1,-1 1,1 0,-1 0,1 0,-1-1,1 1,-1 0,1 0,-1 0,1 0,0 0,-1 0,1 0,-1 0,1 0,-1 0,1 1,-1-1,1 0,-1 0,1 0,-1 1,1-1,-1 0,1 1,-1-1,1 0,-1 1,0-1,1 0,-1 1,1-1,-1 1,0-1,0 1,1-1,-1 1,0-1,0 1,0-1,1 1,-1 0,2 45,-3-35,-1 85,-5 0,-4 0,-4 0,-20 65,18-94,-3-2,-3-1,-21 42,34-86,4-4,-1 0,0-1,-1 0,0 0,-2-1,1 0,-2-1,0 0,0 0,-2-1,1-1,-1 0,-1-1,-5 3,16-12,1 0,0 0,-1 0,1 0,-1-1,1 1,-1-1,0 0,1 0,-1 0,1 0,-1 0,1 0,-1-1,1 1,-1-1,1 0,-1 0,1 0,0 0,-1 0,1 0,0-1,0 1,0-1,0 1,0-1,0 0,0 0,1 0,-1 0,1 0,-1 0,1 0,0-1,0 1,0 0,0-1,0 1,0-1,1 1,-1-1,1 1,0-1,0 1,0-1,0 0,0 1,0-1,1 1,-1-1,1 1,0-1,0 1,0 0,0-1,1 0,5-20,2 0,1 1,0 0,2 0,0 2,2-1,0 2,1 0,13-13,-6 10,1 0,1 2,0 0,2 2,0 1,1 1,1 1,0 1,1 2,0 1,27-7,-26 9,-4 0</inkml:trace>
  <inkml:trace contextRef="#ctx0" brushRef="#br0" timeOffset="1449.255">0 765,'319'-13,"105"-25,-316 27,470-41,148 23,-288 30,-379-11,-59-1,-12 7</inkml:trace>
  <inkml:trace contextRef="#ctx0" brushRef="#br0" timeOffset="1915.495">29 962,'390'-45,"519"-47,-85 58,-381 35,-360-11,-66 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2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391 592,'-2'-4,"0"1,0-1,-1 1,0 0,1 0,-1 0,0 0,0 0,-1 0,1 1,0 0,-1 0,0 0,1 0,-1 0,0 1,0-1,0 1,0 0,0 0,0 1,0-1,-1 1,1 0,0 0,0 0,0 1,0-1,-1 1,-116 40,1 38,116-75,0 0,0 0,1 0,-1 0,1 1,0-1,0 1,1 0,0 0,-1 0,1 0,1 0,-1 0,1 0,0 1,0-1,1 0,-1 1,1-1,0 1,1-1,-1 1,1-1,1 4,3 4,0-1,1 0,1 0,0-1,0 0,1 0,0 0,1-1,0 0,1-1,0 0,0-1,1 0,0 0,0-1,1-1,0 0,0 0,1-2,-1 1,1-1,0-1,13 2,-20-5,0 1,1-1,-1 0,1 0,-1-1,0 1,1-1,-1-1,0 0,0 1,0-2,0 1,0-1,0 0,-1 0,1 0,-1-1,0 0,0 0,0 0,-1-1,1 0,-1 0,0 0,0 0,-1 0,0-1,0 0,0 1,-1-1,1 0,-1 0,-1-1,1-1,1-14</inkml:trace>
  <inkml:trace contextRef="#ctx0" brushRef="#br0" timeOffset="434.837">701 0,'-20'39,"2"0,1 1,2 1,1 0,3 1,-3 23,3-19,1 2,3-1,2 1,1 0,3 0,5 38,-5-80,1-1,0 1,1-1,-1 1,1-1,0 0,1 1,-1-1,1 0,0 0,0 0,1 0,-1 0,1 0,0-1,0 1,1-1,-1 0,1 0,0 0,0-1,1 1,-1-1,0 0,1 0,0-1,0 1,0-1,0 0,0 0,0-1,1 0,-1 0,5 1,4-6,-1 0,1-1,-1 0,-1-1,1-1,-1 0,0 0,0-1,5-6,52-31,-59 40,-8 3,0 0,0 0,1 0,-1 0,1 0,-1 0,1 1,0 0,0-1,-1 1,1 0,0 0,0 0,0 1,0-1,0 1,0 0,1-1,-1 1,0 1,0-1,0 0,0 1,0-1,0 1,0 0,0 0,0 0,-1 1,1-1,0 1,-1-1,1 1,-1 0,1 0,-1 0,0 0,0 1,0-1,1 2,15 89,-8-22,-1-53,3-5</inkml:trace>
  <inkml:trace contextRef="#ctx0" brushRef="#br0" timeOffset="717.268">1350 592,'-13'15,"0"1,2 0,0 1,0 0,2 1,0 0,1 0,1 1,0 0,2 0,0 1,1 0,1 0,1 4,2-21,0 1,1-1,-1 0,1 0,-1 0,1 1,0-1,0 0,1 0,-1 0,1 0,-1-1,1 1,0 0,0-1,0 1,0-1,1 1,-1-1,1 0,-1 0,1 0,0-1,0 1,0-1,0 1,0-1,0 0,0 0,0 0,0-1,1 1,-1-1,0 1,0-1,1 0,-1-1,0 1,0 0,2-1,9-1,0-1,0 0,-1 0,1-1,-1-1,0-1,0 0,11-7,-12 7,0 0,-1 0,0-2,0 1,-1-1,0-1,0 0,-1 0,0-1,-1 0,0-1,0 0,-1 0,-1 0,0-1,-1 0,0 0,0-1,-1 1,-1-1,0 0,-1 0,-1 0,0 0,0 0,-1 0,-1-7,-2 15,1-1,-1 1,0 0,0 0,0 0,-1 0,0 1,0-1,0 1,0 0,-1 0,1 0,-1 1,0-1,0 1,-1 1,1-1,-1 1,1 0,-1 0,0 0,1 1,-1 0,0 0,0 0,0 1,0 0,0 0,0 0,0 1,0 0,0 0,0 1,1 0,-1 0,1 0,-1 0,1 1,0 0,0 0,0 1,0-1,0 1,1 0,0 0,-3 3,-6 7</inkml:trace>
  <inkml:trace contextRef="#ctx0" brushRef="#br0" timeOffset="1080.4">2113 508,'-57'22,"1"3,1 3,2 2,-18 14,66-42,1-1,0 1,-1 1,1-1,0 1,0-1,0 1,1 0,-1 0,1 1,-1-1,1 1,0 0,1 0,-1 0,1 0,-1 0,1 1,0-1,1 0,-1 1,1 0,0-1,0 1,0 0,1 0,0-1,0 1,0 0,0 0,1 0,0-1,0 1,0 1,6 2,-1-1,1-1,0 1,1-1,0-1,0 1,0-1,0 0,1-1,0 0,0-1,0 1,0-2,1 1,-1-1,1-1,-1 0,1 0,-1-1,1 0,0-1,-1 0,1 0,-1-1,1 0,-1-1,0 0,0 0,0-1,8-5,-8 5,0 0,0 0,0-1,-1-1,0 1,0-1,0-1,-1 1,0-1,0 0,-1-1,0 0,0 0,-1 0,0-1,0 0,-1 0,0 0,0 0,-1-1,-1 1,1-3,-1 5,-1 0,0 1,0-1,-1 0,0 0,0 0,0 1,-1-1,0 0,0 0,-1 1,0-1,0 1,-1-1,1 1,-1 0,-1 0,1 0,-1 0,0 1,0-1,-1 1,0 0,0 1,0-1,0 1,-1 0,1 0,-1 0,-6-1,-43-9,29 11</inkml:trace>
  <inkml:trace contextRef="#ctx0" brushRef="#br0" timeOffset="1431.841">2649 480,'-16'5,"-1"0,1 1,0 0,0 1,1 1,0 1,0 0,1 1,0 0,1 1,-4 5,15-14,0 0,0 0,0 0,0 0,0 0,0 1,1-1,-1 1,1-1,-1 1,1-1,0 1,0 0,1 0,-1 0,0-1,1 1,0 0,-1 0,1 0,0 0,1 0,-1 0,0-1,1 1,0 0,0 0,-1-1,2 1,-1 0,0-1,0 1,1-1,0 1,-1-1,1 0,0 1,0-1,0 0,0-1,1 1,-1 0,0 0,2 0,66 74,-69-73,1-1,0 1,-1 0,0 0,1 0,-1 0,-1 0,1 0,0 0,-1 0,1 0,-1 0,0 0,0 1,0-1,-1 0,1 0,-1 0,1 0,-1 0,0 0,0 0,0 0,-1 0,1-1,-1 1,0 0,0-1,1 1,-2-1,0 2,-7 4,1 0,-1-1,-1-1,1 1,-1-2,0 1,-1-2,1 1,-1-1,0-1,0 0,0-1,0 0,0-1,0-1,-5 0,-8 1</inkml:trace>
  <inkml:trace contextRef="#ctx0" brushRef="#br0" timeOffset="1747.417">2761 818,'37'-13,"-3"2,0-1,0-2,-2-1,0-2,0-1,-2-1,0-2,1-3,-28 22,0 1,0-1,0 0,-1 0,1 0,0-1,-1 1,0 0,1-1,-1 0,0 0,-1 1,1-1,0 0,-1 0,0 0,1-1,-1 1,0 0,-1 0,1-1,-1 1,1-1,-1 1,0 0,0-1,-1 1,1 0,-1-1,1 1,-1 0,0-1,0 1,-1 0,1 0,-1 0,1 0,-1 0,0 0,0 1,0-1,0 1,-1-1,1 1,-1 0,0 0,1 0,-1 0,0 0,0 1,0-1,-2 0,-10 0,1 1,-1 1,0 0,0 0,0 2,1 0,-1 0,1 2,-1 0,1 0,0 1,1 1,-1 0,1 1,-11 8,11-7,0 1,0 0,1 1,0 1,1 0,0 0,1 1,0 0,1 1,0 0,1 1,-6 12,10-18,1 1,-1-1,2 1,-1-1,1 1,0 0,1 0,0 0,1 0,-1 0,2 0,-1 0,1 0,1 0,0-1,0 1,0 0,1-1,1 1,-1-1,1 0,1 0,0 0,5 4,1-2,0 1,0-1,1-1,0 0,1 0,0-2,0 1,1-2,0 0,0 0,1-2,-1 1,1-2,0 0,0-1,0 0,0-1,0-1,0 0,1-2,-1 1,5-3,11-1,-4-2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0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54 146,'-28'39,"23"-27,1 0,0 0,0 0,1 1,1-1,0 1,1 0,0 0,1 12,0-20,1 0,-1-1,1 1,0 0,1-1,-1 1,1-1,-1 1,1-1,1 0,-1 1,1-1,-1-1,1 1,0 0,1-1,-1 1,0-1,1 0,0 0,0 0,0-1,0 1,0-1,1 0,-1 0,5 1,-2-1,1-1,0 0,0 0,-1 0,1-1,0 0,0-1,0 0,0 0,0 0,-1-1,1 0,-1-1,1 0,-1 0,0-1,0 1,0-1,-1-1,1 1,-1-1,5-6,113-136,-92 101,-31 46,0 0,0-1,0 1,0 1,1-1,-1 0,0 0,0 0,0 1,0-1,0 0,0 1,0-1,0 1,0-1,0 1,0-1,-1 1,1 0,0 0,0-1,0 1,-1 0,1 0,0 0,-1 0,1 0,-1 0,1 0,-1 0,0 0,1 0,-1 0,0 0,0 0,1 0,-1 0,0 0,0 0,0 0,0 0,-1 0,1 1,0-1,0 0,-1 0,2 3,6 29,-7-26,1-1,-1 1,1 0,0-1,1 1,0-1,0 0,0 1,1-1,-1 0,2 0,-1 0,1-1,0 1,0-1,0 0,1 0,-1 0,1-1,0 0,1 0,-1 0,1 0,0-1,0 0,1 0,-1-1,0-1,0 0,-1 0,1-1,0 0,0 0,0 0,0-1,0 0,0 0,-1 0,1-1,0 0,-1 0,1 0,-1-1,0 0,0 0,0 0,0-1,-1 1,1-1,-1 0,0-1,0 1,0-1,0 1,-1-1,0 0,0 0,-1-1,2-2,48-163,-47 146</inkml:trace>
  <inkml:trace contextRef="#ctx0" brushRef="#br0" timeOffset="666.886">1071 288,'43'-14,"0"-2,-1-2,-1-1,-1-2,-1-2,-1-1,3-5,-39 28,0 0,1 0,-1 0,0-1,1 1,-1-1,0 0,0 1,0-1,0 0,-1 0,1 0,0 0,-1 0,0-1,1 1,-1 0,0-1,0 1,0-1,-1 1,1-1,0 1,-1-1,0 0,1 1,-1-1,0 0,-1 1,1-1,0 0,-1 1,1-1,-1 1,0-1,0 1,0-1,0 1,-1 0,1-1,0 1,-1 0,0 0,1 0,-1 0,0 0,0 0,0 1,0-1,0 1,-2-1,-4-1,-1 0,1 1,-1 0,0 0,0 1,0 1,0-1,0 1,0 1,1-1,-1 2,0-1,0 1,0 0,1 1,0 0,-1 1,1 0,0 0,-6 4,-1 2,0 0,1 1,0 1,0 0,2 1,-1 0,2 1,0 1,-9 14,15-22,1-1,0 1,0 0,1 0,0 0,0 1,1-1,0 1,0 0,1-1,0 1,0 0,1 0,0 0,0 0,1 0,0-1,0 1,1 0,0 0,0-1,1 0,0 1,0-1,1 0,0 0,0-1,1 1,-1-1,1 0,1 0,-1 0,1-1,0 0,0 0,1-1,0 1,-1-1,1-1,1 0,-1 1,0-2,8 3,13-2,1-2,-1 0,0-2,1-1,-1-1,0-2,0 0,0-2,-1-1,2-2,-2 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8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0,'-28'67,"-30"188,30-11,0-45,6-92,19-99</inkml:trace>
  <inkml:trace contextRef="#ctx0" brushRef="#br0" timeOffset="199.038">0 508,'39'0,"36"0,15 0,2 0,-5 0,-13 0,-9 0,-10 0,-11 0,-7 0,-6 0,-3 0,-6 0</inkml:trace>
  <inkml:trace contextRef="#ctx0" brushRef="#br0" timeOffset="625.46">791 479,'-9'21,"0"0,2 1,1 0,1 0,0 0,2 0,0 1,2 0,1-1,1 11,-1-31,0 0,0 1,0-1,0 0,0 0,1 0,-1 1,1-1,0 0,0 0,0 0,0 0,0 0,0 0,0 0,1-1,-1 1,0 0,1-1,0 1,-1-1,1 1,0-1,0 0,0 0,0 0,0 0,0 0,0 0,0 0,0-1,0 1,1-1,-1 0,0 1,0-1,0 0,1 0,-1-1,0 1,0 0,1-1,-1 1,0-1,2 0,10-6,-1 1,0-2,0 0,0 0,-1-1,0-1,-1 0,0-1,79-55,-88 66,1-1,-1 0,0 1,1-1,-1 1,0 0,1 0,-1 0,0 0,1 0,-1 1,0-1,1 0,-1 1,0 0,0 0,0 0,1 0,-1 0,0 0,0 0,0 0,-1 1,1-1,0 1,0 0,-1-1,1 1,-1 0,0 0,1 0,-1 0,0 0,0 0,0 0,0 1,-1-1,1 0,-1 1,1-1,-1 0,0 0,0 3,27 42,-25-45,0-1,0 1,1-1,-1 1,1-1,-1 0,1 0,-1 0,1 0,0 0,-1-1,1 1,0-1,-1 1,1-1,0 0,0 0,-1-1,1 1,0 0,0-1,-1 0,1 0,-1 1,1-1,0-1,-1 1,0 0,1-1,-1 1,0-1,0 0,0 0,2-1,60-75,16-53,-67 117,-3 1</inkml:trace>
  <inkml:trace contextRef="#ctx0" brushRef="#br0" timeOffset="903.924">1722 423,'-16'19,"1"1,0 0,2 2,0-1,2 2,0-1,1 2,2-1,0 1,-2 16,10-37,0-1,-1 0,1 1,0-1,1 0,-1 1,0-1,1 1,-1-1,1 0,0 0,-1 1,1-1,0 0,1 0,-1 0,0 0,1 0,-1 0,1 0,-1-1,1 1,0 0,0-1,0 0,-1 1,2-1,-1 0,0 0,0 0,0 0,0 0,1 0,-1-1,0 1,1-1,-1 0,0 0,1 0,-1 0,1 0,0 0,101-22,-94 18,0-1,1 0,-2-1,1 0,-1-1,0 0,0 0,-1-1,0 0,0 0,-1-1,0 0,0 0,-1-1,0 0,-1 0,0 0,-1 0,0-1,-1 0,0 0,0 0,-1 0,-1 0,0-1,0 1,-1-1,-1 1,0 0,0 0,-2-4,2 12,0 0,0-1,0 1,0 0,-1 0,1 0,-1 0,0 1,0-1,0 0,0 1,-1-1,1 1,-1 0,1 0,-1 0,0 0,0 0,0 1,0-1,0 1,0 0,0-1,-2 1,-15-3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1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5253 796,'10'34,"3"6,-1-4</inkml:trace>
  <inkml:trace contextRef="#ctx0" brushRef="#br0" timeOffset="236.147">5310 316,'0'0</inkml:trace>
  <inkml:trace contextRef="#ctx0" brushRef="#br0" timeOffset="587.583">5620 627,'-13'19,"-7"9,1 1,1 0,1 1,2 1,1 0,2 1,-6 23,17-51,0 0,0 0,1-1,-1 1,1 0,0 0,0 0,1 0,-1 0,1 0,0 0,0 0,0-1,0 1,1 0,-1-1,1 1,0-1,0 1,0-1,1 0,-1 0,1 0,0 0,0 0,0-1,0 1,0-1,0 0,1 0,-1 0,1 0,-1-1,1 1,0-1,0 0,-1 0,1 0,0-1,1 1,9 0,-1 1,1-2,0 1,0-2,0 0,-1-1,1 0,-1-1,1 0,-1-1,0-1,0 0,0-1,-1 0,0-1,0 0,6-6,1-2,-1-1,-1 0,0-1,-1-1,0 0,-2-2,0 1,-1-2,-2 0,4-8,4-1,-2-1,0-1,-3-1,0 0,-3-1,0 0,-2 0,-2-1,-1-1,-2 1,-1-1,-2 1,-2-21,-1 47,1 1,-1-1,0 1,-1 0,0 0,0 0,0 0,-1 0,-1 1,1-1,-1 1,0 0,-1 1,0-1,0 1,0 0,-1 1,0 0,0 0,0 0,0 1,-1 0,0 0,0 1,0 0,0 0,0 1,-1 0,1 0,-1 1,1 0,-1 1,0 0,1 0,-1 1,-7 2,0 0,0 1,1 1,-1 1,1 0,0 1,1 0,0 1,0 1,1 0,0 1,0 1,1 0,0 0,1 1,1 1,0 0,0 0,2 1,-1 0,2 0,0 1,1 0,0 0,1 1,1 0,0 0,1 0,1 0,1 0,0 1,1-1,1 0,0 0,1 1,1-1,1 4,4 0,1 0,1 0,0-1,2-1,0 1,1-2,1 0,0-1,1 0,1-1,0 0,2-2,-1 0,1-1,17 8,-5-4,0-2,1-2,0 0,0-2,2-2,-1-1,1-1,-1-1,2-3,2 0,0-2</inkml:trace>
  <inkml:trace contextRef="#ctx0" brushRef="#br0" timeOffset="3087.153">7371 147,'-7'57,"14"356,-29-259,22-153,-1-1,1 1,0 0,0 0,0-1,0 1,0 0,0 0,0 0,0-1,0 1,0 0,0 0,1-1,-1 1,0 0,0 0,1-1,-1 1,1 0,-1-1,0 1,1 0,-1-1,1 1,-1-1,1 1,0 0,-1-1,1 0,0 1,-1-1,1 1,0-1,-1 0,1 0,0 1,0-1,0 0,-1 0,1 0,0 0,0 0,-1 0,1 0,0 0,0 0,0 0,-1 0,1 0,0-1,0 1,-1 0,1-1,0 1,0 0,45-24,-41 20,21-12,3-4,1 0,1 2,1 1,0 2,1 1,0 1,1 2,0 2,1 1,15-1,-46 8,-1 0,1 1,0-1,-1 1,1 0,-1 0,1 0,0 0,-1 1,1-1,-1 1,1 0,-1 0,1 0,-1 1,0-1,0 1,0 0,0 0,0 0,0 0,0 0,0 1,-1-1,1 1,-1 0,0 0,0-1,0 2,0-1,0 0,-1 0,1 0,-1 1,0-1,0 1,0-1,-1 1,1-1,-1 1,0 0,0-1,0 3,-6 8,-1 0,0 0,-1-1,0 0,-1-1,0 0,-1 0,-1-1,0 0,0-1,-1 0,0-1,-13 7,-6 7,-2-2,0-2,-1-1,0-1,-2-2,-6 0,33-11,-1-1,1 0,-1-1,0 0,0 0,0-1,0-1,0 0,0 0,0-1,-1 0,2 0,-6-2,14 1,0 1,-1 0,1 0,-1-1,1 1,0-1,0 1,0-1,0 1,0-1,0 0,1 0,-1 1,0-1,1 0,-1 0,1 0,0 1,0-1,0 0,0 0,0 0,0 0,0 0,0 0,1 1,-1-1,1 0,-1 0,1 0,0 1,0-1,0 0,0 1,0-1,0 1,0-1,0 1,1-1,-1 1,0 0,1 0,-1 0,1 0,0 0,0-1,6-8,8-11</inkml:trace>
  <inkml:trace contextRef="#ctx0" brushRef="#br0" timeOffset="3402.683">8161 599,'-19'20,"1"1,1 1,0 1,2 0,1 1,1 0,-6 17,17-39,1 0,0 0,0 0,-1 0,1 0,1 0,-1 0,0 1,0-1,1 0,-1 0,1 1,0-1,0 0,0 1,0-1,0 0,0 1,0-1,1 0,-1 0,1 1,0-1,0 0,0 0,0 0,0 0,0 0,0 0,1 0,-1 0,1-1,-1 1,1 0,0-1,0 1,-1-1,1 0,0 0,0 1,0-1,1-1,-1 1,0 0,0 0,0-1,1 1,-1-1,0 0,14-3,0 0,-1-1,1-1,-1-1,0 0,-1-1,0-1,0 0,0-1,-1 0,0-1,-1 0,0-1,-1-1,0 1,-1-2,0 0,5-9,-9 12,0 0,-1 0,-1 0,1 0,-1-1,-1 0,0 0,-1 0,0 0,0-7,-1 14,-1 0,0 0,0 0,0 0,0 0,0 0,-1 0,0 0,0 0,0 0,0 1,-1-1,0 0,1 1,-1-1,0 1,-1 0,1 0,0-1,-1 1,0 1,0-1,0 0,0 1,0 0,-1-1,1 1,0 0,-1 1,-3-2,-1 0,0 1,0 0,0 1,0 0,0 0,0 1,0 0,0 0,0 1,-1 0,1 0,-3 2,-8 4</inkml:trace>
  <inkml:trace contextRef="#ctx0" brushRef="#br0" timeOffset="4184.372">8725 542,'-31'13,"0"2,1 1,1 1,0 1,2 1,0 2,1 1,-4 5,-66 87,94-111,0 0,0 0,0 0,0 1,1-1,-1 1,1-1,0 1,0-1,1 1,-1 0,1 0,-1-1,1 1,0 0,1 0,-1-1,1 1,-1 0,1-1,0 1,0-1,1 1,-1-1,1 1,0-1,0 0,0 0,0 0,0 0,1 0,0 0,-1-1,1 1,0-1,0 1,1-1,5 2,0 0,1-1,-1 0,1 0,0-1,0 0,0-1,0 0,0-1,0 0,0 0,0-1,0-1,-1 1,1-2,0 1,-1-1,10-5,6-4,1-1,-2-2,0 0,0-2,-2 0,0-1,-1-2,-1 0,-1-1,-1-1,-1-1,3-5,9-18,-1-1,-3-1,-2-2,-2 0,13-51,-27 77,0-1,-2 0,-1 0,-1 0,-1 0,-2-9,1 26,-2-1,1 1,-1 0,0-1,-1 1,0 0,-1 0,1 0,-1 0,-1 0,0 1,0-1,0 1,-1 0,0 0,0 1,-1-1,1 1,-2 1,-4-5,5 6,1 1,-1 0,-1 0,1 1,0-1,-1 1,1 0,-1 1,1 0,-1 0,0 0,0 1,1 0,-1 0,0 1,0 0,1 0,-1 1,1-1,-1 1,1 1,0-1,-1 1,1 0,1 1,-1-1,0 2,-11 6,0 2,1 0,1 0,0 2,1 0,1 0,0 2,-3 6,5-6,0 1,1 0,2 1,0 0,0 0,2 0,0 1,2 0,0 1,1-1,1 0,1 1,1 0,0-1,2 1,0-1,2 1,0-1,1 0,3-1,1-1,0-1,1 0,1 0,0-1,1 0,1-1,0-1,1 0,1-1,0 0,1-1,0-1,1 0,1-1,-8-5,1 0,0 0,0-1,0 0,0-1,0 0,1-1,-1-1,1 1,0-2,0 0,-1 0,1-1,0 0,-1-1,1-1,-1 0,0 0,0-1,14-9</inkml:trace>
  <inkml:trace contextRef="#ctx0" brushRef="#br0" timeOffset="4771.835">9205 542,'-5'9,"0"1,1-1,0 0,1 1,0 0,0 0,1 0,0 0,1 1,0-1,0 0,1 1,1-1,0 0,0 0,1 1,0-1,1 0,1 1,-3-9,1 0,-1 0,1-1,0 1,0 0,-1-1,1 1,1-1,-1 1,0-1,0 0,0 0,1 0,-1 0,0-1,1 1,-1 0,1-1,-1 0,1 0,-1 1,1-1,-1-1,1 1,-1 0,1-1,-1 1,0-1,1 0,-1 0,0 0,1 0,-1 0,70-49,-57 32,0-2,-1 1,-1-2,-1 0,-1 0,-1-1,-1 0,-1-1,3-13,-1 21,-9 50,-1-31,-2 60,3 1,3-1,3 0,8 29,12 20,-5 1,-4 1,-6 1,-4 12,-7-93,-2-1,-1 1,-1-1,-3 0,0 0,-2 0,-2-1,-1 0,-1-1,-2 0,-2 2,5-15,0 0,-1 0,-1-1,-1-1,-1 0,0 0,-1-2,0 0,-2-1,1-1,-2 0,0-1,0-2,-20 9,35-17,0-1,-1 0,1 0,-1-1,1 1,0-1,-1 0,1 0,-1 0,1-1,0 1,-1-1,1 0,0-1,0 1,0-1,-1 1,2-1,-1-1,0 1,0 0,1-1,-1 0,1 0,0 0,0 0,0 0,0-1,0 1,1-1,0 0,0 0,0 0,0 0,0 0,1 0,0 0,0-1,0 1,0-2,-4-30,2 0,2 0,1 0,1 0,3 0,0 0,3 0,1 1,10-30,-2 18,2 1,1 1,3 1,1 1,2 1,2 0,2 3,2 0,1 2,29-26,-36 39</inkml:trace>
  <inkml:trace contextRef="#ctx0" brushRef="#br0" timeOffset="-4554.057">484 429,'-8'-3,"0"0,0 1,0 0,0 0,0 1,-1 0,1 0,0 1,-1 0,1 0,0 1,-1 0,1 1,0 0,0 0,0 1,0-1,0 2,1-1,-1 1,1 1,0-1,0 1,-2 3,-10 12,2 1,0 0,2 2,0 0,2 1,0 0,2 1,1 0,1 1,0 0,3 0,0 1,1-1,2 1,1 1,1-1,2 27,-2-41,1 1,1-1,0 1,0-1,1 0,1 1,1-1,0 0,0-1,1 1,1-1,0 0,1 0,0 0,0-1,1 0,1-1,1 1,-3-3,0-1,0 0,1-1,0 1,0-2,1 1,0-1,0 0,0-1,0 0,1 0,-1-1,1-1,0 1,0-2,0 1,0-1,0-1,0 0,1 0,-1-1,0 0,0-1,7-2,10-5,-1-2,0 0,-1-2,0-1,-1-1,-1-1,0-1,-1-1,-1-1,-1 0,-1-2,0-1,-2 0,0-1,10-20,-11 18,-1-1,-1 0,-1-1,-1-1,-2 0,0 0,-3-1,1-4,-6 23,0 0,-1-1,0 1,0-1,-1 1,0-1,-1 1,-1-1,1 1,-2-1,1 1,-1 0,-1 0,0 0,0 1,-1 0,0-1,-1 1,0 1,0-1,-1 1,0 1,-1-1,-3-3,-1 4,1-1,-1 1,0 1,-1 0,1 1,-1 1,0-1,-1 2,1 0,-1 1,1 0,-1 1,0 0,1 1,-1 1,0 0,1 1,-1 0,1 1,0 1,-2 1,-4 1,0 0,1 2,0 0,0 1,1 1,0 0,1 1,0 1,1 1,1 0,-1 1,2 0,0 1,-4 8,-14 44,25-39</inkml:trace>
  <inkml:trace contextRef="#ctx0" brushRef="#br0" timeOffset="-3718.569">1189 881,'10'-144,"-9"143,-1 1,0-1,0 0,0 0,0 0,0 0,0 0,0 1,0-1,0 0,0 0,-1 0,1 0,0 0,0 1,-1-1,1 0,-1 0,1 1,-1-1,1 0,-1 1,1-1,-1 0,0 1,1-1,-1 1,0-1,1 1,-1-1,0 1,0-1,0 1,1 0,-1 0,0-1,0 1,0 0,0 0,1 0,-1 0,0 0,0 0,0 0,0 0,0 0,0 0,1 1,-1-1,0 0,0 0,0 1,1-1,-1 1,0-1,0 1,1-1,-1 1,0-1,1 1,-1 0,0 0,-35 43,-44 141,67-150,-1 0,-2-1,-1 0,-2-2,-21 29,30-53,19-30,91-130,57-69,-106 138,-34 110,3 51,-19-66,0 0,1-1,1 1,-1 0,2-1,0 0,0 1,1-1,0-1,1 1,0-1,1 0,0-1,1 1,0-1,0-1,1 1,0-2,0 1,1-1,4 2,-12-8,1 0,-1 0,0 0,0 0,0-1,0 1,1-1,-1 1,0-1,1 0,-1 0,0 0,1 0,-1-1,0 1,0-1,1 1,-1-1,0 0,0 1,0-1,0 0,0-1,0 1,0 0,0-1,0 1,-1-1,1 1,0-1,-1 0,0 1,1-1,-1 0,0 0,1-2,29-84,-28 75,14-130,-17 118</inkml:trace>
  <inkml:trace contextRef="#ctx0" brushRef="#br0" timeOffset="-2685.912">2657 712,'-10'-1,"-1"0,1 0,-1 1,1 1,0 0,-1 0,1 1,0 0,0 1,0 0,0 0,-1 2,-4 1,0 0,1 1,0 1,0 1,1 0,0 0,0 2,1-1,0 2,1-1,1 2,0-1,0 1,1 1,1 0,0 0,1 0,1 1,-5 14,10-25,0-1,0 0,0 1,0-1,0 1,1-1,-1 1,1-1,0 1,0-1,1 1,-1-1,1 1,-1-1,1 1,0-1,0 0,1 1,-1-1,1 0,0 0,-1 0,1 0,1 0,-1-1,0 1,1-1,-1 1,1-1,0 0,0 0,-1 0,2 0,-1 0,0-1,0 1,0-1,1 0,-1 0,1 0,-1-1,0 1,1-1,0 0,11-1,0-1,0 0,0-1,0-1,0 0,-1-1,0-1,0 0,0-1,-1-1,0 0,0-1,-1 0,6-6,181-176,-194 185,22-19,-26 24,0 1,-1 0,1 0,0 1,-1-1,1 0,0 0,-1 0,1 0,0 0,-1 1,1-1,0 0,-1 1,1-1,-1 0,1 1,-1-1,1 1,-1-1,1 1,-1-1,1 1,-1-1,0 1,1-1,-1 1,0 0,1-1,-1 1,0 0,0-1,0 1,1 0,-1-1,0 1,0 0,0-1,0 1,0 0,0-1,-1 1,1 0,0-1,0 1,0 0,-1-1,1 1,0-1,-1 1,2 20,-2-5,1 1,0 0,1-1,1 1,1-1,0 0,1 1,1-1,1-1,0 1,0-1,2 0,6 10,-6-19,-1 0,1 0,0-1,0 0,1 0,0-1,0 0,0-1,0 0,0 0,1-1,-1 0,1 0,1-1,13 2</inkml:trace>
  <inkml:trace contextRef="#ctx0" brushRef="#br0" timeOffset="-1580.628">3645 683,'17'280,"-11"-199,-7-81,1 1,-1-1,1 0,-1 0,1 0,-1 0,1 0,-1 0,0 0,1 0,-1 0,1 0,-1 0,1 0,-1-1,1 1,-1 0,1 0,-1 0,1-1,-1 1,1 0,-1-1,1 1,0 0,-1-1,1 1,-1-1,1 1,0 0,0-1,-1 1,1-1,0 1,0-1,-1 1,1-1,0 1,0-1,0 1,0-1,0 0,0 1,0-1,0 1,0-1,0 1,0-1,0 1,0-1,0 1,1-1,-1 1,0-1,0 1,-2-31,1 0,2 0,0 1,3-1,0 0,2 1,1 0,1 0,2 1,1 0,1 1,2 0,0 1,2 1,4-5,3-11,-22 40,-1 1,0 0,-1-1,1 1,0 0,1 0,-1 0,0 0,0 0,0 0,0 0,1 0,-1 0,1 0,-1 0,0 0,1 1,0-1,-1 0,1 0,-1 0,1 0,0 1,0-1,-1 0,1 1,0-1,0 1,0-1,0 1,0-1,0 1,0-1,0 1,0 0,0 0,0-1,0 1,0 0,0 0,0 0,0 0,0 0,0 0,0 1,0-1,0 0,0 0,0 1,0-1,0 1,0-1,0 1,0-1,0 1,-1 0,2-1,51 173,-42-159</inkml:trace>
  <inkml:trace contextRef="#ctx0" brushRef="#br0" timeOffset="-1318.873">4181 994,'5'4,"6"3,2-1</inkml:trace>
  <inkml:trace contextRef="#ctx0" brushRef="#br0" timeOffset="-1169.696">4068 458,'0'0</inkml:trace>
  <inkml:trace contextRef="#ctx0" brushRef="#br0" timeOffset="-685.867">4718 458,'-31'17,"1"2,1 0,0 2,2 2,1 0,0 2,-1 4,20-23,1 1,0 0,0 0,1 1,0-1,0 1,1 0,0 0,0 1,1-1,0 1,0 0,1 0,0 0,1 0,0 0,1 0,-1 0,2 1,-1-1,1 0,1 0,0 0,0 0,0 0,1-1,2 3,-3-7,1-1,0 0,0 1,0-1,0 0,1-1,-1 1,1 0,0-1,-1 0,1 0,0 0,0-1,1 1,-1-1,0 0,0 0,1 0,-1-1,0 1,1-1,-1 0,0 0,1-1,-1 1,1-1,6-1,0 0,-1 0,1-1,-1 0,0-1,0 0,0-1,-1 0,1 0,2-3,3-5,-1-1,-1-1,0 0,-1-1,0 0,7-16,3-2,69-113,-91 146,1 0,-1 0,1 0,-1 0,1 0,-1 0,1 0,0 0,0 0,-1 0,1 0,0 0,0 0,0 1,0-1,0 0,0 1,0-1,0 1,0-1,0 1,1-1,-1 1,0 0,0 0,0-1,0 1,1 0,-1 0,0 0,0 0,0 0,1 1,-1-1,0 0,0 1,0-1,0 0,0 1,1-1,-1 1,0 0,0-1,0 1,-1 0,1 0,0 0,0-1,0 1,0 0,-1 0,1 0,0 0,-1 0,1 0,-1 1,1-1,-1 0,0 0,0 0,1 0,-1 0,0 1,0-1,0 0,0 1,4 18,-1-1,-1 1,-1 0,0 0,-1 0,-2-1,0 1,-4 14,2 3,-60 355,-21-40,71-302,12-35,-1 1,0-1,-1 0,-1-1,0 1,-1-1,-1 0,0 0,-1-1,0 0,-1 0,-1-1,0 0,0-1,-1 0,-1-1,1 0,-11 6,19-15,1 0,0 0,-1 0,1 0,0 0,-1-1,1 1,-1-1,1 0,-1 0,0 0,1 0,-1 0,1-1,-1 1,1-1,-1 1,1-1,0 0,-1 0,1 0,0 0,0 0,0-1,-1 1,1-1,1 1,-1-1,0 0,0 0,1 0,-1 0,1 0,-1 0,1 0,0 0,-1-3,-25-94,26 66,2 0,1 0,2 0,1 0,2 0,0 1,3 1,0-1,2 1,2 1,0 0,2 1,10-12,-12 13,-2 4</inkml:trace>
  <inkml:trace contextRef="#ctx0" brushRef="#br0" timeOffset="1935.606">4181 769,'0'-5,"0"3,0 7,0 7,0 7,0 4,0 4,0 1,-5 2,-1-1,5-4,2-7</inkml:trace>
  <inkml:trace contextRef="#ctx0" brushRef="#br0" timeOffset="18875.363">174 2207,'-1'540,"-3"-479,-2 0,-3-1,-2 1,-5 7,14-61,0 0,0 0,0 0,-1 0,0 0,-1 0,1-1,-1 0,0 1,-1-2,0 1,0 0,0-1,0 0,-1 0,0-1,0 1,0-1,-3 1,8-5,-1 0,1 0,0 0,-1 0,1 0,0 0,-1 0,1 0,0-1,-1 1,1 0,0-1,0 1,0-1,-1 0,1 1,0-1,0 0,0 0,0 0,0 1,0-1,0 0,0 0,1-1,-1 1,0 0,1 0,-1 0,0 0,1-1,0 1,-1 0,1 0,0-1,-1 1,1 0,0-1,0 1,0-1,-3-57,8 27,1 0,1 0,2 0,2 1,0 1,2 0,6-7,12-35,8-23,4 2,3 2,5 1,4 4,3 1,58-62,-103 132,0 0,1 1,1 1,0 0,1 1,0 0,1 1,0 1,0 1,1 1,1 0,-17 7,1 0,-1 0,1 1,-1-1,0 1,1 0,-1-1,1 1,-1 0,1 1,-1-1,1 0,-1 1,0-1,1 1,-1 0,0-1,1 1,-1 1,0-1,0 0,0 0,0 1,0-1,0 1,0 0,0-1,-1 1,1 0,-1 0,1 0,-1 0,0 0,0 1,0-1,0 0,1 3,9 93,-11-95,0 21,-2 1,-1-1,0 0,-2 0,-1 0,-1 0,-1-1,-1 0,-1-1,0 0,-2-1,-1 0,-1 0,0-2,-2 1,0-2,-1 0,0-1,-2-1,0-1,-1-1,0 0,-1-1,-1-2,-21 10,38-19,0 1,0-1,0 0,0 0,-1 0,1-1,0 0,-1 0,0 0,1-1,-1 0,1 0,-1 0,0-1,1 0,-1 0,1 0,0-1,-1 1,1-1,-5-3,10 3,-1-1,1 1,0-1,-1 1,1-1,0 0,1 1,-1-1,0 1,1-1,-1 1,1-1,0 1,0-1,0 1,0 0,0-1,1 1,-1 0,1 0,-1 0,1 0,0 0,0 0,0 1,0-1,0 0,0 1,2-1,1-3,16-17</inkml:trace>
  <inkml:trace contextRef="#ctx0" brushRef="#br0" timeOffset="19220.007">1246 2123,'-37'28,"1"1,2 1,0 3,3 0,1 2,-1 4,27-36,1 1,-1-1,1 1,0 0,0 0,0 0,0 0,1 1,-1-1,1 1,0-1,1 1,-1 0,1 0,0 0,0-1,1 1,-1 0,1 0,0 0,0 0,1 0,0 0,0 0,0 0,0 0,1 0,-1-1,1 1,0 0,1-1,-1 0,1 1,0-1,0 0,0-1,1 1,-1 0,5 2,-2-3,-1-1,1 0,0 0,0-1,0 0,1 0,-1 0,0 0,0-1,0 0,1-1,-1 1,0-1,0-1,0 1,0-1,0 0,0 0,0 0,-1-1,1 0,-1 0,5-4,107-99,-111 100,0-1,-1 0,0 0,0-1,0 1,-1-1,0 0,-1 0,0-1,0 1,0-1,-1 1,-1-1,1 0,-2 0,1 0,-1 0,0 0,-1 0,0 1,-1-1,1 0,-2 0,1 1,-1-1,-1 1,1 0,-1 0,-1 0,1 1,-2-1,1 1,-1 0,0 1,0-1,0 1,-1 1,0-1,0 1,-1 0,1 1,-1-1,0 1,-1 1,-7-3,8 4,0 1,0 0,1 0,-1 0,0 1,0 1,0-1,0 1,0 0,0 1,0 0,-1 1,-10 4</inkml:trace>
  <inkml:trace contextRef="#ctx0" brushRef="#br0" timeOffset="19458.348">1755 2179,'-20'33,"-5"22,-5 5,4-2,6-6,6-13</inkml:trace>
  <inkml:trace contextRef="#ctx0" brushRef="#br0" timeOffset="19604.364">1755 1671,'0'0</inkml:trace>
  <inkml:trace contextRef="#ctx0" brushRef="#br0" timeOffset="19920.071">1952 2546,'227'-482,"-226"481,21-34,-22 35,1-1,-1 1,1-1,-1 1,1 0,-1-1,1 1,0 0,-1-1,1 1,-1 0,1 0,0 0,-1 0,1 0,-1 0,1-1,0 1,-1 1,1-1,0 0,-1 0,1 0,-1 0,1 0,0 0,-1 1,1-1,-1 0,1 1,-1-1,1 0,-1 1,1-1,-1 0,1 1,-1-1,1 1,-1-1,0 1,1-1,-1 1,0-1,1 1,-1 0,0-1,0 1,0-1,1 1,-1 0,0-1,0 1,0 0,0-1,0 1,0-1,0 1,0 0,-1 0,13 113,-13-102,0-1,1 0,1 1,0-1,0 0,1 1,1-1,0 0,0 0,1-1,0 1,1-1,4 7,-7-13,0 0,0-1,1 1,0-1,-1 1,1-1,0 0,0 0,1 0,-1-1,1 1,-1-1,1 0,0 0,0 0,0 0,0 0,0-1,0 0,0 0,0 0,1-1,-1 1,0-1,1 0,-1 0,0 0,1-1,-1 0,0 0,0 0,0 0,0 0,1-1,-2 0,1 0,2-1,15-14,0-2,0 0,-2-1,-1-1,0-1,-2 0,0-1,-2-1,-1-1,7-17,1 4,39-75,-49 88</inkml:trace>
  <inkml:trace contextRef="#ctx0" brushRef="#br0" timeOffset="20169.454">2940 1417,'-5'48,"-2"40,1 14,1 0,1-8,2-10,1-10,1-13,0-7,0-8,0-3,0-3,1-3,-1-4,0-3,0-1,0-6</inkml:trace>
  <inkml:trace contextRef="#ctx0" brushRef="#br0" timeOffset="20406.657">2657 1954,'43'-10,"39"-3,9 1,0 2,-12 3,-13 8,-19 2</inkml:trace>
  <inkml:trace contextRef="#ctx0" brushRef="#br0" timeOffset="20657.131">3504 1981,'-18'8,"-4"0,0 1,0 1,1 1,1 1,0 1,0 1,1 0,1 1,-1 3,17-16,0-1,1 1,-1 0,1 0,-1 0,1 0,0 0,-1 0,1 0,0 1,0-1,1 0,-1 1,1-1,-1 0,1 1,-1-1,1 1,0-1,0 1,1-1,-1 1,0-1,1 0,-1 1,1-1,0 0,0 1,0-1,0 0,0 0,0 0,1 0,-1 0,1 0,-1 0,2 1,80 51,-64-44,-13-9,0 1,0 0,-1 1,1-1,-1 1,1 0,-1 1,0-1,0 1,0 0,-1 0,0 1,1-1,-1 1,-1 0,1 0,-1 0,0 1,0-1,0 1,-1-1,0 1,0 0,-1 0,1 0,-1 0,0 0,-1 1,0-1,0 0,0 0,-1 0,1 0,-3 6,-5-1,0-1,0 0,-2-1,1 0,-1-1,0 1,-1-2,0 0,0 0,0-1,-1 0,0-1,0 0,-1-1,1 0,-1-1,0-1,0 3,-12 3</inkml:trace>
  <inkml:trace contextRef="#ctx0" brushRef="#br0" timeOffset="23021.065">4605 2574,'63'-68,"417"-485,-166 192,-313 360,0-1,0 1,0 0,0-1,0 1,0 0,0-1,1 1,-1 0,0 0,1 0,-1 0,1 0,-1 1,1-1,0 0,-1 1,1-1,0 1,-1 0,1-1,0 1,-1 0,1 0,0 0,0 0,-1 0,1 1,0-1,-1 0,1 1,0-1,-1 1,1 0,0 0,-1-1,1 1,-1 0,0 0,1 0,-1 0,0 1,0-1,1 0,-1 1,0-1,0 0,0 2,25 31,-3 1,0 1,-3 0,-1 2,-1 0,-3 1,-1 1,-1 0,-3 1,2 22,25 116,-27-138,0 52,-10-91,0 0,-1-1,0 1,1-1,-1 1,0-1,0 1,0-1,0 0,0 1,0-1,0 0,0 0,0 0,-1 0,1 0,0 0,-1 0,1 0,-1 0,1-1,-1 1,0-1,1 1,-1-1,1 1,-1-1,0 0,1 0,-1 0,0 0,1 0,-1 0,0 0,1-1,-1 1,0-1,0 1,-65-29,55 22,-60-30,-114-58,-130-45,186 98,118 36</inkml:trace>
  <inkml:trace contextRef="#ctx0" brushRef="#br0" timeOffset="23661.178">6918 1841,'-48'-5,"-1"2,0 2,0 3,0 2,1 1,-25 8,61-11,0 0,0 0,1 1,-1 1,1 0,-1 0,1 1,0 1,-5 3,16-8,-1-1,0 1,1-1,-1 1,1 0,-1-1,1 1,-1 0,1-1,0 1,-1 0,1 0,0 0,0-1,-1 1,1 0,0 0,0 0,0 0,0-1,0 1,0 0,0 0,0 0,1 0,-1-1,0 1,0 0,1 0,-1 0,0-1,1 1,-1 0,1-1,-1 1,1 0,-1-1,1 1,0-1,-1 1,1 0,0-1,-1 0,1 1,0-1,0 1,-1-1,1 0,0 0,0 1,0-1,0 0,44 17,75 17,-119-33,-1-1,1 1,0 0,0-1,0 1,-1 0,1 0,0 0,-1-1,1 1,0 0,-1 0,1 0,-1 0,0 0,1 0,-1 0,0 0,1 0,-1 0,0 0,0 0,0 0,0 1,0-1,0 0,0 0,-1 0,1 0,0 0,0 0,-1 0,1 0,-1 0,1 0,-1 0,1 0,-1-1,0 1,1 0,-1 0,0 0,0 0,-42 38,32-30,-164 139,175-148,-56 55,54-53,1 0,0-1,0 1,0 0,0 0,0 0,0 0,0 0,1 0,-1 0,1 0,-1 0,1 0,0 0,0 0,0 1,0-1,0 0,1 0,-1 0,0 0,1 0,0 0,-1 0,1 0,0 0,0 0,0 0,0-1,1 1,-1 0,0-1,1 1,-1-1,2 1,5 4,1-1,0 0,0-1,1 0,-1 0,1-1,0 0,0-1,0 0,0 0,0-1,0-1,3 0,41 7,-37-4,-13-1,0 0,0-1,0 1,0-1,1 0,-1 0,1 0,-1-1,0 0,1 0,-1 0,1 0,-1-1,1 1,-1-1,0 0,1-1,-1 1,0-1,0 0,0 0,0 0,0 0,-1-1,1 1,-1-1,1 0,1-2,1-13</inkml:trace>
  <inkml:trace contextRef="#ctx0" brushRef="#br0" timeOffset="24024.36">6750 1558,'-12'5,"1"0,1 1,-1 1,1 0,0 0,0 1,1 0,0 1,1 0,0 0,0 1,1 0,0 0,1 1,0 0,1 0,0 0,0 1,1 0,1 0,0 0,1 0,0 0,1 0,0 1,1-1,0 0,1 1,3 10,6 46,-3-1,-3 1,-3-1,-7 52,-8 5,-6-2,-12 25,1-42,27-95</inkml:trace>
  <inkml:trace contextRef="#ctx0" brushRef="#br0" timeOffset="24319.487">7229 1868,'5'39,"1"36,0 10,-1 1,-1-10,-7-8,-2-11,-1-10,1-8,-3-7,-1-3,1-2,-2-1,0 0,2-9,3-8</inkml:trace>
  <inkml:trace contextRef="#ctx0" brushRef="#br0" timeOffset="24859.993">7144 1671,'129'-31,"0"5,49 0,-74 30,-100-3,0-1,0 1,0 0,-1 0,1 0,0 1,-1 0,1-1,-1 1,0 0,0 1,0-1,0 0,0 1,0 0,0 0,-1 0,1 0,-1 0,0 0,0 0,0 1,-1-1,1 1,-1 0,-1 6,-1-1,0 0,-1 0,0 0,-1 0,0 0,0 0,-1 0,0-1,0 0,-1 0,0 0,-1 0,0-1,0 0,0 0,-6 4,-246 224,208-167,49-66,0 0,0 0,0 1,1-1,-1 0,1 0,-1 1,1-1,0 0,0 1,0-1,0 0,0 1,0-1,1 0,-1 1,1-1,0 0,0 0,0 0,0 0,0 1,0-1,0-1,1 1,-1 0,1 0,-1 0,1-1,0 1,-1-1,1 1,2 0,111 35,-32-16,-74-19,0 0,0 1,-1 1,1 0,-1 0,0 0,0 1,-1 0,1 1,-1-1,-1 2,1-1,-1 1,0 0,0 0,-1 0,0 1,0 0,-1 0,0 0,0 1,-1-1,0 1,0 0,-1 0,0 0,-1 0,0 0,-1 0,0 0,0 0,-1 1,0-1,0 0,-1 0,0 0,-3 6,-5-1,0-1,-1 0,-1-1,0 0,0 0,-1-1,-1-1,0 0,0-1,-1-1,0 0,0-1,-1 0,0-2,0 1,-1-2,1 0,-1-2,0 1,-10 1,1-1,-1 0,0-2,0-1,0-2,0 0,0-2,1-1,-1-1,1-1,-4-3,3-4,4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3:08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41,'0'0,"1"0,-1 0,1 0,-1-1,1 1,-1 1,1-1,-1 0,1 0,0 0,-1 0,1 0,-1 0,1 0,-1 1,1-1,-1 0,0 1,1-1,-1 0,1 0,-1 1,0-1,1 1,-1-1,0 0,1 1,-1-1,0 1,1-1,-1 1,0-1,0 1,0-1,0 1,1-1,-1 1,0-1,0 1,0-1,0 1,0-1,0 1,0-1,0 1,0-1,-1 1,1 0,0-1,0 0,0 1,-1-1,1 1,0-1,0 1,-1-1,1 1,0-1,-1 0,1 1,-1-1,1 0,0 1,-1-1,15 2,0 0,1-2,-1 0,1 0,-1-1,1-1,-1 0,12-4,44-6,221-20,-239 27,-35-1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28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3920 1701,'-391'-326,"363"304,-2 2,0 1,-2 1,0 2,0 1,-1 2,-1 1,-1 2,1 1,-15-1,-107-12,-1 6,-1 8,1 7,-1 6,1 7,-92 22,-12 16,-43 24,208-47,2 4,1 5,2 3,2 4,2 5,2 3,-23 20,72-42,0 1,2 2,2 2,1 0,2 2,1 2,1 0,3 2,1 0,-7 21,18-33,2 1,1 0,1 0,1 0,1 1,2 0,1 1,2-1,1 0,1 1,1-1,2 0,1 0,8 24,1-4,2-1,3-1,2 0,1-2,3 0,2-2,1-1,12 11,36 36,4-5,81 68,-67-66,24 24,-6 6,92 122,-148-167,-4 2,-2 2,-4 3,-4 2,-3 1,-3 2,-5 1,-3 2,5 37,-21-66,-3 0,-3 1,-2 0,-3 0,-3 0,-2 0,-2 0,-4 0,-1-1,-3-1,-3 0,-6 9,8-33,-2-1,-1 0,-1-1,-2-1,-1-1,-2-1,0-1,-2-1,-1-2,0 0,-4 0,-57 38,-3-3,-2-4,-10 0,-716 356,792-397,1 2,1 2,1 0,0 1,2 1,-13 15,28-28,1 1,0-1,1 1,-1 1,2-1,-1 1,1 0,0 0,1 0,0 0,1 0,-1 1,2 0,0-1,0 1,0 0,1 0,1-1,0 1,0 0,1-1,1 5,9 22,3-1,0-1,3 0,0-1,2-1,2 0,1-2,1-1,4 2,22 19,2-3,2-1,2-3,2-3,1-2,8 0,24 12,3-4,1-4,2-4,2-5,1-3,44 3,28-2,1-8,0-8,78-6,402-12,31-31,283-54,11-44,-605 69,-4-17,69-36,-210 41,-4-9,-4-10,-4-9,141-95,-176 86,-6-8,-4-7,117-118,-242 204,-3-3,-1-2,-3-1,-1-2,-3-2,-2-1,-2-1,12-33,-33 55,-1-1,-2 1,-1-1,-1 0,-2-1,-2 1,-1-1,-1 1,-1-1,-2 1,-2 0,-1 0,-1 1,-1-1,-2 2,-2 0,0 0,-2 1,-1 1,-1 0,-11-10,-66-90,-6 5,-5 4,-5 4,-138-155,174 182,4-3,4-3,4-4,4-1,-15-44,51 94,2 0,2-1,3-1,1-1,3 0,3 0,1-1,3 0,2 0,3-1,2 1,7-42,8 26,2 1,4 1,2 1,3 2,3 0,3 2,2 2,3 1,3 2,48-50,63-57,134-109,-139 136,-135 124,22-16,-1-2,-2-2,0-1,-3-1,-1-2,-1-1,-3-1,-1-1,-2-2,17-41,-36 69,0-1,-1 1,0-1,-1 1,0-1,-2 0,0 1,0-1,-1 0,-1 1,-1 0,0 0,0 0,-2 0,1 1,-2-1,0 1,0 1,-2 0,1 0,-1 0,-1 1,0 0,-10-7,-36-28,-2 2,-1 4,-2 1,-2 4,-2 2,0 3,-2 3,-6 1,-261-95,-4 14,-290-50,499 134,0 5,-2 6,1 6,-92 8,158 2,-1 2,1 2,1 4,0 2,1 4,0 1,-33 18,57-18,1 1,1 3,1 0,1 3,1 0,-5 8,21-16,1-1,1 2,0 0,2 1,0 0,1 1,1 0,1 1,1 1,-4 17,-46 240,47-208,-32 325,35-287,1 0,-5 0,-4-1,-24 78,35-168,0-2,0 1,-2-1,0 0,-1 0,-1-1,0 0,-1-1,-1 0,0-1,-1 0,-1-1,0-1,0 0,-1-1,-1 0,0-1,-1-1,1-1,-11 4,-2-3,1-1,-2-1,1-1,-1-2,0 0,1-3,-1 0,-13-3,-268 0,298 0,1 0,-1-1,1 0,-1-1,1 0,0-1,1 0,-1-1,1-1,0 0,0 0,1-1,0 0,1-1,-1 0,2 0,-1-1,2 0,-1-1,1 1,1-2,0 1,0-1,1 0,1 0,0 0,0-1,-53-134,29 7,-12 33,39 91</inkml:trace>
  <inkml:trace contextRef="#ctx0" brushRef="#br0" timeOffset="2624.008">3102 3310,'-5'0,"1"0,0 0,-1 0,1 1,-1 0,1 0,0 0,0 0,-1 1,1-1,0 1,0 0,1 0,-1 1,0-1,1 1,-1 0,1 0,0 0,0 0,0 1,0-1,1 1,-2 3,-37 77,40-82,1 0,-1 0,1 0,0 0,0 0,0 0,0 0,0 0,0 0,0 0,0 0,1 0,-1 0,1 0,0 0,0 0,0 0,-1 0,2-1,-1 1,0 0,0 0,0-1,1 1,-1-1,1 0,-1 1,1-1,0 0,-1 0,1 0,0 0,0 0,0 0,0-1,0 1,0 0,0-1,0 0,0 1,0-1,2 0,3-2,0 1,0-2,0 1,0-1,0 0,0 0,-1-1,0 0,1 0,-1 0,-1-1,1 0,-1 0,0-1,0 1,0-1,-1 0,0 0,0-1,0 1,-1-1,-1 5,-1 1,0-1,1 0,-1 1,0-1,0 0,0 0,0 1,0-1,0 0,0 0,-1 0,1 0,-1-1,1 1,-1 0,0 0,0 0,0 0,0 0,0 0,-1 0,1 0,0-1,-1 1,0 0,1 0,-1 0,0 1,0-1,0 0,0 0,-1 0,1 1,0-1,-1 1,1-1,-1 1,1-1,-1 1,0 0,0 0,0 0,1 0,-1 0,0 0,0 0,0 1,0-1,-1 1,1-1,0 1,0 0,0 0,0 0,-2 0,-3 3,1 0,-1 1,1-1,-1 1,1 0,1 1,-1 0,1 0,-1 0,1 0,1 1,-1 0,1 0,0 0,0 0,1 1,0-1,-2 8,4-13,1 0,0 1,0-1,-1 0,1 1,0-1,0 0,0 0,1 1,-1-1,0 0,0 1,1-1,-1 0,0 0,1 1,0-1,-1 0,1 0,0 0,-1 0,1 0,0 0,0 0,0 0,0 0,0 0,0 0,0 0,0-1,0 1,1 0,-1-1,0 1,0-1,1 0,-1 1,0-1,0 0,1 0,-1 0,0 1,1-1,-1-1,0 1,1 0,-1 0,0 0,1-1,-1 1,0-1,0 1,0-1,1 1,-1-1,0 0,0 0,0 1,0-1,0 0,0 0,0 0,0 0,-1 0,1 0,0-1,1 1,0 0,0 0,0 0,0 0,0-1,-1 1,1-1,0 1,-1-1,1 0,-1 1,0-1,0 0,1 0,-1 0,0 0,-1 0,1 0,0 0,-1 0,1-1,-1 1,1 0,-1 0,0 0,0-1,0 1,0 0,-1-2,-2 5,0-1,0 0,0 0,0 1,0 0,0-1,0 1,1 0,-1 1,0-1,0 0,1 1,-1-1,1 1,-1 0,1 0,0 0,0 0,-1 1,1-1,-20 27,19-17</inkml:trace>
  <inkml:trace contextRef="#ctx0" brushRef="#br0" timeOffset="4151.986">2339 2350,'-33'30,"1"2,2 2,1 1,1 1,2 1,2 1,2 1,1 1,2 2,1 1,-79 146,40-92,-102 156,144-241,24-38,255-512,-49 208,-129 212,-86 117,0 1,1-1,-1 0,0 1,1-1,-1 0,1 1,-1-1,1 0,0 1,-1-1,1 1,-1-1,1 1,0-1,0 1,-1 0,1-1,0 1,0 0,-1-1,1 1,0 0,0 0,0 0,-1 0,1 0,0 0,0 0,0 0,-1 0,1 0,0 0,0 1,0-1,-1 0,1 0,0 1,-1-1,1 1,0-1,0 1,-1-1,1 1,-1-1,1 1,-1-1,1 1,-1 0,1-1,-1 1,1 0,-1-1,0 1,1 0,-1 0,0 0,0-1,1 1,-1 0,0 0,0 0,0-1,0 2,4 59,-4-56,-1 31,2-1,2 1,0-1,3 0,6 19,106 375,-104-385,-69-105,13 27,0 2,-3 2,0 2,-2 2,0 2,-2 2,-3 2,-247-85,273 97,6-1</inkml:trace>
  <inkml:trace contextRef="#ctx0" brushRef="#br0" timeOffset="6804.684">6432 5200,'-9'36,"8"-35,0 1,0 0,0-1,0 1,0 0,1 0,-1 0,0 0,1 0,-1 0,1-1,0 1,0 0,0 0,0 0,0 0,0 0,0 0,1 0,-1 0,1 0,-1 0,1 0,0 0,0 0,0-1,0 1,0 0,0-1,0 1,1-1,-1 1,1-1,-1 1,1-1,-1 0,1 0,1 1,3-1,0-1,0 1,0-1,-1 0,1-1,0 1,0-1,0-1,-1 1,1-1,0 0,-1 0,0 0,1-1,-1 0,0 0,0 0,-1-1,1 1,-1-1,1 0,-1-1,0 1,-1-1,1 0,-1 1,0-2,0 1,-1 0,1 0,-1-1,0 1,-1-1,2-5,-3 8,0-1,0 1,-1 0,1 0,0-1,-1 1,0 0,0 0,0 0,0 0,0 0,-1 0,1 0,-1 1,0-1,0 0,0 1,0-1,0 1,-1 0,1 0,0 0,-1 0,0 0,0 0,1 1,-1 0,0-1,0 1,0 0,0 0,-1 0,1 1,0-1,0 1,0 0,-1 0,1 0,0 0,0 0,0 1,-1 0,1-1,0 1,0 0,0 1,0-1,0 0,1 1,-1 0,0-1,1 1,-1 0,0 1,-8 4,1 0,0 1,1 0,0 1,0 0,1 0,0 0,1 1,0 0,0 1,1 0,1 0,-1 1,6-9,-1-1,1 1,0 0,0 0,0 0,0 0,1-1,-1 1,1 0,-1 0,1-1,0 1,0 0,1-1,-1 1,0-1,1 1,-1-1,1 0,0 0,0 0,0 0,0 0,0 0,0 0,1 0,-1-1,0 1,1-1,-1 0,1 0,0 0,-1 0,1 0,0-1,0 1,-1-1,1 1,0-1,0 0,0 0,0-1,-1 1,1 0,0-1,0 0,-1 0,1 0,0 0,-1 0,1 0,0-1,4 0,0-1,0 1,0-1,0-1,0 1,-1-1,1 0,-1-1,0 0,-1 0,1 0,-1 0,0-1,0 0,-1 0,0 0,3-6,-7 10,0 0,0 0,0 0,0 0,-1 1,1-1,-1 0,1 0,-1 1,0-1,1 0,-1 1,0-1,0 1,0-1,-1 1,1-1,0 1,0 0,-1-1,1 1,-1 0,1 0,-1 0,0 0,1 1,-1-1,0 0,1 1,-1-1,0 1,0-1,0 1,1 0,-1 0,0 0,0 0,0 0,0 0,1 1,-1-1,0 0,0 1,1-1,-1 1,0 0,0 0,1 0,-1 0,1 0,-1 0,1 0,-1 0,1 0,0 1,-1 0,0-2,0 1,0 0,0 0,0 0,0 0,0 0,1 0,-1 0,0 1,1-1,-1 1,0-1,1 1,0 0,-1 0,1-1,0 1,0 0,0 0,0 0,0 0,1 0,-1 0,1 0,-1 1,1-1,0 0,0 0,0 0,0 1,35-9,-23-4</inkml:trace>
  <inkml:trace contextRef="#ctx0" brushRef="#br0" timeOffset="7190.544">7166 5031,'-25'78,"3"1,-10 71,23-103,-4 41,4 1,4 0,6 75,0-98,-6-16,-1-33</inkml:trace>
  <inkml:trace contextRef="#ctx0" brushRef="#br0" timeOffset="7768.976">6996 5059,'33'-19,"0"1,0 2,2 1,0 1,1 3,0 0,0 3,38-5,-68 12,0 0,-1 0,1 1,0 0,-1 0,1 0,0 1,-1-1,1 1,-1 1,1-1,-1 1,1 0,-1 0,0 0,0 1,0 0,0 0,-1 0,1 1,-1 0,0-1,0 2,0-1,0 0,-1 1,0-1,0 1,0 0,0 0,-1 0,0 1,0-1,0 0,-1 1,0-1,0 1,0 0,0-1,-1 1,-3 9,-1 0,-1 0,0 0,-1-1,0 0,-1 0,-1 0,0-1,-1 0,0-1,-8 9,-1 3,-8 9,18-24,0 0,0 1,2 0,-1 0,1 0,0 1,1 0,0 0,1 1,0-1,5-6,0-1,0 1,0-1,1 1,-1-1,1 0,0 0,0 0,0 0,1 0,0 0,-1 0,1-1,0 0,1 1,-1-1,1 0,-1-1,1 1,0-1,0 1,0-1,0 0,0 0,1-1,-1 0,3 1,14 9,-9-5,1 0,-1 1,-1 0,0 1,0 0,0 0,-1 2,0-1,-1 1,0 1,-1-1,0 1,0 1,-1 0,-1 0,0 0,-1 1,0 0,1 7,-4-10,-1 0,-1 0,0 0,0 0,-1 0,0-1,-1 1,0 0,0 0,-1-1,0 1,-1-1,0 0,-1 0,0 0,0-1,-1 0,0 0,0 0,-1-1,0 1,0-2,-1 1,1-1,-2 0,-6 4,-8-1,0-1,0-1,0-1,-1-1,0-1,0-1,0-1,-1-1,1-1,0-2,0 0,0-1,0-2,0 0,1-2,0 0,-4-3,-63-31,77 29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0:28.6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1126 72,'1'-1,"0"0,0 0,0 0,-1 0,1-1,0 1,-1 0,1 0,-1-1,1 1,-1 0,1-1,-1 1,0 0,0-1,0 1,0 0,0-1,0 1,0-1,0 1,0 0,-1-1,1 1,-1 0,1-1,-1 1,1 0,-1 0,0-1,1 1,-1 0,0 0,0 0,0 0,0 0,0 0,0 0,0 1,0-1,-1 0,1 0,0 1,0-1,-1 1,1-1,0 1,-1 0,1-1,0 1,-1 0,1 0,-1 0,1 0,0 0,-1 0,1 0,-1 1,-15 3,0 1,1 0,-1 2,1 0,0 0,1 2,0 0,1 0,-4 4,-26 15,-418 267,114-98,267-171,90-41,45-25,2 2,2 3,32-13,-47 25,186-93,4 10,231-69,-322 132,-124 48,-36 12,-222 107,-38-7,-4-12,-73 8,338-107,-106 30,181-33,238-48,-241 37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40:30.80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1413 321,'-11'-4,"-1"2,0 0,0 0,0 1,0 1,0 0,0 0,0 1,0 1,1 0,-1 1,0 0,1 1,-1 0,1 1,-165 91,127-66,-50 29,-2-5,-95 35,-14-10,192-85,42-16,356-219,-133 86,162-70,-238 133,-226 131,-54 29,-893 536,995-600,-54 31,-1-3,-2-2,-1-3,-1-2,-20 1,56-21,31-5,-1 0,1 0,-1 0,0 0,1 0,-1 0,0 0,1 0,-1 0,0-1,1 1,-1 0,0 0,1 0,-1-1,0 1,1 0,-1 0,0-1,0 1,1 0,-1-1,0 1,0 0,0-1,0 1,1 0,-1-1,0 1,0 0,0-1,0 1,0 0,0-1,0 1,0-1,0 1,0 0,0-1,0 1,0 0,0-1,0 1,0 0,-1-1,1 1,0 0,0-1,0 1,-1 0,1-1,0 1,0 0,-1-1,1 1,0 0,0 0,-1 0,1-1,0 1,-1 0,1 0,123-71,-74 46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6:00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343,'303'-178,"-286"165,-12 9,0 0,0 0,1 0,-1 0,1 1,0 0,0 0,0 0,0 1,1 0,-1 0,0 1,1 0,4-1,-9 4,0-1,0 1,-1-1,1 1,0-1,-1 1,0 0,1 0,-1-1,0 1,0 0,0 0,0 1,0-1,0 0,-1 0,1 0,-1 0,0 1,1-1,-1 0,0 0,0 1,0-1,-1 0,1 0,0 1,-1 0,1 3,3 281,-20-140,-6-1,-9 7,-16 99,33-161,4 1,3 0,5 8,4-57,-19-83,14 25,-1 0,0 1,-1-1,0 1,-2 1,1-1,-2 1,0 0,0 1,-1 0,-1 1,0 0,0 1,-1 0,0 0,-1 1,0 1,-1 0,1 1,-1 1,-1 0,1 0,-13-2,-13 3,1 2,0 2,-1 1,1 2,0 1,-1 3,2 1,-1 2,1 1,1 2,-12 6,18-2,9-2</inkml:trace>
  <inkml:trace contextRef="#ctx0" brushRef="#br0" timeOffset="550.25">1101 823,'725'-177,"-600"142,-109 43,-30 18,8-16,-10 25,2 0,1 1,2 1,2 0,1 0,2 0,1 1,2 0,2 28,2-10,-1-32</inkml:trace>
  <inkml:trace contextRef="#ctx0" brushRef="#br0" timeOffset="955.374">2370 993,'-9'2,"-1"0,1 1,0 1,0-1,0 1,1 1,0 0,-1 0,2 0,-1 1,0 0,1 1,1 0,-1 0,1 0,-1 1,-3 4,1 0,-1 1,2 0,0 0,0 1,1-1,1 2,1-1,0 1,0 0,2 0,0 0,0 1,2-1,-1 0,2 9,1-20,-1 0,1 0,-1 1,1-1,1 0,-1 0,1 0,-1 0,1 0,0 0,0-1,1 1,-1-1,1 1,0-1,0 0,0 0,0 0,0-1,1 1,-1-1,1 1,0-1,0 0,0-1,0 1,0-1,0 0,0 0,0 0,0 0,1-1,-1 1,0-1,0 0,1 0,-1-1,0 0,0 1,1-1,1-1,15-4,0 0,-1-1,0-1,0 0,-1-2,0 0,-1-1,0-1,-1-1,0-1,-1 0,0-1,-2 0,1-2,-2 1,0-2,-2 0,11-18,-18 26,0 0,0 0,-1 0,0-1,-1 1,0-1,-1 0,0 1,-1-1,0 0,0 0,-1 1,0-1,-3-5,3 10,0 0,-1 0,0 0,0 0,0 0,-1 1,1-1,-2 1,1 0,0 0,-1 0,0 0,0 1,-1-1,1 1,-1 0,0 1,0-1,0 1,0 0,-1 0,1 0,-1 1,0 0,-5-1,4 2,0 1,-1 1,1-1,-1 1,1 1,0-1,-1 1,1 0,0 1,0 0,1 0,-1 0,1 1,-1 0,-2 2,-16 10</inkml:trace>
  <inkml:trace contextRef="#ctx0" brushRef="#br0" timeOffset="1252.86">2879 1388,'-5'-24,"3"-23,7-12,3-1,4 5,5 6,5 12,-2 8,1 4,2 1,1 4,2 2,1 3,0 5,-3 8,-7 9,-6 5</inkml:trace>
  <inkml:trace contextRef="#ctx0" brushRef="#br0" timeOffset="2333.521">3951 259,'25'265,"-23"75,-29-78,2-82,30-152,13-34,-9-13,0-1</inkml:trace>
  <inkml:trace contextRef="#ctx0" brushRef="#br0" timeOffset="2569.059">3697 852,'43'0,"24"-5,6-1,-1-1,-7 2,-11 2,-8 1,-9 1,-9 5,-6 2,-1 1,-4-2</inkml:trace>
  <inkml:trace contextRef="#ctx0" brushRef="#br0" timeOffset="2884.309">4346 1218,'-2'-1,"0"0,0 0,1 0,-1-1,0 1,1 0,-1-1,1 1,0-1,0 0,-1 1,1-1,0 0,0 0,0 1,1-1,-1 0,0 0,1 0,-1 0,1 0,0 0,0 0,0 0,0-1,0 1,0 0,0 0,1 0,-4-14,1 0,1 0,1 0,0 0,1 0,1 1,0-1,1 0,1 0,0 1,1 0,1 0,1 0,0 1,0 0,1 0,1 1,1 0,0 0,0 1,1 1,1 0,0 0,0 1,39-3,-32 16</inkml:trace>
  <inkml:trace contextRef="#ctx0" brushRef="#br0" timeOffset="3235.015">5052 767,'-43'22,"0"1,2 3,1 1,2 2,0 2,2 1,-17 21,47-48,0 1,1-1,-1 1,1 1,0-1,1 1,0-1,0 1,0 1,1-1,0 0,0 1,1 0,0-1,1 1,-1 0,1 0,1 0,0 0,0 4,1-11,0 1,0 0,0 0,0 0,0-1,1 1,-1 0,1-1,-1 1,1-1,-1 0,1 0,0 1,0-1,0 0,-1 0,1-1,0 1,0 0,0-1,0 1,1-1,-1 1,0-1,0 0,0 0,0 0,0 0,0-1,0 1,0 0,0-1,0 1,0-1,0 0,0 0,1 0,73-38,-42 14,-2-2,-1 0,-2-2,0-2,14-21,70-71,-91 112,-16 16</inkml:trace>
  <inkml:trace contextRef="#ctx0" brushRef="#br0" timeOffset="3641.832">5278 1190,'125'-314,"-113"296,-5 25,-5 37,-2-33,0-7,-1-1,1 1,0-1,1 1,-1-1,1 1,0-1,-1 0,1 1,1-1,-1 0,0 0,1 1,0-1,0 0,0-1,0 1,0 0,0 0,1-1,-1 0,1 1,0-1,0 0,-1 0,1-1,1 1,-1 0,0-1,0 0,1 0,-1 0,0 0,1 0,-1-1,1 0,-1 1,1-1,-1-1,1 1,-1 0,1-1,-1 0,0 1,1-1,1-2,9-6,0-1,-1-1,-1-1,1 0,-2 0,0-1,6-9,41-44,-39 49,-1 4</inkml:trace>
  <inkml:trace contextRef="#ctx0" brushRef="#br0" timeOffset="4107.466">6067 739,'1'-1,"-1"1,1-1,-1 1,1-1,0 1,-1-1,1 1,-1-1,1 1,0 0,0-1,-1 1,1 0,0 0,-1-1,1 1,0 0,0 0,0 0,-1 0,1 0,0 0,0 0,-1 0,1 0,0 1,0-1,-1 0,1 0,0 1,0-1,-1 0,1 1,0-1,-1 1,1-1,-1 1,1-1,0 1,-1-1,1 1,-1-1,0 1,1 0,-1-1,1 1,-1 0,-10 38,-41 23,-15 29,66-86,0-1,0 0,0 1,0-1,0 0,1 1,0-1,0 0,0 0,1 1,-1-1,1 0,0 0,0-1,0 1,1 0,-1-1,1 1,0-1,0 0,0 0,0 0,1 0,-1-1,1 1,0-1,0 0,-1 0,1 0,1-1,-1 1,0-1,0 0,1 0,42 27,-44-26,0 0,0 0,0 1,-1-1,1 1,-1-1,1 1,-1 0,0 0,0 0,0 0,-1 0,1 1,-1-1,0 0,1 1,-1-1,-1 1,1-1,-1 1,1 0,-1-1,0 1,0-1,-1 1,1 0,-1-1,1 1,-1-1,0 1,-1-1,1 0,-1 1,1-1,-1 0,0 0,0 0,0 0,0 0,-1-1,1 1,-1-1,0 1,0-1,0 0,-1 1,-50 21,29-18</inkml:trace>
  <inkml:trace contextRef="#ctx0" brushRef="#br0" timeOffset="4722.293">5165 796,'-10'0,"-3"4,1 7,2 7,3 4,3 3,2 3,1 1,1 0,0 1,1-1,4-5,7-1,5-6,6-4,2-6,3-3,-3-2</inkml:trace>
  <inkml:trace contextRef="#ctx0" brushRef="#br0" timeOffset="5787.576">6463 203,'-17'128,"9"-36,4-1,4 1,4 0,9 43,-10-107,-2 0,0 0,-2 0,-1 1,-2-1,0-1,-2 1,-8 25,13-51,0-1,0 0,0 0,0 0,0 0,1 0,-1 1,0-1,1 0,-1 0,1 0,-1 1,1-1,0 0,-1 1,1-1,0 0,0 1,0-1,0 0,0 1,0-1,0 0,1 0,-1 1,0-1,1 0,-1 1,1-1,0 0,-1 0,1 0,0 0,-1 0,1 0,0 0,0 0,0 0,0 0,0 0,0 0,0 0,0-1,1 1,-1 0,0-1,0 1,0-1,1 0,0 1,14-6</inkml:trace>
  <inkml:trace contextRef="#ctx0" brushRef="#br0" timeOffset="6500.782">7197 683,'-85'62,"2"3,4 5,-2 7,71-68,4-5,0 1,0 0,1 0,0 1,-1 0,2 0,-1 0,1 0,0 1,0-1,1 1,0 0,0 1,1-1,0 0,-1 6,4-10,1-1,-1 1,1-1,0 1,0-1,0 0,0 0,0 0,1 0,-1-1,1 1,-1 0,1-1,0 0,-1 0,1 0,0 0,0 0,0 0,0-1,0 1,-1-1,1 0,0 0,0 0,0 0,0 0,0-1,0 1,0-1,0 0,0 0,-1 0,1 0,0-1,0 0,25-7,-2-1,0-1,0-1,-1-2,0 0,12-11,10-4,17-18,-52 37,0 0,0 1,0 1,1 0,1 1,-1 0,1 1,10-3,-23 8,1 1,-1-1,1 1,0 0,0 0,-1 0,1 0,0 0,-1 0,1 0,0 0,0 0,-1 1,1-1,-1 1,1-1,0 1,-1 0,1 0,-1 0,1 0,-1 0,0 0,1 0,-1 0,0 0,0 0,0 1,0-1,0 1,0-1,0 1,0-1,-1 1,1-1,0 1,-1 0,1 1,5 73,-6-52,0-19,-1-1,1 1,1-1,-1 1,1-1,0 1,0-1,0 1,0-1,1 0,0 0,0 1,0-1,0 0,1-1,0 1,-1 0,1-1,0 0,1 1,-1-1,1-1,-1 1,1 0,0-1,0 0,0 0,0 0,0 0,1 0,-1-1,1 0,-1 0,1 0,-1-1,1 0,-1 1,1-1,-1-1,1 1,-1-1,1 0,2-1,12-7,0-1,-1-1,-1-1,0 0,0-1,-1-1,-1-1,-1 0,0-1,-1 0,0-1,-2 0,1-2,2-1,18-23,-2-2,-2-1,-1-2,-3 0,-3-1,-1-2,-2 0,-3 0,-2-2,-2 0,-3 0,-2-1,-1-34,-5 71,1 12,-1 0,1 0,-1 0,0 0,0 0,-1 0,0 0,0 0,0 0,0 0,-1 1,0-1,0 0,0 1,0-1,-1 1,0-1,2 4,0 0,0 1,0-1,0 1,0-1,0 1,-1-1,1 1,0 0,0 0,0 0,0-1,-1 1,1 0,0 0,0 0,0 1,0-1,-1 0,1 0,0 1,0-1,0 1,0-1,0 1,0-1,0 1,0 0,0-1,0 1,0 0,0 0,1-1,-1 1,0 0,0 0,1 0,-1 0,1 0,-1 0,1 0,-1 1,1-1,-23 50,12 2,2 1,2 0,3-1,2 2,2-1,3 0,2 0,3-1,1 0,4 0,16 46,61 115,-119-232,14 2,3 1</inkml:trace>
  <inkml:trace contextRef="#ctx0" brushRef="#br0" timeOffset="6739.395">7507 541,'48'5,"40"1,14 0,0-1,-8-1,-11-2,-9-1,-13 0,-7-1,-8 4,-7 2,-5 0,-4-1,-2-2,-1-1,-5-1</inkml:trace>
  <inkml:trace contextRef="#ctx0" brushRef="#br0" timeOffset="11404.164">8608 626,'5'0,"1"5,0 6,4 1,0 4,-2 4,-2 3,-2 2,-2 2,-1 2,0 0,-2-1,-4 1,-2 0,0 0,2-1,1-9,2-8</inkml:trace>
  <inkml:trace contextRef="#ctx0" brushRef="#br0" timeOffset="11675.702">8720 230,'-14'10,"0"3,2 4,3-1</inkml:trace>
  <inkml:trace contextRef="#ctx0" brushRef="#br0" timeOffset="12154.289">9030 597,'-14'18,"1"1,0 0,2 0,0 2,1-1,1 1,1 1,1-1,-3 16,9-33,0-1,0 0,1 0,-1 0,1 1,0-1,0 0,0 0,0 1,1-1,-1 0,1 0,0 0,0 0,0 1,0-1,1-1,-1 1,1 0,0 0,0 0,0-1,0 1,0-1,0 0,1 0,-1 0,1 0,0 0,-1 0,1 0,0-1,0 0,0 1,0-1,0 0,0 0,1-1,-1 1,0-1,0 0,1 1,1-2,5 2,0 0,-1-1,1 0,0-1,-1 0,1-1,-1 0,1 0,-1-1,0 0,0-1,0 0,-1 0,1-1,-1 0,0 0,0-1,-1 0,0-1,0 1,0-1,-1-1,0 0,-1 4,0-1,-1 0,1 0,-1 0,-1-1,1 1,-1-1,0 0,0 0,-1 0,1-1,-1 1,-1 0,1-1,-1 1,0-1,-1 0,0 1,0-1,0 1,-1-1,1 0,-2 1,1-1,-1 1,0 0,-1-2,1 3,0 1,-1-1,1 0,-1 1,0 0,0 0,-1 0,1 0,-1 0,0 1,0-1,0 1,-1 0,1 0,-1 1,1 0,-1-1,0 1,0 1,0-1,0 1,0 0,0 0,0 0,-1 1,1 0,0 0,0 0,-1 1,1-1,0 1,0 0,0 1,-5 1,-45 23,30-11</inkml:trace>
  <inkml:trace contextRef="#ctx0" brushRef="#br0" timeOffset="12672.001">9397 852,'91'-90,"13"-32,-103 121,-1 0,1 0,0-1,0 1,0 0,0 0,0 0,0 0,1 1,-1-1,0 0,0 0,1 1,-1-1,0 1,1-1,-1 1,0-1,1 1,-1 0,1 0,-1 0,1-1,-1 2,0-1,1 0,-1 0,1 0,-1 1,1-1,-1 0,0 1,1 0,-1-1,0 1,0 0,2 0,34 47,-23-27,-10-15,0-1,0 1,0-1,1-1,0 1,0-1,0 1,0-1,1-1,0 1,-1-1,1 0,0 0,1-1,-1 0,0 0,1 0,-1-1,1 0,0 0,-1 0,1-1,0 1,0 0,0-1,0 1,0-1,-1-1,1 1,0-1,0-1,0 1,-1-1,1 0,0-1,-1 1,0-1,0 0,0-1,0 0,0 0,-1 0,1 0,-1-1,-1 0,1 0,0 0,-1-1,0 0,-1 1,1-1,-1-1,0 1,-1 0,1-1,-1-1,0-16</inkml:trace>
  <inkml:trace contextRef="#ctx0" brushRef="#br0" timeOffset="14219.783">11007 739,'-25'25,"2"1,0 1,2 1,1 1,1 0,2 2,1 0,1 1,-1 10,13-39,1 1,0 0,1 0,-1 0,1 0,-1 0,1 1,0-1,1 0,-1 1,1-1,0 0,0 1,0-1,1 0,-1 1,1-1,0 0,1 0,-1 0,0 0,1 0,0 0,0 0,0 0,1-1,-1 1,1-1,0 1,0-1,0 0,0 0,1-1,-1 1,1-1,0 1,-1-1,4 1,5-2,1 0,-1-1,1 0,-1-1,1 0,-1-1,1 0,-1-1,0-1,0 1,-1-2,1 0,-1 0,0-1,0-1,-1 0,0 0,0-1,0 0,4-6,2 2,-5 4,0-1,-1 0,0-1,-1 0,0 0,-1-1,0 0,-1-1,0 1,3-9,-7 15,-1 1,0-1,-1 0,1 0,-1 0,0-1,0 1,0 0,-1 0,0-1,0 1,0 0,0-1,-1 1,0 0,0 0,-1 0,1 0,-1 0,0 0,-1 0,1 0,-1 1,0-1,0 1,0 0,0 0,-3-2,-2 0,1-1,-1 2,-1-1,1 1,-1 0,0 1,0 0,0 1,-1-1,1 2,-1-1,0 1,1 1,-1 0,0 0,0 1,0 1,0-1,0 1,0 1,1 0,-1 0,1 1,-1 0,1 1,-7 4,16-8,1 0,-1 0,1 1,-1-1,1 0,-1 0,0 1,1-1,-1 1,0-1,1 0,-1 1,0-1,0 1,1-1,-1 1,0-1,0 1,0-1,1 1,-1-1,0 1,0-1,0 1,0-1,0 1,0-1,0 1,0-1,0 1,-1-1,1 1,0-1,0 1,0-1,0 0,-1 1,1-1,0 1,0-1,-1 1,1-1,0 0,-1 1,1-1,-1 0,1 1,0-1,-1 0,1 1,-1-1,1 0,-1 0,1 0,-1 1,22-11,0 0,-1-1,0-1,-1-1,0-1,3-5,25-16,-6 8,-1-2,-1-2,-2-2,-1-1,-2-2,-1-1,-2-1,3-8,-30 39,1 1,-1-2,0 1,-1 0,0-1,0 1,0-1,-1 0,0 0,-1 0,0 0,0 0,-1 0,0-1,0 1,-1 0,0-3,1 10,0 0,0 0,0 0,-1 1,1-1,0 0,-1 0,1 0,0 0,-1 0,1 0,-1 1,1-1,-1 0,1 0,-1 1,0-1,1 0,-1 1,0-1,0 0,1 1,-1-1,0 1,0 0,0-1,0 1,0-1,0 1,0 0,0 0,1 0,-1 0,0 0,0 0,0 0,0 0,0 0,0 0,0 0,0 0,0 1,0-1,0 0,0 1,0-1,1 1,-1-1,0 1,0-1,1 1,-1 0,0 0,-29 44,20-12,2 0,1 1,1-1,2 1,2 1,1-1,1 0,2 0,2 0,6 31,14 39,5-1,35 82,-30-93,-5 2,-3 1,-5 1,-4 1,-2 17,-13-102,0 1,-1 0,-1-1,0 1,0-1,-1 1,-1-1,0 1,-1-1,0 0,-1 1,0-2,-1 1,0 0,-1-1,0 0,-1-1,0 1,0-1,-2 0,1-1,-1 0,0-1,-7 6,7-8,0 0,-1-1,1 0,-1 0,0-1,0 0,0-1,-1 0,1-1,-1 0,0-1,1 0,-1 0,0-1,0 0,0-1,1-1,-1 0,0 0,1-1,0 0,0-1,0 0,0 0,0-1,1-1,0 1,0-2,0 1,1-1,0 0,0-1,1 0,0 0,0-1,-1-3,4 4,1 0,0-1,1 1,0-1,0 0,1 0,0 0,0 0,1 1,0-1,1 0,0 0,0 0,1 0,0 1,1-1,0 1,0-1,1 1,0 0,4-5,116-152,8 29,-95 101</inkml:trace>
  <inkml:trace contextRef="#ctx0" brushRef="#br0" timeOffset="27928.283">12474 683,'0'283,"16"-209,-18-69,-5-27,5-2,2 0,1 0,0 0,2 0,1 0,1 1,1-1,0 1,2 1,1-1,1 1,1 1,0 0,2 0,0 2,2-1,13-13,-27 31,0 0,1 0,-1 0,1 0,-1 0,1 1,0-1,-1 1,1-1,0 1,0-1,0 1,0 0,1 0,-1 0,0 0,0 1,1-1,-1 0,0 1,1 0,-1-1,1 1,-1 0,0 0,1 1,-1-1,0 0,1 1,-1-1,0 1,1 0,-1 0,0 0,0 0,0 0,0 0,0 1,0-1,0 1,0-1,0 1,-1 0,1 0,-1-1,1 3,45 55,-37-56</inkml:trace>
  <inkml:trace contextRef="#ctx0" brushRef="#br0" timeOffset="28258.918">13123 683,'-5'38,"-6"22,-1 6,1-3,7-13,5-10,1-6,1-6,5-6,1-12,-1-13,3-10,-1-8,-2-1</inkml:trace>
  <inkml:trace contextRef="#ctx0" brushRef="#br0" timeOffset="28496.259">13236 400,'-19'5,"-6"6,5 6,6 1</inkml:trace>
  <inkml:trace contextRef="#ctx0" brushRef="#br0" timeOffset="31597.722">13885 654,'1'-3,"0"0,1 0,-1 0,0 0,-1 0,1 0,-1 0,1-1,-1 1,0 0,0 0,0 0,-1-1,1 1,-1 0,0 0,1 0,-2 0,1 0,0 0,0 0,-1 0,0 1,1-1,-1 1,0-1,0 1,-1-1,1 1,0 0,-1 0,1 0,-1 0,0 1,0-1,1 1,-1 0,0 0,0-1,0 2,0-1,-2 0,-7 3,0 1,0 0,0 1,1 0,-1 1,1 0,0 1,0 0,1 1,0 0,0 1,0 0,1 0,1 1,-1 0,1 1,0 1,-7 4,1-2,1 0,1 1,0 0,0 0,2 1,0 1,0 0,2 0,0 1,1 0,0 0,1 1,2 0,-1 0,1 7,5-18,0-1,1 1,-1 0,1 0,1-1,-1 0,1 1,0-1,1 0,-1 0,1 0,0-1,1 0,-1 1,1-2,0 1,1 0,-1-1,1 0,0 0,0-1,0 0,0 0,0 0,1 0,-1-1,1 0,0-1,0 0,-1 0,1 0,0-1,0 0,0 0,0 0,0-1,0 0,-1-1,1 0,0 0,-1 0,1 0,0-2,16-12,0-1,-2-2,0 0,-1-1,-1 0,-1-2,-1 0,-1-1,-1-1,-1-1,1-5,72-172,-82 241,-7 22,-2 55,4-1,6 0,17 93,-15-177,-1 0,-2 0,-1 0,-1 1,-2-1,-2 1,0 0,-2-1,-1 0,-2 0,-1 0,-10 25,12-41,-1-1,0-1,-1 1,-1-1,0-1,-1 1,0-1,0-1,-2 1,1-2,-1 0,-1 0,0-1,0 0,-1-1,0 0,-1-1,1-1,-1 0,0-1,-1 0,1-2,-1 1,0-2,-9 1,20-3,-1 0,1-1,-1 1,1-1,-1 0,1 0,0-1,-1 1,1-1,0 0,0 0,0 0,0-1,0 0,1 1,-1-1,1 0,0-1,0 1,0-1,0 1,0-1,1 0,0 0,0 0,0 0,0 0,1-1,-1 1,1 0,0-1,0-4,-1-4,0-1,2 1,0-1,0 0,1 1,1-1,0 1,1-1,0 1,3-7,12-29,3 0,1 1,2 2,3 0,1 2,2 1,5-2,-11 17</inkml:trace>
  <inkml:trace contextRef="#ctx0" brushRef="#br0" timeOffset="33444.184">16227 175,'8'15,"0"0,-2 1,0 0,0 0,-2 0,0 1,1 10,4 16,0-1,-2 1,-1 0,-3 1,-2-1,-1 1,-2-1,-8 40,-4 133,49-257,125-124,-140 147,1 1,0 1,1 1,1 1,0 0,1 2,0 1,1 1,0 1,1 1,10-1,-33 8,-1 1,1-1,-1 0,1 1,-1 0,1-1,0 1,-1 0,1 0,-1 1,1-1,0 0,-1 1,1 0,-1-1,1 1,-1 0,0 0,1 1,-1-1,0 0,0 1,1-1,-1 1,-1 0,1 0,0 0,0 0,-1 0,1 0,-1 0,1 0,-1 1,0-1,0 0,0 1,0-1,-1 1,1-1,-1 1,1 0,-1 0,-3 13,-1 0,0 0,-1 0,-1-1,0 0,-1 0,-1-1,-1 0,1 0,-2-1,0 0,-1-1,0 0,-1 0,0-1,0-1,-1 0,-10 5,-14 17,-2-2,-1-1,-2-2,0-2,-1-1,-2-3,-5 1,26-15</inkml:trace>
  <inkml:trace contextRef="#ctx0" brushRef="#br0" timeOffset="33765.136">17018 710,'-7'11,"2"1,-1 0,2 0,-1 0,2 0,-1 1,2-1,0 1,0 0,1-1,1 1,0 0,1 0,0 0,1 0,1-1,-1 1,6 11,-5-20,1 0,-1 0,1-1,0 1,0-1,0 0,1 0,-1-1,1 1,0-1,-1 0,1 0,0 0,0-1,0 0,0 0,1 0,-1 0,0-1,0 0,0 0,1-1,-1 1,0-1,0 0,0 0,0-1,0 0,0 0,0 0,-1 0,1-1,-1 1,1-1,-1 0,0-1,0 1,-1-1,1 0,-1 0,1 0,-1 0,-1 0,1-1,2-3,-2 1,0 0,-1 0,0 0,0-1,0 1,-1-1,0 1,0-1,-1 1,0-1,0 1,-1-1,0 1,0-1,-1 1,0 0,0-1,0 1,-1 0,0 1,-1-1,0 0,0 1,0 0,-1 0,0 0,0 0,0 1,-1 0,1 0,-1 0,-1 1,1 0,0 0,-1 1,0 0,0 0,0 0,0 1,-1 0,1 0,0 1,-1 0,-4 0,-16 2,2 3</inkml:trace>
  <inkml:trace contextRef="#ctx0" brushRef="#br0" timeOffset="34413.154">17611 626,'-26'19,"1"1,1 1,1 1,0 1,2 1,1 1,1 0,-4 11,20-33,1-1,0 1,0-1,0 1,1 0,-1-1,1 1,-1 0,1 0,0 0,0 1,1-1,-1 0,0 0,1 0,0 1,0-1,0 0,0 0,0 0,1 1,0-1,-1 0,1 0,0 0,1 0,-1 0,0 0,1 0,0 0,-1-1,1 1,0-1,0 1,1-1,-1 0,0 1,1-1,0 0,-1-1,1 1,0 0,0-1,0 0,0 0,2 1,6-1,-1 0,1 0,0-1,0-1,-1 0,1 0,0-1,-1 0,1-1,-1 0,0-1,0 0,0-1,-1 0,1 0,-1-1,-1 0,3-2,8-7,-2 0,1-2,-2 0,0 0,-1-2,-1 0,10-17,-1-6,-1 0,-3-1,-1-1,-2-1,-2-1,-3 0,-1 0,-2-1,0-33,-6 62,-2 0,0 0,-1 0,-1 0,-1 0,0 1,-1-1,-1 1,-1 0,0 0,-1 0,-2 0,7 14,0-1,0 1,-1 0,0-1,0 1,0 1,0-1,0 0,0 1,-1-1,1 1,-1 0,0 0,1 1,-1-1,0 1,0 0,0 0,0 0,0 0,0 1,-1 0,1 0,0 0,0 0,0 0,0 1,0 0,0 0,0 0,0 0,0 1,0-1,0 1,1 0,-3 2,-10 5,0 0,1 1,0 1,1 1,0 0,1 1,-10 11,12-8,-1 1,2-1,0 2,1-1,1 2,1-1,0 1,1 0,1 0,1 0,1 1,1 0,0 0,2 0,0-1,1 1,1 0,1 0,0-1,2 1,0-1,2 0,3 8,3 1,0-1,2 0,1-1,1-1,1-1,1 0,2-1,0-1,19 14,105 81,-121-100</inkml:trace>
  <inkml:trace contextRef="#ctx0" brushRef="#br0" timeOffset="34998.875">18118 710,'-6'15,"0"1,1-1,0 1,2 0,-1 0,2 0,0 0,1 0,1 1,1-1,0 0,1 1,0-1,1 0,2 3,-3-15,0-1,0 1,0-1,0 1,0-1,1 0,0 0,-1 0,1 0,0 0,1-1,-1 1,0-1,1 0,-1 0,1 0,0 0,-1-1,1 1,0-1,0 0,0 0,0-1,0 1,0-1,0 0,0 0,0 0,0-1,0 1,0-1,0 0,0 0,0 0,0-1,0 1,-1-1,1 0,-1 0,1-1,-1 1,0 0,0-1,0 0,0 0,0 0,1-2,12-13,-1 0,-1-1,-1 0,-1-1,-1-1,0 0,-2 0,5-14,41-103,-55 137,0 1,0-1,0 1,0-1,0 1,0-1,0 1,0-1,0 1,0-1,1 1,-1 0,0-1,0 1,1-1,-1 1,0 0,1-1,-1 1,0 0,1-1,-1 1,0 0,1-1,-1 1,1 0,-1 0,1 0,-1-1,0 1,1 0,-1 0,1 0,-1 0,1 0,-1 0,1 0,-1 0,1 0,-1 0,1 0,-1 0,1 0,-1 0,1 1,-1-1,0 0,1 0,-1 0,1 1,-1-1,0 0,1 1,-1-1,0 0,1 1,-1-1,1 1,5 29,-25 143,6 480,10-623,0 0,-2 0,-1-1,-2 1,-1-2,-1 1,-1-1,-1-1,-2 0,-1 0,-17 23,-20 15,-2-2,-2-3,-4-2,-24 16,63-55,-2 0,0-2,-1-1,0 0,-18 6,41-21,0 0,0 0,0 0,0-1,-1 1,1-1,0 1,0-1,0 1,-1-1,1 0,0 1,-1-1,1 0,0 0,-1 0,1 0,0 0,0 0,-1 0,1-1,0 1,-1 0,1-1,0 1,0-1,0 1,-1-1,1 0,0 0,0 1,0-1,0 0,0 0,0 0,0 0,1 0,-1 0,0 0,0 0,1 0,-1-1,1 1,-1 0,1 0,0-1,-1 0,8-63,10 25,2 2,2 0,1 1,2 1,1 1,2 2,7-7,-12 14,21-30,3 2,2 2,2 2,3 3,1 2,2 2,2 3,3 2,-25 19</inkml:trace>
  <inkml:trace contextRef="#ctx0" brushRef="#br0" timeOffset="31860.046">14562 710,'-24'39,"-12"17,-1 3,7-2,12-12,10-13</inkml:trace>
  <inkml:trace contextRef="#ctx0" brushRef="#br0" timeOffset="32015.337">14534 429,'0'0</inkml:trace>
  <inkml:trace contextRef="#ctx0" brushRef="#br0" timeOffset="32466.012">14958 710,'-21'27,"2"2,1-1,2 2,0 0,2 1,2 1,0 0,-5 28,16-58,1 1,-1-1,0 0,1 1,0-1,-1 1,1-1,0 1,0-1,0 1,1-1,-1 1,0-1,1 0,0 1,0-1,0 1,0-1,0 0,0 0,0 0,1 0,-1 0,1 0,-1 0,1 0,0 0,0-1,0 1,0-1,0 1,0-1,0 0,0 0,0 0,1 0,-1 0,0 0,1-1,-1 1,1-1,-1 0,2 0,5 0,0-1,1 0,-1-1,0 0,0 0,0-1,0-1,-1 1,1-1,-1-1,0 1,0-1,0-1,-1 0,0 0,0 0,0-1,0-1,98-141,-84 113,-1-1,-2-1,-2-1,-1-1,-2 0,-2 0,-2-1,-1-1,-2 0,-2 1,-2-25,-3 52,0 1,0-1,-2 1,0-1,0 1,-1 0,-1 1,0-1,-1 1,0 0,-6-9,9 17,0-1,-1 1,1 0,-1 0,0 0,0 0,0 1,0 0,-1 0,1 0,-1 0,0 1,0-1,0 1,0 0,0 1,0-1,-1 1,1 0,-1 1,1-1,0 1,-1 0,1 0,-1 1,1-1,0 1,-1 1,1-1,-2 1,-4 3,0 1,0 0,0 1,1 0,0 1,1 0,-1 0,1 1,1 0,0 1,0 0,1 0,0 1,1 0,0 0,1 0,0 1,1-1,0 1,1 0,0 1,1-1,0 0,1 1,0-1,1 1,1-1,0 1,0-1,2 1,-1-1,4 9,8 13,2 0,1-1,1-1,2 0,2-1,0-2,2 0,1-2,1 0,2-2,0-1,1-1,2-2,32 18,122 56,-163-85</inkml:trace>
  <inkml:trace contextRef="#ctx0" brushRef="#br0" timeOffset="36767.314">0 1924,'144'-47,"3"7,1 6,103-9,-181 38,0 3,0 2,-1 4,54 11,-49-9,0-3,0-3,0-3,34-8,499-13,-355 3,473-54,-286 23,89 14,88 9,431 30,-499 27,627-28,-664 27,787-26,217-1,-842-28,103 45,114-6,-237-38,128-1,82-2,406 30,-545-27,67-2,33 0,-375 30,-284 24,-141-22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6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1,'-24'47,"-17"36,-7 8,0-6,3-14,10-18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7:57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87 635,'-14'24,"2"2,1-1,0 2,3-1,0 2,1-1,2 1,1-1,1 1,1 9,1-32,1-1,0 1,-1-1,2 0,-1 1,1-1,-1 1,1-1,0 0,1 1,-1-1,1 0,0 0,0 0,0 0,0 0,1-1,-1 1,1-1,0 1,0-1,1 0,-1 0,1-1,-1 1,1-1,0 1,0-1,0 0,0-1,0 1,0-1,1 1,-1-2,0 1,1 0,-1-1,1 1,2-2,12-5,-1 0,0-2,-1 0,0-2,-1 0,1 0,-2-1,0-1,0-1,0-1,-13 12,40-33,-1-2,-2-2,-1-2,-3-1,-1-2,-2-1,-3-1,15-32,-26 42,8-11,-2-1,-2-1,-2-2,-3 0,-2 0,-2-2,1-17,-14 70,0-55,0 54,0 0,0 0,0 0,0 0,0-1,0 1,0 0,0 0,-1 0,1 0,0 0,-1 0,1 0,-1 0,1 0,-1 1,0-1,1 0,-1 0,0 0,1 1,-1-1,0 0,0 1,0-1,0 0,0 1,0-1,0 1,0 0,0-1,0 1,0 0,0-1,0 1,0 0,0 0,0 0,0 0,0 0,0 0,0 0,0 1,0-1,-1 0,-3 3,1 0,-1 0,1 1,0-1,0 1,0 0,0 0,0 1,1-1,0 1,0-1,0 1,1 0,0 0,-1 2,-1 1,-19 45,2 1,3 1,2 0,2 1,-1 25,-1 44,4 2,7-1,7 75,-1-149,15 219,-1 97,-16-344,0-1,-2 0,0 0,-2 0,0 0,-2-1,0 0,-2 0,0-1,-1 0,-1-1,-1 0,-1 0,-1-2,-1 1,0-2,-1 0,-1-1,-7 5,20-18,-4 4,1-1,-1 0,-1 0,1-1,-1 0,0-1,0 0,0 0,0-1,-1 0,0 0,1-1,-11 0,17-3,0-1,0 0,1-1,-1 1,0 0,1-1,-1 0,1 1,0-1,0 0,0 0,0 0,1 0,-1-1,1 1,0 0,0-1,0 1,0-1,0 1,1-1,0 1,-1-1,1 1,1-1,-1 1,0-1,1 0,1-2,-2 1,30-183,-10 95,-13 55</inkml:trace>
  <inkml:trace contextRef="#ctx0" brushRef="#br0" timeOffset="234.36">87 183,'-15'-9,"1"-4,2 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4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762 228,'-25'-5,"0"2,0 0,0 2,0 1,0 0,0 2,0 1,0 1,0 1,1 2,-2 0,18-5,1 0,-1 0,0 1,1 0,-1 0,1 1,0 0,0 0,0 0,1 1,-1 0,1 1,0-1,1 1,-1 0,1 0,1 1,-1 0,1 0,0 0,0 0,1 1,0-1,1 1,-1 0,2-1,-1 1,1 0,0 0,0 1,1-1,0 0,2 5,-2-10,1 1,0-1,0 0,0 0,0-1,0 1,1 0,-1 0,1 0,0-1,0 1,0-1,0 0,0 1,1-1,-1 0,1 0,-1 0,1-1,0 1,-1-1,1 1,0-1,0 0,0 0,0 0,0-1,1 1,-1-1,0 0,0 1,0-1,0-1,1 1,-1 0,0-1,0 0,0 1,1-2,119-51,309-266,-423 313,-9 5,1-1,-1 1,1 0,0 0,0 0,0 0,-1 0,1 1,0-1,0 0,0 0,0 0,0 1,1-1,-1 1,0-1,0 1,0-1,0 1,1-1,-1 1,0 0,0 0,1 0,-1 0,0 0,0 0,1 0,-1 0,0 0,0 1,1-1,-1 0,0 1,0-1,0 1,0 0,1-1,-1 1,0 0,0-1,0 1,0 0,-1 0,1 0,0 0,0 0,-14 106,2-59,9-38,-1-1,1 0,0 1,0-1,1 1,0-1,1 1,0-1,0 1,1-1,0 1,1-1,0 1,1-1,0 0,0 0,1 0,3 6,30 4,-17-15</inkml:trace>
  <inkml:trace contextRef="#ctx0" brushRef="#br0" timeOffset="439.655">1271 454,'222'-261,"-190"230,-31 31,-1-1,0 1,0-1,1 1,-1 0,0-1,1 1,-1-1,0 1,1 0,-1-1,1 1,-1-1,0 1,1 0,-1 0,1-1,-1 1,1 0,-1 0,1 0,-1 0,1-1,-1 1,1 0,0 0,-1 0,1 0,-1 0,1 0,-1 0,1 0,-1 1,1-1,-1 0,1 0,-1 0,1 1,-1-1,1 0,-1 0,1 1,-1-1,0 0,1 1,-1-1,1 1,-1-1,0 0,1 1,-1-1,0 1,0-1,1 1,-1-1,0 1,0-1,0 1,0-1,0 1,1-1,-1 1,0-1,0 1,0 0,-1-1,1 1,0-1,0 1,0-1,-12 73,9-63,1 1,0-1,0 1,1-1,0 1,0-1,2 1,-1 0,1-1,1 1,0-1,2 8,-3-16,1 1,-1 0,1-1,-1 1,1-1,0 0,0 0,0 0,0 0,0 0,0 0,1 0,-1 0,1-1,-1 0,1 1,0-1,-1 0,1 0,0 0,0-1,0 1,0-1,-1 1,1-1,0 0,0 0,0 0,0-1,0 1,0-1,0 0,-1 1,1-1,0 0,0-1,0 1,96-58,44-125,-133 170</inkml:trace>
  <inkml:trace contextRef="#ctx0" brushRef="#br0" timeOffset="966.502">2229 115,'-12'17,"1"1,0 0,2 0,0 1,1 0,0 1,2 0,0 0,0 10,5-27,0 0,0 0,0-1,1 1,-1 0,1 0,0 0,0 0,0 0,0 0,1 0,-1-1,1 1,-1 0,1 0,0 0,0-1,0 1,1 0,-1-1,1 1,-1-1,1 0,0 1,0-1,0 0,0 0,0 0,1 0,-1-1,0 1,1-1,-1 1,1-1,0 0,-1 0,1 0,0 0,0 0,0-1,0 0,0 1,-1-1,1 0,0 0,0 0,0-1,0 1,1-1,15-6,0-1,0-1,-1 0,0-1,-1-2,0 1,-1-2,0 0,-1-1,-1 0,0-2,-1 1,0-2,-2 1,0-2,6-12,12-11,56-76,-85 117,0-1,0 1,0-1,0 0,1 1,-1-1,0 1,0-1,0 1,0-1,0 1,1-1,-1 1,0-1,1 1,-1-1,0 1,1-1,-1 1,0 0,1-1,-1 1,1-1,-1 1,1 0,-1 0,1-1,-1 1,1 0,-1 0,1 0,-1-1,1 1,-1 0,1 0,-1 0,1 0,0 0,-1 0,1 0,-1 0,1 0,-1 0,1 1,-1-1,1 0,-1 0,1 0,-1 1,1-1,-1 0,1 1,-1-1,1 0,-1 1,0-1,1 0,-1 1,1-1,-1 1,0-1,0 1,1-1,-1 1,0-1,0 1,0-1,1 1,-1 0,2 45,-3-35,-1 85,-5 0,-4 0,-4 0,-20 65,18-94,-3-2,-3-1,-21 42,34-86,4-4,-1 0,0-1,-1 0,0 0,-2-1,1 0,-2-1,0 0,0 0,-2-1,1-1,-1 0,-1-1,-5 3,16-12,1 0,0 0,-1 0,1 0,-1-1,1 1,-1-1,0 0,1 0,-1 0,1 0,-1 0,1 0,-1-1,1 1,-1-1,1 0,-1 0,1 0,0 0,-1 0,1 0,0-1,0 1,0-1,0 1,0-1,0 0,0 0,1 0,-1 0,1 0,-1 0,1 0,0-1,0 1,0 0,0-1,0 1,0-1,1 1,-1-1,1 1,0-1,0 1,0-1,0 0,0 1,0-1,1 1,-1-1,1 1,0-1,0 1,0 0,0-1,1 0,5-20,2 0,1 1,0 0,2 0,0 2,2-1,0 2,1 0,13-13,-6 10,1 0,1 2,0 0,2 2,0 1,1 1,1 1,0 1,1 2,0 1,27-7,-26 9,-4 0</inkml:trace>
  <inkml:trace contextRef="#ctx0" brushRef="#br0" timeOffset="1449.255">0 765,'319'-13,"105"-25,-316 27,470-41,148 23,-288 30,-379-11,-59-1,-12 7</inkml:trace>
  <inkml:trace contextRef="#ctx0" brushRef="#br0" timeOffset="1915.495">29 962,'390'-45,"519"-47,-85 58,-381 35,-360-11,-66 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2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391 592,'-2'-4,"0"1,0-1,-1 1,0 0,1 0,-1 0,0 0,0 0,-1 0,1 1,0 0,-1 0,0 0,1 0,-1 0,0 1,0-1,0 1,0 0,0 0,0 1,0-1,-1 1,1 0,0 0,0 0,0 1,0-1,-1 1,-116 40,1 38,116-75,0 0,0 0,1 0,-1 0,1 1,0-1,0 1,1 0,0 0,-1 0,1 0,1 0,-1 0,1 0,0 1,0-1,1 0,-1 1,1-1,0 1,1-1,-1 1,1-1,1 4,3 4,0-1,1 0,1 0,0-1,0 0,1 0,0 0,1-1,0 0,1-1,0 0,0-1,1 0,0 0,0-1,1-1,0 0,0 0,1-2,-1 1,1-1,0-1,13 2,-20-5,0 1,1-1,-1 0,1 0,-1-1,0 1,1-1,-1-1,0 0,0 1,0-2,0 1,0-1,0 0,-1 0,1 0,-1-1,0 0,0 0,0 0,-1-1,1 0,-1 0,0 0,0 0,-1 0,0-1,0 0,0 1,-1-1,1 0,-1 0,-1-1,1-1,1-14</inkml:trace>
  <inkml:trace contextRef="#ctx0" brushRef="#br0" timeOffset="434.837">701 0,'-20'39,"2"0,1 1,2 1,1 0,3 1,-3 23,3-19,1 2,3-1,2 1,1 0,3 0,5 38,-5-80,1-1,0 1,1-1,-1 1,1-1,0 0,1 1,-1-1,1 0,0 0,0 0,1 0,-1 0,1 0,0-1,0 1,1-1,-1 0,1 0,0 0,0-1,1 1,-1-1,0 0,1 0,0-1,0 1,0-1,0 0,0 0,0-1,1 0,-1 0,5 1,4-6,-1 0,1-1,-1 0,-1-1,1-1,-1 0,0 0,0-1,5-6,52-31,-59 40,-8 3,0 0,0 0,1 0,-1 0,1 0,-1 0,1 1,0 0,0-1,-1 1,1 0,0 0,0 0,0 1,0-1,0 1,0 0,1-1,-1 1,0 1,0-1,0 0,0 1,0-1,0 1,0 0,0 0,0 0,-1 1,1-1,0 1,-1-1,1 1,-1 0,1 0,-1 0,0 0,0 1,0-1,1 2,15 89,-8-22,-1-53,3-5</inkml:trace>
  <inkml:trace contextRef="#ctx0" brushRef="#br0" timeOffset="717.268">1350 592,'-13'15,"0"1,2 0,0 1,0 0,2 1,0 0,1 0,1 1,0 0,2 0,0 1,1 0,1 0,1 4,2-21,0 1,1-1,-1 0,1 0,-1 0,1 1,0-1,0 0,1 0,-1 0,1 0,-1-1,1 1,0 0,0-1,0 1,0-1,1 1,-1-1,1 0,-1 0,1 0,0-1,0 1,0-1,0 1,0-1,0 0,0 0,0 0,0-1,1 1,-1-1,0 1,0-1,1 0,-1-1,0 1,0 0,2-1,9-1,0-1,0 0,-1 0,1-1,-1-1,0-1,0 0,11-7,-12 7,0 0,-1 0,0-2,0 1,-1-1,0-1,0 0,-1 0,0-1,-1 0,0-1,0 0,-1 0,-1 0,0-1,-1 0,0 0,0-1,-1 1,-1-1,0 0,-1 0,-1 0,0 0,0 0,-1 0,-1-7,-2 15,1-1,-1 1,0 0,0 0,0 0,-1 0,0 1,0-1,0 1,0 0,-1 0,1 0,-1 1,0-1,0 1,-1 1,1-1,-1 1,1 0,-1 0,0 0,1 1,-1 0,0 0,0 0,0 1,0 0,0 0,0 0,0 1,0 0,0 0,0 1,1 0,-1 0,1 0,-1 0,1 1,0 0,0 0,0 1,0-1,0 1,1 0,0 0,-3 3,-6 7</inkml:trace>
  <inkml:trace contextRef="#ctx0" brushRef="#br0" timeOffset="1080.4">2113 508,'-57'22,"1"3,1 3,2 2,-18 14,66-42,1-1,0 1,-1 1,1-1,0 1,0-1,0 1,1 0,-1 0,1 1,-1-1,1 1,0 0,1 0,-1 0,1 0,-1 0,1 1,0-1,1 0,-1 1,1 0,0-1,0 1,0 0,1 0,0-1,0 1,0 0,0 0,1 0,0-1,0 1,0 1,6 2,-1-1,1-1,0 1,1-1,0-1,0 1,0-1,0 0,1-1,0 0,0-1,0 1,0-2,1 1,-1-1,1-1,-1 0,1 0,-1-1,1 0,0-1,-1 0,1 0,-1-1,1 0,-1-1,0 0,0 0,0-1,8-5,-8 5,0 0,0 0,0-1,-1-1,0 1,0-1,0-1,-1 1,0-1,0 0,-1-1,0 0,0 0,-1 0,0-1,0 0,-1 0,0 0,0 0,-1-1,-1 1,1-3,-1 5,-1 0,0 1,0-1,-1 0,0 0,0 0,0 1,-1-1,0 0,0 0,-1 1,0-1,0 1,-1-1,1 1,-1 0,-1 0,1 0,-1 0,0 1,0-1,-1 1,0 0,0 1,0-1,0 1,-1 0,1 0,-1 0,-6-1,-43-9,29 11</inkml:trace>
  <inkml:trace contextRef="#ctx0" brushRef="#br0" timeOffset="1431.841">2649 480,'-16'5,"-1"0,1 1,0 0,0 1,1 1,0 1,0 0,1 1,0 0,1 1,-4 5,15-14,0 0,0 0,0 0,0 0,0 0,0 1,1-1,-1 1,1-1,-1 1,1-1,0 1,0 0,1 0,-1 0,0-1,1 1,0 0,-1 0,1 0,0 0,1 0,-1 0,0-1,1 1,0 0,0 0,-1-1,2 1,-1 0,0-1,0 1,1-1,0 1,-1-1,1 0,0 1,0-1,0 0,0-1,1 1,-1 0,0 0,2 0,66 74,-69-73,1-1,0 1,-1 0,0 0,1 0,-1 0,-1 0,1 0,0 0,-1 0,1 0,-1 0,0 0,0 1,0-1,-1 0,1 0,-1 0,1 0,-1 0,0 0,0 0,0 0,-1 0,1-1,-1 1,0 0,0-1,1 1,-2-1,0 2,-7 4,1 0,-1-1,-1-1,1 1,-1-2,0 1,-1-2,1 1,-1-1,0-1,0 0,0-1,0 0,0-1,0-1,-5 0,-8 1</inkml:trace>
  <inkml:trace contextRef="#ctx0" brushRef="#br0" timeOffset="1747.417">2761 818,'37'-13,"-3"2,0-1,0-2,-2-1,0-2,0-1,-2-1,0-2,1-3,-28 22,0 1,0-1,0 0,-1 0,1 0,0-1,-1 1,0 0,1-1,-1 0,0 0,-1 1,1-1,0 0,-1 0,0 0,1-1,-1 1,0 0,-1 0,1-1,-1 1,1-1,-1 1,0 0,0-1,-1 1,1 0,-1-1,1 1,-1 0,0-1,0 1,-1 0,1 0,-1 0,1 0,-1 0,0 0,0 1,0-1,0 1,-1-1,1 1,-1 0,0 0,1 0,-1 0,0 0,0 1,0-1,-2 0,-10 0,1 1,-1 1,0 0,0 0,0 2,1 0,-1 0,1 2,-1 0,1 0,0 1,1 1,-1 0,1 1,-11 8,11-7,0 1,0 0,1 1,0 1,1 0,0 0,1 1,0 0,1 1,0 0,1 1,-6 12,10-18,1 1,-1-1,2 1,-1-1,1 1,0 0,1 0,0 0,1 0,-1 0,2 0,-1 0,1 0,1 0,0-1,0 1,0 0,1-1,1 1,-1-1,1 0,1 0,0 0,5 4,1-2,0 1,0-1,1-1,0 0,1 0,0-2,0 1,1-2,0 0,0 0,1-2,-1 1,1-2,0 0,0-1,0 0,0-1,0-1,0 0,1-2,-1 1,5-3,11-1,-4-2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0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54 146,'-28'39,"23"-27,1 0,0 0,0 0,1 1,1-1,0 1,1 0,0 0,1 12,0-20,1 0,-1-1,1 1,0 0,1-1,-1 1,1-1,-1 1,1-1,1 0,-1 1,1-1,-1-1,1 1,0 0,1-1,-1 1,0-1,1 0,0 0,0 0,0-1,0 1,0-1,1 0,-1 0,5 1,-2-1,1-1,0 0,0 0,-1 0,1-1,0 0,0-1,0 0,0 0,0 0,-1-1,1 0,-1-1,1 0,-1 0,0-1,0 1,0-1,-1-1,1 1,-1-1,5-6,113-136,-92 101,-31 46,0 0,0-1,0 1,0 1,1-1,-1 0,0 0,0 0,0 1,0-1,0 0,0 1,0-1,0 1,0-1,0 1,0-1,-1 1,1 0,0 0,0-1,0 1,-1 0,1 0,0 0,-1 0,1 0,-1 0,1 0,-1 0,0 0,1 0,-1 0,0 0,0 0,1 0,-1 0,0 0,0 0,0 0,0 0,-1 0,1 1,0-1,0 0,-1 0,2 3,6 29,-7-26,1-1,-1 1,1 0,0-1,1 1,0-1,0 0,0 1,1-1,-1 0,2 0,-1 0,1-1,0 1,0-1,0 0,1 0,-1 0,1-1,0 0,1 0,-1 0,1 0,0-1,0 0,1 0,-1-1,0-1,0 0,-1 0,1-1,0 0,0 0,0 0,0-1,0 0,0 0,-1 0,1-1,0 0,-1 0,1 0,-1-1,0 0,0 0,0 0,0-1,-1 1,1-1,-1 0,0-1,0 1,0-1,0 1,-1-1,0 0,0 0,-1-1,2-2,48-163,-47 146</inkml:trace>
  <inkml:trace contextRef="#ctx0" brushRef="#br0" timeOffset="666.886">1071 288,'43'-14,"0"-2,-1-2,-1-1,-1-2,-1-2,-1-1,3-5,-39 28,0 0,1 0,-1 0,0-1,1 1,-1-1,0 0,0 1,0-1,0 0,-1 0,1 0,0 0,-1 0,0-1,1 1,-1 0,0-1,0 1,0-1,-1 1,1-1,0 1,-1-1,0 0,1 1,-1-1,0 0,-1 1,1-1,0 0,-1 1,1-1,-1 1,0-1,0 1,0-1,0 1,-1 0,1-1,0 1,-1 0,0 0,1 0,-1 0,0 0,0 0,0 1,0-1,0 1,-2-1,-4-1,-1 0,1 1,-1 0,0 0,0 1,0 1,0-1,0 1,0 1,1-1,-1 2,0-1,0 1,0 0,1 1,0 0,-1 1,1 0,0 0,-6 4,-1 2,0 0,1 1,0 1,0 0,2 1,-1 0,2 1,0 1,-9 14,15-22,1-1,0 1,0 0,1 0,0 0,0 1,1-1,0 1,0 0,1-1,0 1,0 0,1 0,0 0,0 0,1 0,0-1,0 1,1 0,0 0,0-1,1 0,0 1,0-1,1 0,0 0,0-1,1 1,-1-1,1 0,1 0,-1 0,1-1,0 0,0 0,1-1,0 1,-1-1,1-1,1 0,-1 1,0-2,8 3,13-2,1-2,-1 0,0-2,1-1,-1-1,0-2,0 0,0-2,-1-1,2-2,-2 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0T14:28:08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0,'-28'67,"-30"188,30-11,0-45,6-92,19-99</inkml:trace>
  <inkml:trace contextRef="#ctx0" brushRef="#br0" timeOffset="199.038">0 508,'39'0,"36"0,15 0,2 0,-5 0,-13 0,-9 0,-10 0,-11 0,-7 0,-6 0,-3 0,-6 0</inkml:trace>
  <inkml:trace contextRef="#ctx0" brushRef="#br0" timeOffset="625.46">791 479,'-9'21,"0"0,2 1,1 0,1 0,0 0,2 0,0 1,2 0,1-1,1 11,-1-31,0 0,0 1,0-1,0 0,0 0,1 0,-1 1,1-1,0 0,0 0,0 0,0 0,0 0,0 0,0 0,1-1,-1 1,0 0,1-1,0 1,-1-1,1 1,0-1,0 0,0 0,0 0,0 0,0 0,0 0,0 0,0-1,0 1,1-1,-1 0,0 1,0-1,0 0,1 0,-1-1,0 1,0 0,1-1,-1 1,0-1,2 0,10-6,-1 1,0-2,0 0,0 0,-1-1,0-1,-1 0,0-1,79-55,-88 66,1-1,-1 0,0 1,1-1,-1 1,0 0,1 0,-1 0,0 0,1 0,-1 1,0-1,1 0,-1 1,0 0,0 0,0 0,1 0,-1 0,0 0,0 0,0 0,-1 1,1-1,0 1,0 0,-1-1,1 1,-1 0,0 0,1 0,-1 0,0 0,0 0,0 0,0 1,-1-1,1 0,-1 1,1-1,-1 0,0 0,0 3,27 42,-25-45,0-1,0 1,1-1,-1 1,1-1,-1 0,1 0,-1 0,1 0,0 0,-1-1,1 1,0-1,-1 1,1-1,0 0,0 0,-1-1,1 1,0 0,0-1,-1 0,1 0,-1 1,1-1,0-1,-1 1,0 0,1-1,-1 1,0-1,0 0,0 0,2-1,60-75,16-53,-67 117,-3 1</inkml:trace>
  <inkml:trace contextRef="#ctx0" brushRef="#br0" timeOffset="903.924">1722 423,'-16'19,"1"1,0 0,2 2,0-1,2 2,0-1,1 2,2-1,0 1,-2 16,10-37,0-1,-1 0,1 1,0-1,1 0,-1 1,0-1,1 1,-1-1,1 0,0 0,-1 1,1-1,0 0,1 0,-1 0,0 0,1 0,-1 0,1 0,-1-1,1 1,0 0,0-1,0 0,-1 1,2-1,-1 0,0 0,0 0,0 0,0 0,1 0,-1-1,0 1,1-1,-1 0,0 0,1 0,-1 0,1 0,0 0,101-22,-94 18,0-1,1 0,-2-1,1 0,-1-1,0 0,0 0,-1-1,0 0,0 0,-1-1,0 0,0 0,-1-1,0 0,-1 0,0 0,-1 0,0-1,-1 0,0 0,0 0,-1 0,-1 0,0-1,0 1,-1-1,-1 1,0 0,0 0,-2-4,2 12,0 0,0-1,0 1,0 0,-1 0,1 0,-1 0,0 1,0-1,0 0,0 1,-1-1,1 1,-1 0,1 0,-1 0,0 0,0 0,0 1,0-1,0 1,0 0,0-1,-2 1,-15-3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C7262-338B-43DD-B723-1D399B106AF4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489A728-E572-47E2-AE05-0F70427E0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74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2E79-4A7A-4B81-9AD9-BE6D51B1ACA4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</a:t>
            </a:r>
            <a:r>
              <a:rPr lang="en-US" err="1"/>
              <a:t>Dugger</a:t>
            </a:r>
            <a:r>
              <a:rPr lang="en-US"/>
              <a:t>, July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D502-792B-441D-B0F2-A7823674A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4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C591-4911-4CE1-BDE5-CA73653BD6D3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6FEBF-12D9-4B63-80C9-AC2EC8622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3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628D-0069-4B42-9B8B-E46199A80FA9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D38B-F386-4A81-A6E2-2FEF158BA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4F41-63FC-44E3-9837-CE29A4661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02713-2856-4600-B412-1CF3AF4AB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2586-AFFA-4359-9FD6-921864499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29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3949-BF25-4CC5-B166-C0017BB51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3373-B8CB-4528-BCAA-F54F84A45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7EEE-DD79-47C0-A320-9B1F19ECD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39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2D2A-1B7B-42C3-A39C-FE196C8B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63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265-C3E0-431A-B61E-8F6A1C53E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7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4D2D-A6EE-4899-973F-CF8FF9C9D12F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A499-14B1-4141-8B47-F388188B2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5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BCC6-7C5C-4374-8AA6-54E1C09FF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8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9F2A-3A1D-469E-B517-0152047D3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10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EDEB-0BAB-4ECB-8983-C9D26F3EB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2C1F-3D33-44D6-86C2-81BA1FAE5932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E403-7565-40BD-ABD8-67E88CCEB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98B0-7373-4C28-9177-1F6F76DE4BD9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7DC3-70DB-4631-B147-E2A4DDB86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FB66-6DEC-42E3-BD7A-9E7788CA7E89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851A-17E4-44F0-B24B-C4EAC9648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466C-41B5-486A-B60B-B7A9740CAFD5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4758-DE6A-4F7F-A0AE-317DE9E0D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B636-6578-4011-ACD9-3D2DD7B42BDB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4C33-9BFB-4386-B4D4-3309C16DD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09FC-2D94-4786-B5DE-1B6CE5DB61E4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3E05-C0C9-45C9-9148-9BDAD0605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E426-7615-4347-BDE6-297B8C55BF23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0C6C-8356-449D-9991-A8B1E3F98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8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" t="-100" r="-100" b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54E38-6604-42F9-97BF-AA3C0DE934F2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24600"/>
            <a:ext cx="3657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8153400" y="59436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E74FC-11B3-447D-95B5-72066D985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656E51-531B-42E0-A7F1-1459E8596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9.xml"/><Relationship Id="rId13" Type="http://schemas.openxmlformats.org/officeDocument/2006/relationships/image" Target="../media/image810.png"/><Relationship Id="rId18" Type="http://schemas.openxmlformats.org/officeDocument/2006/relationships/customXml" Target="../ink/ink64.xml"/><Relationship Id="rId3" Type="http://schemas.openxmlformats.org/officeDocument/2006/relationships/image" Target="../media/image3100.png"/><Relationship Id="rId21" Type="http://schemas.openxmlformats.org/officeDocument/2006/relationships/image" Target="../media/image1310.png"/><Relationship Id="rId7" Type="http://schemas.openxmlformats.org/officeDocument/2006/relationships/image" Target="../media/image510.png"/><Relationship Id="rId12" Type="http://schemas.openxmlformats.org/officeDocument/2006/relationships/customXml" Target="../ink/ink61.xml"/><Relationship Id="rId17" Type="http://schemas.openxmlformats.org/officeDocument/2006/relationships/image" Target="../media/image1110.png"/><Relationship Id="rId2" Type="http://schemas.openxmlformats.org/officeDocument/2006/relationships/customXml" Target="../ink/ink56.xml"/><Relationship Id="rId16" Type="http://schemas.openxmlformats.org/officeDocument/2006/relationships/customXml" Target="../ink/ink63.xml"/><Relationship Id="rId20" Type="http://schemas.openxmlformats.org/officeDocument/2006/relationships/customXml" Target="../ink/ink6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8.xml"/><Relationship Id="rId11" Type="http://schemas.openxmlformats.org/officeDocument/2006/relationships/image" Target="../media/image710.png"/><Relationship Id="rId5" Type="http://schemas.openxmlformats.org/officeDocument/2006/relationships/image" Target="../media/image467.png"/><Relationship Id="rId15" Type="http://schemas.openxmlformats.org/officeDocument/2006/relationships/image" Target="../media/image910.png"/><Relationship Id="rId10" Type="http://schemas.openxmlformats.org/officeDocument/2006/relationships/customXml" Target="../ink/ink60.xml"/><Relationship Id="rId19" Type="http://schemas.openxmlformats.org/officeDocument/2006/relationships/image" Target="../media/image1210.png"/><Relationship Id="rId4" Type="http://schemas.openxmlformats.org/officeDocument/2006/relationships/customXml" Target="../ink/ink57.xml"/><Relationship Id="rId9" Type="http://schemas.openxmlformats.org/officeDocument/2006/relationships/image" Target="../media/image610.png"/><Relationship Id="rId14" Type="http://schemas.openxmlformats.org/officeDocument/2006/relationships/customXml" Target="../ink/ink6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9.xml"/><Relationship Id="rId13" Type="http://schemas.openxmlformats.org/officeDocument/2006/relationships/image" Target="../media/image810.png"/><Relationship Id="rId18" Type="http://schemas.openxmlformats.org/officeDocument/2006/relationships/customXml" Target="../ink/ink74.xml"/><Relationship Id="rId26" Type="http://schemas.openxmlformats.org/officeDocument/2006/relationships/customXml" Target="../ink/ink78.xml"/><Relationship Id="rId3" Type="http://schemas.openxmlformats.org/officeDocument/2006/relationships/image" Target="../media/image3100.png"/><Relationship Id="rId21" Type="http://schemas.openxmlformats.org/officeDocument/2006/relationships/image" Target="../media/image1310.png"/><Relationship Id="rId7" Type="http://schemas.openxmlformats.org/officeDocument/2006/relationships/image" Target="../media/image510.png"/><Relationship Id="rId12" Type="http://schemas.openxmlformats.org/officeDocument/2006/relationships/customXml" Target="../ink/ink71.xml"/><Relationship Id="rId17" Type="http://schemas.openxmlformats.org/officeDocument/2006/relationships/image" Target="../media/image1110.png"/><Relationship Id="rId25" Type="http://schemas.openxmlformats.org/officeDocument/2006/relationships/image" Target="../media/image15.png"/><Relationship Id="rId2" Type="http://schemas.openxmlformats.org/officeDocument/2006/relationships/customXml" Target="../ink/ink66.xml"/><Relationship Id="rId16" Type="http://schemas.openxmlformats.org/officeDocument/2006/relationships/customXml" Target="../ink/ink73.xml"/><Relationship Id="rId20" Type="http://schemas.openxmlformats.org/officeDocument/2006/relationships/customXml" Target="../ink/ink75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8.xml"/><Relationship Id="rId11" Type="http://schemas.openxmlformats.org/officeDocument/2006/relationships/image" Target="../media/image710.png"/><Relationship Id="rId24" Type="http://schemas.openxmlformats.org/officeDocument/2006/relationships/customXml" Target="../ink/ink77.xml"/><Relationship Id="rId5" Type="http://schemas.openxmlformats.org/officeDocument/2006/relationships/image" Target="../media/image467.png"/><Relationship Id="rId15" Type="http://schemas.openxmlformats.org/officeDocument/2006/relationships/image" Target="../media/image910.png"/><Relationship Id="rId23" Type="http://schemas.openxmlformats.org/officeDocument/2006/relationships/image" Target="../media/image14.png"/><Relationship Id="rId28" Type="http://schemas.openxmlformats.org/officeDocument/2006/relationships/customXml" Target="../ink/ink79.xml"/><Relationship Id="rId10" Type="http://schemas.openxmlformats.org/officeDocument/2006/relationships/customXml" Target="../ink/ink70.xml"/><Relationship Id="rId19" Type="http://schemas.openxmlformats.org/officeDocument/2006/relationships/image" Target="../media/image1210.png"/><Relationship Id="rId31" Type="http://schemas.openxmlformats.org/officeDocument/2006/relationships/image" Target="../media/image18.png"/><Relationship Id="rId4" Type="http://schemas.openxmlformats.org/officeDocument/2006/relationships/customXml" Target="../ink/ink67.xml"/><Relationship Id="rId9" Type="http://schemas.openxmlformats.org/officeDocument/2006/relationships/image" Target="../media/image610.png"/><Relationship Id="rId14" Type="http://schemas.openxmlformats.org/officeDocument/2006/relationships/customXml" Target="../ink/ink72.xml"/><Relationship Id="rId22" Type="http://schemas.openxmlformats.org/officeDocument/2006/relationships/customXml" Target="../ink/ink76.xml"/><Relationship Id="rId27" Type="http://schemas.openxmlformats.org/officeDocument/2006/relationships/image" Target="../media/image16.png"/><Relationship Id="rId30" Type="http://schemas.openxmlformats.org/officeDocument/2006/relationships/customXml" Target="../ink/ink80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0.png"/><Relationship Id="rId18" Type="http://schemas.openxmlformats.org/officeDocument/2006/relationships/customXml" Target="../ink/ink89.xml"/><Relationship Id="rId26" Type="http://schemas.openxmlformats.org/officeDocument/2006/relationships/customXml" Target="../ink/ink93.xml"/><Relationship Id="rId39" Type="http://schemas.openxmlformats.org/officeDocument/2006/relationships/image" Target="../media/image22.png"/><Relationship Id="rId21" Type="http://schemas.openxmlformats.org/officeDocument/2006/relationships/image" Target="../media/image1310.png"/><Relationship Id="rId34" Type="http://schemas.openxmlformats.org/officeDocument/2006/relationships/customXml" Target="../ink/ink97.xml"/><Relationship Id="rId42" Type="http://schemas.openxmlformats.org/officeDocument/2006/relationships/customXml" Target="../ink/ink101.xml"/><Relationship Id="rId47" Type="http://schemas.openxmlformats.org/officeDocument/2006/relationships/image" Target="../media/image26.png"/><Relationship Id="rId7" Type="http://schemas.openxmlformats.org/officeDocument/2006/relationships/image" Target="../media/image510.png"/><Relationship Id="rId2" Type="http://schemas.openxmlformats.org/officeDocument/2006/relationships/customXml" Target="../ink/ink81.xml"/><Relationship Id="rId16" Type="http://schemas.openxmlformats.org/officeDocument/2006/relationships/customXml" Target="../ink/ink88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3.xml"/><Relationship Id="rId11" Type="http://schemas.openxmlformats.org/officeDocument/2006/relationships/image" Target="../media/image710.png"/><Relationship Id="rId24" Type="http://schemas.openxmlformats.org/officeDocument/2006/relationships/customXml" Target="../ink/ink92.xml"/><Relationship Id="rId32" Type="http://schemas.openxmlformats.org/officeDocument/2006/relationships/customXml" Target="../ink/ink96.xml"/><Relationship Id="rId37" Type="http://schemas.openxmlformats.org/officeDocument/2006/relationships/image" Target="../media/image21.png"/><Relationship Id="rId40" Type="http://schemas.openxmlformats.org/officeDocument/2006/relationships/customXml" Target="../ink/ink100.xml"/><Relationship Id="rId45" Type="http://schemas.openxmlformats.org/officeDocument/2006/relationships/image" Target="../media/image25.png"/><Relationship Id="rId5" Type="http://schemas.openxmlformats.org/officeDocument/2006/relationships/image" Target="../media/image467.png"/><Relationship Id="rId15" Type="http://schemas.openxmlformats.org/officeDocument/2006/relationships/image" Target="../media/image910.png"/><Relationship Id="rId23" Type="http://schemas.openxmlformats.org/officeDocument/2006/relationships/image" Target="../media/image14.png"/><Relationship Id="rId28" Type="http://schemas.openxmlformats.org/officeDocument/2006/relationships/customXml" Target="../ink/ink94.xml"/><Relationship Id="rId36" Type="http://schemas.openxmlformats.org/officeDocument/2006/relationships/customXml" Target="../ink/ink98.xml"/><Relationship Id="rId10" Type="http://schemas.openxmlformats.org/officeDocument/2006/relationships/customXml" Target="../ink/ink85.xml"/><Relationship Id="rId19" Type="http://schemas.openxmlformats.org/officeDocument/2006/relationships/image" Target="../media/image1210.png"/><Relationship Id="rId31" Type="http://schemas.openxmlformats.org/officeDocument/2006/relationships/image" Target="../media/image18.png"/><Relationship Id="rId44" Type="http://schemas.openxmlformats.org/officeDocument/2006/relationships/customXml" Target="../ink/ink102.xml"/><Relationship Id="rId4" Type="http://schemas.openxmlformats.org/officeDocument/2006/relationships/customXml" Target="../ink/ink82.xml"/><Relationship Id="rId9" Type="http://schemas.openxmlformats.org/officeDocument/2006/relationships/image" Target="../media/image610.png"/><Relationship Id="rId14" Type="http://schemas.openxmlformats.org/officeDocument/2006/relationships/customXml" Target="../ink/ink87.xml"/><Relationship Id="rId22" Type="http://schemas.openxmlformats.org/officeDocument/2006/relationships/customXml" Target="../ink/ink91.xml"/><Relationship Id="rId27" Type="http://schemas.openxmlformats.org/officeDocument/2006/relationships/image" Target="../media/image16.png"/><Relationship Id="rId30" Type="http://schemas.openxmlformats.org/officeDocument/2006/relationships/customXml" Target="../ink/ink95.xml"/><Relationship Id="rId35" Type="http://schemas.openxmlformats.org/officeDocument/2006/relationships/image" Target="../media/image20.png"/><Relationship Id="rId43" Type="http://schemas.openxmlformats.org/officeDocument/2006/relationships/image" Target="../media/image24.png"/><Relationship Id="rId8" Type="http://schemas.openxmlformats.org/officeDocument/2006/relationships/customXml" Target="../ink/ink84.xml"/><Relationship Id="rId3" Type="http://schemas.openxmlformats.org/officeDocument/2006/relationships/image" Target="../media/image3100.png"/><Relationship Id="rId12" Type="http://schemas.openxmlformats.org/officeDocument/2006/relationships/customXml" Target="../ink/ink86.xml"/><Relationship Id="rId17" Type="http://schemas.openxmlformats.org/officeDocument/2006/relationships/image" Target="../media/image1110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customXml" Target="../ink/ink99.xml"/><Relationship Id="rId46" Type="http://schemas.openxmlformats.org/officeDocument/2006/relationships/customXml" Target="../ink/ink103.xml"/><Relationship Id="rId20" Type="http://schemas.openxmlformats.org/officeDocument/2006/relationships/customXml" Target="../ink/ink90.xml"/><Relationship Id="rId4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0.png"/><Relationship Id="rId18" Type="http://schemas.openxmlformats.org/officeDocument/2006/relationships/customXml" Target="../ink/ink112.xml"/><Relationship Id="rId26" Type="http://schemas.openxmlformats.org/officeDocument/2006/relationships/customXml" Target="../ink/ink116.xml"/><Relationship Id="rId39" Type="http://schemas.openxmlformats.org/officeDocument/2006/relationships/image" Target="../media/image22.png"/><Relationship Id="rId21" Type="http://schemas.openxmlformats.org/officeDocument/2006/relationships/image" Target="../media/image1310.png"/><Relationship Id="rId34" Type="http://schemas.openxmlformats.org/officeDocument/2006/relationships/customXml" Target="../ink/ink120.xml"/><Relationship Id="rId42" Type="http://schemas.openxmlformats.org/officeDocument/2006/relationships/customXml" Target="../ink/ink124.xml"/><Relationship Id="rId47" Type="http://schemas.openxmlformats.org/officeDocument/2006/relationships/image" Target="../media/image26.png"/><Relationship Id="rId50" Type="http://schemas.openxmlformats.org/officeDocument/2006/relationships/customXml" Target="../ink/ink128.xml"/><Relationship Id="rId55" Type="http://schemas.openxmlformats.org/officeDocument/2006/relationships/image" Target="../media/image30.png"/><Relationship Id="rId7" Type="http://schemas.openxmlformats.org/officeDocument/2006/relationships/image" Target="../media/image510.png"/><Relationship Id="rId2" Type="http://schemas.openxmlformats.org/officeDocument/2006/relationships/customXml" Target="../ink/ink104.xml"/><Relationship Id="rId16" Type="http://schemas.openxmlformats.org/officeDocument/2006/relationships/customXml" Target="../ink/ink111.xml"/><Relationship Id="rId29" Type="http://schemas.openxmlformats.org/officeDocument/2006/relationships/image" Target="../media/image17.png"/><Relationship Id="rId11" Type="http://schemas.openxmlformats.org/officeDocument/2006/relationships/image" Target="../media/image710.png"/><Relationship Id="rId24" Type="http://schemas.openxmlformats.org/officeDocument/2006/relationships/customXml" Target="../ink/ink115.xml"/><Relationship Id="rId32" Type="http://schemas.openxmlformats.org/officeDocument/2006/relationships/customXml" Target="../ink/ink119.xml"/><Relationship Id="rId37" Type="http://schemas.openxmlformats.org/officeDocument/2006/relationships/image" Target="../media/image21.png"/><Relationship Id="rId40" Type="http://schemas.openxmlformats.org/officeDocument/2006/relationships/customXml" Target="../ink/ink123.xml"/><Relationship Id="rId45" Type="http://schemas.openxmlformats.org/officeDocument/2006/relationships/image" Target="../media/image25.png"/><Relationship Id="rId53" Type="http://schemas.openxmlformats.org/officeDocument/2006/relationships/image" Target="../media/image29.png"/><Relationship Id="rId58" Type="http://schemas.openxmlformats.org/officeDocument/2006/relationships/customXml" Target="../ink/ink132.xml"/><Relationship Id="rId5" Type="http://schemas.openxmlformats.org/officeDocument/2006/relationships/image" Target="../media/image467.png"/><Relationship Id="rId19" Type="http://schemas.openxmlformats.org/officeDocument/2006/relationships/image" Target="../media/image1210.png"/><Relationship Id="rId4" Type="http://schemas.openxmlformats.org/officeDocument/2006/relationships/customXml" Target="../ink/ink105.xml"/><Relationship Id="rId9" Type="http://schemas.openxmlformats.org/officeDocument/2006/relationships/image" Target="../media/image610.png"/><Relationship Id="rId14" Type="http://schemas.openxmlformats.org/officeDocument/2006/relationships/customXml" Target="../ink/ink110.xml"/><Relationship Id="rId22" Type="http://schemas.openxmlformats.org/officeDocument/2006/relationships/customXml" Target="../ink/ink114.xml"/><Relationship Id="rId27" Type="http://schemas.openxmlformats.org/officeDocument/2006/relationships/image" Target="../media/image16.png"/><Relationship Id="rId30" Type="http://schemas.openxmlformats.org/officeDocument/2006/relationships/customXml" Target="../ink/ink118.xml"/><Relationship Id="rId35" Type="http://schemas.openxmlformats.org/officeDocument/2006/relationships/image" Target="../media/image20.png"/><Relationship Id="rId43" Type="http://schemas.openxmlformats.org/officeDocument/2006/relationships/image" Target="../media/image24.png"/><Relationship Id="rId48" Type="http://schemas.openxmlformats.org/officeDocument/2006/relationships/customXml" Target="../ink/ink127.xml"/><Relationship Id="rId56" Type="http://schemas.openxmlformats.org/officeDocument/2006/relationships/customXml" Target="../ink/ink131.xml"/><Relationship Id="rId8" Type="http://schemas.openxmlformats.org/officeDocument/2006/relationships/customXml" Target="../ink/ink107.xml"/><Relationship Id="rId51" Type="http://schemas.openxmlformats.org/officeDocument/2006/relationships/image" Target="../media/image28.png"/><Relationship Id="rId3" Type="http://schemas.openxmlformats.org/officeDocument/2006/relationships/image" Target="../media/image3100.png"/><Relationship Id="rId12" Type="http://schemas.openxmlformats.org/officeDocument/2006/relationships/customXml" Target="../ink/ink109.xml"/><Relationship Id="rId17" Type="http://schemas.openxmlformats.org/officeDocument/2006/relationships/image" Target="../media/image1110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customXml" Target="../ink/ink122.xml"/><Relationship Id="rId46" Type="http://schemas.openxmlformats.org/officeDocument/2006/relationships/customXml" Target="../ink/ink126.xml"/><Relationship Id="rId59" Type="http://schemas.openxmlformats.org/officeDocument/2006/relationships/image" Target="../media/image32.png"/><Relationship Id="rId20" Type="http://schemas.openxmlformats.org/officeDocument/2006/relationships/customXml" Target="../ink/ink113.xml"/><Relationship Id="rId41" Type="http://schemas.openxmlformats.org/officeDocument/2006/relationships/image" Target="../media/image23.png"/><Relationship Id="rId54" Type="http://schemas.openxmlformats.org/officeDocument/2006/relationships/customXml" Target="../ink/ink1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6.xml"/><Relationship Id="rId15" Type="http://schemas.openxmlformats.org/officeDocument/2006/relationships/image" Target="../media/image910.png"/><Relationship Id="rId23" Type="http://schemas.openxmlformats.org/officeDocument/2006/relationships/image" Target="../media/image14.png"/><Relationship Id="rId28" Type="http://schemas.openxmlformats.org/officeDocument/2006/relationships/customXml" Target="../ink/ink117.xml"/><Relationship Id="rId36" Type="http://schemas.openxmlformats.org/officeDocument/2006/relationships/customXml" Target="../ink/ink121.xml"/><Relationship Id="rId49" Type="http://schemas.openxmlformats.org/officeDocument/2006/relationships/image" Target="../media/image27.png"/><Relationship Id="rId57" Type="http://schemas.openxmlformats.org/officeDocument/2006/relationships/image" Target="../media/image31.png"/><Relationship Id="rId10" Type="http://schemas.openxmlformats.org/officeDocument/2006/relationships/customXml" Target="../ink/ink108.xml"/><Relationship Id="rId31" Type="http://schemas.openxmlformats.org/officeDocument/2006/relationships/image" Target="../media/image18.png"/><Relationship Id="rId44" Type="http://schemas.openxmlformats.org/officeDocument/2006/relationships/customXml" Target="../ink/ink125.xml"/><Relationship Id="rId52" Type="http://schemas.openxmlformats.org/officeDocument/2006/relationships/customXml" Target="../ink/ink129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0.png"/><Relationship Id="rId18" Type="http://schemas.openxmlformats.org/officeDocument/2006/relationships/customXml" Target="../ink/ink141.xml"/><Relationship Id="rId26" Type="http://schemas.openxmlformats.org/officeDocument/2006/relationships/customXml" Target="../ink/ink145.xml"/><Relationship Id="rId39" Type="http://schemas.openxmlformats.org/officeDocument/2006/relationships/image" Target="../media/image22.png"/><Relationship Id="rId21" Type="http://schemas.openxmlformats.org/officeDocument/2006/relationships/image" Target="../media/image1310.png"/><Relationship Id="rId34" Type="http://schemas.openxmlformats.org/officeDocument/2006/relationships/customXml" Target="../ink/ink149.xml"/><Relationship Id="rId42" Type="http://schemas.openxmlformats.org/officeDocument/2006/relationships/customXml" Target="../ink/ink153.xml"/><Relationship Id="rId47" Type="http://schemas.openxmlformats.org/officeDocument/2006/relationships/image" Target="../media/image26.png"/><Relationship Id="rId50" Type="http://schemas.openxmlformats.org/officeDocument/2006/relationships/customXml" Target="../ink/ink157.xml"/><Relationship Id="rId55" Type="http://schemas.openxmlformats.org/officeDocument/2006/relationships/image" Target="../media/image30.png"/><Relationship Id="rId7" Type="http://schemas.openxmlformats.org/officeDocument/2006/relationships/image" Target="../media/image510.png"/><Relationship Id="rId2" Type="http://schemas.openxmlformats.org/officeDocument/2006/relationships/customXml" Target="../ink/ink133.xml"/><Relationship Id="rId16" Type="http://schemas.openxmlformats.org/officeDocument/2006/relationships/customXml" Target="../ink/ink140.xml"/><Relationship Id="rId29" Type="http://schemas.openxmlformats.org/officeDocument/2006/relationships/image" Target="../media/image17.png"/><Relationship Id="rId11" Type="http://schemas.openxmlformats.org/officeDocument/2006/relationships/image" Target="../media/image710.png"/><Relationship Id="rId24" Type="http://schemas.openxmlformats.org/officeDocument/2006/relationships/customXml" Target="../ink/ink144.xml"/><Relationship Id="rId32" Type="http://schemas.openxmlformats.org/officeDocument/2006/relationships/customXml" Target="../ink/ink148.xml"/><Relationship Id="rId37" Type="http://schemas.openxmlformats.org/officeDocument/2006/relationships/image" Target="../media/image21.png"/><Relationship Id="rId40" Type="http://schemas.openxmlformats.org/officeDocument/2006/relationships/customXml" Target="../ink/ink152.xml"/><Relationship Id="rId45" Type="http://schemas.openxmlformats.org/officeDocument/2006/relationships/image" Target="../media/image25.png"/><Relationship Id="rId53" Type="http://schemas.openxmlformats.org/officeDocument/2006/relationships/image" Target="../media/image29.png"/><Relationship Id="rId58" Type="http://schemas.openxmlformats.org/officeDocument/2006/relationships/customXml" Target="../ink/ink161.xml"/><Relationship Id="rId5" Type="http://schemas.openxmlformats.org/officeDocument/2006/relationships/image" Target="../media/image467.png"/><Relationship Id="rId61" Type="http://schemas.openxmlformats.org/officeDocument/2006/relationships/image" Target="../media/image33.png"/><Relationship Id="rId19" Type="http://schemas.openxmlformats.org/officeDocument/2006/relationships/image" Target="../media/image1210.png"/><Relationship Id="rId14" Type="http://schemas.openxmlformats.org/officeDocument/2006/relationships/customXml" Target="../ink/ink139.xml"/><Relationship Id="rId22" Type="http://schemas.openxmlformats.org/officeDocument/2006/relationships/customXml" Target="../ink/ink143.xml"/><Relationship Id="rId27" Type="http://schemas.openxmlformats.org/officeDocument/2006/relationships/image" Target="../media/image16.png"/><Relationship Id="rId30" Type="http://schemas.openxmlformats.org/officeDocument/2006/relationships/customXml" Target="../ink/ink147.xml"/><Relationship Id="rId35" Type="http://schemas.openxmlformats.org/officeDocument/2006/relationships/image" Target="../media/image20.png"/><Relationship Id="rId43" Type="http://schemas.openxmlformats.org/officeDocument/2006/relationships/image" Target="../media/image24.png"/><Relationship Id="rId48" Type="http://schemas.openxmlformats.org/officeDocument/2006/relationships/customXml" Target="../ink/ink156.xml"/><Relationship Id="rId56" Type="http://schemas.openxmlformats.org/officeDocument/2006/relationships/customXml" Target="../ink/ink160.xml"/><Relationship Id="rId8" Type="http://schemas.openxmlformats.org/officeDocument/2006/relationships/customXml" Target="../ink/ink136.xml"/><Relationship Id="rId51" Type="http://schemas.openxmlformats.org/officeDocument/2006/relationships/image" Target="../media/image28.png"/><Relationship Id="rId3" Type="http://schemas.openxmlformats.org/officeDocument/2006/relationships/image" Target="../media/image3100.png"/><Relationship Id="rId12" Type="http://schemas.openxmlformats.org/officeDocument/2006/relationships/customXml" Target="../ink/ink138.xml"/><Relationship Id="rId17" Type="http://schemas.openxmlformats.org/officeDocument/2006/relationships/image" Target="../media/image1110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customXml" Target="../ink/ink151.xml"/><Relationship Id="rId46" Type="http://schemas.openxmlformats.org/officeDocument/2006/relationships/customXml" Target="../ink/ink155.xml"/><Relationship Id="rId59" Type="http://schemas.openxmlformats.org/officeDocument/2006/relationships/image" Target="../media/image32.png"/><Relationship Id="rId20" Type="http://schemas.openxmlformats.org/officeDocument/2006/relationships/customXml" Target="../ink/ink142.xml"/><Relationship Id="rId41" Type="http://schemas.openxmlformats.org/officeDocument/2006/relationships/image" Target="../media/image23.png"/><Relationship Id="rId54" Type="http://schemas.openxmlformats.org/officeDocument/2006/relationships/customXml" Target="../ink/ink15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5.xml"/><Relationship Id="rId15" Type="http://schemas.openxmlformats.org/officeDocument/2006/relationships/image" Target="../media/image910.png"/><Relationship Id="rId23" Type="http://schemas.openxmlformats.org/officeDocument/2006/relationships/image" Target="../media/image14.png"/><Relationship Id="rId28" Type="http://schemas.openxmlformats.org/officeDocument/2006/relationships/customXml" Target="../ink/ink146.xml"/><Relationship Id="rId36" Type="http://schemas.openxmlformats.org/officeDocument/2006/relationships/customXml" Target="../ink/ink150.xml"/><Relationship Id="rId49" Type="http://schemas.openxmlformats.org/officeDocument/2006/relationships/image" Target="../media/image27.png"/><Relationship Id="rId57" Type="http://schemas.openxmlformats.org/officeDocument/2006/relationships/image" Target="../media/image31.png"/><Relationship Id="rId10" Type="http://schemas.openxmlformats.org/officeDocument/2006/relationships/customXml" Target="../ink/ink137.xml"/><Relationship Id="rId31" Type="http://schemas.openxmlformats.org/officeDocument/2006/relationships/image" Target="../media/image18.png"/><Relationship Id="rId44" Type="http://schemas.openxmlformats.org/officeDocument/2006/relationships/customXml" Target="../ink/ink154.xml"/><Relationship Id="rId52" Type="http://schemas.openxmlformats.org/officeDocument/2006/relationships/customXml" Target="../ink/ink158.xml"/><Relationship Id="rId60" Type="http://schemas.openxmlformats.org/officeDocument/2006/relationships/customXml" Target="../ink/ink162.xml"/><Relationship Id="rId4" Type="http://schemas.openxmlformats.org/officeDocument/2006/relationships/customXml" Target="../ink/ink134.xml"/><Relationship Id="rId9" Type="http://schemas.openxmlformats.org/officeDocument/2006/relationships/image" Target="../media/image61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0.png"/><Relationship Id="rId18" Type="http://schemas.openxmlformats.org/officeDocument/2006/relationships/customXml" Target="../ink/ink171.xml"/><Relationship Id="rId26" Type="http://schemas.openxmlformats.org/officeDocument/2006/relationships/customXml" Target="../ink/ink175.xml"/><Relationship Id="rId39" Type="http://schemas.openxmlformats.org/officeDocument/2006/relationships/image" Target="../media/image22.png"/><Relationship Id="rId21" Type="http://schemas.openxmlformats.org/officeDocument/2006/relationships/image" Target="../media/image1310.png"/><Relationship Id="rId34" Type="http://schemas.openxmlformats.org/officeDocument/2006/relationships/customXml" Target="../ink/ink179.xml"/><Relationship Id="rId42" Type="http://schemas.openxmlformats.org/officeDocument/2006/relationships/customXml" Target="../ink/ink183.xml"/><Relationship Id="rId47" Type="http://schemas.openxmlformats.org/officeDocument/2006/relationships/image" Target="../media/image26.png"/><Relationship Id="rId50" Type="http://schemas.openxmlformats.org/officeDocument/2006/relationships/customXml" Target="../ink/ink187.xml"/><Relationship Id="rId55" Type="http://schemas.openxmlformats.org/officeDocument/2006/relationships/image" Target="../media/image30.png"/><Relationship Id="rId7" Type="http://schemas.openxmlformats.org/officeDocument/2006/relationships/image" Target="../media/image510.png"/><Relationship Id="rId2" Type="http://schemas.openxmlformats.org/officeDocument/2006/relationships/customXml" Target="../ink/ink163.xml"/><Relationship Id="rId16" Type="http://schemas.openxmlformats.org/officeDocument/2006/relationships/customXml" Target="../ink/ink170.xml"/><Relationship Id="rId29" Type="http://schemas.openxmlformats.org/officeDocument/2006/relationships/image" Target="../media/image17.png"/><Relationship Id="rId11" Type="http://schemas.openxmlformats.org/officeDocument/2006/relationships/image" Target="../media/image710.png"/><Relationship Id="rId24" Type="http://schemas.openxmlformats.org/officeDocument/2006/relationships/customXml" Target="../ink/ink174.xml"/><Relationship Id="rId32" Type="http://schemas.openxmlformats.org/officeDocument/2006/relationships/customXml" Target="../ink/ink178.xml"/><Relationship Id="rId37" Type="http://schemas.openxmlformats.org/officeDocument/2006/relationships/image" Target="../media/image21.png"/><Relationship Id="rId40" Type="http://schemas.openxmlformats.org/officeDocument/2006/relationships/customXml" Target="../ink/ink182.xml"/><Relationship Id="rId45" Type="http://schemas.openxmlformats.org/officeDocument/2006/relationships/image" Target="../media/image25.png"/><Relationship Id="rId53" Type="http://schemas.openxmlformats.org/officeDocument/2006/relationships/image" Target="../media/image29.png"/><Relationship Id="rId58" Type="http://schemas.openxmlformats.org/officeDocument/2006/relationships/customXml" Target="../ink/ink191.xml"/><Relationship Id="rId5" Type="http://schemas.openxmlformats.org/officeDocument/2006/relationships/image" Target="../media/image467.png"/><Relationship Id="rId61" Type="http://schemas.openxmlformats.org/officeDocument/2006/relationships/image" Target="../media/image34.png"/><Relationship Id="rId19" Type="http://schemas.openxmlformats.org/officeDocument/2006/relationships/image" Target="../media/image1210.png"/><Relationship Id="rId14" Type="http://schemas.openxmlformats.org/officeDocument/2006/relationships/customXml" Target="../ink/ink169.xml"/><Relationship Id="rId22" Type="http://schemas.openxmlformats.org/officeDocument/2006/relationships/customXml" Target="../ink/ink173.xml"/><Relationship Id="rId27" Type="http://schemas.openxmlformats.org/officeDocument/2006/relationships/image" Target="../media/image16.png"/><Relationship Id="rId30" Type="http://schemas.openxmlformats.org/officeDocument/2006/relationships/customXml" Target="../ink/ink177.xml"/><Relationship Id="rId35" Type="http://schemas.openxmlformats.org/officeDocument/2006/relationships/image" Target="../media/image20.png"/><Relationship Id="rId43" Type="http://schemas.openxmlformats.org/officeDocument/2006/relationships/image" Target="../media/image24.png"/><Relationship Id="rId48" Type="http://schemas.openxmlformats.org/officeDocument/2006/relationships/customXml" Target="../ink/ink186.xml"/><Relationship Id="rId56" Type="http://schemas.openxmlformats.org/officeDocument/2006/relationships/customXml" Target="../ink/ink190.xml"/><Relationship Id="rId8" Type="http://schemas.openxmlformats.org/officeDocument/2006/relationships/customXml" Target="../ink/ink166.xml"/><Relationship Id="rId51" Type="http://schemas.openxmlformats.org/officeDocument/2006/relationships/image" Target="../media/image28.png"/><Relationship Id="rId3" Type="http://schemas.openxmlformats.org/officeDocument/2006/relationships/image" Target="../media/image3100.png"/><Relationship Id="rId12" Type="http://schemas.openxmlformats.org/officeDocument/2006/relationships/customXml" Target="../ink/ink168.xml"/><Relationship Id="rId17" Type="http://schemas.openxmlformats.org/officeDocument/2006/relationships/image" Target="../media/image1110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customXml" Target="../ink/ink181.xml"/><Relationship Id="rId46" Type="http://schemas.openxmlformats.org/officeDocument/2006/relationships/customXml" Target="../ink/ink185.xml"/><Relationship Id="rId59" Type="http://schemas.openxmlformats.org/officeDocument/2006/relationships/image" Target="../media/image32.png"/><Relationship Id="rId20" Type="http://schemas.openxmlformats.org/officeDocument/2006/relationships/customXml" Target="../ink/ink172.xml"/><Relationship Id="rId41" Type="http://schemas.openxmlformats.org/officeDocument/2006/relationships/image" Target="../media/image23.png"/><Relationship Id="rId54" Type="http://schemas.openxmlformats.org/officeDocument/2006/relationships/customXml" Target="../ink/ink18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5.xml"/><Relationship Id="rId15" Type="http://schemas.openxmlformats.org/officeDocument/2006/relationships/image" Target="../media/image910.png"/><Relationship Id="rId23" Type="http://schemas.openxmlformats.org/officeDocument/2006/relationships/image" Target="../media/image14.png"/><Relationship Id="rId28" Type="http://schemas.openxmlformats.org/officeDocument/2006/relationships/customXml" Target="../ink/ink176.xml"/><Relationship Id="rId36" Type="http://schemas.openxmlformats.org/officeDocument/2006/relationships/customXml" Target="../ink/ink180.xml"/><Relationship Id="rId49" Type="http://schemas.openxmlformats.org/officeDocument/2006/relationships/image" Target="../media/image27.png"/><Relationship Id="rId57" Type="http://schemas.openxmlformats.org/officeDocument/2006/relationships/image" Target="../media/image31.png"/><Relationship Id="rId10" Type="http://schemas.openxmlformats.org/officeDocument/2006/relationships/customXml" Target="../ink/ink167.xml"/><Relationship Id="rId31" Type="http://schemas.openxmlformats.org/officeDocument/2006/relationships/image" Target="../media/image18.png"/><Relationship Id="rId44" Type="http://schemas.openxmlformats.org/officeDocument/2006/relationships/customXml" Target="../ink/ink184.xml"/><Relationship Id="rId52" Type="http://schemas.openxmlformats.org/officeDocument/2006/relationships/customXml" Target="../ink/ink188.xml"/><Relationship Id="rId60" Type="http://schemas.openxmlformats.org/officeDocument/2006/relationships/customXml" Target="../ink/ink192.xml"/><Relationship Id="rId4" Type="http://schemas.openxmlformats.org/officeDocument/2006/relationships/customXml" Target="../ink/ink164.xml"/><Relationship Id="rId9" Type="http://schemas.openxmlformats.org/officeDocument/2006/relationships/image" Target="../media/image61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0.png"/><Relationship Id="rId18" Type="http://schemas.openxmlformats.org/officeDocument/2006/relationships/customXml" Target="../ink/ink201.xml"/><Relationship Id="rId26" Type="http://schemas.openxmlformats.org/officeDocument/2006/relationships/customXml" Target="../ink/ink205.xml"/><Relationship Id="rId39" Type="http://schemas.openxmlformats.org/officeDocument/2006/relationships/image" Target="../media/image22.png"/><Relationship Id="rId21" Type="http://schemas.openxmlformats.org/officeDocument/2006/relationships/image" Target="../media/image1310.png"/><Relationship Id="rId34" Type="http://schemas.openxmlformats.org/officeDocument/2006/relationships/customXml" Target="../ink/ink209.xml"/><Relationship Id="rId42" Type="http://schemas.openxmlformats.org/officeDocument/2006/relationships/customXml" Target="../ink/ink213.xml"/><Relationship Id="rId47" Type="http://schemas.openxmlformats.org/officeDocument/2006/relationships/image" Target="../media/image26.png"/><Relationship Id="rId50" Type="http://schemas.openxmlformats.org/officeDocument/2006/relationships/customXml" Target="../ink/ink217.xml"/><Relationship Id="rId55" Type="http://schemas.openxmlformats.org/officeDocument/2006/relationships/image" Target="../media/image30.png"/><Relationship Id="rId7" Type="http://schemas.openxmlformats.org/officeDocument/2006/relationships/image" Target="../media/image510.png"/><Relationship Id="rId2" Type="http://schemas.openxmlformats.org/officeDocument/2006/relationships/customXml" Target="../ink/ink193.xml"/><Relationship Id="rId16" Type="http://schemas.openxmlformats.org/officeDocument/2006/relationships/customXml" Target="../ink/ink200.xml"/><Relationship Id="rId29" Type="http://schemas.openxmlformats.org/officeDocument/2006/relationships/image" Target="../media/image17.png"/><Relationship Id="rId11" Type="http://schemas.openxmlformats.org/officeDocument/2006/relationships/image" Target="../media/image710.png"/><Relationship Id="rId24" Type="http://schemas.openxmlformats.org/officeDocument/2006/relationships/customXml" Target="../ink/ink204.xml"/><Relationship Id="rId32" Type="http://schemas.openxmlformats.org/officeDocument/2006/relationships/customXml" Target="../ink/ink208.xml"/><Relationship Id="rId37" Type="http://schemas.openxmlformats.org/officeDocument/2006/relationships/image" Target="../media/image21.png"/><Relationship Id="rId40" Type="http://schemas.openxmlformats.org/officeDocument/2006/relationships/customXml" Target="../ink/ink212.xml"/><Relationship Id="rId45" Type="http://schemas.openxmlformats.org/officeDocument/2006/relationships/image" Target="../media/image25.png"/><Relationship Id="rId53" Type="http://schemas.openxmlformats.org/officeDocument/2006/relationships/image" Target="../media/image29.png"/><Relationship Id="rId58" Type="http://schemas.openxmlformats.org/officeDocument/2006/relationships/customXml" Target="../ink/ink221.xml"/><Relationship Id="rId5" Type="http://schemas.openxmlformats.org/officeDocument/2006/relationships/image" Target="../media/image467.png"/><Relationship Id="rId61" Type="http://schemas.openxmlformats.org/officeDocument/2006/relationships/image" Target="../media/image35.png"/><Relationship Id="rId19" Type="http://schemas.openxmlformats.org/officeDocument/2006/relationships/image" Target="../media/image1210.png"/><Relationship Id="rId14" Type="http://schemas.openxmlformats.org/officeDocument/2006/relationships/customXml" Target="../ink/ink199.xml"/><Relationship Id="rId22" Type="http://schemas.openxmlformats.org/officeDocument/2006/relationships/customXml" Target="../ink/ink203.xml"/><Relationship Id="rId27" Type="http://schemas.openxmlformats.org/officeDocument/2006/relationships/image" Target="../media/image16.png"/><Relationship Id="rId30" Type="http://schemas.openxmlformats.org/officeDocument/2006/relationships/customXml" Target="../ink/ink207.xml"/><Relationship Id="rId35" Type="http://schemas.openxmlformats.org/officeDocument/2006/relationships/image" Target="../media/image20.png"/><Relationship Id="rId43" Type="http://schemas.openxmlformats.org/officeDocument/2006/relationships/image" Target="../media/image24.png"/><Relationship Id="rId48" Type="http://schemas.openxmlformats.org/officeDocument/2006/relationships/customXml" Target="../ink/ink216.xml"/><Relationship Id="rId56" Type="http://schemas.openxmlformats.org/officeDocument/2006/relationships/customXml" Target="../ink/ink220.xml"/><Relationship Id="rId8" Type="http://schemas.openxmlformats.org/officeDocument/2006/relationships/customXml" Target="../ink/ink196.xml"/><Relationship Id="rId51" Type="http://schemas.openxmlformats.org/officeDocument/2006/relationships/image" Target="../media/image28.png"/><Relationship Id="rId3" Type="http://schemas.openxmlformats.org/officeDocument/2006/relationships/image" Target="../media/image3100.png"/><Relationship Id="rId12" Type="http://schemas.openxmlformats.org/officeDocument/2006/relationships/customXml" Target="../ink/ink198.xml"/><Relationship Id="rId17" Type="http://schemas.openxmlformats.org/officeDocument/2006/relationships/image" Target="../media/image1110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customXml" Target="../ink/ink211.xml"/><Relationship Id="rId46" Type="http://schemas.openxmlformats.org/officeDocument/2006/relationships/customXml" Target="../ink/ink215.xml"/><Relationship Id="rId59" Type="http://schemas.openxmlformats.org/officeDocument/2006/relationships/image" Target="../media/image32.png"/><Relationship Id="rId20" Type="http://schemas.openxmlformats.org/officeDocument/2006/relationships/customXml" Target="../ink/ink202.xml"/><Relationship Id="rId41" Type="http://schemas.openxmlformats.org/officeDocument/2006/relationships/image" Target="../media/image23.png"/><Relationship Id="rId54" Type="http://schemas.openxmlformats.org/officeDocument/2006/relationships/customXml" Target="../ink/ink2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5.xml"/><Relationship Id="rId15" Type="http://schemas.openxmlformats.org/officeDocument/2006/relationships/image" Target="../media/image910.png"/><Relationship Id="rId23" Type="http://schemas.openxmlformats.org/officeDocument/2006/relationships/image" Target="../media/image14.png"/><Relationship Id="rId28" Type="http://schemas.openxmlformats.org/officeDocument/2006/relationships/customXml" Target="../ink/ink206.xml"/><Relationship Id="rId36" Type="http://schemas.openxmlformats.org/officeDocument/2006/relationships/customXml" Target="../ink/ink210.xml"/><Relationship Id="rId49" Type="http://schemas.openxmlformats.org/officeDocument/2006/relationships/image" Target="../media/image27.png"/><Relationship Id="rId57" Type="http://schemas.openxmlformats.org/officeDocument/2006/relationships/image" Target="../media/image31.png"/><Relationship Id="rId10" Type="http://schemas.openxmlformats.org/officeDocument/2006/relationships/customXml" Target="../ink/ink197.xml"/><Relationship Id="rId31" Type="http://schemas.openxmlformats.org/officeDocument/2006/relationships/image" Target="../media/image18.png"/><Relationship Id="rId44" Type="http://schemas.openxmlformats.org/officeDocument/2006/relationships/customXml" Target="../ink/ink214.xml"/><Relationship Id="rId52" Type="http://schemas.openxmlformats.org/officeDocument/2006/relationships/customXml" Target="../ink/ink218.xml"/><Relationship Id="rId60" Type="http://schemas.openxmlformats.org/officeDocument/2006/relationships/customXml" Target="../ink/ink222.xml"/><Relationship Id="rId4" Type="http://schemas.openxmlformats.org/officeDocument/2006/relationships/customXml" Target="../ink/ink194.xml"/><Relationship Id="rId9" Type="http://schemas.openxmlformats.org/officeDocument/2006/relationships/image" Target="../media/image610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0.png"/><Relationship Id="rId18" Type="http://schemas.openxmlformats.org/officeDocument/2006/relationships/customXml" Target="../ink/ink231.xml"/><Relationship Id="rId26" Type="http://schemas.openxmlformats.org/officeDocument/2006/relationships/customXml" Target="../ink/ink235.xml"/><Relationship Id="rId39" Type="http://schemas.openxmlformats.org/officeDocument/2006/relationships/image" Target="../media/image22.png"/><Relationship Id="rId21" Type="http://schemas.openxmlformats.org/officeDocument/2006/relationships/image" Target="../media/image1310.png"/><Relationship Id="rId34" Type="http://schemas.openxmlformats.org/officeDocument/2006/relationships/customXml" Target="../ink/ink239.xml"/><Relationship Id="rId42" Type="http://schemas.openxmlformats.org/officeDocument/2006/relationships/customXml" Target="../ink/ink243.xml"/><Relationship Id="rId47" Type="http://schemas.openxmlformats.org/officeDocument/2006/relationships/image" Target="../media/image26.png"/><Relationship Id="rId50" Type="http://schemas.openxmlformats.org/officeDocument/2006/relationships/customXml" Target="../ink/ink247.xml"/><Relationship Id="rId55" Type="http://schemas.openxmlformats.org/officeDocument/2006/relationships/image" Target="../media/image30.png"/><Relationship Id="rId7" Type="http://schemas.openxmlformats.org/officeDocument/2006/relationships/image" Target="../media/image510.png"/><Relationship Id="rId2" Type="http://schemas.openxmlformats.org/officeDocument/2006/relationships/customXml" Target="../ink/ink223.xml"/><Relationship Id="rId16" Type="http://schemas.openxmlformats.org/officeDocument/2006/relationships/customXml" Target="../ink/ink230.xml"/><Relationship Id="rId29" Type="http://schemas.openxmlformats.org/officeDocument/2006/relationships/image" Target="../media/image17.png"/><Relationship Id="rId11" Type="http://schemas.openxmlformats.org/officeDocument/2006/relationships/image" Target="../media/image710.png"/><Relationship Id="rId24" Type="http://schemas.openxmlformats.org/officeDocument/2006/relationships/customXml" Target="../ink/ink234.xml"/><Relationship Id="rId32" Type="http://schemas.openxmlformats.org/officeDocument/2006/relationships/customXml" Target="../ink/ink238.xml"/><Relationship Id="rId37" Type="http://schemas.openxmlformats.org/officeDocument/2006/relationships/image" Target="../media/image21.png"/><Relationship Id="rId40" Type="http://schemas.openxmlformats.org/officeDocument/2006/relationships/customXml" Target="../ink/ink242.xml"/><Relationship Id="rId45" Type="http://schemas.openxmlformats.org/officeDocument/2006/relationships/image" Target="../media/image25.png"/><Relationship Id="rId53" Type="http://schemas.openxmlformats.org/officeDocument/2006/relationships/image" Target="../media/image29.png"/><Relationship Id="rId58" Type="http://schemas.openxmlformats.org/officeDocument/2006/relationships/customXml" Target="../ink/ink251.xml"/><Relationship Id="rId5" Type="http://schemas.openxmlformats.org/officeDocument/2006/relationships/image" Target="../media/image467.png"/><Relationship Id="rId61" Type="http://schemas.openxmlformats.org/officeDocument/2006/relationships/image" Target="../media/image36.png"/><Relationship Id="rId19" Type="http://schemas.openxmlformats.org/officeDocument/2006/relationships/image" Target="../media/image1210.png"/><Relationship Id="rId14" Type="http://schemas.openxmlformats.org/officeDocument/2006/relationships/customXml" Target="../ink/ink229.xml"/><Relationship Id="rId22" Type="http://schemas.openxmlformats.org/officeDocument/2006/relationships/customXml" Target="../ink/ink233.xml"/><Relationship Id="rId27" Type="http://schemas.openxmlformats.org/officeDocument/2006/relationships/image" Target="../media/image16.png"/><Relationship Id="rId30" Type="http://schemas.openxmlformats.org/officeDocument/2006/relationships/customXml" Target="../ink/ink237.xml"/><Relationship Id="rId35" Type="http://schemas.openxmlformats.org/officeDocument/2006/relationships/image" Target="../media/image20.png"/><Relationship Id="rId43" Type="http://schemas.openxmlformats.org/officeDocument/2006/relationships/image" Target="../media/image24.png"/><Relationship Id="rId48" Type="http://schemas.openxmlformats.org/officeDocument/2006/relationships/customXml" Target="../ink/ink246.xml"/><Relationship Id="rId56" Type="http://schemas.openxmlformats.org/officeDocument/2006/relationships/customXml" Target="../ink/ink250.xml"/><Relationship Id="rId8" Type="http://schemas.openxmlformats.org/officeDocument/2006/relationships/customXml" Target="../ink/ink226.xml"/><Relationship Id="rId51" Type="http://schemas.openxmlformats.org/officeDocument/2006/relationships/image" Target="../media/image28.png"/><Relationship Id="rId3" Type="http://schemas.openxmlformats.org/officeDocument/2006/relationships/image" Target="../media/image3100.png"/><Relationship Id="rId12" Type="http://schemas.openxmlformats.org/officeDocument/2006/relationships/customXml" Target="../ink/ink228.xml"/><Relationship Id="rId17" Type="http://schemas.openxmlformats.org/officeDocument/2006/relationships/image" Target="../media/image1110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customXml" Target="../ink/ink241.xml"/><Relationship Id="rId46" Type="http://schemas.openxmlformats.org/officeDocument/2006/relationships/customXml" Target="../ink/ink245.xml"/><Relationship Id="rId59" Type="http://schemas.openxmlformats.org/officeDocument/2006/relationships/image" Target="../media/image32.png"/><Relationship Id="rId20" Type="http://schemas.openxmlformats.org/officeDocument/2006/relationships/customXml" Target="../ink/ink232.xml"/><Relationship Id="rId41" Type="http://schemas.openxmlformats.org/officeDocument/2006/relationships/image" Target="../media/image23.png"/><Relationship Id="rId54" Type="http://schemas.openxmlformats.org/officeDocument/2006/relationships/customXml" Target="../ink/ink24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5.xml"/><Relationship Id="rId15" Type="http://schemas.openxmlformats.org/officeDocument/2006/relationships/image" Target="../media/image910.png"/><Relationship Id="rId23" Type="http://schemas.openxmlformats.org/officeDocument/2006/relationships/image" Target="../media/image14.png"/><Relationship Id="rId28" Type="http://schemas.openxmlformats.org/officeDocument/2006/relationships/customXml" Target="../ink/ink236.xml"/><Relationship Id="rId36" Type="http://schemas.openxmlformats.org/officeDocument/2006/relationships/customXml" Target="../ink/ink240.xml"/><Relationship Id="rId49" Type="http://schemas.openxmlformats.org/officeDocument/2006/relationships/image" Target="../media/image27.png"/><Relationship Id="rId57" Type="http://schemas.openxmlformats.org/officeDocument/2006/relationships/image" Target="../media/image31.png"/><Relationship Id="rId10" Type="http://schemas.openxmlformats.org/officeDocument/2006/relationships/customXml" Target="../ink/ink227.xml"/><Relationship Id="rId31" Type="http://schemas.openxmlformats.org/officeDocument/2006/relationships/image" Target="../media/image18.png"/><Relationship Id="rId44" Type="http://schemas.openxmlformats.org/officeDocument/2006/relationships/customXml" Target="../ink/ink244.xml"/><Relationship Id="rId52" Type="http://schemas.openxmlformats.org/officeDocument/2006/relationships/customXml" Target="../ink/ink248.xml"/><Relationship Id="rId60" Type="http://schemas.openxmlformats.org/officeDocument/2006/relationships/customXml" Target="../ink/ink252.xml"/><Relationship Id="rId4" Type="http://schemas.openxmlformats.org/officeDocument/2006/relationships/customXml" Target="../ink/ink224.xml"/><Relationship Id="rId9" Type="http://schemas.openxmlformats.org/officeDocument/2006/relationships/image" Target="../media/image610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0.png"/><Relationship Id="rId18" Type="http://schemas.openxmlformats.org/officeDocument/2006/relationships/customXml" Target="../ink/ink261.xml"/><Relationship Id="rId26" Type="http://schemas.openxmlformats.org/officeDocument/2006/relationships/customXml" Target="../ink/ink265.xml"/><Relationship Id="rId39" Type="http://schemas.openxmlformats.org/officeDocument/2006/relationships/image" Target="../media/image22.png"/><Relationship Id="rId21" Type="http://schemas.openxmlformats.org/officeDocument/2006/relationships/image" Target="../media/image1310.png"/><Relationship Id="rId34" Type="http://schemas.openxmlformats.org/officeDocument/2006/relationships/customXml" Target="../ink/ink269.xml"/><Relationship Id="rId42" Type="http://schemas.openxmlformats.org/officeDocument/2006/relationships/customXml" Target="../ink/ink273.xml"/><Relationship Id="rId47" Type="http://schemas.openxmlformats.org/officeDocument/2006/relationships/image" Target="../media/image26.png"/><Relationship Id="rId50" Type="http://schemas.openxmlformats.org/officeDocument/2006/relationships/customXml" Target="../ink/ink277.xml"/><Relationship Id="rId55" Type="http://schemas.openxmlformats.org/officeDocument/2006/relationships/image" Target="../media/image30.png"/><Relationship Id="rId7" Type="http://schemas.openxmlformats.org/officeDocument/2006/relationships/image" Target="../media/image510.png"/><Relationship Id="rId2" Type="http://schemas.openxmlformats.org/officeDocument/2006/relationships/customXml" Target="../ink/ink253.xml"/><Relationship Id="rId16" Type="http://schemas.openxmlformats.org/officeDocument/2006/relationships/customXml" Target="../ink/ink260.xml"/><Relationship Id="rId29" Type="http://schemas.openxmlformats.org/officeDocument/2006/relationships/image" Target="../media/image17.png"/><Relationship Id="rId11" Type="http://schemas.openxmlformats.org/officeDocument/2006/relationships/image" Target="../media/image710.png"/><Relationship Id="rId24" Type="http://schemas.openxmlformats.org/officeDocument/2006/relationships/customXml" Target="../ink/ink264.xml"/><Relationship Id="rId32" Type="http://schemas.openxmlformats.org/officeDocument/2006/relationships/customXml" Target="../ink/ink268.xml"/><Relationship Id="rId37" Type="http://schemas.openxmlformats.org/officeDocument/2006/relationships/image" Target="../media/image21.png"/><Relationship Id="rId40" Type="http://schemas.openxmlformats.org/officeDocument/2006/relationships/customXml" Target="../ink/ink272.xml"/><Relationship Id="rId45" Type="http://schemas.openxmlformats.org/officeDocument/2006/relationships/image" Target="../media/image25.png"/><Relationship Id="rId53" Type="http://schemas.openxmlformats.org/officeDocument/2006/relationships/image" Target="../media/image29.png"/><Relationship Id="rId58" Type="http://schemas.openxmlformats.org/officeDocument/2006/relationships/customXml" Target="../ink/ink281.xml"/><Relationship Id="rId5" Type="http://schemas.openxmlformats.org/officeDocument/2006/relationships/image" Target="../media/image467.png"/><Relationship Id="rId61" Type="http://schemas.openxmlformats.org/officeDocument/2006/relationships/image" Target="../media/image37.png"/><Relationship Id="rId19" Type="http://schemas.openxmlformats.org/officeDocument/2006/relationships/image" Target="../media/image1210.png"/><Relationship Id="rId14" Type="http://schemas.openxmlformats.org/officeDocument/2006/relationships/customXml" Target="../ink/ink259.xml"/><Relationship Id="rId22" Type="http://schemas.openxmlformats.org/officeDocument/2006/relationships/customXml" Target="../ink/ink263.xml"/><Relationship Id="rId27" Type="http://schemas.openxmlformats.org/officeDocument/2006/relationships/image" Target="../media/image16.png"/><Relationship Id="rId30" Type="http://schemas.openxmlformats.org/officeDocument/2006/relationships/customXml" Target="../ink/ink267.xml"/><Relationship Id="rId35" Type="http://schemas.openxmlformats.org/officeDocument/2006/relationships/image" Target="../media/image20.png"/><Relationship Id="rId43" Type="http://schemas.openxmlformats.org/officeDocument/2006/relationships/image" Target="../media/image24.png"/><Relationship Id="rId48" Type="http://schemas.openxmlformats.org/officeDocument/2006/relationships/customXml" Target="../ink/ink276.xml"/><Relationship Id="rId56" Type="http://schemas.openxmlformats.org/officeDocument/2006/relationships/customXml" Target="../ink/ink280.xml"/><Relationship Id="rId8" Type="http://schemas.openxmlformats.org/officeDocument/2006/relationships/customXml" Target="../ink/ink256.xml"/><Relationship Id="rId51" Type="http://schemas.openxmlformats.org/officeDocument/2006/relationships/image" Target="../media/image28.png"/><Relationship Id="rId3" Type="http://schemas.openxmlformats.org/officeDocument/2006/relationships/image" Target="../media/image3100.png"/><Relationship Id="rId12" Type="http://schemas.openxmlformats.org/officeDocument/2006/relationships/customXml" Target="../ink/ink258.xml"/><Relationship Id="rId17" Type="http://schemas.openxmlformats.org/officeDocument/2006/relationships/image" Target="../media/image1110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customXml" Target="../ink/ink271.xml"/><Relationship Id="rId46" Type="http://schemas.openxmlformats.org/officeDocument/2006/relationships/customXml" Target="../ink/ink275.xml"/><Relationship Id="rId59" Type="http://schemas.openxmlformats.org/officeDocument/2006/relationships/image" Target="../media/image32.png"/><Relationship Id="rId20" Type="http://schemas.openxmlformats.org/officeDocument/2006/relationships/customXml" Target="../ink/ink262.xml"/><Relationship Id="rId41" Type="http://schemas.openxmlformats.org/officeDocument/2006/relationships/image" Target="../media/image23.png"/><Relationship Id="rId54" Type="http://schemas.openxmlformats.org/officeDocument/2006/relationships/customXml" Target="../ink/ink27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5.xml"/><Relationship Id="rId15" Type="http://schemas.openxmlformats.org/officeDocument/2006/relationships/image" Target="../media/image910.png"/><Relationship Id="rId23" Type="http://schemas.openxmlformats.org/officeDocument/2006/relationships/image" Target="../media/image14.png"/><Relationship Id="rId28" Type="http://schemas.openxmlformats.org/officeDocument/2006/relationships/customXml" Target="../ink/ink266.xml"/><Relationship Id="rId36" Type="http://schemas.openxmlformats.org/officeDocument/2006/relationships/customXml" Target="../ink/ink270.xml"/><Relationship Id="rId49" Type="http://schemas.openxmlformats.org/officeDocument/2006/relationships/image" Target="../media/image27.png"/><Relationship Id="rId57" Type="http://schemas.openxmlformats.org/officeDocument/2006/relationships/image" Target="../media/image31.png"/><Relationship Id="rId10" Type="http://schemas.openxmlformats.org/officeDocument/2006/relationships/customXml" Target="../ink/ink257.xml"/><Relationship Id="rId31" Type="http://schemas.openxmlformats.org/officeDocument/2006/relationships/image" Target="../media/image18.png"/><Relationship Id="rId44" Type="http://schemas.openxmlformats.org/officeDocument/2006/relationships/customXml" Target="../ink/ink274.xml"/><Relationship Id="rId52" Type="http://schemas.openxmlformats.org/officeDocument/2006/relationships/customXml" Target="../ink/ink278.xml"/><Relationship Id="rId60" Type="http://schemas.openxmlformats.org/officeDocument/2006/relationships/customXml" Target="../ink/ink282.xml"/><Relationship Id="rId4" Type="http://schemas.openxmlformats.org/officeDocument/2006/relationships/customXml" Target="../ink/ink254.xml"/><Relationship Id="rId9" Type="http://schemas.openxmlformats.org/officeDocument/2006/relationships/image" Target="../media/image610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0.png"/><Relationship Id="rId18" Type="http://schemas.openxmlformats.org/officeDocument/2006/relationships/customXml" Target="../ink/ink291.xml"/><Relationship Id="rId26" Type="http://schemas.openxmlformats.org/officeDocument/2006/relationships/customXml" Target="../ink/ink295.xml"/><Relationship Id="rId39" Type="http://schemas.openxmlformats.org/officeDocument/2006/relationships/image" Target="../media/image22.png"/><Relationship Id="rId21" Type="http://schemas.openxmlformats.org/officeDocument/2006/relationships/image" Target="../media/image1310.png"/><Relationship Id="rId34" Type="http://schemas.openxmlformats.org/officeDocument/2006/relationships/customXml" Target="../ink/ink299.xml"/><Relationship Id="rId42" Type="http://schemas.openxmlformats.org/officeDocument/2006/relationships/customXml" Target="../ink/ink303.xml"/><Relationship Id="rId47" Type="http://schemas.openxmlformats.org/officeDocument/2006/relationships/image" Target="../media/image26.png"/><Relationship Id="rId50" Type="http://schemas.openxmlformats.org/officeDocument/2006/relationships/customXml" Target="../ink/ink307.xml"/><Relationship Id="rId55" Type="http://schemas.openxmlformats.org/officeDocument/2006/relationships/image" Target="../media/image30.png"/><Relationship Id="rId63" Type="http://schemas.openxmlformats.org/officeDocument/2006/relationships/image" Target="../media/image38.png"/><Relationship Id="rId7" Type="http://schemas.openxmlformats.org/officeDocument/2006/relationships/image" Target="../media/image510.png"/><Relationship Id="rId2" Type="http://schemas.openxmlformats.org/officeDocument/2006/relationships/customXml" Target="../ink/ink283.xml"/><Relationship Id="rId16" Type="http://schemas.openxmlformats.org/officeDocument/2006/relationships/customXml" Target="../ink/ink290.xml"/><Relationship Id="rId29" Type="http://schemas.openxmlformats.org/officeDocument/2006/relationships/image" Target="../media/image17.png"/><Relationship Id="rId11" Type="http://schemas.openxmlformats.org/officeDocument/2006/relationships/image" Target="../media/image710.png"/><Relationship Id="rId24" Type="http://schemas.openxmlformats.org/officeDocument/2006/relationships/customXml" Target="../ink/ink294.xml"/><Relationship Id="rId32" Type="http://schemas.openxmlformats.org/officeDocument/2006/relationships/customXml" Target="../ink/ink298.xml"/><Relationship Id="rId37" Type="http://schemas.openxmlformats.org/officeDocument/2006/relationships/image" Target="../media/image21.png"/><Relationship Id="rId40" Type="http://schemas.openxmlformats.org/officeDocument/2006/relationships/customXml" Target="../ink/ink302.xml"/><Relationship Id="rId45" Type="http://schemas.openxmlformats.org/officeDocument/2006/relationships/image" Target="../media/image25.png"/><Relationship Id="rId53" Type="http://schemas.openxmlformats.org/officeDocument/2006/relationships/image" Target="../media/image29.png"/><Relationship Id="rId58" Type="http://schemas.openxmlformats.org/officeDocument/2006/relationships/customXml" Target="../ink/ink311.xml"/><Relationship Id="rId5" Type="http://schemas.openxmlformats.org/officeDocument/2006/relationships/image" Target="../media/image467.png"/><Relationship Id="rId61" Type="http://schemas.openxmlformats.org/officeDocument/2006/relationships/image" Target="../media/image37.png"/><Relationship Id="rId19" Type="http://schemas.openxmlformats.org/officeDocument/2006/relationships/image" Target="../media/image1210.png"/><Relationship Id="rId14" Type="http://schemas.openxmlformats.org/officeDocument/2006/relationships/customXml" Target="../ink/ink289.xml"/><Relationship Id="rId22" Type="http://schemas.openxmlformats.org/officeDocument/2006/relationships/customXml" Target="../ink/ink293.xml"/><Relationship Id="rId27" Type="http://schemas.openxmlformats.org/officeDocument/2006/relationships/image" Target="../media/image16.png"/><Relationship Id="rId30" Type="http://schemas.openxmlformats.org/officeDocument/2006/relationships/customXml" Target="../ink/ink297.xml"/><Relationship Id="rId35" Type="http://schemas.openxmlformats.org/officeDocument/2006/relationships/image" Target="../media/image20.png"/><Relationship Id="rId43" Type="http://schemas.openxmlformats.org/officeDocument/2006/relationships/image" Target="../media/image24.png"/><Relationship Id="rId48" Type="http://schemas.openxmlformats.org/officeDocument/2006/relationships/customXml" Target="../ink/ink306.xml"/><Relationship Id="rId56" Type="http://schemas.openxmlformats.org/officeDocument/2006/relationships/customXml" Target="../ink/ink310.xml"/><Relationship Id="rId8" Type="http://schemas.openxmlformats.org/officeDocument/2006/relationships/customXml" Target="../ink/ink286.xml"/><Relationship Id="rId51" Type="http://schemas.openxmlformats.org/officeDocument/2006/relationships/image" Target="../media/image28.png"/><Relationship Id="rId3" Type="http://schemas.openxmlformats.org/officeDocument/2006/relationships/image" Target="../media/image3100.png"/><Relationship Id="rId12" Type="http://schemas.openxmlformats.org/officeDocument/2006/relationships/customXml" Target="../ink/ink288.xml"/><Relationship Id="rId17" Type="http://schemas.openxmlformats.org/officeDocument/2006/relationships/image" Target="../media/image1110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customXml" Target="../ink/ink301.xml"/><Relationship Id="rId46" Type="http://schemas.openxmlformats.org/officeDocument/2006/relationships/customXml" Target="../ink/ink305.xml"/><Relationship Id="rId59" Type="http://schemas.openxmlformats.org/officeDocument/2006/relationships/image" Target="../media/image32.png"/><Relationship Id="rId20" Type="http://schemas.openxmlformats.org/officeDocument/2006/relationships/customXml" Target="../ink/ink292.xml"/><Relationship Id="rId41" Type="http://schemas.openxmlformats.org/officeDocument/2006/relationships/image" Target="../media/image23.png"/><Relationship Id="rId54" Type="http://schemas.openxmlformats.org/officeDocument/2006/relationships/customXml" Target="../ink/ink309.xml"/><Relationship Id="rId62" Type="http://schemas.openxmlformats.org/officeDocument/2006/relationships/customXml" Target="../ink/ink3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5.xml"/><Relationship Id="rId15" Type="http://schemas.openxmlformats.org/officeDocument/2006/relationships/image" Target="../media/image910.png"/><Relationship Id="rId23" Type="http://schemas.openxmlformats.org/officeDocument/2006/relationships/image" Target="../media/image14.png"/><Relationship Id="rId28" Type="http://schemas.openxmlformats.org/officeDocument/2006/relationships/customXml" Target="../ink/ink296.xml"/><Relationship Id="rId36" Type="http://schemas.openxmlformats.org/officeDocument/2006/relationships/customXml" Target="../ink/ink300.xml"/><Relationship Id="rId49" Type="http://schemas.openxmlformats.org/officeDocument/2006/relationships/image" Target="../media/image27.png"/><Relationship Id="rId57" Type="http://schemas.openxmlformats.org/officeDocument/2006/relationships/image" Target="../media/image31.png"/><Relationship Id="rId10" Type="http://schemas.openxmlformats.org/officeDocument/2006/relationships/customXml" Target="../ink/ink287.xml"/><Relationship Id="rId31" Type="http://schemas.openxmlformats.org/officeDocument/2006/relationships/image" Target="../media/image18.png"/><Relationship Id="rId44" Type="http://schemas.openxmlformats.org/officeDocument/2006/relationships/customXml" Target="../ink/ink304.xml"/><Relationship Id="rId52" Type="http://schemas.openxmlformats.org/officeDocument/2006/relationships/customXml" Target="../ink/ink308.xml"/><Relationship Id="rId60" Type="http://schemas.openxmlformats.org/officeDocument/2006/relationships/customXml" Target="../ink/ink312.xml"/><Relationship Id="rId4" Type="http://schemas.openxmlformats.org/officeDocument/2006/relationships/customXml" Target="../ink/ink284.xml"/><Relationship Id="rId9" Type="http://schemas.openxmlformats.org/officeDocument/2006/relationships/image" Target="../media/image6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9.xml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26.xml"/><Relationship Id="rId21" Type="http://schemas.openxmlformats.org/officeDocument/2006/relationships/image" Target="../media/image1310.png"/><Relationship Id="rId42" Type="http://schemas.openxmlformats.org/officeDocument/2006/relationships/customXml" Target="../ink/ink334.xml"/><Relationship Id="rId47" Type="http://schemas.openxmlformats.org/officeDocument/2006/relationships/image" Target="../media/image26.png"/><Relationship Id="rId63" Type="http://schemas.openxmlformats.org/officeDocument/2006/relationships/image" Target="../media/image38.png"/><Relationship Id="rId68" Type="http://schemas.openxmlformats.org/officeDocument/2006/relationships/customXml" Target="../ink/ink347.xml"/><Relationship Id="rId16" Type="http://schemas.openxmlformats.org/officeDocument/2006/relationships/customXml" Target="../ink/ink321.xml"/><Relationship Id="rId11" Type="http://schemas.openxmlformats.org/officeDocument/2006/relationships/image" Target="../media/image710.png"/><Relationship Id="rId24" Type="http://schemas.openxmlformats.org/officeDocument/2006/relationships/customXml" Target="../ink/ink325.xml"/><Relationship Id="rId32" Type="http://schemas.openxmlformats.org/officeDocument/2006/relationships/customXml" Target="../ink/ink329.xml"/><Relationship Id="rId37" Type="http://schemas.openxmlformats.org/officeDocument/2006/relationships/image" Target="../media/image21.png"/><Relationship Id="rId40" Type="http://schemas.openxmlformats.org/officeDocument/2006/relationships/customXml" Target="../ink/ink333.xml"/><Relationship Id="rId45" Type="http://schemas.openxmlformats.org/officeDocument/2006/relationships/image" Target="../media/image25.png"/><Relationship Id="rId53" Type="http://schemas.openxmlformats.org/officeDocument/2006/relationships/image" Target="../media/image29.png"/><Relationship Id="rId58" Type="http://schemas.openxmlformats.org/officeDocument/2006/relationships/customXml" Target="../ink/ink342.xml"/><Relationship Id="rId66" Type="http://schemas.openxmlformats.org/officeDocument/2006/relationships/customXml" Target="../ink/ink346.xml"/><Relationship Id="rId74" Type="http://schemas.openxmlformats.org/officeDocument/2006/relationships/customXml" Target="../ink/ink350.xml"/><Relationship Id="rId79" Type="http://schemas.openxmlformats.org/officeDocument/2006/relationships/image" Target="../media/image46.png"/><Relationship Id="rId5" Type="http://schemas.openxmlformats.org/officeDocument/2006/relationships/image" Target="../media/image467.png"/><Relationship Id="rId61" Type="http://schemas.openxmlformats.org/officeDocument/2006/relationships/image" Target="../media/image37.png"/><Relationship Id="rId19" Type="http://schemas.openxmlformats.org/officeDocument/2006/relationships/image" Target="../media/image1210.png"/><Relationship Id="rId14" Type="http://schemas.openxmlformats.org/officeDocument/2006/relationships/customXml" Target="../ink/ink320.xml"/><Relationship Id="rId22" Type="http://schemas.openxmlformats.org/officeDocument/2006/relationships/customXml" Target="../ink/ink324.xml"/><Relationship Id="rId27" Type="http://schemas.openxmlformats.org/officeDocument/2006/relationships/image" Target="../media/image16.png"/><Relationship Id="rId30" Type="http://schemas.openxmlformats.org/officeDocument/2006/relationships/customXml" Target="../ink/ink328.xml"/><Relationship Id="rId35" Type="http://schemas.openxmlformats.org/officeDocument/2006/relationships/image" Target="../media/image20.png"/><Relationship Id="rId43" Type="http://schemas.openxmlformats.org/officeDocument/2006/relationships/image" Target="../media/image24.png"/><Relationship Id="rId48" Type="http://schemas.openxmlformats.org/officeDocument/2006/relationships/customXml" Target="../ink/ink337.xml"/><Relationship Id="rId56" Type="http://schemas.openxmlformats.org/officeDocument/2006/relationships/customXml" Target="../ink/ink341.xml"/><Relationship Id="rId64" Type="http://schemas.openxmlformats.org/officeDocument/2006/relationships/customXml" Target="../ink/ink345.xml"/><Relationship Id="rId69" Type="http://schemas.openxmlformats.org/officeDocument/2006/relationships/image" Target="../media/image41.png"/><Relationship Id="rId77" Type="http://schemas.openxmlformats.org/officeDocument/2006/relationships/image" Target="../media/image45.png"/><Relationship Id="rId8" Type="http://schemas.openxmlformats.org/officeDocument/2006/relationships/customXml" Target="../ink/ink317.xml"/><Relationship Id="rId51" Type="http://schemas.openxmlformats.org/officeDocument/2006/relationships/image" Target="../media/image28.png"/><Relationship Id="rId72" Type="http://schemas.openxmlformats.org/officeDocument/2006/relationships/customXml" Target="../ink/ink349.xml"/><Relationship Id="rId3" Type="http://schemas.openxmlformats.org/officeDocument/2006/relationships/image" Target="../media/image3100.png"/><Relationship Id="rId12" Type="http://schemas.openxmlformats.org/officeDocument/2006/relationships/customXml" Target="../ink/ink319.xml"/><Relationship Id="rId17" Type="http://schemas.openxmlformats.org/officeDocument/2006/relationships/image" Target="../media/image1110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customXml" Target="../ink/ink332.xml"/><Relationship Id="rId46" Type="http://schemas.openxmlformats.org/officeDocument/2006/relationships/customXml" Target="../ink/ink336.xml"/><Relationship Id="rId59" Type="http://schemas.openxmlformats.org/officeDocument/2006/relationships/image" Target="../media/image32.png"/><Relationship Id="rId67" Type="http://schemas.openxmlformats.org/officeDocument/2006/relationships/image" Target="../media/image40.png"/><Relationship Id="rId20" Type="http://schemas.openxmlformats.org/officeDocument/2006/relationships/customXml" Target="../ink/ink323.xml"/><Relationship Id="rId41" Type="http://schemas.openxmlformats.org/officeDocument/2006/relationships/image" Target="../media/image23.png"/><Relationship Id="rId54" Type="http://schemas.openxmlformats.org/officeDocument/2006/relationships/customXml" Target="../ink/ink340.xml"/><Relationship Id="rId62" Type="http://schemas.openxmlformats.org/officeDocument/2006/relationships/customXml" Target="../ink/ink344.xml"/><Relationship Id="rId70" Type="http://schemas.openxmlformats.org/officeDocument/2006/relationships/customXml" Target="../ink/ink348.xml"/><Relationship Id="rId7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6.xml"/><Relationship Id="rId15" Type="http://schemas.openxmlformats.org/officeDocument/2006/relationships/image" Target="../media/image910.png"/><Relationship Id="rId23" Type="http://schemas.openxmlformats.org/officeDocument/2006/relationships/image" Target="../media/image14.png"/><Relationship Id="rId28" Type="http://schemas.openxmlformats.org/officeDocument/2006/relationships/customXml" Target="../ink/ink327.xml"/><Relationship Id="rId36" Type="http://schemas.openxmlformats.org/officeDocument/2006/relationships/customXml" Target="../ink/ink331.xml"/><Relationship Id="rId49" Type="http://schemas.openxmlformats.org/officeDocument/2006/relationships/image" Target="../media/image27.png"/><Relationship Id="rId57" Type="http://schemas.openxmlformats.org/officeDocument/2006/relationships/image" Target="../media/image31.png"/><Relationship Id="rId10" Type="http://schemas.openxmlformats.org/officeDocument/2006/relationships/customXml" Target="../ink/ink318.xml"/><Relationship Id="rId31" Type="http://schemas.openxmlformats.org/officeDocument/2006/relationships/image" Target="../media/image18.png"/><Relationship Id="rId44" Type="http://schemas.openxmlformats.org/officeDocument/2006/relationships/customXml" Target="../ink/ink335.xml"/><Relationship Id="rId52" Type="http://schemas.openxmlformats.org/officeDocument/2006/relationships/customXml" Target="../ink/ink339.xml"/><Relationship Id="rId60" Type="http://schemas.openxmlformats.org/officeDocument/2006/relationships/customXml" Target="../ink/ink343.xml"/><Relationship Id="rId65" Type="http://schemas.openxmlformats.org/officeDocument/2006/relationships/image" Target="../media/image39.png"/><Relationship Id="rId73" Type="http://schemas.openxmlformats.org/officeDocument/2006/relationships/image" Target="../media/image43.png"/><Relationship Id="rId78" Type="http://schemas.openxmlformats.org/officeDocument/2006/relationships/customXml" Target="../ink/ink352.xml"/><Relationship Id="rId4" Type="http://schemas.openxmlformats.org/officeDocument/2006/relationships/customXml" Target="../ink/ink315.xml"/><Relationship Id="rId9" Type="http://schemas.openxmlformats.org/officeDocument/2006/relationships/image" Target="../media/image610.png"/><Relationship Id="rId13" Type="http://schemas.openxmlformats.org/officeDocument/2006/relationships/image" Target="../media/image810.png"/><Relationship Id="rId18" Type="http://schemas.openxmlformats.org/officeDocument/2006/relationships/customXml" Target="../ink/ink322.xml"/><Relationship Id="rId39" Type="http://schemas.openxmlformats.org/officeDocument/2006/relationships/image" Target="../media/image22.png"/><Relationship Id="rId34" Type="http://schemas.openxmlformats.org/officeDocument/2006/relationships/customXml" Target="../ink/ink330.xml"/><Relationship Id="rId50" Type="http://schemas.openxmlformats.org/officeDocument/2006/relationships/customXml" Target="../ink/ink338.xml"/><Relationship Id="rId55" Type="http://schemas.openxmlformats.org/officeDocument/2006/relationships/image" Target="../media/image30.png"/><Relationship Id="rId76" Type="http://schemas.openxmlformats.org/officeDocument/2006/relationships/customXml" Target="../ink/ink351.xml"/><Relationship Id="rId7" Type="http://schemas.openxmlformats.org/officeDocument/2006/relationships/image" Target="../media/image510.png"/><Relationship Id="rId71" Type="http://schemas.openxmlformats.org/officeDocument/2006/relationships/image" Target="../media/image42.png"/><Relationship Id="rId2" Type="http://schemas.openxmlformats.org/officeDocument/2006/relationships/customXml" Target="../ink/ink314.xml"/><Relationship Id="rId2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35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customXml" Target="../ink/ink362.xml"/><Relationship Id="rId26" Type="http://schemas.openxmlformats.org/officeDocument/2006/relationships/customXml" Target="../ink/ink366.xml"/><Relationship Id="rId39" Type="http://schemas.openxmlformats.org/officeDocument/2006/relationships/image" Target="../media/image65.png"/><Relationship Id="rId21" Type="http://schemas.openxmlformats.org/officeDocument/2006/relationships/image" Target="../media/image56.png"/><Relationship Id="rId34" Type="http://schemas.openxmlformats.org/officeDocument/2006/relationships/customXml" Target="../ink/ink370.xml"/><Relationship Id="rId42" Type="http://schemas.openxmlformats.org/officeDocument/2006/relationships/customXml" Target="../ink/ink374.xml"/><Relationship Id="rId7" Type="http://schemas.openxmlformats.org/officeDocument/2006/relationships/image" Target="../media/image49.png"/><Relationship Id="rId2" Type="http://schemas.openxmlformats.org/officeDocument/2006/relationships/customXml" Target="../ink/ink354.xml"/><Relationship Id="rId16" Type="http://schemas.openxmlformats.org/officeDocument/2006/relationships/customXml" Target="../ink/ink361.xml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6.xml"/><Relationship Id="rId11" Type="http://schemas.openxmlformats.org/officeDocument/2006/relationships/image" Target="../media/image51.png"/><Relationship Id="rId24" Type="http://schemas.openxmlformats.org/officeDocument/2006/relationships/customXml" Target="../ink/ink365.xml"/><Relationship Id="rId32" Type="http://schemas.openxmlformats.org/officeDocument/2006/relationships/customXml" Target="../ink/ink369.xml"/><Relationship Id="rId37" Type="http://schemas.openxmlformats.org/officeDocument/2006/relationships/image" Target="../media/image64.png"/><Relationship Id="rId40" Type="http://schemas.openxmlformats.org/officeDocument/2006/relationships/customXml" Target="../ink/ink373.xml"/><Relationship Id="rId45" Type="http://schemas.openxmlformats.org/officeDocument/2006/relationships/image" Target="../media/image68.png"/><Relationship Id="rId5" Type="http://schemas.openxmlformats.org/officeDocument/2006/relationships/image" Target="../media/image48.png"/><Relationship Id="rId15" Type="http://schemas.openxmlformats.org/officeDocument/2006/relationships/image" Target="../media/image53.png"/><Relationship Id="rId23" Type="http://schemas.openxmlformats.org/officeDocument/2006/relationships/image" Target="../media/image57.png"/><Relationship Id="rId28" Type="http://schemas.openxmlformats.org/officeDocument/2006/relationships/customXml" Target="../ink/ink367.xml"/><Relationship Id="rId36" Type="http://schemas.openxmlformats.org/officeDocument/2006/relationships/customXml" Target="../ink/ink371.xml"/><Relationship Id="rId10" Type="http://schemas.openxmlformats.org/officeDocument/2006/relationships/customXml" Target="../ink/ink358.xml"/><Relationship Id="rId19" Type="http://schemas.openxmlformats.org/officeDocument/2006/relationships/image" Target="../media/image55.png"/><Relationship Id="rId31" Type="http://schemas.openxmlformats.org/officeDocument/2006/relationships/image" Target="../media/image61.png"/><Relationship Id="rId44" Type="http://schemas.openxmlformats.org/officeDocument/2006/relationships/customXml" Target="../ink/ink375.xml"/><Relationship Id="rId4" Type="http://schemas.openxmlformats.org/officeDocument/2006/relationships/customXml" Target="../ink/ink355.xml"/><Relationship Id="rId9" Type="http://schemas.openxmlformats.org/officeDocument/2006/relationships/image" Target="../media/image50.png"/><Relationship Id="rId14" Type="http://schemas.openxmlformats.org/officeDocument/2006/relationships/customXml" Target="../ink/ink360.xml"/><Relationship Id="rId22" Type="http://schemas.openxmlformats.org/officeDocument/2006/relationships/customXml" Target="../ink/ink364.xml"/><Relationship Id="rId27" Type="http://schemas.openxmlformats.org/officeDocument/2006/relationships/image" Target="../media/image59.png"/><Relationship Id="rId30" Type="http://schemas.openxmlformats.org/officeDocument/2006/relationships/customXml" Target="../ink/ink368.xml"/><Relationship Id="rId35" Type="http://schemas.openxmlformats.org/officeDocument/2006/relationships/image" Target="../media/image63.png"/><Relationship Id="rId43" Type="http://schemas.openxmlformats.org/officeDocument/2006/relationships/image" Target="../media/image67.png"/><Relationship Id="rId8" Type="http://schemas.openxmlformats.org/officeDocument/2006/relationships/customXml" Target="../ink/ink357.xml"/><Relationship Id="rId3" Type="http://schemas.openxmlformats.org/officeDocument/2006/relationships/image" Target="../media/image47.png"/><Relationship Id="rId12" Type="http://schemas.openxmlformats.org/officeDocument/2006/relationships/customXml" Target="../ink/ink359.xml"/><Relationship Id="rId17" Type="http://schemas.openxmlformats.org/officeDocument/2006/relationships/image" Target="../media/image54.png"/><Relationship Id="rId25" Type="http://schemas.openxmlformats.org/officeDocument/2006/relationships/image" Target="../media/image58.png"/><Relationship Id="rId33" Type="http://schemas.openxmlformats.org/officeDocument/2006/relationships/image" Target="../media/image62.png"/><Relationship Id="rId38" Type="http://schemas.openxmlformats.org/officeDocument/2006/relationships/customXml" Target="../ink/ink372.xml"/><Relationship Id="rId20" Type="http://schemas.openxmlformats.org/officeDocument/2006/relationships/customXml" Target="../ink/ink363.xml"/><Relationship Id="rId41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customXml" Target="../ink/ink384.xml"/><Relationship Id="rId26" Type="http://schemas.openxmlformats.org/officeDocument/2006/relationships/customXml" Target="../ink/ink388.xml"/><Relationship Id="rId39" Type="http://schemas.openxmlformats.org/officeDocument/2006/relationships/image" Target="../media/image65.png"/><Relationship Id="rId21" Type="http://schemas.openxmlformats.org/officeDocument/2006/relationships/image" Target="../media/image56.png"/><Relationship Id="rId34" Type="http://schemas.openxmlformats.org/officeDocument/2006/relationships/customXml" Target="../ink/ink392.xml"/><Relationship Id="rId42" Type="http://schemas.openxmlformats.org/officeDocument/2006/relationships/customXml" Target="../ink/ink396.xml"/><Relationship Id="rId47" Type="http://schemas.openxmlformats.org/officeDocument/2006/relationships/image" Target="../media/image69.png"/><Relationship Id="rId7" Type="http://schemas.openxmlformats.org/officeDocument/2006/relationships/image" Target="../media/image49.png"/><Relationship Id="rId2" Type="http://schemas.openxmlformats.org/officeDocument/2006/relationships/customXml" Target="../ink/ink376.xml"/><Relationship Id="rId16" Type="http://schemas.openxmlformats.org/officeDocument/2006/relationships/customXml" Target="../ink/ink383.xml"/><Relationship Id="rId29" Type="http://schemas.openxmlformats.org/officeDocument/2006/relationships/image" Target="../media/image60.png"/><Relationship Id="rId11" Type="http://schemas.openxmlformats.org/officeDocument/2006/relationships/image" Target="../media/image51.png"/><Relationship Id="rId24" Type="http://schemas.openxmlformats.org/officeDocument/2006/relationships/customXml" Target="../ink/ink387.xml"/><Relationship Id="rId32" Type="http://schemas.openxmlformats.org/officeDocument/2006/relationships/customXml" Target="../ink/ink391.xml"/><Relationship Id="rId37" Type="http://schemas.openxmlformats.org/officeDocument/2006/relationships/image" Target="../media/image64.png"/><Relationship Id="rId40" Type="http://schemas.openxmlformats.org/officeDocument/2006/relationships/customXml" Target="../ink/ink395.xml"/><Relationship Id="rId45" Type="http://schemas.openxmlformats.org/officeDocument/2006/relationships/image" Target="../media/image68.png"/><Relationship Id="rId5" Type="http://schemas.openxmlformats.org/officeDocument/2006/relationships/image" Target="../media/image48.png"/><Relationship Id="rId15" Type="http://schemas.openxmlformats.org/officeDocument/2006/relationships/image" Target="../media/image53.png"/><Relationship Id="rId23" Type="http://schemas.openxmlformats.org/officeDocument/2006/relationships/image" Target="../media/image57.png"/><Relationship Id="rId28" Type="http://schemas.openxmlformats.org/officeDocument/2006/relationships/customXml" Target="../ink/ink389.xml"/><Relationship Id="rId36" Type="http://schemas.openxmlformats.org/officeDocument/2006/relationships/customXml" Target="../ink/ink393.xml"/><Relationship Id="rId49" Type="http://schemas.openxmlformats.org/officeDocument/2006/relationships/image" Target="../media/image70.png"/><Relationship Id="rId10" Type="http://schemas.openxmlformats.org/officeDocument/2006/relationships/customXml" Target="../ink/ink380.xml"/><Relationship Id="rId19" Type="http://schemas.openxmlformats.org/officeDocument/2006/relationships/image" Target="../media/image55.png"/><Relationship Id="rId31" Type="http://schemas.openxmlformats.org/officeDocument/2006/relationships/image" Target="../media/image61.png"/><Relationship Id="rId44" Type="http://schemas.openxmlformats.org/officeDocument/2006/relationships/customXml" Target="../ink/ink397.xml"/><Relationship Id="rId4" Type="http://schemas.openxmlformats.org/officeDocument/2006/relationships/customXml" Target="../ink/ink377.xml"/><Relationship Id="rId9" Type="http://schemas.openxmlformats.org/officeDocument/2006/relationships/image" Target="../media/image50.png"/><Relationship Id="rId14" Type="http://schemas.openxmlformats.org/officeDocument/2006/relationships/customXml" Target="../ink/ink382.xml"/><Relationship Id="rId22" Type="http://schemas.openxmlformats.org/officeDocument/2006/relationships/customXml" Target="../ink/ink386.xml"/><Relationship Id="rId27" Type="http://schemas.openxmlformats.org/officeDocument/2006/relationships/image" Target="../media/image59.png"/><Relationship Id="rId30" Type="http://schemas.openxmlformats.org/officeDocument/2006/relationships/customXml" Target="../ink/ink390.xml"/><Relationship Id="rId35" Type="http://schemas.openxmlformats.org/officeDocument/2006/relationships/image" Target="../media/image63.png"/><Relationship Id="rId43" Type="http://schemas.openxmlformats.org/officeDocument/2006/relationships/image" Target="../media/image67.png"/><Relationship Id="rId48" Type="http://schemas.openxmlformats.org/officeDocument/2006/relationships/customXml" Target="../ink/ink399.xml"/><Relationship Id="rId8" Type="http://schemas.openxmlformats.org/officeDocument/2006/relationships/customXml" Target="../ink/ink379.xml"/><Relationship Id="rId3" Type="http://schemas.openxmlformats.org/officeDocument/2006/relationships/image" Target="../media/image47.png"/><Relationship Id="rId12" Type="http://schemas.openxmlformats.org/officeDocument/2006/relationships/customXml" Target="../ink/ink381.xml"/><Relationship Id="rId17" Type="http://schemas.openxmlformats.org/officeDocument/2006/relationships/image" Target="../media/image54.png"/><Relationship Id="rId25" Type="http://schemas.openxmlformats.org/officeDocument/2006/relationships/image" Target="../media/image58.png"/><Relationship Id="rId33" Type="http://schemas.openxmlformats.org/officeDocument/2006/relationships/image" Target="../media/image62.png"/><Relationship Id="rId38" Type="http://schemas.openxmlformats.org/officeDocument/2006/relationships/customXml" Target="../ink/ink394.xml"/><Relationship Id="rId46" Type="http://schemas.openxmlformats.org/officeDocument/2006/relationships/customXml" Target="../ink/ink398.xml"/><Relationship Id="rId20" Type="http://schemas.openxmlformats.org/officeDocument/2006/relationships/customXml" Target="../ink/ink385.xml"/><Relationship Id="rId41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8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customXml" Target="../ink/ink408.xml"/><Relationship Id="rId26" Type="http://schemas.openxmlformats.org/officeDocument/2006/relationships/customXml" Target="../ink/ink412.xml"/><Relationship Id="rId39" Type="http://schemas.openxmlformats.org/officeDocument/2006/relationships/image" Target="../media/image65.png"/><Relationship Id="rId21" Type="http://schemas.openxmlformats.org/officeDocument/2006/relationships/image" Target="../media/image56.png"/><Relationship Id="rId34" Type="http://schemas.openxmlformats.org/officeDocument/2006/relationships/customXml" Target="../ink/ink416.xml"/><Relationship Id="rId42" Type="http://schemas.openxmlformats.org/officeDocument/2006/relationships/customXml" Target="../ink/ink420.xml"/><Relationship Id="rId47" Type="http://schemas.openxmlformats.org/officeDocument/2006/relationships/image" Target="../media/image69.png"/><Relationship Id="rId50" Type="http://schemas.openxmlformats.org/officeDocument/2006/relationships/customXml" Target="../ink/ink424.xml"/><Relationship Id="rId7" Type="http://schemas.openxmlformats.org/officeDocument/2006/relationships/image" Target="../media/image49.png"/><Relationship Id="rId2" Type="http://schemas.openxmlformats.org/officeDocument/2006/relationships/customXml" Target="../ink/ink400.xml"/><Relationship Id="rId16" Type="http://schemas.openxmlformats.org/officeDocument/2006/relationships/customXml" Target="../ink/ink407.xml"/><Relationship Id="rId29" Type="http://schemas.openxmlformats.org/officeDocument/2006/relationships/image" Target="../media/image60.png"/><Relationship Id="rId11" Type="http://schemas.openxmlformats.org/officeDocument/2006/relationships/image" Target="../media/image51.png"/><Relationship Id="rId24" Type="http://schemas.openxmlformats.org/officeDocument/2006/relationships/customXml" Target="../ink/ink411.xml"/><Relationship Id="rId32" Type="http://schemas.openxmlformats.org/officeDocument/2006/relationships/customXml" Target="../ink/ink415.xml"/><Relationship Id="rId37" Type="http://schemas.openxmlformats.org/officeDocument/2006/relationships/image" Target="../media/image64.png"/><Relationship Id="rId40" Type="http://schemas.openxmlformats.org/officeDocument/2006/relationships/customXml" Target="../ink/ink419.xml"/><Relationship Id="rId45" Type="http://schemas.openxmlformats.org/officeDocument/2006/relationships/image" Target="../media/image68.png"/><Relationship Id="rId5" Type="http://schemas.openxmlformats.org/officeDocument/2006/relationships/image" Target="../media/image48.png"/><Relationship Id="rId15" Type="http://schemas.openxmlformats.org/officeDocument/2006/relationships/image" Target="../media/image53.png"/><Relationship Id="rId23" Type="http://schemas.openxmlformats.org/officeDocument/2006/relationships/image" Target="../media/image57.png"/><Relationship Id="rId28" Type="http://schemas.openxmlformats.org/officeDocument/2006/relationships/customXml" Target="../ink/ink413.xml"/><Relationship Id="rId36" Type="http://schemas.openxmlformats.org/officeDocument/2006/relationships/customXml" Target="../ink/ink417.xml"/><Relationship Id="rId49" Type="http://schemas.openxmlformats.org/officeDocument/2006/relationships/image" Target="../media/image70.png"/><Relationship Id="rId10" Type="http://schemas.openxmlformats.org/officeDocument/2006/relationships/customXml" Target="../ink/ink404.xml"/><Relationship Id="rId19" Type="http://schemas.openxmlformats.org/officeDocument/2006/relationships/image" Target="../media/image55.png"/><Relationship Id="rId31" Type="http://schemas.openxmlformats.org/officeDocument/2006/relationships/image" Target="../media/image61.png"/><Relationship Id="rId44" Type="http://schemas.openxmlformats.org/officeDocument/2006/relationships/customXml" Target="../ink/ink421.xml"/><Relationship Id="rId4" Type="http://schemas.openxmlformats.org/officeDocument/2006/relationships/customXml" Target="../ink/ink401.xml"/><Relationship Id="rId9" Type="http://schemas.openxmlformats.org/officeDocument/2006/relationships/image" Target="../media/image50.png"/><Relationship Id="rId14" Type="http://schemas.openxmlformats.org/officeDocument/2006/relationships/customXml" Target="../ink/ink406.xml"/><Relationship Id="rId22" Type="http://schemas.openxmlformats.org/officeDocument/2006/relationships/customXml" Target="../ink/ink410.xml"/><Relationship Id="rId27" Type="http://schemas.openxmlformats.org/officeDocument/2006/relationships/image" Target="../media/image59.png"/><Relationship Id="rId30" Type="http://schemas.openxmlformats.org/officeDocument/2006/relationships/customXml" Target="../ink/ink414.xml"/><Relationship Id="rId35" Type="http://schemas.openxmlformats.org/officeDocument/2006/relationships/image" Target="../media/image63.png"/><Relationship Id="rId43" Type="http://schemas.openxmlformats.org/officeDocument/2006/relationships/image" Target="../media/image67.png"/><Relationship Id="rId48" Type="http://schemas.openxmlformats.org/officeDocument/2006/relationships/customXml" Target="../ink/ink423.xml"/><Relationship Id="rId8" Type="http://schemas.openxmlformats.org/officeDocument/2006/relationships/customXml" Target="../ink/ink403.xml"/><Relationship Id="rId51" Type="http://schemas.openxmlformats.org/officeDocument/2006/relationships/image" Target="../media/image71.png"/><Relationship Id="rId3" Type="http://schemas.openxmlformats.org/officeDocument/2006/relationships/image" Target="../media/image47.png"/><Relationship Id="rId12" Type="http://schemas.openxmlformats.org/officeDocument/2006/relationships/customXml" Target="../ink/ink405.xml"/><Relationship Id="rId17" Type="http://schemas.openxmlformats.org/officeDocument/2006/relationships/image" Target="../media/image54.png"/><Relationship Id="rId25" Type="http://schemas.openxmlformats.org/officeDocument/2006/relationships/image" Target="../media/image58.png"/><Relationship Id="rId33" Type="http://schemas.openxmlformats.org/officeDocument/2006/relationships/image" Target="../media/image62.png"/><Relationship Id="rId38" Type="http://schemas.openxmlformats.org/officeDocument/2006/relationships/customXml" Target="../ink/ink418.xml"/><Relationship Id="rId46" Type="http://schemas.openxmlformats.org/officeDocument/2006/relationships/customXml" Target="../ink/ink422.xml"/><Relationship Id="rId20" Type="http://schemas.openxmlformats.org/officeDocument/2006/relationships/customXml" Target="../ink/ink409.xml"/><Relationship Id="rId41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2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customXml" Target="../ink/ink433.xml"/><Relationship Id="rId26" Type="http://schemas.openxmlformats.org/officeDocument/2006/relationships/customXml" Target="../ink/ink437.xml"/><Relationship Id="rId39" Type="http://schemas.openxmlformats.org/officeDocument/2006/relationships/image" Target="../media/image65.png"/><Relationship Id="rId21" Type="http://schemas.openxmlformats.org/officeDocument/2006/relationships/image" Target="../media/image56.png"/><Relationship Id="rId34" Type="http://schemas.openxmlformats.org/officeDocument/2006/relationships/customXml" Target="../ink/ink441.xml"/><Relationship Id="rId42" Type="http://schemas.openxmlformats.org/officeDocument/2006/relationships/customXml" Target="../ink/ink445.xml"/><Relationship Id="rId47" Type="http://schemas.openxmlformats.org/officeDocument/2006/relationships/image" Target="../media/image69.png"/><Relationship Id="rId50" Type="http://schemas.openxmlformats.org/officeDocument/2006/relationships/customXml" Target="../ink/ink449.xml"/><Relationship Id="rId55" Type="http://schemas.openxmlformats.org/officeDocument/2006/relationships/image" Target="../media/image73.png"/><Relationship Id="rId7" Type="http://schemas.openxmlformats.org/officeDocument/2006/relationships/image" Target="../media/image49.png"/><Relationship Id="rId2" Type="http://schemas.openxmlformats.org/officeDocument/2006/relationships/customXml" Target="../ink/ink425.xml"/><Relationship Id="rId16" Type="http://schemas.openxmlformats.org/officeDocument/2006/relationships/customXml" Target="../ink/ink432.xml"/><Relationship Id="rId29" Type="http://schemas.openxmlformats.org/officeDocument/2006/relationships/image" Target="../media/image60.png"/><Relationship Id="rId11" Type="http://schemas.openxmlformats.org/officeDocument/2006/relationships/image" Target="../media/image51.png"/><Relationship Id="rId24" Type="http://schemas.openxmlformats.org/officeDocument/2006/relationships/customXml" Target="../ink/ink436.xml"/><Relationship Id="rId32" Type="http://schemas.openxmlformats.org/officeDocument/2006/relationships/customXml" Target="../ink/ink440.xml"/><Relationship Id="rId37" Type="http://schemas.openxmlformats.org/officeDocument/2006/relationships/image" Target="../media/image64.png"/><Relationship Id="rId40" Type="http://schemas.openxmlformats.org/officeDocument/2006/relationships/customXml" Target="../ink/ink444.xml"/><Relationship Id="rId45" Type="http://schemas.openxmlformats.org/officeDocument/2006/relationships/image" Target="../media/image68.png"/><Relationship Id="rId53" Type="http://schemas.openxmlformats.org/officeDocument/2006/relationships/image" Target="../media/image72.png"/><Relationship Id="rId5" Type="http://schemas.openxmlformats.org/officeDocument/2006/relationships/image" Target="../media/image48.png"/><Relationship Id="rId10" Type="http://schemas.openxmlformats.org/officeDocument/2006/relationships/customXml" Target="../ink/ink429.xml"/><Relationship Id="rId19" Type="http://schemas.openxmlformats.org/officeDocument/2006/relationships/image" Target="../media/image55.png"/><Relationship Id="rId31" Type="http://schemas.openxmlformats.org/officeDocument/2006/relationships/image" Target="../media/image61.png"/><Relationship Id="rId44" Type="http://schemas.openxmlformats.org/officeDocument/2006/relationships/customXml" Target="../ink/ink446.xml"/><Relationship Id="rId52" Type="http://schemas.openxmlformats.org/officeDocument/2006/relationships/customXml" Target="../ink/ink450.xml"/><Relationship Id="rId4" Type="http://schemas.openxmlformats.org/officeDocument/2006/relationships/customXml" Target="../ink/ink426.xml"/><Relationship Id="rId9" Type="http://schemas.openxmlformats.org/officeDocument/2006/relationships/image" Target="../media/image50.png"/><Relationship Id="rId14" Type="http://schemas.openxmlformats.org/officeDocument/2006/relationships/customXml" Target="../ink/ink431.xml"/><Relationship Id="rId22" Type="http://schemas.openxmlformats.org/officeDocument/2006/relationships/customXml" Target="../ink/ink435.xml"/><Relationship Id="rId27" Type="http://schemas.openxmlformats.org/officeDocument/2006/relationships/image" Target="../media/image59.png"/><Relationship Id="rId30" Type="http://schemas.openxmlformats.org/officeDocument/2006/relationships/customXml" Target="../ink/ink439.xml"/><Relationship Id="rId35" Type="http://schemas.openxmlformats.org/officeDocument/2006/relationships/image" Target="../media/image63.png"/><Relationship Id="rId43" Type="http://schemas.openxmlformats.org/officeDocument/2006/relationships/image" Target="../media/image67.png"/><Relationship Id="rId48" Type="http://schemas.openxmlformats.org/officeDocument/2006/relationships/customXml" Target="../ink/ink448.xml"/><Relationship Id="rId8" Type="http://schemas.openxmlformats.org/officeDocument/2006/relationships/customXml" Target="../ink/ink428.xml"/><Relationship Id="rId51" Type="http://schemas.openxmlformats.org/officeDocument/2006/relationships/image" Target="../media/image71.png"/><Relationship Id="rId3" Type="http://schemas.openxmlformats.org/officeDocument/2006/relationships/image" Target="../media/image47.png"/><Relationship Id="rId12" Type="http://schemas.openxmlformats.org/officeDocument/2006/relationships/customXml" Target="../ink/ink430.xml"/><Relationship Id="rId17" Type="http://schemas.openxmlformats.org/officeDocument/2006/relationships/image" Target="../media/image54.png"/><Relationship Id="rId25" Type="http://schemas.openxmlformats.org/officeDocument/2006/relationships/image" Target="../media/image58.png"/><Relationship Id="rId33" Type="http://schemas.openxmlformats.org/officeDocument/2006/relationships/image" Target="../media/image62.png"/><Relationship Id="rId38" Type="http://schemas.openxmlformats.org/officeDocument/2006/relationships/customXml" Target="../ink/ink443.xml"/><Relationship Id="rId46" Type="http://schemas.openxmlformats.org/officeDocument/2006/relationships/customXml" Target="../ink/ink447.xml"/><Relationship Id="rId20" Type="http://schemas.openxmlformats.org/officeDocument/2006/relationships/customXml" Target="../ink/ink434.xml"/><Relationship Id="rId41" Type="http://schemas.openxmlformats.org/officeDocument/2006/relationships/image" Target="../media/image66.png"/><Relationship Id="rId54" Type="http://schemas.openxmlformats.org/officeDocument/2006/relationships/customXml" Target="../ink/ink45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7.xml"/><Relationship Id="rId15" Type="http://schemas.openxmlformats.org/officeDocument/2006/relationships/image" Target="../media/image53.png"/><Relationship Id="rId23" Type="http://schemas.openxmlformats.org/officeDocument/2006/relationships/image" Target="../media/image57.png"/><Relationship Id="rId28" Type="http://schemas.openxmlformats.org/officeDocument/2006/relationships/customXml" Target="../ink/ink438.xml"/><Relationship Id="rId36" Type="http://schemas.openxmlformats.org/officeDocument/2006/relationships/customXml" Target="../ink/ink442.xml"/><Relationship Id="rId49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customXml" Target="../ink/ink460.xml"/><Relationship Id="rId26" Type="http://schemas.openxmlformats.org/officeDocument/2006/relationships/customXml" Target="../ink/ink464.xml"/><Relationship Id="rId39" Type="http://schemas.openxmlformats.org/officeDocument/2006/relationships/image" Target="../media/image65.png"/><Relationship Id="rId21" Type="http://schemas.openxmlformats.org/officeDocument/2006/relationships/image" Target="../media/image56.png"/><Relationship Id="rId34" Type="http://schemas.openxmlformats.org/officeDocument/2006/relationships/customXml" Target="../ink/ink468.xml"/><Relationship Id="rId42" Type="http://schemas.openxmlformats.org/officeDocument/2006/relationships/customXml" Target="../ink/ink472.xml"/><Relationship Id="rId47" Type="http://schemas.openxmlformats.org/officeDocument/2006/relationships/image" Target="../media/image69.png"/><Relationship Id="rId50" Type="http://schemas.openxmlformats.org/officeDocument/2006/relationships/customXml" Target="../ink/ink476.xml"/><Relationship Id="rId55" Type="http://schemas.openxmlformats.org/officeDocument/2006/relationships/image" Target="../media/image73.png"/><Relationship Id="rId7" Type="http://schemas.openxmlformats.org/officeDocument/2006/relationships/image" Target="../media/image49.png"/><Relationship Id="rId2" Type="http://schemas.openxmlformats.org/officeDocument/2006/relationships/customXml" Target="../ink/ink452.xml"/><Relationship Id="rId16" Type="http://schemas.openxmlformats.org/officeDocument/2006/relationships/customXml" Target="../ink/ink459.xml"/><Relationship Id="rId29" Type="http://schemas.openxmlformats.org/officeDocument/2006/relationships/image" Target="../media/image60.png"/><Relationship Id="rId11" Type="http://schemas.openxmlformats.org/officeDocument/2006/relationships/image" Target="../media/image51.png"/><Relationship Id="rId24" Type="http://schemas.openxmlformats.org/officeDocument/2006/relationships/customXml" Target="../ink/ink463.xml"/><Relationship Id="rId32" Type="http://schemas.openxmlformats.org/officeDocument/2006/relationships/customXml" Target="../ink/ink467.xml"/><Relationship Id="rId37" Type="http://schemas.openxmlformats.org/officeDocument/2006/relationships/image" Target="../media/image64.png"/><Relationship Id="rId40" Type="http://schemas.openxmlformats.org/officeDocument/2006/relationships/customXml" Target="../ink/ink471.xml"/><Relationship Id="rId45" Type="http://schemas.openxmlformats.org/officeDocument/2006/relationships/image" Target="../media/image68.png"/><Relationship Id="rId53" Type="http://schemas.openxmlformats.org/officeDocument/2006/relationships/image" Target="../media/image72.png"/><Relationship Id="rId5" Type="http://schemas.openxmlformats.org/officeDocument/2006/relationships/image" Target="../media/image48.png"/><Relationship Id="rId19" Type="http://schemas.openxmlformats.org/officeDocument/2006/relationships/image" Target="../media/image55.png"/><Relationship Id="rId4" Type="http://schemas.openxmlformats.org/officeDocument/2006/relationships/customXml" Target="../ink/ink453.xml"/><Relationship Id="rId9" Type="http://schemas.openxmlformats.org/officeDocument/2006/relationships/image" Target="../media/image50.png"/><Relationship Id="rId14" Type="http://schemas.openxmlformats.org/officeDocument/2006/relationships/customXml" Target="../ink/ink458.xml"/><Relationship Id="rId22" Type="http://schemas.openxmlformats.org/officeDocument/2006/relationships/customXml" Target="../ink/ink462.xml"/><Relationship Id="rId27" Type="http://schemas.openxmlformats.org/officeDocument/2006/relationships/image" Target="../media/image59.png"/><Relationship Id="rId30" Type="http://schemas.openxmlformats.org/officeDocument/2006/relationships/customXml" Target="../ink/ink466.xml"/><Relationship Id="rId35" Type="http://schemas.openxmlformats.org/officeDocument/2006/relationships/image" Target="../media/image63.png"/><Relationship Id="rId43" Type="http://schemas.openxmlformats.org/officeDocument/2006/relationships/image" Target="../media/image67.png"/><Relationship Id="rId48" Type="http://schemas.openxmlformats.org/officeDocument/2006/relationships/customXml" Target="../ink/ink475.xml"/><Relationship Id="rId56" Type="http://schemas.openxmlformats.org/officeDocument/2006/relationships/customXml" Target="../ink/ink479.xml"/><Relationship Id="rId8" Type="http://schemas.openxmlformats.org/officeDocument/2006/relationships/customXml" Target="../ink/ink455.xml"/><Relationship Id="rId51" Type="http://schemas.openxmlformats.org/officeDocument/2006/relationships/image" Target="../media/image71.png"/><Relationship Id="rId3" Type="http://schemas.openxmlformats.org/officeDocument/2006/relationships/image" Target="../media/image47.png"/><Relationship Id="rId12" Type="http://schemas.openxmlformats.org/officeDocument/2006/relationships/customXml" Target="../ink/ink457.xml"/><Relationship Id="rId17" Type="http://schemas.openxmlformats.org/officeDocument/2006/relationships/image" Target="../media/image54.png"/><Relationship Id="rId25" Type="http://schemas.openxmlformats.org/officeDocument/2006/relationships/image" Target="../media/image58.png"/><Relationship Id="rId33" Type="http://schemas.openxmlformats.org/officeDocument/2006/relationships/image" Target="../media/image62.png"/><Relationship Id="rId38" Type="http://schemas.openxmlformats.org/officeDocument/2006/relationships/customXml" Target="../ink/ink470.xml"/><Relationship Id="rId46" Type="http://schemas.openxmlformats.org/officeDocument/2006/relationships/customXml" Target="../ink/ink474.xml"/><Relationship Id="rId20" Type="http://schemas.openxmlformats.org/officeDocument/2006/relationships/customXml" Target="../ink/ink461.xml"/><Relationship Id="rId41" Type="http://schemas.openxmlformats.org/officeDocument/2006/relationships/image" Target="../media/image66.png"/><Relationship Id="rId54" Type="http://schemas.openxmlformats.org/officeDocument/2006/relationships/customXml" Target="../ink/ink47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4.xml"/><Relationship Id="rId15" Type="http://schemas.openxmlformats.org/officeDocument/2006/relationships/image" Target="../media/image53.png"/><Relationship Id="rId23" Type="http://schemas.openxmlformats.org/officeDocument/2006/relationships/image" Target="../media/image57.png"/><Relationship Id="rId28" Type="http://schemas.openxmlformats.org/officeDocument/2006/relationships/customXml" Target="../ink/ink465.xml"/><Relationship Id="rId36" Type="http://schemas.openxmlformats.org/officeDocument/2006/relationships/customXml" Target="../ink/ink469.xml"/><Relationship Id="rId49" Type="http://schemas.openxmlformats.org/officeDocument/2006/relationships/image" Target="../media/image70.png"/><Relationship Id="rId57" Type="http://schemas.openxmlformats.org/officeDocument/2006/relationships/image" Target="../media/image74.png"/><Relationship Id="rId10" Type="http://schemas.openxmlformats.org/officeDocument/2006/relationships/customXml" Target="../ink/ink456.xml"/><Relationship Id="rId31" Type="http://schemas.openxmlformats.org/officeDocument/2006/relationships/image" Target="../media/image61.png"/><Relationship Id="rId44" Type="http://schemas.openxmlformats.org/officeDocument/2006/relationships/customXml" Target="../ink/ink473.xml"/><Relationship Id="rId52" Type="http://schemas.openxmlformats.org/officeDocument/2006/relationships/customXml" Target="../ink/ink477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92.xml"/><Relationship Id="rId21" Type="http://schemas.openxmlformats.org/officeDocument/2006/relationships/image" Target="../media/image56.png"/><Relationship Id="rId42" Type="http://schemas.openxmlformats.org/officeDocument/2006/relationships/customXml" Target="../ink/ink500.xml"/><Relationship Id="rId47" Type="http://schemas.openxmlformats.org/officeDocument/2006/relationships/image" Target="../media/image69.png"/><Relationship Id="rId63" Type="http://schemas.openxmlformats.org/officeDocument/2006/relationships/image" Target="../media/image77.png"/><Relationship Id="rId68" Type="http://schemas.openxmlformats.org/officeDocument/2006/relationships/image" Target="../media/image79.png"/><Relationship Id="rId2" Type="http://schemas.openxmlformats.org/officeDocument/2006/relationships/customXml" Target="../ink/ink480.xml"/><Relationship Id="rId16" Type="http://schemas.openxmlformats.org/officeDocument/2006/relationships/customXml" Target="../ink/ink487.xml"/><Relationship Id="rId29" Type="http://schemas.openxmlformats.org/officeDocument/2006/relationships/image" Target="../media/image60.png"/><Relationship Id="rId11" Type="http://schemas.openxmlformats.org/officeDocument/2006/relationships/image" Target="../media/image51.png"/><Relationship Id="rId24" Type="http://schemas.openxmlformats.org/officeDocument/2006/relationships/customXml" Target="../ink/ink491.xml"/><Relationship Id="rId32" Type="http://schemas.openxmlformats.org/officeDocument/2006/relationships/customXml" Target="../ink/ink495.xml"/><Relationship Id="rId37" Type="http://schemas.openxmlformats.org/officeDocument/2006/relationships/image" Target="../media/image64.png"/><Relationship Id="rId40" Type="http://schemas.openxmlformats.org/officeDocument/2006/relationships/customXml" Target="../ink/ink499.xml"/><Relationship Id="rId45" Type="http://schemas.openxmlformats.org/officeDocument/2006/relationships/image" Target="../media/image68.png"/><Relationship Id="rId53" Type="http://schemas.openxmlformats.org/officeDocument/2006/relationships/image" Target="../media/image72.png"/><Relationship Id="rId58" Type="http://schemas.openxmlformats.org/officeDocument/2006/relationships/customXml" Target="../ink/ink508.xml"/><Relationship Id="rId66" Type="http://schemas.openxmlformats.org/officeDocument/2006/relationships/customXml" Target="../ink/ink512.xml"/><Relationship Id="rId74" Type="http://schemas.openxmlformats.org/officeDocument/2006/relationships/image" Target="../media/image82.png"/><Relationship Id="rId5" Type="http://schemas.openxmlformats.org/officeDocument/2006/relationships/image" Target="../media/image48.png"/><Relationship Id="rId61" Type="http://schemas.openxmlformats.org/officeDocument/2006/relationships/image" Target="../media/image76.png"/><Relationship Id="rId19" Type="http://schemas.openxmlformats.org/officeDocument/2006/relationships/image" Target="../media/image55.png"/><Relationship Id="rId14" Type="http://schemas.openxmlformats.org/officeDocument/2006/relationships/customXml" Target="../ink/ink486.xml"/><Relationship Id="rId22" Type="http://schemas.openxmlformats.org/officeDocument/2006/relationships/customXml" Target="../ink/ink490.xml"/><Relationship Id="rId27" Type="http://schemas.openxmlformats.org/officeDocument/2006/relationships/image" Target="../media/image59.png"/><Relationship Id="rId30" Type="http://schemas.openxmlformats.org/officeDocument/2006/relationships/customXml" Target="../ink/ink494.xml"/><Relationship Id="rId35" Type="http://schemas.openxmlformats.org/officeDocument/2006/relationships/image" Target="../media/image63.png"/><Relationship Id="rId43" Type="http://schemas.openxmlformats.org/officeDocument/2006/relationships/image" Target="../media/image67.png"/><Relationship Id="rId48" Type="http://schemas.openxmlformats.org/officeDocument/2006/relationships/customXml" Target="../ink/ink503.xml"/><Relationship Id="rId56" Type="http://schemas.openxmlformats.org/officeDocument/2006/relationships/customXml" Target="../ink/ink507.xml"/><Relationship Id="rId64" Type="http://schemas.openxmlformats.org/officeDocument/2006/relationships/customXml" Target="../ink/ink511.xml"/><Relationship Id="rId69" Type="http://schemas.openxmlformats.org/officeDocument/2006/relationships/customXml" Target="../ink/ink514.xml"/><Relationship Id="rId8" Type="http://schemas.openxmlformats.org/officeDocument/2006/relationships/customXml" Target="../ink/ink483.xml"/><Relationship Id="rId51" Type="http://schemas.openxmlformats.org/officeDocument/2006/relationships/image" Target="../media/image71.png"/><Relationship Id="rId72" Type="http://schemas.openxmlformats.org/officeDocument/2006/relationships/image" Target="../media/image81.png"/><Relationship Id="rId3" Type="http://schemas.openxmlformats.org/officeDocument/2006/relationships/image" Target="../media/image47.png"/><Relationship Id="rId12" Type="http://schemas.openxmlformats.org/officeDocument/2006/relationships/customXml" Target="../ink/ink485.xml"/><Relationship Id="rId17" Type="http://schemas.openxmlformats.org/officeDocument/2006/relationships/image" Target="../media/image54.png"/><Relationship Id="rId25" Type="http://schemas.openxmlformats.org/officeDocument/2006/relationships/image" Target="../media/image58.png"/><Relationship Id="rId33" Type="http://schemas.openxmlformats.org/officeDocument/2006/relationships/image" Target="../media/image62.png"/><Relationship Id="rId38" Type="http://schemas.openxmlformats.org/officeDocument/2006/relationships/customXml" Target="../ink/ink498.xml"/><Relationship Id="rId46" Type="http://schemas.openxmlformats.org/officeDocument/2006/relationships/customXml" Target="../ink/ink502.xml"/><Relationship Id="rId59" Type="http://schemas.openxmlformats.org/officeDocument/2006/relationships/image" Target="../media/image75.png"/><Relationship Id="rId67" Type="http://schemas.openxmlformats.org/officeDocument/2006/relationships/customXml" Target="../ink/ink513.xml"/><Relationship Id="rId20" Type="http://schemas.openxmlformats.org/officeDocument/2006/relationships/customXml" Target="../ink/ink489.xml"/><Relationship Id="rId41" Type="http://schemas.openxmlformats.org/officeDocument/2006/relationships/image" Target="../media/image66.png"/><Relationship Id="rId54" Type="http://schemas.openxmlformats.org/officeDocument/2006/relationships/customXml" Target="../ink/ink506.xml"/><Relationship Id="rId62" Type="http://schemas.openxmlformats.org/officeDocument/2006/relationships/customXml" Target="../ink/ink510.xml"/><Relationship Id="rId70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2.xml"/><Relationship Id="rId15" Type="http://schemas.openxmlformats.org/officeDocument/2006/relationships/image" Target="../media/image53.png"/><Relationship Id="rId23" Type="http://schemas.openxmlformats.org/officeDocument/2006/relationships/image" Target="../media/image57.png"/><Relationship Id="rId28" Type="http://schemas.openxmlformats.org/officeDocument/2006/relationships/customXml" Target="../ink/ink493.xml"/><Relationship Id="rId36" Type="http://schemas.openxmlformats.org/officeDocument/2006/relationships/customXml" Target="../ink/ink497.xml"/><Relationship Id="rId49" Type="http://schemas.openxmlformats.org/officeDocument/2006/relationships/image" Target="../media/image70.png"/><Relationship Id="rId57" Type="http://schemas.openxmlformats.org/officeDocument/2006/relationships/image" Target="../media/image74.png"/><Relationship Id="rId10" Type="http://schemas.openxmlformats.org/officeDocument/2006/relationships/customXml" Target="../ink/ink484.xml"/><Relationship Id="rId31" Type="http://schemas.openxmlformats.org/officeDocument/2006/relationships/image" Target="../media/image61.png"/><Relationship Id="rId44" Type="http://schemas.openxmlformats.org/officeDocument/2006/relationships/customXml" Target="../ink/ink501.xml"/><Relationship Id="rId52" Type="http://schemas.openxmlformats.org/officeDocument/2006/relationships/customXml" Target="../ink/ink505.xml"/><Relationship Id="rId60" Type="http://schemas.openxmlformats.org/officeDocument/2006/relationships/customXml" Target="../ink/ink509.xml"/><Relationship Id="rId65" Type="http://schemas.openxmlformats.org/officeDocument/2006/relationships/image" Target="../media/image78.png"/><Relationship Id="rId73" Type="http://schemas.openxmlformats.org/officeDocument/2006/relationships/customXml" Target="../ink/ink516.xml"/><Relationship Id="rId4" Type="http://schemas.openxmlformats.org/officeDocument/2006/relationships/customXml" Target="../ink/ink481.xml"/><Relationship Id="rId9" Type="http://schemas.openxmlformats.org/officeDocument/2006/relationships/image" Target="../media/image50.png"/><Relationship Id="rId13" Type="http://schemas.openxmlformats.org/officeDocument/2006/relationships/image" Target="../media/image52.png"/><Relationship Id="rId18" Type="http://schemas.openxmlformats.org/officeDocument/2006/relationships/customXml" Target="../ink/ink488.xml"/><Relationship Id="rId39" Type="http://schemas.openxmlformats.org/officeDocument/2006/relationships/image" Target="../media/image65.png"/><Relationship Id="rId34" Type="http://schemas.openxmlformats.org/officeDocument/2006/relationships/customXml" Target="../ink/ink496.xml"/><Relationship Id="rId50" Type="http://schemas.openxmlformats.org/officeDocument/2006/relationships/customXml" Target="../ink/ink504.xml"/><Relationship Id="rId55" Type="http://schemas.openxmlformats.org/officeDocument/2006/relationships/image" Target="../media/image73.png"/><Relationship Id="rId7" Type="http://schemas.openxmlformats.org/officeDocument/2006/relationships/image" Target="../media/image49.png"/><Relationship Id="rId71" Type="http://schemas.openxmlformats.org/officeDocument/2006/relationships/customXml" Target="../ink/ink5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customXml" Target="../ink/ink5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5.png"/><Relationship Id="rId2" Type="http://schemas.openxmlformats.org/officeDocument/2006/relationships/customXml" Target="../ink/ink5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20.xml"/><Relationship Id="rId5" Type="http://schemas.openxmlformats.org/officeDocument/2006/relationships/image" Target="../media/image84.png"/><Relationship Id="rId4" Type="http://schemas.openxmlformats.org/officeDocument/2006/relationships/customXml" Target="../ink/ink5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15.xml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customXml" Target="../ink/ink14.xml"/><Relationship Id="rId4" Type="http://schemas.openxmlformats.org/officeDocument/2006/relationships/customXml" Target="../ink/ink11.xml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4.xml"/><Relationship Id="rId3" Type="http://schemas.openxmlformats.org/officeDocument/2006/relationships/image" Target="../media/image83.png"/><Relationship Id="rId7" Type="http://schemas.openxmlformats.org/officeDocument/2006/relationships/image" Target="../media/image85.png"/><Relationship Id="rId2" Type="http://schemas.openxmlformats.org/officeDocument/2006/relationships/customXml" Target="../ink/ink5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23.xml"/><Relationship Id="rId11" Type="http://schemas.openxmlformats.org/officeDocument/2006/relationships/image" Target="../media/image87.png"/><Relationship Id="rId5" Type="http://schemas.openxmlformats.org/officeDocument/2006/relationships/image" Target="../media/image84.png"/><Relationship Id="rId10" Type="http://schemas.openxmlformats.org/officeDocument/2006/relationships/customXml" Target="../ink/ink525.xml"/><Relationship Id="rId4" Type="http://schemas.openxmlformats.org/officeDocument/2006/relationships/customXml" Target="../ink/ink522.xml"/><Relationship Id="rId9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9.xml"/><Relationship Id="rId13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5.png"/><Relationship Id="rId12" Type="http://schemas.openxmlformats.org/officeDocument/2006/relationships/customXml" Target="../ink/ink531.xml"/><Relationship Id="rId17" Type="http://schemas.openxmlformats.org/officeDocument/2006/relationships/image" Target="../media/image90.png"/><Relationship Id="rId2" Type="http://schemas.openxmlformats.org/officeDocument/2006/relationships/customXml" Target="../ink/ink526.xml"/><Relationship Id="rId16" Type="http://schemas.openxmlformats.org/officeDocument/2006/relationships/customXml" Target="../ink/ink5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28.xml"/><Relationship Id="rId11" Type="http://schemas.openxmlformats.org/officeDocument/2006/relationships/image" Target="../media/image87.png"/><Relationship Id="rId5" Type="http://schemas.openxmlformats.org/officeDocument/2006/relationships/image" Target="../media/image84.png"/><Relationship Id="rId15" Type="http://schemas.openxmlformats.org/officeDocument/2006/relationships/image" Target="../media/image89.png"/><Relationship Id="rId10" Type="http://schemas.openxmlformats.org/officeDocument/2006/relationships/customXml" Target="../ink/ink530.xml"/><Relationship Id="rId4" Type="http://schemas.openxmlformats.org/officeDocument/2006/relationships/customXml" Target="../ink/ink527.xml"/><Relationship Id="rId9" Type="http://schemas.openxmlformats.org/officeDocument/2006/relationships/image" Target="../media/image86.png"/><Relationship Id="rId14" Type="http://schemas.openxmlformats.org/officeDocument/2006/relationships/customXml" Target="../ink/ink532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png"/><Relationship Id="rId18" Type="http://schemas.openxmlformats.org/officeDocument/2006/relationships/customXml" Target="../ink/ink542.xml"/><Relationship Id="rId26" Type="http://schemas.openxmlformats.org/officeDocument/2006/relationships/customXml" Target="../ink/ink546.xml"/><Relationship Id="rId3" Type="http://schemas.openxmlformats.org/officeDocument/2006/relationships/image" Target="../media/image83.png"/><Relationship Id="rId21" Type="http://schemas.openxmlformats.org/officeDocument/2006/relationships/image" Target="../media/image92.png"/><Relationship Id="rId7" Type="http://schemas.openxmlformats.org/officeDocument/2006/relationships/image" Target="../media/image85.png"/><Relationship Id="rId12" Type="http://schemas.openxmlformats.org/officeDocument/2006/relationships/customXml" Target="../ink/ink539.xml"/><Relationship Id="rId17" Type="http://schemas.openxmlformats.org/officeDocument/2006/relationships/image" Target="../media/image90.png"/><Relationship Id="rId25" Type="http://schemas.openxmlformats.org/officeDocument/2006/relationships/image" Target="../media/image94.png"/><Relationship Id="rId33" Type="http://schemas.openxmlformats.org/officeDocument/2006/relationships/image" Target="../media/image98.png"/><Relationship Id="rId2" Type="http://schemas.openxmlformats.org/officeDocument/2006/relationships/customXml" Target="../ink/ink534.xml"/><Relationship Id="rId16" Type="http://schemas.openxmlformats.org/officeDocument/2006/relationships/customXml" Target="../ink/ink541.xml"/><Relationship Id="rId20" Type="http://schemas.openxmlformats.org/officeDocument/2006/relationships/customXml" Target="../ink/ink543.xml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36.xml"/><Relationship Id="rId11" Type="http://schemas.openxmlformats.org/officeDocument/2006/relationships/image" Target="../media/image87.png"/><Relationship Id="rId24" Type="http://schemas.openxmlformats.org/officeDocument/2006/relationships/customXml" Target="../ink/ink545.xml"/><Relationship Id="rId32" Type="http://schemas.openxmlformats.org/officeDocument/2006/relationships/customXml" Target="../ink/ink549.xml"/><Relationship Id="rId5" Type="http://schemas.openxmlformats.org/officeDocument/2006/relationships/image" Target="../media/image84.png"/><Relationship Id="rId15" Type="http://schemas.openxmlformats.org/officeDocument/2006/relationships/image" Target="../media/image89.png"/><Relationship Id="rId23" Type="http://schemas.openxmlformats.org/officeDocument/2006/relationships/image" Target="../media/image93.png"/><Relationship Id="rId28" Type="http://schemas.openxmlformats.org/officeDocument/2006/relationships/customXml" Target="../ink/ink547.xml"/><Relationship Id="rId10" Type="http://schemas.openxmlformats.org/officeDocument/2006/relationships/customXml" Target="../ink/ink538.xml"/><Relationship Id="rId19" Type="http://schemas.openxmlformats.org/officeDocument/2006/relationships/image" Target="../media/image91.png"/><Relationship Id="rId31" Type="http://schemas.openxmlformats.org/officeDocument/2006/relationships/image" Target="../media/image97.png"/><Relationship Id="rId4" Type="http://schemas.openxmlformats.org/officeDocument/2006/relationships/customXml" Target="../ink/ink535.xml"/><Relationship Id="rId9" Type="http://schemas.openxmlformats.org/officeDocument/2006/relationships/image" Target="../media/image86.png"/><Relationship Id="rId14" Type="http://schemas.openxmlformats.org/officeDocument/2006/relationships/customXml" Target="../ink/ink540.xml"/><Relationship Id="rId22" Type="http://schemas.openxmlformats.org/officeDocument/2006/relationships/customXml" Target="../ink/ink544.xml"/><Relationship Id="rId27" Type="http://schemas.openxmlformats.org/officeDocument/2006/relationships/image" Target="../media/image95.png"/><Relationship Id="rId30" Type="http://schemas.openxmlformats.org/officeDocument/2006/relationships/customXml" Target="../ink/ink548.xml"/><Relationship Id="rId8" Type="http://schemas.openxmlformats.org/officeDocument/2006/relationships/customXml" Target="../ink/ink537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png"/><Relationship Id="rId18" Type="http://schemas.openxmlformats.org/officeDocument/2006/relationships/customXml" Target="../ink/ink559.xml"/><Relationship Id="rId26" Type="http://schemas.openxmlformats.org/officeDocument/2006/relationships/image" Target="../media/image101.png"/><Relationship Id="rId39" Type="http://schemas.openxmlformats.org/officeDocument/2006/relationships/customXml" Target="../ink/ink571.xml"/><Relationship Id="rId21" Type="http://schemas.openxmlformats.org/officeDocument/2006/relationships/customXml" Target="../ink/ink562.xml"/><Relationship Id="rId34" Type="http://schemas.openxmlformats.org/officeDocument/2006/relationships/image" Target="../media/image105.png"/><Relationship Id="rId42" Type="http://schemas.openxmlformats.org/officeDocument/2006/relationships/image" Target="../media/image109.png"/><Relationship Id="rId47" Type="http://schemas.openxmlformats.org/officeDocument/2006/relationships/customXml" Target="../ink/ink575.xml"/><Relationship Id="rId50" Type="http://schemas.openxmlformats.org/officeDocument/2006/relationships/image" Target="../media/image112.png"/><Relationship Id="rId55" Type="http://schemas.openxmlformats.org/officeDocument/2006/relationships/customXml" Target="../ink/ink579.xml"/><Relationship Id="rId7" Type="http://schemas.openxmlformats.org/officeDocument/2006/relationships/image" Target="../media/image85.png"/><Relationship Id="rId2" Type="http://schemas.openxmlformats.org/officeDocument/2006/relationships/customXml" Target="../ink/ink550.xml"/><Relationship Id="rId16" Type="http://schemas.openxmlformats.org/officeDocument/2006/relationships/customXml" Target="../ink/ink557.xml"/><Relationship Id="rId29" Type="http://schemas.openxmlformats.org/officeDocument/2006/relationships/customXml" Target="../ink/ink566.xml"/><Relationship Id="rId11" Type="http://schemas.openxmlformats.org/officeDocument/2006/relationships/image" Target="../media/image87.png"/><Relationship Id="rId24" Type="http://schemas.openxmlformats.org/officeDocument/2006/relationships/image" Target="../media/image100.png"/><Relationship Id="rId32" Type="http://schemas.openxmlformats.org/officeDocument/2006/relationships/image" Target="../media/image104.png"/><Relationship Id="rId37" Type="http://schemas.openxmlformats.org/officeDocument/2006/relationships/customXml" Target="../ink/ink570.xml"/><Relationship Id="rId40" Type="http://schemas.openxmlformats.org/officeDocument/2006/relationships/image" Target="../media/image108.png"/><Relationship Id="rId45" Type="http://schemas.openxmlformats.org/officeDocument/2006/relationships/customXml" Target="../ink/ink574.xml"/><Relationship Id="rId53" Type="http://schemas.openxmlformats.org/officeDocument/2006/relationships/customXml" Target="../ink/ink578.xml"/><Relationship Id="rId58" Type="http://schemas.openxmlformats.org/officeDocument/2006/relationships/image" Target="../media/image116.png"/><Relationship Id="rId5" Type="http://schemas.openxmlformats.org/officeDocument/2006/relationships/image" Target="../media/image84.png"/><Relationship Id="rId19" Type="http://schemas.openxmlformats.org/officeDocument/2006/relationships/customXml" Target="../ink/ink560.xml"/><Relationship Id="rId4" Type="http://schemas.openxmlformats.org/officeDocument/2006/relationships/customXml" Target="../ink/ink551.xml"/><Relationship Id="rId9" Type="http://schemas.openxmlformats.org/officeDocument/2006/relationships/image" Target="../media/image86.png"/><Relationship Id="rId14" Type="http://schemas.openxmlformats.org/officeDocument/2006/relationships/customXml" Target="../ink/ink556.xml"/><Relationship Id="rId22" Type="http://schemas.openxmlformats.org/officeDocument/2006/relationships/image" Target="../media/image99.png"/><Relationship Id="rId27" Type="http://schemas.openxmlformats.org/officeDocument/2006/relationships/customXml" Target="../ink/ink565.xml"/><Relationship Id="rId30" Type="http://schemas.openxmlformats.org/officeDocument/2006/relationships/image" Target="../media/image103.png"/><Relationship Id="rId35" Type="http://schemas.openxmlformats.org/officeDocument/2006/relationships/customXml" Target="../ink/ink569.xml"/><Relationship Id="rId43" Type="http://schemas.openxmlformats.org/officeDocument/2006/relationships/customXml" Target="../ink/ink573.xml"/><Relationship Id="rId48" Type="http://schemas.openxmlformats.org/officeDocument/2006/relationships/image" Target="../media/image111.png"/><Relationship Id="rId56" Type="http://schemas.openxmlformats.org/officeDocument/2006/relationships/image" Target="../media/image115.png"/><Relationship Id="rId8" Type="http://schemas.openxmlformats.org/officeDocument/2006/relationships/customXml" Target="../ink/ink553.xml"/><Relationship Id="rId51" Type="http://schemas.openxmlformats.org/officeDocument/2006/relationships/customXml" Target="../ink/ink577.xml"/><Relationship Id="rId3" Type="http://schemas.openxmlformats.org/officeDocument/2006/relationships/image" Target="../media/image83.png"/><Relationship Id="rId12" Type="http://schemas.openxmlformats.org/officeDocument/2006/relationships/customXml" Target="../ink/ink555.xml"/><Relationship Id="rId17" Type="http://schemas.openxmlformats.org/officeDocument/2006/relationships/customXml" Target="../ink/ink558.xml"/><Relationship Id="rId25" Type="http://schemas.openxmlformats.org/officeDocument/2006/relationships/customXml" Target="../ink/ink564.xml"/><Relationship Id="rId33" Type="http://schemas.openxmlformats.org/officeDocument/2006/relationships/customXml" Target="../ink/ink568.xml"/><Relationship Id="rId38" Type="http://schemas.openxmlformats.org/officeDocument/2006/relationships/image" Target="../media/image107.png"/><Relationship Id="rId46" Type="http://schemas.openxmlformats.org/officeDocument/2006/relationships/image" Target="../media/image110.png"/><Relationship Id="rId20" Type="http://schemas.openxmlformats.org/officeDocument/2006/relationships/customXml" Target="../ink/ink561.xml"/><Relationship Id="rId41" Type="http://schemas.openxmlformats.org/officeDocument/2006/relationships/customXml" Target="../ink/ink572.xml"/><Relationship Id="rId54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52.xml"/><Relationship Id="rId15" Type="http://schemas.openxmlformats.org/officeDocument/2006/relationships/image" Target="../media/image89.png"/><Relationship Id="rId23" Type="http://schemas.openxmlformats.org/officeDocument/2006/relationships/customXml" Target="../ink/ink563.xml"/><Relationship Id="rId28" Type="http://schemas.openxmlformats.org/officeDocument/2006/relationships/image" Target="../media/image102.png"/><Relationship Id="rId36" Type="http://schemas.openxmlformats.org/officeDocument/2006/relationships/image" Target="../media/image106.png"/><Relationship Id="rId49" Type="http://schemas.openxmlformats.org/officeDocument/2006/relationships/customXml" Target="../ink/ink576.xml"/><Relationship Id="rId57" Type="http://schemas.openxmlformats.org/officeDocument/2006/relationships/customXml" Target="../ink/ink580.xml"/><Relationship Id="rId10" Type="http://schemas.openxmlformats.org/officeDocument/2006/relationships/customXml" Target="../ink/ink554.xml"/><Relationship Id="rId31" Type="http://schemas.openxmlformats.org/officeDocument/2006/relationships/customXml" Target="../ink/ink567.xml"/><Relationship Id="rId44" Type="http://schemas.openxmlformats.org/officeDocument/2006/relationships/image" Target="../media/image90.png"/><Relationship Id="rId52" Type="http://schemas.openxmlformats.org/officeDocument/2006/relationships/image" Target="../media/image113.png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1.png"/><Relationship Id="rId21" Type="http://schemas.openxmlformats.org/officeDocument/2006/relationships/customXml" Target="../ink/ink593.xml"/><Relationship Id="rId42" Type="http://schemas.openxmlformats.org/officeDocument/2006/relationships/image" Target="../media/image109.png"/><Relationship Id="rId47" Type="http://schemas.openxmlformats.org/officeDocument/2006/relationships/customXml" Target="../ink/ink606.xml"/><Relationship Id="rId63" Type="http://schemas.openxmlformats.org/officeDocument/2006/relationships/customXml" Target="../ink/ink614.xml"/><Relationship Id="rId68" Type="http://schemas.openxmlformats.org/officeDocument/2006/relationships/image" Target="../media/image127.png"/><Relationship Id="rId7" Type="http://schemas.openxmlformats.org/officeDocument/2006/relationships/image" Target="../media/image85.png"/><Relationship Id="rId2" Type="http://schemas.openxmlformats.org/officeDocument/2006/relationships/customXml" Target="../ink/ink581.xml"/><Relationship Id="rId16" Type="http://schemas.openxmlformats.org/officeDocument/2006/relationships/customXml" Target="../ink/ink588.xml"/><Relationship Id="rId29" Type="http://schemas.openxmlformats.org/officeDocument/2006/relationships/customXml" Target="../ink/ink597.xml"/><Relationship Id="rId11" Type="http://schemas.openxmlformats.org/officeDocument/2006/relationships/image" Target="../media/image87.png"/><Relationship Id="rId24" Type="http://schemas.openxmlformats.org/officeDocument/2006/relationships/image" Target="../media/image100.png"/><Relationship Id="rId32" Type="http://schemas.openxmlformats.org/officeDocument/2006/relationships/image" Target="../media/image104.png"/><Relationship Id="rId37" Type="http://schemas.openxmlformats.org/officeDocument/2006/relationships/customXml" Target="../ink/ink601.xml"/><Relationship Id="rId40" Type="http://schemas.openxmlformats.org/officeDocument/2006/relationships/image" Target="../media/image108.png"/><Relationship Id="rId45" Type="http://schemas.openxmlformats.org/officeDocument/2006/relationships/customXml" Target="../ink/ink605.xml"/><Relationship Id="rId53" Type="http://schemas.openxmlformats.org/officeDocument/2006/relationships/customXml" Target="../ink/ink609.xml"/><Relationship Id="rId58" Type="http://schemas.openxmlformats.org/officeDocument/2006/relationships/image" Target="../media/image122.png"/><Relationship Id="rId66" Type="http://schemas.openxmlformats.org/officeDocument/2006/relationships/image" Target="../media/image126.png"/><Relationship Id="rId5" Type="http://schemas.openxmlformats.org/officeDocument/2006/relationships/image" Target="../media/image84.png"/><Relationship Id="rId61" Type="http://schemas.openxmlformats.org/officeDocument/2006/relationships/customXml" Target="../ink/ink613.xml"/><Relationship Id="rId19" Type="http://schemas.openxmlformats.org/officeDocument/2006/relationships/customXml" Target="../ink/ink591.xml"/><Relationship Id="rId14" Type="http://schemas.openxmlformats.org/officeDocument/2006/relationships/customXml" Target="../ink/ink587.xml"/><Relationship Id="rId22" Type="http://schemas.openxmlformats.org/officeDocument/2006/relationships/image" Target="../media/image99.png"/><Relationship Id="rId27" Type="http://schemas.openxmlformats.org/officeDocument/2006/relationships/customXml" Target="../ink/ink596.xml"/><Relationship Id="rId30" Type="http://schemas.openxmlformats.org/officeDocument/2006/relationships/image" Target="../media/image103.png"/><Relationship Id="rId35" Type="http://schemas.openxmlformats.org/officeDocument/2006/relationships/customXml" Target="../ink/ink600.xml"/><Relationship Id="rId43" Type="http://schemas.openxmlformats.org/officeDocument/2006/relationships/customXml" Target="../ink/ink604.xml"/><Relationship Id="rId48" Type="http://schemas.openxmlformats.org/officeDocument/2006/relationships/image" Target="../media/image110.png"/><Relationship Id="rId56" Type="http://schemas.openxmlformats.org/officeDocument/2006/relationships/image" Target="../media/image121.png"/><Relationship Id="rId64" Type="http://schemas.openxmlformats.org/officeDocument/2006/relationships/image" Target="../media/image125.png"/><Relationship Id="rId69" Type="http://schemas.openxmlformats.org/officeDocument/2006/relationships/customXml" Target="../ink/ink617.xml"/><Relationship Id="rId8" Type="http://schemas.openxmlformats.org/officeDocument/2006/relationships/customXml" Target="../ink/ink584.xml"/><Relationship Id="rId51" Type="http://schemas.openxmlformats.org/officeDocument/2006/relationships/customXml" Target="../ink/ink608.xml"/><Relationship Id="rId3" Type="http://schemas.openxmlformats.org/officeDocument/2006/relationships/image" Target="../media/image83.png"/><Relationship Id="rId12" Type="http://schemas.openxmlformats.org/officeDocument/2006/relationships/customXml" Target="../ink/ink586.xml"/><Relationship Id="rId17" Type="http://schemas.openxmlformats.org/officeDocument/2006/relationships/customXml" Target="../ink/ink589.xml"/><Relationship Id="rId25" Type="http://schemas.openxmlformats.org/officeDocument/2006/relationships/customXml" Target="../ink/ink595.xml"/><Relationship Id="rId33" Type="http://schemas.openxmlformats.org/officeDocument/2006/relationships/customXml" Target="../ink/ink599.xml"/><Relationship Id="rId38" Type="http://schemas.openxmlformats.org/officeDocument/2006/relationships/image" Target="../media/image107.png"/><Relationship Id="rId46" Type="http://schemas.openxmlformats.org/officeDocument/2006/relationships/image" Target="../media/image90.png"/><Relationship Id="rId59" Type="http://schemas.openxmlformats.org/officeDocument/2006/relationships/customXml" Target="../ink/ink612.xml"/><Relationship Id="rId67" Type="http://schemas.openxmlformats.org/officeDocument/2006/relationships/customXml" Target="../ink/ink616.xml"/><Relationship Id="rId20" Type="http://schemas.openxmlformats.org/officeDocument/2006/relationships/customXml" Target="../ink/ink592.xml"/><Relationship Id="rId41" Type="http://schemas.openxmlformats.org/officeDocument/2006/relationships/customXml" Target="../ink/ink603.xml"/><Relationship Id="rId54" Type="http://schemas.openxmlformats.org/officeDocument/2006/relationships/image" Target="../media/image120.png"/><Relationship Id="rId62" Type="http://schemas.openxmlformats.org/officeDocument/2006/relationships/image" Target="../media/image124.png"/><Relationship Id="rId7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83.xml"/><Relationship Id="rId15" Type="http://schemas.openxmlformats.org/officeDocument/2006/relationships/image" Target="../media/image89.png"/><Relationship Id="rId23" Type="http://schemas.openxmlformats.org/officeDocument/2006/relationships/customXml" Target="../ink/ink594.xml"/><Relationship Id="rId28" Type="http://schemas.openxmlformats.org/officeDocument/2006/relationships/image" Target="../media/image102.png"/><Relationship Id="rId36" Type="http://schemas.openxmlformats.org/officeDocument/2006/relationships/image" Target="../media/image106.png"/><Relationship Id="rId49" Type="http://schemas.openxmlformats.org/officeDocument/2006/relationships/customXml" Target="../ink/ink607.xml"/><Relationship Id="rId57" Type="http://schemas.openxmlformats.org/officeDocument/2006/relationships/customXml" Target="../ink/ink611.xml"/><Relationship Id="rId10" Type="http://schemas.openxmlformats.org/officeDocument/2006/relationships/customXml" Target="../ink/ink585.xml"/><Relationship Id="rId31" Type="http://schemas.openxmlformats.org/officeDocument/2006/relationships/customXml" Target="../ink/ink598.xml"/><Relationship Id="rId44" Type="http://schemas.openxmlformats.org/officeDocument/2006/relationships/image" Target="../media/image117.png"/><Relationship Id="rId52" Type="http://schemas.openxmlformats.org/officeDocument/2006/relationships/image" Target="../media/image119.png"/><Relationship Id="rId60" Type="http://schemas.openxmlformats.org/officeDocument/2006/relationships/image" Target="../media/image123.png"/><Relationship Id="rId65" Type="http://schemas.openxmlformats.org/officeDocument/2006/relationships/customXml" Target="../ink/ink615.xml"/><Relationship Id="rId4" Type="http://schemas.openxmlformats.org/officeDocument/2006/relationships/customXml" Target="../ink/ink582.xml"/><Relationship Id="rId9" Type="http://schemas.openxmlformats.org/officeDocument/2006/relationships/image" Target="../media/image86.png"/><Relationship Id="rId13" Type="http://schemas.openxmlformats.org/officeDocument/2006/relationships/image" Target="../media/image88.png"/><Relationship Id="rId18" Type="http://schemas.openxmlformats.org/officeDocument/2006/relationships/customXml" Target="../ink/ink590.xml"/><Relationship Id="rId39" Type="http://schemas.openxmlformats.org/officeDocument/2006/relationships/customXml" Target="../ink/ink602.xml"/><Relationship Id="rId34" Type="http://schemas.openxmlformats.org/officeDocument/2006/relationships/image" Target="../media/image105.png"/><Relationship Id="rId50" Type="http://schemas.openxmlformats.org/officeDocument/2006/relationships/image" Target="../media/image118.png"/><Relationship Id="rId55" Type="http://schemas.openxmlformats.org/officeDocument/2006/relationships/customXml" Target="../ink/ink610.xml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1.png"/><Relationship Id="rId21" Type="http://schemas.openxmlformats.org/officeDocument/2006/relationships/customXml" Target="../ink/ink630.xml"/><Relationship Id="rId42" Type="http://schemas.openxmlformats.org/officeDocument/2006/relationships/image" Target="../media/image109.png"/><Relationship Id="rId47" Type="http://schemas.openxmlformats.org/officeDocument/2006/relationships/customXml" Target="../ink/ink643.xml"/><Relationship Id="rId63" Type="http://schemas.openxmlformats.org/officeDocument/2006/relationships/customXml" Target="../ink/ink651.xml"/><Relationship Id="rId68" Type="http://schemas.openxmlformats.org/officeDocument/2006/relationships/image" Target="../media/image127.png"/><Relationship Id="rId7" Type="http://schemas.openxmlformats.org/officeDocument/2006/relationships/image" Target="../media/image85.png"/><Relationship Id="rId71" Type="http://schemas.openxmlformats.org/officeDocument/2006/relationships/customXml" Target="../ink/ink655.xml"/><Relationship Id="rId2" Type="http://schemas.openxmlformats.org/officeDocument/2006/relationships/customXml" Target="../ink/ink618.xml"/><Relationship Id="rId16" Type="http://schemas.openxmlformats.org/officeDocument/2006/relationships/customXml" Target="../ink/ink625.xml"/><Relationship Id="rId29" Type="http://schemas.openxmlformats.org/officeDocument/2006/relationships/customXml" Target="../ink/ink634.xml"/><Relationship Id="rId11" Type="http://schemas.openxmlformats.org/officeDocument/2006/relationships/image" Target="../media/image87.png"/><Relationship Id="rId24" Type="http://schemas.openxmlformats.org/officeDocument/2006/relationships/image" Target="../media/image100.png"/><Relationship Id="rId32" Type="http://schemas.openxmlformats.org/officeDocument/2006/relationships/image" Target="../media/image104.png"/><Relationship Id="rId37" Type="http://schemas.openxmlformats.org/officeDocument/2006/relationships/customXml" Target="../ink/ink638.xml"/><Relationship Id="rId40" Type="http://schemas.openxmlformats.org/officeDocument/2006/relationships/image" Target="../media/image108.png"/><Relationship Id="rId45" Type="http://schemas.openxmlformats.org/officeDocument/2006/relationships/customXml" Target="../ink/ink642.xml"/><Relationship Id="rId53" Type="http://schemas.openxmlformats.org/officeDocument/2006/relationships/customXml" Target="../ink/ink646.xml"/><Relationship Id="rId58" Type="http://schemas.openxmlformats.org/officeDocument/2006/relationships/image" Target="../media/image122.png"/><Relationship Id="rId66" Type="http://schemas.openxmlformats.org/officeDocument/2006/relationships/image" Target="../media/image126.png"/><Relationship Id="rId5" Type="http://schemas.openxmlformats.org/officeDocument/2006/relationships/image" Target="../media/image84.png"/><Relationship Id="rId61" Type="http://schemas.openxmlformats.org/officeDocument/2006/relationships/customXml" Target="../ink/ink650.xml"/><Relationship Id="rId19" Type="http://schemas.openxmlformats.org/officeDocument/2006/relationships/customXml" Target="../ink/ink628.xml"/><Relationship Id="rId14" Type="http://schemas.openxmlformats.org/officeDocument/2006/relationships/customXml" Target="../ink/ink624.xml"/><Relationship Id="rId22" Type="http://schemas.openxmlformats.org/officeDocument/2006/relationships/image" Target="../media/image99.png"/><Relationship Id="rId27" Type="http://schemas.openxmlformats.org/officeDocument/2006/relationships/customXml" Target="../ink/ink633.xml"/><Relationship Id="rId30" Type="http://schemas.openxmlformats.org/officeDocument/2006/relationships/image" Target="../media/image103.png"/><Relationship Id="rId35" Type="http://schemas.openxmlformats.org/officeDocument/2006/relationships/customXml" Target="../ink/ink637.xml"/><Relationship Id="rId43" Type="http://schemas.openxmlformats.org/officeDocument/2006/relationships/customXml" Target="../ink/ink641.xml"/><Relationship Id="rId48" Type="http://schemas.openxmlformats.org/officeDocument/2006/relationships/image" Target="../media/image110.png"/><Relationship Id="rId56" Type="http://schemas.openxmlformats.org/officeDocument/2006/relationships/image" Target="../media/image121.png"/><Relationship Id="rId64" Type="http://schemas.openxmlformats.org/officeDocument/2006/relationships/image" Target="../media/image125.png"/><Relationship Id="rId69" Type="http://schemas.openxmlformats.org/officeDocument/2006/relationships/customXml" Target="../ink/ink654.xml"/><Relationship Id="rId8" Type="http://schemas.openxmlformats.org/officeDocument/2006/relationships/customXml" Target="../ink/ink621.xml"/><Relationship Id="rId51" Type="http://schemas.openxmlformats.org/officeDocument/2006/relationships/customXml" Target="../ink/ink645.xml"/><Relationship Id="rId72" Type="http://schemas.openxmlformats.org/officeDocument/2006/relationships/image" Target="../media/image128.png"/><Relationship Id="rId3" Type="http://schemas.openxmlformats.org/officeDocument/2006/relationships/image" Target="../media/image83.png"/><Relationship Id="rId12" Type="http://schemas.openxmlformats.org/officeDocument/2006/relationships/customXml" Target="../ink/ink623.xml"/><Relationship Id="rId17" Type="http://schemas.openxmlformats.org/officeDocument/2006/relationships/customXml" Target="../ink/ink626.xml"/><Relationship Id="rId25" Type="http://schemas.openxmlformats.org/officeDocument/2006/relationships/customXml" Target="../ink/ink632.xml"/><Relationship Id="rId33" Type="http://schemas.openxmlformats.org/officeDocument/2006/relationships/customXml" Target="../ink/ink636.xml"/><Relationship Id="rId38" Type="http://schemas.openxmlformats.org/officeDocument/2006/relationships/image" Target="../media/image107.png"/><Relationship Id="rId46" Type="http://schemas.openxmlformats.org/officeDocument/2006/relationships/image" Target="../media/image90.png"/><Relationship Id="rId59" Type="http://schemas.openxmlformats.org/officeDocument/2006/relationships/customXml" Target="../ink/ink649.xml"/><Relationship Id="rId67" Type="http://schemas.openxmlformats.org/officeDocument/2006/relationships/customXml" Target="../ink/ink653.xml"/><Relationship Id="rId20" Type="http://schemas.openxmlformats.org/officeDocument/2006/relationships/customXml" Target="../ink/ink629.xml"/><Relationship Id="rId41" Type="http://schemas.openxmlformats.org/officeDocument/2006/relationships/customXml" Target="../ink/ink640.xml"/><Relationship Id="rId54" Type="http://schemas.openxmlformats.org/officeDocument/2006/relationships/image" Target="../media/image120.png"/><Relationship Id="rId62" Type="http://schemas.openxmlformats.org/officeDocument/2006/relationships/image" Target="../media/image124.png"/><Relationship Id="rId7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20.xml"/><Relationship Id="rId15" Type="http://schemas.openxmlformats.org/officeDocument/2006/relationships/image" Target="../media/image89.png"/><Relationship Id="rId23" Type="http://schemas.openxmlformats.org/officeDocument/2006/relationships/customXml" Target="../ink/ink631.xml"/><Relationship Id="rId28" Type="http://schemas.openxmlformats.org/officeDocument/2006/relationships/image" Target="../media/image102.png"/><Relationship Id="rId36" Type="http://schemas.openxmlformats.org/officeDocument/2006/relationships/image" Target="../media/image106.png"/><Relationship Id="rId49" Type="http://schemas.openxmlformats.org/officeDocument/2006/relationships/customXml" Target="../ink/ink644.xml"/><Relationship Id="rId57" Type="http://schemas.openxmlformats.org/officeDocument/2006/relationships/customXml" Target="../ink/ink648.xml"/><Relationship Id="rId10" Type="http://schemas.openxmlformats.org/officeDocument/2006/relationships/customXml" Target="../ink/ink622.xml"/><Relationship Id="rId31" Type="http://schemas.openxmlformats.org/officeDocument/2006/relationships/customXml" Target="../ink/ink635.xml"/><Relationship Id="rId44" Type="http://schemas.openxmlformats.org/officeDocument/2006/relationships/image" Target="../media/image117.png"/><Relationship Id="rId52" Type="http://schemas.openxmlformats.org/officeDocument/2006/relationships/image" Target="../media/image119.png"/><Relationship Id="rId60" Type="http://schemas.openxmlformats.org/officeDocument/2006/relationships/image" Target="../media/image123.png"/><Relationship Id="rId65" Type="http://schemas.openxmlformats.org/officeDocument/2006/relationships/customXml" Target="../ink/ink652.xml"/><Relationship Id="rId4" Type="http://schemas.openxmlformats.org/officeDocument/2006/relationships/customXml" Target="../ink/ink619.xml"/><Relationship Id="rId9" Type="http://schemas.openxmlformats.org/officeDocument/2006/relationships/image" Target="../media/image86.png"/><Relationship Id="rId13" Type="http://schemas.openxmlformats.org/officeDocument/2006/relationships/image" Target="../media/image88.png"/><Relationship Id="rId18" Type="http://schemas.openxmlformats.org/officeDocument/2006/relationships/customXml" Target="../ink/ink627.xml"/><Relationship Id="rId39" Type="http://schemas.openxmlformats.org/officeDocument/2006/relationships/customXml" Target="../ink/ink639.xml"/><Relationship Id="rId34" Type="http://schemas.openxmlformats.org/officeDocument/2006/relationships/image" Target="../media/image105.png"/><Relationship Id="rId50" Type="http://schemas.openxmlformats.org/officeDocument/2006/relationships/image" Target="../media/image118.png"/><Relationship Id="rId55" Type="http://schemas.openxmlformats.org/officeDocument/2006/relationships/customXml" Target="../ink/ink64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59.xml"/><Relationship Id="rId13" Type="http://schemas.openxmlformats.org/officeDocument/2006/relationships/image" Target="../media/image133.png"/><Relationship Id="rId18" Type="http://schemas.openxmlformats.org/officeDocument/2006/relationships/customXml" Target="../ink/ink664.xml"/><Relationship Id="rId3" Type="http://schemas.openxmlformats.org/officeDocument/2006/relationships/image" Target="../media/image83.png"/><Relationship Id="rId7" Type="http://schemas.openxmlformats.org/officeDocument/2006/relationships/image" Target="../media/image130.png"/><Relationship Id="rId12" Type="http://schemas.openxmlformats.org/officeDocument/2006/relationships/customXml" Target="../ink/ink661.xml"/><Relationship Id="rId17" Type="http://schemas.openxmlformats.org/officeDocument/2006/relationships/image" Target="../media/image134.png"/><Relationship Id="rId2" Type="http://schemas.openxmlformats.org/officeDocument/2006/relationships/customXml" Target="../ink/ink656.xml"/><Relationship Id="rId16" Type="http://schemas.openxmlformats.org/officeDocument/2006/relationships/customXml" Target="../ink/ink66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58.xml"/><Relationship Id="rId11" Type="http://schemas.openxmlformats.org/officeDocument/2006/relationships/image" Target="../media/image132.png"/><Relationship Id="rId5" Type="http://schemas.openxmlformats.org/officeDocument/2006/relationships/image" Target="../media/image129.png"/><Relationship Id="rId15" Type="http://schemas.openxmlformats.org/officeDocument/2006/relationships/image" Target="../media/image64.png"/><Relationship Id="rId10" Type="http://schemas.openxmlformats.org/officeDocument/2006/relationships/customXml" Target="../ink/ink660.xml"/><Relationship Id="rId19" Type="http://schemas.openxmlformats.org/officeDocument/2006/relationships/image" Target="../media/image135.png"/><Relationship Id="rId4" Type="http://schemas.openxmlformats.org/officeDocument/2006/relationships/customXml" Target="../ink/ink657.xml"/><Relationship Id="rId9" Type="http://schemas.openxmlformats.org/officeDocument/2006/relationships/image" Target="../media/image131.png"/><Relationship Id="rId14" Type="http://schemas.openxmlformats.org/officeDocument/2006/relationships/customXml" Target="../ink/ink662.xml"/></Relationships>
</file>

<file path=ppt/slides/_rels/slide3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4.png"/><Relationship Id="rId21" Type="http://schemas.openxmlformats.org/officeDocument/2006/relationships/customXml" Target="../ink/ink677.xml"/><Relationship Id="rId42" Type="http://schemas.openxmlformats.org/officeDocument/2006/relationships/image" Target="../media/image132.png"/><Relationship Id="rId47" Type="http://schemas.openxmlformats.org/officeDocument/2006/relationships/customXml" Target="../ink/ink690.xml"/><Relationship Id="rId63" Type="http://schemas.openxmlformats.org/officeDocument/2006/relationships/customXml" Target="../ink/ink698.xml"/><Relationship Id="rId68" Type="http://schemas.openxmlformats.org/officeDocument/2006/relationships/image" Target="../media/image144.png"/><Relationship Id="rId84" Type="http://schemas.openxmlformats.org/officeDocument/2006/relationships/image" Target="../media/image152.png"/><Relationship Id="rId89" Type="http://schemas.openxmlformats.org/officeDocument/2006/relationships/customXml" Target="../ink/ink712.xml"/><Relationship Id="rId16" Type="http://schemas.openxmlformats.org/officeDocument/2006/relationships/customXml" Target="../ink/ink672.xml"/><Relationship Id="rId11" Type="http://schemas.openxmlformats.org/officeDocument/2006/relationships/image" Target="../media/image87.png"/><Relationship Id="rId32" Type="http://schemas.openxmlformats.org/officeDocument/2006/relationships/image" Target="../media/image90.png"/><Relationship Id="rId37" Type="http://schemas.openxmlformats.org/officeDocument/2006/relationships/customXml" Target="../ink/ink685.xml"/><Relationship Id="rId53" Type="http://schemas.openxmlformats.org/officeDocument/2006/relationships/customXml" Target="../ink/ink693.xml"/><Relationship Id="rId58" Type="http://schemas.openxmlformats.org/officeDocument/2006/relationships/image" Target="../media/image139.png"/><Relationship Id="rId74" Type="http://schemas.openxmlformats.org/officeDocument/2006/relationships/image" Target="../media/image147.png"/><Relationship Id="rId79" Type="http://schemas.openxmlformats.org/officeDocument/2006/relationships/customXml" Target="../ink/ink706.xml"/><Relationship Id="rId5" Type="http://schemas.openxmlformats.org/officeDocument/2006/relationships/image" Target="../media/image84.png"/><Relationship Id="rId90" Type="http://schemas.openxmlformats.org/officeDocument/2006/relationships/image" Target="../media/image154.png"/><Relationship Id="rId95" Type="http://schemas.openxmlformats.org/officeDocument/2006/relationships/customXml" Target="../ink/ink715.xml"/><Relationship Id="rId22" Type="http://schemas.openxmlformats.org/officeDocument/2006/relationships/image" Target="../media/image99.png"/><Relationship Id="rId27" Type="http://schemas.openxmlformats.org/officeDocument/2006/relationships/customXml" Target="../ink/ink680.xml"/><Relationship Id="rId43" Type="http://schemas.openxmlformats.org/officeDocument/2006/relationships/customXml" Target="../ink/ink688.xml"/><Relationship Id="rId48" Type="http://schemas.openxmlformats.org/officeDocument/2006/relationships/image" Target="../media/image134.png"/><Relationship Id="rId64" Type="http://schemas.openxmlformats.org/officeDocument/2006/relationships/image" Target="../media/image142.png"/><Relationship Id="rId69" Type="http://schemas.openxmlformats.org/officeDocument/2006/relationships/customXml" Target="../ink/ink701.xml"/><Relationship Id="rId80" Type="http://schemas.openxmlformats.org/officeDocument/2006/relationships/image" Target="../media/image150.png"/><Relationship Id="rId85" Type="http://schemas.openxmlformats.org/officeDocument/2006/relationships/customXml" Target="../ink/ink709.xml"/><Relationship Id="rId3" Type="http://schemas.openxmlformats.org/officeDocument/2006/relationships/image" Target="../media/image83.png"/><Relationship Id="rId12" Type="http://schemas.openxmlformats.org/officeDocument/2006/relationships/customXml" Target="../ink/ink670.xml"/><Relationship Id="rId17" Type="http://schemas.openxmlformats.org/officeDocument/2006/relationships/customXml" Target="../ink/ink673.xml"/><Relationship Id="rId25" Type="http://schemas.openxmlformats.org/officeDocument/2006/relationships/customXml" Target="../ink/ink679.xml"/><Relationship Id="rId33" Type="http://schemas.openxmlformats.org/officeDocument/2006/relationships/customXml" Target="../ink/ink683.xml"/><Relationship Id="rId38" Type="http://schemas.openxmlformats.org/officeDocument/2006/relationships/image" Target="../media/image130.png"/><Relationship Id="rId46" Type="http://schemas.openxmlformats.org/officeDocument/2006/relationships/image" Target="../media/image64.png"/><Relationship Id="rId59" Type="http://schemas.openxmlformats.org/officeDocument/2006/relationships/customXml" Target="../ink/ink696.xml"/><Relationship Id="rId67" Type="http://schemas.openxmlformats.org/officeDocument/2006/relationships/customXml" Target="../ink/ink700.xml"/><Relationship Id="rId20" Type="http://schemas.openxmlformats.org/officeDocument/2006/relationships/customXml" Target="../ink/ink676.xml"/><Relationship Id="rId41" Type="http://schemas.openxmlformats.org/officeDocument/2006/relationships/customXml" Target="../ink/ink687.xml"/><Relationship Id="rId54" Type="http://schemas.openxmlformats.org/officeDocument/2006/relationships/image" Target="../media/image137.png"/><Relationship Id="rId62" Type="http://schemas.openxmlformats.org/officeDocument/2006/relationships/image" Target="../media/image141.png"/><Relationship Id="rId70" Type="http://schemas.openxmlformats.org/officeDocument/2006/relationships/image" Target="../media/image145.png"/><Relationship Id="rId75" Type="http://schemas.openxmlformats.org/officeDocument/2006/relationships/customXml" Target="../ink/ink704.xml"/><Relationship Id="rId83" Type="http://schemas.openxmlformats.org/officeDocument/2006/relationships/customXml" Target="../ink/ink708.xml"/><Relationship Id="rId88" Type="http://schemas.openxmlformats.org/officeDocument/2006/relationships/customXml" Target="../ink/ink711.xml"/><Relationship Id="rId91" Type="http://schemas.openxmlformats.org/officeDocument/2006/relationships/customXml" Target="../ink/ink713.xml"/><Relationship Id="rId96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67.xml"/><Relationship Id="rId15" Type="http://schemas.openxmlformats.org/officeDocument/2006/relationships/image" Target="../media/image89.png"/><Relationship Id="rId23" Type="http://schemas.openxmlformats.org/officeDocument/2006/relationships/customXml" Target="../ink/ink678.xml"/><Relationship Id="rId28" Type="http://schemas.openxmlformats.org/officeDocument/2006/relationships/image" Target="../media/image105.png"/><Relationship Id="rId36" Type="http://schemas.openxmlformats.org/officeDocument/2006/relationships/image" Target="../media/image129.png"/><Relationship Id="rId49" Type="http://schemas.openxmlformats.org/officeDocument/2006/relationships/customXml" Target="../ink/ink691.xml"/><Relationship Id="rId57" Type="http://schemas.openxmlformats.org/officeDocument/2006/relationships/customXml" Target="../ink/ink695.xml"/><Relationship Id="rId10" Type="http://schemas.openxmlformats.org/officeDocument/2006/relationships/customXml" Target="../ink/ink669.xml"/><Relationship Id="rId31" Type="http://schemas.openxmlformats.org/officeDocument/2006/relationships/customXml" Target="../ink/ink682.xml"/><Relationship Id="rId44" Type="http://schemas.openxmlformats.org/officeDocument/2006/relationships/image" Target="../media/image133.png"/><Relationship Id="rId52" Type="http://schemas.openxmlformats.org/officeDocument/2006/relationships/image" Target="../media/image136.png"/><Relationship Id="rId60" Type="http://schemas.openxmlformats.org/officeDocument/2006/relationships/image" Target="../media/image140.png"/><Relationship Id="rId65" Type="http://schemas.openxmlformats.org/officeDocument/2006/relationships/customXml" Target="../ink/ink699.xml"/><Relationship Id="rId73" Type="http://schemas.openxmlformats.org/officeDocument/2006/relationships/customXml" Target="../ink/ink703.xml"/><Relationship Id="rId78" Type="http://schemas.openxmlformats.org/officeDocument/2006/relationships/image" Target="../media/image149.png"/><Relationship Id="rId81" Type="http://schemas.openxmlformats.org/officeDocument/2006/relationships/customXml" Target="../ink/ink707.xml"/><Relationship Id="rId86" Type="http://schemas.openxmlformats.org/officeDocument/2006/relationships/customXml" Target="../ink/ink710.xml"/><Relationship Id="rId94" Type="http://schemas.openxmlformats.org/officeDocument/2006/relationships/image" Target="../media/image156.png"/><Relationship Id="rId99" Type="http://schemas.openxmlformats.org/officeDocument/2006/relationships/customXml" Target="../ink/ink717.xml"/><Relationship Id="rId4" Type="http://schemas.openxmlformats.org/officeDocument/2006/relationships/customXml" Target="../ink/ink666.xml"/><Relationship Id="rId9" Type="http://schemas.openxmlformats.org/officeDocument/2006/relationships/image" Target="../media/image86.png"/><Relationship Id="rId13" Type="http://schemas.openxmlformats.org/officeDocument/2006/relationships/image" Target="../media/image88.png"/><Relationship Id="rId18" Type="http://schemas.openxmlformats.org/officeDocument/2006/relationships/customXml" Target="../ink/ink674.xml"/><Relationship Id="rId39" Type="http://schemas.openxmlformats.org/officeDocument/2006/relationships/customXml" Target="../ink/ink686.xml"/><Relationship Id="rId34" Type="http://schemas.openxmlformats.org/officeDocument/2006/relationships/image" Target="../media/image110.png"/><Relationship Id="rId50" Type="http://schemas.openxmlformats.org/officeDocument/2006/relationships/image" Target="../media/image135.png"/><Relationship Id="rId55" Type="http://schemas.openxmlformats.org/officeDocument/2006/relationships/customXml" Target="../ink/ink694.xml"/><Relationship Id="rId76" Type="http://schemas.openxmlformats.org/officeDocument/2006/relationships/image" Target="../media/image148.png"/><Relationship Id="rId97" Type="http://schemas.openxmlformats.org/officeDocument/2006/relationships/customXml" Target="../ink/ink716.xml"/><Relationship Id="rId7" Type="http://schemas.openxmlformats.org/officeDocument/2006/relationships/image" Target="../media/image85.png"/><Relationship Id="rId71" Type="http://schemas.openxmlformats.org/officeDocument/2006/relationships/customXml" Target="../ink/ink702.xml"/><Relationship Id="rId92" Type="http://schemas.openxmlformats.org/officeDocument/2006/relationships/image" Target="../media/image155.png"/><Relationship Id="rId2" Type="http://schemas.openxmlformats.org/officeDocument/2006/relationships/customXml" Target="../ink/ink665.xml"/><Relationship Id="rId29" Type="http://schemas.openxmlformats.org/officeDocument/2006/relationships/customXml" Target="../ink/ink681.xml"/><Relationship Id="rId24" Type="http://schemas.openxmlformats.org/officeDocument/2006/relationships/image" Target="../media/image103.png"/><Relationship Id="rId40" Type="http://schemas.openxmlformats.org/officeDocument/2006/relationships/image" Target="../media/image131.png"/><Relationship Id="rId45" Type="http://schemas.openxmlformats.org/officeDocument/2006/relationships/customXml" Target="../ink/ink689.xml"/><Relationship Id="rId66" Type="http://schemas.openxmlformats.org/officeDocument/2006/relationships/image" Target="../media/image143.png"/><Relationship Id="rId87" Type="http://schemas.openxmlformats.org/officeDocument/2006/relationships/image" Target="../media/image153.png"/><Relationship Id="rId61" Type="http://schemas.openxmlformats.org/officeDocument/2006/relationships/customXml" Target="../ink/ink697.xml"/><Relationship Id="rId82" Type="http://schemas.openxmlformats.org/officeDocument/2006/relationships/image" Target="../media/image151.png"/><Relationship Id="rId19" Type="http://schemas.openxmlformats.org/officeDocument/2006/relationships/customXml" Target="../ink/ink675.xml"/><Relationship Id="rId14" Type="http://schemas.openxmlformats.org/officeDocument/2006/relationships/customXml" Target="../ink/ink671.xml"/><Relationship Id="rId30" Type="http://schemas.openxmlformats.org/officeDocument/2006/relationships/image" Target="../media/image109.png"/><Relationship Id="rId35" Type="http://schemas.openxmlformats.org/officeDocument/2006/relationships/customXml" Target="../ink/ink684.xml"/><Relationship Id="rId56" Type="http://schemas.openxmlformats.org/officeDocument/2006/relationships/image" Target="../media/image138.png"/><Relationship Id="rId77" Type="http://schemas.openxmlformats.org/officeDocument/2006/relationships/customXml" Target="../ink/ink705.xml"/><Relationship Id="rId100" Type="http://schemas.openxmlformats.org/officeDocument/2006/relationships/image" Target="../media/image159.png"/><Relationship Id="rId8" Type="http://schemas.openxmlformats.org/officeDocument/2006/relationships/customXml" Target="../ink/ink668.xml"/><Relationship Id="rId51" Type="http://schemas.openxmlformats.org/officeDocument/2006/relationships/customXml" Target="../ink/ink692.xml"/><Relationship Id="rId72" Type="http://schemas.openxmlformats.org/officeDocument/2006/relationships/image" Target="../media/image146.png"/><Relationship Id="rId93" Type="http://schemas.openxmlformats.org/officeDocument/2006/relationships/customXml" Target="../ink/ink714.xml"/><Relationship Id="rId98" Type="http://schemas.openxmlformats.org/officeDocument/2006/relationships/image" Target="../media/image158.png"/></Relationships>
</file>

<file path=ppt/slides/_rels/slide3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4.png"/><Relationship Id="rId117" Type="http://schemas.openxmlformats.org/officeDocument/2006/relationships/image" Target="../media/image156.png"/><Relationship Id="rId21" Type="http://schemas.openxmlformats.org/officeDocument/2006/relationships/customXml" Target="../ink/ink730.xml"/><Relationship Id="rId42" Type="http://schemas.openxmlformats.org/officeDocument/2006/relationships/image" Target="../media/image120.png"/><Relationship Id="rId47" Type="http://schemas.openxmlformats.org/officeDocument/2006/relationships/customXml" Target="../ink/ink743.xml"/><Relationship Id="rId63" Type="http://schemas.openxmlformats.org/officeDocument/2006/relationships/customXml" Target="../ink/ink751.xml"/><Relationship Id="rId68" Type="http://schemas.openxmlformats.org/officeDocument/2006/relationships/image" Target="../media/image133.png"/><Relationship Id="rId84" Type="http://schemas.openxmlformats.org/officeDocument/2006/relationships/customXml" Target="../ink/ink762.xml"/><Relationship Id="rId89" Type="http://schemas.openxmlformats.org/officeDocument/2006/relationships/image" Target="../media/image143.png"/><Relationship Id="rId112" Type="http://schemas.openxmlformats.org/officeDocument/2006/relationships/customXml" Target="../ink/ink777.xml"/><Relationship Id="rId16" Type="http://schemas.openxmlformats.org/officeDocument/2006/relationships/customXml" Target="../ink/ink725.xml"/><Relationship Id="rId107" Type="http://schemas.openxmlformats.org/officeDocument/2006/relationships/image" Target="../media/image152.png"/><Relationship Id="rId11" Type="http://schemas.openxmlformats.org/officeDocument/2006/relationships/image" Target="../media/image87.png"/><Relationship Id="rId32" Type="http://schemas.openxmlformats.org/officeDocument/2006/relationships/image" Target="../media/image117.png"/><Relationship Id="rId37" Type="http://schemas.openxmlformats.org/officeDocument/2006/relationships/customXml" Target="../ink/ink738.xml"/><Relationship Id="rId53" Type="http://schemas.openxmlformats.org/officeDocument/2006/relationships/customXml" Target="../ink/ink746.xml"/><Relationship Id="rId58" Type="http://schemas.openxmlformats.org/officeDocument/2006/relationships/image" Target="../media/image64.png"/><Relationship Id="rId74" Type="http://schemas.openxmlformats.org/officeDocument/2006/relationships/customXml" Target="../ink/ink757.xml"/><Relationship Id="rId79" Type="http://schemas.openxmlformats.org/officeDocument/2006/relationships/image" Target="../media/image138.png"/><Relationship Id="rId102" Type="http://schemas.openxmlformats.org/officeDocument/2006/relationships/customXml" Target="../ink/ink771.xml"/><Relationship Id="rId123" Type="http://schemas.openxmlformats.org/officeDocument/2006/relationships/image" Target="../media/image159.png"/><Relationship Id="rId5" Type="http://schemas.openxmlformats.org/officeDocument/2006/relationships/image" Target="../media/image84.png"/><Relationship Id="rId90" Type="http://schemas.openxmlformats.org/officeDocument/2006/relationships/customXml" Target="../ink/ink765.xml"/><Relationship Id="rId95" Type="http://schemas.openxmlformats.org/officeDocument/2006/relationships/image" Target="../media/image146.png"/><Relationship Id="rId22" Type="http://schemas.openxmlformats.org/officeDocument/2006/relationships/image" Target="../media/image99.png"/><Relationship Id="rId27" Type="http://schemas.openxmlformats.org/officeDocument/2006/relationships/customXml" Target="../ink/ink733.xml"/><Relationship Id="rId43" Type="http://schemas.openxmlformats.org/officeDocument/2006/relationships/customXml" Target="../ink/ink741.xml"/><Relationship Id="rId48" Type="http://schemas.openxmlformats.org/officeDocument/2006/relationships/image" Target="../media/image123.png"/><Relationship Id="rId64" Type="http://schemas.openxmlformats.org/officeDocument/2006/relationships/image" Target="../media/image131.png"/><Relationship Id="rId69" Type="http://schemas.openxmlformats.org/officeDocument/2006/relationships/customXml" Target="../ink/ink754.xml"/><Relationship Id="rId113" Type="http://schemas.openxmlformats.org/officeDocument/2006/relationships/image" Target="../media/image154.png"/><Relationship Id="rId118" Type="http://schemas.openxmlformats.org/officeDocument/2006/relationships/customXml" Target="../ink/ink780.xml"/><Relationship Id="rId80" Type="http://schemas.openxmlformats.org/officeDocument/2006/relationships/customXml" Target="../ink/ink760.xml"/><Relationship Id="rId85" Type="http://schemas.openxmlformats.org/officeDocument/2006/relationships/image" Target="../media/image141.png"/><Relationship Id="rId12" Type="http://schemas.openxmlformats.org/officeDocument/2006/relationships/customXml" Target="../ink/ink723.xml"/><Relationship Id="rId17" Type="http://schemas.openxmlformats.org/officeDocument/2006/relationships/customXml" Target="../ink/ink726.xml"/><Relationship Id="rId33" Type="http://schemas.openxmlformats.org/officeDocument/2006/relationships/customXml" Target="../ink/ink736.xml"/><Relationship Id="rId38" Type="http://schemas.openxmlformats.org/officeDocument/2006/relationships/image" Target="../media/image118.png"/><Relationship Id="rId59" Type="http://schemas.openxmlformats.org/officeDocument/2006/relationships/customXml" Target="../ink/ink749.xml"/><Relationship Id="rId103" Type="http://schemas.openxmlformats.org/officeDocument/2006/relationships/image" Target="../media/image150.png"/><Relationship Id="rId108" Type="http://schemas.openxmlformats.org/officeDocument/2006/relationships/customXml" Target="../ink/ink774.xml"/><Relationship Id="rId54" Type="http://schemas.openxmlformats.org/officeDocument/2006/relationships/image" Target="../media/image126.png"/><Relationship Id="rId70" Type="http://schemas.openxmlformats.org/officeDocument/2006/relationships/customXml" Target="../ink/ink755.xml"/><Relationship Id="rId75" Type="http://schemas.openxmlformats.org/officeDocument/2006/relationships/image" Target="../media/image136.png"/><Relationship Id="rId91" Type="http://schemas.openxmlformats.org/officeDocument/2006/relationships/image" Target="../media/image144.png"/><Relationship Id="rId96" Type="http://schemas.openxmlformats.org/officeDocument/2006/relationships/customXml" Target="../ink/ink76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20.xml"/><Relationship Id="rId23" Type="http://schemas.openxmlformats.org/officeDocument/2006/relationships/customXml" Target="../ink/ink731.xml"/><Relationship Id="rId28" Type="http://schemas.openxmlformats.org/officeDocument/2006/relationships/image" Target="../media/image105.png"/><Relationship Id="rId49" Type="http://schemas.openxmlformats.org/officeDocument/2006/relationships/customXml" Target="../ink/ink744.xml"/><Relationship Id="rId114" Type="http://schemas.openxmlformats.org/officeDocument/2006/relationships/customXml" Target="../ink/ink778.xml"/><Relationship Id="rId119" Type="http://schemas.openxmlformats.org/officeDocument/2006/relationships/image" Target="../media/image157.png"/><Relationship Id="rId44" Type="http://schemas.openxmlformats.org/officeDocument/2006/relationships/image" Target="../media/image121.png"/><Relationship Id="rId60" Type="http://schemas.openxmlformats.org/officeDocument/2006/relationships/image" Target="../media/image129.png"/><Relationship Id="rId65" Type="http://schemas.openxmlformats.org/officeDocument/2006/relationships/customXml" Target="../ink/ink752.xml"/><Relationship Id="rId81" Type="http://schemas.openxmlformats.org/officeDocument/2006/relationships/image" Target="../media/image139.png"/><Relationship Id="rId86" Type="http://schemas.openxmlformats.org/officeDocument/2006/relationships/customXml" Target="../ink/ink763.xml"/><Relationship Id="rId4" Type="http://schemas.openxmlformats.org/officeDocument/2006/relationships/customXml" Target="../ink/ink719.xml"/><Relationship Id="rId9" Type="http://schemas.openxmlformats.org/officeDocument/2006/relationships/image" Target="../media/image86.png"/><Relationship Id="rId13" Type="http://schemas.openxmlformats.org/officeDocument/2006/relationships/image" Target="../media/image88.png"/><Relationship Id="rId18" Type="http://schemas.openxmlformats.org/officeDocument/2006/relationships/customXml" Target="../ink/ink727.xml"/><Relationship Id="rId39" Type="http://schemas.openxmlformats.org/officeDocument/2006/relationships/customXml" Target="../ink/ink739.xml"/><Relationship Id="rId109" Type="http://schemas.openxmlformats.org/officeDocument/2006/relationships/customXml" Target="../ink/ink775.xml"/><Relationship Id="rId34" Type="http://schemas.openxmlformats.org/officeDocument/2006/relationships/image" Target="../media/image90.png"/><Relationship Id="rId50" Type="http://schemas.openxmlformats.org/officeDocument/2006/relationships/image" Target="../media/image124.png"/><Relationship Id="rId55" Type="http://schemas.openxmlformats.org/officeDocument/2006/relationships/customXml" Target="../ink/ink747.xml"/><Relationship Id="rId76" Type="http://schemas.openxmlformats.org/officeDocument/2006/relationships/customXml" Target="../ink/ink758.xml"/><Relationship Id="rId97" Type="http://schemas.openxmlformats.org/officeDocument/2006/relationships/image" Target="../media/image147.png"/><Relationship Id="rId104" Type="http://schemas.openxmlformats.org/officeDocument/2006/relationships/customXml" Target="../ink/ink772.xml"/><Relationship Id="rId120" Type="http://schemas.openxmlformats.org/officeDocument/2006/relationships/customXml" Target="../ink/ink781.xml"/><Relationship Id="rId7" Type="http://schemas.openxmlformats.org/officeDocument/2006/relationships/image" Target="../media/image85.png"/><Relationship Id="rId71" Type="http://schemas.openxmlformats.org/officeDocument/2006/relationships/image" Target="../media/image134.png"/><Relationship Id="rId92" Type="http://schemas.openxmlformats.org/officeDocument/2006/relationships/customXml" Target="../ink/ink766.xml"/><Relationship Id="rId2" Type="http://schemas.openxmlformats.org/officeDocument/2006/relationships/customXml" Target="../ink/ink718.xml"/><Relationship Id="rId29" Type="http://schemas.openxmlformats.org/officeDocument/2006/relationships/customXml" Target="../ink/ink734.xml"/><Relationship Id="rId24" Type="http://schemas.openxmlformats.org/officeDocument/2006/relationships/image" Target="../media/image103.png"/><Relationship Id="rId40" Type="http://schemas.openxmlformats.org/officeDocument/2006/relationships/image" Target="../media/image119.png"/><Relationship Id="rId45" Type="http://schemas.openxmlformats.org/officeDocument/2006/relationships/customXml" Target="../ink/ink742.xml"/><Relationship Id="rId66" Type="http://schemas.openxmlformats.org/officeDocument/2006/relationships/image" Target="../media/image132.png"/><Relationship Id="rId87" Type="http://schemas.openxmlformats.org/officeDocument/2006/relationships/image" Target="../media/image142.png"/><Relationship Id="rId110" Type="http://schemas.openxmlformats.org/officeDocument/2006/relationships/image" Target="../media/image153.png"/><Relationship Id="rId115" Type="http://schemas.openxmlformats.org/officeDocument/2006/relationships/image" Target="../media/image155.png"/><Relationship Id="rId61" Type="http://schemas.openxmlformats.org/officeDocument/2006/relationships/customXml" Target="../ink/ink750.xml"/><Relationship Id="rId82" Type="http://schemas.openxmlformats.org/officeDocument/2006/relationships/customXml" Target="../ink/ink761.xml"/><Relationship Id="rId19" Type="http://schemas.openxmlformats.org/officeDocument/2006/relationships/customXml" Target="../ink/ink728.xml"/><Relationship Id="rId14" Type="http://schemas.openxmlformats.org/officeDocument/2006/relationships/customXml" Target="../ink/ink724.xml"/><Relationship Id="rId30" Type="http://schemas.openxmlformats.org/officeDocument/2006/relationships/image" Target="../media/image109.png"/><Relationship Id="rId35" Type="http://schemas.openxmlformats.org/officeDocument/2006/relationships/customXml" Target="../ink/ink737.xml"/><Relationship Id="rId56" Type="http://schemas.openxmlformats.org/officeDocument/2006/relationships/image" Target="../media/image127.png"/><Relationship Id="rId77" Type="http://schemas.openxmlformats.org/officeDocument/2006/relationships/image" Target="../media/image137.png"/><Relationship Id="rId100" Type="http://schemas.openxmlformats.org/officeDocument/2006/relationships/customXml" Target="../ink/ink770.xml"/><Relationship Id="rId105" Type="http://schemas.openxmlformats.org/officeDocument/2006/relationships/image" Target="../media/image151.png"/><Relationship Id="rId8" Type="http://schemas.openxmlformats.org/officeDocument/2006/relationships/customXml" Target="../ink/ink721.xml"/><Relationship Id="rId51" Type="http://schemas.openxmlformats.org/officeDocument/2006/relationships/customXml" Target="../ink/ink745.xml"/><Relationship Id="rId72" Type="http://schemas.openxmlformats.org/officeDocument/2006/relationships/customXml" Target="../ink/ink756.xml"/><Relationship Id="rId93" Type="http://schemas.openxmlformats.org/officeDocument/2006/relationships/image" Target="../media/image145.png"/><Relationship Id="rId98" Type="http://schemas.openxmlformats.org/officeDocument/2006/relationships/customXml" Target="../ink/ink769.xml"/><Relationship Id="rId121" Type="http://schemas.openxmlformats.org/officeDocument/2006/relationships/image" Target="../media/image158.png"/><Relationship Id="rId3" Type="http://schemas.openxmlformats.org/officeDocument/2006/relationships/image" Target="../media/image83.png"/><Relationship Id="rId25" Type="http://schemas.openxmlformats.org/officeDocument/2006/relationships/customXml" Target="../ink/ink732.xml"/><Relationship Id="rId46" Type="http://schemas.openxmlformats.org/officeDocument/2006/relationships/image" Target="../media/image122.png"/><Relationship Id="rId67" Type="http://schemas.openxmlformats.org/officeDocument/2006/relationships/customXml" Target="../ink/ink753.xml"/><Relationship Id="rId116" Type="http://schemas.openxmlformats.org/officeDocument/2006/relationships/customXml" Target="../ink/ink779.xml"/><Relationship Id="rId20" Type="http://schemas.openxmlformats.org/officeDocument/2006/relationships/customXml" Target="../ink/ink729.xml"/><Relationship Id="rId41" Type="http://schemas.openxmlformats.org/officeDocument/2006/relationships/customXml" Target="../ink/ink740.xml"/><Relationship Id="rId62" Type="http://schemas.openxmlformats.org/officeDocument/2006/relationships/image" Target="../media/image130.png"/><Relationship Id="rId83" Type="http://schemas.openxmlformats.org/officeDocument/2006/relationships/image" Target="../media/image140.png"/><Relationship Id="rId88" Type="http://schemas.openxmlformats.org/officeDocument/2006/relationships/customXml" Target="../ink/ink764.xml"/><Relationship Id="rId111" Type="http://schemas.openxmlformats.org/officeDocument/2006/relationships/customXml" Target="../ink/ink776.xml"/><Relationship Id="rId15" Type="http://schemas.openxmlformats.org/officeDocument/2006/relationships/image" Target="../media/image89.png"/><Relationship Id="rId36" Type="http://schemas.openxmlformats.org/officeDocument/2006/relationships/image" Target="../media/image110.png"/><Relationship Id="rId57" Type="http://schemas.openxmlformats.org/officeDocument/2006/relationships/customXml" Target="../ink/ink748.xml"/><Relationship Id="rId106" Type="http://schemas.openxmlformats.org/officeDocument/2006/relationships/customXml" Target="../ink/ink773.xml"/><Relationship Id="rId10" Type="http://schemas.openxmlformats.org/officeDocument/2006/relationships/customXml" Target="../ink/ink722.xml"/><Relationship Id="rId31" Type="http://schemas.openxmlformats.org/officeDocument/2006/relationships/customXml" Target="../ink/ink735.xml"/><Relationship Id="rId52" Type="http://schemas.openxmlformats.org/officeDocument/2006/relationships/image" Target="../media/image125.png"/><Relationship Id="rId73" Type="http://schemas.openxmlformats.org/officeDocument/2006/relationships/image" Target="../media/image135.png"/><Relationship Id="rId78" Type="http://schemas.openxmlformats.org/officeDocument/2006/relationships/customXml" Target="../ink/ink759.xml"/><Relationship Id="rId94" Type="http://schemas.openxmlformats.org/officeDocument/2006/relationships/customXml" Target="../ink/ink767.xml"/><Relationship Id="rId99" Type="http://schemas.openxmlformats.org/officeDocument/2006/relationships/image" Target="../media/image148.png"/><Relationship Id="rId101" Type="http://schemas.openxmlformats.org/officeDocument/2006/relationships/image" Target="../media/image149.png"/><Relationship Id="rId122" Type="http://schemas.openxmlformats.org/officeDocument/2006/relationships/customXml" Target="../ink/ink782.xml"/></Relationships>
</file>

<file path=ppt/slides/_rels/slide3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5.png"/><Relationship Id="rId21" Type="http://schemas.openxmlformats.org/officeDocument/2006/relationships/customXml" Target="../ink/ink795.xml"/><Relationship Id="rId42" Type="http://schemas.openxmlformats.org/officeDocument/2006/relationships/image" Target="../media/image120.png"/><Relationship Id="rId63" Type="http://schemas.openxmlformats.org/officeDocument/2006/relationships/customXml" Target="../ink/ink816.xml"/><Relationship Id="rId84" Type="http://schemas.openxmlformats.org/officeDocument/2006/relationships/customXml" Target="../ink/ink827.xml"/><Relationship Id="rId16" Type="http://schemas.openxmlformats.org/officeDocument/2006/relationships/customXml" Target="../ink/ink790.xml"/><Relationship Id="rId107" Type="http://schemas.openxmlformats.org/officeDocument/2006/relationships/image" Target="../media/image151.png"/><Relationship Id="rId11" Type="http://schemas.openxmlformats.org/officeDocument/2006/relationships/image" Target="../media/image87.png"/><Relationship Id="rId32" Type="http://schemas.openxmlformats.org/officeDocument/2006/relationships/image" Target="../media/image117.png"/><Relationship Id="rId37" Type="http://schemas.openxmlformats.org/officeDocument/2006/relationships/customXml" Target="../ink/ink803.xml"/><Relationship Id="rId53" Type="http://schemas.openxmlformats.org/officeDocument/2006/relationships/customXml" Target="../ink/ink811.xml"/><Relationship Id="rId58" Type="http://schemas.openxmlformats.org/officeDocument/2006/relationships/image" Target="../media/image64.png"/><Relationship Id="rId74" Type="http://schemas.openxmlformats.org/officeDocument/2006/relationships/customXml" Target="../ink/ink822.xml"/><Relationship Id="rId79" Type="http://schemas.openxmlformats.org/officeDocument/2006/relationships/image" Target="../media/image137.png"/><Relationship Id="rId102" Type="http://schemas.openxmlformats.org/officeDocument/2006/relationships/customXml" Target="../ink/ink836.xml"/><Relationship Id="rId123" Type="http://schemas.openxmlformats.org/officeDocument/2006/relationships/image" Target="../media/image158.png"/><Relationship Id="rId128" Type="http://schemas.openxmlformats.org/officeDocument/2006/relationships/customXml" Target="../ink/ink850.xml"/><Relationship Id="rId5" Type="http://schemas.openxmlformats.org/officeDocument/2006/relationships/image" Target="../media/image84.png"/><Relationship Id="rId90" Type="http://schemas.openxmlformats.org/officeDocument/2006/relationships/customXml" Target="../ink/ink830.xml"/><Relationship Id="rId95" Type="http://schemas.openxmlformats.org/officeDocument/2006/relationships/image" Target="../media/image145.png"/><Relationship Id="rId22" Type="http://schemas.openxmlformats.org/officeDocument/2006/relationships/image" Target="../media/image99.png"/><Relationship Id="rId27" Type="http://schemas.openxmlformats.org/officeDocument/2006/relationships/customXml" Target="../ink/ink798.xml"/><Relationship Id="rId43" Type="http://schemas.openxmlformats.org/officeDocument/2006/relationships/customXml" Target="../ink/ink806.xml"/><Relationship Id="rId48" Type="http://schemas.openxmlformats.org/officeDocument/2006/relationships/image" Target="../media/image123.png"/><Relationship Id="rId64" Type="http://schemas.openxmlformats.org/officeDocument/2006/relationships/image" Target="../media/image130.png"/><Relationship Id="rId69" Type="http://schemas.openxmlformats.org/officeDocument/2006/relationships/customXml" Target="../ink/ink819.xml"/><Relationship Id="rId113" Type="http://schemas.openxmlformats.org/officeDocument/2006/relationships/customXml" Target="../ink/ink842.xml"/><Relationship Id="rId118" Type="http://schemas.openxmlformats.org/officeDocument/2006/relationships/customXml" Target="../ink/ink845.xml"/><Relationship Id="rId134" Type="http://schemas.openxmlformats.org/officeDocument/2006/relationships/customXml" Target="../ink/ink853.xml"/><Relationship Id="rId80" Type="http://schemas.openxmlformats.org/officeDocument/2006/relationships/customXml" Target="../ink/ink825.xml"/><Relationship Id="rId85" Type="http://schemas.openxmlformats.org/officeDocument/2006/relationships/image" Target="../media/image140.png"/><Relationship Id="rId12" Type="http://schemas.openxmlformats.org/officeDocument/2006/relationships/customXml" Target="../ink/ink788.xml"/><Relationship Id="rId17" Type="http://schemas.openxmlformats.org/officeDocument/2006/relationships/customXml" Target="../ink/ink791.xml"/><Relationship Id="rId33" Type="http://schemas.openxmlformats.org/officeDocument/2006/relationships/customXml" Target="../ink/ink801.xml"/><Relationship Id="rId38" Type="http://schemas.openxmlformats.org/officeDocument/2006/relationships/image" Target="../media/image118.png"/><Relationship Id="rId59" Type="http://schemas.openxmlformats.org/officeDocument/2006/relationships/customXml" Target="../ink/ink814.xml"/><Relationship Id="rId103" Type="http://schemas.openxmlformats.org/officeDocument/2006/relationships/image" Target="../media/image149.png"/><Relationship Id="rId108" Type="http://schemas.openxmlformats.org/officeDocument/2006/relationships/customXml" Target="../ink/ink839.xml"/><Relationship Id="rId124" Type="http://schemas.openxmlformats.org/officeDocument/2006/relationships/customXml" Target="../ink/ink848.xml"/><Relationship Id="rId129" Type="http://schemas.openxmlformats.org/officeDocument/2006/relationships/image" Target="../media/image161.png"/><Relationship Id="rId54" Type="http://schemas.openxmlformats.org/officeDocument/2006/relationships/image" Target="../media/image126.png"/><Relationship Id="rId70" Type="http://schemas.openxmlformats.org/officeDocument/2006/relationships/image" Target="../media/image133.png"/><Relationship Id="rId75" Type="http://schemas.openxmlformats.org/officeDocument/2006/relationships/image" Target="../media/image135.png"/><Relationship Id="rId91" Type="http://schemas.openxmlformats.org/officeDocument/2006/relationships/image" Target="../media/image143.png"/><Relationship Id="rId96" Type="http://schemas.openxmlformats.org/officeDocument/2006/relationships/customXml" Target="../ink/ink8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85.xml"/><Relationship Id="rId23" Type="http://schemas.openxmlformats.org/officeDocument/2006/relationships/customXml" Target="../ink/ink796.xml"/><Relationship Id="rId28" Type="http://schemas.openxmlformats.org/officeDocument/2006/relationships/image" Target="../media/image105.png"/><Relationship Id="rId49" Type="http://schemas.openxmlformats.org/officeDocument/2006/relationships/customXml" Target="../ink/ink809.xml"/><Relationship Id="rId114" Type="http://schemas.openxmlformats.org/officeDocument/2006/relationships/customXml" Target="../ink/ink843.xml"/><Relationship Id="rId119" Type="http://schemas.openxmlformats.org/officeDocument/2006/relationships/image" Target="../media/image156.png"/><Relationship Id="rId44" Type="http://schemas.openxmlformats.org/officeDocument/2006/relationships/image" Target="../media/image121.png"/><Relationship Id="rId60" Type="http://schemas.openxmlformats.org/officeDocument/2006/relationships/image" Target="../media/image128.png"/><Relationship Id="rId65" Type="http://schemas.openxmlformats.org/officeDocument/2006/relationships/customXml" Target="../ink/ink817.xml"/><Relationship Id="rId81" Type="http://schemas.openxmlformats.org/officeDocument/2006/relationships/image" Target="../media/image138.png"/><Relationship Id="rId86" Type="http://schemas.openxmlformats.org/officeDocument/2006/relationships/customXml" Target="../ink/ink828.xml"/><Relationship Id="rId130" Type="http://schemas.openxmlformats.org/officeDocument/2006/relationships/customXml" Target="../ink/ink851.xml"/><Relationship Id="rId135" Type="http://schemas.openxmlformats.org/officeDocument/2006/relationships/image" Target="../media/image164.png"/><Relationship Id="rId13" Type="http://schemas.openxmlformats.org/officeDocument/2006/relationships/image" Target="../media/image88.png"/><Relationship Id="rId18" Type="http://schemas.openxmlformats.org/officeDocument/2006/relationships/customXml" Target="../ink/ink792.xml"/><Relationship Id="rId39" Type="http://schemas.openxmlformats.org/officeDocument/2006/relationships/customXml" Target="../ink/ink804.xml"/><Relationship Id="rId109" Type="http://schemas.openxmlformats.org/officeDocument/2006/relationships/image" Target="../media/image152.png"/><Relationship Id="rId34" Type="http://schemas.openxmlformats.org/officeDocument/2006/relationships/image" Target="../media/image90.png"/><Relationship Id="rId50" Type="http://schemas.openxmlformats.org/officeDocument/2006/relationships/image" Target="../media/image124.png"/><Relationship Id="rId55" Type="http://schemas.openxmlformats.org/officeDocument/2006/relationships/customXml" Target="../ink/ink812.xml"/><Relationship Id="rId76" Type="http://schemas.openxmlformats.org/officeDocument/2006/relationships/customXml" Target="../ink/ink823.xml"/><Relationship Id="rId97" Type="http://schemas.openxmlformats.org/officeDocument/2006/relationships/image" Target="../media/image146.png"/><Relationship Id="rId104" Type="http://schemas.openxmlformats.org/officeDocument/2006/relationships/customXml" Target="../ink/ink837.xml"/><Relationship Id="rId120" Type="http://schemas.openxmlformats.org/officeDocument/2006/relationships/customXml" Target="../ink/ink846.xml"/><Relationship Id="rId125" Type="http://schemas.openxmlformats.org/officeDocument/2006/relationships/image" Target="../media/image159.png"/><Relationship Id="rId7" Type="http://schemas.openxmlformats.org/officeDocument/2006/relationships/image" Target="../media/image85.png"/><Relationship Id="rId71" Type="http://schemas.openxmlformats.org/officeDocument/2006/relationships/customXml" Target="../ink/ink820.xml"/><Relationship Id="rId92" Type="http://schemas.openxmlformats.org/officeDocument/2006/relationships/customXml" Target="../ink/ink831.xml"/><Relationship Id="rId2" Type="http://schemas.openxmlformats.org/officeDocument/2006/relationships/customXml" Target="../ink/ink783.xml"/><Relationship Id="rId29" Type="http://schemas.openxmlformats.org/officeDocument/2006/relationships/customXml" Target="../ink/ink799.xml"/><Relationship Id="rId24" Type="http://schemas.openxmlformats.org/officeDocument/2006/relationships/image" Target="../media/image103.png"/><Relationship Id="rId40" Type="http://schemas.openxmlformats.org/officeDocument/2006/relationships/image" Target="../media/image119.png"/><Relationship Id="rId45" Type="http://schemas.openxmlformats.org/officeDocument/2006/relationships/customXml" Target="../ink/ink807.xml"/><Relationship Id="rId66" Type="http://schemas.openxmlformats.org/officeDocument/2006/relationships/image" Target="../media/image131.png"/><Relationship Id="rId87" Type="http://schemas.openxmlformats.org/officeDocument/2006/relationships/image" Target="../media/image141.png"/><Relationship Id="rId110" Type="http://schemas.openxmlformats.org/officeDocument/2006/relationships/customXml" Target="../ink/ink840.xml"/><Relationship Id="rId115" Type="http://schemas.openxmlformats.org/officeDocument/2006/relationships/image" Target="../media/image154.png"/><Relationship Id="rId131" Type="http://schemas.openxmlformats.org/officeDocument/2006/relationships/image" Target="../media/image162.png"/><Relationship Id="rId61" Type="http://schemas.openxmlformats.org/officeDocument/2006/relationships/customXml" Target="../ink/ink815.xml"/><Relationship Id="rId82" Type="http://schemas.openxmlformats.org/officeDocument/2006/relationships/customXml" Target="../ink/ink826.xml"/><Relationship Id="rId19" Type="http://schemas.openxmlformats.org/officeDocument/2006/relationships/customXml" Target="../ink/ink793.xml"/><Relationship Id="rId14" Type="http://schemas.openxmlformats.org/officeDocument/2006/relationships/customXml" Target="../ink/ink789.xml"/><Relationship Id="rId30" Type="http://schemas.openxmlformats.org/officeDocument/2006/relationships/image" Target="../media/image109.png"/><Relationship Id="rId35" Type="http://schemas.openxmlformats.org/officeDocument/2006/relationships/customXml" Target="../ink/ink802.xml"/><Relationship Id="rId56" Type="http://schemas.openxmlformats.org/officeDocument/2006/relationships/image" Target="../media/image127.png"/><Relationship Id="rId77" Type="http://schemas.openxmlformats.org/officeDocument/2006/relationships/image" Target="../media/image136.png"/><Relationship Id="rId100" Type="http://schemas.openxmlformats.org/officeDocument/2006/relationships/customXml" Target="../ink/ink835.xml"/><Relationship Id="rId105" Type="http://schemas.openxmlformats.org/officeDocument/2006/relationships/image" Target="../media/image150.png"/><Relationship Id="rId126" Type="http://schemas.openxmlformats.org/officeDocument/2006/relationships/customXml" Target="../ink/ink849.xml"/><Relationship Id="rId8" Type="http://schemas.openxmlformats.org/officeDocument/2006/relationships/customXml" Target="../ink/ink786.xml"/><Relationship Id="rId51" Type="http://schemas.openxmlformats.org/officeDocument/2006/relationships/customXml" Target="../ink/ink810.xml"/><Relationship Id="rId72" Type="http://schemas.openxmlformats.org/officeDocument/2006/relationships/customXml" Target="../ink/ink821.xml"/><Relationship Id="rId93" Type="http://schemas.openxmlformats.org/officeDocument/2006/relationships/image" Target="../media/image144.png"/><Relationship Id="rId98" Type="http://schemas.openxmlformats.org/officeDocument/2006/relationships/customXml" Target="../ink/ink834.xml"/><Relationship Id="rId121" Type="http://schemas.openxmlformats.org/officeDocument/2006/relationships/image" Target="../media/image157.png"/><Relationship Id="rId3" Type="http://schemas.openxmlformats.org/officeDocument/2006/relationships/image" Target="../media/image83.png"/><Relationship Id="rId25" Type="http://schemas.openxmlformats.org/officeDocument/2006/relationships/customXml" Target="../ink/ink797.xml"/><Relationship Id="rId46" Type="http://schemas.openxmlformats.org/officeDocument/2006/relationships/image" Target="../media/image122.png"/><Relationship Id="rId67" Type="http://schemas.openxmlformats.org/officeDocument/2006/relationships/customXml" Target="../ink/ink818.xml"/><Relationship Id="rId116" Type="http://schemas.openxmlformats.org/officeDocument/2006/relationships/customXml" Target="../ink/ink844.xml"/><Relationship Id="rId20" Type="http://schemas.openxmlformats.org/officeDocument/2006/relationships/customXml" Target="../ink/ink794.xml"/><Relationship Id="rId41" Type="http://schemas.openxmlformats.org/officeDocument/2006/relationships/customXml" Target="../ink/ink805.xml"/><Relationship Id="rId62" Type="http://schemas.openxmlformats.org/officeDocument/2006/relationships/image" Target="../media/image129.png"/><Relationship Id="rId83" Type="http://schemas.openxmlformats.org/officeDocument/2006/relationships/image" Target="../media/image139.png"/><Relationship Id="rId88" Type="http://schemas.openxmlformats.org/officeDocument/2006/relationships/customXml" Target="../ink/ink829.xml"/><Relationship Id="rId111" Type="http://schemas.openxmlformats.org/officeDocument/2006/relationships/customXml" Target="../ink/ink841.xml"/><Relationship Id="rId132" Type="http://schemas.openxmlformats.org/officeDocument/2006/relationships/customXml" Target="../ink/ink852.xml"/><Relationship Id="rId15" Type="http://schemas.openxmlformats.org/officeDocument/2006/relationships/image" Target="../media/image89.png"/><Relationship Id="rId36" Type="http://schemas.openxmlformats.org/officeDocument/2006/relationships/image" Target="../media/image110.png"/><Relationship Id="rId57" Type="http://schemas.openxmlformats.org/officeDocument/2006/relationships/customXml" Target="../ink/ink813.xml"/><Relationship Id="rId106" Type="http://schemas.openxmlformats.org/officeDocument/2006/relationships/customXml" Target="../ink/ink838.xml"/><Relationship Id="rId127" Type="http://schemas.openxmlformats.org/officeDocument/2006/relationships/image" Target="../media/image160.png"/><Relationship Id="rId10" Type="http://schemas.openxmlformats.org/officeDocument/2006/relationships/customXml" Target="../ink/ink787.xml"/><Relationship Id="rId31" Type="http://schemas.openxmlformats.org/officeDocument/2006/relationships/customXml" Target="../ink/ink800.xml"/><Relationship Id="rId52" Type="http://schemas.openxmlformats.org/officeDocument/2006/relationships/image" Target="../media/image125.png"/><Relationship Id="rId73" Type="http://schemas.openxmlformats.org/officeDocument/2006/relationships/image" Target="../media/image134.png"/><Relationship Id="rId78" Type="http://schemas.openxmlformats.org/officeDocument/2006/relationships/customXml" Target="../ink/ink824.xml"/><Relationship Id="rId94" Type="http://schemas.openxmlformats.org/officeDocument/2006/relationships/customXml" Target="../ink/ink832.xml"/><Relationship Id="rId99" Type="http://schemas.openxmlformats.org/officeDocument/2006/relationships/image" Target="../media/image147.png"/><Relationship Id="rId101" Type="http://schemas.openxmlformats.org/officeDocument/2006/relationships/image" Target="../media/image148.png"/><Relationship Id="rId122" Type="http://schemas.openxmlformats.org/officeDocument/2006/relationships/customXml" Target="../ink/ink847.xml"/><Relationship Id="rId4" Type="http://schemas.openxmlformats.org/officeDocument/2006/relationships/customXml" Target="../ink/ink784.xml"/><Relationship Id="rId9" Type="http://schemas.openxmlformats.org/officeDocument/2006/relationships/image" Target="../media/image86.png"/><Relationship Id="rId26" Type="http://schemas.openxmlformats.org/officeDocument/2006/relationships/image" Target="../media/image104.png"/><Relationship Id="rId47" Type="http://schemas.openxmlformats.org/officeDocument/2006/relationships/customXml" Target="../ink/ink808.xml"/><Relationship Id="rId68" Type="http://schemas.openxmlformats.org/officeDocument/2006/relationships/image" Target="../media/image132.png"/><Relationship Id="rId89" Type="http://schemas.openxmlformats.org/officeDocument/2006/relationships/image" Target="../media/image142.png"/><Relationship Id="rId112" Type="http://schemas.openxmlformats.org/officeDocument/2006/relationships/image" Target="../media/image153.png"/><Relationship Id="rId133" Type="http://schemas.openxmlformats.org/officeDocument/2006/relationships/image" Target="../media/image16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21.xml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customXml" Target="../ink/ink20.xml"/><Relationship Id="rId4" Type="http://schemas.openxmlformats.org/officeDocument/2006/relationships/customXml" Target="../ink/ink17.xml"/><Relationship Id="rId9" Type="http://schemas.openxmlformats.org/officeDocument/2006/relationships/image" Target="../media/image9.png"/><Relationship Id="rId14" Type="http://schemas.openxmlformats.org/officeDocument/2006/relationships/customXml" Target="../ink/ink2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857.xml"/><Relationship Id="rId13" Type="http://schemas.openxmlformats.org/officeDocument/2006/relationships/image" Target="../media/image170.png"/><Relationship Id="rId18" Type="http://schemas.openxmlformats.org/officeDocument/2006/relationships/customXml" Target="../ink/ink862.xml"/><Relationship Id="rId3" Type="http://schemas.openxmlformats.org/officeDocument/2006/relationships/image" Target="../media/image165.png"/><Relationship Id="rId21" Type="http://schemas.openxmlformats.org/officeDocument/2006/relationships/image" Target="../media/image174.png"/><Relationship Id="rId7" Type="http://schemas.openxmlformats.org/officeDocument/2006/relationships/image" Target="../media/image167.png"/><Relationship Id="rId12" Type="http://schemas.openxmlformats.org/officeDocument/2006/relationships/customXml" Target="../ink/ink859.xml"/><Relationship Id="rId17" Type="http://schemas.openxmlformats.org/officeDocument/2006/relationships/image" Target="../media/image172.png"/><Relationship Id="rId25" Type="http://schemas.openxmlformats.org/officeDocument/2006/relationships/image" Target="../media/image176.png"/><Relationship Id="rId2" Type="http://schemas.openxmlformats.org/officeDocument/2006/relationships/customXml" Target="../ink/ink854.xml"/><Relationship Id="rId16" Type="http://schemas.openxmlformats.org/officeDocument/2006/relationships/customXml" Target="../ink/ink861.xml"/><Relationship Id="rId20" Type="http://schemas.openxmlformats.org/officeDocument/2006/relationships/customXml" Target="../ink/ink86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56.xml"/><Relationship Id="rId11" Type="http://schemas.openxmlformats.org/officeDocument/2006/relationships/image" Target="../media/image169.png"/><Relationship Id="rId24" Type="http://schemas.openxmlformats.org/officeDocument/2006/relationships/customXml" Target="../ink/ink865.xml"/><Relationship Id="rId5" Type="http://schemas.openxmlformats.org/officeDocument/2006/relationships/image" Target="../media/image166.png"/><Relationship Id="rId15" Type="http://schemas.openxmlformats.org/officeDocument/2006/relationships/image" Target="../media/image171.png"/><Relationship Id="rId23" Type="http://schemas.openxmlformats.org/officeDocument/2006/relationships/image" Target="../media/image175.png"/><Relationship Id="rId10" Type="http://schemas.openxmlformats.org/officeDocument/2006/relationships/customXml" Target="../ink/ink858.xml"/><Relationship Id="rId19" Type="http://schemas.openxmlformats.org/officeDocument/2006/relationships/image" Target="../media/image173.png"/><Relationship Id="rId4" Type="http://schemas.openxmlformats.org/officeDocument/2006/relationships/customXml" Target="../ink/ink855.xml"/><Relationship Id="rId9" Type="http://schemas.openxmlformats.org/officeDocument/2006/relationships/image" Target="../media/image168.png"/><Relationship Id="rId14" Type="http://schemas.openxmlformats.org/officeDocument/2006/relationships/customXml" Target="../ink/ink860.xml"/><Relationship Id="rId22" Type="http://schemas.openxmlformats.org/officeDocument/2006/relationships/customXml" Target="../ink/ink864.xml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78.xml"/><Relationship Id="rId21" Type="http://schemas.openxmlformats.org/officeDocument/2006/relationships/image" Target="../media/image174.png"/><Relationship Id="rId42" Type="http://schemas.openxmlformats.org/officeDocument/2006/relationships/customXml" Target="../ink/ink886.xml"/><Relationship Id="rId47" Type="http://schemas.openxmlformats.org/officeDocument/2006/relationships/image" Target="../media/image187.png"/><Relationship Id="rId63" Type="http://schemas.openxmlformats.org/officeDocument/2006/relationships/image" Target="../media/image195.png"/><Relationship Id="rId68" Type="http://schemas.openxmlformats.org/officeDocument/2006/relationships/customXml" Target="../ink/ink899.xml"/><Relationship Id="rId2" Type="http://schemas.openxmlformats.org/officeDocument/2006/relationships/customXml" Target="../ink/ink866.xml"/><Relationship Id="rId16" Type="http://schemas.openxmlformats.org/officeDocument/2006/relationships/customXml" Target="../ink/ink873.xml"/><Relationship Id="rId29" Type="http://schemas.openxmlformats.org/officeDocument/2006/relationships/image" Target="../media/image178.png"/><Relationship Id="rId11" Type="http://schemas.openxmlformats.org/officeDocument/2006/relationships/image" Target="../media/image169.png"/><Relationship Id="rId24" Type="http://schemas.openxmlformats.org/officeDocument/2006/relationships/customXml" Target="../ink/ink877.xml"/><Relationship Id="rId32" Type="http://schemas.openxmlformats.org/officeDocument/2006/relationships/customXml" Target="../ink/ink881.xml"/><Relationship Id="rId37" Type="http://schemas.openxmlformats.org/officeDocument/2006/relationships/image" Target="../media/image182.png"/><Relationship Id="rId40" Type="http://schemas.openxmlformats.org/officeDocument/2006/relationships/customXml" Target="../ink/ink885.xml"/><Relationship Id="rId45" Type="http://schemas.openxmlformats.org/officeDocument/2006/relationships/image" Target="../media/image186.png"/><Relationship Id="rId53" Type="http://schemas.openxmlformats.org/officeDocument/2006/relationships/image" Target="../media/image190.png"/><Relationship Id="rId58" Type="http://schemas.openxmlformats.org/officeDocument/2006/relationships/customXml" Target="../ink/ink894.xml"/><Relationship Id="rId66" Type="http://schemas.openxmlformats.org/officeDocument/2006/relationships/customXml" Target="../ink/ink898.xml"/><Relationship Id="rId74" Type="http://schemas.openxmlformats.org/officeDocument/2006/relationships/customXml" Target="../ink/ink902.xml"/><Relationship Id="rId5" Type="http://schemas.openxmlformats.org/officeDocument/2006/relationships/image" Target="../media/image166.png"/><Relationship Id="rId61" Type="http://schemas.openxmlformats.org/officeDocument/2006/relationships/image" Target="../media/image194.png"/><Relationship Id="rId19" Type="http://schemas.openxmlformats.org/officeDocument/2006/relationships/image" Target="../media/image173.png"/><Relationship Id="rId14" Type="http://schemas.openxmlformats.org/officeDocument/2006/relationships/customXml" Target="../ink/ink872.xml"/><Relationship Id="rId22" Type="http://schemas.openxmlformats.org/officeDocument/2006/relationships/customXml" Target="../ink/ink876.xml"/><Relationship Id="rId27" Type="http://schemas.openxmlformats.org/officeDocument/2006/relationships/image" Target="../media/image177.png"/><Relationship Id="rId30" Type="http://schemas.openxmlformats.org/officeDocument/2006/relationships/customXml" Target="../ink/ink880.xml"/><Relationship Id="rId35" Type="http://schemas.openxmlformats.org/officeDocument/2006/relationships/image" Target="../media/image181.png"/><Relationship Id="rId43" Type="http://schemas.openxmlformats.org/officeDocument/2006/relationships/image" Target="../media/image185.png"/><Relationship Id="rId48" Type="http://schemas.openxmlformats.org/officeDocument/2006/relationships/customXml" Target="../ink/ink889.xml"/><Relationship Id="rId56" Type="http://schemas.openxmlformats.org/officeDocument/2006/relationships/customXml" Target="../ink/ink893.xml"/><Relationship Id="rId64" Type="http://schemas.openxmlformats.org/officeDocument/2006/relationships/customXml" Target="../ink/ink897.xml"/><Relationship Id="rId69" Type="http://schemas.openxmlformats.org/officeDocument/2006/relationships/image" Target="../media/image51.png"/><Relationship Id="rId8" Type="http://schemas.openxmlformats.org/officeDocument/2006/relationships/customXml" Target="../ink/ink869.xml"/><Relationship Id="rId51" Type="http://schemas.openxmlformats.org/officeDocument/2006/relationships/image" Target="../media/image189.png"/><Relationship Id="rId72" Type="http://schemas.openxmlformats.org/officeDocument/2006/relationships/customXml" Target="../ink/ink901.xml"/><Relationship Id="rId3" Type="http://schemas.openxmlformats.org/officeDocument/2006/relationships/image" Target="../media/image165.png"/><Relationship Id="rId12" Type="http://schemas.openxmlformats.org/officeDocument/2006/relationships/customXml" Target="../ink/ink871.xml"/><Relationship Id="rId17" Type="http://schemas.openxmlformats.org/officeDocument/2006/relationships/image" Target="../media/image172.png"/><Relationship Id="rId25" Type="http://schemas.openxmlformats.org/officeDocument/2006/relationships/image" Target="../media/image176.png"/><Relationship Id="rId33" Type="http://schemas.openxmlformats.org/officeDocument/2006/relationships/image" Target="../media/image180.png"/><Relationship Id="rId38" Type="http://schemas.openxmlformats.org/officeDocument/2006/relationships/customXml" Target="../ink/ink884.xml"/><Relationship Id="rId46" Type="http://schemas.openxmlformats.org/officeDocument/2006/relationships/customXml" Target="../ink/ink888.xml"/><Relationship Id="rId59" Type="http://schemas.openxmlformats.org/officeDocument/2006/relationships/image" Target="../media/image193.png"/><Relationship Id="rId67" Type="http://schemas.openxmlformats.org/officeDocument/2006/relationships/image" Target="../media/image197.png"/><Relationship Id="rId20" Type="http://schemas.openxmlformats.org/officeDocument/2006/relationships/customXml" Target="../ink/ink875.xml"/><Relationship Id="rId41" Type="http://schemas.openxmlformats.org/officeDocument/2006/relationships/image" Target="../media/image184.png"/><Relationship Id="rId54" Type="http://schemas.openxmlformats.org/officeDocument/2006/relationships/customXml" Target="../ink/ink892.xml"/><Relationship Id="rId62" Type="http://schemas.openxmlformats.org/officeDocument/2006/relationships/customXml" Target="../ink/ink896.xml"/><Relationship Id="rId70" Type="http://schemas.openxmlformats.org/officeDocument/2006/relationships/customXml" Target="../ink/ink900.xml"/><Relationship Id="rId75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68.xml"/><Relationship Id="rId15" Type="http://schemas.openxmlformats.org/officeDocument/2006/relationships/image" Target="../media/image171.png"/><Relationship Id="rId23" Type="http://schemas.openxmlformats.org/officeDocument/2006/relationships/image" Target="../media/image175.png"/><Relationship Id="rId28" Type="http://schemas.openxmlformats.org/officeDocument/2006/relationships/customXml" Target="../ink/ink879.xml"/><Relationship Id="rId36" Type="http://schemas.openxmlformats.org/officeDocument/2006/relationships/customXml" Target="../ink/ink883.xml"/><Relationship Id="rId49" Type="http://schemas.openxmlformats.org/officeDocument/2006/relationships/image" Target="../media/image188.png"/><Relationship Id="rId57" Type="http://schemas.openxmlformats.org/officeDocument/2006/relationships/image" Target="../media/image192.png"/><Relationship Id="rId10" Type="http://schemas.openxmlformats.org/officeDocument/2006/relationships/customXml" Target="../ink/ink870.xml"/><Relationship Id="rId31" Type="http://schemas.openxmlformats.org/officeDocument/2006/relationships/image" Target="../media/image179.png"/><Relationship Id="rId44" Type="http://schemas.openxmlformats.org/officeDocument/2006/relationships/customXml" Target="../ink/ink887.xml"/><Relationship Id="rId52" Type="http://schemas.openxmlformats.org/officeDocument/2006/relationships/customXml" Target="../ink/ink891.xml"/><Relationship Id="rId60" Type="http://schemas.openxmlformats.org/officeDocument/2006/relationships/customXml" Target="../ink/ink895.xml"/><Relationship Id="rId65" Type="http://schemas.openxmlformats.org/officeDocument/2006/relationships/image" Target="../media/image196.png"/><Relationship Id="rId73" Type="http://schemas.openxmlformats.org/officeDocument/2006/relationships/image" Target="../media/image199.png"/><Relationship Id="rId4" Type="http://schemas.openxmlformats.org/officeDocument/2006/relationships/customXml" Target="../ink/ink867.xml"/><Relationship Id="rId9" Type="http://schemas.openxmlformats.org/officeDocument/2006/relationships/image" Target="../media/image168.png"/><Relationship Id="rId13" Type="http://schemas.openxmlformats.org/officeDocument/2006/relationships/image" Target="../media/image170.png"/><Relationship Id="rId18" Type="http://schemas.openxmlformats.org/officeDocument/2006/relationships/customXml" Target="../ink/ink874.xml"/><Relationship Id="rId39" Type="http://schemas.openxmlformats.org/officeDocument/2006/relationships/image" Target="../media/image183.png"/><Relationship Id="rId34" Type="http://schemas.openxmlformats.org/officeDocument/2006/relationships/customXml" Target="../ink/ink882.xml"/><Relationship Id="rId50" Type="http://schemas.openxmlformats.org/officeDocument/2006/relationships/customXml" Target="../ink/ink890.xml"/><Relationship Id="rId55" Type="http://schemas.openxmlformats.org/officeDocument/2006/relationships/image" Target="../media/image191.png"/><Relationship Id="rId7" Type="http://schemas.openxmlformats.org/officeDocument/2006/relationships/image" Target="../media/image167.png"/><Relationship Id="rId71" Type="http://schemas.openxmlformats.org/officeDocument/2006/relationships/image" Target="../media/image198.png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15.xml"/><Relationship Id="rId21" Type="http://schemas.openxmlformats.org/officeDocument/2006/relationships/image" Target="../media/image174.png"/><Relationship Id="rId42" Type="http://schemas.openxmlformats.org/officeDocument/2006/relationships/customXml" Target="../ink/ink923.xml"/><Relationship Id="rId47" Type="http://schemas.openxmlformats.org/officeDocument/2006/relationships/image" Target="../media/image187.png"/><Relationship Id="rId63" Type="http://schemas.openxmlformats.org/officeDocument/2006/relationships/image" Target="../media/image195.png"/><Relationship Id="rId68" Type="http://schemas.openxmlformats.org/officeDocument/2006/relationships/customXml" Target="../ink/ink936.xml"/><Relationship Id="rId84" Type="http://schemas.openxmlformats.org/officeDocument/2006/relationships/customXml" Target="../ink/ink944.xml"/><Relationship Id="rId89" Type="http://schemas.openxmlformats.org/officeDocument/2006/relationships/image" Target="../media/image207.png"/><Relationship Id="rId16" Type="http://schemas.openxmlformats.org/officeDocument/2006/relationships/customXml" Target="../ink/ink910.xml"/><Relationship Id="rId11" Type="http://schemas.openxmlformats.org/officeDocument/2006/relationships/image" Target="../media/image169.png"/><Relationship Id="rId32" Type="http://schemas.openxmlformats.org/officeDocument/2006/relationships/customXml" Target="../ink/ink918.xml"/><Relationship Id="rId37" Type="http://schemas.openxmlformats.org/officeDocument/2006/relationships/image" Target="../media/image182.png"/><Relationship Id="rId53" Type="http://schemas.openxmlformats.org/officeDocument/2006/relationships/image" Target="../media/image190.png"/><Relationship Id="rId58" Type="http://schemas.openxmlformats.org/officeDocument/2006/relationships/customXml" Target="../ink/ink931.xml"/><Relationship Id="rId74" Type="http://schemas.openxmlformats.org/officeDocument/2006/relationships/customXml" Target="../ink/ink939.xml"/><Relationship Id="rId79" Type="http://schemas.openxmlformats.org/officeDocument/2006/relationships/image" Target="../media/image202.png"/><Relationship Id="rId102" Type="http://schemas.openxmlformats.org/officeDocument/2006/relationships/customXml" Target="../ink/ink953.xml"/><Relationship Id="rId5" Type="http://schemas.openxmlformats.org/officeDocument/2006/relationships/image" Target="../media/image166.png"/><Relationship Id="rId90" Type="http://schemas.openxmlformats.org/officeDocument/2006/relationships/customXml" Target="../ink/ink947.xml"/><Relationship Id="rId95" Type="http://schemas.openxmlformats.org/officeDocument/2006/relationships/image" Target="../media/image210.png"/><Relationship Id="rId22" Type="http://schemas.openxmlformats.org/officeDocument/2006/relationships/customXml" Target="../ink/ink913.xml"/><Relationship Id="rId27" Type="http://schemas.openxmlformats.org/officeDocument/2006/relationships/image" Target="../media/image177.png"/><Relationship Id="rId43" Type="http://schemas.openxmlformats.org/officeDocument/2006/relationships/image" Target="../media/image185.png"/><Relationship Id="rId48" Type="http://schemas.openxmlformats.org/officeDocument/2006/relationships/customXml" Target="../ink/ink926.xml"/><Relationship Id="rId64" Type="http://schemas.openxmlformats.org/officeDocument/2006/relationships/customXml" Target="../ink/ink934.xml"/><Relationship Id="rId69" Type="http://schemas.openxmlformats.org/officeDocument/2006/relationships/image" Target="../media/image51.png"/><Relationship Id="rId80" Type="http://schemas.openxmlformats.org/officeDocument/2006/relationships/customXml" Target="../ink/ink942.xml"/><Relationship Id="rId85" Type="http://schemas.openxmlformats.org/officeDocument/2006/relationships/image" Target="../media/image205.png"/><Relationship Id="rId12" Type="http://schemas.openxmlformats.org/officeDocument/2006/relationships/customXml" Target="../ink/ink908.xml"/><Relationship Id="rId17" Type="http://schemas.openxmlformats.org/officeDocument/2006/relationships/image" Target="../media/image172.png"/><Relationship Id="rId25" Type="http://schemas.openxmlformats.org/officeDocument/2006/relationships/image" Target="../media/image176.png"/><Relationship Id="rId33" Type="http://schemas.openxmlformats.org/officeDocument/2006/relationships/image" Target="../media/image180.png"/><Relationship Id="rId38" Type="http://schemas.openxmlformats.org/officeDocument/2006/relationships/customXml" Target="../ink/ink921.xml"/><Relationship Id="rId46" Type="http://schemas.openxmlformats.org/officeDocument/2006/relationships/customXml" Target="../ink/ink925.xml"/><Relationship Id="rId59" Type="http://schemas.openxmlformats.org/officeDocument/2006/relationships/image" Target="../media/image193.png"/><Relationship Id="rId67" Type="http://schemas.openxmlformats.org/officeDocument/2006/relationships/image" Target="../media/image197.png"/><Relationship Id="rId103" Type="http://schemas.openxmlformats.org/officeDocument/2006/relationships/image" Target="../media/image214.png"/><Relationship Id="rId20" Type="http://schemas.openxmlformats.org/officeDocument/2006/relationships/customXml" Target="../ink/ink912.xml"/><Relationship Id="rId41" Type="http://schemas.openxmlformats.org/officeDocument/2006/relationships/image" Target="../media/image184.png"/><Relationship Id="rId54" Type="http://schemas.openxmlformats.org/officeDocument/2006/relationships/customXml" Target="../ink/ink929.xml"/><Relationship Id="rId62" Type="http://schemas.openxmlformats.org/officeDocument/2006/relationships/customXml" Target="../ink/ink933.xml"/><Relationship Id="rId70" Type="http://schemas.openxmlformats.org/officeDocument/2006/relationships/customXml" Target="../ink/ink937.xml"/><Relationship Id="rId75" Type="http://schemas.openxmlformats.org/officeDocument/2006/relationships/image" Target="../media/image200.png"/><Relationship Id="rId83" Type="http://schemas.openxmlformats.org/officeDocument/2006/relationships/image" Target="../media/image204.png"/><Relationship Id="rId88" Type="http://schemas.openxmlformats.org/officeDocument/2006/relationships/customXml" Target="../ink/ink946.xml"/><Relationship Id="rId91" Type="http://schemas.openxmlformats.org/officeDocument/2006/relationships/image" Target="../media/image208.png"/><Relationship Id="rId96" Type="http://schemas.openxmlformats.org/officeDocument/2006/relationships/customXml" Target="../ink/ink95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05.xml"/><Relationship Id="rId15" Type="http://schemas.openxmlformats.org/officeDocument/2006/relationships/image" Target="../media/image171.png"/><Relationship Id="rId23" Type="http://schemas.openxmlformats.org/officeDocument/2006/relationships/image" Target="../media/image175.png"/><Relationship Id="rId28" Type="http://schemas.openxmlformats.org/officeDocument/2006/relationships/customXml" Target="../ink/ink916.xml"/><Relationship Id="rId36" Type="http://schemas.openxmlformats.org/officeDocument/2006/relationships/customXml" Target="../ink/ink920.xml"/><Relationship Id="rId49" Type="http://schemas.openxmlformats.org/officeDocument/2006/relationships/image" Target="../media/image188.png"/><Relationship Id="rId57" Type="http://schemas.openxmlformats.org/officeDocument/2006/relationships/image" Target="../media/image192.png"/><Relationship Id="rId10" Type="http://schemas.openxmlformats.org/officeDocument/2006/relationships/customXml" Target="../ink/ink907.xml"/><Relationship Id="rId31" Type="http://schemas.openxmlformats.org/officeDocument/2006/relationships/image" Target="../media/image179.png"/><Relationship Id="rId44" Type="http://schemas.openxmlformats.org/officeDocument/2006/relationships/customXml" Target="../ink/ink924.xml"/><Relationship Id="rId52" Type="http://schemas.openxmlformats.org/officeDocument/2006/relationships/customXml" Target="../ink/ink928.xml"/><Relationship Id="rId60" Type="http://schemas.openxmlformats.org/officeDocument/2006/relationships/customXml" Target="../ink/ink932.xml"/><Relationship Id="rId65" Type="http://schemas.openxmlformats.org/officeDocument/2006/relationships/image" Target="../media/image196.png"/><Relationship Id="rId73" Type="http://schemas.openxmlformats.org/officeDocument/2006/relationships/image" Target="../media/image199.png"/><Relationship Id="rId78" Type="http://schemas.openxmlformats.org/officeDocument/2006/relationships/customXml" Target="../ink/ink941.xml"/><Relationship Id="rId81" Type="http://schemas.openxmlformats.org/officeDocument/2006/relationships/image" Target="../media/image203.png"/><Relationship Id="rId86" Type="http://schemas.openxmlformats.org/officeDocument/2006/relationships/customXml" Target="../ink/ink945.xml"/><Relationship Id="rId94" Type="http://schemas.openxmlformats.org/officeDocument/2006/relationships/customXml" Target="../ink/ink949.xml"/><Relationship Id="rId99" Type="http://schemas.openxmlformats.org/officeDocument/2006/relationships/image" Target="../media/image212.png"/><Relationship Id="rId101" Type="http://schemas.openxmlformats.org/officeDocument/2006/relationships/image" Target="../media/image213.png"/><Relationship Id="rId4" Type="http://schemas.openxmlformats.org/officeDocument/2006/relationships/customXml" Target="../ink/ink904.xml"/><Relationship Id="rId9" Type="http://schemas.openxmlformats.org/officeDocument/2006/relationships/image" Target="../media/image168.png"/><Relationship Id="rId13" Type="http://schemas.openxmlformats.org/officeDocument/2006/relationships/image" Target="../media/image170.png"/><Relationship Id="rId18" Type="http://schemas.openxmlformats.org/officeDocument/2006/relationships/customXml" Target="../ink/ink911.xml"/><Relationship Id="rId39" Type="http://schemas.openxmlformats.org/officeDocument/2006/relationships/image" Target="../media/image183.png"/><Relationship Id="rId34" Type="http://schemas.openxmlformats.org/officeDocument/2006/relationships/customXml" Target="../ink/ink919.xml"/><Relationship Id="rId50" Type="http://schemas.openxmlformats.org/officeDocument/2006/relationships/customXml" Target="../ink/ink927.xml"/><Relationship Id="rId55" Type="http://schemas.openxmlformats.org/officeDocument/2006/relationships/image" Target="../media/image191.png"/><Relationship Id="rId76" Type="http://schemas.openxmlformats.org/officeDocument/2006/relationships/customXml" Target="../ink/ink940.xml"/><Relationship Id="rId97" Type="http://schemas.openxmlformats.org/officeDocument/2006/relationships/image" Target="../media/image211.png"/><Relationship Id="rId7" Type="http://schemas.openxmlformats.org/officeDocument/2006/relationships/image" Target="../media/image167.png"/><Relationship Id="rId71" Type="http://schemas.openxmlformats.org/officeDocument/2006/relationships/image" Target="../media/image198.png"/><Relationship Id="rId92" Type="http://schemas.openxmlformats.org/officeDocument/2006/relationships/customXml" Target="../ink/ink948.xml"/><Relationship Id="rId2" Type="http://schemas.openxmlformats.org/officeDocument/2006/relationships/customXml" Target="../ink/ink903.xml"/><Relationship Id="rId29" Type="http://schemas.openxmlformats.org/officeDocument/2006/relationships/image" Target="../media/image178.png"/><Relationship Id="rId24" Type="http://schemas.openxmlformats.org/officeDocument/2006/relationships/customXml" Target="../ink/ink914.xml"/><Relationship Id="rId40" Type="http://schemas.openxmlformats.org/officeDocument/2006/relationships/customXml" Target="../ink/ink922.xml"/><Relationship Id="rId45" Type="http://schemas.openxmlformats.org/officeDocument/2006/relationships/image" Target="../media/image186.png"/><Relationship Id="rId66" Type="http://schemas.openxmlformats.org/officeDocument/2006/relationships/customXml" Target="../ink/ink935.xml"/><Relationship Id="rId87" Type="http://schemas.openxmlformats.org/officeDocument/2006/relationships/image" Target="../media/image206.png"/><Relationship Id="rId61" Type="http://schemas.openxmlformats.org/officeDocument/2006/relationships/image" Target="../media/image194.png"/><Relationship Id="rId82" Type="http://schemas.openxmlformats.org/officeDocument/2006/relationships/customXml" Target="../ink/ink943.xml"/><Relationship Id="rId19" Type="http://schemas.openxmlformats.org/officeDocument/2006/relationships/image" Target="../media/image173.png"/><Relationship Id="rId14" Type="http://schemas.openxmlformats.org/officeDocument/2006/relationships/customXml" Target="../ink/ink909.xml"/><Relationship Id="rId30" Type="http://schemas.openxmlformats.org/officeDocument/2006/relationships/customXml" Target="../ink/ink917.xml"/><Relationship Id="rId35" Type="http://schemas.openxmlformats.org/officeDocument/2006/relationships/image" Target="../media/image181.png"/><Relationship Id="rId56" Type="http://schemas.openxmlformats.org/officeDocument/2006/relationships/customXml" Target="../ink/ink930.xml"/><Relationship Id="rId77" Type="http://schemas.openxmlformats.org/officeDocument/2006/relationships/image" Target="../media/image201.png"/><Relationship Id="rId100" Type="http://schemas.openxmlformats.org/officeDocument/2006/relationships/customXml" Target="../ink/ink952.xml"/><Relationship Id="rId8" Type="http://schemas.openxmlformats.org/officeDocument/2006/relationships/customXml" Target="../ink/ink906.xml"/><Relationship Id="rId51" Type="http://schemas.openxmlformats.org/officeDocument/2006/relationships/image" Target="../media/image189.png"/><Relationship Id="rId72" Type="http://schemas.openxmlformats.org/officeDocument/2006/relationships/customXml" Target="../ink/ink938.xml"/><Relationship Id="rId93" Type="http://schemas.openxmlformats.org/officeDocument/2006/relationships/image" Target="../media/image209.png"/><Relationship Id="rId98" Type="http://schemas.openxmlformats.org/officeDocument/2006/relationships/customXml" Target="../ink/ink951.xml"/><Relationship Id="rId3" Type="http://schemas.openxmlformats.org/officeDocument/2006/relationships/image" Target="../media/image16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customXml" Target="../ink/ink95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7" Type="http://schemas.openxmlformats.org/officeDocument/2006/relationships/image" Target="../media/image217.png"/><Relationship Id="rId2" Type="http://schemas.openxmlformats.org/officeDocument/2006/relationships/customXml" Target="../ink/ink95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57.xml"/><Relationship Id="rId5" Type="http://schemas.openxmlformats.org/officeDocument/2006/relationships/image" Target="../media/image216.png"/><Relationship Id="rId4" Type="http://schemas.openxmlformats.org/officeDocument/2006/relationships/customXml" Target="../ink/ink95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61.xml"/><Relationship Id="rId3" Type="http://schemas.openxmlformats.org/officeDocument/2006/relationships/image" Target="../media/image215.png"/><Relationship Id="rId7" Type="http://schemas.openxmlformats.org/officeDocument/2006/relationships/image" Target="../media/image217.png"/><Relationship Id="rId2" Type="http://schemas.openxmlformats.org/officeDocument/2006/relationships/customXml" Target="../ink/ink95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60.xml"/><Relationship Id="rId5" Type="http://schemas.openxmlformats.org/officeDocument/2006/relationships/image" Target="../media/image216.png"/><Relationship Id="rId4" Type="http://schemas.openxmlformats.org/officeDocument/2006/relationships/customXml" Target="../ink/ink959.xml"/><Relationship Id="rId9" Type="http://schemas.openxmlformats.org/officeDocument/2006/relationships/image" Target="../media/image21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65.xml"/><Relationship Id="rId13" Type="http://schemas.openxmlformats.org/officeDocument/2006/relationships/image" Target="../media/image222.png"/><Relationship Id="rId18" Type="http://schemas.openxmlformats.org/officeDocument/2006/relationships/customXml" Target="../ink/ink970.xml"/><Relationship Id="rId3" Type="http://schemas.openxmlformats.org/officeDocument/2006/relationships/image" Target="../media/image215.png"/><Relationship Id="rId7" Type="http://schemas.openxmlformats.org/officeDocument/2006/relationships/image" Target="../media/image219.png"/><Relationship Id="rId12" Type="http://schemas.openxmlformats.org/officeDocument/2006/relationships/customXml" Target="../ink/ink967.xml"/><Relationship Id="rId17" Type="http://schemas.openxmlformats.org/officeDocument/2006/relationships/image" Target="../media/image217.png"/><Relationship Id="rId2" Type="http://schemas.openxmlformats.org/officeDocument/2006/relationships/customXml" Target="../ink/ink962.xml"/><Relationship Id="rId16" Type="http://schemas.openxmlformats.org/officeDocument/2006/relationships/customXml" Target="../ink/ink96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64.xml"/><Relationship Id="rId11" Type="http://schemas.openxmlformats.org/officeDocument/2006/relationships/image" Target="../media/image221.png"/><Relationship Id="rId5" Type="http://schemas.openxmlformats.org/officeDocument/2006/relationships/image" Target="../media/image216.png"/><Relationship Id="rId15" Type="http://schemas.openxmlformats.org/officeDocument/2006/relationships/image" Target="../media/image223.png"/><Relationship Id="rId10" Type="http://schemas.openxmlformats.org/officeDocument/2006/relationships/customXml" Target="../ink/ink966.xml"/><Relationship Id="rId19" Type="http://schemas.openxmlformats.org/officeDocument/2006/relationships/image" Target="../media/image218.png"/><Relationship Id="rId4" Type="http://schemas.openxmlformats.org/officeDocument/2006/relationships/customXml" Target="../ink/ink963.xml"/><Relationship Id="rId9" Type="http://schemas.openxmlformats.org/officeDocument/2006/relationships/image" Target="../media/image220.png"/><Relationship Id="rId14" Type="http://schemas.openxmlformats.org/officeDocument/2006/relationships/customXml" Target="../ink/ink96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74.xml"/><Relationship Id="rId13" Type="http://schemas.openxmlformats.org/officeDocument/2006/relationships/image" Target="../media/image222.png"/><Relationship Id="rId18" Type="http://schemas.openxmlformats.org/officeDocument/2006/relationships/customXml" Target="../ink/ink979.xml"/><Relationship Id="rId3" Type="http://schemas.openxmlformats.org/officeDocument/2006/relationships/image" Target="../media/image215.png"/><Relationship Id="rId21" Type="http://schemas.openxmlformats.org/officeDocument/2006/relationships/image" Target="../media/image224.png"/><Relationship Id="rId7" Type="http://schemas.openxmlformats.org/officeDocument/2006/relationships/image" Target="../media/image219.png"/><Relationship Id="rId12" Type="http://schemas.openxmlformats.org/officeDocument/2006/relationships/customXml" Target="../ink/ink976.xml"/><Relationship Id="rId17" Type="http://schemas.openxmlformats.org/officeDocument/2006/relationships/image" Target="../media/image217.png"/><Relationship Id="rId2" Type="http://schemas.openxmlformats.org/officeDocument/2006/relationships/customXml" Target="../ink/ink971.xml"/><Relationship Id="rId16" Type="http://schemas.openxmlformats.org/officeDocument/2006/relationships/customXml" Target="../ink/ink978.xml"/><Relationship Id="rId20" Type="http://schemas.openxmlformats.org/officeDocument/2006/relationships/customXml" Target="../ink/ink98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73.xml"/><Relationship Id="rId11" Type="http://schemas.openxmlformats.org/officeDocument/2006/relationships/image" Target="../media/image221.png"/><Relationship Id="rId5" Type="http://schemas.openxmlformats.org/officeDocument/2006/relationships/image" Target="../media/image216.png"/><Relationship Id="rId15" Type="http://schemas.openxmlformats.org/officeDocument/2006/relationships/image" Target="../media/image223.png"/><Relationship Id="rId23" Type="http://schemas.openxmlformats.org/officeDocument/2006/relationships/image" Target="../media/image225.png"/><Relationship Id="rId10" Type="http://schemas.openxmlformats.org/officeDocument/2006/relationships/customXml" Target="../ink/ink975.xml"/><Relationship Id="rId19" Type="http://schemas.openxmlformats.org/officeDocument/2006/relationships/image" Target="../media/image218.png"/><Relationship Id="rId4" Type="http://schemas.openxmlformats.org/officeDocument/2006/relationships/customXml" Target="../ink/ink972.xml"/><Relationship Id="rId9" Type="http://schemas.openxmlformats.org/officeDocument/2006/relationships/image" Target="../media/image220.png"/><Relationship Id="rId14" Type="http://schemas.openxmlformats.org/officeDocument/2006/relationships/customXml" Target="../ink/ink977.xml"/><Relationship Id="rId22" Type="http://schemas.openxmlformats.org/officeDocument/2006/relationships/customXml" Target="../ink/ink98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985.xml"/><Relationship Id="rId13" Type="http://schemas.openxmlformats.org/officeDocument/2006/relationships/image" Target="../media/image222.png"/><Relationship Id="rId18" Type="http://schemas.openxmlformats.org/officeDocument/2006/relationships/customXml" Target="../ink/ink990.xml"/><Relationship Id="rId3" Type="http://schemas.openxmlformats.org/officeDocument/2006/relationships/image" Target="../media/image215.png"/><Relationship Id="rId21" Type="http://schemas.openxmlformats.org/officeDocument/2006/relationships/image" Target="../media/image226.png"/><Relationship Id="rId7" Type="http://schemas.openxmlformats.org/officeDocument/2006/relationships/image" Target="../media/image219.png"/><Relationship Id="rId12" Type="http://schemas.openxmlformats.org/officeDocument/2006/relationships/customXml" Target="../ink/ink987.xml"/><Relationship Id="rId17" Type="http://schemas.openxmlformats.org/officeDocument/2006/relationships/image" Target="../media/image217.png"/><Relationship Id="rId2" Type="http://schemas.openxmlformats.org/officeDocument/2006/relationships/customXml" Target="../ink/ink982.xml"/><Relationship Id="rId16" Type="http://schemas.openxmlformats.org/officeDocument/2006/relationships/customXml" Target="../ink/ink989.xml"/><Relationship Id="rId20" Type="http://schemas.openxmlformats.org/officeDocument/2006/relationships/customXml" Target="../ink/ink9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84.xml"/><Relationship Id="rId11" Type="http://schemas.openxmlformats.org/officeDocument/2006/relationships/image" Target="../media/image221.png"/><Relationship Id="rId5" Type="http://schemas.openxmlformats.org/officeDocument/2006/relationships/image" Target="../media/image216.png"/><Relationship Id="rId15" Type="http://schemas.openxmlformats.org/officeDocument/2006/relationships/image" Target="../media/image223.png"/><Relationship Id="rId23" Type="http://schemas.openxmlformats.org/officeDocument/2006/relationships/image" Target="../media/image227.png"/><Relationship Id="rId10" Type="http://schemas.openxmlformats.org/officeDocument/2006/relationships/customXml" Target="../ink/ink986.xml"/><Relationship Id="rId19" Type="http://schemas.openxmlformats.org/officeDocument/2006/relationships/image" Target="../media/image218.png"/><Relationship Id="rId4" Type="http://schemas.openxmlformats.org/officeDocument/2006/relationships/customXml" Target="../ink/ink983.xml"/><Relationship Id="rId9" Type="http://schemas.openxmlformats.org/officeDocument/2006/relationships/image" Target="../media/image220.png"/><Relationship Id="rId14" Type="http://schemas.openxmlformats.org/officeDocument/2006/relationships/customXml" Target="../ink/ink988.xml"/><Relationship Id="rId22" Type="http://schemas.openxmlformats.org/officeDocument/2006/relationships/customXml" Target="../ink/ink992.xml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2.png"/><Relationship Id="rId18" Type="http://schemas.openxmlformats.org/officeDocument/2006/relationships/customXml" Target="../ink/ink1001.xml"/><Relationship Id="rId26" Type="http://schemas.openxmlformats.org/officeDocument/2006/relationships/customXml" Target="../ink/ink1005.xml"/><Relationship Id="rId39" Type="http://schemas.openxmlformats.org/officeDocument/2006/relationships/image" Target="../media/image237.png"/><Relationship Id="rId21" Type="http://schemas.openxmlformats.org/officeDocument/2006/relationships/image" Target="../media/image228.png"/><Relationship Id="rId34" Type="http://schemas.openxmlformats.org/officeDocument/2006/relationships/customXml" Target="../ink/ink1009.xml"/><Relationship Id="rId42" Type="http://schemas.openxmlformats.org/officeDocument/2006/relationships/customXml" Target="../ink/ink1013.xml"/><Relationship Id="rId47" Type="http://schemas.openxmlformats.org/officeDocument/2006/relationships/image" Target="../media/image241.png"/><Relationship Id="rId7" Type="http://schemas.openxmlformats.org/officeDocument/2006/relationships/image" Target="../media/image219.png"/><Relationship Id="rId2" Type="http://schemas.openxmlformats.org/officeDocument/2006/relationships/customXml" Target="../ink/ink993.xml"/><Relationship Id="rId16" Type="http://schemas.openxmlformats.org/officeDocument/2006/relationships/customXml" Target="../ink/ink1000.xml"/><Relationship Id="rId29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95.xml"/><Relationship Id="rId11" Type="http://schemas.openxmlformats.org/officeDocument/2006/relationships/image" Target="../media/image221.png"/><Relationship Id="rId24" Type="http://schemas.openxmlformats.org/officeDocument/2006/relationships/customXml" Target="../ink/ink1004.xml"/><Relationship Id="rId32" Type="http://schemas.openxmlformats.org/officeDocument/2006/relationships/customXml" Target="../ink/ink1008.xml"/><Relationship Id="rId37" Type="http://schemas.openxmlformats.org/officeDocument/2006/relationships/image" Target="../media/image236.png"/><Relationship Id="rId40" Type="http://schemas.openxmlformats.org/officeDocument/2006/relationships/customXml" Target="../ink/ink1012.xml"/><Relationship Id="rId45" Type="http://schemas.openxmlformats.org/officeDocument/2006/relationships/image" Target="../media/image240.png"/><Relationship Id="rId5" Type="http://schemas.openxmlformats.org/officeDocument/2006/relationships/image" Target="../media/image216.png"/><Relationship Id="rId15" Type="http://schemas.openxmlformats.org/officeDocument/2006/relationships/image" Target="../media/image223.png"/><Relationship Id="rId23" Type="http://schemas.openxmlformats.org/officeDocument/2006/relationships/image" Target="../media/image229.png"/><Relationship Id="rId28" Type="http://schemas.openxmlformats.org/officeDocument/2006/relationships/customXml" Target="../ink/ink1006.xml"/><Relationship Id="rId36" Type="http://schemas.openxmlformats.org/officeDocument/2006/relationships/customXml" Target="../ink/ink1010.xml"/><Relationship Id="rId10" Type="http://schemas.openxmlformats.org/officeDocument/2006/relationships/customXml" Target="../ink/ink997.xml"/><Relationship Id="rId19" Type="http://schemas.openxmlformats.org/officeDocument/2006/relationships/image" Target="../media/image218.png"/><Relationship Id="rId31" Type="http://schemas.openxmlformats.org/officeDocument/2006/relationships/image" Target="../media/image233.png"/><Relationship Id="rId44" Type="http://schemas.openxmlformats.org/officeDocument/2006/relationships/customXml" Target="../ink/ink1014.xml"/><Relationship Id="rId4" Type="http://schemas.openxmlformats.org/officeDocument/2006/relationships/customXml" Target="../ink/ink994.xml"/><Relationship Id="rId9" Type="http://schemas.openxmlformats.org/officeDocument/2006/relationships/image" Target="../media/image220.png"/><Relationship Id="rId14" Type="http://schemas.openxmlformats.org/officeDocument/2006/relationships/customXml" Target="../ink/ink999.xml"/><Relationship Id="rId22" Type="http://schemas.openxmlformats.org/officeDocument/2006/relationships/customXml" Target="../ink/ink1003.xml"/><Relationship Id="rId27" Type="http://schemas.openxmlformats.org/officeDocument/2006/relationships/image" Target="../media/image231.png"/><Relationship Id="rId30" Type="http://schemas.openxmlformats.org/officeDocument/2006/relationships/customXml" Target="../ink/ink1007.xml"/><Relationship Id="rId35" Type="http://schemas.openxmlformats.org/officeDocument/2006/relationships/image" Target="../media/image235.png"/><Relationship Id="rId43" Type="http://schemas.openxmlformats.org/officeDocument/2006/relationships/image" Target="../media/image239.png"/><Relationship Id="rId8" Type="http://schemas.openxmlformats.org/officeDocument/2006/relationships/customXml" Target="../ink/ink996.xml"/><Relationship Id="rId3" Type="http://schemas.openxmlformats.org/officeDocument/2006/relationships/image" Target="../media/image215.png"/><Relationship Id="rId12" Type="http://schemas.openxmlformats.org/officeDocument/2006/relationships/customXml" Target="../ink/ink998.xml"/><Relationship Id="rId17" Type="http://schemas.openxmlformats.org/officeDocument/2006/relationships/image" Target="../media/image217.png"/><Relationship Id="rId25" Type="http://schemas.openxmlformats.org/officeDocument/2006/relationships/image" Target="../media/image230.png"/><Relationship Id="rId33" Type="http://schemas.openxmlformats.org/officeDocument/2006/relationships/image" Target="../media/image234.png"/><Relationship Id="rId38" Type="http://schemas.openxmlformats.org/officeDocument/2006/relationships/customXml" Target="../ink/ink1011.xml"/><Relationship Id="rId46" Type="http://schemas.openxmlformats.org/officeDocument/2006/relationships/customXml" Target="../ink/ink1015.xml"/><Relationship Id="rId20" Type="http://schemas.openxmlformats.org/officeDocument/2006/relationships/customXml" Target="../ink/ink1002.xml"/><Relationship Id="rId41" Type="http://schemas.openxmlformats.org/officeDocument/2006/relationships/image" Target="../media/image2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0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2.png"/><Relationship Id="rId18" Type="http://schemas.openxmlformats.org/officeDocument/2006/relationships/customXml" Target="../ink/ink1024.xml"/><Relationship Id="rId26" Type="http://schemas.openxmlformats.org/officeDocument/2006/relationships/customXml" Target="../ink/ink1028.xml"/><Relationship Id="rId39" Type="http://schemas.openxmlformats.org/officeDocument/2006/relationships/image" Target="../media/image237.png"/><Relationship Id="rId21" Type="http://schemas.openxmlformats.org/officeDocument/2006/relationships/image" Target="../media/image228.png"/><Relationship Id="rId34" Type="http://schemas.openxmlformats.org/officeDocument/2006/relationships/customXml" Target="../ink/ink1032.xml"/><Relationship Id="rId42" Type="http://schemas.openxmlformats.org/officeDocument/2006/relationships/customXml" Target="../ink/ink1036.xml"/><Relationship Id="rId47" Type="http://schemas.openxmlformats.org/officeDocument/2006/relationships/image" Target="../media/image241.png"/><Relationship Id="rId50" Type="http://schemas.openxmlformats.org/officeDocument/2006/relationships/customXml" Target="../ink/ink1040.xml"/><Relationship Id="rId7" Type="http://schemas.openxmlformats.org/officeDocument/2006/relationships/image" Target="../media/image219.png"/><Relationship Id="rId2" Type="http://schemas.openxmlformats.org/officeDocument/2006/relationships/customXml" Target="../ink/ink1016.xml"/><Relationship Id="rId16" Type="http://schemas.openxmlformats.org/officeDocument/2006/relationships/customXml" Target="../ink/ink1023.xml"/><Relationship Id="rId29" Type="http://schemas.openxmlformats.org/officeDocument/2006/relationships/image" Target="../media/image232.png"/><Relationship Id="rId11" Type="http://schemas.openxmlformats.org/officeDocument/2006/relationships/image" Target="../media/image221.png"/><Relationship Id="rId24" Type="http://schemas.openxmlformats.org/officeDocument/2006/relationships/customXml" Target="../ink/ink1027.xml"/><Relationship Id="rId32" Type="http://schemas.openxmlformats.org/officeDocument/2006/relationships/customXml" Target="../ink/ink1031.xml"/><Relationship Id="rId37" Type="http://schemas.openxmlformats.org/officeDocument/2006/relationships/image" Target="../media/image236.png"/><Relationship Id="rId40" Type="http://schemas.openxmlformats.org/officeDocument/2006/relationships/customXml" Target="../ink/ink1035.xml"/><Relationship Id="rId45" Type="http://schemas.openxmlformats.org/officeDocument/2006/relationships/image" Target="../media/image240.png"/><Relationship Id="rId5" Type="http://schemas.openxmlformats.org/officeDocument/2006/relationships/image" Target="../media/image216.png"/><Relationship Id="rId15" Type="http://schemas.openxmlformats.org/officeDocument/2006/relationships/image" Target="../media/image223.png"/><Relationship Id="rId23" Type="http://schemas.openxmlformats.org/officeDocument/2006/relationships/image" Target="../media/image229.png"/><Relationship Id="rId28" Type="http://schemas.openxmlformats.org/officeDocument/2006/relationships/customXml" Target="../ink/ink1029.xml"/><Relationship Id="rId36" Type="http://schemas.openxmlformats.org/officeDocument/2006/relationships/customXml" Target="../ink/ink1033.xml"/><Relationship Id="rId49" Type="http://schemas.openxmlformats.org/officeDocument/2006/relationships/image" Target="../media/image242.png"/><Relationship Id="rId10" Type="http://schemas.openxmlformats.org/officeDocument/2006/relationships/customXml" Target="../ink/ink1020.xml"/><Relationship Id="rId19" Type="http://schemas.openxmlformats.org/officeDocument/2006/relationships/image" Target="../media/image218.png"/><Relationship Id="rId31" Type="http://schemas.openxmlformats.org/officeDocument/2006/relationships/image" Target="../media/image233.png"/><Relationship Id="rId44" Type="http://schemas.openxmlformats.org/officeDocument/2006/relationships/customXml" Target="../ink/ink1037.xml"/><Relationship Id="rId4" Type="http://schemas.openxmlformats.org/officeDocument/2006/relationships/customXml" Target="../ink/ink1017.xml"/><Relationship Id="rId9" Type="http://schemas.openxmlformats.org/officeDocument/2006/relationships/image" Target="../media/image220.png"/><Relationship Id="rId14" Type="http://schemas.openxmlformats.org/officeDocument/2006/relationships/customXml" Target="../ink/ink1022.xml"/><Relationship Id="rId22" Type="http://schemas.openxmlformats.org/officeDocument/2006/relationships/customXml" Target="../ink/ink1026.xml"/><Relationship Id="rId27" Type="http://schemas.openxmlformats.org/officeDocument/2006/relationships/image" Target="../media/image231.png"/><Relationship Id="rId30" Type="http://schemas.openxmlformats.org/officeDocument/2006/relationships/customXml" Target="../ink/ink1030.xml"/><Relationship Id="rId35" Type="http://schemas.openxmlformats.org/officeDocument/2006/relationships/image" Target="../media/image235.png"/><Relationship Id="rId43" Type="http://schemas.openxmlformats.org/officeDocument/2006/relationships/image" Target="../media/image239.png"/><Relationship Id="rId48" Type="http://schemas.openxmlformats.org/officeDocument/2006/relationships/customXml" Target="../ink/ink1039.xml"/><Relationship Id="rId8" Type="http://schemas.openxmlformats.org/officeDocument/2006/relationships/customXml" Target="../ink/ink1019.xml"/><Relationship Id="rId51" Type="http://schemas.openxmlformats.org/officeDocument/2006/relationships/image" Target="../media/image243.png"/><Relationship Id="rId3" Type="http://schemas.openxmlformats.org/officeDocument/2006/relationships/image" Target="../media/image215.png"/><Relationship Id="rId12" Type="http://schemas.openxmlformats.org/officeDocument/2006/relationships/customXml" Target="../ink/ink1021.xml"/><Relationship Id="rId17" Type="http://schemas.openxmlformats.org/officeDocument/2006/relationships/image" Target="../media/image217.png"/><Relationship Id="rId25" Type="http://schemas.openxmlformats.org/officeDocument/2006/relationships/image" Target="../media/image230.png"/><Relationship Id="rId33" Type="http://schemas.openxmlformats.org/officeDocument/2006/relationships/image" Target="../media/image234.png"/><Relationship Id="rId38" Type="http://schemas.openxmlformats.org/officeDocument/2006/relationships/customXml" Target="../ink/ink1034.xml"/><Relationship Id="rId46" Type="http://schemas.openxmlformats.org/officeDocument/2006/relationships/customXml" Target="../ink/ink1038.xml"/><Relationship Id="rId20" Type="http://schemas.openxmlformats.org/officeDocument/2006/relationships/customXml" Target="../ink/ink1025.xml"/><Relationship Id="rId41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18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2.png"/><Relationship Id="rId18" Type="http://schemas.openxmlformats.org/officeDocument/2006/relationships/customXml" Target="../ink/ink1049.xml"/><Relationship Id="rId26" Type="http://schemas.openxmlformats.org/officeDocument/2006/relationships/customXml" Target="../ink/ink1053.xml"/><Relationship Id="rId39" Type="http://schemas.openxmlformats.org/officeDocument/2006/relationships/image" Target="../media/image237.png"/><Relationship Id="rId21" Type="http://schemas.openxmlformats.org/officeDocument/2006/relationships/image" Target="../media/image228.png"/><Relationship Id="rId34" Type="http://schemas.openxmlformats.org/officeDocument/2006/relationships/customXml" Target="../ink/ink1057.xml"/><Relationship Id="rId42" Type="http://schemas.openxmlformats.org/officeDocument/2006/relationships/customXml" Target="../ink/ink1061.xml"/><Relationship Id="rId47" Type="http://schemas.openxmlformats.org/officeDocument/2006/relationships/image" Target="../media/image241.png"/><Relationship Id="rId50" Type="http://schemas.openxmlformats.org/officeDocument/2006/relationships/customXml" Target="../ink/ink1065.xml"/><Relationship Id="rId7" Type="http://schemas.openxmlformats.org/officeDocument/2006/relationships/image" Target="../media/image219.png"/><Relationship Id="rId2" Type="http://schemas.openxmlformats.org/officeDocument/2006/relationships/customXml" Target="../ink/ink1041.xml"/><Relationship Id="rId16" Type="http://schemas.openxmlformats.org/officeDocument/2006/relationships/customXml" Target="../ink/ink1048.xml"/><Relationship Id="rId29" Type="http://schemas.openxmlformats.org/officeDocument/2006/relationships/image" Target="../media/image232.png"/><Relationship Id="rId11" Type="http://schemas.openxmlformats.org/officeDocument/2006/relationships/image" Target="../media/image221.png"/><Relationship Id="rId24" Type="http://schemas.openxmlformats.org/officeDocument/2006/relationships/customXml" Target="../ink/ink1052.xml"/><Relationship Id="rId32" Type="http://schemas.openxmlformats.org/officeDocument/2006/relationships/customXml" Target="../ink/ink1056.xml"/><Relationship Id="rId37" Type="http://schemas.openxmlformats.org/officeDocument/2006/relationships/image" Target="../media/image236.png"/><Relationship Id="rId40" Type="http://schemas.openxmlformats.org/officeDocument/2006/relationships/customXml" Target="../ink/ink1060.xml"/><Relationship Id="rId45" Type="http://schemas.openxmlformats.org/officeDocument/2006/relationships/image" Target="../media/image240.png"/><Relationship Id="rId53" Type="http://schemas.openxmlformats.org/officeDocument/2006/relationships/image" Target="../media/image245.png"/><Relationship Id="rId5" Type="http://schemas.openxmlformats.org/officeDocument/2006/relationships/image" Target="../media/image216.png"/><Relationship Id="rId10" Type="http://schemas.openxmlformats.org/officeDocument/2006/relationships/customXml" Target="../ink/ink1045.xml"/><Relationship Id="rId19" Type="http://schemas.openxmlformats.org/officeDocument/2006/relationships/image" Target="../media/image218.png"/><Relationship Id="rId31" Type="http://schemas.openxmlformats.org/officeDocument/2006/relationships/image" Target="../media/image233.png"/><Relationship Id="rId44" Type="http://schemas.openxmlformats.org/officeDocument/2006/relationships/customXml" Target="../ink/ink1062.xml"/><Relationship Id="rId52" Type="http://schemas.openxmlformats.org/officeDocument/2006/relationships/customXml" Target="../ink/ink1066.xml"/><Relationship Id="rId4" Type="http://schemas.openxmlformats.org/officeDocument/2006/relationships/customXml" Target="../ink/ink1042.xml"/><Relationship Id="rId9" Type="http://schemas.openxmlformats.org/officeDocument/2006/relationships/image" Target="../media/image220.png"/><Relationship Id="rId14" Type="http://schemas.openxmlformats.org/officeDocument/2006/relationships/customXml" Target="../ink/ink1047.xml"/><Relationship Id="rId22" Type="http://schemas.openxmlformats.org/officeDocument/2006/relationships/customXml" Target="../ink/ink1051.xml"/><Relationship Id="rId27" Type="http://schemas.openxmlformats.org/officeDocument/2006/relationships/image" Target="../media/image231.png"/><Relationship Id="rId30" Type="http://schemas.openxmlformats.org/officeDocument/2006/relationships/customXml" Target="../ink/ink1055.xml"/><Relationship Id="rId35" Type="http://schemas.openxmlformats.org/officeDocument/2006/relationships/image" Target="../media/image235.png"/><Relationship Id="rId43" Type="http://schemas.openxmlformats.org/officeDocument/2006/relationships/image" Target="../media/image239.png"/><Relationship Id="rId48" Type="http://schemas.openxmlformats.org/officeDocument/2006/relationships/customXml" Target="../ink/ink1064.xml"/><Relationship Id="rId8" Type="http://schemas.openxmlformats.org/officeDocument/2006/relationships/customXml" Target="../ink/ink1044.xml"/><Relationship Id="rId51" Type="http://schemas.openxmlformats.org/officeDocument/2006/relationships/image" Target="../media/image244.png"/><Relationship Id="rId3" Type="http://schemas.openxmlformats.org/officeDocument/2006/relationships/image" Target="../media/image215.png"/><Relationship Id="rId12" Type="http://schemas.openxmlformats.org/officeDocument/2006/relationships/customXml" Target="../ink/ink1046.xml"/><Relationship Id="rId17" Type="http://schemas.openxmlformats.org/officeDocument/2006/relationships/image" Target="../media/image217.png"/><Relationship Id="rId25" Type="http://schemas.openxmlformats.org/officeDocument/2006/relationships/image" Target="../media/image230.png"/><Relationship Id="rId33" Type="http://schemas.openxmlformats.org/officeDocument/2006/relationships/image" Target="../media/image234.png"/><Relationship Id="rId38" Type="http://schemas.openxmlformats.org/officeDocument/2006/relationships/customXml" Target="../ink/ink1059.xml"/><Relationship Id="rId46" Type="http://schemas.openxmlformats.org/officeDocument/2006/relationships/customXml" Target="../ink/ink1063.xml"/><Relationship Id="rId20" Type="http://schemas.openxmlformats.org/officeDocument/2006/relationships/customXml" Target="../ink/ink1050.xml"/><Relationship Id="rId41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43.xml"/><Relationship Id="rId15" Type="http://schemas.openxmlformats.org/officeDocument/2006/relationships/image" Target="../media/image223.png"/><Relationship Id="rId23" Type="http://schemas.openxmlformats.org/officeDocument/2006/relationships/image" Target="../media/image229.png"/><Relationship Id="rId28" Type="http://schemas.openxmlformats.org/officeDocument/2006/relationships/customXml" Target="../ink/ink1054.xml"/><Relationship Id="rId36" Type="http://schemas.openxmlformats.org/officeDocument/2006/relationships/customXml" Target="../ink/ink1058.xml"/><Relationship Id="rId49" Type="http://schemas.openxmlformats.org/officeDocument/2006/relationships/image" Target="../media/image242.png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2.png"/><Relationship Id="rId18" Type="http://schemas.openxmlformats.org/officeDocument/2006/relationships/customXml" Target="../ink/ink1075.xml"/><Relationship Id="rId26" Type="http://schemas.openxmlformats.org/officeDocument/2006/relationships/customXml" Target="../ink/ink1079.xml"/><Relationship Id="rId39" Type="http://schemas.openxmlformats.org/officeDocument/2006/relationships/image" Target="../media/image237.png"/><Relationship Id="rId21" Type="http://schemas.openxmlformats.org/officeDocument/2006/relationships/image" Target="../media/image228.png"/><Relationship Id="rId34" Type="http://schemas.openxmlformats.org/officeDocument/2006/relationships/customXml" Target="../ink/ink1083.xml"/><Relationship Id="rId42" Type="http://schemas.openxmlformats.org/officeDocument/2006/relationships/customXml" Target="../ink/ink1087.xml"/><Relationship Id="rId47" Type="http://schemas.openxmlformats.org/officeDocument/2006/relationships/image" Target="../media/image241.png"/><Relationship Id="rId50" Type="http://schemas.openxmlformats.org/officeDocument/2006/relationships/customXml" Target="../ink/ink1091.xml"/><Relationship Id="rId55" Type="http://schemas.openxmlformats.org/officeDocument/2006/relationships/image" Target="../media/image247.png"/><Relationship Id="rId7" Type="http://schemas.openxmlformats.org/officeDocument/2006/relationships/image" Target="../media/image219.png"/><Relationship Id="rId2" Type="http://schemas.openxmlformats.org/officeDocument/2006/relationships/customXml" Target="../ink/ink1067.xml"/><Relationship Id="rId16" Type="http://schemas.openxmlformats.org/officeDocument/2006/relationships/customXml" Target="../ink/ink1074.xml"/><Relationship Id="rId29" Type="http://schemas.openxmlformats.org/officeDocument/2006/relationships/image" Target="../media/image232.png"/><Relationship Id="rId11" Type="http://schemas.openxmlformats.org/officeDocument/2006/relationships/image" Target="../media/image221.png"/><Relationship Id="rId24" Type="http://schemas.openxmlformats.org/officeDocument/2006/relationships/customXml" Target="../ink/ink1078.xml"/><Relationship Id="rId32" Type="http://schemas.openxmlformats.org/officeDocument/2006/relationships/customXml" Target="../ink/ink1082.xml"/><Relationship Id="rId37" Type="http://schemas.openxmlformats.org/officeDocument/2006/relationships/image" Target="../media/image236.png"/><Relationship Id="rId40" Type="http://schemas.openxmlformats.org/officeDocument/2006/relationships/customXml" Target="../ink/ink1086.xml"/><Relationship Id="rId45" Type="http://schemas.openxmlformats.org/officeDocument/2006/relationships/image" Target="../media/image240.png"/><Relationship Id="rId53" Type="http://schemas.openxmlformats.org/officeDocument/2006/relationships/image" Target="../media/image246.png"/><Relationship Id="rId5" Type="http://schemas.openxmlformats.org/officeDocument/2006/relationships/image" Target="../media/image216.png"/><Relationship Id="rId10" Type="http://schemas.openxmlformats.org/officeDocument/2006/relationships/customXml" Target="../ink/ink1071.xml"/><Relationship Id="rId19" Type="http://schemas.openxmlformats.org/officeDocument/2006/relationships/image" Target="../media/image218.png"/><Relationship Id="rId31" Type="http://schemas.openxmlformats.org/officeDocument/2006/relationships/image" Target="../media/image233.png"/><Relationship Id="rId44" Type="http://schemas.openxmlformats.org/officeDocument/2006/relationships/customXml" Target="../ink/ink1088.xml"/><Relationship Id="rId52" Type="http://schemas.openxmlformats.org/officeDocument/2006/relationships/customXml" Target="../ink/ink1092.xml"/><Relationship Id="rId4" Type="http://schemas.openxmlformats.org/officeDocument/2006/relationships/customXml" Target="../ink/ink1068.xml"/><Relationship Id="rId9" Type="http://schemas.openxmlformats.org/officeDocument/2006/relationships/image" Target="../media/image220.png"/><Relationship Id="rId14" Type="http://schemas.openxmlformats.org/officeDocument/2006/relationships/customXml" Target="../ink/ink1073.xml"/><Relationship Id="rId22" Type="http://schemas.openxmlformats.org/officeDocument/2006/relationships/customXml" Target="../ink/ink1077.xml"/><Relationship Id="rId27" Type="http://schemas.openxmlformats.org/officeDocument/2006/relationships/image" Target="../media/image231.png"/><Relationship Id="rId30" Type="http://schemas.openxmlformats.org/officeDocument/2006/relationships/customXml" Target="../ink/ink1081.xml"/><Relationship Id="rId35" Type="http://schemas.openxmlformats.org/officeDocument/2006/relationships/image" Target="../media/image235.png"/><Relationship Id="rId43" Type="http://schemas.openxmlformats.org/officeDocument/2006/relationships/image" Target="../media/image239.png"/><Relationship Id="rId48" Type="http://schemas.openxmlformats.org/officeDocument/2006/relationships/customXml" Target="../ink/ink1090.xml"/><Relationship Id="rId8" Type="http://schemas.openxmlformats.org/officeDocument/2006/relationships/customXml" Target="../ink/ink1070.xml"/><Relationship Id="rId51" Type="http://schemas.openxmlformats.org/officeDocument/2006/relationships/image" Target="../media/image245.png"/><Relationship Id="rId3" Type="http://schemas.openxmlformats.org/officeDocument/2006/relationships/image" Target="../media/image215.png"/><Relationship Id="rId12" Type="http://schemas.openxmlformats.org/officeDocument/2006/relationships/customXml" Target="../ink/ink1072.xml"/><Relationship Id="rId17" Type="http://schemas.openxmlformats.org/officeDocument/2006/relationships/image" Target="../media/image217.png"/><Relationship Id="rId25" Type="http://schemas.openxmlformats.org/officeDocument/2006/relationships/image" Target="../media/image230.png"/><Relationship Id="rId33" Type="http://schemas.openxmlformats.org/officeDocument/2006/relationships/image" Target="../media/image234.png"/><Relationship Id="rId38" Type="http://schemas.openxmlformats.org/officeDocument/2006/relationships/customXml" Target="../ink/ink1085.xml"/><Relationship Id="rId46" Type="http://schemas.openxmlformats.org/officeDocument/2006/relationships/customXml" Target="../ink/ink1089.xml"/><Relationship Id="rId20" Type="http://schemas.openxmlformats.org/officeDocument/2006/relationships/customXml" Target="../ink/ink1076.xml"/><Relationship Id="rId41" Type="http://schemas.openxmlformats.org/officeDocument/2006/relationships/image" Target="../media/image238.png"/><Relationship Id="rId54" Type="http://schemas.openxmlformats.org/officeDocument/2006/relationships/customXml" Target="../ink/ink109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69.xml"/><Relationship Id="rId15" Type="http://schemas.openxmlformats.org/officeDocument/2006/relationships/image" Target="../media/image223.png"/><Relationship Id="rId23" Type="http://schemas.openxmlformats.org/officeDocument/2006/relationships/image" Target="../media/image229.png"/><Relationship Id="rId28" Type="http://schemas.openxmlformats.org/officeDocument/2006/relationships/customXml" Target="../ink/ink1080.xml"/><Relationship Id="rId36" Type="http://schemas.openxmlformats.org/officeDocument/2006/relationships/customXml" Target="../ink/ink1084.xml"/><Relationship Id="rId49" Type="http://schemas.openxmlformats.org/officeDocument/2006/relationships/image" Target="../media/image242.png"/></Relationships>
</file>

<file path=ppt/slides/_rels/slide5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06.xml"/><Relationship Id="rId21" Type="http://schemas.openxmlformats.org/officeDocument/2006/relationships/image" Target="../media/image228.png"/><Relationship Id="rId42" Type="http://schemas.openxmlformats.org/officeDocument/2006/relationships/customXml" Target="../ink/ink1114.xml"/><Relationship Id="rId47" Type="http://schemas.openxmlformats.org/officeDocument/2006/relationships/image" Target="../media/image241.png"/><Relationship Id="rId63" Type="http://schemas.openxmlformats.org/officeDocument/2006/relationships/image" Target="../media/image251.png"/><Relationship Id="rId68" Type="http://schemas.openxmlformats.org/officeDocument/2006/relationships/customXml" Target="../ink/ink1127.xml"/><Relationship Id="rId16" Type="http://schemas.openxmlformats.org/officeDocument/2006/relationships/customXml" Target="../ink/ink1101.xml"/><Relationship Id="rId11" Type="http://schemas.openxmlformats.org/officeDocument/2006/relationships/image" Target="../media/image221.png"/><Relationship Id="rId32" Type="http://schemas.openxmlformats.org/officeDocument/2006/relationships/customXml" Target="../ink/ink1109.xml"/><Relationship Id="rId37" Type="http://schemas.openxmlformats.org/officeDocument/2006/relationships/image" Target="../media/image236.png"/><Relationship Id="rId53" Type="http://schemas.openxmlformats.org/officeDocument/2006/relationships/image" Target="../media/image246.png"/><Relationship Id="rId58" Type="http://schemas.openxmlformats.org/officeDocument/2006/relationships/customXml" Target="../ink/ink1122.xml"/><Relationship Id="rId74" Type="http://schemas.openxmlformats.org/officeDocument/2006/relationships/customXml" Target="../ink/ink1130.xml"/><Relationship Id="rId79" Type="http://schemas.openxmlformats.org/officeDocument/2006/relationships/image" Target="../media/image259.png"/><Relationship Id="rId5" Type="http://schemas.openxmlformats.org/officeDocument/2006/relationships/image" Target="../media/image216.png"/><Relationship Id="rId61" Type="http://schemas.openxmlformats.org/officeDocument/2006/relationships/image" Target="../media/image250.png"/><Relationship Id="rId19" Type="http://schemas.openxmlformats.org/officeDocument/2006/relationships/image" Target="../media/image218.png"/><Relationship Id="rId14" Type="http://schemas.openxmlformats.org/officeDocument/2006/relationships/customXml" Target="../ink/ink1100.xml"/><Relationship Id="rId22" Type="http://schemas.openxmlformats.org/officeDocument/2006/relationships/customXml" Target="../ink/ink1104.xml"/><Relationship Id="rId27" Type="http://schemas.openxmlformats.org/officeDocument/2006/relationships/image" Target="../media/image231.png"/><Relationship Id="rId30" Type="http://schemas.openxmlformats.org/officeDocument/2006/relationships/customXml" Target="../ink/ink1108.xml"/><Relationship Id="rId35" Type="http://schemas.openxmlformats.org/officeDocument/2006/relationships/image" Target="../media/image235.png"/><Relationship Id="rId43" Type="http://schemas.openxmlformats.org/officeDocument/2006/relationships/image" Target="../media/image239.png"/><Relationship Id="rId48" Type="http://schemas.openxmlformats.org/officeDocument/2006/relationships/customXml" Target="../ink/ink1117.xml"/><Relationship Id="rId56" Type="http://schemas.openxmlformats.org/officeDocument/2006/relationships/customXml" Target="../ink/ink1121.xml"/><Relationship Id="rId64" Type="http://schemas.openxmlformats.org/officeDocument/2006/relationships/customXml" Target="../ink/ink1125.xml"/><Relationship Id="rId69" Type="http://schemas.openxmlformats.org/officeDocument/2006/relationships/image" Target="../media/image254.png"/><Relationship Id="rId77" Type="http://schemas.openxmlformats.org/officeDocument/2006/relationships/image" Target="../media/image258.png"/><Relationship Id="rId8" Type="http://schemas.openxmlformats.org/officeDocument/2006/relationships/customXml" Target="../ink/ink1097.xml"/><Relationship Id="rId51" Type="http://schemas.openxmlformats.org/officeDocument/2006/relationships/image" Target="../media/image245.png"/><Relationship Id="rId72" Type="http://schemas.openxmlformats.org/officeDocument/2006/relationships/customXml" Target="../ink/ink1129.xml"/><Relationship Id="rId80" Type="http://schemas.openxmlformats.org/officeDocument/2006/relationships/customXml" Target="../ink/ink1133.xml"/><Relationship Id="rId3" Type="http://schemas.openxmlformats.org/officeDocument/2006/relationships/image" Target="../media/image215.png"/><Relationship Id="rId12" Type="http://schemas.openxmlformats.org/officeDocument/2006/relationships/customXml" Target="../ink/ink1099.xml"/><Relationship Id="rId17" Type="http://schemas.openxmlformats.org/officeDocument/2006/relationships/image" Target="../media/image217.png"/><Relationship Id="rId25" Type="http://schemas.openxmlformats.org/officeDocument/2006/relationships/image" Target="../media/image230.png"/><Relationship Id="rId33" Type="http://schemas.openxmlformats.org/officeDocument/2006/relationships/image" Target="../media/image234.png"/><Relationship Id="rId38" Type="http://schemas.openxmlformats.org/officeDocument/2006/relationships/customXml" Target="../ink/ink1112.xml"/><Relationship Id="rId46" Type="http://schemas.openxmlformats.org/officeDocument/2006/relationships/customXml" Target="../ink/ink1116.xml"/><Relationship Id="rId59" Type="http://schemas.openxmlformats.org/officeDocument/2006/relationships/image" Target="../media/image64.png"/><Relationship Id="rId67" Type="http://schemas.openxmlformats.org/officeDocument/2006/relationships/image" Target="../media/image253.png"/><Relationship Id="rId20" Type="http://schemas.openxmlformats.org/officeDocument/2006/relationships/customXml" Target="../ink/ink1103.xml"/><Relationship Id="rId41" Type="http://schemas.openxmlformats.org/officeDocument/2006/relationships/image" Target="../media/image238.png"/><Relationship Id="rId54" Type="http://schemas.openxmlformats.org/officeDocument/2006/relationships/customXml" Target="../ink/ink1120.xml"/><Relationship Id="rId62" Type="http://schemas.openxmlformats.org/officeDocument/2006/relationships/customXml" Target="../ink/ink1124.xml"/><Relationship Id="rId70" Type="http://schemas.openxmlformats.org/officeDocument/2006/relationships/customXml" Target="../ink/ink1128.xml"/><Relationship Id="rId75" Type="http://schemas.openxmlformats.org/officeDocument/2006/relationships/image" Target="../media/image25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96.xml"/><Relationship Id="rId15" Type="http://schemas.openxmlformats.org/officeDocument/2006/relationships/image" Target="../media/image223.png"/><Relationship Id="rId23" Type="http://schemas.openxmlformats.org/officeDocument/2006/relationships/image" Target="../media/image229.png"/><Relationship Id="rId28" Type="http://schemas.openxmlformats.org/officeDocument/2006/relationships/customXml" Target="../ink/ink1107.xml"/><Relationship Id="rId36" Type="http://schemas.openxmlformats.org/officeDocument/2006/relationships/customXml" Target="../ink/ink1111.xml"/><Relationship Id="rId49" Type="http://schemas.openxmlformats.org/officeDocument/2006/relationships/image" Target="../media/image242.png"/><Relationship Id="rId57" Type="http://schemas.openxmlformats.org/officeDocument/2006/relationships/image" Target="../media/image249.png"/><Relationship Id="rId10" Type="http://schemas.openxmlformats.org/officeDocument/2006/relationships/customXml" Target="../ink/ink1098.xml"/><Relationship Id="rId31" Type="http://schemas.openxmlformats.org/officeDocument/2006/relationships/image" Target="../media/image233.png"/><Relationship Id="rId44" Type="http://schemas.openxmlformats.org/officeDocument/2006/relationships/customXml" Target="../ink/ink1115.xml"/><Relationship Id="rId52" Type="http://schemas.openxmlformats.org/officeDocument/2006/relationships/customXml" Target="../ink/ink1119.xml"/><Relationship Id="rId60" Type="http://schemas.openxmlformats.org/officeDocument/2006/relationships/customXml" Target="../ink/ink1123.xml"/><Relationship Id="rId65" Type="http://schemas.openxmlformats.org/officeDocument/2006/relationships/image" Target="../media/image252.png"/><Relationship Id="rId73" Type="http://schemas.openxmlformats.org/officeDocument/2006/relationships/image" Target="../media/image256.png"/><Relationship Id="rId78" Type="http://schemas.openxmlformats.org/officeDocument/2006/relationships/customXml" Target="../ink/ink1132.xml"/><Relationship Id="rId81" Type="http://schemas.openxmlformats.org/officeDocument/2006/relationships/image" Target="../media/image260.png"/><Relationship Id="rId4" Type="http://schemas.openxmlformats.org/officeDocument/2006/relationships/customXml" Target="../ink/ink1095.xml"/><Relationship Id="rId9" Type="http://schemas.openxmlformats.org/officeDocument/2006/relationships/image" Target="../media/image220.png"/><Relationship Id="rId13" Type="http://schemas.openxmlformats.org/officeDocument/2006/relationships/image" Target="../media/image222.png"/><Relationship Id="rId18" Type="http://schemas.openxmlformats.org/officeDocument/2006/relationships/customXml" Target="../ink/ink1102.xml"/><Relationship Id="rId39" Type="http://schemas.openxmlformats.org/officeDocument/2006/relationships/image" Target="../media/image237.png"/><Relationship Id="rId34" Type="http://schemas.openxmlformats.org/officeDocument/2006/relationships/customXml" Target="../ink/ink1110.xml"/><Relationship Id="rId50" Type="http://schemas.openxmlformats.org/officeDocument/2006/relationships/customXml" Target="../ink/ink1118.xml"/><Relationship Id="rId55" Type="http://schemas.openxmlformats.org/officeDocument/2006/relationships/image" Target="../media/image248.png"/><Relationship Id="rId76" Type="http://schemas.openxmlformats.org/officeDocument/2006/relationships/customXml" Target="../ink/ink1131.xml"/><Relationship Id="rId7" Type="http://schemas.openxmlformats.org/officeDocument/2006/relationships/image" Target="../media/image219.png"/><Relationship Id="rId71" Type="http://schemas.openxmlformats.org/officeDocument/2006/relationships/image" Target="../media/image255.png"/><Relationship Id="rId2" Type="http://schemas.openxmlformats.org/officeDocument/2006/relationships/customXml" Target="../ink/ink1094.xml"/><Relationship Id="rId29" Type="http://schemas.openxmlformats.org/officeDocument/2006/relationships/image" Target="../media/image232.png"/><Relationship Id="rId24" Type="http://schemas.openxmlformats.org/officeDocument/2006/relationships/customXml" Target="../ink/ink1105.xml"/><Relationship Id="rId40" Type="http://schemas.openxmlformats.org/officeDocument/2006/relationships/customXml" Target="../ink/ink1113.xml"/><Relationship Id="rId45" Type="http://schemas.openxmlformats.org/officeDocument/2006/relationships/image" Target="../media/image240.png"/><Relationship Id="rId66" Type="http://schemas.openxmlformats.org/officeDocument/2006/relationships/customXml" Target="../ink/ink1126.xml"/></Relationships>
</file>

<file path=ppt/slides/_rels/slide5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46.xml"/><Relationship Id="rId21" Type="http://schemas.openxmlformats.org/officeDocument/2006/relationships/image" Target="../media/image228.png"/><Relationship Id="rId42" Type="http://schemas.openxmlformats.org/officeDocument/2006/relationships/customXml" Target="../ink/ink1154.xml"/><Relationship Id="rId47" Type="http://schemas.openxmlformats.org/officeDocument/2006/relationships/image" Target="../media/image241.png"/><Relationship Id="rId63" Type="http://schemas.openxmlformats.org/officeDocument/2006/relationships/image" Target="../media/image251.png"/><Relationship Id="rId68" Type="http://schemas.openxmlformats.org/officeDocument/2006/relationships/customXml" Target="../ink/ink1167.xml"/><Relationship Id="rId84" Type="http://schemas.openxmlformats.org/officeDocument/2006/relationships/customXml" Target="../ink/ink1175.xml"/><Relationship Id="rId89" Type="http://schemas.openxmlformats.org/officeDocument/2006/relationships/customXml" Target="../ink/ink1178.xml"/><Relationship Id="rId16" Type="http://schemas.openxmlformats.org/officeDocument/2006/relationships/customXml" Target="../ink/ink1141.xml"/><Relationship Id="rId11" Type="http://schemas.openxmlformats.org/officeDocument/2006/relationships/image" Target="../media/image221.png"/><Relationship Id="rId32" Type="http://schemas.openxmlformats.org/officeDocument/2006/relationships/customXml" Target="../ink/ink1149.xml"/><Relationship Id="rId37" Type="http://schemas.openxmlformats.org/officeDocument/2006/relationships/image" Target="../media/image236.png"/><Relationship Id="rId53" Type="http://schemas.openxmlformats.org/officeDocument/2006/relationships/image" Target="../media/image246.png"/><Relationship Id="rId58" Type="http://schemas.openxmlformats.org/officeDocument/2006/relationships/customXml" Target="../ink/ink1162.xml"/><Relationship Id="rId74" Type="http://schemas.openxmlformats.org/officeDocument/2006/relationships/customXml" Target="../ink/ink1170.xml"/><Relationship Id="rId79" Type="http://schemas.openxmlformats.org/officeDocument/2006/relationships/image" Target="../media/image259.png"/><Relationship Id="rId5" Type="http://schemas.openxmlformats.org/officeDocument/2006/relationships/image" Target="../media/image216.png"/><Relationship Id="rId90" Type="http://schemas.openxmlformats.org/officeDocument/2006/relationships/image" Target="../media/image264.png"/><Relationship Id="rId95" Type="http://schemas.openxmlformats.org/officeDocument/2006/relationships/customXml" Target="../ink/ink1181.xml"/><Relationship Id="rId22" Type="http://schemas.openxmlformats.org/officeDocument/2006/relationships/customXml" Target="../ink/ink1144.xml"/><Relationship Id="rId27" Type="http://schemas.openxmlformats.org/officeDocument/2006/relationships/image" Target="../media/image231.png"/><Relationship Id="rId43" Type="http://schemas.openxmlformats.org/officeDocument/2006/relationships/image" Target="../media/image239.png"/><Relationship Id="rId48" Type="http://schemas.openxmlformats.org/officeDocument/2006/relationships/customXml" Target="../ink/ink1157.xml"/><Relationship Id="rId64" Type="http://schemas.openxmlformats.org/officeDocument/2006/relationships/customXml" Target="../ink/ink1165.xml"/><Relationship Id="rId69" Type="http://schemas.openxmlformats.org/officeDocument/2006/relationships/image" Target="../media/image254.png"/><Relationship Id="rId80" Type="http://schemas.openxmlformats.org/officeDocument/2006/relationships/customXml" Target="../ink/ink1173.xml"/><Relationship Id="rId85" Type="http://schemas.openxmlformats.org/officeDocument/2006/relationships/image" Target="../media/image262.png"/><Relationship Id="rId3" Type="http://schemas.openxmlformats.org/officeDocument/2006/relationships/image" Target="../media/image215.png"/><Relationship Id="rId12" Type="http://schemas.openxmlformats.org/officeDocument/2006/relationships/customXml" Target="../ink/ink1139.xml"/><Relationship Id="rId17" Type="http://schemas.openxmlformats.org/officeDocument/2006/relationships/image" Target="../media/image217.png"/><Relationship Id="rId25" Type="http://schemas.openxmlformats.org/officeDocument/2006/relationships/image" Target="../media/image230.png"/><Relationship Id="rId33" Type="http://schemas.openxmlformats.org/officeDocument/2006/relationships/image" Target="../media/image234.png"/><Relationship Id="rId38" Type="http://schemas.openxmlformats.org/officeDocument/2006/relationships/customXml" Target="../ink/ink1152.xml"/><Relationship Id="rId46" Type="http://schemas.openxmlformats.org/officeDocument/2006/relationships/customXml" Target="../ink/ink1156.xml"/><Relationship Id="rId59" Type="http://schemas.openxmlformats.org/officeDocument/2006/relationships/image" Target="../media/image64.png"/><Relationship Id="rId67" Type="http://schemas.openxmlformats.org/officeDocument/2006/relationships/image" Target="../media/image253.png"/><Relationship Id="rId20" Type="http://schemas.openxmlformats.org/officeDocument/2006/relationships/customXml" Target="../ink/ink1143.xml"/><Relationship Id="rId41" Type="http://schemas.openxmlformats.org/officeDocument/2006/relationships/image" Target="../media/image238.png"/><Relationship Id="rId54" Type="http://schemas.openxmlformats.org/officeDocument/2006/relationships/customXml" Target="../ink/ink1160.xml"/><Relationship Id="rId62" Type="http://schemas.openxmlformats.org/officeDocument/2006/relationships/customXml" Target="../ink/ink1164.xml"/><Relationship Id="rId70" Type="http://schemas.openxmlformats.org/officeDocument/2006/relationships/customXml" Target="../ink/ink1168.xml"/><Relationship Id="rId75" Type="http://schemas.openxmlformats.org/officeDocument/2006/relationships/image" Target="../media/image257.png"/><Relationship Id="rId83" Type="http://schemas.openxmlformats.org/officeDocument/2006/relationships/image" Target="../media/image261.png"/><Relationship Id="rId88" Type="http://schemas.openxmlformats.org/officeDocument/2006/relationships/image" Target="../media/image263.png"/><Relationship Id="rId91" Type="http://schemas.openxmlformats.org/officeDocument/2006/relationships/customXml" Target="../ink/ink1179.xml"/><Relationship Id="rId96" Type="http://schemas.openxmlformats.org/officeDocument/2006/relationships/image" Target="../media/image26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36.xml"/><Relationship Id="rId15" Type="http://schemas.openxmlformats.org/officeDocument/2006/relationships/image" Target="../media/image223.png"/><Relationship Id="rId23" Type="http://schemas.openxmlformats.org/officeDocument/2006/relationships/image" Target="../media/image229.png"/><Relationship Id="rId28" Type="http://schemas.openxmlformats.org/officeDocument/2006/relationships/customXml" Target="../ink/ink1147.xml"/><Relationship Id="rId36" Type="http://schemas.openxmlformats.org/officeDocument/2006/relationships/customXml" Target="../ink/ink1151.xml"/><Relationship Id="rId49" Type="http://schemas.openxmlformats.org/officeDocument/2006/relationships/image" Target="../media/image242.png"/><Relationship Id="rId57" Type="http://schemas.openxmlformats.org/officeDocument/2006/relationships/image" Target="../media/image249.png"/><Relationship Id="rId10" Type="http://schemas.openxmlformats.org/officeDocument/2006/relationships/customXml" Target="../ink/ink1138.xml"/><Relationship Id="rId31" Type="http://schemas.openxmlformats.org/officeDocument/2006/relationships/image" Target="../media/image233.png"/><Relationship Id="rId44" Type="http://schemas.openxmlformats.org/officeDocument/2006/relationships/customXml" Target="../ink/ink1155.xml"/><Relationship Id="rId52" Type="http://schemas.openxmlformats.org/officeDocument/2006/relationships/customXml" Target="../ink/ink1159.xml"/><Relationship Id="rId60" Type="http://schemas.openxmlformats.org/officeDocument/2006/relationships/customXml" Target="../ink/ink1163.xml"/><Relationship Id="rId65" Type="http://schemas.openxmlformats.org/officeDocument/2006/relationships/image" Target="../media/image252.png"/><Relationship Id="rId73" Type="http://schemas.openxmlformats.org/officeDocument/2006/relationships/image" Target="../media/image256.png"/><Relationship Id="rId78" Type="http://schemas.openxmlformats.org/officeDocument/2006/relationships/customXml" Target="../ink/ink1172.xml"/><Relationship Id="rId81" Type="http://schemas.openxmlformats.org/officeDocument/2006/relationships/image" Target="../media/image260.png"/><Relationship Id="rId86" Type="http://schemas.openxmlformats.org/officeDocument/2006/relationships/customXml" Target="../ink/ink1176.xml"/><Relationship Id="rId94" Type="http://schemas.openxmlformats.org/officeDocument/2006/relationships/image" Target="../media/image266.png"/><Relationship Id="rId99" Type="http://schemas.openxmlformats.org/officeDocument/2006/relationships/customXml" Target="../ink/ink1183.xml"/><Relationship Id="rId4" Type="http://schemas.openxmlformats.org/officeDocument/2006/relationships/customXml" Target="../ink/ink1135.xml"/><Relationship Id="rId9" Type="http://schemas.openxmlformats.org/officeDocument/2006/relationships/image" Target="../media/image220.png"/><Relationship Id="rId13" Type="http://schemas.openxmlformats.org/officeDocument/2006/relationships/image" Target="../media/image222.png"/><Relationship Id="rId18" Type="http://schemas.openxmlformats.org/officeDocument/2006/relationships/customXml" Target="../ink/ink1142.xml"/><Relationship Id="rId39" Type="http://schemas.openxmlformats.org/officeDocument/2006/relationships/image" Target="../media/image237.png"/><Relationship Id="rId34" Type="http://schemas.openxmlformats.org/officeDocument/2006/relationships/customXml" Target="../ink/ink1150.xml"/><Relationship Id="rId50" Type="http://schemas.openxmlformats.org/officeDocument/2006/relationships/customXml" Target="../ink/ink1158.xml"/><Relationship Id="rId55" Type="http://schemas.openxmlformats.org/officeDocument/2006/relationships/image" Target="../media/image248.png"/><Relationship Id="rId76" Type="http://schemas.openxmlformats.org/officeDocument/2006/relationships/customXml" Target="../ink/ink1171.xml"/><Relationship Id="rId97" Type="http://schemas.openxmlformats.org/officeDocument/2006/relationships/customXml" Target="../ink/ink1182.xml"/><Relationship Id="rId7" Type="http://schemas.openxmlformats.org/officeDocument/2006/relationships/image" Target="../media/image219.png"/><Relationship Id="rId71" Type="http://schemas.openxmlformats.org/officeDocument/2006/relationships/image" Target="../media/image255.png"/><Relationship Id="rId92" Type="http://schemas.openxmlformats.org/officeDocument/2006/relationships/image" Target="../media/image265.png"/><Relationship Id="rId2" Type="http://schemas.openxmlformats.org/officeDocument/2006/relationships/customXml" Target="../ink/ink1134.xml"/><Relationship Id="rId29" Type="http://schemas.openxmlformats.org/officeDocument/2006/relationships/image" Target="../media/image232.png"/><Relationship Id="rId24" Type="http://schemas.openxmlformats.org/officeDocument/2006/relationships/customXml" Target="../ink/ink1145.xml"/><Relationship Id="rId40" Type="http://schemas.openxmlformats.org/officeDocument/2006/relationships/customXml" Target="../ink/ink1153.xml"/><Relationship Id="rId45" Type="http://schemas.openxmlformats.org/officeDocument/2006/relationships/image" Target="../media/image240.png"/><Relationship Id="rId66" Type="http://schemas.openxmlformats.org/officeDocument/2006/relationships/customXml" Target="../ink/ink1166.xml"/><Relationship Id="rId87" Type="http://schemas.openxmlformats.org/officeDocument/2006/relationships/customXml" Target="../ink/ink1177.xml"/><Relationship Id="rId61" Type="http://schemas.openxmlformats.org/officeDocument/2006/relationships/image" Target="../media/image250.png"/><Relationship Id="rId82" Type="http://schemas.openxmlformats.org/officeDocument/2006/relationships/customXml" Target="../ink/ink1174.xml"/><Relationship Id="rId19" Type="http://schemas.openxmlformats.org/officeDocument/2006/relationships/image" Target="../media/image218.png"/><Relationship Id="rId14" Type="http://schemas.openxmlformats.org/officeDocument/2006/relationships/customXml" Target="../ink/ink1140.xml"/><Relationship Id="rId30" Type="http://schemas.openxmlformats.org/officeDocument/2006/relationships/customXml" Target="../ink/ink1148.xml"/><Relationship Id="rId35" Type="http://schemas.openxmlformats.org/officeDocument/2006/relationships/image" Target="../media/image235.png"/><Relationship Id="rId56" Type="http://schemas.openxmlformats.org/officeDocument/2006/relationships/customXml" Target="../ink/ink1161.xml"/><Relationship Id="rId77" Type="http://schemas.openxmlformats.org/officeDocument/2006/relationships/image" Target="../media/image258.png"/><Relationship Id="rId100" Type="http://schemas.openxmlformats.org/officeDocument/2006/relationships/image" Target="../media/image269.png"/><Relationship Id="rId8" Type="http://schemas.openxmlformats.org/officeDocument/2006/relationships/customXml" Target="../ink/ink1137.xml"/><Relationship Id="rId51" Type="http://schemas.openxmlformats.org/officeDocument/2006/relationships/image" Target="../media/image245.png"/><Relationship Id="rId72" Type="http://schemas.openxmlformats.org/officeDocument/2006/relationships/customXml" Target="../ink/ink1169.xml"/><Relationship Id="rId93" Type="http://schemas.openxmlformats.org/officeDocument/2006/relationships/customXml" Target="../ink/ink1180.xml"/><Relationship Id="rId98" Type="http://schemas.openxmlformats.org/officeDocument/2006/relationships/image" Target="../media/image268.png"/></Relationships>
</file>

<file path=ppt/slides/_rels/slide5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96.xml"/><Relationship Id="rId21" Type="http://schemas.openxmlformats.org/officeDocument/2006/relationships/image" Target="../media/image228.png"/><Relationship Id="rId42" Type="http://schemas.openxmlformats.org/officeDocument/2006/relationships/customXml" Target="../ink/ink1204.xml"/><Relationship Id="rId47" Type="http://schemas.openxmlformats.org/officeDocument/2006/relationships/image" Target="../media/image241.png"/><Relationship Id="rId63" Type="http://schemas.openxmlformats.org/officeDocument/2006/relationships/image" Target="../media/image251.png"/><Relationship Id="rId68" Type="http://schemas.openxmlformats.org/officeDocument/2006/relationships/customXml" Target="../ink/ink1217.xml"/><Relationship Id="rId84" Type="http://schemas.openxmlformats.org/officeDocument/2006/relationships/customXml" Target="../ink/ink1225.xml"/><Relationship Id="rId89" Type="http://schemas.openxmlformats.org/officeDocument/2006/relationships/customXml" Target="../ink/ink1228.xml"/><Relationship Id="rId16" Type="http://schemas.openxmlformats.org/officeDocument/2006/relationships/customXml" Target="../ink/ink1191.xml"/><Relationship Id="rId107" Type="http://schemas.openxmlformats.org/officeDocument/2006/relationships/customXml" Target="../ink/ink1237.xml"/><Relationship Id="rId11" Type="http://schemas.openxmlformats.org/officeDocument/2006/relationships/image" Target="../media/image221.png"/><Relationship Id="rId32" Type="http://schemas.openxmlformats.org/officeDocument/2006/relationships/customXml" Target="../ink/ink1199.xml"/><Relationship Id="rId37" Type="http://schemas.openxmlformats.org/officeDocument/2006/relationships/image" Target="../media/image236.png"/><Relationship Id="rId53" Type="http://schemas.openxmlformats.org/officeDocument/2006/relationships/image" Target="../media/image246.png"/><Relationship Id="rId58" Type="http://schemas.openxmlformats.org/officeDocument/2006/relationships/customXml" Target="../ink/ink1212.xml"/><Relationship Id="rId74" Type="http://schemas.openxmlformats.org/officeDocument/2006/relationships/customXml" Target="../ink/ink1220.xml"/><Relationship Id="rId79" Type="http://schemas.openxmlformats.org/officeDocument/2006/relationships/image" Target="../media/image259.png"/><Relationship Id="rId102" Type="http://schemas.openxmlformats.org/officeDocument/2006/relationships/image" Target="../media/image270.png"/><Relationship Id="rId5" Type="http://schemas.openxmlformats.org/officeDocument/2006/relationships/image" Target="../media/image216.png"/><Relationship Id="rId90" Type="http://schemas.openxmlformats.org/officeDocument/2006/relationships/image" Target="../media/image264.png"/><Relationship Id="rId95" Type="http://schemas.openxmlformats.org/officeDocument/2006/relationships/customXml" Target="../ink/ink1231.xml"/><Relationship Id="rId22" Type="http://schemas.openxmlformats.org/officeDocument/2006/relationships/customXml" Target="../ink/ink1194.xml"/><Relationship Id="rId27" Type="http://schemas.openxmlformats.org/officeDocument/2006/relationships/image" Target="../media/image231.png"/><Relationship Id="rId43" Type="http://schemas.openxmlformats.org/officeDocument/2006/relationships/image" Target="../media/image239.png"/><Relationship Id="rId48" Type="http://schemas.openxmlformats.org/officeDocument/2006/relationships/customXml" Target="../ink/ink1207.xml"/><Relationship Id="rId64" Type="http://schemas.openxmlformats.org/officeDocument/2006/relationships/customXml" Target="../ink/ink1215.xml"/><Relationship Id="rId69" Type="http://schemas.openxmlformats.org/officeDocument/2006/relationships/image" Target="../media/image254.png"/><Relationship Id="rId80" Type="http://schemas.openxmlformats.org/officeDocument/2006/relationships/customXml" Target="../ink/ink1223.xml"/><Relationship Id="rId85" Type="http://schemas.openxmlformats.org/officeDocument/2006/relationships/image" Target="../media/image262.png"/><Relationship Id="rId12" Type="http://schemas.openxmlformats.org/officeDocument/2006/relationships/customXml" Target="../ink/ink1189.xml"/><Relationship Id="rId17" Type="http://schemas.openxmlformats.org/officeDocument/2006/relationships/image" Target="../media/image217.png"/><Relationship Id="rId33" Type="http://schemas.openxmlformats.org/officeDocument/2006/relationships/image" Target="../media/image234.png"/><Relationship Id="rId38" Type="http://schemas.openxmlformats.org/officeDocument/2006/relationships/customXml" Target="../ink/ink1202.xml"/><Relationship Id="rId59" Type="http://schemas.openxmlformats.org/officeDocument/2006/relationships/image" Target="../media/image64.png"/><Relationship Id="rId103" Type="http://schemas.openxmlformats.org/officeDocument/2006/relationships/customXml" Target="../ink/ink1235.xml"/><Relationship Id="rId108" Type="http://schemas.openxmlformats.org/officeDocument/2006/relationships/image" Target="../media/image273.png"/><Relationship Id="rId54" Type="http://schemas.openxmlformats.org/officeDocument/2006/relationships/customXml" Target="../ink/ink1210.xml"/><Relationship Id="rId70" Type="http://schemas.openxmlformats.org/officeDocument/2006/relationships/customXml" Target="../ink/ink1218.xml"/><Relationship Id="rId75" Type="http://schemas.openxmlformats.org/officeDocument/2006/relationships/image" Target="../media/image257.png"/><Relationship Id="rId91" Type="http://schemas.openxmlformats.org/officeDocument/2006/relationships/customXml" Target="../ink/ink1229.xml"/><Relationship Id="rId96" Type="http://schemas.openxmlformats.org/officeDocument/2006/relationships/image" Target="../media/image26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86.xml"/><Relationship Id="rId15" Type="http://schemas.openxmlformats.org/officeDocument/2006/relationships/image" Target="../media/image223.png"/><Relationship Id="rId23" Type="http://schemas.openxmlformats.org/officeDocument/2006/relationships/image" Target="../media/image229.png"/><Relationship Id="rId28" Type="http://schemas.openxmlformats.org/officeDocument/2006/relationships/customXml" Target="../ink/ink1197.xml"/><Relationship Id="rId36" Type="http://schemas.openxmlformats.org/officeDocument/2006/relationships/customXml" Target="../ink/ink1201.xml"/><Relationship Id="rId49" Type="http://schemas.openxmlformats.org/officeDocument/2006/relationships/image" Target="../media/image242.png"/><Relationship Id="rId57" Type="http://schemas.openxmlformats.org/officeDocument/2006/relationships/image" Target="../media/image249.png"/><Relationship Id="rId106" Type="http://schemas.openxmlformats.org/officeDocument/2006/relationships/image" Target="../media/image272.png"/><Relationship Id="rId10" Type="http://schemas.openxmlformats.org/officeDocument/2006/relationships/customXml" Target="../ink/ink1188.xml"/><Relationship Id="rId31" Type="http://schemas.openxmlformats.org/officeDocument/2006/relationships/image" Target="../media/image233.png"/><Relationship Id="rId44" Type="http://schemas.openxmlformats.org/officeDocument/2006/relationships/customXml" Target="../ink/ink1205.xml"/><Relationship Id="rId52" Type="http://schemas.openxmlformats.org/officeDocument/2006/relationships/customXml" Target="../ink/ink1209.xml"/><Relationship Id="rId60" Type="http://schemas.openxmlformats.org/officeDocument/2006/relationships/customXml" Target="../ink/ink1213.xml"/><Relationship Id="rId65" Type="http://schemas.openxmlformats.org/officeDocument/2006/relationships/image" Target="../media/image252.png"/><Relationship Id="rId73" Type="http://schemas.openxmlformats.org/officeDocument/2006/relationships/image" Target="../media/image256.png"/><Relationship Id="rId78" Type="http://schemas.openxmlformats.org/officeDocument/2006/relationships/customXml" Target="../ink/ink1222.xml"/><Relationship Id="rId81" Type="http://schemas.openxmlformats.org/officeDocument/2006/relationships/image" Target="../media/image260.png"/><Relationship Id="rId86" Type="http://schemas.openxmlformats.org/officeDocument/2006/relationships/customXml" Target="../ink/ink1226.xml"/><Relationship Id="rId94" Type="http://schemas.openxmlformats.org/officeDocument/2006/relationships/image" Target="../media/image266.png"/><Relationship Id="rId99" Type="http://schemas.openxmlformats.org/officeDocument/2006/relationships/customXml" Target="../ink/ink1233.xml"/><Relationship Id="rId101" Type="http://schemas.openxmlformats.org/officeDocument/2006/relationships/customXml" Target="../ink/ink1234.xml"/><Relationship Id="rId4" Type="http://schemas.openxmlformats.org/officeDocument/2006/relationships/customXml" Target="../ink/ink1185.xml"/><Relationship Id="rId9" Type="http://schemas.openxmlformats.org/officeDocument/2006/relationships/image" Target="../media/image220.png"/><Relationship Id="rId13" Type="http://schemas.openxmlformats.org/officeDocument/2006/relationships/image" Target="../media/image222.png"/><Relationship Id="rId18" Type="http://schemas.openxmlformats.org/officeDocument/2006/relationships/customXml" Target="../ink/ink1192.xml"/><Relationship Id="rId39" Type="http://schemas.openxmlformats.org/officeDocument/2006/relationships/image" Target="../media/image237.png"/><Relationship Id="rId109" Type="http://schemas.openxmlformats.org/officeDocument/2006/relationships/customXml" Target="../ink/ink1238.xml"/><Relationship Id="rId34" Type="http://schemas.openxmlformats.org/officeDocument/2006/relationships/customXml" Target="../ink/ink1200.xml"/><Relationship Id="rId50" Type="http://schemas.openxmlformats.org/officeDocument/2006/relationships/customXml" Target="../ink/ink1208.xml"/><Relationship Id="rId55" Type="http://schemas.openxmlformats.org/officeDocument/2006/relationships/image" Target="../media/image248.png"/><Relationship Id="rId76" Type="http://schemas.openxmlformats.org/officeDocument/2006/relationships/customXml" Target="../ink/ink1221.xml"/><Relationship Id="rId97" Type="http://schemas.openxmlformats.org/officeDocument/2006/relationships/customXml" Target="../ink/ink1232.xml"/><Relationship Id="rId104" Type="http://schemas.openxmlformats.org/officeDocument/2006/relationships/image" Target="../media/image271.png"/><Relationship Id="rId7" Type="http://schemas.openxmlformats.org/officeDocument/2006/relationships/image" Target="../media/image219.png"/><Relationship Id="rId71" Type="http://schemas.openxmlformats.org/officeDocument/2006/relationships/image" Target="../media/image255.png"/><Relationship Id="rId92" Type="http://schemas.openxmlformats.org/officeDocument/2006/relationships/image" Target="../media/image265.png"/><Relationship Id="rId2" Type="http://schemas.openxmlformats.org/officeDocument/2006/relationships/customXml" Target="../ink/ink1184.xml"/><Relationship Id="rId29" Type="http://schemas.openxmlformats.org/officeDocument/2006/relationships/image" Target="../media/image232.png"/><Relationship Id="rId24" Type="http://schemas.openxmlformats.org/officeDocument/2006/relationships/customXml" Target="../ink/ink1195.xml"/><Relationship Id="rId40" Type="http://schemas.openxmlformats.org/officeDocument/2006/relationships/customXml" Target="../ink/ink1203.xml"/><Relationship Id="rId45" Type="http://schemas.openxmlformats.org/officeDocument/2006/relationships/image" Target="../media/image240.png"/><Relationship Id="rId66" Type="http://schemas.openxmlformats.org/officeDocument/2006/relationships/customXml" Target="../ink/ink1216.xml"/><Relationship Id="rId87" Type="http://schemas.openxmlformats.org/officeDocument/2006/relationships/customXml" Target="../ink/ink1227.xml"/><Relationship Id="rId110" Type="http://schemas.openxmlformats.org/officeDocument/2006/relationships/image" Target="../media/image274.png"/><Relationship Id="rId61" Type="http://schemas.openxmlformats.org/officeDocument/2006/relationships/image" Target="../media/image250.png"/><Relationship Id="rId82" Type="http://schemas.openxmlformats.org/officeDocument/2006/relationships/customXml" Target="../ink/ink1224.xml"/><Relationship Id="rId19" Type="http://schemas.openxmlformats.org/officeDocument/2006/relationships/image" Target="../media/image218.png"/><Relationship Id="rId14" Type="http://schemas.openxmlformats.org/officeDocument/2006/relationships/customXml" Target="../ink/ink1190.xml"/><Relationship Id="rId30" Type="http://schemas.openxmlformats.org/officeDocument/2006/relationships/customXml" Target="../ink/ink1198.xml"/><Relationship Id="rId35" Type="http://schemas.openxmlformats.org/officeDocument/2006/relationships/image" Target="../media/image235.png"/><Relationship Id="rId56" Type="http://schemas.openxmlformats.org/officeDocument/2006/relationships/customXml" Target="../ink/ink1211.xml"/><Relationship Id="rId77" Type="http://schemas.openxmlformats.org/officeDocument/2006/relationships/image" Target="../media/image258.png"/><Relationship Id="rId100" Type="http://schemas.openxmlformats.org/officeDocument/2006/relationships/image" Target="../media/image269.png"/><Relationship Id="rId105" Type="http://schemas.openxmlformats.org/officeDocument/2006/relationships/customXml" Target="../ink/ink1236.xml"/><Relationship Id="rId8" Type="http://schemas.openxmlformats.org/officeDocument/2006/relationships/customXml" Target="../ink/ink1187.xml"/><Relationship Id="rId51" Type="http://schemas.openxmlformats.org/officeDocument/2006/relationships/image" Target="../media/image245.png"/><Relationship Id="rId72" Type="http://schemas.openxmlformats.org/officeDocument/2006/relationships/customXml" Target="../ink/ink1219.xml"/><Relationship Id="rId93" Type="http://schemas.openxmlformats.org/officeDocument/2006/relationships/customXml" Target="../ink/ink1230.xml"/><Relationship Id="rId98" Type="http://schemas.openxmlformats.org/officeDocument/2006/relationships/image" Target="../media/image268.png"/><Relationship Id="rId3" Type="http://schemas.openxmlformats.org/officeDocument/2006/relationships/image" Target="../media/image215.png"/><Relationship Id="rId25" Type="http://schemas.openxmlformats.org/officeDocument/2006/relationships/image" Target="../media/image230.png"/><Relationship Id="rId46" Type="http://schemas.openxmlformats.org/officeDocument/2006/relationships/customXml" Target="../ink/ink1206.xml"/><Relationship Id="rId67" Type="http://schemas.openxmlformats.org/officeDocument/2006/relationships/image" Target="../media/image253.png"/><Relationship Id="rId20" Type="http://schemas.openxmlformats.org/officeDocument/2006/relationships/customXml" Target="../ink/ink1193.xml"/><Relationship Id="rId41" Type="http://schemas.openxmlformats.org/officeDocument/2006/relationships/image" Target="../media/image238.png"/><Relationship Id="rId62" Type="http://schemas.openxmlformats.org/officeDocument/2006/relationships/customXml" Target="../ink/ink1214.xml"/><Relationship Id="rId83" Type="http://schemas.openxmlformats.org/officeDocument/2006/relationships/image" Target="../media/image261.png"/><Relationship Id="rId88" Type="http://schemas.openxmlformats.org/officeDocument/2006/relationships/image" Target="../media/image263.png"/></Relationships>
</file>

<file path=ppt/slides/_rels/slide5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51.xml"/><Relationship Id="rId117" Type="http://schemas.openxmlformats.org/officeDocument/2006/relationships/customXml" Target="../ink/ink1297.xml"/><Relationship Id="rId21" Type="http://schemas.openxmlformats.org/officeDocument/2006/relationships/image" Target="../media/image228.png"/><Relationship Id="rId42" Type="http://schemas.openxmlformats.org/officeDocument/2006/relationships/customXml" Target="../ink/ink1259.xml"/><Relationship Id="rId47" Type="http://schemas.openxmlformats.org/officeDocument/2006/relationships/image" Target="../media/image241.png"/><Relationship Id="rId63" Type="http://schemas.openxmlformats.org/officeDocument/2006/relationships/image" Target="../media/image251.png"/><Relationship Id="rId68" Type="http://schemas.openxmlformats.org/officeDocument/2006/relationships/customXml" Target="../ink/ink1272.xml"/><Relationship Id="rId84" Type="http://schemas.openxmlformats.org/officeDocument/2006/relationships/customXml" Target="../ink/ink1280.xml"/><Relationship Id="rId89" Type="http://schemas.openxmlformats.org/officeDocument/2006/relationships/customXml" Target="../ink/ink1283.xml"/><Relationship Id="rId112" Type="http://schemas.openxmlformats.org/officeDocument/2006/relationships/image" Target="../media/image275.png"/><Relationship Id="rId16" Type="http://schemas.openxmlformats.org/officeDocument/2006/relationships/customXml" Target="../ink/ink1246.xml"/><Relationship Id="rId107" Type="http://schemas.openxmlformats.org/officeDocument/2006/relationships/customXml" Target="../ink/ink1292.xml"/><Relationship Id="rId11" Type="http://schemas.openxmlformats.org/officeDocument/2006/relationships/image" Target="../media/image221.png"/><Relationship Id="rId32" Type="http://schemas.openxmlformats.org/officeDocument/2006/relationships/customXml" Target="../ink/ink1254.xml"/><Relationship Id="rId37" Type="http://schemas.openxmlformats.org/officeDocument/2006/relationships/image" Target="../media/image236.png"/><Relationship Id="rId53" Type="http://schemas.openxmlformats.org/officeDocument/2006/relationships/image" Target="../media/image246.png"/><Relationship Id="rId58" Type="http://schemas.openxmlformats.org/officeDocument/2006/relationships/customXml" Target="../ink/ink1267.xml"/><Relationship Id="rId74" Type="http://schemas.openxmlformats.org/officeDocument/2006/relationships/customXml" Target="../ink/ink1275.xml"/><Relationship Id="rId79" Type="http://schemas.openxmlformats.org/officeDocument/2006/relationships/image" Target="../media/image259.png"/><Relationship Id="rId102" Type="http://schemas.openxmlformats.org/officeDocument/2006/relationships/image" Target="../media/image270.png"/><Relationship Id="rId5" Type="http://schemas.openxmlformats.org/officeDocument/2006/relationships/image" Target="../media/image216.png"/><Relationship Id="rId90" Type="http://schemas.openxmlformats.org/officeDocument/2006/relationships/image" Target="../media/image264.png"/><Relationship Id="rId95" Type="http://schemas.openxmlformats.org/officeDocument/2006/relationships/customXml" Target="../ink/ink1286.xml"/><Relationship Id="rId22" Type="http://schemas.openxmlformats.org/officeDocument/2006/relationships/customXml" Target="../ink/ink1249.xml"/><Relationship Id="rId27" Type="http://schemas.openxmlformats.org/officeDocument/2006/relationships/image" Target="../media/image231.png"/><Relationship Id="rId43" Type="http://schemas.openxmlformats.org/officeDocument/2006/relationships/image" Target="../media/image239.png"/><Relationship Id="rId48" Type="http://schemas.openxmlformats.org/officeDocument/2006/relationships/customXml" Target="../ink/ink1262.xml"/><Relationship Id="rId64" Type="http://schemas.openxmlformats.org/officeDocument/2006/relationships/customXml" Target="../ink/ink1270.xml"/><Relationship Id="rId69" Type="http://schemas.openxmlformats.org/officeDocument/2006/relationships/image" Target="../media/image254.png"/><Relationship Id="rId113" Type="http://schemas.openxmlformats.org/officeDocument/2006/relationships/customXml" Target="../ink/ink1295.xml"/><Relationship Id="rId118" Type="http://schemas.openxmlformats.org/officeDocument/2006/relationships/image" Target="../media/image278.png"/><Relationship Id="rId80" Type="http://schemas.openxmlformats.org/officeDocument/2006/relationships/customXml" Target="../ink/ink1278.xml"/><Relationship Id="rId85" Type="http://schemas.openxmlformats.org/officeDocument/2006/relationships/image" Target="../media/image262.png"/><Relationship Id="rId12" Type="http://schemas.openxmlformats.org/officeDocument/2006/relationships/customXml" Target="../ink/ink1244.xml"/><Relationship Id="rId17" Type="http://schemas.openxmlformats.org/officeDocument/2006/relationships/image" Target="../media/image217.png"/><Relationship Id="rId33" Type="http://schemas.openxmlformats.org/officeDocument/2006/relationships/image" Target="../media/image234.png"/><Relationship Id="rId38" Type="http://schemas.openxmlformats.org/officeDocument/2006/relationships/customXml" Target="../ink/ink1257.xml"/><Relationship Id="rId59" Type="http://schemas.openxmlformats.org/officeDocument/2006/relationships/image" Target="../media/image64.png"/><Relationship Id="rId103" Type="http://schemas.openxmlformats.org/officeDocument/2006/relationships/customXml" Target="../ink/ink1290.xml"/><Relationship Id="rId108" Type="http://schemas.openxmlformats.org/officeDocument/2006/relationships/image" Target="../media/image273.png"/><Relationship Id="rId54" Type="http://schemas.openxmlformats.org/officeDocument/2006/relationships/customXml" Target="../ink/ink1265.xml"/><Relationship Id="rId70" Type="http://schemas.openxmlformats.org/officeDocument/2006/relationships/customXml" Target="../ink/ink1273.xml"/><Relationship Id="rId75" Type="http://schemas.openxmlformats.org/officeDocument/2006/relationships/image" Target="../media/image257.png"/><Relationship Id="rId91" Type="http://schemas.openxmlformats.org/officeDocument/2006/relationships/customXml" Target="../ink/ink1284.xml"/><Relationship Id="rId96" Type="http://schemas.openxmlformats.org/officeDocument/2006/relationships/image" Target="../media/image26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41.xml"/><Relationship Id="rId23" Type="http://schemas.openxmlformats.org/officeDocument/2006/relationships/image" Target="../media/image229.png"/><Relationship Id="rId28" Type="http://schemas.openxmlformats.org/officeDocument/2006/relationships/customXml" Target="../ink/ink1252.xml"/><Relationship Id="rId49" Type="http://schemas.openxmlformats.org/officeDocument/2006/relationships/image" Target="../media/image242.png"/><Relationship Id="rId114" Type="http://schemas.openxmlformats.org/officeDocument/2006/relationships/image" Target="../media/image276.png"/><Relationship Id="rId119" Type="http://schemas.openxmlformats.org/officeDocument/2006/relationships/customXml" Target="../ink/ink1298.xml"/><Relationship Id="rId10" Type="http://schemas.openxmlformats.org/officeDocument/2006/relationships/customXml" Target="../ink/ink1243.xml"/><Relationship Id="rId31" Type="http://schemas.openxmlformats.org/officeDocument/2006/relationships/image" Target="../media/image233.png"/><Relationship Id="rId44" Type="http://schemas.openxmlformats.org/officeDocument/2006/relationships/customXml" Target="../ink/ink1260.xml"/><Relationship Id="rId52" Type="http://schemas.openxmlformats.org/officeDocument/2006/relationships/customXml" Target="../ink/ink1264.xml"/><Relationship Id="rId60" Type="http://schemas.openxmlformats.org/officeDocument/2006/relationships/customXml" Target="../ink/ink1268.xml"/><Relationship Id="rId65" Type="http://schemas.openxmlformats.org/officeDocument/2006/relationships/image" Target="../media/image252.png"/><Relationship Id="rId73" Type="http://schemas.openxmlformats.org/officeDocument/2006/relationships/image" Target="../media/image256.png"/><Relationship Id="rId78" Type="http://schemas.openxmlformats.org/officeDocument/2006/relationships/customXml" Target="../ink/ink1277.xml"/><Relationship Id="rId81" Type="http://schemas.openxmlformats.org/officeDocument/2006/relationships/image" Target="../media/image260.png"/><Relationship Id="rId86" Type="http://schemas.openxmlformats.org/officeDocument/2006/relationships/customXml" Target="../ink/ink1281.xml"/><Relationship Id="rId94" Type="http://schemas.openxmlformats.org/officeDocument/2006/relationships/image" Target="../media/image266.png"/><Relationship Id="rId99" Type="http://schemas.openxmlformats.org/officeDocument/2006/relationships/customXml" Target="../ink/ink1288.xml"/><Relationship Id="rId101" Type="http://schemas.openxmlformats.org/officeDocument/2006/relationships/customXml" Target="../ink/ink1289.xml"/><Relationship Id="rId4" Type="http://schemas.openxmlformats.org/officeDocument/2006/relationships/customXml" Target="../ink/ink1240.xml"/><Relationship Id="rId9" Type="http://schemas.openxmlformats.org/officeDocument/2006/relationships/image" Target="../media/image220.png"/><Relationship Id="rId13" Type="http://schemas.openxmlformats.org/officeDocument/2006/relationships/image" Target="../media/image222.png"/><Relationship Id="rId18" Type="http://schemas.openxmlformats.org/officeDocument/2006/relationships/customXml" Target="../ink/ink1247.xml"/><Relationship Id="rId39" Type="http://schemas.openxmlformats.org/officeDocument/2006/relationships/image" Target="../media/image237.png"/><Relationship Id="rId109" Type="http://schemas.openxmlformats.org/officeDocument/2006/relationships/customXml" Target="../ink/ink1293.xml"/><Relationship Id="rId34" Type="http://schemas.openxmlformats.org/officeDocument/2006/relationships/customXml" Target="../ink/ink1255.xml"/><Relationship Id="rId50" Type="http://schemas.openxmlformats.org/officeDocument/2006/relationships/customXml" Target="../ink/ink1263.xml"/><Relationship Id="rId55" Type="http://schemas.openxmlformats.org/officeDocument/2006/relationships/image" Target="../media/image248.png"/><Relationship Id="rId76" Type="http://schemas.openxmlformats.org/officeDocument/2006/relationships/customXml" Target="../ink/ink1276.xml"/><Relationship Id="rId97" Type="http://schemas.openxmlformats.org/officeDocument/2006/relationships/customXml" Target="../ink/ink1287.xml"/><Relationship Id="rId104" Type="http://schemas.openxmlformats.org/officeDocument/2006/relationships/image" Target="../media/image271.png"/><Relationship Id="rId120" Type="http://schemas.openxmlformats.org/officeDocument/2006/relationships/image" Target="../media/image279.png"/><Relationship Id="rId7" Type="http://schemas.openxmlformats.org/officeDocument/2006/relationships/image" Target="../media/image219.png"/><Relationship Id="rId71" Type="http://schemas.openxmlformats.org/officeDocument/2006/relationships/image" Target="../media/image255.png"/><Relationship Id="rId92" Type="http://schemas.openxmlformats.org/officeDocument/2006/relationships/image" Target="../media/image265.png"/><Relationship Id="rId2" Type="http://schemas.openxmlformats.org/officeDocument/2006/relationships/customXml" Target="../ink/ink1239.xml"/><Relationship Id="rId29" Type="http://schemas.openxmlformats.org/officeDocument/2006/relationships/image" Target="../media/image232.png"/><Relationship Id="rId24" Type="http://schemas.openxmlformats.org/officeDocument/2006/relationships/customXml" Target="../ink/ink1250.xml"/><Relationship Id="rId40" Type="http://schemas.openxmlformats.org/officeDocument/2006/relationships/customXml" Target="../ink/ink1258.xml"/><Relationship Id="rId45" Type="http://schemas.openxmlformats.org/officeDocument/2006/relationships/image" Target="../media/image240.png"/><Relationship Id="rId66" Type="http://schemas.openxmlformats.org/officeDocument/2006/relationships/customXml" Target="../ink/ink1271.xml"/><Relationship Id="rId87" Type="http://schemas.openxmlformats.org/officeDocument/2006/relationships/customXml" Target="../ink/ink1282.xml"/><Relationship Id="rId110" Type="http://schemas.openxmlformats.org/officeDocument/2006/relationships/image" Target="../media/image274.png"/><Relationship Id="rId115" Type="http://schemas.openxmlformats.org/officeDocument/2006/relationships/customXml" Target="../ink/ink1296.xml"/><Relationship Id="rId61" Type="http://schemas.openxmlformats.org/officeDocument/2006/relationships/image" Target="../media/image250.png"/><Relationship Id="rId82" Type="http://schemas.openxmlformats.org/officeDocument/2006/relationships/customXml" Target="../ink/ink1279.xml"/><Relationship Id="rId19" Type="http://schemas.openxmlformats.org/officeDocument/2006/relationships/image" Target="../media/image218.png"/><Relationship Id="rId14" Type="http://schemas.openxmlformats.org/officeDocument/2006/relationships/customXml" Target="../ink/ink1245.xml"/><Relationship Id="rId30" Type="http://schemas.openxmlformats.org/officeDocument/2006/relationships/customXml" Target="../ink/ink1253.xml"/><Relationship Id="rId35" Type="http://schemas.openxmlformats.org/officeDocument/2006/relationships/image" Target="../media/image235.png"/><Relationship Id="rId56" Type="http://schemas.openxmlformats.org/officeDocument/2006/relationships/customXml" Target="../ink/ink1266.xml"/><Relationship Id="rId77" Type="http://schemas.openxmlformats.org/officeDocument/2006/relationships/image" Target="../media/image258.png"/><Relationship Id="rId100" Type="http://schemas.openxmlformats.org/officeDocument/2006/relationships/image" Target="../media/image269.png"/><Relationship Id="rId105" Type="http://schemas.openxmlformats.org/officeDocument/2006/relationships/customXml" Target="../ink/ink1291.xml"/><Relationship Id="rId8" Type="http://schemas.openxmlformats.org/officeDocument/2006/relationships/customXml" Target="../ink/ink1242.xml"/><Relationship Id="rId51" Type="http://schemas.openxmlformats.org/officeDocument/2006/relationships/image" Target="../media/image245.png"/><Relationship Id="rId72" Type="http://schemas.openxmlformats.org/officeDocument/2006/relationships/customXml" Target="../ink/ink1274.xml"/><Relationship Id="rId93" Type="http://schemas.openxmlformats.org/officeDocument/2006/relationships/customXml" Target="../ink/ink1285.xml"/><Relationship Id="rId98" Type="http://schemas.openxmlformats.org/officeDocument/2006/relationships/image" Target="../media/image268.png"/><Relationship Id="rId3" Type="http://schemas.openxmlformats.org/officeDocument/2006/relationships/image" Target="../media/image215.png"/><Relationship Id="rId25" Type="http://schemas.openxmlformats.org/officeDocument/2006/relationships/image" Target="../media/image230.png"/><Relationship Id="rId46" Type="http://schemas.openxmlformats.org/officeDocument/2006/relationships/customXml" Target="../ink/ink1261.xml"/><Relationship Id="rId67" Type="http://schemas.openxmlformats.org/officeDocument/2006/relationships/image" Target="../media/image253.png"/><Relationship Id="rId116" Type="http://schemas.openxmlformats.org/officeDocument/2006/relationships/image" Target="../media/image277.png"/><Relationship Id="rId20" Type="http://schemas.openxmlformats.org/officeDocument/2006/relationships/customXml" Target="../ink/ink1248.xml"/><Relationship Id="rId41" Type="http://schemas.openxmlformats.org/officeDocument/2006/relationships/image" Target="../media/image238.png"/><Relationship Id="rId62" Type="http://schemas.openxmlformats.org/officeDocument/2006/relationships/customXml" Target="../ink/ink1269.xml"/><Relationship Id="rId83" Type="http://schemas.openxmlformats.org/officeDocument/2006/relationships/image" Target="../media/image261.png"/><Relationship Id="rId88" Type="http://schemas.openxmlformats.org/officeDocument/2006/relationships/image" Target="../media/image263.png"/><Relationship Id="rId111" Type="http://schemas.openxmlformats.org/officeDocument/2006/relationships/customXml" Target="../ink/ink1294.xml"/><Relationship Id="rId15" Type="http://schemas.openxmlformats.org/officeDocument/2006/relationships/image" Target="../media/image223.png"/><Relationship Id="rId36" Type="http://schemas.openxmlformats.org/officeDocument/2006/relationships/customXml" Target="../ink/ink1256.xml"/><Relationship Id="rId57" Type="http://schemas.openxmlformats.org/officeDocument/2006/relationships/image" Target="../media/image249.png"/><Relationship Id="rId106" Type="http://schemas.openxmlformats.org/officeDocument/2006/relationships/image" Target="../media/image27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customXml" Target="../ink/ink129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03.xml"/><Relationship Id="rId13" Type="http://schemas.openxmlformats.org/officeDocument/2006/relationships/image" Target="../media/image285.png"/><Relationship Id="rId3" Type="http://schemas.openxmlformats.org/officeDocument/2006/relationships/image" Target="../media/image280.png"/><Relationship Id="rId7" Type="http://schemas.openxmlformats.org/officeDocument/2006/relationships/image" Target="../media/image282.png"/><Relationship Id="rId12" Type="http://schemas.openxmlformats.org/officeDocument/2006/relationships/customXml" Target="../ink/ink1305.xml"/><Relationship Id="rId2" Type="http://schemas.openxmlformats.org/officeDocument/2006/relationships/customXml" Target="../ink/ink130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02.xml"/><Relationship Id="rId11" Type="http://schemas.openxmlformats.org/officeDocument/2006/relationships/image" Target="../media/image284.png"/><Relationship Id="rId5" Type="http://schemas.openxmlformats.org/officeDocument/2006/relationships/image" Target="../media/image281.png"/><Relationship Id="rId15" Type="http://schemas.openxmlformats.org/officeDocument/2006/relationships/image" Target="../media/image286.png"/><Relationship Id="rId10" Type="http://schemas.openxmlformats.org/officeDocument/2006/relationships/customXml" Target="../ink/ink1304.xml"/><Relationship Id="rId4" Type="http://schemas.openxmlformats.org/officeDocument/2006/relationships/customXml" Target="../ink/ink1301.xml"/><Relationship Id="rId9" Type="http://schemas.openxmlformats.org/officeDocument/2006/relationships/image" Target="../media/image283.png"/><Relationship Id="rId14" Type="http://schemas.openxmlformats.org/officeDocument/2006/relationships/customXml" Target="../ink/ink1306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10.xml"/><Relationship Id="rId13" Type="http://schemas.openxmlformats.org/officeDocument/2006/relationships/image" Target="../media/image284.png"/><Relationship Id="rId3" Type="http://schemas.openxmlformats.org/officeDocument/2006/relationships/image" Target="../media/image280.png"/><Relationship Id="rId7" Type="http://schemas.openxmlformats.org/officeDocument/2006/relationships/image" Target="../media/image281.png"/><Relationship Id="rId12" Type="http://schemas.openxmlformats.org/officeDocument/2006/relationships/customXml" Target="../ink/ink1312.xml"/><Relationship Id="rId17" Type="http://schemas.openxmlformats.org/officeDocument/2006/relationships/image" Target="../media/image286.png"/><Relationship Id="rId2" Type="http://schemas.openxmlformats.org/officeDocument/2006/relationships/customXml" Target="../ink/ink1307.xml"/><Relationship Id="rId16" Type="http://schemas.openxmlformats.org/officeDocument/2006/relationships/customXml" Target="../ink/ink13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09.xml"/><Relationship Id="rId11" Type="http://schemas.openxmlformats.org/officeDocument/2006/relationships/image" Target="../media/image283.png"/><Relationship Id="rId5" Type="http://schemas.openxmlformats.org/officeDocument/2006/relationships/image" Target="../media/image287.png"/><Relationship Id="rId15" Type="http://schemas.openxmlformats.org/officeDocument/2006/relationships/image" Target="../media/image285.png"/><Relationship Id="rId10" Type="http://schemas.openxmlformats.org/officeDocument/2006/relationships/customXml" Target="../ink/ink1311.xml"/><Relationship Id="rId4" Type="http://schemas.openxmlformats.org/officeDocument/2006/relationships/customXml" Target="../ink/ink1308.xml"/><Relationship Id="rId9" Type="http://schemas.openxmlformats.org/officeDocument/2006/relationships/image" Target="../media/image282.png"/><Relationship Id="rId14" Type="http://schemas.openxmlformats.org/officeDocument/2006/relationships/customXml" Target="../ink/ink13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810.png"/><Relationship Id="rId3" Type="http://schemas.openxmlformats.org/officeDocument/2006/relationships/image" Target="../media/image3100.png"/><Relationship Id="rId7" Type="http://schemas.openxmlformats.org/officeDocument/2006/relationships/image" Target="../media/image510.png"/><Relationship Id="rId12" Type="http://schemas.openxmlformats.org/officeDocument/2006/relationships/customXml" Target="../ink/ink29.xml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11" Type="http://schemas.openxmlformats.org/officeDocument/2006/relationships/image" Target="../media/image710.png"/><Relationship Id="rId5" Type="http://schemas.openxmlformats.org/officeDocument/2006/relationships/image" Target="../media/image467.png"/><Relationship Id="rId15" Type="http://schemas.openxmlformats.org/officeDocument/2006/relationships/image" Target="../media/image910.png"/><Relationship Id="rId10" Type="http://schemas.openxmlformats.org/officeDocument/2006/relationships/customXml" Target="../ink/ink28.xml"/><Relationship Id="rId4" Type="http://schemas.openxmlformats.org/officeDocument/2006/relationships/customXml" Target="../ink/ink25.xml"/><Relationship Id="rId9" Type="http://schemas.openxmlformats.org/officeDocument/2006/relationships/image" Target="../media/image610.png"/><Relationship Id="rId14" Type="http://schemas.openxmlformats.org/officeDocument/2006/relationships/customXml" Target="../ink/ink30.xml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4.png"/><Relationship Id="rId18" Type="http://schemas.openxmlformats.org/officeDocument/2006/relationships/customXml" Target="../ink/ink1323.xml"/><Relationship Id="rId26" Type="http://schemas.openxmlformats.org/officeDocument/2006/relationships/customXml" Target="../ink/ink1327.xml"/><Relationship Id="rId3" Type="http://schemas.openxmlformats.org/officeDocument/2006/relationships/image" Target="../media/image280.png"/><Relationship Id="rId21" Type="http://schemas.openxmlformats.org/officeDocument/2006/relationships/image" Target="../media/image289.png"/><Relationship Id="rId34" Type="http://schemas.openxmlformats.org/officeDocument/2006/relationships/customXml" Target="../ink/ink1331.xml"/><Relationship Id="rId7" Type="http://schemas.openxmlformats.org/officeDocument/2006/relationships/image" Target="../media/image281.png"/><Relationship Id="rId12" Type="http://schemas.openxmlformats.org/officeDocument/2006/relationships/customXml" Target="../ink/ink1320.xml"/><Relationship Id="rId17" Type="http://schemas.openxmlformats.org/officeDocument/2006/relationships/image" Target="../media/image286.png"/><Relationship Id="rId25" Type="http://schemas.openxmlformats.org/officeDocument/2006/relationships/image" Target="../media/image291.png"/><Relationship Id="rId33" Type="http://schemas.openxmlformats.org/officeDocument/2006/relationships/image" Target="../media/image295.png"/><Relationship Id="rId2" Type="http://schemas.openxmlformats.org/officeDocument/2006/relationships/customXml" Target="../ink/ink1315.xml"/><Relationship Id="rId16" Type="http://schemas.openxmlformats.org/officeDocument/2006/relationships/customXml" Target="../ink/ink1322.xml"/><Relationship Id="rId20" Type="http://schemas.openxmlformats.org/officeDocument/2006/relationships/customXml" Target="../ink/ink1324.xml"/><Relationship Id="rId29" Type="http://schemas.openxmlformats.org/officeDocument/2006/relationships/image" Target="../media/image29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17.xml"/><Relationship Id="rId11" Type="http://schemas.openxmlformats.org/officeDocument/2006/relationships/image" Target="../media/image283.png"/><Relationship Id="rId24" Type="http://schemas.openxmlformats.org/officeDocument/2006/relationships/customXml" Target="../ink/ink1326.xml"/><Relationship Id="rId32" Type="http://schemas.openxmlformats.org/officeDocument/2006/relationships/customXml" Target="../ink/ink1330.xml"/><Relationship Id="rId5" Type="http://schemas.openxmlformats.org/officeDocument/2006/relationships/image" Target="../media/image287.png"/><Relationship Id="rId15" Type="http://schemas.openxmlformats.org/officeDocument/2006/relationships/image" Target="../media/image285.png"/><Relationship Id="rId23" Type="http://schemas.openxmlformats.org/officeDocument/2006/relationships/image" Target="../media/image290.png"/><Relationship Id="rId28" Type="http://schemas.openxmlformats.org/officeDocument/2006/relationships/customXml" Target="../ink/ink1328.xml"/><Relationship Id="rId10" Type="http://schemas.openxmlformats.org/officeDocument/2006/relationships/customXml" Target="../ink/ink1319.xml"/><Relationship Id="rId19" Type="http://schemas.openxmlformats.org/officeDocument/2006/relationships/image" Target="../media/image288.png"/><Relationship Id="rId31" Type="http://schemas.openxmlformats.org/officeDocument/2006/relationships/image" Target="../media/image294.png"/><Relationship Id="rId4" Type="http://schemas.openxmlformats.org/officeDocument/2006/relationships/customXml" Target="../ink/ink1316.xml"/><Relationship Id="rId9" Type="http://schemas.openxmlformats.org/officeDocument/2006/relationships/image" Target="../media/image282.png"/><Relationship Id="rId14" Type="http://schemas.openxmlformats.org/officeDocument/2006/relationships/customXml" Target="../ink/ink1321.xml"/><Relationship Id="rId22" Type="http://schemas.openxmlformats.org/officeDocument/2006/relationships/customXml" Target="../ink/ink1325.xml"/><Relationship Id="rId27" Type="http://schemas.openxmlformats.org/officeDocument/2006/relationships/image" Target="../media/image292.png"/><Relationship Id="rId30" Type="http://schemas.openxmlformats.org/officeDocument/2006/relationships/customXml" Target="../ink/ink1329.xml"/><Relationship Id="rId35" Type="http://schemas.openxmlformats.org/officeDocument/2006/relationships/image" Target="../media/image296.png"/><Relationship Id="rId8" Type="http://schemas.openxmlformats.org/officeDocument/2006/relationships/customXml" Target="../ink/ink1318.xml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4.png"/><Relationship Id="rId18" Type="http://schemas.openxmlformats.org/officeDocument/2006/relationships/customXml" Target="../ink/ink1340.xml"/><Relationship Id="rId26" Type="http://schemas.openxmlformats.org/officeDocument/2006/relationships/customXml" Target="../ink/ink1344.xml"/><Relationship Id="rId39" Type="http://schemas.openxmlformats.org/officeDocument/2006/relationships/image" Target="../media/image298.png"/><Relationship Id="rId21" Type="http://schemas.openxmlformats.org/officeDocument/2006/relationships/image" Target="../media/image289.png"/><Relationship Id="rId34" Type="http://schemas.openxmlformats.org/officeDocument/2006/relationships/customXml" Target="../ink/ink1348.xml"/><Relationship Id="rId42" Type="http://schemas.openxmlformats.org/officeDocument/2006/relationships/customXml" Target="../ink/ink1352.xml"/><Relationship Id="rId47" Type="http://schemas.openxmlformats.org/officeDocument/2006/relationships/image" Target="../media/image197.png"/><Relationship Id="rId50" Type="http://schemas.openxmlformats.org/officeDocument/2006/relationships/customXml" Target="../ink/ink1356.xml"/><Relationship Id="rId55" Type="http://schemas.openxmlformats.org/officeDocument/2006/relationships/image" Target="../media/image305.png"/><Relationship Id="rId7" Type="http://schemas.openxmlformats.org/officeDocument/2006/relationships/image" Target="../media/image281.png"/><Relationship Id="rId2" Type="http://schemas.openxmlformats.org/officeDocument/2006/relationships/customXml" Target="../ink/ink1332.xml"/><Relationship Id="rId16" Type="http://schemas.openxmlformats.org/officeDocument/2006/relationships/customXml" Target="../ink/ink1339.xml"/><Relationship Id="rId29" Type="http://schemas.openxmlformats.org/officeDocument/2006/relationships/image" Target="../media/image293.png"/><Relationship Id="rId11" Type="http://schemas.openxmlformats.org/officeDocument/2006/relationships/image" Target="../media/image283.png"/><Relationship Id="rId24" Type="http://schemas.openxmlformats.org/officeDocument/2006/relationships/customXml" Target="../ink/ink1343.xml"/><Relationship Id="rId32" Type="http://schemas.openxmlformats.org/officeDocument/2006/relationships/customXml" Target="../ink/ink1347.xml"/><Relationship Id="rId37" Type="http://schemas.openxmlformats.org/officeDocument/2006/relationships/image" Target="../media/image297.png"/><Relationship Id="rId40" Type="http://schemas.openxmlformats.org/officeDocument/2006/relationships/customXml" Target="../ink/ink1351.xml"/><Relationship Id="rId45" Type="http://schemas.openxmlformats.org/officeDocument/2006/relationships/image" Target="../media/image301.png"/><Relationship Id="rId53" Type="http://schemas.openxmlformats.org/officeDocument/2006/relationships/image" Target="../media/image304.png"/><Relationship Id="rId58" Type="http://schemas.openxmlformats.org/officeDocument/2006/relationships/customXml" Target="../ink/ink1360.xml"/><Relationship Id="rId5" Type="http://schemas.openxmlformats.org/officeDocument/2006/relationships/image" Target="../media/image287.png"/><Relationship Id="rId19" Type="http://schemas.openxmlformats.org/officeDocument/2006/relationships/image" Target="../media/image288.png"/><Relationship Id="rId4" Type="http://schemas.openxmlformats.org/officeDocument/2006/relationships/customXml" Target="../ink/ink1333.xml"/><Relationship Id="rId9" Type="http://schemas.openxmlformats.org/officeDocument/2006/relationships/image" Target="../media/image282.png"/><Relationship Id="rId14" Type="http://schemas.openxmlformats.org/officeDocument/2006/relationships/customXml" Target="../ink/ink1338.xml"/><Relationship Id="rId22" Type="http://schemas.openxmlformats.org/officeDocument/2006/relationships/customXml" Target="../ink/ink1342.xml"/><Relationship Id="rId27" Type="http://schemas.openxmlformats.org/officeDocument/2006/relationships/image" Target="../media/image292.png"/><Relationship Id="rId30" Type="http://schemas.openxmlformats.org/officeDocument/2006/relationships/customXml" Target="../ink/ink1346.xml"/><Relationship Id="rId35" Type="http://schemas.openxmlformats.org/officeDocument/2006/relationships/image" Target="../media/image296.png"/><Relationship Id="rId43" Type="http://schemas.openxmlformats.org/officeDocument/2006/relationships/image" Target="../media/image300.png"/><Relationship Id="rId48" Type="http://schemas.openxmlformats.org/officeDocument/2006/relationships/customXml" Target="../ink/ink1355.xml"/><Relationship Id="rId56" Type="http://schemas.openxmlformats.org/officeDocument/2006/relationships/customXml" Target="../ink/ink1359.xml"/><Relationship Id="rId8" Type="http://schemas.openxmlformats.org/officeDocument/2006/relationships/customXml" Target="../ink/ink1335.xml"/><Relationship Id="rId51" Type="http://schemas.openxmlformats.org/officeDocument/2006/relationships/image" Target="../media/image303.png"/><Relationship Id="rId3" Type="http://schemas.openxmlformats.org/officeDocument/2006/relationships/image" Target="../media/image280.png"/><Relationship Id="rId12" Type="http://schemas.openxmlformats.org/officeDocument/2006/relationships/customXml" Target="../ink/ink1337.xml"/><Relationship Id="rId17" Type="http://schemas.openxmlformats.org/officeDocument/2006/relationships/image" Target="../media/image286.png"/><Relationship Id="rId25" Type="http://schemas.openxmlformats.org/officeDocument/2006/relationships/image" Target="../media/image291.png"/><Relationship Id="rId33" Type="http://schemas.openxmlformats.org/officeDocument/2006/relationships/image" Target="../media/image295.png"/><Relationship Id="rId38" Type="http://schemas.openxmlformats.org/officeDocument/2006/relationships/customXml" Target="../ink/ink1350.xml"/><Relationship Id="rId46" Type="http://schemas.openxmlformats.org/officeDocument/2006/relationships/customXml" Target="../ink/ink1354.xml"/><Relationship Id="rId59" Type="http://schemas.openxmlformats.org/officeDocument/2006/relationships/image" Target="../media/image307.png"/><Relationship Id="rId20" Type="http://schemas.openxmlformats.org/officeDocument/2006/relationships/customXml" Target="../ink/ink1341.xml"/><Relationship Id="rId41" Type="http://schemas.openxmlformats.org/officeDocument/2006/relationships/image" Target="../media/image299.png"/><Relationship Id="rId54" Type="http://schemas.openxmlformats.org/officeDocument/2006/relationships/customXml" Target="../ink/ink135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34.xml"/><Relationship Id="rId15" Type="http://schemas.openxmlformats.org/officeDocument/2006/relationships/image" Target="../media/image285.png"/><Relationship Id="rId23" Type="http://schemas.openxmlformats.org/officeDocument/2006/relationships/image" Target="../media/image290.png"/><Relationship Id="rId28" Type="http://schemas.openxmlformats.org/officeDocument/2006/relationships/customXml" Target="../ink/ink1345.xml"/><Relationship Id="rId36" Type="http://schemas.openxmlformats.org/officeDocument/2006/relationships/customXml" Target="../ink/ink1349.xml"/><Relationship Id="rId49" Type="http://schemas.openxmlformats.org/officeDocument/2006/relationships/image" Target="../media/image302.png"/><Relationship Id="rId57" Type="http://schemas.openxmlformats.org/officeDocument/2006/relationships/image" Target="../media/image306.png"/><Relationship Id="rId10" Type="http://schemas.openxmlformats.org/officeDocument/2006/relationships/customXml" Target="../ink/ink1336.xml"/><Relationship Id="rId31" Type="http://schemas.openxmlformats.org/officeDocument/2006/relationships/image" Target="../media/image294.png"/><Relationship Id="rId44" Type="http://schemas.openxmlformats.org/officeDocument/2006/relationships/customXml" Target="../ink/ink1353.xml"/><Relationship Id="rId52" Type="http://schemas.openxmlformats.org/officeDocument/2006/relationships/customXml" Target="../ink/ink1357.xml"/></Relationships>
</file>

<file path=ppt/slides/_rels/slide6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73.xml"/><Relationship Id="rId21" Type="http://schemas.openxmlformats.org/officeDocument/2006/relationships/image" Target="../media/image289.png"/><Relationship Id="rId34" Type="http://schemas.openxmlformats.org/officeDocument/2006/relationships/customXml" Target="../ink/ink1377.xml"/><Relationship Id="rId42" Type="http://schemas.openxmlformats.org/officeDocument/2006/relationships/customXml" Target="../ink/ink1381.xml"/><Relationship Id="rId47" Type="http://schemas.openxmlformats.org/officeDocument/2006/relationships/image" Target="../media/image313.png"/><Relationship Id="rId50" Type="http://schemas.openxmlformats.org/officeDocument/2006/relationships/customXml" Target="../ink/ink1385.xml"/><Relationship Id="rId55" Type="http://schemas.openxmlformats.org/officeDocument/2006/relationships/image" Target="../media/image317.png"/><Relationship Id="rId63" Type="http://schemas.openxmlformats.org/officeDocument/2006/relationships/image" Target="../media/image321.png"/><Relationship Id="rId7" Type="http://schemas.openxmlformats.org/officeDocument/2006/relationships/image" Target="../media/image281.png"/><Relationship Id="rId2" Type="http://schemas.openxmlformats.org/officeDocument/2006/relationships/customXml" Target="../ink/ink1361.xml"/><Relationship Id="rId16" Type="http://schemas.openxmlformats.org/officeDocument/2006/relationships/customXml" Target="../ink/ink1368.xml"/><Relationship Id="rId29" Type="http://schemas.openxmlformats.org/officeDocument/2006/relationships/image" Target="../media/image293.png"/><Relationship Id="rId11" Type="http://schemas.openxmlformats.org/officeDocument/2006/relationships/image" Target="../media/image283.png"/><Relationship Id="rId24" Type="http://schemas.openxmlformats.org/officeDocument/2006/relationships/customXml" Target="../ink/ink1372.xml"/><Relationship Id="rId32" Type="http://schemas.openxmlformats.org/officeDocument/2006/relationships/customXml" Target="../ink/ink1376.xml"/><Relationship Id="rId37" Type="http://schemas.openxmlformats.org/officeDocument/2006/relationships/image" Target="../media/image308.png"/><Relationship Id="rId40" Type="http://schemas.openxmlformats.org/officeDocument/2006/relationships/customXml" Target="../ink/ink1380.xml"/><Relationship Id="rId45" Type="http://schemas.openxmlformats.org/officeDocument/2006/relationships/image" Target="../media/image312.png"/><Relationship Id="rId53" Type="http://schemas.openxmlformats.org/officeDocument/2006/relationships/image" Target="../media/image316.png"/><Relationship Id="rId58" Type="http://schemas.openxmlformats.org/officeDocument/2006/relationships/customXml" Target="../ink/ink1389.xml"/><Relationship Id="rId66" Type="http://schemas.openxmlformats.org/officeDocument/2006/relationships/customXml" Target="../ink/ink1393.xml"/><Relationship Id="rId5" Type="http://schemas.openxmlformats.org/officeDocument/2006/relationships/image" Target="../media/image287.png"/><Relationship Id="rId61" Type="http://schemas.openxmlformats.org/officeDocument/2006/relationships/image" Target="../media/image320.png"/><Relationship Id="rId19" Type="http://schemas.openxmlformats.org/officeDocument/2006/relationships/image" Target="../media/image288.png"/><Relationship Id="rId14" Type="http://schemas.openxmlformats.org/officeDocument/2006/relationships/customXml" Target="../ink/ink1367.xml"/><Relationship Id="rId22" Type="http://schemas.openxmlformats.org/officeDocument/2006/relationships/customXml" Target="../ink/ink1371.xml"/><Relationship Id="rId27" Type="http://schemas.openxmlformats.org/officeDocument/2006/relationships/image" Target="../media/image292.png"/><Relationship Id="rId30" Type="http://schemas.openxmlformats.org/officeDocument/2006/relationships/customXml" Target="../ink/ink1375.xml"/><Relationship Id="rId35" Type="http://schemas.openxmlformats.org/officeDocument/2006/relationships/image" Target="../media/image296.png"/><Relationship Id="rId43" Type="http://schemas.openxmlformats.org/officeDocument/2006/relationships/image" Target="../media/image311.png"/><Relationship Id="rId48" Type="http://schemas.openxmlformats.org/officeDocument/2006/relationships/customXml" Target="../ink/ink1384.xml"/><Relationship Id="rId56" Type="http://schemas.openxmlformats.org/officeDocument/2006/relationships/customXml" Target="../ink/ink1388.xml"/><Relationship Id="rId64" Type="http://schemas.openxmlformats.org/officeDocument/2006/relationships/customXml" Target="../ink/ink1392.xml"/><Relationship Id="rId8" Type="http://schemas.openxmlformats.org/officeDocument/2006/relationships/customXml" Target="../ink/ink1364.xml"/><Relationship Id="rId51" Type="http://schemas.openxmlformats.org/officeDocument/2006/relationships/image" Target="../media/image315.png"/><Relationship Id="rId3" Type="http://schemas.openxmlformats.org/officeDocument/2006/relationships/image" Target="../media/image280.png"/><Relationship Id="rId12" Type="http://schemas.openxmlformats.org/officeDocument/2006/relationships/customXml" Target="../ink/ink1366.xml"/><Relationship Id="rId17" Type="http://schemas.openxmlformats.org/officeDocument/2006/relationships/image" Target="../media/image286.png"/><Relationship Id="rId25" Type="http://schemas.openxmlformats.org/officeDocument/2006/relationships/image" Target="../media/image291.png"/><Relationship Id="rId33" Type="http://schemas.openxmlformats.org/officeDocument/2006/relationships/image" Target="../media/image295.png"/><Relationship Id="rId38" Type="http://schemas.openxmlformats.org/officeDocument/2006/relationships/customXml" Target="../ink/ink1379.xml"/><Relationship Id="rId46" Type="http://schemas.openxmlformats.org/officeDocument/2006/relationships/customXml" Target="../ink/ink1383.xml"/><Relationship Id="rId59" Type="http://schemas.openxmlformats.org/officeDocument/2006/relationships/image" Target="../media/image319.png"/><Relationship Id="rId67" Type="http://schemas.openxmlformats.org/officeDocument/2006/relationships/image" Target="../media/image323.png"/><Relationship Id="rId20" Type="http://schemas.openxmlformats.org/officeDocument/2006/relationships/customXml" Target="../ink/ink1370.xml"/><Relationship Id="rId41" Type="http://schemas.openxmlformats.org/officeDocument/2006/relationships/image" Target="../media/image310.png"/><Relationship Id="rId54" Type="http://schemas.openxmlformats.org/officeDocument/2006/relationships/customXml" Target="../ink/ink1387.xml"/><Relationship Id="rId62" Type="http://schemas.openxmlformats.org/officeDocument/2006/relationships/customXml" Target="../ink/ink13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63.xml"/><Relationship Id="rId15" Type="http://schemas.openxmlformats.org/officeDocument/2006/relationships/image" Target="../media/image285.png"/><Relationship Id="rId23" Type="http://schemas.openxmlformats.org/officeDocument/2006/relationships/image" Target="../media/image290.png"/><Relationship Id="rId28" Type="http://schemas.openxmlformats.org/officeDocument/2006/relationships/customXml" Target="../ink/ink1374.xml"/><Relationship Id="rId36" Type="http://schemas.openxmlformats.org/officeDocument/2006/relationships/customXml" Target="../ink/ink1378.xml"/><Relationship Id="rId49" Type="http://schemas.openxmlformats.org/officeDocument/2006/relationships/image" Target="../media/image314.png"/><Relationship Id="rId57" Type="http://schemas.openxmlformats.org/officeDocument/2006/relationships/image" Target="../media/image318.png"/><Relationship Id="rId10" Type="http://schemas.openxmlformats.org/officeDocument/2006/relationships/customXml" Target="../ink/ink1365.xml"/><Relationship Id="rId31" Type="http://schemas.openxmlformats.org/officeDocument/2006/relationships/image" Target="../media/image294.png"/><Relationship Id="rId44" Type="http://schemas.openxmlformats.org/officeDocument/2006/relationships/customXml" Target="../ink/ink1382.xml"/><Relationship Id="rId52" Type="http://schemas.openxmlformats.org/officeDocument/2006/relationships/customXml" Target="../ink/ink1386.xml"/><Relationship Id="rId60" Type="http://schemas.openxmlformats.org/officeDocument/2006/relationships/customXml" Target="../ink/ink1390.xml"/><Relationship Id="rId65" Type="http://schemas.openxmlformats.org/officeDocument/2006/relationships/image" Target="../media/image322.png"/><Relationship Id="rId4" Type="http://schemas.openxmlformats.org/officeDocument/2006/relationships/customXml" Target="../ink/ink1362.xml"/><Relationship Id="rId9" Type="http://schemas.openxmlformats.org/officeDocument/2006/relationships/image" Target="../media/image282.png"/><Relationship Id="rId13" Type="http://schemas.openxmlformats.org/officeDocument/2006/relationships/image" Target="../media/image284.png"/><Relationship Id="rId18" Type="http://schemas.openxmlformats.org/officeDocument/2006/relationships/customXml" Target="../ink/ink1369.xml"/><Relationship Id="rId39" Type="http://schemas.openxmlformats.org/officeDocument/2006/relationships/image" Target="../media/image309.png"/></Relationships>
</file>

<file path=ppt/slides/_rels/slide6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06.xml"/><Relationship Id="rId21" Type="http://schemas.openxmlformats.org/officeDocument/2006/relationships/image" Target="../media/image289.png"/><Relationship Id="rId42" Type="http://schemas.openxmlformats.org/officeDocument/2006/relationships/customXml" Target="../ink/ink1414.xml"/><Relationship Id="rId47" Type="http://schemas.openxmlformats.org/officeDocument/2006/relationships/image" Target="../media/image313.png"/><Relationship Id="rId63" Type="http://schemas.openxmlformats.org/officeDocument/2006/relationships/image" Target="../media/image321.png"/><Relationship Id="rId68" Type="http://schemas.openxmlformats.org/officeDocument/2006/relationships/customXml" Target="../ink/ink1427.xml"/><Relationship Id="rId7" Type="http://schemas.openxmlformats.org/officeDocument/2006/relationships/image" Target="../media/image281.png"/><Relationship Id="rId71" Type="http://schemas.openxmlformats.org/officeDocument/2006/relationships/image" Target="../media/image325.png"/><Relationship Id="rId2" Type="http://schemas.openxmlformats.org/officeDocument/2006/relationships/customXml" Target="../ink/ink1394.xml"/><Relationship Id="rId16" Type="http://schemas.openxmlformats.org/officeDocument/2006/relationships/customXml" Target="../ink/ink1401.xml"/><Relationship Id="rId29" Type="http://schemas.openxmlformats.org/officeDocument/2006/relationships/image" Target="../media/image293.png"/><Relationship Id="rId11" Type="http://schemas.openxmlformats.org/officeDocument/2006/relationships/image" Target="../media/image283.png"/><Relationship Id="rId24" Type="http://schemas.openxmlformats.org/officeDocument/2006/relationships/customXml" Target="../ink/ink1405.xml"/><Relationship Id="rId32" Type="http://schemas.openxmlformats.org/officeDocument/2006/relationships/customXml" Target="../ink/ink1409.xml"/><Relationship Id="rId37" Type="http://schemas.openxmlformats.org/officeDocument/2006/relationships/image" Target="../media/image308.png"/><Relationship Id="rId40" Type="http://schemas.openxmlformats.org/officeDocument/2006/relationships/customXml" Target="../ink/ink1413.xml"/><Relationship Id="rId45" Type="http://schemas.openxmlformats.org/officeDocument/2006/relationships/image" Target="../media/image312.png"/><Relationship Id="rId53" Type="http://schemas.openxmlformats.org/officeDocument/2006/relationships/image" Target="../media/image316.png"/><Relationship Id="rId58" Type="http://schemas.openxmlformats.org/officeDocument/2006/relationships/customXml" Target="../ink/ink1422.xml"/><Relationship Id="rId66" Type="http://schemas.openxmlformats.org/officeDocument/2006/relationships/customXml" Target="../ink/ink1426.xml"/><Relationship Id="rId5" Type="http://schemas.openxmlformats.org/officeDocument/2006/relationships/image" Target="../media/image287.png"/><Relationship Id="rId61" Type="http://schemas.openxmlformats.org/officeDocument/2006/relationships/image" Target="../media/image320.png"/><Relationship Id="rId19" Type="http://schemas.openxmlformats.org/officeDocument/2006/relationships/image" Target="../media/image288.png"/><Relationship Id="rId14" Type="http://schemas.openxmlformats.org/officeDocument/2006/relationships/customXml" Target="../ink/ink1400.xml"/><Relationship Id="rId22" Type="http://schemas.openxmlformats.org/officeDocument/2006/relationships/customXml" Target="../ink/ink1404.xml"/><Relationship Id="rId27" Type="http://schemas.openxmlformats.org/officeDocument/2006/relationships/image" Target="../media/image292.png"/><Relationship Id="rId30" Type="http://schemas.openxmlformats.org/officeDocument/2006/relationships/customXml" Target="../ink/ink1408.xml"/><Relationship Id="rId35" Type="http://schemas.openxmlformats.org/officeDocument/2006/relationships/image" Target="../media/image296.png"/><Relationship Id="rId43" Type="http://schemas.openxmlformats.org/officeDocument/2006/relationships/image" Target="../media/image311.png"/><Relationship Id="rId48" Type="http://schemas.openxmlformats.org/officeDocument/2006/relationships/customXml" Target="../ink/ink1417.xml"/><Relationship Id="rId56" Type="http://schemas.openxmlformats.org/officeDocument/2006/relationships/customXml" Target="../ink/ink1421.xml"/><Relationship Id="rId64" Type="http://schemas.openxmlformats.org/officeDocument/2006/relationships/customXml" Target="../ink/ink1425.xml"/><Relationship Id="rId69" Type="http://schemas.openxmlformats.org/officeDocument/2006/relationships/image" Target="../media/image324.png"/><Relationship Id="rId8" Type="http://schemas.openxmlformats.org/officeDocument/2006/relationships/customXml" Target="../ink/ink1397.xml"/><Relationship Id="rId51" Type="http://schemas.openxmlformats.org/officeDocument/2006/relationships/image" Target="../media/image315.png"/><Relationship Id="rId3" Type="http://schemas.openxmlformats.org/officeDocument/2006/relationships/image" Target="../media/image280.png"/><Relationship Id="rId12" Type="http://schemas.openxmlformats.org/officeDocument/2006/relationships/customXml" Target="../ink/ink1399.xml"/><Relationship Id="rId17" Type="http://schemas.openxmlformats.org/officeDocument/2006/relationships/image" Target="../media/image286.png"/><Relationship Id="rId25" Type="http://schemas.openxmlformats.org/officeDocument/2006/relationships/image" Target="../media/image291.png"/><Relationship Id="rId33" Type="http://schemas.openxmlformats.org/officeDocument/2006/relationships/image" Target="../media/image295.png"/><Relationship Id="rId38" Type="http://schemas.openxmlformats.org/officeDocument/2006/relationships/customXml" Target="../ink/ink1412.xml"/><Relationship Id="rId46" Type="http://schemas.openxmlformats.org/officeDocument/2006/relationships/customXml" Target="../ink/ink1416.xml"/><Relationship Id="rId59" Type="http://schemas.openxmlformats.org/officeDocument/2006/relationships/image" Target="../media/image319.png"/><Relationship Id="rId67" Type="http://schemas.openxmlformats.org/officeDocument/2006/relationships/image" Target="../media/image323.png"/><Relationship Id="rId20" Type="http://schemas.openxmlformats.org/officeDocument/2006/relationships/customXml" Target="../ink/ink1403.xml"/><Relationship Id="rId41" Type="http://schemas.openxmlformats.org/officeDocument/2006/relationships/image" Target="../media/image310.png"/><Relationship Id="rId54" Type="http://schemas.openxmlformats.org/officeDocument/2006/relationships/customXml" Target="../ink/ink1420.xml"/><Relationship Id="rId62" Type="http://schemas.openxmlformats.org/officeDocument/2006/relationships/customXml" Target="../ink/ink1424.xml"/><Relationship Id="rId70" Type="http://schemas.openxmlformats.org/officeDocument/2006/relationships/customXml" Target="../ink/ink14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96.xml"/><Relationship Id="rId15" Type="http://schemas.openxmlformats.org/officeDocument/2006/relationships/image" Target="../media/image285.png"/><Relationship Id="rId23" Type="http://schemas.openxmlformats.org/officeDocument/2006/relationships/image" Target="../media/image290.png"/><Relationship Id="rId28" Type="http://schemas.openxmlformats.org/officeDocument/2006/relationships/customXml" Target="../ink/ink1407.xml"/><Relationship Id="rId36" Type="http://schemas.openxmlformats.org/officeDocument/2006/relationships/customXml" Target="../ink/ink1411.xml"/><Relationship Id="rId49" Type="http://schemas.openxmlformats.org/officeDocument/2006/relationships/image" Target="../media/image314.png"/><Relationship Id="rId57" Type="http://schemas.openxmlformats.org/officeDocument/2006/relationships/image" Target="../media/image318.png"/><Relationship Id="rId10" Type="http://schemas.openxmlformats.org/officeDocument/2006/relationships/customXml" Target="../ink/ink1398.xml"/><Relationship Id="rId31" Type="http://schemas.openxmlformats.org/officeDocument/2006/relationships/image" Target="../media/image294.png"/><Relationship Id="rId44" Type="http://schemas.openxmlformats.org/officeDocument/2006/relationships/customXml" Target="../ink/ink1415.xml"/><Relationship Id="rId52" Type="http://schemas.openxmlformats.org/officeDocument/2006/relationships/customXml" Target="../ink/ink1419.xml"/><Relationship Id="rId60" Type="http://schemas.openxmlformats.org/officeDocument/2006/relationships/customXml" Target="../ink/ink1423.xml"/><Relationship Id="rId65" Type="http://schemas.openxmlformats.org/officeDocument/2006/relationships/image" Target="../media/image322.png"/><Relationship Id="rId4" Type="http://schemas.openxmlformats.org/officeDocument/2006/relationships/customXml" Target="../ink/ink1395.xml"/><Relationship Id="rId9" Type="http://schemas.openxmlformats.org/officeDocument/2006/relationships/image" Target="../media/image282.png"/><Relationship Id="rId13" Type="http://schemas.openxmlformats.org/officeDocument/2006/relationships/image" Target="../media/image284.png"/><Relationship Id="rId18" Type="http://schemas.openxmlformats.org/officeDocument/2006/relationships/customXml" Target="../ink/ink1402.xml"/><Relationship Id="rId39" Type="http://schemas.openxmlformats.org/officeDocument/2006/relationships/image" Target="../media/image309.png"/><Relationship Id="rId34" Type="http://schemas.openxmlformats.org/officeDocument/2006/relationships/customXml" Target="../ink/ink1410.xml"/><Relationship Id="rId50" Type="http://schemas.openxmlformats.org/officeDocument/2006/relationships/customXml" Target="../ink/ink1418.xml"/><Relationship Id="rId55" Type="http://schemas.openxmlformats.org/officeDocument/2006/relationships/image" Target="../media/image317.png"/></Relationships>
</file>

<file path=ppt/slides/_rels/slide6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41.xml"/><Relationship Id="rId21" Type="http://schemas.openxmlformats.org/officeDocument/2006/relationships/image" Target="../media/image289.png"/><Relationship Id="rId42" Type="http://schemas.openxmlformats.org/officeDocument/2006/relationships/customXml" Target="../ink/ink1449.xml"/><Relationship Id="rId47" Type="http://schemas.openxmlformats.org/officeDocument/2006/relationships/image" Target="../media/image313.png"/><Relationship Id="rId63" Type="http://schemas.openxmlformats.org/officeDocument/2006/relationships/image" Target="../media/image321.png"/><Relationship Id="rId68" Type="http://schemas.openxmlformats.org/officeDocument/2006/relationships/customXml" Target="../ink/ink1462.xml"/><Relationship Id="rId2" Type="http://schemas.openxmlformats.org/officeDocument/2006/relationships/customXml" Target="../ink/ink1429.xml"/><Relationship Id="rId16" Type="http://schemas.openxmlformats.org/officeDocument/2006/relationships/customXml" Target="../ink/ink1436.xml"/><Relationship Id="rId29" Type="http://schemas.openxmlformats.org/officeDocument/2006/relationships/image" Target="../media/image293.png"/><Relationship Id="rId11" Type="http://schemas.openxmlformats.org/officeDocument/2006/relationships/image" Target="../media/image283.png"/><Relationship Id="rId24" Type="http://schemas.openxmlformats.org/officeDocument/2006/relationships/customXml" Target="../ink/ink1440.xml"/><Relationship Id="rId32" Type="http://schemas.openxmlformats.org/officeDocument/2006/relationships/customXml" Target="../ink/ink1444.xml"/><Relationship Id="rId37" Type="http://schemas.openxmlformats.org/officeDocument/2006/relationships/image" Target="../media/image308.png"/><Relationship Id="rId40" Type="http://schemas.openxmlformats.org/officeDocument/2006/relationships/customXml" Target="../ink/ink1448.xml"/><Relationship Id="rId45" Type="http://schemas.openxmlformats.org/officeDocument/2006/relationships/image" Target="../media/image312.png"/><Relationship Id="rId53" Type="http://schemas.openxmlformats.org/officeDocument/2006/relationships/image" Target="../media/image316.png"/><Relationship Id="rId58" Type="http://schemas.openxmlformats.org/officeDocument/2006/relationships/customXml" Target="../ink/ink1457.xml"/><Relationship Id="rId66" Type="http://schemas.openxmlformats.org/officeDocument/2006/relationships/customXml" Target="../ink/ink1461.xml"/><Relationship Id="rId5" Type="http://schemas.openxmlformats.org/officeDocument/2006/relationships/image" Target="../media/image287.png"/><Relationship Id="rId61" Type="http://schemas.openxmlformats.org/officeDocument/2006/relationships/image" Target="../media/image320.png"/><Relationship Id="rId19" Type="http://schemas.openxmlformats.org/officeDocument/2006/relationships/image" Target="../media/image288.png"/><Relationship Id="rId14" Type="http://schemas.openxmlformats.org/officeDocument/2006/relationships/customXml" Target="../ink/ink1435.xml"/><Relationship Id="rId22" Type="http://schemas.openxmlformats.org/officeDocument/2006/relationships/customXml" Target="../ink/ink1439.xml"/><Relationship Id="rId27" Type="http://schemas.openxmlformats.org/officeDocument/2006/relationships/image" Target="../media/image292.png"/><Relationship Id="rId30" Type="http://schemas.openxmlformats.org/officeDocument/2006/relationships/customXml" Target="../ink/ink1443.xml"/><Relationship Id="rId35" Type="http://schemas.openxmlformats.org/officeDocument/2006/relationships/image" Target="../media/image296.png"/><Relationship Id="rId43" Type="http://schemas.openxmlformats.org/officeDocument/2006/relationships/image" Target="../media/image311.png"/><Relationship Id="rId48" Type="http://schemas.openxmlformats.org/officeDocument/2006/relationships/customXml" Target="../ink/ink1452.xml"/><Relationship Id="rId56" Type="http://schemas.openxmlformats.org/officeDocument/2006/relationships/customXml" Target="../ink/ink1456.xml"/><Relationship Id="rId64" Type="http://schemas.openxmlformats.org/officeDocument/2006/relationships/customXml" Target="../ink/ink1460.xml"/><Relationship Id="rId69" Type="http://schemas.openxmlformats.org/officeDocument/2006/relationships/image" Target="../media/image324.png"/><Relationship Id="rId8" Type="http://schemas.openxmlformats.org/officeDocument/2006/relationships/customXml" Target="../ink/ink1432.xml"/><Relationship Id="rId51" Type="http://schemas.openxmlformats.org/officeDocument/2006/relationships/image" Target="../media/image315.png"/><Relationship Id="rId72" Type="http://schemas.openxmlformats.org/officeDocument/2006/relationships/customXml" Target="../ink/ink1464.xml"/><Relationship Id="rId3" Type="http://schemas.openxmlformats.org/officeDocument/2006/relationships/image" Target="../media/image280.png"/><Relationship Id="rId12" Type="http://schemas.openxmlformats.org/officeDocument/2006/relationships/customXml" Target="../ink/ink1434.xml"/><Relationship Id="rId17" Type="http://schemas.openxmlformats.org/officeDocument/2006/relationships/image" Target="../media/image286.png"/><Relationship Id="rId25" Type="http://schemas.openxmlformats.org/officeDocument/2006/relationships/image" Target="../media/image291.png"/><Relationship Id="rId33" Type="http://schemas.openxmlformats.org/officeDocument/2006/relationships/image" Target="../media/image295.png"/><Relationship Id="rId38" Type="http://schemas.openxmlformats.org/officeDocument/2006/relationships/customXml" Target="../ink/ink1447.xml"/><Relationship Id="rId46" Type="http://schemas.openxmlformats.org/officeDocument/2006/relationships/customXml" Target="../ink/ink1451.xml"/><Relationship Id="rId59" Type="http://schemas.openxmlformats.org/officeDocument/2006/relationships/image" Target="../media/image319.png"/><Relationship Id="rId67" Type="http://schemas.openxmlformats.org/officeDocument/2006/relationships/image" Target="../media/image323.png"/><Relationship Id="rId20" Type="http://schemas.openxmlformats.org/officeDocument/2006/relationships/customXml" Target="../ink/ink1438.xml"/><Relationship Id="rId41" Type="http://schemas.openxmlformats.org/officeDocument/2006/relationships/image" Target="../media/image310.png"/><Relationship Id="rId54" Type="http://schemas.openxmlformats.org/officeDocument/2006/relationships/customXml" Target="../ink/ink1455.xml"/><Relationship Id="rId62" Type="http://schemas.openxmlformats.org/officeDocument/2006/relationships/customXml" Target="../ink/ink1459.xml"/><Relationship Id="rId70" Type="http://schemas.openxmlformats.org/officeDocument/2006/relationships/customXml" Target="../ink/ink146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31.xml"/><Relationship Id="rId15" Type="http://schemas.openxmlformats.org/officeDocument/2006/relationships/image" Target="../media/image285.png"/><Relationship Id="rId23" Type="http://schemas.openxmlformats.org/officeDocument/2006/relationships/image" Target="../media/image290.png"/><Relationship Id="rId28" Type="http://schemas.openxmlformats.org/officeDocument/2006/relationships/customXml" Target="../ink/ink1442.xml"/><Relationship Id="rId36" Type="http://schemas.openxmlformats.org/officeDocument/2006/relationships/customXml" Target="../ink/ink1446.xml"/><Relationship Id="rId49" Type="http://schemas.openxmlformats.org/officeDocument/2006/relationships/image" Target="../media/image314.png"/><Relationship Id="rId57" Type="http://schemas.openxmlformats.org/officeDocument/2006/relationships/image" Target="../media/image318.png"/><Relationship Id="rId10" Type="http://schemas.openxmlformats.org/officeDocument/2006/relationships/customXml" Target="../ink/ink1433.xml"/><Relationship Id="rId31" Type="http://schemas.openxmlformats.org/officeDocument/2006/relationships/image" Target="../media/image294.png"/><Relationship Id="rId44" Type="http://schemas.openxmlformats.org/officeDocument/2006/relationships/customXml" Target="../ink/ink1450.xml"/><Relationship Id="rId52" Type="http://schemas.openxmlformats.org/officeDocument/2006/relationships/customXml" Target="../ink/ink1454.xml"/><Relationship Id="rId60" Type="http://schemas.openxmlformats.org/officeDocument/2006/relationships/customXml" Target="../ink/ink1458.xml"/><Relationship Id="rId65" Type="http://schemas.openxmlformats.org/officeDocument/2006/relationships/image" Target="../media/image322.png"/><Relationship Id="rId73" Type="http://schemas.openxmlformats.org/officeDocument/2006/relationships/image" Target="../media/image326.png"/><Relationship Id="rId4" Type="http://schemas.openxmlformats.org/officeDocument/2006/relationships/customXml" Target="../ink/ink1430.xml"/><Relationship Id="rId9" Type="http://schemas.openxmlformats.org/officeDocument/2006/relationships/image" Target="../media/image282.png"/><Relationship Id="rId13" Type="http://schemas.openxmlformats.org/officeDocument/2006/relationships/image" Target="../media/image284.png"/><Relationship Id="rId18" Type="http://schemas.openxmlformats.org/officeDocument/2006/relationships/customXml" Target="../ink/ink1437.xml"/><Relationship Id="rId39" Type="http://schemas.openxmlformats.org/officeDocument/2006/relationships/image" Target="../media/image309.png"/><Relationship Id="rId34" Type="http://schemas.openxmlformats.org/officeDocument/2006/relationships/customXml" Target="../ink/ink1445.xml"/><Relationship Id="rId50" Type="http://schemas.openxmlformats.org/officeDocument/2006/relationships/customXml" Target="../ink/ink1453.xml"/><Relationship Id="rId55" Type="http://schemas.openxmlformats.org/officeDocument/2006/relationships/image" Target="../media/image317.png"/><Relationship Id="rId7" Type="http://schemas.openxmlformats.org/officeDocument/2006/relationships/image" Target="../media/image281.png"/><Relationship Id="rId71" Type="http://schemas.openxmlformats.org/officeDocument/2006/relationships/image" Target="../media/image325.png"/></Relationships>
</file>

<file path=ppt/slides/_rels/slide6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77.xml"/><Relationship Id="rId21" Type="http://schemas.openxmlformats.org/officeDocument/2006/relationships/image" Target="../media/image289.png"/><Relationship Id="rId42" Type="http://schemas.openxmlformats.org/officeDocument/2006/relationships/customXml" Target="../ink/ink1485.xml"/><Relationship Id="rId47" Type="http://schemas.openxmlformats.org/officeDocument/2006/relationships/image" Target="../media/image313.png"/><Relationship Id="rId63" Type="http://schemas.openxmlformats.org/officeDocument/2006/relationships/image" Target="../media/image321.png"/><Relationship Id="rId68" Type="http://schemas.openxmlformats.org/officeDocument/2006/relationships/customXml" Target="../ink/ink1498.xml"/><Relationship Id="rId16" Type="http://schemas.openxmlformats.org/officeDocument/2006/relationships/customXml" Target="../ink/ink1472.xml"/><Relationship Id="rId11" Type="http://schemas.openxmlformats.org/officeDocument/2006/relationships/image" Target="../media/image283.png"/><Relationship Id="rId32" Type="http://schemas.openxmlformats.org/officeDocument/2006/relationships/customXml" Target="../ink/ink1480.xml"/><Relationship Id="rId37" Type="http://schemas.openxmlformats.org/officeDocument/2006/relationships/image" Target="../media/image308.png"/><Relationship Id="rId53" Type="http://schemas.openxmlformats.org/officeDocument/2006/relationships/image" Target="../media/image316.png"/><Relationship Id="rId58" Type="http://schemas.openxmlformats.org/officeDocument/2006/relationships/customXml" Target="../ink/ink1493.xml"/><Relationship Id="rId74" Type="http://schemas.openxmlformats.org/officeDocument/2006/relationships/customXml" Target="../ink/ink1501.xml"/><Relationship Id="rId79" Type="http://schemas.openxmlformats.org/officeDocument/2006/relationships/image" Target="../media/image329.png"/><Relationship Id="rId5" Type="http://schemas.openxmlformats.org/officeDocument/2006/relationships/image" Target="../media/image287.png"/><Relationship Id="rId61" Type="http://schemas.openxmlformats.org/officeDocument/2006/relationships/image" Target="../media/image320.png"/><Relationship Id="rId82" Type="http://schemas.openxmlformats.org/officeDocument/2006/relationships/customXml" Target="../ink/ink1505.xml"/><Relationship Id="rId19" Type="http://schemas.openxmlformats.org/officeDocument/2006/relationships/image" Target="../media/image288.png"/><Relationship Id="rId14" Type="http://schemas.openxmlformats.org/officeDocument/2006/relationships/customXml" Target="../ink/ink1471.xml"/><Relationship Id="rId22" Type="http://schemas.openxmlformats.org/officeDocument/2006/relationships/customXml" Target="../ink/ink1475.xml"/><Relationship Id="rId27" Type="http://schemas.openxmlformats.org/officeDocument/2006/relationships/image" Target="../media/image292.png"/><Relationship Id="rId30" Type="http://schemas.openxmlformats.org/officeDocument/2006/relationships/customXml" Target="../ink/ink1479.xml"/><Relationship Id="rId35" Type="http://schemas.openxmlformats.org/officeDocument/2006/relationships/image" Target="../media/image296.png"/><Relationship Id="rId43" Type="http://schemas.openxmlformats.org/officeDocument/2006/relationships/image" Target="../media/image311.png"/><Relationship Id="rId48" Type="http://schemas.openxmlformats.org/officeDocument/2006/relationships/customXml" Target="../ink/ink1488.xml"/><Relationship Id="rId56" Type="http://schemas.openxmlformats.org/officeDocument/2006/relationships/customXml" Target="../ink/ink1492.xml"/><Relationship Id="rId64" Type="http://schemas.openxmlformats.org/officeDocument/2006/relationships/customXml" Target="../ink/ink1496.xml"/><Relationship Id="rId69" Type="http://schemas.openxmlformats.org/officeDocument/2006/relationships/image" Target="../media/image324.png"/><Relationship Id="rId77" Type="http://schemas.openxmlformats.org/officeDocument/2006/relationships/image" Target="../media/image64.png"/><Relationship Id="rId8" Type="http://schemas.openxmlformats.org/officeDocument/2006/relationships/customXml" Target="../ink/ink1468.xml"/><Relationship Id="rId51" Type="http://schemas.openxmlformats.org/officeDocument/2006/relationships/image" Target="../media/image315.png"/><Relationship Id="rId72" Type="http://schemas.openxmlformats.org/officeDocument/2006/relationships/customXml" Target="../ink/ink1500.xml"/><Relationship Id="rId80" Type="http://schemas.openxmlformats.org/officeDocument/2006/relationships/customXml" Target="../ink/ink1504.xml"/><Relationship Id="rId3" Type="http://schemas.openxmlformats.org/officeDocument/2006/relationships/image" Target="../media/image280.png"/><Relationship Id="rId12" Type="http://schemas.openxmlformats.org/officeDocument/2006/relationships/customXml" Target="../ink/ink1470.xml"/><Relationship Id="rId17" Type="http://schemas.openxmlformats.org/officeDocument/2006/relationships/image" Target="../media/image286.png"/><Relationship Id="rId25" Type="http://schemas.openxmlformats.org/officeDocument/2006/relationships/image" Target="../media/image291.png"/><Relationship Id="rId33" Type="http://schemas.openxmlformats.org/officeDocument/2006/relationships/image" Target="../media/image295.png"/><Relationship Id="rId38" Type="http://schemas.openxmlformats.org/officeDocument/2006/relationships/customXml" Target="../ink/ink1483.xml"/><Relationship Id="rId46" Type="http://schemas.openxmlformats.org/officeDocument/2006/relationships/customXml" Target="../ink/ink1487.xml"/><Relationship Id="rId59" Type="http://schemas.openxmlformats.org/officeDocument/2006/relationships/image" Target="../media/image319.png"/><Relationship Id="rId67" Type="http://schemas.openxmlformats.org/officeDocument/2006/relationships/image" Target="../media/image323.png"/><Relationship Id="rId20" Type="http://schemas.openxmlformats.org/officeDocument/2006/relationships/customXml" Target="../ink/ink1474.xml"/><Relationship Id="rId41" Type="http://schemas.openxmlformats.org/officeDocument/2006/relationships/image" Target="../media/image310.png"/><Relationship Id="rId54" Type="http://schemas.openxmlformats.org/officeDocument/2006/relationships/customXml" Target="../ink/ink1491.xml"/><Relationship Id="rId62" Type="http://schemas.openxmlformats.org/officeDocument/2006/relationships/customXml" Target="../ink/ink1495.xml"/><Relationship Id="rId70" Type="http://schemas.openxmlformats.org/officeDocument/2006/relationships/customXml" Target="../ink/ink1499.xml"/><Relationship Id="rId75" Type="http://schemas.openxmlformats.org/officeDocument/2006/relationships/image" Target="../media/image328.png"/><Relationship Id="rId83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67.xml"/><Relationship Id="rId15" Type="http://schemas.openxmlformats.org/officeDocument/2006/relationships/image" Target="../media/image285.png"/><Relationship Id="rId23" Type="http://schemas.openxmlformats.org/officeDocument/2006/relationships/image" Target="../media/image290.png"/><Relationship Id="rId28" Type="http://schemas.openxmlformats.org/officeDocument/2006/relationships/customXml" Target="../ink/ink1478.xml"/><Relationship Id="rId36" Type="http://schemas.openxmlformats.org/officeDocument/2006/relationships/customXml" Target="../ink/ink1482.xml"/><Relationship Id="rId49" Type="http://schemas.openxmlformats.org/officeDocument/2006/relationships/image" Target="../media/image314.png"/><Relationship Id="rId57" Type="http://schemas.openxmlformats.org/officeDocument/2006/relationships/image" Target="../media/image318.png"/><Relationship Id="rId10" Type="http://schemas.openxmlformats.org/officeDocument/2006/relationships/customXml" Target="../ink/ink1469.xml"/><Relationship Id="rId31" Type="http://schemas.openxmlformats.org/officeDocument/2006/relationships/image" Target="../media/image294.png"/><Relationship Id="rId44" Type="http://schemas.openxmlformats.org/officeDocument/2006/relationships/customXml" Target="../ink/ink1486.xml"/><Relationship Id="rId52" Type="http://schemas.openxmlformats.org/officeDocument/2006/relationships/customXml" Target="../ink/ink1490.xml"/><Relationship Id="rId60" Type="http://schemas.openxmlformats.org/officeDocument/2006/relationships/customXml" Target="../ink/ink1494.xml"/><Relationship Id="rId65" Type="http://schemas.openxmlformats.org/officeDocument/2006/relationships/image" Target="../media/image322.png"/><Relationship Id="rId73" Type="http://schemas.openxmlformats.org/officeDocument/2006/relationships/image" Target="../media/image327.png"/><Relationship Id="rId78" Type="http://schemas.openxmlformats.org/officeDocument/2006/relationships/customXml" Target="../ink/ink1503.xml"/><Relationship Id="rId81" Type="http://schemas.openxmlformats.org/officeDocument/2006/relationships/image" Target="../media/image330.png"/><Relationship Id="rId4" Type="http://schemas.openxmlformats.org/officeDocument/2006/relationships/customXml" Target="../ink/ink1466.xml"/><Relationship Id="rId9" Type="http://schemas.openxmlformats.org/officeDocument/2006/relationships/image" Target="../media/image282.png"/><Relationship Id="rId13" Type="http://schemas.openxmlformats.org/officeDocument/2006/relationships/image" Target="../media/image284.png"/><Relationship Id="rId18" Type="http://schemas.openxmlformats.org/officeDocument/2006/relationships/customXml" Target="../ink/ink1473.xml"/><Relationship Id="rId39" Type="http://schemas.openxmlformats.org/officeDocument/2006/relationships/image" Target="../media/image309.png"/><Relationship Id="rId34" Type="http://schemas.openxmlformats.org/officeDocument/2006/relationships/customXml" Target="../ink/ink1481.xml"/><Relationship Id="rId50" Type="http://schemas.openxmlformats.org/officeDocument/2006/relationships/customXml" Target="../ink/ink1489.xml"/><Relationship Id="rId55" Type="http://schemas.openxmlformats.org/officeDocument/2006/relationships/image" Target="../media/image317.png"/><Relationship Id="rId76" Type="http://schemas.openxmlformats.org/officeDocument/2006/relationships/customXml" Target="../ink/ink1502.xml"/><Relationship Id="rId7" Type="http://schemas.openxmlformats.org/officeDocument/2006/relationships/image" Target="../media/image281.png"/><Relationship Id="rId71" Type="http://schemas.openxmlformats.org/officeDocument/2006/relationships/image" Target="../media/image325.png"/><Relationship Id="rId2" Type="http://schemas.openxmlformats.org/officeDocument/2006/relationships/customXml" Target="../ink/ink1465.xml"/><Relationship Id="rId29" Type="http://schemas.openxmlformats.org/officeDocument/2006/relationships/image" Target="../media/image293.png"/><Relationship Id="rId24" Type="http://schemas.openxmlformats.org/officeDocument/2006/relationships/customXml" Target="../ink/ink1476.xml"/><Relationship Id="rId40" Type="http://schemas.openxmlformats.org/officeDocument/2006/relationships/customXml" Target="../ink/ink1484.xml"/><Relationship Id="rId45" Type="http://schemas.openxmlformats.org/officeDocument/2006/relationships/image" Target="../media/image312.png"/><Relationship Id="rId66" Type="http://schemas.openxmlformats.org/officeDocument/2006/relationships/customXml" Target="../ink/ink1497.xml"/></Relationships>
</file>

<file path=ppt/slides/_rels/slide6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18.xml"/><Relationship Id="rId21" Type="http://schemas.openxmlformats.org/officeDocument/2006/relationships/image" Target="../media/image289.png"/><Relationship Id="rId42" Type="http://schemas.openxmlformats.org/officeDocument/2006/relationships/customXml" Target="../ink/ink1526.xml"/><Relationship Id="rId47" Type="http://schemas.openxmlformats.org/officeDocument/2006/relationships/image" Target="../media/image313.png"/><Relationship Id="rId63" Type="http://schemas.openxmlformats.org/officeDocument/2006/relationships/image" Target="../media/image321.png"/><Relationship Id="rId68" Type="http://schemas.openxmlformats.org/officeDocument/2006/relationships/customXml" Target="../ink/ink1539.xml"/><Relationship Id="rId84" Type="http://schemas.openxmlformats.org/officeDocument/2006/relationships/customXml" Target="../ink/ink1547.xml"/><Relationship Id="rId16" Type="http://schemas.openxmlformats.org/officeDocument/2006/relationships/customXml" Target="../ink/ink1513.xml"/><Relationship Id="rId11" Type="http://schemas.openxmlformats.org/officeDocument/2006/relationships/image" Target="../media/image283.png"/><Relationship Id="rId32" Type="http://schemas.openxmlformats.org/officeDocument/2006/relationships/customXml" Target="../ink/ink1521.xml"/><Relationship Id="rId37" Type="http://schemas.openxmlformats.org/officeDocument/2006/relationships/image" Target="../media/image308.png"/><Relationship Id="rId53" Type="http://schemas.openxmlformats.org/officeDocument/2006/relationships/image" Target="../media/image316.png"/><Relationship Id="rId58" Type="http://schemas.openxmlformats.org/officeDocument/2006/relationships/customXml" Target="../ink/ink1534.xml"/><Relationship Id="rId74" Type="http://schemas.openxmlformats.org/officeDocument/2006/relationships/customXml" Target="../ink/ink1542.xml"/><Relationship Id="rId79" Type="http://schemas.openxmlformats.org/officeDocument/2006/relationships/image" Target="../media/image330.png"/><Relationship Id="rId5" Type="http://schemas.openxmlformats.org/officeDocument/2006/relationships/image" Target="../media/image287.png"/><Relationship Id="rId19" Type="http://schemas.openxmlformats.org/officeDocument/2006/relationships/image" Target="../media/image288.png"/><Relationship Id="rId14" Type="http://schemas.openxmlformats.org/officeDocument/2006/relationships/customXml" Target="../ink/ink1512.xml"/><Relationship Id="rId22" Type="http://schemas.openxmlformats.org/officeDocument/2006/relationships/customXml" Target="../ink/ink1516.xml"/><Relationship Id="rId27" Type="http://schemas.openxmlformats.org/officeDocument/2006/relationships/image" Target="../media/image292.png"/><Relationship Id="rId30" Type="http://schemas.openxmlformats.org/officeDocument/2006/relationships/customXml" Target="../ink/ink1520.xml"/><Relationship Id="rId35" Type="http://schemas.openxmlformats.org/officeDocument/2006/relationships/image" Target="../media/image296.png"/><Relationship Id="rId43" Type="http://schemas.openxmlformats.org/officeDocument/2006/relationships/image" Target="../media/image311.png"/><Relationship Id="rId48" Type="http://schemas.openxmlformats.org/officeDocument/2006/relationships/customXml" Target="../ink/ink1529.xml"/><Relationship Id="rId56" Type="http://schemas.openxmlformats.org/officeDocument/2006/relationships/customXml" Target="../ink/ink1533.xml"/><Relationship Id="rId64" Type="http://schemas.openxmlformats.org/officeDocument/2006/relationships/customXml" Target="../ink/ink1537.xml"/><Relationship Id="rId69" Type="http://schemas.openxmlformats.org/officeDocument/2006/relationships/image" Target="../media/image324.png"/><Relationship Id="rId77" Type="http://schemas.openxmlformats.org/officeDocument/2006/relationships/image" Target="../media/image329.png"/><Relationship Id="rId8" Type="http://schemas.openxmlformats.org/officeDocument/2006/relationships/customXml" Target="../ink/ink1509.xml"/><Relationship Id="rId51" Type="http://schemas.openxmlformats.org/officeDocument/2006/relationships/image" Target="../media/image315.png"/><Relationship Id="rId72" Type="http://schemas.openxmlformats.org/officeDocument/2006/relationships/customXml" Target="../ink/ink1541.xml"/><Relationship Id="rId80" Type="http://schemas.openxmlformats.org/officeDocument/2006/relationships/customXml" Target="../ink/ink1545.xml"/><Relationship Id="rId85" Type="http://schemas.openxmlformats.org/officeDocument/2006/relationships/image" Target="../media/image333.png"/><Relationship Id="rId3" Type="http://schemas.openxmlformats.org/officeDocument/2006/relationships/image" Target="../media/image280.png"/><Relationship Id="rId12" Type="http://schemas.openxmlformats.org/officeDocument/2006/relationships/customXml" Target="../ink/ink1511.xml"/><Relationship Id="rId17" Type="http://schemas.openxmlformats.org/officeDocument/2006/relationships/image" Target="../media/image286.png"/><Relationship Id="rId25" Type="http://schemas.openxmlformats.org/officeDocument/2006/relationships/image" Target="../media/image291.png"/><Relationship Id="rId33" Type="http://schemas.openxmlformats.org/officeDocument/2006/relationships/image" Target="../media/image295.png"/><Relationship Id="rId38" Type="http://schemas.openxmlformats.org/officeDocument/2006/relationships/customXml" Target="../ink/ink1524.xml"/><Relationship Id="rId46" Type="http://schemas.openxmlformats.org/officeDocument/2006/relationships/customXml" Target="../ink/ink1528.xml"/><Relationship Id="rId59" Type="http://schemas.openxmlformats.org/officeDocument/2006/relationships/image" Target="../media/image319.png"/><Relationship Id="rId67" Type="http://schemas.openxmlformats.org/officeDocument/2006/relationships/image" Target="../media/image323.png"/><Relationship Id="rId20" Type="http://schemas.openxmlformats.org/officeDocument/2006/relationships/customXml" Target="../ink/ink1515.xml"/><Relationship Id="rId41" Type="http://schemas.openxmlformats.org/officeDocument/2006/relationships/image" Target="../media/image310.png"/><Relationship Id="rId54" Type="http://schemas.openxmlformats.org/officeDocument/2006/relationships/customXml" Target="../ink/ink1532.xml"/><Relationship Id="rId62" Type="http://schemas.openxmlformats.org/officeDocument/2006/relationships/customXml" Target="../ink/ink1536.xml"/><Relationship Id="rId70" Type="http://schemas.openxmlformats.org/officeDocument/2006/relationships/customXml" Target="../ink/ink1540.xml"/><Relationship Id="rId75" Type="http://schemas.openxmlformats.org/officeDocument/2006/relationships/image" Target="../media/image64.png"/><Relationship Id="rId83" Type="http://schemas.openxmlformats.org/officeDocument/2006/relationships/image" Target="../media/image33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08.xml"/><Relationship Id="rId15" Type="http://schemas.openxmlformats.org/officeDocument/2006/relationships/image" Target="../media/image285.png"/><Relationship Id="rId23" Type="http://schemas.openxmlformats.org/officeDocument/2006/relationships/image" Target="../media/image290.png"/><Relationship Id="rId28" Type="http://schemas.openxmlformats.org/officeDocument/2006/relationships/customXml" Target="../ink/ink1519.xml"/><Relationship Id="rId36" Type="http://schemas.openxmlformats.org/officeDocument/2006/relationships/customXml" Target="../ink/ink1523.xml"/><Relationship Id="rId49" Type="http://schemas.openxmlformats.org/officeDocument/2006/relationships/image" Target="../media/image314.png"/><Relationship Id="rId57" Type="http://schemas.openxmlformats.org/officeDocument/2006/relationships/image" Target="../media/image318.png"/><Relationship Id="rId10" Type="http://schemas.openxmlformats.org/officeDocument/2006/relationships/customXml" Target="../ink/ink1510.xml"/><Relationship Id="rId31" Type="http://schemas.openxmlformats.org/officeDocument/2006/relationships/image" Target="../media/image294.png"/><Relationship Id="rId44" Type="http://schemas.openxmlformats.org/officeDocument/2006/relationships/customXml" Target="../ink/ink1527.xml"/><Relationship Id="rId52" Type="http://schemas.openxmlformats.org/officeDocument/2006/relationships/customXml" Target="../ink/ink1531.xml"/><Relationship Id="rId60" Type="http://schemas.openxmlformats.org/officeDocument/2006/relationships/customXml" Target="../ink/ink1535.xml"/><Relationship Id="rId65" Type="http://schemas.openxmlformats.org/officeDocument/2006/relationships/image" Target="../media/image322.png"/><Relationship Id="rId73" Type="http://schemas.openxmlformats.org/officeDocument/2006/relationships/image" Target="../media/image328.png"/><Relationship Id="rId78" Type="http://schemas.openxmlformats.org/officeDocument/2006/relationships/customXml" Target="../ink/ink1544.xml"/><Relationship Id="rId81" Type="http://schemas.openxmlformats.org/officeDocument/2006/relationships/image" Target="../media/image331.png"/><Relationship Id="rId4" Type="http://schemas.openxmlformats.org/officeDocument/2006/relationships/customXml" Target="../ink/ink1507.xml"/><Relationship Id="rId9" Type="http://schemas.openxmlformats.org/officeDocument/2006/relationships/image" Target="../media/image282.png"/><Relationship Id="rId13" Type="http://schemas.openxmlformats.org/officeDocument/2006/relationships/image" Target="../media/image284.png"/><Relationship Id="rId18" Type="http://schemas.openxmlformats.org/officeDocument/2006/relationships/customXml" Target="../ink/ink1514.xml"/><Relationship Id="rId39" Type="http://schemas.openxmlformats.org/officeDocument/2006/relationships/image" Target="../media/image309.png"/><Relationship Id="rId34" Type="http://schemas.openxmlformats.org/officeDocument/2006/relationships/customXml" Target="../ink/ink1522.xml"/><Relationship Id="rId50" Type="http://schemas.openxmlformats.org/officeDocument/2006/relationships/customXml" Target="../ink/ink1530.xml"/><Relationship Id="rId55" Type="http://schemas.openxmlformats.org/officeDocument/2006/relationships/image" Target="../media/image317.png"/><Relationship Id="rId76" Type="http://schemas.openxmlformats.org/officeDocument/2006/relationships/customXml" Target="../ink/ink1543.xml"/><Relationship Id="rId7" Type="http://schemas.openxmlformats.org/officeDocument/2006/relationships/image" Target="../media/image281.png"/><Relationship Id="rId71" Type="http://schemas.openxmlformats.org/officeDocument/2006/relationships/image" Target="../media/image327.png"/><Relationship Id="rId2" Type="http://schemas.openxmlformats.org/officeDocument/2006/relationships/customXml" Target="../ink/ink1506.xml"/><Relationship Id="rId29" Type="http://schemas.openxmlformats.org/officeDocument/2006/relationships/image" Target="../media/image293.png"/><Relationship Id="rId24" Type="http://schemas.openxmlformats.org/officeDocument/2006/relationships/customXml" Target="../ink/ink1517.xml"/><Relationship Id="rId40" Type="http://schemas.openxmlformats.org/officeDocument/2006/relationships/customXml" Target="../ink/ink1525.xml"/><Relationship Id="rId45" Type="http://schemas.openxmlformats.org/officeDocument/2006/relationships/image" Target="../media/image312.png"/><Relationship Id="rId66" Type="http://schemas.openxmlformats.org/officeDocument/2006/relationships/customXml" Target="../ink/ink1538.xml"/><Relationship Id="rId61" Type="http://schemas.openxmlformats.org/officeDocument/2006/relationships/image" Target="../media/image320.png"/><Relationship Id="rId82" Type="http://schemas.openxmlformats.org/officeDocument/2006/relationships/customXml" Target="../ink/ink1546.xml"/></Relationships>
</file>

<file path=ppt/slides/_rels/slide6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60.xml"/><Relationship Id="rId117" Type="http://schemas.openxmlformats.org/officeDocument/2006/relationships/image" Target="../media/image348.png"/><Relationship Id="rId21" Type="http://schemas.openxmlformats.org/officeDocument/2006/relationships/image" Target="../media/image289.png"/><Relationship Id="rId42" Type="http://schemas.openxmlformats.org/officeDocument/2006/relationships/customXml" Target="../ink/ink1568.xml"/><Relationship Id="rId47" Type="http://schemas.openxmlformats.org/officeDocument/2006/relationships/image" Target="../media/image313.png"/><Relationship Id="rId63" Type="http://schemas.openxmlformats.org/officeDocument/2006/relationships/image" Target="../media/image321.png"/><Relationship Id="rId68" Type="http://schemas.openxmlformats.org/officeDocument/2006/relationships/customXml" Target="../ink/ink1581.xml"/><Relationship Id="rId84" Type="http://schemas.openxmlformats.org/officeDocument/2006/relationships/customXml" Target="../ink/ink1589.xml"/><Relationship Id="rId89" Type="http://schemas.openxmlformats.org/officeDocument/2006/relationships/image" Target="../media/image335.png"/><Relationship Id="rId112" Type="http://schemas.openxmlformats.org/officeDocument/2006/relationships/customXml" Target="../ink/ink1603.xml"/><Relationship Id="rId16" Type="http://schemas.openxmlformats.org/officeDocument/2006/relationships/customXml" Target="../ink/ink1555.xml"/><Relationship Id="rId107" Type="http://schemas.openxmlformats.org/officeDocument/2006/relationships/image" Target="../media/image344.png"/><Relationship Id="rId11" Type="http://schemas.openxmlformats.org/officeDocument/2006/relationships/image" Target="../media/image283.png"/><Relationship Id="rId32" Type="http://schemas.openxmlformats.org/officeDocument/2006/relationships/customXml" Target="../ink/ink1563.xml"/><Relationship Id="rId37" Type="http://schemas.openxmlformats.org/officeDocument/2006/relationships/image" Target="../media/image308.png"/><Relationship Id="rId53" Type="http://schemas.openxmlformats.org/officeDocument/2006/relationships/image" Target="../media/image316.png"/><Relationship Id="rId58" Type="http://schemas.openxmlformats.org/officeDocument/2006/relationships/customXml" Target="../ink/ink1576.xml"/><Relationship Id="rId74" Type="http://schemas.openxmlformats.org/officeDocument/2006/relationships/customXml" Target="../ink/ink1584.xml"/><Relationship Id="rId79" Type="http://schemas.openxmlformats.org/officeDocument/2006/relationships/image" Target="../media/image330.png"/><Relationship Id="rId102" Type="http://schemas.openxmlformats.org/officeDocument/2006/relationships/customXml" Target="../ink/ink1598.xml"/><Relationship Id="rId5" Type="http://schemas.openxmlformats.org/officeDocument/2006/relationships/image" Target="../media/image287.png"/><Relationship Id="rId90" Type="http://schemas.openxmlformats.org/officeDocument/2006/relationships/customXml" Target="../ink/ink1592.xml"/><Relationship Id="rId95" Type="http://schemas.openxmlformats.org/officeDocument/2006/relationships/image" Target="../media/image338.png"/><Relationship Id="rId22" Type="http://schemas.openxmlformats.org/officeDocument/2006/relationships/customXml" Target="../ink/ink1558.xml"/><Relationship Id="rId27" Type="http://schemas.openxmlformats.org/officeDocument/2006/relationships/image" Target="../media/image292.png"/><Relationship Id="rId43" Type="http://schemas.openxmlformats.org/officeDocument/2006/relationships/image" Target="../media/image311.png"/><Relationship Id="rId48" Type="http://schemas.openxmlformats.org/officeDocument/2006/relationships/customXml" Target="../ink/ink1571.xml"/><Relationship Id="rId64" Type="http://schemas.openxmlformats.org/officeDocument/2006/relationships/customXml" Target="../ink/ink1579.xml"/><Relationship Id="rId69" Type="http://schemas.openxmlformats.org/officeDocument/2006/relationships/image" Target="../media/image324.png"/><Relationship Id="rId113" Type="http://schemas.openxmlformats.org/officeDocument/2006/relationships/image" Target="../media/image347.png"/><Relationship Id="rId118" Type="http://schemas.openxmlformats.org/officeDocument/2006/relationships/customXml" Target="../ink/ink1606.xml"/><Relationship Id="rId80" Type="http://schemas.openxmlformats.org/officeDocument/2006/relationships/customXml" Target="../ink/ink1587.xml"/><Relationship Id="rId85" Type="http://schemas.openxmlformats.org/officeDocument/2006/relationships/image" Target="../media/image333.png"/><Relationship Id="rId12" Type="http://schemas.openxmlformats.org/officeDocument/2006/relationships/customXml" Target="../ink/ink1553.xml"/><Relationship Id="rId17" Type="http://schemas.openxmlformats.org/officeDocument/2006/relationships/image" Target="../media/image286.png"/><Relationship Id="rId33" Type="http://schemas.openxmlformats.org/officeDocument/2006/relationships/image" Target="../media/image295.png"/><Relationship Id="rId38" Type="http://schemas.openxmlformats.org/officeDocument/2006/relationships/customXml" Target="../ink/ink1566.xml"/><Relationship Id="rId59" Type="http://schemas.openxmlformats.org/officeDocument/2006/relationships/image" Target="../media/image319.png"/><Relationship Id="rId103" Type="http://schemas.openxmlformats.org/officeDocument/2006/relationships/image" Target="../media/image342.png"/><Relationship Id="rId108" Type="http://schemas.openxmlformats.org/officeDocument/2006/relationships/customXml" Target="../ink/ink1601.xml"/><Relationship Id="rId54" Type="http://schemas.openxmlformats.org/officeDocument/2006/relationships/customXml" Target="../ink/ink1574.xml"/><Relationship Id="rId70" Type="http://schemas.openxmlformats.org/officeDocument/2006/relationships/customXml" Target="../ink/ink1582.xml"/><Relationship Id="rId75" Type="http://schemas.openxmlformats.org/officeDocument/2006/relationships/image" Target="../media/image64.png"/><Relationship Id="rId91" Type="http://schemas.openxmlformats.org/officeDocument/2006/relationships/image" Target="../media/image336.png"/><Relationship Id="rId96" Type="http://schemas.openxmlformats.org/officeDocument/2006/relationships/customXml" Target="../ink/ink159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50.xml"/><Relationship Id="rId23" Type="http://schemas.openxmlformats.org/officeDocument/2006/relationships/image" Target="../media/image290.png"/><Relationship Id="rId28" Type="http://schemas.openxmlformats.org/officeDocument/2006/relationships/customXml" Target="../ink/ink1561.xml"/><Relationship Id="rId49" Type="http://schemas.openxmlformats.org/officeDocument/2006/relationships/image" Target="../media/image314.png"/><Relationship Id="rId114" Type="http://schemas.openxmlformats.org/officeDocument/2006/relationships/customXml" Target="../ink/ink1604.xml"/><Relationship Id="rId119" Type="http://schemas.openxmlformats.org/officeDocument/2006/relationships/image" Target="../media/image349.png"/><Relationship Id="rId10" Type="http://schemas.openxmlformats.org/officeDocument/2006/relationships/customXml" Target="../ink/ink1552.xml"/><Relationship Id="rId31" Type="http://schemas.openxmlformats.org/officeDocument/2006/relationships/image" Target="../media/image294.png"/><Relationship Id="rId44" Type="http://schemas.openxmlformats.org/officeDocument/2006/relationships/customXml" Target="../ink/ink1569.xml"/><Relationship Id="rId52" Type="http://schemas.openxmlformats.org/officeDocument/2006/relationships/customXml" Target="../ink/ink1573.xml"/><Relationship Id="rId60" Type="http://schemas.openxmlformats.org/officeDocument/2006/relationships/customXml" Target="../ink/ink1577.xml"/><Relationship Id="rId65" Type="http://schemas.openxmlformats.org/officeDocument/2006/relationships/image" Target="../media/image322.png"/><Relationship Id="rId73" Type="http://schemas.openxmlformats.org/officeDocument/2006/relationships/image" Target="../media/image328.png"/><Relationship Id="rId78" Type="http://schemas.openxmlformats.org/officeDocument/2006/relationships/customXml" Target="../ink/ink1586.xml"/><Relationship Id="rId81" Type="http://schemas.openxmlformats.org/officeDocument/2006/relationships/image" Target="../media/image331.png"/><Relationship Id="rId86" Type="http://schemas.openxmlformats.org/officeDocument/2006/relationships/customXml" Target="../ink/ink1590.xml"/><Relationship Id="rId94" Type="http://schemas.openxmlformats.org/officeDocument/2006/relationships/customXml" Target="../ink/ink1594.xml"/><Relationship Id="rId99" Type="http://schemas.openxmlformats.org/officeDocument/2006/relationships/image" Target="../media/image340.png"/><Relationship Id="rId101" Type="http://schemas.openxmlformats.org/officeDocument/2006/relationships/image" Target="../media/image341.png"/><Relationship Id="rId4" Type="http://schemas.openxmlformats.org/officeDocument/2006/relationships/customXml" Target="../ink/ink1549.xml"/><Relationship Id="rId9" Type="http://schemas.openxmlformats.org/officeDocument/2006/relationships/image" Target="../media/image282.png"/><Relationship Id="rId13" Type="http://schemas.openxmlformats.org/officeDocument/2006/relationships/image" Target="../media/image284.png"/><Relationship Id="rId18" Type="http://schemas.openxmlformats.org/officeDocument/2006/relationships/customXml" Target="../ink/ink1556.xml"/><Relationship Id="rId39" Type="http://schemas.openxmlformats.org/officeDocument/2006/relationships/image" Target="../media/image309.png"/><Relationship Id="rId109" Type="http://schemas.openxmlformats.org/officeDocument/2006/relationships/image" Target="../media/image345.png"/><Relationship Id="rId34" Type="http://schemas.openxmlformats.org/officeDocument/2006/relationships/customXml" Target="../ink/ink1564.xml"/><Relationship Id="rId50" Type="http://schemas.openxmlformats.org/officeDocument/2006/relationships/customXml" Target="../ink/ink1572.xml"/><Relationship Id="rId55" Type="http://schemas.openxmlformats.org/officeDocument/2006/relationships/image" Target="../media/image317.png"/><Relationship Id="rId76" Type="http://schemas.openxmlformats.org/officeDocument/2006/relationships/customXml" Target="../ink/ink1585.xml"/><Relationship Id="rId97" Type="http://schemas.openxmlformats.org/officeDocument/2006/relationships/image" Target="../media/image339.png"/><Relationship Id="rId104" Type="http://schemas.openxmlformats.org/officeDocument/2006/relationships/customXml" Target="../ink/ink1599.xml"/><Relationship Id="rId7" Type="http://schemas.openxmlformats.org/officeDocument/2006/relationships/image" Target="../media/image281.png"/><Relationship Id="rId71" Type="http://schemas.openxmlformats.org/officeDocument/2006/relationships/image" Target="../media/image327.png"/><Relationship Id="rId92" Type="http://schemas.openxmlformats.org/officeDocument/2006/relationships/customXml" Target="../ink/ink1593.xml"/><Relationship Id="rId2" Type="http://schemas.openxmlformats.org/officeDocument/2006/relationships/customXml" Target="../ink/ink1548.xml"/><Relationship Id="rId29" Type="http://schemas.openxmlformats.org/officeDocument/2006/relationships/image" Target="../media/image293.png"/><Relationship Id="rId24" Type="http://schemas.openxmlformats.org/officeDocument/2006/relationships/customXml" Target="../ink/ink1559.xml"/><Relationship Id="rId40" Type="http://schemas.openxmlformats.org/officeDocument/2006/relationships/customXml" Target="../ink/ink1567.xml"/><Relationship Id="rId45" Type="http://schemas.openxmlformats.org/officeDocument/2006/relationships/image" Target="../media/image312.png"/><Relationship Id="rId66" Type="http://schemas.openxmlformats.org/officeDocument/2006/relationships/customXml" Target="../ink/ink1580.xml"/><Relationship Id="rId87" Type="http://schemas.openxmlformats.org/officeDocument/2006/relationships/image" Target="../media/image334.png"/><Relationship Id="rId110" Type="http://schemas.openxmlformats.org/officeDocument/2006/relationships/customXml" Target="../ink/ink1602.xml"/><Relationship Id="rId115" Type="http://schemas.openxmlformats.org/officeDocument/2006/relationships/image" Target="../media/image55.png"/><Relationship Id="rId61" Type="http://schemas.openxmlformats.org/officeDocument/2006/relationships/image" Target="../media/image320.png"/><Relationship Id="rId82" Type="http://schemas.openxmlformats.org/officeDocument/2006/relationships/customXml" Target="../ink/ink1588.xml"/><Relationship Id="rId19" Type="http://schemas.openxmlformats.org/officeDocument/2006/relationships/image" Target="../media/image288.png"/><Relationship Id="rId14" Type="http://schemas.openxmlformats.org/officeDocument/2006/relationships/customXml" Target="../ink/ink1554.xml"/><Relationship Id="rId30" Type="http://schemas.openxmlformats.org/officeDocument/2006/relationships/customXml" Target="../ink/ink1562.xml"/><Relationship Id="rId35" Type="http://schemas.openxmlformats.org/officeDocument/2006/relationships/image" Target="../media/image296.png"/><Relationship Id="rId56" Type="http://schemas.openxmlformats.org/officeDocument/2006/relationships/customXml" Target="../ink/ink1575.xml"/><Relationship Id="rId77" Type="http://schemas.openxmlformats.org/officeDocument/2006/relationships/image" Target="../media/image329.png"/><Relationship Id="rId100" Type="http://schemas.openxmlformats.org/officeDocument/2006/relationships/customXml" Target="../ink/ink1597.xml"/><Relationship Id="rId105" Type="http://schemas.openxmlformats.org/officeDocument/2006/relationships/image" Target="../media/image343.png"/><Relationship Id="rId8" Type="http://schemas.openxmlformats.org/officeDocument/2006/relationships/customXml" Target="../ink/ink1551.xml"/><Relationship Id="rId51" Type="http://schemas.openxmlformats.org/officeDocument/2006/relationships/image" Target="../media/image315.png"/><Relationship Id="rId72" Type="http://schemas.openxmlformats.org/officeDocument/2006/relationships/customXml" Target="../ink/ink1583.xml"/><Relationship Id="rId93" Type="http://schemas.openxmlformats.org/officeDocument/2006/relationships/image" Target="../media/image337.png"/><Relationship Id="rId98" Type="http://schemas.openxmlformats.org/officeDocument/2006/relationships/customXml" Target="../ink/ink1596.xml"/><Relationship Id="rId3" Type="http://schemas.openxmlformats.org/officeDocument/2006/relationships/image" Target="../media/image280.png"/><Relationship Id="rId25" Type="http://schemas.openxmlformats.org/officeDocument/2006/relationships/image" Target="../media/image291.png"/><Relationship Id="rId46" Type="http://schemas.openxmlformats.org/officeDocument/2006/relationships/customXml" Target="../ink/ink1570.xml"/><Relationship Id="rId67" Type="http://schemas.openxmlformats.org/officeDocument/2006/relationships/image" Target="../media/image323.png"/><Relationship Id="rId116" Type="http://schemas.openxmlformats.org/officeDocument/2006/relationships/customXml" Target="../ink/ink1605.xml"/><Relationship Id="rId20" Type="http://schemas.openxmlformats.org/officeDocument/2006/relationships/customXml" Target="../ink/ink1557.xml"/><Relationship Id="rId41" Type="http://schemas.openxmlformats.org/officeDocument/2006/relationships/image" Target="../media/image310.png"/><Relationship Id="rId62" Type="http://schemas.openxmlformats.org/officeDocument/2006/relationships/customXml" Target="../ink/ink1578.xml"/><Relationship Id="rId83" Type="http://schemas.openxmlformats.org/officeDocument/2006/relationships/image" Target="../media/image332.png"/><Relationship Id="rId88" Type="http://schemas.openxmlformats.org/officeDocument/2006/relationships/customXml" Target="../ink/ink1591.xml"/><Relationship Id="rId111" Type="http://schemas.openxmlformats.org/officeDocument/2006/relationships/image" Target="../media/image346.png"/><Relationship Id="rId15" Type="http://schemas.openxmlformats.org/officeDocument/2006/relationships/image" Target="../media/image285.png"/><Relationship Id="rId36" Type="http://schemas.openxmlformats.org/officeDocument/2006/relationships/customXml" Target="../ink/ink1565.xml"/><Relationship Id="rId57" Type="http://schemas.openxmlformats.org/officeDocument/2006/relationships/image" Target="../media/image318.png"/><Relationship Id="rId106" Type="http://schemas.openxmlformats.org/officeDocument/2006/relationships/customXml" Target="../ink/ink1600.xml"/></Relationships>
</file>

<file path=ppt/slides/_rels/slide6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19.xml"/><Relationship Id="rId117" Type="http://schemas.openxmlformats.org/officeDocument/2006/relationships/image" Target="../media/image348.png"/><Relationship Id="rId21" Type="http://schemas.openxmlformats.org/officeDocument/2006/relationships/image" Target="../media/image289.png"/><Relationship Id="rId42" Type="http://schemas.openxmlformats.org/officeDocument/2006/relationships/customXml" Target="../ink/ink1627.xml"/><Relationship Id="rId47" Type="http://schemas.openxmlformats.org/officeDocument/2006/relationships/image" Target="../media/image313.png"/><Relationship Id="rId63" Type="http://schemas.openxmlformats.org/officeDocument/2006/relationships/image" Target="../media/image321.png"/><Relationship Id="rId68" Type="http://schemas.openxmlformats.org/officeDocument/2006/relationships/customXml" Target="../ink/ink1640.xml"/><Relationship Id="rId84" Type="http://schemas.openxmlformats.org/officeDocument/2006/relationships/customXml" Target="../ink/ink1648.xml"/><Relationship Id="rId89" Type="http://schemas.openxmlformats.org/officeDocument/2006/relationships/image" Target="../media/image335.png"/><Relationship Id="rId112" Type="http://schemas.openxmlformats.org/officeDocument/2006/relationships/customXml" Target="../ink/ink1662.xml"/><Relationship Id="rId16" Type="http://schemas.openxmlformats.org/officeDocument/2006/relationships/customXml" Target="../ink/ink1614.xml"/><Relationship Id="rId107" Type="http://schemas.openxmlformats.org/officeDocument/2006/relationships/image" Target="../media/image344.png"/><Relationship Id="rId11" Type="http://schemas.openxmlformats.org/officeDocument/2006/relationships/image" Target="../media/image283.png"/><Relationship Id="rId32" Type="http://schemas.openxmlformats.org/officeDocument/2006/relationships/customXml" Target="../ink/ink1622.xml"/><Relationship Id="rId37" Type="http://schemas.openxmlformats.org/officeDocument/2006/relationships/image" Target="../media/image308.png"/><Relationship Id="rId53" Type="http://schemas.openxmlformats.org/officeDocument/2006/relationships/image" Target="../media/image316.png"/><Relationship Id="rId58" Type="http://schemas.openxmlformats.org/officeDocument/2006/relationships/customXml" Target="../ink/ink1635.xml"/><Relationship Id="rId74" Type="http://schemas.openxmlformats.org/officeDocument/2006/relationships/customXml" Target="../ink/ink1643.xml"/><Relationship Id="rId79" Type="http://schemas.openxmlformats.org/officeDocument/2006/relationships/image" Target="../media/image330.png"/><Relationship Id="rId102" Type="http://schemas.openxmlformats.org/officeDocument/2006/relationships/customXml" Target="../ink/ink1657.xml"/><Relationship Id="rId123" Type="http://schemas.openxmlformats.org/officeDocument/2006/relationships/image" Target="../media/image351.png"/><Relationship Id="rId5" Type="http://schemas.openxmlformats.org/officeDocument/2006/relationships/image" Target="../media/image287.png"/><Relationship Id="rId90" Type="http://schemas.openxmlformats.org/officeDocument/2006/relationships/customXml" Target="../ink/ink1651.xml"/><Relationship Id="rId95" Type="http://schemas.openxmlformats.org/officeDocument/2006/relationships/image" Target="../media/image338.png"/><Relationship Id="rId22" Type="http://schemas.openxmlformats.org/officeDocument/2006/relationships/customXml" Target="../ink/ink1617.xml"/><Relationship Id="rId27" Type="http://schemas.openxmlformats.org/officeDocument/2006/relationships/image" Target="../media/image292.png"/><Relationship Id="rId43" Type="http://schemas.openxmlformats.org/officeDocument/2006/relationships/image" Target="../media/image311.png"/><Relationship Id="rId48" Type="http://schemas.openxmlformats.org/officeDocument/2006/relationships/customXml" Target="../ink/ink1630.xml"/><Relationship Id="rId64" Type="http://schemas.openxmlformats.org/officeDocument/2006/relationships/customXml" Target="../ink/ink1638.xml"/><Relationship Id="rId69" Type="http://schemas.openxmlformats.org/officeDocument/2006/relationships/image" Target="../media/image324.png"/><Relationship Id="rId113" Type="http://schemas.openxmlformats.org/officeDocument/2006/relationships/image" Target="../media/image347.png"/><Relationship Id="rId118" Type="http://schemas.openxmlformats.org/officeDocument/2006/relationships/customXml" Target="../ink/ink1665.xml"/><Relationship Id="rId80" Type="http://schemas.openxmlformats.org/officeDocument/2006/relationships/customXml" Target="../ink/ink1646.xml"/><Relationship Id="rId85" Type="http://schemas.openxmlformats.org/officeDocument/2006/relationships/image" Target="../media/image333.png"/><Relationship Id="rId12" Type="http://schemas.openxmlformats.org/officeDocument/2006/relationships/customXml" Target="../ink/ink1612.xml"/><Relationship Id="rId17" Type="http://schemas.openxmlformats.org/officeDocument/2006/relationships/image" Target="../media/image286.png"/><Relationship Id="rId33" Type="http://schemas.openxmlformats.org/officeDocument/2006/relationships/image" Target="../media/image295.png"/><Relationship Id="rId38" Type="http://schemas.openxmlformats.org/officeDocument/2006/relationships/customXml" Target="../ink/ink1625.xml"/><Relationship Id="rId59" Type="http://schemas.openxmlformats.org/officeDocument/2006/relationships/image" Target="../media/image319.png"/><Relationship Id="rId103" Type="http://schemas.openxmlformats.org/officeDocument/2006/relationships/image" Target="../media/image342.png"/><Relationship Id="rId108" Type="http://schemas.openxmlformats.org/officeDocument/2006/relationships/customXml" Target="../ink/ink1660.xml"/><Relationship Id="rId54" Type="http://schemas.openxmlformats.org/officeDocument/2006/relationships/customXml" Target="../ink/ink1633.xml"/><Relationship Id="rId70" Type="http://schemas.openxmlformats.org/officeDocument/2006/relationships/customXml" Target="../ink/ink1641.xml"/><Relationship Id="rId75" Type="http://schemas.openxmlformats.org/officeDocument/2006/relationships/image" Target="../media/image64.png"/><Relationship Id="rId91" Type="http://schemas.openxmlformats.org/officeDocument/2006/relationships/image" Target="../media/image336.png"/><Relationship Id="rId96" Type="http://schemas.openxmlformats.org/officeDocument/2006/relationships/customXml" Target="../ink/ink165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09.xml"/><Relationship Id="rId23" Type="http://schemas.openxmlformats.org/officeDocument/2006/relationships/image" Target="../media/image290.png"/><Relationship Id="rId28" Type="http://schemas.openxmlformats.org/officeDocument/2006/relationships/customXml" Target="../ink/ink1620.xml"/><Relationship Id="rId49" Type="http://schemas.openxmlformats.org/officeDocument/2006/relationships/image" Target="../media/image314.png"/><Relationship Id="rId114" Type="http://schemas.openxmlformats.org/officeDocument/2006/relationships/customXml" Target="../ink/ink1663.xml"/><Relationship Id="rId119" Type="http://schemas.openxmlformats.org/officeDocument/2006/relationships/image" Target="../media/image349.png"/><Relationship Id="rId44" Type="http://schemas.openxmlformats.org/officeDocument/2006/relationships/customXml" Target="../ink/ink1628.xml"/><Relationship Id="rId60" Type="http://schemas.openxmlformats.org/officeDocument/2006/relationships/customXml" Target="../ink/ink1636.xml"/><Relationship Id="rId65" Type="http://schemas.openxmlformats.org/officeDocument/2006/relationships/image" Target="../media/image322.png"/><Relationship Id="rId81" Type="http://schemas.openxmlformats.org/officeDocument/2006/relationships/image" Target="../media/image331.png"/><Relationship Id="rId86" Type="http://schemas.openxmlformats.org/officeDocument/2006/relationships/customXml" Target="../ink/ink1649.xml"/><Relationship Id="rId4" Type="http://schemas.openxmlformats.org/officeDocument/2006/relationships/customXml" Target="../ink/ink1608.xml"/><Relationship Id="rId9" Type="http://schemas.openxmlformats.org/officeDocument/2006/relationships/image" Target="../media/image282.png"/><Relationship Id="rId13" Type="http://schemas.openxmlformats.org/officeDocument/2006/relationships/image" Target="../media/image284.png"/><Relationship Id="rId18" Type="http://schemas.openxmlformats.org/officeDocument/2006/relationships/customXml" Target="../ink/ink1615.xml"/><Relationship Id="rId39" Type="http://schemas.openxmlformats.org/officeDocument/2006/relationships/image" Target="../media/image309.png"/><Relationship Id="rId109" Type="http://schemas.openxmlformats.org/officeDocument/2006/relationships/image" Target="../media/image345.png"/><Relationship Id="rId34" Type="http://schemas.openxmlformats.org/officeDocument/2006/relationships/customXml" Target="../ink/ink1623.xml"/><Relationship Id="rId50" Type="http://schemas.openxmlformats.org/officeDocument/2006/relationships/customXml" Target="../ink/ink1631.xml"/><Relationship Id="rId55" Type="http://schemas.openxmlformats.org/officeDocument/2006/relationships/image" Target="../media/image317.png"/><Relationship Id="rId76" Type="http://schemas.openxmlformats.org/officeDocument/2006/relationships/customXml" Target="../ink/ink1644.xml"/><Relationship Id="rId97" Type="http://schemas.openxmlformats.org/officeDocument/2006/relationships/image" Target="../media/image339.png"/><Relationship Id="rId104" Type="http://schemas.openxmlformats.org/officeDocument/2006/relationships/customXml" Target="../ink/ink1658.xml"/><Relationship Id="rId120" Type="http://schemas.openxmlformats.org/officeDocument/2006/relationships/customXml" Target="../ink/ink1666.xml"/><Relationship Id="rId7" Type="http://schemas.openxmlformats.org/officeDocument/2006/relationships/image" Target="../media/image281.png"/><Relationship Id="rId71" Type="http://schemas.openxmlformats.org/officeDocument/2006/relationships/image" Target="../media/image327.png"/><Relationship Id="rId92" Type="http://schemas.openxmlformats.org/officeDocument/2006/relationships/customXml" Target="../ink/ink1652.xml"/><Relationship Id="rId2" Type="http://schemas.openxmlformats.org/officeDocument/2006/relationships/customXml" Target="../ink/ink1607.xml"/><Relationship Id="rId29" Type="http://schemas.openxmlformats.org/officeDocument/2006/relationships/image" Target="../media/image293.png"/><Relationship Id="rId24" Type="http://schemas.openxmlformats.org/officeDocument/2006/relationships/customXml" Target="../ink/ink1618.xml"/><Relationship Id="rId40" Type="http://schemas.openxmlformats.org/officeDocument/2006/relationships/customXml" Target="../ink/ink1626.xml"/><Relationship Id="rId45" Type="http://schemas.openxmlformats.org/officeDocument/2006/relationships/image" Target="../media/image312.png"/><Relationship Id="rId66" Type="http://schemas.openxmlformats.org/officeDocument/2006/relationships/customXml" Target="../ink/ink1639.xml"/><Relationship Id="rId87" Type="http://schemas.openxmlformats.org/officeDocument/2006/relationships/image" Target="../media/image334.png"/><Relationship Id="rId110" Type="http://schemas.openxmlformats.org/officeDocument/2006/relationships/customXml" Target="../ink/ink1661.xml"/><Relationship Id="rId115" Type="http://schemas.openxmlformats.org/officeDocument/2006/relationships/image" Target="../media/image55.png"/><Relationship Id="rId61" Type="http://schemas.openxmlformats.org/officeDocument/2006/relationships/image" Target="../media/image320.png"/><Relationship Id="rId82" Type="http://schemas.openxmlformats.org/officeDocument/2006/relationships/customXml" Target="../ink/ink1647.xml"/><Relationship Id="rId19" Type="http://schemas.openxmlformats.org/officeDocument/2006/relationships/image" Target="../media/image288.png"/><Relationship Id="rId14" Type="http://schemas.openxmlformats.org/officeDocument/2006/relationships/customXml" Target="../ink/ink1613.xml"/><Relationship Id="rId30" Type="http://schemas.openxmlformats.org/officeDocument/2006/relationships/customXml" Target="../ink/ink1621.xml"/><Relationship Id="rId35" Type="http://schemas.openxmlformats.org/officeDocument/2006/relationships/image" Target="../media/image296.png"/><Relationship Id="rId56" Type="http://schemas.openxmlformats.org/officeDocument/2006/relationships/customXml" Target="../ink/ink1634.xml"/><Relationship Id="rId77" Type="http://schemas.openxmlformats.org/officeDocument/2006/relationships/image" Target="../media/image329.png"/><Relationship Id="rId100" Type="http://schemas.openxmlformats.org/officeDocument/2006/relationships/customXml" Target="../ink/ink1656.xml"/><Relationship Id="rId105" Type="http://schemas.openxmlformats.org/officeDocument/2006/relationships/image" Target="../media/image343.png"/><Relationship Id="rId8" Type="http://schemas.openxmlformats.org/officeDocument/2006/relationships/customXml" Target="../ink/ink1610.xml"/><Relationship Id="rId51" Type="http://schemas.openxmlformats.org/officeDocument/2006/relationships/image" Target="../media/image315.png"/><Relationship Id="rId72" Type="http://schemas.openxmlformats.org/officeDocument/2006/relationships/customXml" Target="../ink/ink1642.xml"/><Relationship Id="rId93" Type="http://schemas.openxmlformats.org/officeDocument/2006/relationships/image" Target="../media/image337.png"/><Relationship Id="rId98" Type="http://schemas.openxmlformats.org/officeDocument/2006/relationships/customXml" Target="../ink/ink1655.xml"/><Relationship Id="rId121" Type="http://schemas.openxmlformats.org/officeDocument/2006/relationships/image" Target="../media/image350.png"/><Relationship Id="rId3" Type="http://schemas.openxmlformats.org/officeDocument/2006/relationships/image" Target="../media/image280.png"/><Relationship Id="rId25" Type="http://schemas.openxmlformats.org/officeDocument/2006/relationships/image" Target="../media/image291.png"/><Relationship Id="rId46" Type="http://schemas.openxmlformats.org/officeDocument/2006/relationships/customXml" Target="../ink/ink1629.xml"/><Relationship Id="rId67" Type="http://schemas.openxmlformats.org/officeDocument/2006/relationships/image" Target="../media/image323.png"/><Relationship Id="rId116" Type="http://schemas.openxmlformats.org/officeDocument/2006/relationships/customXml" Target="../ink/ink1664.xml"/><Relationship Id="rId20" Type="http://schemas.openxmlformats.org/officeDocument/2006/relationships/customXml" Target="../ink/ink1616.xml"/><Relationship Id="rId41" Type="http://schemas.openxmlformats.org/officeDocument/2006/relationships/image" Target="../media/image310.png"/><Relationship Id="rId62" Type="http://schemas.openxmlformats.org/officeDocument/2006/relationships/customXml" Target="../ink/ink1637.xml"/><Relationship Id="rId83" Type="http://schemas.openxmlformats.org/officeDocument/2006/relationships/image" Target="../media/image332.png"/><Relationship Id="rId88" Type="http://schemas.openxmlformats.org/officeDocument/2006/relationships/customXml" Target="../ink/ink1650.xml"/><Relationship Id="rId111" Type="http://schemas.openxmlformats.org/officeDocument/2006/relationships/image" Target="../media/image346.png"/><Relationship Id="rId15" Type="http://schemas.openxmlformats.org/officeDocument/2006/relationships/image" Target="../media/image285.png"/><Relationship Id="rId36" Type="http://schemas.openxmlformats.org/officeDocument/2006/relationships/customXml" Target="../ink/ink1624.xml"/><Relationship Id="rId57" Type="http://schemas.openxmlformats.org/officeDocument/2006/relationships/image" Target="../media/image318.png"/><Relationship Id="rId106" Type="http://schemas.openxmlformats.org/officeDocument/2006/relationships/customXml" Target="../ink/ink1659.xml"/><Relationship Id="rId10" Type="http://schemas.openxmlformats.org/officeDocument/2006/relationships/customXml" Target="../ink/ink1611.xml"/><Relationship Id="rId31" Type="http://schemas.openxmlformats.org/officeDocument/2006/relationships/image" Target="../media/image294.png"/><Relationship Id="rId52" Type="http://schemas.openxmlformats.org/officeDocument/2006/relationships/customXml" Target="../ink/ink1632.xml"/><Relationship Id="rId73" Type="http://schemas.openxmlformats.org/officeDocument/2006/relationships/image" Target="../media/image328.png"/><Relationship Id="rId78" Type="http://schemas.openxmlformats.org/officeDocument/2006/relationships/customXml" Target="../ink/ink1645.xml"/><Relationship Id="rId94" Type="http://schemas.openxmlformats.org/officeDocument/2006/relationships/customXml" Target="../ink/ink1653.xml"/><Relationship Id="rId99" Type="http://schemas.openxmlformats.org/officeDocument/2006/relationships/image" Target="../media/image340.png"/><Relationship Id="rId101" Type="http://schemas.openxmlformats.org/officeDocument/2006/relationships/image" Target="../media/image341.png"/><Relationship Id="rId122" Type="http://schemas.openxmlformats.org/officeDocument/2006/relationships/customXml" Target="../ink/ink1667.xml"/></Relationships>
</file>

<file path=ppt/slides/_rels/slide6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80.xml"/><Relationship Id="rId117" Type="http://schemas.openxmlformats.org/officeDocument/2006/relationships/image" Target="../media/image349.png"/><Relationship Id="rId21" Type="http://schemas.openxmlformats.org/officeDocument/2006/relationships/image" Target="../media/image290.png"/><Relationship Id="rId42" Type="http://schemas.openxmlformats.org/officeDocument/2006/relationships/customXml" Target="../ink/ink1688.xml"/><Relationship Id="rId47" Type="http://schemas.openxmlformats.org/officeDocument/2006/relationships/image" Target="../media/image314.png"/><Relationship Id="rId63" Type="http://schemas.openxmlformats.org/officeDocument/2006/relationships/image" Target="../media/image322.png"/><Relationship Id="rId68" Type="http://schemas.openxmlformats.org/officeDocument/2006/relationships/customXml" Target="../ink/ink1701.xml"/><Relationship Id="rId84" Type="http://schemas.openxmlformats.org/officeDocument/2006/relationships/customXml" Target="../ink/ink1709.xml"/><Relationship Id="rId89" Type="http://schemas.openxmlformats.org/officeDocument/2006/relationships/image" Target="../media/image336.png"/><Relationship Id="rId112" Type="http://schemas.openxmlformats.org/officeDocument/2006/relationships/customXml" Target="../ink/ink1723.xml"/><Relationship Id="rId16" Type="http://schemas.openxmlformats.org/officeDocument/2006/relationships/customXml" Target="../ink/ink1675.xml"/><Relationship Id="rId107" Type="http://schemas.openxmlformats.org/officeDocument/2006/relationships/image" Target="../media/image345.png"/><Relationship Id="rId11" Type="http://schemas.openxmlformats.org/officeDocument/2006/relationships/image" Target="../media/image284.png"/><Relationship Id="rId32" Type="http://schemas.openxmlformats.org/officeDocument/2006/relationships/customXml" Target="../ink/ink1683.xml"/><Relationship Id="rId37" Type="http://schemas.openxmlformats.org/officeDocument/2006/relationships/image" Target="../media/image309.png"/><Relationship Id="rId53" Type="http://schemas.openxmlformats.org/officeDocument/2006/relationships/image" Target="../media/image317.png"/><Relationship Id="rId58" Type="http://schemas.openxmlformats.org/officeDocument/2006/relationships/customXml" Target="../ink/ink1696.xml"/><Relationship Id="rId74" Type="http://schemas.openxmlformats.org/officeDocument/2006/relationships/customXml" Target="../ink/ink1704.xml"/><Relationship Id="rId79" Type="http://schemas.openxmlformats.org/officeDocument/2006/relationships/image" Target="../media/image331.png"/><Relationship Id="rId102" Type="http://schemas.openxmlformats.org/officeDocument/2006/relationships/customXml" Target="../ink/ink1718.xml"/><Relationship Id="rId5" Type="http://schemas.openxmlformats.org/officeDocument/2006/relationships/image" Target="../media/image281.png"/><Relationship Id="rId90" Type="http://schemas.openxmlformats.org/officeDocument/2006/relationships/customXml" Target="../ink/ink1712.xml"/><Relationship Id="rId95" Type="http://schemas.openxmlformats.org/officeDocument/2006/relationships/image" Target="../media/image339.png"/><Relationship Id="rId22" Type="http://schemas.openxmlformats.org/officeDocument/2006/relationships/customXml" Target="../ink/ink1678.xml"/><Relationship Id="rId27" Type="http://schemas.openxmlformats.org/officeDocument/2006/relationships/image" Target="../media/image293.png"/><Relationship Id="rId43" Type="http://schemas.openxmlformats.org/officeDocument/2006/relationships/image" Target="../media/image312.png"/><Relationship Id="rId48" Type="http://schemas.openxmlformats.org/officeDocument/2006/relationships/customXml" Target="../ink/ink1691.xml"/><Relationship Id="rId64" Type="http://schemas.openxmlformats.org/officeDocument/2006/relationships/customXml" Target="../ink/ink1699.xml"/><Relationship Id="rId69" Type="http://schemas.openxmlformats.org/officeDocument/2006/relationships/image" Target="../media/image327.png"/><Relationship Id="rId113" Type="http://schemas.openxmlformats.org/officeDocument/2006/relationships/image" Target="../media/image55.png"/><Relationship Id="rId118" Type="http://schemas.openxmlformats.org/officeDocument/2006/relationships/customXml" Target="../ink/ink1726.xml"/><Relationship Id="rId80" Type="http://schemas.openxmlformats.org/officeDocument/2006/relationships/customXml" Target="../ink/ink1707.xml"/><Relationship Id="rId85" Type="http://schemas.openxmlformats.org/officeDocument/2006/relationships/image" Target="../media/image334.png"/><Relationship Id="rId12" Type="http://schemas.openxmlformats.org/officeDocument/2006/relationships/customXml" Target="../ink/ink1673.xml"/><Relationship Id="rId17" Type="http://schemas.openxmlformats.org/officeDocument/2006/relationships/image" Target="../media/image288.png"/><Relationship Id="rId33" Type="http://schemas.openxmlformats.org/officeDocument/2006/relationships/image" Target="../media/image296.png"/><Relationship Id="rId38" Type="http://schemas.openxmlformats.org/officeDocument/2006/relationships/customXml" Target="../ink/ink1686.xml"/><Relationship Id="rId59" Type="http://schemas.openxmlformats.org/officeDocument/2006/relationships/image" Target="../media/image320.png"/><Relationship Id="rId103" Type="http://schemas.openxmlformats.org/officeDocument/2006/relationships/image" Target="../media/image343.png"/><Relationship Id="rId108" Type="http://schemas.openxmlformats.org/officeDocument/2006/relationships/customXml" Target="../ink/ink1721.xml"/><Relationship Id="rId54" Type="http://schemas.openxmlformats.org/officeDocument/2006/relationships/customXml" Target="../ink/ink1694.xml"/><Relationship Id="rId70" Type="http://schemas.openxmlformats.org/officeDocument/2006/relationships/customXml" Target="../ink/ink1702.xml"/><Relationship Id="rId75" Type="http://schemas.openxmlformats.org/officeDocument/2006/relationships/image" Target="../media/image329.png"/><Relationship Id="rId91" Type="http://schemas.openxmlformats.org/officeDocument/2006/relationships/image" Target="../media/image337.png"/><Relationship Id="rId96" Type="http://schemas.openxmlformats.org/officeDocument/2006/relationships/customXml" Target="../ink/ink17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70.xml"/><Relationship Id="rId23" Type="http://schemas.openxmlformats.org/officeDocument/2006/relationships/image" Target="../media/image291.png"/><Relationship Id="rId28" Type="http://schemas.openxmlformats.org/officeDocument/2006/relationships/customXml" Target="../ink/ink1681.xml"/><Relationship Id="rId49" Type="http://schemas.openxmlformats.org/officeDocument/2006/relationships/image" Target="../media/image315.png"/><Relationship Id="rId114" Type="http://schemas.openxmlformats.org/officeDocument/2006/relationships/customXml" Target="../ink/ink1724.xml"/><Relationship Id="rId119" Type="http://schemas.openxmlformats.org/officeDocument/2006/relationships/image" Target="../media/image350.png"/><Relationship Id="rId44" Type="http://schemas.openxmlformats.org/officeDocument/2006/relationships/customXml" Target="../ink/ink1689.xml"/><Relationship Id="rId60" Type="http://schemas.openxmlformats.org/officeDocument/2006/relationships/customXml" Target="../ink/ink1697.xml"/><Relationship Id="rId65" Type="http://schemas.openxmlformats.org/officeDocument/2006/relationships/image" Target="../media/image323.png"/><Relationship Id="rId81" Type="http://schemas.openxmlformats.org/officeDocument/2006/relationships/image" Target="../media/image332.png"/><Relationship Id="rId86" Type="http://schemas.openxmlformats.org/officeDocument/2006/relationships/customXml" Target="../ink/ink1710.xml"/><Relationship Id="rId4" Type="http://schemas.openxmlformats.org/officeDocument/2006/relationships/customXml" Target="../ink/ink1669.xml"/><Relationship Id="rId9" Type="http://schemas.openxmlformats.org/officeDocument/2006/relationships/image" Target="../media/image283.png"/><Relationship Id="rId13" Type="http://schemas.openxmlformats.org/officeDocument/2006/relationships/image" Target="../media/image285.png"/><Relationship Id="rId18" Type="http://schemas.openxmlformats.org/officeDocument/2006/relationships/customXml" Target="../ink/ink1676.xml"/><Relationship Id="rId39" Type="http://schemas.openxmlformats.org/officeDocument/2006/relationships/image" Target="../media/image310.png"/><Relationship Id="rId109" Type="http://schemas.openxmlformats.org/officeDocument/2006/relationships/image" Target="../media/image346.png"/><Relationship Id="rId34" Type="http://schemas.openxmlformats.org/officeDocument/2006/relationships/customXml" Target="../ink/ink1684.xml"/><Relationship Id="rId50" Type="http://schemas.openxmlformats.org/officeDocument/2006/relationships/customXml" Target="../ink/ink1692.xml"/><Relationship Id="rId55" Type="http://schemas.openxmlformats.org/officeDocument/2006/relationships/image" Target="../media/image318.png"/><Relationship Id="rId76" Type="http://schemas.openxmlformats.org/officeDocument/2006/relationships/customXml" Target="../ink/ink1705.xml"/><Relationship Id="rId97" Type="http://schemas.openxmlformats.org/officeDocument/2006/relationships/image" Target="../media/image340.png"/><Relationship Id="rId104" Type="http://schemas.openxmlformats.org/officeDocument/2006/relationships/customXml" Target="../ink/ink1719.xml"/><Relationship Id="rId120" Type="http://schemas.openxmlformats.org/officeDocument/2006/relationships/customXml" Target="../ink/ink1727.xml"/><Relationship Id="rId7" Type="http://schemas.openxmlformats.org/officeDocument/2006/relationships/image" Target="../media/image282.png"/><Relationship Id="rId71" Type="http://schemas.openxmlformats.org/officeDocument/2006/relationships/image" Target="../media/image328.png"/><Relationship Id="rId92" Type="http://schemas.openxmlformats.org/officeDocument/2006/relationships/customXml" Target="../ink/ink1713.xml"/><Relationship Id="rId2" Type="http://schemas.openxmlformats.org/officeDocument/2006/relationships/customXml" Target="../ink/ink1668.xml"/><Relationship Id="rId29" Type="http://schemas.openxmlformats.org/officeDocument/2006/relationships/image" Target="../media/image294.png"/><Relationship Id="rId24" Type="http://schemas.openxmlformats.org/officeDocument/2006/relationships/customXml" Target="../ink/ink1679.xml"/><Relationship Id="rId40" Type="http://schemas.openxmlformats.org/officeDocument/2006/relationships/customXml" Target="../ink/ink1687.xml"/><Relationship Id="rId45" Type="http://schemas.openxmlformats.org/officeDocument/2006/relationships/image" Target="../media/image313.png"/><Relationship Id="rId66" Type="http://schemas.openxmlformats.org/officeDocument/2006/relationships/customXml" Target="../ink/ink1700.xml"/><Relationship Id="rId87" Type="http://schemas.openxmlformats.org/officeDocument/2006/relationships/image" Target="../media/image335.png"/><Relationship Id="rId110" Type="http://schemas.openxmlformats.org/officeDocument/2006/relationships/customXml" Target="../ink/ink1722.xml"/><Relationship Id="rId115" Type="http://schemas.openxmlformats.org/officeDocument/2006/relationships/image" Target="../media/image348.png"/><Relationship Id="rId61" Type="http://schemas.openxmlformats.org/officeDocument/2006/relationships/image" Target="../media/image321.png"/><Relationship Id="rId82" Type="http://schemas.openxmlformats.org/officeDocument/2006/relationships/customXml" Target="../ink/ink1708.xml"/><Relationship Id="rId19" Type="http://schemas.openxmlformats.org/officeDocument/2006/relationships/image" Target="../media/image289.png"/><Relationship Id="rId14" Type="http://schemas.openxmlformats.org/officeDocument/2006/relationships/customXml" Target="../ink/ink1674.xml"/><Relationship Id="rId30" Type="http://schemas.openxmlformats.org/officeDocument/2006/relationships/customXml" Target="../ink/ink1682.xml"/><Relationship Id="rId35" Type="http://schemas.openxmlformats.org/officeDocument/2006/relationships/image" Target="../media/image308.png"/><Relationship Id="rId56" Type="http://schemas.openxmlformats.org/officeDocument/2006/relationships/customXml" Target="../ink/ink1695.xml"/><Relationship Id="rId77" Type="http://schemas.openxmlformats.org/officeDocument/2006/relationships/image" Target="../media/image330.png"/><Relationship Id="rId100" Type="http://schemas.openxmlformats.org/officeDocument/2006/relationships/customXml" Target="../ink/ink1717.xml"/><Relationship Id="rId105" Type="http://schemas.openxmlformats.org/officeDocument/2006/relationships/image" Target="../media/image344.png"/><Relationship Id="rId8" Type="http://schemas.openxmlformats.org/officeDocument/2006/relationships/customXml" Target="../ink/ink1671.xml"/><Relationship Id="rId51" Type="http://schemas.openxmlformats.org/officeDocument/2006/relationships/image" Target="../media/image316.png"/><Relationship Id="rId72" Type="http://schemas.openxmlformats.org/officeDocument/2006/relationships/customXml" Target="../ink/ink1703.xml"/><Relationship Id="rId93" Type="http://schemas.openxmlformats.org/officeDocument/2006/relationships/image" Target="../media/image338.png"/><Relationship Id="rId98" Type="http://schemas.openxmlformats.org/officeDocument/2006/relationships/customXml" Target="../ink/ink1716.xml"/><Relationship Id="rId121" Type="http://schemas.openxmlformats.org/officeDocument/2006/relationships/image" Target="../media/image351.png"/><Relationship Id="rId3" Type="http://schemas.openxmlformats.org/officeDocument/2006/relationships/image" Target="../media/image280.png"/><Relationship Id="rId25" Type="http://schemas.openxmlformats.org/officeDocument/2006/relationships/image" Target="../media/image292.png"/><Relationship Id="rId46" Type="http://schemas.openxmlformats.org/officeDocument/2006/relationships/customXml" Target="../ink/ink1690.xml"/><Relationship Id="rId67" Type="http://schemas.openxmlformats.org/officeDocument/2006/relationships/image" Target="../media/image324.png"/><Relationship Id="rId116" Type="http://schemas.openxmlformats.org/officeDocument/2006/relationships/customXml" Target="../ink/ink1725.xml"/><Relationship Id="rId20" Type="http://schemas.openxmlformats.org/officeDocument/2006/relationships/customXml" Target="../ink/ink1677.xml"/><Relationship Id="rId41" Type="http://schemas.openxmlformats.org/officeDocument/2006/relationships/image" Target="../media/image311.png"/><Relationship Id="rId62" Type="http://schemas.openxmlformats.org/officeDocument/2006/relationships/customXml" Target="../ink/ink1698.xml"/><Relationship Id="rId83" Type="http://schemas.openxmlformats.org/officeDocument/2006/relationships/image" Target="../media/image333.png"/><Relationship Id="rId88" Type="http://schemas.openxmlformats.org/officeDocument/2006/relationships/customXml" Target="../ink/ink1711.xml"/><Relationship Id="rId111" Type="http://schemas.openxmlformats.org/officeDocument/2006/relationships/image" Target="../media/image347.png"/><Relationship Id="rId15" Type="http://schemas.openxmlformats.org/officeDocument/2006/relationships/image" Target="../media/image286.png"/><Relationship Id="rId36" Type="http://schemas.openxmlformats.org/officeDocument/2006/relationships/customXml" Target="../ink/ink1685.xml"/><Relationship Id="rId57" Type="http://schemas.openxmlformats.org/officeDocument/2006/relationships/image" Target="../media/image319.png"/><Relationship Id="rId106" Type="http://schemas.openxmlformats.org/officeDocument/2006/relationships/customXml" Target="../ink/ink1720.xml"/><Relationship Id="rId10" Type="http://schemas.openxmlformats.org/officeDocument/2006/relationships/customXml" Target="../ink/ink1672.xml"/><Relationship Id="rId31" Type="http://schemas.openxmlformats.org/officeDocument/2006/relationships/image" Target="../media/image295.png"/><Relationship Id="rId52" Type="http://schemas.openxmlformats.org/officeDocument/2006/relationships/customXml" Target="../ink/ink1693.xml"/><Relationship Id="rId73" Type="http://schemas.openxmlformats.org/officeDocument/2006/relationships/image" Target="../media/image64.png"/><Relationship Id="rId78" Type="http://schemas.openxmlformats.org/officeDocument/2006/relationships/customXml" Target="../ink/ink1706.xml"/><Relationship Id="rId94" Type="http://schemas.openxmlformats.org/officeDocument/2006/relationships/customXml" Target="../ink/ink1714.xml"/><Relationship Id="rId99" Type="http://schemas.openxmlformats.org/officeDocument/2006/relationships/image" Target="../media/image341.png"/><Relationship Id="rId101" Type="http://schemas.openxmlformats.org/officeDocument/2006/relationships/image" Target="../media/image3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13" Type="http://schemas.openxmlformats.org/officeDocument/2006/relationships/image" Target="../media/image810.png"/><Relationship Id="rId3" Type="http://schemas.openxmlformats.org/officeDocument/2006/relationships/image" Target="../media/image3100.png"/><Relationship Id="rId7" Type="http://schemas.openxmlformats.org/officeDocument/2006/relationships/image" Target="../media/image510.png"/><Relationship Id="rId12" Type="http://schemas.openxmlformats.org/officeDocument/2006/relationships/customXml" Target="../ink/ink36.xml"/><Relationship Id="rId17" Type="http://schemas.openxmlformats.org/officeDocument/2006/relationships/image" Target="../media/image1010.png"/><Relationship Id="rId2" Type="http://schemas.openxmlformats.org/officeDocument/2006/relationships/customXml" Target="../ink/ink31.xml"/><Relationship Id="rId16" Type="http://schemas.openxmlformats.org/officeDocument/2006/relationships/customXml" Target="../ink/ink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.xml"/><Relationship Id="rId11" Type="http://schemas.openxmlformats.org/officeDocument/2006/relationships/image" Target="../media/image710.png"/><Relationship Id="rId5" Type="http://schemas.openxmlformats.org/officeDocument/2006/relationships/image" Target="../media/image467.png"/><Relationship Id="rId15" Type="http://schemas.openxmlformats.org/officeDocument/2006/relationships/image" Target="../media/image910.png"/><Relationship Id="rId10" Type="http://schemas.openxmlformats.org/officeDocument/2006/relationships/customXml" Target="../ink/ink35.xml"/><Relationship Id="rId4" Type="http://schemas.openxmlformats.org/officeDocument/2006/relationships/customXml" Target="../ink/ink32.xml"/><Relationship Id="rId9" Type="http://schemas.openxmlformats.org/officeDocument/2006/relationships/image" Target="../media/image610.png"/><Relationship Id="rId14" Type="http://schemas.openxmlformats.org/officeDocument/2006/relationships/customXml" Target="../ink/ink37.xml"/></Relationships>
</file>

<file path=ppt/slides/_rels/slide7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9.png"/><Relationship Id="rId21" Type="http://schemas.openxmlformats.org/officeDocument/2006/relationships/image" Target="../media/image290.png"/><Relationship Id="rId42" Type="http://schemas.openxmlformats.org/officeDocument/2006/relationships/customXml" Target="../ink/ink1748.xml"/><Relationship Id="rId63" Type="http://schemas.openxmlformats.org/officeDocument/2006/relationships/image" Target="../media/image322.png"/><Relationship Id="rId84" Type="http://schemas.openxmlformats.org/officeDocument/2006/relationships/customXml" Target="../ink/ink1769.xml"/><Relationship Id="rId16" Type="http://schemas.openxmlformats.org/officeDocument/2006/relationships/customXml" Target="../ink/ink1735.xml"/><Relationship Id="rId107" Type="http://schemas.openxmlformats.org/officeDocument/2006/relationships/image" Target="../media/image345.png"/><Relationship Id="rId11" Type="http://schemas.openxmlformats.org/officeDocument/2006/relationships/image" Target="../media/image284.png"/><Relationship Id="rId32" Type="http://schemas.openxmlformats.org/officeDocument/2006/relationships/customXml" Target="../ink/ink1743.xml"/><Relationship Id="rId37" Type="http://schemas.openxmlformats.org/officeDocument/2006/relationships/image" Target="../media/image309.png"/><Relationship Id="rId53" Type="http://schemas.openxmlformats.org/officeDocument/2006/relationships/image" Target="../media/image317.png"/><Relationship Id="rId58" Type="http://schemas.openxmlformats.org/officeDocument/2006/relationships/customXml" Target="../ink/ink1756.xml"/><Relationship Id="rId74" Type="http://schemas.openxmlformats.org/officeDocument/2006/relationships/customXml" Target="../ink/ink1764.xml"/><Relationship Id="rId79" Type="http://schemas.openxmlformats.org/officeDocument/2006/relationships/image" Target="../media/image331.png"/><Relationship Id="rId102" Type="http://schemas.openxmlformats.org/officeDocument/2006/relationships/customXml" Target="../ink/ink1778.xml"/><Relationship Id="rId123" Type="http://schemas.openxmlformats.org/officeDocument/2006/relationships/image" Target="../media/image352.png"/><Relationship Id="rId128" Type="http://schemas.openxmlformats.org/officeDocument/2006/relationships/customXml" Target="../ink/ink1791.xml"/><Relationship Id="rId5" Type="http://schemas.openxmlformats.org/officeDocument/2006/relationships/image" Target="../media/image281.png"/><Relationship Id="rId90" Type="http://schemas.openxmlformats.org/officeDocument/2006/relationships/customXml" Target="../ink/ink1772.xml"/><Relationship Id="rId95" Type="http://schemas.openxmlformats.org/officeDocument/2006/relationships/image" Target="../media/image339.png"/><Relationship Id="rId22" Type="http://schemas.openxmlformats.org/officeDocument/2006/relationships/customXml" Target="../ink/ink1738.xml"/><Relationship Id="rId27" Type="http://schemas.openxmlformats.org/officeDocument/2006/relationships/image" Target="../media/image293.png"/><Relationship Id="rId43" Type="http://schemas.openxmlformats.org/officeDocument/2006/relationships/image" Target="../media/image312.png"/><Relationship Id="rId48" Type="http://schemas.openxmlformats.org/officeDocument/2006/relationships/customXml" Target="../ink/ink1751.xml"/><Relationship Id="rId64" Type="http://schemas.openxmlformats.org/officeDocument/2006/relationships/customXml" Target="../ink/ink1759.xml"/><Relationship Id="rId69" Type="http://schemas.openxmlformats.org/officeDocument/2006/relationships/image" Target="../media/image327.png"/><Relationship Id="rId113" Type="http://schemas.openxmlformats.org/officeDocument/2006/relationships/image" Target="../media/image55.png"/><Relationship Id="rId118" Type="http://schemas.openxmlformats.org/officeDocument/2006/relationships/customXml" Target="../ink/ink1786.xml"/><Relationship Id="rId134" Type="http://schemas.openxmlformats.org/officeDocument/2006/relationships/customXml" Target="../ink/ink1794.xml"/><Relationship Id="rId80" Type="http://schemas.openxmlformats.org/officeDocument/2006/relationships/customXml" Target="../ink/ink1767.xml"/><Relationship Id="rId85" Type="http://schemas.openxmlformats.org/officeDocument/2006/relationships/image" Target="../media/image334.png"/><Relationship Id="rId12" Type="http://schemas.openxmlformats.org/officeDocument/2006/relationships/customXml" Target="../ink/ink1733.xml"/><Relationship Id="rId17" Type="http://schemas.openxmlformats.org/officeDocument/2006/relationships/image" Target="../media/image288.png"/><Relationship Id="rId33" Type="http://schemas.openxmlformats.org/officeDocument/2006/relationships/image" Target="../media/image296.png"/><Relationship Id="rId38" Type="http://schemas.openxmlformats.org/officeDocument/2006/relationships/customXml" Target="../ink/ink1746.xml"/><Relationship Id="rId59" Type="http://schemas.openxmlformats.org/officeDocument/2006/relationships/image" Target="../media/image320.png"/><Relationship Id="rId103" Type="http://schemas.openxmlformats.org/officeDocument/2006/relationships/image" Target="../media/image343.png"/><Relationship Id="rId108" Type="http://schemas.openxmlformats.org/officeDocument/2006/relationships/customXml" Target="../ink/ink1781.xml"/><Relationship Id="rId124" Type="http://schemas.openxmlformats.org/officeDocument/2006/relationships/customXml" Target="../ink/ink1789.xml"/><Relationship Id="rId129" Type="http://schemas.openxmlformats.org/officeDocument/2006/relationships/image" Target="../media/image355.png"/><Relationship Id="rId54" Type="http://schemas.openxmlformats.org/officeDocument/2006/relationships/customXml" Target="../ink/ink1754.xml"/><Relationship Id="rId70" Type="http://schemas.openxmlformats.org/officeDocument/2006/relationships/customXml" Target="../ink/ink1762.xml"/><Relationship Id="rId75" Type="http://schemas.openxmlformats.org/officeDocument/2006/relationships/image" Target="../media/image329.png"/><Relationship Id="rId91" Type="http://schemas.openxmlformats.org/officeDocument/2006/relationships/image" Target="../media/image337.png"/><Relationship Id="rId96" Type="http://schemas.openxmlformats.org/officeDocument/2006/relationships/customXml" Target="../ink/ink177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30.xml"/><Relationship Id="rId23" Type="http://schemas.openxmlformats.org/officeDocument/2006/relationships/image" Target="../media/image291.png"/><Relationship Id="rId28" Type="http://schemas.openxmlformats.org/officeDocument/2006/relationships/customXml" Target="../ink/ink1741.xml"/><Relationship Id="rId49" Type="http://schemas.openxmlformats.org/officeDocument/2006/relationships/image" Target="../media/image315.png"/><Relationship Id="rId114" Type="http://schemas.openxmlformats.org/officeDocument/2006/relationships/customXml" Target="../ink/ink1784.xml"/><Relationship Id="rId119" Type="http://schemas.openxmlformats.org/officeDocument/2006/relationships/image" Target="../media/image350.png"/><Relationship Id="rId44" Type="http://schemas.openxmlformats.org/officeDocument/2006/relationships/customXml" Target="../ink/ink1749.xml"/><Relationship Id="rId60" Type="http://schemas.openxmlformats.org/officeDocument/2006/relationships/customXml" Target="../ink/ink1757.xml"/><Relationship Id="rId65" Type="http://schemas.openxmlformats.org/officeDocument/2006/relationships/image" Target="../media/image323.png"/><Relationship Id="rId81" Type="http://schemas.openxmlformats.org/officeDocument/2006/relationships/image" Target="../media/image332.png"/><Relationship Id="rId86" Type="http://schemas.openxmlformats.org/officeDocument/2006/relationships/customXml" Target="../ink/ink1770.xml"/><Relationship Id="rId130" Type="http://schemas.openxmlformats.org/officeDocument/2006/relationships/customXml" Target="../ink/ink1792.xml"/><Relationship Id="rId135" Type="http://schemas.openxmlformats.org/officeDocument/2006/relationships/image" Target="../media/image358.png"/><Relationship Id="rId13" Type="http://schemas.openxmlformats.org/officeDocument/2006/relationships/image" Target="../media/image285.png"/><Relationship Id="rId18" Type="http://schemas.openxmlformats.org/officeDocument/2006/relationships/customXml" Target="../ink/ink1736.xml"/><Relationship Id="rId39" Type="http://schemas.openxmlformats.org/officeDocument/2006/relationships/image" Target="../media/image310.png"/><Relationship Id="rId109" Type="http://schemas.openxmlformats.org/officeDocument/2006/relationships/image" Target="../media/image346.png"/><Relationship Id="rId34" Type="http://schemas.openxmlformats.org/officeDocument/2006/relationships/customXml" Target="../ink/ink1744.xml"/><Relationship Id="rId50" Type="http://schemas.openxmlformats.org/officeDocument/2006/relationships/customXml" Target="../ink/ink1752.xml"/><Relationship Id="rId55" Type="http://schemas.openxmlformats.org/officeDocument/2006/relationships/image" Target="../media/image318.png"/><Relationship Id="rId76" Type="http://schemas.openxmlformats.org/officeDocument/2006/relationships/customXml" Target="../ink/ink1765.xml"/><Relationship Id="rId97" Type="http://schemas.openxmlformats.org/officeDocument/2006/relationships/image" Target="../media/image340.png"/><Relationship Id="rId104" Type="http://schemas.openxmlformats.org/officeDocument/2006/relationships/customXml" Target="../ink/ink1779.xml"/><Relationship Id="rId120" Type="http://schemas.openxmlformats.org/officeDocument/2006/relationships/customXml" Target="../ink/ink1787.xml"/><Relationship Id="rId125" Type="http://schemas.openxmlformats.org/officeDocument/2006/relationships/image" Target="../media/image353.png"/><Relationship Id="rId7" Type="http://schemas.openxmlformats.org/officeDocument/2006/relationships/image" Target="../media/image282.png"/><Relationship Id="rId71" Type="http://schemas.openxmlformats.org/officeDocument/2006/relationships/image" Target="../media/image328.png"/><Relationship Id="rId92" Type="http://schemas.openxmlformats.org/officeDocument/2006/relationships/customXml" Target="../ink/ink1773.xml"/><Relationship Id="rId2" Type="http://schemas.openxmlformats.org/officeDocument/2006/relationships/customXml" Target="../ink/ink1728.xml"/><Relationship Id="rId29" Type="http://schemas.openxmlformats.org/officeDocument/2006/relationships/image" Target="../media/image294.png"/><Relationship Id="rId24" Type="http://schemas.openxmlformats.org/officeDocument/2006/relationships/customXml" Target="../ink/ink1739.xml"/><Relationship Id="rId40" Type="http://schemas.openxmlformats.org/officeDocument/2006/relationships/customXml" Target="../ink/ink1747.xml"/><Relationship Id="rId45" Type="http://schemas.openxmlformats.org/officeDocument/2006/relationships/image" Target="../media/image313.png"/><Relationship Id="rId66" Type="http://schemas.openxmlformats.org/officeDocument/2006/relationships/customXml" Target="../ink/ink1760.xml"/><Relationship Id="rId87" Type="http://schemas.openxmlformats.org/officeDocument/2006/relationships/image" Target="../media/image335.png"/><Relationship Id="rId110" Type="http://schemas.openxmlformats.org/officeDocument/2006/relationships/customXml" Target="../ink/ink1782.xml"/><Relationship Id="rId115" Type="http://schemas.openxmlformats.org/officeDocument/2006/relationships/image" Target="../media/image348.png"/><Relationship Id="rId131" Type="http://schemas.openxmlformats.org/officeDocument/2006/relationships/image" Target="../media/image356.png"/><Relationship Id="rId136" Type="http://schemas.openxmlformats.org/officeDocument/2006/relationships/customXml" Target="../ink/ink1795.xml"/><Relationship Id="rId61" Type="http://schemas.openxmlformats.org/officeDocument/2006/relationships/image" Target="../media/image321.png"/><Relationship Id="rId82" Type="http://schemas.openxmlformats.org/officeDocument/2006/relationships/customXml" Target="../ink/ink1768.xml"/><Relationship Id="rId19" Type="http://schemas.openxmlformats.org/officeDocument/2006/relationships/image" Target="../media/image289.png"/><Relationship Id="rId14" Type="http://schemas.openxmlformats.org/officeDocument/2006/relationships/customXml" Target="../ink/ink1734.xml"/><Relationship Id="rId30" Type="http://schemas.openxmlformats.org/officeDocument/2006/relationships/customXml" Target="../ink/ink1742.xml"/><Relationship Id="rId35" Type="http://schemas.openxmlformats.org/officeDocument/2006/relationships/image" Target="../media/image308.png"/><Relationship Id="rId56" Type="http://schemas.openxmlformats.org/officeDocument/2006/relationships/customXml" Target="../ink/ink1755.xml"/><Relationship Id="rId77" Type="http://schemas.openxmlformats.org/officeDocument/2006/relationships/image" Target="../media/image330.png"/><Relationship Id="rId100" Type="http://schemas.openxmlformats.org/officeDocument/2006/relationships/customXml" Target="../ink/ink1777.xml"/><Relationship Id="rId105" Type="http://schemas.openxmlformats.org/officeDocument/2006/relationships/image" Target="../media/image344.png"/><Relationship Id="rId126" Type="http://schemas.openxmlformats.org/officeDocument/2006/relationships/customXml" Target="../ink/ink1790.xml"/><Relationship Id="rId8" Type="http://schemas.openxmlformats.org/officeDocument/2006/relationships/customXml" Target="../ink/ink1731.xml"/><Relationship Id="rId51" Type="http://schemas.openxmlformats.org/officeDocument/2006/relationships/image" Target="../media/image316.png"/><Relationship Id="rId72" Type="http://schemas.openxmlformats.org/officeDocument/2006/relationships/customXml" Target="../ink/ink1763.xml"/><Relationship Id="rId93" Type="http://schemas.openxmlformats.org/officeDocument/2006/relationships/image" Target="../media/image338.png"/><Relationship Id="rId98" Type="http://schemas.openxmlformats.org/officeDocument/2006/relationships/customXml" Target="../ink/ink1776.xml"/><Relationship Id="rId121" Type="http://schemas.openxmlformats.org/officeDocument/2006/relationships/image" Target="../media/image351.png"/><Relationship Id="rId3" Type="http://schemas.openxmlformats.org/officeDocument/2006/relationships/image" Target="../media/image280.png"/><Relationship Id="rId25" Type="http://schemas.openxmlformats.org/officeDocument/2006/relationships/image" Target="../media/image292.png"/><Relationship Id="rId46" Type="http://schemas.openxmlformats.org/officeDocument/2006/relationships/customXml" Target="../ink/ink1750.xml"/><Relationship Id="rId67" Type="http://schemas.openxmlformats.org/officeDocument/2006/relationships/image" Target="../media/image324.png"/><Relationship Id="rId116" Type="http://schemas.openxmlformats.org/officeDocument/2006/relationships/customXml" Target="../ink/ink1785.xml"/><Relationship Id="rId137" Type="http://schemas.openxmlformats.org/officeDocument/2006/relationships/image" Target="../media/image359.png"/><Relationship Id="rId20" Type="http://schemas.openxmlformats.org/officeDocument/2006/relationships/customXml" Target="../ink/ink1737.xml"/><Relationship Id="rId41" Type="http://schemas.openxmlformats.org/officeDocument/2006/relationships/image" Target="../media/image311.png"/><Relationship Id="rId62" Type="http://schemas.openxmlformats.org/officeDocument/2006/relationships/customXml" Target="../ink/ink1758.xml"/><Relationship Id="rId83" Type="http://schemas.openxmlformats.org/officeDocument/2006/relationships/image" Target="../media/image333.png"/><Relationship Id="rId88" Type="http://schemas.openxmlformats.org/officeDocument/2006/relationships/customXml" Target="../ink/ink1771.xml"/><Relationship Id="rId111" Type="http://schemas.openxmlformats.org/officeDocument/2006/relationships/image" Target="../media/image347.png"/><Relationship Id="rId132" Type="http://schemas.openxmlformats.org/officeDocument/2006/relationships/customXml" Target="../ink/ink1793.xml"/><Relationship Id="rId15" Type="http://schemas.openxmlformats.org/officeDocument/2006/relationships/image" Target="../media/image286.png"/><Relationship Id="rId36" Type="http://schemas.openxmlformats.org/officeDocument/2006/relationships/customXml" Target="../ink/ink1745.xml"/><Relationship Id="rId57" Type="http://schemas.openxmlformats.org/officeDocument/2006/relationships/image" Target="../media/image319.png"/><Relationship Id="rId106" Type="http://schemas.openxmlformats.org/officeDocument/2006/relationships/customXml" Target="../ink/ink1780.xml"/><Relationship Id="rId127" Type="http://schemas.openxmlformats.org/officeDocument/2006/relationships/image" Target="../media/image354.png"/><Relationship Id="rId10" Type="http://schemas.openxmlformats.org/officeDocument/2006/relationships/customXml" Target="../ink/ink1732.xml"/><Relationship Id="rId31" Type="http://schemas.openxmlformats.org/officeDocument/2006/relationships/image" Target="../media/image295.png"/><Relationship Id="rId52" Type="http://schemas.openxmlformats.org/officeDocument/2006/relationships/customXml" Target="../ink/ink1753.xml"/><Relationship Id="rId73" Type="http://schemas.openxmlformats.org/officeDocument/2006/relationships/image" Target="../media/image64.png"/><Relationship Id="rId78" Type="http://schemas.openxmlformats.org/officeDocument/2006/relationships/customXml" Target="../ink/ink1766.xml"/><Relationship Id="rId94" Type="http://schemas.openxmlformats.org/officeDocument/2006/relationships/customXml" Target="../ink/ink1774.xml"/><Relationship Id="rId99" Type="http://schemas.openxmlformats.org/officeDocument/2006/relationships/image" Target="../media/image341.png"/><Relationship Id="rId101" Type="http://schemas.openxmlformats.org/officeDocument/2006/relationships/image" Target="../media/image342.png"/><Relationship Id="rId122" Type="http://schemas.openxmlformats.org/officeDocument/2006/relationships/customXml" Target="../ink/ink1788.xml"/><Relationship Id="rId4" Type="http://schemas.openxmlformats.org/officeDocument/2006/relationships/customXml" Target="../ink/ink1729.xml"/><Relationship Id="rId9" Type="http://schemas.openxmlformats.org/officeDocument/2006/relationships/image" Target="../media/image283.png"/><Relationship Id="rId26" Type="http://schemas.openxmlformats.org/officeDocument/2006/relationships/customXml" Target="../ink/ink1740.xml"/><Relationship Id="rId47" Type="http://schemas.openxmlformats.org/officeDocument/2006/relationships/image" Target="../media/image314.png"/><Relationship Id="rId68" Type="http://schemas.openxmlformats.org/officeDocument/2006/relationships/customXml" Target="../ink/ink1761.xml"/><Relationship Id="rId89" Type="http://schemas.openxmlformats.org/officeDocument/2006/relationships/image" Target="../media/image336.png"/><Relationship Id="rId112" Type="http://schemas.openxmlformats.org/officeDocument/2006/relationships/customXml" Target="../ink/ink1783.xml"/><Relationship Id="rId133" Type="http://schemas.openxmlformats.org/officeDocument/2006/relationships/image" Target="../media/image357.png"/></Relationships>
</file>

<file path=ppt/slides/_rels/slide7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9.png"/><Relationship Id="rId21" Type="http://schemas.openxmlformats.org/officeDocument/2006/relationships/image" Target="../media/image290.png"/><Relationship Id="rId42" Type="http://schemas.openxmlformats.org/officeDocument/2006/relationships/customXml" Target="../ink/ink1816.xml"/><Relationship Id="rId63" Type="http://schemas.openxmlformats.org/officeDocument/2006/relationships/image" Target="../media/image322.png"/><Relationship Id="rId84" Type="http://schemas.openxmlformats.org/officeDocument/2006/relationships/customXml" Target="../ink/ink1837.xml"/><Relationship Id="rId138" Type="http://schemas.openxmlformats.org/officeDocument/2006/relationships/customXml" Target="../ink/ink1864.xml"/><Relationship Id="rId16" Type="http://schemas.openxmlformats.org/officeDocument/2006/relationships/customXml" Target="../ink/ink1803.xml"/><Relationship Id="rId107" Type="http://schemas.openxmlformats.org/officeDocument/2006/relationships/image" Target="../media/image345.png"/><Relationship Id="rId11" Type="http://schemas.openxmlformats.org/officeDocument/2006/relationships/image" Target="../media/image284.png"/><Relationship Id="rId32" Type="http://schemas.openxmlformats.org/officeDocument/2006/relationships/customXml" Target="../ink/ink1811.xml"/><Relationship Id="rId37" Type="http://schemas.openxmlformats.org/officeDocument/2006/relationships/image" Target="../media/image309.png"/><Relationship Id="rId53" Type="http://schemas.openxmlformats.org/officeDocument/2006/relationships/image" Target="../media/image317.png"/><Relationship Id="rId58" Type="http://schemas.openxmlformats.org/officeDocument/2006/relationships/customXml" Target="../ink/ink1824.xml"/><Relationship Id="rId74" Type="http://schemas.openxmlformats.org/officeDocument/2006/relationships/customXml" Target="../ink/ink1832.xml"/><Relationship Id="rId79" Type="http://schemas.openxmlformats.org/officeDocument/2006/relationships/image" Target="../media/image331.png"/><Relationship Id="rId102" Type="http://schemas.openxmlformats.org/officeDocument/2006/relationships/customXml" Target="../ink/ink1846.xml"/><Relationship Id="rId123" Type="http://schemas.openxmlformats.org/officeDocument/2006/relationships/image" Target="../media/image352.png"/><Relationship Id="rId128" Type="http://schemas.openxmlformats.org/officeDocument/2006/relationships/customXml" Target="../ink/ink1859.xml"/><Relationship Id="rId5" Type="http://schemas.openxmlformats.org/officeDocument/2006/relationships/image" Target="../media/image281.png"/><Relationship Id="rId90" Type="http://schemas.openxmlformats.org/officeDocument/2006/relationships/customXml" Target="../ink/ink1840.xml"/><Relationship Id="rId95" Type="http://schemas.openxmlformats.org/officeDocument/2006/relationships/image" Target="../media/image339.png"/><Relationship Id="rId22" Type="http://schemas.openxmlformats.org/officeDocument/2006/relationships/customXml" Target="../ink/ink1806.xml"/><Relationship Id="rId27" Type="http://schemas.openxmlformats.org/officeDocument/2006/relationships/image" Target="../media/image293.png"/><Relationship Id="rId43" Type="http://schemas.openxmlformats.org/officeDocument/2006/relationships/image" Target="../media/image312.png"/><Relationship Id="rId48" Type="http://schemas.openxmlformats.org/officeDocument/2006/relationships/customXml" Target="../ink/ink1819.xml"/><Relationship Id="rId64" Type="http://schemas.openxmlformats.org/officeDocument/2006/relationships/customXml" Target="../ink/ink1827.xml"/><Relationship Id="rId69" Type="http://schemas.openxmlformats.org/officeDocument/2006/relationships/image" Target="../media/image327.png"/><Relationship Id="rId113" Type="http://schemas.openxmlformats.org/officeDocument/2006/relationships/image" Target="../media/image55.png"/><Relationship Id="rId118" Type="http://schemas.openxmlformats.org/officeDocument/2006/relationships/customXml" Target="../ink/ink1854.xml"/><Relationship Id="rId134" Type="http://schemas.openxmlformats.org/officeDocument/2006/relationships/customXml" Target="../ink/ink1862.xml"/><Relationship Id="rId139" Type="http://schemas.openxmlformats.org/officeDocument/2006/relationships/image" Target="../media/image360.png"/><Relationship Id="rId80" Type="http://schemas.openxmlformats.org/officeDocument/2006/relationships/customXml" Target="../ink/ink1835.xml"/><Relationship Id="rId85" Type="http://schemas.openxmlformats.org/officeDocument/2006/relationships/image" Target="../media/image334.png"/><Relationship Id="rId12" Type="http://schemas.openxmlformats.org/officeDocument/2006/relationships/customXml" Target="../ink/ink1801.xml"/><Relationship Id="rId17" Type="http://schemas.openxmlformats.org/officeDocument/2006/relationships/image" Target="../media/image288.png"/><Relationship Id="rId33" Type="http://schemas.openxmlformats.org/officeDocument/2006/relationships/image" Target="../media/image296.png"/><Relationship Id="rId38" Type="http://schemas.openxmlformats.org/officeDocument/2006/relationships/customXml" Target="../ink/ink1814.xml"/><Relationship Id="rId59" Type="http://schemas.openxmlformats.org/officeDocument/2006/relationships/image" Target="../media/image320.png"/><Relationship Id="rId103" Type="http://schemas.openxmlformats.org/officeDocument/2006/relationships/image" Target="../media/image343.png"/><Relationship Id="rId108" Type="http://schemas.openxmlformats.org/officeDocument/2006/relationships/customXml" Target="../ink/ink1849.xml"/><Relationship Id="rId124" Type="http://schemas.openxmlformats.org/officeDocument/2006/relationships/customXml" Target="../ink/ink1857.xml"/><Relationship Id="rId129" Type="http://schemas.openxmlformats.org/officeDocument/2006/relationships/image" Target="../media/image355.png"/><Relationship Id="rId54" Type="http://schemas.openxmlformats.org/officeDocument/2006/relationships/customXml" Target="../ink/ink1822.xml"/><Relationship Id="rId70" Type="http://schemas.openxmlformats.org/officeDocument/2006/relationships/customXml" Target="../ink/ink1830.xml"/><Relationship Id="rId75" Type="http://schemas.openxmlformats.org/officeDocument/2006/relationships/image" Target="../media/image329.png"/><Relationship Id="rId91" Type="http://schemas.openxmlformats.org/officeDocument/2006/relationships/image" Target="../media/image337.png"/><Relationship Id="rId96" Type="http://schemas.openxmlformats.org/officeDocument/2006/relationships/customXml" Target="../ink/ink184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98.xml"/><Relationship Id="rId23" Type="http://schemas.openxmlformats.org/officeDocument/2006/relationships/image" Target="../media/image291.png"/><Relationship Id="rId28" Type="http://schemas.openxmlformats.org/officeDocument/2006/relationships/customXml" Target="../ink/ink1809.xml"/><Relationship Id="rId49" Type="http://schemas.openxmlformats.org/officeDocument/2006/relationships/image" Target="../media/image315.png"/><Relationship Id="rId114" Type="http://schemas.openxmlformats.org/officeDocument/2006/relationships/customXml" Target="../ink/ink1852.xml"/><Relationship Id="rId119" Type="http://schemas.openxmlformats.org/officeDocument/2006/relationships/image" Target="../media/image350.png"/><Relationship Id="rId44" Type="http://schemas.openxmlformats.org/officeDocument/2006/relationships/customXml" Target="../ink/ink1817.xml"/><Relationship Id="rId60" Type="http://schemas.openxmlformats.org/officeDocument/2006/relationships/customXml" Target="../ink/ink1825.xml"/><Relationship Id="rId65" Type="http://schemas.openxmlformats.org/officeDocument/2006/relationships/image" Target="../media/image323.png"/><Relationship Id="rId81" Type="http://schemas.openxmlformats.org/officeDocument/2006/relationships/image" Target="../media/image332.png"/><Relationship Id="rId86" Type="http://schemas.openxmlformats.org/officeDocument/2006/relationships/customXml" Target="../ink/ink1838.xml"/><Relationship Id="rId130" Type="http://schemas.openxmlformats.org/officeDocument/2006/relationships/customXml" Target="../ink/ink1860.xml"/><Relationship Id="rId135" Type="http://schemas.openxmlformats.org/officeDocument/2006/relationships/image" Target="../media/image358.png"/><Relationship Id="rId13" Type="http://schemas.openxmlformats.org/officeDocument/2006/relationships/image" Target="../media/image285.png"/><Relationship Id="rId18" Type="http://schemas.openxmlformats.org/officeDocument/2006/relationships/customXml" Target="../ink/ink1804.xml"/><Relationship Id="rId39" Type="http://schemas.openxmlformats.org/officeDocument/2006/relationships/image" Target="../media/image310.png"/><Relationship Id="rId109" Type="http://schemas.openxmlformats.org/officeDocument/2006/relationships/image" Target="../media/image346.png"/><Relationship Id="rId34" Type="http://schemas.openxmlformats.org/officeDocument/2006/relationships/customXml" Target="../ink/ink1812.xml"/><Relationship Id="rId50" Type="http://schemas.openxmlformats.org/officeDocument/2006/relationships/customXml" Target="../ink/ink1820.xml"/><Relationship Id="rId55" Type="http://schemas.openxmlformats.org/officeDocument/2006/relationships/image" Target="../media/image318.png"/><Relationship Id="rId76" Type="http://schemas.openxmlformats.org/officeDocument/2006/relationships/customXml" Target="../ink/ink1833.xml"/><Relationship Id="rId97" Type="http://schemas.openxmlformats.org/officeDocument/2006/relationships/image" Target="../media/image340.png"/><Relationship Id="rId104" Type="http://schemas.openxmlformats.org/officeDocument/2006/relationships/customXml" Target="../ink/ink1847.xml"/><Relationship Id="rId120" Type="http://schemas.openxmlformats.org/officeDocument/2006/relationships/customXml" Target="../ink/ink1855.xml"/><Relationship Id="rId125" Type="http://schemas.openxmlformats.org/officeDocument/2006/relationships/image" Target="../media/image353.png"/><Relationship Id="rId7" Type="http://schemas.openxmlformats.org/officeDocument/2006/relationships/image" Target="../media/image282.png"/><Relationship Id="rId71" Type="http://schemas.openxmlformats.org/officeDocument/2006/relationships/image" Target="../media/image328.png"/><Relationship Id="rId92" Type="http://schemas.openxmlformats.org/officeDocument/2006/relationships/customXml" Target="../ink/ink1841.xml"/><Relationship Id="rId2" Type="http://schemas.openxmlformats.org/officeDocument/2006/relationships/customXml" Target="../ink/ink1796.xml"/><Relationship Id="rId29" Type="http://schemas.openxmlformats.org/officeDocument/2006/relationships/image" Target="../media/image294.png"/><Relationship Id="rId24" Type="http://schemas.openxmlformats.org/officeDocument/2006/relationships/customXml" Target="../ink/ink1807.xml"/><Relationship Id="rId40" Type="http://schemas.openxmlformats.org/officeDocument/2006/relationships/customXml" Target="../ink/ink1815.xml"/><Relationship Id="rId45" Type="http://schemas.openxmlformats.org/officeDocument/2006/relationships/image" Target="../media/image313.png"/><Relationship Id="rId66" Type="http://schemas.openxmlformats.org/officeDocument/2006/relationships/customXml" Target="../ink/ink1828.xml"/><Relationship Id="rId87" Type="http://schemas.openxmlformats.org/officeDocument/2006/relationships/image" Target="../media/image335.png"/><Relationship Id="rId110" Type="http://schemas.openxmlformats.org/officeDocument/2006/relationships/customXml" Target="../ink/ink1850.xml"/><Relationship Id="rId115" Type="http://schemas.openxmlformats.org/officeDocument/2006/relationships/image" Target="../media/image348.png"/><Relationship Id="rId131" Type="http://schemas.openxmlformats.org/officeDocument/2006/relationships/image" Target="../media/image356.png"/><Relationship Id="rId136" Type="http://schemas.openxmlformats.org/officeDocument/2006/relationships/customXml" Target="../ink/ink1863.xml"/><Relationship Id="rId61" Type="http://schemas.openxmlformats.org/officeDocument/2006/relationships/image" Target="../media/image321.png"/><Relationship Id="rId82" Type="http://schemas.openxmlformats.org/officeDocument/2006/relationships/customXml" Target="../ink/ink1836.xml"/><Relationship Id="rId19" Type="http://schemas.openxmlformats.org/officeDocument/2006/relationships/image" Target="../media/image289.png"/><Relationship Id="rId14" Type="http://schemas.openxmlformats.org/officeDocument/2006/relationships/customXml" Target="../ink/ink1802.xml"/><Relationship Id="rId30" Type="http://schemas.openxmlformats.org/officeDocument/2006/relationships/customXml" Target="../ink/ink1810.xml"/><Relationship Id="rId35" Type="http://schemas.openxmlformats.org/officeDocument/2006/relationships/image" Target="../media/image308.png"/><Relationship Id="rId56" Type="http://schemas.openxmlformats.org/officeDocument/2006/relationships/customXml" Target="../ink/ink1823.xml"/><Relationship Id="rId77" Type="http://schemas.openxmlformats.org/officeDocument/2006/relationships/image" Target="../media/image330.png"/><Relationship Id="rId100" Type="http://schemas.openxmlformats.org/officeDocument/2006/relationships/customXml" Target="../ink/ink1845.xml"/><Relationship Id="rId105" Type="http://schemas.openxmlformats.org/officeDocument/2006/relationships/image" Target="../media/image344.png"/><Relationship Id="rId126" Type="http://schemas.openxmlformats.org/officeDocument/2006/relationships/customXml" Target="../ink/ink1858.xml"/><Relationship Id="rId8" Type="http://schemas.openxmlformats.org/officeDocument/2006/relationships/customXml" Target="../ink/ink1799.xml"/><Relationship Id="rId51" Type="http://schemas.openxmlformats.org/officeDocument/2006/relationships/image" Target="../media/image316.png"/><Relationship Id="rId72" Type="http://schemas.openxmlformats.org/officeDocument/2006/relationships/customXml" Target="../ink/ink1831.xml"/><Relationship Id="rId93" Type="http://schemas.openxmlformats.org/officeDocument/2006/relationships/image" Target="../media/image338.png"/><Relationship Id="rId98" Type="http://schemas.openxmlformats.org/officeDocument/2006/relationships/customXml" Target="../ink/ink1844.xml"/><Relationship Id="rId121" Type="http://schemas.openxmlformats.org/officeDocument/2006/relationships/image" Target="../media/image351.png"/><Relationship Id="rId3" Type="http://schemas.openxmlformats.org/officeDocument/2006/relationships/image" Target="../media/image280.png"/><Relationship Id="rId25" Type="http://schemas.openxmlformats.org/officeDocument/2006/relationships/image" Target="../media/image292.png"/><Relationship Id="rId46" Type="http://schemas.openxmlformats.org/officeDocument/2006/relationships/customXml" Target="../ink/ink1818.xml"/><Relationship Id="rId67" Type="http://schemas.openxmlformats.org/officeDocument/2006/relationships/image" Target="../media/image324.png"/><Relationship Id="rId116" Type="http://schemas.openxmlformats.org/officeDocument/2006/relationships/customXml" Target="../ink/ink1853.xml"/><Relationship Id="rId137" Type="http://schemas.openxmlformats.org/officeDocument/2006/relationships/image" Target="../media/image359.png"/><Relationship Id="rId20" Type="http://schemas.openxmlformats.org/officeDocument/2006/relationships/customXml" Target="../ink/ink1805.xml"/><Relationship Id="rId41" Type="http://schemas.openxmlformats.org/officeDocument/2006/relationships/image" Target="../media/image311.png"/><Relationship Id="rId62" Type="http://schemas.openxmlformats.org/officeDocument/2006/relationships/customXml" Target="../ink/ink1826.xml"/><Relationship Id="rId83" Type="http://schemas.openxmlformats.org/officeDocument/2006/relationships/image" Target="../media/image333.png"/><Relationship Id="rId88" Type="http://schemas.openxmlformats.org/officeDocument/2006/relationships/customXml" Target="../ink/ink1839.xml"/><Relationship Id="rId111" Type="http://schemas.openxmlformats.org/officeDocument/2006/relationships/image" Target="../media/image347.png"/><Relationship Id="rId132" Type="http://schemas.openxmlformats.org/officeDocument/2006/relationships/customXml" Target="../ink/ink1861.xml"/><Relationship Id="rId15" Type="http://schemas.openxmlformats.org/officeDocument/2006/relationships/image" Target="../media/image286.png"/><Relationship Id="rId36" Type="http://schemas.openxmlformats.org/officeDocument/2006/relationships/customXml" Target="../ink/ink1813.xml"/><Relationship Id="rId57" Type="http://schemas.openxmlformats.org/officeDocument/2006/relationships/image" Target="../media/image319.png"/><Relationship Id="rId106" Type="http://schemas.openxmlformats.org/officeDocument/2006/relationships/customXml" Target="../ink/ink1848.xml"/><Relationship Id="rId127" Type="http://schemas.openxmlformats.org/officeDocument/2006/relationships/image" Target="../media/image354.png"/><Relationship Id="rId10" Type="http://schemas.openxmlformats.org/officeDocument/2006/relationships/customXml" Target="../ink/ink1800.xml"/><Relationship Id="rId31" Type="http://schemas.openxmlformats.org/officeDocument/2006/relationships/image" Target="../media/image295.png"/><Relationship Id="rId52" Type="http://schemas.openxmlformats.org/officeDocument/2006/relationships/customXml" Target="../ink/ink1821.xml"/><Relationship Id="rId73" Type="http://schemas.openxmlformats.org/officeDocument/2006/relationships/image" Target="../media/image64.png"/><Relationship Id="rId78" Type="http://schemas.openxmlformats.org/officeDocument/2006/relationships/customXml" Target="../ink/ink1834.xml"/><Relationship Id="rId94" Type="http://schemas.openxmlformats.org/officeDocument/2006/relationships/customXml" Target="../ink/ink1842.xml"/><Relationship Id="rId99" Type="http://schemas.openxmlformats.org/officeDocument/2006/relationships/image" Target="../media/image341.png"/><Relationship Id="rId101" Type="http://schemas.openxmlformats.org/officeDocument/2006/relationships/image" Target="../media/image342.png"/><Relationship Id="rId122" Type="http://schemas.openxmlformats.org/officeDocument/2006/relationships/customXml" Target="../ink/ink1856.xml"/><Relationship Id="rId4" Type="http://schemas.openxmlformats.org/officeDocument/2006/relationships/customXml" Target="../ink/ink1797.xml"/><Relationship Id="rId9" Type="http://schemas.openxmlformats.org/officeDocument/2006/relationships/image" Target="../media/image283.png"/><Relationship Id="rId26" Type="http://schemas.openxmlformats.org/officeDocument/2006/relationships/customXml" Target="../ink/ink1808.xml"/><Relationship Id="rId47" Type="http://schemas.openxmlformats.org/officeDocument/2006/relationships/image" Target="../media/image314.png"/><Relationship Id="rId68" Type="http://schemas.openxmlformats.org/officeDocument/2006/relationships/customXml" Target="../ink/ink1829.xml"/><Relationship Id="rId89" Type="http://schemas.openxmlformats.org/officeDocument/2006/relationships/image" Target="../media/image336.png"/><Relationship Id="rId112" Type="http://schemas.openxmlformats.org/officeDocument/2006/relationships/customXml" Target="../ink/ink1851.xml"/><Relationship Id="rId133" Type="http://schemas.openxmlformats.org/officeDocument/2006/relationships/image" Target="../media/image357.png"/></Relationships>
</file>

<file path=ppt/slides/_rels/slide7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9.png"/><Relationship Id="rId21" Type="http://schemas.openxmlformats.org/officeDocument/2006/relationships/image" Target="../media/image290.png"/><Relationship Id="rId42" Type="http://schemas.openxmlformats.org/officeDocument/2006/relationships/customXml" Target="../ink/ink1885.xml"/><Relationship Id="rId63" Type="http://schemas.openxmlformats.org/officeDocument/2006/relationships/image" Target="../media/image322.png"/><Relationship Id="rId84" Type="http://schemas.openxmlformats.org/officeDocument/2006/relationships/customXml" Target="../ink/ink1906.xml"/><Relationship Id="rId138" Type="http://schemas.openxmlformats.org/officeDocument/2006/relationships/customXml" Target="../ink/ink1933.xml"/><Relationship Id="rId159" Type="http://schemas.openxmlformats.org/officeDocument/2006/relationships/image" Target="../media/image370.png"/><Relationship Id="rId170" Type="http://schemas.openxmlformats.org/officeDocument/2006/relationships/customXml" Target="../ink/ink1949.xml"/><Relationship Id="rId191" Type="http://schemas.openxmlformats.org/officeDocument/2006/relationships/image" Target="../media/image386.png"/><Relationship Id="rId107" Type="http://schemas.openxmlformats.org/officeDocument/2006/relationships/image" Target="../media/image345.png"/><Relationship Id="rId11" Type="http://schemas.openxmlformats.org/officeDocument/2006/relationships/image" Target="../media/image284.png"/><Relationship Id="rId32" Type="http://schemas.openxmlformats.org/officeDocument/2006/relationships/customXml" Target="../ink/ink1880.xml"/><Relationship Id="rId53" Type="http://schemas.openxmlformats.org/officeDocument/2006/relationships/image" Target="../media/image317.png"/><Relationship Id="rId74" Type="http://schemas.openxmlformats.org/officeDocument/2006/relationships/customXml" Target="../ink/ink1901.xml"/><Relationship Id="rId128" Type="http://schemas.openxmlformats.org/officeDocument/2006/relationships/customXml" Target="../ink/ink1928.xml"/><Relationship Id="rId149" Type="http://schemas.openxmlformats.org/officeDocument/2006/relationships/image" Target="../media/image365.png"/><Relationship Id="rId5" Type="http://schemas.openxmlformats.org/officeDocument/2006/relationships/image" Target="../media/image281.png"/><Relationship Id="rId95" Type="http://schemas.openxmlformats.org/officeDocument/2006/relationships/image" Target="../media/image339.png"/><Relationship Id="rId160" Type="http://schemas.openxmlformats.org/officeDocument/2006/relationships/customXml" Target="../ink/ink1944.xml"/><Relationship Id="rId181" Type="http://schemas.openxmlformats.org/officeDocument/2006/relationships/image" Target="../media/image381.png"/><Relationship Id="rId22" Type="http://schemas.openxmlformats.org/officeDocument/2006/relationships/customXml" Target="../ink/ink1875.xml"/><Relationship Id="rId43" Type="http://schemas.openxmlformats.org/officeDocument/2006/relationships/image" Target="../media/image312.png"/><Relationship Id="rId64" Type="http://schemas.openxmlformats.org/officeDocument/2006/relationships/customXml" Target="../ink/ink1896.xml"/><Relationship Id="rId118" Type="http://schemas.openxmlformats.org/officeDocument/2006/relationships/customXml" Target="../ink/ink1923.xml"/><Relationship Id="rId139" Type="http://schemas.openxmlformats.org/officeDocument/2006/relationships/image" Target="../media/image360.png"/><Relationship Id="rId85" Type="http://schemas.openxmlformats.org/officeDocument/2006/relationships/image" Target="../media/image334.png"/><Relationship Id="rId150" Type="http://schemas.openxmlformats.org/officeDocument/2006/relationships/customXml" Target="../ink/ink1939.xml"/><Relationship Id="rId171" Type="http://schemas.openxmlformats.org/officeDocument/2006/relationships/image" Target="../media/image376.png"/><Relationship Id="rId192" Type="http://schemas.openxmlformats.org/officeDocument/2006/relationships/customXml" Target="../ink/ink1960.xml"/><Relationship Id="rId12" Type="http://schemas.openxmlformats.org/officeDocument/2006/relationships/customXml" Target="../ink/ink1870.xml"/><Relationship Id="rId33" Type="http://schemas.openxmlformats.org/officeDocument/2006/relationships/image" Target="../media/image296.png"/><Relationship Id="rId108" Type="http://schemas.openxmlformats.org/officeDocument/2006/relationships/customXml" Target="../ink/ink1918.xml"/><Relationship Id="rId129" Type="http://schemas.openxmlformats.org/officeDocument/2006/relationships/image" Target="../media/image355.png"/><Relationship Id="rId54" Type="http://schemas.openxmlformats.org/officeDocument/2006/relationships/customXml" Target="../ink/ink1891.xml"/><Relationship Id="rId75" Type="http://schemas.openxmlformats.org/officeDocument/2006/relationships/image" Target="../media/image329.png"/><Relationship Id="rId96" Type="http://schemas.openxmlformats.org/officeDocument/2006/relationships/customXml" Target="../ink/ink1912.xml"/><Relationship Id="rId140" Type="http://schemas.openxmlformats.org/officeDocument/2006/relationships/customXml" Target="../ink/ink1934.xml"/><Relationship Id="rId161" Type="http://schemas.openxmlformats.org/officeDocument/2006/relationships/image" Target="../media/image371.png"/><Relationship Id="rId182" Type="http://schemas.openxmlformats.org/officeDocument/2006/relationships/customXml" Target="../ink/ink1955.xml"/><Relationship Id="rId6" Type="http://schemas.openxmlformats.org/officeDocument/2006/relationships/customXml" Target="../ink/ink1867.xml"/><Relationship Id="rId23" Type="http://schemas.openxmlformats.org/officeDocument/2006/relationships/image" Target="../media/image291.png"/><Relationship Id="rId119" Type="http://schemas.openxmlformats.org/officeDocument/2006/relationships/image" Target="../media/image350.png"/><Relationship Id="rId44" Type="http://schemas.openxmlformats.org/officeDocument/2006/relationships/customXml" Target="../ink/ink1886.xml"/><Relationship Id="rId65" Type="http://schemas.openxmlformats.org/officeDocument/2006/relationships/image" Target="../media/image323.png"/><Relationship Id="rId86" Type="http://schemas.openxmlformats.org/officeDocument/2006/relationships/customXml" Target="../ink/ink1907.xml"/><Relationship Id="rId130" Type="http://schemas.openxmlformats.org/officeDocument/2006/relationships/customXml" Target="../ink/ink1929.xml"/><Relationship Id="rId151" Type="http://schemas.openxmlformats.org/officeDocument/2006/relationships/image" Target="../media/image366.png"/><Relationship Id="rId172" Type="http://schemas.openxmlformats.org/officeDocument/2006/relationships/customXml" Target="../ink/ink1950.xml"/><Relationship Id="rId193" Type="http://schemas.openxmlformats.org/officeDocument/2006/relationships/image" Target="../media/image387.png"/><Relationship Id="rId13" Type="http://schemas.openxmlformats.org/officeDocument/2006/relationships/image" Target="../media/image285.png"/><Relationship Id="rId109" Type="http://schemas.openxmlformats.org/officeDocument/2006/relationships/image" Target="../media/image346.png"/><Relationship Id="rId34" Type="http://schemas.openxmlformats.org/officeDocument/2006/relationships/customXml" Target="../ink/ink1881.xml"/><Relationship Id="rId55" Type="http://schemas.openxmlformats.org/officeDocument/2006/relationships/image" Target="../media/image318.png"/><Relationship Id="rId76" Type="http://schemas.openxmlformats.org/officeDocument/2006/relationships/customXml" Target="../ink/ink1902.xml"/><Relationship Id="rId97" Type="http://schemas.openxmlformats.org/officeDocument/2006/relationships/image" Target="../media/image340.png"/><Relationship Id="rId120" Type="http://schemas.openxmlformats.org/officeDocument/2006/relationships/customXml" Target="../ink/ink1924.xml"/><Relationship Id="rId141" Type="http://schemas.openxmlformats.org/officeDocument/2006/relationships/image" Target="../media/image361.png"/><Relationship Id="rId7" Type="http://schemas.openxmlformats.org/officeDocument/2006/relationships/image" Target="../media/image282.png"/><Relationship Id="rId71" Type="http://schemas.openxmlformats.org/officeDocument/2006/relationships/image" Target="../media/image328.png"/><Relationship Id="rId92" Type="http://schemas.openxmlformats.org/officeDocument/2006/relationships/customXml" Target="../ink/ink1910.xml"/><Relationship Id="rId162" Type="http://schemas.openxmlformats.org/officeDocument/2006/relationships/customXml" Target="../ink/ink1945.xml"/><Relationship Id="rId183" Type="http://schemas.openxmlformats.org/officeDocument/2006/relationships/image" Target="../media/image382.png"/><Relationship Id="rId2" Type="http://schemas.openxmlformats.org/officeDocument/2006/relationships/customXml" Target="../ink/ink1865.xml"/><Relationship Id="rId29" Type="http://schemas.openxmlformats.org/officeDocument/2006/relationships/image" Target="../media/image294.png"/><Relationship Id="rId24" Type="http://schemas.openxmlformats.org/officeDocument/2006/relationships/customXml" Target="../ink/ink1876.xml"/><Relationship Id="rId40" Type="http://schemas.openxmlformats.org/officeDocument/2006/relationships/customXml" Target="../ink/ink1884.xml"/><Relationship Id="rId45" Type="http://schemas.openxmlformats.org/officeDocument/2006/relationships/image" Target="../media/image313.png"/><Relationship Id="rId66" Type="http://schemas.openxmlformats.org/officeDocument/2006/relationships/customXml" Target="../ink/ink1897.xml"/><Relationship Id="rId87" Type="http://schemas.openxmlformats.org/officeDocument/2006/relationships/image" Target="../media/image335.png"/><Relationship Id="rId110" Type="http://schemas.openxmlformats.org/officeDocument/2006/relationships/customXml" Target="../ink/ink1919.xml"/><Relationship Id="rId115" Type="http://schemas.openxmlformats.org/officeDocument/2006/relationships/image" Target="../media/image348.png"/><Relationship Id="rId131" Type="http://schemas.openxmlformats.org/officeDocument/2006/relationships/image" Target="../media/image356.png"/><Relationship Id="rId136" Type="http://schemas.openxmlformats.org/officeDocument/2006/relationships/customXml" Target="../ink/ink1932.xml"/><Relationship Id="rId157" Type="http://schemas.openxmlformats.org/officeDocument/2006/relationships/image" Target="../media/image369.png"/><Relationship Id="rId178" Type="http://schemas.openxmlformats.org/officeDocument/2006/relationships/customXml" Target="../ink/ink1953.xml"/><Relationship Id="rId61" Type="http://schemas.openxmlformats.org/officeDocument/2006/relationships/image" Target="../media/image321.png"/><Relationship Id="rId82" Type="http://schemas.openxmlformats.org/officeDocument/2006/relationships/customXml" Target="../ink/ink1905.xml"/><Relationship Id="rId152" Type="http://schemas.openxmlformats.org/officeDocument/2006/relationships/customXml" Target="../ink/ink1940.xml"/><Relationship Id="rId173" Type="http://schemas.openxmlformats.org/officeDocument/2006/relationships/image" Target="../media/image377.png"/><Relationship Id="rId194" Type="http://schemas.openxmlformats.org/officeDocument/2006/relationships/customXml" Target="../ink/ink1961.xml"/><Relationship Id="rId199" Type="http://schemas.openxmlformats.org/officeDocument/2006/relationships/image" Target="../media/image390.png"/><Relationship Id="rId19" Type="http://schemas.openxmlformats.org/officeDocument/2006/relationships/image" Target="../media/image289.png"/><Relationship Id="rId14" Type="http://schemas.openxmlformats.org/officeDocument/2006/relationships/customXml" Target="../ink/ink1871.xml"/><Relationship Id="rId30" Type="http://schemas.openxmlformats.org/officeDocument/2006/relationships/customXml" Target="../ink/ink1879.xml"/><Relationship Id="rId35" Type="http://schemas.openxmlformats.org/officeDocument/2006/relationships/image" Target="../media/image308.png"/><Relationship Id="rId56" Type="http://schemas.openxmlformats.org/officeDocument/2006/relationships/customXml" Target="../ink/ink1892.xml"/><Relationship Id="rId77" Type="http://schemas.openxmlformats.org/officeDocument/2006/relationships/image" Target="../media/image330.png"/><Relationship Id="rId100" Type="http://schemas.openxmlformats.org/officeDocument/2006/relationships/customXml" Target="../ink/ink1914.xml"/><Relationship Id="rId105" Type="http://schemas.openxmlformats.org/officeDocument/2006/relationships/image" Target="../media/image344.png"/><Relationship Id="rId126" Type="http://schemas.openxmlformats.org/officeDocument/2006/relationships/customXml" Target="../ink/ink1927.xml"/><Relationship Id="rId147" Type="http://schemas.openxmlformats.org/officeDocument/2006/relationships/image" Target="../media/image364.png"/><Relationship Id="rId168" Type="http://schemas.openxmlformats.org/officeDocument/2006/relationships/customXml" Target="../ink/ink1948.xml"/><Relationship Id="rId8" Type="http://schemas.openxmlformats.org/officeDocument/2006/relationships/customXml" Target="../ink/ink1868.xml"/><Relationship Id="rId51" Type="http://schemas.openxmlformats.org/officeDocument/2006/relationships/image" Target="../media/image316.png"/><Relationship Id="rId72" Type="http://schemas.openxmlformats.org/officeDocument/2006/relationships/customXml" Target="../ink/ink1900.xml"/><Relationship Id="rId93" Type="http://schemas.openxmlformats.org/officeDocument/2006/relationships/image" Target="../media/image338.png"/><Relationship Id="rId98" Type="http://schemas.openxmlformats.org/officeDocument/2006/relationships/customXml" Target="../ink/ink1913.xml"/><Relationship Id="rId121" Type="http://schemas.openxmlformats.org/officeDocument/2006/relationships/image" Target="../media/image351.png"/><Relationship Id="rId142" Type="http://schemas.openxmlformats.org/officeDocument/2006/relationships/customXml" Target="../ink/ink1935.xml"/><Relationship Id="rId163" Type="http://schemas.openxmlformats.org/officeDocument/2006/relationships/image" Target="../media/image372.png"/><Relationship Id="rId184" Type="http://schemas.openxmlformats.org/officeDocument/2006/relationships/customXml" Target="../ink/ink1956.xml"/><Relationship Id="rId189" Type="http://schemas.openxmlformats.org/officeDocument/2006/relationships/image" Target="../media/image385.png"/><Relationship Id="rId3" Type="http://schemas.openxmlformats.org/officeDocument/2006/relationships/image" Target="../media/image280.png"/><Relationship Id="rId25" Type="http://schemas.openxmlformats.org/officeDocument/2006/relationships/image" Target="../media/image292.png"/><Relationship Id="rId46" Type="http://schemas.openxmlformats.org/officeDocument/2006/relationships/customXml" Target="../ink/ink1887.xml"/><Relationship Id="rId67" Type="http://schemas.openxmlformats.org/officeDocument/2006/relationships/image" Target="../media/image324.png"/><Relationship Id="rId116" Type="http://schemas.openxmlformats.org/officeDocument/2006/relationships/customXml" Target="../ink/ink1922.xml"/><Relationship Id="rId137" Type="http://schemas.openxmlformats.org/officeDocument/2006/relationships/image" Target="../media/image359.png"/><Relationship Id="rId158" Type="http://schemas.openxmlformats.org/officeDocument/2006/relationships/customXml" Target="../ink/ink1943.xml"/><Relationship Id="rId20" Type="http://schemas.openxmlformats.org/officeDocument/2006/relationships/customXml" Target="../ink/ink1874.xml"/><Relationship Id="rId41" Type="http://schemas.openxmlformats.org/officeDocument/2006/relationships/image" Target="../media/image311.png"/><Relationship Id="rId62" Type="http://schemas.openxmlformats.org/officeDocument/2006/relationships/customXml" Target="../ink/ink1895.xml"/><Relationship Id="rId83" Type="http://schemas.openxmlformats.org/officeDocument/2006/relationships/image" Target="../media/image333.png"/><Relationship Id="rId88" Type="http://schemas.openxmlformats.org/officeDocument/2006/relationships/customXml" Target="../ink/ink1908.xml"/><Relationship Id="rId111" Type="http://schemas.openxmlformats.org/officeDocument/2006/relationships/image" Target="../media/image347.png"/><Relationship Id="rId132" Type="http://schemas.openxmlformats.org/officeDocument/2006/relationships/customXml" Target="../ink/ink1930.xml"/><Relationship Id="rId153" Type="http://schemas.openxmlformats.org/officeDocument/2006/relationships/image" Target="../media/image367.png"/><Relationship Id="rId174" Type="http://schemas.openxmlformats.org/officeDocument/2006/relationships/customXml" Target="../ink/ink1951.xml"/><Relationship Id="rId179" Type="http://schemas.openxmlformats.org/officeDocument/2006/relationships/image" Target="../media/image380.png"/><Relationship Id="rId195" Type="http://schemas.openxmlformats.org/officeDocument/2006/relationships/image" Target="../media/image388.png"/><Relationship Id="rId190" Type="http://schemas.openxmlformats.org/officeDocument/2006/relationships/customXml" Target="../ink/ink1959.xml"/><Relationship Id="rId15" Type="http://schemas.openxmlformats.org/officeDocument/2006/relationships/image" Target="../media/image286.png"/><Relationship Id="rId36" Type="http://schemas.openxmlformats.org/officeDocument/2006/relationships/customXml" Target="../ink/ink1882.xml"/><Relationship Id="rId57" Type="http://schemas.openxmlformats.org/officeDocument/2006/relationships/image" Target="../media/image319.png"/><Relationship Id="rId106" Type="http://schemas.openxmlformats.org/officeDocument/2006/relationships/customXml" Target="../ink/ink1917.xml"/><Relationship Id="rId127" Type="http://schemas.openxmlformats.org/officeDocument/2006/relationships/image" Target="../media/image354.png"/><Relationship Id="rId10" Type="http://schemas.openxmlformats.org/officeDocument/2006/relationships/customXml" Target="../ink/ink1869.xml"/><Relationship Id="rId31" Type="http://schemas.openxmlformats.org/officeDocument/2006/relationships/image" Target="../media/image295.png"/><Relationship Id="rId52" Type="http://schemas.openxmlformats.org/officeDocument/2006/relationships/customXml" Target="../ink/ink1890.xml"/><Relationship Id="rId73" Type="http://schemas.openxmlformats.org/officeDocument/2006/relationships/image" Target="../media/image64.png"/><Relationship Id="rId78" Type="http://schemas.openxmlformats.org/officeDocument/2006/relationships/customXml" Target="../ink/ink1903.xml"/><Relationship Id="rId94" Type="http://schemas.openxmlformats.org/officeDocument/2006/relationships/customXml" Target="../ink/ink1911.xml"/><Relationship Id="rId99" Type="http://schemas.openxmlformats.org/officeDocument/2006/relationships/image" Target="../media/image341.png"/><Relationship Id="rId101" Type="http://schemas.openxmlformats.org/officeDocument/2006/relationships/image" Target="../media/image342.png"/><Relationship Id="rId122" Type="http://schemas.openxmlformats.org/officeDocument/2006/relationships/customXml" Target="../ink/ink1925.xml"/><Relationship Id="rId143" Type="http://schemas.openxmlformats.org/officeDocument/2006/relationships/image" Target="../media/image362.png"/><Relationship Id="rId148" Type="http://schemas.openxmlformats.org/officeDocument/2006/relationships/customXml" Target="../ink/ink1938.xml"/><Relationship Id="rId164" Type="http://schemas.openxmlformats.org/officeDocument/2006/relationships/customXml" Target="../ink/ink1946.xml"/><Relationship Id="rId169" Type="http://schemas.openxmlformats.org/officeDocument/2006/relationships/image" Target="../media/image375.png"/><Relationship Id="rId185" Type="http://schemas.openxmlformats.org/officeDocument/2006/relationships/image" Target="../media/image383.png"/><Relationship Id="rId4" Type="http://schemas.openxmlformats.org/officeDocument/2006/relationships/customXml" Target="../ink/ink1866.xml"/><Relationship Id="rId9" Type="http://schemas.openxmlformats.org/officeDocument/2006/relationships/image" Target="../media/image283.png"/><Relationship Id="rId180" Type="http://schemas.openxmlformats.org/officeDocument/2006/relationships/customXml" Target="../ink/ink1954.xml"/><Relationship Id="rId26" Type="http://schemas.openxmlformats.org/officeDocument/2006/relationships/customXml" Target="../ink/ink1877.xml"/><Relationship Id="rId47" Type="http://schemas.openxmlformats.org/officeDocument/2006/relationships/image" Target="../media/image314.png"/><Relationship Id="rId68" Type="http://schemas.openxmlformats.org/officeDocument/2006/relationships/customXml" Target="../ink/ink1898.xml"/><Relationship Id="rId89" Type="http://schemas.openxmlformats.org/officeDocument/2006/relationships/image" Target="../media/image336.png"/><Relationship Id="rId112" Type="http://schemas.openxmlformats.org/officeDocument/2006/relationships/customXml" Target="../ink/ink1920.xml"/><Relationship Id="rId133" Type="http://schemas.openxmlformats.org/officeDocument/2006/relationships/image" Target="../media/image357.png"/><Relationship Id="rId154" Type="http://schemas.openxmlformats.org/officeDocument/2006/relationships/customXml" Target="../ink/ink1941.xml"/><Relationship Id="rId175" Type="http://schemas.openxmlformats.org/officeDocument/2006/relationships/image" Target="../media/image378.png"/><Relationship Id="rId196" Type="http://schemas.openxmlformats.org/officeDocument/2006/relationships/customXml" Target="../ink/ink1962.xml"/><Relationship Id="rId16" Type="http://schemas.openxmlformats.org/officeDocument/2006/relationships/customXml" Target="../ink/ink1872.xml"/><Relationship Id="rId37" Type="http://schemas.openxmlformats.org/officeDocument/2006/relationships/image" Target="../media/image309.png"/><Relationship Id="rId58" Type="http://schemas.openxmlformats.org/officeDocument/2006/relationships/customXml" Target="../ink/ink1893.xml"/><Relationship Id="rId79" Type="http://schemas.openxmlformats.org/officeDocument/2006/relationships/image" Target="../media/image331.png"/><Relationship Id="rId102" Type="http://schemas.openxmlformats.org/officeDocument/2006/relationships/customXml" Target="../ink/ink1915.xml"/><Relationship Id="rId123" Type="http://schemas.openxmlformats.org/officeDocument/2006/relationships/image" Target="../media/image352.png"/><Relationship Id="rId144" Type="http://schemas.openxmlformats.org/officeDocument/2006/relationships/customXml" Target="../ink/ink1936.xml"/><Relationship Id="rId90" Type="http://schemas.openxmlformats.org/officeDocument/2006/relationships/customXml" Target="../ink/ink1909.xml"/><Relationship Id="rId165" Type="http://schemas.openxmlformats.org/officeDocument/2006/relationships/image" Target="../media/image373.png"/><Relationship Id="rId186" Type="http://schemas.openxmlformats.org/officeDocument/2006/relationships/customXml" Target="../ink/ink1957.xml"/><Relationship Id="rId27" Type="http://schemas.openxmlformats.org/officeDocument/2006/relationships/image" Target="../media/image293.png"/><Relationship Id="rId48" Type="http://schemas.openxmlformats.org/officeDocument/2006/relationships/customXml" Target="../ink/ink1888.xml"/><Relationship Id="rId69" Type="http://schemas.openxmlformats.org/officeDocument/2006/relationships/image" Target="../media/image327.png"/><Relationship Id="rId113" Type="http://schemas.openxmlformats.org/officeDocument/2006/relationships/image" Target="../media/image55.png"/><Relationship Id="rId134" Type="http://schemas.openxmlformats.org/officeDocument/2006/relationships/customXml" Target="../ink/ink1931.xml"/><Relationship Id="rId80" Type="http://schemas.openxmlformats.org/officeDocument/2006/relationships/customXml" Target="../ink/ink1904.xml"/><Relationship Id="rId155" Type="http://schemas.openxmlformats.org/officeDocument/2006/relationships/image" Target="../media/image368.png"/><Relationship Id="rId176" Type="http://schemas.openxmlformats.org/officeDocument/2006/relationships/customXml" Target="../ink/ink1952.xml"/><Relationship Id="rId197" Type="http://schemas.openxmlformats.org/officeDocument/2006/relationships/image" Target="../media/image389.png"/><Relationship Id="rId17" Type="http://schemas.openxmlformats.org/officeDocument/2006/relationships/image" Target="../media/image288.png"/><Relationship Id="rId38" Type="http://schemas.openxmlformats.org/officeDocument/2006/relationships/customXml" Target="../ink/ink1883.xml"/><Relationship Id="rId59" Type="http://schemas.openxmlformats.org/officeDocument/2006/relationships/image" Target="../media/image320.png"/><Relationship Id="rId103" Type="http://schemas.openxmlformats.org/officeDocument/2006/relationships/image" Target="../media/image343.png"/><Relationship Id="rId124" Type="http://schemas.openxmlformats.org/officeDocument/2006/relationships/customXml" Target="../ink/ink1926.xml"/><Relationship Id="rId70" Type="http://schemas.openxmlformats.org/officeDocument/2006/relationships/customXml" Target="../ink/ink1899.xml"/><Relationship Id="rId91" Type="http://schemas.openxmlformats.org/officeDocument/2006/relationships/image" Target="../media/image337.png"/><Relationship Id="rId145" Type="http://schemas.openxmlformats.org/officeDocument/2006/relationships/image" Target="../media/image363.png"/><Relationship Id="rId166" Type="http://schemas.openxmlformats.org/officeDocument/2006/relationships/customXml" Target="../ink/ink1947.xml"/><Relationship Id="rId187" Type="http://schemas.openxmlformats.org/officeDocument/2006/relationships/image" Target="../media/image384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878.xml"/><Relationship Id="rId49" Type="http://schemas.openxmlformats.org/officeDocument/2006/relationships/image" Target="../media/image315.png"/><Relationship Id="rId114" Type="http://schemas.openxmlformats.org/officeDocument/2006/relationships/customXml" Target="../ink/ink1921.xml"/><Relationship Id="rId60" Type="http://schemas.openxmlformats.org/officeDocument/2006/relationships/customXml" Target="../ink/ink1894.xml"/><Relationship Id="rId81" Type="http://schemas.openxmlformats.org/officeDocument/2006/relationships/image" Target="../media/image332.png"/><Relationship Id="rId135" Type="http://schemas.openxmlformats.org/officeDocument/2006/relationships/image" Target="../media/image358.png"/><Relationship Id="rId156" Type="http://schemas.openxmlformats.org/officeDocument/2006/relationships/customXml" Target="../ink/ink1942.xml"/><Relationship Id="rId177" Type="http://schemas.openxmlformats.org/officeDocument/2006/relationships/image" Target="../media/image379.png"/><Relationship Id="rId198" Type="http://schemas.openxmlformats.org/officeDocument/2006/relationships/customXml" Target="../ink/ink1963.xml"/><Relationship Id="rId18" Type="http://schemas.openxmlformats.org/officeDocument/2006/relationships/customXml" Target="../ink/ink1873.xml"/><Relationship Id="rId39" Type="http://schemas.openxmlformats.org/officeDocument/2006/relationships/image" Target="../media/image310.png"/><Relationship Id="rId50" Type="http://schemas.openxmlformats.org/officeDocument/2006/relationships/customXml" Target="../ink/ink1889.xml"/><Relationship Id="rId104" Type="http://schemas.openxmlformats.org/officeDocument/2006/relationships/customXml" Target="../ink/ink1916.xml"/><Relationship Id="rId125" Type="http://schemas.openxmlformats.org/officeDocument/2006/relationships/image" Target="../media/image353.png"/><Relationship Id="rId146" Type="http://schemas.openxmlformats.org/officeDocument/2006/relationships/customXml" Target="../ink/ink1937.xml"/><Relationship Id="rId167" Type="http://schemas.openxmlformats.org/officeDocument/2006/relationships/image" Target="../media/image374.png"/><Relationship Id="rId188" Type="http://schemas.openxmlformats.org/officeDocument/2006/relationships/customXml" Target="../ink/ink1958.xml"/></Relationships>
</file>

<file path=ppt/slides/_rels/slide7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9.png"/><Relationship Id="rId21" Type="http://schemas.openxmlformats.org/officeDocument/2006/relationships/image" Target="../media/image290.png"/><Relationship Id="rId42" Type="http://schemas.openxmlformats.org/officeDocument/2006/relationships/customXml" Target="../ink/ink1984.xml"/><Relationship Id="rId63" Type="http://schemas.openxmlformats.org/officeDocument/2006/relationships/image" Target="../media/image322.png"/><Relationship Id="rId84" Type="http://schemas.openxmlformats.org/officeDocument/2006/relationships/customXml" Target="../ink/ink2005.xml"/><Relationship Id="rId138" Type="http://schemas.openxmlformats.org/officeDocument/2006/relationships/customXml" Target="../ink/ink2032.xml"/><Relationship Id="rId159" Type="http://schemas.openxmlformats.org/officeDocument/2006/relationships/image" Target="../media/image400.png"/><Relationship Id="rId170" Type="http://schemas.openxmlformats.org/officeDocument/2006/relationships/customXml" Target="../ink/ink2048.xml"/><Relationship Id="rId107" Type="http://schemas.openxmlformats.org/officeDocument/2006/relationships/image" Target="../media/image345.png"/><Relationship Id="rId11" Type="http://schemas.openxmlformats.org/officeDocument/2006/relationships/image" Target="../media/image284.png"/><Relationship Id="rId32" Type="http://schemas.openxmlformats.org/officeDocument/2006/relationships/customXml" Target="../ink/ink1979.xml"/><Relationship Id="rId53" Type="http://schemas.openxmlformats.org/officeDocument/2006/relationships/image" Target="../media/image317.png"/><Relationship Id="rId74" Type="http://schemas.openxmlformats.org/officeDocument/2006/relationships/customXml" Target="../ink/ink2000.xml"/><Relationship Id="rId128" Type="http://schemas.openxmlformats.org/officeDocument/2006/relationships/customXml" Target="../ink/ink2027.xml"/><Relationship Id="rId149" Type="http://schemas.openxmlformats.org/officeDocument/2006/relationships/image" Target="../media/image395.png"/><Relationship Id="rId5" Type="http://schemas.openxmlformats.org/officeDocument/2006/relationships/image" Target="../media/image281.png"/><Relationship Id="rId95" Type="http://schemas.openxmlformats.org/officeDocument/2006/relationships/image" Target="../media/image339.png"/><Relationship Id="rId160" Type="http://schemas.openxmlformats.org/officeDocument/2006/relationships/customXml" Target="../ink/ink2043.xml"/><Relationship Id="rId22" Type="http://schemas.openxmlformats.org/officeDocument/2006/relationships/customXml" Target="../ink/ink1974.xml"/><Relationship Id="rId43" Type="http://schemas.openxmlformats.org/officeDocument/2006/relationships/image" Target="../media/image312.png"/><Relationship Id="rId64" Type="http://schemas.openxmlformats.org/officeDocument/2006/relationships/customXml" Target="../ink/ink1995.xml"/><Relationship Id="rId118" Type="http://schemas.openxmlformats.org/officeDocument/2006/relationships/customXml" Target="../ink/ink2022.xml"/><Relationship Id="rId139" Type="http://schemas.openxmlformats.org/officeDocument/2006/relationships/image" Target="../media/image360.png"/><Relationship Id="rId85" Type="http://schemas.openxmlformats.org/officeDocument/2006/relationships/image" Target="../media/image334.png"/><Relationship Id="rId150" Type="http://schemas.openxmlformats.org/officeDocument/2006/relationships/customXml" Target="../ink/ink2038.xml"/><Relationship Id="rId171" Type="http://schemas.openxmlformats.org/officeDocument/2006/relationships/image" Target="../media/image406.png"/><Relationship Id="rId12" Type="http://schemas.openxmlformats.org/officeDocument/2006/relationships/customXml" Target="../ink/ink1969.xml"/><Relationship Id="rId33" Type="http://schemas.openxmlformats.org/officeDocument/2006/relationships/image" Target="../media/image296.png"/><Relationship Id="rId108" Type="http://schemas.openxmlformats.org/officeDocument/2006/relationships/customXml" Target="../ink/ink2017.xml"/><Relationship Id="rId129" Type="http://schemas.openxmlformats.org/officeDocument/2006/relationships/image" Target="../media/image355.png"/><Relationship Id="rId54" Type="http://schemas.openxmlformats.org/officeDocument/2006/relationships/customXml" Target="../ink/ink1990.xml"/><Relationship Id="rId75" Type="http://schemas.openxmlformats.org/officeDocument/2006/relationships/image" Target="../media/image329.png"/><Relationship Id="rId96" Type="http://schemas.openxmlformats.org/officeDocument/2006/relationships/customXml" Target="../ink/ink2011.xml"/><Relationship Id="rId140" Type="http://schemas.openxmlformats.org/officeDocument/2006/relationships/customXml" Target="../ink/ink2033.xml"/><Relationship Id="rId161" Type="http://schemas.openxmlformats.org/officeDocument/2006/relationships/image" Target="../media/image40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66.xml"/><Relationship Id="rId23" Type="http://schemas.openxmlformats.org/officeDocument/2006/relationships/image" Target="../media/image291.png"/><Relationship Id="rId28" Type="http://schemas.openxmlformats.org/officeDocument/2006/relationships/customXml" Target="../ink/ink1977.xml"/><Relationship Id="rId49" Type="http://schemas.openxmlformats.org/officeDocument/2006/relationships/image" Target="../media/image315.png"/><Relationship Id="rId114" Type="http://schemas.openxmlformats.org/officeDocument/2006/relationships/customXml" Target="../ink/ink2020.xml"/><Relationship Id="rId119" Type="http://schemas.openxmlformats.org/officeDocument/2006/relationships/image" Target="../media/image350.png"/><Relationship Id="rId44" Type="http://schemas.openxmlformats.org/officeDocument/2006/relationships/customXml" Target="../ink/ink1985.xml"/><Relationship Id="rId60" Type="http://schemas.openxmlformats.org/officeDocument/2006/relationships/customXml" Target="../ink/ink1993.xml"/><Relationship Id="rId65" Type="http://schemas.openxmlformats.org/officeDocument/2006/relationships/image" Target="../media/image323.png"/><Relationship Id="rId81" Type="http://schemas.openxmlformats.org/officeDocument/2006/relationships/image" Target="../media/image332.png"/><Relationship Id="rId86" Type="http://schemas.openxmlformats.org/officeDocument/2006/relationships/customXml" Target="../ink/ink2006.xml"/><Relationship Id="rId130" Type="http://schemas.openxmlformats.org/officeDocument/2006/relationships/customXml" Target="../ink/ink2028.xml"/><Relationship Id="rId135" Type="http://schemas.openxmlformats.org/officeDocument/2006/relationships/image" Target="../media/image358.png"/><Relationship Id="rId151" Type="http://schemas.openxmlformats.org/officeDocument/2006/relationships/image" Target="../media/image396.png"/><Relationship Id="rId156" Type="http://schemas.openxmlformats.org/officeDocument/2006/relationships/customXml" Target="../ink/ink2041.xml"/><Relationship Id="rId172" Type="http://schemas.openxmlformats.org/officeDocument/2006/relationships/customXml" Target="../ink/ink2049.xml"/><Relationship Id="rId13" Type="http://schemas.openxmlformats.org/officeDocument/2006/relationships/image" Target="../media/image285.png"/><Relationship Id="rId18" Type="http://schemas.openxmlformats.org/officeDocument/2006/relationships/customXml" Target="../ink/ink1972.xml"/><Relationship Id="rId39" Type="http://schemas.openxmlformats.org/officeDocument/2006/relationships/image" Target="../media/image310.png"/><Relationship Id="rId109" Type="http://schemas.openxmlformats.org/officeDocument/2006/relationships/image" Target="../media/image346.png"/><Relationship Id="rId34" Type="http://schemas.openxmlformats.org/officeDocument/2006/relationships/customXml" Target="../ink/ink1980.xml"/><Relationship Id="rId50" Type="http://schemas.openxmlformats.org/officeDocument/2006/relationships/customXml" Target="../ink/ink1988.xml"/><Relationship Id="rId55" Type="http://schemas.openxmlformats.org/officeDocument/2006/relationships/image" Target="../media/image318.png"/><Relationship Id="rId76" Type="http://schemas.openxmlformats.org/officeDocument/2006/relationships/customXml" Target="../ink/ink2001.xml"/><Relationship Id="rId97" Type="http://schemas.openxmlformats.org/officeDocument/2006/relationships/image" Target="../media/image340.png"/><Relationship Id="rId104" Type="http://schemas.openxmlformats.org/officeDocument/2006/relationships/customXml" Target="../ink/ink2015.xml"/><Relationship Id="rId120" Type="http://schemas.openxmlformats.org/officeDocument/2006/relationships/customXml" Target="../ink/ink2023.xml"/><Relationship Id="rId125" Type="http://schemas.openxmlformats.org/officeDocument/2006/relationships/image" Target="../media/image353.png"/><Relationship Id="rId141" Type="http://schemas.openxmlformats.org/officeDocument/2006/relationships/image" Target="../media/image391.png"/><Relationship Id="rId146" Type="http://schemas.openxmlformats.org/officeDocument/2006/relationships/customXml" Target="../ink/ink2036.xml"/><Relationship Id="rId167" Type="http://schemas.openxmlformats.org/officeDocument/2006/relationships/image" Target="../media/image404.png"/><Relationship Id="rId7" Type="http://schemas.openxmlformats.org/officeDocument/2006/relationships/image" Target="../media/image282.png"/><Relationship Id="rId71" Type="http://schemas.openxmlformats.org/officeDocument/2006/relationships/image" Target="../media/image328.png"/><Relationship Id="rId92" Type="http://schemas.openxmlformats.org/officeDocument/2006/relationships/customXml" Target="../ink/ink2009.xml"/><Relationship Id="rId162" Type="http://schemas.openxmlformats.org/officeDocument/2006/relationships/customXml" Target="../ink/ink2044.xml"/><Relationship Id="rId2" Type="http://schemas.openxmlformats.org/officeDocument/2006/relationships/customXml" Target="../ink/ink1964.xml"/><Relationship Id="rId29" Type="http://schemas.openxmlformats.org/officeDocument/2006/relationships/image" Target="../media/image294.png"/><Relationship Id="rId24" Type="http://schemas.openxmlformats.org/officeDocument/2006/relationships/customXml" Target="../ink/ink1975.xml"/><Relationship Id="rId40" Type="http://schemas.openxmlformats.org/officeDocument/2006/relationships/customXml" Target="../ink/ink1983.xml"/><Relationship Id="rId45" Type="http://schemas.openxmlformats.org/officeDocument/2006/relationships/image" Target="../media/image313.png"/><Relationship Id="rId66" Type="http://schemas.openxmlformats.org/officeDocument/2006/relationships/customXml" Target="../ink/ink1996.xml"/><Relationship Id="rId87" Type="http://schemas.openxmlformats.org/officeDocument/2006/relationships/image" Target="../media/image335.png"/><Relationship Id="rId110" Type="http://schemas.openxmlformats.org/officeDocument/2006/relationships/customXml" Target="../ink/ink2018.xml"/><Relationship Id="rId115" Type="http://schemas.openxmlformats.org/officeDocument/2006/relationships/image" Target="../media/image348.png"/><Relationship Id="rId131" Type="http://schemas.openxmlformats.org/officeDocument/2006/relationships/image" Target="../media/image356.png"/><Relationship Id="rId136" Type="http://schemas.openxmlformats.org/officeDocument/2006/relationships/customXml" Target="../ink/ink2031.xml"/><Relationship Id="rId157" Type="http://schemas.openxmlformats.org/officeDocument/2006/relationships/image" Target="../media/image399.png"/><Relationship Id="rId61" Type="http://schemas.openxmlformats.org/officeDocument/2006/relationships/image" Target="../media/image321.png"/><Relationship Id="rId82" Type="http://schemas.openxmlformats.org/officeDocument/2006/relationships/customXml" Target="../ink/ink2004.xml"/><Relationship Id="rId152" Type="http://schemas.openxmlformats.org/officeDocument/2006/relationships/customXml" Target="../ink/ink2039.xml"/><Relationship Id="rId173" Type="http://schemas.openxmlformats.org/officeDocument/2006/relationships/image" Target="../media/image407.png"/><Relationship Id="rId19" Type="http://schemas.openxmlformats.org/officeDocument/2006/relationships/image" Target="../media/image289.png"/><Relationship Id="rId14" Type="http://schemas.openxmlformats.org/officeDocument/2006/relationships/customXml" Target="../ink/ink1970.xml"/><Relationship Id="rId30" Type="http://schemas.openxmlformats.org/officeDocument/2006/relationships/customXml" Target="../ink/ink1978.xml"/><Relationship Id="rId35" Type="http://schemas.openxmlformats.org/officeDocument/2006/relationships/image" Target="../media/image308.png"/><Relationship Id="rId56" Type="http://schemas.openxmlformats.org/officeDocument/2006/relationships/customXml" Target="../ink/ink1991.xml"/><Relationship Id="rId77" Type="http://schemas.openxmlformats.org/officeDocument/2006/relationships/image" Target="../media/image330.png"/><Relationship Id="rId100" Type="http://schemas.openxmlformats.org/officeDocument/2006/relationships/customXml" Target="../ink/ink2013.xml"/><Relationship Id="rId105" Type="http://schemas.openxmlformats.org/officeDocument/2006/relationships/image" Target="../media/image344.png"/><Relationship Id="rId126" Type="http://schemas.openxmlformats.org/officeDocument/2006/relationships/customXml" Target="../ink/ink2026.xml"/><Relationship Id="rId147" Type="http://schemas.openxmlformats.org/officeDocument/2006/relationships/image" Target="../media/image394.png"/><Relationship Id="rId168" Type="http://schemas.openxmlformats.org/officeDocument/2006/relationships/customXml" Target="../ink/ink2047.xml"/><Relationship Id="rId8" Type="http://schemas.openxmlformats.org/officeDocument/2006/relationships/customXml" Target="../ink/ink1967.xml"/><Relationship Id="rId51" Type="http://schemas.openxmlformats.org/officeDocument/2006/relationships/image" Target="../media/image316.png"/><Relationship Id="rId72" Type="http://schemas.openxmlformats.org/officeDocument/2006/relationships/customXml" Target="../ink/ink1999.xml"/><Relationship Id="rId93" Type="http://schemas.openxmlformats.org/officeDocument/2006/relationships/image" Target="../media/image338.png"/><Relationship Id="rId98" Type="http://schemas.openxmlformats.org/officeDocument/2006/relationships/customXml" Target="../ink/ink2012.xml"/><Relationship Id="rId121" Type="http://schemas.openxmlformats.org/officeDocument/2006/relationships/image" Target="../media/image351.png"/><Relationship Id="rId142" Type="http://schemas.openxmlformats.org/officeDocument/2006/relationships/customXml" Target="../ink/ink2034.xml"/><Relationship Id="rId163" Type="http://schemas.openxmlformats.org/officeDocument/2006/relationships/image" Target="../media/image402.png"/><Relationship Id="rId3" Type="http://schemas.openxmlformats.org/officeDocument/2006/relationships/image" Target="../media/image280.png"/><Relationship Id="rId25" Type="http://schemas.openxmlformats.org/officeDocument/2006/relationships/image" Target="../media/image292.png"/><Relationship Id="rId46" Type="http://schemas.openxmlformats.org/officeDocument/2006/relationships/customXml" Target="../ink/ink1986.xml"/><Relationship Id="rId67" Type="http://schemas.openxmlformats.org/officeDocument/2006/relationships/image" Target="../media/image324.png"/><Relationship Id="rId116" Type="http://schemas.openxmlformats.org/officeDocument/2006/relationships/customXml" Target="../ink/ink2021.xml"/><Relationship Id="rId137" Type="http://schemas.openxmlformats.org/officeDocument/2006/relationships/image" Target="../media/image359.png"/><Relationship Id="rId158" Type="http://schemas.openxmlformats.org/officeDocument/2006/relationships/customXml" Target="../ink/ink2042.xml"/><Relationship Id="rId20" Type="http://schemas.openxmlformats.org/officeDocument/2006/relationships/customXml" Target="../ink/ink1973.xml"/><Relationship Id="rId41" Type="http://schemas.openxmlformats.org/officeDocument/2006/relationships/image" Target="../media/image311.png"/><Relationship Id="rId62" Type="http://schemas.openxmlformats.org/officeDocument/2006/relationships/customXml" Target="../ink/ink1994.xml"/><Relationship Id="rId83" Type="http://schemas.openxmlformats.org/officeDocument/2006/relationships/image" Target="../media/image333.png"/><Relationship Id="rId88" Type="http://schemas.openxmlformats.org/officeDocument/2006/relationships/customXml" Target="../ink/ink2007.xml"/><Relationship Id="rId111" Type="http://schemas.openxmlformats.org/officeDocument/2006/relationships/image" Target="../media/image347.png"/><Relationship Id="rId132" Type="http://schemas.openxmlformats.org/officeDocument/2006/relationships/customXml" Target="../ink/ink2029.xml"/><Relationship Id="rId153" Type="http://schemas.openxmlformats.org/officeDocument/2006/relationships/image" Target="../media/image397.png"/><Relationship Id="rId174" Type="http://schemas.openxmlformats.org/officeDocument/2006/relationships/customXml" Target="../ink/ink2050.xml"/><Relationship Id="rId15" Type="http://schemas.openxmlformats.org/officeDocument/2006/relationships/image" Target="../media/image286.png"/><Relationship Id="rId36" Type="http://schemas.openxmlformats.org/officeDocument/2006/relationships/customXml" Target="../ink/ink1981.xml"/><Relationship Id="rId57" Type="http://schemas.openxmlformats.org/officeDocument/2006/relationships/image" Target="../media/image319.png"/><Relationship Id="rId106" Type="http://schemas.openxmlformats.org/officeDocument/2006/relationships/customXml" Target="../ink/ink2016.xml"/><Relationship Id="rId127" Type="http://schemas.openxmlformats.org/officeDocument/2006/relationships/image" Target="../media/image354.png"/><Relationship Id="rId10" Type="http://schemas.openxmlformats.org/officeDocument/2006/relationships/customXml" Target="../ink/ink1968.xml"/><Relationship Id="rId31" Type="http://schemas.openxmlformats.org/officeDocument/2006/relationships/image" Target="../media/image295.png"/><Relationship Id="rId52" Type="http://schemas.openxmlformats.org/officeDocument/2006/relationships/customXml" Target="../ink/ink1989.xml"/><Relationship Id="rId73" Type="http://schemas.openxmlformats.org/officeDocument/2006/relationships/image" Target="../media/image64.png"/><Relationship Id="rId78" Type="http://schemas.openxmlformats.org/officeDocument/2006/relationships/customXml" Target="../ink/ink2002.xml"/><Relationship Id="rId94" Type="http://schemas.openxmlformats.org/officeDocument/2006/relationships/customXml" Target="../ink/ink2010.xml"/><Relationship Id="rId99" Type="http://schemas.openxmlformats.org/officeDocument/2006/relationships/image" Target="../media/image341.png"/><Relationship Id="rId101" Type="http://schemas.openxmlformats.org/officeDocument/2006/relationships/image" Target="../media/image342.png"/><Relationship Id="rId122" Type="http://schemas.openxmlformats.org/officeDocument/2006/relationships/customXml" Target="../ink/ink2024.xml"/><Relationship Id="rId143" Type="http://schemas.openxmlformats.org/officeDocument/2006/relationships/image" Target="../media/image392.png"/><Relationship Id="rId148" Type="http://schemas.openxmlformats.org/officeDocument/2006/relationships/customXml" Target="../ink/ink2037.xml"/><Relationship Id="rId164" Type="http://schemas.openxmlformats.org/officeDocument/2006/relationships/customXml" Target="../ink/ink2045.xml"/><Relationship Id="rId169" Type="http://schemas.openxmlformats.org/officeDocument/2006/relationships/image" Target="../media/image405.png"/><Relationship Id="rId4" Type="http://schemas.openxmlformats.org/officeDocument/2006/relationships/customXml" Target="../ink/ink1965.xml"/><Relationship Id="rId9" Type="http://schemas.openxmlformats.org/officeDocument/2006/relationships/image" Target="../media/image283.png"/><Relationship Id="rId26" Type="http://schemas.openxmlformats.org/officeDocument/2006/relationships/customXml" Target="../ink/ink1976.xml"/><Relationship Id="rId47" Type="http://schemas.openxmlformats.org/officeDocument/2006/relationships/image" Target="../media/image314.png"/><Relationship Id="rId68" Type="http://schemas.openxmlformats.org/officeDocument/2006/relationships/customXml" Target="../ink/ink1997.xml"/><Relationship Id="rId89" Type="http://schemas.openxmlformats.org/officeDocument/2006/relationships/image" Target="../media/image336.png"/><Relationship Id="rId112" Type="http://schemas.openxmlformats.org/officeDocument/2006/relationships/customXml" Target="../ink/ink2019.xml"/><Relationship Id="rId133" Type="http://schemas.openxmlformats.org/officeDocument/2006/relationships/image" Target="../media/image357.png"/><Relationship Id="rId154" Type="http://schemas.openxmlformats.org/officeDocument/2006/relationships/customXml" Target="../ink/ink2040.xml"/><Relationship Id="rId175" Type="http://schemas.openxmlformats.org/officeDocument/2006/relationships/image" Target="../media/image408.png"/><Relationship Id="rId16" Type="http://schemas.openxmlformats.org/officeDocument/2006/relationships/customXml" Target="../ink/ink1971.xml"/><Relationship Id="rId37" Type="http://schemas.openxmlformats.org/officeDocument/2006/relationships/image" Target="../media/image309.png"/><Relationship Id="rId58" Type="http://schemas.openxmlformats.org/officeDocument/2006/relationships/customXml" Target="../ink/ink1992.xml"/><Relationship Id="rId79" Type="http://schemas.openxmlformats.org/officeDocument/2006/relationships/image" Target="../media/image331.png"/><Relationship Id="rId102" Type="http://schemas.openxmlformats.org/officeDocument/2006/relationships/customXml" Target="../ink/ink2014.xml"/><Relationship Id="rId123" Type="http://schemas.openxmlformats.org/officeDocument/2006/relationships/image" Target="../media/image352.png"/><Relationship Id="rId144" Type="http://schemas.openxmlformats.org/officeDocument/2006/relationships/customXml" Target="../ink/ink2035.xml"/><Relationship Id="rId90" Type="http://schemas.openxmlformats.org/officeDocument/2006/relationships/customXml" Target="../ink/ink2008.xml"/><Relationship Id="rId165" Type="http://schemas.openxmlformats.org/officeDocument/2006/relationships/image" Target="../media/image403.png"/><Relationship Id="rId27" Type="http://schemas.openxmlformats.org/officeDocument/2006/relationships/image" Target="../media/image293.png"/><Relationship Id="rId48" Type="http://schemas.openxmlformats.org/officeDocument/2006/relationships/customXml" Target="../ink/ink1987.xml"/><Relationship Id="rId69" Type="http://schemas.openxmlformats.org/officeDocument/2006/relationships/image" Target="../media/image327.png"/><Relationship Id="rId113" Type="http://schemas.openxmlformats.org/officeDocument/2006/relationships/image" Target="../media/image55.png"/><Relationship Id="rId134" Type="http://schemas.openxmlformats.org/officeDocument/2006/relationships/customXml" Target="../ink/ink2030.xml"/><Relationship Id="rId80" Type="http://schemas.openxmlformats.org/officeDocument/2006/relationships/customXml" Target="../ink/ink2003.xml"/><Relationship Id="rId155" Type="http://schemas.openxmlformats.org/officeDocument/2006/relationships/image" Target="../media/image398.png"/><Relationship Id="rId17" Type="http://schemas.openxmlformats.org/officeDocument/2006/relationships/image" Target="../media/image288.png"/><Relationship Id="rId38" Type="http://schemas.openxmlformats.org/officeDocument/2006/relationships/customXml" Target="../ink/ink1982.xml"/><Relationship Id="rId59" Type="http://schemas.openxmlformats.org/officeDocument/2006/relationships/image" Target="../media/image320.png"/><Relationship Id="rId103" Type="http://schemas.openxmlformats.org/officeDocument/2006/relationships/image" Target="../media/image343.png"/><Relationship Id="rId124" Type="http://schemas.openxmlformats.org/officeDocument/2006/relationships/customXml" Target="../ink/ink2025.xml"/><Relationship Id="rId70" Type="http://schemas.openxmlformats.org/officeDocument/2006/relationships/customXml" Target="../ink/ink1998.xml"/><Relationship Id="rId91" Type="http://schemas.openxmlformats.org/officeDocument/2006/relationships/image" Target="../media/image337.png"/><Relationship Id="rId145" Type="http://schemas.openxmlformats.org/officeDocument/2006/relationships/image" Target="../media/image393.png"/><Relationship Id="rId166" Type="http://schemas.openxmlformats.org/officeDocument/2006/relationships/customXml" Target="../ink/ink2046.xml"/></Relationships>
</file>

<file path=ppt/slides/_rels/slide7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9.png"/><Relationship Id="rId21" Type="http://schemas.openxmlformats.org/officeDocument/2006/relationships/image" Target="../media/image290.png"/><Relationship Id="rId42" Type="http://schemas.openxmlformats.org/officeDocument/2006/relationships/customXml" Target="../ink/ink2071.xml"/><Relationship Id="rId63" Type="http://schemas.openxmlformats.org/officeDocument/2006/relationships/image" Target="../media/image322.png"/><Relationship Id="rId84" Type="http://schemas.openxmlformats.org/officeDocument/2006/relationships/customXml" Target="../ink/ink2092.xml"/><Relationship Id="rId138" Type="http://schemas.openxmlformats.org/officeDocument/2006/relationships/customXml" Target="../ink/ink2119.xml"/><Relationship Id="rId159" Type="http://schemas.openxmlformats.org/officeDocument/2006/relationships/image" Target="../media/image400.png"/><Relationship Id="rId170" Type="http://schemas.openxmlformats.org/officeDocument/2006/relationships/customXml" Target="../ink/ink2135.xml"/><Relationship Id="rId191" Type="http://schemas.openxmlformats.org/officeDocument/2006/relationships/image" Target="../media/image416.png"/><Relationship Id="rId205" Type="http://schemas.openxmlformats.org/officeDocument/2006/relationships/image" Target="../media/image423.png"/><Relationship Id="rId107" Type="http://schemas.openxmlformats.org/officeDocument/2006/relationships/image" Target="../media/image345.png"/><Relationship Id="rId11" Type="http://schemas.openxmlformats.org/officeDocument/2006/relationships/image" Target="../media/image284.png"/><Relationship Id="rId32" Type="http://schemas.openxmlformats.org/officeDocument/2006/relationships/customXml" Target="../ink/ink2066.xml"/><Relationship Id="rId53" Type="http://schemas.openxmlformats.org/officeDocument/2006/relationships/image" Target="../media/image317.png"/><Relationship Id="rId74" Type="http://schemas.openxmlformats.org/officeDocument/2006/relationships/customXml" Target="../ink/ink2087.xml"/><Relationship Id="rId128" Type="http://schemas.openxmlformats.org/officeDocument/2006/relationships/customXml" Target="../ink/ink2114.xml"/><Relationship Id="rId149" Type="http://schemas.openxmlformats.org/officeDocument/2006/relationships/image" Target="../media/image395.png"/><Relationship Id="rId5" Type="http://schemas.openxmlformats.org/officeDocument/2006/relationships/image" Target="../media/image281.png"/><Relationship Id="rId95" Type="http://schemas.openxmlformats.org/officeDocument/2006/relationships/image" Target="../media/image339.png"/><Relationship Id="rId160" Type="http://schemas.openxmlformats.org/officeDocument/2006/relationships/customXml" Target="../ink/ink2130.xml"/><Relationship Id="rId181" Type="http://schemas.openxmlformats.org/officeDocument/2006/relationships/image" Target="../media/image411.png"/><Relationship Id="rId216" Type="http://schemas.openxmlformats.org/officeDocument/2006/relationships/customXml" Target="../ink/ink2158.xml"/><Relationship Id="rId22" Type="http://schemas.openxmlformats.org/officeDocument/2006/relationships/customXml" Target="../ink/ink2061.xml"/><Relationship Id="rId43" Type="http://schemas.openxmlformats.org/officeDocument/2006/relationships/image" Target="../media/image312.png"/><Relationship Id="rId64" Type="http://schemas.openxmlformats.org/officeDocument/2006/relationships/customXml" Target="../ink/ink2082.xml"/><Relationship Id="rId118" Type="http://schemas.openxmlformats.org/officeDocument/2006/relationships/customXml" Target="../ink/ink2109.xml"/><Relationship Id="rId139" Type="http://schemas.openxmlformats.org/officeDocument/2006/relationships/image" Target="../media/image360.png"/><Relationship Id="rId85" Type="http://schemas.openxmlformats.org/officeDocument/2006/relationships/image" Target="../media/image334.png"/><Relationship Id="rId150" Type="http://schemas.openxmlformats.org/officeDocument/2006/relationships/customXml" Target="../ink/ink2125.xml"/><Relationship Id="rId171" Type="http://schemas.openxmlformats.org/officeDocument/2006/relationships/image" Target="../media/image406.png"/><Relationship Id="rId192" Type="http://schemas.openxmlformats.org/officeDocument/2006/relationships/customXml" Target="../ink/ink2146.xml"/><Relationship Id="rId206" Type="http://schemas.openxmlformats.org/officeDocument/2006/relationships/customXml" Target="../ink/ink2153.xml"/><Relationship Id="rId12" Type="http://schemas.openxmlformats.org/officeDocument/2006/relationships/customXml" Target="../ink/ink2056.xml"/><Relationship Id="rId33" Type="http://schemas.openxmlformats.org/officeDocument/2006/relationships/image" Target="../media/image296.png"/><Relationship Id="rId108" Type="http://schemas.openxmlformats.org/officeDocument/2006/relationships/customXml" Target="../ink/ink2104.xml"/><Relationship Id="rId129" Type="http://schemas.openxmlformats.org/officeDocument/2006/relationships/image" Target="../media/image355.png"/><Relationship Id="rId54" Type="http://schemas.openxmlformats.org/officeDocument/2006/relationships/customXml" Target="../ink/ink2077.xml"/><Relationship Id="rId75" Type="http://schemas.openxmlformats.org/officeDocument/2006/relationships/image" Target="../media/image329.png"/><Relationship Id="rId96" Type="http://schemas.openxmlformats.org/officeDocument/2006/relationships/customXml" Target="../ink/ink2098.xml"/><Relationship Id="rId140" Type="http://schemas.openxmlformats.org/officeDocument/2006/relationships/customXml" Target="../ink/ink2120.xml"/><Relationship Id="rId161" Type="http://schemas.openxmlformats.org/officeDocument/2006/relationships/image" Target="../media/image401.png"/><Relationship Id="rId182" Type="http://schemas.openxmlformats.org/officeDocument/2006/relationships/customXml" Target="../ink/ink2141.xml"/><Relationship Id="rId217" Type="http://schemas.openxmlformats.org/officeDocument/2006/relationships/image" Target="../media/image429.png"/><Relationship Id="rId6" Type="http://schemas.openxmlformats.org/officeDocument/2006/relationships/customXml" Target="../ink/ink2053.xml"/><Relationship Id="rId23" Type="http://schemas.openxmlformats.org/officeDocument/2006/relationships/image" Target="../media/image291.png"/><Relationship Id="rId119" Type="http://schemas.openxmlformats.org/officeDocument/2006/relationships/image" Target="../media/image350.png"/><Relationship Id="rId44" Type="http://schemas.openxmlformats.org/officeDocument/2006/relationships/customXml" Target="../ink/ink2072.xml"/><Relationship Id="rId65" Type="http://schemas.openxmlformats.org/officeDocument/2006/relationships/image" Target="../media/image323.png"/><Relationship Id="rId86" Type="http://schemas.openxmlformats.org/officeDocument/2006/relationships/customXml" Target="../ink/ink2093.xml"/><Relationship Id="rId130" Type="http://schemas.openxmlformats.org/officeDocument/2006/relationships/customXml" Target="../ink/ink2115.xml"/><Relationship Id="rId151" Type="http://schemas.openxmlformats.org/officeDocument/2006/relationships/image" Target="../media/image396.png"/><Relationship Id="rId172" Type="http://schemas.openxmlformats.org/officeDocument/2006/relationships/customXml" Target="../ink/ink2136.xml"/><Relationship Id="rId193" Type="http://schemas.openxmlformats.org/officeDocument/2006/relationships/image" Target="../media/image417.png"/><Relationship Id="rId207" Type="http://schemas.openxmlformats.org/officeDocument/2006/relationships/image" Target="../media/image424.png"/><Relationship Id="rId13" Type="http://schemas.openxmlformats.org/officeDocument/2006/relationships/image" Target="../media/image285.png"/><Relationship Id="rId109" Type="http://schemas.openxmlformats.org/officeDocument/2006/relationships/image" Target="../media/image346.png"/><Relationship Id="rId34" Type="http://schemas.openxmlformats.org/officeDocument/2006/relationships/customXml" Target="../ink/ink2067.xml"/><Relationship Id="rId55" Type="http://schemas.openxmlformats.org/officeDocument/2006/relationships/image" Target="../media/image318.png"/><Relationship Id="rId76" Type="http://schemas.openxmlformats.org/officeDocument/2006/relationships/customXml" Target="../ink/ink2088.xml"/><Relationship Id="rId97" Type="http://schemas.openxmlformats.org/officeDocument/2006/relationships/image" Target="../media/image340.png"/><Relationship Id="rId120" Type="http://schemas.openxmlformats.org/officeDocument/2006/relationships/customXml" Target="../ink/ink2110.xml"/><Relationship Id="rId141" Type="http://schemas.openxmlformats.org/officeDocument/2006/relationships/image" Target="../media/image391.png"/><Relationship Id="rId7" Type="http://schemas.openxmlformats.org/officeDocument/2006/relationships/image" Target="../media/image282.png"/><Relationship Id="rId162" Type="http://schemas.openxmlformats.org/officeDocument/2006/relationships/customXml" Target="../ink/ink2131.xml"/><Relationship Id="rId183" Type="http://schemas.openxmlformats.org/officeDocument/2006/relationships/image" Target="../media/image412.png"/><Relationship Id="rId218" Type="http://schemas.openxmlformats.org/officeDocument/2006/relationships/customXml" Target="../ink/ink2159.xml"/><Relationship Id="rId24" Type="http://schemas.openxmlformats.org/officeDocument/2006/relationships/customXml" Target="../ink/ink2062.xml"/><Relationship Id="rId45" Type="http://schemas.openxmlformats.org/officeDocument/2006/relationships/image" Target="../media/image313.png"/><Relationship Id="rId66" Type="http://schemas.openxmlformats.org/officeDocument/2006/relationships/customXml" Target="../ink/ink2083.xml"/><Relationship Id="rId87" Type="http://schemas.openxmlformats.org/officeDocument/2006/relationships/image" Target="../media/image335.png"/><Relationship Id="rId110" Type="http://schemas.openxmlformats.org/officeDocument/2006/relationships/customXml" Target="../ink/ink2105.xml"/><Relationship Id="rId131" Type="http://schemas.openxmlformats.org/officeDocument/2006/relationships/image" Target="../media/image356.png"/><Relationship Id="rId152" Type="http://schemas.openxmlformats.org/officeDocument/2006/relationships/customXml" Target="../ink/ink2126.xml"/><Relationship Id="rId173" Type="http://schemas.openxmlformats.org/officeDocument/2006/relationships/image" Target="../media/image4070.png"/><Relationship Id="rId194" Type="http://schemas.openxmlformats.org/officeDocument/2006/relationships/customXml" Target="../ink/ink2147.xml"/><Relationship Id="rId208" Type="http://schemas.openxmlformats.org/officeDocument/2006/relationships/customXml" Target="../ink/ink2154.xml"/><Relationship Id="rId14" Type="http://schemas.openxmlformats.org/officeDocument/2006/relationships/customXml" Target="../ink/ink2057.xml"/><Relationship Id="rId35" Type="http://schemas.openxmlformats.org/officeDocument/2006/relationships/image" Target="../media/image308.png"/><Relationship Id="rId56" Type="http://schemas.openxmlformats.org/officeDocument/2006/relationships/customXml" Target="../ink/ink2078.xml"/><Relationship Id="rId77" Type="http://schemas.openxmlformats.org/officeDocument/2006/relationships/image" Target="../media/image330.png"/><Relationship Id="rId100" Type="http://schemas.openxmlformats.org/officeDocument/2006/relationships/customXml" Target="../ink/ink2100.xml"/><Relationship Id="rId8" Type="http://schemas.openxmlformats.org/officeDocument/2006/relationships/customXml" Target="../ink/ink2054.xml"/><Relationship Id="rId51" Type="http://schemas.openxmlformats.org/officeDocument/2006/relationships/image" Target="../media/image316.png"/><Relationship Id="rId72" Type="http://schemas.openxmlformats.org/officeDocument/2006/relationships/customXml" Target="../ink/ink2086.xml"/><Relationship Id="rId93" Type="http://schemas.openxmlformats.org/officeDocument/2006/relationships/image" Target="../media/image338.png"/><Relationship Id="rId98" Type="http://schemas.openxmlformats.org/officeDocument/2006/relationships/customXml" Target="../ink/ink2099.xml"/><Relationship Id="rId121" Type="http://schemas.openxmlformats.org/officeDocument/2006/relationships/image" Target="../media/image351.png"/><Relationship Id="rId142" Type="http://schemas.openxmlformats.org/officeDocument/2006/relationships/customXml" Target="../ink/ink2121.xml"/><Relationship Id="rId163" Type="http://schemas.openxmlformats.org/officeDocument/2006/relationships/image" Target="../media/image402.png"/><Relationship Id="rId184" Type="http://schemas.openxmlformats.org/officeDocument/2006/relationships/customXml" Target="../ink/ink2142.xml"/><Relationship Id="rId189" Type="http://schemas.openxmlformats.org/officeDocument/2006/relationships/image" Target="../media/image415.png"/><Relationship Id="rId219" Type="http://schemas.openxmlformats.org/officeDocument/2006/relationships/image" Target="../media/image430.png"/><Relationship Id="rId3" Type="http://schemas.openxmlformats.org/officeDocument/2006/relationships/image" Target="../media/image280.png"/><Relationship Id="rId214" Type="http://schemas.openxmlformats.org/officeDocument/2006/relationships/customXml" Target="../ink/ink2157.xml"/><Relationship Id="rId25" Type="http://schemas.openxmlformats.org/officeDocument/2006/relationships/image" Target="../media/image292.png"/><Relationship Id="rId46" Type="http://schemas.openxmlformats.org/officeDocument/2006/relationships/customXml" Target="../ink/ink2073.xml"/><Relationship Id="rId67" Type="http://schemas.openxmlformats.org/officeDocument/2006/relationships/image" Target="../media/image324.png"/><Relationship Id="rId116" Type="http://schemas.openxmlformats.org/officeDocument/2006/relationships/customXml" Target="../ink/ink2108.xml"/><Relationship Id="rId137" Type="http://schemas.openxmlformats.org/officeDocument/2006/relationships/image" Target="../media/image359.png"/><Relationship Id="rId158" Type="http://schemas.openxmlformats.org/officeDocument/2006/relationships/customXml" Target="../ink/ink2129.xml"/><Relationship Id="rId20" Type="http://schemas.openxmlformats.org/officeDocument/2006/relationships/customXml" Target="../ink/ink2060.xml"/><Relationship Id="rId41" Type="http://schemas.openxmlformats.org/officeDocument/2006/relationships/image" Target="../media/image311.png"/><Relationship Id="rId62" Type="http://schemas.openxmlformats.org/officeDocument/2006/relationships/customXml" Target="../ink/ink2081.xml"/><Relationship Id="rId83" Type="http://schemas.openxmlformats.org/officeDocument/2006/relationships/image" Target="../media/image333.png"/><Relationship Id="rId88" Type="http://schemas.openxmlformats.org/officeDocument/2006/relationships/customXml" Target="../ink/ink2094.xml"/><Relationship Id="rId111" Type="http://schemas.openxmlformats.org/officeDocument/2006/relationships/image" Target="../media/image347.png"/><Relationship Id="rId132" Type="http://schemas.openxmlformats.org/officeDocument/2006/relationships/customXml" Target="../ink/ink2116.xml"/><Relationship Id="rId153" Type="http://schemas.openxmlformats.org/officeDocument/2006/relationships/image" Target="../media/image397.png"/><Relationship Id="rId174" Type="http://schemas.openxmlformats.org/officeDocument/2006/relationships/customXml" Target="../ink/ink2137.xml"/><Relationship Id="rId179" Type="http://schemas.openxmlformats.org/officeDocument/2006/relationships/image" Target="../media/image410.png"/><Relationship Id="rId195" Type="http://schemas.openxmlformats.org/officeDocument/2006/relationships/image" Target="../media/image418.png"/><Relationship Id="rId209" Type="http://schemas.openxmlformats.org/officeDocument/2006/relationships/image" Target="../media/image425.png"/><Relationship Id="rId190" Type="http://schemas.openxmlformats.org/officeDocument/2006/relationships/customXml" Target="../ink/ink2145.xml"/><Relationship Id="rId204" Type="http://schemas.openxmlformats.org/officeDocument/2006/relationships/customXml" Target="../ink/ink2152.xml"/><Relationship Id="rId220" Type="http://schemas.openxmlformats.org/officeDocument/2006/relationships/customXml" Target="../ink/ink2160.xml"/><Relationship Id="rId15" Type="http://schemas.openxmlformats.org/officeDocument/2006/relationships/image" Target="../media/image286.png"/><Relationship Id="rId36" Type="http://schemas.openxmlformats.org/officeDocument/2006/relationships/customXml" Target="../ink/ink2068.xml"/><Relationship Id="rId57" Type="http://schemas.openxmlformats.org/officeDocument/2006/relationships/image" Target="../media/image319.png"/><Relationship Id="rId106" Type="http://schemas.openxmlformats.org/officeDocument/2006/relationships/customXml" Target="../ink/ink2103.xml"/><Relationship Id="rId127" Type="http://schemas.openxmlformats.org/officeDocument/2006/relationships/image" Target="../media/image354.png"/><Relationship Id="rId10" Type="http://schemas.openxmlformats.org/officeDocument/2006/relationships/customXml" Target="../ink/ink2055.xml"/><Relationship Id="rId31" Type="http://schemas.openxmlformats.org/officeDocument/2006/relationships/image" Target="../media/image295.png"/><Relationship Id="rId52" Type="http://schemas.openxmlformats.org/officeDocument/2006/relationships/customXml" Target="../ink/ink2076.xml"/><Relationship Id="rId73" Type="http://schemas.openxmlformats.org/officeDocument/2006/relationships/image" Target="../media/image64.png"/><Relationship Id="rId78" Type="http://schemas.openxmlformats.org/officeDocument/2006/relationships/customXml" Target="../ink/ink2089.xml"/><Relationship Id="rId94" Type="http://schemas.openxmlformats.org/officeDocument/2006/relationships/customXml" Target="../ink/ink2097.xml"/><Relationship Id="rId99" Type="http://schemas.openxmlformats.org/officeDocument/2006/relationships/image" Target="../media/image341.png"/><Relationship Id="rId101" Type="http://schemas.openxmlformats.org/officeDocument/2006/relationships/image" Target="../media/image342.png"/><Relationship Id="rId122" Type="http://schemas.openxmlformats.org/officeDocument/2006/relationships/customXml" Target="../ink/ink2111.xml"/><Relationship Id="rId143" Type="http://schemas.openxmlformats.org/officeDocument/2006/relationships/image" Target="../media/image392.png"/><Relationship Id="rId148" Type="http://schemas.openxmlformats.org/officeDocument/2006/relationships/customXml" Target="../ink/ink2124.xml"/><Relationship Id="rId164" Type="http://schemas.openxmlformats.org/officeDocument/2006/relationships/customXml" Target="../ink/ink2132.xml"/><Relationship Id="rId169" Type="http://schemas.openxmlformats.org/officeDocument/2006/relationships/image" Target="../media/image405.png"/><Relationship Id="rId185" Type="http://schemas.openxmlformats.org/officeDocument/2006/relationships/image" Target="../media/image413.png"/><Relationship Id="rId4" Type="http://schemas.openxmlformats.org/officeDocument/2006/relationships/customXml" Target="../ink/ink2052.xml"/><Relationship Id="rId9" Type="http://schemas.openxmlformats.org/officeDocument/2006/relationships/image" Target="../media/image283.png"/><Relationship Id="rId180" Type="http://schemas.openxmlformats.org/officeDocument/2006/relationships/customXml" Target="../ink/ink2140.xml"/><Relationship Id="rId210" Type="http://schemas.openxmlformats.org/officeDocument/2006/relationships/customXml" Target="../ink/ink2155.xml"/><Relationship Id="rId215" Type="http://schemas.openxmlformats.org/officeDocument/2006/relationships/image" Target="../media/image428.png"/><Relationship Id="rId26" Type="http://schemas.openxmlformats.org/officeDocument/2006/relationships/customXml" Target="../ink/ink2063.xml"/><Relationship Id="rId47" Type="http://schemas.openxmlformats.org/officeDocument/2006/relationships/image" Target="../media/image314.png"/><Relationship Id="rId68" Type="http://schemas.openxmlformats.org/officeDocument/2006/relationships/customXml" Target="../ink/ink2084.xml"/><Relationship Id="rId89" Type="http://schemas.openxmlformats.org/officeDocument/2006/relationships/image" Target="../media/image336.png"/><Relationship Id="rId112" Type="http://schemas.openxmlformats.org/officeDocument/2006/relationships/customXml" Target="../ink/ink2106.xml"/><Relationship Id="rId133" Type="http://schemas.openxmlformats.org/officeDocument/2006/relationships/image" Target="../media/image357.png"/><Relationship Id="rId154" Type="http://schemas.openxmlformats.org/officeDocument/2006/relationships/customXml" Target="../ink/ink2127.xml"/><Relationship Id="rId175" Type="http://schemas.openxmlformats.org/officeDocument/2006/relationships/image" Target="../media/image4080.png"/><Relationship Id="rId196" Type="http://schemas.openxmlformats.org/officeDocument/2006/relationships/customXml" Target="../ink/ink2148.xml"/><Relationship Id="rId200" Type="http://schemas.openxmlformats.org/officeDocument/2006/relationships/customXml" Target="../ink/ink2150.xml"/><Relationship Id="rId16" Type="http://schemas.openxmlformats.org/officeDocument/2006/relationships/customXml" Target="../ink/ink2058.xml"/><Relationship Id="rId221" Type="http://schemas.openxmlformats.org/officeDocument/2006/relationships/customXml" Target="../ink/ink2161.xml"/><Relationship Id="rId37" Type="http://schemas.openxmlformats.org/officeDocument/2006/relationships/image" Target="../media/image309.png"/><Relationship Id="rId58" Type="http://schemas.openxmlformats.org/officeDocument/2006/relationships/customXml" Target="../ink/ink2079.xml"/><Relationship Id="rId79" Type="http://schemas.openxmlformats.org/officeDocument/2006/relationships/image" Target="../media/image331.png"/><Relationship Id="rId102" Type="http://schemas.openxmlformats.org/officeDocument/2006/relationships/customXml" Target="../ink/ink2101.xml"/><Relationship Id="rId123" Type="http://schemas.openxmlformats.org/officeDocument/2006/relationships/image" Target="../media/image352.png"/><Relationship Id="rId144" Type="http://schemas.openxmlformats.org/officeDocument/2006/relationships/customXml" Target="../ink/ink2122.xml"/><Relationship Id="rId90" Type="http://schemas.openxmlformats.org/officeDocument/2006/relationships/customXml" Target="../ink/ink2095.xml"/><Relationship Id="rId165" Type="http://schemas.openxmlformats.org/officeDocument/2006/relationships/image" Target="../media/image403.png"/><Relationship Id="rId186" Type="http://schemas.openxmlformats.org/officeDocument/2006/relationships/customXml" Target="../ink/ink2143.xml"/><Relationship Id="rId211" Type="http://schemas.openxmlformats.org/officeDocument/2006/relationships/image" Target="../media/image426.png"/><Relationship Id="rId27" Type="http://schemas.openxmlformats.org/officeDocument/2006/relationships/image" Target="../media/image293.png"/><Relationship Id="rId48" Type="http://schemas.openxmlformats.org/officeDocument/2006/relationships/customXml" Target="../ink/ink2074.xml"/><Relationship Id="rId69" Type="http://schemas.openxmlformats.org/officeDocument/2006/relationships/image" Target="../media/image327.png"/><Relationship Id="rId113" Type="http://schemas.openxmlformats.org/officeDocument/2006/relationships/image" Target="../media/image55.png"/><Relationship Id="rId134" Type="http://schemas.openxmlformats.org/officeDocument/2006/relationships/customXml" Target="../ink/ink2117.xml"/><Relationship Id="rId80" Type="http://schemas.openxmlformats.org/officeDocument/2006/relationships/customXml" Target="../ink/ink2090.xml"/><Relationship Id="rId155" Type="http://schemas.openxmlformats.org/officeDocument/2006/relationships/image" Target="../media/image398.png"/><Relationship Id="rId176" Type="http://schemas.openxmlformats.org/officeDocument/2006/relationships/customXml" Target="../ink/ink2138.xml"/><Relationship Id="rId197" Type="http://schemas.openxmlformats.org/officeDocument/2006/relationships/image" Target="../media/image419.png"/><Relationship Id="rId201" Type="http://schemas.openxmlformats.org/officeDocument/2006/relationships/image" Target="../media/image421.png"/><Relationship Id="rId17" Type="http://schemas.openxmlformats.org/officeDocument/2006/relationships/image" Target="../media/image288.png"/><Relationship Id="rId38" Type="http://schemas.openxmlformats.org/officeDocument/2006/relationships/customXml" Target="../ink/ink2069.xml"/><Relationship Id="rId59" Type="http://schemas.openxmlformats.org/officeDocument/2006/relationships/image" Target="../media/image320.png"/><Relationship Id="rId103" Type="http://schemas.openxmlformats.org/officeDocument/2006/relationships/image" Target="../media/image343.png"/><Relationship Id="rId124" Type="http://schemas.openxmlformats.org/officeDocument/2006/relationships/customXml" Target="../ink/ink2112.xml"/><Relationship Id="rId70" Type="http://schemas.openxmlformats.org/officeDocument/2006/relationships/customXml" Target="../ink/ink2085.xml"/><Relationship Id="rId91" Type="http://schemas.openxmlformats.org/officeDocument/2006/relationships/image" Target="../media/image337.png"/><Relationship Id="rId145" Type="http://schemas.openxmlformats.org/officeDocument/2006/relationships/image" Target="../media/image393.png"/><Relationship Id="rId166" Type="http://schemas.openxmlformats.org/officeDocument/2006/relationships/customXml" Target="../ink/ink2133.xml"/><Relationship Id="rId187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156.xml"/><Relationship Id="rId28" Type="http://schemas.openxmlformats.org/officeDocument/2006/relationships/customXml" Target="../ink/ink2064.xml"/><Relationship Id="rId49" Type="http://schemas.openxmlformats.org/officeDocument/2006/relationships/image" Target="../media/image315.png"/><Relationship Id="rId114" Type="http://schemas.openxmlformats.org/officeDocument/2006/relationships/customXml" Target="../ink/ink2107.xml"/><Relationship Id="rId60" Type="http://schemas.openxmlformats.org/officeDocument/2006/relationships/customXml" Target="../ink/ink2080.xml"/><Relationship Id="rId81" Type="http://schemas.openxmlformats.org/officeDocument/2006/relationships/image" Target="../media/image332.png"/><Relationship Id="rId135" Type="http://schemas.openxmlformats.org/officeDocument/2006/relationships/image" Target="../media/image358.png"/><Relationship Id="rId156" Type="http://schemas.openxmlformats.org/officeDocument/2006/relationships/customXml" Target="../ink/ink2128.xml"/><Relationship Id="rId177" Type="http://schemas.openxmlformats.org/officeDocument/2006/relationships/image" Target="../media/image409.png"/><Relationship Id="rId198" Type="http://schemas.openxmlformats.org/officeDocument/2006/relationships/customXml" Target="../ink/ink2149.xml"/><Relationship Id="rId202" Type="http://schemas.openxmlformats.org/officeDocument/2006/relationships/customXml" Target="../ink/ink2151.xml"/><Relationship Id="rId18" Type="http://schemas.openxmlformats.org/officeDocument/2006/relationships/customXml" Target="../ink/ink2059.xml"/><Relationship Id="rId39" Type="http://schemas.openxmlformats.org/officeDocument/2006/relationships/image" Target="../media/image310.png"/><Relationship Id="rId50" Type="http://schemas.openxmlformats.org/officeDocument/2006/relationships/customXml" Target="../ink/ink2075.xml"/><Relationship Id="rId104" Type="http://schemas.openxmlformats.org/officeDocument/2006/relationships/customXml" Target="../ink/ink2102.xml"/><Relationship Id="rId125" Type="http://schemas.openxmlformats.org/officeDocument/2006/relationships/image" Target="../media/image353.png"/><Relationship Id="rId146" Type="http://schemas.openxmlformats.org/officeDocument/2006/relationships/customXml" Target="../ink/ink2123.xml"/><Relationship Id="rId167" Type="http://schemas.openxmlformats.org/officeDocument/2006/relationships/image" Target="../media/image404.png"/><Relationship Id="rId188" Type="http://schemas.openxmlformats.org/officeDocument/2006/relationships/customXml" Target="../ink/ink2144.xml"/><Relationship Id="rId71" Type="http://schemas.openxmlformats.org/officeDocument/2006/relationships/image" Target="../media/image328.png"/><Relationship Id="rId92" Type="http://schemas.openxmlformats.org/officeDocument/2006/relationships/customXml" Target="../ink/ink2096.xml"/><Relationship Id="rId213" Type="http://schemas.openxmlformats.org/officeDocument/2006/relationships/image" Target="../media/image427.png"/><Relationship Id="rId2" Type="http://schemas.openxmlformats.org/officeDocument/2006/relationships/customXml" Target="../ink/ink2051.xml"/><Relationship Id="rId29" Type="http://schemas.openxmlformats.org/officeDocument/2006/relationships/image" Target="../media/image294.png"/><Relationship Id="rId40" Type="http://schemas.openxmlformats.org/officeDocument/2006/relationships/customXml" Target="../ink/ink2070.xml"/><Relationship Id="rId115" Type="http://schemas.openxmlformats.org/officeDocument/2006/relationships/image" Target="../media/image348.png"/><Relationship Id="rId136" Type="http://schemas.openxmlformats.org/officeDocument/2006/relationships/customXml" Target="../ink/ink2118.xml"/><Relationship Id="rId157" Type="http://schemas.openxmlformats.org/officeDocument/2006/relationships/image" Target="../media/image399.png"/><Relationship Id="rId178" Type="http://schemas.openxmlformats.org/officeDocument/2006/relationships/customXml" Target="../ink/ink2139.xml"/><Relationship Id="rId61" Type="http://schemas.openxmlformats.org/officeDocument/2006/relationships/image" Target="../media/image321.png"/><Relationship Id="rId82" Type="http://schemas.openxmlformats.org/officeDocument/2006/relationships/customXml" Target="../ink/ink2091.xml"/><Relationship Id="rId199" Type="http://schemas.openxmlformats.org/officeDocument/2006/relationships/image" Target="../media/image420.png"/><Relationship Id="rId203" Type="http://schemas.openxmlformats.org/officeDocument/2006/relationships/image" Target="../media/image422.png"/><Relationship Id="rId19" Type="http://schemas.openxmlformats.org/officeDocument/2006/relationships/image" Target="../media/image289.png"/><Relationship Id="rId30" Type="http://schemas.openxmlformats.org/officeDocument/2006/relationships/customXml" Target="../ink/ink2065.xml"/><Relationship Id="rId105" Type="http://schemas.openxmlformats.org/officeDocument/2006/relationships/image" Target="../media/image344.png"/><Relationship Id="rId126" Type="http://schemas.openxmlformats.org/officeDocument/2006/relationships/customXml" Target="../ink/ink2113.xml"/><Relationship Id="rId147" Type="http://schemas.openxmlformats.org/officeDocument/2006/relationships/image" Target="../media/image394.png"/><Relationship Id="rId168" Type="http://schemas.openxmlformats.org/officeDocument/2006/relationships/customXml" Target="../ink/ink2134.xml"/></Relationships>
</file>

<file path=ppt/slides/_rels/slide7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9.png"/><Relationship Id="rId21" Type="http://schemas.openxmlformats.org/officeDocument/2006/relationships/image" Target="../media/image290.png"/><Relationship Id="rId42" Type="http://schemas.openxmlformats.org/officeDocument/2006/relationships/customXml" Target="../ink/ink2182.xml"/><Relationship Id="rId63" Type="http://schemas.openxmlformats.org/officeDocument/2006/relationships/image" Target="../media/image322.png"/><Relationship Id="rId84" Type="http://schemas.openxmlformats.org/officeDocument/2006/relationships/customXml" Target="../ink/ink2203.xml"/><Relationship Id="rId138" Type="http://schemas.openxmlformats.org/officeDocument/2006/relationships/customXml" Target="../ink/ink2230.xml"/><Relationship Id="rId159" Type="http://schemas.openxmlformats.org/officeDocument/2006/relationships/image" Target="../media/image400.png"/><Relationship Id="rId170" Type="http://schemas.openxmlformats.org/officeDocument/2006/relationships/customXml" Target="../ink/ink2246.xml"/><Relationship Id="rId191" Type="http://schemas.openxmlformats.org/officeDocument/2006/relationships/image" Target="../media/image416.png"/><Relationship Id="rId205" Type="http://schemas.openxmlformats.org/officeDocument/2006/relationships/image" Target="../media/image423.png"/><Relationship Id="rId107" Type="http://schemas.openxmlformats.org/officeDocument/2006/relationships/image" Target="../media/image345.png"/><Relationship Id="rId11" Type="http://schemas.openxmlformats.org/officeDocument/2006/relationships/image" Target="../media/image284.png"/><Relationship Id="rId32" Type="http://schemas.openxmlformats.org/officeDocument/2006/relationships/customXml" Target="../ink/ink2177.xml"/><Relationship Id="rId53" Type="http://schemas.openxmlformats.org/officeDocument/2006/relationships/image" Target="../media/image317.png"/><Relationship Id="rId74" Type="http://schemas.openxmlformats.org/officeDocument/2006/relationships/customXml" Target="../ink/ink2198.xml"/><Relationship Id="rId128" Type="http://schemas.openxmlformats.org/officeDocument/2006/relationships/customXml" Target="../ink/ink2225.xml"/><Relationship Id="rId149" Type="http://schemas.openxmlformats.org/officeDocument/2006/relationships/image" Target="../media/image395.png"/><Relationship Id="rId5" Type="http://schemas.openxmlformats.org/officeDocument/2006/relationships/image" Target="../media/image281.png"/><Relationship Id="rId95" Type="http://schemas.openxmlformats.org/officeDocument/2006/relationships/image" Target="../media/image339.png"/><Relationship Id="rId160" Type="http://schemas.openxmlformats.org/officeDocument/2006/relationships/customXml" Target="../ink/ink2241.xml"/><Relationship Id="rId181" Type="http://schemas.openxmlformats.org/officeDocument/2006/relationships/image" Target="../media/image411.png"/><Relationship Id="rId216" Type="http://schemas.openxmlformats.org/officeDocument/2006/relationships/customXml" Target="../ink/ink2269.xml"/><Relationship Id="rId22" Type="http://schemas.openxmlformats.org/officeDocument/2006/relationships/customXml" Target="../ink/ink2172.xml"/><Relationship Id="rId43" Type="http://schemas.openxmlformats.org/officeDocument/2006/relationships/image" Target="../media/image312.png"/><Relationship Id="rId64" Type="http://schemas.openxmlformats.org/officeDocument/2006/relationships/customXml" Target="../ink/ink2193.xml"/><Relationship Id="rId118" Type="http://schemas.openxmlformats.org/officeDocument/2006/relationships/customXml" Target="../ink/ink2220.xml"/><Relationship Id="rId139" Type="http://schemas.openxmlformats.org/officeDocument/2006/relationships/image" Target="../media/image360.png"/><Relationship Id="rId85" Type="http://schemas.openxmlformats.org/officeDocument/2006/relationships/image" Target="../media/image334.png"/><Relationship Id="rId150" Type="http://schemas.openxmlformats.org/officeDocument/2006/relationships/customXml" Target="../ink/ink2236.xml"/><Relationship Id="rId171" Type="http://schemas.openxmlformats.org/officeDocument/2006/relationships/image" Target="../media/image406.png"/><Relationship Id="rId192" Type="http://schemas.openxmlformats.org/officeDocument/2006/relationships/customXml" Target="../ink/ink2257.xml"/><Relationship Id="rId206" Type="http://schemas.openxmlformats.org/officeDocument/2006/relationships/customXml" Target="../ink/ink2264.xml"/><Relationship Id="rId12" Type="http://schemas.openxmlformats.org/officeDocument/2006/relationships/customXml" Target="../ink/ink2167.xml"/><Relationship Id="rId33" Type="http://schemas.openxmlformats.org/officeDocument/2006/relationships/image" Target="../media/image296.png"/><Relationship Id="rId108" Type="http://schemas.openxmlformats.org/officeDocument/2006/relationships/customXml" Target="../ink/ink2215.xml"/><Relationship Id="rId129" Type="http://schemas.openxmlformats.org/officeDocument/2006/relationships/image" Target="../media/image355.png"/><Relationship Id="rId54" Type="http://schemas.openxmlformats.org/officeDocument/2006/relationships/customXml" Target="../ink/ink2188.xml"/><Relationship Id="rId75" Type="http://schemas.openxmlformats.org/officeDocument/2006/relationships/image" Target="../media/image329.png"/><Relationship Id="rId96" Type="http://schemas.openxmlformats.org/officeDocument/2006/relationships/customXml" Target="../ink/ink2209.xml"/><Relationship Id="rId140" Type="http://schemas.openxmlformats.org/officeDocument/2006/relationships/customXml" Target="../ink/ink2231.xml"/><Relationship Id="rId161" Type="http://schemas.openxmlformats.org/officeDocument/2006/relationships/image" Target="../media/image401.png"/><Relationship Id="rId182" Type="http://schemas.openxmlformats.org/officeDocument/2006/relationships/customXml" Target="../ink/ink2252.xml"/><Relationship Id="rId217" Type="http://schemas.openxmlformats.org/officeDocument/2006/relationships/image" Target="../media/image429.png"/><Relationship Id="rId6" Type="http://schemas.openxmlformats.org/officeDocument/2006/relationships/customXml" Target="../ink/ink2164.xml"/><Relationship Id="rId23" Type="http://schemas.openxmlformats.org/officeDocument/2006/relationships/image" Target="../media/image291.png"/><Relationship Id="rId119" Type="http://schemas.openxmlformats.org/officeDocument/2006/relationships/image" Target="../media/image350.png"/><Relationship Id="rId44" Type="http://schemas.openxmlformats.org/officeDocument/2006/relationships/customXml" Target="../ink/ink2183.xml"/><Relationship Id="rId65" Type="http://schemas.openxmlformats.org/officeDocument/2006/relationships/image" Target="../media/image323.png"/><Relationship Id="rId86" Type="http://schemas.openxmlformats.org/officeDocument/2006/relationships/customXml" Target="../ink/ink2204.xml"/><Relationship Id="rId130" Type="http://schemas.openxmlformats.org/officeDocument/2006/relationships/customXml" Target="../ink/ink2226.xml"/><Relationship Id="rId151" Type="http://schemas.openxmlformats.org/officeDocument/2006/relationships/image" Target="../media/image396.png"/><Relationship Id="rId172" Type="http://schemas.openxmlformats.org/officeDocument/2006/relationships/customXml" Target="../ink/ink2247.xml"/><Relationship Id="rId193" Type="http://schemas.openxmlformats.org/officeDocument/2006/relationships/image" Target="../media/image417.png"/><Relationship Id="rId207" Type="http://schemas.openxmlformats.org/officeDocument/2006/relationships/image" Target="../media/image424.png"/><Relationship Id="rId13" Type="http://schemas.openxmlformats.org/officeDocument/2006/relationships/image" Target="../media/image285.png"/><Relationship Id="rId109" Type="http://schemas.openxmlformats.org/officeDocument/2006/relationships/image" Target="../media/image346.png"/><Relationship Id="rId34" Type="http://schemas.openxmlformats.org/officeDocument/2006/relationships/customXml" Target="../ink/ink2178.xml"/><Relationship Id="rId55" Type="http://schemas.openxmlformats.org/officeDocument/2006/relationships/image" Target="../media/image318.png"/><Relationship Id="rId76" Type="http://schemas.openxmlformats.org/officeDocument/2006/relationships/customXml" Target="../ink/ink2199.xml"/><Relationship Id="rId97" Type="http://schemas.openxmlformats.org/officeDocument/2006/relationships/image" Target="../media/image340.png"/><Relationship Id="rId120" Type="http://schemas.openxmlformats.org/officeDocument/2006/relationships/customXml" Target="../ink/ink2221.xml"/><Relationship Id="rId141" Type="http://schemas.openxmlformats.org/officeDocument/2006/relationships/image" Target="../media/image391.png"/><Relationship Id="rId7" Type="http://schemas.openxmlformats.org/officeDocument/2006/relationships/image" Target="../media/image282.png"/><Relationship Id="rId162" Type="http://schemas.openxmlformats.org/officeDocument/2006/relationships/customXml" Target="../ink/ink2242.xml"/><Relationship Id="rId183" Type="http://schemas.openxmlformats.org/officeDocument/2006/relationships/image" Target="../media/image412.png"/><Relationship Id="rId218" Type="http://schemas.openxmlformats.org/officeDocument/2006/relationships/customXml" Target="../ink/ink2270.xml"/><Relationship Id="rId24" Type="http://schemas.openxmlformats.org/officeDocument/2006/relationships/customXml" Target="../ink/ink2173.xml"/><Relationship Id="rId45" Type="http://schemas.openxmlformats.org/officeDocument/2006/relationships/image" Target="../media/image313.png"/><Relationship Id="rId66" Type="http://schemas.openxmlformats.org/officeDocument/2006/relationships/customXml" Target="../ink/ink2194.xml"/><Relationship Id="rId87" Type="http://schemas.openxmlformats.org/officeDocument/2006/relationships/image" Target="../media/image335.png"/><Relationship Id="rId110" Type="http://schemas.openxmlformats.org/officeDocument/2006/relationships/customXml" Target="../ink/ink2216.xml"/><Relationship Id="rId131" Type="http://schemas.openxmlformats.org/officeDocument/2006/relationships/image" Target="../media/image356.png"/><Relationship Id="rId152" Type="http://schemas.openxmlformats.org/officeDocument/2006/relationships/customXml" Target="../ink/ink2237.xml"/><Relationship Id="rId173" Type="http://schemas.openxmlformats.org/officeDocument/2006/relationships/image" Target="../media/image4070.png"/><Relationship Id="rId194" Type="http://schemas.openxmlformats.org/officeDocument/2006/relationships/customXml" Target="../ink/ink2258.xml"/><Relationship Id="rId208" Type="http://schemas.openxmlformats.org/officeDocument/2006/relationships/customXml" Target="../ink/ink2265.xml"/><Relationship Id="rId14" Type="http://schemas.openxmlformats.org/officeDocument/2006/relationships/customXml" Target="../ink/ink2168.xml"/><Relationship Id="rId35" Type="http://schemas.openxmlformats.org/officeDocument/2006/relationships/image" Target="../media/image308.png"/><Relationship Id="rId56" Type="http://schemas.openxmlformats.org/officeDocument/2006/relationships/customXml" Target="../ink/ink2189.xml"/><Relationship Id="rId77" Type="http://schemas.openxmlformats.org/officeDocument/2006/relationships/image" Target="../media/image330.png"/><Relationship Id="rId100" Type="http://schemas.openxmlformats.org/officeDocument/2006/relationships/customXml" Target="../ink/ink2211.xml"/><Relationship Id="rId8" Type="http://schemas.openxmlformats.org/officeDocument/2006/relationships/customXml" Target="../ink/ink2165.xml"/><Relationship Id="rId51" Type="http://schemas.openxmlformats.org/officeDocument/2006/relationships/image" Target="../media/image316.png"/><Relationship Id="rId72" Type="http://schemas.openxmlformats.org/officeDocument/2006/relationships/customXml" Target="../ink/ink2197.xml"/><Relationship Id="rId93" Type="http://schemas.openxmlformats.org/officeDocument/2006/relationships/image" Target="../media/image338.png"/><Relationship Id="rId98" Type="http://schemas.openxmlformats.org/officeDocument/2006/relationships/customXml" Target="../ink/ink2210.xml"/><Relationship Id="rId121" Type="http://schemas.openxmlformats.org/officeDocument/2006/relationships/image" Target="../media/image351.png"/><Relationship Id="rId142" Type="http://schemas.openxmlformats.org/officeDocument/2006/relationships/customXml" Target="../ink/ink2232.xml"/><Relationship Id="rId163" Type="http://schemas.openxmlformats.org/officeDocument/2006/relationships/image" Target="../media/image402.png"/><Relationship Id="rId184" Type="http://schemas.openxmlformats.org/officeDocument/2006/relationships/customXml" Target="../ink/ink2253.xml"/><Relationship Id="rId189" Type="http://schemas.openxmlformats.org/officeDocument/2006/relationships/image" Target="../media/image415.png"/><Relationship Id="rId219" Type="http://schemas.openxmlformats.org/officeDocument/2006/relationships/image" Target="../media/image430.png"/><Relationship Id="rId3" Type="http://schemas.openxmlformats.org/officeDocument/2006/relationships/image" Target="../media/image280.png"/><Relationship Id="rId214" Type="http://schemas.openxmlformats.org/officeDocument/2006/relationships/customXml" Target="../ink/ink2268.xml"/><Relationship Id="rId25" Type="http://schemas.openxmlformats.org/officeDocument/2006/relationships/image" Target="../media/image292.png"/><Relationship Id="rId46" Type="http://schemas.openxmlformats.org/officeDocument/2006/relationships/customXml" Target="../ink/ink2184.xml"/><Relationship Id="rId67" Type="http://schemas.openxmlformats.org/officeDocument/2006/relationships/image" Target="../media/image324.png"/><Relationship Id="rId116" Type="http://schemas.openxmlformats.org/officeDocument/2006/relationships/customXml" Target="../ink/ink2219.xml"/><Relationship Id="rId137" Type="http://schemas.openxmlformats.org/officeDocument/2006/relationships/image" Target="../media/image359.png"/><Relationship Id="rId158" Type="http://schemas.openxmlformats.org/officeDocument/2006/relationships/customXml" Target="../ink/ink2240.xml"/><Relationship Id="rId20" Type="http://schemas.openxmlformats.org/officeDocument/2006/relationships/customXml" Target="../ink/ink2171.xml"/><Relationship Id="rId41" Type="http://schemas.openxmlformats.org/officeDocument/2006/relationships/image" Target="../media/image311.png"/><Relationship Id="rId62" Type="http://schemas.openxmlformats.org/officeDocument/2006/relationships/customXml" Target="../ink/ink2192.xml"/><Relationship Id="rId83" Type="http://schemas.openxmlformats.org/officeDocument/2006/relationships/image" Target="../media/image333.png"/><Relationship Id="rId88" Type="http://schemas.openxmlformats.org/officeDocument/2006/relationships/customXml" Target="../ink/ink2205.xml"/><Relationship Id="rId111" Type="http://schemas.openxmlformats.org/officeDocument/2006/relationships/image" Target="../media/image347.png"/><Relationship Id="rId132" Type="http://schemas.openxmlformats.org/officeDocument/2006/relationships/customXml" Target="../ink/ink2227.xml"/><Relationship Id="rId153" Type="http://schemas.openxmlformats.org/officeDocument/2006/relationships/image" Target="../media/image397.png"/><Relationship Id="rId174" Type="http://schemas.openxmlformats.org/officeDocument/2006/relationships/customXml" Target="../ink/ink2248.xml"/><Relationship Id="rId179" Type="http://schemas.openxmlformats.org/officeDocument/2006/relationships/image" Target="../media/image410.png"/><Relationship Id="rId195" Type="http://schemas.openxmlformats.org/officeDocument/2006/relationships/image" Target="../media/image418.png"/><Relationship Id="rId209" Type="http://schemas.openxmlformats.org/officeDocument/2006/relationships/image" Target="../media/image425.png"/><Relationship Id="rId190" Type="http://schemas.openxmlformats.org/officeDocument/2006/relationships/customXml" Target="../ink/ink2256.xml"/><Relationship Id="rId204" Type="http://schemas.openxmlformats.org/officeDocument/2006/relationships/customXml" Target="../ink/ink2263.xml"/><Relationship Id="rId220" Type="http://schemas.openxmlformats.org/officeDocument/2006/relationships/customXml" Target="../ink/ink2271.xml"/><Relationship Id="rId15" Type="http://schemas.openxmlformats.org/officeDocument/2006/relationships/image" Target="../media/image286.png"/><Relationship Id="rId36" Type="http://schemas.openxmlformats.org/officeDocument/2006/relationships/customXml" Target="../ink/ink2179.xml"/><Relationship Id="rId57" Type="http://schemas.openxmlformats.org/officeDocument/2006/relationships/image" Target="../media/image319.png"/><Relationship Id="rId106" Type="http://schemas.openxmlformats.org/officeDocument/2006/relationships/customXml" Target="../ink/ink2214.xml"/><Relationship Id="rId127" Type="http://schemas.openxmlformats.org/officeDocument/2006/relationships/image" Target="../media/image354.png"/><Relationship Id="rId10" Type="http://schemas.openxmlformats.org/officeDocument/2006/relationships/customXml" Target="../ink/ink2166.xml"/><Relationship Id="rId31" Type="http://schemas.openxmlformats.org/officeDocument/2006/relationships/image" Target="../media/image295.png"/><Relationship Id="rId52" Type="http://schemas.openxmlformats.org/officeDocument/2006/relationships/customXml" Target="../ink/ink2187.xml"/><Relationship Id="rId73" Type="http://schemas.openxmlformats.org/officeDocument/2006/relationships/image" Target="../media/image64.png"/><Relationship Id="rId78" Type="http://schemas.openxmlformats.org/officeDocument/2006/relationships/customXml" Target="../ink/ink2200.xml"/><Relationship Id="rId94" Type="http://schemas.openxmlformats.org/officeDocument/2006/relationships/customXml" Target="../ink/ink2208.xml"/><Relationship Id="rId99" Type="http://schemas.openxmlformats.org/officeDocument/2006/relationships/image" Target="../media/image341.png"/><Relationship Id="rId101" Type="http://schemas.openxmlformats.org/officeDocument/2006/relationships/image" Target="../media/image342.png"/><Relationship Id="rId122" Type="http://schemas.openxmlformats.org/officeDocument/2006/relationships/customXml" Target="../ink/ink2222.xml"/><Relationship Id="rId143" Type="http://schemas.openxmlformats.org/officeDocument/2006/relationships/image" Target="../media/image392.png"/><Relationship Id="rId148" Type="http://schemas.openxmlformats.org/officeDocument/2006/relationships/customXml" Target="../ink/ink2235.xml"/><Relationship Id="rId164" Type="http://schemas.openxmlformats.org/officeDocument/2006/relationships/customXml" Target="../ink/ink2243.xml"/><Relationship Id="rId169" Type="http://schemas.openxmlformats.org/officeDocument/2006/relationships/image" Target="../media/image405.png"/><Relationship Id="rId185" Type="http://schemas.openxmlformats.org/officeDocument/2006/relationships/image" Target="../media/image413.png"/><Relationship Id="rId4" Type="http://schemas.openxmlformats.org/officeDocument/2006/relationships/customXml" Target="../ink/ink2163.xml"/><Relationship Id="rId9" Type="http://schemas.openxmlformats.org/officeDocument/2006/relationships/image" Target="../media/image283.png"/><Relationship Id="rId180" Type="http://schemas.openxmlformats.org/officeDocument/2006/relationships/customXml" Target="../ink/ink2251.xml"/><Relationship Id="rId210" Type="http://schemas.openxmlformats.org/officeDocument/2006/relationships/customXml" Target="../ink/ink2266.xml"/><Relationship Id="rId215" Type="http://schemas.openxmlformats.org/officeDocument/2006/relationships/image" Target="../media/image428.png"/><Relationship Id="rId26" Type="http://schemas.openxmlformats.org/officeDocument/2006/relationships/customXml" Target="../ink/ink2174.xml"/><Relationship Id="rId47" Type="http://schemas.openxmlformats.org/officeDocument/2006/relationships/image" Target="../media/image314.png"/><Relationship Id="rId68" Type="http://schemas.openxmlformats.org/officeDocument/2006/relationships/customXml" Target="../ink/ink2195.xml"/><Relationship Id="rId89" Type="http://schemas.openxmlformats.org/officeDocument/2006/relationships/image" Target="../media/image336.png"/><Relationship Id="rId112" Type="http://schemas.openxmlformats.org/officeDocument/2006/relationships/customXml" Target="../ink/ink2217.xml"/><Relationship Id="rId133" Type="http://schemas.openxmlformats.org/officeDocument/2006/relationships/image" Target="../media/image357.png"/><Relationship Id="rId154" Type="http://schemas.openxmlformats.org/officeDocument/2006/relationships/customXml" Target="../ink/ink2238.xml"/><Relationship Id="rId175" Type="http://schemas.openxmlformats.org/officeDocument/2006/relationships/image" Target="../media/image4080.png"/><Relationship Id="rId196" Type="http://schemas.openxmlformats.org/officeDocument/2006/relationships/customXml" Target="../ink/ink2259.xml"/><Relationship Id="rId200" Type="http://schemas.openxmlformats.org/officeDocument/2006/relationships/customXml" Target="../ink/ink2261.xml"/><Relationship Id="rId16" Type="http://schemas.openxmlformats.org/officeDocument/2006/relationships/customXml" Target="../ink/ink2169.xml"/><Relationship Id="rId221" Type="http://schemas.openxmlformats.org/officeDocument/2006/relationships/image" Target="../media/image431.png"/><Relationship Id="rId37" Type="http://schemas.openxmlformats.org/officeDocument/2006/relationships/image" Target="../media/image309.png"/><Relationship Id="rId58" Type="http://schemas.openxmlformats.org/officeDocument/2006/relationships/customXml" Target="../ink/ink2190.xml"/><Relationship Id="rId79" Type="http://schemas.openxmlformats.org/officeDocument/2006/relationships/image" Target="../media/image331.png"/><Relationship Id="rId102" Type="http://schemas.openxmlformats.org/officeDocument/2006/relationships/customXml" Target="../ink/ink2212.xml"/><Relationship Id="rId123" Type="http://schemas.openxmlformats.org/officeDocument/2006/relationships/image" Target="../media/image352.png"/><Relationship Id="rId144" Type="http://schemas.openxmlformats.org/officeDocument/2006/relationships/customXml" Target="../ink/ink2233.xml"/><Relationship Id="rId90" Type="http://schemas.openxmlformats.org/officeDocument/2006/relationships/customXml" Target="../ink/ink2206.xml"/><Relationship Id="rId165" Type="http://schemas.openxmlformats.org/officeDocument/2006/relationships/image" Target="../media/image403.png"/><Relationship Id="rId186" Type="http://schemas.openxmlformats.org/officeDocument/2006/relationships/customXml" Target="../ink/ink2254.xml"/><Relationship Id="rId211" Type="http://schemas.openxmlformats.org/officeDocument/2006/relationships/image" Target="../media/image426.png"/><Relationship Id="rId27" Type="http://schemas.openxmlformats.org/officeDocument/2006/relationships/image" Target="../media/image293.png"/><Relationship Id="rId48" Type="http://schemas.openxmlformats.org/officeDocument/2006/relationships/customXml" Target="../ink/ink2185.xml"/><Relationship Id="rId69" Type="http://schemas.openxmlformats.org/officeDocument/2006/relationships/image" Target="../media/image327.png"/><Relationship Id="rId113" Type="http://schemas.openxmlformats.org/officeDocument/2006/relationships/image" Target="../media/image55.png"/><Relationship Id="rId134" Type="http://schemas.openxmlformats.org/officeDocument/2006/relationships/customXml" Target="../ink/ink2228.xml"/><Relationship Id="rId80" Type="http://schemas.openxmlformats.org/officeDocument/2006/relationships/customXml" Target="../ink/ink2201.xml"/><Relationship Id="rId155" Type="http://schemas.openxmlformats.org/officeDocument/2006/relationships/image" Target="../media/image398.png"/><Relationship Id="rId176" Type="http://schemas.openxmlformats.org/officeDocument/2006/relationships/customXml" Target="../ink/ink2249.xml"/><Relationship Id="rId197" Type="http://schemas.openxmlformats.org/officeDocument/2006/relationships/image" Target="../media/image419.png"/><Relationship Id="rId201" Type="http://schemas.openxmlformats.org/officeDocument/2006/relationships/image" Target="../media/image421.png"/><Relationship Id="rId222" Type="http://schemas.openxmlformats.org/officeDocument/2006/relationships/customXml" Target="../ink/ink2272.xml"/><Relationship Id="rId17" Type="http://schemas.openxmlformats.org/officeDocument/2006/relationships/image" Target="../media/image288.png"/><Relationship Id="rId38" Type="http://schemas.openxmlformats.org/officeDocument/2006/relationships/customXml" Target="../ink/ink2180.xml"/><Relationship Id="rId59" Type="http://schemas.openxmlformats.org/officeDocument/2006/relationships/image" Target="../media/image320.png"/><Relationship Id="rId103" Type="http://schemas.openxmlformats.org/officeDocument/2006/relationships/image" Target="../media/image343.png"/><Relationship Id="rId124" Type="http://schemas.openxmlformats.org/officeDocument/2006/relationships/customXml" Target="../ink/ink2223.xml"/><Relationship Id="rId70" Type="http://schemas.openxmlformats.org/officeDocument/2006/relationships/customXml" Target="../ink/ink2196.xml"/><Relationship Id="rId91" Type="http://schemas.openxmlformats.org/officeDocument/2006/relationships/image" Target="../media/image337.png"/><Relationship Id="rId145" Type="http://schemas.openxmlformats.org/officeDocument/2006/relationships/image" Target="../media/image393.png"/><Relationship Id="rId166" Type="http://schemas.openxmlformats.org/officeDocument/2006/relationships/customXml" Target="../ink/ink2244.xml"/><Relationship Id="rId187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267.xml"/><Relationship Id="rId28" Type="http://schemas.openxmlformats.org/officeDocument/2006/relationships/customXml" Target="../ink/ink2175.xml"/><Relationship Id="rId49" Type="http://schemas.openxmlformats.org/officeDocument/2006/relationships/image" Target="../media/image315.png"/><Relationship Id="rId114" Type="http://schemas.openxmlformats.org/officeDocument/2006/relationships/customXml" Target="../ink/ink2218.xml"/><Relationship Id="rId60" Type="http://schemas.openxmlformats.org/officeDocument/2006/relationships/customXml" Target="../ink/ink2191.xml"/><Relationship Id="rId81" Type="http://schemas.openxmlformats.org/officeDocument/2006/relationships/image" Target="../media/image332.png"/><Relationship Id="rId135" Type="http://schemas.openxmlformats.org/officeDocument/2006/relationships/image" Target="../media/image358.png"/><Relationship Id="rId156" Type="http://schemas.openxmlformats.org/officeDocument/2006/relationships/customXml" Target="../ink/ink2239.xml"/><Relationship Id="rId177" Type="http://schemas.openxmlformats.org/officeDocument/2006/relationships/image" Target="../media/image409.png"/><Relationship Id="rId198" Type="http://schemas.openxmlformats.org/officeDocument/2006/relationships/customXml" Target="../ink/ink2260.xml"/><Relationship Id="rId202" Type="http://schemas.openxmlformats.org/officeDocument/2006/relationships/customXml" Target="../ink/ink2262.xml"/><Relationship Id="rId223" Type="http://schemas.openxmlformats.org/officeDocument/2006/relationships/customXml" Target="../ink/ink2273.xml"/><Relationship Id="rId18" Type="http://schemas.openxmlformats.org/officeDocument/2006/relationships/customXml" Target="../ink/ink2170.xml"/><Relationship Id="rId39" Type="http://schemas.openxmlformats.org/officeDocument/2006/relationships/image" Target="../media/image310.png"/><Relationship Id="rId50" Type="http://schemas.openxmlformats.org/officeDocument/2006/relationships/customXml" Target="../ink/ink2186.xml"/><Relationship Id="rId104" Type="http://schemas.openxmlformats.org/officeDocument/2006/relationships/customXml" Target="../ink/ink2213.xml"/><Relationship Id="rId125" Type="http://schemas.openxmlformats.org/officeDocument/2006/relationships/image" Target="../media/image353.png"/><Relationship Id="rId146" Type="http://schemas.openxmlformats.org/officeDocument/2006/relationships/customXml" Target="../ink/ink2234.xml"/><Relationship Id="rId167" Type="http://schemas.openxmlformats.org/officeDocument/2006/relationships/image" Target="../media/image404.png"/><Relationship Id="rId188" Type="http://schemas.openxmlformats.org/officeDocument/2006/relationships/customXml" Target="../ink/ink2255.xml"/><Relationship Id="rId71" Type="http://schemas.openxmlformats.org/officeDocument/2006/relationships/image" Target="../media/image328.png"/><Relationship Id="rId92" Type="http://schemas.openxmlformats.org/officeDocument/2006/relationships/customXml" Target="../ink/ink2207.xml"/><Relationship Id="rId213" Type="http://schemas.openxmlformats.org/officeDocument/2006/relationships/image" Target="../media/image427.png"/><Relationship Id="rId2" Type="http://schemas.openxmlformats.org/officeDocument/2006/relationships/customXml" Target="../ink/ink2162.xml"/><Relationship Id="rId29" Type="http://schemas.openxmlformats.org/officeDocument/2006/relationships/image" Target="../media/image294.png"/><Relationship Id="rId40" Type="http://schemas.openxmlformats.org/officeDocument/2006/relationships/customXml" Target="../ink/ink2181.xml"/><Relationship Id="rId115" Type="http://schemas.openxmlformats.org/officeDocument/2006/relationships/image" Target="../media/image348.png"/><Relationship Id="rId136" Type="http://schemas.openxmlformats.org/officeDocument/2006/relationships/customXml" Target="../ink/ink2229.xml"/><Relationship Id="rId157" Type="http://schemas.openxmlformats.org/officeDocument/2006/relationships/image" Target="../media/image399.png"/><Relationship Id="rId178" Type="http://schemas.openxmlformats.org/officeDocument/2006/relationships/customXml" Target="../ink/ink2250.xml"/><Relationship Id="rId61" Type="http://schemas.openxmlformats.org/officeDocument/2006/relationships/image" Target="../media/image321.png"/><Relationship Id="rId82" Type="http://schemas.openxmlformats.org/officeDocument/2006/relationships/customXml" Target="../ink/ink2202.xml"/><Relationship Id="rId199" Type="http://schemas.openxmlformats.org/officeDocument/2006/relationships/image" Target="../media/image420.png"/><Relationship Id="rId203" Type="http://schemas.openxmlformats.org/officeDocument/2006/relationships/image" Target="../media/image422.png"/><Relationship Id="rId19" Type="http://schemas.openxmlformats.org/officeDocument/2006/relationships/image" Target="../media/image289.png"/><Relationship Id="rId30" Type="http://schemas.openxmlformats.org/officeDocument/2006/relationships/customXml" Target="../ink/ink2176.xml"/><Relationship Id="rId105" Type="http://schemas.openxmlformats.org/officeDocument/2006/relationships/image" Target="../media/image344.png"/><Relationship Id="rId126" Type="http://schemas.openxmlformats.org/officeDocument/2006/relationships/customXml" Target="../ink/ink2224.xml"/><Relationship Id="rId147" Type="http://schemas.openxmlformats.org/officeDocument/2006/relationships/image" Target="../media/image394.png"/><Relationship Id="rId168" Type="http://schemas.openxmlformats.org/officeDocument/2006/relationships/customXml" Target="../ink/ink2245.xml"/></Relationships>
</file>

<file path=ppt/slides/_rels/slide7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9.png"/><Relationship Id="rId21" Type="http://schemas.openxmlformats.org/officeDocument/2006/relationships/image" Target="../media/image290.png"/><Relationship Id="rId42" Type="http://schemas.openxmlformats.org/officeDocument/2006/relationships/customXml" Target="../ink/ink2294.xml"/><Relationship Id="rId63" Type="http://schemas.openxmlformats.org/officeDocument/2006/relationships/image" Target="../media/image322.png"/><Relationship Id="rId84" Type="http://schemas.openxmlformats.org/officeDocument/2006/relationships/customXml" Target="../ink/ink2315.xml"/><Relationship Id="rId138" Type="http://schemas.openxmlformats.org/officeDocument/2006/relationships/customXml" Target="../ink/ink2342.xml"/><Relationship Id="rId159" Type="http://schemas.openxmlformats.org/officeDocument/2006/relationships/image" Target="../media/image400.png"/><Relationship Id="rId170" Type="http://schemas.openxmlformats.org/officeDocument/2006/relationships/customXml" Target="../ink/ink2358.xml"/><Relationship Id="rId191" Type="http://schemas.openxmlformats.org/officeDocument/2006/relationships/image" Target="../media/image416.png"/><Relationship Id="rId205" Type="http://schemas.openxmlformats.org/officeDocument/2006/relationships/image" Target="../media/image423.png"/><Relationship Id="rId226" Type="http://schemas.openxmlformats.org/officeDocument/2006/relationships/customXml" Target="../ink/ink2386.xml"/><Relationship Id="rId107" Type="http://schemas.openxmlformats.org/officeDocument/2006/relationships/image" Target="../media/image345.png"/><Relationship Id="rId11" Type="http://schemas.openxmlformats.org/officeDocument/2006/relationships/image" Target="../media/image284.png"/><Relationship Id="rId32" Type="http://schemas.openxmlformats.org/officeDocument/2006/relationships/customXml" Target="../ink/ink2289.xml"/><Relationship Id="rId53" Type="http://schemas.openxmlformats.org/officeDocument/2006/relationships/image" Target="../media/image317.png"/><Relationship Id="rId74" Type="http://schemas.openxmlformats.org/officeDocument/2006/relationships/customXml" Target="../ink/ink2310.xml"/><Relationship Id="rId128" Type="http://schemas.openxmlformats.org/officeDocument/2006/relationships/customXml" Target="../ink/ink2337.xml"/><Relationship Id="rId149" Type="http://schemas.openxmlformats.org/officeDocument/2006/relationships/image" Target="../media/image395.png"/><Relationship Id="rId5" Type="http://schemas.openxmlformats.org/officeDocument/2006/relationships/image" Target="../media/image281.png"/><Relationship Id="rId95" Type="http://schemas.openxmlformats.org/officeDocument/2006/relationships/image" Target="../media/image339.png"/><Relationship Id="rId160" Type="http://schemas.openxmlformats.org/officeDocument/2006/relationships/customXml" Target="../ink/ink2353.xml"/><Relationship Id="rId181" Type="http://schemas.openxmlformats.org/officeDocument/2006/relationships/image" Target="../media/image411.png"/><Relationship Id="rId216" Type="http://schemas.openxmlformats.org/officeDocument/2006/relationships/customXml" Target="../ink/ink2381.xml"/><Relationship Id="rId237" Type="http://schemas.openxmlformats.org/officeDocument/2006/relationships/customXml" Target="../ink/ink2392.xml"/><Relationship Id="rId22" Type="http://schemas.openxmlformats.org/officeDocument/2006/relationships/customXml" Target="../ink/ink2284.xml"/><Relationship Id="rId43" Type="http://schemas.openxmlformats.org/officeDocument/2006/relationships/image" Target="../media/image312.png"/><Relationship Id="rId64" Type="http://schemas.openxmlformats.org/officeDocument/2006/relationships/customXml" Target="../ink/ink2305.xml"/><Relationship Id="rId118" Type="http://schemas.openxmlformats.org/officeDocument/2006/relationships/customXml" Target="../ink/ink2332.xml"/><Relationship Id="rId139" Type="http://schemas.openxmlformats.org/officeDocument/2006/relationships/image" Target="../media/image360.png"/><Relationship Id="rId85" Type="http://schemas.openxmlformats.org/officeDocument/2006/relationships/image" Target="../media/image334.png"/><Relationship Id="rId150" Type="http://schemas.openxmlformats.org/officeDocument/2006/relationships/customXml" Target="../ink/ink2348.xml"/><Relationship Id="rId171" Type="http://schemas.openxmlformats.org/officeDocument/2006/relationships/image" Target="../media/image406.png"/><Relationship Id="rId192" Type="http://schemas.openxmlformats.org/officeDocument/2006/relationships/customXml" Target="../ink/ink2369.xml"/><Relationship Id="rId206" Type="http://schemas.openxmlformats.org/officeDocument/2006/relationships/customXml" Target="../ink/ink2376.xml"/><Relationship Id="rId227" Type="http://schemas.openxmlformats.org/officeDocument/2006/relationships/image" Target="../media/image434.png"/><Relationship Id="rId12" Type="http://schemas.openxmlformats.org/officeDocument/2006/relationships/customXml" Target="../ink/ink2279.xml"/><Relationship Id="rId33" Type="http://schemas.openxmlformats.org/officeDocument/2006/relationships/image" Target="../media/image296.png"/><Relationship Id="rId108" Type="http://schemas.openxmlformats.org/officeDocument/2006/relationships/customXml" Target="../ink/ink2327.xml"/><Relationship Id="rId129" Type="http://schemas.openxmlformats.org/officeDocument/2006/relationships/image" Target="../media/image355.png"/><Relationship Id="rId54" Type="http://schemas.openxmlformats.org/officeDocument/2006/relationships/customXml" Target="../ink/ink2300.xml"/><Relationship Id="rId75" Type="http://schemas.openxmlformats.org/officeDocument/2006/relationships/image" Target="../media/image329.png"/><Relationship Id="rId96" Type="http://schemas.openxmlformats.org/officeDocument/2006/relationships/customXml" Target="../ink/ink2321.xml"/><Relationship Id="rId140" Type="http://schemas.openxmlformats.org/officeDocument/2006/relationships/customXml" Target="../ink/ink2343.xml"/><Relationship Id="rId161" Type="http://schemas.openxmlformats.org/officeDocument/2006/relationships/image" Target="../media/image401.png"/><Relationship Id="rId182" Type="http://schemas.openxmlformats.org/officeDocument/2006/relationships/customXml" Target="../ink/ink2364.xml"/><Relationship Id="rId217" Type="http://schemas.openxmlformats.org/officeDocument/2006/relationships/image" Target="../media/image429.png"/><Relationship Id="rId6" Type="http://schemas.openxmlformats.org/officeDocument/2006/relationships/customXml" Target="../ink/ink2276.xml"/><Relationship Id="rId238" Type="http://schemas.openxmlformats.org/officeDocument/2006/relationships/image" Target="../media/image439.png"/><Relationship Id="rId23" Type="http://schemas.openxmlformats.org/officeDocument/2006/relationships/image" Target="../media/image291.png"/><Relationship Id="rId119" Type="http://schemas.openxmlformats.org/officeDocument/2006/relationships/image" Target="../media/image350.png"/><Relationship Id="rId44" Type="http://schemas.openxmlformats.org/officeDocument/2006/relationships/customXml" Target="../ink/ink2295.xml"/><Relationship Id="rId65" Type="http://schemas.openxmlformats.org/officeDocument/2006/relationships/image" Target="../media/image323.png"/><Relationship Id="rId86" Type="http://schemas.openxmlformats.org/officeDocument/2006/relationships/customXml" Target="../ink/ink2316.xml"/><Relationship Id="rId130" Type="http://schemas.openxmlformats.org/officeDocument/2006/relationships/customXml" Target="../ink/ink2338.xml"/><Relationship Id="rId151" Type="http://schemas.openxmlformats.org/officeDocument/2006/relationships/image" Target="../media/image396.png"/><Relationship Id="rId172" Type="http://schemas.openxmlformats.org/officeDocument/2006/relationships/customXml" Target="../ink/ink2359.xml"/><Relationship Id="rId193" Type="http://schemas.openxmlformats.org/officeDocument/2006/relationships/image" Target="../media/image417.png"/><Relationship Id="rId207" Type="http://schemas.openxmlformats.org/officeDocument/2006/relationships/image" Target="../media/image424.png"/><Relationship Id="rId228" Type="http://schemas.openxmlformats.org/officeDocument/2006/relationships/customXml" Target="../ink/ink2387.xml"/><Relationship Id="rId13" Type="http://schemas.openxmlformats.org/officeDocument/2006/relationships/image" Target="../media/image285.png"/><Relationship Id="rId109" Type="http://schemas.openxmlformats.org/officeDocument/2006/relationships/image" Target="../media/image346.png"/><Relationship Id="rId34" Type="http://schemas.openxmlformats.org/officeDocument/2006/relationships/customXml" Target="../ink/ink2290.xml"/><Relationship Id="rId55" Type="http://schemas.openxmlformats.org/officeDocument/2006/relationships/image" Target="../media/image318.png"/><Relationship Id="rId76" Type="http://schemas.openxmlformats.org/officeDocument/2006/relationships/customXml" Target="../ink/ink2311.xml"/><Relationship Id="rId97" Type="http://schemas.openxmlformats.org/officeDocument/2006/relationships/image" Target="../media/image340.png"/><Relationship Id="rId120" Type="http://schemas.openxmlformats.org/officeDocument/2006/relationships/customXml" Target="../ink/ink2333.xml"/><Relationship Id="rId141" Type="http://schemas.openxmlformats.org/officeDocument/2006/relationships/image" Target="../media/image391.png"/><Relationship Id="rId7" Type="http://schemas.openxmlformats.org/officeDocument/2006/relationships/image" Target="../media/image282.png"/><Relationship Id="rId162" Type="http://schemas.openxmlformats.org/officeDocument/2006/relationships/customXml" Target="../ink/ink2354.xml"/><Relationship Id="rId183" Type="http://schemas.openxmlformats.org/officeDocument/2006/relationships/image" Target="../media/image412.png"/><Relationship Id="rId218" Type="http://schemas.openxmlformats.org/officeDocument/2006/relationships/customXml" Target="../ink/ink2382.xml"/><Relationship Id="rId239" Type="http://schemas.openxmlformats.org/officeDocument/2006/relationships/customXml" Target="../ink/ink2393.xml"/><Relationship Id="rId24" Type="http://schemas.openxmlformats.org/officeDocument/2006/relationships/customXml" Target="../ink/ink2285.xml"/><Relationship Id="rId45" Type="http://schemas.openxmlformats.org/officeDocument/2006/relationships/image" Target="../media/image313.png"/><Relationship Id="rId66" Type="http://schemas.openxmlformats.org/officeDocument/2006/relationships/customXml" Target="../ink/ink2306.xml"/><Relationship Id="rId87" Type="http://schemas.openxmlformats.org/officeDocument/2006/relationships/image" Target="../media/image335.png"/><Relationship Id="rId110" Type="http://schemas.openxmlformats.org/officeDocument/2006/relationships/customXml" Target="../ink/ink2328.xml"/><Relationship Id="rId131" Type="http://schemas.openxmlformats.org/officeDocument/2006/relationships/image" Target="../media/image356.png"/><Relationship Id="rId152" Type="http://schemas.openxmlformats.org/officeDocument/2006/relationships/customXml" Target="../ink/ink2349.xml"/><Relationship Id="rId173" Type="http://schemas.openxmlformats.org/officeDocument/2006/relationships/image" Target="../media/image4070.png"/><Relationship Id="rId194" Type="http://schemas.openxmlformats.org/officeDocument/2006/relationships/customXml" Target="../ink/ink2370.xml"/><Relationship Id="rId208" Type="http://schemas.openxmlformats.org/officeDocument/2006/relationships/customXml" Target="../ink/ink2377.xml"/><Relationship Id="rId229" Type="http://schemas.openxmlformats.org/officeDocument/2006/relationships/image" Target="../media/image435.png"/><Relationship Id="rId240" Type="http://schemas.openxmlformats.org/officeDocument/2006/relationships/image" Target="../media/image440.png"/><Relationship Id="rId14" Type="http://schemas.openxmlformats.org/officeDocument/2006/relationships/customXml" Target="../ink/ink2280.xml"/><Relationship Id="rId35" Type="http://schemas.openxmlformats.org/officeDocument/2006/relationships/image" Target="../media/image308.png"/><Relationship Id="rId56" Type="http://schemas.openxmlformats.org/officeDocument/2006/relationships/customXml" Target="../ink/ink2301.xml"/><Relationship Id="rId77" Type="http://schemas.openxmlformats.org/officeDocument/2006/relationships/image" Target="../media/image330.png"/><Relationship Id="rId100" Type="http://schemas.openxmlformats.org/officeDocument/2006/relationships/customXml" Target="../ink/ink2323.xml"/><Relationship Id="rId8" Type="http://schemas.openxmlformats.org/officeDocument/2006/relationships/customXml" Target="../ink/ink2277.xml"/><Relationship Id="rId98" Type="http://schemas.openxmlformats.org/officeDocument/2006/relationships/customXml" Target="../ink/ink2322.xml"/><Relationship Id="rId121" Type="http://schemas.openxmlformats.org/officeDocument/2006/relationships/image" Target="../media/image351.png"/><Relationship Id="rId142" Type="http://schemas.openxmlformats.org/officeDocument/2006/relationships/customXml" Target="../ink/ink2344.xml"/><Relationship Id="rId163" Type="http://schemas.openxmlformats.org/officeDocument/2006/relationships/image" Target="../media/image402.png"/><Relationship Id="rId184" Type="http://schemas.openxmlformats.org/officeDocument/2006/relationships/customXml" Target="../ink/ink2365.xml"/><Relationship Id="rId219" Type="http://schemas.openxmlformats.org/officeDocument/2006/relationships/image" Target="../media/image430.png"/><Relationship Id="rId230" Type="http://schemas.openxmlformats.org/officeDocument/2006/relationships/customXml" Target="../ink/ink2388.xml"/><Relationship Id="rId25" Type="http://schemas.openxmlformats.org/officeDocument/2006/relationships/image" Target="../media/image292.png"/><Relationship Id="rId46" Type="http://schemas.openxmlformats.org/officeDocument/2006/relationships/customXml" Target="../ink/ink2296.xml"/><Relationship Id="rId67" Type="http://schemas.openxmlformats.org/officeDocument/2006/relationships/image" Target="../media/image324.png"/><Relationship Id="rId88" Type="http://schemas.openxmlformats.org/officeDocument/2006/relationships/customXml" Target="../ink/ink2317.xml"/><Relationship Id="rId111" Type="http://schemas.openxmlformats.org/officeDocument/2006/relationships/image" Target="../media/image347.png"/><Relationship Id="rId132" Type="http://schemas.openxmlformats.org/officeDocument/2006/relationships/customXml" Target="../ink/ink2339.xml"/><Relationship Id="rId153" Type="http://schemas.openxmlformats.org/officeDocument/2006/relationships/image" Target="../media/image397.png"/><Relationship Id="rId174" Type="http://schemas.openxmlformats.org/officeDocument/2006/relationships/customXml" Target="../ink/ink2360.xml"/><Relationship Id="rId195" Type="http://schemas.openxmlformats.org/officeDocument/2006/relationships/image" Target="../media/image418.png"/><Relationship Id="rId209" Type="http://schemas.openxmlformats.org/officeDocument/2006/relationships/image" Target="../media/image425.png"/><Relationship Id="rId220" Type="http://schemas.openxmlformats.org/officeDocument/2006/relationships/customXml" Target="../ink/ink2383.xml"/><Relationship Id="rId241" Type="http://schemas.openxmlformats.org/officeDocument/2006/relationships/customXml" Target="../ink/ink2394.xml"/><Relationship Id="rId15" Type="http://schemas.openxmlformats.org/officeDocument/2006/relationships/image" Target="../media/image286.png"/><Relationship Id="rId36" Type="http://schemas.openxmlformats.org/officeDocument/2006/relationships/customXml" Target="../ink/ink2291.xml"/><Relationship Id="rId57" Type="http://schemas.openxmlformats.org/officeDocument/2006/relationships/image" Target="../media/image319.png"/><Relationship Id="rId10" Type="http://schemas.openxmlformats.org/officeDocument/2006/relationships/customXml" Target="../ink/ink2278.xml"/><Relationship Id="rId31" Type="http://schemas.openxmlformats.org/officeDocument/2006/relationships/image" Target="../media/image295.png"/><Relationship Id="rId52" Type="http://schemas.openxmlformats.org/officeDocument/2006/relationships/customXml" Target="../ink/ink2299.xml"/><Relationship Id="rId73" Type="http://schemas.openxmlformats.org/officeDocument/2006/relationships/image" Target="../media/image64.png"/><Relationship Id="rId78" Type="http://schemas.openxmlformats.org/officeDocument/2006/relationships/customXml" Target="../ink/ink2312.xml"/><Relationship Id="rId94" Type="http://schemas.openxmlformats.org/officeDocument/2006/relationships/customXml" Target="../ink/ink2320.xml"/><Relationship Id="rId99" Type="http://schemas.openxmlformats.org/officeDocument/2006/relationships/image" Target="../media/image341.png"/><Relationship Id="rId101" Type="http://schemas.openxmlformats.org/officeDocument/2006/relationships/image" Target="../media/image342.png"/><Relationship Id="rId122" Type="http://schemas.openxmlformats.org/officeDocument/2006/relationships/customXml" Target="../ink/ink2334.xml"/><Relationship Id="rId143" Type="http://schemas.openxmlformats.org/officeDocument/2006/relationships/image" Target="../media/image392.png"/><Relationship Id="rId148" Type="http://schemas.openxmlformats.org/officeDocument/2006/relationships/customXml" Target="../ink/ink2347.xml"/><Relationship Id="rId164" Type="http://schemas.openxmlformats.org/officeDocument/2006/relationships/customXml" Target="../ink/ink2355.xml"/><Relationship Id="rId169" Type="http://schemas.openxmlformats.org/officeDocument/2006/relationships/image" Target="../media/image405.png"/><Relationship Id="rId185" Type="http://schemas.openxmlformats.org/officeDocument/2006/relationships/image" Target="../media/image413.png"/><Relationship Id="rId4" Type="http://schemas.openxmlformats.org/officeDocument/2006/relationships/customXml" Target="../ink/ink2275.xml"/><Relationship Id="rId9" Type="http://schemas.openxmlformats.org/officeDocument/2006/relationships/image" Target="../media/image283.png"/><Relationship Id="rId180" Type="http://schemas.openxmlformats.org/officeDocument/2006/relationships/customXml" Target="../ink/ink2363.xml"/><Relationship Id="rId210" Type="http://schemas.openxmlformats.org/officeDocument/2006/relationships/customXml" Target="../ink/ink2378.xml"/><Relationship Id="rId215" Type="http://schemas.openxmlformats.org/officeDocument/2006/relationships/image" Target="../media/image428.png"/><Relationship Id="rId236" Type="http://schemas.openxmlformats.org/officeDocument/2006/relationships/customXml" Target="../ink/ink2391.xml"/><Relationship Id="rId26" Type="http://schemas.openxmlformats.org/officeDocument/2006/relationships/customXml" Target="../ink/ink2286.xml"/><Relationship Id="rId231" Type="http://schemas.openxmlformats.org/officeDocument/2006/relationships/image" Target="../media/image436.png"/><Relationship Id="rId47" Type="http://schemas.openxmlformats.org/officeDocument/2006/relationships/image" Target="../media/image314.png"/><Relationship Id="rId68" Type="http://schemas.openxmlformats.org/officeDocument/2006/relationships/customXml" Target="../ink/ink2307.xml"/><Relationship Id="rId89" Type="http://schemas.openxmlformats.org/officeDocument/2006/relationships/image" Target="../media/image336.png"/><Relationship Id="rId112" Type="http://schemas.openxmlformats.org/officeDocument/2006/relationships/customXml" Target="../ink/ink2329.xml"/><Relationship Id="rId133" Type="http://schemas.openxmlformats.org/officeDocument/2006/relationships/image" Target="../media/image357.png"/><Relationship Id="rId154" Type="http://schemas.openxmlformats.org/officeDocument/2006/relationships/customXml" Target="../ink/ink2350.xml"/><Relationship Id="rId175" Type="http://schemas.openxmlformats.org/officeDocument/2006/relationships/image" Target="../media/image4080.png"/><Relationship Id="rId196" Type="http://schemas.openxmlformats.org/officeDocument/2006/relationships/customXml" Target="../ink/ink2371.xml"/><Relationship Id="rId200" Type="http://schemas.openxmlformats.org/officeDocument/2006/relationships/customXml" Target="../ink/ink2373.xml"/><Relationship Id="rId16" Type="http://schemas.openxmlformats.org/officeDocument/2006/relationships/customXml" Target="../ink/ink2281.xml"/><Relationship Id="rId221" Type="http://schemas.openxmlformats.org/officeDocument/2006/relationships/image" Target="../media/image431.png"/><Relationship Id="rId242" Type="http://schemas.openxmlformats.org/officeDocument/2006/relationships/image" Target="../media/image441.png"/><Relationship Id="rId37" Type="http://schemas.openxmlformats.org/officeDocument/2006/relationships/image" Target="../media/image309.png"/><Relationship Id="rId58" Type="http://schemas.openxmlformats.org/officeDocument/2006/relationships/customXml" Target="../ink/ink2302.xml"/><Relationship Id="rId79" Type="http://schemas.openxmlformats.org/officeDocument/2006/relationships/image" Target="../media/image331.png"/><Relationship Id="rId102" Type="http://schemas.openxmlformats.org/officeDocument/2006/relationships/customXml" Target="../ink/ink2324.xml"/><Relationship Id="rId123" Type="http://schemas.openxmlformats.org/officeDocument/2006/relationships/image" Target="../media/image352.png"/><Relationship Id="rId144" Type="http://schemas.openxmlformats.org/officeDocument/2006/relationships/customXml" Target="../ink/ink2345.xml"/><Relationship Id="rId90" Type="http://schemas.openxmlformats.org/officeDocument/2006/relationships/customXml" Target="../ink/ink2318.xml"/><Relationship Id="rId165" Type="http://schemas.openxmlformats.org/officeDocument/2006/relationships/image" Target="../media/image403.png"/><Relationship Id="rId186" Type="http://schemas.openxmlformats.org/officeDocument/2006/relationships/customXml" Target="../ink/ink2366.xml"/><Relationship Id="rId211" Type="http://schemas.openxmlformats.org/officeDocument/2006/relationships/image" Target="../media/image426.png"/><Relationship Id="rId232" Type="http://schemas.openxmlformats.org/officeDocument/2006/relationships/customXml" Target="../ink/ink2389.xml"/><Relationship Id="rId27" Type="http://schemas.openxmlformats.org/officeDocument/2006/relationships/image" Target="../media/image293.png"/><Relationship Id="rId48" Type="http://schemas.openxmlformats.org/officeDocument/2006/relationships/customXml" Target="../ink/ink2297.xml"/><Relationship Id="rId69" Type="http://schemas.openxmlformats.org/officeDocument/2006/relationships/image" Target="../media/image327.png"/><Relationship Id="rId113" Type="http://schemas.openxmlformats.org/officeDocument/2006/relationships/image" Target="../media/image55.png"/><Relationship Id="rId134" Type="http://schemas.openxmlformats.org/officeDocument/2006/relationships/customXml" Target="../ink/ink2340.xml"/><Relationship Id="rId80" Type="http://schemas.openxmlformats.org/officeDocument/2006/relationships/customXml" Target="../ink/ink2313.xml"/><Relationship Id="rId155" Type="http://schemas.openxmlformats.org/officeDocument/2006/relationships/image" Target="../media/image398.png"/><Relationship Id="rId176" Type="http://schemas.openxmlformats.org/officeDocument/2006/relationships/customXml" Target="../ink/ink2361.xml"/><Relationship Id="rId197" Type="http://schemas.openxmlformats.org/officeDocument/2006/relationships/image" Target="../media/image419.png"/><Relationship Id="rId201" Type="http://schemas.openxmlformats.org/officeDocument/2006/relationships/image" Target="../media/image421.png"/><Relationship Id="rId222" Type="http://schemas.openxmlformats.org/officeDocument/2006/relationships/customXml" Target="../ink/ink2384.xml"/><Relationship Id="rId243" Type="http://schemas.openxmlformats.org/officeDocument/2006/relationships/customXml" Target="../ink/ink2395.xml"/><Relationship Id="rId17" Type="http://schemas.openxmlformats.org/officeDocument/2006/relationships/image" Target="../media/image288.png"/><Relationship Id="rId38" Type="http://schemas.openxmlformats.org/officeDocument/2006/relationships/customXml" Target="../ink/ink2292.xml"/><Relationship Id="rId59" Type="http://schemas.openxmlformats.org/officeDocument/2006/relationships/image" Target="../media/image320.png"/><Relationship Id="rId103" Type="http://schemas.openxmlformats.org/officeDocument/2006/relationships/image" Target="../media/image343.png"/><Relationship Id="rId124" Type="http://schemas.openxmlformats.org/officeDocument/2006/relationships/customXml" Target="../ink/ink2335.xml"/><Relationship Id="rId70" Type="http://schemas.openxmlformats.org/officeDocument/2006/relationships/customXml" Target="../ink/ink2308.xml"/><Relationship Id="rId91" Type="http://schemas.openxmlformats.org/officeDocument/2006/relationships/image" Target="../media/image337.png"/><Relationship Id="rId145" Type="http://schemas.openxmlformats.org/officeDocument/2006/relationships/image" Target="../media/image393.png"/><Relationship Id="rId166" Type="http://schemas.openxmlformats.org/officeDocument/2006/relationships/customXml" Target="../ink/ink2356.xml"/><Relationship Id="rId187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379.xml"/><Relationship Id="rId233" Type="http://schemas.openxmlformats.org/officeDocument/2006/relationships/image" Target="../media/image437.png"/><Relationship Id="rId28" Type="http://schemas.openxmlformats.org/officeDocument/2006/relationships/customXml" Target="../ink/ink2287.xml"/><Relationship Id="rId49" Type="http://schemas.openxmlformats.org/officeDocument/2006/relationships/image" Target="../media/image315.png"/><Relationship Id="rId114" Type="http://schemas.openxmlformats.org/officeDocument/2006/relationships/customXml" Target="../ink/ink2330.xml"/><Relationship Id="rId60" Type="http://schemas.openxmlformats.org/officeDocument/2006/relationships/customXml" Target="../ink/ink2303.xml"/><Relationship Id="rId81" Type="http://schemas.openxmlformats.org/officeDocument/2006/relationships/image" Target="../media/image332.png"/><Relationship Id="rId135" Type="http://schemas.openxmlformats.org/officeDocument/2006/relationships/image" Target="../media/image358.png"/><Relationship Id="rId156" Type="http://schemas.openxmlformats.org/officeDocument/2006/relationships/customXml" Target="../ink/ink2351.xml"/><Relationship Id="rId177" Type="http://schemas.openxmlformats.org/officeDocument/2006/relationships/image" Target="../media/image409.png"/><Relationship Id="rId198" Type="http://schemas.openxmlformats.org/officeDocument/2006/relationships/customXml" Target="../ink/ink2372.xml"/><Relationship Id="rId202" Type="http://schemas.openxmlformats.org/officeDocument/2006/relationships/customXml" Target="../ink/ink2374.xml"/><Relationship Id="rId223" Type="http://schemas.openxmlformats.org/officeDocument/2006/relationships/image" Target="../media/image432.png"/><Relationship Id="rId244" Type="http://schemas.openxmlformats.org/officeDocument/2006/relationships/image" Target="../media/image442.png"/><Relationship Id="rId18" Type="http://schemas.openxmlformats.org/officeDocument/2006/relationships/customXml" Target="../ink/ink2282.xml"/><Relationship Id="rId39" Type="http://schemas.openxmlformats.org/officeDocument/2006/relationships/image" Target="../media/image310.png"/><Relationship Id="rId50" Type="http://schemas.openxmlformats.org/officeDocument/2006/relationships/customXml" Target="../ink/ink2298.xml"/><Relationship Id="rId104" Type="http://schemas.openxmlformats.org/officeDocument/2006/relationships/customXml" Target="../ink/ink2325.xml"/><Relationship Id="rId125" Type="http://schemas.openxmlformats.org/officeDocument/2006/relationships/image" Target="../media/image353.png"/><Relationship Id="rId146" Type="http://schemas.openxmlformats.org/officeDocument/2006/relationships/customXml" Target="../ink/ink2346.xml"/><Relationship Id="rId167" Type="http://schemas.openxmlformats.org/officeDocument/2006/relationships/image" Target="../media/image404.png"/><Relationship Id="rId188" Type="http://schemas.openxmlformats.org/officeDocument/2006/relationships/customXml" Target="../ink/ink2367.xml"/><Relationship Id="rId71" Type="http://schemas.openxmlformats.org/officeDocument/2006/relationships/image" Target="../media/image328.png"/><Relationship Id="rId92" Type="http://schemas.openxmlformats.org/officeDocument/2006/relationships/customXml" Target="../ink/ink2319.xml"/><Relationship Id="rId213" Type="http://schemas.openxmlformats.org/officeDocument/2006/relationships/image" Target="../media/image427.png"/><Relationship Id="rId234" Type="http://schemas.openxmlformats.org/officeDocument/2006/relationships/customXml" Target="../ink/ink2390.xml"/><Relationship Id="rId2" Type="http://schemas.openxmlformats.org/officeDocument/2006/relationships/customXml" Target="../ink/ink2274.xml"/><Relationship Id="rId29" Type="http://schemas.openxmlformats.org/officeDocument/2006/relationships/image" Target="../media/image294.png"/><Relationship Id="rId40" Type="http://schemas.openxmlformats.org/officeDocument/2006/relationships/customXml" Target="../ink/ink2293.xml"/><Relationship Id="rId115" Type="http://schemas.openxmlformats.org/officeDocument/2006/relationships/image" Target="../media/image348.png"/><Relationship Id="rId136" Type="http://schemas.openxmlformats.org/officeDocument/2006/relationships/customXml" Target="../ink/ink2341.xml"/><Relationship Id="rId157" Type="http://schemas.openxmlformats.org/officeDocument/2006/relationships/image" Target="../media/image399.png"/><Relationship Id="rId178" Type="http://schemas.openxmlformats.org/officeDocument/2006/relationships/customXml" Target="../ink/ink2362.xml"/><Relationship Id="rId61" Type="http://schemas.openxmlformats.org/officeDocument/2006/relationships/image" Target="../media/image321.png"/><Relationship Id="rId82" Type="http://schemas.openxmlformats.org/officeDocument/2006/relationships/customXml" Target="../ink/ink2314.xml"/><Relationship Id="rId199" Type="http://schemas.openxmlformats.org/officeDocument/2006/relationships/image" Target="../media/image420.png"/><Relationship Id="rId203" Type="http://schemas.openxmlformats.org/officeDocument/2006/relationships/image" Target="../media/image422.png"/><Relationship Id="rId19" Type="http://schemas.openxmlformats.org/officeDocument/2006/relationships/image" Target="../media/image289.png"/><Relationship Id="rId224" Type="http://schemas.openxmlformats.org/officeDocument/2006/relationships/customXml" Target="../ink/ink2385.xml"/><Relationship Id="rId245" Type="http://schemas.openxmlformats.org/officeDocument/2006/relationships/customXml" Target="../ink/ink2396.xml"/><Relationship Id="rId30" Type="http://schemas.openxmlformats.org/officeDocument/2006/relationships/customXml" Target="../ink/ink2288.xml"/><Relationship Id="rId105" Type="http://schemas.openxmlformats.org/officeDocument/2006/relationships/image" Target="../media/image344.png"/><Relationship Id="rId126" Type="http://schemas.openxmlformats.org/officeDocument/2006/relationships/customXml" Target="../ink/ink2336.xml"/><Relationship Id="rId147" Type="http://schemas.openxmlformats.org/officeDocument/2006/relationships/image" Target="../media/image394.png"/><Relationship Id="rId168" Type="http://schemas.openxmlformats.org/officeDocument/2006/relationships/customXml" Target="../ink/ink2357.xml"/><Relationship Id="rId51" Type="http://schemas.openxmlformats.org/officeDocument/2006/relationships/image" Target="../media/image316.png"/><Relationship Id="rId72" Type="http://schemas.openxmlformats.org/officeDocument/2006/relationships/customXml" Target="../ink/ink2309.xml"/><Relationship Id="rId93" Type="http://schemas.openxmlformats.org/officeDocument/2006/relationships/image" Target="../media/image338.png"/><Relationship Id="rId189" Type="http://schemas.openxmlformats.org/officeDocument/2006/relationships/image" Target="../media/image415.png"/><Relationship Id="rId3" Type="http://schemas.openxmlformats.org/officeDocument/2006/relationships/image" Target="../media/image280.png"/><Relationship Id="rId214" Type="http://schemas.openxmlformats.org/officeDocument/2006/relationships/customXml" Target="../ink/ink2380.xml"/><Relationship Id="rId235" Type="http://schemas.openxmlformats.org/officeDocument/2006/relationships/image" Target="../media/image438.png"/><Relationship Id="rId116" Type="http://schemas.openxmlformats.org/officeDocument/2006/relationships/customXml" Target="../ink/ink2331.xml"/><Relationship Id="rId137" Type="http://schemas.openxmlformats.org/officeDocument/2006/relationships/image" Target="../media/image359.png"/><Relationship Id="rId158" Type="http://schemas.openxmlformats.org/officeDocument/2006/relationships/customXml" Target="../ink/ink2352.xml"/><Relationship Id="rId20" Type="http://schemas.openxmlformats.org/officeDocument/2006/relationships/customXml" Target="../ink/ink2283.xml"/><Relationship Id="rId41" Type="http://schemas.openxmlformats.org/officeDocument/2006/relationships/image" Target="../media/image311.png"/><Relationship Id="rId62" Type="http://schemas.openxmlformats.org/officeDocument/2006/relationships/customXml" Target="../ink/ink2304.xml"/><Relationship Id="rId83" Type="http://schemas.openxmlformats.org/officeDocument/2006/relationships/image" Target="../media/image333.png"/><Relationship Id="rId179" Type="http://schemas.openxmlformats.org/officeDocument/2006/relationships/image" Target="../media/image410.png"/><Relationship Id="rId190" Type="http://schemas.openxmlformats.org/officeDocument/2006/relationships/customXml" Target="../ink/ink2368.xml"/><Relationship Id="rId204" Type="http://schemas.openxmlformats.org/officeDocument/2006/relationships/customXml" Target="../ink/ink2375.xml"/><Relationship Id="rId225" Type="http://schemas.openxmlformats.org/officeDocument/2006/relationships/image" Target="../media/image433.png"/><Relationship Id="rId246" Type="http://schemas.openxmlformats.org/officeDocument/2006/relationships/customXml" Target="../ink/ink2397.xml"/><Relationship Id="rId106" Type="http://schemas.openxmlformats.org/officeDocument/2006/relationships/customXml" Target="../ink/ink2326.xml"/><Relationship Id="rId127" Type="http://schemas.openxmlformats.org/officeDocument/2006/relationships/image" Target="../media/image354.png"/></Relationships>
</file>

<file path=ppt/slides/_rels/slide7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9.png"/><Relationship Id="rId21" Type="http://schemas.openxmlformats.org/officeDocument/2006/relationships/image" Target="../media/image290.png"/><Relationship Id="rId42" Type="http://schemas.openxmlformats.org/officeDocument/2006/relationships/customXml" Target="../ink/ink2418.xml"/><Relationship Id="rId63" Type="http://schemas.openxmlformats.org/officeDocument/2006/relationships/image" Target="../media/image322.png"/><Relationship Id="rId84" Type="http://schemas.openxmlformats.org/officeDocument/2006/relationships/customXml" Target="../ink/ink2439.xml"/><Relationship Id="rId138" Type="http://schemas.openxmlformats.org/officeDocument/2006/relationships/customXml" Target="../ink/ink2466.xml"/><Relationship Id="rId159" Type="http://schemas.openxmlformats.org/officeDocument/2006/relationships/image" Target="../media/image400.png"/><Relationship Id="rId170" Type="http://schemas.openxmlformats.org/officeDocument/2006/relationships/customXml" Target="../ink/ink2482.xml"/><Relationship Id="rId191" Type="http://schemas.openxmlformats.org/officeDocument/2006/relationships/image" Target="../media/image416.png"/><Relationship Id="rId205" Type="http://schemas.openxmlformats.org/officeDocument/2006/relationships/image" Target="../media/image423.png"/><Relationship Id="rId226" Type="http://schemas.openxmlformats.org/officeDocument/2006/relationships/customXml" Target="../ink/ink2510.xml"/><Relationship Id="rId247" Type="http://schemas.openxmlformats.org/officeDocument/2006/relationships/customXml" Target="../ink/ink2521.xml"/><Relationship Id="rId107" Type="http://schemas.openxmlformats.org/officeDocument/2006/relationships/image" Target="../media/image345.png"/><Relationship Id="rId11" Type="http://schemas.openxmlformats.org/officeDocument/2006/relationships/image" Target="../media/image284.png"/><Relationship Id="rId32" Type="http://schemas.openxmlformats.org/officeDocument/2006/relationships/customXml" Target="../ink/ink2413.xml"/><Relationship Id="rId53" Type="http://schemas.openxmlformats.org/officeDocument/2006/relationships/image" Target="../media/image317.png"/><Relationship Id="rId74" Type="http://schemas.openxmlformats.org/officeDocument/2006/relationships/customXml" Target="../ink/ink2434.xml"/><Relationship Id="rId128" Type="http://schemas.openxmlformats.org/officeDocument/2006/relationships/customXml" Target="../ink/ink2461.xml"/><Relationship Id="rId149" Type="http://schemas.openxmlformats.org/officeDocument/2006/relationships/image" Target="../media/image395.png"/><Relationship Id="rId5" Type="http://schemas.openxmlformats.org/officeDocument/2006/relationships/image" Target="../media/image281.png"/><Relationship Id="rId95" Type="http://schemas.openxmlformats.org/officeDocument/2006/relationships/image" Target="../media/image339.png"/><Relationship Id="rId160" Type="http://schemas.openxmlformats.org/officeDocument/2006/relationships/customXml" Target="../ink/ink2477.xml"/><Relationship Id="rId181" Type="http://schemas.openxmlformats.org/officeDocument/2006/relationships/image" Target="../media/image411.png"/><Relationship Id="rId216" Type="http://schemas.openxmlformats.org/officeDocument/2006/relationships/customXml" Target="../ink/ink2505.xml"/><Relationship Id="rId237" Type="http://schemas.openxmlformats.org/officeDocument/2006/relationships/customXml" Target="../ink/ink2516.xml"/><Relationship Id="rId22" Type="http://schemas.openxmlformats.org/officeDocument/2006/relationships/customXml" Target="../ink/ink2408.xml"/><Relationship Id="rId43" Type="http://schemas.openxmlformats.org/officeDocument/2006/relationships/image" Target="../media/image312.png"/><Relationship Id="rId64" Type="http://schemas.openxmlformats.org/officeDocument/2006/relationships/customXml" Target="../ink/ink2429.xml"/><Relationship Id="rId118" Type="http://schemas.openxmlformats.org/officeDocument/2006/relationships/customXml" Target="../ink/ink2456.xml"/><Relationship Id="rId139" Type="http://schemas.openxmlformats.org/officeDocument/2006/relationships/image" Target="../media/image360.png"/><Relationship Id="rId85" Type="http://schemas.openxmlformats.org/officeDocument/2006/relationships/image" Target="../media/image334.png"/><Relationship Id="rId150" Type="http://schemas.openxmlformats.org/officeDocument/2006/relationships/customXml" Target="../ink/ink2472.xml"/><Relationship Id="rId171" Type="http://schemas.openxmlformats.org/officeDocument/2006/relationships/image" Target="../media/image406.png"/><Relationship Id="rId192" Type="http://schemas.openxmlformats.org/officeDocument/2006/relationships/customXml" Target="../ink/ink2493.xml"/><Relationship Id="rId206" Type="http://schemas.openxmlformats.org/officeDocument/2006/relationships/customXml" Target="../ink/ink2500.xml"/><Relationship Id="rId227" Type="http://schemas.openxmlformats.org/officeDocument/2006/relationships/image" Target="../media/image434.png"/><Relationship Id="rId248" Type="http://schemas.openxmlformats.org/officeDocument/2006/relationships/image" Target="../media/image444.png"/><Relationship Id="rId12" Type="http://schemas.openxmlformats.org/officeDocument/2006/relationships/customXml" Target="../ink/ink2403.xml"/><Relationship Id="rId33" Type="http://schemas.openxmlformats.org/officeDocument/2006/relationships/image" Target="../media/image296.png"/><Relationship Id="rId108" Type="http://schemas.openxmlformats.org/officeDocument/2006/relationships/customXml" Target="../ink/ink2451.xml"/><Relationship Id="rId129" Type="http://schemas.openxmlformats.org/officeDocument/2006/relationships/image" Target="../media/image355.png"/><Relationship Id="rId54" Type="http://schemas.openxmlformats.org/officeDocument/2006/relationships/customXml" Target="../ink/ink2424.xml"/><Relationship Id="rId75" Type="http://schemas.openxmlformats.org/officeDocument/2006/relationships/image" Target="../media/image329.png"/><Relationship Id="rId96" Type="http://schemas.openxmlformats.org/officeDocument/2006/relationships/customXml" Target="../ink/ink2445.xml"/><Relationship Id="rId140" Type="http://schemas.openxmlformats.org/officeDocument/2006/relationships/customXml" Target="../ink/ink2467.xml"/><Relationship Id="rId161" Type="http://schemas.openxmlformats.org/officeDocument/2006/relationships/image" Target="../media/image401.png"/><Relationship Id="rId182" Type="http://schemas.openxmlformats.org/officeDocument/2006/relationships/customXml" Target="../ink/ink2488.xml"/><Relationship Id="rId217" Type="http://schemas.openxmlformats.org/officeDocument/2006/relationships/image" Target="../media/image429.png"/><Relationship Id="rId6" Type="http://schemas.openxmlformats.org/officeDocument/2006/relationships/customXml" Target="../ink/ink2400.xml"/><Relationship Id="rId238" Type="http://schemas.openxmlformats.org/officeDocument/2006/relationships/image" Target="../media/image439.png"/><Relationship Id="rId23" Type="http://schemas.openxmlformats.org/officeDocument/2006/relationships/image" Target="../media/image291.png"/><Relationship Id="rId119" Type="http://schemas.openxmlformats.org/officeDocument/2006/relationships/image" Target="../media/image350.png"/><Relationship Id="rId44" Type="http://schemas.openxmlformats.org/officeDocument/2006/relationships/customXml" Target="../ink/ink2419.xml"/><Relationship Id="rId65" Type="http://schemas.openxmlformats.org/officeDocument/2006/relationships/image" Target="../media/image323.png"/><Relationship Id="rId86" Type="http://schemas.openxmlformats.org/officeDocument/2006/relationships/customXml" Target="../ink/ink2440.xml"/><Relationship Id="rId130" Type="http://schemas.openxmlformats.org/officeDocument/2006/relationships/customXml" Target="../ink/ink2462.xml"/><Relationship Id="rId151" Type="http://schemas.openxmlformats.org/officeDocument/2006/relationships/image" Target="../media/image396.png"/><Relationship Id="rId172" Type="http://schemas.openxmlformats.org/officeDocument/2006/relationships/customXml" Target="../ink/ink2483.xml"/><Relationship Id="rId193" Type="http://schemas.openxmlformats.org/officeDocument/2006/relationships/image" Target="../media/image417.png"/><Relationship Id="rId207" Type="http://schemas.openxmlformats.org/officeDocument/2006/relationships/image" Target="../media/image424.png"/><Relationship Id="rId228" Type="http://schemas.openxmlformats.org/officeDocument/2006/relationships/customXml" Target="../ink/ink2511.xml"/><Relationship Id="rId249" Type="http://schemas.openxmlformats.org/officeDocument/2006/relationships/customXml" Target="../ink/ink2522.xml"/><Relationship Id="rId13" Type="http://schemas.openxmlformats.org/officeDocument/2006/relationships/image" Target="../media/image285.png"/><Relationship Id="rId109" Type="http://schemas.openxmlformats.org/officeDocument/2006/relationships/image" Target="../media/image346.png"/><Relationship Id="rId34" Type="http://schemas.openxmlformats.org/officeDocument/2006/relationships/customXml" Target="../ink/ink2414.xml"/><Relationship Id="rId55" Type="http://schemas.openxmlformats.org/officeDocument/2006/relationships/image" Target="../media/image318.png"/><Relationship Id="rId76" Type="http://schemas.openxmlformats.org/officeDocument/2006/relationships/customXml" Target="../ink/ink2435.xml"/><Relationship Id="rId97" Type="http://schemas.openxmlformats.org/officeDocument/2006/relationships/image" Target="../media/image340.png"/><Relationship Id="rId120" Type="http://schemas.openxmlformats.org/officeDocument/2006/relationships/customXml" Target="../ink/ink2457.xml"/><Relationship Id="rId141" Type="http://schemas.openxmlformats.org/officeDocument/2006/relationships/image" Target="../media/image391.png"/><Relationship Id="rId7" Type="http://schemas.openxmlformats.org/officeDocument/2006/relationships/image" Target="../media/image282.png"/><Relationship Id="rId162" Type="http://schemas.openxmlformats.org/officeDocument/2006/relationships/customXml" Target="../ink/ink2478.xml"/><Relationship Id="rId183" Type="http://schemas.openxmlformats.org/officeDocument/2006/relationships/image" Target="../media/image412.png"/><Relationship Id="rId218" Type="http://schemas.openxmlformats.org/officeDocument/2006/relationships/customXml" Target="../ink/ink2506.xml"/><Relationship Id="rId239" Type="http://schemas.openxmlformats.org/officeDocument/2006/relationships/customXml" Target="../ink/ink2517.xml"/><Relationship Id="rId250" Type="http://schemas.openxmlformats.org/officeDocument/2006/relationships/image" Target="../media/image445.png"/><Relationship Id="rId24" Type="http://schemas.openxmlformats.org/officeDocument/2006/relationships/customXml" Target="../ink/ink2409.xml"/><Relationship Id="rId45" Type="http://schemas.openxmlformats.org/officeDocument/2006/relationships/image" Target="../media/image313.png"/><Relationship Id="rId66" Type="http://schemas.openxmlformats.org/officeDocument/2006/relationships/customXml" Target="../ink/ink2430.xml"/><Relationship Id="rId87" Type="http://schemas.openxmlformats.org/officeDocument/2006/relationships/image" Target="../media/image335.png"/><Relationship Id="rId110" Type="http://schemas.openxmlformats.org/officeDocument/2006/relationships/customXml" Target="../ink/ink2452.xml"/><Relationship Id="rId131" Type="http://schemas.openxmlformats.org/officeDocument/2006/relationships/image" Target="../media/image356.png"/><Relationship Id="rId152" Type="http://schemas.openxmlformats.org/officeDocument/2006/relationships/customXml" Target="../ink/ink2473.xml"/><Relationship Id="rId173" Type="http://schemas.openxmlformats.org/officeDocument/2006/relationships/image" Target="../media/image4070.png"/><Relationship Id="rId194" Type="http://schemas.openxmlformats.org/officeDocument/2006/relationships/customXml" Target="../ink/ink2494.xml"/><Relationship Id="rId208" Type="http://schemas.openxmlformats.org/officeDocument/2006/relationships/customXml" Target="../ink/ink2501.xml"/><Relationship Id="rId229" Type="http://schemas.openxmlformats.org/officeDocument/2006/relationships/image" Target="../media/image435.png"/><Relationship Id="rId240" Type="http://schemas.openxmlformats.org/officeDocument/2006/relationships/image" Target="../media/image440.png"/><Relationship Id="rId14" Type="http://schemas.openxmlformats.org/officeDocument/2006/relationships/customXml" Target="../ink/ink2404.xml"/><Relationship Id="rId35" Type="http://schemas.openxmlformats.org/officeDocument/2006/relationships/image" Target="../media/image308.png"/><Relationship Id="rId56" Type="http://schemas.openxmlformats.org/officeDocument/2006/relationships/customXml" Target="../ink/ink2425.xml"/><Relationship Id="rId77" Type="http://schemas.openxmlformats.org/officeDocument/2006/relationships/image" Target="../media/image330.png"/><Relationship Id="rId100" Type="http://schemas.openxmlformats.org/officeDocument/2006/relationships/customXml" Target="../ink/ink2447.xml"/><Relationship Id="rId8" Type="http://schemas.openxmlformats.org/officeDocument/2006/relationships/customXml" Target="../ink/ink2401.xml"/><Relationship Id="rId98" Type="http://schemas.openxmlformats.org/officeDocument/2006/relationships/customXml" Target="../ink/ink2446.xml"/><Relationship Id="rId121" Type="http://schemas.openxmlformats.org/officeDocument/2006/relationships/image" Target="../media/image351.png"/><Relationship Id="rId142" Type="http://schemas.openxmlformats.org/officeDocument/2006/relationships/customXml" Target="../ink/ink2468.xml"/><Relationship Id="rId163" Type="http://schemas.openxmlformats.org/officeDocument/2006/relationships/image" Target="../media/image402.png"/><Relationship Id="rId184" Type="http://schemas.openxmlformats.org/officeDocument/2006/relationships/customXml" Target="../ink/ink2489.xml"/><Relationship Id="rId219" Type="http://schemas.openxmlformats.org/officeDocument/2006/relationships/image" Target="../media/image430.png"/><Relationship Id="rId230" Type="http://schemas.openxmlformats.org/officeDocument/2006/relationships/customXml" Target="../ink/ink2512.xml"/><Relationship Id="rId251" Type="http://schemas.openxmlformats.org/officeDocument/2006/relationships/customXml" Target="../ink/ink2523.xml"/><Relationship Id="rId25" Type="http://schemas.openxmlformats.org/officeDocument/2006/relationships/image" Target="../media/image292.png"/><Relationship Id="rId46" Type="http://schemas.openxmlformats.org/officeDocument/2006/relationships/customXml" Target="../ink/ink2420.xml"/><Relationship Id="rId67" Type="http://schemas.openxmlformats.org/officeDocument/2006/relationships/image" Target="../media/image324.png"/><Relationship Id="rId88" Type="http://schemas.openxmlformats.org/officeDocument/2006/relationships/customXml" Target="../ink/ink2441.xml"/><Relationship Id="rId111" Type="http://schemas.openxmlformats.org/officeDocument/2006/relationships/image" Target="../media/image347.png"/><Relationship Id="rId132" Type="http://schemas.openxmlformats.org/officeDocument/2006/relationships/customXml" Target="../ink/ink2463.xml"/><Relationship Id="rId153" Type="http://schemas.openxmlformats.org/officeDocument/2006/relationships/image" Target="../media/image397.png"/><Relationship Id="rId174" Type="http://schemas.openxmlformats.org/officeDocument/2006/relationships/customXml" Target="../ink/ink2484.xml"/><Relationship Id="rId195" Type="http://schemas.openxmlformats.org/officeDocument/2006/relationships/image" Target="../media/image418.png"/><Relationship Id="rId209" Type="http://schemas.openxmlformats.org/officeDocument/2006/relationships/image" Target="../media/image425.png"/><Relationship Id="rId220" Type="http://schemas.openxmlformats.org/officeDocument/2006/relationships/customXml" Target="../ink/ink2507.xml"/><Relationship Id="rId241" Type="http://schemas.openxmlformats.org/officeDocument/2006/relationships/customXml" Target="../ink/ink2518.xml"/><Relationship Id="rId15" Type="http://schemas.openxmlformats.org/officeDocument/2006/relationships/image" Target="../media/image286.png"/><Relationship Id="rId36" Type="http://schemas.openxmlformats.org/officeDocument/2006/relationships/customXml" Target="../ink/ink2415.xml"/><Relationship Id="rId57" Type="http://schemas.openxmlformats.org/officeDocument/2006/relationships/image" Target="../media/image319.png"/><Relationship Id="rId78" Type="http://schemas.openxmlformats.org/officeDocument/2006/relationships/customXml" Target="../ink/ink2436.xml"/><Relationship Id="rId99" Type="http://schemas.openxmlformats.org/officeDocument/2006/relationships/image" Target="../media/image341.png"/><Relationship Id="rId101" Type="http://schemas.openxmlformats.org/officeDocument/2006/relationships/image" Target="../media/image342.png"/><Relationship Id="rId122" Type="http://schemas.openxmlformats.org/officeDocument/2006/relationships/customXml" Target="../ink/ink2458.xml"/><Relationship Id="rId143" Type="http://schemas.openxmlformats.org/officeDocument/2006/relationships/image" Target="../media/image392.png"/><Relationship Id="rId164" Type="http://schemas.openxmlformats.org/officeDocument/2006/relationships/customXml" Target="../ink/ink2479.xml"/><Relationship Id="rId185" Type="http://schemas.openxmlformats.org/officeDocument/2006/relationships/image" Target="../media/image413.png"/><Relationship Id="rId4" Type="http://schemas.openxmlformats.org/officeDocument/2006/relationships/customXml" Target="../ink/ink2399.xml"/><Relationship Id="rId9" Type="http://schemas.openxmlformats.org/officeDocument/2006/relationships/image" Target="../media/image283.png"/><Relationship Id="rId180" Type="http://schemas.openxmlformats.org/officeDocument/2006/relationships/customXml" Target="../ink/ink2487.xml"/><Relationship Id="rId210" Type="http://schemas.openxmlformats.org/officeDocument/2006/relationships/customXml" Target="../ink/ink2502.xml"/><Relationship Id="rId215" Type="http://schemas.openxmlformats.org/officeDocument/2006/relationships/image" Target="../media/image428.png"/><Relationship Id="rId236" Type="http://schemas.openxmlformats.org/officeDocument/2006/relationships/customXml" Target="../ink/ink2515.xml"/><Relationship Id="rId26" Type="http://schemas.openxmlformats.org/officeDocument/2006/relationships/customXml" Target="../ink/ink2410.xml"/><Relationship Id="rId231" Type="http://schemas.openxmlformats.org/officeDocument/2006/relationships/image" Target="../media/image436.png"/><Relationship Id="rId252" Type="http://schemas.openxmlformats.org/officeDocument/2006/relationships/customXml" Target="../ink/ink2524.xml"/><Relationship Id="rId47" Type="http://schemas.openxmlformats.org/officeDocument/2006/relationships/image" Target="../media/image314.png"/><Relationship Id="rId68" Type="http://schemas.openxmlformats.org/officeDocument/2006/relationships/customXml" Target="../ink/ink2431.xml"/><Relationship Id="rId89" Type="http://schemas.openxmlformats.org/officeDocument/2006/relationships/image" Target="../media/image336.png"/><Relationship Id="rId112" Type="http://schemas.openxmlformats.org/officeDocument/2006/relationships/customXml" Target="../ink/ink2453.xml"/><Relationship Id="rId133" Type="http://schemas.openxmlformats.org/officeDocument/2006/relationships/image" Target="../media/image357.png"/><Relationship Id="rId154" Type="http://schemas.openxmlformats.org/officeDocument/2006/relationships/customXml" Target="../ink/ink2474.xml"/><Relationship Id="rId175" Type="http://schemas.openxmlformats.org/officeDocument/2006/relationships/image" Target="../media/image4080.png"/><Relationship Id="rId196" Type="http://schemas.openxmlformats.org/officeDocument/2006/relationships/customXml" Target="../ink/ink2495.xml"/><Relationship Id="rId200" Type="http://schemas.openxmlformats.org/officeDocument/2006/relationships/customXml" Target="../ink/ink2497.xml"/><Relationship Id="rId16" Type="http://schemas.openxmlformats.org/officeDocument/2006/relationships/customXml" Target="../ink/ink2405.xml"/><Relationship Id="rId221" Type="http://schemas.openxmlformats.org/officeDocument/2006/relationships/image" Target="../media/image431.png"/><Relationship Id="rId242" Type="http://schemas.openxmlformats.org/officeDocument/2006/relationships/image" Target="../media/image441.png"/><Relationship Id="rId37" Type="http://schemas.openxmlformats.org/officeDocument/2006/relationships/image" Target="../media/image309.png"/><Relationship Id="rId58" Type="http://schemas.openxmlformats.org/officeDocument/2006/relationships/customXml" Target="../ink/ink2426.xml"/><Relationship Id="rId79" Type="http://schemas.openxmlformats.org/officeDocument/2006/relationships/image" Target="../media/image331.png"/><Relationship Id="rId102" Type="http://schemas.openxmlformats.org/officeDocument/2006/relationships/customXml" Target="../ink/ink2448.xml"/><Relationship Id="rId123" Type="http://schemas.openxmlformats.org/officeDocument/2006/relationships/image" Target="../media/image352.png"/><Relationship Id="rId144" Type="http://schemas.openxmlformats.org/officeDocument/2006/relationships/customXml" Target="../ink/ink2469.xml"/><Relationship Id="rId90" Type="http://schemas.openxmlformats.org/officeDocument/2006/relationships/customXml" Target="../ink/ink2442.xml"/><Relationship Id="rId165" Type="http://schemas.openxmlformats.org/officeDocument/2006/relationships/image" Target="../media/image403.png"/><Relationship Id="rId186" Type="http://schemas.openxmlformats.org/officeDocument/2006/relationships/customXml" Target="../ink/ink2490.xml"/><Relationship Id="rId211" Type="http://schemas.openxmlformats.org/officeDocument/2006/relationships/image" Target="../media/image426.png"/><Relationship Id="rId232" Type="http://schemas.openxmlformats.org/officeDocument/2006/relationships/customXml" Target="../ink/ink2513.xml"/><Relationship Id="rId27" Type="http://schemas.openxmlformats.org/officeDocument/2006/relationships/image" Target="../media/image293.png"/><Relationship Id="rId48" Type="http://schemas.openxmlformats.org/officeDocument/2006/relationships/customXml" Target="../ink/ink2421.xml"/><Relationship Id="rId69" Type="http://schemas.openxmlformats.org/officeDocument/2006/relationships/image" Target="../media/image327.png"/><Relationship Id="rId113" Type="http://schemas.openxmlformats.org/officeDocument/2006/relationships/image" Target="../media/image55.png"/><Relationship Id="rId134" Type="http://schemas.openxmlformats.org/officeDocument/2006/relationships/customXml" Target="../ink/ink2464.xml"/><Relationship Id="rId80" Type="http://schemas.openxmlformats.org/officeDocument/2006/relationships/customXml" Target="../ink/ink2437.xml"/><Relationship Id="rId155" Type="http://schemas.openxmlformats.org/officeDocument/2006/relationships/image" Target="../media/image398.png"/><Relationship Id="rId176" Type="http://schemas.openxmlformats.org/officeDocument/2006/relationships/customXml" Target="../ink/ink2485.xml"/><Relationship Id="rId197" Type="http://schemas.openxmlformats.org/officeDocument/2006/relationships/image" Target="../media/image419.png"/><Relationship Id="rId201" Type="http://schemas.openxmlformats.org/officeDocument/2006/relationships/image" Target="../media/image421.png"/><Relationship Id="rId222" Type="http://schemas.openxmlformats.org/officeDocument/2006/relationships/customXml" Target="../ink/ink2508.xml"/><Relationship Id="rId243" Type="http://schemas.openxmlformats.org/officeDocument/2006/relationships/customXml" Target="../ink/ink2519.xml"/><Relationship Id="rId17" Type="http://schemas.openxmlformats.org/officeDocument/2006/relationships/image" Target="../media/image288.png"/><Relationship Id="rId38" Type="http://schemas.openxmlformats.org/officeDocument/2006/relationships/customXml" Target="../ink/ink2416.xml"/><Relationship Id="rId59" Type="http://schemas.openxmlformats.org/officeDocument/2006/relationships/image" Target="../media/image320.png"/><Relationship Id="rId103" Type="http://schemas.openxmlformats.org/officeDocument/2006/relationships/image" Target="../media/image343.png"/><Relationship Id="rId124" Type="http://schemas.openxmlformats.org/officeDocument/2006/relationships/customXml" Target="../ink/ink2459.xml"/><Relationship Id="rId70" Type="http://schemas.openxmlformats.org/officeDocument/2006/relationships/customXml" Target="../ink/ink2432.xml"/><Relationship Id="rId91" Type="http://schemas.openxmlformats.org/officeDocument/2006/relationships/image" Target="../media/image337.png"/><Relationship Id="rId145" Type="http://schemas.openxmlformats.org/officeDocument/2006/relationships/image" Target="../media/image393.png"/><Relationship Id="rId166" Type="http://schemas.openxmlformats.org/officeDocument/2006/relationships/customXml" Target="../ink/ink2480.xml"/><Relationship Id="rId187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503.xml"/><Relationship Id="rId233" Type="http://schemas.openxmlformats.org/officeDocument/2006/relationships/image" Target="../media/image437.png"/><Relationship Id="rId28" Type="http://schemas.openxmlformats.org/officeDocument/2006/relationships/customXml" Target="../ink/ink2411.xml"/><Relationship Id="rId49" Type="http://schemas.openxmlformats.org/officeDocument/2006/relationships/image" Target="../media/image315.png"/><Relationship Id="rId114" Type="http://schemas.openxmlformats.org/officeDocument/2006/relationships/customXml" Target="../ink/ink2454.xml"/><Relationship Id="rId60" Type="http://schemas.openxmlformats.org/officeDocument/2006/relationships/customXml" Target="../ink/ink2427.xml"/><Relationship Id="rId81" Type="http://schemas.openxmlformats.org/officeDocument/2006/relationships/image" Target="../media/image332.png"/><Relationship Id="rId135" Type="http://schemas.openxmlformats.org/officeDocument/2006/relationships/image" Target="../media/image358.png"/><Relationship Id="rId156" Type="http://schemas.openxmlformats.org/officeDocument/2006/relationships/customXml" Target="../ink/ink2475.xml"/><Relationship Id="rId177" Type="http://schemas.openxmlformats.org/officeDocument/2006/relationships/image" Target="../media/image409.png"/><Relationship Id="rId198" Type="http://schemas.openxmlformats.org/officeDocument/2006/relationships/customXml" Target="../ink/ink2496.xml"/><Relationship Id="rId202" Type="http://schemas.openxmlformats.org/officeDocument/2006/relationships/customXml" Target="../ink/ink2498.xml"/><Relationship Id="rId223" Type="http://schemas.openxmlformats.org/officeDocument/2006/relationships/image" Target="../media/image432.png"/><Relationship Id="rId244" Type="http://schemas.openxmlformats.org/officeDocument/2006/relationships/image" Target="../media/image442.png"/><Relationship Id="rId18" Type="http://schemas.openxmlformats.org/officeDocument/2006/relationships/customXml" Target="../ink/ink2406.xml"/><Relationship Id="rId39" Type="http://schemas.openxmlformats.org/officeDocument/2006/relationships/image" Target="../media/image310.png"/><Relationship Id="rId50" Type="http://schemas.openxmlformats.org/officeDocument/2006/relationships/customXml" Target="../ink/ink2422.xml"/><Relationship Id="rId104" Type="http://schemas.openxmlformats.org/officeDocument/2006/relationships/customXml" Target="../ink/ink2449.xml"/><Relationship Id="rId125" Type="http://schemas.openxmlformats.org/officeDocument/2006/relationships/image" Target="../media/image353.png"/><Relationship Id="rId146" Type="http://schemas.openxmlformats.org/officeDocument/2006/relationships/customXml" Target="../ink/ink2470.xml"/><Relationship Id="rId167" Type="http://schemas.openxmlformats.org/officeDocument/2006/relationships/image" Target="../media/image404.png"/><Relationship Id="rId188" Type="http://schemas.openxmlformats.org/officeDocument/2006/relationships/customXml" Target="../ink/ink2491.xml"/><Relationship Id="rId71" Type="http://schemas.openxmlformats.org/officeDocument/2006/relationships/image" Target="../media/image328.png"/><Relationship Id="rId92" Type="http://schemas.openxmlformats.org/officeDocument/2006/relationships/customXml" Target="../ink/ink2443.xml"/><Relationship Id="rId213" Type="http://schemas.openxmlformats.org/officeDocument/2006/relationships/image" Target="../media/image427.png"/><Relationship Id="rId234" Type="http://schemas.openxmlformats.org/officeDocument/2006/relationships/customXml" Target="../ink/ink2514.xml"/><Relationship Id="rId2" Type="http://schemas.openxmlformats.org/officeDocument/2006/relationships/customXml" Target="../ink/ink2398.xml"/><Relationship Id="rId29" Type="http://schemas.openxmlformats.org/officeDocument/2006/relationships/image" Target="../media/image294.png"/><Relationship Id="rId40" Type="http://schemas.openxmlformats.org/officeDocument/2006/relationships/customXml" Target="../ink/ink2417.xml"/><Relationship Id="rId115" Type="http://schemas.openxmlformats.org/officeDocument/2006/relationships/image" Target="../media/image348.png"/><Relationship Id="rId136" Type="http://schemas.openxmlformats.org/officeDocument/2006/relationships/customXml" Target="../ink/ink2465.xml"/><Relationship Id="rId157" Type="http://schemas.openxmlformats.org/officeDocument/2006/relationships/image" Target="../media/image399.png"/><Relationship Id="rId178" Type="http://schemas.openxmlformats.org/officeDocument/2006/relationships/customXml" Target="../ink/ink2486.xml"/><Relationship Id="rId61" Type="http://schemas.openxmlformats.org/officeDocument/2006/relationships/image" Target="../media/image321.png"/><Relationship Id="rId82" Type="http://schemas.openxmlformats.org/officeDocument/2006/relationships/customXml" Target="../ink/ink2438.xml"/><Relationship Id="rId199" Type="http://schemas.openxmlformats.org/officeDocument/2006/relationships/image" Target="../media/image420.png"/><Relationship Id="rId203" Type="http://schemas.openxmlformats.org/officeDocument/2006/relationships/image" Target="../media/image422.png"/><Relationship Id="rId19" Type="http://schemas.openxmlformats.org/officeDocument/2006/relationships/image" Target="../media/image289.png"/><Relationship Id="rId224" Type="http://schemas.openxmlformats.org/officeDocument/2006/relationships/customXml" Target="../ink/ink2509.xml"/><Relationship Id="rId245" Type="http://schemas.openxmlformats.org/officeDocument/2006/relationships/customXml" Target="../ink/ink2520.xml"/><Relationship Id="rId30" Type="http://schemas.openxmlformats.org/officeDocument/2006/relationships/customXml" Target="../ink/ink2412.xml"/><Relationship Id="rId105" Type="http://schemas.openxmlformats.org/officeDocument/2006/relationships/image" Target="../media/image344.png"/><Relationship Id="rId126" Type="http://schemas.openxmlformats.org/officeDocument/2006/relationships/customXml" Target="../ink/ink2460.xml"/><Relationship Id="rId147" Type="http://schemas.openxmlformats.org/officeDocument/2006/relationships/image" Target="../media/image394.png"/><Relationship Id="rId168" Type="http://schemas.openxmlformats.org/officeDocument/2006/relationships/customXml" Target="../ink/ink2481.xml"/><Relationship Id="rId51" Type="http://schemas.openxmlformats.org/officeDocument/2006/relationships/image" Target="../media/image316.png"/><Relationship Id="rId72" Type="http://schemas.openxmlformats.org/officeDocument/2006/relationships/customXml" Target="../ink/ink2433.xml"/><Relationship Id="rId93" Type="http://schemas.openxmlformats.org/officeDocument/2006/relationships/image" Target="../media/image338.png"/><Relationship Id="rId189" Type="http://schemas.openxmlformats.org/officeDocument/2006/relationships/image" Target="../media/image415.png"/><Relationship Id="rId3" Type="http://schemas.openxmlformats.org/officeDocument/2006/relationships/image" Target="../media/image280.png"/><Relationship Id="rId214" Type="http://schemas.openxmlformats.org/officeDocument/2006/relationships/customXml" Target="../ink/ink2504.xml"/><Relationship Id="rId235" Type="http://schemas.openxmlformats.org/officeDocument/2006/relationships/image" Target="../media/image438.png"/><Relationship Id="rId116" Type="http://schemas.openxmlformats.org/officeDocument/2006/relationships/customXml" Target="../ink/ink2455.xml"/><Relationship Id="rId137" Type="http://schemas.openxmlformats.org/officeDocument/2006/relationships/image" Target="../media/image359.png"/><Relationship Id="rId158" Type="http://schemas.openxmlformats.org/officeDocument/2006/relationships/customXml" Target="../ink/ink2476.xml"/><Relationship Id="rId20" Type="http://schemas.openxmlformats.org/officeDocument/2006/relationships/customXml" Target="../ink/ink2407.xml"/><Relationship Id="rId41" Type="http://schemas.openxmlformats.org/officeDocument/2006/relationships/image" Target="../media/image311.png"/><Relationship Id="rId62" Type="http://schemas.openxmlformats.org/officeDocument/2006/relationships/customXml" Target="../ink/ink2428.xml"/><Relationship Id="rId83" Type="http://schemas.openxmlformats.org/officeDocument/2006/relationships/image" Target="../media/image333.png"/><Relationship Id="rId179" Type="http://schemas.openxmlformats.org/officeDocument/2006/relationships/image" Target="../media/image410.png"/><Relationship Id="rId190" Type="http://schemas.openxmlformats.org/officeDocument/2006/relationships/customXml" Target="../ink/ink2492.xml"/><Relationship Id="rId204" Type="http://schemas.openxmlformats.org/officeDocument/2006/relationships/customXml" Target="../ink/ink2499.xml"/><Relationship Id="rId225" Type="http://schemas.openxmlformats.org/officeDocument/2006/relationships/image" Target="../media/image433.png"/><Relationship Id="rId246" Type="http://schemas.openxmlformats.org/officeDocument/2006/relationships/image" Target="../media/image443.png"/><Relationship Id="rId106" Type="http://schemas.openxmlformats.org/officeDocument/2006/relationships/customXml" Target="../ink/ink2450.xml"/><Relationship Id="rId127" Type="http://schemas.openxmlformats.org/officeDocument/2006/relationships/image" Target="../media/image354.png"/><Relationship Id="rId10" Type="http://schemas.openxmlformats.org/officeDocument/2006/relationships/customXml" Target="../ink/ink2402.xml"/><Relationship Id="rId31" Type="http://schemas.openxmlformats.org/officeDocument/2006/relationships/image" Target="../media/image295.png"/><Relationship Id="rId52" Type="http://schemas.openxmlformats.org/officeDocument/2006/relationships/customXml" Target="../ink/ink2423.xml"/><Relationship Id="rId73" Type="http://schemas.openxmlformats.org/officeDocument/2006/relationships/image" Target="../media/image64.png"/><Relationship Id="rId94" Type="http://schemas.openxmlformats.org/officeDocument/2006/relationships/customXml" Target="../ink/ink2444.xml"/><Relationship Id="rId148" Type="http://schemas.openxmlformats.org/officeDocument/2006/relationships/customXml" Target="../ink/ink2471.xml"/><Relationship Id="rId169" Type="http://schemas.openxmlformats.org/officeDocument/2006/relationships/image" Target="../media/image405.png"/></Relationships>
</file>

<file path=ppt/slides/_rels/slide7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9.png"/><Relationship Id="rId21" Type="http://schemas.openxmlformats.org/officeDocument/2006/relationships/image" Target="../media/image290.png"/><Relationship Id="rId63" Type="http://schemas.openxmlformats.org/officeDocument/2006/relationships/image" Target="../media/image322.png"/><Relationship Id="rId159" Type="http://schemas.openxmlformats.org/officeDocument/2006/relationships/image" Target="../media/image400.png"/><Relationship Id="rId170" Type="http://schemas.openxmlformats.org/officeDocument/2006/relationships/customXml" Target="../ink/ink2609.xml"/><Relationship Id="rId226" Type="http://schemas.openxmlformats.org/officeDocument/2006/relationships/customXml" Target="../ink/ink2637.xml"/><Relationship Id="rId107" Type="http://schemas.openxmlformats.org/officeDocument/2006/relationships/image" Target="../media/image345.png"/><Relationship Id="rId268" Type="http://schemas.openxmlformats.org/officeDocument/2006/relationships/customXml" Target="../ink/ink2659.xml"/><Relationship Id="rId11" Type="http://schemas.openxmlformats.org/officeDocument/2006/relationships/image" Target="../media/image284.png"/><Relationship Id="rId32" Type="http://schemas.openxmlformats.org/officeDocument/2006/relationships/customXml" Target="../ink/ink2540.xml"/><Relationship Id="rId53" Type="http://schemas.openxmlformats.org/officeDocument/2006/relationships/image" Target="../media/image317.png"/><Relationship Id="rId74" Type="http://schemas.openxmlformats.org/officeDocument/2006/relationships/customXml" Target="../ink/ink2561.xml"/><Relationship Id="rId128" Type="http://schemas.openxmlformats.org/officeDocument/2006/relationships/customXml" Target="../ink/ink2588.xml"/><Relationship Id="rId149" Type="http://schemas.openxmlformats.org/officeDocument/2006/relationships/image" Target="../media/image395.png"/><Relationship Id="rId5" Type="http://schemas.openxmlformats.org/officeDocument/2006/relationships/image" Target="../media/image281.png"/><Relationship Id="rId95" Type="http://schemas.openxmlformats.org/officeDocument/2006/relationships/image" Target="../media/image339.png"/><Relationship Id="rId160" Type="http://schemas.openxmlformats.org/officeDocument/2006/relationships/customXml" Target="../ink/ink2604.xml"/><Relationship Id="rId181" Type="http://schemas.openxmlformats.org/officeDocument/2006/relationships/image" Target="../media/image411.png"/><Relationship Id="rId216" Type="http://schemas.openxmlformats.org/officeDocument/2006/relationships/customXml" Target="../ink/ink2632.xml"/><Relationship Id="rId237" Type="http://schemas.openxmlformats.org/officeDocument/2006/relationships/customXml" Target="../ink/ink2643.xml"/><Relationship Id="rId258" Type="http://schemas.openxmlformats.org/officeDocument/2006/relationships/image" Target="../media/image452.png"/><Relationship Id="rId22" Type="http://schemas.openxmlformats.org/officeDocument/2006/relationships/customXml" Target="../ink/ink2535.xml"/><Relationship Id="rId43" Type="http://schemas.openxmlformats.org/officeDocument/2006/relationships/image" Target="../media/image312.png"/><Relationship Id="rId64" Type="http://schemas.openxmlformats.org/officeDocument/2006/relationships/customXml" Target="../ink/ink2556.xml"/><Relationship Id="rId118" Type="http://schemas.openxmlformats.org/officeDocument/2006/relationships/customXml" Target="../ink/ink2583.xml"/><Relationship Id="rId139" Type="http://schemas.openxmlformats.org/officeDocument/2006/relationships/image" Target="../media/image360.png"/><Relationship Id="rId85" Type="http://schemas.openxmlformats.org/officeDocument/2006/relationships/image" Target="../media/image334.png"/><Relationship Id="rId150" Type="http://schemas.openxmlformats.org/officeDocument/2006/relationships/customXml" Target="../ink/ink2599.xml"/><Relationship Id="rId171" Type="http://schemas.openxmlformats.org/officeDocument/2006/relationships/image" Target="../media/image406.png"/><Relationship Id="rId192" Type="http://schemas.openxmlformats.org/officeDocument/2006/relationships/customXml" Target="../ink/ink2620.xml"/><Relationship Id="rId206" Type="http://schemas.openxmlformats.org/officeDocument/2006/relationships/customXml" Target="../ink/ink2627.xml"/><Relationship Id="rId227" Type="http://schemas.openxmlformats.org/officeDocument/2006/relationships/image" Target="../media/image434.png"/><Relationship Id="rId248" Type="http://schemas.openxmlformats.org/officeDocument/2006/relationships/image" Target="../media/image447.png"/><Relationship Id="rId12" Type="http://schemas.openxmlformats.org/officeDocument/2006/relationships/customXml" Target="../ink/ink2530.xml"/><Relationship Id="rId33" Type="http://schemas.openxmlformats.org/officeDocument/2006/relationships/image" Target="../media/image296.png"/><Relationship Id="rId108" Type="http://schemas.openxmlformats.org/officeDocument/2006/relationships/customXml" Target="../ink/ink2578.xml"/><Relationship Id="rId129" Type="http://schemas.openxmlformats.org/officeDocument/2006/relationships/image" Target="../media/image355.png"/><Relationship Id="rId54" Type="http://schemas.openxmlformats.org/officeDocument/2006/relationships/customXml" Target="../ink/ink2551.xml"/><Relationship Id="rId75" Type="http://schemas.openxmlformats.org/officeDocument/2006/relationships/image" Target="../media/image329.png"/><Relationship Id="rId96" Type="http://schemas.openxmlformats.org/officeDocument/2006/relationships/customXml" Target="../ink/ink2572.xml"/><Relationship Id="rId140" Type="http://schemas.openxmlformats.org/officeDocument/2006/relationships/customXml" Target="../ink/ink2594.xml"/><Relationship Id="rId161" Type="http://schemas.openxmlformats.org/officeDocument/2006/relationships/image" Target="../media/image401.png"/><Relationship Id="rId182" Type="http://schemas.openxmlformats.org/officeDocument/2006/relationships/customXml" Target="../ink/ink2615.xml"/><Relationship Id="rId217" Type="http://schemas.openxmlformats.org/officeDocument/2006/relationships/image" Target="../media/image429.png"/><Relationship Id="rId6" Type="http://schemas.openxmlformats.org/officeDocument/2006/relationships/customXml" Target="../ink/ink2527.xml"/><Relationship Id="rId238" Type="http://schemas.openxmlformats.org/officeDocument/2006/relationships/image" Target="../media/image439.png"/><Relationship Id="rId259" Type="http://schemas.openxmlformats.org/officeDocument/2006/relationships/customXml" Target="../ink/ink2654.xml"/><Relationship Id="rId23" Type="http://schemas.openxmlformats.org/officeDocument/2006/relationships/image" Target="../media/image291.png"/><Relationship Id="rId119" Type="http://schemas.openxmlformats.org/officeDocument/2006/relationships/image" Target="../media/image350.png"/><Relationship Id="rId44" Type="http://schemas.openxmlformats.org/officeDocument/2006/relationships/customXml" Target="../ink/ink2546.xml"/><Relationship Id="rId65" Type="http://schemas.openxmlformats.org/officeDocument/2006/relationships/image" Target="../media/image323.png"/><Relationship Id="rId86" Type="http://schemas.openxmlformats.org/officeDocument/2006/relationships/customXml" Target="../ink/ink2567.xml"/><Relationship Id="rId130" Type="http://schemas.openxmlformats.org/officeDocument/2006/relationships/customXml" Target="../ink/ink2589.xml"/><Relationship Id="rId151" Type="http://schemas.openxmlformats.org/officeDocument/2006/relationships/image" Target="../media/image396.png"/><Relationship Id="rId172" Type="http://schemas.openxmlformats.org/officeDocument/2006/relationships/customXml" Target="../ink/ink2610.xml"/><Relationship Id="rId193" Type="http://schemas.openxmlformats.org/officeDocument/2006/relationships/image" Target="../media/image417.png"/><Relationship Id="rId207" Type="http://schemas.openxmlformats.org/officeDocument/2006/relationships/image" Target="../media/image424.png"/><Relationship Id="rId228" Type="http://schemas.openxmlformats.org/officeDocument/2006/relationships/customXml" Target="../ink/ink2638.xml"/><Relationship Id="rId249" Type="http://schemas.openxmlformats.org/officeDocument/2006/relationships/customXml" Target="../ink/ink2649.xml"/><Relationship Id="rId13" Type="http://schemas.openxmlformats.org/officeDocument/2006/relationships/image" Target="../media/image285.png"/><Relationship Id="rId109" Type="http://schemas.openxmlformats.org/officeDocument/2006/relationships/image" Target="../media/image346.png"/><Relationship Id="rId260" Type="http://schemas.openxmlformats.org/officeDocument/2006/relationships/image" Target="../media/image453.png"/><Relationship Id="rId34" Type="http://schemas.openxmlformats.org/officeDocument/2006/relationships/customXml" Target="../ink/ink2541.xml"/><Relationship Id="rId55" Type="http://schemas.openxmlformats.org/officeDocument/2006/relationships/image" Target="../media/image318.png"/><Relationship Id="rId76" Type="http://schemas.openxmlformats.org/officeDocument/2006/relationships/customXml" Target="../ink/ink2562.xml"/><Relationship Id="rId97" Type="http://schemas.openxmlformats.org/officeDocument/2006/relationships/image" Target="../media/image340.png"/><Relationship Id="rId120" Type="http://schemas.openxmlformats.org/officeDocument/2006/relationships/customXml" Target="../ink/ink2584.xml"/><Relationship Id="rId141" Type="http://schemas.openxmlformats.org/officeDocument/2006/relationships/image" Target="../media/image391.png"/><Relationship Id="rId7" Type="http://schemas.openxmlformats.org/officeDocument/2006/relationships/image" Target="../media/image282.png"/><Relationship Id="rId162" Type="http://schemas.openxmlformats.org/officeDocument/2006/relationships/customXml" Target="../ink/ink2605.xml"/><Relationship Id="rId183" Type="http://schemas.openxmlformats.org/officeDocument/2006/relationships/image" Target="../media/image412.png"/><Relationship Id="rId218" Type="http://schemas.openxmlformats.org/officeDocument/2006/relationships/customXml" Target="../ink/ink2633.xml"/><Relationship Id="rId239" Type="http://schemas.openxmlformats.org/officeDocument/2006/relationships/customXml" Target="../ink/ink2644.xml"/><Relationship Id="rId250" Type="http://schemas.openxmlformats.org/officeDocument/2006/relationships/image" Target="../media/image448.png"/><Relationship Id="rId24" Type="http://schemas.openxmlformats.org/officeDocument/2006/relationships/customXml" Target="../ink/ink2536.xml"/><Relationship Id="rId45" Type="http://schemas.openxmlformats.org/officeDocument/2006/relationships/image" Target="../media/image313.png"/><Relationship Id="rId66" Type="http://schemas.openxmlformats.org/officeDocument/2006/relationships/customXml" Target="../ink/ink2557.xml"/><Relationship Id="rId87" Type="http://schemas.openxmlformats.org/officeDocument/2006/relationships/image" Target="../media/image335.png"/><Relationship Id="rId110" Type="http://schemas.openxmlformats.org/officeDocument/2006/relationships/customXml" Target="../ink/ink2579.xml"/><Relationship Id="rId131" Type="http://schemas.openxmlformats.org/officeDocument/2006/relationships/image" Target="../media/image356.png"/><Relationship Id="rId152" Type="http://schemas.openxmlformats.org/officeDocument/2006/relationships/customXml" Target="../ink/ink2600.xml"/><Relationship Id="rId173" Type="http://schemas.openxmlformats.org/officeDocument/2006/relationships/image" Target="../media/image4070.png"/><Relationship Id="rId194" Type="http://schemas.openxmlformats.org/officeDocument/2006/relationships/customXml" Target="../ink/ink2621.xml"/><Relationship Id="rId208" Type="http://schemas.openxmlformats.org/officeDocument/2006/relationships/customXml" Target="../ink/ink2628.xml"/><Relationship Id="rId229" Type="http://schemas.openxmlformats.org/officeDocument/2006/relationships/image" Target="../media/image435.png"/><Relationship Id="rId240" Type="http://schemas.openxmlformats.org/officeDocument/2006/relationships/image" Target="../media/image440.png"/><Relationship Id="rId261" Type="http://schemas.openxmlformats.org/officeDocument/2006/relationships/customXml" Target="../ink/ink2655.xml"/><Relationship Id="rId14" Type="http://schemas.openxmlformats.org/officeDocument/2006/relationships/customXml" Target="../ink/ink2531.xml"/><Relationship Id="rId35" Type="http://schemas.openxmlformats.org/officeDocument/2006/relationships/image" Target="../media/image308.png"/><Relationship Id="rId56" Type="http://schemas.openxmlformats.org/officeDocument/2006/relationships/customXml" Target="../ink/ink2552.xml"/><Relationship Id="rId77" Type="http://schemas.openxmlformats.org/officeDocument/2006/relationships/image" Target="../media/image330.png"/><Relationship Id="rId100" Type="http://schemas.openxmlformats.org/officeDocument/2006/relationships/customXml" Target="../ink/ink2574.xml"/><Relationship Id="rId8" Type="http://schemas.openxmlformats.org/officeDocument/2006/relationships/customXml" Target="../ink/ink2528.xml"/><Relationship Id="rId98" Type="http://schemas.openxmlformats.org/officeDocument/2006/relationships/customXml" Target="../ink/ink2573.xml"/><Relationship Id="rId121" Type="http://schemas.openxmlformats.org/officeDocument/2006/relationships/image" Target="../media/image351.png"/><Relationship Id="rId142" Type="http://schemas.openxmlformats.org/officeDocument/2006/relationships/customXml" Target="../ink/ink2595.xml"/><Relationship Id="rId163" Type="http://schemas.openxmlformats.org/officeDocument/2006/relationships/image" Target="../media/image402.png"/><Relationship Id="rId184" Type="http://schemas.openxmlformats.org/officeDocument/2006/relationships/customXml" Target="../ink/ink2616.xml"/><Relationship Id="rId219" Type="http://schemas.openxmlformats.org/officeDocument/2006/relationships/image" Target="../media/image430.png"/><Relationship Id="rId230" Type="http://schemas.openxmlformats.org/officeDocument/2006/relationships/customXml" Target="../ink/ink2639.xml"/><Relationship Id="rId251" Type="http://schemas.openxmlformats.org/officeDocument/2006/relationships/customXml" Target="../ink/ink2650.xml"/><Relationship Id="rId25" Type="http://schemas.openxmlformats.org/officeDocument/2006/relationships/image" Target="../media/image292.png"/><Relationship Id="rId46" Type="http://schemas.openxmlformats.org/officeDocument/2006/relationships/customXml" Target="../ink/ink2547.xml"/><Relationship Id="rId67" Type="http://schemas.openxmlformats.org/officeDocument/2006/relationships/image" Target="../media/image324.png"/><Relationship Id="rId88" Type="http://schemas.openxmlformats.org/officeDocument/2006/relationships/customXml" Target="../ink/ink2568.xml"/><Relationship Id="rId111" Type="http://schemas.openxmlformats.org/officeDocument/2006/relationships/image" Target="../media/image347.png"/><Relationship Id="rId132" Type="http://schemas.openxmlformats.org/officeDocument/2006/relationships/customXml" Target="../ink/ink2590.xml"/><Relationship Id="rId153" Type="http://schemas.openxmlformats.org/officeDocument/2006/relationships/image" Target="../media/image397.png"/><Relationship Id="rId174" Type="http://schemas.openxmlformats.org/officeDocument/2006/relationships/customXml" Target="../ink/ink2611.xml"/><Relationship Id="rId195" Type="http://schemas.openxmlformats.org/officeDocument/2006/relationships/image" Target="../media/image418.png"/><Relationship Id="rId209" Type="http://schemas.openxmlformats.org/officeDocument/2006/relationships/image" Target="../media/image425.png"/><Relationship Id="rId220" Type="http://schemas.openxmlformats.org/officeDocument/2006/relationships/customXml" Target="../ink/ink2634.xml"/><Relationship Id="rId241" Type="http://schemas.openxmlformats.org/officeDocument/2006/relationships/customXml" Target="../ink/ink2645.xml"/><Relationship Id="rId15" Type="http://schemas.openxmlformats.org/officeDocument/2006/relationships/image" Target="../media/image286.png"/><Relationship Id="rId36" Type="http://schemas.openxmlformats.org/officeDocument/2006/relationships/customXml" Target="../ink/ink2542.xml"/><Relationship Id="rId57" Type="http://schemas.openxmlformats.org/officeDocument/2006/relationships/image" Target="../media/image319.png"/><Relationship Id="rId262" Type="http://schemas.openxmlformats.org/officeDocument/2006/relationships/image" Target="../media/image454.png"/><Relationship Id="rId78" Type="http://schemas.openxmlformats.org/officeDocument/2006/relationships/customXml" Target="../ink/ink2563.xml"/><Relationship Id="rId99" Type="http://schemas.openxmlformats.org/officeDocument/2006/relationships/image" Target="../media/image341.png"/><Relationship Id="rId101" Type="http://schemas.openxmlformats.org/officeDocument/2006/relationships/image" Target="../media/image342.png"/><Relationship Id="rId122" Type="http://schemas.openxmlformats.org/officeDocument/2006/relationships/customXml" Target="../ink/ink2585.xml"/><Relationship Id="rId143" Type="http://schemas.openxmlformats.org/officeDocument/2006/relationships/image" Target="../media/image392.png"/><Relationship Id="rId164" Type="http://schemas.openxmlformats.org/officeDocument/2006/relationships/customXml" Target="../ink/ink2606.xml"/><Relationship Id="rId185" Type="http://schemas.openxmlformats.org/officeDocument/2006/relationships/image" Target="../media/image413.png"/><Relationship Id="rId9" Type="http://schemas.openxmlformats.org/officeDocument/2006/relationships/image" Target="../media/image283.png"/><Relationship Id="rId210" Type="http://schemas.openxmlformats.org/officeDocument/2006/relationships/customXml" Target="../ink/ink2629.xml"/><Relationship Id="rId26" Type="http://schemas.openxmlformats.org/officeDocument/2006/relationships/customXml" Target="../ink/ink2537.xml"/><Relationship Id="rId231" Type="http://schemas.openxmlformats.org/officeDocument/2006/relationships/image" Target="../media/image436.png"/><Relationship Id="rId252" Type="http://schemas.openxmlformats.org/officeDocument/2006/relationships/image" Target="../media/image449.png"/><Relationship Id="rId47" Type="http://schemas.openxmlformats.org/officeDocument/2006/relationships/image" Target="../media/image314.png"/><Relationship Id="rId68" Type="http://schemas.openxmlformats.org/officeDocument/2006/relationships/customXml" Target="../ink/ink2558.xml"/><Relationship Id="rId89" Type="http://schemas.openxmlformats.org/officeDocument/2006/relationships/image" Target="../media/image336.png"/><Relationship Id="rId112" Type="http://schemas.openxmlformats.org/officeDocument/2006/relationships/customXml" Target="../ink/ink2580.xml"/><Relationship Id="rId133" Type="http://schemas.openxmlformats.org/officeDocument/2006/relationships/image" Target="../media/image357.png"/><Relationship Id="rId154" Type="http://schemas.openxmlformats.org/officeDocument/2006/relationships/customXml" Target="../ink/ink2601.xml"/><Relationship Id="rId175" Type="http://schemas.openxmlformats.org/officeDocument/2006/relationships/image" Target="../media/image4080.png"/><Relationship Id="rId196" Type="http://schemas.openxmlformats.org/officeDocument/2006/relationships/customXml" Target="../ink/ink2622.xml"/><Relationship Id="rId200" Type="http://schemas.openxmlformats.org/officeDocument/2006/relationships/customXml" Target="../ink/ink2624.xml"/><Relationship Id="rId16" Type="http://schemas.openxmlformats.org/officeDocument/2006/relationships/customXml" Target="../ink/ink2532.xml"/><Relationship Id="rId221" Type="http://schemas.openxmlformats.org/officeDocument/2006/relationships/image" Target="../media/image431.png"/><Relationship Id="rId242" Type="http://schemas.openxmlformats.org/officeDocument/2006/relationships/image" Target="../media/image441.png"/><Relationship Id="rId263" Type="http://schemas.openxmlformats.org/officeDocument/2006/relationships/customXml" Target="../ink/ink2656.xml"/><Relationship Id="rId37" Type="http://schemas.openxmlformats.org/officeDocument/2006/relationships/image" Target="../media/image309.png"/><Relationship Id="rId58" Type="http://schemas.openxmlformats.org/officeDocument/2006/relationships/customXml" Target="../ink/ink2553.xml"/><Relationship Id="rId79" Type="http://schemas.openxmlformats.org/officeDocument/2006/relationships/image" Target="../media/image331.png"/><Relationship Id="rId102" Type="http://schemas.openxmlformats.org/officeDocument/2006/relationships/customXml" Target="../ink/ink2575.xml"/><Relationship Id="rId123" Type="http://schemas.openxmlformats.org/officeDocument/2006/relationships/image" Target="../media/image352.png"/><Relationship Id="rId144" Type="http://schemas.openxmlformats.org/officeDocument/2006/relationships/customXml" Target="../ink/ink2596.xml"/><Relationship Id="rId90" Type="http://schemas.openxmlformats.org/officeDocument/2006/relationships/customXml" Target="../ink/ink2569.xml"/><Relationship Id="rId165" Type="http://schemas.openxmlformats.org/officeDocument/2006/relationships/image" Target="../media/image403.png"/><Relationship Id="rId186" Type="http://schemas.openxmlformats.org/officeDocument/2006/relationships/customXml" Target="../ink/ink2617.xml"/><Relationship Id="rId211" Type="http://schemas.openxmlformats.org/officeDocument/2006/relationships/image" Target="../media/image426.png"/><Relationship Id="rId232" Type="http://schemas.openxmlformats.org/officeDocument/2006/relationships/customXml" Target="../ink/ink2640.xml"/><Relationship Id="rId253" Type="http://schemas.openxmlformats.org/officeDocument/2006/relationships/customXml" Target="../ink/ink2651.xml"/><Relationship Id="rId27" Type="http://schemas.openxmlformats.org/officeDocument/2006/relationships/image" Target="../media/image293.png"/><Relationship Id="rId48" Type="http://schemas.openxmlformats.org/officeDocument/2006/relationships/customXml" Target="../ink/ink2548.xml"/><Relationship Id="rId69" Type="http://schemas.openxmlformats.org/officeDocument/2006/relationships/image" Target="../media/image327.png"/><Relationship Id="rId113" Type="http://schemas.openxmlformats.org/officeDocument/2006/relationships/image" Target="../media/image55.png"/><Relationship Id="rId134" Type="http://schemas.openxmlformats.org/officeDocument/2006/relationships/customXml" Target="../ink/ink2591.xml"/><Relationship Id="rId80" Type="http://schemas.openxmlformats.org/officeDocument/2006/relationships/customXml" Target="../ink/ink2564.xml"/><Relationship Id="rId155" Type="http://schemas.openxmlformats.org/officeDocument/2006/relationships/image" Target="../media/image398.png"/><Relationship Id="rId176" Type="http://schemas.openxmlformats.org/officeDocument/2006/relationships/customXml" Target="../ink/ink2612.xml"/><Relationship Id="rId197" Type="http://schemas.openxmlformats.org/officeDocument/2006/relationships/image" Target="../media/image419.png"/><Relationship Id="rId201" Type="http://schemas.openxmlformats.org/officeDocument/2006/relationships/image" Target="../media/image421.png"/><Relationship Id="rId222" Type="http://schemas.openxmlformats.org/officeDocument/2006/relationships/customXml" Target="../ink/ink2635.xml"/><Relationship Id="rId243" Type="http://schemas.openxmlformats.org/officeDocument/2006/relationships/customXml" Target="../ink/ink2646.xml"/><Relationship Id="rId264" Type="http://schemas.openxmlformats.org/officeDocument/2006/relationships/image" Target="../media/image455.png"/><Relationship Id="rId17" Type="http://schemas.openxmlformats.org/officeDocument/2006/relationships/image" Target="../media/image288.png"/><Relationship Id="rId38" Type="http://schemas.openxmlformats.org/officeDocument/2006/relationships/customXml" Target="../ink/ink2543.xml"/><Relationship Id="rId59" Type="http://schemas.openxmlformats.org/officeDocument/2006/relationships/image" Target="../media/image320.png"/><Relationship Id="rId103" Type="http://schemas.openxmlformats.org/officeDocument/2006/relationships/image" Target="../media/image343.png"/><Relationship Id="rId124" Type="http://schemas.openxmlformats.org/officeDocument/2006/relationships/customXml" Target="../ink/ink2586.xml"/><Relationship Id="rId70" Type="http://schemas.openxmlformats.org/officeDocument/2006/relationships/customXml" Target="../ink/ink2559.xml"/><Relationship Id="rId91" Type="http://schemas.openxmlformats.org/officeDocument/2006/relationships/image" Target="../media/image337.png"/><Relationship Id="rId145" Type="http://schemas.openxmlformats.org/officeDocument/2006/relationships/image" Target="../media/image393.png"/><Relationship Id="rId166" Type="http://schemas.openxmlformats.org/officeDocument/2006/relationships/customXml" Target="../ink/ink2607.xml"/><Relationship Id="rId187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630.xml"/><Relationship Id="rId233" Type="http://schemas.openxmlformats.org/officeDocument/2006/relationships/image" Target="../media/image437.png"/><Relationship Id="rId254" Type="http://schemas.openxmlformats.org/officeDocument/2006/relationships/image" Target="../media/image450.png"/><Relationship Id="rId28" Type="http://schemas.openxmlformats.org/officeDocument/2006/relationships/customXml" Target="../ink/ink2538.xml"/><Relationship Id="rId49" Type="http://schemas.openxmlformats.org/officeDocument/2006/relationships/image" Target="../media/image315.png"/><Relationship Id="rId114" Type="http://schemas.openxmlformats.org/officeDocument/2006/relationships/customXml" Target="../ink/ink2581.xml"/><Relationship Id="rId60" Type="http://schemas.openxmlformats.org/officeDocument/2006/relationships/customXml" Target="../ink/ink2554.xml"/><Relationship Id="rId81" Type="http://schemas.openxmlformats.org/officeDocument/2006/relationships/image" Target="../media/image332.png"/><Relationship Id="rId135" Type="http://schemas.openxmlformats.org/officeDocument/2006/relationships/image" Target="../media/image358.png"/><Relationship Id="rId156" Type="http://schemas.openxmlformats.org/officeDocument/2006/relationships/customXml" Target="../ink/ink2602.xml"/><Relationship Id="rId177" Type="http://schemas.openxmlformats.org/officeDocument/2006/relationships/image" Target="../media/image409.png"/><Relationship Id="rId198" Type="http://schemas.openxmlformats.org/officeDocument/2006/relationships/customXml" Target="../ink/ink2623.xml"/><Relationship Id="rId202" Type="http://schemas.openxmlformats.org/officeDocument/2006/relationships/customXml" Target="../ink/ink2625.xml"/><Relationship Id="rId223" Type="http://schemas.openxmlformats.org/officeDocument/2006/relationships/image" Target="../media/image432.png"/><Relationship Id="rId244" Type="http://schemas.openxmlformats.org/officeDocument/2006/relationships/image" Target="../media/image442.png"/><Relationship Id="rId18" Type="http://schemas.openxmlformats.org/officeDocument/2006/relationships/customXml" Target="../ink/ink2533.xml"/><Relationship Id="rId39" Type="http://schemas.openxmlformats.org/officeDocument/2006/relationships/image" Target="../media/image310.png"/><Relationship Id="rId265" Type="http://schemas.openxmlformats.org/officeDocument/2006/relationships/customXml" Target="../ink/ink2657.xml"/><Relationship Id="rId50" Type="http://schemas.openxmlformats.org/officeDocument/2006/relationships/customXml" Target="../ink/ink2549.xml"/><Relationship Id="rId104" Type="http://schemas.openxmlformats.org/officeDocument/2006/relationships/customXml" Target="../ink/ink2576.xml"/><Relationship Id="rId125" Type="http://schemas.openxmlformats.org/officeDocument/2006/relationships/image" Target="../media/image353.png"/><Relationship Id="rId146" Type="http://schemas.openxmlformats.org/officeDocument/2006/relationships/customXml" Target="../ink/ink2597.xml"/><Relationship Id="rId167" Type="http://schemas.openxmlformats.org/officeDocument/2006/relationships/image" Target="../media/image404.png"/><Relationship Id="rId188" Type="http://schemas.openxmlformats.org/officeDocument/2006/relationships/customXml" Target="../ink/ink2618.xml"/><Relationship Id="rId71" Type="http://schemas.openxmlformats.org/officeDocument/2006/relationships/image" Target="../media/image328.png"/><Relationship Id="rId92" Type="http://schemas.openxmlformats.org/officeDocument/2006/relationships/customXml" Target="../ink/ink2570.xml"/><Relationship Id="rId213" Type="http://schemas.openxmlformats.org/officeDocument/2006/relationships/image" Target="../media/image427.png"/><Relationship Id="rId234" Type="http://schemas.openxmlformats.org/officeDocument/2006/relationships/customXml" Target="../ink/ink2641.xml"/><Relationship Id="rId2" Type="http://schemas.openxmlformats.org/officeDocument/2006/relationships/customXml" Target="../ink/ink2525.xml"/><Relationship Id="rId29" Type="http://schemas.openxmlformats.org/officeDocument/2006/relationships/image" Target="../media/image294.png"/><Relationship Id="rId255" Type="http://schemas.openxmlformats.org/officeDocument/2006/relationships/customXml" Target="../ink/ink2652.xml"/><Relationship Id="rId40" Type="http://schemas.openxmlformats.org/officeDocument/2006/relationships/customXml" Target="../ink/ink2544.xml"/><Relationship Id="rId115" Type="http://schemas.openxmlformats.org/officeDocument/2006/relationships/image" Target="../media/image348.png"/><Relationship Id="rId136" Type="http://schemas.openxmlformats.org/officeDocument/2006/relationships/customXml" Target="../ink/ink2592.xml"/><Relationship Id="rId157" Type="http://schemas.openxmlformats.org/officeDocument/2006/relationships/image" Target="../media/image399.png"/><Relationship Id="rId178" Type="http://schemas.openxmlformats.org/officeDocument/2006/relationships/customXml" Target="../ink/ink2613.xml"/><Relationship Id="rId61" Type="http://schemas.openxmlformats.org/officeDocument/2006/relationships/image" Target="../media/image321.png"/><Relationship Id="rId82" Type="http://schemas.openxmlformats.org/officeDocument/2006/relationships/customXml" Target="../ink/ink2565.xml"/><Relationship Id="rId199" Type="http://schemas.openxmlformats.org/officeDocument/2006/relationships/image" Target="../media/image420.png"/><Relationship Id="rId203" Type="http://schemas.openxmlformats.org/officeDocument/2006/relationships/image" Target="../media/image422.png"/><Relationship Id="rId19" Type="http://schemas.openxmlformats.org/officeDocument/2006/relationships/image" Target="../media/image289.png"/><Relationship Id="rId224" Type="http://schemas.openxmlformats.org/officeDocument/2006/relationships/customXml" Target="../ink/ink2636.xml"/><Relationship Id="rId245" Type="http://schemas.openxmlformats.org/officeDocument/2006/relationships/customXml" Target="../ink/ink2647.xml"/><Relationship Id="rId266" Type="http://schemas.openxmlformats.org/officeDocument/2006/relationships/image" Target="../media/image456.png"/><Relationship Id="rId30" Type="http://schemas.openxmlformats.org/officeDocument/2006/relationships/customXml" Target="../ink/ink2539.xml"/><Relationship Id="rId105" Type="http://schemas.openxmlformats.org/officeDocument/2006/relationships/image" Target="../media/image344.png"/><Relationship Id="rId126" Type="http://schemas.openxmlformats.org/officeDocument/2006/relationships/customXml" Target="../ink/ink2587.xml"/><Relationship Id="rId147" Type="http://schemas.openxmlformats.org/officeDocument/2006/relationships/image" Target="../media/image394.png"/><Relationship Id="rId168" Type="http://schemas.openxmlformats.org/officeDocument/2006/relationships/customXml" Target="../ink/ink2608.xml"/><Relationship Id="rId51" Type="http://schemas.openxmlformats.org/officeDocument/2006/relationships/image" Target="../media/image316.png"/><Relationship Id="rId72" Type="http://schemas.openxmlformats.org/officeDocument/2006/relationships/customXml" Target="../ink/ink2560.xml"/><Relationship Id="rId93" Type="http://schemas.openxmlformats.org/officeDocument/2006/relationships/image" Target="../media/image338.png"/><Relationship Id="rId189" Type="http://schemas.openxmlformats.org/officeDocument/2006/relationships/image" Target="../media/image415.png"/><Relationship Id="rId3" Type="http://schemas.openxmlformats.org/officeDocument/2006/relationships/image" Target="../media/image280.png"/><Relationship Id="rId214" Type="http://schemas.openxmlformats.org/officeDocument/2006/relationships/customXml" Target="../ink/ink2631.xml"/><Relationship Id="rId235" Type="http://schemas.openxmlformats.org/officeDocument/2006/relationships/image" Target="../media/image438.png"/><Relationship Id="rId256" Type="http://schemas.openxmlformats.org/officeDocument/2006/relationships/image" Target="../media/image451.png"/><Relationship Id="rId116" Type="http://schemas.openxmlformats.org/officeDocument/2006/relationships/customXml" Target="../ink/ink2582.xml"/><Relationship Id="rId137" Type="http://schemas.openxmlformats.org/officeDocument/2006/relationships/image" Target="../media/image359.png"/><Relationship Id="rId158" Type="http://schemas.openxmlformats.org/officeDocument/2006/relationships/customXml" Target="../ink/ink2603.xml"/><Relationship Id="rId20" Type="http://schemas.openxmlformats.org/officeDocument/2006/relationships/customXml" Target="../ink/ink2534.xml"/><Relationship Id="rId41" Type="http://schemas.openxmlformats.org/officeDocument/2006/relationships/image" Target="../media/image311.png"/><Relationship Id="rId62" Type="http://schemas.openxmlformats.org/officeDocument/2006/relationships/customXml" Target="../ink/ink2555.xml"/><Relationship Id="rId83" Type="http://schemas.openxmlformats.org/officeDocument/2006/relationships/image" Target="../media/image333.png"/><Relationship Id="rId179" Type="http://schemas.openxmlformats.org/officeDocument/2006/relationships/image" Target="../media/image410.png"/><Relationship Id="rId190" Type="http://schemas.openxmlformats.org/officeDocument/2006/relationships/customXml" Target="../ink/ink2619.xml"/><Relationship Id="rId204" Type="http://schemas.openxmlformats.org/officeDocument/2006/relationships/customXml" Target="../ink/ink2626.xml"/><Relationship Id="rId225" Type="http://schemas.openxmlformats.org/officeDocument/2006/relationships/image" Target="../media/image433.png"/><Relationship Id="rId246" Type="http://schemas.openxmlformats.org/officeDocument/2006/relationships/image" Target="../media/image446.png"/><Relationship Id="rId267" Type="http://schemas.openxmlformats.org/officeDocument/2006/relationships/customXml" Target="../ink/ink2658.xml"/><Relationship Id="rId106" Type="http://schemas.openxmlformats.org/officeDocument/2006/relationships/customXml" Target="../ink/ink2577.xml"/><Relationship Id="rId127" Type="http://schemas.openxmlformats.org/officeDocument/2006/relationships/image" Target="../media/image354.png"/><Relationship Id="rId10" Type="http://schemas.openxmlformats.org/officeDocument/2006/relationships/customXml" Target="../ink/ink2529.xml"/><Relationship Id="rId31" Type="http://schemas.openxmlformats.org/officeDocument/2006/relationships/image" Target="../media/image295.png"/><Relationship Id="rId52" Type="http://schemas.openxmlformats.org/officeDocument/2006/relationships/customXml" Target="../ink/ink2550.xml"/><Relationship Id="rId73" Type="http://schemas.openxmlformats.org/officeDocument/2006/relationships/image" Target="../media/image64.png"/><Relationship Id="rId94" Type="http://schemas.openxmlformats.org/officeDocument/2006/relationships/customXml" Target="../ink/ink2571.xml"/><Relationship Id="rId148" Type="http://schemas.openxmlformats.org/officeDocument/2006/relationships/customXml" Target="../ink/ink2598.xml"/><Relationship Id="rId169" Type="http://schemas.openxmlformats.org/officeDocument/2006/relationships/image" Target="../media/image405.png"/><Relationship Id="rId4" Type="http://schemas.openxmlformats.org/officeDocument/2006/relationships/customXml" Target="../ink/ink2526.xml"/><Relationship Id="rId180" Type="http://schemas.openxmlformats.org/officeDocument/2006/relationships/customXml" Target="../ink/ink2614.xml"/><Relationship Id="rId215" Type="http://schemas.openxmlformats.org/officeDocument/2006/relationships/image" Target="../media/image428.png"/><Relationship Id="rId236" Type="http://schemas.openxmlformats.org/officeDocument/2006/relationships/customXml" Target="../ink/ink2642.xml"/><Relationship Id="rId257" Type="http://schemas.openxmlformats.org/officeDocument/2006/relationships/customXml" Target="../ink/ink2653.xml"/><Relationship Id="rId42" Type="http://schemas.openxmlformats.org/officeDocument/2006/relationships/customXml" Target="../ink/ink2545.xml"/><Relationship Id="rId84" Type="http://schemas.openxmlformats.org/officeDocument/2006/relationships/customXml" Target="../ink/ink2566.xml"/><Relationship Id="rId138" Type="http://schemas.openxmlformats.org/officeDocument/2006/relationships/customXml" Target="../ink/ink2593.xml"/><Relationship Id="rId191" Type="http://schemas.openxmlformats.org/officeDocument/2006/relationships/image" Target="../media/image416.png"/><Relationship Id="rId205" Type="http://schemas.openxmlformats.org/officeDocument/2006/relationships/image" Target="../media/image423.png"/><Relationship Id="rId247" Type="http://schemas.openxmlformats.org/officeDocument/2006/relationships/customXml" Target="../ink/ink2648.xml"/></Relationships>
</file>

<file path=ppt/slides/_rels/slide7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9.png"/><Relationship Id="rId21" Type="http://schemas.openxmlformats.org/officeDocument/2006/relationships/image" Target="../media/image290.png"/><Relationship Id="rId63" Type="http://schemas.openxmlformats.org/officeDocument/2006/relationships/image" Target="../media/image322.png"/><Relationship Id="rId159" Type="http://schemas.openxmlformats.org/officeDocument/2006/relationships/image" Target="../media/image400.png"/><Relationship Id="rId170" Type="http://schemas.openxmlformats.org/officeDocument/2006/relationships/customXml" Target="../ink/ink2744.xml"/><Relationship Id="rId226" Type="http://schemas.openxmlformats.org/officeDocument/2006/relationships/customXml" Target="../ink/ink2772.xml"/><Relationship Id="rId268" Type="http://schemas.openxmlformats.org/officeDocument/2006/relationships/image" Target="../media/image457.png"/><Relationship Id="rId32" Type="http://schemas.openxmlformats.org/officeDocument/2006/relationships/customXml" Target="../ink/ink2675.xml"/><Relationship Id="rId74" Type="http://schemas.openxmlformats.org/officeDocument/2006/relationships/customXml" Target="../ink/ink2696.xml"/><Relationship Id="rId128" Type="http://schemas.openxmlformats.org/officeDocument/2006/relationships/customXml" Target="../ink/ink2723.xml"/><Relationship Id="rId5" Type="http://schemas.openxmlformats.org/officeDocument/2006/relationships/image" Target="../media/image281.png"/><Relationship Id="rId95" Type="http://schemas.openxmlformats.org/officeDocument/2006/relationships/image" Target="../media/image339.png"/><Relationship Id="rId160" Type="http://schemas.openxmlformats.org/officeDocument/2006/relationships/customXml" Target="../ink/ink2739.xml"/><Relationship Id="rId181" Type="http://schemas.openxmlformats.org/officeDocument/2006/relationships/image" Target="../media/image411.png"/><Relationship Id="rId216" Type="http://schemas.openxmlformats.org/officeDocument/2006/relationships/customXml" Target="../ink/ink2767.xml"/><Relationship Id="rId237" Type="http://schemas.openxmlformats.org/officeDocument/2006/relationships/customXml" Target="../ink/ink2778.xml"/><Relationship Id="rId258" Type="http://schemas.openxmlformats.org/officeDocument/2006/relationships/image" Target="../media/image452.png"/><Relationship Id="rId22" Type="http://schemas.openxmlformats.org/officeDocument/2006/relationships/customXml" Target="../ink/ink2670.xml"/><Relationship Id="rId43" Type="http://schemas.openxmlformats.org/officeDocument/2006/relationships/image" Target="../media/image312.png"/><Relationship Id="rId64" Type="http://schemas.openxmlformats.org/officeDocument/2006/relationships/customXml" Target="../ink/ink2691.xml"/><Relationship Id="rId118" Type="http://schemas.openxmlformats.org/officeDocument/2006/relationships/customXml" Target="../ink/ink2718.xml"/><Relationship Id="rId139" Type="http://schemas.openxmlformats.org/officeDocument/2006/relationships/image" Target="../media/image360.png"/><Relationship Id="rId85" Type="http://schemas.openxmlformats.org/officeDocument/2006/relationships/image" Target="../media/image334.png"/><Relationship Id="rId150" Type="http://schemas.openxmlformats.org/officeDocument/2006/relationships/customXml" Target="../ink/ink2734.xml"/><Relationship Id="rId171" Type="http://schemas.openxmlformats.org/officeDocument/2006/relationships/image" Target="../media/image406.png"/><Relationship Id="rId192" Type="http://schemas.openxmlformats.org/officeDocument/2006/relationships/customXml" Target="../ink/ink2755.xml"/><Relationship Id="rId206" Type="http://schemas.openxmlformats.org/officeDocument/2006/relationships/customXml" Target="../ink/ink2762.xml"/><Relationship Id="rId227" Type="http://schemas.openxmlformats.org/officeDocument/2006/relationships/image" Target="../media/image434.png"/><Relationship Id="rId248" Type="http://schemas.openxmlformats.org/officeDocument/2006/relationships/image" Target="../media/image447.png"/><Relationship Id="rId269" Type="http://schemas.openxmlformats.org/officeDocument/2006/relationships/customXml" Target="../ink/ink2794.xml"/><Relationship Id="rId12" Type="http://schemas.openxmlformats.org/officeDocument/2006/relationships/customXml" Target="../ink/ink2665.xml"/><Relationship Id="rId33" Type="http://schemas.openxmlformats.org/officeDocument/2006/relationships/image" Target="../media/image296.png"/><Relationship Id="rId108" Type="http://schemas.openxmlformats.org/officeDocument/2006/relationships/customXml" Target="../ink/ink2713.xml"/><Relationship Id="rId129" Type="http://schemas.openxmlformats.org/officeDocument/2006/relationships/image" Target="../media/image355.png"/><Relationship Id="rId54" Type="http://schemas.openxmlformats.org/officeDocument/2006/relationships/customXml" Target="../ink/ink2686.xml"/><Relationship Id="rId75" Type="http://schemas.openxmlformats.org/officeDocument/2006/relationships/image" Target="../media/image329.png"/><Relationship Id="rId96" Type="http://schemas.openxmlformats.org/officeDocument/2006/relationships/customXml" Target="../ink/ink2707.xml"/><Relationship Id="rId140" Type="http://schemas.openxmlformats.org/officeDocument/2006/relationships/customXml" Target="../ink/ink2729.xml"/><Relationship Id="rId161" Type="http://schemas.openxmlformats.org/officeDocument/2006/relationships/image" Target="../media/image401.png"/><Relationship Id="rId182" Type="http://schemas.openxmlformats.org/officeDocument/2006/relationships/customXml" Target="../ink/ink2750.xml"/><Relationship Id="rId217" Type="http://schemas.openxmlformats.org/officeDocument/2006/relationships/image" Target="../media/image429.png"/><Relationship Id="rId6" Type="http://schemas.openxmlformats.org/officeDocument/2006/relationships/customXml" Target="../ink/ink2662.xml"/><Relationship Id="rId238" Type="http://schemas.openxmlformats.org/officeDocument/2006/relationships/image" Target="../media/image439.png"/><Relationship Id="rId259" Type="http://schemas.openxmlformats.org/officeDocument/2006/relationships/customXml" Target="../ink/ink2789.xml"/><Relationship Id="rId23" Type="http://schemas.openxmlformats.org/officeDocument/2006/relationships/image" Target="../media/image291.png"/><Relationship Id="rId119" Type="http://schemas.openxmlformats.org/officeDocument/2006/relationships/image" Target="../media/image350.png"/><Relationship Id="rId270" Type="http://schemas.openxmlformats.org/officeDocument/2006/relationships/image" Target="../media/image458.png"/><Relationship Id="rId44" Type="http://schemas.openxmlformats.org/officeDocument/2006/relationships/customXml" Target="../ink/ink2681.xml"/><Relationship Id="rId65" Type="http://schemas.openxmlformats.org/officeDocument/2006/relationships/image" Target="../media/image323.png"/><Relationship Id="rId86" Type="http://schemas.openxmlformats.org/officeDocument/2006/relationships/customXml" Target="../ink/ink2702.xml"/><Relationship Id="rId130" Type="http://schemas.openxmlformats.org/officeDocument/2006/relationships/customXml" Target="../ink/ink2724.xml"/><Relationship Id="rId151" Type="http://schemas.openxmlformats.org/officeDocument/2006/relationships/image" Target="../media/image396.png"/><Relationship Id="rId172" Type="http://schemas.openxmlformats.org/officeDocument/2006/relationships/customXml" Target="../ink/ink2745.xml"/><Relationship Id="rId193" Type="http://schemas.openxmlformats.org/officeDocument/2006/relationships/image" Target="../media/image417.png"/><Relationship Id="rId207" Type="http://schemas.openxmlformats.org/officeDocument/2006/relationships/image" Target="../media/image424.png"/><Relationship Id="rId228" Type="http://schemas.openxmlformats.org/officeDocument/2006/relationships/customXml" Target="../ink/ink2773.xml"/><Relationship Id="rId249" Type="http://schemas.openxmlformats.org/officeDocument/2006/relationships/customXml" Target="../ink/ink2784.xml"/><Relationship Id="rId13" Type="http://schemas.openxmlformats.org/officeDocument/2006/relationships/image" Target="../media/image285.png"/><Relationship Id="rId109" Type="http://schemas.openxmlformats.org/officeDocument/2006/relationships/image" Target="../media/image346.png"/><Relationship Id="rId260" Type="http://schemas.openxmlformats.org/officeDocument/2006/relationships/image" Target="../media/image453.png"/><Relationship Id="rId34" Type="http://schemas.openxmlformats.org/officeDocument/2006/relationships/customXml" Target="../ink/ink2676.xml"/><Relationship Id="rId55" Type="http://schemas.openxmlformats.org/officeDocument/2006/relationships/image" Target="../media/image318.png"/><Relationship Id="rId76" Type="http://schemas.openxmlformats.org/officeDocument/2006/relationships/customXml" Target="../ink/ink2697.xml"/><Relationship Id="rId97" Type="http://schemas.openxmlformats.org/officeDocument/2006/relationships/image" Target="../media/image340.png"/><Relationship Id="rId120" Type="http://schemas.openxmlformats.org/officeDocument/2006/relationships/customXml" Target="../ink/ink2719.xml"/><Relationship Id="rId141" Type="http://schemas.openxmlformats.org/officeDocument/2006/relationships/image" Target="../media/image391.png"/><Relationship Id="rId7" Type="http://schemas.openxmlformats.org/officeDocument/2006/relationships/image" Target="../media/image282.png"/><Relationship Id="rId162" Type="http://schemas.openxmlformats.org/officeDocument/2006/relationships/customXml" Target="../ink/ink2740.xml"/><Relationship Id="rId183" Type="http://schemas.openxmlformats.org/officeDocument/2006/relationships/image" Target="../media/image412.png"/><Relationship Id="rId218" Type="http://schemas.openxmlformats.org/officeDocument/2006/relationships/customXml" Target="../ink/ink2768.xml"/><Relationship Id="rId239" Type="http://schemas.openxmlformats.org/officeDocument/2006/relationships/customXml" Target="../ink/ink2779.xml"/><Relationship Id="rId250" Type="http://schemas.openxmlformats.org/officeDocument/2006/relationships/image" Target="../media/image448.png"/><Relationship Id="rId271" Type="http://schemas.openxmlformats.org/officeDocument/2006/relationships/customXml" Target="../ink/ink2795.xml"/><Relationship Id="rId24" Type="http://schemas.openxmlformats.org/officeDocument/2006/relationships/customXml" Target="../ink/ink2671.xml"/><Relationship Id="rId45" Type="http://schemas.openxmlformats.org/officeDocument/2006/relationships/image" Target="../media/image313.png"/><Relationship Id="rId66" Type="http://schemas.openxmlformats.org/officeDocument/2006/relationships/customXml" Target="../ink/ink2692.xml"/><Relationship Id="rId87" Type="http://schemas.openxmlformats.org/officeDocument/2006/relationships/image" Target="../media/image335.png"/><Relationship Id="rId110" Type="http://schemas.openxmlformats.org/officeDocument/2006/relationships/customXml" Target="../ink/ink2714.xml"/><Relationship Id="rId131" Type="http://schemas.openxmlformats.org/officeDocument/2006/relationships/image" Target="../media/image356.png"/><Relationship Id="rId152" Type="http://schemas.openxmlformats.org/officeDocument/2006/relationships/customXml" Target="../ink/ink2735.xml"/><Relationship Id="rId173" Type="http://schemas.openxmlformats.org/officeDocument/2006/relationships/image" Target="../media/image4070.png"/><Relationship Id="rId194" Type="http://schemas.openxmlformats.org/officeDocument/2006/relationships/customXml" Target="../ink/ink2756.xml"/><Relationship Id="rId208" Type="http://schemas.openxmlformats.org/officeDocument/2006/relationships/customXml" Target="../ink/ink2763.xml"/><Relationship Id="rId229" Type="http://schemas.openxmlformats.org/officeDocument/2006/relationships/image" Target="../media/image435.png"/><Relationship Id="rId240" Type="http://schemas.openxmlformats.org/officeDocument/2006/relationships/image" Target="../media/image440.png"/><Relationship Id="rId261" Type="http://schemas.openxmlformats.org/officeDocument/2006/relationships/customXml" Target="../ink/ink2790.xml"/><Relationship Id="rId14" Type="http://schemas.openxmlformats.org/officeDocument/2006/relationships/customXml" Target="../ink/ink2666.xml"/><Relationship Id="rId35" Type="http://schemas.openxmlformats.org/officeDocument/2006/relationships/image" Target="../media/image308.png"/><Relationship Id="rId56" Type="http://schemas.openxmlformats.org/officeDocument/2006/relationships/customXml" Target="../ink/ink2687.xml"/><Relationship Id="rId77" Type="http://schemas.openxmlformats.org/officeDocument/2006/relationships/image" Target="../media/image330.png"/><Relationship Id="rId100" Type="http://schemas.openxmlformats.org/officeDocument/2006/relationships/customXml" Target="../ink/ink2709.xml"/><Relationship Id="rId8" Type="http://schemas.openxmlformats.org/officeDocument/2006/relationships/customXml" Target="../ink/ink2663.xml"/><Relationship Id="rId98" Type="http://schemas.openxmlformats.org/officeDocument/2006/relationships/customXml" Target="../ink/ink2708.xml"/><Relationship Id="rId121" Type="http://schemas.openxmlformats.org/officeDocument/2006/relationships/image" Target="../media/image351.png"/><Relationship Id="rId142" Type="http://schemas.openxmlformats.org/officeDocument/2006/relationships/customXml" Target="../ink/ink2730.xml"/><Relationship Id="rId163" Type="http://schemas.openxmlformats.org/officeDocument/2006/relationships/image" Target="../media/image402.png"/><Relationship Id="rId184" Type="http://schemas.openxmlformats.org/officeDocument/2006/relationships/customXml" Target="../ink/ink2751.xml"/><Relationship Id="rId219" Type="http://schemas.openxmlformats.org/officeDocument/2006/relationships/image" Target="../media/image430.png"/><Relationship Id="rId230" Type="http://schemas.openxmlformats.org/officeDocument/2006/relationships/customXml" Target="../ink/ink2774.xml"/><Relationship Id="rId251" Type="http://schemas.openxmlformats.org/officeDocument/2006/relationships/customXml" Target="../ink/ink2785.xml"/><Relationship Id="rId25" Type="http://schemas.openxmlformats.org/officeDocument/2006/relationships/image" Target="../media/image292.png"/><Relationship Id="rId46" Type="http://schemas.openxmlformats.org/officeDocument/2006/relationships/customXml" Target="../ink/ink2682.xml"/><Relationship Id="rId67" Type="http://schemas.openxmlformats.org/officeDocument/2006/relationships/image" Target="../media/image324.png"/><Relationship Id="rId272" Type="http://schemas.openxmlformats.org/officeDocument/2006/relationships/image" Target="../media/image459.png"/><Relationship Id="rId88" Type="http://schemas.openxmlformats.org/officeDocument/2006/relationships/customXml" Target="../ink/ink2703.xml"/><Relationship Id="rId111" Type="http://schemas.openxmlformats.org/officeDocument/2006/relationships/image" Target="../media/image347.png"/><Relationship Id="rId132" Type="http://schemas.openxmlformats.org/officeDocument/2006/relationships/customXml" Target="../ink/ink2725.xml"/><Relationship Id="rId153" Type="http://schemas.openxmlformats.org/officeDocument/2006/relationships/image" Target="../media/image397.png"/><Relationship Id="rId174" Type="http://schemas.openxmlformats.org/officeDocument/2006/relationships/customXml" Target="../ink/ink2746.xml"/><Relationship Id="rId195" Type="http://schemas.openxmlformats.org/officeDocument/2006/relationships/image" Target="../media/image418.png"/><Relationship Id="rId209" Type="http://schemas.openxmlformats.org/officeDocument/2006/relationships/image" Target="../media/image425.png"/><Relationship Id="rId220" Type="http://schemas.openxmlformats.org/officeDocument/2006/relationships/customXml" Target="../ink/ink2769.xml"/><Relationship Id="rId241" Type="http://schemas.openxmlformats.org/officeDocument/2006/relationships/customXml" Target="../ink/ink2780.xml"/><Relationship Id="rId15" Type="http://schemas.openxmlformats.org/officeDocument/2006/relationships/image" Target="../media/image286.png"/><Relationship Id="rId36" Type="http://schemas.openxmlformats.org/officeDocument/2006/relationships/customXml" Target="../ink/ink2677.xml"/><Relationship Id="rId57" Type="http://schemas.openxmlformats.org/officeDocument/2006/relationships/image" Target="../media/image319.png"/><Relationship Id="rId262" Type="http://schemas.openxmlformats.org/officeDocument/2006/relationships/image" Target="../media/image454.png"/><Relationship Id="rId78" Type="http://schemas.openxmlformats.org/officeDocument/2006/relationships/customXml" Target="../ink/ink2698.xml"/><Relationship Id="rId99" Type="http://schemas.openxmlformats.org/officeDocument/2006/relationships/image" Target="../media/image341.png"/><Relationship Id="rId101" Type="http://schemas.openxmlformats.org/officeDocument/2006/relationships/image" Target="../media/image342.png"/><Relationship Id="rId122" Type="http://schemas.openxmlformats.org/officeDocument/2006/relationships/customXml" Target="../ink/ink2720.xml"/><Relationship Id="rId143" Type="http://schemas.openxmlformats.org/officeDocument/2006/relationships/image" Target="../media/image392.png"/><Relationship Id="rId164" Type="http://schemas.openxmlformats.org/officeDocument/2006/relationships/customXml" Target="../ink/ink2741.xml"/><Relationship Id="rId185" Type="http://schemas.openxmlformats.org/officeDocument/2006/relationships/image" Target="../media/image413.png"/><Relationship Id="rId9" Type="http://schemas.openxmlformats.org/officeDocument/2006/relationships/image" Target="../media/image283.png"/><Relationship Id="rId210" Type="http://schemas.openxmlformats.org/officeDocument/2006/relationships/customXml" Target="../ink/ink2764.xml"/><Relationship Id="rId26" Type="http://schemas.openxmlformats.org/officeDocument/2006/relationships/customXml" Target="../ink/ink2672.xml"/><Relationship Id="rId231" Type="http://schemas.openxmlformats.org/officeDocument/2006/relationships/image" Target="../media/image436.png"/><Relationship Id="rId252" Type="http://schemas.openxmlformats.org/officeDocument/2006/relationships/image" Target="../media/image449.png"/><Relationship Id="rId273" Type="http://schemas.openxmlformats.org/officeDocument/2006/relationships/customXml" Target="../ink/ink2796.xml"/><Relationship Id="rId47" Type="http://schemas.openxmlformats.org/officeDocument/2006/relationships/image" Target="../media/image314.png"/><Relationship Id="rId68" Type="http://schemas.openxmlformats.org/officeDocument/2006/relationships/customXml" Target="../ink/ink2693.xml"/><Relationship Id="rId89" Type="http://schemas.openxmlformats.org/officeDocument/2006/relationships/image" Target="../media/image336.png"/><Relationship Id="rId112" Type="http://schemas.openxmlformats.org/officeDocument/2006/relationships/customXml" Target="../ink/ink2715.xml"/><Relationship Id="rId133" Type="http://schemas.openxmlformats.org/officeDocument/2006/relationships/image" Target="../media/image357.png"/><Relationship Id="rId154" Type="http://schemas.openxmlformats.org/officeDocument/2006/relationships/customXml" Target="../ink/ink2736.xml"/><Relationship Id="rId175" Type="http://schemas.openxmlformats.org/officeDocument/2006/relationships/image" Target="../media/image4080.png"/><Relationship Id="rId196" Type="http://schemas.openxmlformats.org/officeDocument/2006/relationships/customXml" Target="../ink/ink2757.xml"/><Relationship Id="rId200" Type="http://schemas.openxmlformats.org/officeDocument/2006/relationships/customXml" Target="../ink/ink2759.xml"/><Relationship Id="rId16" Type="http://schemas.openxmlformats.org/officeDocument/2006/relationships/customXml" Target="../ink/ink2667.xml"/><Relationship Id="rId221" Type="http://schemas.openxmlformats.org/officeDocument/2006/relationships/image" Target="../media/image431.png"/><Relationship Id="rId242" Type="http://schemas.openxmlformats.org/officeDocument/2006/relationships/image" Target="../media/image441.png"/><Relationship Id="rId263" Type="http://schemas.openxmlformats.org/officeDocument/2006/relationships/customXml" Target="../ink/ink2791.xml"/><Relationship Id="rId37" Type="http://schemas.openxmlformats.org/officeDocument/2006/relationships/image" Target="../media/image309.png"/><Relationship Id="rId58" Type="http://schemas.openxmlformats.org/officeDocument/2006/relationships/customXml" Target="../ink/ink2688.xml"/><Relationship Id="rId79" Type="http://schemas.openxmlformats.org/officeDocument/2006/relationships/image" Target="../media/image331.png"/><Relationship Id="rId102" Type="http://schemas.openxmlformats.org/officeDocument/2006/relationships/customXml" Target="../ink/ink2710.xml"/><Relationship Id="rId123" Type="http://schemas.openxmlformats.org/officeDocument/2006/relationships/image" Target="../media/image352.png"/><Relationship Id="rId144" Type="http://schemas.openxmlformats.org/officeDocument/2006/relationships/customXml" Target="../ink/ink2731.xml"/><Relationship Id="rId90" Type="http://schemas.openxmlformats.org/officeDocument/2006/relationships/customXml" Target="../ink/ink2704.xml"/><Relationship Id="rId165" Type="http://schemas.openxmlformats.org/officeDocument/2006/relationships/image" Target="../media/image403.png"/><Relationship Id="rId186" Type="http://schemas.openxmlformats.org/officeDocument/2006/relationships/customXml" Target="../ink/ink2752.xml"/><Relationship Id="rId211" Type="http://schemas.openxmlformats.org/officeDocument/2006/relationships/image" Target="../media/image426.png"/><Relationship Id="rId232" Type="http://schemas.openxmlformats.org/officeDocument/2006/relationships/customXml" Target="../ink/ink2775.xml"/><Relationship Id="rId253" Type="http://schemas.openxmlformats.org/officeDocument/2006/relationships/customXml" Target="../ink/ink2786.xml"/><Relationship Id="rId274" Type="http://schemas.openxmlformats.org/officeDocument/2006/relationships/image" Target="../media/image460.png"/><Relationship Id="rId27" Type="http://schemas.openxmlformats.org/officeDocument/2006/relationships/image" Target="../media/image293.png"/><Relationship Id="rId48" Type="http://schemas.openxmlformats.org/officeDocument/2006/relationships/customXml" Target="../ink/ink2683.xml"/><Relationship Id="rId69" Type="http://schemas.openxmlformats.org/officeDocument/2006/relationships/image" Target="../media/image327.png"/><Relationship Id="rId113" Type="http://schemas.openxmlformats.org/officeDocument/2006/relationships/image" Target="../media/image55.png"/><Relationship Id="rId134" Type="http://schemas.openxmlformats.org/officeDocument/2006/relationships/customXml" Target="../ink/ink2726.xml"/><Relationship Id="rId80" Type="http://schemas.openxmlformats.org/officeDocument/2006/relationships/customXml" Target="../ink/ink2699.xml"/><Relationship Id="rId155" Type="http://schemas.openxmlformats.org/officeDocument/2006/relationships/image" Target="../media/image398.png"/><Relationship Id="rId176" Type="http://schemas.openxmlformats.org/officeDocument/2006/relationships/customXml" Target="../ink/ink2747.xml"/><Relationship Id="rId197" Type="http://schemas.openxmlformats.org/officeDocument/2006/relationships/image" Target="../media/image419.png"/><Relationship Id="rId201" Type="http://schemas.openxmlformats.org/officeDocument/2006/relationships/image" Target="../media/image421.png"/><Relationship Id="rId222" Type="http://schemas.openxmlformats.org/officeDocument/2006/relationships/customXml" Target="../ink/ink2770.xml"/><Relationship Id="rId243" Type="http://schemas.openxmlformats.org/officeDocument/2006/relationships/customXml" Target="../ink/ink2781.xml"/><Relationship Id="rId264" Type="http://schemas.openxmlformats.org/officeDocument/2006/relationships/image" Target="../media/image455.png"/><Relationship Id="rId17" Type="http://schemas.openxmlformats.org/officeDocument/2006/relationships/image" Target="../media/image288.png"/><Relationship Id="rId38" Type="http://schemas.openxmlformats.org/officeDocument/2006/relationships/customXml" Target="../ink/ink2678.xml"/><Relationship Id="rId59" Type="http://schemas.openxmlformats.org/officeDocument/2006/relationships/image" Target="../media/image320.png"/><Relationship Id="rId103" Type="http://schemas.openxmlformats.org/officeDocument/2006/relationships/image" Target="../media/image343.png"/><Relationship Id="rId124" Type="http://schemas.openxmlformats.org/officeDocument/2006/relationships/customXml" Target="../ink/ink2721.xml"/><Relationship Id="rId70" Type="http://schemas.openxmlformats.org/officeDocument/2006/relationships/customXml" Target="../ink/ink2694.xml"/><Relationship Id="rId91" Type="http://schemas.openxmlformats.org/officeDocument/2006/relationships/image" Target="../media/image337.png"/><Relationship Id="rId145" Type="http://schemas.openxmlformats.org/officeDocument/2006/relationships/image" Target="../media/image393.png"/><Relationship Id="rId166" Type="http://schemas.openxmlformats.org/officeDocument/2006/relationships/customXml" Target="../ink/ink2742.xml"/><Relationship Id="rId187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765.xml"/><Relationship Id="rId233" Type="http://schemas.openxmlformats.org/officeDocument/2006/relationships/image" Target="../media/image437.png"/><Relationship Id="rId254" Type="http://schemas.openxmlformats.org/officeDocument/2006/relationships/image" Target="../media/image450.png"/><Relationship Id="rId28" Type="http://schemas.openxmlformats.org/officeDocument/2006/relationships/customXml" Target="../ink/ink2673.xml"/><Relationship Id="rId49" Type="http://schemas.openxmlformats.org/officeDocument/2006/relationships/image" Target="../media/image315.png"/><Relationship Id="rId114" Type="http://schemas.openxmlformats.org/officeDocument/2006/relationships/customXml" Target="../ink/ink2716.xml"/><Relationship Id="rId275" Type="http://schemas.openxmlformats.org/officeDocument/2006/relationships/customXml" Target="../ink/ink2797.xml"/><Relationship Id="rId60" Type="http://schemas.openxmlformats.org/officeDocument/2006/relationships/customXml" Target="../ink/ink2689.xml"/><Relationship Id="rId81" Type="http://schemas.openxmlformats.org/officeDocument/2006/relationships/image" Target="../media/image332.png"/><Relationship Id="rId135" Type="http://schemas.openxmlformats.org/officeDocument/2006/relationships/image" Target="../media/image358.png"/><Relationship Id="rId156" Type="http://schemas.openxmlformats.org/officeDocument/2006/relationships/customXml" Target="../ink/ink2737.xml"/><Relationship Id="rId177" Type="http://schemas.openxmlformats.org/officeDocument/2006/relationships/image" Target="../media/image409.png"/><Relationship Id="rId198" Type="http://schemas.openxmlformats.org/officeDocument/2006/relationships/customXml" Target="../ink/ink2758.xml"/><Relationship Id="rId202" Type="http://schemas.openxmlformats.org/officeDocument/2006/relationships/customXml" Target="../ink/ink2760.xml"/><Relationship Id="rId223" Type="http://schemas.openxmlformats.org/officeDocument/2006/relationships/image" Target="../media/image432.png"/><Relationship Id="rId244" Type="http://schemas.openxmlformats.org/officeDocument/2006/relationships/image" Target="../media/image442.png"/><Relationship Id="rId18" Type="http://schemas.openxmlformats.org/officeDocument/2006/relationships/customXml" Target="../ink/ink2668.xml"/><Relationship Id="rId39" Type="http://schemas.openxmlformats.org/officeDocument/2006/relationships/image" Target="../media/image310.png"/><Relationship Id="rId265" Type="http://schemas.openxmlformats.org/officeDocument/2006/relationships/customXml" Target="../ink/ink2792.xml"/><Relationship Id="rId50" Type="http://schemas.openxmlformats.org/officeDocument/2006/relationships/customXml" Target="../ink/ink2684.xml"/><Relationship Id="rId104" Type="http://schemas.openxmlformats.org/officeDocument/2006/relationships/customXml" Target="../ink/ink2711.xml"/><Relationship Id="rId125" Type="http://schemas.openxmlformats.org/officeDocument/2006/relationships/image" Target="../media/image353.png"/><Relationship Id="rId146" Type="http://schemas.openxmlformats.org/officeDocument/2006/relationships/customXml" Target="../ink/ink2732.xml"/><Relationship Id="rId167" Type="http://schemas.openxmlformats.org/officeDocument/2006/relationships/image" Target="../media/image404.png"/><Relationship Id="rId188" Type="http://schemas.openxmlformats.org/officeDocument/2006/relationships/customXml" Target="../ink/ink2753.xml"/><Relationship Id="rId71" Type="http://schemas.openxmlformats.org/officeDocument/2006/relationships/image" Target="../media/image328.png"/><Relationship Id="rId92" Type="http://schemas.openxmlformats.org/officeDocument/2006/relationships/customXml" Target="../ink/ink2705.xml"/><Relationship Id="rId213" Type="http://schemas.openxmlformats.org/officeDocument/2006/relationships/image" Target="../media/image427.png"/><Relationship Id="rId234" Type="http://schemas.openxmlformats.org/officeDocument/2006/relationships/customXml" Target="../ink/ink2776.xml"/><Relationship Id="rId2" Type="http://schemas.openxmlformats.org/officeDocument/2006/relationships/customXml" Target="../ink/ink2660.xml"/><Relationship Id="rId29" Type="http://schemas.openxmlformats.org/officeDocument/2006/relationships/image" Target="../media/image294.png"/><Relationship Id="rId255" Type="http://schemas.openxmlformats.org/officeDocument/2006/relationships/customXml" Target="../ink/ink2787.xml"/><Relationship Id="rId276" Type="http://schemas.openxmlformats.org/officeDocument/2006/relationships/customXml" Target="../ink/ink2798.xml"/><Relationship Id="rId40" Type="http://schemas.openxmlformats.org/officeDocument/2006/relationships/customXml" Target="../ink/ink2679.xml"/><Relationship Id="rId115" Type="http://schemas.openxmlformats.org/officeDocument/2006/relationships/image" Target="../media/image348.png"/><Relationship Id="rId136" Type="http://schemas.openxmlformats.org/officeDocument/2006/relationships/customXml" Target="../ink/ink2727.xml"/><Relationship Id="rId157" Type="http://schemas.openxmlformats.org/officeDocument/2006/relationships/image" Target="../media/image399.png"/><Relationship Id="rId178" Type="http://schemas.openxmlformats.org/officeDocument/2006/relationships/customXml" Target="../ink/ink2748.xml"/><Relationship Id="rId61" Type="http://schemas.openxmlformats.org/officeDocument/2006/relationships/image" Target="../media/image321.png"/><Relationship Id="rId82" Type="http://schemas.openxmlformats.org/officeDocument/2006/relationships/customXml" Target="../ink/ink2700.xml"/><Relationship Id="rId199" Type="http://schemas.openxmlformats.org/officeDocument/2006/relationships/image" Target="../media/image420.png"/><Relationship Id="rId203" Type="http://schemas.openxmlformats.org/officeDocument/2006/relationships/image" Target="../media/image422.png"/><Relationship Id="rId19" Type="http://schemas.openxmlformats.org/officeDocument/2006/relationships/image" Target="../media/image289.png"/><Relationship Id="rId224" Type="http://schemas.openxmlformats.org/officeDocument/2006/relationships/customXml" Target="../ink/ink2771.xml"/><Relationship Id="rId245" Type="http://schemas.openxmlformats.org/officeDocument/2006/relationships/customXml" Target="../ink/ink2782.xml"/><Relationship Id="rId266" Type="http://schemas.openxmlformats.org/officeDocument/2006/relationships/image" Target="../media/image456.png"/><Relationship Id="rId30" Type="http://schemas.openxmlformats.org/officeDocument/2006/relationships/customXml" Target="../ink/ink2674.xml"/><Relationship Id="rId105" Type="http://schemas.openxmlformats.org/officeDocument/2006/relationships/image" Target="../media/image344.png"/><Relationship Id="rId126" Type="http://schemas.openxmlformats.org/officeDocument/2006/relationships/customXml" Target="../ink/ink2722.xml"/><Relationship Id="rId147" Type="http://schemas.openxmlformats.org/officeDocument/2006/relationships/image" Target="../media/image394.png"/><Relationship Id="rId168" Type="http://schemas.openxmlformats.org/officeDocument/2006/relationships/customXml" Target="../ink/ink2743.xml"/><Relationship Id="rId51" Type="http://schemas.openxmlformats.org/officeDocument/2006/relationships/image" Target="../media/image316.png"/><Relationship Id="rId72" Type="http://schemas.openxmlformats.org/officeDocument/2006/relationships/customXml" Target="../ink/ink2695.xml"/><Relationship Id="rId93" Type="http://schemas.openxmlformats.org/officeDocument/2006/relationships/image" Target="../media/image338.png"/><Relationship Id="rId189" Type="http://schemas.openxmlformats.org/officeDocument/2006/relationships/image" Target="../media/image415.png"/><Relationship Id="rId3" Type="http://schemas.openxmlformats.org/officeDocument/2006/relationships/image" Target="../media/image280.png"/><Relationship Id="rId214" Type="http://schemas.openxmlformats.org/officeDocument/2006/relationships/customXml" Target="../ink/ink2766.xml"/><Relationship Id="rId235" Type="http://schemas.openxmlformats.org/officeDocument/2006/relationships/image" Target="../media/image438.png"/><Relationship Id="rId256" Type="http://schemas.openxmlformats.org/officeDocument/2006/relationships/image" Target="../media/image451.png"/><Relationship Id="rId116" Type="http://schemas.openxmlformats.org/officeDocument/2006/relationships/customXml" Target="../ink/ink2717.xml"/><Relationship Id="rId137" Type="http://schemas.openxmlformats.org/officeDocument/2006/relationships/image" Target="../media/image359.png"/><Relationship Id="rId158" Type="http://schemas.openxmlformats.org/officeDocument/2006/relationships/customXml" Target="../ink/ink2738.xml"/><Relationship Id="rId20" Type="http://schemas.openxmlformats.org/officeDocument/2006/relationships/customXml" Target="../ink/ink2669.xml"/><Relationship Id="rId41" Type="http://schemas.openxmlformats.org/officeDocument/2006/relationships/image" Target="../media/image311.png"/><Relationship Id="rId62" Type="http://schemas.openxmlformats.org/officeDocument/2006/relationships/customXml" Target="../ink/ink2690.xml"/><Relationship Id="rId83" Type="http://schemas.openxmlformats.org/officeDocument/2006/relationships/image" Target="../media/image333.png"/><Relationship Id="rId179" Type="http://schemas.openxmlformats.org/officeDocument/2006/relationships/image" Target="../media/image410.png"/><Relationship Id="rId190" Type="http://schemas.openxmlformats.org/officeDocument/2006/relationships/customXml" Target="../ink/ink2754.xml"/><Relationship Id="rId204" Type="http://schemas.openxmlformats.org/officeDocument/2006/relationships/customXml" Target="../ink/ink2761.xml"/><Relationship Id="rId225" Type="http://schemas.openxmlformats.org/officeDocument/2006/relationships/image" Target="../media/image433.png"/><Relationship Id="rId246" Type="http://schemas.openxmlformats.org/officeDocument/2006/relationships/image" Target="../media/image446.png"/><Relationship Id="rId267" Type="http://schemas.openxmlformats.org/officeDocument/2006/relationships/customXml" Target="../ink/ink2793.xml"/><Relationship Id="rId106" Type="http://schemas.openxmlformats.org/officeDocument/2006/relationships/customXml" Target="../ink/ink2712.xml"/><Relationship Id="rId127" Type="http://schemas.openxmlformats.org/officeDocument/2006/relationships/image" Target="../media/image354.png"/><Relationship Id="rId10" Type="http://schemas.openxmlformats.org/officeDocument/2006/relationships/customXml" Target="../ink/ink2664.xml"/><Relationship Id="rId31" Type="http://schemas.openxmlformats.org/officeDocument/2006/relationships/image" Target="../media/image295.png"/><Relationship Id="rId52" Type="http://schemas.openxmlformats.org/officeDocument/2006/relationships/customXml" Target="../ink/ink2685.xml"/><Relationship Id="rId73" Type="http://schemas.openxmlformats.org/officeDocument/2006/relationships/image" Target="../media/image64.png"/><Relationship Id="rId94" Type="http://schemas.openxmlformats.org/officeDocument/2006/relationships/customXml" Target="../ink/ink2706.xml"/><Relationship Id="rId148" Type="http://schemas.openxmlformats.org/officeDocument/2006/relationships/customXml" Target="../ink/ink2733.xml"/><Relationship Id="rId169" Type="http://schemas.openxmlformats.org/officeDocument/2006/relationships/image" Target="../media/image405.png"/><Relationship Id="rId4" Type="http://schemas.openxmlformats.org/officeDocument/2006/relationships/customXml" Target="../ink/ink2661.xml"/><Relationship Id="rId180" Type="http://schemas.openxmlformats.org/officeDocument/2006/relationships/customXml" Target="../ink/ink2749.xml"/><Relationship Id="rId215" Type="http://schemas.openxmlformats.org/officeDocument/2006/relationships/image" Target="../media/image428.png"/><Relationship Id="rId236" Type="http://schemas.openxmlformats.org/officeDocument/2006/relationships/customXml" Target="../ink/ink2777.xml"/><Relationship Id="rId257" Type="http://schemas.openxmlformats.org/officeDocument/2006/relationships/customXml" Target="../ink/ink2788.xml"/><Relationship Id="rId42" Type="http://schemas.openxmlformats.org/officeDocument/2006/relationships/customXml" Target="../ink/ink2680.xml"/><Relationship Id="rId84" Type="http://schemas.openxmlformats.org/officeDocument/2006/relationships/customXml" Target="../ink/ink2701.xml"/><Relationship Id="rId138" Type="http://schemas.openxmlformats.org/officeDocument/2006/relationships/customXml" Target="../ink/ink2728.xml"/><Relationship Id="rId191" Type="http://schemas.openxmlformats.org/officeDocument/2006/relationships/image" Target="../media/image416.png"/><Relationship Id="rId205" Type="http://schemas.openxmlformats.org/officeDocument/2006/relationships/image" Target="../media/image423.png"/><Relationship Id="rId247" Type="http://schemas.openxmlformats.org/officeDocument/2006/relationships/customXml" Target="../ink/ink2783.xml"/><Relationship Id="rId107" Type="http://schemas.openxmlformats.org/officeDocument/2006/relationships/image" Target="../media/image345.png"/><Relationship Id="rId11" Type="http://schemas.openxmlformats.org/officeDocument/2006/relationships/image" Target="../media/image284.png"/><Relationship Id="rId53" Type="http://schemas.openxmlformats.org/officeDocument/2006/relationships/image" Target="../media/image317.png"/><Relationship Id="rId149" Type="http://schemas.openxmlformats.org/officeDocument/2006/relationships/image" Target="../media/image39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810.png"/><Relationship Id="rId3" Type="http://schemas.openxmlformats.org/officeDocument/2006/relationships/image" Target="../media/image3100.png"/><Relationship Id="rId7" Type="http://schemas.openxmlformats.org/officeDocument/2006/relationships/image" Target="../media/image510.png"/><Relationship Id="rId12" Type="http://schemas.openxmlformats.org/officeDocument/2006/relationships/customXml" Target="../ink/ink44.xml"/><Relationship Id="rId17" Type="http://schemas.openxmlformats.org/officeDocument/2006/relationships/image" Target="../media/image1110.png"/><Relationship Id="rId2" Type="http://schemas.openxmlformats.org/officeDocument/2006/relationships/customXml" Target="../ink/ink39.xml"/><Relationship Id="rId16" Type="http://schemas.openxmlformats.org/officeDocument/2006/relationships/customXml" Target="../ink/ink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.xml"/><Relationship Id="rId11" Type="http://schemas.openxmlformats.org/officeDocument/2006/relationships/image" Target="../media/image710.png"/><Relationship Id="rId5" Type="http://schemas.openxmlformats.org/officeDocument/2006/relationships/image" Target="../media/image467.png"/><Relationship Id="rId15" Type="http://schemas.openxmlformats.org/officeDocument/2006/relationships/image" Target="../media/image910.png"/><Relationship Id="rId10" Type="http://schemas.openxmlformats.org/officeDocument/2006/relationships/customXml" Target="../ink/ink43.xml"/><Relationship Id="rId4" Type="http://schemas.openxmlformats.org/officeDocument/2006/relationships/customXml" Target="../ink/ink40.xml"/><Relationship Id="rId9" Type="http://schemas.openxmlformats.org/officeDocument/2006/relationships/image" Target="../media/image610.png"/><Relationship Id="rId14" Type="http://schemas.openxmlformats.org/officeDocument/2006/relationships/customXml" Target="../ink/ink45.xml"/></Relationships>
</file>

<file path=ppt/slides/_rels/slide8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9.png"/><Relationship Id="rId21" Type="http://schemas.openxmlformats.org/officeDocument/2006/relationships/image" Target="../media/image290.png"/><Relationship Id="rId63" Type="http://schemas.openxmlformats.org/officeDocument/2006/relationships/image" Target="../media/image322.png"/><Relationship Id="rId159" Type="http://schemas.openxmlformats.org/officeDocument/2006/relationships/image" Target="../media/image400.png"/><Relationship Id="rId170" Type="http://schemas.openxmlformats.org/officeDocument/2006/relationships/customXml" Target="../ink/ink2883.xml"/><Relationship Id="rId226" Type="http://schemas.openxmlformats.org/officeDocument/2006/relationships/customXml" Target="../ink/ink2911.xml"/><Relationship Id="rId268" Type="http://schemas.openxmlformats.org/officeDocument/2006/relationships/image" Target="../media/image457.png"/><Relationship Id="rId32" Type="http://schemas.openxmlformats.org/officeDocument/2006/relationships/customXml" Target="../ink/ink2814.xml"/><Relationship Id="rId74" Type="http://schemas.openxmlformats.org/officeDocument/2006/relationships/customXml" Target="../ink/ink2835.xml"/><Relationship Id="rId128" Type="http://schemas.openxmlformats.org/officeDocument/2006/relationships/customXml" Target="../ink/ink2862.xml"/><Relationship Id="rId5" Type="http://schemas.openxmlformats.org/officeDocument/2006/relationships/image" Target="../media/image281.png"/><Relationship Id="rId181" Type="http://schemas.openxmlformats.org/officeDocument/2006/relationships/image" Target="../media/image411.png"/><Relationship Id="rId237" Type="http://schemas.openxmlformats.org/officeDocument/2006/relationships/customXml" Target="../ink/ink2917.xml"/><Relationship Id="rId279" Type="http://schemas.openxmlformats.org/officeDocument/2006/relationships/customXml" Target="../ink/ink2938.xml"/><Relationship Id="rId43" Type="http://schemas.openxmlformats.org/officeDocument/2006/relationships/image" Target="../media/image312.png"/><Relationship Id="rId139" Type="http://schemas.openxmlformats.org/officeDocument/2006/relationships/image" Target="../media/image360.png"/><Relationship Id="rId85" Type="http://schemas.openxmlformats.org/officeDocument/2006/relationships/image" Target="../media/image334.png"/><Relationship Id="rId150" Type="http://schemas.openxmlformats.org/officeDocument/2006/relationships/customXml" Target="../ink/ink2873.xml"/><Relationship Id="rId171" Type="http://schemas.openxmlformats.org/officeDocument/2006/relationships/image" Target="../media/image406.png"/><Relationship Id="rId192" Type="http://schemas.openxmlformats.org/officeDocument/2006/relationships/customXml" Target="../ink/ink2894.xml"/><Relationship Id="rId206" Type="http://schemas.openxmlformats.org/officeDocument/2006/relationships/customXml" Target="../ink/ink2901.xml"/><Relationship Id="rId227" Type="http://schemas.openxmlformats.org/officeDocument/2006/relationships/image" Target="../media/image434.png"/><Relationship Id="rId248" Type="http://schemas.openxmlformats.org/officeDocument/2006/relationships/image" Target="../media/image447.png"/><Relationship Id="rId269" Type="http://schemas.openxmlformats.org/officeDocument/2006/relationships/customXml" Target="../ink/ink2933.xml"/><Relationship Id="rId12" Type="http://schemas.openxmlformats.org/officeDocument/2006/relationships/customXml" Target="../ink/ink2804.xml"/><Relationship Id="rId33" Type="http://schemas.openxmlformats.org/officeDocument/2006/relationships/image" Target="../media/image296.png"/><Relationship Id="rId108" Type="http://schemas.openxmlformats.org/officeDocument/2006/relationships/customXml" Target="../ink/ink2852.xml"/><Relationship Id="rId129" Type="http://schemas.openxmlformats.org/officeDocument/2006/relationships/image" Target="../media/image355.png"/><Relationship Id="rId280" Type="http://schemas.openxmlformats.org/officeDocument/2006/relationships/image" Target="../media/image463.png"/><Relationship Id="rId54" Type="http://schemas.openxmlformats.org/officeDocument/2006/relationships/customXml" Target="../ink/ink2825.xml"/><Relationship Id="rId75" Type="http://schemas.openxmlformats.org/officeDocument/2006/relationships/image" Target="../media/image329.png"/><Relationship Id="rId96" Type="http://schemas.openxmlformats.org/officeDocument/2006/relationships/customXml" Target="../ink/ink2846.xml"/><Relationship Id="rId140" Type="http://schemas.openxmlformats.org/officeDocument/2006/relationships/customXml" Target="../ink/ink2868.xml"/><Relationship Id="rId161" Type="http://schemas.openxmlformats.org/officeDocument/2006/relationships/image" Target="../media/image401.png"/><Relationship Id="rId182" Type="http://schemas.openxmlformats.org/officeDocument/2006/relationships/customXml" Target="../ink/ink2889.xml"/><Relationship Id="rId217" Type="http://schemas.openxmlformats.org/officeDocument/2006/relationships/image" Target="../media/image429.png"/><Relationship Id="rId6" Type="http://schemas.openxmlformats.org/officeDocument/2006/relationships/customXml" Target="../ink/ink2801.xml"/><Relationship Id="rId238" Type="http://schemas.openxmlformats.org/officeDocument/2006/relationships/image" Target="../media/image439.png"/><Relationship Id="rId259" Type="http://schemas.openxmlformats.org/officeDocument/2006/relationships/customXml" Target="../ink/ink2928.xml"/><Relationship Id="rId23" Type="http://schemas.openxmlformats.org/officeDocument/2006/relationships/image" Target="../media/image291.png"/><Relationship Id="rId119" Type="http://schemas.openxmlformats.org/officeDocument/2006/relationships/image" Target="../media/image350.png"/><Relationship Id="rId270" Type="http://schemas.openxmlformats.org/officeDocument/2006/relationships/image" Target="../media/image458.png"/><Relationship Id="rId44" Type="http://schemas.openxmlformats.org/officeDocument/2006/relationships/customXml" Target="../ink/ink2820.xml"/><Relationship Id="rId65" Type="http://schemas.openxmlformats.org/officeDocument/2006/relationships/image" Target="../media/image323.png"/><Relationship Id="rId86" Type="http://schemas.openxmlformats.org/officeDocument/2006/relationships/customXml" Target="../ink/ink2841.xml"/><Relationship Id="rId130" Type="http://schemas.openxmlformats.org/officeDocument/2006/relationships/customXml" Target="../ink/ink2863.xml"/><Relationship Id="rId151" Type="http://schemas.openxmlformats.org/officeDocument/2006/relationships/image" Target="../media/image396.png"/><Relationship Id="rId172" Type="http://schemas.openxmlformats.org/officeDocument/2006/relationships/customXml" Target="../ink/ink2884.xml"/><Relationship Id="rId193" Type="http://schemas.openxmlformats.org/officeDocument/2006/relationships/image" Target="../media/image417.png"/><Relationship Id="rId207" Type="http://schemas.openxmlformats.org/officeDocument/2006/relationships/image" Target="../media/image424.png"/><Relationship Id="rId228" Type="http://schemas.openxmlformats.org/officeDocument/2006/relationships/customXml" Target="../ink/ink2912.xml"/><Relationship Id="rId249" Type="http://schemas.openxmlformats.org/officeDocument/2006/relationships/customXml" Target="../ink/ink2923.xml"/><Relationship Id="rId13" Type="http://schemas.openxmlformats.org/officeDocument/2006/relationships/image" Target="../media/image285.png"/><Relationship Id="rId109" Type="http://schemas.openxmlformats.org/officeDocument/2006/relationships/image" Target="../media/image346.png"/><Relationship Id="rId260" Type="http://schemas.openxmlformats.org/officeDocument/2006/relationships/image" Target="../media/image453.png"/><Relationship Id="rId281" Type="http://schemas.openxmlformats.org/officeDocument/2006/relationships/customXml" Target="../ink/ink2939.xml"/><Relationship Id="rId34" Type="http://schemas.openxmlformats.org/officeDocument/2006/relationships/customXml" Target="../ink/ink2815.xml"/><Relationship Id="rId55" Type="http://schemas.openxmlformats.org/officeDocument/2006/relationships/image" Target="../media/image318.png"/><Relationship Id="rId76" Type="http://schemas.openxmlformats.org/officeDocument/2006/relationships/customXml" Target="../ink/ink2836.xml"/><Relationship Id="rId97" Type="http://schemas.openxmlformats.org/officeDocument/2006/relationships/image" Target="../media/image340.png"/><Relationship Id="rId120" Type="http://schemas.openxmlformats.org/officeDocument/2006/relationships/customXml" Target="../ink/ink2858.xml"/><Relationship Id="rId141" Type="http://schemas.openxmlformats.org/officeDocument/2006/relationships/image" Target="../media/image391.png"/><Relationship Id="rId7" Type="http://schemas.openxmlformats.org/officeDocument/2006/relationships/image" Target="../media/image282.png"/><Relationship Id="rId162" Type="http://schemas.openxmlformats.org/officeDocument/2006/relationships/customXml" Target="../ink/ink2879.xml"/><Relationship Id="rId183" Type="http://schemas.openxmlformats.org/officeDocument/2006/relationships/image" Target="../media/image412.png"/><Relationship Id="rId218" Type="http://schemas.openxmlformats.org/officeDocument/2006/relationships/customXml" Target="../ink/ink2907.xml"/><Relationship Id="rId239" Type="http://schemas.openxmlformats.org/officeDocument/2006/relationships/customXml" Target="../ink/ink2918.xml"/><Relationship Id="rId250" Type="http://schemas.openxmlformats.org/officeDocument/2006/relationships/image" Target="../media/image448.png"/><Relationship Id="rId271" Type="http://schemas.openxmlformats.org/officeDocument/2006/relationships/customXml" Target="../ink/ink2934.xml"/><Relationship Id="rId24" Type="http://schemas.openxmlformats.org/officeDocument/2006/relationships/customXml" Target="../ink/ink2810.xml"/><Relationship Id="rId45" Type="http://schemas.openxmlformats.org/officeDocument/2006/relationships/image" Target="../media/image313.png"/><Relationship Id="rId66" Type="http://schemas.openxmlformats.org/officeDocument/2006/relationships/customXml" Target="../ink/ink2831.xml"/><Relationship Id="rId87" Type="http://schemas.openxmlformats.org/officeDocument/2006/relationships/image" Target="../media/image335.png"/><Relationship Id="rId110" Type="http://schemas.openxmlformats.org/officeDocument/2006/relationships/customXml" Target="../ink/ink2853.xml"/><Relationship Id="rId131" Type="http://schemas.openxmlformats.org/officeDocument/2006/relationships/image" Target="../media/image356.png"/><Relationship Id="rId152" Type="http://schemas.openxmlformats.org/officeDocument/2006/relationships/customXml" Target="../ink/ink2874.xml"/><Relationship Id="rId173" Type="http://schemas.openxmlformats.org/officeDocument/2006/relationships/image" Target="../media/image4070.png"/><Relationship Id="rId194" Type="http://schemas.openxmlformats.org/officeDocument/2006/relationships/customXml" Target="../ink/ink2895.xml"/><Relationship Id="rId208" Type="http://schemas.openxmlformats.org/officeDocument/2006/relationships/customXml" Target="../ink/ink2902.xml"/><Relationship Id="rId229" Type="http://schemas.openxmlformats.org/officeDocument/2006/relationships/image" Target="../media/image435.png"/><Relationship Id="rId240" Type="http://schemas.openxmlformats.org/officeDocument/2006/relationships/image" Target="../media/image440.png"/><Relationship Id="rId261" Type="http://schemas.openxmlformats.org/officeDocument/2006/relationships/customXml" Target="../ink/ink2929.xml"/><Relationship Id="rId14" Type="http://schemas.openxmlformats.org/officeDocument/2006/relationships/customXml" Target="../ink/ink2805.xml"/><Relationship Id="rId35" Type="http://schemas.openxmlformats.org/officeDocument/2006/relationships/image" Target="../media/image308.png"/><Relationship Id="rId56" Type="http://schemas.openxmlformats.org/officeDocument/2006/relationships/customXml" Target="../ink/ink2826.xml"/><Relationship Id="rId77" Type="http://schemas.openxmlformats.org/officeDocument/2006/relationships/image" Target="../media/image330.png"/><Relationship Id="rId100" Type="http://schemas.openxmlformats.org/officeDocument/2006/relationships/customXml" Target="../ink/ink2848.xml"/><Relationship Id="rId282" Type="http://schemas.openxmlformats.org/officeDocument/2006/relationships/image" Target="../media/image464.png"/><Relationship Id="rId8" Type="http://schemas.openxmlformats.org/officeDocument/2006/relationships/customXml" Target="../ink/ink2802.xml"/><Relationship Id="rId98" Type="http://schemas.openxmlformats.org/officeDocument/2006/relationships/customXml" Target="../ink/ink2847.xml"/><Relationship Id="rId121" Type="http://schemas.openxmlformats.org/officeDocument/2006/relationships/image" Target="../media/image351.png"/><Relationship Id="rId142" Type="http://schemas.openxmlformats.org/officeDocument/2006/relationships/customXml" Target="../ink/ink2869.xml"/><Relationship Id="rId163" Type="http://schemas.openxmlformats.org/officeDocument/2006/relationships/image" Target="../media/image402.png"/><Relationship Id="rId184" Type="http://schemas.openxmlformats.org/officeDocument/2006/relationships/customXml" Target="../ink/ink2890.xml"/><Relationship Id="rId219" Type="http://schemas.openxmlformats.org/officeDocument/2006/relationships/image" Target="../media/image430.png"/><Relationship Id="rId230" Type="http://schemas.openxmlformats.org/officeDocument/2006/relationships/customXml" Target="../ink/ink2913.xml"/><Relationship Id="rId251" Type="http://schemas.openxmlformats.org/officeDocument/2006/relationships/customXml" Target="../ink/ink2924.xml"/><Relationship Id="rId25" Type="http://schemas.openxmlformats.org/officeDocument/2006/relationships/image" Target="../media/image292.png"/><Relationship Id="rId46" Type="http://schemas.openxmlformats.org/officeDocument/2006/relationships/customXml" Target="../ink/ink2821.xml"/><Relationship Id="rId67" Type="http://schemas.openxmlformats.org/officeDocument/2006/relationships/image" Target="../media/image324.png"/><Relationship Id="rId272" Type="http://schemas.openxmlformats.org/officeDocument/2006/relationships/image" Target="../media/image459.png"/><Relationship Id="rId88" Type="http://schemas.openxmlformats.org/officeDocument/2006/relationships/customXml" Target="../ink/ink2842.xml"/><Relationship Id="rId111" Type="http://schemas.openxmlformats.org/officeDocument/2006/relationships/image" Target="../media/image347.png"/><Relationship Id="rId132" Type="http://schemas.openxmlformats.org/officeDocument/2006/relationships/customXml" Target="../ink/ink2864.xml"/><Relationship Id="rId153" Type="http://schemas.openxmlformats.org/officeDocument/2006/relationships/image" Target="../media/image397.png"/><Relationship Id="rId174" Type="http://schemas.openxmlformats.org/officeDocument/2006/relationships/customXml" Target="../ink/ink2885.xml"/><Relationship Id="rId195" Type="http://schemas.openxmlformats.org/officeDocument/2006/relationships/image" Target="../media/image418.png"/><Relationship Id="rId209" Type="http://schemas.openxmlformats.org/officeDocument/2006/relationships/image" Target="../media/image425.png"/><Relationship Id="rId220" Type="http://schemas.openxmlformats.org/officeDocument/2006/relationships/customXml" Target="../ink/ink2908.xml"/><Relationship Id="rId241" Type="http://schemas.openxmlformats.org/officeDocument/2006/relationships/customXml" Target="../ink/ink2919.xml"/><Relationship Id="rId15" Type="http://schemas.openxmlformats.org/officeDocument/2006/relationships/image" Target="../media/image286.png"/><Relationship Id="rId36" Type="http://schemas.openxmlformats.org/officeDocument/2006/relationships/customXml" Target="../ink/ink2816.xml"/><Relationship Id="rId57" Type="http://schemas.openxmlformats.org/officeDocument/2006/relationships/image" Target="../media/image319.png"/><Relationship Id="rId262" Type="http://schemas.openxmlformats.org/officeDocument/2006/relationships/image" Target="../media/image454.png"/><Relationship Id="rId283" Type="http://schemas.openxmlformats.org/officeDocument/2006/relationships/customXml" Target="../ink/ink2940.xml"/><Relationship Id="rId78" Type="http://schemas.openxmlformats.org/officeDocument/2006/relationships/customXml" Target="../ink/ink2837.xml"/><Relationship Id="rId99" Type="http://schemas.openxmlformats.org/officeDocument/2006/relationships/image" Target="../media/image341.png"/><Relationship Id="rId101" Type="http://schemas.openxmlformats.org/officeDocument/2006/relationships/image" Target="../media/image342.png"/><Relationship Id="rId122" Type="http://schemas.openxmlformats.org/officeDocument/2006/relationships/customXml" Target="../ink/ink2859.xml"/><Relationship Id="rId143" Type="http://schemas.openxmlformats.org/officeDocument/2006/relationships/image" Target="../media/image392.png"/><Relationship Id="rId164" Type="http://schemas.openxmlformats.org/officeDocument/2006/relationships/customXml" Target="../ink/ink2880.xml"/><Relationship Id="rId185" Type="http://schemas.openxmlformats.org/officeDocument/2006/relationships/image" Target="../media/image413.png"/><Relationship Id="rId9" Type="http://schemas.openxmlformats.org/officeDocument/2006/relationships/image" Target="../media/image283.png"/><Relationship Id="rId210" Type="http://schemas.openxmlformats.org/officeDocument/2006/relationships/customXml" Target="../ink/ink2903.xml"/><Relationship Id="rId26" Type="http://schemas.openxmlformats.org/officeDocument/2006/relationships/customXml" Target="../ink/ink2811.xml"/><Relationship Id="rId231" Type="http://schemas.openxmlformats.org/officeDocument/2006/relationships/image" Target="../media/image436.png"/><Relationship Id="rId252" Type="http://schemas.openxmlformats.org/officeDocument/2006/relationships/image" Target="../media/image449.png"/><Relationship Id="rId273" Type="http://schemas.openxmlformats.org/officeDocument/2006/relationships/customXml" Target="../ink/ink2935.xml"/><Relationship Id="rId47" Type="http://schemas.openxmlformats.org/officeDocument/2006/relationships/image" Target="../media/image314.png"/><Relationship Id="rId68" Type="http://schemas.openxmlformats.org/officeDocument/2006/relationships/customXml" Target="../ink/ink2832.xml"/><Relationship Id="rId89" Type="http://schemas.openxmlformats.org/officeDocument/2006/relationships/image" Target="../media/image336.png"/><Relationship Id="rId112" Type="http://schemas.openxmlformats.org/officeDocument/2006/relationships/customXml" Target="../ink/ink2854.xml"/><Relationship Id="rId133" Type="http://schemas.openxmlformats.org/officeDocument/2006/relationships/image" Target="../media/image357.png"/><Relationship Id="rId154" Type="http://schemas.openxmlformats.org/officeDocument/2006/relationships/customXml" Target="../ink/ink2875.xml"/><Relationship Id="rId175" Type="http://schemas.openxmlformats.org/officeDocument/2006/relationships/image" Target="../media/image4080.png"/><Relationship Id="rId196" Type="http://schemas.openxmlformats.org/officeDocument/2006/relationships/customXml" Target="../ink/ink2896.xml"/><Relationship Id="rId200" Type="http://schemas.openxmlformats.org/officeDocument/2006/relationships/customXml" Target="../ink/ink2898.xml"/><Relationship Id="rId16" Type="http://schemas.openxmlformats.org/officeDocument/2006/relationships/customXml" Target="../ink/ink2806.xml"/><Relationship Id="rId221" Type="http://schemas.openxmlformats.org/officeDocument/2006/relationships/image" Target="../media/image431.png"/><Relationship Id="rId242" Type="http://schemas.openxmlformats.org/officeDocument/2006/relationships/image" Target="../media/image441.png"/><Relationship Id="rId263" Type="http://schemas.openxmlformats.org/officeDocument/2006/relationships/customXml" Target="../ink/ink2930.xml"/><Relationship Id="rId284" Type="http://schemas.openxmlformats.org/officeDocument/2006/relationships/image" Target="../media/image465.png"/><Relationship Id="rId37" Type="http://schemas.openxmlformats.org/officeDocument/2006/relationships/image" Target="../media/image309.png"/><Relationship Id="rId58" Type="http://schemas.openxmlformats.org/officeDocument/2006/relationships/customXml" Target="../ink/ink2827.xml"/><Relationship Id="rId79" Type="http://schemas.openxmlformats.org/officeDocument/2006/relationships/image" Target="../media/image331.png"/><Relationship Id="rId102" Type="http://schemas.openxmlformats.org/officeDocument/2006/relationships/customXml" Target="../ink/ink2849.xml"/><Relationship Id="rId123" Type="http://schemas.openxmlformats.org/officeDocument/2006/relationships/image" Target="../media/image352.png"/><Relationship Id="rId144" Type="http://schemas.openxmlformats.org/officeDocument/2006/relationships/customXml" Target="../ink/ink2870.xml"/><Relationship Id="rId90" Type="http://schemas.openxmlformats.org/officeDocument/2006/relationships/customXml" Target="../ink/ink2843.xml"/><Relationship Id="rId165" Type="http://schemas.openxmlformats.org/officeDocument/2006/relationships/image" Target="../media/image403.png"/><Relationship Id="rId186" Type="http://schemas.openxmlformats.org/officeDocument/2006/relationships/customXml" Target="../ink/ink2891.xml"/><Relationship Id="rId211" Type="http://schemas.openxmlformats.org/officeDocument/2006/relationships/image" Target="../media/image426.png"/><Relationship Id="rId232" Type="http://schemas.openxmlformats.org/officeDocument/2006/relationships/customXml" Target="../ink/ink2914.xml"/><Relationship Id="rId253" Type="http://schemas.openxmlformats.org/officeDocument/2006/relationships/customXml" Target="../ink/ink2925.xml"/><Relationship Id="rId274" Type="http://schemas.openxmlformats.org/officeDocument/2006/relationships/image" Target="../media/image460.png"/><Relationship Id="rId27" Type="http://schemas.openxmlformats.org/officeDocument/2006/relationships/image" Target="../media/image293.png"/><Relationship Id="rId48" Type="http://schemas.openxmlformats.org/officeDocument/2006/relationships/customXml" Target="../ink/ink2822.xml"/><Relationship Id="rId69" Type="http://schemas.openxmlformats.org/officeDocument/2006/relationships/image" Target="../media/image327.png"/><Relationship Id="rId113" Type="http://schemas.openxmlformats.org/officeDocument/2006/relationships/image" Target="../media/image55.png"/><Relationship Id="rId134" Type="http://schemas.openxmlformats.org/officeDocument/2006/relationships/customXml" Target="../ink/ink2865.xml"/><Relationship Id="rId80" Type="http://schemas.openxmlformats.org/officeDocument/2006/relationships/customXml" Target="../ink/ink2838.xml"/><Relationship Id="rId155" Type="http://schemas.openxmlformats.org/officeDocument/2006/relationships/image" Target="../media/image398.png"/><Relationship Id="rId176" Type="http://schemas.openxmlformats.org/officeDocument/2006/relationships/customXml" Target="../ink/ink2886.xml"/><Relationship Id="rId197" Type="http://schemas.openxmlformats.org/officeDocument/2006/relationships/image" Target="../media/image419.png"/><Relationship Id="rId201" Type="http://schemas.openxmlformats.org/officeDocument/2006/relationships/image" Target="../media/image421.png"/><Relationship Id="rId222" Type="http://schemas.openxmlformats.org/officeDocument/2006/relationships/customXml" Target="../ink/ink2909.xml"/><Relationship Id="rId243" Type="http://schemas.openxmlformats.org/officeDocument/2006/relationships/customXml" Target="../ink/ink2920.xml"/><Relationship Id="rId264" Type="http://schemas.openxmlformats.org/officeDocument/2006/relationships/image" Target="../media/image455.png"/><Relationship Id="rId285" Type="http://schemas.openxmlformats.org/officeDocument/2006/relationships/customXml" Target="../ink/ink2941.xml"/><Relationship Id="rId17" Type="http://schemas.openxmlformats.org/officeDocument/2006/relationships/image" Target="../media/image288.png"/><Relationship Id="rId38" Type="http://schemas.openxmlformats.org/officeDocument/2006/relationships/customXml" Target="../ink/ink2817.xml"/><Relationship Id="rId59" Type="http://schemas.openxmlformats.org/officeDocument/2006/relationships/image" Target="../media/image320.png"/><Relationship Id="rId103" Type="http://schemas.openxmlformats.org/officeDocument/2006/relationships/image" Target="../media/image343.png"/><Relationship Id="rId124" Type="http://schemas.openxmlformats.org/officeDocument/2006/relationships/customXml" Target="../ink/ink2860.xml"/><Relationship Id="rId70" Type="http://schemas.openxmlformats.org/officeDocument/2006/relationships/customXml" Target="../ink/ink2833.xml"/><Relationship Id="rId91" Type="http://schemas.openxmlformats.org/officeDocument/2006/relationships/image" Target="../media/image337.png"/><Relationship Id="rId145" Type="http://schemas.openxmlformats.org/officeDocument/2006/relationships/image" Target="../media/image393.png"/><Relationship Id="rId166" Type="http://schemas.openxmlformats.org/officeDocument/2006/relationships/customXml" Target="../ink/ink2881.xml"/><Relationship Id="rId187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904.xml"/><Relationship Id="rId233" Type="http://schemas.openxmlformats.org/officeDocument/2006/relationships/image" Target="../media/image437.png"/><Relationship Id="rId254" Type="http://schemas.openxmlformats.org/officeDocument/2006/relationships/image" Target="../media/image450.png"/><Relationship Id="rId28" Type="http://schemas.openxmlformats.org/officeDocument/2006/relationships/customXml" Target="../ink/ink2812.xml"/><Relationship Id="rId49" Type="http://schemas.openxmlformats.org/officeDocument/2006/relationships/image" Target="../media/image315.png"/><Relationship Id="rId114" Type="http://schemas.openxmlformats.org/officeDocument/2006/relationships/customXml" Target="../ink/ink2855.xml"/><Relationship Id="rId275" Type="http://schemas.openxmlformats.org/officeDocument/2006/relationships/customXml" Target="../ink/ink2936.xml"/><Relationship Id="rId60" Type="http://schemas.openxmlformats.org/officeDocument/2006/relationships/customXml" Target="../ink/ink2828.xml"/><Relationship Id="rId81" Type="http://schemas.openxmlformats.org/officeDocument/2006/relationships/image" Target="../media/image332.png"/><Relationship Id="rId135" Type="http://schemas.openxmlformats.org/officeDocument/2006/relationships/image" Target="../media/image358.png"/><Relationship Id="rId156" Type="http://schemas.openxmlformats.org/officeDocument/2006/relationships/customXml" Target="../ink/ink2876.xml"/><Relationship Id="rId177" Type="http://schemas.openxmlformats.org/officeDocument/2006/relationships/image" Target="../media/image409.png"/><Relationship Id="rId198" Type="http://schemas.openxmlformats.org/officeDocument/2006/relationships/customXml" Target="../ink/ink2897.xml"/><Relationship Id="rId202" Type="http://schemas.openxmlformats.org/officeDocument/2006/relationships/customXml" Target="../ink/ink2899.xml"/><Relationship Id="rId223" Type="http://schemas.openxmlformats.org/officeDocument/2006/relationships/image" Target="../media/image432.png"/><Relationship Id="rId244" Type="http://schemas.openxmlformats.org/officeDocument/2006/relationships/image" Target="../media/image442.png"/><Relationship Id="rId18" Type="http://schemas.openxmlformats.org/officeDocument/2006/relationships/customXml" Target="../ink/ink2807.xml"/><Relationship Id="rId39" Type="http://schemas.openxmlformats.org/officeDocument/2006/relationships/image" Target="../media/image310.png"/><Relationship Id="rId265" Type="http://schemas.openxmlformats.org/officeDocument/2006/relationships/customXml" Target="../ink/ink2931.xml"/><Relationship Id="rId286" Type="http://schemas.openxmlformats.org/officeDocument/2006/relationships/image" Target="../media/image466.png"/><Relationship Id="rId50" Type="http://schemas.openxmlformats.org/officeDocument/2006/relationships/customXml" Target="../ink/ink2823.xml"/><Relationship Id="rId104" Type="http://schemas.openxmlformats.org/officeDocument/2006/relationships/customXml" Target="../ink/ink2850.xml"/><Relationship Id="rId125" Type="http://schemas.openxmlformats.org/officeDocument/2006/relationships/image" Target="../media/image353.png"/><Relationship Id="rId146" Type="http://schemas.openxmlformats.org/officeDocument/2006/relationships/customXml" Target="../ink/ink2871.xml"/><Relationship Id="rId167" Type="http://schemas.openxmlformats.org/officeDocument/2006/relationships/image" Target="../media/image404.png"/><Relationship Id="rId188" Type="http://schemas.openxmlformats.org/officeDocument/2006/relationships/customXml" Target="../ink/ink2892.xml"/><Relationship Id="rId71" Type="http://schemas.openxmlformats.org/officeDocument/2006/relationships/image" Target="../media/image328.png"/><Relationship Id="rId92" Type="http://schemas.openxmlformats.org/officeDocument/2006/relationships/customXml" Target="../ink/ink2844.xml"/><Relationship Id="rId213" Type="http://schemas.openxmlformats.org/officeDocument/2006/relationships/image" Target="../media/image427.png"/><Relationship Id="rId234" Type="http://schemas.openxmlformats.org/officeDocument/2006/relationships/customXml" Target="../ink/ink2915.xml"/><Relationship Id="rId2" Type="http://schemas.openxmlformats.org/officeDocument/2006/relationships/customXml" Target="../ink/ink2799.xml"/><Relationship Id="rId29" Type="http://schemas.openxmlformats.org/officeDocument/2006/relationships/image" Target="../media/image294.png"/><Relationship Id="rId255" Type="http://schemas.openxmlformats.org/officeDocument/2006/relationships/customXml" Target="../ink/ink2926.xml"/><Relationship Id="rId276" Type="http://schemas.openxmlformats.org/officeDocument/2006/relationships/image" Target="../media/image461.png"/><Relationship Id="rId40" Type="http://schemas.openxmlformats.org/officeDocument/2006/relationships/customXml" Target="../ink/ink2818.xml"/><Relationship Id="rId115" Type="http://schemas.openxmlformats.org/officeDocument/2006/relationships/image" Target="../media/image348.png"/><Relationship Id="rId136" Type="http://schemas.openxmlformats.org/officeDocument/2006/relationships/customXml" Target="../ink/ink2866.xml"/><Relationship Id="rId157" Type="http://schemas.openxmlformats.org/officeDocument/2006/relationships/image" Target="../media/image399.png"/><Relationship Id="rId178" Type="http://schemas.openxmlformats.org/officeDocument/2006/relationships/customXml" Target="../ink/ink2887.xml"/><Relationship Id="rId61" Type="http://schemas.openxmlformats.org/officeDocument/2006/relationships/image" Target="../media/image321.png"/><Relationship Id="rId82" Type="http://schemas.openxmlformats.org/officeDocument/2006/relationships/customXml" Target="../ink/ink2839.xml"/><Relationship Id="rId199" Type="http://schemas.openxmlformats.org/officeDocument/2006/relationships/image" Target="../media/image420.png"/><Relationship Id="rId203" Type="http://schemas.openxmlformats.org/officeDocument/2006/relationships/image" Target="../media/image422.png"/><Relationship Id="rId19" Type="http://schemas.openxmlformats.org/officeDocument/2006/relationships/image" Target="../media/image289.png"/><Relationship Id="rId224" Type="http://schemas.openxmlformats.org/officeDocument/2006/relationships/customXml" Target="../ink/ink2910.xml"/><Relationship Id="rId245" Type="http://schemas.openxmlformats.org/officeDocument/2006/relationships/customXml" Target="../ink/ink2921.xml"/><Relationship Id="rId266" Type="http://schemas.openxmlformats.org/officeDocument/2006/relationships/image" Target="../media/image456.png"/><Relationship Id="rId287" Type="http://schemas.openxmlformats.org/officeDocument/2006/relationships/customXml" Target="../ink/ink2942.xml"/><Relationship Id="rId30" Type="http://schemas.openxmlformats.org/officeDocument/2006/relationships/customXml" Target="../ink/ink2813.xml"/><Relationship Id="rId105" Type="http://schemas.openxmlformats.org/officeDocument/2006/relationships/image" Target="../media/image344.png"/><Relationship Id="rId126" Type="http://schemas.openxmlformats.org/officeDocument/2006/relationships/customXml" Target="../ink/ink2861.xml"/><Relationship Id="rId147" Type="http://schemas.openxmlformats.org/officeDocument/2006/relationships/image" Target="../media/image394.png"/><Relationship Id="rId168" Type="http://schemas.openxmlformats.org/officeDocument/2006/relationships/customXml" Target="../ink/ink2882.xml"/><Relationship Id="rId51" Type="http://schemas.openxmlformats.org/officeDocument/2006/relationships/image" Target="../media/image316.png"/><Relationship Id="rId72" Type="http://schemas.openxmlformats.org/officeDocument/2006/relationships/customXml" Target="../ink/ink2834.xml"/><Relationship Id="rId93" Type="http://schemas.openxmlformats.org/officeDocument/2006/relationships/image" Target="../media/image338.png"/><Relationship Id="rId189" Type="http://schemas.openxmlformats.org/officeDocument/2006/relationships/image" Target="../media/image415.png"/><Relationship Id="rId3" Type="http://schemas.openxmlformats.org/officeDocument/2006/relationships/image" Target="../media/image280.png"/><Relationship Id="rId214" Type="http://schemas.openxmlformats.org/officeDocument/2006/relationships/customXml" Target="../ink/ink2905.xml"/><Relationship Id="rId235" Type="http://schemas.openxmlformats.org/officeDocument/2006/relationships/image" Target="../media/image438.png"/><Relationship Id="rId256" Type="http://schemas.openxmlformats.org/officeDocument/2006/relationships/image" Target="../media/image451.png"/><Relationship Id="rId277" Type="http://schemas.openxmlformats.org/officeDocument/2006/relationships/customXml" Target="../ink/ink2937.xml"/><Relationship Id="rId116" Type="http://schemas.openxmlformats.org/officeDocument/2006/relationships/customXml" Target="../ink/ink2856.xml"/><Relationship Id="rId137" Type="http://schemas.openxmlformats.org/officeDocument/2006/relationships/image" Target="../media/image359.png"/><Relationship Id="rId158" Type="http://schemas.openxmlformats.org/officeDocument/2006/relationships/customXml" Target="../ink/ink2877.xml"/><Relationship Id="rId20" Type="http://schemas.openxmlformats.org/officeDocument/2006/relationships/customXml" Target="../ink/ink2808.xml"/><Relationship Id="rId41" Type="http://schemas.openxmlformats.org/officeDocument/2006/relationships/image" Target="../media/image311.png"/><Relationship Id="rId62" Type="http://schemas.openxmlformats.org/officeDocument/2006/relationships/customXml" Target="../ink/ink2829.xml"/><Relationship Id="rId83" Type="http://schemas.openxmlformats.org/officeDocument/2006/relationships/image" Target="../media/image333.png"/><Relationship Id="rId179" Type="http://schemas.openxmlformats.org/officeDocument/2006/relationships/image" Target="../media/image410.png"/><Relationship Id="rId190" Type="http://schemas.openxmlformats.org/officeDocument/2006/relationships/customXml" Target="../ink/ink2893.xml"/><Relationship Id="rId204" Type="http://schemas.openxmlformats.org/officeDocument/2006/relationships/customXml" Target="../ink/ink2900.xml"/><Relationship Id="rId225" Type="http://schemas.openxmlformats.org/officeDocument/2006/relationships/image" Target="../media/image433.png"/><Relationship Id="rId246" Type="http://schemas.openxmlformats.org/officeDocument/2006/relationships/image" Target="../media/image446.png"/><Relationship Id="rId267" Type="http://schemas.openxmlformats.org/officeDocument/2006/relationships/customXml" Target="../ink/ink2932.xml"/><Relationship Id="rId288" Type="http://schemas.openxmlformats.org/officeDocument/2006/relationships/customXml" Target="../ink/ink2943.xml"/><Relationship Id="rId106" Type="http://schemas.openxmlformats.org/officeDocument/2006/relationships/customXml" Target="../ink/ink2851.xml"/><Relationship Id="rId127" Type="http://schemas.openxmlformats.org/officeDocument/2006/relationships/image" Target="../media/image354.png"/><Relationship Id="rId10" Type="http://schemas.openxmlformats.org/officeDocument/2006/relationships/customXml" Target="../ink/ink2803.xml"/><Relationship Id="rId31" Type="http://schemas.openxmlformats.org/officeDocument/2006/relationships/image" Target="../media/image295.png"/><Relationship Id="rId52" Type="http://schemas.openxmlformats.org/officeDocument/2006/relationships/customXml" Target="../ink/ink2824.xml"/><Relationship Id="rId73" Type="http://schemas.openxmlformats.org/officeDocument/2006/relationships/image" Target="../media/image64.png"/><Relationship Id="rId94" Type="http://schemas.openxmlformats.org/officeDocument/2006/relationships/customXml" Target="../ink/ink2845.xml"/><Relationship Id="rId148" Type="http://schemas.openxmlformats.org/officeDocument/2006/relationships/customXml" Target="../ink/ink2872.xml"/><Relationship Id="rId169" Type="http://schemas.openxmlformats.org/officeDocument/2006/relationships/image" Target="../media/image405.png"/><Relationship Id="rId4" Type="http://schemas.openxmlformats.org/officeDocument/2006/relationships/customXml" Target="../ink/ink2800.xml"/><Relationship Id="rId180" Type="http://schemas.openxmlformats.org/officeDocument/2006/relationships/customXml" Target="../ink/ink2888.xml"/><Relationship Id="rId215" Type="http://schemas.openxmlformats.org/officeDocument/2006/relationships/image" Target="../media/image428.png"/><Relationship Id="rId236" Type="http://schemas.openxmlformats.org/officeDocument/2006/relationships/customXml" Target="../ink/ink2916.xml"/><Relationship Id="rId257" Type="http://schemas.openxmlformats.org/officeDocument/2006/relationships/customXml" Target="../ink/ink2927.xml"/><Relationship Id="rId278" Type="http://schemas.openxmlformats.org/officeDocument/2006/relationships/image" Target="../media/image462.png"/><Relationship Id="rId42" Type="http://schemas.openxmlformats.org/officeDocument/2006/relationships/customXml" Target="../ink/ink2819.xml"/><Relationship Id="rId84" Type="http://schemas.openxmlformats.org/officeDocument/2006/relationships/customXml" Target="../ink/ink2840.xml"/><Relationship Id="rId138" Type="http://schemas.openxmlformats.org/officeDocument/2006/relationships/customXml" Target="../ink/ink2867.xml"/><Relationship Id="rId191" Type="http://schemas.openxmlformats.org/officeDocument/2006/relationships/image" Target="../media/image416.png"/><Relationship Id="rId205" Type="http://schemas.openxmlformats.org/officeDocument/2006/relationships/image" Target="../media/image423.png"/><Relationship Id="rId247" Type="http://schemas.openxmlformats.org/officeDocument/2006/relationships/customXml" Target="../ink/ink2922.xml"/><Relationship Id="rId107" Type="http://schemas.openxmlformats.org/officeDocument/2006/relationships/image" Target="../media/image345.png"/><Relationship Id="rId11" Type="http://schemas.openxmlformats.org/officeDocument/2006/relationships/image" Target="../media/image284.png"/><Relationship Id="rId53" Type="http://schemas.openxmlformats.org/officeDocument/2006/relationships/image" Target="../media/image317.png"/><Relationship Id="rId149" Type="http://schemas.openxmlformats.org/officeDocument/2006/relationships/image" Target="../media/image395.png"/><Relationship Id="rId95" Type="http://schemas.openxmlformats.org/officeDocument/2006/relationships/image" Target="../media/image339.png"/><Relationship Id="rId160" Type="http://schemas.openxmlformats.org/officeDocument/2006/relationships/customXml" Target="../ink/ink2878.xml"/><Relationship Id="rId216" Type="http://schemas.openxmlformats.org/officeDocument/2006/relationships/customXml" Target="../ink/ink2906.xml"/><Relationship Id="rId258" Type="http://schemas.openxmlformats.org/officeDocument/2006/relationships/image" Target="../media/image452.png"/><Relationship Id="rId22" Type="http://schemas.openxmlformats.org/officeDocument/2006/relationships/customXml" Target="../ink/ink2809.xml"/><Relationship Id="rId64" Type="http://schemas.openxmlformats.org/officeDocument/2006/relationships/customXml" Target="../ink/ink2830.xml"/><Relationship Id="rId118" Type="http://schemas.openxmlformats.org/officeDocument/2006/relationships/customXml" Target="../ink/ink285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13" Type="http://schemas.openxmlformats.org/officeDocument/2006/relationships/image" Target="../media/image810.png"/><Relationship Id="rId18" Type="http://schemas.openxmlformats.org/officeDocument/2006/relationships/customXml" Target="../ink/ink55.xml"/><Relationship Id="rId3" Type="http://schemas.openxmlformats.org/officeDocument/2006/relationships/image" Target="../media/image3100.png"/><Relationship Id="rId7" Type="http://schemas.openxmlformats.org/officeDocument/2006/relationships/image" Target="../media/image510.png"/><Relationship Id="rId12" Type="http://schemas.openxmlformats.org/officeDocument/2006/relationships/customXml" Target="../ink/ink52.xml"/><Relationship Id="rId17" Type="http://schemas.openxmlformats.org/officeDocument/2006/relationships/image" Target="../media/image1110.png"/><Relationship Id="rId2" Type="http://schemas.openxmlformats.org/officeDocument/2006/relationships/customXml" Target="../ink/ink47.xml"/><Relationship Id="rId16" Type="http://schemas.openxmlformats.org/officeDocument/2006/relationships/customXml" Target="../ink/ink5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.xml"/><Relationship Id="rId11" Type="http://schemas.openxmlformats.org/officeDocument/2006/relationships/image" Target="../media/image710.png"/><Relationship Id="rId5" Type="http://schemas.openxmlformats.org/officeDocument/2006/relationships/image" Target="../media/image467.png"/><Relationship Id="rId15" Type="http://schemas.openxmlformats.org/officeDocument/2006/relationships/image" Target="../media/image910.png"/><Relationship Id="rId10" Type="http://schemas.openxmlformats.org/officeDocument/2006/relationships/customXml" Target="../ink/ink51.xml"/><Relationship Id="rId19" Type="http://schemas.openxmlformats.org/officeDocument/2006/relationships/image" Target="../media/image1210.png"/><Relationship Id="rId4" Type="http://schemas.openxmlformats.org/officeDocument/2006/relationships/customXml" Target="../ink/ink48.xml"/><Relationship Id="rId9" Type="http://schemas.openxmlformats.org/officeDocument/2006/relationships/image" Target="../media/image610.png"/><Relationship Id="rId14" Type="http://schemas.openxmlformats.org/officeDocument/2006/relationships/customXml" Target="../ink/ink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600292E-82DE-4FDA-B938-1D90B0D0BFFE}"/>
                  </a:ext>
                </a:extLst>
              </p14:cNvPr>
              <p14:cNvContentPartPr/>
              <p14:nvPr/>
            </p14:nvContentPartPr>
            <p14:xfrm>
              <a:off x="7700880" y="138040"/>
              <a:ext cx="1102680" cy="653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600292E-82DE-4FDA-B938-1D90B0D0BF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82880" y="120040"/>
                <a:ext cx="1138320" cy="68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D405389-4B28-496B-8E0F-E7B727BAD9C9}"/>
                  </a:ext>
                </a:extLst>
              </p14:cNvPr>
              <p14:cNvContentPartPr/>
              <p14:nvPr/>
            </p14:nvContentPartPr>
            <p14:xfrm>
              <a:off x="436440" y="292120"/>
              <a:ext cx="1759680" cy="662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D405389-4B28-496B-8E0F-E7B727BAD9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800" y="274470"/>
                <a:ext cx="1795320" cy="697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5512382-DD3F-481D-853C-E670F09940DD}"/>
                  </a:ext>
                </a:extLst>
              </p14:cNvPr>
              <p14:cNvContentPartPr/>
              <p14:nvPr/>
            </p14:nvContentPartPr>
            <p14:xfrm>
              <a:off x="2604360" y="416320"/>
              <a:ext cx="677160" cy="387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5512382-DD3F-481D-853C-E670F09940D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86720" y="398680"/>
                <a:ext cx="712800" cy="42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8479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7BA99FF-593D-49A6-A27B-4EF573D9EE43}"/>
                  </a:ext>
                </a:extLst>
              </p14:cNvPr>
              <p14:cNvContentPartPr/>
              <p14:nvPr/>
            </p14:nvContentPartPr>
            <p14:xfrm>
              <a:off x="233400" y="149200"/>
              <a:ext cx="8580240" cy="785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7BA99FF-593D-49A6-A27B-4EF573D9EE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400" y="131200"/>
                <a:ext cx="8615880" cy="82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127923-B627-4036-A681-D007837D30D5}"/>
                  </a:ext>
                </a:extLst>
              </p14:cNvPr>
              <p14:cNvContentPartPr/>
              <p14:nvPr/>
            </p14:nvContentPartPr>
            <p14:xfrm>
              <a:off x="646320" y="1103560"/>
              <a:ext cx="1245960" cy="458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127923-B627-4036-A681-D007837D30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675" y="1085920"/>
                <a:ext cx="128161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F81480C-CCAD-4BDA-B07D-4EEF5EDDBBB5}"/>
                  </a:ext>
                </a:extLst>
              </p14:cNvPr>
              <p14:cNvContentPartPr/>
              <p14:nvPr/>
            </p14:nvContentPartPr>
            <p14:xfrm>
              <a:off x="3088200" y="1273120"/>
              <a:ext cx="155880" cy="16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F81480C-CCAD-4BDA-B07D-4EEF5EDDBB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70560" y="1255480"/>
                <a:ext cx="1915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507C594-40A2-43D4-8034-F6552633A6C1}"/>
                  </a:ext>
                </a:extLst>
              </p14:cNvPr>
              <p14:cNvContentPartPr/>
              <p14:nvPr/>
            </p14:nvContentPartPr>
            <p14:xfrm>
              <a:off x="3078120" y="1371040"/>
              <a:ext cx="18288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507C594-40A2-43D4-8034-F6552633A6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0120" y="1353040"/>
                <a:ext cx="218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251159A-87D1-481C-89C7-D4CE2C3946E2}"/>
                  </a:ext>
                </a:extLst>
              </p14:cNvPr>
              <p14:cNvContentPartPr/>
              <p14:nvPr/>
            </p14:nvContentPartPr>
            <p14:xfrm>
              <a:off x="2103960" y="1236760"/>
              <a:ext cx="806040" cy="225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251159A-87D1-481C-89C7-D4CE2C3946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86320" y="1219120"/>
                <a:ext cx="8416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C0CC05A-F89C-45E0-B4C3-CF787A2D4BAA}"/>
                  </a:ext>
                </a:extLst>
              </p14:cNvPr>
              <p14:cNvContentPartPr/>
              <p14:nvPr/>
            </p14:nvContentPartPr>
            <p14:xfrm>
              <a:off x="3473400" y="901960"/>
              <a:ext cx="861840" cy="435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C0CC05A-F89C-45E0-B4C3-CF787A2D4B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55400" y="884320"/>
                <a:ext cx="89748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A4A6E06-6D34-414B-BB97-2141D05498AA}"/>
                  </a:ext>
                </a:extLst>
              </p14:cNvPr>
              <p14:cNvContentPartPr/>
              <p14:nvPr/>
            </p14:nvContentPartPr>
            <p14:xfrm>
              <a:off x="4545480" y="934360"/>
              <a:ext cx="1060560" cy="3571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A4A6E06-6D34-414B-BB97-2141D05498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27840" y="916720"/>
                <a:ext cx="109620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AAA08A-40A5-4812-9A83-CFB2537A12F0}"/>
                  </a:ext>
                </a:extLst>
              </p14:cNvPr>
              <p14:cNvContentPartPr/>
              <p14:nvPr/>
            </p14:nvContentPartPr>
            <p14:xfrm>
              <a:off x="5740680" y="883600"/>
              <a:ext cx="151920" cy="433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AAA08A-40A5-4812-9A83-CFB2537A12F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22680" y="865960"/>
                <a:ext cx="18756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133B185-0201-45B9-947E-F3B3C01AD617}"/>
                  </a:ext>
                </a:extLst>
              </p14:cNvPr>
              <p14:cNvContentPartPr/>
              <p14:nvPr/>
            </p14:nvContentPartPr>
            <p14:xfrm>
              <a:off x="3352440" y="799720"/>
              <a:ext cx="5411160" cy="974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133B185-0201-45B9-947E-F3B3C01AD61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34800" y="782080"/>
                <a:ext cx="5446800" cy="10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940057D-BBA9-46D3-B06B-7DF2BE752AC8}"/>
                  </a:ext>
                </a:extLst>
              </p14:cNvPr>
              <p14:cNvContentPartPr/>
              <p14:nvPr/>
            </p14:nvContentPartPr>
            <p14:xfrm>
              <a:off x="579000" y="2004280"/>
              <a:ext cx="774000" cy="799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940057D-BBA9-46D3-B06B-7DF2BE752A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1000" y="1986280"/>
                <a:ext cx="809640" cy="83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025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7BA99FF-593D-49A6-A27B-4EF573D9EE43}"/>
                  </a:ext>
                </a:extLst>
              </p14:cNvPr>
              <p14:cNvContentPartPr/>
              <p14:nvPr/>
            </p14:nvContentPartPr>
            <p14:xfrm>
              <a:off x="233400" y="149200"/>
              <a:ext cx="8580240" cy="785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7BA99FF-593D-49A6-A27B-4EF573D9EE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400" y="131200"/>
                <a:ext cx="8615880" cy="82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127923-B627-4036-A681-D007837D30D5}"/>
                  </a:ext>
                </a:extLst>
              </p14:cNvPr>
              <p14:cNvContentPartPr/>
              <p14:nvPr/>
            </p14:nvContentPartPr>
            <p14:xfrm>
              <a:off x="646320" y="1103560"/>
              <a:ext cx="1245960" cy="458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127923-B627-4036-A681-D007837D30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675" y="1085920"/>
                <a:ext cx="128161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F81480C-CCAD-4BDA-B07D-4EEF5EDDBBB5}"/>
                  </a:ext>
                </a:extLst>
              </p14:cNvPr>
              <p14:cNvContentPartPr/>
              <p14:nvPr/>
            </p14:nvContentPartPr>
            <p14:xfrm>
              <a:off x="3088200" y="1273120"/>
              <a:ext cx="155880" cy="16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F81480C-CCAD-4BDA-B07D-4EEF5EDDBB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70560" y="1255480"/>
                <a:ext cx="1915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507C594-40A2-43D4-8034-F6552633A6C1}"/>
                  </a:ext>
                </a:extLst>
              </p14:cNvPr>
              <p14:cNvContentPartPr/>
              <p14:nvPr/>
            </p14:nvContentPartPr>
            <p14:xfrm>
              <a:off x="3078120" y="1371040"/>
              <a:ext cx="18288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507C594-40A2-43D4-8034-F6552633A6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0120" y="1353040"/>
                <a:ext cx="218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251159A-87D1-481C-89C7-D4CE2C3946E2}"/>
                  </a:ext>
                </a:extLst>
              </p14:cNvPr>
              <p14:cNvContentPartPr/>
              <p14:nvPr/>
            </p14:nvContentPartPr>
            <p14:xfrm>
              <a:off x="2103960" y="1236760"/>
              <a:ext cx="806040" cy="225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251159A-87D1-481C-89C7-D4CE2C3946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86320" y="1219120"/>
                <a:ext cx="8416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C0CC05A-F89C-45E0-B4C3-CF787A2D4BAA}"/>
                  </a:ext>
                </a:extLst>
              </p14:cNvPr>
              <p14:cNvContentPartPr/>
              <p14:nvPr/>
            </p14:nvContentPartPr>
            <p14:xfrm>
              <a:off x="3473400" y="901960"/>
              <a:ext cx="861840" cy="435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C0CC05A-F89C-45E0-B4C3-CF787A2D4B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55400" y="884320"/>
                <a:ext cx="89748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A4A6E06-6D34-414B-BB97-2141D05498AA}"/>
                  </a:ext>
                </a:extLst>
              </p14:cNvPr>
              <p14:cNvContentPartPr/>
              <p14:nvPr/>
            </p14:nvContentPartPr>
            <p14:xfrm>
              <a:off x="4545480" y="934360"/>
              <a:ext cx="1060560" cy="3571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A4A6E06-6D34-414B-BB97-2141D05498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27840" y="916720"/>
                <a:ext cx="109620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AAA08A-40A5-4812-9A83-CFB2537A12F0}"/>
                  </a:ext>
                </a:extLst>
              </p14:cNvPr>
              <p14:cNvContentPartPr/>
              <p14:nvPr/>
            </p14:nvContentPartPr>
            <p14:xfrm>
              <a:off x="5740680" y="883600"/>
              <a:ext cx="151920" cy="433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AAA08A-40A5-4812-9A83-CFB2537A12F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22680" y="865960"/>
                <a:ext cx="18756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133B185-0201-45B9-947E-F3B3C01AD617}"/>
                  </a:ext>
                </a:extLst>
              </p14:cNvPr>
              <p14:cNvContentPartPr/>
              <p14:nvPr/>
            </p14:nvContentPartPr>
            <p14:xfrm>
              <a:off x="3352440" y="799720"/>
              <a:ext cx="5411160" cy="974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133B185-0201-45B9-947E-F3B3C01AD61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34800" y="782080"/>
                <a:ext cx="5446800" cy="10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940057D-BBA9-46D3-B06B-7DF2BE752AC8}"/>
                  </a:ext>
                </a:extLst>
              </p14:cNvPr>
              <p14:cNvContentPartPr/>
              <p14:nvPr/>
            </p14:nvContentPartPr>
            <p14:xfrm>
              <a:off x="579000" y="2004280"/>
              <a:ext cx="774000" cy="799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940057D-BBA9-46D3-B06B-7DF2BE752A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1000" y="1986280"/>
                <a:ext cx="80964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439C4EF-10D2-4502-BC40-82B23A0699B1}"/>
                  </a:ext>
                </a:extLst>
              </p14:cNvPr>
              <p14:cNvContentPartPr/>
              <p14:nvPr/>
            </p14:nvContentPartPr>
            <p14:xfrm>
              <a:off x="2156160" y="2072320"/>
              <a:ext cx="810720" cy="353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439C4EF-10D2-4502-BC40-82B23A0699B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38160" y="2054320"/>
                <a:ext cx="84636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9AFB390-BF96-4A34-9137-8F53F019DE61}"/>
                  </a:ext>
                </a:extLst>
              </p14:cNvPr>
              <p14:cNvContentPartPr/>
              <p14:nvPr/>
            </p14:nvContentPartPr>
            <p14:xfrm>
              <a:off x="1827120" y="2051800"/>
              <a:ext cx="214920" cy="415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9AFB390-BF96-4A34-9137-8F53F019DE6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09480" y="2034160"/>
                <a:ext cx="25056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284A352-5692-40A4-915B-BD8C91E7FAE6}"/>
                  </a:ext>
                </a:extLst>
              </p14:cNvPr>
              <p14:cNvContentPartPr/>
              <p14:nvPr/>
            </p14:nvContentPartPr>
            <p14:xfrm>
              <a:off x="3443880" y="2021200"/>
              <a:ext cx="250920" cy="30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284A352-5692-40A4-915B-BD8C91E7FAE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26240" y="2003560"/>
                <a:ext cx="2865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28D6865-5F7D-4D43-AE52-F9A32B8E88B5}"/>
                  </a:ext>
                </a:extLst>
              </p14:cNvPr>
              <p14:cNvContentPartPr/>
              <p14:nvPr/>
            </p14:nvContentPartPr>
            <p14:xfrm>
              <a:off x="3433440" y="2132800"/>
              <a:ext cx="264960" cy="11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28D6865-5F7D-4D43-AE52-F9A32B8E88B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15800" y="2114800"/>
                <a:ext cx="30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B947071-1C80-46ED-A579-DD33BEABA7FB}"/>
                  </a:ext>
                </a:extLst>
              </p14:cNvPr>
              <p14:cNvContentPartPr/>
              <p14:nvPr/>
            </p14:nvContentPartPr>
            <p14:xfrm>
              <a:off x="3954360" y="1868920"/>
              <a:ext cx="964080" cy="394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B947071-1C80-46ED-A579-DD33BEABA7F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36360" y="1851280"/>
                <a:ext cx="999720" cy="42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5347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7BA99FF-593D-49A6-A27B-4EF573D9EE43}"/>
                  </a:ext>
                </a:extLst>
              </p14:cNvPr>
              <p14:cNvContentPartPr/>
              <p14:nvPr/>
            </p14:nvContentPartPr>
            <p14:xfrm>
              <a:off x="233400" y="149200"/>
              <a:ext cx="8580240" cy="785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7BA99FF-593D-49A6-A27B-4EF573D9EE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400" y="131200"/>
                <a:ext cx="8615880" cy="82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127923-B627-4036-A681-D007837D30D5}"/>
                  </a:ext>
                </a:extLst>
              </p14:cNvPr>
              <p14:cNvContentPartPr/>
              <p14:nvPr/>
            </p14:nvContentPartPr>
            <p14:xfrm>
              <a:off x="646320" y="1103560"/>
              <a:ext cx="1245960" cy="458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127923-B627-4036-A681-D007837D30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675" y="1085920"/>
                <a:ext cx="128161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F81480C-CCAD-4BDA-B07D-4EEF5EDDBBB5}"/>
                  </a:ext>
                </a:extLst>
              </p14:cNvPr>
              <p14:cNvContentPartPr/>
              <p14:nvPr/>
            </p14:nvContentPartPr>
            <p14:xfrm>
              <a:off x="3088200" y="1273120"/>
              <a:ext cx="155880" cy="16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F81480C-CCAD-4BDA-B07D-4EEF5EDDBB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70560" y="1255480"/>
                <a:ext cx="1915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507C594-40A2-43D4-8034-F6552633A6C1}"/>
                  </a:ext>
                </a:extLst>
              </p14:cNvPr>
              <p14:cNvContentPartPr/>
              <p14:nvPr/>
            </p14:nvContentPartPr>
            <p14:xfrm>
              <a:off x="3078120" y="1371040"/>
              <a:ext cx="18288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507C594-40A2-43D4-8034-F6552633A6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0120" y="1353040"/>
                <a:ext cx="218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251159A-87D1-481C-89C7-D4CE2C3946E2}"/>
                  </a:ext>
                </a:extLst>
              </p14:cNvPr>
              <p14:cNvContentPartPr/>
              <p14:nvPr/>
            </p14:nvContentPartPr>
            <p14:xfrm>
              <a:off x="2103960" y="1236760"/>
              <a:ext cx="806040" cy="225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251159A-87D1-481C-89C7-D4CE2C3946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86320" y="1219120"/>
                <a:ext cx="8416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C0CC05A-F89C-45E0-B4C3-CF787A2D4BAA}"/>
                  </a:ext>
                </a:extLst>
              </p14:cNvPr>
              <p14:cNvContentPartPr/>
              <p14:nvPr/>
            </p14:nvContentPartPr>
            <p14:xfrm>
              <a:off x="3473400" y="901960"/>
              <a:ext cx="861840" cy="435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C0CC05A-F89C-45E0-B4C3-CF787A2D4B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55400" y="884320"/>
                <a:ext cx="89748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A4A6E06-6D34-414B-BB97-2141D05498AA}"/>
                  </a:ext>
                </a:extLst>
              </p14:cNvPr>
              <p14:cNvContentPartPr/>
              <p14:nvPr/>
            </p14:nvContentPartPr>
            <p14:xfrm>
              <a:off x="4545480" y="934360"/>
              <a:ext cx="1060560" cy="3571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A4A6E06-6D34-414B-BB97-2141D05498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27840" y="916720"/>
                <a:ext cx="109620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AAA08A-40A5-4812-9A83-CFB2537A12F0}"/>
                  </a:ext>
                </a:extLst>
              </p14:cNvPr>
              <p14:cNvContentPartPr/>
              <p14:nvPr/>
            </p14:nvContentPartPr>
            <p14:xfrm>
              <a:off x="5740680" y="883600"/>
              <a:ext cx="151920" cy="433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AAA08A-40A5-4812-9A83-CFB2537A12F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22680" y="865960"/>
                <a:ext cx="18756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133B185-0201-45B9-947E-F3B3C01AD617}"/>
                  </a:ext>
                </a:extLst>
              </p14:cNvPr>
              <p14:cNvContentPartPr/>
              <p14:nvPr/>
            </p14:nvContentPartPr>
            <p14:xfrm>
              <a:off x="3352440" y="799720"/>
              <a:ext cx="5411160" cy="974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133B185-0201-45B9-947E-F3B3C01AD61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34800" y="782080"/>
                <a:ext cx="5446800" cy="10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940057D-BBA9-46D3-B06B-7DF2BE752AC8}"/>
                  </a:ext>
                </a:extLst>
              </p14:cNvPr>
              <p14:cNvContentPartPr/>
              <p14:nvPr/>
            </p14:nvContentPartPr>
            <p14:xfrm>
              <a:off x="579000" y="2004280"/>
              <a:ext cx="774000" cy="799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940057D-BBA9-46D3-B06B-7DF2BE752A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1000" y="1986280"/>
                <a:ext cx="80964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439C4EF-10D2-4502-BC40-82B23A0699B1}"/>
                  </a:ext>
                </a:extLst>
              </p14:cNvPr>
              <p14:cNvContentPartPr/>
              <p14:nvPr/>
            </p14:nvContentPartPr>
            <p14:xfrm>
              <a:off x="2156160" y="2072320"/>
              <a:ext cx="810720" cy="353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439C4EF-10D2-4502-BC40-82B23A0699B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38160" y="2054320"/>
                <a:ext cx="84636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9AFB390-BF96-4A34-9137-8F53F019DE61}"/>
                  </a:ext>
                </a:extLst>
              </p14:cNvPr>
              <p14:cNvContentPartPr/>
              <p14:nvPr/>
            </p14:nvContentPartPr>
            <p14:xfrm>
              <a:off x="1827120" y="2051800"/>
              <a:ext cx="214920" cy="415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9AFB390-BF96-4A34-9137-8F53F019DE6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09480" y="2034160"/>
                <a:ext cx="25056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284A352-5692-40A4-915B-BD8C91E7FAE6}"/>
                  </a:ext>
                </a:extLst>
              </p14:cNvPr>
              <p14:cNvContentPartPr/>
              <p14:nvPr/>
            </p14:nvContentPartPr>
            <p14:xfrm>
              <a:off x="3443880" y="2021200"/>
              <a:ext cx="250920" cy="30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284A352-5692-40A4-915B-BD8C91E7FAE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26240" y="2003560"/>
                <a:ext cx="2865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28D6865-5F7D-4D43-AE52-F9A32B8E88B5}"/>
                  </a:ext>
                </a:extLst>
              </p14:cNvPr>
              <p14:cNvContentPartPr/>
              <p14:nvPr/>
            </p14:nvContentPartPr>
            <p14:xfrm>
              <a:off x="3433440" y="2132800"/>
              <a:ext cx="264960" cy="11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28D6865-5F7D-4D43-AE52-F9A32B8E88B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15800" y="2114800"/>
                <a:ext cx="30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B947071-1C80-46ED-A579-DD33BEABA7FB}"/>
                  </a:ext>
                </a:extLst>
              </p14:cNvPr>
              <p14:cNvContentPartPr/>
              <p14:nvPr/>
            </p14:nvContentPartPr>
            <p14:xfrm>
              <a:off x="3954360" y="1868920"/>
              <a:ext cx="964080" cy="394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B947071-1C80-46ED-A579-DD33BEABA7F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36360" y="1851280"/>
                <a:ext cx="99972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A6C1025-FBC8-4293-A778-1D348469BD32}"/>
                  </a:ext>
                </a:extLst>
              </p14:cNvPr>
              <p14:cNvContentPartPr/>
              <p14:nvPr/>
            </p14:nvContentPartPr>
            <p14:xfrm>
              <a:off x="4997640" y="2204080"/>
              <a:ext cx="113040" cy="125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A6C1025-FBC8-4293-A778-1D348469BD3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79640" y="2186440"/>
                <a:ext cx="1486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38FB19C-CC78-4049-B6BF-64854A8A041E}"/>
                  </a:ext>
                </a:extLst>
              </p14:cNvPr>
              <p14:cNvContentPartPr/>
              <p14:nvPr/>
            </p14:nvContentPartPr>
            <p14:xfrm>
              <a:off x="5384280" y="1980880"/>
              <a:ext cx="1067760" cy="308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38FB19C-CC78-4049-B6BF-64854A8A041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66634" y="1962880"/>
                <a:ext cx="1103412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96DF93A-DCA5-4895-AC1E-A3D00301B988}"/>
                  </a:ext>
                </a:extLst>
              </p14:cNvPr>
              <p14:cNvContentPartPr/>
              <p14:nvPr/>
            </p14:nvContentPartPr>
            <p14:xfrm>
              <a:off x="769800" y="3168520"/>
              <a:ext cx="1077480" cy="336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96DF93A-DCA5-4895-AC1E-A3D00301B98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1800" y="3150880"/>
                <a:ext cx="11131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6C22C1C-7A2B-448D-A72C-5629CE307372}"/>
                  </a:ext>
                </a:extLst>
              </p14:cNvPr>
              <p14:cNvContentPartPr/>
              <p14:nvPr/>
            </p14:nvContentPartPr>
            <p14:xfrm>
              <a:off x="2966160" y="3185440"/>
              <a:ext cx="209520" cy="24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6C22C1C-7A2B-448D-A72C-5629CE30737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948520" y="3167800"/>
                <a:ext cx="2451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2A1F195-1C6E-4C23-87AC-C4F62451F0B3}"/>
                  </a:ext>
                </a:extLst>
              </p14:cNvPr>
              <p14:cNvContentPartPr/>
              <p14:nvPr/>
            </p14:nvContentPartPr>
            <p14:xfrm>
              <a:off x="3017280" y="3301360"/>
              <a:ext cx="158040" cy="20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2A1F195-1C6E-4C23-87AC-C4F62451F0B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999640" y="3283720"/>
                <a:ext cx="193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A740AA5-BA4C-455E-9852-3421CE66766A}"/>
                  </a:ext>
                </a:extLst>
              </p14:cNvPr>
              <p14:cNvContentPartPr/>
              <p14:nvPr/>
            </p14:nvContentPartPr>
            <p14:xfrm>
              <a:off x="2060760" y="3186160"/>
              <a:ext cx="684000" cy="254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A740AA5-BA4C-455E-9852-3421CE66766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2760" y="3168160"/>
                <a:ext cx="7196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A604D0F-02C0-4181-99D1-61ACE4D5FFA8}"/>
                  </a:ext>
                </a:extLst>
              </p14:cNvPr>
              <p14:cNvContentPartPr/>
              <p14:nvPr/>
            </p14:nvContentPartPr>
            <p14:xfrm>
              <a:off x="3462600" y="2603680"/>
              <a:ext cx="4575600" cy="1115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A604D0F-02C0-4181-99D1-61ACE4D5FFA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44600" y="2586034"/>
                <a:ext cx="4611240" cy="1150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7A55FBF-509F-4A3F-A140-6E3633455AF0}"/>
                  </a:ext>
                </a:extLst>
              </p14:cNvPr>
              <p14:cNvContentPartPr/>
              <p14:nvPr/>
            </p14:nvContentPartPr>
            <p14:xfrm>
              <a:off x="8221440" y="2743000"/>
              <a:ext cx="426240" cy="4982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7A55FBF-509F-4A3F-A140-6E3633455AF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03455" y="2725360"/>
                <a:ext cx="461850" cy="53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5569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7BA99FF-593D-49A6-A27B-4EF573D9EE43}"/>
                  </a:ext>
                </a:extLst>
              </p14:cNvPr>
              <p14:cNvContentPartPr/>
              <p14:nvPr/>
            </p14:nvContentPartPr>
            <p14:xfrm>
              <a:off x="233400" y="149200"/>
              <a:ext cx="8580240" cy="785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7BA99FF-593D-49A6-A27B-4EF573D9EE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400" y="131200"/>
                <a:ext cx="8615880" cy="82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127923-B627-4036-A681-D007837D30D5}"/>
                  </a:ext>
                </a:extLst>
              </p14:cNvPr>
              <p14:cNvContentPartPr/>
              <p14:nvPr/>
            </p14:nvContentPartPr>
            <p14:xfrm>
              <a:off x="646320" y="1103560"/>
              <a:ext cx="1245960" cy="458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127923-B627-4036-A681-D007837D30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675" y="1085920"/>
                <a:ext cx="128161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F81480C-CCAD-4BDA-B07D-4EEF5EDDBBB5}"/>
                  </a:ext>
                </a:extLst>
              </p14:cNvPr>
              <p14:cNvContentPartPr/>
              <p14:nvPr/>
            </p14:nvContentPartPr>
            <p14:xfrm>
              <a:off x="3088200" y="1273120"/>
              <a:ext cx="155880" cy="16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F81480C-CCAD-4BDA-B07D-4EEF5EDDBB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70560" y="1255480"/>
                <a:ext cx="1915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507C594-40A2-43D4-8034-F6552633A6C1}"/>
                  </a:ext>
                </a:extLst>
              </p14:cNvPr>
              <p14:cNvContentPartPr/>
              <p14:nvPr/>
            </p14:nvContentPartPr>
            <p14:xfrm>
              <a:off x="3078120" y="1371040"/>
              <a:ext cx="18288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507C594-40A2-43D4-8034-F6552633A6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0120" y="1353040"/>
                <a:ext cx="218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251159A-87D1-481C-89C7-D4CE2C3946E2}"/>
                  </a:ext>
                </a:extLst>
              </p14:cNvPr>
              <p14:cNvContentPartPr/>
              <p14:nvPr/>
            </p14:nvContentPartPr>
            <p14:xfrm>
              <a:off x="2103960" y="1236760"/>
              <a:ext cx="806040" cy="225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251159A-87D1-481C-89C7-D4CE2C3946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86320" y="1219120"/>
                <a:ext cx="8416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C0CC05A-F89C-45E0-B4C3-CF787A2D4BAA}"/>
                  </a:ext>
                </a:extLst>
              </p14:cNvPr>
              <p14:cNvContentPartPr/>
              <p14:nvPr/>
            </p14:nvContentPartPr>
            <p14:xfrm>
              <a:off x="3473400" y="901960"/>
              <a:ext cx="861840" cy="435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C0CC05A-F89C-45E0-B4C3-CF787A2D4B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55400" y="884320"/>
                <a:ext cx="89748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A4A6E06-6D34-414B-BB97-2141D05498AA}"/>
                  </a:ext>
                </a:extLst>
              </p14:cNvPr>
              <p14:cNvContentPartPr/>
              <p14:nvPr/>
            </p14:nvContentPartPr>
            <p14:xfrm>
              <a:off x="4545480" y="934360"/>
              <a:ext cx="1060560" cy="3571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A4A6E06-6D34-414B-BB97-2141D05498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27840" y="916720"/>
                <a:ext cx="109620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AAA08A-40A5-4812-9A83-CFB2537A12F0}"/>
                  </a:ext>
                </a:extLst>
              </p14:cNvPr>
              <p14:cNvContentPartPr/>
              <p14:nvPr/>
            </p14:nvContentPartPr>
            <p14:xfrm>
              <a:off x="5740680" y="883600"/>
              <a:ext cx="151920" cy="433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AAA08A-40A5-4812-9A83-CFB2537A12F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22680" y="865960"/>
                <a:ext cx="18756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133B185-0201-45B9-947E-F3B3C01AD617}"/>
                  </a:ext>
                </a:extLst>
              </p14:cNvPr>
              <p14:cNvContentPartPr/>
              <p14:nvPr/>
            </p14:nvContentPartPr>
            <p14:xfrm>
              <a:off x="3352440" y="799720"/>
              <a:ext cx="5411160" cy="974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133B185-0201-45B9-947E-F3B3C01AD61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34800" y="782080"/>
                <a:ext cx="5446800" cy="10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940057D-BBA9-46D3-B06B-7DF2BE752AC8}"/>
                  </a:ext>
                </a:extLst>
              </p14:cNvPr>
              <p14:cNvContentPartPr/>
              <p14:nvPr/>
            </p14:nvContentPartPr>
            <p14:xfrm>
              <a:off x="579000" y="2004280"/>
              <a:ext cx="774000" cy="799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940057D-BBA9-46D3-B06B-7DF2BE752A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1000" y="1986280"/>
                <a:ext cx="80964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439C4EF-10D2-4502-BC40-82B23A0699B1}"/>
                  </a:ext>
                </a:extLst>
              </p14:cNvPr>
              <p14:cNvContentPartPr/>
              <p14:nvPr/>
            </p14:nvContentPartPr>
            <p14:xfrm>
              <a:off x="2156160" y="2072320"/>
              <a:ext cx="810720" cy="353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439C4EF-10D2-4502-BC40-82B23A0699B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38160" y="2054320"/>
                <a:ext cx="84636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9AFB390-BF96-4A34-9137-8F53F019DE61}"/>
                  </a:ext>
                </a:extLst>
              </p14:cNvPr>
              <p14:cNvContentPartPr/>
              <p14:nvPr/>
            </p14:nvContentPartPr>
            <p14:xfrm>
              <a:off x="1827120" y="2051800"/>
              <a:ext cx="214920" cy="415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9AFB390-BF96-4A34-9137-8F53F019DE6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09480" y="2034160"/>
                <a:ext cx="25056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284A352-5692-40A4-915B-BD8C91E7FAE6}"/>
                  </a:ext>
                </a:extLst>
              </p14:cNvPr>
              <p14:cNvContentPartPr/>
              <p14:nvPr/>
            </p14:nvContentPartPr>
            <p14:xfrm>
              <a:off x="3443880" y="2021200"/>
              <a:ext cx="250920" cy="30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284A352-5692-40A4-915B-BD8C91E7FAE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26240" y="2003560"/>
                <a:ext cx="2865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28D6865-5F7D-4D43-AE52-F9A32B8E88B5}"/>
                  </a:ext>
                </a:extLst>
              </p14:cNvPr>
              <p14:cNvContentPartPr/>
              <p14:nvPr/>
            </p14:nvContentPartPr>
            <p14:xfrm>
              <a:off x="3433440" y="2132800"/>
              <a:ext cx="264960" cy="11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28D6865-5F7D-4D43-AE52-F9A32B8E88B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15800" y="2114800"/>
                <a:ext cx="30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B947071-1C80-46ED-A579-DD33BEABA7FB}"/>
                  </a:ext>
                </a:extLst>
              </p14:cNvPr>
              <p14:cNvContentPartPr/>
              <p14:nvPr/>
            </p14:nvContentPartPr>
            <p14:xfrm>
              <a:off x="3954360" y="1868920"/>
              <a:ext cx="964080" cy="394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B947071-1C80-46ED-A579-DD33BEABA7F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36360" y="1851280"/>
                <a:ext cx="99972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A6C1025-FBC8-4293-A778-1D348469BD32}"/>
                  </a:ext>
                </a:extLst>
              </p14:cNvPr>
              <p14:cNvContentPartPr/>
              <p14:nvPr/>
            </p14:nvContentPartPr>
            <p14:xfrm>
              <a:off x="4997640" y="2204080"/>
              <a:ext cx="113040" cy="125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A6C1025-FBC8-4293-A778-1D348469BD3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79640" y="2186440"/>
                <a:ext cx="1486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38FB19C-CC78-4049-B6BF-64854A8A041E}"/>
                  </a:ext>
                </a:extLst>
              </p14:cNvPr>
              <p14:cNvContentPartPr/>
              <p14:nvPr/>
            </p14:nvContentPartPr>
            <p14:xfrm>
              <a:off x="5384280" y="1980880"/>
              <a:ext cx="1067760" cy="308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38FB19C-CC78-4049-B6BF-64854A8A041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66634" y="1962880"/>
                <a:ext cx="1103412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96DF93A-DCA5-4895-AC1E-A3D00301B988}"/>
                  </a:ext>
                </a:extLst>
              </p14:cNvPr>
              <p14:cNvContentPartPr/>
              <p14:nvPr/>
            </p14:nvContentPartPr>
            <p14:xfrm>
              <a:off x="769800" y="3168520"/>
              <a:ext cx="1077480" cy="336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96DF93A-DCA5-4895-AC1E-A3D00301B98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1800" y="3150880"/>
                <a:ext cx="11131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6C22C1C-7A2B-448D-A72C-5629CE307372}"/>
                  </a:ext>
                </a:extLst>
              </p14:cNvPr>
              <p14:cNvContentPartPr/>
              <p14:nvPr/>
            </p14:nvContentPartPr>
            <p14:xfrm>
              <a:off x="2966160" y="3185440"/>
              <a:ext cx="209520" cy="24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6C22C1C-7A2B-448D-A72C-5629CE30737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948520" y="3167800"/>
                <a:ext cx="2451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2A1F195-1C6E-4C23-87AC-C4F62451F0B3}"/>
                  </a:ext>
                </a:extLst>
              </p14:cNvPr>
              <p14:cNvContentPartPr/>
              <p14:nvPr/>
            </p14:nvContentPartPr>
            <p14:xfrm>
              <a:off x="3017280" y="3301360"/>
              <a:ext cx="158040" cy="20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2A1F195-1C6E-4C23-87AC-C4F62451F0B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999640" y="3283720"/>
                <a:ext cx="193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A740AA5-BA4C-455E-9852-3421CE66766A}"/>
                  </a:ext>
                </a:extLst>
              </p14:cNvPr>
              <p14:cNvContentPartPr/>
              <p14:nvPr/>
            </p14:nvContentPartPr>
            <p14:xfrm>
              <a:off x="2060760" y="3186160"/>
              <a:ext cx="684000" cy="254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A740AA5-BA4C-455E-9852-3421CE66766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2760" y="3168160"/>
                <a:ext cx="7196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A604D0F-02C0-4181-99D1-61ACE4D5FFA8}"/>
                  </a:ext>
                </a:extLst>
              </p14:cNvPr>
              <p14:cNvContentPartPr/>
              <p14:nvPr/>
            </p14:nvContentPartPr>
            <p14:xfrm>
              <a:off x="3462600" y="2603680"/>
              <a:ext cx="4575600" cy="1115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A604D0F-02C0-4181-99D1-61ACE4D5FFA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44600" y="2586034"/>
                <a:ext cx="4611240" cy="1150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7A55FBF-509F-4A3F-A140-6E3633455AF0}"/>
                  </a:ext>
                </a:extLst>
              </p14:cNvPr>
              <p14:cNvContentPartPr/>
              <p14:nvPr/>
            </p14:nvContentPartPr>
            <p14:xfrm>
              <a:off x="8221440" y="2743000"/>
              <a:ext cx="426240" cy="4982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7A55FBF-509F-4A3F-A140-6E3633455AF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03455" y="2725360"/>
                <a:ext cx="46185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AF74143-A8BD-4333-9304-EC5914A37C55}"/>
                  </a:ext>
                </a:extLst>
              </p14:cNvPr>
              <p14:cNvContentPartPr/>
              <p14:nvPr/>
            </p14:nvContentPartPr>
            <p14:xfrm>
              <a:off x="487200" y="3758560"/>
              <a:ext cx="1515960" cy="68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AF74143-A8BD-4333-9304-EC5914A37C5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9204" y="3740560"/>
                <a:ext cx="1551592" cy="71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A8A8434-8823-4DCD-879C-E8A62FCE277A}"/>
                  </a:ext>
                </a:extLst>
              </p14:cNvPr>
              <p14:cNvContentPartPr/>
              <p14:nvPr/>
            </p14:nvContentPartPr>
            <p14:xfrm>
              <a:off x="3799560" y="4008760"/>
              <a:ext cx="218520" cy="24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A8A8434-8823-4DCD-879C-E8A62FCE277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81560" y="3991120"/>
                <a:ext cx="2541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DD01791-893A-4743-9E48-73AB9FDB2F61}"/>
                  </a:ext>
                </a:extLst>
              </p14:cNvPr>
              <p14:cNvContentPartPr/>
              <p14:nvPr/>
            </p14:nvContentPartPr>
            <p14:xfrm>
              <a:off x="3829800" y="4123960"/>
              <a:ext cx="186120" cy="31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DD01791-893A-4743-9E48-73AB9FDB2F6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812160" y="4105960"/>
                <a:ext cx="2217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8D12064-DE55-44FB-95C3-7D19AAB14BC2}"/>
                  </a:ext>
                </a:extLst>
              </p14:cNvPr>
              <p14:cNvContentPartPr/>
              <p14:nvPr/>
            </p14:nvContentPartPr>
            <p14:xfrm>
              <a:off x="4175040" y="3951880"/>
              <a:ext cx="643680" cy="310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8D12064-DE55-44FB-95C3-7D19AAB14BC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157040" y="3933880"/>
                <a:ext cx="67932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FAFC872-7D79-4A8C-97DF-B3527B00E376}"/>
                  </a:ext>
                </a:extLst>
              </p14:cNvPr>
              <p14:cNvContentPartPr/>
              <p14:nvPr/>
            </p14:nvContentPartPr>
            <p14:xfrm>
              <a:off x="2422920" y="3921640"/>
              <a:ext cx="1192320" cy="413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FAFC872-7D79-4A8C-97DF-B3527B00E37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04920" y="3903640"/>
                <a:ext cx="122796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471218E-8E3D-495C-8EE9-5242607FB945}"/>
                  </a:ext>
                </a:extLst>
              </p14:cNvPr>
              <p14:cNvContentPartPr/>
              <p14:nvPr/>
            </p14:nvContentPartPr>
            <p14:xfrm>
              <a:off x="4940040" y="3900400"/>
              <a:ext cx="332640" cy="286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471218E-8E3D-495C-8EE9-5242607FB94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922381" y="3882400"/>
                <a:ext cx="368319" cy="32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663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7BA99FF-593D-49A6-A27B-4EF573D9EE43}"/>
                  </a:ext>
                </a:extLst>
              </p14:cNvPr>
              <p14:cNvContentPartPr/>
              <p14:nvPr/>
            </p14:nvContentPartPr>
            <p14:xfrm>
              <a:off x="233400" y="149200"/>
              <a:ext cx="8580240" cy="785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7BA99FF-593D-49A6-A27B-4EF573D9EE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400" y="131200"/>
                <a:ext cx="8615880" cy="82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127923-B627-4036-A681-D007837D30D5}"/>
                  </a:ext>
                </a:extLst>
              </p14:cNvPr>
              <p14:cNvContentPartPr/>
              <p14:nvPr/>
            </p14:nvContentPartPr>
            <p14:xfrm>
              <a:off x="646320" y="1103560"/>
              <a:ext cx="1245960" cy="458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127923-B627-4036-A681-D007837D30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675" y="1085920"/>
                <a:ext cx="128161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F81480C-CCAD-4BDA-B07D-4EEF5EDDBBB5}"/>
                  </a:ext>
                </a:extLst>
              </p14:cNvPr>
              <p14:cNvContentPartPr/>
              <p14:nvPr/>
            </p14:nvContentPartPr>
            <p14:xfrm>
              <a:off x="3088200" y="1273120"/>
              <a:ext cx="155880" cy="16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F81480C-CCAD-4BDA-B07D-4EEF5EDDBB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70560" y="1255480"/>
                <a:ext cx="1915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507C594-40A2-43D4-8034-F6552633A6C1}"/>
                  </a:ext>
                </a:extLst>
              </p14:cNvPr>
              <p14:cNvContentPartPr/>
              <p14:nvPr/>
            </p14:nvContentPartPr>
            <p14:xfrm>
              <a:off x="3078120" y="1371040"/>
              <a:ext cx="18288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507C594-40A2-43D4-8034-F6552633A6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0120" y="1353040"/>
                <a:ext cx="218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251159A-87D1-481C-89C7-D4CE2C3946E2}"/>
                  </a:ext>
                </a:extLst>
              </p14:cNvPr>
              <p14:cNvContentPartPr/>
              <p14:nvPr/>
            </p14:nvContentPartPr>
            <p14:xfrm>
              <a:off x="2103960" y="1236760"/>
              <a:ext cx="806040" cy="225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251159A-87D1-481C-89C7-D4CE2C3946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86320" y="1219120"/>
                <a:ext cx="8416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C0CC05A-F89C-45E0-B4C3-CF787A2D4BAA}"/>
                  </a:ext>
                </a:extLst>
              </p14:cNvPr>
              <p14:cNvContentPartPr/>
              <p14:nvPr/>
            </p14:nvContentPartPr>
            <p14:xfrm>
              <a:off x="3473400" y="901960"/>
              <a:ext cx="861840" cy="435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C0CC05A-F89C-45E0-B4C3-CF787A2D4B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55400" y="884320"/>
                <a:ext cx="89748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A4A6E06-6D34-414B-BB97-2141D05498AA}"/>
                  </a:ext>
                </a:extLst>
              </p14:cNvPr>
              <p14:cNvContentPartPr/>
              <p14:nvPr/>
            </p14:nvContentPartPr>
            <p14:xfrm>
              <a:off x="4545480" y="934360"/>
              <a:ext cx="1060560" cy="3571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A4A6E06-6D34-414B-BB97-2141D05498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27840" y="916720"/>
                <a:ext cx="109620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AAA08A-40A5-4812-9A83-CFB2537A12F0}"/>
                  </a:ext>
                </a:extLst>
              </p14:cNvPr>
              <p14:cNvContentPartPr/>
              <p14:nvPr/>
            </p14:nvContentPartPr>
            <p14:xfrm>
              <a:off x="5740680" y="883600"/>
              <a:ext cx="151920" cy="433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AAA08A-40A5-4812-9A83-CFB2537A12F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22680" y="865960"/>
                <a:ext cx="18756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133B185-0201-45B9-947E-F3B3C01AD617}"/>
                  </a:ext>
                </a:extLst>
              </p14:cNvPr>
              <p14:cNvContentPartPr/>
              <p14:nvPr/>
            </p14:nvContentPartPr>
            <p14:xfrm>
              <a:off x="3352440" y="799720"/>
              <a:ext cx="5411160" cy="974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133B185-0201-45B9-947E-F3B3C01AD61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34800" y="782080"/>
                <a:ext cx="5446800" cy="10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940057D-BBA9-46D3-B06B-7DF2BE752AC8}"/>
                  </a:ext>
                </a:extLst>
              </p14:cNvPr>
              <p14:cNvContentPartPr/>
              <p14:nvPr/>
            </p14:nvContentPartPr>
            <p14:xfrm>
              <a:off x="579000" y="2004280"/>
              <a:ext cx="774000" cy="799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940057D-BBA9-46D3-B06B-7DF2BE752A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1000" y="1986280"/>
                <a:ext cx="80964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439C4EF-10D2-4502-BC40-82B23A0699B1}"/>
                  </a:ext>
                </a:extLst>
              </p14:cNvPr>
              <p14:cNvContentPartPr/>
              <p14:nvPr/>
            </p14:nvContentPartPr>
            <p14:xfrm>
              <a:off x="2156160" y="2072320"/>
              <a:ext cx="810720" cy="353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439C4EF-10D2-4502-BC40-82B23A0699B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38160" y="2054320"/>
                <a:ext cx="84636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9AFB390-BF96-4A34-9137-8F53F019DE61}"/>
                  </a:ext>
                </a:extLst>
              </p14:cNvPr>
              <p14:cNvContentPartPr/>
              <p14:nvPr/>
            </p14:nvContentPartPr>
            <p14:xfrm>
              <a:off x="1827120" y="2051800"/>
              <a:ext cx="214920" cy="415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9AFB390-BF96-4A34-9137-8F53F019DE6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09480" y="2034160"/>
                <a:ext cx="25056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284A352-5692-40A4-915B-BD8C91E7FAE6}"/>
                  </a:ext>
                </a:extLst>
              </p14:cNvPr>
              <p14:cNvContentPartPr/>
              <p14:nvPr/>
            </p14:nvContentPartPr>
            <p14:xfrm>
              <a:off x="3443880" y="2021200"/>
              <a:ext cx="250920" cy="30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284A352-5692-40A4-915B-BD8C91E7FAE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26240" y="2003560"/>
                <a:ext cx="2865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28D6865-5F7D-4D43-AE52-F9A32B8E88B5}"/>
                  </a:ext>
                </a:extLst>
              </p14:cNvPr>
              <p14:cNvContentPartPr/>
              <p14:nvPr/>
            </p14:nvContentPartPr>
            <p14:xfrm>
              <a:off x="3433440" y="2132800"/>
              <a:ext cx="264960" cy="11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28D6865-5F7D-4D43-AE52-F9A32B8E88B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15800" y="2114800"/>
                <a:ext cx="30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B947071-1C80-46ED-A579-DD33BEABA7FB}"/>
                  </a:ext>
                </a:extLst>
              </p14:cNvPr>
              <p14:cNvContentPartPr/>
              <p14:nvPr/>
            </p14:nvContentPartPr>
            <p14:xfrm>
              <a:off x="3954360" y="1868920"/>
              <a:ext cx="964080" cy="394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B947071-1C80-46ED-A579-DD33BEABA7F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36360" y="1851280"/>
                <a:ext cx="99972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A6C1025-FBC8-4293-A778-1D348469BD32}"/>
                  </a:ext>
                </a:extLst>
              </p14:cNvPr>
              <p14:cNvContentPartPr/>
              <p14:nvPr/>
            </p14:nvContentPartPr>
            <p14:xfrm>
              <a:off x="4997640" y="2204080"/>
              <a:ext cx="113040" cy="125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A6C1025-FBC8-4293-A778-1D348469BD3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79640" y="2186440"/>
                <a:ext cx="1486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38FB19C-CC78-4049-B6BF-64854A8A041E}"/>
                  </a:ext>
                </a:extLst>
              </p14:cNvPr>
              <p14:cNvContentPartPr/>
              <p14:nvPr/>
            </p14:nvContentPartPr>
            <p14:xfrm>
              <a:off x="5384280" y="1980880"/>
              <a:ext cx="1067760" cy="308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38FB19C-CC78-4049-B6BF-64854A8A041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66634" y="1962880"/>
                <a:ext cx="1103412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96DF93A-DCA5-4895-AC1E-A3D00301B988}"/>
                  </a:ext>
                </a:extLst>
              </p14:cNvPr>
              <p14:cNvContentPartPr/>
              <p14:nvPr/>
            </p14:nvContentPartPr>
            <p14:xfrm>
              <a:off x="769800" y="3168520"/>
              <a:ext cx="1077480" cy="336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96DF93A-DCA5-4895-AC1E-A3D00301B98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1800" y="3150880"/>
                <a:ext cx="11131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6C22C1C-7A2B-448D-A72C-5629CE307372}"/>
                  </a:ext>
                </a:extLst>
              </p14:cNvPr>
              <p14:cNvContentPartPr/>
              <p14:nvPr/>
            </p14:nvContentPartPr>
            <p14:xfrm>
              <a:off x="2966160" y="3185440"/>
              <a:ext cx="209520" cy="24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6C22C1C-7A2B-448D-A72C-5629CE30737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948520" y="3167800"/>
                <a:ext cx="2451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2A1F195-1C6E-4C23-87AC-C4F62451F0B3}"/>
                  </a:ext>
                </a:extLst>
              </p14:cNvPr>
              <p14:cNvContentPartPr/>
              <p14:nvPr/>
            </p14:nvContentPartPr>
            <p14:xfrm>
              <a:off x="3017280" y="3301360"/>
              <a:ext cx="158040" cy="20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2A1F195-1C6E-4C23-87AC-C4F62451F0B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999640" y="3283720"/>
                <a:ext cx="193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A740AA5-BA4C-455E-9852-3421CE66766A}"/>
                  </a:ext>
                </a:extLst>
              </p14:cNvPr>
              <p14:cNvContentPartPr/>
              <p14:nvPr/>
            </p14:nvContentPartPr>
            <p14:xfrm>
              <a:off x="2060760" y="3186160"/>
              <a:ext cx="684000" cy="254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A740AA5-BA4C-455E-9852-3421CE66766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2760" y="3168160"/>
                <a:ext cx="7196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A604D0F-02C0-4181-99D1-61ACE4D5FFA8}"/>
                  </a:ext>
                </a:extLst>
              </p14:cNvPr>
              <p14:cNvContentPartPr/>
              <p14:nvPr/>
            </p14:nvContentPartPr>
            <p14:xfrm>
              <a:off x="3462600" y="2603680"/>
              <a:ext cx="4575600" cy="1115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A604D0F-02C0-4181-99D1-61ACE4D5FFA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44600" y="2586034"/>
                <a:ext cx="4611240" cy="1150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7A55FBF-509F-4A3F-A140-6E3633455AF0}"/>
                  </a:ext>
                </a:extLst>
              </p14:cNvPr>
              <p14:cNvContentPartPr/>
              <p14:nvPr/>
            </p14:nvContentPartPr>
            <p14:xfrm>
              <a:off x="8221440" y="2743000"/>
              <a:ext cx="426240" cy="4982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7A55FBF-509F-4A3F-A140-6E3633455AF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03455" y="2725360"/>
                <a:ext cx="46185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AF74143-A8BD-4333-9304-EC5914A37C55}"/>
                  </a:ext>
                </a:extLst>
              </p14:cNvPr>
              <p14:cNvContentPartPr/>
              <p14:nvPr/>
            </p14:nvContentPartPr>
            <p14:xfrm>
              <a:off x="487200" y="3758560"/>
              <a:ext cx="1515960" cy="68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AF74143-A8BD-4333-9304-EC5914A37C5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9204" y="3740560"/>
                <a:ext cx="1551592" cy="71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A8A8434-8823-4DCD-879C-E8A62FCE277A}"/>
                  </a:ext>
                </a:extLst>
              </p14:cNvPr>
              <p14:cNvContentPartPr/>
              <p14:nvPr/>
            </p14:nvContentPartPr>
            <p14:xfrm>
              <a:off x="3799560" y="4008760"/>
              <a:ext cx="218520" cy="24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A8A8434-8823-4DCD-879C-E8A62FCE277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81560" y="3991120"/>
                <a:ext cx="2541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DD01791-893A-4743-9E48-73AB9FDB2F61}"/>
                  </a:ext>
                </a:extLst>
              </p14:cNvPr>
              <p14:cNvContentPartPr/>
              <p14:nvPr/>
            </p14:nvContentPartPr>
            <p14:xfrm>
              <a:off x="3829800" y="4123960"/>
              <a:ext cx="186120" cy="31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DD01791-893A-4743-9E48-73AB9FDB2F6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812160" y="4105960"/>
                <a:ext cx="2217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8D12064-DE55-44FB-95C3-7D19AAB14BC2}"/>
                  </a:ext>
                </a:extLst>
              </p14:cNvPr>
              <p14:cNvContentPartPr/>
              <p14:nvPr/>
            </p14:nvContentPartPr>
            <p14:xfrm>
              <a:off x="4175040" y="3951880"/>
              <a:ext cx="643680" cy="310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8D12064-DE55-44FB-95C3-7D19AAB14BC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157040" y="3933880"/>
                <a:ext cx="67932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FAFC872-7D79-4A8C-97DF-B3527B00E376}"/>
                  </a:ext>
                </a:extLst>
              </p14:cNvPr>
              <p14:cNvContentPartPr/>
              <p14:nvPr/>
            </p14:nvContentPartPr>
            <p14:xfrm>
              <a:off x="2422920" y="3921640"/>
              <a:ext cx="1192320" cy="413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FAFC872-7D79-4A8C-97DF-B3527B00E37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04920" y="3903640"/>
                <a:ext cx="122796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471218E-8E3D-495C-8EE9-5242607FB945}"/>
                  </a:ext>
                </a:extLst>
              </p14:cNvPr>
              <p14:cNvContentPartPr/>
              <p14:nvPr/>
            </p14:nvContentPartPr>
            <p14:xfrm>
              <a:off x="4940040" y="3900400"/>
              <a:ext cx="332640" cy="286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471218E-8E3D-495C-8EE9-5242607FB94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922381" y="3882400"/>
                <a:ext cx="368319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8CCEF364-EB87-43AF-A07C-B410E2037205}"/>
                  </a:ext>
                </a:extLst>
              </p14:cNvPr>
              <p14:cNvContentPartPr/>
              <p14:nvPr/>
            </p14:nvContentPartPr>
            <p14:xfrm>
              <a:off x="5252520" y="3948640"/>
              <a:ext cx="3737880" cy="66420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8CCEF364-EB87-43AF-A07C-B410E203720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234880" y="3930640"/>
                <a:ext cx="3773520" cy="69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949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7BA99FF-593D-49A6-A27B-4EF573D9EE43}"/>
                  </a:ext>
                </a:extLst>
              </p14:cNvPr>
              <p14:cNvContentPartPr/>
              <p14:nvPr/>
            </p14:nvContentPartPr>
            <p14:xfrm>
              <a:off x="233400" y="149200"/>
              <a:ext cx="8580240" cy="785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7BA99FF-593D-49A6-A27B-4EF573D9EE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400" y="131200"/>
                <a:ext cx="8615880" cy="82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127923-B627-4036-A681-D007837D30D5}"/>
                  </a:ext>
                </a:extLst>
              </p14:cNvPr>
              <p14:cNvContentPartPr/>
              <p14:nvPr/>
            </p14:nvContentPartPr>
            <p14:xfrm>
              <a:off x="646320" y="1103560"/>
              <a:ext cx="1245960" cy="458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127923-B627-4036-A681-D007837D30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675" y="1085920"/>
                <a:ext cx="128161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F81480C-CCAD-4BDA-B07D-4EEF5EDDBBB5}"/>
                  </a:ext>
                </a:extLst>
              </p14:cNvPr>
              <p14:cNvContentPartPr/>
              <p14:nvPr/>
            </p14:nvContentPartPr>
            <p14:xfrm>
              <a:off x="3088200" y="1273120"/>
              <a:ext cx="155880" cy="16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F81480C-CCAD-4BDA-B07D-4EEF5EDDBB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70560" y="1255480"/>
                <a:ext cx="1915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507C594-40A2-43D4-8034-F6552633A6C1}"/>
                  </a:ext>
                </a:extLst>
              </p14:cNvPr>
              <p14:cNvContentPartPr/>
              <p14:nvPr/>
            </p14:nvContentPartPr>
            <p14:xfrm>
              <a:off x="3078120" y="1371040"/>
              <a:ext cx="18288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507C594-40A2-43D4-8034-F6552633A6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0120" y="1353040"/>
                <a:ext cx="218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251159A-87D1-481C-89C7-D4CE2C3946E2}"/>
                  </a:ext>
                </a:extLst>
              </p14:cNvPr>
              <p14:cNvContentPartPr/>
              <p14:nvPr/>
            </p14:nvContentPartPr>
            <p14:xfrm>
              <a:off x="2103960" y="1236760"/>
              <a:ext cx="806040" cy="225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251159A-87D1-481C-89C7-D4CE2C3946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86320" y="1219120"/>
                <a:ext cx="8416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C0CC05A-F89C-45E0-B4C3-CF787A2D4BAA}"/>
                  </a:ext>
                </a:extLst>
              </p14:cNvPr>
              <p14:cNvContentPartPr/>
              <p14:nvPr/>
            </p14:nvContentPartPr>
            <p14:xfrm>
              <a:off x="3473400" y="901960"/>
              <a:ext cx="861840" cy="435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C0CC05A-F89C-45E0-B4C3-CF787A2D4B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55400" y="884320"/>
                <a:ext cx="89748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A4A6E06-6D34-414B-BB97-2141D05498AA}"/>
                  </a:ext>
                </a:extLst>
              </p14:cNvPr>
              <p14:cNvContentPartPr/>
              <p14:nvPr/>
            </p14:nvContentPartPr>
            <p14:xfrm>
              <a:off x="4545480" y="934360"/>
              <a:ext cx="1060560" cy="3571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A4A6E06-6D34-414B-BB97-2141D05498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27840" y="916720"/>
                <a:ext cx="109620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AAA08A-40A5-4812-9A83-CFB2537A12F0}"/>
                  </a:ext>
                </a:extLst>
              </p14:cNvPr>
              <p14:cNvContentPartPr/>
              <p14:nvPr/>
            </p14:nvContentPartPr>
            <p14:xfrm>
              <a:off x="5740680" y="883600"/>
              <a:ext cx="151920" cy="433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AAA08A-40A5-4812-9A83-CFB2537A12F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22680" y="865960"/>
                <a:ext cx="18756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133B185-0201-45B9-947E-F3B3C01AD617}"/>
                  </a:ext>
                </a:extLst>
              </p14:cNvPr>
              <p14:cNvContentPartPr/>
              <p14:nvPr/>
            </p14:nvContentPartPr>
            <p14:xfrm>
              <a:off x="3352440" y="799720"/>
              <a:ext cx="5411160" cy="974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133B185-0201-45B9-947E-F3B3C01AD61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34800" y="782080"/>
                <a:ext cx="5446800" cy="10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940057D-BBA9-46D3-B06B-7DF2BE752AC8}"/>
                  </a:ext>
                </a:extLst>
              </p14:cNvPr>
              <p14:cNvContentPartPr/>
              <p14:nvPr/>
            </p14:nvContentPartPr>
            <p14:xfrm>
              <a:off x="579000" y="2004280"/>
              <a:ext cx="774000" cy="799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940057D-BBA9-46D3-B06B-7DF2BE752A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1000" y="1986280"/>
                <a:ext cx="80964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439C4EF-10D2-4502-BC40-82B23A0699B1}"/>
                  </a:ext>
                </a:extLst>
              </p14:cNvPr>
              <p14:cNvContentPartPr/>
              <p14:nvPr/>
            </p14:nvContentPartPr>
            <p14:xfrm>
              <a:off x="2156160" y="2072320"/>
              <a:ext cx="810720" cy="353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439C4EF-10D2-4502-BC40-82B23A0699B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38160" y="2054320"/>
                <a:ext cx="84636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9AFB390-BF96-4A34-9137-8F53F019DE61}"/>
                  </a:ext>
                </a:extLst>
              </p14:cNvPr>
              <p14:cNvContentPartPr/>
              <p14:nvPr/>
            </p14:nvContentPartPr>
            <p14:xfrm>
              <a:off x="1827120" y="2051800"/>
              <a:ext cx="214920" cy="415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9AFB390-BF96-4A34-9137-8F53F019DE6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09480" y="2034160"/>
                <a:ext cx="25056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284A352-5692-40A4-915B-BD8C91E7FAE6}"/>
                  </a:ext>
                </a:extLst>
              </p14:cNvPr>
              <p14:cNvContentPartPr/>
              <p14:nvPr/>
            </p14:nvContentPartPr>
            <p14:xfrm>
              <a:off x="3443880" y="2021200"/>
              <a:ext cx="250920" cy="30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284A352-5692-40A4-915B-BD8C91E7FAE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26240" y="2003560"/>
                <a:ext cx="2865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28D6865-5F7D-4D43-AE52-F9A32B8E88B5}"/>
                  </a:ext>
                </a:extLst>
              </p14:cNvPr>
              <p14:cNvContentPartPr/>
              <p14:nvPr/>
            </p14:nvContentPartPr>
            <p14:xfrm>
              <a:off x="3433440" y="2132800"/>
              <a:ext cx="264960" cy="11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28D6865-5F7D-4D43-AE52-F9A32B8E88B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15800" y="2114800"/>
                <a:ext cx="30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B947071-1C80-46ED-A579-DD33BEABA7FB}"/>
                  </a:ext>
                </a:extLst>
              </p14:cNvPr>
              <p14:cNvContentPartPr/>
              <p14:nvPr/>
            </p14:nvContentPartPr>
            <p14:xfrm>
              <a:off x="3954360" y="1868920"/>
              <a:ext cx="964080" cy="394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B947071-1C80-46ED-A579-DD33BEABA7F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36360" y="1851280"/>
                <a:ext cx="99972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A6C1025-FBC8-4293-A778-1D348469BD32}"/>
                  </a:ext>
                </a:extLst>
              </p14:cNvPr>
              <p14:cNvContentPartPr/>
              <p14:nvPr/>
            </p14:nvContentPartPr>
            <p14:xfrm>
              <a:off x="4997640" y="2204080"/>
              <a:ext cx="113040" cy="125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A6C1025-FBC8-4293-A778-1D348469BD3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79640" y="2186440"/>
                <a:ext cx="1486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38FB19C-CC78-4049-B6BF-64854A8A041E}"/>
                  </a:ext>
                </a:extLst>
              </p14:cNvPr>
              <p14:cNvContentPartPr/>
              <p14:nvPr/>
            </p14:nvContentPartPr>
            <p14:xfrm>
              <a:off x="5384280" y="1980880"/>
              <a:ext cx="1067760" cy="308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38FB19C-CC78-4049-B6BF-64854A8A041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66634" y="1962880"/>
                <a:ext cx="1103412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96DF93A-DCA5-4895-AC1E-A3D00301B988}"/>
                  </a:ext>
                </a:extLst>
              </p14:cNvPr>
              <p14:cNvContentPartPr/>
              <p14:nvPr/>
            </p14:nvContentPartPr>
            <p14:xfrm>
              <a:off x="769800" y="3168520"/>
              <a:ext cx="1077480" cy="336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96DF93A-DCA5-4895-AC1E-A3D00301B98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1800" y="3150880"/>
                <a:ext cx="11131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6C22C1C-7A2B-448D-A72C-5629CE307372}"/>
                  </a:ext>
                </a:extLst>
              </p14:cNvPr>
              <p14:cNvContentPartPr/>
              <p14:nvPr/>
            </p14:nvContentPartPr>
            <p14:xfrm>
              <a:off x="2966160" y="3185440"/>
              <a:ext cx="209520" cy="24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6C22C1C-7A2B-448D-A72C-5629CE30737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948520" y="3167800"/>
                <a:ext cx="2451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2A1F195-1C6E-4C23-87AC-C4F62451F0B3}"/>
                  </a:ext>
                </a:extLst>
              </p14:cNvPr>
              <p14:cNvContentPartPr/>
              <p14:nvPr/>
            </p14:nvContentPartPr>
            <p14:xfrm>
              <a:off x="3017280" y="3301360"/>
              <a:ext cx="158040" cy="20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2A1F195-1C6E-4C23-87AC-C4F62451F0B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999640" y="3283720"/>
                <a:ext cx="193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A740AA5-BA4C-455E-9852-3421CE66766A}"/>
                  </a:ext>
                </a:extLst>
              </p14:cNvPr>
              <p14:cNvContentPartPr/>
              <p14:nvPr/>
            </p14:nvContentPartPr>
            <p14:xfrm>
              <a:off x="2060760" y="3186160"/>
              <a:ext cx="684000" cy="254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A740AA5-BA4C-455E-9852-3421CE66766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2760" y="3168160"/>
                <a:ext cx="7196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A604D0F-02C0-4181-99D1-61ACE4D5FFA8}"/>
                  </a:ext>
                </a:extLst>
              </p14:cNvPr>
              <p14:cNvContentPartPr/>
              <p14:nvPr/>
            </p14:nvContentPartPr>
            <p14:xfrm>
              <a:off x="3462600" y="2603680"/>
              <a:ext cx="4575600" cy="1115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A604D0F-02C0-4181-99D1-61ACE4D5FFA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44600" y="2586034"/>
                <a:ext cx="4611240" cy="1150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7A55FBF-509F-4A3F-A140-6E3633455AF0}"/>
                  </a:ext>
                </a:extLst>
              </p14:cNvPr>
              <p14:cNvContentPartPr/>
              <p14:nvPr/>
            </p14:nvContentPartPr>
            <p14:xfrm>
              <a:off x="8221440" y="2743000"/>
              <a:ext cx="426240" cy="4982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7A55FBF-509F-4A3F-A140-6E3633455AF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03455" y="2725360"/>
                <a:ext cx="46185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AF74143-A8BD-4333-9304-EC5914A37C55}"/>
                  </a:ext>
                </a:extLst>
              </p14:cNvPr>
              <p14:cNvContentPartPr/>
              <p14:nvPr/>
            </p14:nvContentPartPr>
            <p14:xfrm>
              <a:off x="487200" y="3758560"/>
              <a:ext cx="1515960" cy="68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AF74143-A8BD-4333-9304-EC5914A37C5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9204" y="3740560"/>
                <a:ext cx="1551592" cy="71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A8A8434-8823-4DCD-879C-E8A62FCE277A}"/>
                  </a:ext>
                </a:extLst>
              </p14:cNvPr>
              <p14:cNvContentPartPr/>
              <p14:nvPr/>
            </p14:nvContentPartPr>
            <p14:xfrm>
              <a:off x="3799560" y="4008760"/>
              <a:ext cx="218520" cy="24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A8A8434-8823-4DCD-879C-E8A62FCE277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81560" y="3991120"/>
                <a:ext cx="2541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DD01791-893A-4743-9E48-73AB9FDB2F61}"/>
                  </a:ext>
                </a:extLst>
              </p14:cNvPr>
              <p14:cNvContentPartPr/>
              <p14:nvPr/>
            </p14:nvContentPartPr>
            <p14:xfrm>
              <a:off x="3829800" y="4123960"/>
              <a:ext cx="186120" cy="31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DD01791-893A-4743-9E48-73AB9FDB2F6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812160" y="4105960"/>
                <a:ext cx="2217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8D12064-DE55-44FB-95C3-7D19AAB14BC2}"/>
                  </a:ext>
                </a:extLst>
              </p14:cNvPr>
              <p14:cNvContentPartPr/>
              <p14:nvPr/>
            </p14:nvContentPartPr>
            <p14:xfrm>
              <a:off x="4175040" y="3951880"/>
              <a:ext cx="643680" cy="310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8D12064-DE55-44FB-95C3-7D19AAB14BC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157040" y="3933880"/>
                <a:ext cx="67932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FAFC872-7D79-4A8C-97DF-B3527B00E376}"/>
                  </a:ext>
                </a:extLst>
              </p14:cNvPr>
              <p14:cNvContentPartPr/>
              <p14:nvPr/>
            </p14:nvContentPartPr>
            <p14:xfrm>
              <a:off x="2422920" y="3921640"/>
              <a:ext cx="1192320" cy="413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FAFC872-7D79-4A8C-97DF-B3527B00E37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04920" y="3903640"/>
                <a:ext cx="122796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471218E-8E3D-495C-8EE9-5242607FB945}"/>
                  </a:ext>
                </a:extLst>
              </p14:cNvPr>
              <p14:cNvContentPartPr/>
              <p14:nvPr/>
            </p14:nvContentPartPr>
            <p14:xfrm>
              <a:off x="4940040" y="3900400"/>
              <a:ext cx="332640" cy="286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471218E-8E3D-495C-8EE9-5242607FB94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922381" y="3882400"/>
                <a:ext cx="368319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8CCEF364-EB87-43AF-A07C-B410E2037205}"/>
                  </a:ext>
                </a:extLst>
              </p14:cNvPr>
              <p14:cNvContentPartPr/>
              <p14:nvPr/>
            </p14:nvContentPartPr>
            <p14:xfrm>
              <a:off x="5252520" y="3938920"/>
              <a:ext cx="3737880" cy="275472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8CCEF364-EB87-43AF-A07C-B410E203720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234880" y="3920920"/>
                <a:ext cx="3773520" cy="279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23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7BA99FF-593D-49A6-A27B-4EF573D9EE43}"/>
                  </a:ext>
                </a:extLst>
              </p14:cNvPr>
              <p14:cNvContentPartPr/>
              <p14:nvPr/>
            </p14:nvContentPartPr>
            <p14:xfrm>
              <a:off x="233400" y="149200"/>
              <a:ext cx="8580240" cy="785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7BA99FF-593D-49A6-A27B-4EF573D9EE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400" y="131200"/>
                <a:ext cx="8615880" cy="82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127923-B627-4036-A681-D007837D30D5}"/>
                  </a:ext>
                </a:extLst>
              </p14:cNvPr>
              <p14:cNvContentPartPr/>
              <p14:nvPr/>
            </p14:nvContentPartPr>
            <p14:xfrm>
              <a:off x="646320" y="1103560"/>
              <a:ext cx="1245960" cy="458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127923-B627-4036-A681-D007837D30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675" y="1085920"/>
                <a:ext cx="128161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F81480C-CCAD-4BDA-B07D-4EEF5EDDBBB5}"/>
                  </a:ext>
                </a:extLst>
              </p14:cNvPr>
              <p14:cNvContentPartPr/>
              <p14:nvPr/>
            </p14:nvContentPartPr>
            <p14:xfrm>
              <a:off x="3088200" y="1273120"/>
              <a:ext cx="155880" cy="16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F81480C-CCAD-4BDA-B07D-4EEF5EDDBB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70560" y="1255480"/>
                <a:ext cx="1915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507C594-40A2-43D4-8034-F6552633A6C1}"/>
                  </a:ext>
                </a:extLst>
              </p14:cNvPr>
              <p14:cNvContentPartPr/>
              <p14:nvPr/>
            </p14:nvContentPartPr>
            <p14:xfrm>
              <a:off x="3078120" y="1371040"/>
              <a:ext cx="18288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507C594-40A2-43D4-8034-F6552633A6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0120" y="1353040"/>
                <a:ext cx="218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251159A-87D1-481C-89C7-D4CE2C3946E2}"/>
                  </a:ext>
                </a:extLst>
              </p14:cNvPr>
              <p14:cNvContentPartPr/>
              <p14:nvPr/>
            </p14:nvContentPartPr>
            <p14:xfrm>
              <a:off x="2103960" y="1236760"/>
              <a:ext cx="806040" cy="225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251159A-87D1-481C-89C7-D4CE2C3946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86320" y="1219120"/>
                <a:ext cx="8416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C0CC05A-F89C-45E0-B4C3-CF787A2D4BAA}"/>
                  </a:ext>
                </a:extLst>
              </p14:cNvPr>
              <p14:cNvContentPartPr/>
              <p14:nvPr/>
            </p14:nvContentPartPr>
            <p14:xfrm>
              <a:off x="3473400" y="901960"/>
              <a:ext cx="861840" cy="435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C0CC05A-F89C-45E0-B4C3-CF787A2D4B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55400" y="884320"/>
                <a:ext cx="89748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A4A6E06-6D34-414B-BB97-2141D05498AA}"/>
                  </a:ext>
                </a:extLst>
              </p14:cNvPr>
              <p14:cNvContentPartPr/>
              <p14:nvPr/>
            </p14:nvContentPartPr>
            <p14:xfrm>
              <a:off x="4545480" y="934360"/>
              <a:ext cx="1060560" cy="3571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A4A6E06-6D34-414B-BB97-2141D05498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27840" y="916720"/>
                <a:ext cx="109620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AAA08A-40A5-4812-9A83-CFB2537A12F0}"/>
                  </a:ext>
                </a:extLst>
              </p14:cNvPr>
              <p14:cNvContentPartPr/>
              <p14:nvPr/>
            </p14:nvContentPartPr>
            <p14:xfrm>
              <a:off x="5740680" y="883600"/>
              <a:ext cx="151920" cy="433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AAA08A-40A5-4812-9A83-CFB2537A12F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22680" y="865960"/>
                <a:ext cx="18756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133B185-0201-45B9-947E-F3B3C01AD617}"/>
                  </a:ext>
                </a:extLst>
              </p14:cNvPr>
              <p14:cNvContentPartPr/>
              <p14:nvPr/>
            </p14:nvContentPartPr>
            <p14:xfrm>
              <a:off x="3352440" y="799720"/>
              <a:ext cx="5411160" cy="974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133B185-0201-45B9-947E-F3B3C01AD61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34800" y="782080"/>
                <a:ext cx="5446800" cy="10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940057D-BBA9-46D3-B06B-7DF2BE752AC8}"/>
                  </a:ext>
                </a:extLst>
              </p14:cNvPr>
              <p14:cNvContentPartPr/>
              <p14:nvPr/>
            </p14:nvContentPartPr>
            <p14:xfrm>
              <a:off x="579000" y="2004280"/>
              <a:ext cx="774000" cy="799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940057D-BBA9-46D3-B06B-7DF2BE752A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1000" y="1986280"/>
                <a:ext cx="80964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439C4EF-10D2-4502-BC40-82B23A0699B1}"/>
                  </a:ext>
                </a:extLst>
              </p14:cNvPr>
              <p14:cNvContentPartPr/>
              <p14:nvPr/>
            </p14:nvContentPartPr>
            <p14:xfrm>
              <a:off x="2156160" y="2072320"/>
              <a:ext cx="810720" cy="353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439C4EF-10D2-4502-BC40-82B23A0699B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38160" y="2054320"/>
                <a:ext cx="84636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9AFB390-BF96-4A34-9137-8F53F019DE61}"/>
                  </a:ext>
                </a:extLst>
              </p14:cNvPr>
              <p14:cNvContentPartPr/>
              <p14:nvPr/>
            </p14:nvContentPartPr>
            <p14:xfrm>
              <a:off x="1827120" y="2051800"/>
              <a:ext cx="214920" cy="415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9AFB390-BF96-4A34-9137-8F53F019DE6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09480" y="2034160"/>
                <a:ext cx="25056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284A352-5692-40A4-915B-BD8C91E7FAE6}"/>
                  </a:ext>
                </a:extLst>
              </p14:cNvPr>
              <p14:cNvContentPartPr/>
              <p14:nvPr/>
            </p14:nvContentPartPr>
            <p14:xfrm>
              <a:off x="3443880" y="2021200"/>
              <a:ext cx="250920" cy="30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284A352-5692-40A4-915B-BD8C91E7FAE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26240" y="2003560"/>
                <a:ext cx="2865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28D6865-5F7D-4D43-AE52-F9A32B8E88B5}"/>
                  </a:ext>
                </a:extLst>
              </p14:cNvPr>
              <p14:cNvContentPartPr/>
              <p14:nvPr/>
            </p14:nvContentPartPr>
            <p14:xfrm>
              <a:off x="3433440" y="2132800"/>
              <a:ext cx="264960" cy="11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28D6865-5F7D-4D43-AE52-F9A32B8E88B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15800" y="2114800"/>
                <a:ext cx="30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B947071-1C80-46ED-A579-DD33BEABA7FB}"/>
                  </a:ext>
                </a:extLst>
              </p14:cNvPr>
              <p14:cNvContentPartPr/>
              <p14:nvPr/>
            </p14:nvContentPartPr>
            <p14:xfrm>
              <a:off x="3954360" y="1868920"/>
              <a:ext cx="964080" cy="394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B947071-1C80-46ED-A579-DD33BEABA7F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36360" y="1851280"/>
                <a:ext cx="99972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A6C1025-FBC8-4293-A778-1D348469BD32}"/>
                  </a:ext>
                </a:extLst>
              </p14:cNvPr>
              <p14:cNvContentPartPr/>
              <p14:nvPr/>
            </p14:nvContentPartPr>
            <p14:xfrm>
              <a:off x="4997640" y="2204080"/>
              <a:ext cx="113040" cy="125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A6C1025-FBC8-4293-A778-1D348469BD3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79640" y="2186440"/>
                <a:ext cx="1486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38FB19C-CC78-4049-B6BF-64854A8A041E}"/>
                  </a:ext>
                </a:extLst>
              </p14:cNvPr>
              <p14:cNvContentPartPr/>
              <p14:nvPr/>
            </p14:nvContentPartPr>
            <p14:xfrm>
              <a:off x="5384280" y="1980880"/>
              <a:ext cx="1067760" cy="308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38FB19C-CC78-4049-B6BF-64854A8A041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66634" y="1962880"/>
                <a:ext cx="1103412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96DF93A-DCA5-4895-AC1E-A3D00301B988}"/>
                  </a:ext>
                </a:extLst>
              </p14:cNvPr>
              <p14:cNvContentPartPr/>
              <p14:nvPr/>
            </p14:nvContentPartPr>
            <p14:xfrm>
              <a:off x="769800" y="3168520"/>
              <a:ext cx="1077480" cy="336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96DF93A-DCA5-4895-AC1E-A3D00301B98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1800" y="3150880"/>
                <a:ext cx="11131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6C22C1C-7A2B-448D-A72C-5629CE307372}"/>
                  </a:ext>
                </a:extLst>
              </p14:cNvPr>
              <p14:cNvContentPartPr/>
              <p14:nvPr/>
            </p14:nvContentPartPr>
            <p14:xfrm>
              <a:off x="2966160" y="3185440"/>
              <a:ext cx="209520" cy="24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6C22C1C-7A2B-448D-A72C-5629CE30737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948520" y="3167800"/>
                <a:ext cx="2451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2A1F195-1C6E-4C23-87AC-C4F62451F0B3}"/>
                  </a:ext>
                </a:extLst>
              </p14:cNvPr>
              <p14:cNvContentPartPr/>
              <p14:nvPr/>
            </p14:nvContentPartPr>
            <p14:xfrm>
              <a:off x="3017280" y="3301360"/>
              <a:ext cx="158040" cy="20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2A1F195-1C6E-4C23-87AC-C4F62451F0B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999640" y="3283720"/>
                <a:ext cx="193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A740AA5-BA4C-455E-9852-3421CE66766A}"/>
                  </a:ext>
                </a:extLst>
              </p14:cNvPr>
              <p14:cNvContentPartPr/>
              <p14:nvPr/>
            </p14:nvContentPartPr>
            <p14:xfrm>
              <a:off x="2060760" y="3186160"/>
              <a:ext cx="684000" cy="254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A740AA5-BA4C-455E-9852-3421CE66766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2760" y="3168160"/>
                <a:ext cx="7196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A604D0F-02C0-4181-99D1-61ACE4D5FFA8}"/>
                  </a:ext>
                </a:extLst>
              </p14:cNvPr>
              <p14:cNvContentPartPr/>
              <p14:nvPr/>
            </p14:nvContentPartPr>
            <p14:xfrm>
              <a:off x="3462600" y="2603680"/>
              <a:ext cx="4575600" cy="1115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A604D0F-02C0-4181-99D1-61ACE4D5FFA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44600" y="2586034"/>
                <a:ext cx="4611240" cy="1150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7A55FBF-509F-4A3F-A140-6E3633455AF0}"/>
                  </a:ext>
                </a:extLst>
              </p14:cNvPr>
              <p14:cNvContentPartPr/>
              <p14:nvPr/>
            </p14:nvContentPartPr>
            <p14:xfrm>
              <a:off x="8221440" y="2743000"/>
              <a:ext cx="426240" cy="4982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7A55FBF-509F-4A3F-A140-6E3633455AF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03455" y="2725360"/>
                <a:ext cx="46185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AF74143-A8BD-4333-9304-EC5914A37C55}"/>
                  </a:ext>
                </a:extLst>
              </p14:cNvPr>
              <p14:cNvContentPartPr/>
              <p14:nvPr/>
            </p14:nvContentPartPr>
            <p14:xfrm>
              <a:off x="487200" y="3758560"/>
              <a:ext cx="1515960" cy="68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AF74143-A8BD-4333-9304-EC5914A37C5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9204" y="3740560"/>
                <a:ext cx="1551592" cy="71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A8A8434-8823-4DCD-879C-E8A62FCE277A}"/>
                  </a:ext>
                </a:extLst>
              </p14:cNvPr>
              <p14:cNvContentPartPr/>
              <p14:nvPr/>
            </p14:nvContentPartPr>
            <p14:xfrm>
              <a:off x="3799560" y="4008760"/>
              <a:ext cx="218520" cy="24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A8A8434-8823-4DCD-879C-E8A62FCE277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81560" y="3991120"/>
                <a:ext cx="2541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DD01791-893A-4743-9E48-73AB9FDB2F61}"/>
                  </a:ext>
                </a:extLst>
              </p14:cNvPr>
              <p14:cNvContentPartPr/>
              <p14:nvPr/>
            </p14:nvContentPartPr>
            <p14:xfrm>
              <a:off x="3829800" y="4123960"/>
              <a:ext cx="186120" cy="31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DD01791-893A-4743-9E48-73AB9FDB2F6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812160" y="4105960"/>
                <a:ext cx="2217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8D12064-DE55-44FB-95C3-7D19AAB14BC2}"/>
                  </a:ext>
                </a:extLst>
              </p14:cNvPr>
              <p14:cNvContentPartPr/>
              <p14:nvPr/>
            </p14:nvContentPartPr>
            <p14:xfrm>
              <a:off x="4175040" y="3951880"/>
              <a:ext cx="643680" cy="310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8D12064-DE55-44FB-95C3-7D19AAB14BC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157040" y="3933880"/>
                <a:ext cx="67932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FAFC872-7D79-4A8C-97DF-B3527B00E376}"/>
                  </a:ext>
                </a:extLst>
              </p14:cNvPr>
              <p14:cNvContentPartPr/>
              <p14:nvPr/>
            </p14:nvContentPartPr>
            <p14:xfrm>
              <a:off x="2422920" y="3921640"/>
              <a:ext cx="1192320" cy="413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FAFC872-7D79-4A8C-97DF-B3527B00E37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04920" y="3903640"/>
                <a:ext cx="122796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471218E-8E3D-495C-8EE9-5242607FB945}"/>
                  </a:ext>
                </a:extLst>
              </p14:cNvPr>
              <p14:cNvContentPartPr/>
              <p14:nvPr/>
            </p14:nvContentPartPr>
            <p14:xfrm>
              <a:off x="4940040" y="3900400"/>
              <a:ext cx="332640" cy="286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471218E-8E3D-495C-8EE9-5242607FB94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922381" y="3882400"/>
                <a:ext cx="368319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8CCEF364-EB87-43AF-A07C-B410E2037205}"/>
                  </a:ext>
                </a:extLst>
              </p14:cNvPr>
              <p14:cNvContentPartPr/>
              <p14:nvPr/>
            </p14:nvContentPartPr>
            <p14:xfrm>
              <a:off x="5151000" y="3938920"/>
              <a:ext cx="3839760" cy="275472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8CCEF364-EB87-43AF-A07C-B410E203720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133000" y="3920920"/>
                <a:ext cx="3875400" cy="279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6926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7BA99FF-593D-49A6-A27B-4EF573D9EE43}"/>
                  </a:ext>
                </a:extLst>
              </p14:cNvPr>
              <p14:cNvContentPartPr/>
              <p14:nvPr/>
            </p14:nvContentPartPr>
            <p14:xfrm>
              <a:off x="233400" y="149200"/>
              <a:ext cx="8580240" cy="785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7BA99FF-593D-49A6-A27B-4EF573D9EE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400" y="131200"/>
                <a:ext cx="8615880" cy="82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127923-B627-4036-A681-D007837D30D5}"/>
                  </a:ext>
                </a:extLst>
              </p14:cNvPr>
              <p14:cNvContentPartPr/>
              <p14:nvPr/>
            </p14:nvContentPartPr>
            <p14:xfrm>
              <a:off x="646320" y="1103560"/>
              <a:ext cx="1245960" cy="458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127923-B627-4036-A681-D007837D30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675" y="1085920"/>
                <a:ext cx="128161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F81480C-CCAD-4BDA-B07D-4EEF5EDDBBB5}"/>
                  </a:ext>
                </a:extLst>
              </p14:cNvPr>
              <p14:cNvContentPartPr/>
              <p14:nvPr/>
            </p14:nvContentPartPr>
            <p14:xfrm>
              <a:off x="3088200" y="1273120"/>
              <a:ext cx="155880" cy="16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F81480C-CCAD-4BDA-B07D-4EEF5EDDBB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70560" y="1255480"/>
                <a:ext cx="1915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507C594-40A2-43D4-8034-F6552633A6C1}"/>
                  </a:ext>
                </a:extLst>
              </p14:cNvPr>
              <p14:cNvContentPartPr/>
              <p14:nvPr/>
            </p14:nvContentPartPr>
            <p14:xfrm>
              <a:off x="3078120" y="1371040"/>
              <a:ext cx="18288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507C594-40A2-43D4-8034-F6552633A6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0120" y="1353040"/>
                <a:ext cx="218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251159A-87D1-481C-89C7-D4CE2C3946E2}"/>
                  </a:ext>
                </a:extLst>
              </p14:cNvPr>
              <p14:cNvContentPartPr/>
              <p14:nvPr/>
            </p14:nvContentPartPr>
            <p14:xfrm>
              <a:off x="2103960" y="1236760"/>
              <a:ext cx="806040" cy="225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251159A-87D1-481C-89C7-D4CE2C3946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86320" y="1219120"/>
                <a:ext cx="8416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C0CC05A-F89C-45E0-B4C3-CF787A2D4BAA}"/>
                  </a:ext>
                </a:extLst>
              </p14:cNvPr>
              <p14:cNvContentPartPr/>
              <p14:nvPr/>
            </p14:nvContentPartPr>
            <p14:xfrm>
              <a:off x="3473400" y="901960"/>
              <a:ext cx="861840" cy="435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C0CC05A-F89C-45E0-B4C3-CF787A2D4B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55400" y="884320"/>
                <a:ext cx="89748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A4A6E06-6D34-414B-BB97-2141D05498AA}"/>
                  </a:ext>
                </a:extLst>
              </p14:cNvPr>
              <p14:cNvContentPartPr/>
              <p14:nvPr/>
            </p14:nvContentPartPr>
            <p14:xfrm>
              <a:off x="4545480" y="934360"/>
              <a:ext cx="1060560" cy="3571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A4A6E06-6D34-414B-BB97-2141D05498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27840" y="916720"/>
                <a:ext cx="109620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AAA08A-40A5-4812-9A83-CFB2537A12F0}"/>
                  </a:ext>
                </a:extLst>
              </p14:cNvPr>
              <p14:cNvContentPartPr/>
              <p14:nvPr/>
            </p14:nvContentPartPr>
            <p14:xfrm>
              <a:off x="5740680" y="883600"/>
              <a:ext cx="151920" cy="433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AAA08A-40A5-4812-9A83-CFB2537A12F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22680" y="865960"/>
                <a:ext cx="18756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133B185-0201-45B9-947E-F3B3C01AD617}"/>
                  </a:ext>
                </a:extLst>
              </p14:cNvPr>
              <p14:cNvContentPartPr/>
              <p14:nvPr/>
            </p14:nvContentPartPr>
            <p14:xfrm>
              <a:off x="3352440" y="799720"/>
              <a:ext cx="5411160" cy="974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133B185-0201-45B9-947E-F3B3C01AD61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34800" y="782080"/>
                <a:ext cx="5446800" cy="10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940057D-BBA9-46D3-B06B-7DF2BE752AC8}"/>
                  </a:ext>
                </a:extLst>
              </p14:cNvPr>
              <p14:cNvContentPartPr/>
              <p14:nvPr/>
            </p14:nvContentPartPr>
            <p14:xfrm>
              <a:off x="579000" y="2004280"/>
              <a:ext cx="774000" cy="799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940057D-BBA9-46D3-B06B-7DF2BE752A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1000" y="1986280"/>
                <a:ext cx="80964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439C4EF-10D2-4502-BC40-82B23A0699B1}"/>
                  </a:ext>
                </a:extLst>
              </p14:cNvPr>
              <p14:cNvContentPartPr/>
              <p14:nvPr/>
            </p14:nvContentPartPr>
            <p14:xfrm>
              <a:off x="2156160" y="2072320"/>
              <a:ext cx="810720" cy="353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439C4EF-10D2-4502-BC40-82B23A0699B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38160" y="2054320"/>
                <a:ext cx="84636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9AFB390-BF96-4A34-9137-8F53F019DE61}"/>
                  </a:ext>
                </a:extLst>
              </p14:cNvPr>
              <p14:cNvContentPartPr/>
              <p14:nvPr/>
            </p14:nvContentPartPr>
            <p14:xfrm>
              <a:off x="1827120" y="2051800"/>
              <a:ext cx="214920" cy="415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9AFB390-BF96-4A34-9137-8F53F019DE6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09480" y="2034160"/>
                <a:ext cx="25056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284A352-5692-40A4-915B-BD8C91E7FAE6}"/>
                  </a:ext>
                </a:extLst>
              </p14:cNvPr>
              <p14:cNvContentPartPr/>
              <p14:nvPr/>
            </p14:nvContentPartPr>
            <p14:xfrm>
              <a:off x="3443880" y="2021200"/>
              <a:ext cx="250920" cy="30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284A352-5692-40A4-915B-BD8C91E7FAE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26240" y="2003560"/>
                <a:ext cx="2865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28D6865-5F7D-4D43-AE52-F9A32B8E88B5}"/>
                  </a:ext>
                </a:extLst>
              </p14:cNvPr>
              <p14:cNvContentPartPr/>
              <p14:nvPr/>
            </p14:nvContentPartPr>
            <p14:xfrm>
              <a:off x="3433440" y="2132800"/>
              <a:ext cx="264960" cy="11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28D6865-5F7D-4D43-AE52-F9A32B8E88B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15800" y="2114800"/>
                <a:ext cx="30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B947071-1C80-46ED-A579-DD33BEABA7FB}"/>
                  </a:ext>
                </a:extLst>
              </p14:cNvPr>
              <p14:cNvContentPartPr/>
              <p14:nvPr/>
            </p14:nvContentPartPr>
            <p14:xfrm>
              <a:off x="3954360" y="1868920"/>
              <a:ext cx="964080" cy="394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B947071-1C80-46ED-A579-DD33BEABA7F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36360" y="1851280"/>
                <a:ext cx="99972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A6C1025-FBC8-4293-A778-1D348469BD32}"/>
                  </a:ext>
                </a:extLst>
              </p14:cNvPr>
              <p14:cNvContentPartPr/>
              <p14:nvPr/>
            </p14:nvContentPartPr>
            <p14:xfrm>
              <a:off x="4997640" y="2204080"/>
              <a:ext cx="113040" cy="125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A6C1025-FBC8-4293-A778-1D348469BD3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79640" y="2186440"/>
                <a:ext cx="1486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38FB19C-CC78-4049-B6BF-64854A8A041E}"/>
                  </a:ext>
                </a:extLst>
              </p14:cNvPr>
              <p14:cNvContentPartPr/>
              <p14:nvPr/>
            </p14:nvContentPartPr>
            <p14:xfrm>
              <a:off x="5384280" y="1980880"/>
              <a:ext cx="1067760" cy="308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38FB19C-CC78-4049-B6BF-64854A8A041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66634" y="1962880"/>
                <a:ext cx="1103412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96DF93A-DCA5-4895-AC1E-A3D00301B988}"/>
                  </a:ext>
                </a:extLst>
              </p14:cNvPr>
              <p14:cNvContentPartPr/>
              <p14:nvPr/>
            </p14:nvContentPartPr>
            <p14:xfrm>
              <a:off x="769800" y="3168520"/>
              <a:ext cx="1077480" cy="336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96DF93A-DCA5-4895-AC1E-A3D00301B98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1800" y="3150880"/>
                <a:ext cx="11131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6C22C1C-7A2B-448D-A72C-5629CE307372}"/>
                  </a:ext>
                </a:extLst>
              </p14:cNvPr>
              <p14:cNvContentPartPr/>
              <p14:nvPr/>
            </p14:nvContentPartPr>
            <p14:xfrm>
              <a:off x="2966160" y="3185440"/>
              <a:ext cx="209520" cy="24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6C22C1C-7A2B-448D-A72C-5629CE30737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948520" y="3167800"/>
                <a:ext cx="2451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2A1F195-1C6E-4C23-87AC-C4F62451F0B3}"/>
                  </a:ext>
                </a:extLst>
              </p14:cNvPr>
              <p14:cNvContentPartPr/>
              <p14:nvPr/>
            </p14:nvContentPartPr>
            <p14:xfrm>
              <a:off x="3017280" y="3301360"/>
              <a:ext cx="158040" cy="20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2A1F195-1C6E-4C23-87AC-C4F62451F0B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999640" y="3283720"/>
                <a:ext cx="193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A740AA5-BA4C-455E-9852-3421CE66766A}"/>
                  </a:ext>
                </a:extLst>
              </p14:cNvPr>
              <p14:cNvContentPartPr/>
              <p14:nvPr/>
            </p14:nvContentPartPr>
            <p14:xfrm>
              <a:off x="2060760" y="3186160"/>
              <a:ext cx="684000" cy="254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A740AA5-BA4C-455E-9852-3421CE66766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2760" y="3168160"/>
                <a:ext cx="7196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A604D0F-02C0-4181-99D1-61ACE4D5FFA8}"/>
                  </a:ext>
                </a:extLst>
              </p14:cNvPr>
              <p14:cNvContentPartPr/>
              <p14:nvPr/>
            </p14:nvContentPartPr>
            <p14:xfrm>
              <a:off x="3462600" y="2603680"/>
              <a:ext cx="4575600" cy="1115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A604D0F-02C0-4181-99D1-61ACE4D5FFA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44600" y="2586034"/>
                <a:ext cx="4611240" cy="1150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7A55FBF-509F-4A3F-A140-6E3633455AF0}"/>
                  </a:ext>
                </a:extLst>
              </p14:cNvPr>
              <p14:cNvContentPartPr/>
              <p14:nvPr/>
            </p14:nvContentPartPr>
            <p14:xfrm>
              <a:off x="8221440" y="2743000"/>
              <a:ext cx="426240" cy="4982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7A55FBF-509F-4A3F-A140-6E3633455AF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03455" y="2725360"/>
                <a:ext cx="46185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AF74143-A8BD-4333-9304-EC5914A37C55}"/>
                  </a:ext>
                </a:extLst>
              </p14:cNvPr>
              <p14:cNvContentPartPr/>
              <p14:nvPr/>
            </p14:nvContentPartPr>
            <p14:xfrm>
              <a:off x="487200" y="3758560"/>
              <a:ext cx="1515960" cy="68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AF74143-A8BD-4333-9304-EC5914A37C5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9204" y="3740560"/>
                <a:ext cx="1551592" cy="71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A8A8434-8823-4DCD-879C-E8A62FCE277A}"/>
                  </a:ext>
                </a:extLst>
              </p14:cNvPr>
              <p14:cNvContentPartPr/>
              <p14:nvPr/>
            </p14:nvContentPartPr>
            <p14:xfrm>
              <a:off x="3799560" y="4008760"/>
              <a:ext cx="218520" cy="24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A8A8434-8823-4DCD-879C-E8A62FCE277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81560" y="3991120"/>
                <a:ext cx="2541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DD01791-893A-4743-9E48-73AB9FDB2F61}"/>
                  </a:ext>
                </a:extLst>
              </p14:cNvPr>
              <p14:cNvContentPartPr/>
              <p14:nvPr/>
            </p14:nvContentPartPr>
            <p14:xfrm>
              <a:off x="3829800" y="4123960"/>
              <a:ext cx="186120" cy="31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DD01791-893A-4743-9E48-73AB9FDB2F6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812160" y="4105960"/>
                <a:ext cx="2217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8D12064-DE55-44FB-95C3-7D19AAB14BC2}"/>
                  </a:ext>
                </a:extLst>
              </p14:cNvPr>
              <p14:cNvContentPartPr/>
              <p14:nvPr/>
            </p14:nvContentPartPr>
            <p14:xfrm>
              <a:off x="4175040" y="3951880"/>
              <a:ext cx="643680" cy="310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8D12064-DE55-44FB-95C3-7D19AAB14BC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157040" y="3933880"/>
                <a:ext cx="67932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FAFC872-7D79-4A8C-97DF-B3527B00E376}"/>
                  </a:ext>
                </a:extLst>
              </p14:cNvPr>
              <p14:cNvContentPartPr/>
              <p14:nvPr/>
            </p14:nvContentPartPr>
            <p14:xfrm>
              <a:off x="2422920" y="3921640"/>
              <a:ext cx="1192320" cy="413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FAFC872-7D79-4A8C-97DF-B3527B00E37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04920" y="3903640"/>
                <a:ext cx="122796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471218E-8E3D-495C-8EE9-5242607FB945}"/>
                  </a:ext>
                </a:extLst>
              </p14:cNvPr>
              <p14:cNvContentPartPr/>
              <p14:nvPr/>
            </p14:nvContentPartPr>
            <p14:xfrm>
              <a:off x="4940040" y="3900400"/>
              <a:ext cx="332640" cy="286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471218E-8E3D-495C-8EE9-5242607FB94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922381" y="3882400"/>
                <a:ext cx="368319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8CCEF364-EB87-43AF-A07C-B410E2037205}"/>
                  </a:ext>
                </a:extLst>
              </p14:cNvPr>
              <p14:cNvContentPartPr/>
              <p14:nvPr/>
            </p14:nvContentPartPr>
            <p14:xfrm>
              <a:off x="5140560" y="3938920"/>
              <a:ext cx="3896640" cy="275472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8CCEF364-EB87-43AF-A07C-B410E203720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122560" y="3920920"/>
                <a:ext cx="3932280" cy="279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5993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7BA99FF-593D-49A6-A27B-4EF573D9EE43}"/>
                  </a:ext>
                </a:extLst>
              </p14:cNvPr>
              <p14:cNvContentPartPr/>
              <p14:nvPr/>
            </p14:nvContentPartPr>
            <p14:xfrm>
              <a:off x="233400" y="149200"/>
              <a:ext cx="8580240" cy="785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7BA99FF-593D-49A6-A27B-4EF573D9EE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400" y="131200"/>
                <a:ext cx="8615880" cy="82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127923-B627-4036-A681-D007837D30D5}"/>
                  </a:ext>
                </a:extLst>
              </p14:cNvPr>
              <p14:cNvContentPartPr/>
              <p14:nvPr/>
            </p14:nvContentPartPr>
            <p14:xfrm>
              <a:off x="646320" y="1103560"/>
              <a:ext cx="1245960" cy="458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127923-B627-4036-A681-D007837D30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675" y="1085920"/>
                <a:ext cx="128161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F81480C-CCAD-4BDA-B07D-4EEF5EDDBBB5}"/>
                  </a:ext>
                </a:extLst>
              </p14:cNvPr>
              <p14:cNvContentPartPr/>
              <p14:nvPr/>
            </p14:nvContentPartPr>
            <p14:xfrm>
              <a:off x="3088200" y="1273120"/>
              <a:ext cx="155880" cy="16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F81480C-CCAD-4BDA-B07D-4EEF5EDDBB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70560" y="1255480"/>
                <a:ext cx="1915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507C594-40A2-43D4-8034-F6552633A6C1}"/>
                  </a:ext>
                </a:extLst>
              </p14:cNvPr>
              <p14:cNvContentPartPr/>
              <p14:nvPr/>
            </p14:nvContentPartPr>
            <p14:xfrm>
              <a:off x="3078120" y="1371040"/>
              <a:ext cx="18288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507C594-40A2-43D4-8034-F6552633A6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0120" y="1353040"/>
                <a:ext cx="218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251159A-87D1-481C-89C7-D4CE2C3946E2}"/>
                  </a:ext>
                </a:extLst>
              </p14:cNvPr>
              <p14:cNvContentPartPr/>
              <p14:nvPr/>
            </p14:nvContentPartPr>
            <p14:xfrm>
              <a:off x="2103960" y="1236760"/>
              <a:ext cx="806040" cy="225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251159A-87D1-481C-89C7-D4CE2C3946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86320" y="1219120"/>
                <a:ext cx="8416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C0CC05A-F89C-45E0-B4C3-CF787A2D4BAA}"/>
                  </a:ext>
                </a:extLst>
              </p14:cNvPr>
              <p14:cNvContentPartPr/>
              <p14:nvPr/>
            </p14:nvContentPartPr>
            <p14:xfrm>
              <a:off x="3473400" y="901960"/>
              <a:ext cx="861840" cy="435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C0CC05A-F89C-45E0-B4C3-CF787A2D4B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55400" y="884320"/>
                <a:ext cx="89748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A4A6E06-6D34-414B-BB97-2141D05498AA}"/>
                  </a:ext>
                </a:extLst>
              </p14:cNvPr>
              <p14:cNvContentPartPr/>
              <p14:nvPr/>
            </p14:nvContentPartPr>
            <p14:xfrm>
              <a:off x="4545480" y="934360"/>
              <a:ext cx="1060560" cy="3571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A4A6E06-6D34-414B-BB97-2141D05498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27840" y="916720"/>
                <a:ext cx="109620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AAA08A-40A5-4812-9A83-CFB2537A12F0}"/>
                  </a:ext>
                </a:extLst>
              </p14:cNvPr>
              <p14:cNvContentPartPr/>
              <p14:nvPr/>
            </p14:nvContentPartPr>
            <p14:xfrm>
              <a:off x="5740680" y="883600"/>
              <a:ext cx="151920" cy="433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AAA08A-40A5-4812-9A83-CFB2537A12F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22680" y="865960"/>
                <a:ext cx="18756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133B185-0201-45B9-947E-F3B3C01AD617}"/>
                  </a:ext>
                </a:extLst>
              </p14:cNvPr>
              <p14:cNvContentPartPr/>
              <p14:nvPr/>
            </p14:nvContentPartPr>
            <p14:xfrm>
              <a:off x="3352440" y="799720"/>
              <a:ext cx="5411160" cy="974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133B185-0201-45B9-947E-F3B3C01AD61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34800" y="782080"/>
                <a:ext cx="5446800" cy="10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940057D-BBA9-46D3-B06B-7DF2BE752AC8}"/>
                  </a:ext>
                </a:extLst>
              </p14:cNvPr>
              <p14:cNvContentPartPr/>
              <p14:nvPr/>
            </p14:nvContentPartPr>
            <p14:xfrm>
              <a:off x="579000" y="2004280"/>
              <a:ext cx="774000" cy="799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940057D-BBA9-46D3-B06B-7DF2BE752A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1000" y="1986280"/>
                <a:ext cx="80964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439C4EF-10D2-4502-BC40-82B23A0699B1}"/>
                  </a:ext>
                </a:extLst>
              </p14:cNvPr>
              <p14:cNvContentPartPr/>
              <p14:nvPr/>
            </p14:nvContentPartPr>
            <p14:xfrm>
              <a:off x="2156160" y="2072320"/>
              <a:ext cx="810720" cy="353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439C4EF-10D2-4502-BC40-82B23A0699B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38160" y="2054320"/>
                <a:ext cx="84636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9AFB390-BF96-4A34-9137-8F53F019DE61}"/>
                  </a:ext>
                </a:extLst>
              </p14:cNvPr>
              <p14:cNvContentPartPr/>
              <p14:nvPr/>
            </p14:nvContentPartPr>
            <p14:xfrm>
              <a:off x="1827120" y="2051800"/>
              <a:ext cx="214920" cy="415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9AFB390-BF96-4A34-9137-8F53F019DE6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09480" y="2034160"/>
                <a:ext cx="25056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284A352-5692-40A4-915B-BD8C91E7FAE6}"/>
                  </a:ext>
                </a:extLst>
              </p14:cNvPr>
              <p14:cNvContentPartPr/>
              <p14:nvPr/>
            </p14:nvContentPartPr>
            <p14:xfrm>
              <a:off x="3443880" y="2021200"/>
              <a:ext cx="250920" cy="30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284A352-5692-40A4-915B-BD8C91E7FAE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26240" y="2003560"/>
                <a:ext cx="2865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28D6865-5F7D-4D43-AE52-F9A32B8E88B5}"/>
                  </a:ext>
                </a:extLst>
              </p14:cNvPr>
              <p14:cNvContentPartPr/>
              <p14:nvPr/>
            </p14:nvContentPartPr>
            <p14:xfrm>
              <a:off x="3433440" y="2132800"/>
              <a:ext cx="264960" cy="11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28D6865-5F7D-4D43-AE52-F9A32B8E88B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15800" y="2114800"/>
                <a:ext cx="30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B947071-1C80-46ED-A579-DD33BEABA7FB}"/>
                  </a:ext>
                </a:extLst>
              </p14:cNvPr>
              <p14:cNvContentPartPr/>
              <p14:nvPr/>
            </p14:nvContentPartPr>
            <p14:xfrm>
              <a:off x="3954360" y="1868920"/>
              <a:ext cx="964080" cy="394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B947071-1C80-46ED-A579-DD33BEABA7F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36360" y="1851280"/>
                <a:ext cx="99972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A6C1025-FBC8-4293-A778-1D348469BD32}"/>
                  </a:ext>
                </a:extLst>
              </p14:cNvPr>
              <p14:cNvContentPartPr/>
              <p14:nvPr/>
            </p14:nvContentPartPr>
            <p14:xfrm>
              <a:off x="4997640" y="2204080"/>
              <a:ext cx="113040" cy="125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A6C1025-FBC8-4293-A778-1D348469BD3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79640" y="2186440"/>
                <a:ext cx="1486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38FB19C-CC78-4049-B6BF-64854A8A041E}"/>
                  </a:ext>
                </a:extLst>
              </p14:cNvPr>
              <p14:cNvContentPartPr/>
              <p14:nvPr/>
            </p14:nvContentPartPr>
            <p14:xfrm>
              <a:off x="5384280" y="1980880"/>
              <a:ext cx="1067760" cy="308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38FB19C-CC78-4049-B6BF-64854A8A041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66634" y="1962880"/>
                <a:ext cx="1103412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96DF93A-DCA5-4895-AC1E-A3D00301B988}"/>
                  </a:ext>
                </a:extLst>
              </p14:cNvPr>
              <p14:cNvContentPartPr/>
              <p14:nvPr/>
            </p14:nvContentPartPr>
            <p14:xfrm>
              <a:off x="769800" y="3168520"/>
              <a:ext cx="1077480" cy="336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96DF93A-DCA5-4895-AC1E-A3D00301B98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1800" y="3150880"/>
                <a:ext cx="11131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6C22C1C-7A2B-448D-A72C-5629CE307372}"/>
                  </a:ext>
                </a:extLst>
              </p14:cNvPr>
              <p14:cNvContentPartPr/>
              <p14:nvPr/>
            </p14:nvContentPartPr>
            <p14:xfrm>
              <a:off x="2966160" y="3185440"/>
              <a:ext cx="209520" cy="24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6C22C1C-7A2B-448D-A72C-5629CE30737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948520" y="3167800"/>
                <a:ext cx="2451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2A1F195-1C6E-4C23-87AC-C4F62451F0B3}"/>
                  </a:ext>
                </a:extLst>
              </p14:cNvPr>
              <p14:cNvContentPartPr/>
              <p14:nvPr/>
            </p14:nvContentPartPr>
            <p14:xfrm>
              <a:off x="3017280" y="3301360"/>
              <a:ext cx="158040" cy="20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2A1F195-1C6E-4C23-87AC-C4F62451F0B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999640" y="3283720"/>
                <a:ext cx="193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A740AA5-BA4C-455E-9852-3421CE66766A}"/>
                  </a:ext>
                </a:extLst>
              </p14:cNvPr>
              <p14:cNvContentPartPr/>
              <p14:nvPr/>
            </p14:nvContentPartPr>
            <p14:xfrm>
              <a:off x="2060760" y="3186160"/>
              <a:ext cx="684000" cy="254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A740AA5-BA4C-455E-9852-3421CE66766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2760" y="3168160"/>
                <a:ext cx="7196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A604D0F-02C0-4181-99D1-61ACE4D5FFA8}"/>
                  </a:ext>
                </a:extLst>
              </p14:cNvPr>
              <p14:cNvContentPartPr/>
              <p14:nvPr/>
            </p14:nvContentPartPr>
            <p14:xfrm>
              <a:off x="3462600" y="2603680"/>
              <a:ext cx="4575600" cy="1115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A604D0F-02C0-4181-99D1-61ACE4D5FFA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44600" y="2586034"/>
                <a:ext cx="4611240" cy="1150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7A55FBF-509F-4A3F-A140-6E3633455AF0}"/>
                  </a:ext>
                </a:extLst>
              </p14:cNvPr>
              <p14:cNvContentPartPr/>
              <p14:nvPr/>
            </p14:nvContentPartPr>
            <p14:xfrm>
              <a:off x="8221440" y="2743000"/>
              <a:ext cx="426240" cy="4982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7A55FBF-509F-4A3F-A140-6E3633455AF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03455" y="2725360"/>
                <a:ext cx="46185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AF74143-A8BD-4333-9304-EC5914A37C55}"/>
                  </a:ext>
                </a:extLst>
              </p14:cNvPr>
              <p14:cNvContentPartPr/>
              <p14:nvPr/>
            </p14:nvContentPartPr>
            <p14:xfrm>
              <a:off x="487200" y="3758560"/>
              <a:ext cx="1515960" cy="68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AF74143-A8BD-4333-9304-EC5914A37C5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9204" y="3740560"/>
                <a:ext cx="1551592" cy="71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A8A8434-8823-4DCD-879C-E8A62FCE277A}"/>
                  </a:ext>
                </a:extLst>
              </p14:cNvPr>
              <p14:cNvContentPartPr/>
              <p14:nvPr/>
            </p14:nvContentPartPr>
            <p14:xfrm>
              <a:off x="3799560" y="4008760"/>
              <a:ext cx="218520" cy="24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A8A8434-8823-4DCD-879C-E8A62FCE277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81560" y="3991120"/>
                <a:ext cx="2541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DD01791-893A-4743-9E48-73AB9FDB2F61}"/>
                  </a:ext>
                </a:extLst>
              </p14:cNvPr>
              <p14:cNvContentPartPr/>
              <p14:nvPr/>
            </p14:nvContentPartPr>
            <p14:xfrm>
              <a:off x="3829800" y="4123960"/>
              <a:ext cx="186120" cy="31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DD01791-893A-4743-9E48-73AB9FDB2F6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812160" y="4105960"/>
                <a:ext cx="2217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8D12064-DE55-44FB-95C3-7D19AAB14BC2}"/>
                  </a:ext>
                </a:extLst>
              </p14:cNvPr>
              <p14:cNvContentPartPr/>
              <p14:nvPr/>
            </p14:nvContentPartPr>
            <p14:xfrm>
              <a:off x="4175040" y="3951880"/>
              <a:ext cx="643680" cy="310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8D12064-DE55-44FB-95C3-7D19AAB14BC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157040" y="3933880"/>
                <a:ext cx="67932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FAFC872-7D79-4A8C-97DF-B3527B00E376}"/>
                  </a:ext>
                </a:extLst>
              </p14:cNvPr>
              <p14:cNvContentPartPr/>
              <p14:nvPr/>
            </p14:nvContentPartPr>
            <p14:xfrm>
              <a:off x="2422920" y="3921640"/>
              <a:ext cx="1192320" cy="413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FAFC872-7D79-4A8C-97DF-B3527B00E37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04920" y="3903640"/>
                <a:ext cx="122796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471218E-8E3D-495C-8EE9-5242607FB945}"/>
                  </a:ext>
                </a:extLst>
              </p14:cNvPr>
              <p14:cNvContentPartPr/>
              <p14:nvPr/>
            </p14:nvContentPartPr>
            <p14:xfrm>
              <a:off x="4940040" y="3900400"/>
              <a:ext cx="332640" cy="286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471218E-8E3D-495C-8EE9-5242607FB94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922381" y="3882400"/>
                <a:ext cx="368319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8CCEF364-EB87-43AF-A07C-B410E2037205}"/>
                  </a:ext>
                </a:extLst>
              </p14:cNvPr>
              <p14:cNvContentPartPr/>
              <p14:nvPr/>
            </p14:nvContentPartPr>
            <p14:xfrm>
              <a:off x="5140560" y="3938920"/>
              <a:ext cx="3910680" cy="285624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8CCEF364-EB87-43AF-A07C-B410E203720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122562" y="3920920"/>
                <a:ext cx="3946317" cy="289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7357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7BA99FF-593D-49A6-A27B-4EF573D9EE43}"/>
                  </a:ext>
                </a:extLst>
              </p14:cNvPr>
              <p14:cNvContentPartPr/>
              <p14:nvPr/>
            </p14:nvContentPartPr>
            <p14:xfrm>
              <a:off x="233400" y="149200"/>
              <a:ext cx="8580240" cy="785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7BA99FF-593D-49A6-A27B-4EF573D9EE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400" y="131200"/>
                <a:ext cx="8615880" cy="82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127923-B627-4036-A681-D007837D30D5}"/>
                  </a:ext>
                </a:extLst>
              </p14:cNvPr>
              <p14:cNvContentPartPr/>
              <p14:nvPr/>
            </p14:nvContentPartPr>
            <p14:xfrm>
              <a:off x="646320" y="1103560"/>
              <a:ext cx="1245960" cy="458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127923-B627-4036-A681-D007837D30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675" y="1085920"/>
                <a:ext cx="128161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F81480C-CCAD-4BDA-B07D-4EEF5EDDBBB5}"/>
                  </a:ext>
                </a:extLst>
              </p14:cNvPr>
              <p14:cNvContentPartPr/>
              <p14:nvPr/>
            </p14:nvContentPartPr>
            <p14:xfrm>
              <a:off x="3088200" y="1273120"/>
              <a:ext cx="155880" cy="16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F81480C-CCAD-4BDA-B07D-4EEF5EDDBB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70560" y="1255480"/>
                <a:ext cx="1915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507C594-40A2-43D4-8034-F6552633A6C1}"/>
                  </a:ext>
                </a:extLst>
              </p14:cNvPr>
              <p14:cNvContentPartPr/>
              <p14:nvPr/>
            </p14:nvContentPartPr>
            <p14:xfrm>
              <a:off x="3078120" y="1371040"/>
              <a:ext cx="18288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507C594-40A2-43D4-8034-F6552633A6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0120" y="1353040"/>
                <a:ext cx="218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251159A-87D1-481C-89C7-D4CE2C3946E2}"/>
                  </a:ext>
                </a:extLst>
              </p14:cNvPr>
              <p14:cNvContentPartPr/>
              <p14:nvPr/>
            </p14:nvContentPartPr>
            <p14:xfrm>
              <a:off x="2103960" y="1236760"/>
              <a:ext cx="806040" cy="225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251159A-87D1-481C-89C7-D4CE2C3946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86320" y="1219120"/>
                <a:ext cx="8416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C0CC05A-F89C-45E0-B4C3-CF787A2D4BAA}"/>
                  </a:ext>
                </a:extLst>
              </p14:cNvPr>
              <p14:cNvContentPartPr/>
              <p14:nvPr/>
            </p14:nvContentPartPr>
            <p14:xfrm>
              <a:off x="3473400" y="901960"/>
              <a:ext cx="861840" cy="435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C0CC05A-F89C-45E0-B4C3-CF787A2D4B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55400" y="884320"/>
                <a:ext cx="89748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A4A6E06-6D34-414B-BB97-2141D05498AA}"/>
                  </a:ext>
                </a:extLst>
              </p14:cNvPr>
              <p14:cNvContentPartPr/>
              <p14:nvPr/>
            </p14:nvContentPartPr>
            <p14:xfrm>
              <a:off x="4545480" y="934360"/>
              <a:ext cx="1060560" cy="3571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A4A6E06-6D34-414B-BB97-2141D05498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27840" y="916720"/>
                <a:ext cx="109620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AAA08A-40A5-4812-9A83-CFB2537A12F0}"/>
                  </a:ext>
                </a:extLst>
              </p14:cNvPr>
              <p14:cNvContentPartPr/>
              <p14:nvPr/>
            </p14:nvContentPartPr>
            <p14:xfrm>
              <a:off x="5740680" y="883600"/>
              <a:ext cx="151920" cy="433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AAA08A-40A5-4812-9A83-CFB2537A12F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22680" y="865960"/>
                <a:ext cx="18756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133B185-0201-45B9-947E-F3B3C01AD617}"/>
                  </a:ext>
                </a:extLst>
              </p14:cNvPr>
              <p14:cNvContentPartPr/>
              <p14:nvPr/>
            </p14:nvContentPartPr>
            <p14:xfrm>
              <a:off x="3352440" y="799720"/>
              <a:ext cx="5411160" cy="974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133B185-0201-45B9-947E-F3B3C01AD61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34800" y="782080"/>
                <a:ext cx="5446800" cy="10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940057D-BBA9-46D3-B06B-7DF2BE752AC8}"/>
                  </a:ext>
                </a:extLst>
              </p14:cNvPr>
              <p14:cNvContentPartPr/>
              <p14:nvPr/>
            </p14:nvContentPartPr>
            <p14:xfrm>
              <a:off x="579000" y="2004280"/>
              <a:ext cx="774000" cy="799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940057D-BBA9-46D3-B06B-7DF2BE752A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1000" y="1986280"/>
                <a:ext cx="80964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439C4EF-10D2-4502-BC40-82B23A0699B1}"/>
                  </a:ext>
                </a:extLst>
              </p14:cNvPr>
              <p14:cNvContentPartPr/>
              <p14:nvPr/>
            </p14:nvContentPartPr>
            <p14:xfrm>
              <a:off x="2156160" y="2072320"/>
              <a:ext cx="810720" cy="353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439C4EF-10D2-4502-BC40-82B23A0699B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38160" y="2054320"/>
                <a:ext cx="84636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9AFB390-BF96-4A34-9137-8F53F019DE61}"/>
                  </a:ext>
                </a:extLst>
              </p14:cNvPr>
              <p14:cNvContentPartPr/>
              <p14:nvPr/>
            </p14:nvContentPartPr>
            <p14:xfrm>
              <a:off x="1827120" y="2051800"/>
              <a:ext cx="214920" cy="415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9AFB390-BF96-4A34-9137-8F53F019DE6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09480" y="2034160"/>
                <a:ext cx="25056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284A352-5692-40A4-915B-BD8C91E7FAE6}"/>
                  </a:ext>
                </a:extLst>
              </p14:cNvPr>
              <p14:cNvContentPartPr/>
              <p14:nvPr/>
            </p14:nvContentPartPr>
            <p14:xfrm>
              <a:off x="3443880" y="2021200"/>
              <a:ext cx="250920" cy="30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284A352-5692-40A4-915B-BD8C91E7FAE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26240" y="2003560"/>
                <a:ext cx="2865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28D6865-5F7D-4D43-AE52-F9A32B8E88B5}"/>
                  </a:ext>
                </a:extLst>
              </p14:cNvPr>
              <p14:cNvContentPartPr/>
              <p14:nvPr/>
            </p14:nvContentPartPr>
            <p14:xfrm>
              <a:off x="3433440" y="2132800"/>
              <a:ext cx="264960" cy="11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28D6865-5F7D-4D43-AE52-F9A32B8E88B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15800" y="2114800"/>
                <a:ext cx="30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B947071-1C80-46ED-A579-DD33BEABA7FB}"/>
                  </a:ext>
                </a:extLst>
              </p14:cNvPr>
              <p14:cNvContentPartPr/>
              <p14:nvPr/>
            </p14:nvContentPartPr>
            <p14:xfrm>
              <a:off x="3954360" y="1868920"/>
              <a:ext cx="964080" cy="394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B947071-1C80-46ED-A579-DD33BEABA7F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36360" y="1851280"/>
                <a:ext cx="99972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A6C1025-FBC8-4293-A778-1D348469BD32}"/>
                  </a:ext>
                </a:extLst>
              </p14:cNvPr>
              <p14:cNvContentPartPr/>
              <p14:nvPr/>
            </p14:nvContentPartPr>
            <p14:xfrm>
              <a:off x="4997640" y="2204080"/>
              <a:ext cx="113040" cy="125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A6C1025-FBC8-4293-A778-1D348469BD3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79640" y="2186440"/>
                <a:ext cx="1486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38FB19C-CC78-4049-B6BF-64854A8A041E}"/>
                  </a:ext>
                </a:extLst>
              </p14:cNvPr>
              <p14:cNvContentPartPr/>
              <p14:nvPr/>
            </p14:nvContentPartPr>
            <p14:xfrm>
              <a:off x="5384280" y="1980880"/>
              <a:ext cx="1067760" cy="308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38FB19C-CC78-4049-B6BF-64854A8A041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66634" y="1962880"/>
                <a:ext cx="1103412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96DF93A-DCA5-4895-AC1E-A3D00301B988}"/>
                  </a:ext>
                </a:extLst>
              </p14:cNvPr>
              <p14:cNvContentPartPr/>
              <p14:nvPr/>
            </p14:nvContentPartPr>
            <p14:xfrm>
              <a:off x="769800" y="3168520"/>
              <a:ext cx="1077480" cy="336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96DF93A-DCA5-4895-AC1E-A3D00301B98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1800" y="3150880"/>
                <a:ext cx="11131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6C22C1C-7A2B-448D-A72C-5629CE307372}"/>
                  </a:ext>
                </a:extLst>
              </p14:cNvPr>
              <p14:cNvContentPartPr/>
              <p14:nvPr/>
            </p14:nvContentPartPr>
            <p14:xfrm>
              <a:off x="2966160" y="3185440"/>
              <a:ext cx="209520" cy="24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6C22C1C-7A2B-448D-A72C-5629CE30737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948520" y="3167800"/>
                <a:ext cx="2451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2A1F195-1C6E-4C23-87AC-C4F62451F0B3}"/>
                  </a:ext>
                </a:extLst>
              </p14:cNvPr>
              <p14:cNvContentPartPr/>
              <p14:nvPr/>
            </p14:nvContentPartPr>
            <p14:xfrm>
              <a:off x="3017280" y="3301360"/>
              <a:ext cx="158040" cy="20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2A1F195-1C6E-4C23-87AC-C4F62451F0B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999640" y="3283720"/>
                <a:ext cx="193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A740AA5-BA4C-455E-9852-3421CE66766A}"/>
                  </a:ext>
                </a:extLst>
              </p14:cNvPr>
              <p14:cNvContentPartPr/>
              <p14:nvPr/>
            </p14:nvContentPartPr>
            <p14:xfrm>
              <a:off x="2060760" y="3186160"/>
              <a:ext cx="684000" cy="254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A740AA5-BA4C-455E-9852-3421CE66766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2760" y="3168160"/>
                <a:ext cx="7196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A604D0F-02C0-4181-99D1-61ACE4D5FFA8}"/>
                  </a:ext>
                </a:extLst>
              </p14:cNvPr>
              <p14:cNvContentPartPr/>
              <p14:nvPr/>
            </p14:nvContentPartPr>
            <p14:xfrm>
              <a:off x="3462600" y="2603680"/>
              <a:ext cx="4575600" cy="1115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A604D0F-02C0-4181-99D1-61ACE4D5FFA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44600" y="2586034"/>
                <a:ext cx="4611240" cy="1150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7A55FBF-509F-4A3F-A140-6E3633455AF0}"/>
                  </a:ext>
                </a:extLst>
              </p14:cNvPr>
              <p14:cNvContentPartPr/>
              <p14:nvPr/>
            </p14:nvContentPartPr>
            <p14:xfrm>
              <a:off x="8221440" y="2743000"/>
              <a:ext cx="426240" cy="4982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7A55FBF-509F-4A3F-A140-6E3633455AF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03455" y="2725360"/>
                <a:ext cx="46185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AF74143-A8BD-4333-9304-EC5914A37C55}"/>
                  </a:ext>
                </a:extLst>
              </p14:cNvPr>
              <p14:cNvContentPartPr/>
              <p14:nvPr/>
            </p14:nvContentPartPr>
            <p14:xfrm>
              <a:off x="487200" y="3758560"/>
              <a:ext cx="1515960" cy="68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AF74143-A8BD-4333-9304-EC5914A37C5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9204" y="3740560"/>
                <a:ext cx="1551592" cy="71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A8A8434-8823-4DCD-879C-E8A62FCE277A}"/>
                  </a:ext>
                </a:extLst>
              </p14:cNvPr>
              <p14:cNvContentPartPr/>
              <p14:nvPr/>
            </p14:nvContentPartPr>
            <p14:xfrm>
              <a:off x="3799560" y="4008760"/>
              <a:ext cx="218520" cy="24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A8A8434-8823-4DCD-879C-E8A62FCE277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81560" y="3991120"/>
                <a:ext cx="2541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DD01791-893A-4743-9E48-73AB9FDB2F61}"/>
                  </a:ext>
                </a:extLst>
              </p14:cNvPr>
              <p14:cNvContentPartPr/>
              <p14:nvPr/>
            </p14:nvContentPartPr>
            <p14:xfrm>
              <a:off x="3829800" y="4123960"/>
              <a:ext cx="186120" cy="31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DD01791-893A-4743-9E48-73AB9FDB2F6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812160" y="4105960"/>
                <a:ext cx="2217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8D12064-DE55-44FB-95C3-7D19AAB14BC2}"/>
                  </a:ext>
                </a:extLst>
              </p14:cNvPr>
              <p14:cNvContentPartPr/>
              <p14:nvPr/>
            </p14:nvContentPartPr>
            <p14:xfrm>
              <a:off x="4175040" y="3951880"/>
              <a:ext cx="643680" cy="310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8D12064-DE55-44FB-95C3-7D19AAB14BC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157040" y="3933880"/>
                <a:ext cx="67932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FAFC872-7D79-4A8C-97DF-B3527B00E376}"/>
                  </a:ext>
                </a:extLst>
              </p14:cNvPr>
              <p14:cNvContentPartPr/>
              <p14:nvPr/>
            </p14:nvContentPartPr>
            <p14:xfrm>
              <a:off x="2422920" y="3921640"/>
              <a:ext cx="1192320" cy="413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FAFC872-7D79-4A8C-97DF-B3527B00E37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04920" y="3903640"/>
                <a:ext cx="122796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471218E-8E3D-495C-8EE9-5242607FB945}"/>
                  </a:ext>
                </a:extLst>
              </p14:cNvPr>
              <p14:cNvContentPartPr/>
              <p14:nvPr/>
            </p14:nvContentPartPr>
            <p14:xfrm>
              <a:off x="4940040" y="3900400"/>
              <a:ext cx="332640" cy="286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471218E-8E3D-495C-8EE9-5242607FB94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922381" y="3882400"/>
                <a:ext cx="368319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8CCEF364-EB87-43AF-A07C-B410E2037205}"/>
                  </a:ext>
                </a:extLst>
              </p14:cNvPr>
              <p14:cNvContentPartPr/>
              <p14:nvPr/>
            </p14:nvContentPartPr>
            <p14:xfrm>
              <a:off x="5140560" y="3938920"/>
              <a:ext cx="3910680" cy="285624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8CCEF364-EB87-43AF-A07C-B410E203720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122562" y="3920920"/>
                <a:ext cx="3946317" cy="28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A4CE6ECC-E20D-4C90-B6F1-A462357184A1}"/>
                  </a:ext>
                </a:extLst>
              </p14:cNvPr>
              <p14:cNvContentPartPr/>
              <p14:nvPr/>
            </p14:nvContentPartPr>
            <p14:xfrm>
              <a:off x="182640" y="4916680"/>
              <a:ext cx="4804920" cy="17370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A4CE6ECC-E20D-4C90-B6F1-A462357184A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64640" y="4898680"/>
                <a:ext cx="4840560" cy="177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319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600292E-82DE-4FDA-B938-1D90B0D0BFFE}"/>
                  </a:ext>
                </a:extLst>
              </p14:cNvPr>
              <p14:cNvContentPartPr/>
              <p14:nvPr/>
            </p14:nvContentPartPr>
            <p14:xfrm>
              <a:off x="7700880" y="138040"/>
              <a:ext cx="1102680" cy="653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600292E-82DE-4FDA-B938-1D90B0D0BF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82880" y="120040"/>
                <a:ext cx="1138320" cy="68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D405389-4B28-496B-8E0F-E7B727BAD9C9}"/>
                  </a:ext>
                </a:extLst>
              </p14:cNvPr>
              <p14:cNvContentPartPr/>
              <p14:nvPr/>
            </p14:nvContentPartPr>
            <p14:xfrm>
              <a:off x="436440" y="292120"/>
              <a:ext cx="1759680" cy="662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D405389-4B28-496B-8E0F-E7B727BAD9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800" y="274470"/>
                <a:ext cx="1795320" cy="697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5512382-DD3F-481D-853C-E670F09940DD}"/>
                  </a:ext>
                </a:extLst>
              </p14:cNvPr>
              <p14:cNvContentPartPr/>
              <p14:nvPr/>
            </p14:nvContentPartPr>
            <p14:xfrm>
              <a:off x="2604360" y="416320"/>
              <a:ext cx="677160" cy="387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5512382-DD3F-481D-853C-E670F09940D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86720" y="398680"/>
                <a:ext cx="71280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F266CF4-A3CF-4FB6-9C75-B1CA33E76CFE}"/>
                  </a:ext>
                </a:extLst>
              </p14:cNvPr>
              <p14:cNvContentPartPr/>
              <p14:nvPr/>
            </p14:nvContentPartPr>
            <p14:xfrm>
              <a:off x="2488800" y="954880"/>
              <a:ext cx="905400" cy="346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F266CF4-A3CF-4FB6-9C75-B1CA33E76CF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71160" y="936880"/>
                <a:ext cx="94104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0C0EC2F-01D2-4F0A-8623-33F14ED63EFF}"/>
                  </a:ext>
                </a:extLst>
              </p14:cNvPr>
              <p14:cNvContentPartPr/>
              <p14:nvPr/>
            </p14:nvContentPartPr>
            <p14:xfrm>
              <a:off x="5303280" y="1848760"/>
              <a:ext cx="1859760" cy="12780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0C0EC2F-01D2-4F0A-8623-33F14ED63EF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85280" y="1830760"/>
                <a:ext cx="1895400" cy="13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287CF0E-DC7C-4163-B35D-CE68AE474149}"/>
                  </a:ext>
                </a:extLst>
              </p14:cNvPr>
              <p14:cNvContentPartPr/>
              <p14:nvPr/>
            </p14:nvContentPartPr>
            <p14:xfrm>
              <a:off x="1391520" y="1448080"/>
              <a:ext cx="3499920" cy="30513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287CF0E-DC7C-4163-B35D-CE68AE4741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73520" y="1430080"/>
                <a:ext cx="3535560" cy="308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2630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7BA99FF-593D-49A6-A27B-4EF573D9EE43}"/>
                  </a:ext>
                </a:extLst>
              </p14:cNvPr>
              <p14:cNvContentPartPr/>
              <p14:nvPr/>
            </p14:nvContentPartPr>
            <p14:xfrm>
              <a:off x="233400" y="149200"/>
              <a:ext cx="8580240" cy="785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7BA99FF-593D-49A6-A27B-4EF573D9EE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400" y="131200"/>
                <a:ext cx="8615880" cy="82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127923-B627-4036-A681-D007837D30D5}"/>
                  </a:ext>
                </a:extLst>
              </p14:cNvPr>
              <p14:cNvContentPartPr/>
              <p14:nvPr/>
            </p14:nvContentPartPr>
            <p14:xfrm>
              <a:off x="646320" y="1103560"/>
              <a:ext cx="1245960" cy="458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127923-B627-4036-A681-D007837D30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675" y="1085920"/>
                <a:ext cx="128161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F81480C-CCAD-4BDA-B07D-4EEF5EDDBBB5}"/>
                  </a:ext>
                </a:extLst>
              </p14:cNvPr>
              <p14:cNvContentPartPr/>
              <p14:nvPr/>
            </p14:nvContentPartPr>
            <p14:xfrm>
              <a:off x="3088200" y="1273120"/>
              <a:ext cx="155880" cy="16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F81480C-CCAD-4BDA-B07D-4EEF5EDDBB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70560" y="1255480"/>
                <a:ext cx="1915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507C594-40A2-43D4-8034-F6552633A6C1}"/>
                  </a:ext>
                </a:extLst>
              </p14:cNvPr>
              <p14:cNvContentPartPr/>
              <p14:nvPr/>
            </p14:nvContentPartPr>
            <p14:xfrm>
              <a:off x="3078120" y="1371040"/>
              <a:ext cx="18288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507C594-40A2-43D4-8034-F6552633A6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0120" y="1353040"/>
                <a:ext cx="218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251159A-87D1-481C-89C7-D4CE2C3946E2}"/>
                  </a:ext>
                </a:extLst>
              </p14:cNvPr>
              <p14:cNvContentPartPr/>
              <p14:nvPr/>
            </p14:nvContentPartPr>
            <p14:xfrm>
              <a:off x="2103960" y="1236760"/>
              <a:ext cx="806040" cy="225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251159A-87D1-481C-89C7-D4CE2C3946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86320" y="1219120"/>
                <a:ext cx="8416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C0CC05A-F89C-45E0-B4C3-CF787A2D4BAA}"/>
                  </a:ext>
                </a:extLst>
              </p14:cNvPr>
              <p14:cNvContentPartPr/>
              <p14:nvPr/>
            </p14:nvContentPartPr>
            <p14:xfrm>
              <a:off x="3473400" y="901960"/>
              <a:ext cx="861840" cy="435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C0CC05A-F89C-45E0-B4C3-CF787A2D4B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55400" y="884320"/>
                <a:ext cx="89748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A4A6E06-6D34-414B-BB97-2141D05498AA}"/>
                  </a:ext>
                </a:extLst>
              </p14:cNvPr>
              <p14:cNvContentPartPr/>
              <p14:nvPr/>
            </p14:nvContentPartPr>
            <p14:xfrm>
              <a:off x="4545480" y="934360"/>
              <a:ext cx="1060560" cy="3571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A4A6E06-6D34-414B-BB97-2141D05498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27840" y="916720"/>
                <a:ext cx="109620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AAA08A-40A5-4812-9A83-CFB2537A12F0}"/>
                  </a:ext>
                </a:extLst>
              </p14:cNvPr>
              <p14:cNvContentPartPr/>
              <p14:nvPr/>
            </p14:nvContentPartPr>
            <p14:xfrm>
              <a:off x="5740680" y="883600"/>
              <a:ext cx="151920" cy="433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AAA08A-40A5-4812-9A83-CFB2537A12F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22680" y="865960"/>
                <a:ext cx="18756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133B185-0201-45B9-947E-F3B3C01AD617}"/>
                  </a:ext>
                </a:extLst>
              </p14:cNvPr>
              <p14:cNvContentPartPr/>
              <p14:nvPr/>
            </p14:nvContentPartPr>
            <p14:xfrm>
              <a:off x="3352440" y="799720"/>
              <a:ext cx="5411160" cy="974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133B185-0201-45B9-947E-F3B3C01AD61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34800" y="782080"/>
                <a:ext cx="5446800" cy="10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940057D-BBA9-46D3-B06B-7DF2BE752AC8}"/>
                  </a:ext>
                </a:extLst>
              </p14:cNvPr>
              <p14:cNvContentPartPr/>
              <p14:nvPr/>
            </p14:nvContentPartPr>
            <p14:xfrm>
              <a:off x="579000" y="2004280"/>
              <a:ext cx="774000" cy="799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940057D-BBA9-46D3-B06B-7DF2BE752A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1000" y="1986280"/>
                <a:ext cx="80964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439C4EF-10D2-4502-BC40-82B23A0699B1}"/>
                  </a:ext>
                </a:extLst>
              </p14:cNvPr>
              <p14:cNvContentPartPr/>
              <p14:nvPr/>
            </p14:nvContentPartPr>
            <p14:xfrm>
              <a:off x="2156160" y="2072320"/>
              <a:ext cx="810720" cy="353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439C4EF-10D2-4502-BC40-82B23A0699B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38160" y="2054320"/>
                <a:ext cx="84636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9AFB390-BF96-4A34-9137-8F53F019DE61}"/>
                  </a:ext>
                </a:extLst>
              </p14:cNvPr>
              <p14:cNvContentPartPr/>
              <p14:nvPr/>
            </p14:nvContentPartPr>
            <p14:xfrm>
              <a:off x="1827120" y="2051800"/>
              <a:ext cx="214920" cy="415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9AFB390-BF96-4A34-9137-8F53F019DE6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09480" y="2034160"/>
                <a:ext cx="25056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284A352-5692-40A4-915B-BD8C91E7FAE6}"/>
                  </a:ext>
                </a:extLst>
              </p14:cNvPr>
              <p14:cNvContentPartPr/>
              <p14:nvPr/>
            </p14:nvContentPartPr>
            <p14:xfrm>
              <a:off x="3443880" y="2021200"/>
              <a:ext cx="250920" cy="30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284A352-5692-40A4-915B-BD8C91E7FAE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26240" y="2003560"/>
                <a:ext cx="2865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28D6865-5F7D-4D43-AE52-F9A32B8E88B5}"/>
                  </a:ext>
                </a:extLst>
              </p14:cNvPr>
              <p14:cNvContentPartPr/>
              <p14:nvPr/>
            </p14:nvContentPartPr>
            <p14:xfrm>
              <a:off x="3433440" y="2132800"/>
              <a:ext cx="264960" cy="11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28D6865-5F7D-4D43-AE52-F9A32B8E88B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15800" y="2114800"/>
                <a:ext cx="30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B947071-1C80-46ED-A579-DD33BEABA7FB}"/>
                  </a:ext>
                </a:extLst>
              </p14:cNvPr>
              <p14:cNvContentPartPr/>
              <p14:nvPr/>
            </p14:nvContentPartPr>
            <p14:xfrm>
              <a:off x="3954360" y="1868920"/>
              <a:ext cx="964080" cy="394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B947071-1C80-46ED-A579-DD33BEABA7F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36360" y="1851280"/>
                <a:ext cx="99972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A6C1025-FBC8-4293-A778-1D348469BD32}"/>
                  </a:ext>
                </a:extLst>
              </p14:cNvPr>
              <p14:cNvContentPartPr/>
              <p14:nvPr/>
            </p14:nvContentPartPr>
            <p14:xfrm>
              <a:off x="4997640" y="2204080"/>
              <a:ext cx="113040" cy="125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A6C1025-FBC8-4293-A778-1D348469BD3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79640" y="2186440"/>
                <a:ext cx="1486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38FB19C-CC78-4049-B6BF-64854A8A041E}"/>
                  </a:ext>
                </a:extLst>
              </p14:cNvPr>
              <p14:cNvContentPartPr/>
              <p14:nvPr/>
            </p14:nvContentPartPr>
            <p14:xfrm>
              <a:off x="5384280" y="1980880"/>
              <a:ext cx="1067760" cy="308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38FB19C-CC78-4049-B6BF-64854A8A041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66634" y="1962880"/>
                <a:ext cx="1103412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96DF93A-DCA5-4895-AC1E-A3D00301B988}"/>
                  </a:ext>
                </a:extLst>
              </p14:cNvPr>
              <p14:cNvContentPartPr/>
              <p14:nvPr/>
            </p14:nvContentPartPr>
            <p14:xfrm>
              <a:off x="769800" y="3168520"/>
              <a:ext cx="1077480" cy="336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96DF93A-DCA5-4895-AC1E-A3D00301B98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1800" y="3150880"/>
                <a:ext cx="11131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6C22C1C-7A2B-448D-A72C-5629CE307372}"/>
                  </a:ext>
                </a:extLst>
              </p14:cNvPr>
              <p14:cNvContentPartPr/>
              <p14:nvPr/>
            </p14:nvContentPartPr>
            <p14:xfrm>
              <a:off x="2966160" y="3185440"/>
              <a:ext cx="209520" cy="24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6C22C1C-7A2B-448D-A72C-5629CE30737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948520" y="3167800"/>
                <a:ext cx="2451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2A1F195-1C6E-4C23-87AC-C4F62451F0B3}"/>
                  </a:ext>
                </a:extLst>
              </p14:cNvPr>
              <p14:cNvContentPartPr/>
              <p14:nvPr/>
            </p14:nvContentPartPr>
            <p14:xfrm>
              <a:off x="3017280" y="3301360"/>
              <a:ext cx="158040" cy="20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2A1F195-1C6E-4C23-87AC-C4F62451F0B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999640" y="3283720"/>
                <a:ext cx="193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A740AA5-BA4C-455E-9852-3421CE66766A}"/>
                  </a:ext>
                </a:extLst>
              </p14:cNvPr>
              <p14:cNvContentPartPr/>
              <p14:nvPr/>
            </p14:nvContentPartPr>
            <p14:xfrm>
              <a:off x="2060760" y="3186160"/>
              <a:ext cx="684000" cy="254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A740AA5-BA4C-455E-9852-3421CE66766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2760" y="3168160"/>
                <a:ext cx="7196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A604D0F-02C0-4181-99D1-61ACE4D5FFA8}"/>
                  </a:ext>
                </a:extLst>
              </p14:cNvPr>
              <p14:cNvContentPartPr/>
              <p14:nvPr/>
            </p14:nvContentPartPr>
            <p14:xfrm>
              <a:off x="3462600" y="2603680"/>
              <a:ext cx="4575600" cy="1115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A604D0F-02C0-4181-99D1-61ACE4D5FFA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44600" y="2586034"/>
                <a:ext cx="4611240" cy="1150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7A55FBF-509F-4A3F-A140-6E3633455AF0}"/>
                  </a:ext>
                </a:extLst>
              </p14:cNvPr>
              <p14:cNvContentPartPr/>
              <p14:nvPr/>
            </p14:nvContentPartPr>
            <p14:xfrm>
              <a:off x="8221440" y="2743000"/>
              <a:ext cx="426240" cy="4982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7A55FBF-509F-4A3F-A140-6E3633455AF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03455" y="2725360"/>
                <a:ext cx="46185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AF74143-A8BD-4333-9304-EC5914A37C55}"/>
                  </a:ext>
                </a:extLst>
              </p14:cNvPr>
              <p14:cNvContentPartPr/>
              <p14:nvPr/>
            </p14:nvContentPartPr>
            <p14:xfrm>
              <a:off x="487200" y="3758560"/>
              <a:ext cx="1515960" cy="68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AF74143-A8BD-4333-9304-EC5914A37C5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9204" y="3740560"/>
                <a:ext cx="1551592" cy="71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A8A8434-8823-4DCD-879C-E8A62FCE277A}"/>
                  </a:ext>
                </a:extLst>
              </p14:cNvPr>
              <p14:cNvContentPartPr/>
              <p14:nvPr/>
            </p14:nvContentPartPr>
            <p14:xfrm>
              <a:off x="3799560" y="4008760"/>
              <a:ext cx="218520" cy="24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A8A8434-8823-4DCD-879C-E8A62FCE277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81560" y="3991120"/>
                <a:ext cx="2541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DD01791-893A-4743-9E48-73AB9FDB2F61}"/>
                  </a:ext>
                </a:extLst>
              </p14:cNvPr>
              <p14:cNvContentPartPr/>
              <p14:nvPr/>
            </p14:nvContentPartPr>
            <p14:xfrm>
              <a:off x="3829800" y="4123960"/>
              <a:ext cx="186120" cy="31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DD01791-893A-4743-9E48-73AB9FDB2F6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812160" y="4105960"/>
                <a:ext cx="2217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8D12064-DE55-44FB-95C3-7D19AAB14BC2}"/>
                  </a:ext>
                </a:extLst>
              </p14:cNvPr>
              <p14:cNvContentPartPr/>
              <p14:nvPr/>
            </p14:nvContentPartPr>
            <p14:xfrm>
              <a:off x="4175040" y="3951880"/>
              <a:ext cx="643680" cy="310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8D12064-DE55-44FB-95C3-7D19AAB14BC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157040" y="3933880"/>
                <a:ext cx="67932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FAFC872-7D79-4A8C-97DF-B3527B00E376}"/>
                  </a:ext>
                </a:extLst>
              </p14:cNvPr>
              <p14:cNvContentPartPr/>
              <p14:nvPr/>
            </p14:nvContentPartPr>
            <p14:xfrm>
              <a:off x="2422920" y="3921640"/>
              <a:ext cx="1192320" cy="413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FAFC872-7D79-4A8C-97DF-B3527B00E37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04920" y="3903640"/>
                <a:ext cx="122796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471218E-8E3D-495C-8EE9-5242607FB945}"/>
                  </a:ext>
                </a:extLst>
              </p14:cNvPr>
              <p14:cNvContentPartPr/>
              <p14:nvPr/>
            </p14:nvContentPartPr>
            <p14:xfrm>
              <a:off x="4940040" y="3900400"/>
              <a:ext cx="332640" cy="286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471218E-8E3D-495C-8EE9-5242607FB94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922381" y="3882400"/>
                <a:ext cx="368319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8CCEF364-EB87-43AF-A07C-B410E2037205}"/>
                  </a:ext>
                </a:extLst>
              </p14:cNvPr>
              <p14:cNvContentPartPr/>
              <p14:nvPr/>
            </p14:nvContentPartPr>
            <p14:xfrm>
              <a:off x="5140560" y="3938920"/>
              <a:ext cx="3910680" cy="285624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8CCEF364-EB87-43AF-A07C-B410E203720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122562" y="3920920"/>
                <a:ext cx="3946317" cy="28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A4CE6ECC-E20D-4C90-B6F1-A462357184A1}"/>
                  </a:ext>
                </a:extLst>
              </p14:cNvPr>
              <p14:cNvContentPartPr/>
              <p14:nvPr/>
            </p14:nvContentPartPr>
            <p14:xfrm>
              <a:off x="182640" y="4916680"/>
              <a:ext cx="4804920" cy="17370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A4CE6ECC-E20D-4C90-B6F1-A462357184A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64640" y="4898680"/>
                <a:ext cx="4840560" cy="177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E2B2C83-778E-4D18-8DB8-AA5B57C7DF01}"/>
                  </a:ext>
                </a:extLst>
              </p14:cNvPr>
              <p14:cNvContentPartPr/>
              <p14:nvPr/>
            </p14:nvContentPartPr>
            <p14:xfrm>
              <a:off x="4999800" y="4494040"/>
              <a:ext cx="207360" cy="2427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E2B2C83-778E-4D18-8DB8-AA5B57C7DF0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981800" y="4458400"/>
                <a:ext cx="243000" cy="24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541C2F8-A081-463D-9238-AD47A2548E54}"/>
                  </a:ext>
                </a:extLst>
              </p14:cNvPr>
              <p14:cNvContentPartPr/>
              <p14:nvPr/>
            </p14:nvContentPartPr>
            <p14:xfrm>
              <a:off x="264720" y="4398560"/>
              <a:ext cx="4951440" cy="14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541C2F8-A081-463D-9238-AD47A2548E5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6720" y="4362920"/>
                <a:ext cx="498708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C259199-6E80-4D46-8554-820B60A58A2B}"/>
                  </a:ext>
                </a:extLst>
              </p14:cNvPr>
              <p14:cNvContentPartPr/>
              <p14:nvPr/>
            </p14:nvContentPartPr>
            <p14:xfrm>
              <a:off x="210360" y="4449320"/>
              <a:ext cx="4916160" cy="204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C259199-6E80-4D46-8554-820B60A58A2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92720" y="4413320"/>
                <a:ext cx="495180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AD16EC8-F6B8-4365-88A1-332D2347AE9D}"/>
                  </a:ext>
                </a:extLst>
              </p14:cNvPr>
              <p14:cNvContentPartPr/>
              <p14:nvPr/>
            </p14:nvContentPartPr>
            <p14:xfrm>
              <a:off x="5018160" y="5417720"/>
              <a:ext cx="123120" cy="1418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AD16EC8-F6B8-4365-88A1-332D2347AE9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000160" y="5382080"/>
                <a:ext cx="158760" cy="14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2A60E50-36B7-4D37-92BC-7B944F91DF72}"/>
                  </a:ext>
                </a:extLst>
              </p14:cNvPr>
              <p14:cNvContentPartPr/>
              <p14:nvPr/>
            </p14:nvContentPartPr>
            <p14:xfrm>
              <a:off x="5016720" y="5628320"/>
              <a:ext cx="92520" cy="1053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2A60E50-36B7-4D37-92BC-7B944F91DF7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999080" y="5592320"/>
                <a:ext cx="128160" cy="11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2B7539-6AA9-4708-9F91-ED6E4900416E}"/>
                  </a:ext>
                </a:extLst>
              </p14:cNvPr>
              <p14:cNvContentPartPr/>
              <p14:nvPr/>
            </p14:nvContentPartPr>
            <p14:xfrm>
              <a:off x="5109240" y="5546960"/>
              <a:ext cx="21600" cy="1170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2B7539-6AA9-4708-9F91-ED6E4900416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091600" y="5510960"/>
                <a:ext cx="57240" cy="12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950F66-8823-42BC-A185-89B315B12A5B}"/>
                  </a:ext>
                </a:extLst>
              </p14:cNvPr>
              <p14:cNvContentPartPr/>
              <p14:nvPr/>
            </p14:nvContentPartPr>
            <p14:xfrm>
              <a:off x="152040" y="4498280"/>
              <a:ext cx="225720" cy="63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950F66-8823-42BC-A185-89B315B12A5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34040" y="4462640"/>
                <a:ext cx="2613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D8C914A-9AE2-4806-B1B6-0C57C003368F}"/>
                  </a:ext>
                </a:extLst>
              </p14:cNvPr>
              <p14:cNvContentPartPr/>
              <p14:nvPr/>
            </p14:nvContentPartPr>
            <p14:xfrm>
              <a:off x="166440" y="4451120"/>
              <a:ext cx="381960" cy="121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D8C914A-9AE2-4806-B1B6-0C57C003368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48440" y="4415120"/>
                <a:ext cx="417600" cy="19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321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D60DFED-D3BC-445A-935A-F0E0A80D5A6A}"/>
                  </a:ext>
                </a:extLst>
              </p14:cNvPr>
              <p14:cNvContentPartPr/>
              <p14:nvPr/>
            </p14:nvContentPartPr>
            <p14:xfrm>
              <a:off x="2590320" y="79720"/>
              <a:ext cx="3585960" cy="732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D60DFED-D3BC-445A-935A-F0E0A80D5A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2320" y="62080"/>
                <a:ext cx="3621600" cy="76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465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D60DFED-D3BC-445A-935A-F0E0A80D5A6A}"/>
                  </a:ext>
                </a:extLst>
              </p14:cNvPr>
              <p14:cNvContentPartPr/>
              <p14:nvPr/>
            </p14:nvContentPartPr>
            <p14:xfrm>
              <a:off x="2590320" y="79720"/>
              <a:ext cx="3585960" cy="732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D60DFED-D3BC-445A-935A-F0E0A80D5A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2320" y="62080"/>
                <a:ext cx="3621600" cy="76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DBD4A8C-5515-42FB-A19E-64E52767C143}"/>
                  </a:ext>
                </a:extLst>
              </p14:cNvPr>
              <p14:cNvContentPartPr/>
              <p14:nvPr/>
            </p14:nvContentPartPr>
            <p14:xfrm>
              <a:off x="725520" y="1015720"/>
              <a:ext cx="2846520" cy="608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DBD4A8C-5515-42FB-A19E-64E52767C1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7522" y="998080"/>
                <a:ext cx="2882155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3EC0A1A-5DF6-4B7F-A9ED-4B15F49636AE}"/>
                  </a:ext>
                </a:extLst>
              </p14:cNvPr>
              <p14:cNvContentPartPr/>
              <p14:nvPr/>
            </p14:nvContentPartPr>
            <p14:xfrm>
              <a:off x="852960" y="1725640"/>
              <a:ext cx="1677960" cy="444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3EC0A1A-5DF6-4B7F-A9ED-4B15F49636A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5320" y="1708000"/>
                <a:ext cx="171360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38C30AE-2D3C-44A9-BE67-2F0D910FB50D}"/>
                  </a:ext>
                </a:extLst>
              </p14:cNvPr>
              <p14:cNvContentPartPr/>
              <p14:nvPr/>
            </p14:nvContentPartPr>
            <p14:xfrm>
              <a:off x="2653320" y="1980880"/>
              <a:ext cx="18720" cy="108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38C30AE-2D3C-44A9-BE67-2F0D910FB5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5320" y="1962880"/>
                <a:ext cx="543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456BC6B-7A19-495A-A3F0-EC019BFE8B51}"/>
                  </a:ext>
                </a:extLst>
              </p14:cNvPr>
              <p14:cNvContentPartPr/>
              <p14:nvPr/>
            </p14:nvContentPartPr>
            <p14:xfrm>
              <a:off x="2679600" y="1859200"/>
              <a:ext cx="2520" cy="14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456BC6B-7A19-495A-A3F0-EC019BFE8B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61600" y="1841200"/>
                <a:ext cx="381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CBE74FB-EF2E-4F2D-99C3-D63D6FF0EB00}"/>
                  </a:ext>
                </a:extLst>
              </p14:cNvPr>
              <p14:cNvContentPartPr/>
              <p14:nvPr/>
            </p14:nvContentPartPr>
            <p14:xfrm>
              <a:off x="2805240" y="1939120"/>
              <a:ext cx="92880" cy="131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CBE74FB-EF2E-4F2D-99C3-D63D6FF0EB0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87240" y="1921480"/>
                <a:ext cx="1285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2DF67AE-10B3-49C3-9012-520F5E0138E1}"/>
                  </a:ext>
                </a:extLst>
              </p14:cNvPr>
              <p14:cNvContentPartPr/>
              <p14:nvPr/>
            </p14:nvContentPartPr>
            <p14:xfrm>
              <a:off x="3008640" y="1890520"/>
              <a:ext cx="173160" cy="1681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2DF67AE-10B3-49C3-9012-520F5E0138E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91000" y="1872880"/>
                <a:ext cx="208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B3FCB6A-F181-4489-9BDB-69A07A01A9E6}"/>
                  </a:ext>
                </a:extLst>
              </p14:cNvPr>
              <p14:cNvContentPartPr/>
              <p14:nvPr/>
            </p14:nvContentPartPr>
            <p14:xfrm>
              <a:off x="3434880" y="1743640"/>
              <a:ext cx="243720" cy="679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B3FCB6A-F181-4489-9BDB-69A07A01A9E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17240" y="1725640"/>
                <a:ext cx="27936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B621A66-7E13-433D-9C12-37B0465D7A32}"/>
                  </a:ext>
                </a:extLst>
              </p14:cNvPr>
              <p14:cNvContentPartPr/>
              <p14:nvPr/>
            </p14:nvContentPartPr>
            <p14:xfrm>
              <a:off x="3505080" y="1700440"/>
              <a:ext cx="360" cy="16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B621A66-7E13-433D-9C12-37B0465D7A3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87080" y="1682800"/>
                <a:ext cx="36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EFCD178-5AA0-45F3-8B1F-934BAB7AB71B}"/>
                  </a:ext>
                </a:extLst>
              </p14:cNvPr>
              <p14:cNvContentPartPr/>
              <p14:nvPr/>
            </p14:nvContentPartPr>
            <p14:xfrm>
              <a:off x="3919080" y="1889440"/>
              <a:ext cx="236880" cy="184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EFCD178-5AA0-45F3-8B1F-934BAB7AB71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01440" y="1871440"/>
                <a:ext cx="2725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2419D9D-5892-4FA5-81E7-3A2CE917D568}"/>
                  </a:ext>
                </a:extLst>
              </p14:cNvPr>
              <p14:cNvContentPartPr/>
              <p14:nvPr/>
            </p14:nvContentPartPr>
            <p14:xfrm>
              <a:off x="4253880" y="1899160"/>
              <a:ext cx="96120" cy="1245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2419D9D-5892-4FA5-81E7-3A2CE917D5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36240" y="1881160"/>
                <a:ext cx="1317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984F51F-6138-4BA4-B732-E5F089C2D3EC}"/>
                  </a:ext>
                </a:extLst>
              </p14:cNvPr>
              <p14:cNvContentPartPr/>
              <p14:nvPr/>
            </p14:nvContentPartPr>
            <p14:xfrm>
              <a:off x="4653120" y="1843000"/>
              <a:ext cx="92160" cy="122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984F51F-6138-4BA4-B732-E5F089C2D3E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35120" y="1825360"/>
                <a:ext cx="1278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358C345-3D10-4C12-94B1-685639000226}"/>
                  </a:ext>
                </a:extLst>
              </p14:cNvPr>
              <p14:cNvContentPartPr/>
              <p14:nvPr/>
            </p14:nvContentPartPr>
            <p14:xfrm>
              <a:off x="4823040" y="1828240"/>
              <a:ext cx="100440" cy="136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358C345-3D10-4C12-94B1-68563900022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05400" y="1810600"/>
                <a:ext cx="1360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5986356-1EAF-483E-BDE9-EAF9C4B630AC}"/>
                  </a:ext>
                </a:extLst>
              </p14:cNvPr>
              <p14:cNvContentPartPr/>
              <p14:nvPr/>
            </p14:nvContentPartPr>
            <p14:xfrm>
              <a:off x="5047680" y="1625200"/>
              <a:ext cx="32760" cy="326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5986356-1EAF-483E-BDE9-EAF9C4B630A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29680" y="1607200"/>
                <a:ext cx="684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410891-E8A2-47EA-8A09-6C447E4D35F0}"/>
                  </a:ext>
                </a:extLst>
              </p14:cNvPr>
              <p14:cNvContentPartPr/>
              <p14:nvPr/>
            </p14:nvContentPartPr>
            <p14:xfrm>
              <a:off x="4968120" y="1546000"/>
              <a:ext cx="621360" cy="398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410891-E8A2-47EA-8A09-6C447E4D35F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50120" y="1528360"/>
                <a:ext cx="65700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392BE9C-DC44-4203-8E7C-1C2EF3872FDC}"/>
                  </a:ext>
                </a:extLst>
              </p14:cNvPr>
              <p14:cNvContentPartPr/>
              <p14:nvPr/>
            </p14:nvContentPartPr>
            <p14:xfrm>
              <a:off x="5394720" y="1727080"/>
              <a:ext cx="254520" cy="29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392BE9C-DC44-4203-8E7C-1C2EF3872FD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76720" y="1709080"/>
                <a:ext cx="2901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04264CC-84C5-4E74-822D-5E629BDAD1F0}"/>
                  </a:ext>
                </a:extLst>
              </p14:cNvPr>
              <p14:cNvContentPartPr/>
              <p14:nvPr/>
            </p14:nvContentPartPr>
            <p14:xfrm>
              <a:off x="5786400" y="1838680"/>
              <a:ext cx="14760" cy="96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04264CC-84C5-4E74-822D-5E629BDAD1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768760" y="1821040"/>
                <a:ext cx="504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BAED440-8920-4D32-AADA-27A50A58EEEF}"/>
                  </a:ext>
                </a:extLst>
              </p14:cNvPr>
              <p14:cNvContentPartPr/>
              <p14:nvPr/>
            </p14:nvContentPartPr>
            <p14:xfrm>
              <a:off x="5791080" y="1716640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BAED440-8920-4D32-AADA-27A50A58EEE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73080" y="1698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EC3EBF3-EF99-41BE-BC86-2FD28B2BEE78}"/>
                  </a:ext>
                </a:extLst>
              </p14:cNvPr>
              <p14:cNvContentPartPr/>
              <p14:nvPr/>
            </p14:nvContentPartPr>
            <p14:xfrm>
              <a:off x="5932200" y="1800880"/>
              <a:ext cx="115920" cy="143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EC3EBF3-EF99-41BE-BC86-2FD28B2BEE7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14560" y="1782880"/>
                <a:ext cx="1515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C0E3E3E-D34B-429A-812D-5DECE8907186}"/>
                  </a:ext>
                </a:extLst>
              </p14:cNvPr>
              <p14:cNvContentPartPr/>
              <p14:nvPr/>
            </p14:nvContentPartPr>
            <p14:xfrm>
              <a:off x="6085560" y="1799440"/>
              <a:ext cx="214920" cy="1008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C0E3E3E-D34B-429A-812D-5DECE890718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67560" y="1781800"/>
                <a:ext cx="2505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F51E1E8-7102-4C22-92F5-0631AFC5DB80}"/>
                  </a:ext>
                </a:extLst>
              </p14:cNvPr>
              <p14:cNvContentPartPr/>
              <p14:nvPr/>
            </p14:nvContentPartPr>
            <p14:xfrm>
              <a:off x="6621600" y="1516120"/>
              <a:ext cx="361800" cy="817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F51E1E8-7102-4C22-92F5-0631AFC5DB8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603600" y="1498480"/>
                <a:ext cx="397440" cy="85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5D2D0A4-B76A-4C91-A5EE-F7814FED4029}"/>
                  </a:ext>
                </a:extLst>
              </p14:cNvPr>
              <p14:cNvContentPartPr/>
              <p14:nvPr/>
            </p14:nvContentPartPr>
            <p14:xfrm>
              <a:off x="7211280" y="1591720"/>
              <a:ext cx="1189440" cy="779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5D2D0A4-B76A-4C91-A5EE-F7814FED402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193280" y="1573720"/>
                <a:ext cx="1225080" cy="81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1336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D60DFED-D3BC-445A-935A-F0E0A80D5A6A}"/>
                  </a:ext>
                </a:extLst>
              </p14:cNvPr>
              <p14:cNvContentPartPr/>
              <p14:nvPr/>
            </p14:nvContentPartPr>
            <p14:xfrm>
              <a:off x="2590320" y="79720"/>
              <a:ext cx="3585960" cy="732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D60DFED-D3BC-445A-935A-F0E0A80D5A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2320" y="62080"/>
                <a:ext cx="3621600" cy="76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DBD4A8C-5515-42FB-A19E-64E52767C143}"/>
                  </a:ext>
                </a:extLst>
              </p14:cNvPr>
              <p14:cNvContentPartPr/>
              <p14:nvPr/>
            </p14:nvContentPartPr>
            <p14:xfrm>
              <a:off x="725520" y="1015720"/>
              <a:ext cx="2846520" cy="608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DBD4A8C-5515-42FB-A19E-64E52767C1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7522" y="998080"/>
                <a:ext cx="2882155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3EC0A1A-5DF6-4B7F-A9ED-4B15F49636AE}"/>
                  </a:ext>
                </a:extLst>
              </p14:cNvPr>
              <p14:cNvContentPartPr/>
              <p14:nvPr/>
            </p14:nvContentPartPr>
            <p14:xfrm>
              <a:off x="852960" y="1725640"/>
              <a:ext cx="1677960" cy="444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3EC0A1A-5DF6-4B7F-A9ED-4B15F49636A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5320" y="1708000"/>
                <a:ext cx="171360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38C30AE-2D3C-44A9-BE67-2F0D910FB50D}"/>
                  </a:ext>
                </a:extLst>
              </p14:cNvPr>
              <p14:cNvContentPartPr/>
              <p14:nvPr/>
            </p14:nvContentPartPr>
            <p14:xfrm>
              <a:off x="2653320" y="1980880"/>
              <a:ext cx="18720" cy="108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38C30AE-2D3C-44A9-BE67-2F0D910FB5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5320" y="1962880"/>
                <a:ext cx="543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456BC6B-7A19-495A-A3F0-EC019BFE8B51}"/>
                  </a:ext>
                </a:extLst>
              </p14:cNvPr>
              <p14:cNvContentPartPr/>
              <p14:nvPr/>
            </p14:nvContentPartPr>
            <p14:xfrm>
              <a:off x="2679600" y="1859200"/>
              <a:ext cx="2520" cy="14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456BC6B-7A19-495A-A3F0-EC019BFE8B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61600" y="1841200"/>
                <a:ext cx="381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CBE74FB-EF2E-4F2D-99C3-D63D6FF0EB00}"/>
                  </a:ext>
                </a:extLst>
              </p14:cNvPr>
              <p14:cNvContentPartPr/>
              <p14:nvPr/>
            </p14:nvContentPartPr>
            <p14:xfrm>
              <a:off x="2805240" y="1939120"/>
              <a:ext cx="92880" cy="131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CBE74FB-EF2E-4F2D-99C3-D63D6FF0EB0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87240" y="1921480"/>
                <a:ext cx="1285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2DF67AE-10B3-49C3-9012-520F5E0138E1}"/>
                  </a:ext>
                </a:extLst>
              </p14:cNvPr>
              <p14:cNvContentPartPr/>
              <p14:nvPr/>
            </p14:nvContentPartPr>
            <p14:xfrm>
              <a:off x="3008640" y="1890520"/>
              <a:ext cx="173160" cy="1681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2DF67AE-10B3-49C3-9012-520F5E0138E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91000" y="1872880"/>
                <a:ext cx="208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B3FCB6A-F181-4489-9BDB-69A07A01A9E6}"/>
                  </a:ext>
                </a:extLst>
              </p14:cNvPr>
              <p14:cNvContentPartPr/>
              <p14:nvPr/>
            </p14:nvContentPartPr>
            <p14:xfrm>
              <a:off x="3434880" y="1743640"/>
              <a:ext cx="243720" cy="679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B3FCB6A-F181-4489-9BDB-69A07A01A9E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17240" y="1725640"/>
                <a:ext cx="27936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B621A66-7E13-433D-9C12-37B0465D7A32}"/>
                  </a:ext>
                </a:extLst>
              </p14:cNvPr>
              <p14:cNvContentPartPr/>
              <p14:nvPr/>
            </p14:nvContentPartPr>
            <p14:xfrm>
              <a:off x="3505080" y="1700440"/>
              <a:ext cx="360" cy="16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B621A66-7E13-433D-9C12-37B0465D7A3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87080" y="1682800"/>
                <a:ext cx="36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EFCD178-5AA0-45F3-8B1F-934BAB7AB71B}"/>
                  </a:ext>
                </a:extLst>
              </p14:cNvPr>
              <p14:cNvContentPartPr/>
              <p14:nvPr/>
            </p14:nvContentPartPr>
            <p14:xfrm>
              <a:off x="3919080" y="1889440"/>
              <a:ext cx="236880" cy="184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EFCD178-5AA0-45F3-8B1F-934BAB7AB71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01440" y="1871440"/>
                <a:ext cx="2725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2419D9D-5892-4FA5-81E7-3A2CE917D568}"/>
                  </a:ext>
                </a:extLst>
              </p14:cNvPr>
              <p14:cNvContentPartPr/>
              <p14:nvPr/>
            </p14:nvContentPartPr>
            <p14:xfrm>
              <a:off x="4253880" y="1899160"/>
              <a:ext cx="96120" cy="1245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2419D9D-5892-4FA5-81E7-3A2CE917D5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36240" y="1881160"/>
                <a:ext cx="1317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984F51F-6138-4BA4-B732-E5F089C2D3EC}"/>
                  </a:ext>
                </a:extLst>
              </p14:cNvPr>
              <p14:cNvContentPartPr/>
              <p14:nvPr/>
            </p14:nvContentPartPr>
            <p14:xfrm>
              <a:off x="4653120" y="1843000"/>
              <a:ext cx="92160" cy="122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984F51F-6138-4BA4-B732-E5F089C2D3E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35120" y="1825360"/>
                <a:ext cx="1278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358C345-3D10-4C12-94B1-685639000226}"/>
                  </a:ext>
                </a:extLst>
              </p14:cNvPr>
              <p14:cNvContentPartPr/>
              <p14:nvPr/>
            </p14:nvContentPartPr>
            <p14:xfrm>
              <a:off x="4823040" y="1828240"/>
              <a:ext cx="100440" cy="136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358C345-3D10-4C12-94B1-68563900022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05400" y="1810600"/>
                <a:ext cx="1360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5986356-1EAF-483E-BDE9-EAF9C4B630AC}"/>
                  </a:ext>
                </a:extLst>
              </p14:cNvPr>
              <p14:cNvContentPartPr/>
              <p14:nvPr/>
            </p14:nvContentPartPr>
            <p14:xfrm>
              <a:off x="5047680" y="1625200"/>
              <a:ext cx="32760" cy="326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5986356-1EAF-483E-BDE9-EAF9C4B630A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29680" y="1607200"/>
                <a:ext cx="684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410891-E8A2-47EA-8A09-6C447E4D35F0}"/>
                  </a:ext>
                </a:extLst>
              </p14:cNvPr>
              <p14:cNvContentPartPr/>
              <p14:nvPr/>
            </p14:nvContentPartPr>
            <p14:xfrm>
              <a:off x="4968120" y="1546000"/>
              <a:ext cx="621360" cy="398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410891-E8A2-47EA-8A09-6C447E4D35F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50120" y="1528360"/>
                <a:ext cx="65700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392BE9C-DC44-4203-8E7C-1C2EF3872FDC}"/>
                  </a:ext>
                </a:extLst>
              </p14:cNvPr>
              <p14:cNvContentPartPr/>
              <p14:nvPr/>
            </p14:nvContentPartPr>
            <p14:xfrm>
              <a:off x="5394720" y="1727080"/>
              <a:ext cx="254520" cy="29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392BE9C-DC44-4203-8E7C-1C2EF3872FD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76720" y="1709080"/>
                <a:ext cx="2901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04264CC-84C5-4E74-822D-5E629BDAD1F0}"/>
                  </a:ext>
                </a:extLst>
              </p14:cNvPr>
              <p14:cNvContentPartPr/>
              <p14:nvPr/>
            </p14:nvContentPartPr>
            <p14:xfrm>
              <a:off x="5786400" y="1838680"/>
              <a:ext cx="14760" cy="96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04264CC-84C5-4E74-822D-5E629BDAD1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768760" y="1821040"/>
                <a:ext cx="504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BAED440-8920-4D32-AADA-27A50A58EEEF}"/>
                  </a:ext>
                </a:extLst>
              </p14:cNvPr>
              <p14:cNvContentPartPr/>
              <p14:nvPr/>
            </p14:nvContentPartPr>
            <p14:xfrm>
              <a:off x="5791080" y="1716640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BAED440-8920-4D32-AADA-27A50A58EEE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73080" y="1698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EC3EBF3-EF99-41BE-BC86-2FD28B2BEE78}"/>
                  </a:ext>
                </a:extLst>
              </p14:cNvPr>
              <p14:cNvContentPartPr/>
              <p14:nvPr/>
            </p14:nvContentPartPr>
            <p14:xfrm>
              <a:off x="5932200" y="1800880"/>
              <a:ext cx="115920" cy="143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EC3EBF3-EF99-41BE-BC86-2FD28B2BEE7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14560" y="1782880"/>
                <a:ext cx="1515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C0E3E3E-D34B-429A-812D-5DECE8907186}"/>
                  </a:ext>
                </a:extLst>
              </p14:cNvPr>
              <p14:cNvContentPartPr/>
              <p14:nvPr/>
            </p14:nvContentPartPr>
            <p14:xfrm>
              <a:off x="6085560" y="1799440"/>
              <a:ext cx="214920" cy="1008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C0E3E3E-D34B-429A-812D-5DECE890718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67560" y="1781800"/>
                <a:ext cx="2505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F51E1E8-7102-4C22-92F5-0631AFC5DB80}"/>
                  </a:ext>
                </a:extLst>
              </p14:cNvPr>
              <p14:cNvContentPartPr/>
              <p14:nvPr/>
            </p14:nvContentPartPr>
            <p14:xfrm>
              <a:off x="6621600" y="1516120"/>
              <a:ext cx="361800" cy="817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F51E1E8-7102-4C22-92F5-0631AFC5DB8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603600" y="1498480"/>
                <a:ext cx="397440" cy="85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5D2D0A4-B76A-4C91-A5EE-F7814FED4029}"/>
                  </a:ext>
                </a:extLst>
              </p14:cNvPr>
              <p14:cNvContentPartPr/>
              <p14:nvPr/>
            </p14:nvContentPartPr>
            <p14:xfrm>
              <a:off x="7211280" y="1591720"/>
              <a:ext cx="1189440" cy="779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5D2D0A4-B76A-4C91-A5EE-F7814FED402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193280" y="1573720"/>
                <a:ext cx="1225080" cy="81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DD8E57-6403-4EBE-84E4-2735BC00E497}"/>
                  </a:ext>
                </a:extLst>
              </p14:cNvPr>
              <p14:cNvContentPartPr/>
              <p14:nvPr/>
            </p14:nvContentPartPr>
            <p14:xfrm>
              <a:off x="3915480" y="2102920"/>
              <a:ext cx="472680" cy="41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DD8E57-6403-4EBE-84E4-2735BC00E49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897480" y="2084920"/>
                <a:ext cx="5083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EC0DA8E-51BC-43B3-A0ED-90EAC5D19723}"/>
                  </a:ext>
                </a:extLst>
              </p14:cNvPr>
              <p14:cNvContentPartPr/>
              <p14:nvPr/>
            </p14:nvContentPartPr>
            <p14:xfrm>
              <a:off x="3941760" y="2163400"/>
              <a:ext cx="458280" cy="25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EC0DA8E-51BC-43B3-A0ED-90EAC5D1972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923760" y="2145760"/>
                <a:ext cx="493920" cy="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2995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D60DFED-D3BC-445A-935A-F0E0A80D5A6A}"/>
                  </a:ext>
                </a:extLst>
              </p14:cNvPr>
              <p14:cNvContentPartPr/>
              <p14:nvPr/>
            </p14:nvContentPartPr>
            <p14:xfrm>
              <a:off x="2590320" y="79720"/>
              <a:ext cx="3585960" cy="732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D60DFED-D3BC-445A-935A-F0E0A80D5A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2320" y="62080"/>
                <a:ext cx="3621600" cy="76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DBD4A8C-5515-42FB-A19E-64E52767C143}"/>
                  </a:ext>
                </a:extLst>
              </p14:cNvPr>
              <p14:cNvContentPartPr/>
              <p14:nvPr/>
            </p14:nvContentPartPr>
            <p14:xfrm>
              <a:off x="725520" y="1015720"/>
              <a:ext cx="2846520" cy="608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DBD4A8C-5515-42FB-A19E-64E52767C1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7522" y="998080"/>
                <a:ext cx="2882155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3EC0A1A-5DF6-4B7F-A9ED-4B15F49636AE}"/>
                  </a:ext>
                </a:extLst>
              </p14:cNvPr>
              <p14:cNvContentPartPr/>
              <p14:nvPr/>
            </p14:nvContentPartPr>
            <p14:xfrm>
              <a:off x="852960" y="1725640"/>
              <a:ext cx="1677960" cy="444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3EC0A1A-5DF6-4B7F-A9ED-4B15F49636A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5320" y="1708000"/>
                <a:ext cx="171360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38C30AE-2D3C-44A9-BE67-2F0D910FB50D}"/>
                  </a:ext>
                </a:extLst>
              </p14:cNvPr>
              <p14:cNvContentPartPr/>
              <p14:nvPr/>
            </p14:nvContentPartPr>
            <p14:xfrm>
              <a:off x="2653320" y="1980880"/>
              <a:ext cx="18720" cy="108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38C30AE-2D3C-44A9-BE67-2F0D910FB5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5320" y="1962880"/>
                <a:ext cx="543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456BC6B-7A19-495A-A3F0-EC019BFE8B51}"/>
                  </a:ext>
                </a:extLst>
              </p14:cNvPr>
              <p14:cNvContentPartPr/>
              <p14:nvPr/>
            </p14:nvContentPartPr>
            <p14:xfrm>
              <a:off x="2679600" y="1859200"/>
              <a:ext cx="2520" cy="14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456BC6B-7A19-495A-A3F0-EC019BFE8B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61600" y="1841200"/>
                <a:ext cx="381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CBE74FB-EF2E-4F2D-99C3-D63D6FF0EB00}"/>
                  </a:ext>
                </a:extLst>
              </p14:cNvPr>
              <p14:cNvContentPartPr/>
              <p14:nvPr/>
            </p14:nvContentPartPr>
            <p14:xfrm>
              <a:off x="2805240" y="1939120"/>
              <a:ext cx="92880" cy="131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CBE74FB-EF2E-4F2D-99C3-D63D6FF0EB0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87240" y="1921480"/>
                <a:ext cx="1285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2DF67AE-10B3-49C3-9012-520F5E0138E1}"/>
                  </a:ext>
                </a:extLst>
              </p14:cNvPr>
              <p14:cNvContentPartPr/>
              <p14:nvPr/>
            </p14:nvContentPartPr>
            <p14:xfrm>
              <a:off x="3008640" y="1890520"/>
              <a:ext cx="173160" cy="1681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2DF67AE-10B3-49C3-9012-520F5E0138E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91000" y="1872880"/>
                <a:ext cx="208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B3FCB6A-F181-4489-9BDB-69A07A01A9E6}"/>
                  </a:ext>
                </a:extLst>
              </p14:cNvPr>
              <p14:cNvContentPartPr/>
              <p14:nvPr/>
            </p14:nvContentPartPr>
            <p14:xfrm>
              <a:off x="3434880" y="1743640"/>
              <a:ext cx="243720" cy="679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B3FCB6A-F181-4489-9BDB-69A07A01A9E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17240" y="1725640"/>
                <a:ext cx="27936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B621A66-7E13-433D-9C12-37B0465D7A32}"/>
                  </a:ext>
                </a:extLst>
              </p14:cNvPr>
              <p14:cNvContentPartPr/>
              <p14:nvPr/>
            </p14:nvContentPartPr>
            <p14:xfrm>
              <a:off x="3505080" y="1700440"/>
              <a:ext cx="360" cy="16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B621A66-7E13-433D-9C12-37B0465D7A3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87080" y="1682800"/>
                <a:ext cx="36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EFCD178-5AA0-45F3-8B1F-934BAB7AB71B}"/>
                  </a:ext>
                </a:extLst>
              </p14:cNvPr>
              <p14:cNvContentPartPr/>
              <p14:nvPr/>
            </p14:nvContentPartPr>
            <p14:xfrm>
              <a:off x="3919080" y="1889440"/>
              <a:ext cx="236880" cy="184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EFCD178-5AA0-45F3-8B1F-934BAB7AB71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01440" y="1871440"/>
                <a:ext cx="2725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2419D9D-5892-4FA5-81E7-3A2CE917D568}"/>
                  </a:ext>
                </a:extLst>
              </p14:cNvPr>
              <p14:cNvContentPartPr/>
              <p14:nvPr/>
            </p14:nvContentPartPr>
            <p14:xfrm>
              <a:off x="4253880" y="1899160"/>
              <a:ext cx="96120" cy="1245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2419D9D-5892-4FA5-81E7-3A2CE917D5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36240" y="1881160"/>
                <a:ext cx="1317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984F51F-6138-4BA4-B732-E5F089C2D3EC}"/>
                  </a:ext>
                </a:extLst>
              </p14:cNvPr>
              <p14:cNvContentPartPr/>
              <p14:nvPr/>
            </p14:nvContentPartPr>
            <p14:xfrm>
              <a:off x="4653120" y="1843000"/>
              <a:ext cx="92160" cy="122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984F51F-6138-4BA4-B732-E5F089C2D3E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35120" y="1825360"/>
                <a:ext cx="1278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358C345-3D10-4C12-94B1-685639000226}"/>
                  </a:ext>
                </a:extLst>
              </p14:cNvPr>
              <p14:cNvContentPartPr/>
              <p14:nvPr/>
            </p14:nvContentPartPr>
            <p14:xfrm>
              <a:off x="4823040" y="1828240"/>
              <a:ext cx="100440" cy="136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358C345-3D10-4C12-94B1-68563900022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05400" y="1810600"/>
                <a:ext cx="1360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5986356-1EAF-483E-BDE9-EAF9C4B630AC}"/>
                  </a:ext>
                </a:extLst>
              </p14:cNvPr>
              <p14:cNvContentPartPr/>
              <p14:nvPr/>
            </p14:nvContentPartPr>
            <p14:xfrm>
              <a:off x="5047680" y="1625200"/>
              <a:ext cx="32760" cy="326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5986356-1EAF-483E-BDE9-EAF9C4B630A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29680" y="1607200"/>
                <a:ext cx="684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410891-E8A2-47EA-8A09-6C447E4D35F0}"/>
                  </a:ext>
                </a:extLst>
              </p14:cNvPr>
              <p14:cNvContentPartPr/>
              <p14:nvPr/>
            </p14:nvContentPartPr>
            <p14:xfrm>
              <a:off x="4968120" y="1546000"/>
              <a:ext cx="621360" cy="398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410891-E8A2-47EA-8A09-6C447E4D35F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50120" y="1528360"/>
                <a:ext cx="65700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392BE9C-DC44-4203-8E7C-1C2EF3872FDC}"/>
                  </a:ext>
                </a:extLst>
              </p14:cNvPr>
              <p14:cNvContentPartPr/>
              <p14:nvPr/>
            </p14:nvContentPartPr>
            <p14:xfrm>
              <a:off x="5394720" y="1727080"/>
              <a:ext cx="254520" cy="29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392BE9C-DC44-4203-8E7C-1C2EF3872FD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76720" y="1709080"/>
                <a:ext cx="2901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04264CC-84C5-4E74-822D-5E629BDAD1F0}"/>
                  </a:ext>
                </a:extLst>
              </p14:cNvPr>
              <p14:cNvContentPartPr/>
              <p14:nvPr/>
            </p14:nvContentPartPr>
            <p14:xfrm>
              <a:off x="5786400" y="1838680"/>
              <a:ext cx="14760" cy="96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04264CC-84C5-4E74-822D-5E629BDAD1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768760" y="1821040"/>
                <a:ext cx="504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BAED440-8920-4D32-AADA-27A50A58EEEF}"/>
                  </a:ext>
                </a:extLst>
              </p14:cNvPr>
              <p14:cNvContentPartPr/>
              <p14:nvPr/>
            </p14:nvContentPartPr>
            <p14:xfrm>
              <a:off x="5791080" y="1716640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BAED440-8920-4D32-AADA-27A50A58EEE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73080" y="1698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EC3EBF3-EF99-41BE-BC86-2FD28B2BEE78}"/>
                  </a:ext>
                </a:extLst>
              </p14:cNvPr>
              <p14:cNvContentPartPr/>
              <p14:nvPr/>
            </p14:nvContentPartPr>
            <p14:xfrm>
              <a:off x="5932200" y="1800880"/>
              <a:ext cx="115920" cy="143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EC3EBF3-EF99-41BE-BC86-2FD28B2BEE7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14560" y="1782880"/>
                <a:ext cx="1515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C0E3E3E-D34B-429A-812D-5DECE8907186}"/>
                  </a:ext>
                </a:extLst>
              </p14:cNvPr>
              <p14:cNvContentPartPr/>
              <p14:nvPr/>
            </p14:nvContentPartPr>
            <p14:xfrm>
              <a:off x="6085560" y="1799440"/>
              <a:ext cx="214920" cy="1008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C0E3E3E-D34B-429A-812D-5DECE890718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67560" y="1781800"/>
                <a:ext cx="2505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F51E1E8-7102-4C22-92F5-0631AFC5DB80}"/>
                  </a:ext>
                </a:extLst>
              </p14:cNvPr>
              <p14:cNvContentPartPr/>
              <p14:nvPr/>
            </p14:nvContentPartPr>
            <p14:xfrm>
              <a:off x="6621600" y="1516120"/>
              <a:ext cx="361800" cy="817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F51E1E8-7102-4C22-92F5-0631AFC5DB8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603600" y="1498480"/>
                <a:ext cx="397440" cy="85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5D2D0A4-B76A-4C91-A5EE-F7814FED4029}"/>
                  </a:ext>
                </a:extLst>
              </p14:cNvPr>
              <p14:cNvContentPartPr/>
              <p14:nvPr/>
            </p14:nvContentPartPr>
            <p14:xfrm>
              <a:off x="7211280" y="1591720"/>
              <a:ext cx="1189440" cy="779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5D2D0A4-B76A-4C91-A5EE-F7814FED402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193280" y="1573720"/>
                <a:ext cx="1225080" cy="81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DD8E57-6403-4EBE-84E4-2735BC00E497}"/>
                  </a:ext>
                </a:extLst>
              </p14:cNvPr>
              <p14:cNvContentPartPr/>
              <p14:nvPr/>
            </p14:nvContentPartPr>
            <p14:xfrm>
              <a:off x="3915480" y="2102920"/>
              <a:ext cx="472680" cy="41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DD8E57-6403-4EBE-84E4-2735BC00E49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897480" y="2084920"/>
                <a:ext cx="5083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EC0DA8E-51BC-43B3-A0ED-90EAC5D19723}"/>
                  </a:ext>
                </a:extLst>
              </p14:cNvPr>
              <p14:cNvContentPartPr/>
              <p14:nvPr/>
            </p14:nvContentPartPr>
            <p14:xfrm>
              <a:off x="3941760" y="2163400"/>
              <a:ext cx="458280" cy="25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EC0DA8E-51BC-43B3-A0ED-90EAC5D1972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923760" y="2145760"/>
                <a:ext cx="4939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32FAAA0-2BB4-47E2-8126-1DA9825AEAAA}"/>
                  </a:ext>
                </a:extLst>
              </p14:cNvPr>
              <p14:cNvContentPartPr/>
              <p14:nvPr/>
            </p14:nvContentPartPr>
            <p14:xfrm>
              <a:off x="609240" y="2519080"/>
              <a:ext cx="6199200" cy="765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32FAAA0-2BB4-47E2-8126-1DA9825AEAA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91600" y="2501440"/>
                <a:ext cx="6234840" cy="80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2624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D60DFED-D3BC-445A-935A-F0E0A80D5A6A}"/>
                  </a:ext>
                </a:extLst>
              </p14:cNvPr>
              <p14:cNvContentPartPr/>
              <p14:nvPr/>
            </p14:nvContentPartPr>
            <p14:xfrm>
              <a:off x="2590320" y="79720"/>
              <a:ext cx="3585960" cy="732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D60DFED-D3BC-445A-935A-F0E0A80D5A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2320" y="62080"/>
                <a:ext cx="3621600" cy="76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DBD4A8C-5515-42FB-A19E-64E52767C143}"/>
                  </a:ext>
                </a:extLst>
              </p14:cNvPr>
              <p14:cNvContentPartPr/>
              <p14:nvPr/>
            </p14:nvContentPartPr>
            <p14:xfrm>
              <a:off x="725520" y="1015720"/>
              <a:ext cx="2846520" cy="608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DBD4A8C-5515-42FB-A19E-64E52767C1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7522" y="998080"/>
                <a:ext cx="2882155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3EC0A1A-5DF6-4B7F-A9ED-4B15F49636AE}"/>
                  </a:ext>
                </a:extLst>
              </p14:cNvPr>
              <p14:cNvContentPartPr/>
              <p14:nvPr/>
            </p14:nvContentPartPr>
            <p14:xfrm>
              <a:off x="852960" y="1725640"/>
              <a:ext cx="1677960" cy="444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3EC0A1A-5DF6-4B7F-A9ED-4B15F49636A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5320" y="1708000"/>
                <a:ext cx="171360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38C30AE-2D3C-44A9-BE67-2F0D910FB50D}"/>
                  </a:ext>
                </a:extLst>
              </p14:cNvPr>
              <p14:cNvContentPartPr/>
              <p14:nvPr/>
            </p14:nvContentPartPr>
            <p14:xfrm>
              <a:off x="2653320" y="1980880"/>
              <a:ext cx="18720" cy="108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38C30AE-2D3C-44A9-BE67-2F0D910FB5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5320" y="1962880"/>
                <a:ext cx="543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456BC6B-7A19-495A-A3F0-EC019BFE8B51}"/>
                  </a:ext>
                </a:extLst>
              </p14:cNvPr>
              <p14:cNvContentPartPr/>
              <p14:nvPr/>
            </p14:nvContentPartPr>
            <p14:xfrm>
              <a:off x="2679600" y="1859200"/>
              <a:ext cx="2520" cy="14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456BC6B-7A19-495A-A3F0-EC019BFE8B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61600" y="1841200"/>
                <a:ext cx="381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CBE74FB-EF2E-4F2D-99C3-D63D6FF0EB00}"/>
                  </a:ext>
                </a:extLst>
              </p14:cNvPr>
              <p14:cNvContentPartPr/>
              <p14:nvPr/>
            </p14:nvContentPartPr>
            <p14:xfrm>
              <a:off x="2805240" y="1939120"/>
              <a:ext cx="92880" cy="131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CBE74FB-EF2E-4F2D-99C3-D63D6FF0EB0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87240" y="1921480"/>
                <a:ext cx="1285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2DF67AE-10B3-49C3-9012-520F5E0138E1}"/>
                  </a:ext>
                </a:extLst>
              </p14:cNvPr>
              <p14:cNvContentPartPr/>
              <p14:nvPr/>
            </p14:nvContentPartPr>
            <p14:xfrm>
              <a:off x="3008640" y="1890520"/>
              <a:ext cx="173160" cy="1681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2DF67AE-10B3-49C3-9012-520F5E0138E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91000" y="1872880"/>
                <a:ext cx="208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B3FCB6A-F181-4489-9BDB-69A07A01A9E6}"/>
                  </a:ext>
                </a:extLst>
              </p14:cNvPr>
              <p14:cNvContentPartPr/>
              <p14:nvPr/>
            </p14:nvContentPartPr>
            <p14:xfrm>
              <a:off x="3434880" y="1743640"/>
              <a:ext cx="243720" cy="679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B3FCB6A-F181-4489-9BDB-69A07A01A9E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17240" y="1725640"/>
                <a:ext cx="27936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B621A66-7E13-433D-9C12-37B0465D7A32}"/>
                  </a:ext>
                </a:extLst>
              </p14:cNvPr>
              <p14:cNvContentPartPr/>
              <p14:nvPr/>
            </p14:nvContentPartPr>
            <p14:xfrm>
              <a:off x="3505080" y="1700440"/>
              <a:ext cx="360" cy="16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B621A66-7E13-433D-9C12-37B0465D7A3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87080" y="1682800"/>
                <a:ext cx="36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EFCD178-5AA0-45F3-8B1F-934BAB7AB71B}"/>
                  </a:ext>
                </a:extLst>
              </p14:cNvPr>
              <p14:cNvContentPartPr/>
              <p14:nvPr/>
            </p14:nvContentPartPr>
            <p14:xfrm>
              <a:off x="3919080" y="1889440"/>
              <a:ext cx="236880" cy="184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EFCD178-5AA0-45F3-8B1F-934BAB7AB71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01440" y="1871440"/>
                <a:ext cx="2725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2419D9D-5892-4FA5-81E7-3A2CE917D568}"/>
                  </a:ext>
                </a:extLst>
              </p14:cNvPr>
              <p14:cNvContentPartPr/>
              <p14:nvPr/>
            </p14:nvContentPartPr>
            <p14:xfrm>
              <a:off x="4253880" y="1899160"/>
              <a:ext cx="96120" cy="1245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2419D9D-5892-4FA5-81E7-3A2CE917D5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36240" y="1881160"/>
                <a:ext cx="1317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984F51F-6138-4BA4-B732-E5F089C2D3EC}"/>
                  </a:ext>
                </a:extLst>
              </p14:cNvPr>
              <p14:cNvContentPartPr/>
              <p14:nvPr/>
            </p14:nvContentPartPr>
            <p14:xfrm>
              <a:off x="4653120" y="1843000"/>
              <a:ext cx="92160" cy="122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984F51F-6138-4BA4-B732-E5F089C2D3E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35120" y="1825360"/>
                <a:ext cx="1278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358C345-3D10-4C12-94B1-685639000226}"/>
                  </a:ext>
                </a:extLst>
              </p14:cNvPr>
              <p14:cNvContentPartPr/>
              <p14:nvPr/>
            </p14:nvContentPartPr>
            <p14:xfrm>
              <a:off x="4823040" y="1828240"/>
              <a:ext cx="100440" cy="136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358C345-3D10-4C12-94B1-68563900022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05400" y="1810600"/>
                <a:ext cx="1360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5986356-1EAF-483E-BDE9-EAF9C4B630AC}"/>
                  </a:ext>
                </a:extLst>
              </p14:cNvPr>
              <p14:cNvContentPartPr/>
              <p14:nvPr/>
            </p14:nvContentPartPr>
            <p14:xfrm>
              <a:off x="5047680" y="1625200"/>
              <a:ext cx="32760" cy="326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5986356-1EAF-483E-BDE9-EAF9C4B630A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29680" y="1607200"/>
                <a:ext cx="684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410891-E8A2-47EA-8A09-6C447E4D35F0}"/>
                  </a:ext>
                </a:extLst>
              </p14:cNvPr>
              <p14:cNvContentPartPr/>
              <p14:nvPr/>
            </p14:nvContentPartPr>
            <p14:xfrm>
              <a:off x="4968120" y="1546000"/>
              <a:ext cx="621360" cy="398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410891-E8A2-47EA-8A09-6C447E4D35F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50120" y="1528360"/>
                <a:ext cx="65700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392BE9C-DC44-4203-8E7C-1C2EF3872FDC}"/>
                  </a:ext>
                </a:extLst>
              </p14:cNvPr>
              <p14:cNvContentPartPr/>
              <p14:nvPr/>
            </p14:nvContentPartPr>
            <p14:xfrm>
              <a:off x="5394720" y="1727080"/>
              <a:ext cx="254520" cy="29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392BE9C-DC44-4203-8E7C-1C2EF3872FD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76720" y="1709080"/>
                <a:ext cx="2901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04264CC-84C5-4E74-822D-5E629BDAD1F0}"/>
                  </a:ext>
                </a:extLst>
              </p14:cNvPr>
              <p14:cNvContentPartPr/>
              <p14:nvPr/>
            </p14:nvContentPartPr>
            <p14:xfrm>
              <a:off x="5786400" y="1838680"/>
              <a:ext cx="14760" cy="96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04264CC-84C5-4E74-822D-5E629BDAD1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768760" y="1821040"/>
                <a:ext cx="504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BAED440-8920-4D32-AADA-27A50A58EEEF}"/>
                  </a:ext>
                </a:extLst>
              </p14:cNvPr>
              <p14:cNvContentPartPr/>
              <p14:nvPr/>
            </p14:nvContentPartPr>
            <p14:xfrm>
              <a:off x="5791080" y="1716640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BAED440-8920-4D32-AADA-27A50A58EEE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73080" y="1698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EC3EBF3-EF99-41BE-BC86-2FD28B2BEE78}"/>
                  </a:ext>
                </a:extLst>
              </p14:cNvPr>
              <p14:cNvContentPartPr/>
              <p14:nvPr/>
            </p14:nvContentPartPr>
            <p14:xfrm>
              <a:off x="5932200" y="1800880"/>
              <a:ext cx="115920" cy="143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EC3EBF3-EF99-41BE-BC86-2FD28B2BEE7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14560" y="1782880"/>
                <a:ext cx="1515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C0E3E3E-D34B-429A-812D-5DECE8907186}"/>
                  </a:ext>
                </a:extLst>
              </p14:cNvPr>
              <p14:cNvContentPartPr/>
              <p14:nvPr/>
            </p14:nvContentPartPr>
            <p14:xfrm>
              <a:off x="6085560" y="1799440"/>
              <a:ext cx="214920" cy="1008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C0E3E3E-D34B-429A-812D-5DECE890718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67560" y="1781800"/>
                <a:ext cx="2505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F51E1E8-7102-4C22-92F5-0631AFC5DB80}"/>
                  </a:ext>
                </a:extLst>
              </p14:cNvPr>
              <p14:cNvContentPartPr/>
              <p14:nvPr/>
            </p14:nvContentPartPr>
            <p14:xfrm>
              <a:off x="6621600" y="1516120"/>
              <a:ext cx="361800" cy="817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F51E1E8-7102-4C22-92F5-0631AFC5DB8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603600" y="1498480"/>
                <a:ext cx="397440" cy="85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5D2D0A4-B76A-4C91-A5EE-F7814FED4029}"/>
                  </a:ext>
                </a:extLst>
              </p14:cNvPr>
              <p14:cNvContentPartPr/>
              <p14:nvPr/>
            </p14:nvContentPartPr>
            <p14:xfrm>
              <a:off x="7211280" y="1591720"/>
              <a:ext cx="1189440" cy="779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5D2D0A4-B76A-4C91-A5EE-F7814FED402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193280" y="1573720"/>
                <a:ext cx="1225080" cy="81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DD8E57-6403-4EBE-84E4-2735BC00E497}"/>
                  </a:ext>
                </a:extLst>
              </p14:cNvPr>
              <p14:cNvContentPartPr/>
              <p14:nvPr/>
            </p14:nvContentPartPr>
            <p14:xfrm>
              <a:off x="3915480" y="2102920"/>
              <a:ext cx="472680" cy="41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DD8E57-6403-4EBE-84E4-2735BC00E49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897480" y="2084920"/>
                <a:ext cx="5083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EC0DA8E-51BC-43B3-A0ED-90EAC5D19723}"/>
                  </a:ext>
                </a:extLst>
              </p14:cNvPr>
              <p14:cNvContentPartPr/>
              <p14:nvPr/>
            </p14:nvContentPartPr>
            <p14:xfrm>
              <a:off x="3941760" y="2163400"/>
              <a:ext cx="458280" cy="25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EC0DA8E-51BC-43B3-A0ED-90EAC5D1972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923760" y="2145760"/>
                <a:ext cx="4939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32FAAA0-2BB4-47E2-8126-1DA9825AEAAA}"/>
                  </a:ext>
                </a:extLst>
              </p14:cNvPr>
              <p14:cNvContentPartPr/>
              <p14:nvPr/>
            </p14:nvContentPartPr>
            <p14:xfrm>
              <a:off x="609240" y="2519080"/>
              <a:ext cx="6199200" cy="765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32FAAA0-2BB4-47E2-8126-1DA9825AEAA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91600" y="2501440"/>
                <a:ext cx="6234840" cy="80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256EFB8-ED05-48BB-B187-B9FB23125B19}"/>
                  </a:ext>
                </a:extLst>
              </p14:cNvPr>
              <p14:cNvContentPartPr/>
              <p14:nvPr/>
            </p14:nvContentPartPr>
            <p14:xfrm>
              <a:off x="1462440" y="3372640"/>
              <a:ext cx="5315760" cy="497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256EFB8-ED05-48BB-B187-B9FB23125B1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444800" y="3355000"/>
                <a:ext cx="535140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AC076F6-DC76-48B2-9797-36D9822C938F}"/>
                  </a:ext>
                </a:extLst>
              </p14:cNvPr>
              <p14:cNvContentPartPr/>
              <p14:nvPr/>
            </p14:nvContentPartPr>
            <p14:xfrm>
              <a:off x="842880" y="3464080"/>
              <a:ext cx="463320" cy="510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AC076F6-DC76-48B2-9797-36D9822C938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4880" y="3446440"/>
                <a:ext cx="498960" cy="54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7275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D60DFED-D3BC-445A-935A-F0E0A80D5A6A}"/>
                  </a:ext>
                </a:extLst>
              </p14:cNvPr>
              <p14:cNvContentPartPr/>
              <p14:nvPr/>
            </p14:nvContentPartPr>
            <p14:xfrm>
              <a:off x="2590320" y="79720"/>
              <a:ext cx="3585960" cy="732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D60DFED-D3BC-445A-935A-F0E0A80D5A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2320" y="62080"/>
                <a:ext cx="3621600" cy="76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DBD4A8C-5515-42FB-A19E-64E52767C143}"/>
                  </a:ext>
                </a:extLst>
              </p14:cNvPr>
              <p14:cNvContentPartPr/>
              <p14:nvPr/>
            </p14:nvContentPartPr>
            <p14:xfrm>
              <a:off x="725520" y="1015720"/>
              <a:ext cx="2846520" cy="608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DBD4A8C-5515-42FB-A19E-64E52767C1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7522" y="998080"/>
                <a:ext cx="2882155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3EC0A1A-5DF6-4B7F-A9ED-4B15F49636AE}"/>
                  </a:ext>
                </a:extLst>
              </p14:cNvPr>
              <p14:cNvContentPartPr/>
              <p14:nvPr/>
            </p14:nvContentPartPr>
            <p14:xfrm>
              <a:off x="852960" y="1725640"/>
              <a:ext cx="1677960" cy="444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3EC0A1A-5DF6-4B7F-A9ED-4B15F49636A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5320" y="1708000"/>
                <a:ext cx="171360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38C30AE-2D3C-44A9-BE67-2F0D910FB50D}"/>
                  </a:ext>
                </a:extLst>
              </p14:cNvPr>
              <p14:cNvContentPartPr/>
              <p14:nvPr/>
            </p14:nvContentPartPr>
            <p14:xfrm>
              <a:off x="2653320" y="1980880"/>
              <a:ext cx="18720" cy="108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38C30AE-2D3C-44A9-BE67-2F0D910FB5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5320" y="1962880"/>
                <a:ext cx="543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456BC6B-7A19-495A-A3F0-EC019BFE8B51}"/>
                  </a:ext>
                </a:extLst>
              </p14:cNvPr>
              <p14:cNvContentPartPr/>
              <p14:nvPr/>
            </p14:nvContentPartPr>
            <p14:xfrm>
              <a:off x="2679600" y="1859200"/>
              <a:ext cx="2520" cy="14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456BC6B-7A19-495A-A3F0-EC019BFE8B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61600" y="1841200"/>
                <a:ext cx="381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CBE74FB-EF2E-4F2D-99C3-D63D6FF0EB00}"/>
                  </a:ext>
                </a:extLst>
              </p14:cNvPr>
              <p14:cNvContentPartPr/>
              <p14:nvPr/>
            </p14:nvContentPartPr>
            <p14:xfrm>
              <a:off x="2805240" y="1939120"/>
              <a:ext cx="92880" cy="131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CBE74FB-EF2E-4F2D-99C3-D63D6FF0EB0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87240" y="1921480"/>
                <a:ext cx="1285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2DF67AE-10B3-49C3-9012-520F5E0138E1}"/>
                  </a:ext>
                </a:extLst>
              </p14:cNvPr>
              <p14:cNvContentPartPr/>
              <p14:nvPr/>
            </p14:nvContentPartPr>
            <p14:xfrm>
              <a:off x="3008640" y="1890520"/>
              <a:ext cx="173160" cy="1681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2DF67AE-10B3-49C3-9012-520F5E0138E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91000" y="1872880"/>
                <a:ext cx="208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B3FCB6A-F181-4489-9BDB-69A07A01A9E6}"/>
                  </a:ext>
                </a:extLst>
              </p14:cNvPr>
              <p14:cNvContentPartPr/>
              <p14:nvPr/>
            </p14:nvContentPartPr>
            <p14:xfrm>
              <a:off x="3434880" y="1743640"/>
              <a:ext cx="243720" cy="679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B3FCB6A-F181-4489-9BDB-69A07A01A9E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17240" y="1725640"/>
                <a:ext cx="27936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B621A66-7E13-433D-9C12-37B0465D7A32}"/>
                  </a:ext>
                </a:extLst>
              </p14:cNvPr>
              <p14:cNvContentPartPr/>
              <p14:nvPr/>
            </p14:nvContentPartPr>
            <p14:xfrm>
              <a:off x="3505080" y="1700440"/>
              <a:ext cx="360" cy="16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B621A66-7E13-433D-9C12-37B0465D7A3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87080" y="1682800"/>
                <a:ext cx="36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EFCD178-5AA0-45F3-8B1F-934BAB7AB71B}"/>
                  </a:ext>
                </a:extLst>
              </p14:cNvPr>
              <p14:cNvContentPartPr/>
              <p14:nvPr/>
            </p14:nvContentPartPr>
            <p14:xfrm>
              <a:off x="3919080" y="1889440"/>
              <a:ext cx="236880" cy="184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EFCD178-5AA0-45F3-8B1F-934BAB7AB71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01440" y="1871440"/>
                <a:ext cx="2725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2419D9D-5892-4FA5-81E7-3A2CE917D568}"/>
                  </a:ext>
                </a:extLst>
              </p14:cNvPr>
              <p14:cNvContentPartPr/>
              <p14:nvPr/>
            </p14:nvContentPartPr>
            <p14:xfrm>
              <a:off x="4253880" y="1899160"/>
              <a:ext cx="96120" cy="1245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2419D9D-5892-4FA5-81E7-3A2CE917D5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36240" y="1881160"/>
                <a:ext cx="1317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984F51F-6138-4BA4-B732-E5F089C2D3EC}"/>
                  </a:ext>
                </a:extLst>
              </p14:cNvPr>
              <p14:cNvContentPartPr/>
              <p14:nvPr/>
            </p14:nvContentPartPr>
            <p14:xfrm>
              <a:off x="4653120" y="1843000"/>
              <a:ext cx="92160" cy="122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984F51F-6138-4BA4-B732-E5F089C2D3E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35120" y="1825360"/>
                <a:ext cx="1278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358C345-3D10-4C12-94B1-685639000226}"/>
                  </a:ext>
                </a:extLst>
              </p14:cNvPr>
              <p14:cNvContentPartPr/>
              <p14:nvPr/>
            </p14:nvContentPartPr>
            <p14:xfrm>
              <a:off x="4823040" y="1828240"/>
              <a:ext cx="100440" cy="136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358C345-3D10-4C12-94B1-68563900022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05400" y="1810600"/>
                <a:ext cx="1360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5986356-1EAF-483E-BDE9-EAF9C4B630AC}"/>
                  </a:ext>
                </a:extLst>
              </p14:cNvPr>
              <p14:cNvContentPartPr/>
              <p14:nvPr/>
            </p14:nvContentPartPr>
            <p14:xfrm>
              <a:off x="5047680" y="1625200"/>
              <a:ext cx="32760" cy="326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5986356-1EAF-483E-BDE9-EAF9C4B630A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29680" y="1607200"/>
                <a:ext cx="684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410891-E8A2-47EA-8A09-6C447E4D35F0}"/>
                  </a:ext>
                </a:extLst>
              </p14:cNvPr>
              <p14:cNvContentPartPr/>
              <p14:nvPr/>
            </p14:nvContentPartPr>
            <p14:xfrm>
              <a:off x="4968120" y="1546000"/>
              <a:ext cx="621360" cy="398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410891-E8A2-47EA-8A09-6C447E4D35F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50120" y="1528360"/>
                <a:ext cx="65700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392BE9C-DC44-4203-8E7C-1C2EF3872FDC}"/>
                  </a:ext>
                </a:extLst>
              </p14:cNvPr>
              <p14:cNvContentPartPr/>
              <p14:nvPr/>
            </p14:nvContentPartPr>
            <p14:xfrm>
              <a:off x="5394720" y="1727080"/>
              <a:ext cx="254520" cy="29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392BE9C-DC44-4203-8E7C-1C2EF3872FD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76720" y="1709080"/>
                <a:ext cx="2901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04264CC-84C5-4E74-822D-5E629BDAD1F0}"/>
                  </a:ext>
                </a:extLst>
              </p14:cNvPr>
              <p14:cNvContentPartPr/>
              <p14:nvPr/>
            </p14:nvContentPartPr>
            <p14:xfrm>
              <a:off x="5786400" y="1838680"/>
              <a:ext cx="14760" cy="96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04264CC-84C5-4E74-822D-5E629BDAD1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768760" y="1821040"/>
                <a:ext cx="504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BAED440-8920-4D32-AADA-27A50A58EEEF}"/>
                  </a:ext>
                </a:extLst>
              </p14:cNvPr>
              <p14:cNvContentPartPr/>
              <p14:nvPr/>
            </p14:nvContentPartPr>
            <p14:xfrm>
              <a:off x="5791080" y="1716640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BAED440-8920-4D32-AADA-27A50A58EEE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73080" y="1698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EC3EBF3-EF99-41BE-BC86-2FD28B2BEE78}"/>
                  </a:ext>
                </a:extLst>
              </p14:cNvPr>
              <p14:cNvContentPartPr/>
              <p14:nvPr/>
            </p14:nvContentPartPr>
            <p14:xfrm>
              <a:off x="5932200" y="1800880"/>
              <a:ext cx="115920" cy="143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EC3EBF3-EF99-41BE-BC86-2FD28B2BEE7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14560" y="1782880"/>
                <a:ext cx="1515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C0E3E3E-D34B-429A-812D-5DECE8907186}"/>
                  </a:ext>
                </a:extLst>
              </p14:cNvPr>
              <p14:cNvContentPartPr/>
              <p14:nvPr/>
            </p14:nvContentPartPr>
            <p14:xfrm>
              <a:off x="6085560" y="1799440"/>
              <a:ext cx="214920" cy="1008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C0E3E3E-D34B-429A-812D-5DECE890718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67560" y="1781800"/>
                <a:ext cx="2505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F51E1E8-7102-4C22-92F5-0631AFC5DB80}"/>
                  </a:ext>
                </a:extLst>
              </p14:cNvPr>
              <p14:cNvContentPartPr/>
              <p14:nvPr/>
            </p14:nvContentPartPr>
            <p14:xfrm>
              <a:off x="6621600" y="1516120"/>
              <a:ext cx="361800" cy="817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F51E1E8-7102-4C22-92F5-0631AFC5DB8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603600" y="1498480"/>
                <a:ext cx="397440" cy="85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5D2D0A4-B76A-4C91-A5EE-F7814FED4029}"/>
                  </a:ext>
                </a:extLst>
              </p14:cNvPr>
              <p14:cNvContentPartPr/>
              <p14:nvPr/>
            </p14:nvContentPartPr>
            <p14:xfrm>
              <a:off x="7211280" y="1591720"/>
              <a:ext cx="1189440" cy="779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5D2D0A4-B76A-4C91-A5EE-F7814FED402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193280" y="1573720"/>
                <a:ext cx="1225080" cy="81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DD8E57-6403-4EBE-84E4-2735BC00E497}"/>
                  </a:ext>
                </a:extLst>
              </p14:cNvPr>
              <p14:cNvContentPartPr/>
              <p14:nvPr/>
            </p14:nvContentPartPr>
            <p14:xfrm>
              <a:off x="3915480" y="2102920"/>
              <a:ext cx="472680" cy="41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DD8E57-6403-4EBE-84E4-2735BC00E49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897480" y="2084920"/>
                <a:ext cx="5083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EC0DA8E-51BC-43B3-A0ED-90EAC5D19723}"/>
                  </a:ext>
                </a:extLst>
              </p14:cNvPr>
              <p14:cNvContentPartPr/>
              <p14:nvPr/>
            </p14:nvContentPartPr>
            <p14:xfrm>
              <a:off x="3941760" y="2163400"/>
              <a:ext cx="458280" cy="25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EC0DA8E-51BC-43B3-A0ED-90EAC5D1972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923760" y="2145760"/>
                <a:ext cx="4939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32FAAA0-2BB4-47E2-8126-1DA9825AEAAA}"/>
                  </a:ext>
                </a:extLst>
              </p14:cNvPr>
              <p14:cNvContentPartPr/>
              <p14:nvPr/>
            </p14:nvContentPartPr>
            <p14:xfrm>
              <a:off x="609240" y="2519080"/>
              <a:ext cx="6199200" cy="765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32FAAA0-2BB4-47E2-8126-1DA9825AEAA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91600" y="2501440"/>
                <a:ext cx="6234840" cy="80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256EFB8-ED05-48BB-B187-B9FB23125B19}"/>
                  </a:ext>
                </a:extLst>
              </p14:cNvPr>
              <p14:cNvContentPartPr/>
              <p14:nvPr/>
            </p14:nvContentPartPr>
            <p14:xfrm>
              <a:off x="1462440" y="3372640"/>
              <a:ext cx="5315760" cy="497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256EFB8-ED05-48BB-B187-B9FB23125B1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444800" y="3355000"/>
                <a:ext cx="535140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AC076F6-DC76-48B2-9797-36D9822C938F}"/>
                  </a:ext>
                </a:extLst>
              </p14:cNvPr>
              <p14:cNvContentPartPr/>
              <p14:nvPr/>
            </p14:nvContentPartPr>
            <p14:xfrm>
              <a:off x="842880" y="3464080"/>
              <a:ext cx="463320" cy="510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AC076F6-DC76-48B2-9797-36D9822C938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4880" y="3446440"/>
                <a:ext cx="49896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1BFE675-578A-4B6A-9C2A-B8830FC8B112}"/>
                  </a:ext>
                </a:extLst>
              </p14:cNvPr>
              <p14:cNvContentPartPr/>
              <p14:nvPr/>
            </p14:nvContentPartPr>
            <p14:xfrm>
              <a:off x="3480600" y="4103080"/>
              <a:ext cx="1119960" cy="411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1BFE675-578A-4B6A-9C2A-B8830FC8B11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462600" y="4085080"/>
                <a:ext cx="1155600" cy="44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7902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D60DFED-D3BC-445A-935A-F0E0A80D5A6A}"/>
                  </a:ext>
                </a:extLst>
              </p14:cNvPr>
              <p14:cNvContentPartPr/>
              <p14:nvPr/>
            </p14:nvContentPartPr>
            <p14:xfrm>
              <a:off x="2590320" y="79720"/>
              <a:ext cx="3585960" cy="732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D60DFED-D3BC-445A-935A-F0E0A80D5A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2320" y="62080"/>
                <a:ext cx="3621600" cy="76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DBD4A8C-5515-42FB-A19E-64E52767C143}"/>
                  </a:ext>
                </a:extLst>
              </p14:cNvPr>
              <p14:cNvContentPartPr/>
              <p14:nvPr/>
            </p14:nvContentPartPr>
            <p14:xfrm>
              <a:off x="725520" y="1015720"/>
              <a:ext cx="2846520" cy="608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DBD4A8C-5515-42FB-A19E-64E52767C1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7522" y="998080"/>
                <a:ext cx="2882155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3EC0A1A-5DF6-4B7F-A9ED-4B15F49636AE}"/>
                  </a:ext>
                </a:extLst>
              </p14:cNvPr>
              <p14:cNvContentPartPr/>
              <p14:nvPr/>
            </p14:nvContentPartPr>
            <p14:xfrm>
              <a:off x="852960" y="1725640"/>
              <a:ext cx="1677960" cy="444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3EC0A1A-5DF6-4B7F-A9ED-4B15F49636A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5320" y="1708000"/>
                <a:ext cx="171360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38C30AE-2D3C-44A9-BE67-2F0D910FB50D}"/>
                  </a:ext>
                </a:extLst>
              </p14:cNvPr>
              <p14:cNvContentPartPr/>
              <p14:nvPr/>
            </p14:nvContentPartPr>
            <p14:xfrm>
              <a:off x="2653320" y="1980880"/>
              <a:ext cx="18720" cy="108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38C30AE-2D3C-44A9-BE67-2F0D910FB5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5320" y="1962880"/>
                <a:ext cx="543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456BC6B-7A19-495A-A3F0-EC019BFE8B51}"/>
                  </a:ext>
                </a:extLst>
              </p14:cNvPr>
              <p14:cNvContentPartPr/>
              <p14:nvPr/>
            </p14:nvContentPartPr>
            <p14:xfrm>
              <a:off x="2679600" y="1859200"/>
              <a:ext cx="2520" cy="14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456BC6B-7A19-495A-A3F0-EC019BFE8B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61600" y="1841200"/>
                <a:ext cx="381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CBE74FB-EF2E-4F2D-99C3-D63D6FF0EB00}"/>
                  </a:ext>
                </a:extLst>
              </p14:cNvPr>
              <p14:cNvContentPartPr/>
              <p14:nvPr/>
            </p14:nvContentPartPr>
            <p14:xfrm>
              <a:off x="2805240" y="1939120"/>
              <a:ext cx="92880" cy="131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CBE74FB-EF2E-4F2D-99C3-D63D6FF0EB0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87240" y="1921480"/>
                <a:ext cx="1285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2DF67AE-10B3-49C3-9012-520F5E0138E1}"/>
                  </a:ext>
                </a:extLst>
              </p14:cNvPr>
              <p14:cNvContentPartPr/>
              <p14:nvPr/>
            </p14:nvContentPartPr>
            <p14:xfrm>
              <a:off x="3008640" y="1890520"/>
              <a:ext cx="173160" cy="1681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2DF67AE-10B3-49C3-9012-520F5E0138E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91000" y="1872880"/>
                <a:ext cx="208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B3FCB6A-F181-4489-9BDB-69A07A01A9E6}"/>
                  </a:ext>
                </a:extLst>
              </p14:cNvPr>
              <p14:cNvContentPartPr/>
              <p14:nvPr/>
            </p14:nvContentPartPr>
            <p14:xfrm>
              <a:off x="3434880" y="1743640"/>
              <a:ext cx="243720" cy="679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B3FCB6A-F181-4489-9BDB-69A07A01A9E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17240" y="1725640"/>
                <a:ext cx="27936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B621A66-7E13-433D-9C12-37B0465D7A32}"/>
                  </a:ext>
                </a:extLst>
              </p14:cNvPr>
              <p14:cNvContentPartPr/>
              <p14:nvPr/>
            </p14:nvContentPartPr>
            <p14:xfrm>
              <a:off x="3505080" y="1700440"/>
              <a:ext cx="360" cy="16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B621A66-7E13-433D-9C12-37B0465D7A3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87080" y="1682800"/>
                <a:ext cx="36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EFCD178-5AA0-45F3-8B1F-934BAB7AB71B}"/>
                  </a:ext>
                </a:extLst>
              </p14:cNvPr>
              <p14:cNvContentPartPr/>
              <p14:nvPr/>
            </p14:nvContentPartPr>
            <p14:xfrm>
              <a:off x="3919080" y="1889440"/>
              <a:ext cx="236880" cy="184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EFCD178-5AA0-45F3-8B1F-934BAB7AB71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01440" y="1871440"/>
                <a:ext cx="2725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2419D9D-5892-4FA5-81E7-3A2CE917D568}"/>
                  </a:ext>
                </a:extLst>
              </p14:cNvPr>
              <p14:cNvContentPartPr/>
              <p14:nvPr/>
            </p14:nvContentPartPr>
            <p14:xfrm>
              <a:off x="4253880" y="1899160"/>
              <a:ext cx="96120" cy="1245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2419D9D-5892-4FA5-81E7-3A2CE917D5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36240" y="1881160"/>
                <a:ext cx="1317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984F51F-6138-4BA4-B732-E5F089C2D3EC}"/>
                  </a:ext>
                </a:extLst>
              </p14:cNvPr>
              <p14:cNvContentPartPr/>
              <p14:nvPr/>
            </p14:nvContentPartPr>
            <p14:xfrm>
              <a:off x="4653120" y="1843000"/>
              <a:ext cx="92160" cy="122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984F51F-6138-4BA4-B732-E5F089C2D3E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35120" y="1825360"/>
                <a:ext cx="1278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358C345-3D10-4C12-94B1-685639000226}"/>
                  </a:ext>
                </a:extLst>
              </p14:cNvPr>
              <p14:cNvContentPartPr/>
              <p14:nvPr/>
            </p14:nvContentPartPr>
            <p14:xfrm>
              <a:off x="4823040" y="1828240"/>
              <a:ext cx="100440" cy="136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358C345-3D10-4C12-94B1-68563900022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05400" y="1810600"/>
                <a:ext cx="1360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5986356-1EAF-483E-BDE9-EAF9C4B630AC}"/>
                  </a:ext>
                </a:extLst>
              </p14:cNvPr>
              <p14:cNvContentPartPr/>
              <p14:nvPr/>
            </p14:nvContentPartPr>
            <p14:xfrm>
              <a:off x="5047680" y="1625200"/>
              <a:ext cx="32760" cy="326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5986356-1EAF-483E-BDE9-EAF9C4B630A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29680" y="1607200"/>
                <a:ext cx="684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410891-E8A2-47EA-8A09-6C447E4D35F0}"/>
                  </a:ext>
                </a:extLst>
              </p14:cNvPr>
              <p14:cNvContentPartPr/>
              <p14:nvPr/>
            </p14:nvContentPartPr>
            <p14:xfrm>
              <a:off x="4968120" y="1546000"/>
              <a:ext cx="621360" cy="398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410891-E8A2-47EA-8A09-6C447E4D35F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50120" y="1528360"/>
                <a:ext cx="65700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392BE9C-DC44-4203-8E7C-1C2EF3872FDC}"/>
                  </a:ext>
                </a:extLst>
              </p14:cNvPr>
              <p14:cNvContentPartPr/>
              <p14:nvPr/>
            </p14:nvContentPartPr>
            <p14:xfrm>
              <a:off x="5394720" y="1727080"/>
              <a:ext cx="254520" cy="29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392BE9C-DC44-4203-8E7C-1C2EF3872FD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76720" y="1709080"/>
                <a:ext cx="2901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04264CC-84C5-4E74-822D-5E629BDAD1F0}"/>
                  </a:ext>
                </a:extLst>
              </p14:cNvPr>
              <p14:cNvContentPartPr/>
              <p14:nvPr/>
            </p14:nvContentPartPr>
            <p14:xfrm>
              <a:off x="5786400" y="1838680"/>
              <a:ext cx="14760" cy="96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04264CC-84C5-4E74-822D-5E629BDAD1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768760" y="1821040"/>
                <a:ext cx="504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BAED440-8920-4D32-AADA-27A50A58EEEF}"/>
                  </a:ext>
                </a:extLst>
              </p14:cNvPr>
              <p14:cNvContentPartPr/>
              <p14:nvPr/>
            </p14:nvContentPartPr>
            <p14:xfrm>
              <a:off x="5791080" y="1716640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BAED440-8920-4D32-AADA-27A50A58EEE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73080" y="1698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EC3EBF3-EF99-41BE-BC86-2FD28B2BEE78}"/>
                  </a:ext>
                </a:extLst>
              </p14:cNvPr>
              <p14:cNvContentPartPr/>
              <p14:nvPr/>
            </p14:nvContentPartPr>
            <p14:xfrm>
              <a:off x="5932200" y="1800880"/>
              <a:ext cx="115920" cy="143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EC3EBF3-EF99-41BE-BC86-2FD28B2BEE7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14560" y="1782880"/>
                <a:ext cx="1515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C0E3E3E-D34B-429A-812D-5DECE8907186}"/>
                  </a:ext>
                </a:extLst>
              </p14:cNvPr>
              <p14:cNvContentPartPr/>
              <p14:nvPr/>
            </p14:nvContentPartPr>
            <p14:xfrm>
              <a:off x="6085560" y="1799440"/>
              <a:ext cx="214920" cy="1008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C0E3E3E-D34B-429A-812D-5DECE890718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67560" y="1781800"/>
                <a:ext cx="2505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F51E1E8-7102-4C22-92F5-0631AFC5DB80}"/>
                  </a:ext>
                </a:extLst>
              </p14:cNvPr>
              <p14:cNvContentPartPr/>
              <p14:nvPr/>
            </p14:nvContentPartPr>
            <p14:xfrm>
              <a:off x="6621600" y="1516120"/>
              <a:ext cx="361800" cy="817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F51E1E8-7102-4C22-92F5-0631AFC5DB8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603600" y="1498480"/>
                <a:ext cx="397440" cy="85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5D2D0A4-B76A-4C91-A5EE-F7814FED4029}"/>
                  </a:ext>
                </a:extLst>
              </p14:cNvPr>
              <p14:cNvContentPartPr/>
              <p14:nvPr/>
            </p14:nvContentPartPr>
            <p14:xfrm>
              <a:off x="7211280" y="1591720"/>
              <a:ext cx="1189440" cy="779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5D2D0A4-B76A-4C91-A5EE-F7814FED402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193280" y="1573720"/>
                <a:ext cx="1225080" cy="81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DD8E57-6403-4EBE-84E4-2735BC00E497}"/>
                  </a:ext>
                </a:extLst>
              </p14:cNvPr>
              <p14:cNvContentPartPr/>
              <p14:nvPr/>
            </p14:nvContentPartPr>
            <p14:xfrm>
              <a:off x="3915480" y="2102920"/>
              <a:ext cx="472680" cy="41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DD8E57-6403-4EBE-84E4-2735BC00E49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897480" y="2084920"/>
                <a:ext cx="5083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EC0DA8E-51BC-43B3-A0ED-90EAC5D19723}"/>
                  </a:ext>
                </a:extLst>
              </p14:cNvPr>
              <p14:cNvContentPartPr/>
              <p14:nvPr/>
            </p14:nvContentPartPr>
            <p14:xfrm>
              <a:off x="3941760" y="2163400"/>
              <a:ext cx="458280" cy="25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EC0DA8E-51BC-43B3-A0ED-90EAC5D1972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923760" y="2145760"/>
                <a:ext cx="4939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32FAAA0-2BB4-47E2-8126-1DA9825AEAAA}"/>
                  </a:ext>
                </a:extLst>
              </p14:cNvPr>
              <p14:cNvContentPartPr/>
              <p14:nvPr/>
            </p14:nvContentPartPr>
            <p14:xfrm>
              <a:off x="609240" y="2519080"/>
              <a:ext cx="6199200" cy="765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32FAAA0-2BB4-47E2-8126-1DA9825AEAA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91600" y="2501440"/>
                <a:ext cx="6234840" cy="80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256EFB8-ED05-48BB-B187-B9FB23125B19}"/>
                  </a:ext>
                </a:extLst>
              </p14:cNvPr>
              <p14:cNvContentPartPr/>
              <p14:nvPr/>
            </p14:nvContentPartPr>
            <p14:xfrm>
              <a:off x="1462440" y="3372640"/>
              <a:ext cx="5315760" cy="497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256EFB8-ED05-48BB-B187-B9FB23125B1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444800" y="3355000"/>
                <a:ext cx="535140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AC076F6-DC76-48B2-9797-36D9822C938F}"/>
                  </a:ext>
                </a:extLst>
              </p14:cNvPr>
              <p14:cNvContentPartPr/>
              <p14:nvPr/>
            </p14:nvContentPartPr>
            <p14:xfrm>
              <a:off x="842880" y="3464080"/>
              <a:ext cx="463320" cy="510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AC076F6-DC76-48B2-9797-36D9822C938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4880" y="3446440"/>
                <a:ext cx="49896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1BFE675-578A-4B6A-9C2A-B8830FC8B112}"/>
                  </a:ext>
                </a:extLst>
              </p14:cNvPr>
              <p14:cNvContentPartPr/>
              <p14:nvPr/>
            </p14:nvContentPartPr>
            <p14:xfrm>
              <a:off x="3480600" y="4103080"/>
              <a:ext cx="1119960" cy="411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1BFE675-578A-4B6A-9C2A-B8830FC8B11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462600" y="4085080"/>
                <a:ext cx="115560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C7DAE6A-C8EC-479B-BC11-FFDC2A335037}"/>
                  </a:ext>
                </a:extLst>
              </p14:cNvPr>
              <p14:cNvContentPartPr/>
              <p14:nvPr/>
            </p14:nvContentPartPr>
            <p14:xfrm>
              <a:off x="997680" y="4917040"/>
              <a:ext cx="394200" cy="477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C7DAE6A-C8EC-479B-BC11-FFDC2A33503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80040" y="4899400"/>
                <a:ext cx="42984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F3E9FF3-006C-429C-AC9E-56765DC6C8E8}"/>
                  </a:ext>
                </a:extLst>
              </p14:cNvPr>
              <p14:cNvContentPartPr/>
              <p14:nvPr/>
            </p14:nvContentPartPr>
            <p14:xfrm>
              <a:off x="1653240" y="4988320"/>
              <a:ext cx="294120" cy="305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F3E9FF3-006C-429C-AC9E-56765DC6C8E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35600" y="4970680"/>
                <a:ext cx="32976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126F492-F94C-4550-B48F-85256B5A92D6}"/>
                  </a:ext>
                </a:extLst>
              </p14:cNvPr>
              <p14:cNvContentPartPr/>
              <p14:nvPr/>
            </p14:nvContentPartPr>
            <p14:xfrm>
              <a:off x="2100720" y="5143120"/>
              <a:ext cx="166320" cy="151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126F492-F94C-4550-B48F-85256B5A92D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083080" y="5125480"/>
                <a:ext cx="2019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92D53AA-51B5-42B0-ABE6-FA16A0E32905}"/>
                  </a:ext>
                </a:extLst>
              </p14:cNvPr>
              <p14:cNvContentPartPr/>
              <p14:nvPr/>
            </p14:nvContentPartPr>
            <p14:xfrm>
              <a:off x="2833680" y="5150680"/>
              <a:ext cx="11160" cy="79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92D53AA-51B5-42B0-ABE6-FA16A0E3290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816040" y="5133040"/>
                <a:ext cx="468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E9014EB-2D12-4B6A-953F-139C71DAD366}"/>
                  </a:ext>
                </a:extLst>
              </p14:cNvPr>
              <p14:cNvContentPartPr/>
              <p14:nvPr/>
            </p14:nvContentPartPr>
            <p14:xfrm>
              <a:off x="2834040" y="500848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E9014EB-2D12-4B6A-953F-139C71DAD36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16400" y="49908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3A16B58-6B75-4BDA-BE0F-2F96391E20C6}"/>
                  </a:ext>
                </a:extLst>
              </p14:cNvPr>
              <p14:cNvContentPartPr/>
              <p14:nvPr/>
            </p14:nvContentPartPr>
            <p14:xfrm>
              <a:off x="2976600" y="4866280"/>
              <a:ext cx="360" cy="385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3A16B58-6B75-4BDA-BE0F-2F96391E20C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58960" y="4848280"/>
                <a:ext cx="3600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5FB81D5-4760-43EC-A054-336CB62920B8}"/>
                  </a:ext>
                </a:extLst>
              </p14:cNvPr>
              <p14:cNvContentPartPr/>
              <p14:nvPr/>
            </p14:nvContentPartPr>
            <p14:xfrm>
              <a:off x="2381160" y="5098480"/>
              <a:ext cx="338400" cy="188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5FB81D5-4760-43EC-A054-336CB62920B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363520" y="5080840"/>
                <a:ext cx="37404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40267A5-F772-4089-879D-B9C6A42C2012}"/>
                  </a:ext>
                </a:extLst>
              </p14:cNvPr>
              <p14:cNvContentPartPr/>
              <p14:nvPr/>
            </p14:nvContentPartPr>
            <p14:xfrm>
              <a:off x="3120960" y="4995520"/>
              <a:ext cx="1113480" cy="312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40267A5-F772-4089-879D-B9C6A42C201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102966" y="4977541"/>
                <a:ext cx="1149108" cy="348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657AC1C-6413-4326-B238-9594E28161FF}"/>
                  </a:ext>
                </a:extLst>
              </p14:cNvPr>
              <p14:cNvContentPartPr/>
              <p14:nvPr/>
            </p14:nvContentPartPr>
            <p14:xfrm>
              <a:off x="4551240" y="4743520"/>
              <a:ext cx="2864520" cy="597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657AC1C-6413-4326-B238-9594E28161F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33600" y="4725520"/>
                <a:ext cx="2900160" cy="63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9995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FCB132B-BA55-4AC2-8695-831725B14FB4}"/>
                  </a:ext>
                </a:extLst>
              </p14:cNvPr>
              <p14:cNvContentPartPr/>
              <p14:nvPr/>
            </p14:nvContentPartPr>
            <p14:xfrm>
              <a:off x="2366760" y="147400"/>
              <a:ext cx="5326560" cy="502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FCB132B-BA55-4AC2-8695-831725B14F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9120" y="129400"/>
                <a:ext cx="5362200" cy="53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2983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FCB132B-BA55-4AC2-8695-831725B14FB4}"/>
                  </a:ext>
                </a:extLst>
              </p14:cNvPr>
              <p14:cNvContentPartPr/>
              <p14:nvPr/>
            </p14:nvContentPartPr>
            <p14:xfrm>
              <a:off x="2366760" y="147400"/>
              <a:ext cx="5326560" cy="502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FCB132B-BA55-4AC2-8695-831725B14F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9120" y="129400"/>
                <a:ext cx="536220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FD434A-455A-4DA2-A9C7-8C7ABDFF6636}"/>
                  </a:ext>
                </a:extLst>
              </p14:cNvPr>
              <p14:cNvContentPartPr/>
              <p14:nvPr/>
            </p14:nvContentPartPr>
            <p14:xfrm>
              <a:off x="1360920" y="953080"/>
              <a:ext cx="675360" cy="817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FD434A-455A-4DA2-A9C7-8C7ABDFF66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3289" y="935440"/>
                <a:ext cx="710981" cy="8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3FA9D4-CC30-46D6-87C6-EAC8B275B5A5}"/>
                  </a:ext>
                </a:extLst>
              </p14:cNvPr>
              <p14:cNvContentPartPr/>
              <p14:nvPr/>
            </p14:nvContentPartPr>
            <p14:xfrm>
              <a:off x="1497360" y="3575320"/>
              <a:ext cx="738360" cy="831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3FA9D4-CC30-46D6-87C6-EAC8B275B5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79720" y="3557320"/>
                <a:ext cx="774000" cy="86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07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600292E-82DE-4FDA-B938-1D90B0D0BFFE}"/>
                  </a:ext>
                </a:extLst>
              </p14:cNvPr>
              <p14:cNvContentPartPr/>
              <p14:nvPr/>
            </p14:nvContentPartPr>
            <p14:xfrm>
              <a:off x="7700880" y="138040"/>
              <a:ext cx="1102680" cy="653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600292E-82DE-4FDA-B938-1D90B0D0BF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82880" y="120040"/>
                <a:ext cx="1138320" cy="68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D405389-4B28-496B-8E0F-E7B727BAD9C9}"/>
                  </a:ext>
                </a:extLst>
              </p14:cNvPr>
              <p14:cNvContentPartPr/>
              <p14:nvPr/>
            </p14:nvContentPartPr>
            <p14:xfrm>
              <a:off x="436440" y="292120"/>
              <a:ext cx="1759680" cy="662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D405389-4B28-496B-8E0F-E7B727BAD9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800" y="274470"/>
                <a:ext cx="1795320" cy="697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5512382-DD3F-481D-853C-E670F09940DD}"/>
                  </a:ext>
                </a:extLst>
              </p14:cNvPr>
              <p14:cNvContentPartPr/>
              <p14:nvPr/>
            </p14:nvContentPartPr>
            <p14:xfrm>
              <a:off x="2604360" y="416320"/>
              <a:ext cx="677160" cy="387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5512382-DD3F-481D-853C-E670F09940D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86720" y="398680"/>
                <a:ext cx="71280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6F7BADF-7635-4E21-975C-39C273B46D72}"/>
                  </a:ext>
                </a:extLst>
              </p14:cNvPr>
              <p14:cNvContentPartPr/>
              <p14:nvPr/>
            </p14:nvContentPartPr>
            <p14:xfrm>
              <a:off x="2447760" y="1107160"/>
              <a:ext cx="681840" cy="3556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6F7BADF-7635-4E21-975C-39C273B46D7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30111" y="1089520"/>
                <a:ext cx="717499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42B57DE-C6D3-423C-A519-4EA5D6D6E1B0}"/>
                  </a:ext>
                </a:extLst>
              </p14:cNvPr>
              <p14:cNvContentPartPr/>
              <p14:nvPr/>
            </p14:nvContentPartPr>
            <p14:xfrm>
              <a:off x="438960" y="1028680"/>
              <a:ext cx="1562040" cy="6480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42B57DE-C6D3-423C-A519-4EA5D6D6E1B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0960" y="1011040"/>
                <a:ext cx="159768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8C128F4-67B2-498B-A8F0-3C4626CDB49F}"/>
                  </a:ext>
                </a:extLst>
              </p14:cNvPr>
              <p14:cNvContentPartPr/>
              <p14:nvPr/>
            </p14:nvContentPartPr>
            <p14:xfrm>
              <a:off x="3326520" y="1111840"/>
              <a:ext cx="1118880" cy="41544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8C128F4-67B2-498B-A8F0-3C4626CDB4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08880" y="1093840"/>
                <a:ext cx="1154520" cy="45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0525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FCB132B-BA55-4AC2-8695-831725B14FB4}"/>
                  </a:ext>
                </a:extLst>
              </p14:cNvPr>
              <p14:cNvContentPartPr/>
              <p14:nvPr/>
            </p14:nvContentPartPr>
            <p14:xfrm>
              <a:off x="2366760" y="147400"/>
              <a:ext cx="5326560" cy="502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FCB132B-BA55-4AC2-8695-831725B14F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9120" y="129400"/>
                <a:ext cx="536220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FD434A-455A-4DA2-A9C7-8C7ABDFF6636}"/>
                  </a:ext>
                </a:extLst>
              </p14:cNvPr>
              <p14:cNvContentPartPr/>
              <p14:nvPr/>
            </p14:nvContentPartPr>
            <p14:xfrm>
              <a:off x="1360920" y="953080"/>
              <a:ext cx="675360" cy="817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FD434A-455A-4DA2-A9C7-8C7ABDFF66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3289" y="935440"/>
                <a:ext cx="710981" cy="8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3FA9D4-CC30-46D6-87C6-EAC8B275B5A5}"/>
                  </a:ext>
                </a:extLst>
              </p14:cNvPr>
              <p14:cNvContentPartPr/>
              <p14:nvPr/>
            </p14:nvContentPartPr>
            <p14:xfrm>
              <a:off x="1497360" y="3575320"/>
              <a:ext cx="738360" cy="831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3FA9D4-CC30-46D6-87C6-EAC8B275B5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79720" y="3557320"/>
                <a:ext cx="774000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25B4DE-53D6-490B-BC32-53D1B8E236ED}"/>
                  </a:ext>
                </a:extLst>
              </p14:cNvPr>
              <p14:cNvContentPartPr/>
              <p14:nvPr/>
            </p14:nvContentPartPr>
            <p14:xfrm>
              <a:off x="1688160" y="3777280"/>
              <a:ext cx="41400" cy="45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25B4DE-53D6-490B-BC32-53D1B8E236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0520" y="3759640"/>
                <a:ext cx="770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BC3057-E2FA-46B8-96B3-F0CA6391CD21}"/>
                  </a:ext>
                </a:extLst>
              </p14:cNvPr>
              <p14:cNvContentPartPr/>
              <p14:nvPr/>
            </p14:nvContentPartPr>
            <p14:xfrm>
              <a:off x="1812360" y="3728320"/>
              <a:ext cx="167400" cy="163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BC3057-E2FA-46B8-96B3-F0CA6391CD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94720" y="3710680"/>
                <a:ext cx="203040" cy="19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7483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FCB132B-BA55-4AC2-8695-831725B14FB4}"/>
                  </a:ext>
                </a:extLst>
              </p14:cNvPr>
              <p14:cNvContentPartPr/>
              <p14:nvPr/>
            </p14:nvContentPartPr>
            <p14:xfrm>
              <a:off x="2366760" y="147400"/>
              <a:ext cx="5326560" cy="502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FCB132B-BA55-4AC2-8695-831725B14F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9120" y="129400"/>
                <a:ext cx="536220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FD434A-455A-4DA2-A9C7-8C7ABDFF6636}"/>
                  </a:ext>
                </a:extLst>
              </p14:cNvPr>
              <p14:cNvContentPartPr/>
              <p14:nvPr/>
            </p14:nvContentPartPr>
            <p14:xfrm>
              <a:off x="1360920" y="953080"/>
              <a:ext cx="675360" cy="817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FD434A-455A-4DA2-A9C7-8C7ABDFF66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3289" y="935440"/>
                <a:ext cx="710981" cy="8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3FA9D4-CC30-46D6-87C6-EAC8B275B5A5}"/>
                  </a:ext>
                </a:extLst>
              </p14:cNvPr>
              <p14:cNvContentPartPr/>
              <p14:nvPr/>
            </p14:nvContentPartPr>
            <p14:xfrm>
              <a:off x="1497360" y="3575320"/>
              <a:ext cx="738360" cy="831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3FA9D4-CC30-46D6-87C6-EAC8B275B5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79720" y="3557320"/>
                <a:ext cx="774000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25B4DE-53D6-490B-BC32-53D1B8E236ED}"/>
                  </a:ext>
                </a:extLst>
              </p14:cNvPr>
              <p14:cNvContentPartPr/>
              <p14:nvPr/>
            </p14:nvContentPartPr>
            <p14:xfrm>
              <a:off x="1688160" y="3777280"/>
              <a:ext cx="41400" cy="45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25B4DE-53D6-490B-BC32-53D1B8E236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0520" y="3759640"/>
                <a:ext cx="770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BC3057-E2FA-46B8-96B3-F0CA6391CD21}"/>
                  </a:ext>
                </a:extLst>
              </p14:cNvPr>
              <p14:cNvContentPartPr/>
              <p14:nvPr/>
            </p14:nvContentPartPr>
            <p14:xfrm>
              <a:off x="1812360" y="3728320"/>
              <a:ext cx="167400" cy="163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BC3057-E2FA-46B8-96B3-F0CA6391CD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94720" y="3710680"/>
                <a:ext cx="2030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724AF0-6104-46C4-8213-6680C36FF050}"/>
                  </a:ext>
                </a:extLst>
              </p14:cNvPr>
              <p14:cNvContentPartPr/>
              <p14:nvPr/>
            </p14:nvContentPartPr>
            <p14:xfrm>
              <a:off x="1728840" y="4160680"/>
              <a:ext cx="35280" cy="34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724AF0-6104-46C4-8213-6680C36FF05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11200" y="4143040"/>
                <a:ext cx="709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187A637-DD96-4904-A3F5-0BBB0FBBBF8E}"/>
                  </a:ext>
                </a:extLst>
              </p14:cNvPr>
              <p14:cNvContentPartPr/>
              <p14:nvPr/>
            </p14:nvContentPartPr>
            <p14:xfrm>
              <a:off x="1899480" y="4055200"/>
              <a:ext cx="127440" cy="192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187A637-DD96-4904-A3F5-0BBB0FBBBF8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81840" y="4037200"/>
                <a:ext cx="16308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BC2EBF5-55C6-4A2D-92F9-049D1400460E}"/>
                  </a:ext>
                </a:extLst>
              </p14:cNvPr>
              <p14:cNvContentPartPr/>
              <p14:nvPr/>
            </p14:nvContentPartPr>
            <p14:xfrm>
              <a:off x="1737120" y="3819760"/>
              <a:ext cx="19440" cy="340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BC2EBF5-55C6-4A2D-92F9-049D1400460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19120" y="3801760"/>
                <a:ext cx="55080" cy="37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3150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FCB132B-BA55-4AC2-8695-831725B14FB4}"/>
                  </a:ext>
                </a:extLst>
              </p14:cNvPr>
              <p14:cNvContentPartPr/>
              <p14:nvPr/>
            </p14:nvContentPartPr>
            <p14:xfrm>
              <a:off x="2366760" y="147400"/>
              <a:ext cx="5326560" cy="502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FCB132B-BA55-4AC2-8695-831725B14F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9120" y="129400"/>
                <a:ext cx="536220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FD434A-455A-4DA2-A9C7-8C7ABDFF6636}"/>
                  </a:ext>
                </a:extLst>
              </p14:cNvPr>
              <p14:cNvContentPartPr/>
              <p14:nvPr/>
            </p14:nvContentPartPr>
            <p14:xfrm>
              <a:off x="1360920" y="953080"/>
              <a:ext cx="675360" cy="817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FD434A-455A-4DA2-A9C7-8C7ABDFF66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3289" y="935440"/>
                <a:ext cx="710981" cy="8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3FA9D4-CC30-46D6-87C6-EAC8B275B5A5}"/>
                  </a:ext>
                </a:extLst>
              </p14:cNvPr>
              <p14:cNvContentPartPr/>
              <p14:nvPr/>
            </p14:nvContentPartPr>
            <p14:xfrm>
              <a:off x="1497360" y="3575320"/>
              <a:ext cx="738360" cy="831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3FA9D4-CC30-46D6-87C6-EAC8B275B5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79720" y="3557320"/>
                <a:ext cx="774000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25B4DE-53D6-490B-BC32-53D1B8E236ED}"/>
                  </a:ext>
                </a:extLst>
              </p14:cNvPr>
              <p14:cNvContentPartPr/>
              <p14:nvPr/>
            </p14:nvContentPartPr>
            <p14:xfrm>
              <a:off x="1688160" y="3777280"/>
              <a:ext cx="41400" cy="45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25B4DE-53D6-490B-BC32-53D1B8E236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0520" y="3759640"/>
                <a:ext cx="770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BC3057-E2FA-46B8-96B3-F0CA6391CD21}"/>
                  </a:ext>
                </a:extLst>
              </p14:cNvPr>
              <p14:cNvContentPartPr/>
              <p14:nvPr/>
            </p14:nvContentPartPr>
            <p14:xfrm>
              <a:off x="1812360" y="3728320"/>
              <a:ext cx="167400" cy="163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BC3057-E2FA-46B8-96B3-F0CA6391CD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94720" y="3710680"/>
                <a:ext cx="2030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724AF0-6104-46C4-8213-6680C36FF050}"/>
                  </a:ext>
                </a:extLst>
              </p14:cNvPr>
              <p14:cNvContentPartPr/>
              <p14:nvPr/>
            </p14:nvContentPartPr>
            <p14:xfrm>
              <a:off x="1728840" y="4160680"/>
              <a:ext cx="35280" cy="34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724AF0-6104-46C4-8213-6680C36FF05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11200" y="4143040"/>
                <a:ext cx="709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187A637-DD96-4904-A3F5-0BBB0FBBBF8E}"/>
                  </a:ext>
                </a:extLst>
              </p14:cNvPr>
              <p14:cNvContentPartPr/>
              <p14:nvPr/>
            </p14:nvContentPartPr>
            <p14:xfrm>
              <a:off x="1899480" y="4055200"/>
              <a:ext cx="127440" cy="192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187A637-DD96-4904-A3F5-0BBB0FBBBF8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81840" y="4037200"/>
                <a:ext cx="16308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BC2EBF5-55C6-4A2D-92F9-049D1400460E}"/>
                  </a:ext>
                </a:extLst>
              </p14:cNvPr>
              <p14:cNvContentPartPr/>
              <p14:nvPr/>
            </p14:nvContentPartPr>
            <p14:xfrm>
              <a:off x="1737120" y="3819760"/>
              <a:ext cx="19440" cy="340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BC2EBF5-55C6-4A2D-92F9-049D1400460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19120" y="3801760"/>
                <a:ext cx="5508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823A8E0-A999-4810-9966-E76A3708F3FD}"/>
                  </a:ext>
                </a:extLst>
              </p14:cNvPr>
              <p14:cNvContentPartPr/>
              <p14:nvPr/>
            </p14:nvContentPartPr>
            <p14:xfrm>
              <a:off x="2253720" y="4764400"/>
              <a:ext cx="317520" cy="375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823A8E0-A999-4810-9966-E76A3708F3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36080" y="4746400"/>
                <a:ext cx="35316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B28D69E-C3A8-4B35-B56B-F3DA7770428A}"/>
                  </a:ext>
                </a:extLst>
              </p14:cNvPr>
              <p14:cNvContentPartPr/>
              <p14:nvPr/>
            </p14:nvContentPartPr>
            <p14:xfrm>
              <a:off x="2674200" y="4813360"/>
              <a:ext cx="146520" cy="204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B28D69E-C3A8-4B35-B56B-F3DA7770428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56200" y="4795360"/>
                <a:ext cx="18216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C3FD256-2488-4590-8B15-848A09D463D4}"/>
                  </a:ext>
                </a:extLst>
              </p14:cNvPr>
              <p14:cNvContentPartPr/>
              <p14:nvPr/>
            </p14:nvContentPartPr>
            <p14:xfrm>
              <a:off x="2925120" y="4662880"/>
              <a:ext cx="23400" cy="290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C3FD256-2488-4590-8B15-848A09D463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07120" y="4645240"/>
                <a:ext cx="5904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0C9F2BD-39BD-4E33-BD58-234D16CE2DCD}"/>
                  </a:ext>
                </a:extLst>
              </p14:cNvPr>
              <p14:cNvContentPartPr/>
              <p14:nvPr/>
            </p14:nvContentPartPr>
            <p14:xfrm>
              <a:off x="2793360" y="4685560"/>
              <a:ext cx="456840" cy="215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0C9F2BD-39BD-4E33-BD58-234D16CE2DC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75720" y="4667560"/>
                <a:ext cx="4924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C5072A8-4BAF-47C4-9976-33F484E15292}"/>
                  </a:ext>
                </a:extLst>
              </p14:cNvPr>
              <p14:cNvContentPartPr/>
              <p14:nvPr/>
            </p14:nvContentPartPr>
            <p14:xfrm>
              <a:off x="1818120" y="5021080"/>
              <a:ext cx="1401840" cy="363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C5072A8-4BAF-47C4-9976-33F484E152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00120" y="5003440"/>
                <a:ext cx="143748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EFECBF0-B962-4350-A202-1CCAC1FFA789}"/>
                  </a:ext>
                </a:extLst>
              </p14:cNvPr>
              <p14:cNvContentPartPr/>
              <p14:nvPr/>
            </p14:nvContentPartPr>
            <p14:xfrm>
              <a:off x="3404280" y="4683400"/>
              <a:ext cx="11880" cy="20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EFECBF0-B962-4350-A202-1CCAC1FFA78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86640" y="4665400"/>
                <a:ext cx="475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65ACC55-9DF3-4C20-825D-45CCA685EC49}"/>
                  </a:ext>
                </a:extLst>
              </p14:cNvPr>
              <p14:cNvContentPartPr/>
              <p14:nvPr/>
            </p14:nvContentPartPr>
            <p14:xfrm>
              <a:off x="3423720" y="4835680"/>
              <a:ext cx="4320" cy="25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65ACC55-9DF3-4C20-825D-45CCA685EC4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05720" y="4818040"/>
                <a:ext cx="399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21D91A8-7272-461C-92E9-A611423FF324}"/>
                  </a:ext>
                </a:extLst>
              </p14:cNvPr>
              <p14:cNvContentPartPr/>
              <p14:nvPr/>
            </p14:nvContentPartPr>
            <p14:xfrm>
              <a:off x="3788760" y="4082200"/>
              <a:ext cx="4074120" cy="22201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21D91A8-7272-461C-92E9-A611423FF32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70760" y="4064203"/>
                <a:ext cx="4109760" cy="225575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4766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FCB132B-BA55-4AC2-8695-831725B14FB4}"/>
                  </a:ext>
                </a:extLst>
              </p14:cNvPr>
              <p14:cNvContentPartPr/>
              <p14:nvPr/>
            </p14:nvContentPartPr>
            <p14:xfrm>
              <a:off x="2366760" y="147400"/>
              <a:ext cx="5326560" cy="502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FCB132B-BA55-4AC2-8695-831725B14F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9120" y="129400"/>
                <a:ext cx="536220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FD434A-455A-4DA2-A9C7-8C7ABDFF6636}"/>
                  </a:ext>
                </a:extLst>
              </p14:cNvPr>
              <p14:cNvContentPartPr/>
              <p14:nvPr/>
            </p14:nvContentPartPr>
            <p14:xfrm>
              <a:off x="1360920" y="953080"/>
              <a:ext cx="675360" cy="817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FD434A-455A-4DA2-A9C7-8C7ABDFF66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3289" y="935440"/>
                <a:ext cx="710981" cy="8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3FA9D4-CC30-46D6-87C6-EAC8B275B5A5}"/>
                  </a:ext>
                </a:extLst>
              </p14:cNvPr>
              <p14:cNvContentPartPr/>
              <p14:nvPr/>
            </p14:nvContentPartPr>
            <p14:xfrm>
              <a:off x="1497360" y="3575320"/>
              <a:ext cx="738360" cy="831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3FA9D4-CC30-46D6-87C6-EAC8B275B5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79720" y="3557320"/>
                <a:ext cx="774000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25B4DE-53D6-490B-BC32-53D1B8E236ED}"/>
                  </a:ext>
                </a:extLst>
              </p14:cNvPr>
              <p14:cNvContentPartPr/>
              <p14:nvPr/>
            </p14:nvContentPartPr>
            <p14:xfrm>
              <a:off x="1688160" y="3777280"/>
              <a:ext cx="41400" cy="45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25B4DE-53D6-490B-BC32-53D1B8E236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0520" y="3759640"/>
                <a:ext cx="770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BC3057-E2FA-46B8-96B3-F0CA6391CD21}"/>
                  </a:ext>
                </a:extLst>
              </p14:cNvPr>
              <p14:cNvContentPartPr/>
              <p14:nvPr/>
            </p14:nvContentPartPr>
            <p14:xfrm>
              <a:off x="1812360" y="3728320"/>
              <a:ext cx="167400" cy="163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BC3057-E2FA-46B8-96B3-F0CA6391CD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94720" y="3710680"/>
                <a:ext cx="2030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724AF0-6104-46C4-8213-6680C36FF050}"/>
                  </a:ext>
                </a:extLst>
              </p14:cNvPr>
              <p14:cNvContentPartPr/>
              <p14:nvPr/>
            </p14:nvContentPartPr>
            <p14:xfrm>
              <a:off x="1728840" y="4160680"/>
              <a:ext cx="35280" cy="34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724AF0-6104-46C4-8213-6680C36FF05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11200" y="4143040"/>
                <a:ext cx="709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187A637-DD96-4904-A3F5-0BBB0FBBBF8E}"/>
                  </a:ext>
                </a:extLst>
              </p14:cNvPr>
              <p14:cNvContentPartPr/>
              <p14:nvPr/>
            </p14:nvContentPartPr>
            <p14:xfrm>
              <a:off x="1899480" y="4055200"/>
              <a:ext cx="127440" cy="192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187A637-DD96-4904-A3F5-0BBB0FBBBF8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81840" y="4037200"/>
                <a:ext cx="16308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AAA15B7-F108-418E-A1F6-D5341C89A0CD}"/>
                  </a:ext>
                </a:extLst>
              </p14:cNvPr>
              <p14:cNvContentPartPr/>
              <p14:nvPr/>
            </p14:nvContentPartPr>
            <p14:xfrm>
              <a:off x="4367040" y="1371600"/>
              <a:ext cx="738360" cy="831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AAA15B7-F108-418E-A1F6-D5341C89A0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49400" y="1353600"/>
                <a:ext cx="774000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A03D9F7-5A9A-4876-98C5-29F970BB4CB6}"/>
                  </a:ext>
                </a:extLst>
              </p14:cNvPr>
              <p14:cNvContentPartPr/>
              <p14:nvPr/>
            </p14:nvContentPartPr>
            <p14:xfrm>
              <a:off x="4557840" y="1573560"/>
              <a:ext cx="41400" cy="45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A03D9F7-5A9A-4876-98C5-29F970BB4C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40200" y="1555920"/>
                <a:ext cx="770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AFC0D9D-3F44-4CF5-B658-C034876357DB}"/>
                  </a:ext>
                </a:extLst>
              </p14:cNvPr>
              <p14:cNvContentPartPr/>
              <p14:nvPr/>
            </p14:nvContentPartPr>
            <p14:xfrm>
              <a:off x="4682040" y="1524600"/>
              <a:ext cx="167400" cy="16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AFC0D9D-3F44-4CF5-B658-C034876357D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64400" y="1506960"/>
                <a:ext cx="2030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BE7AB2-E6DB-4560-9A86-C2074DA2B501}"/>
                  </a:ext>
                </a:extLst>
              </p14:cNvPr>
              <p14:cNvContentPartPr/>
              <p14:nvPr/>
            </p14:nvContentPartPr>
            <p14:xfrm>
              <a:off x="4598520" y="1956960"/>
              <a:ext cx="35280" cy="34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BE7AB2-E6DB-4560-9A86-C2074DA2B50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80880" y="1939320"/>
                <a:ext cx="709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87E1778-D46C-4138-87A8-95146D36718B}"/>
                  </a:ext>
                </a:extLst>
              </p14:cNvPr>
              <p14:cNvContentPartPr/>
              <p14:nvPr/>
            </p14:nvContentPartPr>
            <p14:xfrm>
              <a:off x="4769160" y="1851480"/>
              <a:ext cx="127440" cy="192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87E1778-D46C-4138-87A8-95146D36718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51520" y="1833480"/>
                <a:ext cx="16308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EC7C6E0-D132-43E8-B706-0AD8AD38F638}"/>
                  </a:ext>
                </a:extLst>
              </p14:cNvPr>
              <p14:cNvContentPartPr/>
              <p14:nvPr/>
            </p14:nvContentPartPr>
            <p14:xfrm>
              <a:off x="1838280" y="3495760"/>
              <a:ext cx="275400" cy="192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EC7C6E0-D132-43E8-B706-0AD8AD38F63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20640" y="3478120"/>
                <a:ext cx="3110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4B41356-C16E-4D2C-AA40-B053BC014F5B}"/>
                  </a:ext>
                </a:extLst>
              </p14:cNvPr>
              <p14:cNvContentPartPr/>
              <p14:nvPr/>
            </p14:nvContentPartPr>
            <p14:xfrm>
              <a:off x="2316000" y="3221800"/>
              <a:ext cx="161280" cy="100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4B41356-C16E-4D2C-AA40-B053BC014F5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98360" y="3203800"/>
                <a:ext cx="1969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2B32208-3B76-4058-8FCC-A359BA9458A3}"/>
                  </a:ext>
                </a:extLst>
              </p14:cNvPr>
              <p14:cNvContentPartPr/>
              <p14:nvPr/>
            </p14:nvContentPartPr>
            <p14:xfrm>
              <a:off x="2701920" y="2880520"/>
              <a:ext cx="196200" cy="157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2B32208-3B76-4058-8FCC-A359BA9458A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84280" y="2862520"/>
                <a:ext cx="2318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0E60547-8845-4801-8066-B790AB470944}"/>
                  </a:ext>
                </a:extLst>
              </p14:cNvPr>
              <p14:cNvContentPartPr/>
              <p14:nvPr/>
            </p14:nvContentPartPr>
            <p14:xfrm>
              <a:off x="3129240" y="2556160"/>
              <a:ext cx="198360" cy="187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0E60547-8845-4801-8066-B790AB47094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111240" y="2538160"/>
                <a:ext cx="23400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B28CEE2-AAA5-407B-BB8D-F00EECE00AD7}"/>
                  </a:ext>
                </a:extLst>
              </p14:cNvPr>
              <p14:cNvContentPartPr/>
              <p14:nvPr/>
            </p14:nvContentPartPr>
            <p14:xfrm>
              <a:off x="4205640" y="1731760"/>
              <a:ext cx="92520" cy="66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B28CEE2-AAA5-407B-BB8D-F00EECE00AD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88000" y="1714120"/>
                <a:ext cx="1281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C9E8FB6-59F8-4AE3-A6D4-3E9013C4850E}"/>
                  </a:ext>
                </a:extLst>
              </p14:cNvPr>
              <p14:cNvContentPartPr/>
              <p14:nvPr/>
            </p14:nvContentPartPr>
            <p14:xfrm>
              <a:off x="4419480" y="1566880"/>
              <a:ext cx="99000" cy="68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C9E8FB6-59F8-4AE3-A6D4-3E9013C4850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401480" y="1549240"/>
                <a:ext cx="13464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4DCBBBD-2428-4885-80F8-EB91AE290C91}"/>
                  </a:ext>
                </a:extLst>
              </p14:cNvPr>
              <p14:cNvContentPartPr/>
              <p14:nvPr/>
            </p14:nvContentPartPr>
            <p14:xfrm>
              <a:off x="2082360" y="3883840"/>
              <a:ext cx="166320" cy="139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4DCBBBD-2428-4885-80F8-EB91AE290C9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064360" y="3866200"/>
                <a:ext cx="2019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5FDF712-A926-456E-AC6A-982BF577353D}"/>
                  </a:ext>
                </a:extLst>
              </p14:cNvPr>
              <p14:cNvContentPartPr/>
              <p14:nvPr/>
            </p14:nvContentPartPr>
            <p14:xfrm>
              <a:off x="2417880" y="3631840"/>
              <a:ext cx="130680" cy="96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5FDF712-A926-456E-AC6A-982BF577353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00240" y="3614200"/>
                <a:ext cx="1663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10F759C-4E12-4295-B371-54374013602D}"/>
                  </a:ext>
                </a:extLst>
              </p14:cNvPr>
              <p14:cNvContentPartPr/>
              <p14:nvPr/>
            </p14:nvContentPartPr>
            <p14:xfrm>
              <a:off x="2763120" y="3409720"/>
              <a:ext cx="77760" cy="54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10F759C-4E12-4295-B371-54374013602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45120" y="3392080"/>
                <a:ext cx="113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A20DDA2-F129-425B-B23E-6C93988F45A4}"/>
                  </a:ext>
                </a:extLst>
              </p14:cNvPr>
              <p14:cNvContentPartPr/>
              <p14:nvPr/>
            </p14:nvContentPartPr>
            <p14:xfrm>
              <a:off x="3129240" y="3054400"/>
              <a:ext cx="108720" cy="105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A20DDA2-F129-425B-B23E-6C93988F45A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111240" y="3036400"/>
                <a:ext cx="1443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64E88B2-858F-4040-B6DB-5841CCC3FAD0}"/>
                  </a:ext>
                </a:extLst>
              </p14:cNvPr>
              <p14:cNvContentPartPr/>
              <p14:nvPr/>
            </p14:nvContentPartPr>
            <p14:xfrm>
              <a:off x="3505080" y="1870360"/>
              <a:ext cx="1001520" cy="984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64E88B2-858F-4040-B6DB-5841CCC3FAD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87080" y="1852367"/>
                <a:ext cx="1037160" cy="1020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BC2EBF5-55C6-4A2D-92F9-049D1400460E}"/>
                  </a:ext>
                </a:extLst>
              </p14:cNvPr>
              <p14:cNvContentPartPr/>
              <p14:nvPr/>
            </p14:nvContentPartPr>
            <p14:xfrm>
              <a:off x="1737120" y="3819760"/>
              <a:ext cx="19440" cy="340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BC2EBF5-55C6-4A2D-92F9-049D1400460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19120" y="3801760"/>
                <a:ext cx="5508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4FE24F2-818A-4C9E-A95A-C7452535B511}"/>
                  </a:ext>
                </a:extLst>
              </p14:cNvPr>
              <p14:cNvContentPartPr/>
              <p14:nvPr/>
            </p14:nvContentPartPr>
            <p14:xfrm>
              <a:off x="4592280" y="1594960"/>
              <a:ext cx="40680" cy="377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4FE24F2-818A-4C9E-A95A-C7452535B51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574280" y="1576960"/>
                <a:ext cx="7632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9EE740B-9692-4E33-A863-8C5294F62676}"/>
                  </a:ext>
                </a:extLst>
              </p14:cNvPr>
              <p14:cNvContentPartPr/>
              <p14:nvPr/>
            </p14:nvContentPartPr>
            <p14:xfrm>
              <a:off x="6684960" y="3119200"/>
              <a:ext cx="316080" cy="395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9EE740B-9692-4E33-A863-8C5294F6267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666960" y="3101200"/>
                <a:ext cx="35172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686EA11-8405-48F9-8F95-FDCF68480134}"/>
                  </a:ext>
                </a:extLst>
              </p14:cNvPr>
              <p14:cNvContentPartPr/>
              <p14:nvPr/>
            </p14:nvContentPartPr>
            <p14:xfrm>
              <a:off x="5658960" y="2962600"/>
              <a:ext cx="814320" cy="745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686EA11-8405-48F9-8F95-FDCF6848013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640960" y="2944600"/>
                <a:ext cx="849960" cy="78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8EBD998-CB54-48C3-9291-A75CD53862B9}"/>
                  </a:ext>
                </a:extLst>
              </p14:cNvPr>
              <p14:cNvContentPartPr/>
              <p14:nvPr/>
            </p14:nvContentPartPr>
            <p14:xfrm>
              <a:off x="3840240" y="3565960"/>
              <a:ext cx="1571040" cy="657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8EBD998-CB54-48C3-9291-A75CD53862B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822240" y="3547960"/>
                <a:ext cx="160668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9CA119E-D0BB-4FE8-ACD7-3B56511F6D48}"/>
                  </a:ext>
                </a:extLst>
              </p14:cNvPr>
              <p14:cNvContentPartPr/>
              <p14:nvPr/>
            </p14:nvContentPartPr>
            <p14:xfrm>
              <a:off x="4102320" y="4581880"/>
              <a:ext cx="896400" cy="571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9CA119E-D0BB-4FE8-ACD7-3B56511F6D4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84320" y="4564229"/>
                <a:ext cx="932040" cy="606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02121E5-C6D6-4DFF-B565-A08D2DED3902}"/>
                  </a:ext>
                </a:extLst>
              </p14:cNvPr>
              <p14:cNvContentPartPr/>
              <p14:nvPr/>
            </p14:nvContentPartPr>
            <p14:xfrm>
              <a:off x="7304520" y="3872680"/>
              <a:ext cx="357480" cy="374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02121E5-C6D6-4DFF-B565-A08D2DED390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286880" y="3854680"/>
                <a:ext cx="39312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854AB2E-6418-4429-BE55-CC02C5D69399}"/>
                  </a:ext>
                </a:extLst>
              </p14:cNvPr>
              <p14:cNvContentPartPr/>
              <p14:nvPr/>
            </p14:nvContentPartPr>
            <p14:xfrm>
              <a:off x="5671560" y="4078600"/>
              <a:ext cx="1429920" cy="702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854AB2E-6418-4429-BE55-CC02C5D6939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653920" y="4060600"/>
                <a:ext cx="1465560" cy="73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1215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FCB132B-BA55-4AC2-8695-831725B14FB4}"/>
                  </a:ext>
                </a:extLst>
              </p14:cNvPr>
              <p14:cNvContentPartPr/>
              <p14:nvPr/>
            </p14:nvContentPartPr>
            <p14:xfrm>
              <a:off x="2366760" y="147400"/>
              <a:ext cx="5326560" cy="502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FCB132B-BA55-4AC2-8695-831725B14F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9120" y="129400"/>
                <a:ext cx="536220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FD434A-455A-4DA2-A9C7-8C7ABDFF6636}"/>
                  </a:ext>
                </a:extLst>
              </p14:cNvPr>
              <p14:cNvContentPartPr/>
              <p14:nvPr/>
            </p14:nvContentPartPr>
            <p14:xfrm>
              <a:off x="1360920" y="953080"/>
              <a:ext cx="675360" cy="817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FD434A-455A-4DA2-A9C7-8C7ABDFF66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3289" y="935440"/>
                <a:ext cx="710981" cy="8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3FA9D4-CC30-46D6-87C6-EAC8B275B5A5}"/>
                  </a:ext>
                </a:extLst>
              </p14:cNvPr>
              <p14:cNvContentPartPr/>
              <p14:nvPr/>
            </p14:nvContentPartPr>
            <p14:xfrm>
              <a:off x="1497360" y="3575320"/>
              <a:ext cx="738360" cy="831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3FA9D4-CC30-46D6-87C6-EAC8B275B5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79720" y="3557320"/>
                <a:ext cx="774000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25B4DE-53D6-490B-BC32-53D1B8E236ED}"/>
                  </a:ext>
                </a:extLst>
              </p14:cNvPr>
              <p14:cNvContentPartPr/>
              <p14:nvPr/>
            </p14:nvContentPartPr>
            <p14:xfrm>
              <a:off x="1688160" y="3777280"/>
              <a:ext cx="41400" cy="45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25B4DE-53D6-490B-BC32-53D1B8E236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0520" y="3759640"/>
                <a:ext cx="770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BC3057-E2FA-46B8-96B3-F0CA6391CD21}"/>
                  </a:ext>
                </a:extLst>
              </p14:cNvPr>
              <p14:cNvContentPartPr/>
              <p14:nvPr/>
            </p14:nvContentPartPr>
            <p14:xfrm>
              <a:off x="1812360" y="3728320"/>
              <a:ext cx="167400" cy="163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BC3057-E2FA-46B8-96B3-F0CA6391CD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94720" y="3710680"/>
                <a:ext cx="2030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724AF0-6104-46C4-8213-6680C36FF050}"/>
                  </a:ext>
                </a:extLst>
              </p14:cNvPr>
              <p14:cNvContentPartPr/>
              <p14:nvPr/>
            </p14:nvContentPartPr>
            <p14:xfrm>
              <a:off x="1728840" y="4160680"/>
              <a:ext cx="35280" cy="34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724AF0-6104-46C4-8213-6680C36FF05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11200" y="4143040"/>
                <a:ext cx="709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187A637-DD96-4904-A3F5-0BBB0FBBBF8E}"/>
                  </a:ext>
                </a:extLst>
              </p14:cNvPr>
              <p14:cNvContentPartPr/>
              <p14:nvPr/>
            </p14:nvContentPartPr>
            <p14:xfrm>
              <a:off x="1899480" y="4055200"/>
              <a:ext cx="127440" cy="192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187A637-DD96-4904-A3F5-0BBB0FBBBF8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81840" y="4037200"/>
                <a:ext cx="16308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AAA15B7-F108-418E-A1F6-D5341C89A0CD}"/>
                  </a:ext>
                </a:extLst>
              </p14:cNvPr>
              <p14:cNvContentPartPr/>
              <p14:nvPr/>
            </p14:nvContentPartPr>
            <p14:xfrm>
              <a:off x="4367040" y="1371600"/>
              <a:ext cx="738360" cy="831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AAA15B7-F108-418E-A1F6-D5341C89A0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49400" y="1353600"/>
                <a:ext cx="774000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A03D9F7-5A9A-4876-98C5-29F970BB4CB6}"/>
                  </a:ext>
                </a:extLst>
              </p14:cNvPr>
              <p14:cNvContentPartPr/>
              <p14:nvPr/>
            </p14:nvContentPartPr>
            <p14:xfrm>
              <a:off x="4557840" y="1573560"/>
              <a:ext cx="41400" cy="45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A03D9F7-5A9A-4876-98C5-29F970BB4C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40200" y="1555920"/>
                <a:ext cx="770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AFC0D9D-3F44-4CF5-B658-C034876357DB}"/>
                  </a:ext>
                </a:extLst>
              </p14:cNvPr>
              <p14:cNvContentPartPr/>
              <p14:nvPr/>
            </p14:nvContentPartPr>
            <p14:xfrm>
              <a:off x="4682040" y="1524600"/>
              <a:ext cx="167400" cy="16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AFC0D9D-3F44-4CF5-B658-C034876357D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64400" y="1506960"/>
                <a:ext cx="2030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BE7AB2-E6DB-4560-9A86-C2074DA2B501}"/>
                  </a:ext>
                </a:extLst>
              </p14:cNvPr>
              <p14:cNvContentPartPr/>
              <p14:nvPr/>
            </p14:nvContentPartPr>
            <p14:xfrm>
              <a:off x="4598520" y="1956960"/>
              <a:ext cx="35280" cy="34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BE7AB2-E6DB-4560-9A86-C2074DA2B50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80880" y="1939320"/>
                <a:ext cx="709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87E1778-D46C-4138-87A8-95146D36718B}"/>
                  </a:ext>
                </a:extLst>
              </p14:cNvPr>
              <p14:cNvContentPartPr/>
              <p14:nvPr/>
            </p14:nvContentPartPr>
            <p14:xfrm>
              <a:off x="4769160" y="1851480"/>
              <a:ext cx="127440" cy="192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87E1778-D46C-4138-87A8-95146D36718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51520" y="1833480"/>
                <a:ext cx="16308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EC7C6E0-D132-43E8-B706-0AD8AD38F638}"/>
                  </a:ext>
                </a:extLst>
              </p14:cNvPr>
              <p14:cNvContentPartPr/>
              <p14:nvPr/>
            </p14:nvContentPartPr>
            <p14:xfrm>
              <a:off x="1838280" y="3495760"/>
              <a:ext cx="275400" cy="192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EC7C6E0-D132-43E8-B706-0AD8AD38F63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20640" y="3478120"/>
                <a:ext cx="3110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4B41356-C16E-4D2C-AA40-B053BC014F5B}"/>
                  </a:ext>
                </a:extLst>
              </p14:cNvPr>
              <p14:cNvContentPartPr/>
              <p14:nvPr/>
            </p14:nvContentPartPr>
            <p14:xfrm>
              <a:off x="2316000" y="3221800"/>
              <a:ext cx="161280" cy="100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4B41356-C16E-4D2C-AA40-B053BC014F5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98360" y="3203800"/>
                <a:ext cx="1969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2B32208-3B76-4058-8FCC-A359BA9458A3}"/>
                  </a:ext>
                </a:extLst>
              </p14:cNvPr>
              <p14:cNvContentPartPr/>
              <p14:nvPr/>
            </p14:nvContentPartPr>
            <p14:xfrm>
              <a:off x="2701920" y="2880520"/>
              <a:ext cx="196200" cy="157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2B32208-3B76-4058-8FCC-A359BA9458A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84280" y="2862520"/>
                <a:ext cx="2318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0E60547-8845-4801-8066-B790AB470944}"/>
                  </a:ext>
                </a:extLst>
              </p14:cNvPr>
              <p14:cNvContentPartPr/>
              <p14:nvPr/>
            </p14:nvContentPartPr>
            <p14:xfrm>
              <a:off x="3129240" y="2556160"/>
              <a:ext cx="198360" cy="187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0E60547-8845-4801-8066-B790AB47094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111240" y="2538160"/>
                <a:ext cx="23400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B28CEE2-AAA5-407B-BB8D-F00EECE00AD7}"/>
                  </a:ext>
                </a:extLst>
              </p14:cNvPr>
              <p14:cNvContentPartPr/>
              <p14:nvPr/>
            </p14:nvContentPartPr>
            <p14:xfrm>
              <a:off x="4205640" y="1731760"/>
              <a:ext cx="92520" cy="66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B28CEE2-AAA5-407B-BB8D-F00EECE00AD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88000" y="1714120"/>
                <a:ext cx="1281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C9E8FB6-59F8-4AE3-A6D4-3E9013C4850E}"/>
                  </a:ext>
                </a:extLst>
              </p14:cNvPr>
              <p14:cNvContentPartPr/>
              <p14:nvPr/>
            </p14:nvContentPartPr>
            <p14:xfrm>
              <a:off x="4419480" y="1566880"/>
              <a:ext cx="99000" cy="68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C9E8FB6-59F8-4AE3-A6D4-3E9013C4850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401480" y="1549240"/>
                <a:ext cx="13464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4DCBBBD-2428-4885-80F8-EB91AE290C91}"/>
                  </a:ext>
                </a:extLst>
              </p14:cNvPr>
              <p14:cNvContentPartPr/>
              <p14:nvPr/>
            </p14:nvContentPartPr>
            <p14:xfrm>
              <a:off x="2082360" y="3883840"/>
              <a:ext cx="166320" cy="139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4DCBBBD-2428-4885-80F8-EB91AE290C9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064360" y="3866200"/>
                <a:ext cx="2019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5FDF712-A926-456E-AC6A-982BF577353D}"/>
                  </a:ext>
                </a:extLst>
              </p14:cNvPr>
              <p14:cNvContentPartPr/>
              <p14:nvPr/>
            </p14:nvContentPartPr>
            <p14:xfrm>
              <a:off x="2417880" y="3631840"/>
              <a:ext cx="130680" cy="96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5FDF712-A926-456E-AC6A-982BF577353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00240" y="3614200"/>
                <a:ext cx="1663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10F759C-4E12-4295-B371-54374013602D}"/>
                  </a:ext>
                </a:extLst>
              </p14:cNvPr>
              <p14:cNvContentPartPr/>
              <p14:nvPr/>
            </p14:nvContentPartPr>
            <p14:xfrm>
              <a:off x="2763120" y="3409720"/>
              <a:ext cx="77760" cy="54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10F759C-4E12-4295-B371-54374013602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45120" y="3392080"/>
                <a:ext cx="113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A20DDA2-F129-425B-B23E-6C93988F45A4}"/>
                  </a:ext>
                </a:extLst>
              </p14:cNvPr>
              <p14:cNvContentPartPr/>
              <p14:nvPr/>
            </p14:nvContentPartPr>
            <p14:xfrm>
              <a:off x="3129240" y="3054400"/>
              <a:ext cx="108720" cy="105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A20DDA2-F129-425B-B23E-6C93988F45A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111240" y="3036400"/>
                <a:ext cx="1443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64E88B2-858F-4040-B6DB-5841CCC3FAD0}"/>
                  </a:ext>
                </a:extLst>
              </p14:cNvPr>
              <p14:cNvContentPartPr/>
              <p14:nvPr/>
            </p14:nvContentPartPr>
            <p14:xfrm>
              <a:off x="3505080" y="1870360"/>
              <a:ext cx="1001520" cy="984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64E88B2-858F-4040-B6DB-5841CCC3FAD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87080" y="1852367"/>
                <a:ext cx="1037160" cy="1020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A9D01B5-C72B-4E0B-BD12-F2ACD6B09CAF}"/>
                  </a:ext>
                </a:extLst>
              </p14:cNvPr>
              <p14:cNvContentPartPr/>
              <p14:nvPr/>
            </p14:nvContentPartPr>
            <p14:xfrm>
              <a:off x="5618280" y="1694320"/>
              <a:ext cx="1129680" cy="561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A9D01B5-C72B-4E0B-BD12-F2ACD6B09CA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600280" y="1676320"/>
                <a:ext cx="116532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BC2EBF5-55C6-4A2D-92F9-049D1400460E}"/>
                  </a:ext>
                </a:extLst>
              </p14:cNvPr>
              <p14:cNvContentPartPr/>
              <p14:nvPr/>
            </p14:nvContentPartPr>
            <p14:xfrm>
              <a:off x="1737120" y="3819760"/>
              <a:ext cx="19440" cy="340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BC2EBF5-55C6-4A2D-92F9-049D1400460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719120" y="3801760"/>
                <a:ext cx="5508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4FE24F2-818A-4C9E-A95A-C7452535B511}"/>
                  </a:ext>
                </a:extLst>
              </p14:cNvPr>
              <p14:cNvContentPartPr/>
              <p14:nvPr/>
            </p14:nvContentPartPr>
            <p14:xfrm>
              <a:off x="4592280" y="1594960"/>
              <a:ext cx="40680" cy="377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4FE24F2-818A-4C9E-A95A-C7452535B51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574280" y="1576960"/>
                <a:ext cx="7632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F82B692-FF4A-4E68-8973-4431E25CB41F}"/>
                  </a:ext>
                </a:extLst>
              </p14:cNvPr>
              <p14:cNvContentPartPr/>
              <p14:nvPr/>
            </p14:nvContentPartPr>
            <p14:xfrm>
              <a:off x="7068720" y="1879360"/>
              <a:ext cx="1117440" cy="202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F82B692-FF4A-4E68-8973-4431E25CB41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051074" y="1861720"/>
                <a:ext cx="1153091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EE124A1-C7A8-4E70-99A1-F157C66FC8FF}"/>
                  </a:ext>
                </a:extLst>
              </p14:cNvPr>
              <p14:cNvContentPartPr/>
              <p14:nvPr/>
            </p14:nvContentPartPr>
            <p14:xfrm>
              <a:off x="8290200" y="1706560"/>
              <a:ext cx="764280" cy="491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EE124A1-C7A8-4E70-99A1-F157C66FC8F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272208" y="1688920"/>
                <a:ext cx="799903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4BBC283-826C-4018-9D71-49A90BD2E88C}"/>
                  </a:ext>
                </a:extLst>
              </p14:cNvPr>
              <p14:cNvContentPartPr/>
              <p14:nvPr/>
            </p14:nvContentPartPr>
            <p14:xfrm>
              <a:off x="4794600" y="2571280"/>
              <a:ext cx="273600" cy="4338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4BBC283-826C-4018-9D71-49A90BD2E88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776600" y="2553280"/>
                <a:ext cx="30924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8EC38AD-1533-4845-96DD-9D551E693711}"/>
                  </a:ext>
                </a:extLst>
              </p14:cNvPr>
              <p14:cNvContentPartPr/>
              <p14:nvPr/>
            </p14:nvContentPartPr>
            <p14:xfrm>
              <a:off x="5260440" y="2692240"/>
              <a:ext cx="197280" cy="2264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8EC38AD-1533-4845-96DD-9D551E69371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242440" y="2674240"/>
                <a:ext cx="23292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F61CF87-33A7-4631-A26F-B76EEB6F0C57}"/>
                  </a:ext>
                </a:extLst>
              </p14:cNvPr>
              <p14:cNvContentPartPr/>
              <p14:nvPr/>
            </p14:nvContentPartPr>
            <p14:xfrm>
              <a:off x="5358360" y="2529520"/>
              <a:ext cx="60480" cy="539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F61CF87-33A7-4631-A26F-B76EEB6F0C5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340720" y="2511520"/>
                <a:ext cx="96120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2EFBA68-7D81-4BB7-9F43-4ACA53A74C03}"/>
                  </a:ext>
                </a:extLst>
              </p14:cNvPr>
              <p14:cNvContentPartPr/>
              <p14:nvPr/>
            </p14:nvContentPartPr>
            <p14:xfrm>
              <a:off x="5708280" y="2568040"/>
              <a:ext cx="257760" cy="389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2EFBA68-7D81-4BB7-9F43-4ACA53A74C0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690640" y="2550384"/>
                <a:ext cx="293400" cy="425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0F1B0A-15D2-4721-B69F-6100394E6FA0}"/>
                  </a:ext>
                </a:extLst>
              </p14:cNvPr>
              <p14:cNvContentPartPr/>
              <p14:nvPr/>
            </p14:nvContentPartPr>
            <p14:xfrm>
              <a:off x="6308760" y="2480200"/>
              <a:ext cx="2023560" cy="63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0F1B0A-15D2-4721-B69F-6100394E6FA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291120" y="2462560"/>
                <a:ext cx="2059200" cy="67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37C994-2565-4F66-BEF5-15F2B28D8787}"/>
                  </a:ext>
                </a:extLst>
              </p14:cNvPr>
              <p14:cNvContentPartPr/>
              <p14:nvPr/>
            </p14:nvContentPartPr>
            <p14:xfrm>
              <a:off x="4206720" y="3232240"/>
              <a:ext cx="641160" cy="493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37C994-2565-4F66-BEF5-15F2B28D878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189070" y="3214240"/>
                <a:ext cx="67682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2AD75EF-CE47-450B-B74D-34E4E3831BD8}"/>
                  </a:ext>
                </a:extLst>
              </p14:cNvPr>
              <p14:cNvContentPartPr/>
              <p14:nvPr/>
            </p14:nvContentPartPr>
            <p14:xfrm>
              <a:off x="6877920" y="3278320"/>
              <a:ext cx="1533600" cy="691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2AD75EF-CE47-450B-B74D-34E4E3831BD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60280" y="3260680"/>
                <a:ext cx="1569240" cy="72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9688AA0-6A69-48CB-848B-3EBD826A1422}"/>
                  </a:ext>
                </a:extLst>
              </p14:cNvPr>
              <p14:cNvContentPartPr/>
              <p14:nvPr/>
            </p14:nvContentPartPr>
            <p14:xfrm>
              <a:off x="5250000" y="3424840"/>
              <a:ext cx="1140480" cy="252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9688AA0-6A69-48CB-848B-3EBD826A142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232366" y="3407200"/>
                <a:ext cx="1176109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BAC946D-8A13-4234-8B5D-752530F4AB04}"/>
                  </a:ext>
                </a:extLst>
              </p14:cNvPr>
              <p14:cNvContentPartPr/>
              <p14:nvPr/>
            </p14:nvContentPartPr>
            <p14:xfrm>
              <a:off x="8666040" y="3708160"/>
              <a:ext cx="360" cy="4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BAC946D-8A13-4234-8B5D-752530F4AB0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648040" y="3690160"/>
                <a:ext cx="36000" cy="3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9726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FCB132B-BA55-4AC2-8695-831725B14FB4}"/>
                  </a:ext>
                </a:extLst>
              </p14:cNvPr>
              <p14:cNvContentPartPr/>
              <p14:nvPr/>
            </p14:nvContentPartPr>
            <p14:xfrm>
              <a:off x="2366760" y="147400"/>
              <a:ext cx="5326560" cy="502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FCB132B-BA55-4AC2-8695-831725B14F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9120" y="129400"/>
                <a:ext cx="536220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FD434A-455A-4DA2-A9C7-8C7ABDFF6636}"/>
                  </a:ext>
                </a:extLst>
              </p14:cNvPr>
              <p14:cNvContentPartPr/>
              <p14:nvPr/>
            </p14:nvContentPartPr>
            <p14:xfrm>
              <a:off x="1360920" y="953080"/>
              <a:ext cx="675360" cy="817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FD434A-455A-4DA2-A9C7-8C7ABDFF66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3289" y="935440"/>
                <a:ext cx="710981" cy="8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3FA9D4-CC30-46D6-87C6-EAC8B275B5A5}"/>
                  </a:ext>
                </a:extLst>
              </p14:cNvPr>
              <p14:cNvContentPartPr/>
              <p14:nvPr/>
            </p14:nvContentPartPr>
            <p14:xfrm>
              <a:off x="1497360" y="3575320"/>
              <a:ext cx="738360" cy="831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3FA9D4-CC30-46D6-87C6-EAC8B275B5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79720" y="3557320"/>
                <a:ext cx="774000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25B4DE-53D6-490B-BC32-53D1B8E236ED}"/>
                  </a:ext>
                </a:extLst>
              </p14:cNvPr>
              <p14:cNvContentPartPr/>
              <p14:nvPr/>
            </p14:nvContentPartPr>
            <p14:xfrm>
              <a:off x="1688160" y="3777280"/>
              <a:ext cx="41400" cy="45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25B4DE-53D6-490B-BC32-53D1B8E236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0520" y="3759640"/>
                <a:ext cx="770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BC3057-E2FA-46B8-96B3-F0CA6391CD21}"/>
                  </a:ext>
                </a:extLst>
              </p14:cNvPr>
              <p14:cNvContentPartPr/>
              <p14:nvPr/>
            </p14:nvContentPartPr>
            <p14:xfrm>
              <a:off x="1812360" y="3728320"/>
              <a:ext cx="167400" cy="163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BC3057-E2FA-46B8-96B3-F0CA6391CD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94720" y="3710680"/>
                <a:ext cx="2030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724AF0-6104-46C4-8213-6680C36FF050}"/>
                  </a:ext>
                </a:extLst>
              </p14:cNvPr>
              <p14:cNvContentPartPr/>
              <p14:nvPr/>
            </p14:nvContentPartPr>
            <p14:xfrm>
              <a:off x="1728840" y="4160680"/>
              <a:ext cx="35280" cy="34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724AF0-6104-46C4-8213-6680C36FF05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11200" y="4143040"/>
                <a:ext cx="709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187A637-DD96-4904-A3F5-0BBB0FBBBF8E}"/>
                  </a:ext>
                </a:extLst>
              </p14:cNvPr>
              <p14:cNvContentPartPr/>
              <p14:nvPr/>
            </p14:nvContentPartPr>
            <p14:xfrm>
              <a:off x="1899480" y="4055200"/>
              <a:ext cx="127440" cy="192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187A637-DD96-4904-A3F5-0BBB0FBBBF8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81840" y="4037200"/>
                <a:ext cx="16308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AAA15B7-F108-418E-A1F6-D5341C89A0CD}"/>
                  </a:ext>
                </a:extLst>
              </p14:cNvPr>
              <p14:cNvContentPartPr/>
              <p14:nvPr/>
            </p14:nvContentPartPr>
            <p14:xfrm>
              <a:off x="4367040" y="1371600"/>
              <a:ext cx="738360" cy="831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AAA15B7-F108-418E-A1F6-D5341C89A0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49400" y="1353600"/>
                <a:ext cx="774000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A03D9F7-5A9A-4876-98C5-29F970BB4CB6}"/>
                  </a:ext>
                </a:extLst>
              </p14:cNvPr>
              <p14:cNvContentPartPr/>
              <p14:nvPr/>
            </p14:nvContentPartPr>
            <p14:xfrm>
              <a:off x="4557840" y="1573560"/>
              <a:ext cx="41400" cy="45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A03D9F7-5A9A-4876-98C5-29F970BB4C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40200" y="1555920"/>
                <a:ext cx="770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AFC0D9D-3F44-4CF5-B658-C034876357DB}"/>
                  </a:ext>
                </a:extLst>
              </p14:cNvPr>
              <p14:cNvContentPartPr/>
              <p14:nvPr/>
            </p14:nvContentPartPr>
            <p14:xfrm>
              <a:off x="4682040" y="1524600"/>
              <a:ext cx="167400" cy="16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AFC0D9D-3F44-4CF5-B658-C034876357D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64400" y="1506960"/>
                <a:ext cx="2030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BE7AB2-E6DB-4560-9A86-C2074DA2B501}"/>
                  </a:ext>
                </a:extLst>
              </p14:cNvPr>
              <p14:cNvContentPartPr/>
              <p14:nvPr/>
            </p14:nvContentPartPr>
            <p14:xfrm>
              <a:off x="4598520" y="1956960"/>
              <a:ext cx="35280" cy="34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BE7AB2-E6DB-4560-9A86-C2074DA2B50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80880" y="1939320"/>
                <a:ext cx="709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87E1778-D46C-4138-87A8-95146D36718B}"/>
                  </a:ext>
                </a:extLst>
              </p14:cNvPr>
              <p14:cNvContentPartPr/>
              <p14:nvPr/>
            </p14:nvContentPartPr>
            <p14:xfrm>
              <a:off x="4769160" y="1851480"/>
              <a:ext cx="127440" cy="192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87E1778-D46C-4138-87A8-95146D36718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51520" y="1833480"/>
                <a:ext cx="16308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EC7C6E0-D132-43E8-B706-0AD8AD38F638}"/>
                  </a:ext>
                </a:extLst>
              </p14:cNvPr>
              <p14:cNvContentPartPr/>
              <p14:nvPr/>
            </p14:nvContentPartPr>
            <p14:xfrm>
              <a:off x="1838280" y="3495760"/>
              <a:ext cx="275400" cy="192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EC7C6E0-D132-43E8-B706-0AD8AD38F63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20640" y="3478120"/>
                <a:ext cx="3110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4B41356-C16E-4D2C-AA40-B053BC014F5B}"/>
                  </a:ext>
                </a:extLst>
              </p14:cNvPr>
              <p14:cNvContentPartPr/>
              <p14:nvPr/>
            </p14:nvContentPartPr>
            <p14:xfrm>
              <a:off x="2316000" y="3221800"/>
              <a:ext cx="161280" cy="100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4B41356-C16E-4D2C-AA40-B053BC014F5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98360" y="3203800"/>
                <a:ext cx="1969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2B32208-3B76-4058-8FCC-A359BA9458A3}"/>
                  </a:ext>
                </a:extLst>
              </p14:cNvPr>
              <p14:cNvContentPartPr/>
              <p14:nvPr/>
            </p14:nvContentPartPr>
            <p14:xfrm>
              <a:off x="2701920" y="2880520"/>
              <a:ext cx="196200" cy="157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2B32208-3B76-4058-8FCC-A359BA9458A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84280" y="2862520"/>
                <a:ext cx="2318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0E60547-8845-4801-8066-B790AB470944}"/>
                  </a:ext>
                </a:extLst>
              </p14:cNvPr>
              <p14:cNvContentPartPr/>
              <p14:nvPr/>
            </p14:nvContentPartPr>
            <p14:xfrm>
              <a:off x="3129240" y="2556160"/>
              <a:ext cx="198360" cy="187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0E60547-8845-4801-8066-B790AB47094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111240" y="2538160"/>
                <a:ext cx="23400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B28CEE2-AAA5-407B-BB8D-F00EECE00AD7}"/>
                  </a:ext>
                </a:extLst>
              </p14:cNvPr>
              <p14:cNvContentPartPr/>
              <p14:nvPr/>
            </p14:nvContentPartPr>
            <p14:xfrm>
              <a:off x="4205640" y="1731760"/>
              <a:ext cx="92520" cy="66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B28CEE2-AAA5-407B-BB8D-F00EECE00AD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88000" y="1714120"/>
                <a:ext cx="1281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C9E8FB6-59F8-4AE3-A6D4-3E9013C4850E}"/>
                  </a:ext>
                </a:extLst>
              </p14:cNvPr>
              <p14:cNvContentPartPr/>
              <p14:nvPr/>
            </p14:nvContentPartPr>
            <p14:xfrm>
              <a:off x="4419480" y="1566880"/>
              <a:ext cx="99000" cy="68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C9E8FB6-59F8-4AE3-A6D4-3E9013C4850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401480" y="1549240"/>
                <a:ext cx="13464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4DCBBBD-2428-4885-80F8-EB91AE290C91}"/>
                  </a:ext>
                </a:extLst>
              </p14:cNvPr>
              <p14:cNvContentPartPr/>
              <p14:nvPr/>
            </p14:nvContentPartPr>
            <p14:xfrm>
              <a:off x="2082360" y="3883840"/>
              <a:ext cx="166320" cy="139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4DCBBBD-2428-4885-80F8-EB91AE290C9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064360" y="3866200"/>
                <a:ext cx="2019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5FDF712-A926-456E-AC6A-982BF577353D}"/>
                  </a:ext>
                </a:extLst>
              </p14:cNvPr>
              <p14:cNvContentPartPr/>
              <p14:nvPr/>
            </p14:nvContentPartPr>
            <p14:xfrm>
              <a:off x="2417880" y="3631840"/>
              <a:ext cx="130680" cy="96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5FDF712-A926-456E-AC6A-982BF577353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00240" y="3614200"/>
                <a:ext cx="1663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10F759C-4E12-4295-B371-54374013602D}"/>
                  </a:ext>
                </a:extLst>
              </p14:cNvPr>
              <p14:cNvContentPartPr/>
              <p14:nvPr/>
            </p14:nvContentPartPr>
            <p14:xfrm>
              <a:off x="2763120" y="3409720"/>
              <a:ext cx="77760" cy="54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10F759C-4E12-4295-B371-54374013602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45120" y="3392080"/>
                <a:ext cx="113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A20DDA2-F129-425B-B23E-6C93988F45A4}"/>
                  </a:ext>
                </a:extLst>
              </p14:cNvPr>
              <p14:cNvContentPartPr/>
              <p14:nvPr/>
            </p14:nvContentPartPr>
            <p14:xfrm>
              <a:off x="3129240" y="3054400"/>
              <a:ext cx="108720" cy="105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A20DDA2-F129-425B-B23E-6C93988F45A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111240" y="3036400"/>
                <a:ext cx="1443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64E88B2-858F-4040-B6DB-5841CCC3FAD0}"/>
                  </a:ext>
                </a:extLst>
              </p14:cNvPr>
              <p14:cNvContentPartPr/>
              <p14:nvPr/>
            </p14:nvContentPartPr>
            <p14:xfrm>
              <a:off x="3505080" y="1870360"/>
              <a:ext cx="1001520" cy="984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64E88B2-858F-4040-B6DB-5841CCC3FAD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87080" y="1852367"/>
                <a:ext cx="1037160" cy="1020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A9D01B5-C72B-4E0B-BD12-F2ACD6B09CAF}"/>
                  </a:ext>
                </a:extLst>
              </p14:cNvPr>
              <p14:cNvContentPartPr/>
              <p14:nvPr/>
            </p14:nvContentPartPr>
            <p14:xfrm>
              <a:off x="5618280" y="1694320"/>
              <a:ext cx="1129680" cy="561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A9D01B5-C72B-4E0B-BD12-F2ACD6B09CA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600280" y="1676320"/>
                <a:ext cx="116532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BC2EBF5-55C6-4A2D-92F9-049D1400460E}"/>
                  </a:ext>
                </a:extLst>
              </p14:cNvPr>
              <p14:cNvContentPartPr/>
              <p14:nvPr/>
            </p14:nvContentPartPr>
            <p14:xfrm>
              <a:off x="1737120" y="3819760"/>
              <a:ext cx="19440" cy="340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BC2EBF5-55C6-4A2D-92F9-049D1400460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719120" y="3801760"/>
                <a:ext cx="5508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4FE24F2-818A-4C9E-A95A-C7452535B511}"/>
                  </a:ext>
                </a:extLst>
              </p14:cNvPr>
              <p14:cNvContentPartPr/>
              <p14:nvPr/>
            </p14:nvContentPartPr>
            <p14:xfrm>
              <a:off x="4592280" y="1594960"/>
              <a:ext cx="40680" cy="377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4FE24F2-818A-4C9E-A95A-C7452535B51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574280" y="1576960"/>
                <a:ext cx="7632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F82B692-FF4A-4E68-8973-4431E25CB41F}"/>
                  </a:ext>
                </a:extLst>
              </p14:cNvPr>
              <p14:cNvContentPartPr/>
              <p14:nvPr/>
            </p14:nvContentPartPr>
            <p14:xfrm>
              <a:off x="7068720" y="1879360"/>
              <a:ext cx="1117440" cy="202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F82B692-FF4A-4E68-8973-4431E25CB41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051074" y="1861720"/>
                <a:ext cx="1153091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EE124A1-C7A8-4E70-99A1-F157C66FC8FF}"/>
                  </a:ext>
                </a:extLst>
              </p14:cNvPr>
              <p14:cNvContentPartPr/>
              <p14:nvPr/>
            </p14:nvContentPartPr>
            <p14:xfrm>
              <a:off x="8290200" y="1706560"/>
              <a:ext cx="764280" cy="491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EE124A1-C7A8-4E70-99A1-F157C66FC8F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272208" y="1688920"/>
                <a:ext cx="799903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4BBC283-826C-4018-9D71-49A90BD2E88C}"/>
                  </a:ext>
                </a:extLst>
              </p14:cNvPr>
              <p14:cNvContentPartPr/>
              <p14:nvPr/>
            </p14:nvContentPartPr>
            <p14:xfrm>
              <a:off x="4794600" y="2571280"/>
              <a:ext cx="273600" cy="4338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4BBC283-826C-4018-9D71-49A90BD2E88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776600" y="2553280"/>
                <a:ext cx="30924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8EC38AD-1533-4845-96DD-9D551E693711}"/>
                  </a:ext>
                </a:extLst>
              </p14:cNvPr>
              <p14:cNvContentPartPr/>
              <p14:nvPr/>
            </p14:nvContentPartPr>
            <p14:xfrm>
              <a:off x="5260440" y="2692240"/>
              <a:ext cx="197280" cy="2264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8EC38AD-1533-4845-96DD-9D551E69371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242440" y="2674240"/>
                <a:ext cx="23292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F61CF87-33A7-4631-A26F-B76EEB6F0C57}"/>
                  </a:ext>
                </a:extLst>
              </p14:cNvPr>
              <p14:cNvContentPartPr/>
              <p14:nvPr/>
            </p14:nvContentPartPr>
            <p14:xfrm>
              <a:off x="5358360" y="2529520"/>
              <a:ext cx="60480" cy="539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F61CF87-33A7-4631-A26F-B76EEB6F0C5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340720" y="2511520"/>
                <a:ext cx="96120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2EFBA68-7D81-4BB7-9F43-4ACA53A74C03}"/>
                  </a:ext>
                </a:extLst>
              </p14:cNvPr>
              <p14:cNvContentPartPr/>
              <p14:nvPr/>
            </p14:nvContentPartPr>
            <p14:xfrm>
              <a:off x="5708280" y="2568040"/>
              <a:ext cx="257760" cy="389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2EFBA68-7D81-4BB7-9F43-4ACA53A74C0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690640" y="2550384"/>
                <a:ext cx="293400" cy="425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0F1B0A-15D2-4721-B69F-6100394E6FA0}"/>
                  </a:ext>
                </a:extLst>
              </p14:cNvPr>
              <p14:cNvContentPartPr/>
              <p14:nvPr/>
            </p14:nvContentPartPr>
            <p14:xfrm>
              <a:off x="6308760" y="2480200"/>
              <a:ext cx="2023560" cy="63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0F1B0A-15D2-4721-B69F-6100394E6FA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291120" y="2462560"/>
                <a:ext cx="2059200" cy="67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37C994-2565-4F66-BEF5-15F2B28D8787}"/>
                  </a:ext>
                </a:extLst>
              </p14:cNvPr>
              <p14:cNvContentPartPr/>
              <p14:nvPr/>
            </p14:nvContentPartPr>
            <p14:xfrm>
              <a:off x="4206720" y="3232240"/>
              <a:ext cx="641160" cy="493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37C994-2565-4F66-BEF5-15F2B28D878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189070" y="3214240"/>
                <a:ext cx="67682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2AD75EF-CE47-450B-B74D-34E4E3831BD8}"/>
                  </a:ext>
                </a:extLst>
              </p14:cNvPr>
              <p14:cNvContentPartPr/>
              <p14:nvPr/>
            </p14:nvContentPartPr>
            <p14:xfrm>
              <a:off x="6877920" y="3278320"/>
              <a:ext cx="1533600" cy="691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2AD75EF-CE47-450B-B74D-34E4E3831BD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60280" y="3260680"/>
                <a:ext cx="1569240" cy="72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9688AA0-6A69-48CB-848B-3EBD826A1422}"/>
                  </a:ext>
                </a:extLst>
              </p14:cNvPr>
              <p14:cNvContentPartPr/>
              <p14:nvPr/>
            </p14:nvContentPartPr>
            <p14:xfrm>
              <a:off x="5250000" y="3424840"/>
              <a:ext cx="1140480" cy="252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9688AA0-6A69-48CB-848B-3EBD826A142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232366" y="3407200"/>
                <a:ext cx="1176109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BAC946D-8A13-4234-8B5D-752530F4AB04}"/>
                  </a:ext>
                </a:extLst>
              </p14:cNvPr>
              <p14:cNvContentPartPr/>
              <p14:nvPr/>
            </p14:nvContentPartPr>
            <p14:xfrm>
              <a:off x="8666040" y="3708160"/>
              <a:ext cx="360" cy="4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BAC946D-8A13-4234-8B5D-752530F4AB0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648040" y="3690160"/>
                <a:ext cx="360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E823925-080F-446A-B445-132E27C191B8}"/>
                  </a:ext>
                </a:extLst>
              </p14:cNvPr>
              <p14:cNvContentPartPr/>
              <p14:nvPr/>
            </p14:nvContentPartPr>
            <p14:xfrm>
              <a:off x="2757000" y="3935680"/>
              <a:ext cx="5378040" cy="1619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E823925-080F-446A-B445-132E27C191B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739359" y="3917676"/>
                <a:ext cx="5413682" cy="165528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9223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FCB132B-BA55-4AC2-8695-831725B14FB4}"/>
                  </a:ext>
                </a:extLst>
              </p14:cNvPr>
              <p14:cNvContentPartPr/>
              <p14:nvPr/>
            </p14:nvContentPartPr>
            <p14:xfrm>
              <a:off x="2366760" y="147400"/>
              <a:ext cx="5326560" cy="502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FCB132B-BA55-4AC2-8695-831725B14F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9120" y="129400"/>
                <a:ext cx="536220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1C515BE-A046-44E2-9292-CFF03A9C98AF}"/>
                  </a:ext>
                </a:extLst>
              </p14:cNvPr>
              <p14:cNvContentPartPr/>
              <p14:nvPr/>
            </p14:nvContentPartPr>
            <p14:xfrm>
              <a:off x="2516520" y="203920"/>
              <a:ext cx="257400" cy="293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1C515BE-A046-44E2-9292-CFF03A9C98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8520" y="186280"/>
                <a:ext cx="29304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0313311-FBBF-407D-BD6E-948ED1FFCD7D}"/>
                  </a:ext>
                </a:extLst>
              </p14:cNvPr>
              <p14:cNvContentPartPr/>
              <p14:nvPr/>
            </p14:nvContentPartPr>
            <p14:xfrm>
              <a:off x="2925480" y="396160"/>
              <a:ext cx="149760" cy="95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0313311-FBBF-407D-BD6E-948ED1FFCD7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07840" y="378160"/>
                <a:ext cx="1854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691B82B-5705-471B-9FB4-F81614C631D5}"/>
                  </a:ext>
                </a:extLst>
              </p14:cNvPr>
              <p14:cNvContentPartPr/>
              <p14:nvPr/>
            </p14:nvContentPartPr>
            <p14:xfrm>
              <a:off x="3160200" y="349720"/>
              <a:ext cx="70920" cy="138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691B82B-5705-471B-9FB4-F81614C631D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2560" y="331720"/>
                <a:ext cx="1065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A2F6A32-5982-4B1C-9A10-058FE902C119}"/>
                  </a:ext>
                </a:extLst>
              </p14:cNvPr>
              <p14:cNvContentPartPr/>
              <p14:nvPr/>
            </p14:nvContentPartPr>
            <p14:xfrm>
              <a:off x="3321840" y="324520"/>
              <a:ext cx="113760" cy="147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A2F6A32-5982-4B1C-9A10-058FE902C11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03840" y="306880"/>
                <a:ext cx="1494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262614B-648F-4DA9-8585-185E78D6C2EC}"/>
                  </a:ext>
                </a:extLst>
              </p14:cNvPr>
              <p14:cNvContentPartPr/>
              <p14:nvPr/>
            </p14:nvContentPartPr>
            <p14:xfrm>
              <a:off x="3545400" y="375640"/>
              <a:ext cx="4320" cy="24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262614B-648F-4DA9-8585-185E78D6C2E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27400" y="35800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AF833AE-1B4F-4B61-BF2B-58012014D18F}"/>
                  </a:ext>
                </a:extLst>
              </p14:cNvPr>
              <p14:cNvContentPartPr/>
              <p14:nvPr/>
            </p14:nvContentPartPr>
            <p14:xfrm>
              <a:off x="3545400" y="26404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AF833AE-1B4F-4B61-BF2B-58012014D18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27400" y="246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81B6DB8-B1FB-430F-AF39-5E33A3BB70DA}"/>
                  </a:ext>
                </a:extLst>
              </p14:cNvPr>
              <p14:cNvContentPartPr/>
              <p14:nvPr/>
            </p14:nvContentPartPr>
            <p14:xfrm>
              <a:off x="4061640" y="290680"/>
              <a:ext cx="700920" cy="212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81B6DB8-B1FB-430F-AF39-5E33A3BB70D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43991" y="272680"/>
                <a:ext cx="736578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32B850A-F96F-45DE-9EA2-31B413263326}"/>
                  </a:ext>
                </a:extLst>
              </p14:cNvPr>
              <p14:cNvContentPartPr/>
              <p14:nvPr/>
            </p14:nvContentPartPr>
            <p14:xfrm>
              <a:off x="3646920" y="186640"/>
              <a:ext cx="315360" cy="301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32B850A-F96F-45DE-9EA2-31B41326332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29280" y="168640"/>
                <a:ext cx="351000" cy="33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55465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FCB132B-BA55-4AC2-8695-831725B14FB4}"/>
                  </a:ext>
                </a:extLst>
              </p14:cNvPr>
              <p14:cNvContentPartPr/>
              <p14:nvPr/>
            </p14:nvContentPartPr>
            <p14:xfrm>
              <a:off x="2366760" y="147400"/>
              <a:ext cx="5326560" cy="502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FCB132B-BA55-4AC2-8695-831725B14F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9120" y="129400"/>
                <a:ext cx="536220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FD434A-455A-4DA2-A9C7-8C7ABDFF6636}"/>
                  </a:ext>
                </a:extLst>
              </p14:cNvPr>
              <p14:cNvContentPartPr/>
              <p14:nvPr/>
            </p14:nvContentPartPr>
            <p14:xfrm>
              <a:off x="1360920" y="953080"/>
              <a:ext cx="675360" cy="817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FD434A-455A-4DA2-A9C7-8C7ABDFF66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3289" y="935440"/>
                <a:ext cx="710981" cy="8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3FA9D4-CC30-46D6-87C6-EAC8B275B5A5}"/>
                  </a:ext>
                </a:extLst>
              </p14:cNvPr>
              <p14:cNvContentPartPr/>
              <p14:nvPr/>
            </p14:nvContentPartPr>
            <p14:xfrm>
              <a:off x="1497360" y="3575320"/>
              <a:ext cx="738360" cy="831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3FA9D4-CC30-46D6-87C6-EAC8B275B5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79720" y="3557320"/>
                <a:ext cx="774000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25B4DE-53D6-490B-BC32-53D1B8E236ED}"/>
                  </a:ext>
                </a:extLst>
              </p14:cNvPr>
              <p14:cNvContentPartPr/>
              <p14:nvPr/>
            </p14:nvContentPartPr>
            <p14:xfrm>
              <a:off x="1688160" y="3777280"/>
              <a:ext cx="41400" cy="45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25B4DE-53D6-490B-BC32-53D1B8E236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0520" y="3759640"/>
                <a:ext cx="770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BC3057-E2FA-46B8-96B3-F0CA6391CD21}"/>
                  </a:ext>
                </a:extLst>
              </p14:cNvPr>
              <p14:cNvContentPartPr/>
              <p14:nvPr/>
            </p14:nvContentPartPr>
            <p14:xfrm>
              <a:off x="1812360" y="3728320"/>
              <a:ext cx="167400" cy="163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BC3057-E2FA-46B8-96B3-F0CA6391CD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94720" y="3710680"/>
                <a:ext cx="2030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724AF0-6104-46C4-8213-6680C36FF050}"/>
                  </a:ext>
                </a:extLst>
              </p14:cNvPr>
              <p14:cNvContentPartPr/>
              <p14:nvPr/>
            </p14:nvContentPartPr>
            <p14:xfrm>
              <a:off x="1728840" y="4160680"/>
              <a:ext cx="35280" cy="34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724AF0-6104-46C4-8213-6680C36FF05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11200" y="4143040"/>
                <a:ext cx="709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187A637-DD96-4904-A3F5-0BBB0FBBBF8E}"/>
                  </a:ext>
                </a:extLst>
              </p14:cNvPr>
              <p14:cNvContentPartPr/>
              <p14:nvPr/>
            </p14:nvContentPartPr>
            <p14:xfrm>
              <a:off x="1899480" y="4055200"/>
              <a:ext cx="127440" cy="192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187A637-DD96-4904-A3F5-0BBB0FBBBF8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81840" y="4037200"/>
                <a:ext cx="16308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AAA15B7-F108-418E-A1F6-D5341C89A0CD}"/>
                  </a:ext>
                </a:extLst>
              </p14:cNvPr>
              <p14:cNvContentPartPr/>
              <p14:nvPr/>
            </p14:nvContentPartPr>
            <p14:xfrm>
              <a:off x="4367040" y="1371600"/>
              <a:ext cx="738360" cy="831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AAA15B7-F108-418E-A1F6-D5341C89A0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49400" y="1353600"/>
                <a:ext cx="774000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A03D9F7-5A9A-4876-98C5-29F970BB4CB6}"/>
                  </a:ext>
                </a:extLst>
              </p14:cNvPr>
              <p14:cNvContentPartPr/>
              <p14:nvPr/>
            </p14:nvContentPartPr>
            <p14:xfrm>
              <a:off x="4557840" y="1573560"/>
              <a:ext cx="41400" cy="45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A03D9F7-5A9A-4876-98C5-29F970BB4C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40200" y="1555920"/>
                <a:ext cx="770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AFC0D9D-3F44-4CF5-B658-C034876357DB}"/>
                  </a:ext>
                </a:extLst>
              </p14:cNvPr>
              <p14:cNvContentPartPr/>
              <p14:nvPr/>
            </p14:nvContentPartPr>
            <p14:xfrm>
              <a:off x="4682040" y="1524600"/>
              <a:ext cx="167400" cy="16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AFC0D9D-3F44-4CF5-B658-C034876357D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64400" y="1506960"/>
                <a:ext cx="2030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BE7AB2-E6DB-4560-9A86-C2074DA2B501}"/>
                  </a:ext>
                </a:extLst>
              </p14:cNvPr>
              <p14:cNvContentPartPr/>
              <p14:nvPr/>
            </p14:nvContentPartPr>
            <p14:xfrm>
              <a:off x="4598520" y="1956960"/>
              <a:ext cx="35280" cy="34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BE7AB2-E6DB-4560-9A86-C2074DA2B50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80880" y="1939320"/>
                <a:ext cx="709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87E1778-D46C-4138-87A8-95146D36718B}"/>
                  </a:ext>
                </a:extLst>
              </p14:cNvPr>
              <p14:cNvContentPartPr/>
              <p14:nvPr/>
            </p14:nvContentPartPr>
            <p14:xfrm>
              <a:off x="4769160" y="1851480"/>
              <a:ext cx="127440" cy="192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87E1778-D46C-4138-87A8-95146D36718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51520" y="1833480"/>
                <a:ext cx="16308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EC7C6E0-D132-43E8-B706-0AD8AD38F638}"/>
                  </a:ext>
                </a:extLst>
              </p14:cNvPr>
              <p14:cNvContentPartPr/>
              <p14:nvPr/>
            </p14:nvContentPartPr>
            <p14:xfrm>
              <a:off x="1838280" y="3495760"/>
              <a:ext cx="275400" cy="192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EC7C6E0-D132-43E8-B706-0AD8AD38F63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20640" y="3478120"/>
                <a:ext cx="3110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B28CEE2-AAA5-407B-BB8D-F00EECE00AD7}"/>
                  </a:ext>
                </a:extLst>
              </p14:cNvPr>
              <p14:cNvContentPartPr/>
              <p14:nvPr/>
            </p14:nvContentPartPr>
            <p14:xfrm>
              <a:off x="4205640" y="1731760"/>
              <a:ext cx="92520" cy="66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B28CEE2-AAA5-407B-BB8D-F00EECE00AD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88000" y="1714120"/>
                <a:ext cx="1281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C9E8FB6-59F8-4AE3-A6D4-3E9013C4850E}"/>
                  </a:ext>
                </a:extLst>
              </p14:cNvPr>
              <p14:cNvContentPartPr/>
              <p14:nvPr/>
            </p14:nvContentPartPr>
            <p14:xfrm>
              <a:off x="4419480" y="1566880"/>
              <a:ext cx="99000" cy="68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C9E8FB6-59F8-4AE3-A6D4-3E9013C4850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01480" y="1549240"/>
                <a:ext cx="13464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4DCBBBD-2428-4885-80F8-EB91AE290C91}"/>
                  </a:ext>
                </a:extLst>
              </p14:cNvPr>
              <p14:cNvContentPartPr/>
              <p14:nvPr/>
            </p14:nvContentPartPr>
            <p14:xfrm>
              <a:off x="2082360" y="3883840"/>
              <a:ext cx="166320" cy="139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4DCBBBD-2428-4885-80F8-EB91AE290C9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64360" y="3866200"/>
                <a:ext cx="2019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64E88B2-858F-4040-B6DB-5841CCC3FAD0}"/>
                  </a:ext>
                </a:extLst>
              </p14:cNvPr>
              <p14:cNvContentPartPr/>
              <p14:nvPr/>
            </p14:nvContentPartPr>
            <p14:xfrm>
              <a:off x="4337760" y="2054320"/>
              <a:ext cx="168480" cy="119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64E88B2-858F-4040-B6DB-5841CCC3FAD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20120" y="2036680"/>
                <a:ext cx="2041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BC2EBF5-55C6-4A2D-92F9-049D1400460E}"/>
                  </a:ext>
                </a:extLst>
              </p14:cNvPr>
              <p14:cNvContentPartPr/>
              <p14:nvPr/>
            </p14:nvContentPartPr>
            <p14:xfrm>
              <a:off x="1737120" y="3819760"/>
              <a:ext cx="19440" cy="340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BC2EBF5-55C6-4A2D-92F9-049D1400460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19120" y="3801760"/>
                <a:ext cx="5508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4FE24F2-818A-4C9E-A95A-C7452535B511}"/>
                  </a:ext>
                </a:extLst>
              </p14:cNvPr>
              <p14:cNvContentPartPr/>
              <p14:nvPr/>
            </p14:nvContentPartPr>
            <p14:xfrm>
              <a:off x="4592280" y="1594960"/>
              <a:ext cx="40680" cy="377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4FE24F2-818A-4C9E-A95A-C7452535B51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74280" y="1576960"/>
                <a:ext cx="7632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1C515BE-A046-44E2-9292-CFF03A9C98AF}"/>
                  </a:ext>
                </a:extLst>
              </p14:cNvPr>
              <p14:cNvContentPartPr/>
              <p14:nvPr/>
            </p14:nvContentPartPr>
            <p14:xfrm>
              <a:off x="2516520" y="203920"/>
              <a:ext cx="257400" cy="293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1C515BE-A046-44E2-9292-CFF03A9C98A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98520" y="186280"/>
                <a:ext cx="29304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0313311-FBBF-407D-BD6E-948ED1FFCD7D}"/>
                  </a:ext>
                </a:extLst>
              </p14:cNvPr>
              <p14:cNvContentPartPr/>
              <p14:nvPr/>
            </p14:nvContentPartPr>
            <p14:xfrm>
              <a:off x="2925480" y="396160"/>
              <a:ext cx="149760" cy="95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0313311-FBBF-407D-BD6E-948ED1FFCD7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907840" y="378160"/>
                <a:ext cx="1854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691B82B-5705-471B-9FB4-F81614C631D5}"/>
                  </a:ext>
                </a:extLst>
              </p14:cNvPr>
              <p14:cNvContentPartPr/>
              <p14:nvPr/>
            </p14:nvContentPartPr>
            <p14:xfrm>
              <a:off x="3160200" y="349720"/>
              <a:ext cx="70920" cy="138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691B82B-5705-471B-9FB4-F81614C631D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142560" y="331720"/>
                <a:ext cx="1065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A2F6A32-5982-4B1C-9A10-058FE902C119}"/>
                  </a:ext>
                </a:extLst>
              </p14:cNvPr>
              <p14:cNvContentPartPr/>
              <p14:nvPr/>
            </p14:nvContentPartPr>
            <p14:xfrm>
              <a:off x="3321840" y="324520"/>
              <a:ext cx="113760" cy="147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A2F6A32-5982-4B1C-9A10-058FE902C11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303840" y="306880"/>
                <a:ext cx="1494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262614B-648F-4DA9-8585-185E78D6C2EC}"/>
                  </a:ext>
                </a:extLst>
              </p14:cNvPr>
              <p14:cNvContentPartPr/>
              <p14:nvPr/>
            </p14:nvContentPartPr>
            <p14:xfrm>
              <a:off x="3545400" y="375640"/>
              <a:ext cx="4320" cy="24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262614B-648F-4DA9-8585-185E78D6C2E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527400" y="35800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AF833AE-1B4F-4B61-BF2B-58012014D18F}"/>
                  </a:ext>
                </a:extLst>
              </p14:cNvPr>
              <p14:cNvContentPartPr/>
              <p14:nvPr/>
            </p14:nvContentPartPr>
            <p14:xfrm>
              <a:off x="3545400" y="26404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AF833AE-1B4F-4B61-BF2B-58012014D18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527400" y="246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81B6DB8-B1FB-430F-AF39-5E33A3BB70DA}"/>
                  </a:ext>
                </a:extLst>
              </p14:cNvPr>
              <p14:cNvContentPartPr/>
              <p14:nvPr/>
            </p14:nvContentPartPr>
            <p14:xfrm>
              <a:off x="4061640" y="290680"/>
              <a:ext cx="700920" cy="212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81B6DB8-B1FB-430F-AF39-5E33A3BB70D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043991" y="272680"/>
                <a:ext cx="736578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32B850A-F96F-45DE-9EA2-31B413263326}"/>
                  </a:ext>
                </a:extLst>
              </p14:cNvPr>
              <p14:cNvContentPartPr/>
              <p14:nvPr/>
            </p14:nvContentPartPr>
            <p14:xfrm>
              <a:off x="3646920" y="186640"/>
              <a:ext cx="315360" cy="301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32B850A-F96F-45DE-9EA2-31B41326332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629280" y="168640"/>
                <a:ext cx="35100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9FF096C-AC85-480F-B911-1AC4605B5853}"/>
                  </a:ext>
                </a:extLst>
              </p14:cNvPr>
              <p14:cNvContentPartPr/>
              <p14:nvPr/>
            </p14:nvContentPartPr>
            <p14:xfrm>
              <a:off x="3969120" y="1909600"/>
              <a:ext cx="125280" cy="108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9FF096C-AC85-480F-B911-1AC4605B585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951480" y="1891960"/>
                <a:ext cx="1609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F6DABE5-7DB5-4415-8798-1F0947029651}"/>
                  </a:ext>
                </a:extLst>
              </p14:cNvPr>
              <p14:cNvContentPartPr/>
              <p14:nvPr/>
            </p14:nvContentPartPr>
            <p14:xfrm>
              <a:off x="3683280" y="2123080"/>
              <a:ext cx="126720" cy="15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F6DABE5-7DB5-4415-8798-1F094702965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665640" y="2105440"/>
                <a:ext cx="1623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3A4A2E4-2D72-4035-802D-A4BF5AD42375}"/>
                  </a:ext>
                </a:extLst>
              </p14:cNvPr>
              <p14:cNvContentPartPr/>
              <p14:nvPr/>
            </p14:nvContentPartPr>
            <p14:xfrm>
              <a:off x="3324720" y="2183920"/>
              <a:ext cx="139680" cy="33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3A4A2E4-2D72-4035-802D-A4BF5AD4237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307080" y="2165920"/>
                <a:ext cx="1753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FAF27DA-FCFA-4B66-AB7F-83A80E285AEC}"/>
                  </a:ext>
                </a:extLst>
              </p14:cNvPr>
              <p14:cNvContentPartPr/>
              <p14:nvPr/>
            </p14:nvContentPartPr>
            <p14:xfrm>
              <a:off x="3024120" y="2285800"/>
              <a:ext cx="135720" cy="60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FAF27DA-FCFA-4B66-AB7F-83A80E285AE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06120" y="2267800"/>
                <a:ext cx="1713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93184EB-744A-4E3C-B7C9-B2A68B26022F}"/>
                  </a:ext>
                </a:extLst>
              </p14:cNvPr>
              <p14:cNvContentPartPr/>
              <p14:nvPr/>
            </p14:nvContentPartPr>
            <p14:xfrm>
              <a:off x="2651160" y="2417920"/>
              <a:ext cx="163080" cy="91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93184EB-744A-4E3C-B7C9-B2A68B26022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633520" y="2399920"/>
                <a:ext cx="1987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518D195-33EF-4D00-A92A-9B3247B65874}"/>
                  </a:ext>
                </a:extLst>
              </p14:cNvPr>
              <p14:cNvContentPartPr/>
              <p14:nvPr/>
            </p14:nvContentPartPr>
            <p14:xfrm>
              <a:off x="2458920" y="2600440"/>
              <a:ext cx="60480" cy="100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518D195-33EF-4D00-A92A-9B3247B6587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441280" y="2582800"/>
                <a:ext cx="961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329FFBF-315C-4F0F-B7A5-4D6BDD31B98C}"/>
                  </a:ext>
                </a:extLst>
              </p14:cNvPr>
              <p14:cNvContentPartPr/>
              <p14:nvPr/>
            </p14:nvContentPartPr>
            <p14:xfrm>
              <a:off x="2399880" y="2803840"/>
              <a:ext cx="58680" cy="126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329FFBF-315C-4F0F-B7A5-4D6BDD31B98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382240" y="2785840"/>
                <a:ext cx="943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2B56271-A466-4D68-AFB0-FA3EF313EF0E}"/>
                  </a:ext>
                </a:extLst>
              </p14:cNvPr>
              <p14:cNvContentPartPr/>
              <p14:nvPr/>
            </p14:nvContentPartPr>
            <p14:xfrm>
              <a:off x="2328600" y="3047560"/>
              <a:ext cx="59040" cy="118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2B56271-A466-4D68-AFB0-FA3EF313EF0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310960" y="3029560"/>
                <a:ext cx="946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FD97D67-8AC1-4B43-BD17-015635DEFFE7}"/>
                  </a:ext>
                </a:extLst>
              </p14:cNvPr>
              <p14:cNvContentPartPr/>
              <p14:nvPr/>
            </p14:nvContentPartPr>
            <p14:xfrm>
              <a:off x="2251920" y="3220360"/>
              <a:ext cx="74520" cy="932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FD97D67-8AC1-4B43-BD17-015635DEFFE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233920" y="3202360"/>
                <a:ext cx="1101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B21A99A-E564-4A71-98A9-E4BAA0B01F41}"/>
                  </a:ext>
                </a:extLst>
              </p14:cNvPr>
              <p14:cNvContentPartPr/>
              <p14:nvPr/>
            </p14:nvContentPartPr>
            <p14:xfrm>
              <a:off x="2181360" y="3372640"/>
              <a:ext cx="84600" cy="66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B21A99A-E564-4A71-98A9-E4BAA0B01F4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163720" y="3355000"/>
                <a:ext cx="1202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F114858-7EBF-43CD-94FD-60DD093BDA08}"/>
                  </a:ext>
                </a:extLst>
              </p14:cNvPr>
              <p14:cNvContentPartPr/>
              <p14:nvPr/>
            </p14:nvContentPartPr>
            <p14:xfrm>
              <a:off x="2295840" y="3749920"/>
              <a:ext cx="36720" cy="1108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F114858-7EBF-43CD-94FD-60DD093BDA0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277840" y="3732280"/>
                <a:ext cx="723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A34FD2B-6F20-45EF-B91F-CFE7401E1BE6}"/>
                  </a:ext>
                </a:extLst>
              </p14:cNvPr>
              <p14:cNvContentPartPr/>
              <p14:nvPr/>
            </p14:nvContentPartPr>
            <p14:xfrm>
              <a:off x="2377200" y="3650560"/>
              <a:ext cx="41760" cy="57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A34FD2B-6F20-45EF-B91F-CFE7401E1BE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359200" y="3632560"/>
                <a:ext cx="774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995FA9A-98EE-48AD-8CEC-8AFAC59061E4}"/>
                  </a:ext>
                </a:extLst>
              </p14:cNvPr>
              <p14:cNvContentPartPr/>
              <p14:nvPr/>
            </p14:nvContentPartPr>
            <p14:xfrm>
              <a:off x="2539560" y="3451480"/>
              <a:ext cx="16920" cy="741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995FA9A-98EE-48AD-8CEC-8AFAC59061E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521920" y="3433840"/>
                <a:ext cx="525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07D4E80-8924-4C2D-9674-D3669B8BA2DF}"/>
                  </a:ext>
                </a:extLst>
              </p14:cNvPr>
              <p14:cNvContentPartPr/>
              <p14:nvPr/>
            </p14:nvContentPartPr>
            <p14:xfrm>
              <a:off x="2610840" y="3288040"/>
              <a:ext cx="15840" cy="644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07D4E80-8924-4C2D-9674-D3669B8BA2DF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592840" y="3270400"/>
                <a:ext cx="5148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2B97B0D-864C-4C0D-AA52-43A82D0F6DF2}"/>
                  </a:ext>
                </a:extLst>
              </p14:cNvPr>
              <p14:cNvContentPartPr/>
              <p14:nvPr/>
            </p14:nvContentPartPr>
            <p14:xfrm>
              <a:off x="2681760" y="3059800"/>
              <a:ext cx="14400" cy="694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2B97B0D-864C-4C0D-AA52-43A82D0F6DF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663760" y="3041800"/>
                <a:ext cx="500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83638BB-EAB6-42AC-8897-4DE006C7C438}"/>
                  </a:ext>
                </a:extLst>
              </p14:cNvPr>
              <p14:cNvContentPartPr/>
              <p14:nvPr/>
            </p14:nvContentPartPr>
            <p14:xfrm>
              <a:off x="2732880" y="2927320"/>
              <a:ext cx="10440" cy="19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83638BB-EAB6-42AC-8897-4DE006C7C43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714880" y="2909680"/>
                <a:ext cx="460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CC19A92-86D7-44E2-8F4D-9EF1ABCEAB72}"/>
                  </a:ext>
                </a:extLst>
              </p14:cNvPr>
              <p14:cNvContentPartPr/>
              <p14:nvPr/>
            </p14:nvContentPartPr>
            <p14:xfrm>
              <a:off x="2824320" y="2842720"/>
              <a:ext cx="28440" cy="223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CC19A92-86D7-44E2-8F4D-9EF1ABCEAB7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806320" y="2824720"/>
                <a:ext cx="640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AD3FC25-A42C-46F9-985D-9B67B878F1C0}"/>
                  </a:ext>
                </a:extLst>
              </p14:cNvPr>
              <p14:cNvContentPartPr/>
              <p14:nvPr/>
            </p14:nvContentPartPr>
            <p14:xfrm>
              <a:off x="2925480" y="2762800"/>
              <a:ext cx="36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AD3FC25-A42C-46F9-985D-9B67B878F1C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07840" y="2745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11FAF90-505A-4E19-9B42-053715AEA5F9}"/>
                  </a:ext>
                </a:extLst>
              </p14:cNvPr>
              <p14:cNvContentPartPr/>
              <p14:nvPr/>
            </p14:nvContentPartPr>
            <p14:xfrm>
              <a:off x="3037440" y="2663080"/>
              <a:ext cx="41760" cy="190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11FAF90-505A-4E19-9B42-053715AEA5F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019440" y="2645440"/>
                <a:ext cx="774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3569495-1673-47ED-AEDF-73D0FD793ECE}"/>
                  </a:ext>
                </a:extLst>
              </p14:cNvPr>
              <p14:cNvContentPartPr/>
              <p14:nvPr/>
            </p14:nvContentPartPr>
            <p14:xfrm>
              <a:off x="3169560" y="2620960"/>
              <a:ext cx="828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3569495-1673-47ED-AEDF-73D0FD793EC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151560" y="2602960"/>
                <a:ext cx="43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FB5915A-402A-4F01-94E2-664F29FA115C}"/>
                  </a:ext>
                </a:extLst>
              </p14:cNvPr>
              <p14:cNvContentPartPr/>
              <p14:nvPr/>
            </p14:nvContentPartPr>
            <p14:xfrm>
              <a:off x="3230400" y="2615200"/>
              <a:ext cx="50400" cy="162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FB5915A-402A-4F01-94E2-664F29FA115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212760" y="2597560"/>
                <a:ext cx="860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DCC9417-817C-4147-820E-5BCBDB122D1C}"/>
                  </a:ext>
                </a:extLst>
              </p14:cNvPr>
              <p14:cNvContentPartPr/>
              <p14:nvPr/>
            </p14:nvContentPartPr>
            <p14:xfrm>
              <a:off x="3453960" y="2547880"/>
              <a:ext cx="50400" cy="22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DCC9417-817C-4147-820E-5BCBDB122D1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435960" y="2529880"/>
                <a:ext cx="860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19D1B8B-7A0A-481D-984C-53F1BD366CD4}"/>
                  </a:ext>
                </a:extLst>
              </p14:cNvPr>
              <p14:cNvContentPartPr/>
              <p14:nvPr/>
            </p14:nvContentPartPr>
            <p14:xfrm>
              <a:off x="3646920" y="2482360"/>
              <a:ext cx="134640" cy="475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19D1B8B-7A0A-481D-984C-53F1BD366CD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629280" y="2464360"/>
                <a:ext cx="1702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F02FE81-F5EC-4F14-8174-6F53C0FF4629}"/>
                  </a:ext>
                </a:extLst>
              </p14:cNvPr>
              <p14:cNvContentPartPr/>
              <p14:nvPr/>
            </p14:nvContentPartPr>
            <p14:xfrm>
              <a:off x="3982440" y="2379760"/>
              <a:ext cx="105480" cy="48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F02FE81-F5EC-4F14-8174-6F53C0FF462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964440" y="2361760"/>
                <a:ext cx="1411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28E355C-30F6-4D2F-A4FE-1072A49381DC}"/>
                  </a:ext>
                </a:extLst>
              </p14:cNvPr>
              <p14:cNvContentPartPr/>
              <p14:nvPr/>
            </p14:nvContentPartPr>
            <p14:xfrm>
              <a:off x="4185480" y="2291200"/>
              <a:ext cx="56160" cy="658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28E355C-30F6-4D2F-A4FE-1072A49381D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167480" y="2273560"/>
                <a:ext cx="918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707C9D8-9771-4780-9286-A168344107FF}"/>
                  </a:ext>
                </a:extLst>
              </p14:cNvPr>
              <p14:cNvContentPartPr/>
              <p14:nvPr/>
            </p14:nvContentPartPr>
            <p14:xfrm>
              <a:off x="4297080" y="2179600"/>
              <a:ext cx="56160" cy="759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707C9D8-9771-4780-9286-A168344107F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279440" y="2161960"/>
                <a:ext cx="91800" cy="11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68548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FCB132B-BA55-4AC2-8695-831725B14FB4}"/>
                  </a:ext>
                </a:extLst>
              </p14:cNvPr>
              <p14:cNvContentPartPr/>
              <p14:nvPr/>
            </p14:nvContentPartPr>
            <p14:xfrm>
              <a:off x="2366760" y="147400"/>
              <a:ext cx="5326560" cy="502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FCB132B-BA55-4AC2-8695-831725B14F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9120" y="129400"/>
                <a:ext cx="536220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FD434A-455A-4DA2-A9C7-8C7ABDFF6636}"/>
                  </a:ext>
                </a:extLst>
              </p14:cNvPr>
              <p14:cNvContentPartPr/>
              <p14:nvPr/>
            </p14:nvContentPartPr>
            <p14:xfrm>
              <a:off x="1360920" y="953080"/>
              <a:ext cx="675360" cy="817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FD434A-455A-4DA2-A9C7-8C7ABDFF66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3289" y="935440"/>
                <a:ext cx="710981" cy="8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3FA9D4-CC30-46D6-87C6-EAC8B275B5A5}"/>
                  </a:ext>
                </a:extLst>
              </p14:cNvPr>
              <p14:cNvContentPartPr/>
              <p14:nvPr/>
            </p14:nvContentPartPr>
            <p14:xfrm>
              <a:off x="1497360" y="3575320"/>
              <a:ext cx="738360" cy="831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3FA9D4-CC30-46D6-87C6-EAC8B275B5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79720" y="3557320"/>
                <a:ext cx="774000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25B4DE-53D6-490B-BC32-53D1B8E236ED}"/>
                  </a:ext>
                </a:extLst>
              </p14:cNvPr>
              <p14:cNvContentPartPr/>
              <p14:nvPr/>
            </p14:nvContentPartPr>
            <p14:xfrm>
              <a:off x="1688160" y="3777280"/>
              <a:ext cx="41400" cy="45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25B4DE-53D6-490B-BC32-53D1B8E236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0520" y="3759640"/>
                <a:ext cx="770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BC3057-E2FA-46B8-96B3-F0CA6391CD21}"/>
                  </a:ext>
                </a:extLst>
              </p14:cNvPr>
              <p14:cNvContentPartPr/>
              <p14:nvPr/>
            </p14:nvContentPartPr>
            <p14:xfrm>
              <a:off x="1812360" y="3728320"/>
              <a:ext cx="167400" cy="163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BC3057-E2FA-46B8-96B3-F0CA6391CD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94720" y="3710680"/>
                <a:ext cx="2030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724AF0-6104-46C4-8213-6680C36FF050}"/>
                  </a:ext>
                </a:extLst>
              </p14:cNvPr>
              <p14:cNvContentPartPr/>
              <p14:nvPr/>
            </p14:nvContentPartPr>
            <p14:xfrm>
              <a:off x="1728840" y="4160680"/>
              <a:ext cx="35280" cy="34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724AF0-6104-46C4-8213-6680C36FF05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11200" y="4143040"/>
                <a:ext cx="709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187A637-DD96-4904-A3F5-0BBB0FBBBF8E}"/>
                  </a:ext>
                </a:extLst>
              </p14:cNvPr>
              <p14:cNvContentPartPr/>
              <p14:nvPr/>
            </p14:nvContentPartPr>
            <p14:xfrm>
              <a:off x="1899480" y="4055200"/>
              <a:ext cx="127440" cy="192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187A637-DD96-4904-A3F5-0BBB0FBBBF8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81840" y="4037200"/>
                <a:ext cx="16308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AAA15B7-F108-418E-A1F6-D5341C89A0CD}"/>
                  </a:ext>
                </a:extLst>
              </p14:cNvPr>
              <p14:cNvContentPartPr/>
              <p14:nvPr/>
            </p14:nvContentPartPr>
            <p14:xfrm>
              <a:off x="4367040" y="1371600"/>
              <a:ext cx="738360" cy="831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AAA15B7-F108-418E-A1F6-D5341C89A0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49400" y="1353600"/>
                <a:ext cx="774000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A03D9F7-5A9A-4876-98C5-29F970BB4CB6}"/>
                  </a:ext>
                </a:extLst>
              </p14:cNvPr>
              <p14:cNvContentPartPr/>
              <p14:nvPr/>
            </p14:nvContentPartPr>
            <p14:xfrm>
              <a:off x="4557840" y="1573560"/>
              <a:ext cx="41400" cy="45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A03D9F7-5A9A-4876-98C5-29F970BB4C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40200" y="1555920"/>
                <a:ext cx="770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AFC0D9D-3F44-4CF5-B658-C034876357DB}"/>
                  </a:ext>
                </a:extLst>
              </p14:cNvPr>
              <p14:cNvContentPartPr/>
              <p14:nvPr/>
            </p14:nvContentPartPr>
            <p14:xfrm>
              <a:off x="4682040" y="1524600"/>
              <a:ext cx="167400" cy="16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AFC0D9D-3F44-4CF5-B658-C034876357D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64400" y="1506960"/>
                <a:ext cx="2030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BE7AB2-E6DB-4560-9A86-C2074DA2B501}"/>
                  </a:ext>
                </a:extLst>
              </p14:cNvPr>
              <p14:cNvContentPartPr/>
              <p14:nvPr/>
            </p14:nvContentPartPr>
            <p14:xfrm>
              <a:off x="4598520" y="1956960"/>
              <a:ext cx="35280" cy="34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BE7AB2-E6DB-4560-9A86-C2074DA2B50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80880" y="1939320"/>
                <a:ext cx="709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87E1778-D46C-4138-87A8-95146D36718B}"/>
                  </a:ext>
                </a:extLst>
              </p14:cNvPr>
              <p14:cNvContentPartPr/>
              <p14:nvPr/>
            </p14:nvContentPartPr>
            <p14:xfrm>
              <a:off x="4769160" y="1851480"/>
              <a:ext cx="127440" cy="192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87E1778-D46C-4138-87A8-95146D36718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51520" y="1833480"/>
                <a:ext cx="16308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EC7C6E0-D132-43E8-B706-0AD8AD38F638}"/>
                  </a:ext>
                </a:extLst>
              </p14:cNvPr>
              <p14:cNvContentPartPr/>
              <p14:nvPr/>
            </p14:nvContentPartPr>
            <p14:xfrm>
              <a:off x="1838280" y="3495760"/>
              <a:ext cx="275400" cy="192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EC7C6E0-D132-43E8-B706-0AD8AD38F63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20640" y="3478120"/>
                <a:ext cx="3110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B28CEE2-AAA5-407B-BB8D-F00EECE00AD7}"/>
                  </a:ext>
                </a:extLst>
              </p14:cNvPr>
              <p14:cNvContentPartPr/>
              <p14:nvPr/>
            </p14:nvContentPartPr>
            <p14:xfrm>
              <a:off x="4205640" y="1731760"/>
              <a:ext cx="92520" cy="66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B28CEE2-AAA5-407B-BB8D-F00EECE00AD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88000" y="1714120"/>
                <a:ext cx="1281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C9E8FB6-59F8-4AE3-A6D4-3E9013C4850E}"/>
                  </a:ext>
                </a:extLst>
              </p14:cNvPr>
              <p14:cNvContentPartPr/>
              <p14:nvPr/>
            </p14:nvContentPartPr>
            <p14:xfrm>
              <a:off x="4419480" y="1566880"/>
              <a:ext cx="99000" cy="68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C9E8FB6-59F8-4AE3-A6D4-3E9013C4850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01480" y="1549240"/>
                <a:ext cx="13464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4DCBBBD-2428-4885-80F8-EB91AE290C91}"/>
                  </a:ext>
                </a:extLst>
              </p14:cNvPr>
              <p14:cNvContentPartPr/>
              <p14:nvPr/>
            </p14:nvContentPartPr>
            <p14:xfrm>
              <a:off x="2082360" y="3883840"/>
              <a:ext cx="166320" cy="139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4DCBBBD-2428-4885-80F8-EB91AE290C9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64360" y="3866200"/>
                <a:ext cx="2019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64E88B2-858F-4040-B6DB-5841CCC3FAD0}"/>
                  </a:ext>
                </a:extLst>
              </p14:cNvPr>
              <p14:cNvContentPartPr/>
              <p14:nvPr/>
            </p14:nvContentPartPr>
            <p14:xfrm>
              <a:off x="4337760" y="2054320"/>
              <a:ext cx="168480" cy="119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64E88B2-858F-4040-B6DB-5841CCC3FAD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20120" y="2036680"/>
                <a:ext cx="2041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A9D01B5-C72B-4E0B-BD12-F2ACD6B09CAF}"/>
                  </a:ext>
                </a:extLst>
              </p14:cNvPr>
              <p14:cNvContentPartPr/>
              <p14:nvPr/>
            </p14:nvContentPartPr>
            <p14:xfrm>
              <a:off x="5618280" y="1694320"/>
              <a:ext cx="1129680" cy="561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A9D01B5-C72B-4E0B-BD12-F2ACD6B09CA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600280" y="1676320"/>
                <a:ext cx="116532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BC2EBF5-55C6-4A2D-92F9-049D1400460E}"/>
                  </a:ext>
                </a:extLst>
              </p14:cNvPr>
              <p14:cNvContentPartPr/>
              <p14:nvPr/>
            </p14:nvContentPartPr>
            <p14:xfrm>
              <a:off x="1737120" y="3819760"/>
              <a:ext cx="19440" cy="340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BC2EBF5-55C6-4A2D-92F9-049D1400460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719120" y="3801760"/>
                <a:ext cx="5508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4FE24F2-818A-4C9E-A95A-C7452535B511}"/>
                  </a:ext>
                </a:extLst>
              </p14:cNvPr>
              <p14:cNvContentPartPr/>
              <p14:nvPr/>
            </p14:nvContentPartPr>
            <p14:xfrm>
              <a:off x="4592280" y="1594960"/>
              <a:ext cx="40680" cy="377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4FE24F2-818A-4C9E-A95A-C7452535B51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74280" y="1576960"/>
                <a:ext cx="7632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F82B692-FF4A-4E68-8973-4431E25CB41F}"/>
                  </a:ext>
                </a:extLst>
              </p14:cNvPr>
              <p14:cNvContentPartPr/>
              <p14:nvPr/>
            </p14:nvContentPartPr>
            <p14:xfrm>
              <a:off x="7068720" y="1879360"/>
              <a:ext cx="1117440" cy="202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F82B692-FF4A-4E68-8973-4431E25CB41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1074" y="1861720"/>
                <a:ext cx="1153091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EE124A1-C7A8-4E70-99A1-F157C66FC8FF}"/>
                  </a:ext>
                </a:extLst>
              </p14:cNvPr>
              <p14:cNvContentPartPr/>
              <p14:nvPr/>
            </p14:nvContentPartPr>
            <p14:xfrm>
              <a:off x="8290200" y="1706560"/>
              <a:ext cx="764280" cy="491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EE124A1-C7A8-4E70-99A1-F157C66FC8F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272208" y="1688920"/>
                <a:ext cx="799903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4BBC283-826C-4018-9D71-49A90BD2E88C}"/>
                  </a:ext>
                </a:extLst>
              </p14:cNvPr>
              <p14:cNvContentPartPr/>
              <p14:nvPr/>
            </p14:nvContentPartPr>
            <p14:xfrm>
              <a:off x="4794600" y="2571280"/>
              <a:ext cx="273600" cy="4338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4BBC283-826C-4018-9D71-49A90BD2E8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776600" y="2553280"/>
                <a:ext cx="30924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8EC38AD-1533-4845-96DD-9D551E693711}"/>
                  </a:ext>
                </a:extLst>
              </p14:cNvPr>
              <p14:cNvContentPartPr/>
              <p14:nvPr/>
            </p14:nvContentPartPr>
            <p14:xfrm>
              <a:off x="5260440" y="2692240"/>
              <a:ext cx="197280" cy="2264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8EC38AD-1533-4845-96DD-9D551E69371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242440" y="2674240"/>
                <a:ext cx="23292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F61CF87-33A7-4631-A26F-B76EEB6F0C57}"/>
                  </a:ext>
                </a:extLst>
              </p14:cNvPr>
              <p14:cNvContentPartPr/>
              <p14:nvPr/>
            </p14:nvContentPartPr>
            <p14:xfrm>
              <a:off x="5358360" y="2529520"/>
              <a:ext cx="60480" cy="539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F61CF87-33A7-4631-A26F-B76EEB6F0C5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340720" y="2511520"/>
                <a:ext cx="96120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2EFBA68-7D81-4BB7-9F43-4ACA53A74C03}"/>
                  </a:ext>
                </a:extLst>
              </p14:cNvPr>
              <p14:cNvContentPartPr/>
              <p14:nvPr/>
            </p14:nvContentPartPr>
            <p14:xfrm>
              <a:off x="5708280" y="2568040"/>
              <a:ext cx="257760" cy="389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2EFBA68-7D81-4BB7-9F43-4ACA53A74C0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690640" y="2550384"/>
                <a:ext cx="293400" cy="425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0F1B0A-15D2-4721-B69F-6100394E6FA0}"/>
                  </a:ext>
                </a:extLst>
              </p14:cNvPr>
              <p14:cNvContentPartPr/>
              <p14:nvPr/>
            </p14:nvContentPartPr>
            <p14:xfrm>
              <a:off x="6308760" y="2480200"/>
              <a:ext cx="2023560" cy="63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0F1B0A-15D2-4721-B69F-6100394E6FA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291120" y="2462560"/>
                <a:ext cx="2059200" cy="67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37C994-2565-4F66-BEF5-15F2B28D8787}"/>
                  </a:ext>
                </a:extLst>
              </p14:cNvPr>
              <p14:cNvContentPartPr/>
              <p14:nvPr/>
            </p14:nvContentPartPr>
            <p14:xfrm>
              <a:off x="4206720" y="3232240"/>
              <a:ext cx="641160" cy="493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37C994-2565-4F66-BEF5-15F2B28D878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189070" y="3214240"/>
                <a:ext cx="67682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2AD75EF-CE47-450B-B74D-34E4E3831BD8}"/>
                  </a:ext>
                </a:extLst>
              </p14:cNvPr>
              <p14:cNvContentPartPr/>
              <p14:nvPr/>
            </p14:nvContentPartPr>
            <p14:xfrm>
              <a:off x="6877920" y="3278320"/>
              <a:ext cx="1533600" cy="691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2AD75EF-CE47-450B-B74D-34E4E3831BD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860280" y="3260680"/>
                <a:ext cx="1569240" cy="72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9688AA0-6A69-48CB-848B-3EBD826A1422}"/>
                  </a:ext>
                </a:extLst>
              </p14:cNvPr>
              <p14:cNvContentPartPr/>
              <p14:nvPr/>
            </p14:nvContentPartPr>
            <p14:xfrm>
              <a:off x="5250000" y="3424840"/>
              <a:ext cx="1140480" cy="252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9688AA0-6A69-48CB-848B-3EBD826A142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232366" y="3407200"/>
                <a:ext cx="1176109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BAC946D-8A13-4234-8B5D-752530F4AB04}"/>
                  </a:ext>
                </a:extLst>
              </p14:cNvPr>
              <p14:cNvContentPartPr/>
              <p14:nvPr/>
            </p14:nvContentPartPr>
            <p14:xfrm>
              <a:off x="8666040" y="3708160"/>
              <a:ext cx="360" cy="4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BAC946D-8A13-4234-8B5D-752530F4AB0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648040" y="3690160"/>
                <a:ext cx="360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1C515BE-A046-44E2-9292-CFF03A9C98AF}"/>
                  </a:ext>
                </a:extLst>
              </p14:cNvPr>
              <p14:cNvContentPartPr/>
              <p14:nvPr/>
            </p14:nvContentPartPr>
            <p14:xfrm>
              <a:off x="2516520" y="203920"/>
              <a:ext cx="257400" cy="293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1C515BE-A046-44E2-9292-CFF03A9C98A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98520" y="186280"/>
                <a:ext cx="29304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0313311-FBBF-407D-BD6E-948ED1FFCD7D}"/>
                  </a:ext>
                </a:extLst>
              </p14:cNvPr>
              <p14:cNvContentPartPr/>
              <p14:nvPr/>
            </p14:nvContentPartPr>
            <p14:xfrm>
              <a:off x="2925480" y="396160"/>
              <a:ext cx="149760" cy="95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0313311-FBBF-407D-BD6E-948ED1FFCD7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907840" y="378160"/>
                <a:ext cx="1854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691B82B-5705-471B-9FB4-F81614C631D5}"/>
                  </a:ext>
                </a:extLst>
              </p14:cNvPr>
              <p14:cNvContentPartPr/>
              <p14:nvPr/>
            </p14:nvContentPartPr>
            <p14:xfrm>
              <a:off x="3160200" y="349720"/>
              <a:ext cx="70920" cy="138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691B82B-5705-471B-9FB4-F81614C631D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142560" y="331720"/>
                <a:ext cx="1065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A2F6A32-5982-4B1C-9A10-058FE902C119}"/>
                  </a:ext>
                </a:extLst>
              </p14:cNvPr>
              <p14:cNvContentPartPr/>
              <p14:nvPr/>
            </p14:nvContentPartPr>
            <p14:xfrm>
              <a:off x="3321840" y="324520"/>
              <a:ext cx="113760" cy="147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A2F6A32-5982-4B1C-9A10-058FE902C11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03840" y="306880"/>
                <a:ext cx="1494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262614B-648F-4DA9-8585-185E78D6C2EC}"/>
                  </a:ext>
                </a:extLst>
              </p14:cNvPr>
              <p14:cNvContentPartPr/>
              <p14:nvPr/>
            </p14:nvContentPartPr>
            <p14:xfrm>
              <a:off x="3545400" y="375640"/>
              <a:ext cx="4320" cy="24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262614B-648F-4DA9-8585-185E78D6C2E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527400" y="35800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AF833AE-1B4F-4B61-BF2B-58012014D18F}"/>
                  </a:ext>
                </a:extLst>
              </p14:cNvPr>
              <p14:cNvContentPartPr/>
              <p14:nvPr/>
            </p14:nvContentPartPr>
            <p14:xfrm>
              <a:off x="3545400" y="26404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AF833AE-1B4F-4B61-BF2B-58012014D18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527400" y="246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81B6DB8-B1FB-430F-AF39-5E33A3BB70DA}"/>
                  </a:ext>
                </a:extLst>
              </p14:cNvPr>
              <p14:cNvContentPartPr/>
              <p14:nvPr/>
            </p14:nvContentPartPr>
            <p14:xfrm>
              <a:off x="4061640" y="290680"/>
              <a:ext cx="700920" cy="212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81B6DB8-B1FB-430F-AF39-5E33A3BB70D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43991" y="272680"/>
                <a:ext cx="736578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32B850A-F96F-45DE-9EA2-31B413263326}"/>
                  </a:ext>
                </a:extLst>
              </p14:cNvPr>
              <p14:cNvContentPartPr/>
              <p14:nvPr/>
            </p14:nvContentPartPr>
            <p14:xfrm>
              <a:off x="3646920" y="186640"/>
              <a:ext cx="315360" cy="301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32B850A-F96F-45DE-9EA2-31B41326332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629280" y="168640"/>
                <a:ext cx="35100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9FF096C-AC85-480F-B911-1AC4605B5853}"/>
                  </a:ext>
                </a:extLst>
              </p14:cNvPr>
              <p14:cNvContentPartPr/>
              <p14:nvPr/>
            </p14:nvContentPartPr>
            <p14:xfrm>
              <a:off x="3969120" y="1909600"/>
              <a:ext cx="125280" cy="108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9FF096C-AC85-480F-B911-1AC4605B585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951480" y="1891960"/>
                <a:ext cx="1609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F6DABE5-7DB5-4415-8798-1F0947029651}"/>
                  </a:ext>
                </a:extLst>
              </p14:cNvPr>
              <p14:cNvContentPartPr/>
              <p14:nvPr/>
            </p14:nvContentPartPr>
            <p14:xfrm>
              <a:off x="3683280" y="2123080"/>
              <a:ext cx="126720" cy="15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F6DABE5-7DB5-4415-8798-1F094702965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65640" y="2105440"/>
                <a:ext cx="1623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3A4A2E4-2D72-4035-802D-A4BF5AD42375}"/>
                  </a:ext>
                </a:extLst>
              </p14:cNvPr>
              <p14:cNvContentPartPr/>
              <p14:nvPr/>
            </p14:nvContentPartPr>
            <p14:xfrm>
              <a:off x="3324720" y="2183920"/>
              <a:ext cx="139680" cy="33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3A4A2E4-2D72-4035-802D-A4BF5AD4237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307080" y="2165920"/>
                <a:ext cx="1753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FAF27DA-FCFA-4B66-AB7F-83A80E285AEC}"/>
                  </a:ext>
                </a:extLst>
              </p14:cNvPr>
              <p14:cNvContentPartPr/>
              <p14:nvPr/>
            </p14:nvContentPartPr>
            <p14:xfrm>
              <a:off x="3024120" y="2285800"/>
              <a:ext cx="135720" cy="60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FAF27DA-FCFA-4B66-AB7F-83A80E285AE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006120" y="2267800"/>
                <a:ext cx="1713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93184EB-744A-4E3C-B7C9-B2A68B26022F}"/>
                  </a:ext>
                </a:extLst>
              </p14:cNvPr>
              <p14:cNvContentPartPr/>
              <p14:nvPr/>
            </p14:nvContentPartPr>
            <p14:xfrm>
              <a:off x="2651160" y="2417920"/>
              <a:ext cx="163080" cy="91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93184EB-744A-4E3C-B7C9-B2A68B26022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633520" y="2399920"/>
                <a:ext cx="1987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518D195-33EF-4D00-A92A-9B3247B65874}"/>
                  </a:ext>
                </a:extLst>
              </p14:cNvPr>
              <p14:cNvContentPartPr/>
              <p14:nvPr/>
            </p14:nvContentPartPr>
            <p14:xfrm>
              <a:off x="2458920" y="2600440"/>
              <a:ext cx="60480" cy="100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518D195-33EF-4D00-A92A-9B3247B6587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441280" y="2582800"/>
                <a:ext cx="961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329FFBF-315C-4F0F-B7A5-4D6BDD31B98C}"/>
                  </a:ext>
                </a:extLst>
              </p14:cNvPr>
              <p14:cNvContentPartPr/>
              <p14:nvPr/>
            </p14:nvContentPartPr>
            <p14:xfrm>
              <a:off x="2399880" y="2803840"/>
              <a:ext cx="58680" cy="126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329FFBF-315C-4F0F-B7A5-4D6BDD31B98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382240" y="2785840"/>
                <a:ext cx="943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2B56271-A466-4D68-AFB0-FA3EF313EF0E}"/>
                  </a:ext>
                </a:extLst>
              </p14:cNvPr>
              <p14:cNvContentPartPr/>
              <p14:nvPr/>
            </p14:nvContentPartPr>
            <p14:xfrm>
              <a:off x="2328600" y="3047560"/>
              <a:ext cx="59040" cy="118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2B56271-A466-4D68-AFB0-FA3EF313EF0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310960" y="3029560"/>
                <a:ext cx="946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FD97D67-8AC1-4B43-BD17-015635DEFFE7}"/>
                  </a:ext>
                </a:extLst>
              </p14:cNvPr>
              <p14:cNvContentPartPr/>
              <p14:nvPr/>
            </p14:nvContentPartPr>
            <p14:xfrm>
              <a:off x="2251920" y="3220360"/>
              <a:ext cx="74520" cy="932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FD97D67-8AC1-4B43-BD17-015635DEFFE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233920" y="3202360"/>
                <a:ext cx="1101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B21A99A-E564-4A71-98A9-E4BAA0B01F41}"/>
                  </a:ext>
                </a:extLst>
              </p14:cNvPr>
              <p14:cNvContentPartPr/>
              <p14:nvPr/>
            </p14:nvContentPartPr>
            <p14:xfrm>
              <a:off x="2181360" y="3372640"/>
              <a:ext cx="84600" cy="66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B21A99A-E564-4A71-98A9-E4BAA0B01F4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163720" y="3355000"/>
                <a:ext cx="1202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F114858-7EBF-43CD-94FD-60DD093BDA08}"/>
                  </a:ext>
                </a:extLst>
              </p14:cNvPr>
              <p14:cNvContentPartPr/>
              <p14:nvPr/>
            </p14:nvContentPartPr>
            <p14:xfrm>
              <a:off x="2295840" y="3749920"/>
              <a:ext cx="36720" cy="1108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F114858-7EBF-43CD-94FD-60DD093BDA0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277840" y="3732280"/>
                <a:ext cx="723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A34FD2B-6F20-45EF-B91F-CFE7401E1BE6}"/>
                  </a:ext>
                </a:extLst>
              </p14:cNvPr>
              <p14:cNvContentPartPr/>
              <p14:nvPr/>
            </p14:nvContentPartPr>
            <p14:xfrm>
              <a:off x="2377200" y="3650560"/>
              <a:ext cx="41760" cy="57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A34FD2B-6F20-45EF-B91F-CFE7401E1BE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359200" y="3632560"/>
                <a:ext cx="774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995FA9A-98EE-48AD-8CEC-8AFAC59061E4}"/>
                  </a:ext>
                </a:extLst>
              </p14:cNvPr>
              <p14:cNvContentPartPr/>
              <p14:nvPr/>
            </p14:nvContentPartPr>
            <p14:xfrm>
              <a:off x="2539560" y="3451480"/>
              <a:ext cx="16920" cy="741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995FA9A-98EE-48AD-8CEC-8AFAC59061E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521920" y="3433840"/>
                <a:ext cx="525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07D4E80-8924-4C2D-9674-D3669B8BA2DF}"/>
                  </a:ext>
                </a:extLst>
              </p14:cNvPr>
              <p14:cNvContentPartPr/>
              <p14:nvPr/>
            </p14:nvContentPartPr>
            <p14:xfrm>
              <a:off x="2610840" y="3288040"/>
              <a:ext cx="15840" cy="644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07D4E80-8924-4C2D-9674-D3669B8BA2D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592840" y="3270400"/>
                <a:ext cx="5148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2B97B0D-864C-4C0D-AA52-43A82D0F6DF2}"/>
                  </a:ext>
                </a:extLst>
              </p14:cNvPr>
              <p14:cNvContentPartPr/>
              <p14:nvPr/>
            </p14:nvContentPartPr>
            <p14:xfrm>
              <a:off x="2681760" y="3059800"/>
              <a:ext cx="14400" cy="694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2B97B0D-864C-4C0D-AA52-43A82D0F6DF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663760" y="3041800"/>
                <a:ext cx="500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83638BB-EAB6-42AC-8897-4DE006C7C438}"/>
                  </a:ext>
                </a:extLst>
              </p14:cNvPr>
              <p14:cNvContentPartPr/>
              <p14:nvPr/>
            </p14:nvContentPartPr>
            <p14:xfrm>
              <a:off x="2732880" y="2927320"/>
              <a:ext cx="10440" cy="19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83638BB-EAB6-42AC-8897-4DE006C7C43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714880" y="2909680"/>
                <a:ext cx="460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CC19A92-86D7-44E2-8F4D-9EF1ABCEAB72}"/>
                  </a:ext>
                </a:extLst>
              </p14:cNvPr>
              <p14:cNvContentPartPr/>
              <p14:nvPr/>
            </p14:nvContentPartPr>
            <p14:xfrm>
              <a:off x="2824320" y="2842720"/>
              <a:ext cx="28440" cy="223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CC19A92-86D7-44E2-8F4D-9EF1ABCEAB7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806320" y="2824720"/>
                <a:ext cx="640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AD3FC25-A42C-46F9-985D-9B67B878F1C0}"/>
                  </a:ext>
                </a:extLst>
              </p14:cNvPr>
              <p14:cNvContentPartPr/>
              <p14:nvPr/>
            </p14:nvContentPartPr>
            <p14:xfrm>
              <a:off x="2925480" y="2762800"/>
              <a:ext cx="36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AD3FC25-A42C-46F9-985D-9B67B878F1C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907840" y="2745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11FAF90-505A-4E19-9B42-053715AEA5F9}"/>
                  </a:ext>
                </a:extLst>
              </p14:cNvPr>
              <p14:cNvContentPartPr/>
              <p14:nvPr/>
            </p14:nvContentPartPr>
            <p14:xfrm>
              <a:off x="3037440" y="2663080"/>
              <a:ext cx="41760" cy="190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11FAF90-505A-4E19-9B42-053715AEA5F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019440" y="2645440"/>
                <a:ext cx="774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3569495-1673-47ED-AEDF-73D0FD793ECE}"/>
                  </a:ext>
                </a:extLst>
              </p14:cNvPr>
              <p14:cNvContentPartPr/>
              <p14:nvPr/>
            </p14:nvContentPartPr>
            <p14:xfrm>
              <a:off x="3169560" y="2620960"/>
              <a:ext cx="828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3569495-1673-47ED-AEDF-73D0FD793EC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51560" y="2602960"/>
                <a:ext cx="43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FB5915A-402A-4F01-94E2-664F29FA115C}"/>
                  </a:ext>
                </a:extLst>
              </p14:cNvPr>
              <p14:cNvContentPartPr/>
              <p14:nvPr/>
            </p14:nvContentPartPr>
            <p14:xfrm>
              <a:off x="3230400" y="2615200"/>
              <a:ext cx="50400" cy="162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FB5915A-402A-4F01-94E2-664F29FA115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212760" y="2597560"/>
                <a:ext cx="860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DCC9417-817C-4147-820E-5BCBDB122D1C}"/>
                  </a:ext>
                </a:extLst>
              </p14:cNvPr>
              <p14:cNvContentPartPr/>
              <p14:nvPr/>
            </p14:nvContentPartPr>
            <p14:xfrm>
              <a:off x="3453960" y="2547880"/>
              <a:ext cx="50400" cy="22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DCC9417-817C-4147-820E-5BCBDB122D1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435960" y="2529880"/>
                <a:ext cx="860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19D1B8B-7A0A-481D-984C-53F1BD366CD4}"/>
                  </a:ext>
                </a:extLst>
              </p14:cNvPr>
              <p14:cNvContentPartPr/>
              <p14:nvPr/>
            </p14:nvContentPartPr>
            <p14:xfrm>
              <a:off x="3646920" y="2482360"/>
              <a:ext cx="134640" cy="475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19D1B8B-7A0A-481D-984C-53F1BD366CD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629280" y="2464360"/>
                <a:ext cx="1702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F02FE81-F5EC-4F14-8174-6F53C0FF4629}"/>
                  </a:ext>
                </a:extLst>
              </p14:cNvPr>
              <p14:cNvContentPartPr/>
              <p14:nvPr/>
            </p14:nvContentPartPr>
            <p14:xfrm>
              <a:off x="3982440" y="2379760"/>
              <a:ext cx="105480" cy="48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F02FE81-F5EC-4F14-8174-6F53C0FF462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964440" y="2361760"/>
                <a:ext cx="1411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28E355C-30F6-4D2F-A4FE-1072A49381DC}"/>
                  </a:ext>
                </a:extLst>
              </p14:cNvPr>
              <p14:cNvContentPartPr/>
              <p14:nvPr/>
            </p14:nvContentPartPr>
            <p14:xfrm>
              <a:off x="4185480" y="2291200"/>
              <a:ext cx="56160" cy="658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28E355C-30F6-4D2F-A4FE-1072A49381D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167480" y="2273560"/>
                <a:ext cx="918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707C9D8-9771-4780-9286-A168344107FF}"/>
                  </a:ext>
                </a:extLst>
              </p14:cNvPr>
              <p14:cNvContentPartPr/>
              <p14:nvPr/>
            </p14:nvContentPartPr>
            <p14:xfrm>
              <a:off x="4297080" y="2179600"/>
              <a:ext cx="56160" cy="759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707C9D8-9771-4780-9286-A168344107F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279440" y="2161960"/>
                <a:ext cx="91800" cy="11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60038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FCB132B-BA55-4AC2-8695-831725B14FB4}"/>
                  </a:ext>
                </a:extLst>
              </p14:cNvPr>
              <p14:cNvContentPartPr/>
              <p14:nvPr/>
            </p14:nvContentPartPr>
            <p14:xfrm>
              <a:off x="2366760" y="147400"/>
              <a:ext cx="5326560" cy="502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FCB132B-BA55-4AC2-8695-831725B14F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9120" y="129400"/>
                <a:ext cx="536220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FD434A-455A-4DA2-A9C7-8C7ABDFF6636}"/>
                  </a:ext>
                </a:extLst>
              </p14:cNvPr>
              <p14:cNvContentPartPr/>
              <p14:nvPr/>
            </p14:nvContentPartPr>
            <p14:xfrm>
              <a:off x="1360920" y="953080"/>
              <a:ext cx="675360" cy="817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FD434A-455A-4DA2-A9C7-8C7ABDFF66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3289" y="935440"/>
                <a:ext cx="710981" cy="8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3FA9D4-CC30-46D6-87C6-EAC8B275B5A5}"/>
                  </a:ext>
                </a:extLst>
              </p14:cNvPr>
              <p14:cNvContentPartPr/>
              <p14:nvPr/>
            </p14:nvContentPartPr>
            <p14:xfrm>
              <a:off x="1497360" y="3575320"/>
              <a:ext cx="738360" cy="831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3FA9D4-CC30-46D6-87C6-EAC8B275B5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79720" y="3557320"/>
                <a:ext cx="774000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25B4DE-53D6-490B-BC32-53D1B8E236ED}"/>
                  </a:ext>
                </a:extLst>
              </p14:cNvPr>
              <p14:cNvContentPartPr/>
              <p14:nvPr/>
            </p14:nvContentPartPr>
            <p14:xfrm>
              <a:off x="1688160" y="3777280"/>
              <a:ext cx="41400" cy="45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25B4DE-53D6-490B-BC32-53D1B8E236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0520" y="3759640"/>
                <a:ext cx="770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BC3057-E2FA-46B8-96B3-F0CA6391CD21}"/>
                  </a:ext>
                </a:extLst>
              </p14:cNvPr>
              <p14:cNvContentPartPr/>
              <p14:nvPr/>
            </p14:nvContentPartPr>
            <p14:xfrm>
              <a:off x="1812360" y="3728320"/>
              <a:ext cx="167400" cy="163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BC3057-E2FA-46B8-96B3-F0CA6391CD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94720" y="3710680"/>
                <a:ext cx="2030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724AF0-6104-46C4-8213-6680C36FF050}"/>
                  </a:ext>
                </a:extLst>
              </p14:cNvPr>
              <p14:cNvContentPartPr/>
              <p14:nvPr/>
            </p14:nvContentPartPr>
            <p14:xfrm>
              <a:off x="1728840" y="4160680"/>
              <a:ext cx="35280" cy="34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724AF0-6104-46C4-8213-6680C36FF05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11200" y="4143040"/>
                <a:ext cx="709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187A637-DD96-4904-A3F5-0BBB0FBBBF8E}"/>
                  </a:ext>
                </a:extLst>
              </p14:cNvPr>
              <p14:cNvContentPartPr/>
              <p14:nvPr/>
            </p14:nvContentPartPr>
            <p14:xfrm>
              <a:off x="1899480" y="4055200"/>
              <a:ext cx="127440" cy="192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187A637-DD96-4904-A3F5-0BBB0FBBBF8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81840" y="4037200"/>
                <a:ext cx="16308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AAA15B7-F108-418E-A1F6-D5341C89A0CD}"/>
                  </a:ext>
                </a:extLst>
              </p14:cNvPr>
              <p14:cNvContentPartPr/>
              <p14:nvPr/>
            </p14:nvContentPartPr>
            <p14:xfrm>
              <a:off x="4367040" y="1371600"/>
              <a:ext cx="738360" cy="831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AAA15B7-F108-418E-A1F6-D5341C89A0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49400" y="1353600"/>
                <a:ext cx="774000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A03D9F7-5A9A-4876-98C5-29F970BB4CB6}"/>
                  </a:ext>
                </a:extLst>
              </p14:cNvPr>
              <p14:cNvContentPartPr/>
              <p14:nvPr/>
            </p14:nvContentPartPr>
            <p14:xfrm>
              <a:off x="4557840" y="1573560"/>
              <a:ext cx="41400" cy="45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A03D9F7-5A9A-4876-98C5-29F970BB4C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40200" y="1555920"/>
                <a:ext cx="770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AFC0D9D-3F44-4CF5-B658-C034876357DB}"/>
                  </a:ext>
                </a:extLst>
              </p14:cNvPr>
              <p14:cNvContentPartPr/>
              <p14:nvPr/>
            </p14:nvContentPartPr>
            <p14:xfrm>
              <a:off x="4682040" y="1524600"/>
              <a:ext cx="167400" cy="16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AFC0D9D-3F44-4CF5-B658-C034876357D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64400" y="1506960"/>
                <a:ext cx="2030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BE7AB2-E6DB-4560-9A86-C2074DA2B501}"/>
                  </a:ext>
                </a:extLst>
              </p14:cNvPr>
              <p14:cNvContentPartPr/>
              <p14:nvPr/>
            </p14:nvContentPartPr>
            <p14:xfrm>
              <a:off x="4598520" y="1956960"/>
              <a:ext cx="35280" cy="34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BE7AB2-E6DB-4560-9A86-C2074DA2B50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80880" y="1939320"/>
                <a:ext cx="709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87E1778-D46C-4138-87A8-95146D36718B}"/>
                  </a:ext>
                </a:extLst>
              </p14:cNvPr>
              <p14:cNvContentPartPr/>
              <p14:nvPr/>
            </p14:nvContentPartPr>
            <p14:xfrm>
              <a:off x="4769160" y="1851480"/>
              <a:ext cx="127440" cy="192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87E1778-D46C-4138-87A8-95146D36718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51520" y="1833480"/>
                <a:ext cx="16308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EC7C6E0-D132-43E8-B706-0AD8AD38F638}"/>
                  </a:ext>
                </a:extLst>
              </p14:cNvPr>
              <p14:cNvContentPartPr/>
              <p14:nvPr/>
            </p14:nvContentPartPr>
            <p14:xfrm>
              <a:off x="1838280" y="3495760"/>
              <a:ext cx="275400" cy="192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EC7C6E0-D132-43E8-B706-0AD8AD38F63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20640" y="3478120"/>
                <a:ext cx="3110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B28CEE2-AAA5-407B-BB8D-F00EECE00AD7}"/>
                  </a:ext>
                </a:extLst>
              </p14:cNvPr>
              <p14:cNvContentPartPr/>
              <p14:nvPr/>
            </p14:nvContentPartPr>
            <p14:xfrm>
              <a:off x="4205640" y="1731760"/>
              <a:ext cx="92520" cy="66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B28CEE2-AAA5-407B-BB8D-F00EECE00AD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88000" y="1714120"/>
                <a:ext cx="1281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C9E8FB6-59F8-4AE3-A6D4-3E9013C4850E}"/>
                  </a:ext>
                </a:extLst>
              </p14:cNvPr>
              <p14:cNvContentPartPr/>
              <p14:nvPr/>
            </p14:nvContentPartPr>
            <p14:xfrm>
              <a:off x="4419480" y="1566880"/>
              <a:ext cx="99000" cy="68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C9E8FB6-59F8-4AE3-A6D4-3E9013C4850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01480" y="1549240"/>
                <a:ext cx="13464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4DCBBBD-2428-4885-80F8-EB91AE290C91}"/>
                  </a:ext>
                </a:extLst>
              </p14:cNvPr>
              <p14:cNvContentPartPr/>
              <p14:nvPr/>
            </p14:nvContentPartPr>
            <p14:xfrm>
              <a:off x="2082360" y="3883840"/>
              <a:ext cx="166320" cy="139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4DCBBBD-2428-4885-80F8-EB91AE290C9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64360" y="3866200"/>
                <a:ext cx="2019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64E88B2-858F-4040-B6DB-5841CCC3FAD0}"/>
                  </a:ext>
                </a:extLst>
              </p14:cNvPr>
              <p14:cNvContentPartPr/>
              <p14:nvPr/>
            </p14:nvContentPartPr>
            <p14:xfrm>
              <a:off x="4337760" y="2054320"/>
              <a:ext cx="168480" cy="119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64E88B2-858F-4040-B6DB-5841CCC3FAD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20120" y="2036680"/>
                <a:ext cx="2041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A9D01B5-C72B-4E0B-BD12-F2ACD6B09CAF}"/>
                  </a:ext>
                </a:extLst>
              </p14:cNvPr>
              <p14:cNvContentPartPr/>
              <p14:nvPr/>
            </p14:nvContentPartPr>
            <p14:xfrm>
              <a:off x="5618280" y="1694320"/>
              <a:ext cx="1129680" cy="561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A9D01B5-C72B-4E0B-BD12-F2ACD6B09CA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600280" y="1676320"/>
                <a:ext cx="116532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BC2EBF5-55C6-4A2D-92F9-049D1400460E}"/>
                  </a:ext>
                </a:extLst>
              </p14:cNvPr>
              <p14:cNvContentPartPr/>
              <p14:nvPr/>
            </p14:nvContentPartPr>
            <p14:xfrm>
              <a:off x="1737120" y="3819760"/>
              <a:ext cx="19440" cy="340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BC2EBF5-55C6-4A2D-92F9-049D1400460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719120" y="3801760"/>
                <a:ext cx="5508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4FE24F2-818A-4C9E-A95A-C7452535B511}"/>
                  </a:ext>
                </a:extLst>
              </p14:cNvPr>
              <p14:cNvContentPartPr/>
              <p14:nvPr/>
            </p14:nvContentPartPr>
            <p14:xfrm>
              <a:off x="4592280" y="1594960"/>
              <a:ext cx="40680" cy="377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4FE24F2-818A-4C9E-A95A-C7452535B51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74280" y="1576960"/>
                <a:ext cx="7632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F82B692-FF4A-4E68-8973-4431E25CB41F}"/>
                  </a:ext>
                </a:extLst>
              </p14:cNvPr>
              <p14:cNvContentPartPr/>
              <p14:nvPr/>
            </p14:nvContentPartPr>
            <p14:xfrm>
              <a:off x="7068720" y="1879360"/>
              <a:ext cx="1117440" cy="202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F82B692-FF4A-4E68-8973-4431E25CB41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1074" y="1861720"/>
                <a:ext cx="1153091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EE124A1-C7A8-4E70-99A1-F157C66FC8FF}"/>
                  </a:ext>
                </a:extLst>
              </p14:cNvPr>
              <p14:cNvContentPartPr/>
              <p14:nvPr/>
            </p14:nvContentPartPr>
            <p14:xfrm>
              <a:off x="8290200" y="1706560"/>
              <a:ext cx="764280" cy="491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EE124A1-C7A8-4E70-99A1-F157C66FC8F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272208" y="1688920"/>
                <a:ext cx="799903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4BBC283-826C-4018-9D71-49A90BD2E88C}"/>
                  </a:ext>
                </a:extLst>
              </p14:cNvPr>
              <p14:cNvContentPartPr/>
              <p14:nvPr/>
            </p14:nvContentPartPr>
            <p14:xfrm>
              <a:off x="4794600" y="2571280"/>
              <a:ext cx="273600" cy="4338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4BBC283-826C-4018-9D71-49A90BD2E8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776600" y="2553280"/>
                <a:ext cx="30924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8EC38AD-1533-4845-96DD-9D551E693711}"/>
                  </a:ext>
                </a:extLst>
              </p14:cNvPr>
              <p14:cNvContentPartPr/>
              <p14:nvPr/>
            </p14:nvContentPartPr>
            <p14:xfrm>
              <a:off x="5260440" y="2692240"/>
              <a:ext cx="197280" cy="2264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8EC38AD-1533-4845-96DD-9D551E69371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242440" y="2674240"/>
                <a:ext cx="23292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F61CF87-33A7-4631-A26F-B76EEB6F0C57}"/>
                  </a:ext>
                </a:extLst>
              </p14:cNvPr>
              <p14:cNvContentPartPr/>
              <p14:nvPr/>
            </p14:nvContentPartPr>
            <p14:xfrm>
              <a:off x="5358360" y="2529520"/>
              <a:ext cx="60480" cy="539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F61CF87-33A7-4631-A26F-B76EEB6F0C5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340720" y="2511520"/>
                <a:ext cx="96120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2EFBA68-7D81-4BB7-9F43-4ACA53A74C03}"/>
                  </a:ext>
                </a:extLst>
              </p14:cNvPr>
              <p14:cNvContentPartPr/>
              <p14:nvPr/>
            </p14:nvContentPartPr>
            <p14:xfrm>
              <a:off x="5708280" y="2568040"/>
              <a:ext cx="257760" cy="389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2EFBA68-7D81-4BB7-9F43-4ACA53A74C0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690640" y="2550384"/>
                <a:ext cx="293400" cy="425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0F1B0A-15D2-4721-B69F-6100394E6FA0}"/>
                  </a:ext>
                </a:extLst>
              </p14:cNvPr>
              <p14:cNvContentPartPr/>
              <p14:nvPr/>
            </p14:nvContentPartPr>
            <p14:xfrm>
              <a:off x="6308760" y="2480200"/>
              <a:ext cx="2023560" cy="63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0F1B0A-15D2-4721-B69F-6100394E6FA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291120" y="2462560"/>
                <a:ext cx="2059200" cy="67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37C994-2565-4F66-BEF5-15F2B28D8787}"/>
                  </a:ext>
                </a:extLst>
              </p14:cNvPr>
              <p14:cNvContentPartPr/>
              <p14:nvPr/>
            </p14:nvContentPartPr>
            <p14:xfrm>
              <a:off x="4206720" y="3232240"/>
              <a:ext cx="641160" cy="493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37C994-2565-4F66-BEF5-15F2B28D878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189070" y="3214240"/>
                <a:ext cx="67682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2AD75EF-CE47-450B-B74D-34E4E3831BD8}"/>
                  </a:ext>
                </a:extLst>
              </p14:cNvPr>
              <p14:cNvContentPartPr/>
              <p14:nvPr/>
            </p14:nvContentPartPr>
            <p14:xfrm>
              <a:off x="6877920" y="3278320"/>
              <a:ext cx="1533600" cy="691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2AD75EF-CE47-450B-B74D-34E4E3831BD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860280" y="3260680"/>
                <a:ext cx="1569240" cy="72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9688AA0-6A69-48CB-848B-3EBD826A1422}"/>
                  </a:ext>
                </a:extLst>
              </p14:cNvPr>
              <p14:cNvContentPartPr/>
              <p14:nvPr/>
            </p14:nvContentPartPr>
            <p14:xfrm>
              <a:off x="5250000" y="3424840"/>
              <a:ext cx="1140480" cy="252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9688AA0-6A69-48CB-848B-3EBD826A142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232366" y="3407200"/>
                <a:ext cx="1176109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BAC946D-8A13-4234-8B5D-752530F4AB04}"/>
                  </a:ext>
                </a:extLst>
              </p14:cNvPr>
              <p14:cNvContentPartPr/>
              <p14:nvPr/>
            </p14:nvContentPartPr>
            <p14:xfrm>
              <a:off x="8666040" y="3708160"/>
              <a:ext cx="360" cy="4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BAC946D-8A13-4234-8B5D-752530F4AB0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648040" y="3690160"/>
                <a:ext cx="360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E823925-080F-446A-B445-132E27C191B8}"/>
                  </a:ext>
                </a:extLst>
              </p14:cNvPr>
              <p14:cNvContentPartPr/>
              <p14:nvPr/>
            </p14:nvContentPartPr>
            <p14:xfrm>
              <a:off x="3332280" y="3935680"/>
              <a:ext cx="4214880" cy="8701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E823925-080F-446A-B445-132E27C191B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314280" y="3917680"/>
                <a:ext cx="4250520" cy="90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1C515BE-A046-44E2-9292-CFF03A9C98AF}"/>
                  </a:ext>
                </a:extLst>
              </p14:cNvPr>
              <p14:cNvContentPartPr/>
              <p14:nvPr/>
            </p14:nvContentPartPr>
            <p14:xfrm>
              <a:off x="2516520" y="203920"/>
              <a:ext cx="257400" cy="293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1C515BE-A046-44E2-9292-CFF03A9C98A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498520" y="186280"/>
                <a:ext cx="29304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0313311-FBBF-407D-BD6E-948ED1FFCD7D}"/>
                  </a:ext>
                </a:extLst>
              </p14:cNvPr>
              <p14:cNvContentPartPr/>
              <p14:nvPr/>
            </p14:nvContentPartPr>
            <p14:xfrm>
              <a:off x="2925480" y="396160"/>
              <a:ext cx="149760" cy="95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0313311-FBBF-407D-BD6E-948ED1FFCD7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907840" y="378160"/>
                <a:ext cx="1854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691B82B-5705-471B-9FB4-F81614C631D5}"/>
                  </a:ext>
                </a:extLst>
              </p14:cNvPr>
              <p14:cNvContentPartPr/>
              <p14:nvPr/>
            </p14:nvContentPartPr>
            <p14:xfrm>
              <a:off x="3160200" y="349720"/>
              <a:ext cx="70920" cy="138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691B82B-5705-471B-9FB4-F81614C631D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142560" y="331720"/>
                <a:ext cx="1065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A2F6A32-5982-4B1C-9A10-058FE902C119}"/>
                  </a:ext>
                </a:extLst>
              </p14:cNvPr>
              <p14:cNvContentPartPr/>
              <p14:nvPr/>
            </p14:nvContentPartPr>
            <p14:xfrm>
              <a:off x="3321840" y="324520"/>
              <a:ext cx="113760" cy="147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A2F6A32-5982-4B1C-9A10-058FE902C11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303840" y="306880"/>
                <a:ext cx="1494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262614B-648F-4DA9-8585-185E78D6C2EC}"/>
                  </a:ext>
                </a:extLst>
              </p14:cNvPr>
              <p14:cNvContentPartPr/>
              <p14:nvPr/>
            </p14:nvContentPartPr>
            <p14:xfrm>
              <a:off x="3545400" y="375640"/>
              <a:ext cx="4320" cy="24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262614B-648F-4DA9-8585-185E78D6C2E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527400" y="35800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AF833AE-1B4F-4B61-BF2B-58012014D18F}"/>
                  </a:ext>
                </a:extLst>
              </p14:cNvPr>
              <p14:cNvContentPartPr/>
              <p14:nvPr/>
            </p14:nvContentPartPr>
            <p14:xfrm>
              <a:off x="3545400" y="26404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AF833AE-1B4F-4B61-BF2B-58012014D18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527400" y="246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81B6DB8-B1FB-430F-AF39-5E33A3BB70DA}"/>
                  </a:ext>
                </a:extLst>
              </p14:cNvPr>
              <p14:cNvContentPartPr/>
              <p14:nvPr/>
            </p14:nvContentPartPr>
            <p14:xfrm>
              <a:off x="4061640" y="290680"/>
              <a:ext cx="700920" cy="212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81B6DB8-B1FB-430F-AF39-5E33A3BB70D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043991" y="272680"/>
                <a:ext cx="736578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32B850A-F96F-45DE-9EA2-31B413263326}"/>
                  </a:ext>
                </a:extLst>
              </p14:cNvPr>
              <p14:cNvContentPartPr/>
              <p14:nvPr/>
            </p14:nvContentPartPr>
            <p14:xfrm>
              <a:off x="3646920" y="186640"/>
              <a:ext cx="315360" cy="301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32B850A-F96F-45DE-9EA2-31B41326332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629280" y="168640"/>
                <a:ext cx="35100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9FF096C-AC85-480F-B911-1AC4605B5853}"/>
                  </a:ext>
                </a:extLst>
              </p14:cNvPr>
              <p14:cNvContentPartPr/>
              <p14:nvPr/>
            </p14:nvContentPartPr>
            <p14:xfrm>
              <a:off x="3969120" y="1909600"/>
              <a:ext cx="125280" cy="108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9FF096C-AC85-480F-B911-1AC4605B585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951480" y="1891960"/>
                <a:ext cx="1609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F6DABE5-7DB5-4415-8798-1F0947029651}"/>
                  </a:ext>
                </a:extLst>
              </p14:cNvPr>
              <p14:cNvContentPartPr/>
              <p14:nvPr/>
            </p14:nvContentPartPr>
            <p14:xfrm>
              <a:off x="3683280" y="2123080"/>
              <a:ext cx="126720" cy="15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F6DABE5-7DB5-4415-8798-1F094702965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665640" y="2105440"/>
                <a:ext cx="1623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3A4A2E4-2D72-4035-802D-A4BF5AD42375}"/>
                  </a:ext>
                </a:extLst>
              </p14:cNvPr>
              <p14:cNvContentPartPr/>
              <p14:nvPr/>
            </p14:nvContentPartPr>
            <p14:xfrm>
              <a:off x="3324720" y="2183920"/>
              <a:ext cx="139680" cy="33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3A4A2E4-2D72-4035-802D-A4BF5AD4237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307080" y="2165920"/>
                <a:ext cx="1753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FAF27DA-FCFA-4B66-AB7F-83A80E285AEC}"/>
                  </a:ext>
                </a:extLst>
              </p14:cNvPr>
              <p14:cNvContentPartPr/>
              <p14:nvPr/>
            </p14:nvContentPartPr>
            <p14:xfrm>
              <a:off x="3024120" y="2285800"/>
              <a:ext cx="135720" cy="60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FAF27DA-FCFA-4B66-AB7F-83A80E285AE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006120" y="2267800"/>
                <a:ext cx="1713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93184EB-744A-4E3C-B7C9-B2A68B26022F}"/>
                  </a:ext>
                </a:extLst>
              </p14:cNvPr>
              <p14:cNvContentPartPr/>
              <p14:nvPr/>
            </p14:nvContentPartPr>
            <p14:xfrm>
              <a:off x="2651160" y="2417920"/>
              <a:ext cx="163080" cy="91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93184EB-744A-4E3C-B7C9-B2A68B26022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33520" y="2399920"/>
                <a:ext cx="1987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518D195-33EF-4D00-A92A-9B3247B65874}"/>
                  </a:ext>
                </a:extLst>
              </p14:cNvPr>
              <p14:cNvContentPartPr/>
              <p14:nvPr/>
            </p14:nvContentPartPr>
            <p14:xfrm>
              <a:off x="2458920" y="2600440"/>
              <a:ext cx="60480" cy="100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518D195-33EF-4D00-A92A-9B3247B6587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441280" y="2582800"/>
                <a:ext cx="961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329FFBF-315C-4F0F-B7A5-4D6BDD31B98C}"/>
                  </a:ext>
                </a:extLst>
              </p14:cNvPr>
              <p14:cNvContentPartPr/>
              <p14:nvPr/>
            </p14:nvContentPartPr>
            <p14:xfrm>
              <a:off x="2399880" y="2803840"/>
              <a:ext cx="58680" cy="126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329FFBF-315C-4F0F-B7A5-4D6BDD31B98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382240" y="2785840"/>
                <a:ext cx="943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2B56271-A466-4D68-AFB0-FA3EF313EF0E}"/>
                  </a:ext>
                </a:extLst>
              </p14:cNvPr>
              <p14:cNvContentPartPr/>
              <p14:nvPr/>
            </p14:nvContentPartPr>
            <p14:xfrm>
              <a:off x="2328600" y="3047560"/>
              <a:ext cx="59040" cy="118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2B56271-A466-4D68-AFB0-FA3EF313EF0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310960" y="3029560"/>
                <a:ext cx="946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FD97D67-8AC1-4B43-BD17-015635DEFFE7}"/>
                  </a:ext>
                </a:extLst>
              </p14:cNvPr>
              <p14:cNvContentPartPr/>
              <p14:nvPr/>
            </p14:nvContentPartPr>
            <p14:xfrm>
              <a:off x="2251920" y="3220360"/>
              <a:ext cx="74520" cy="932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FD97D67-8AC1-4B43-BD17-015635DEFFE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233920" y="3202360"/>
                <a:ext cx="1101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B21A99A-E564-4A71-98A9-E4BAA0B01F41}"/>
                  </a:ext>
                </a:extLst>
              </p14:cNvPr>
              <p14:cNvContentPartPr/>
              <p14:nvPr/>
            </p14:nvContentPartPr>
            <p14:xfrm>
              <a:off x="2181360" y="3372640"/>
              <a:ext cx="84600" cy="66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B21A99A-E564-4A71-98A9-E4BAA0B01F4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163720" y="3355000"/>
                <a:ext cx="1202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F114858-7EBF-43CD-94FD-60DD093BDA08}"/>
                  </a:ext>
                </a:extLst>
              </p14:cNvPr>
              <p14:cNvContentPartPr/>
              <p14:nvPr/>
            </p14:nvContentPartPr>
            <p14:xfrm>
              <a:off x="2295840" y="3749920"/>
              <a:ext cx="36720" cy="1108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F114858-7EBF-43CD-94FD-60DD093BDA0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277840" y="3732280"/>
                <a:ext cx="723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A34FD2B-6F20-45EF-B91F-CFE7401E1BE6}"/>
                  </a:ext>
                </a:extLst>
              </p14:cNvPr>
              <p14:cNvContentPartPr/>
              <p14:nvPr/>
            </p14:nvContentPartPr>
            <p14:xfrm>
              <a:off x="2377200" y="3650560"/>
              <a:ext cx="41760" cy="57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A34FD2B-6F20-45EF-B91F-CFE7401E1BE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359200" y="3632560"/>
                <a:ext cx="774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995FA9A-98EE-48AD-8CEC-8AFAC59061E4}"/>
                  </a:ext>
                </a:extLst>
              </p14:cNvPr>
              <p14:cNvContentPartPr/>
              <p14:nvPr/>
            </p14:nvContentPartPr>
            <p14:xfrm>
              <a:off x="2539560" y="3451480"/>
              <a:ext cx="16920" cy="741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995FA9A-98EE-48AD-8CEC-8AFAC59061E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521920" y="3433840"/>
                <a:ext cx="525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07D4E80-8924-4C2D-9674-D3669B8BA2DF}"/>
                  </a:ext>
                </a:extLst>
              </p14:cNvPr>
              <p14:cNvContentPartPr/>
              <p14:nvPr/>
            </p14:nvContentPartPr>
            <p14:xfrm>
              <a:off x="2610840" y="3288040"/>
              <a:ext cx="15840" cy="644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07D4E80-8924-4C2D-9674-D3669B8BA2D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592840" y="3270400"/>
                <a:ext cx="5148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2B97B0D-864C-4C0D-AA52-43A82D0F6DF2}"/>
                  </a:ext>
                </a:extLst>
              </p14:cNvPr>
              <p14:cNvContentPartPr/>
              <p14:nvPr/>
            </p14:nvContentPartPr>
            <p14:xfrm>
              <a:off x="2681760" y="3059800"/>
              <a:ext cx="14400" cy="694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2B97B0D-864C-4C0D-AA52-43A82D0F6DF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663760" y="3041800"/>
                <a:ext cx="500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83638BB-EAB6-42AC-8897-4DE006C7C438}"/>
                  </a:ext>
                </a:extLst>
              </p14:cNvPr>
              <p14:cNvContentPartPr/>
              <p14:nvPr/>
            </p14:nvContentPartPr>
            <p14:xfrm>
              <a:off x="2732880" y="2927320"/>
              <a:ext cx="10440" cy="19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83638BB-EAB6-42AC-8897-4DE006C7C43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714880" y="2909680"/>
                <a:ext cx="460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CC19A92-86D7-44E2-8F4D-9EF1ABCEAB72}"/>
                  </a:ext>
                </a:extLst>
              </p14:cNvPr>
              <p14:cNvContentPartPr/>
              <p14:nvPr/>
            </p14:nvContentPartPr>
            <p14:xfrm>
              <a:off x="2824320" y="2842720"/>
              <a:ext cx="28440" cy="223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CC19A92-86D7-44E2-8F4D-9EF1ABCEAB7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806320" y="2824720"/>
                <a:ext cx="640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AD3FC25-A42C-46F9-985D-9B67B878F1C0}"/>
                  </a:ext>
                </a:extLst>
              </p14:cNvPr>
              <p14:cNvContentPartPr/>
              <p14:nvPr/>
            </p14:nvContentPartPr>
            <p14:xfrm>
              <a:off x="2925480" y="2762800"/>
              <a:ext cx="36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AD3FC25-A42C-46F9-985D-9B67B878F1C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907840" y="2745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11FAF90-505A-4E19-9B42-053715AEA5F9}"/>
                  </a:ext>
                </a:extLst>
              </p14:cNvPr>
              <p14:cNvContentPartPr/>
              <p14:nvPr/>
            </p14:nvContentPartPr>
            <p14:xfrm>
              <a:off x="3037440" y="2663080"/>
              <a:ext cx="41760" cy="190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11FAF90-505A-4E19-9B42-053715AEA5F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019440" y="2645440"/>
                <a:ext cx="774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3569495-1673-47ED-AEDF-73D0FD793ECE}"/>
                  </a:ext>
                </a:extLst>
              </p14:cNvPr>
              <p14:cNvContentPartPr/>
              <p14:nvPr/>
            </p14:nvContentPartPr>
            <p14:xfrm>
              <a:off x="3169560" y="2620960"/>
              <a:ext cx="828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3569495-1673-47ED-AEDF-73D0FD793EC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51560" y="2602960"/>
                <a:ext cx="43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FB5915A-402A-4F01-94E2-664F29FA115C}"/>
                  </a:ext>
                </a:extLst>
              </p14:cNvPr>
              <p14:cNvContentPartPr/>
              <p14:nvPr/>
            </p14:nvContentPartPr>
            <p14:xfrm>
              <a:off x="3230400" y="2615200"/>
              <a:ext cx="50400" cy="162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FB5915A-402A-4F01-94E2-664F29FA115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212760" y="2597560"/>
                <a:ext cx="860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DCC9417-817C-4147-820E-5BCBDB122D1C}"/>
                  </a:ext>
                </a:extLst>
              </p14:cNvPr>
              <p14:cNvContentPartPr/>
              <p14:nvPr/>
            </p14:nvContentPartPr>
            <p14:xfrm>
              <a:off x="3453960" y="2547880"/>
              <a:ext cx="50400" cy="22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DCC9417-817C-4147-820E-5BCBDB122D1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435960" y="2529880"/>
                <a:ext cx="860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19D1B8B-7A0A-481D-984C-53F1BD366CD4}"/>
                  </a:ext>
                </a:extLst>
              </p14:cNvPr>
              <p14:cNvContentPartPr/>
              <p14:nvPr/>
            </p14:nvContentPartPr>
            <p14:xfrm>
              <a:off x="3646920" y="2482360"/>
              <a:ext cx="134640" cy="475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19D1B8B-7A0A-481D-984C-53F1BD366CD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629280" y="2464360"/>
                <a:ext cx="1702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F02FE81-F5EC-4F14-8174-6F53C0FF4629}"/>
                  </a:ext>
                </a:extLst>
              </p14:cNvPr>
              <p14:cNvContentPartPr/>
              <p14:nvPr/>
            </p14:nvContentPartPr>
            <p14:xfrm>
              <a:off x="3982440" y="2379760"/>
              <a:ext cx="105480" cy="48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F02FE81-F5EC-4F14-8174-6F53C0FF462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964440" y="2361760"/>
                <a:ext cx="1411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28E355C-30F6-4D2F-A4FE-1072A49381DC}"/>
                  </a:ext>
                </a:extLst>
              </p14:cNvPr>
              <p14:cNvContentPartPr/>
              <p14:nvPr/>
            </p14:nvContentPartPr>
            <p14:xfrm>
              <a:off x="4185480" y="2291200"/>
              <a:ext cx="56160" cy="658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28E355C-30F6-4D2F-A4FE-1072A49381D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167480" y="2273560"/>
                <a:ext cx="918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707C9D8-9771-4780-9286-A168344107FF}"/>
                  </a:ext>
                </a:extLst>
              </p14:cNvPr>
              <p14:cNvContentPartPr/>
              <p14:nvPr/>
            </p14:nvContentPartPr>
            <p14:xfrm>
              <a:off x="4297080" y="2179600"/>
              <a:ext cx="56160" cy="759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707C9D8-9771-4780-9286-A168344107F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279440" y="2161960"/>
                <a:ext cx="918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EB3C611-9374-4448-9A02-0B4131EA7F37}"/>
                  </a:ext>
                </a:extLst>
              </p14:cNvPr>
              <p14:cNvContentPartPr/>
              <p14:nvPr/>
            </p14:nvContentPartPr>
            <p14:xfrm>
              <a:off x="7893120" y="4222240"/>
              <a:ext cx="521640" cy="216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EB3C611-9374-4448-9A02-0B4131EA7F3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875480" y="4204600"/>
                <a:ext cx="5572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D075C84-CFF3-4FC0-986D-A1C7D8DBEBC6}"/>
                  </a:ext>
                </a:extLst>
              </p14:cNvPr>
              <p14:cNvContentPartPr/>
              <p14:nvPr/>
            </p14:nvContentPartPr>
            <p14:xfrm>
              <a:off x="7928400" y="4043320"/>
              <a:ext cx="6480" cy="10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D075C84-CFF3-4FC0-986D-A1C7D8DBEBC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910400" y="4025320"/>
                <a:ext cx="42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5FB5D64-A318-4E8E-9032-541B3AD071AF}"/>
                  </a:ext>
                </a:extLst>
              </p14:cNvPr>
              <p14:cNvContentPartPr/>
              <p14:nvPr/>
            </p14:nvContentPartPr>
            <p14:xfrm>
              <a:off x="3130320" y="5086600"/>
              <a:ext cx="413640" cy="244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5FB5D64-A318-4E8E-9032-541B3AD071A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112680" y="5068960"/>
                <a:ext cx="44928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426BD08-D407-4C68-8BC2-663EC88815CD}"/>
                  </a:ext>
                </a:extLst>
              </p14:cNvPr>
              <p14:cNvContentPartPr/>
              <p14:nvPr/>
            </p14:nvContentPartPr>
            <p14:xfrm>
              <a:off x="3972000" y="4812280"/>
              <a:ext cx="1975680" cy="5385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426BD08-D407-4C68-8BC2-663EC88815C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954000" y="4794640"/>
                <a:ext cx="201132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A5E251F-AAB3-4B78-BE6C-CDC0DCF34924}"/>
                  </a:ext>
                </a:extLst>
              </p14:cNvPr>
              <p14:cNvContentPartPr/>
              <p14:nvPr/>
            </p14:nvContentPartPr>
            <p14:xfrm>
              <a:off x="6299040" y="4859080"/>
              <a:ext cx="1312920" cy="4546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A5E251F-AAB3-4B78-BE6C-CDC0DCF3492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281040" y="4841440"/>
                <a:ext cx="1348560" cy="49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683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600292E-82DE-4FDA-B938-1D90B0D0BFFE}"/>
                  </a:ext>
                </a:extLst>
              </p14:cNvPr>
              <p14:cNvContentPartPr/>
              <p14:nvPr/>
            </p14:nvContentPartPr>
            <p14:xfrm>
              <a:off x="7700880" y="138040"/>
              <a:ext cx="1102680" cy="653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600292E-82DE-4FDA-B938-1D90B0D0BF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82880" y="120040"/>
                <a:ext cx="1138320" cy="68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D405389-4B28-496B-8E0F-E7B727BAD9C9}"/>
                  </a:ext>
                </a:extLst>
              </p14:cNvPr>
              <p14:cNvContentPartPr/>
              <p14:nvPr/>
            </p14:nvContentPartPr>
            <p14:xfrm>
              <a:off x="436440" y="292120"/>
              <a:ext cx="1759680" cy="662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D405389-4B28-496B-8E0F-E7B727BAD9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800" y="274470"/>
                <a:ext cx="1795320" cy="697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5512382-DD3F-481D-853C-E670F09940DD}"/>
                  </a:ext>
                </a:extLst>
              </p14:cNvPr>
              <p14:cNvContentPartPr/>
              <p14:nvPr/>
            </p14:nvContentPartPr>
            <p14:xfrm>
              <a:off x="2604360" y="416320"/>
              <a:ext cx="677160" cy="387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5512382-DD3F-481D-853C-E670F09940D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86720" y="398680"/>
                <a:ext cx="71280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6F7BADF-7635-4E21-975C-39C273B46D72}"/>
                  </a:ext>
                </a:extLst>
              </p14:cNvPr>
              <p14:cNvContentPartPr/>
              <p14:nvPr/>
            </p14:nvContentPartPr>
            <p14:xfrm>
              <a:off x="2447760" y="1107160"/>
              <a:ext cx="681840" cy="3556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6F7BADF-7635-4E21-975C-39C273B46D7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30111" y="1089520"/>
                <a:ext cx="717499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42B57DE-C6D3-423C-A519-4EA5D6D6E1B0}"/>
                  </a:ext>
                </a:extLst>
              </p14:cNvPr>
              <p14:cNvContentPartPr/>
              <p14:nvPr/>
            </p14:nvContentPartPr>
            <p14:xfrm>
              <a:off x="438960" y="1028680"/>
              <a:ext cx="1562040" cy="6480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42B57DE-C6D3-423C-A519-4EA5D6D6E1B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0960" y="1011040"/>
                <a:ext cx="159768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8C128F4-67B2-498B-A8F0-3C4626CDB49F}"/>
                  </a:ext>
                </a:extLst>
              </p14:cNvPr>
              <p14:cNvContentPartPr/>
              <p14:nvPr/>
            </p14:nvContentPartPr>
            <p14:xfrm>
              <a:off x="3326520" y="1111840"/>
              <a:ext cx="1275480" cy="7675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8C128F4-67B2-498B-A8F0-3C4626CDB4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08880" y="1093848"/>
                <a:ext cx="1311120" cy="803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3A44297-EB45-460D-8F76-33A256B67657}"/>
                  </a:ext>
                </a:extLst>
              </p14:cNvPr>
              <p14:cNvContentPartPr/>
              <p14:nvPr/>
            </p14:nvContentPartPr>
            <p14:xfrm>
              <a:off x="1469280" y="1502800"/>
              <a:ext cx="4239000" cy="33282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3A44297-EB45-460D-8F76-33A256B6765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51640" y="1484800"/>
                <a:ext cx="4274640" cy="336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7601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5FC0CFD-06BF-4D25-978A-761106D20861}"/>
                  </a:ext>
                </a:extLst>
              </p14:cNvPr>
              <p14:cNvContentPartPr/>
              <p14:nvPr/>
            </p14:nvContentPartPr>
            <p14:xfrm>
              <a:off x="1899480" y="150280"/>
              <a:ext cx="6558120" cy="705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5FC0CFD-06BF-4D25-978A-761106D208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1840" y="132280"/>
                <a:ext cx="6593760" cy="7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F86683F1-3B2E-4586-8BB7-411EB4173C2B}"/>
                  </a:ext>
                </a:extLst>
              </p14:cNvPr>
              <p14:cNvContentPartPr/>
              <p14:nvPr/>
            </p14:nvContentPartPr>
            <p14:xfrm>
              <a:off x="6504960" y="1199320"/>
              <a:ext cx="129600" cy="1720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F86683F1-3B2E-4586-8BB7-411EB4173C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87320" y="1181320"/>
                <a:ext cx="1652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DA759B4-C2E0-42BA-9600-C016646E0DCA}"/>
                  </a:ext>
                </a:extLst>
              </p14:cNvPr>
              <p14:cNvContentPartPr/>
              <p14:nvPr/>
            </p14:nvContentPartPr>
            <p14:xfrm>
              <a:off x="6755880" y="1187080"/>
              <a:ext cx="214920" cy="1674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DA759B4-C2E0-42BA-9600-C016646E0D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38240" y="1169080"/>
                <a:ext cx="2505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A76A93B4-97D7-4DE2-8284-4751D4F2E0A3}"/>
                  </a:ext>
                </a:extLst>
              </p14:cNvPr>
              <p14:cNvContentPartPr/>
              <p14:nvPr/>
            </p14:nvContentPartPr>
            <p14:xfrm>
              <a:off x="7040640" y="1201480"/>
              <a:ext cx="304920" cy="1296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A76A93B4-97D7-4DE2-8284-4751D4F2E0A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22640" y="1183840"/>
                <a:ext cx="3405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41D2DC2-8416-4A04-BACC-D15FE5D65E20}"/>
                  </a:ext>
                </a:extLst>
              </p14:cNvPr>
              <p14:cNvContentPartPr/>
              <p14:nvPr/>
            </p14:nvContentPartPr>
            <p14:xfrm>
              <a:off x="7517640" y="924280"/>
              <a:ext cx="30960" cy="4082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41D2DC2-8416-4A04-BACC-D15FE5D65E2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00000" y="906640"/>
                <a:ext cx="6660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7F10F70F-F61B-47DE-87ED-184B31E13484}"/>
                  </a:ext>
                </a:extLst>
              </p14:cNvPr>
              <p14:cNvContentPartPr/>
              <p14:nvPr/>
            </p14:nvContentPartPr>
            <p14:xfrm>
              <a:off x="7416480" y="1105000"/>
              <a:ext cx="626040" cy="2541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7F10F70F-F61B-47DE-87ED-184B31E1348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98480" y="1087360"/>
                <a:ext cx="6616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B101220-F4B5-45DF-9731-0E7124FE9E82}"/>
                  </a:ext>
                </a:extLst>
              </p14:cNvPr>
              <p14:cNvContentPartPr/>
              <p14:nvPr/>
            </p14:nvContentPartPr>
            <p14:xfrm>
              <a:off x="8097240" y="1134880"/>
              <a:ext cx="370440" cy="2174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B101220-F4B5-45DF-9731-0E7124FE9E8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79600" y="1117240"/>
                <a:ext cx="40608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EE8BFC9-13FF-43BF-B646-2357A2896C5B}"/>
                  </a:ext>
                </a:extLst>
              </p14:cNvPr>
              <p14:cNvContentPartPr/>
              <p14:nvPr/>
            </p14:nvContentPartPr>
            <p14:xfrm>
              <a:off x="8366160" y="886480"/>
              <a:ext cx="394560" cy="5619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EE8BFC9-13FF-43BF-B646-2357A2896C5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48160" y="868480"/>
                <a:ext cx="43020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4F79FBF9-4BA7-4837-A22A-33DF288E5827}"/>
                  </a:ext>
                </a:extLst>
              </p14:cNvPr>
              <p14:cNvContentPartPr/>
              <p14:nvPr/>
            </p14:nvContentPartPr>
            <p14:xfrm>
              <a:off x="717960" y="1020040"/>
              <a:ext cx="5606640" cy="42091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4F79FBF9-4BA7-4837-A22A-33DF288E582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0320" y="1002040"/>
                <a:ext cx="5642280" cy="42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0F007992-A0BF-494C-955C-D63A683D40B0}"/>
                  </a:ext>
                </a:extLst>
              </p14:cNvPr>
              <p14:cNvContentPartPr/>
              <p14:nvPr/>
            </p14:nvContentPartPr>
            <p14:xfrm>
              <a:off x="8148000" y="1636360"/>
              <a:ext cx="253800" cy="20268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0F007992-A0BF-494C-955C-D63A683D40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30000" y="1618720"/>
                <a:ext cx="2894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DF4FBA1E-E2F2-4012-A857-246588D67B52}"/>
                  </a:ext>
                </a:extLst>
              </p14:cNvPr>
              <p14:cNvContentPartPr/>
              <p14:nvPr/>
            </p14:nvContentPartPr>
            <p14:xfrm>
              <a:off x="6613680" y="1501720"/>
              <a:ext cx="1384560" cy="5418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DF4FBA1E-E2F2-4012-A857-246588D67B5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95680" y="1483732"/>
                <a:ext cx="1420200" cy="577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9FE4841D-9EAF-4E78-99D2-5EF182204634}"/>
                  </a:ext>
                </a:extLst>
              </p14:cNvPr>
              <p14:cNvContentPartPr/>
              <p14:nvPr/>
            </p14:nvContentPartPr>
            <p14:xfrm>
              <a:off x="8603040" y="1861360"/>
              <a:ext cx="16560" cy="18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9FE4841D-9EAF-4E78-99D2-5EF18220463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585040" y="1843360"/>
                <a:ext cx="52200" cy="5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76624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5FC0CFD-06BF-4D25-978A-761106D20861}"/>
                  </a:ext>
                </a:extLst>
              </p14:cNvPr>
              <p14:cNvContentPartPr/>
              <p14:nvPr/>
            </p14:nvContentPartPr>
            <p14:xfrm>
              <a:off x="1899480" y="150280"/>
              <a:ext cx="6558120" cy="705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5FC0CFD-06BF-4D25-978A-761106D208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1840" y="132280"/>
                <a:ext cx="6593760" cy="7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F86683F1-3B2E-4586-8BB7-411EB4173C2B}"/>
                  </a:ext>
                </a:extLst>
              </p14:cNvPr>
              <p14:cNvContentPartPr/>
              <p14:nvPr/>
            </p14:nvContentPartPr>
            <p14:xfrm>
              <a:off x="6504960" y="1199320"/>
              <a:ext cx="129600" cy="1720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F86683F1-3B2E-4586-8BB7-411EB4173C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87320" y="1181320"/>
                <a:ext cx="1652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DA759B4-C2E0-42BA-9600-C016646E0DCA}"/>
                  </a:ext>
                </a:extLst>
              </p14:cNvPr>
              <p14:cNvContentPartPr/>
              <p14:nvPr/>
            </p14:nvContentPartPr>
            <p14:xfrm>
              <a:off x="6755880" y="1187080"/>
              <a:ext cx="214920" cy="1674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DA759B4-C2E0-42BA-9600-C016646E0D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38240" y="1169080"/>
                <a:ext cx="2505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A76A93B4-97D7-4DE2-8284-4751D4F2E0A3}"/>
                  </a:ext>
                </a:extLst>
              </p14:cNvPr>
              <p14:cNvContentPartPr/>
              <p14:nvPr/>
            </p14:nvContentPartPr>
            <p14:xfrm>
              <a:off x="7040640" y="1201480"/>
              <a:ext cx="304920" cy="1296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A76A93B4-97D7-4DE2-8284-4751D4F2E0A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22640" y="1183840"/>
                <a:ext cx="3405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41D2DC2-8416-4A04-BACC-D15FE5D65E20}"/>
                  </a:ext>
                </a:extLst>
              </p14:cNvPr>
              <p14:cNvContentPartPr/>
              <p14:nvPr/>
            </p14:nvContentPartPr>
            <p14:xfrm>
              <a:off x="7517640" y="924280"/>
              <a:ext cx="30960" cy="4082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41D2DC2-8416-4A04-BACC-D15FE5D65E2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00000" y="906640"/>
                <a:ext cx="6660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7F10F70F-F61B-47DE-87ED-184B31E13484}"/>
                  </a:ext>
                </a:extLst>
              </p14:cNvPr>
              <p14:cNvContentPartPr/>
              <p14:nvPr/>
            </p14:nvContentPartPr>
            <p14:xfrm>
              <a:off x="7416480" y="1105000"/>
              <a:ext cx="626040" cy="2541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7F10F70F-F61B-47DE-87ED-184B31E1348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98480" y="1087360"/>
                <a:ext cx="6616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B101220-F4B5-45DF-9731-0E7124FE9E82}"/>
                  </a:ext>
                </a:extLst>
              </p14:cNvPr>
              <p14:cNvContentPartPr/>
              <p14:nvPr/>
            </p14:nvContentPartPr>
            <p14:xfrm>
              <a:off x="8097240" y="1134880"/>
              <a:ext cx="370440" cy="2174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B101220-F4B5-45DF-9731-0E7124FE9E8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79600" y="1117240"/>
                <a:ext cx="40608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EE8BFC9-13FF-43BF-B646-2357A2896C5B}"/>
                  </a:ext>
                </a:extLst>
              </p14:cNvPr>
              <p14:cNvContentPartPr/>
              <p14:nvPr/>
            </p14:nvContentPartPr>
            <p14:xfrm>
              <a:off x="8366160" y="886480"/>
              <a:ext cx="394560" cy="5619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EE8BFC9-13FF-43BF-B646-2357A2896C5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48160" y="868480"/>
                <a:ext cx="43020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4F79FBF9-4BA7-4837-A22A-33DF288E5827}"/>
                  </a:ext>
                </a:extLst>
              </p14:cNvPr>
              <p14:cNvContentPartPr/>
              <p14:nvPr/>
            </p14:nvContentPartPr>
            <p14:xfrm>
              <a:off x="717960" y="1020040"/>
              <a:ext cx="5606640" cy="42091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4F79FBF9-4BA7-4837-A22A-33DF288E582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0320" y="1002040"/>
                <a:ext cx="5642280" cy="42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0F007992-A0BF-494C-955C-D63A683D40B0}"/>
                  </a:ext>
                </a:extLst>
              </p14:cNvPr>
              <p14:cNvContentPartPr/>
              <p14:nvPr/>
            </p14:nvContentPartPr>
            <p14:xfrm>
              <a:off x="8148000" y="1636360"/>
              <a:ext cx="253800" cy="20268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0F007992-A0BF-494C-955C-D63A683D40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30000" y="1618720"/>
                <a:ext cx="2894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DF4FBA1E-E2F2-4012-A857-246588D67B52}"/>
                  </a:ext>
                </a:extLst>
              </p14:cNvPr>
              <p14:cNvContentPartPr/>
              <p14:nvPr/>
            </p14:nvContentPartPr>
            <p14:xfrm>
              <a:off x="6613680" y="1501720"/>
              <a:ext cx="1384560" cy="5418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DF4FBA1E-E2F2-4012-A857-246588D67B5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95680" y="1483732"/>
                <a:ext cx="1420200" cy="577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9FE4841D-9EAF-4E78-99D2-5EF182204634}"/>
                  </a:ext>
                </a:extLst>
              </p14:cNvPr>
              <p14:cNvContentPartPr/>
              <p14:nvPr/>
            </p14:nvContentPartPr>
            <p14:xfrm>
              <a:off x="8603040" y="1861360"/>
              <a:ext cx="16560" cy="18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9FE4841D-9EAF-4E78-99D2-5EF18220463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585040" y="1843360"/>
                <a:ext cx="522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977A494-19F7-424F-A905-9B3788662ECA}"/>
                  </a:ext>
                </a:extLst>
              </p14:cNvPr>
              <p14:cNvContentPartPr/>
              <p14:nvPr/>
            </p14:nvContentPartPr>
            <p14:xfrm>
              <a:off x="4506600" y="2549680"/>
              <a:ext cx="34920" cy="274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977A494-19F7-424F-A905-9B3788662EC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88960" y="2532040"/>
                <a:ext cx="7056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6775BB-52C6-4A8B-AEE1-3BDE0CD95C1A}"/>
                  </a:ext>
                </a:extLst>
              </p14:cNvPr>
              <p14:cNvContentPartPr/>
              <p14:nvPr/>
            </p14:nvContentPartPr>
            <p14:xfrm>
              <a:off x="4358280" y="2488480"/>
              <a:ext cx="404280" cy="61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6775BB-52C6-4A8B-AEE1-3BDE0CD95C1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40280" y="2470480"/>
                <a:ext cx="4399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B40027D-D8EF-47EC-9D70-B91F32839B5D}"/>
                  </a:ext>
                </a:extLst>
              </p14:cNvPr>
              <p14:cNvContentPartPr/>
              <p14:nvPr/>
            </p14:nvContentPartPr>
            <p14:xfrm>
              <a:off x="4378440" y="2773600"/>
              <a:ext cx="396360" cy="71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B40027D-D8EF-47EC-9D70-B91F32839B5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60800" y="2755960"/>
                <a:ext cx="4320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490DD1-5F64-4130-99FB-8D53F6D3B848}"/>
                  </a:ext>
                </a:extLst>
              </p14:cNvPr>
              <p14:cNvContentPartPr/>
              <p14:nvPr/>
            </p14:nvContentPartPr>
            <p14:xfrm>
              <a:off x="4949040" y="2632480"/>
              <a:ext cx="226800" cy="163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490DD1-5F64-4130-99FB-8D53F6D3B84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31040" y="2614840"/>
                <a:ext cx="2624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05C9F72-2EBE-43E5-94D7-5425E27DAE99}"/>
                  </a:ext>
                </a:extLst>
              </p14:cNvPr>
              <p14:cNvContentPartPr/>
              <p14:nvPr/>
            </p14:nvContentPartPr>
            <p14:xfrm>
              <a:off x="5578320" y="2443480"/>
              <a:ext cx="63000" cy="349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05C9F72-2EBE-43E5-94D7-5425E27DAE9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60320" y="2425480"/>
                <a:ext cx="9864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7FFEA0E-83AD-4A34-AAF4-7C4036D284BF}"/>
                  </a:ext>
                </a:extLst>
              </p14:cNvPr>
              <p14:cNvContentPartPr/>
              <p14:nvPr/>
            </p14:nvContentPartPr>
            <p14:xfrm>
              <a:off x="5455560" y="2610160"/>
              <a:ext cx="255240" cy="31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7FFEA0E-83AD-4A34-AAF4-7C4036D284B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437920" y="2592520"/>
                <a:ext cx="2908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4EFC906-2400-4213-9ABF-D498D0F1705E}"/>
                  </a:ext>
                </a:extLst>
              </p14:cNvPr>
              <p14:cNvContentPartPr/>
              <p14:nvPr/>
            </p14:nvContentPartPr>
            <p14:xfrm>
              <a:off x="5770560" y="2468320"/>
              <a:ext cx="124200" cy="307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4EFC906-2400-4213-9ABF-D498D0F1705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52560" y="2450680"/>
                <a:ext cx="15984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58EC8B2-9376-439F-A4A9-63CB6F922EFF}"/>
                  </a:ext>
                </a:extLst>
              </p14:cNvPr>
              <p14:cNvContentPartPr/>
              <p14:nvPr/>
            </p14:nvContentPartPr>
            <p14:xfrm>
              <a:off x="6013560" y="2648680"/>
              <a:ext cx="31680" cy="10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58EC8B2-9376-439F-A4A9-63CB6F922EF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95560" y="2631040"/>
                <a:ext cx="673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1C52880-D156-46A1-BFAD-F7DCEC405E44}"/>
                  </a:ext>
                </a:extLst>
              </p14:cNvPr>
              <p14:cNvContentPartPr/>
              <p14:nvPr/>
            </p14:nvContentPartPr>
            <p14:xfrm>
              <a:off x="6028680" y="2438080"/>
              <a:ext cx="16560" cy="40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1C52880-D156-46A1-BFAD-F7DCEC405E4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10680" y="2420440"/>
                <a:ext cx="522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3CEE89B-57A5-44F9-BA2A-E68B2D147253}"/>
                  </a:ext>
                </a:extLst>
              </p14:cNvPr>
              <p14:cNvContentPartPr/>
              <p14:nvPr/>
            </p14:nvContentPartPr>
            <p14:xfrm>
              <a:off x="6169800" y="2611960"/>
              <a:ext cx="139320" cy="162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3CEE89B-57A5-44F9-BA2A-E68B2D14725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52160" y="2593960"/>
                <a:ext cx="1749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F27490-4AAD-4A96-93C3-9C90D8A6608C}"/>
                  </a:ext>
                </a:extLst>
              </p14:cNvPr>
              <p14:cNvContentPartPr/>
              <p14:nvPr/>
            </p14:nvContentPartPr>
            <p14:xfrm>
              <a:off x="6405960" y="2732560"/>
              <a:ext cx="96480" cy="1047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F27490-4AAD-4A96-93C3-9C90D8A6608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387960" y="2714920"/>
                <a:ext cx="1321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773C8FA-CB64-4D52-834E-6E6947E13DF4}"/>
                  </a:ext>
                </a:extLst>
              </p14:cNvPr>
              <p14:cNvContentPartPr/>
              <p14:nvPr/>
            </p14:nvContentPartPr>
            <p14:xfrm>
              <a:off x="6810240" y="2637160"/>
              <a:ext cx="320040" cy="160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773C8FA-CB64-4D52-834E-6E6947E13DF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92600" y="2619160"/>
                <a:ext cx="3556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9F2FD7C-EDD0-4CF6-B37A-27DB5D655521}"/>
                  </a:ext>
                </a:extLst>
              </p14:cNvPr>
              <p14:cNvContentPartPr/>
              <p14:nvPr/>
            </p14:nvContentPartPr>
            <p14:xfrm>
              <a:off x="7428000" y="2614480"/>
              <a:ext cx="180720" cy="181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9F2FD7C-EDD0-4CF6-B37A-27DB5D65552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10360" y="2596480"/>
                <a:ext cx="21636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E8B4E53-1422-41DB-994A-AB94387A0897}"/>
                  </a:ext>
                </a:extLst>
              </p14:cNvPr>
              <p14:cNvContentPartPr/>
              <p14:nvPr/>
            </p14:nvContentPartPr>
            <p14:xfrm>
              <a:off x="7777200" y="2380120"/>
              <a:ext cx="543600" cy="372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E8B4E53-1422-41DB-994A-AB94387A089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759560" y="2362120"/>
                <a:ext cx="57924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65D5C2D-3D99-479A-9AAE-DBA2E752328E}"/>
                  </a:ext>
                </a:extLst>
              </p14:cNvPr>
              <p14:cNvContentPartPr/>
              <p14:nvPr/>
            </p14:nvContentPartPr>
            <p14:xfrm>
              <a:off x="8457600" y="2570200"/>
              <a:ext cx="193680" cy="198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65D5C2D-3D99-479A-9AAE-DBA2E752328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439960" y="2552200"/>
                <a:ext cx="22932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1A3EC9C-12AF-4102-864E-8462C11250C9}"/>
                  </a:ext>
                </a:extLst>
              </p14:cNvPr>
              <p14:cNvContentPartPr/>
              <p14:nvPr/>
            </p14:nvContentPartPr>
            <p14:xfrm>
              <a:off x="5130120" y="3208840"/>
              <a:ext cx="20160" cy="132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1A3EC9C-12AF-4102-864E-8462C11250C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12480" y="3191200"/>
                <a:ext cx="55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468A9B0-65DD-4345-9491-EAACF29E92BD}"/>
                  </a:ext>
                </a:extLst>
              </p14:cNvPr>
              <p14:cNvContentPartPr/>
              <p14:nvPr/>
            </p14:nvContentPartPr>
            <p14:xfrm>
              <a:off x="5128320" y="3037480"/>
              <a:ext cx="32760" cy="46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468A9B0-65DD-4345-9491-EAACF29E92B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10680" y="3019840"/>
                <a:ext cx="684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E623EDE-9014-4559-8238-83F79D08318E}"/>
                  </a:ext>
                </a:extLst>
              </p14:cNvPr>
              <p14:cNvContentPartPr/>
              <p14:nvPr/>
            </p14:nvContentPartPr>
            <p14:xfrm>
              <a:off x="5356920" y="3128920"/>
              <a:ext cx="109080" cy="224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E623EDE-9014-4559-8238-83F79D08318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338920" y="3111280"/>
                <a:ext cx="1447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02BB0FC-4323-4446-9678-813D174DCDAE}"/>
                  </a:ext>
                </a:extLst>
              </p14:cNvPr>
              <p14:cNvContentPartPr/>
              <p14:nvPr/>
            </p14:nvContentPartPr>
            <p14:xfrm>
              <a:off x="5892240" y="2894560"/>
              <a:ext cx="2206080" cy="482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02BB0FC-4323-4446-9678-813D174DCDA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874600" y="2876560"/>
                <a:ext cx="224172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7236E92-ABE7-48EC-8A6F-A0B0B7F49C7F}"/>
                  </a:ext>
                </a:extLst>
              </p14:cNvPr>
              <p14:cNvContentPartPr/>
              <p14:nvPr/>
            </p14:nvContentPartPr>
            <p14:xfrm>
              <a:off x="5323440" y="3477760"/>
              <a:ext cx="1186560" cy="417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7236E92-ABE7-48EC-8A6F-A0B0B7F49C7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305800" y="3459760"/>
                <a:ext cx="122220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A50FC0B3-97FC-46A4-95A4-3E067BE60A2C}"/>
                  </a:ext>
                </a:extLst>
              </p14:cNvPr>
              <p14:cNvContentPartPr/>
              <p14:nvPr/>
            </p14:nvContentPartPr>
            <p14:xfrm>
              <a:off x="8631840" y="3677560"/>
              <a:ext cx="4320" cy="82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A50FC0B3-97FC-46A4-95A4-3E067BE60A2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613840" y="365992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72E09466-BC60-43B4-83DA-65FE852BA16F}"/>
                  </a:ext>
                </a:extLst>
              </p14:cNvPr>
              <p14:cNvContentPartPr/>
              <p14:nvPr/>
            </p14:nvContentPartPr>
            <p14:xfrm>
              <a:off x="8925600" y="3901120"/>
              <a:ext cx="5760" cy="176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72E09466-BC60-43B4-83DA-65FE852BA16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907960" y="3883480"/>
                <a:ext cx="414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1F776A8-1B55-4BA8-9807-ED55EF6D4AAF}"/>
                  </a:ext>
                </a:extLst>
              </p14:cNvPr>
              <p14:cNvContentPartPr/>
              <p14:nvPr/>
            </p14:nvContentPartPr>
            <p14:xfrm>
              <a:off x="7904280" y="3738400"/>
              <a:ext cx="885600" cy="2041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1F776A8-1B55-4BA8-9807-ED55EF6D4AA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886287" y="3720400"/>
                <a:ext cx="921226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A9354B2A-7E12-41FE-8641-1898E63D2950}"/>
                  </a:ext>
                </a:extLst>
              </p14:cNvPr>
              <p14:cNvContentPartPr/>
              <p14:nvPr/>
            </p14:nvContentPartPr>
            <p14:xfrm>
              <a:off x="7660200" y="3707080"/>
              <a:ext cx="121320" cy="2160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A9354B2A-7E12-41FE-8641-1898E63D295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642560" y="3689440"/>
                <a:ext cx="1569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3EB8E48-E90F-4CAB-8E5B-ADC8082FF283}"/>
                  </a:ext>
                </a:extLst>
              </p14:cNvPr>
              <p14:cNvContentPartPr/>
              <p14:nvPr/>
            </p14:nvContentPartPr>
            <p14:xfrm>
              <a:off x="6715200" y="3525280"/>
              <a:ext cx="655560" cy="3772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3EB8E48-E90F-4CAB-8E5B-ADC8082FF28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697560" y="3507280"/>
                <a:ext cx="691200" cy="41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39428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5FC0CFD-06BF-4D25-978A-761106D20861}"/>
                  </a:ext>
                </a:extLst>
              </p14:cNvPr>
              <p14:cNvContentPartPr/>
              <p14:nvPr/>
            </p14:nvContentPartPr>
            <p14:xfrm>
              <a:off x="1899480" y="150280"/>
              <a:ext cx="6558120" cy="705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5FC0CFD-06BF-4D25-978A-761106D208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1840" y="132280"/>
                <a:ext cx="6593760" cy="7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F86683F1-3B2E-4586-8BB7-411EB4173C2B}"/>
                  </a:ext>
                </a:extLst>
              </p14:cNvPr>
              <p14:cNvContentPartPr/>
              <p14:nvPr/>
            </p14:nvContentPartPr>
            <p14:xfrm>
              <a:off x="6504960" y="1199320"/>
              <a:ext cx="129600" cy="1720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F86683F1-3B2E-4586-8BB7-411EB4173C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87320" y="1181320"/>
                <a:ext cx="1652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DA759B4-C2E0-42BA-9600-C016646E0DCA}"/>
                  </a:ext>
                </a:extLst>
              </p14:cNvPr>
              <p14:cNvContentPartPr/>
              <p14:nvPr/>
            </p14:nvContentPartPr>
            <p14:xfrm>
              <a:off x="6755880" y="1187080"/>
              <a:ext cx="214920" cy="1674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DA759B4-C2E0-42BA-9600-C016646E0D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38240" y="1169080"/>
                <a:ext cx="2505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A76A93B4-97D7-4DE2-8284-4751D4F2E0A3}"/>
                  </a:ext>
                </a:extLst>
              </p14:cNvPr>
              <p14:cNvContentPartPr/>
              <p14:nvPr/>
            </p14:nvContentPartPr>
            <p14:xfrm>
              <a:off x="7040640" y="1201480"/>
              <a:ext cx="304920" cy="1296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A76A93B4-97D7-4DE2-8284-4751D4F2E0A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22640" y="1183840"/>
                <a:ext cx="3405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41D2DC2-8416-4A04-BACC-D15FE5D65E20}"/>
                  </a:ext>
                </a:extLst>
              </p14:cNvPr>
              <p14:cNvContentPartPr/>
              <p14:nvPr/>
            </p14:nvContentPartPr>
            <p14:xfrm>
              <a:off x="7517640" y="924280"/>
              <a:ext cx="30960" cy="4082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41D2DC2-8416-4A04-BACC-D15FE5D65E2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00000" y="906640"/>
                <a:ext cx="6660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7F10F70F-F61B-47DE-87ED-184B31E13484}"/>
                  </a:ext>
                </a:extLst>
              </p14:cNvPr>
              <p14:cNvContentPartPr/>
              <p14:nvPr/>
            </p14:nvContentPartPr>
            <p14:xfrm>
              <a:off x="7416480" y="1105000"/>
              <a:ext cx="626040" cy="2541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7F10F70F-F61B-47DE-87ED-184B31E1348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98480" y="1087360"/>
                <a:ext cx="6616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B101220-F4B5-45DF-9731-0E7124FE9E82}"/>
                  </a:ext>
                </a:extLst>
              </p14:cNvPr>
              <p14:cNvContentPartPr/>
              <p14:nvPr/>
            </p14:nvContentPartPr>
            <p14:xfrm>
              <a:off x="8097240" y="1134880"/>
              <a:ext cx="370440" cy="2174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B101220-F4B5-45DF-9731-0E7124FE9E8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79600" y="1117240"/>
                <a:ext cx="40608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EE8BFC9-13FF-43BF-B646-2357A2896C5B}"/>
                  </a:ext>
                </a:extLst>
              </p14:cNvPr>
              <p14:cNvContentPartPr/>
              <p14:nvPr/>
            </p14:nvContentPartPr>
            <p14:xfrm>
              <a:off x="8366160" y="886480"/>
              <a:ext cx="394560" cy="5619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EE8BFC9-13FF-43BF-B646-2357A2896C5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48160" y="868480"/>
                <a:ext cx="43020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4F79FBF9-4BA7-4837-A22A-33DF288E5827}"/>
                  </a:ext>
                </a:extLst>
              </p14:cNvPr>
              <p14:cNvContentPartPr/>
              <p14:nvPr/>
            </p14:nvContentPartPr>
            <p14:xfrm>
              <a:off x="717960" y="1020040"/>
              <a:ext cx="5606640" cy="42091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4F79FBF9-4BA7-4837-A22A-33DF288E582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0320" y="1002040"/>
                <a:ext cx="5642280" cy="42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0F007992-A0BF-494C-955C-D63A683D40B0}"/>
                  </a:ext>
                </a:extLst>
              </p14:cNvPr>
              <p14:cNvContentPartPr/>
              <p14:nvPr/>
            </p14:nvContentPartPr>
            <p14:xfrm>
              <a:off x="8148000" y="1636360"/>
              <a:ext cx="253800" cy="20268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0F007992-A0BF-494C-955C-D63A683D40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30000" y="1618720"/>
                <a:ext cx="2894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DF4FBA1E-E2F2-4012-A857-246588D67B52}"/>
                  </a:ext>
                </a:extLst>
              </p14:cNvPr>
              <p14:cNvContentPartPr/>
              <p14:nvPr/>
            </p14:nvContentPartPr>
            <p14:xfrm>
              <a:off x="6613680" y="1501720"/>
              <a:ext cx="1384560" cy="5418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DF4FBA1E-E2F2-4012-A857-246588D67B5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95680" y="1483732"/>
                <a:ext cx="1420200" cy="577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9FE4841D-9EAF-4E78-99D2-5EF182204634}"/>
                  </a:ext>
                </a:extLst>
              </p14:cNvPr>
              <p14:cNvContentPartPr/>
              <p14:nvPr/>
            </p14:nvContentPartPr>
            <p14:xfrm>
              <a:off x="8603040" y="1861360"/>
              <a:ext cx="16560" cy="18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9FE4841D-9EAF-4E78-99D2-5EF18220463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585040" y="1843360"/>
                <a:ext cx="522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977A494-19F7-424F-A905-9B3788662ECA}"/>
                  </a:ext>
                </a:extLst>
              </p14:cNvPr>
              <p14:cNvContentPartPr/>
              <p14:nvPr/>
            </p14:nvContentPartPr>
            <p14:xfrm>
              <a:off x="4506600" y="2549680"/>
              <a:ext cx="34920" cy="274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977A494-19F7-424F-A905-9B3788662EC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88960" y="2532040"/>
                <a:ext cx="7056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6775BB-52C6-4A8B-AEE1-3BDE0CD95C1A}"/>
                  </a:ext>
                </a:extLst>
              </p14:cNvPr>
              <p14:cNvContentPartPr/>
              <p14:nvPr/>
            </p14:nvContentPartPr>
            <p14:xfrm>
              <a:off x="4358280" y="2488480"/>
              <a:ext cx="404280" cy="61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6775BB-52C6-4A8B-AEE1-3BDE0CD95C1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40280" y="2470480"/>
                <a:ext cx="4399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B40027D-D8EF-47EC-9D70-B91F32839B5D}"/>
                  </a:ext>
                </a:extLst>
              </p14:cNvPr>
              <p14:cNvContentPartPr/>
              <p14:nvPr/>
            </p14:nvContentPartPr>
            <p14:xfrm>
              <a:off x="4378440" y="2773600"/>
              <a:ext cx="396360" cy="71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B40027D-D8EF-47EC-9D70-B91F32839B5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60800" y="2755960"/>
                <a:ext cx="4320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490DD1-5F64-4130-99FB-8D53F6D3B848}"/>
                  </a:ext>
                </a:extLst>
              </p14:cNvPr>
              <p14:cNvContentPartPr/>
              <p14:nvPr/>
            </p14:nvContentPartPr>
            <p14:xfrm>
              <a:off x="4949040" y="2632480"/>
              <a:ext cx="226800" cy="163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490DD1-5F64-4130-99FB-8D53F6D3B84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31040" y="2614840"/>
                <a:ext cx="2624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05C9F72-2EBE-43E5-94D7-5425E27DAE99}"/>
                  </a:ext>
                </a:extLst>
              </p14:cNvPr>
              <p14:cNvContentPartPr/>
              <p14:nvPr/>
            </p14:nvContentPartPr>
            <p14:xfrm>
              <a:off x="5578320" y="2443480"/>
              <a:ext cx="63000" cy="349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05C9F72-2EBE-43E5-94D7-5425E27DAE9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60320" y="2425480"/>
                <a:ext cx="9864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7FFEA0E-83AD-4A34-AAF4-7C4036D284BF}"/>
                  </a:ext>
                </a:extLst>
              </p14:cNvPr>
              <p14:cNvContentPartPr/>
              <p14:nvPr/>
            </p14:nvContentPartPr>
            <p14:xfrm>
              <a:off x="5455560" y="2610160"/>
              <a:ext cx="255240" cy="31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7FFEA0E-83AD-4A34-AAF4-7C4036D284B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437920" y="2592520"/>
                <a:ext cx="2908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4EFC906-2400-4213-9ABF-D498D0F1705E}"/>
                  </a:ext>
                </a:extLst>
              </p14:cNvPr>
              <p14:cNvContentPartPr/>
              <p14:nvPr/>
            </p14:nvContentPartPr>
            <p14:xfrm>
              <a:off x="5770560" y="2468320"/>
              <a:ext cx="124200" cy="307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4EFC906-2400-4213-9ABF-D498D0F1705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52560" y="2450680"/>
                <a:ext cx="15984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58EC8B2-9376-439F-A4A9-63CB6F922EFF}"/>
                  </a:ext>
                </a:extLst>
              </p14:cNvPr>
              <p14:cNvContentPartPr/>
              <p14:nvPr/>
            </p14:nvContentPartPr>
            <p14:xfrm>
              <a:off x="6013560" y="2648680"/>
              <a:ext cx="31680" cy="10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58EC8B2-9376-439F-A4A9-63CB6F922EF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95560" y="2631040"/>
                <a:ext cx="673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1C52880-D156-46A1-BFAD-F7DCEC405E44}"/>
                  </a:ext>
                </a:extLst>
              </p14:cNvPr>
              <p14:cNvContentPartPr/>
              <p14:nvPr/>
            </p14:nvContentPartPr>
            <p14:xfrm>
              <a:off x="6028680" y="2438080"/>
              <a:ext cx="16560" cy="40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1C52880-D156-46A1-BFAD-F7DCEC405E4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10680" y="2420440"/>
                <a:ext cx="522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3CEE89B-57A5-44F9-BA2A-E68B2D147253}"/>
                  </a:ext>
                </a:extLst>
              </p14:cNvPr>
              <p14:cNvContentPartPr/>
              <p14:nvPr/>
            </p14:nvContentPartPr>
            <p14:xfrm>
              <a:off x="6169800" y="2611960"/>
              <a:ext cx="139320" cy="162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3CEE89B-57A5-44F9-BA2A-E68B2D14725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52160" y="2593960"/>
                <a:ext cx="1749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F27490-4AAD-4A96-93C3-9C90D8A6608C}"/>
                  </a:ext>
                </a:extLst>
              </p14:cNvPr>
              <p14:cNvContentPartPr/>
              <p14:nvPr/>
            </p14:nvContentPartPr>
            <p14:xfrm>
              <a:off x="6405960" y="2732560"/>
              <a:ext cx="96480" cy="1047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F27490-4AAD-4A96-93C3-9C90D8A6608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387960" y="2714920"/>
                <a:ext cx="1321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773C8FA-CB64-4D52-834E-6E6947E13DF4}"/>
                  </a:ext>
                </a:extLst>
              </p14:cNvPr>
              <p14:cNvContentPartPr/>
              <p14:nvPr/>
            </p14:nvContentPartPr>
            <p14:xfrm>
              <a:off x="6810240" y="2637160"/>
              <a:ext cx="320040" cy="160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773C8FA-CB64-4D52-834E-6E6947E13DF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92600" y="2619160"/>
                <a:ext cx="3556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9F2FD7C-EDD0-4CF6-B37A-27DB5D655521}"/>
                  </a:ext>
                </a:extLst>
              </p14:cNvPr>
              <p14:cNvContentPartPr/>
              <p14:nvPr/>
            </p14:nvContentPartPr>
            <p14:xfrm>
              <a:off x="7428000" y="2614480"/>
              <a:ext cx="180720" cy="181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9F2FD7C-EDD0-4CF6-B37A-27DB5D65552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10360" y="2596480"/>
                <a:ext cx="21636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E8B4E53-1422-41DB-994A-AB94387A0897}"/>
                  </a:ext>
                </a:extLst>
              </p14:cNvPr>
              <p14:cNvContentPartPr/>
              <p14:nvPr/>
            </p14:nvContentPartPr>
            <p14:xfrm>
              <a:off x="7777200" y="2380120"/>
              <a:ext cx="543600" cy="372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E8B4E53-1422-41DB-994A-AB94387A089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759560" y="2362120"/>
                <a:ext cx="57924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65D5C2D-3D99-479A-9AAE-DBA2E752328E}"/>
                  </a:ext>
                </a:extLst>
              </p14:cNvPr>
              <p14:cNvContentPartPr/>
              <p14:nvPr/>
            </p14:nvContentPartPr>
            <p14:xfrm>
              <a:off x="8457600" y="2570200"/>
              <a:ext cx="193680" cy="198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65D5C2D-3D99-479A-9AAE-DBA2E752328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439960" y="2552200"/>
                <a:ext cx="22932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1A3EC9C-12AF-4102-864E-8462C11250C9}"/>
                  </a:ext>
                </a:extLst>
              </p14:cNvPr>
              <p14:cNvContentPartPr/>
              <p14:nvPr/>
            </p14:nvContentPartPr>
            <p14:xfrm>
              <a:off x="5130120" y="3208840"/>
              <a:ext cx="20160" cy="132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1A3EC9C-12AF-4102-864E-8462C11250C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12480" y="3191200"/>
                <a:ext cx="55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468A9B0-65DD-4345-9491-EAACF29E92BD}"/>
                  </a:ext>
                </a:extLst>
              </p14:cNvPr>
              <p14:cNvContentPartPr/>
              <p14:nvPr/>
            </p14:nvContentPartPr>
            <p14:xfrm>
              <a:off x="5128320" y="3037480"/>
              <a:ext cx="32760" cy="46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468A9B0-65DD-4345-9491-EAACF29E92B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10680" y="3019840"/>
                <a:ext cx="684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E623EDE-9014-4559-8238-83F79D08318E}"/>
                  </a:ext>
                </a:extLst>
              </p14:cNvPr>
              <p14:cNvContentPartPr/>
              <p14:nvPr/>
            </p14:nvContentPartPr>
            <p14:xfrm>
              <a:off x="5356920" y="3128920"/>
              <a:ext cx="109080" cy="224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E623EDE-9014-4559-8238-83F79D08318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338920" y="3111280"/>
                <a:ext cx="1447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02BB0FC-4323-4446-9678-813D174DCDAE}"/>
                  </a:ext>
                </a:extLst>
              </p14:cNvPr>
              <p14:cNvContentPartPr/>
              <p14:nvPr/>
            </p14:nvContentPartPr>
            <p14:xfrm>
              <a:off x="5892240" y="2894560"/>
              <a:ext cx="2206080" cy="482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02BB0FC-4323-4446-9678-813D174DCDA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874600" y="2876560"/>
                <a:ext cx="224172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7236E92-ABE7-48EC-8A6F-A0B0B7F49C7F}"/>
                  </a:ext>
                </a:extLst>
              </p14:cNvPr>
              <p14:cNvContentPartPr/>
              <p14:nvPr/>
            </p14:nvContentPartPr>
            <p14:xfrm>
              <a:off x="5323440" y="3477760"/>
              <a:ext cx="1186560" cy="417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7236E92-ABE7-48EC-8A6F-A0B0B7F49C7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305800" y="3459760"/>
                <a:ext cx="122220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A50FC0B3-97FC-46A4-95A4-3E067BE60A2C}"/>
                  </a:ext>
                </a:extLst>
              </p14:cNvPr>
              <p14:cNvContentPartPr/>
              <p14:nvPr/>
            </p14:nvContentPartPr>
            <p14:xfrm>
              <a:off x="8631840" y="3677560"/>
              <a:ext cx="4320" cy="82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A50FC0B3-97FC-46A4-95A4-3E067BE60A2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613840" y="365992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72E09466-BC60-43B4-83DA-65FE852BA16F}"/>
                  </a:ext>
                </a:extLst>
              </p14:cNvPr>
              <p14:cNvContentPartPr/>
              <p14:nvPr/>
            </p14:nvContentPartPr>
            <p14:xfrm>
              <a:off x="8925600" y="3901120"/>
              <a:ext cx="5760" cy="176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72E09466-BC60-43B4-83DA-65FE852BA16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907960" y="3883480"/>
                <a:ext cx="414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1F776A8-1B55-4BA8-9807-ED55EF6D4AAF}"/>
                  </a:ext>
                </a:extLst>
              </p14:cNvPr>
              <p14:cNvContentPartPr/>
              <p14:nvPr/>
            </p14:nvContentPartPr>
            <p14:xfrm>
              <a:off x="7904280" y="3738400"/>
              <a:ext cx="885600" cy="2041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1F776A8-1B55-4BA8-9807-ED55EF6D4AA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886287" y="3720400"/>
                <a:ext cx="921226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A9354B2A-7E12-41FE-8641-1898E63D2950}"/>
                  </a:ext>
                </a:extLst>
              </p14:cNvPr>
              <p14:cNvContentPartPr/>
              <p14:nvPr/>
            </p14:nvContentPartPr>
            <p14:xfrm>
              <a:off x="7660200" y="3707080"/>
              <a:ext cx="121320" cy="2160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A9354B2A-7E12-41FE-8641-1898E63D295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642560" y="3689440"/>
                <a:ext cx="1569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3EB8E48-E90F-4CAB-8E5B-ADC8082FF283}"/>
                  </a:ext>
                </a:extLst>
              </p14:cNvPr>
              <p14:cNvContentPartPr/>
              <p14:nvPr/>
            </p14:nvContentPartPr>
            <p14:xfrm>
              <a:off x="6715200" y="3525280"/>
              <a:ext cx="655560" cy="3772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3EB8E48-E90F-4CAB-8E5B-ADC8082FF28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697560" y="3507280"/>
                <a:ext cx="69120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9BC7F0F-7501-4F9E-851D-C7EF5B96D787}"/>
                  </a:ext>
                </a:extLst>
              </p14:cNvPr>
              <p14:cNvContentPartPr/>
              <p14:nvPr/>
            </p14:nvContentPartPr>
            <p14:xfrm>
              <a:off x="2982000" y="3781240"/>
              <a:ext cx="109080" cy="1044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9BC7F0F-7501-4F9E-851D-C7EF5B96D78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964000" y="3763240"/>
                <a:ext cx="1447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FF915F5-C1AF-4746-BEEB-44996AA8AAA1}"/>
                  </a:ext>
                </a:extLst>
              </p14:cNvPr>
              <p14:cNvContentPartPr/>
              <p14:nvPr/>
            </p14:nvContentPartPr>
            <p14:xfrm>
              <a:off x="2899920" y="3941800"/>
              <a:ext cx="146880" cy="176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FF915F5-C1AF-4746-BEEB-44996AA8AAA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881964" y="3924160"/>
                <a:ext cx="182433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EE184BA-1763-4041-AE0B-118A18DBF8CA}"/>
                  </a:ext>
                </a:extLst>
              </p14:cNvPr>
              <p14:cNvContentPartPr/>
              <p14:nvPr/>
            </p14:nvContentPartPr>
            <p14:xfrm>
              <a:off x="5957400" y="4400440"/>
              <a:ext cx="371520" cy="361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EE184BA-1763-4041-AE0B-118A18DBF8C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939400" y="4382800"/>
                <a:ext cx="40716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C437EA2-13E8-4937-83D9-C32BEAF788E2}"/>
                  </a:ext>
                </a:extLst>
              </p14:cNvPr>
              <p14:cNvContentPartPr/>
              <p14:nvPr/>
            </p14:nvContentPartPr>
            <p14:xfrm>
              <a:off x="6603600" y="4453720"/>
              <a:ext cx="159840" cy="234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C437EA2-13E8-4937-83D9-C32BEAF788E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85600" y="4436080"/>
                <a:ext cx="1954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06F0E4F-052D-4333-A9AC-C05591DD17B1}"/>
                  </a:ext>
                </a:extLst>
              </p14:cNvPr>
              <p14:cNvContentPartPr/>
              <p14:nvPr/>
            </p14:nvContentPartPr>
            <p14:xfrm>
              <a:off x="6873600" y="4272280"/>
              <a:ext cx="1224000" cy="378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06F0E4F-052D-4333-A9AC-C05591DD17B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855605" y="4254280"/>
                <a:ext cx="125963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12ECA3B-40CA-4CA2-B588-CA00C6146486}"/>
                  </a:ext>
                </a:extLst>
              </p14:cNvPr>
              <p14:cNvContentPartPr/>
              <p14:nvPr/>
            </p14:nvContentPartPr>
            <p14:xfrm>
              <a:off x="6899880" y="5161120"/>
              <a:ext cx="89280" cy="2430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12ECA3B-40CA-4CA2-B588-CA00C614648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881880" y="5143120"/>
                <a:ext cx="12492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E213A31-413D-4635-84AA-978EA98CB99A}"/>
                  </a:ext>
                </a:extLst>
              </p14:cNvPr>
              <p14:cNvContentPartPr/>
              <p14:nvPr/>
            </p14:nvContentPartPr>
            <p14:xfrm>
              <a:off x="7322160" y="5161120"/>
              <a:ext cx="347400" cy="1540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E213A31-413D-4635-84AA-978EA98CB99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304160" y="5143120"/>
                <a:ext cx="3830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EBCC5DF-D966-42BF-B3AF-24ABA408EB65}"/>
                  </a:ext>
                </a:extLst>
              </p14:cNvPr>
              <p14:cNvContentPartPr/>
              <p14:nvPr/>
            </p14:nvContentPartPr>
            <p14:xfrm>
              <a:off x="7789800" y="5079760"/>
              <a:ext cx="155520" cy="2354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EBCC5DF-D966-42BF-B3AF-24ABA408EB6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771800" y="5061760"/>
                <a:ext cx="19116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2CF433A-181F-453F-B3FD-896556D36925}"/>
                  </a:ext>
                </a:extLst>
              </p14:cNvPr>
              <p14:cNvContentPartPr/>
              <p14:nvPr/>
            </p14:nvContentPartPr>
            <p14:xfrm>
              <a:off x="6063600" y="5110000"/>
              <a:ext cx="705600" cy="3078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2CF433A-181F-453F-B3FD-896556D3692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045600" y="5092000"/>
                <a:ext cx="74124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AD7EBAB-D890-46FC-80DB-798B9BA2496D}"/>
                  </a:ext>
                </a:extLst>
              </p14:cNvPr>
              <p14:cNvContentPartPr/>
              <p14:nvPr/>
            </p14:nvContentPartPr>
            <p14:xfrm>
              <a:off x="3381240" y="4256800"/>
              <a:ext cx="2388600" cy="11894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AD7EBAB-D890-46FC-80DB-798B9BA2496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363240" y="4238800"/>
                <a:ext cx="2424240" cy="12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5F8DB27-E089-44C0-B34D-1142A902A9A7}"/>
                  </a:ext>
                </a:extLst>
              </p14:cNvPr>
              <p14:cNvContentPartPr/>
              <p14:nvPr/>
            </p14:nvContentPartPr>
            <p14:xfrm>
              <a:off x="2989200" y="5782120"/>
              <a:ext cx="175320" cy="3229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5F8DB27-E089-44C0-B34D-1142A902A9A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971200" y="5764480"/>
                <a:ext cx="21096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F53AB1B-5FB6-4A8D-BB45-5FA831563BA0}"/>
                  </a:ext>
                </a:extLst>
              </p14:cNvPr>
              <p14:cNvContentPartPr/>
              <p14:nvPr/>
            </p14:nvContentPartPr>
            <p14:xfrm>
              <a:off x="3291600" y="5648560"/>
              <a:ext cx="203760" cy="4014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F53AB1B-5FB6-4A8D-BB45-5FA831563BA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273600" y="5630920"/>
                <a:ext cx="23940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3A08162-249C-4F63-A4C0-D6AEF0521639}"/>
                  </a:ext>
                </a:extLst>
              </p14:cNvPr>
              <p14:cNvContentPartPr/>
              <p14:nvPr/>
            </p14:nvContentPartPr>
            <p14:xfrm>
              <a:off x="4256400" y="5863480"/>
              <a:ext cx="235080" cy="161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3A08162-249C-4F63-A4C0-D6AEF052163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238760" y="5845840"/>
                <a:ext cx="2707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BC8F3F7-5DE7-4F8C-BCF1-F707478E2C53}"/>
                  </a:ext>
                </a:extLst>
              </p14:cNvPr>
              <p14:cNvContentPartPr/>
              <p14:nvPr/>
            </p14:nvContentPartPr>
            <p14:xfrm>
              <a:off x="3606600" y="5861680"/>
              <a:ext cx="527760" cy="1756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BC8F3F7-5DE7-4F8C-BCF1-F707478E2C5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588600" y="5844040"/>
                <a:ext cx="563400" cy="21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38636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5AACAE9-99E3-4145-AE04-647C1B23216F}"/>
                  </a:ext>
                </a:extLst>
              </p14:cNvPr>
              <p14:cNvContentPartPr/>
              <p14:nvPr/>
            </p14:nvContentPartPr>
            <p14:xfrm>
              <a:off x="1493400" y="130120"/>
              <a:ext cx="7070400" cy="8319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5AACAE9-99E3-4145-AE04-647C1B2321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5400" y="112480"/>
                <a:ext cx="7106040" cy="86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97766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5AACAE9-99E3-4145-AE04-647C1B23216F}"/>
                  </a:ext>
                </a:extLst>
              </p14:cNvPr>
              <p14:cNvContentPartPr/>
              <p14:nvPr/>
            </p14:nvContentPartPr>
            <p14:xfrm>
              <a:off x="1493400" y="130120"/>
              <a:ext cx="7070400" cy="8319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5AACAE9-99E3-4145-AE04-647C1B2321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5400" y="112480"/>
                <a:ext cx="7106040" cy="8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E76B68A-8E41-4B98-8528-A51F6856FDF8}"/>
                  </a:ext>
                </a:extLst>
              </p14:cNvPr>
              <p14:cNvContentPartPr/>
              <p14:nvPr/>
            </p14:nvContentPartPr>
            <p14:xfrm>
              <a:off x="3946440" y="1279960"/>
              <a:ext cx="87120" cy="155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E76B68A-8E41-4B98-8528-A51F6856FD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8440" y="1262320"/>
                <a:ext cx="1227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E91817D-18EA-4FAC-8372-960EB6CDB8EF}"/>
                  </a:ext>
                </a:extLst>
              </p14:cNvPr>
              <p14:cNvContentPartPr/>
              <p14:nvPr/>
            </p14:nvContentPartPr>
            <p14:xfrm>
              <a:off x="363720" y="1003480"/>
              <a:ext cx="3406320" cy="754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E91817D-18EA-4FAC-8372-960EB6CDB8E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6080" y="985480"/>
                <a:ext cx="3441960" cy="78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2802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5AACAE9-99E3-4145-AE04-647C1B23216F}"/>
                  </a:ext>
                </a:extLst>
              </p14:cNvPr>
              <p14:cNvContentPartPr/>
              <p14:nvPr/>
            </p14:nvContentPartPr>
            <p14:xfrm>
              <a:off x="1493400" y="130120"/>
              <a:ext cx="7070400" cy="8319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5AACAE9-99E3-4145-AE04-647C1B2321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5400" y="112480"/>
                <a:ext cx="7106040" cy="8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E76B68A-8E41-4B98-8528-A51F6856FDF8}"/>
                  </a:ext>
                </a:extLst>
              </p14:cNvPr>
              <p14:cNvContentPartPr/>
              <p14:nvPr/>
            </p14:nvContentPartPr>
            <p14:xfrm>
              <a:off x="3946440" y="1279960"/>
              <a:ext cx="87120" cy="155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E76B68A-8E41-4B98-8528-A51F6856FD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8440" y="1262320"/>
                <a:ext cx="1227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E91817D-18EA-4FAC-8372-960EB6CDB8EF}"/>
                  </a:ext>
                </a:extLst>
              </p14:cNvPr>
              <p14:cNvContentPartPr/>
              <p14:nvPr/>
            </p14:nvContentPartPr>
            <p14:xfrm>
              <a:off x="363720" y="1003480"/>
              <a:ext cx="3406320" cy="754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E91817D-18EA-4FAC-8372-960EB6CDB8E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6080" y="985480"/>
                <a:ext cx="3441960" cy="78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2E067A6-9959-4896-957B-6F96B95492F6}"/>
                  </a:ext>
                </a:extLst>
              </p14:cNvPr>
              <p14:cNvContentPartPr/>
              <p14:nvPr/>
            </p14:nvContentPartPr>
            <p14:xfrm>
              <a:off x="2103960" y="3349960"/>
              <a:ext cx="3250800" cy="28080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2E067A6-9959-4896-957B-6F96B95492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85960" y="3332320"/>
                <a:ext cx="3286440" cy="284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07642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5AACAE9-99E3-4145-AE04-647C1B23216F}"/>
                  </a:ext>
                </a:extLst>
              </p14:cNvPr>
              <p14:cNvContentPartPr/>
              <p14:nvPr/>
            </p14:nvContentPartPr>
            <p14:xfrm>
              <a:off x="1493400" y="130120"/>
              <a:ext cx="7070400" cy="8319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5AACAE9-99E3-4145-AE04-647C1B2321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5400" y="112480"/>
                <a:ext cx="7106040" cy="8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E76B68A-8E41-4B98-8528-A51F6856FDF8}"/>
                  </a:ext>
                </a:extLst>
              </p14:cNvPr>
              <p14:cNvContentPartPr/>
              <p14:nvPr/>
            </p14:nvContentPartPr>
            <p14:xfrm>
              <a:off x="3946440" y="1279960"/>
              <a:ext cx="87120" cy="155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E76B68A-8E41-4B98-8528-A51F6856FD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8440" y="1262320"/>
                <a:ext cx="1227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FD681D2-8CFE-4BAF-A554-A0408AEB2624}"/>
                  </a:ext>
                </a:extLst>
              </p14:cNvPr>
              <p14:cNvContentPartPr/>
              <p14:nvPr/>
            </p14:nvContentPartPr>
            <p14:xfrm>
              <a:off x="4235880" y="959920"/>
              <a:ext cx="286200" cy="78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FD681D2-8CFE-4BAF-A554-A0408AEB26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7880" y="941920"/>
                <a:ext cx="321840" cy="82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3D46000-D430-45FC-8A51-C8D8CACFF057}"/>
                  </a:ext>
                </a:extLst>
              </p14:cNvPr>
              <p14:cNvContentPartPr/>
              <p14:nvPr/>
            </p14:nvContentPartPr>
            <p14:xfrm>
              <a:off x="6908520" y="1167280"/>
              <a:ext cx="985680" cy="411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3D46000-D430-45FC-8A51-C8D8CACFF0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90527" y="1149280"/>
                <a:ext cx="1021307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C995645-1673-49B2-8640-E61B36C315AA}"/>
                  </a:ext>
                </a:extLst>
              </p14:cNvPr>
              <p14:cNvContentPartPr/>
              <p14:nvPr/>
            </p14:nvContentPartPr>
            <p14:xfrm>
              <a:off x="5609640" y="995560"/>
              <a:ext cx="1127160" cy="379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C995645-1673-49B2-8640-E61B36C315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91646" y="977577"/>
                <a:ext cx="1162789" cy="415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CE11D15-87DF-42DA-8F6B-6F765299D191}"/>
                  </a:ext>
                </a:extLst>
              </p14:cNvPr>
              <p14:cNvContentPartPr/>
              <p14:nvPr/>
            </p14:nvContentPartPr>
            <p14:xfrm>
              <a:off x="4765440" y="1176640"/>
              <a:ext cx="546840" cy="166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CE11D15-87DF-42DA-8F6B-6F765299D19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47452" y="1158640"/>
                <a:ext cx="582457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977B0C8-D0C6-4734-A713-3A95B161F8B5}"/>
                  </a:ext>
                </a:extLst>
              </p14:cNvPr>
              <p14:cNvContentPartPr/>
              <p14:nvPr/>
            </p14:nvContentPartPr>
            <p14:xfrm>
              <a:off x="8107320" y="1036240"/>
              <a:ext cx="692640" cy="317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977B0C8-D0C6-4734-A713-3A95B161F8B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89320" y="1018240"/>
                <a:ext cx="72828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E91817D-18EA-4FAC-8372-960EB6CDB8EF}"/>
                  </a:ext>
                </a:extLst>
              </p14:cNvPr>
              <p14:cNvContentPartPr/>
              <p14:nvPr/>
            </p14:nvContentPartPr>
            <p14:xfrm>
              <a:off x="323400" y="1003480"/>
              <a:ext cx="3446640" cy="1143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E91817D-18EA-4FAC-8372-960EB6CDB8E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5760" y="985480"/>
                <a:ext cx="3482280" cy="11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2E067A6-9959-4896-957B-6F96B95492F6}"/>
                  </a:ext>
                </a:extLst>
              </p14:cNvPr>
              <p14:cNvContentPartPr/>
              <p14:nvPr/>
            </p14:nvContentPartPr>
            <p14:xfrm>
              <a:off x="2103960" y="3349960"/>
              <a:ext cx="3250800" cy="28080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2E067A6-9959-4896-957B-6F96B95492F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85960" y="3332320"/>
                <a:ext cx="3286440" cy="284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8852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5AACAE9-99E3-4145-AE04-647C1B23216F}"/>
                  </a:ext>
                </a:extLst>
              </p14:cNvPr>
              <p14:cNvContentPartPr/>
              <p14:nvPr/>
            </p14:nvContentPartPr>
            <p14:xfrm>
              <a:off x="1493400" y="130120"/>
              <a:ext cx="7070400" cy="8319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5AACAE9-99E3-4145-AE04-647C1B2321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5400" y="112480"/>
                <a:ext cx="7106040" cy="8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E76B68A-8E41-4B98-8528-A51F6856FDF8}"/>
                  </a:ext>
                </a:extLst>
              </p14:cNvPr>
              <p14:cNvContentPartPr/>
              <p14:nvPr/>
            </p14:nvContentPartPr>
            <p14:xfrm>
              <a:off x="3946440" y="1279960"/>
              <a:ext cx="87120" cy="155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E76B68A-8E41-4B98-8528-A51F6856FD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8440" y="1262320"/>
                <a:ext cx="1227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FD681D2-8CFE-4BAF-A554-A0408AEB2624}"/>
                  </a:ext>
                </a:extLst>
              </p14:cNvPr>
              <p14:cNvContentPartPr/>
              <p14:nvPr/>
            </p14:nvContentPartPr>
            <p14:xfrm>
              <a:off x="4235880" y="959920"/>
              <a:ext cx="286200" cy="78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FD681D2-8CFE-4BAF-A554-A0408AEB26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7880" y="941920"/>
                <a:ext cx="321840" cy="82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3D46000-D430-45FC-8A51-C8D8CACFF057}"/>
                  </a:ext>
                </a:extLst>
              </p14:cNvPr>
              <p14:cNvContentPartPr/>
              <p14:nvPr/>
            </p14:nvContentPartPr>
            <p14:xfrm>
              <a:off x="6908520" y="1167280"/>
              <a:ext cx="985680" cy="411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3D46000-D430-45FC-8A51-C8D8CACFF0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90527" y="1149280"/>
                <a:ext cx="1021307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C995645-1673-49B2-8640-E61B36C315AA}"/>
                  </a:ext>
                </a:extLst>
              </p14:cNvPr>
              <p14:cNvContentPartPr/>
              <p14:nvPr/>
            </p14:nvContentPartPr>
            <p14:xfrm>
              <a:off x="5609640" y="995560"/>
              <a:ext cx="1127160" cy="379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C995645-1673-49B2-8640-E61B36C315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91646" y="977577"/>
                <a:ext cx="1162789" cy="415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CE11D15-87DF-42DA-8F6B-6F765299D191}"/>
                  </a:ext>
                </a:extLst>
              </p14:cNvPr>
              <p14:cNvContentPartPr/>
              <p14:nvPr/>
            </p14:nvContentPartPr>
            <p14:xfrm>
              <a:off x="4765440" y="1176640"/>
              <a:ext cx="546840" cy="166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CE11D15-87DF-42DA-8F6B-6F765299D19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47452" y="1158640"/>
                <a:ext cx="582457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977B0C8-D0C6-4734-A713-3A95B161F8B5}"/>
                  </a:ext>
                </a:extLst>
              </p14:cNvPr>
              <p14:cNvContentPartPr/>
              <p14:nvPr/>
            </p14:nvContentPartPr>
            <p14:xfrm>
              <a:off x="8107320" y="1036240"/>
              <a:ext cx="692640" cy="317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977B0C8-D0C6-4734-A713-3A95B161F8B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89320" y="1018240"/>
                <a:ext cx="72828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E91817D-18EA-4FAC-8372-960EB6CDB8EF}"/>
                  </a:ext>
                </a:extLst>
              </p14:cNvPr>
              <p14:cNvContentPartPr/>
              <p14:nvPr/>
            </p14:nvContentPartPr>
            <p14:xfrm>
              <a:off x="323400" y="1003480"/>
              <a:ext cx="3446640" cy="1143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E91817D-18EA-4FAC-8372-960EB6CDB8E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5760" y="985480"/>
                <a:ext cx="3482280" cy="11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2E067A6-9959-4896-957B-6F96B95492F6}"/>
                  </a:ext>
                </a:extLst>
              </p14:cNvPr>
              <p14:cNvContentPartPr/>
              <p14:nvPr/>
            </p14:nvContentPartPr>
            <p14:xfrm>
              <a:off x="2103960" y="3349960"/>
              <a:ext cx="3250800" cy="28080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2E067A6-9959-4896-957B-6F96B95492F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85960" y="3332320"/>
                <a:ext cx="3286440" cy="28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F209CBF-8974-46BF-A321-81BBA43A28ED}"/>
                  </a:ext>
                </a:extLst>
              </p14:cNvPr>
              <p14:cNvContentPartPr/>
              <p14:nvPr/>
            </p14:nvContentPartPr>
            <p14:xfrm>
              <a:off x="1872840" y="1953520"/>
              <a:ext cx="470880" cy="222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F209CBF-8974-46BF-A321-81BBA43A28E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54840" y="1935520"/>
                <a:ext cx="5065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09A3C3D-A181-49F5-9453-0795B41B2E0E}"/>
                  </a:ext>
                </a:extLst>
              </p14:cNvPr>
              <p14:cNvContentPartPr/>
              <p14:nvPr/>
            </p14:nvContentPartPr>
            <p14:xfrm>
              <a:off x="2580240" y="4612840"/>
              <a:ext cx="401040" cy="70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09A3C3D-A181-49F5-9453-0795B41B2E0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62600" y="4594840"/>
                <a:ext cx="436680" cy="10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74070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5AACAE9-99E3-4145-AE04-647C1B23216F}"/>
                  </a:ext>
                </a:extLst>
              </p14:cNvPr>
              <p14:cNvContentPartPr/>
              <p14:nvPr/>
            </p14:nvContentPartPr>
            <p14:xfrm>
              <a:off x="1493400" y="130120"/>
              <a:ext cx="7070400" cy="8319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5AACAE9-99E3-4145-AE04-647C1B2321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5400" y="112480"/>
                <a:ext cx="7106040" cy="8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E76B68A-8E41-4B98-8528-A51F6856FDF8}"/>
                  </a:ext>
                </a:extLst>
              </p14:cNvPr>
              <p14:cNvContentPartPr/>
              <p14:nvPr/>
            </p14:nvContentPartPr>
            <p14:xfrm>
              <a:off x="3946440" y="1279960"/>
              <a:ext cx="87120" cy="155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E76B68A-8E41-4B98-8528-A51F6856FD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8440" y="1262320"/>
                <a:ext cx="1227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FD681D2-8CFE-4BAF-A554-A0408AEB2624}"/>
                  </a:ext>
                </a:extLst>
              </p14:cNvPr>
              <p14:cNvContentPartPr/>
              <p14:nvPr/>
            </p14:nvContentPartPr>
            <p14:xfrm>
              <a:off x="4235880" y="959920"/>
              <a:ext cx="286200" cy="78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FD681D2-8CFE-4BAF-A554-A0408AEB26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7880" y="941920"/>
                <a:ext cx="321840" cy="82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3D46000-D430-45FC-8A51-C8D8CACFF057}"/>
                  </a:ext>
                </a:extLst>
              </p14:cNvPr>
              <p14:cNvContentPartPr/>
              <p14:nvPr/>
            </p14:nvContentPartPr>
            <p14:xfrm>
              <a:off x="6908520" y="1167280"/>
              <a:ext cx="985680" cy="411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3D46000-D430-45FC-8A51-C8D8CACFF0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90527" y="1149280"/>
                <a:ext cx="1021307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C995645-1673-49B2-8640-E61B36C315AA}"/>
                  </a:ext>
                </a:extLst>
              </p14:cNvPr>
              <p14:cNvContentPartPr/>
              <p14:nvPr/>
            </p14:nvContentPartPr>
            <p14:xfrm>
              <a:off x="5609640" y="995560"/>
              <a:ext cx="1127160" cy="379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C995645-1673-49B2-8640-E61B36C315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91646" y="977577"/>
                <a:ext cx="1162789" cy="415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CE11D15-87DF-42DA-8F6B-6F765299D191}"/>
                  </a:ext>
                </a:extLst>
              </p14:cNvPr>
              <p14:cNvContentPartPr/>
              <p14:nvPr/>
            </p14:nvContentPartPr>
            <p14:xfrm>
              <a:off x="4765440" y="1176640"/>
              <a:ext cx="546840" cy="166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CE11D15-87DF-42DA-8F6B-6F765299D19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47452" y="1158640"/>
                <a:ext cx="582457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977B0C8-D0C6-4734-A713-3A95B161F8B5}"/>
                  </a:ext>
                </a:extLst>
              </p14:cNvPr>
              <p14:cNvContentPartPr/>
              <p14:nvPr/>
            </p14:nvContentPartPr>
            <p14:xfrm>
              <a:off x="8107320" y="1036240"/>
              <a:ext cx="692640" cy="317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977B0C8-D0C6-4734-A713-3A95B161F8B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89320" y="1018240"/>
                <a:ext cx="72828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E91817D-18EA-4FAC-8372-960EB6CDB8EF}"/>
                  </a:ext>
                </a:extLst>
              </p14:cNvPr>
              <p14:cNvContentPartPr/>
              <p14:nvPr/>
            </p14:nvContentPartPr>
            <p14:xfrm>
              <a:off x="323400" y="1003480"/>
              <a:ext cx="3446640" cy="1143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E91817D-18EA-4FAC-8372-960EB6CDB8E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5760" y="985480"/>
                <a:ext cx="3482280" cy="11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2E067A6-9959-4896-957B-6F96B95492F6}"/>
                  </a:ext>
                </a:extLst>
              </p14:cNvPr>
              <p14:cNvContentPartPr/>
              <p14:nvPr/>
            </p14:nvContentPartPr>
            <p14:xfrm>
              <a:off x="2103960" y="3349960"/>
              <a:ext cx="3250800" cy="28080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2E067A6-9959-4896-957B-6F96B95492F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85960" y="3332320"/>
                <a:ext cx="3286440" cy="28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857EC8F-72F6-4A0B-B603-5ECC4ED20243}"/>
                  </a:ext>
                </a:extLst>
              </p14:cNvPr>
              <p14:cNvContentPartPr/>
              <p14:nvPr/>
            </p14:nvContentPartPr>
            <p14:xfrm>
              <a:off x="2804880" y="2005720"/>
              <a:ext cx="502920" cy="230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857EC8F-72F6-4A0B-B603-5ECC4ED2024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86880" y="1988080"/>
                <a:ext cx="53856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816B7F9-BA6B-463D-B9B3-88FD2E8EEA80}"/>
                  </a:ext>
                </a:extLst>
              </p14:cNvPr>
              <p14:cNvContentPartPr/>
              <p14:nvPr/>
            </p14:nvContentPartPr>
            <p14:xfrm>
              <a:off x="4449000" y="5462080"/>
              <a:ext cx="578520" cy="322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816B7F9-BA6B-463D-B9B3-88FD2E8EEA8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31000" y="5444080"/>
                <a:ext cx="614160" cy="35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75533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5AACAE9-99E3-4145-AE04-647C1B23216F}"/>
                  </a:ext>
                </a:extLst>
              </p14:cNvPr>
              <p14:cNvContentPartPr/>
              <p14:nvPr/>
            </p14:nvContentPartPr>
            <p14:xfrm>
              <a:off x="1493400" y="130120"/>
              <a:ext cx="7070400" cy="8319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5AACAE9-99E3-4145-AE04-647C1B2321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5400" y="112480"/>
                <a:ext cx="7106040" cy="8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E76B68A-8E41-4B98-8528-A51F6856FDF8}"/>
                  </a:ext>
                </a:extLst>
              </p14:cNvPr>
              <p14:cNvContentPartPr/>
              <p14:nvPr/>
            </p14:nvContentPartPr>
            <p14:xfrm>
              <a:off x="3946440" y="1279960"/>
              <a:ext cx="87120" cy="155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E76B68A-8E41-4B98-8528-A51F6856FD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8440" y="1262320"/>
                <a:ext cx="1227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FD681D2-8CFE-4BAF-A554-A0408AEB2624}"/>
                  </a:ext>
                </a:extLst>
              </p14:cNvPr>
              <p14:cNvContentPartPr/>
              <p14:nvPr/>
            </p14:nvContentPartPr>
            <p14:xfrm>
              <a:off x="4235880" y="959920"/>
              <a:ext cx="286200" cy="78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FD681D2-8CFE-4BAF-A554-A0408AEB26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7880" y="941920"/>
                <a:ext cx="321840" cy="82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3D46000-D430-45FC-8A51-C8D8CACFF057}"/>
                  </a:ext>
                </a:extLst>
              </p14:cNvPr>
              <p14:cNvContentPartPr/>
              <p14:nvPr/>
            </p14:nvContentPartPr>
            <p14:xfrm>
              <a:off x="6908520" y="1167280"/>
              <a:ext cx="985680" cy="411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3D46000-D430-45FC-8A51-C8D8CACFF0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90527" y="1149280"/>
                <a:ext cx="1021307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C995645-1673-49B2-8640-E61B36C315AA}"/>
                  </a:ext>
                </a:extLst>
              </p14:cNvPr>
              <p14:cNvContentPartPr/>
              <p14:nvPr/>
            </p14:nvContentPartPr>
            <p14:xfrm>
              <a:off x="5609640" y="995560"/>
              <a:ext cx="1127160" cy="379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C995645-1673-49B2-8640-E61B36C315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91646" y="977577"/>
                <a:ext cx="1162789" cy="415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CE11D15-87DF-42DA-8F6B-6F765299D191}"/>
                  </a:ext>
                </a:extLst>
              </p14:cNvPr>
              <p14:cNvContentPartPr/>
              <p14:nvPr/>
            </p14:nvContentPartPr>
            <p14:xfrm>
              <a:off x="4765440" y="1176640"/>
              <a:ext cx="546840" cy="166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CE11D15-87DF-42DA-8F6B-6F765299D19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47452" y="1158640"/>
                <a:ext cx="582457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977B0C8-D0C6-4734-A713-3A95B161F8B5}"/>
                  </a:ext>
                </a:extLst>
              </p14:cNvPr>
              <p14:cNvContentPartPr/>
              <p14:nvPr/>
            </p14:nvContentPartPr>
            <p14:xfrm>
              <a:off x="8107320" y="1036240"/>
              <a:ext cx="692640" cy="317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977B0C8-D0C6-4734-A713-3A95B161F8B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89320" y="1018240"/>
                <a:ext cx="72828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E91817D-18EA-4FAC-8372-960EB6CDB8EF}"/>
                  </a:ext>
                </a:extLst>
              </p14:cNvPr>
              <p14:cNvContentPartPr/>
              <p14:nvPr/>
            </p14:nvContentPartPr>
            <p14:xfrm>
              <a:off x="323400" y="1003480"/>
              <a:ext cx="3446640" cy="1143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E91817D-18EA-4FAC-8372-960EB6CDB8E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5760" y="985480"/>
                <a:ext cx="3482280" cy="11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2E067A6-9959-4896-957B-6F96B95492F6}"/>
                  </a:ext>
                </a:extLst>
              </p14:cNvPr>
              <p14:cNvContentPartPr/>
              <p14:nvPr/>
            </p14:nvContentPartPr>
            <p14:xfrm>
              <a:off x="2103960" y="3349960"/>
              <a:ext cx="3250800" cy="28080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2E067A6-9959-4896-957B-6F96B95492F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85960" y="3332320"/>
                <a:ext cx="3286440" cy="28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6E30E4-8977-40B9-BA57-810D68AF7F09}"/>
                  </a:ext>
                </a:extLst>
              </p14:cNvPr>
              <p14:cNvContentPartPr/>
              <p14:nvPr/>
            </p14:nvContentPartPr>
            <p14:xfrm>
              <a:off x="3252720" y="1859200"/>
              <a:ext cx="89640" cy="112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6E30E4-8977-40B9-BA57-810D68AF7F0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35080" y="1841200"/>
                <a:ext cx="1252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020F4CB-29EE-4394-B01B-874527A7DB7C}"/>
                  </a:ext>
                </a:extLst>
              </p14:cNvPr>
              <p14:cNvContentPartPr/>
              <p14:nvPr/>
            </p14:nvContentPartPr>
            <p14:xfrm>
              <a:off x="5039400" y="1695760"/>
              <a:ext cx="354600" cy="123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020F4CB-29EE-4394-B01B-874527A7DB7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21400" y="1677760"/>
                <a:ext cx="3902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82216D-AEA7-4E5F-A0AF-0219605E1C96}"/>
                  </a:ext>
                </a:extLst>
              </p14:cNvPr>
              <p14:cNvContentPartPr/>
              <p14:nvPr/>
            </p14:nvContentPartPr>
            <p14:xfrm>
              <a:off x="5559600" y="1683880"/>
              <a:ext cx="165240" cy="155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82216D-AEA7-4E5F-A0AF-0219605E1C9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41600" y="1666240"/>
                <a:ext cx="2008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596C109-6C61-493F-8CF5-6EA0234C9A11}"/>
                  </a:ext>
                </a:extLst>
              </p14:cNvPr>
              <p14:cNvContentPartPr/>
              <p14:nvPr/>
            </p14:nvContentPartPr>
            <p14:xfrm>
              <a:off x="3677520" y="1513600"/>
              <a:ext cx="1076400" cy="403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596C109-6C61-493F-8CF5-6EA0234C9A1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59520" y="1495616"/>
                <a:ext cx="1112040" cy="439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47756A5-FC6B-49F7-B7FF-95D0FF5D6EEF}"/>
                  </a:ext>
                </a:extLst>
              </p14:cNvPr>
              <p14:cNvContentPartPr/>
              <p14:nvPr/>
            </p14:nvContentPartPr>
            <p14:xfrm>
              <a:off x="7150440" y="1473640"/>
              <a:ext cx="1431000" cy="362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47756A5-FC6B-49F7-B7FF-95D0FF5D6EE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32440" y="1455640"/>
                <a:ext cx="146664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D79EE9A-B194-45B4-B73D-66D3DE15E16A}"/>
                  </a:ext>
                </a:extLst>
              </p14:cNvPr>
              <p14:cNvContentPartPr/>
              <p14:nvPr/>
            </p14:nvContentPartPr>
            <p14:xfrm>
              <a:off x="6039120" y="1692520"/>
              <a:ext cx="882360" cy="157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D79EE9A-B194-45B4-B73D-66D3DE15E16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21120" y="1674561"/>
                <a:ext cx="918000" cy="192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A683DCB-7E4F-4AE5-AD10-B6806D78423F}"/>
                  </a:ext>
                </a:extLst>
              </p14:cNvPr>
              <p14:cNvContentPartPr/>
              <p14:nvPr/>
            </p14:nvContentPartPr>
            <p14:xfrm>
              <a:off x="304320" y="2123080"/>
              <a:ext cx="664200" cy="407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A683DCB-7E4F-4AE5-AD10-B6806D78423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86670" y="2105440"/>
                <a:ext cx="699859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60281A7-E208-455F-B24E-2A02161EAFE0}"/>
                  </a:ext>
                </a:extLst>
              </p14:cNvPr>
              <p14:cNvContentPartPr/>
              <p14:nvPr/>
            </p14:nvContentPartPr>
            <p14:xfrm>
              <a:off x="3870480" y="2111200"/>
              <a:ext cx="254160" cy="38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60281A7-E208-455F-B24E-2A02161EAFE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52840" y="2093560"/>
                <a:ext cx="28980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EE4301C-892E-47E1-AB65-1E06886BC6D9}"/>
                  </a:ext>
                </a:extLst>
              </p14:cNvPr>
              <p14:cNvContentPartPr/>
              <p14:nvPr/>
            </p14:nvContentPartPr>
            <p14:xfrm>
              <a:off x="6531960" y="1999240"/>
              <a:ext cx="296280" cy="735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EE4301C-892E-47E1-AB65-1E06886BC6D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14320" y="1981600"/>
                <a:ext cx="331920" cy="7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8B10529-4BE6-415D-B49D-9DA9C2790312}"/>
                  </a:ext>
                </a:extLst>
              </p14:cNvPr>
              <p14:cNvContentPartPr/>
              <p14:nvPr/>
            </p14:nvContentPartPr>
            <p14:xfrm>
              <a:off x="7142880" y="1950280"/>
              <a:ext cx="1684080" cy="5652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8B10529-4BE6-415D-B49D-9DA9C279031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124884" y="1932640"/>
                <a:ext cx="1719712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FFEF153-D0E4-4909-9EF7-C2E96DB610D3}"/>
                  </a:ext>
                </a:extLst>
              </p14:cNvPr>
              <p14:cNvContentPartPr/>
              <p14:nvPr/>
            </p14:nvContentPartPr>
            <p14:xfrm>
              <a:off x="5160720" y="2016520"/>
              <a:ext cx="1097640" cy="3895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FFEF153-D0E4-4909-9EF7-C2E96DB610D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43080" y="1998864"/>
                <a:ext cx="1133280" cy="425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70ED69F-35C6-4972-8279-8F6F4FD31D55}"/>
                  </a:ext>
                </a:extLst>
              </p14:cNvPr>
              <p14:cNvContentPartPr/>
              <p14:nvPr/>
            </p14:nvContentPartPr>
            <p14:xfrm>
              <a:off x="4398960" y="2133160"/>
              <a:ext cx="469800" cy="304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70ED69F-35C6-4972-8279-8F6F4FD31D5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80960" y="2115520"/>
                <a:ext cx="50544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5EEB490-5C47-4B0D-8615-25EF563553D8}"/>
                  </a:ext>
                </a:extLst>
              </p14:cNvPr>
              <p14:cNvContentPartPr/>
              <p14:nvPr/>
            </p14:nvContentPartPr>
            <p14:xfrm>
              <a:off x="282720" y="2876920"/>
              <a:ext cx="600840" cy="293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5EEB490-5C47-4B0D-8615-25EF563553D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64731" y="2859258"/>
                <a:ext cx="636459" cy="329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65B2F2C-225B-4AA3-89A3-15F9342F8A35}"/>
                  </a:ext>
                </a:extLst>
              </p14:cNvPr>
              <p14:cNvContentPartPr/>
              <p14:nvPr/>
            </p14:nvContentPartPr>
            <p14:xfrm>
              <a:off x="1259400" y="2064400"/>
              <a:ext cx="2275920" cy="11768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65B2F2C-225B-4AA3-89A3-15F9342F8A3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41400" y="2046406"/>
                <a:ext cx="2311560" cy="12124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3683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7BA99FF-593D-49A6-A27B-4EF573D9EE43}"/>
                  </a:ext>
                </a:extLst>
              </p14:cNvPr>
              <p14:cNvContentPartPr/>
              <p14:nvPr/>
            </p14:nvContentPartPr>
            <p14:xfrm>
              <a:off x="233400" y="149200"/>
              <a:ext cx="8580240" cy="785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7BA99FF-593D-49A6-A27B-4EF573D9EE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400" y="131200"/>
                <a:ext cx="8615880" cy="82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00301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5AACAE9-99E3-4145-AE04-647C1B23216F}"/>
                  </a:ext>
                </a:extLst>
              </p14:cNvPr>
              <p14:cNvContentPartPr/>
              <p14:nvPr/>
            </p14:nvContentPartPr>
            <p14:xfrm>
              <a:off x="1493400" y="130120"/>
              <a:ext cx="7070400" cy="8319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5AACAE9-99E3-4145-AE04-647C1B2321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5400" y="112480"/>
                <a:ext cx="7106040" cy="8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E76B68A-8E41-4B98-8528-A51F6856FDF8}"/>
                  </a:ext>
                </a:extLst>
              </p14:cNvPr>
              <p14:cNvContentPartPr/>
              <p14:nvPr/>
            </p14:nvContentPartPr>
            <p14:xfrm>
              <a:off x="3946440" y="1279960"/>
              <a:ext cx="87120" cy="155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E76B68A-8E41-4B98-8528-A51F6856FD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8440" y="1262320"/>
                <a:ext cx="1227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FD681D2-8CFE-4BAF-A554-A0408AEB2624}"/>
                  </a:ext>
                </a:extLst>
              </p14:cNvPr>
              <p14:cNvContentPartPr/>
              <p14:nvPr/>
            </p14:nvContentPartPr>
            <p14:xfrm>
              <a:off x="4235880" y="959920"/>
              <a:ext cx="286200" cy="78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FD681D2-8CFE-4BAF-A554-A0408AEB26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7880" y="941920"/>
                <a:ext cx="321840" cy="82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3D46000-D430-45FC-8A51-C8D8CACFF057}"/>
                  </a:ext>
                </a:extLst>
              </p14:cNvPr>
              <p14:cNvContentPartPr/>
              <p14:nvPr/>
            </p14:nvContentPartPr>
            <p14:xfrm>
              <a:off x="6908520" y="1167280"/>
              <a:ext cx="985680" cy="411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3D46000-D430-45FC-8A51-C8D8CACFF0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90527" y="1149280"/>
                <a:ext cx="1021307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C995645-1673-49B2-8640-E61B36C315AA}"/>
                  </a:ext>
                </a:extLst>
              </p14:cNvPr>
              <p14:cNvContentPartPr/>
              <p14:nvPr/>
            </p14:nvContentPartPr>
            <p14:xfrm>
              <a:off x="5609640" y="995560"/>
              <a:ext cx="1127160" cy="379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C995645-1673-49B2-8640-E61B36C315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91646" y="977577"/>
                <a:ext cx="1162789" cy="415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CE11D15-87DF-42DA-8F6B-6F765299D191}"/>
                  </a:ext>
                </a:extLst>
              </p14:cNvPr>
              <p14:cNvContentPartPr/>
              <p14:nvPr/>
            </p14:nvContentPartPr>
            <p14:xfrm>
              <a:off x="4765440" y="1176640"/>
              <a:ext cx="546840" cy="166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CE11D15-87DF-42DA-8F6B-6F765299D19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47452" y="1158640"/>
                <a:ext cx="582457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977B0C8-D0C6-4734-A713-3A95B161F8B5}"/>
                  </a:ext>
                </a:extLst>
              </p14:cNvPr>
              <p14:cNvContentPartPr/>
              <p14:nvPr/>
            </p14:nvContentPartPr>
            <p14:xfrm>
              <a:off x="8107320" y="1036240"/>
              <a:ext cx="692640" cy="317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977B0C8-D0C6-4734-A713-3A95B161F8B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89320" y="1018240"/>
                <a:ext cx="72828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E91817D-18EA-4FAC-8372-960EB6CDB8EF}"/>
                  </a:ext>
                </a:extLst>
              </p14:cNvPr>
              <p14:cNvContentPartPr/>
              <p14:nvPr/>
            </p14:nvContentPartPr>
            <p14:xfrm>
              <a:off x="323400" y="1003480"/>
              <a:ext cx="3446640" cy="1143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E91817D-18EA-4FAC-8372-960EB6CDB8E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5760" y="985480"/>
                <a:ext cx="3482280" cy="11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2E067A6-9959-4896-957B-6F96B95492F6}"/>
                  </a:ext>
                </a:extLst>
              </p14:cNvPr>
              <p14:cNvContentPartPr/>
              <p14:nvPr/>
            </p14:nvContentPartPr>
            <p14:xfrm>
              <a:off x="2103960" y="3349960"/>
              <a:ext cx="3250800" cy="28080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2E067A6-9959-4896-957B-6F96B95492F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85960" y="3332320"/>
                <a:ext cx="3286440" cy="28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6E30E4-8977-40B9-BA57-810D68AF7F09}"/>
                  </a:ext>
                </a:extLst>
              </p14:cNvPr>
              <p14:cNvContentPartPr/>
              <p14:nvPr/>
            </p14:nvContentPartPr>
            <p14:xfrm>
              <a:off x="3252720" y="1859200"/>
              <a:ext cx="89640" cy="112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6E30E4-8977-40B9-BA57-810D68AF7F0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35080" y="1841200"/>
                <a:ext cx="1252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020F4CB-29EE-4394-B01B-874527A7DB7C}"/>
                  </a:ext>
                </a:extLst>
              </p14:cNvPr>
              <p14:cNvContentPartPr/>
              <p14:nvPr/>
            </p14:nvContentPartPr>
            <p14:xfrm>
              <a:off x="5039400" y="1695760"/>
              <a:ext cx="354600" cy="123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020F4CB-29EE-4394-B01B-874527A7DB7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21400" y="1677760"/>
                <a:ext cx="3902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82216D-AEA7-4E5F-A0AF-0219605E1C96}"/>
                  </a:ext>
                </a:extLst>
              </p14:cNvPr>
              <p14:cNvContentPartPr/>
              <p14:nvPr/>
            </p14:nvContentPartPr>
            <p14:xfrm>
              <a:off x="5559600" y="1683880"/>
              <a:ext cx="165240" cy="155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82216D-AEA7-4E5F-A0AF-0219605E1C9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41600" y="1666240"/>
                <a:ext cx="2008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596C109-6C61-493F-8CF5-6EA0234C9A11}"/>
                  </a:ext>
                </a:extLst>
              </p14:cNvPr>
              <p14:cNvContentPartPr/>
              <p14:nvPr/>
            </p14:nvContentPartPr>
            <p14:xfrm>
              <a:off x="3677520" y="1513600"/>
              <a:ext cx="1076400" cy="403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596C109-6C61-493F-8CF5-6EA0234C9A1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59520" y="1495616"/>
                <a:ext cx="1112040" cy="439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47756A5-FC6B-49F7-B7FF-95D0FF5D6EEF}"/>
                  </a:ext>
                </a:extLst>
              </p14:cNvPr>
              <p14:cNvContentPartPr/>
              <p14:nvPr/>
            </p14:nvContentPartPr>
            <p14:xfrm>
              <a:off x="7150440" y="1473640"/>
              <a:ext cx="1431000" cy="362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47756A5-FC6B-49F7-B7FF-95D0FF5D6EE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32440" y="1455640"/>
                <a:ext cx="146664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D79EE9A-B194-45B4-B73D-66D3DE15E16A}"/>
                  </a:ext>
                </a:extLst>
              </p14:cNvPr>
              <p14:cNvContentPartPr/>
              <p14:nvPr/>
            </p14:nvContentPartPr>
            <p14:xfrm>
              <a:off x="6039120" y="1692520"/>
              <a:ext cx="882360" cy="157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D79EE9A-B194-45B4-B73D-66D3DE15E16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21120" y="1674561"/>
                <a:ext cx="918000" cy="192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A683DCB-7E4F-4AE5-AD10-B6806D78423F}"/>
                  </a:ext>
                </a:extLst>
              </p14:cNvPr>
              <p14:cNvContentPartPr/>
              <p14:nvPr/>
            </p14:nvContentPartPr>
            <p14:xfrm>
              <a:off x="304320" y="2123080"/>
              <a:ext cx="664200" cy="407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A683DCB-7E4F-4AE5-AD10-B6806D78423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86670" y="2105440"/>
                <a:ext cx="699859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60281A7-E208-455F-B24E-2A02161EAFE0}"/>
                  </a:ext>
                </a:extLst>
              </p14:cNvPr>
              <p14:cNvContentPartPr/>
              <p14:nvPr/>
            </p14:nvContentPartPr>
            <p14:xfrm>
              <a:off x="3870480" y="2111200"/>
              <a:ext cx="254160" cy="38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60281A7-E208-455F-B24E-2A02161EAFE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52840" y="2093560"/>
                <a:ext cx="28980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EE4301C-892E-47E1-AB65-1E06886BC6D9}"/>
                  </a:ext>
                </a:extLst>
              </p14:cNvPr>
              <p14:cNvContentPartPr/>
              <p14:nvPr/>
            </p14:nvContentPartPr>
            <p14:xfrm>
              <a:off x="6531960" y="1999240"/>
              <a:ext cx="296280" cy="735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EE4301C-892E-47E1-AB65-1E06886BC6D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14320" y="1981600"/>
                <a:ext cx="331920" cy="7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8B10529-4BE6-415D-B49D-9DA9C2790312}"/>
                  </a:ext>
                </a:extLst>
              </p14:cNvPr>
              <p14:cNvContentPartPr/>
              <p14:nvPr/>
            </p14:nvContentPartPr>
            <p14:xfrm>
              <a:off x="7142880" y="1950280"/>
              <a:ext cx="1684080" cy="5652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8B10529-4BE6-415D-B49D-9DA9C279031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124884" y="1932640"/>
                <a:ext cx="1719712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FFEF153-D0E4-4909-9EF7-C2E96DB610D3}"/>
                  </a:ext>
                </a:extLst>
              </p14:cNvPr>
              <p14:cNvContentPartPr/>
              <p14:nvPr/>
            </p14:nvContentPartPr>
            <p14:xfrm>
              <a:off x="5160720" y="2016520"/>
              <a:ext cx="1097640" cy="3895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FFEF153-D0E4-4909-9EF7-C2E96DB610D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43080" y="1998864"/>
                <a:ext cx="1133280" cy="425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70ED69F-35C6-4972-8279-8F6F4FD31D55}"/>
                  </a:ext>
                </a:extLst>
              </p14:cNvPr>
              <p14:cNvContentPartPr/>
              <p14:nvPr/>
            </p14:nvContentPartPr>
            <p14:xfrm>
              <a:off x="4398960" y="2133160"/>
              <a:ext cx="469800" cy="304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70ED69F-35C6-4972-8279-8F6F4FD31D5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80960" y="2115520"/>
                <a:ext cx="50544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5EEB490-5C47-4B0D-8615-25EF563553D8}"/>
                  </a:ext>
                </a:extLst>
              </p14:cNvPr>
              <p14:cNvContentPartPr/>
              <p14:nvPr/>
            </p14:nvContentPartPr>
            <p14:xfrm>
              <a:off x="282720" y="2876920"/>
              <a:ext cx="600840" cy="293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5EEB490-5C47-4B0D-8615-25EF563553D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64731" y="2859258"/>
                <a:ext cx="636459" cy="329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65B2F2C-225B-4AA3-89A3-15F9342F8A35}"/>
                  </a:ext>
                </a:extLst>
              </p14:cNvPr>
              <p14:cNvContentPartPr/>
              <p14:nvPr/>
            </p14:nvContentPartPr>
            <p14:xfrm>
              <a:off x="1259400" y="2064400"/>
              <a:ext cx="2275920" cy="11768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65B2F2C-225B-4AA3-89A3-15F9342F8A3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41400" y="2046406"/>
                <a:ext cx="2311560" cy="1212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CD70642-E97F-48B5-9914-0781752826F8}"/>
                  </a:ext>
                </a:extLst>
              </p14:cNvPr>
              <p14:cNvContentPartPr/>
              <p14:nvPr/>
            </p14:nvContentPartPr>
            <p14:xfrm>
              <a:off x="3281160" y="4211440"/>
              <a:ext cx="1117440" cy="10018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CD70642-E97F-48B5-9914-0781752826F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63160" y="4193440"/>
                <a:ext cx="1153080" cy="10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92BB56F-C818-41E4-B523-46275E42AF2E}"/>
                  </a:ext>
                </a:extLst>
              </p14:cNvPr>
              <p14:cNvContentPartPr/>
              <p14:nvPr/>
            </p14:nvContentPartPr>
            <p14:xfrm>
              <a:off x="2569800" y="3239080"/>
              <a:ext cx="722160" cy="32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92BB56F-C818-41E4-B523-46275E42AF2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52160" y="3221440"/>
                <a:ext cx="757800" cy="6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68321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5AACAE9-99E3-4145-AE04-647C1B23216F}"/>
                  </a:ext>
                </a:extLst>
              </p14:cNvPr>
              <p14:cNvContentPartPr/>
              <p14:nvPr/>
            </p14:nvContentPartPr>
            <p14:xfrm>
              <a:off x="1493400" y="130120"/>
              <a:ext cx="7070400" cy="8319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5AACAE9-99E3-4145-AE04-647C1B2321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5400" y="112480"/>
                <a:ext cx="7106040" cy="8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E76B68A-8E41-4B98-8528-A51F6856FDF8}"/>
                  </a:ext>
                </a:extLst>
              </p14:cNvPr>
              <p14:cNvContentPartPr/>
              <p14:nvPr/>
            </p14:nvContentPartPr>
            <p14:xfrm>
              <a:off x="3946440" y="1279960"/>
              <a:ext cx="87120" cy="155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E76B68A-8E41-4B98-8528-A51F6856FD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8440" y="1262320"/>
                <a:ext cx="1227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FD681D2-8CFE-4BAF-A554-A0408AEB2624}"/>
                  </a:ext>
                </a:extLst>
              </p14:cNvPr>
              <p14:cNvContentPartPr/>
              <p14:nvPr/>
            </p14:nvContentPartPr>
            <p14:xfrm>
              <a:off x="4235880" y="959920"/>
              <a:ext cx="286200" cy="78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FD681D2-8CFE-4BAF-A554-A0408AEB26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7880" y="941920"/>
                <a:ext cx="321840" cy="82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3D46000-D430-45FC-8A51-C8D8CACFF057}"/>
                  </a:ext>
                </a:extLst>
              </p14:cNvPr>
              <p14:cNvContentPartPr/>
              <p14:nvPr/>
            </p14:nvContentPartPr>
            <p14:xfrm>
              <a:off x="6908520" y="1167280"/>
              <a:ext cx="985680" cy="411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3D46000-D430-45FC-8A51-C8D8CACFF0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90527" y="1149280"/>
                <a:ext cx="1021307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C995645-1673-49B2-8640-E61B36C315AA}"/>
                  </a:ext>
                </a:extLst>
              </p14:cNvPr>
              <p14:cNvContentPartPr/>
              <p14:nvPr/>
            </p14:nvContentPartPr>
            <p14:xfrm>
              <a:off x="5609640" y="995560"/>
              <a:ext cx="1127160" cy="379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C995645-1673-49B2-8640-E61B36C315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91646" y="977577"/>
                <a:ext cx="1162789" cy="415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CE11D15-87DF-42DA-8F6B-6F765299D191}"/>
                  </a:ext>
                </a:extLst>
              </p14:cNvPr>
              <p14:cNvContentPartPr/>
              <p14:nvPr/>
            </p14:nvContentPartPr>
            <p14:xfrm>
              <a:off x="4765440" y="1176640"/>
              <a:ext cx="546840" cy="166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CE11D15-87DF-42DA-8F6B-6F765299D19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47452" y="1158640"/>
                <a:ext cx="582457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977B0C8-D0C6-4734-A713-3A95B161F8B5}"/>
                  </a:ext>
                </a:extLst>
              </p14:cNvPr>
              <p14:cNvContentPartPr/>
              <p14:nvPr/>
            </p14:nvContentPartPr>
            <p14:xfrm>
              <a:off x="8107320" y="1036240"/>
              <a:ext cx="692640" cy="317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977B0C8-D0C6-4734-A713-3A95B161F8B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89320" y="1018240"/>
                <a:ext cx="72828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E91817D-18EA-4FAC-8372-960EB6CDB8EF}"/>
                  </a:ext>
                </a:extLst>
              </p14:cNvPr>
              <p14:cNvContentPartPr/>
              <p14:nvPr/>
            </p14:nvContentPartPr>
            <p14:xfrm>
              <a:off x="323400" y="1003480"/>
              <a:ext cx="3446640" cy="1143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E91817D-18EA-4FAC-8372-960EB6CDB8E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5760" y="985480"/>
                <a:ext cx="3482280" cy="11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2E067A6-9959-4896-957B-6F96B95492F6}"/>
                  </a:ext>
                </a:extLst>
              </p14:cNvPr>
              <p14:cNvContentPartPr/>
              <p14:nvPr/>
            </p14:nvContentPartPr>
            <p14:xfrm>
              <a:off x="2103960" y="3349960"/>
              <a:ext cx="3250800" cy="28080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2E067A6-9959-4896-957B-6F96B95492F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85960" y="3332320"/>
                <a:ext cx="3286440" cy="28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6E30E4-8977-40B9-BA57-810D68AF7F09}"/>
                  </a:ext>
                </a:extLst>
              </p14:cNvPr>
              <p14:cNvContentPartPr/>
              <p14:nvPr/>
            </p14:nvContentPartPr>
            <p14:xfrm>
              <a:off x="3252720" y="1859200"/>
              <a:ext cx="89640" cy="112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6E30E4-8977-40B9-BA57-810D68AF7F0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35080" y="1841200"/>
                <a:ext cx="1252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020F4CB-29EE-4394-B01B-874527A7DB7C}"/>
                  </a:ext>
                </a:extLst>
              </p14:cNvPr>
              <p14:cNvContentPartPr/>
              <p14:nvPr/>
            </p14:nvContentPartPr>
            <p14:xfrm>
              <a:off x="5039400" y="1695760"/>
              <a:ext cx="354600" cy="123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020F4CB-29EE-4394-B01B-874527A7DB7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21400" y="1677760"/>
                <a:ext cx="3902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82216D-AEA7-4E5F-A0AF-0219605E1C96}"/>
                  </a:ext>
                </a:extLst>
              </p14:cNvPr>
              <p14:cNvContentPartPr/>
              <p14:nvPr/>
            </p14:nvContentPartPr>
            <p14:xfrm>
              <a:off x="5559600" y="1683880"/>
              <a:ext cx="165240" cy="155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82216D-AEA7-4E5F-A0AF-0219605E1C9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41600" y="1666240"/>
                <a:ext cx="2008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596C109-6C61-493F-8CF5-6EA0234C9A11}"/>
                  </a:ext>
                </a:extLst>
              </p14:cNvPr>
              <p14:cNvContentPartPr/>
              <p14:nvPr/>
            </p14:nvContentPartPr>
            <p14:xfrm>
              <a:off x="3677520" y="1513600"/>
              <a:ext cx="1076400" cy="403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596C109-6C61-493F-8CF5-6EA0234C9A1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59520" y="1495616"/>
                <a:ext cx="1112040" cy="439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47756A5-FC6B-49F7-B7FF-95D0FF5D6EEF}"/>
                  </a:ext>
                </a:extLst>
              </p14:cNvPr>
              <p14:cNvContentPartPr/>
              <p14:nvPr/>
            </p14:nvContentPartPr>
            <p14:xfrm>
              <a:off x="7150440" y="1473640"/>
              <a:ext cx="1431000" cy="362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47756A5-FC6B-49F7-B7FF-95D0FF5D6EE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32440" y="1455640"/>
                <a:ext cx="146664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D79EE9A-B194-45B4-B73D-66D3DE15E16A}"/>
                  </a:ext>
                </a:extLst>
              </p14:cNvPr>
              <p14:cNvContentPartPr/>
              <p14:nvPr/>
            </p14:nvContentPartPr>
            <p14:xfrm>
              <a:off x="6039120" y="1692520"/>
              <a:ext cx="882360" cy="157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D79EE9A-B194-45B4-B73D-66D3DE15E16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21120" y="1674561"/>
                <a:ext cx="918000" cy="192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A683DCB-7E4F-4AE5-AD10-B6806D78423F}"/>
                  </a:ext>
                </a:extLst>
              </p14:cNvPr>
              <p14:cNvContentPartPr/>
              <p14:nvPr/>
            </p14:nvContentPartPr>
            <p14:xfrm>
              <a:off x="304320" y="2123080"/>
              <a:ext cx="664200" cy="407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A683DCB-7E4F-4AE5-AD10-B6806D78423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86670" y="2105440"/>
                <a:ext cx="699859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60281A7-E208-455F-B24E-2A02161EAFE0}"/>
                  </a:ext>
                </a:extLst>
              </p14:cNvPr>
              <p14:cNvContentPartPr/>
              <p14:nvPr/>
            </p14:nvContentPartPr>
            <p14:xfrm>
              <a:off x="3870480" y="2111200"/>
              <a:ext cx="254160" cy="38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60281A7-E208-455F-B24E-2A02161EAFE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52840" y="2093560"/>
                <a:ext cx="28980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EE4301C-892E-47E1-AB65-1E06886BC6D9}"/>
                  </a:ext>
                </a:extLst>
              </p14:cNvPr>
              <p14:cNvContentPartPr/>
              <p14:nvPr/>
            </p14:nvContentPartPr>
            <p14:xfrm>
              <a:off x="6531960" y="1999240"/>
              <a:ext cx="296280" cy="735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EE4301C-892E-47E1-AB65-1E06886BC6D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14320" y="1981600"/>
                <a:ext cx="331920" cy="7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8B10529-4BE6-415D-B49D-9DA9C2790312}"/>
                  </a:ext>
                </a:extLst>
              </p14:cNvPr>
              <p14:cNvContentPartPr/>
              <p14:nvPr/>
            </p14:nvContentPartPr>
            <p14:xfrm>
              <a:off x="7142880" y="1950280"/>
              <a:ext cx="1684080" cy="5652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8B10529-4BE6-415D-B49D-9DA9C279031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124884" y="1932640"/>
                <a:ext cx="1719712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FFEF153-D0E4-4909-9EF7-C2E96DB610D3}"/>
                  </a:ext>
                </a:extLst>
              </p14:cNvPr>
              <p14:cNvContentPartPr/>
              <p14:nvPr/>
            </p14:nvContentPartPr>
            <p14:xfrm>
              <a:off x="5160720" y="2016520"/>
              <a:ext cx="1097640" cy="3895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FFEF153-D0E4-4909-9EF7-C2E96DB610D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43080" y="1998864"/>
                <a:ext cx="1133280" cy="425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70ED69F-35C6-4972-8279-8F6F4FD31D55}"/>
                  </a:ext>
                </a:extLst>
              </p14:cNvPr>
              <p14:cNvContentPartPr/>
              <p14:nvPr/>
            </p14:nvContentPartPr>
            <p14:xfrm>
              <a:off x="4398960" y="2133160"/>
              <a:ext cx="469800" cy="304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70ED69F-35C6-4972-8279-8F6F4FD31D5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80960" y="2115520"/>
                <a:ext cx="50544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5EEB490-5C47-4B0D-8615-25EF563553D8}"/>
                  </a:ext>
                </a:extLst>
              </p14:cNvPr>
              <p14:cNvContentPartPr/>
              <p14:nvPr/>
            </p14:nvContentPartPr>
            <p14:xfrm>
              <a:off x="282720" y="2876920"/>
              <a:ext cx="600840" cy="293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5EEB490-5C47-4B0D-8615-25EF563553D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64731" y="2859258"/>
                <a:ext cx="636459" cy="329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65B2F2C-225B-4AA3-89A3-15F9342F8A35}"/>
                  </a:ext>
                </a:extLst>
              </p14:cNvPr>
              <p14:cNvContentPartPr/>
              <p14:nvPr/>
            </p14:nvContentPartPr>
            <p14:xfrm>
              <a:off x="1259400" y="2064400"/>
              <a:ext cx="2275920" cy="11768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65B2F2C-225B-4AA3-89A3-15F9342F8A3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41400" y="2046406"/>
                <a:ext cx="2311560" cy="1212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CD70642-E97F-48B5-9914-0781752826F8}"/>
                  </a:ext>
                </a:extLst>
              </p14:cNvPr>
              <p14:cNvContentPartPr/>
              <p14:nvPr/>
            </p14:nvContentPartPr>
            <p14:xfrm>
              <a:off x="3281160" y="4211440"/>
              <a:ext cx="1117440" cy="10018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CD70642-E97F-48B5-9914-0781752826F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63160" y="4193440"/>
                <a:ext cx="1153080" cy="10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ED806A0-EB10-410B-850D-D6CFF3975F6F}"/>
                  </a:ext>
                </a:extLst>
              </p14:cNvPr>
              <p14:cNvContentPartPr/>
              <p14:nvPr/>
            </p14:nvContentPartPr>
            <p14:xfrm>
              <a:off x="1871040" y="3308920"/>
              <a:ext cx="533520" cy="186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ED806A0-EB10-410B-850D-D6CFF3975F6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853040" y="3290920"/>
                <a:ext cx="56916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F19FD5C-B18F-49BC-ACF8-3CDB2DAAB31F}"/>
                  </a:ext>
                </a:extLst>
              </p14:cNvPr>
              <p14:cNvContentPartPr/>
              <p14:nvPr/>
            </p14:nvContentPartPr>
            <p14:xfrm>
              <a:off x="775920" y="3863320"/>
              <a:ext cx="3968640" cy="2940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F19FD5C-B18F-49BC-ACF8-3CDB2DAAB31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58280" y="3845320"/>
                <a:ext cx="4004280" cy="297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4296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5AACAE9-99E3-4145-AE04-647C1B23216F}"/>
                  </a:ext>
                </a:extLst>
              </p14:cNvPr>
              <p14:cNvContentPartPr/>
              <p14:nvPr/>
            </p14:nvContentPartPr>
            <p14:xfrm>
              <a:off x="1493400" y="130120"/>
              <a:ext cx="7070400" cy="8319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5AACAE9-99E3-4145-AE04-647C1B2321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5400" y="112480"/>
                <a:ext cx="7106040" cy="8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E76B68A-8E41-4B98-8528-A51F6856FDF8}"/>
                  </a:ext>
                </a:extLst>
              </p14:cNvPr>
              <p14:cNvContentPartPr/>
              <p14:nvPr/>
            </p14:nvContentPartPr>
            <p14:xfrm>
              <a:off x="3946440" y="1279960"/>
              <a:ext cx="87120" cy="155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E76B68A-8E41-4B98-8528-A51F6856FD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8440" y="1262320"/>
                <a:ext cx="1227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FD681D2-8CFE-4BAF-A554-A0408AEB2624}"/>
                  </a:ext>
                </a:extLst>
              </p14:cNvPr>
              <p14:cNvContentPartPr/>
              <p14:nvPr/>
            </p14:nvContentPartPr>
            <p14:xfrm>
              <a:off x="4235880" y="959920"/>
              <a:ext cx="286200" cy="78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FD681D2-8CFE-4BAF-A554-A0408AEB26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7880" y="941920"/>
                <a:ext cx="321840" cy="82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3D46000-D430-45FC-8A51-C8D8CACFF057}"/>
                  </a:ext>
                </a:extLst>
              </p14:cNvPr>
              <p14:cNvContentPartPr/>
              <p14:nvPr/>
            </p14:nvContentPartPr>
            <p14:xfrm>
              <a:off x="6908520" y="1167280"/>
              <a:ext cx="985680" cy="411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3D46000-D430-45FC-8A51-C8D8CACFF0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90527" y="1149280"/>
                <a:ext cx="1021307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C995645-1673-49B2-8640-E61B36C315AA}"/>
                  </a:ext>
                </a:extLst>
              </p14:cNvPr>
              <p14:cNvContentPartPr/>
              <p14:nvPr/>
            </p14:nvContentPartPr>
            <p14:xfrm>
              <a:off x="5609640" y="995560"/>
              <a:ext cx="1127160" cy="379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C995645-1673-49B2-8640-E61B36C315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91646" y="977577"/>
                <a:ext cx="1162789" cy="415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CE11D15-87DF-42DA-8F6B-6F765299D191}"/>
                  </a:ext>
                </a:extLst>
              </p14:cNvPr>
              <p14:cNvContentPartPr/>
              <p14:nvPr/>
            </p14:nvContentPartPr>
            <p14:xfrm>
              <a:off x="4765440" y="1176640"/>
              <a:ext cx="546840" cy="166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CE11D15-87DF-42DA-8F6B-6F765299D19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47452" y="1158640"/>
                <a:ext cx="582457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977B0C8-D0C6-4734-A713-3A95B161F8B5}"/>
                  </a:ext>
                </a:extLst>
              </p14:cNvPr>
              <p14:cNvContentPartPr/>
              <p14:nvPr/>
            </p14:nvContentPartPr>
            <p14:xfrm>
              <a:off x="8107320" y="1036240"/>
              <a:ext cx="692640" cy="317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977B0C8-D0C6-4734-A713-3A95B161F8B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89320" y="1018240"/>
                <a:ext cx="72828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E91817D-18EA-4FAC-8372-960EB6CDB8EF}"/>
                  </a:ext>
                </a:extLst>
              </p14:cNvPr>
              <p14:cNvContentPartPr/>
              <p14:nvPr/>
            </p14:nvContentPartPr>
            <p14:xfrm>
              <a:off x="323400" y="1003480"/>
              <a:ext cx="3446640" cy="1143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E91817D-18EA-4FAC-8372-960EB6CDB8E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5760" y="985480"/>
                <a:ext cx="3482280" cy="11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2E067A6-9959-4896-957B-6F96B95492F6}"/>
                  </a:ext>
                </a:extLst>
              </p14:cNvPr>
              <p14:cNvContentPartPr/>
              <p14:nvPr/>
            </p14:nvContentPartPr>
            <p14:xfrm>
              <a:off x="2103960" y="3349960"/>
              <a:ext cx="3250800" cy="28080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2E067A6-9959-4896-957B-6F96B95492F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85960" y="3332320"/>
                <a:ext cx="3286440" cy="28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6E30E4-8977-40B9-BA57-810D68AF7F09}"/>
                  </a:ext>
                </a:extLst>
              </p14:cNvPr>
              <p14:cNvContentPartPr/>
              <p14:nvPr/>
            </p14:nvContentPartPr>
            <p14:xfrm>
              <a:off x="3252720" y="1859200"/>
              <a:ext cx="89640" cy="112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6E30E4-8977-40B9-BA57-810D68AF7F0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35080" y="1841200"/>
                <a:ext cx="1252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020F4CB-29EE-4394-B01B-874527A7DB7C}"/>
                  </a:ext>
                </a:extLst>
              </p14:cNvPr>
              <p14:cNvContentPartPr/>
              <p14:nvPr/>
            </p14:nvContentPartPr>
            <p14:xfrm>
              <a:off x="5039400" y="1695760"/>
              <a:ext cx="354600" cy="123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020F4CB-29EE-4394-B01B-874527A7DB7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21400" y="1677760"/>
                <a:ext cx="3902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82216D-AEA7-4E5F-A0AF-0219605E1C96}"/>
                  </a:ext>
                </a:extLst>
              </p14:cNvPr>
              <p14:cNvContentPartPr/>
              <p14:nvPr/>
            </p14:nvContentPartPr>
            <p14:xfrm>
              <a:off x="5559600" y="1683880"/>
              <a:ext cx="165240" cy="155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82216D-AEA7-4E5F-A0AF-0219605E1C9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41600" y="1666240"/>
                <a:ext cx="2008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596C109-6C61-493F-8CF5-6EA0234C9A11}"/>
                  </a:ext>
                </a:extLst>
              </p14:cNvPr>
              <p14:cNvContentPartPr/>
              <p14:nvPr/>
            </p14:nvContentPartPr>
            <p14:xfrm>
              <a:off x="3677520" y="1513600"/>
              <a:ext cx="1076400" cy="403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596C109-6C61-493F-8CF5-6EA0234C9A1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59520" y="1495616"/>
                <a:ext cx="1112040" cy="439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47756A5-FC6B-49F7-B7FF-95D0FF5D6EEF}"/>
                  </a:ext>
                </a:extLst>
              </p14:cNvPr>
              <p14:cNvContentPartPr/>
              <p14:nvPr/>
            </p14:nvContentPartPr>
            <p14:xfrm>
              <a:off x="7150440" y="1473640"/>
              <a:ext cx="1431000" cy="362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47756A5-FC6B-49F7-B7FF-95D0FF5D6EE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32440" y="1455640"/>
                <a:ext cx="146664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D79EE9A-B194-45B4-B73D-66D3DE15E16A}"/>
                  </a:ext>
                </a:extLst>
              </p14:cNvPr>
              <p14:cNvContentPartPr/>
              <p14:nvPr/>
            </p14:nvContentPartPr>
            <p14:xfrm>
              <a:off x="6039120" y="1692520"/>
              <a:ext cx="882360" cy="157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D79EE9A-B194-45B4-B73D-66D3DE15E16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21120" y="1674561"/>
                <a:ext cx="918000" cy="192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A683DCB-7E4F-4AE5-AD10-B6806D78423F}"/>
                  </a:ext>
                </a:extLst>
              </p14:cNvPr>
              <p14:cNvContentPartPr/>
              <p14:nvPr/>
            </p14:nvContentPartPr>
            <p14:xfrm>
              <a:off x="304320" y="2123080"/>
              <a:ext cx="664200" cy="407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A683DCB-7E4F-4AE5-AD10-B6806D78423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86670" y="2105440"/>
                <a:ext cx="699859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60281A7-E208-455F-B24E-2A02161EAFE0}"/>
                  </a:ext>
                </a:extLst>
              </p14:cNvPr>
              <p14:cNvContentPartPr/>
              <p14:nvPr/>
            </p14:nvContentPartPr>
            <p14:xfrm>
              <a:off x="3870480" y="2111200"/>
              <a:ext cx="254160" cy="38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60281A7-E208-455F-B24E-2A02161EAFE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52840" y="2093560"/>
                <a:ext cx="28980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EE4301C-892E-47E1-AB65-1E06886BC6D9}"/>
                  </a:ext>
                </a:extLst>
              </p14:cNvPr>
              <p14:cNvContentPartPr/>
              <p14:nvPr/>
            </p14:nvContentPartPr>
            <p14:xfrm>
              <a:off x="6531960" y="1999240"/>
              <a:ext cx="296280" cy="735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EE4301C-892E-47E1-AB65-1E06886BC6D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14320" y="1981600"/>
                <a:ext cx="331920" cy="7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8B10529-4BE6-415D-B49D-9DA9C2790312}"/>
                  </a:ext>
                </a:extLst>
              </p14:cNvPr>
              <p14:cNvContentPartPr/>
              <p14:nvPr/>
            </p14:nvContentPartPr>
            <p14:xfrm>
              <a:off x="7142880" y="1950280"/>
              <a:ext cx="1684080" cy="5652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8B10529-4BE6-415D-B49D-9DA9C279031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124884" y="1932640"/>
                <a:ext cx="1719712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FFEF153-D0E4-4909-9EF7-C2E96DB610D3}"/>
                  </a:ext>
                </a:extLst>
              </p14:cNvPr>
              <p14:cNvContentPartPr/>
              <p14:nvPr/>
            </p14:nvContentPartPr>
            <p14:xfrm>
              <a:off x="5160720" y="2016520"/>
              <a:ext cx="1097640" cy="3895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FFEF153-D0E4-4909-9EF7-C2E96DB610D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43080" y="1998864"/>
                <a:ext cx="1133280" cy="425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70ED69F-35C6-4972-8279-8F6F4FD31D55}"/>
                  </a:ext>
                </a:extLst>
              </p14:cNvPr>
              <p14:cNvContentPartPr/>
              <p14:nvPr/>
            </p14:nvContentPartPr>
            <p14:xfrm>
              <a:off x="4398960" y="2133160"/>
              <a:ext cx="469800" cy="304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70ED69F-35C6-4972-8279-8F6F4FD31D5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80960" y="2115520"/>
                <a:ext cx="50544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5EEB490-5C47-4B0D-8615-25EF563553D8}"/>
                  </a:ext>
                </a:extLst>
              </p14:cNvPr>
              <p14:cNvContentPartPr/>
              <p14:nvPr/>
            </p14:nvContentPartPr>
            <p14:xfrm>
              <a:off x="282720" y="2876920"/>
              <a:ext cx="600840" cy="293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5EEB490-5C47-4B0D-8615-25EF563553D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64731" y="2859258"/>
                <a:ext cx="636459" cy="329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65B2F2C-225B-4AA3-89A3-15F9342F8A35}"/>
                  </a:ext>
                </a:extLst>
              </p14:cNvPr>
              <p14:cNvContentPartPr/>
              <p14:nvPr/>
            </p14:nvContentPartPr>
            <p14:xfrm>
              <a:off x="1259400" y="2064400"/>
              <a:ext cx="2275920" cy="11768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65B2F2C-225B-4AA3-89A3-15F9342F8A3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41400" y="2046406"/>
                <a:ext cx="2311560" cy="1212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CD70642-E97F-48B5-9914-0781752826F8}"/>
                  </a:ext>
                </a:extLst>
              </p14:cNvPr>
              <p14:cNvContentPartPr/>
              <p14:nvPr/>
            </p14:nvContentPartPr>
            <p14:xfrm>
              <a:off x="3281160" y="4211440"/>
              <a:ext cx="1117440" cy="10018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CD70642-E97F-48B5-9914-0781752826F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63160" y="4193440"/>
                <a:ext cx="1153080" cy="10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F19FD5C-B18F-49BC-ACF8-3CDB2DAAB31F}"/>
                  </a:ext>
                </a:extLst>
              </p14:cNvPr>
              <p14:cNvContentPartPr/>
              <p14:nvPr/>
            </p14:nvContentPartPr>
            <p14:xfrm>
              <a:off x="775920" y="3863320"/>
              <a:ext cx="3968640" cy="2940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F19FD5C-B18F-49BC-ACF8-3CDB2DAAB31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8280" y="3845320"/>
                <a:ext cx="400428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F442D67-3C8A-4383-8C58-4B013C05489B}"/>
                  </a:ext>
                </a:extLst>
              </p14:cNvPr>
              <p14:cNvContentPartPr/>
              <p14:nvPr/>
            </p14:nvContentPartPr>
            <p14:xfrm>
              <a:off x="1178400" y="5260120"/>
              <a:ext cx="3148920" cy="1425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F442D67-3C8A-4383-8C58-4B013C05489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60400" y="5242120"/>
                <a:ext cx="3184560" cy="14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A9F5EB9-F99E-40B7-AED5-946EA8F142EB}"/>
                  </a:ext>
                </a:extLst>
              </p14:cNvPr>
              <p14:cNvContentPartPr/>
              <p14:nvPr/>
            </p14:nvContentPartPr>
            <p14:xfrm>
              <a:off x="1183080" y="3345640"/>
              <a:ext cx="416880" cy="92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A9F5EB9-F99E-40B7-AED5-946EA8F142E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65080" y="3328000"/>
                <a:ext cx="452520" cy="12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05964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5AACAE9-99E3-4145-AE04-647C1B23216F}"/>
                  </a:ext>
                </a:extLst>
              </p14:cNvPr>
              <p14:cNvContentPartPr/>
              <p14:nvPr/>
            </p14:nvContentPartPr>
            <p14:xfrm>
              <a:off x="1493400" y="130120"/>
              <a:ext cx="7070400" cy="8319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5AACAE9-99E3-4145-AE04-647C1B2321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5400" y="112480"/>
                <a:ext cx="7106040" cy="8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E76B68A-8E41-4B98-8528-A51F6856FDF8}"/>
                  </a:ext>
                </a:extLst>
              </p14:cNvPr>
              <p14:cNvContentPartPr/>
              <p14:nvPr/>
            </p14:nvContentPartPr>
            <p14:xfrm>
              <a:off x="3946440" y="1279960"/>
              <a:ext cx="87120" cy="155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E76B68A-8E41-4B98-8528-A51F6856FD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8440" y="1262320"/>
                <a:ext cx="1227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FD681D2-8CFE-4BAF-A554-A0408AEB2624}"/>
                  </a:ext>
                </a:extLst>
              </p14:cNvPr>
              <p14:cNvContentPartPr/>
              <p14:nvPr/>
            </p14:nvContentPartPr>
            <p14:xfrm>
              <a:off x="4235880" y="959920"/>
              <a:ext cx="286200" cy="78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FD681D2-8CFE-4BAF-A554-A0408AEB26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7880" y="941920"/>
                <a:ext cx="321840" cy="82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3D46000-D430-45FC-8A51-C8D8CACFF057}"/>
                  </a:ext>
                </a:extLst>
              </p14:cNvPr>
              <p14:cNvContentPartPr/>
              <p14:nvPr/>
            </p14:nvContentPartPr>
            <p14:xfrm>
              <a:off x="6908520" y="1167280"/>
              <a:ext cx="985680" cy="411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3D46000-D430-45FC-8A51-C8D8CACFF0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90527" y="1149280"/>
                <a:ext cx="1021307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C995645-1673-49B2-8640-E61B36C315AA}"/>
                  </a:ext>
                </a:extLst>
              </p14:cNvPr>
              <p14:cNvContentPartPr/>
              <p14:nvPr/>
            </p14:nvContentPartPr>
            <p14:xfrm>
              <a:off x="5609640" y="995560"/>
              <a:ext cx="1127160" cy="379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C995645-1673-49B2-8640-E61B36C315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91646" y="977577"/>
                <a:ext cx="1162789" cy="415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CE11D15-87DF-42DA-8F6B-6F765299D191}"/>
                  </a:ext>
                </a:extLst>
              </p14:cNvPr>
              <p14:cNvContentPartPr/>
              <p14:nvPr/>
            </p14:nvContentPartPr>
            <p14:xfrm>
              <a:off x="4765440" y="1176640"/>
              <a:ext cx="546840" cy="166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CE11D15-87DF-42DA-8F6B-6F765299D19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47452" y="1158640"/>
                <a:ext cx="582457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977B0C8-D0C6-4734-A713-3A95B161F8B5}"/>
                  </a:ext>
                </a:extLst>
              </p14:cNvPr>
              <p14:cNvContentPartPr/>
              <p14:nvPr/>
            </p14:nvContentPartPr>
            <p14:xfrm>
              <a:off x="8107320" y="1036240"/>
              <a:ext cx="692640" cy="317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977B0C8-D0C6-4734-A713-3A95B161F8B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89320" y="1018240"/>
                <a:ext cx="72828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E91817D-18EA-4FAC-8372-960EB6CDB8EF}"/>
                  </a:ext>
                </a:extLst>
              </p14:cNvPr>
              <p14:cNvContentPartPr/>
              <p14:nvPr/>
            </p14:nvContentPartPr>
            <p14:xfrm>
              <a:off x="323400" y="1003480"/>
              <a:ext cx="3446640" cy="1143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E91817D-18EA-4FAC-8372-960EB6CDB8E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5760" y="985480"/>
                <a:ext cx="3482280" cy="11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2E067A6-9959-4896-957B-6F96B95492F6}"/>
                  </a:ext>
                </a:extLst>
              </p14:cNvPr>
              <p14:cNvContentPartPr/>
              <p14:nvPr/>
            </p14:nvContentPartPr>
            <p14:xfrm>
              <a:off x="2103960" y="3349960"/>
              <a:ext cx="3250800" cy="28080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2E067A6-9959-4896-957B-6F96B95492F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85960" y="3332320"/>
                <a:ext cx="3286440" cy="28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6E30E4-8977-40B9-BA57-810D68AF7F09}"/>
                  </a:ext>
                </a:extLst>
              </p14:cNvPr>
              <p14:cNvContentPartPr/>
              <p14:nvPr/>
            </p14:nvContentPartPr>
            <p14:xfrm>
              <a:off x="3252720" y="1859200"/>
              <a:ext cx="89640" cy="112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6E30E4-8977-40B9-BA57-810D68AF7F0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35080" y="1841200"/>
                <a:ext cx="1252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020F4CB-29EE-4394-B01B-874527A7DB7C}"/>
                  </a:ext>
                </a:extLst>
              </p14:cNvPr>
              <p14:cNvContentPartPr/>
              <p14:nvPr/>
            </p14:nvContentPartPr>
            <p14:xfrm>
              <a:off x="5039400" y="1695760"/>
              <a:ext cx="354600" cy="123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020F4CB-29EE-4394-B01B-874527A7DB7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21400" y="1677760"/>
                <a:ext cx="3902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82216D-AEA7-4E5F-A0AF-0219605E1C96}"/>
                  </a:ext>
                </a:extLst>
              </p14:cNvPr>
              <p14:cNvContentPartPr/>
              <p14:nvPr/>
            </p14:nvContentPartPr>
            <p14:xfrm>
              <a:off x="5559600" y="1683880"/>
              <a:ext cx="165240" cy="155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82216D-AEA7-4E5F-A0AF-0219605E1C9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41600" y="1666240"/>
                <a:ext cx="2008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596C109-6C61-493F-8CF5-6EA0234C9A11}"/>
                  </a:ext>
                </a:extLst>
              </p14:cNvPr>
              <p14:cNvContentPartPr/>
              <p14:nvPr/>
            </p14:nvContentPartPr>
            <p14:xfrm>
              <a:off x="3677520" y="1513600"/>
              <a:ext cx="1076400" cy="403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596C109-6C61-493F-8CF5-6EA0234C9A1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59520" y="1495616"/>
                <a:ext cx="1112040" cy="439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47756A5-FC6B-49F7-B7FF-95D0FF5D6EEF}"/>
                  </a:ext>
                </a:extLst>
              </p14:cNvPr>
              <p14:cNvContentPartPr/>
              <p14:nvPr/>
            </p14:nvContentPartPr>
            <p14:xfrm>
              <a:off x="7150440" y="1473640"/>
              <a:ext cx="1431000" cy="362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47756A5-FC6B-49F7-B7FF-95D0FF5D6EE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32440" y="1455640"/>
                <a:ext cx="146664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D79EE9A-B194-45B4-B73D-66D3DE15E16A}"/>
                  </a:ext>
                </a:extLst>
              </p14:cNvPr>
              <p14:cNvContentPartPr/>
              <p14:nvPr/>
            </p14:nvContentPartPr>
            <p14:xfrm>
              <a:off x="6039120" y="1692520"/>
              <a:ext cx="882360" cy="157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D79EE9A-B194-45B4-B73D-66D3DE15E16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21120" y="1674561"/>
                <a:ext cx="918000" cy="192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A683DCB-7E4F-4AE5-AD10-B6806D78423F}"/>
                  </a:ext>
                </a:extLst>
              </p14:cNvPr>
              <p14:cNvContentPartPr/>
              <p14:nvPr/>
            </p14:nvContentPartPr>
            <p14:xfrm>
              <a:off x="304320" y="2123080"/>
              <a:ext cx="664200" cy="407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A683DCB-7E4F-4AE5-AD10-B6806D78423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86670" y="2105440"/>
                <a:ext cx="699859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60281A7-E208-455F-B24E-2A02161EAFE0}"/>
                  </a:ext>
                </a:extLst>
              </p14:cNvPr>
              <p14:cNvContentPartPr/>
              <p14:nvPr/>
            </p14:nvContentPartPr>
            <p14:xfrm>
              <a:off x="3870480" y="2111200"/>
              <a:ext cx="254160" cy="38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60281A7-E208-455F-B24E-2A02161EAFE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52840" y="2093560"/>
                <a:ext cx="28980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EE4301C-892E-47E1-AB65-1E06886BC6D9}"/>
                  </a:ext>
                </a:extLst>
              </p14:cNvPr>
              <p14:cNvContentPartPr/>
              <p14:nvPr/>
            </p14:nvContentPartPr>
            <p14:xfrm>
              <a:off x="6531960" y="1999240"/>
              <a:ext cx="296280" cy="735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EE4301C-892E-47E1-AB65-1E06886BC6D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14320" y="1981600"/>
                <a:ext cx="331920" cy="7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8B10529-4BE6-415D-B49D-9DA9C2790312}"/>
                  </a:ext>
                </a:extLst>
              </p14:cNvPr>
              <p14:cNvContentPartPr/>
              <p14:nvPr/>
            </p14:nvContentPartPr>
            <p14:xfrm>
              <a:off x="7142880" y="1950280"/>
              <a:ext cx="1684080" cy="5652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8B10529-4BE6-415D-B49D-9DA9C279031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124884" y="1932640"/>
                <a:ext cx="1719712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FFEF153-D0E4-4909-9EF7-C2E96DB610D3}"/>
                  </a:ext>
                </a:extLst>
              </p14:cNvPr>
              <p14:cNvContentPartPr/>
              <p14:nvPr/>
            </p14:nvContentPartPr>
            <p14:xfrm>
              <a:off x="5160720" y="2016520"/>
              <a:ext cx="1097640" cy="3895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FFEF153-D0E4-4909-9EF7-C2E96DB610D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43080" y="1998864"/>
                <a:ext cx="1133280" cy="425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70ED69F-35C6-4972-8279-8F6F4FD31D55}"/>
                  </a:ext>
                </a:extLst>
              </p14:cNvPr>
              <p14:cNvContentPartPr/>
              <p14:nvPr/>
            </p14:nvContentPartPr>
            <p14:xfrm>
              <a:off x="4398960" y="2133160"/>
              <a:ext cx="469800" cy="304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70ED69F-35C6-4972-8279-8F6F4FD31D5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80960" y="2115520"/>
                <a:ext cx="50544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5EEB490-5C47-4B0D-8615-25EF563553D8}"/>
                  </a:ext>
                </a:extLst>
              </p14:cNvPr>
              <p14:cNvContentPartPr/>
              <p14:nvPr/>
            </p14:nvContentPartPr>
            <p14:xfrm>
              <a:off x="282720" y="2876920"/>
              <a:ext cx="600840" cy="293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5EEB490-5C47-4B0D-8615-25EF563553D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64731" y="2859258"/>
                <a:ext cx="636459" cy="329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65B2F2C-225B-4AA3-89A3-15F9342F8A35}"/>
                  </a:ext>
                </a:extLst>
              </p14:cNvPr>
              <p14:cNvContentPartPr/>
              <p14:nvPr/>
            </p14:nvContentPartPr>
            <p14:xfrm>
              <a:off x="1259400" y="2064400"/>
              <a:ext cx="2275920" cy="11768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65B2F2C-225B-4AA3-89A3-15F9342F8A3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41400" y="2046406"/>
                <a:ext cx="2311560" cy="1212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CD70642-E97F-48B5-9914-0781752826F8}"/>
                  </a:ext>
                </a:extLst>
              </p14:cNvPr>
              <p14:cNvContentPartPr/>
              <p14:nvPr/>
            </p14:nvContentPartPr>
            <p14:xfrm>
              <a:off x="3281160" y="4211440"/>
              <a:ext cx="1117440" cy="10018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CD70642-E97F-48B5-9914-0781752826F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63160" y="4193440"/>
                <a:ext cx="1153080" cy="10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F19FD5C-B18F-49BC-ACF8-3CDB2DAAB31F}"/>
                  </a:ext>
                </a:extLst>
              </p14:cNvPr>
              <p14:cNvContentPartPr/>
              <p14:nvPr/>
            </p14:nvContentPartPr>
            <p14:xfrm>
              <a:off x="775920" y="3863320"/>
              <a:ext cx="3968640" cy="2940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F19FD5C-B18F-49BC-ACF8-3CDB2DAAB31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8280" y="3845320"/>
                <a:ext cx="400428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F442D67-3C8A-4383-8C58-4B013C05489B}"/>
                  </a:ext>
                </a:extLst>
              </p14:cNvPr>
              <p14:cNvContentPartPr/>
              <p14:nvPr/>
            </p14:nvContentPartPr>
            <p14:xfrm>
              <a:off x="1178400" y="5260120"/>
              <a:ext cx="3148920" cy="1425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F442D67-3C8A-4383-8C58-4B013C05489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60400" y="5242120"/>
                <a:ext cx="3184560" cy="14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DC34915-CC70-4AD9-AD3F-34223C784B17}"/>
                  </a:ext>
                </a:extLst>
              </p14:cNvPr>
              <p14:cNvContentPartPr/>
              <p14:nvPr/>
            </p14:nvContentPartPr>
            <p14:xfrm>
              <a:off x="3524520" y="3029200"/>
              <a:ext cx="46440" cy="62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DC34915-CC70-4AD9-AD3F-34223C784B1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06520" y="3011560"/>
                <a:ext cx="820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593523-4019-4A3A-925C-D5BFCF3A3831}"/>
                  </a:ext>
                </a:extLst>
              </p14:cNvPr>
              <p14:cNvContentPartPr/>
              <p14:nvPr/>
            </p14:nvContentPartPr>
            <p14:xfrm>
              <a:off x="3951840" y="2690440"/>
              <a:ext cx="397080" cy="390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593523-4019-4A3A-925C-D5BFCF3A383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934200" y="2672800"/>
                <a:ext cx="43272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F55F3F6-36F5-4230-A070-383824E09C09}"/>
                  </a:ext>
                </a:extLst>
              </p14:cNvPr>
              <p14:cNvContentPartPr/>
              <p14:nvPr/>
            </p14:nvContentPartPr>
            <p14:xfrm>
              <a:off x="4460160" y="278332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F55F3F6-36F5-4230-A070-383824E09C0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442160" y="2765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6BEE0C9-4F55-4EA3-9BA0-B3D9B2FCCA16}"/>
                  </a:ext>
                </a:extLst>
              </p14:cNvPr>
              <p14:cNvContentPartPr/>
              <p14:nvPr/>
            </p14:nvContentPartPr>
            <p14:xfrm>
              <a:off x="4448640" y="2905360"/>
              <a:ext cx="680760" cy="194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6BEE0C9-4F55-4EA3-9BA0-B3D9B2FCCA1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430991" y="2887687"/>
                <a:ext cx="716419" cy="230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3BC7385-1EAD-4790-B7E2-83CA921D6700}"/>
                  </a:ext>
                </a:extLst>
              </p14:cNvPr>
              <p14:cNvContentPartPr/>
              <p14:nvPr/>
            </p14:nvContentPartPr>
            <p14:xfrm>
              <a:off x="5583720" y="2839840"/>
              <a:ext cx="216360" cy="296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3BC7385-1EAD-4790-B7E2-83CA921D670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65720" y="2822200"/>
                <a:ext cx="25200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2659194-2A45-4A0E-A4C4-45A2C85FDED8}"/>
                  </a:ext>
                </a:extLst>
              </p14:cNvPr>
              <p14:cNvContentPartPr/>
              <p14:nvPr/>
            </p14:nvContentPartPr>
            <p14:xfrm>
              <a:off x="6068640" y="2743000"/>
              <a:ext cx="128520" cy="478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2659194-2A45-4A0E-A4C4-45A2C85FDED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51000" y="2725360"/>
                <a:ext cx="16416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D76F224-0949-40A7-91B8-B187AC76C721}"/>
                  </a:ext>
                </a:extLst>
              </p14:cNvPr>
              <p14:cNvContentPartPr/>
              <p14:nvPr/>
            </p14:nvContentPartPr>
            <p14:xfrm>
              <a:off x="5675520" y="3424480"/>
              <a:ext cx="154080" cy="1576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D76F224-0949-40A7-91B8-B187AC76C72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657880" y="3406840"/>
                <a:ext cx="1897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E21B3A9-9677-42FC-B211-F3321C7344B2}"/>
                  </a:ext>
                </a:extLst>
              </p14:cNvPr>
              <p14:cNvContentPartPr/>
              <p14:nvPr/>
            </p14:nvContentPartPr>
            <p14:xfrm>
              <a:off x="5943360" y="3416560"/>
              <a:ext cx="205560" cy="190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E21B3A9-9677-42FC-B211-F3321C7344B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925720" y="3398920"/>
                <a:ext cx="2412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0D6C717-61B8-486C-B2DE-9A6357D62074}"/>
                  </a:ext>
                </a:extLst>
              </p14:cNvPr>
              <p14:cNvContentPartPr/>
              <p14:nvPr/>
            </p14:nvContentPartPr>
            <p14:xfrm>
              <a:off x="6400200" y="2713120"/>
              <a:ext cx="2610360" cy="1207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0D6C717-61B8-486C-B2DE-9A6357D6207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382560" y="2695120"/>
                <a:ext cx="2646000" cy="12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3661825-422D-486E-9D52-9A42F3112CA1}"/>
                  </a:ext>
                </a:extLst>
              </p14:cNvPr>
              <p14:cNvContentPartPr/>
              <p14:nvPr/>
            </p14:nvContentPartPr>
            <p14:xfrm>
              <a:off x="6563280" y="4236280"/>
              <a:ext cx="151560" cy="208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3661825-422D-486E-9D52-9A42F3112CA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545280" y="4218280"/>
                <a:ext cx="1872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91585E8E-46F1-42AD-8F2C-EE17A62C9E86}"/>
                  </a:ext>
                </a:extLst>
              </p14:cNvPr>
              <p14:cNvContentPartPr/>
              <p14:nvPr/>
            </p14:nvContentPartPr>
            <p14:xfrm>
              <a:off x="6552840" y="4368400"/>
              <a:ext cx="141480" cy="108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91585E8E-46F1-42AD-8F2C-EE17A62C9E8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534840" y="435040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B6397F1-2F62-4EF2-A106-874DEC9B1AF9}"/>
                  </a:ext>
                </a:extLst>
              </p14:cNvPr>
              <p14:cNvContentPartPr/>
              <p14:nvPr/>
            </p14:nvContentPartPr>
            <p14:xfrm>
              <a:off x="5547000" y="3992560"/>
              <a:ext cx="837720" cy="6195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B6397F1-2F62-4EF2-A106-874DEC9B1AF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29352" y="3974560"/>
                <a:ext cx="873375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E45B7E3-5D53-4B54-9CDD-F736522C256B}"/>
                  </a:ext>
                </a:extLst>
              </p14:cNvPr>
              <p14:cNvContentPartPr/>
              <p14:nvPr/>
            </p14:nvContentPartPr>
            <p14:xfrm>
              <a:off x="7788720" y="3992560"/>
              <a:ext cx="461520" cy="3553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E45B7E3-5D53-4B54-9CDD-F736522C256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770720" y="3974560"/>
                <a:ext cx="49716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1264A0E-1F25-43DD-88D0-5DD4FEB45E92}"/>
                  </a:ext>
                </a:extLst>
              </p14:cNvPr>
              <p14:cNvContentPartPr/>
              <p14:nvPr/>
            </p14:nvContentPartPr>
            <p14:xfrm>
              <a:off x="6939120" y="4175440"/>
              <a:ext cx="730800" cy="2354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1264A0E-1F25-43DD-88D0-5DD4FEB45E9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921120" y="4157440"/>
                <a:ext cx="766440" cy="27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65165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5AACAE9-99E3-4145-AE04-647C1B23216F}"/>
                  </a:ext>
                </a:extLst>
              </p14:cNvPr>
              <p14:cNvContentPartPr/>
              <p14:nvPr/>
            </p14:nvContentPartPr>
            <p14:xfrm>
              <a:off x="1493400" y="130120"/>
              <a:ext cx="7070400" cy="8319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5AACAE9-99E3-4145-AE04-647C1B2321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5400" y="112480"/>
                <a:ext cx="7106040" cy="8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E76B68A-8E41-4B98-8528-A51F6856FDF8}"/>
                  </a:ext>
                </a:extLst>
              </p14:cNvPr>
              <p14:cNvContentPartPr/>
              <p14:nvPr/>
            </p14:nvContentPartPr>
            <p14:xfrm>
              <a:off x="3946440" y="1279960"/>
              <a:ext cx="87120" cy="155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E76B68A-8E41-4B98-8528-A51F6856FD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8440" y="1262320"/>
                <a:ext cx="1227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FD681D2-8CFE-4BAF-A554-A0408AEB2624}"/>
                  </a:ext>
                </a:extLst>
              </p14:cNvPr>
              <p14:cNvContentPartPr/>
              <p14:nvPr/>
            </p14:nvContentPartPr>
            <p14:xfrm>
              <a:off x="4235880" y="959920"/>
              <a:ext cx="286200" cy="78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FD681D2-8CFE-4BAF-A554-A0408AEB26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7880" y="941920"/>
                <a:ext cx="321840" cy="82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3D46000-D430-45FC-8A51-C8D8CACFF057}"/>
                  </a:ext>
                </a:extLst>
              </p14:cNvPr>
              <p14:cNvContentPartPr/>
              <p14:nvPr/>
            </p14:nvContentPartPr>
            <p14:xfrm>
              <a:off x="6908520" y="1167280"/>
              <a:ext cx="985680" cy="411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3D46000-D430-45FC-8A51-C8D8CACFF0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90527" y="1149280"/>
                <a:ext cx="1021307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C995645-1673-49B2-8640-E61B36C315AA}"/>
                  </a:ext>
                </a:extLst>
              </p14:cNvPr>
              <p14:cNvContentPartPr/>
              <p14:nvPr/>
            </p14:nvContentPartPr>
            <p14:xfrm>
              <a:off x="5609640" y="995560"/>
              <a:ext cx="1127160" cy="379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C995645-1673-49B2-8640-E61B36C315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91646" y="977577"/>
                <a:ext cx="1162789" cy="415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CE11D15-87DF-42DA-8F6B-6F765299D191}"/>
                  </a:ext>
                </a:extLst>
              </p14:cNvPr>
              <p14:cNvContentPartPr/>
              <p14:nvPr/>
            </p14:nvContentPartPr>
            <p14:xfrm>
              <a:off x="4765440" y="1176640"/>
              <a:ext cx="546840" cy="166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CE11D15-87DF-42DA-8F6B-6F765299D19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47452" y="1158640"/>
                <a:ext cx="582457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977B0C8-D0C6-4734-A713-3A95B161F8B5}"/>
                  </a:ext>
                </a:extLst>
              </p14:cNvPr>
              <p14:cNvContentPartPr/>
              <p14:nvPr/>
            </p14:nvContentPartPr>
            <p14:xfrm>
              <a:off x="8107320" y="1036240"/>
              <a:ext cx="692640" cy="317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977B0C8-D0C6-4734-A713-3A95B161F8B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89320" y="1018240"/>
                <a:ext cx="72828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E91817D-18EA-4FAC-8372-960EB6CDB8EF}"/>
                  </a:ext>
                </a:extLst>
              </p14:cNvPr>
              <p14:cNvContentPartPr/>
              <p14:nvPr/>
            </p14:nvContentPartPr>
            <p14:xfrm>
              <a:off x="323400" y="1003480"/>
              <a:ext cx="3446640" cy="1143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E91817D-18EA-4FAC-8372-960EB6CDB8E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5760" y="985480"/>
                <a:ext cx="3482280" cy="11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2E067A6-9959-4896-957B-6F96B95492F6}"/>
                  </a:ext>
                </a:extLst>
              </p14:cNvPr>
              <p14:cNvContentPartPr/>
              <p14:nvPr/>
            </p14:nvContentPartPr>
            <p14:xfrm>
              <a:off x="2103960" y="3349960"/>
              <a:ext cx="3250800" cy="28080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2E067A6-9959-4896-957B-6F96B95492F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85960" y="3332320"/>
                <a:ext cx="3286440" cy="28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6E30E4-8977-40B9-BA57-810D68AF7F09}"/>
                  </a:ext>
                </a:extLst>
              </p14:cNvPr>
              <p14:cNvContentPartPr/>
              <p14:nvPr/>
            </p14:nvContentPartPr>
            <p14:xfrm>
              <a:off x="3252720" y="1859200"/>
              <a:ext cx="89640" cy="112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6E30E4-8977-40B9-BA57-810D68AF7F0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35080" y="1841200"/>
                <a:ext cx="1252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020F4CB-29EE-4394-B01B-874527A7DB7C}"/>
                  </a:ext>
                </a:extLst>
              </p14:cNvPr>
              <p14:cNvContentPartPr/>
              <p14:nvPr/>
            </p14:nvContentPartPr>
            <p14:xfrm>
              <a:off x="5039400" y="1695760"/>
              <a:ext cx="354600" cy="123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020F4CB-29EE-4394-B01B-874527A7DB7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21400" y="1677760"/>
                <a:ext cx="3902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82216D-AEA7-4E5F-A0AF-0219605E1C96}"/>
                  </a:ext>
                </a:extLst>
              </p14:cNvPr>
              <p14:cNvContentPartPr/>
              <p14:nvPr/>
            </p14:nvContentPartPr>
            <p14:xfrm>
              <a:off x="5559600" y="1683880"/>
              <a:ext cx="165240" cy="155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82216D-AEA7-4E5F-A0AF-0219605E1C9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41600" y="1666240"/>
                <a:ext cx="2008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596C109-6C61-493F-8CF5-6EA0234C9A11}"/>
                  </a:ext>
                </a:extLst>
              </p14:cNvPr>
              <p14:cNvContentPartPr/>
              <p14:nvPr/>
            </p14:nvContentPartPr>
            <p14:xfrm>
              <a:off x="3677520" y="1513600"/>
              <a:ext cx="1076400" cy="403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596C109-6C61-493F-8CF5-6EA0234C9A1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59520" y="1495616"/>
                <a:ext cx="1112040" cy="439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47756A5-FC6B-49F7-B7FF-95D0FF5D6EEF}"/>
                  </a:ext>
                </a:extLst>
              </p14:cNvPr>
              <p14:cNvContentPartPr/>
              <p14:nvPr/>
            </p14:nvContentPartPr>
            <p14:xfrm>
              <a:off x="7150440" y="1473640"/>
              <a:ext cx="1431000" cy="362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47756A5-FC6B-49F7-B7FF-95D0FF5D6EE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32440" y="1455640"/>
                <a:ext cx="146664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D79EE9A-B194-45B4-B73D-66D3DE15E16A}"/>
                  </a:ext>
                </a:extLst>
              </p14:cNvPr>
              <p14:cNvContentPartPr/>
              <p14:nvPr/>
            </p14:nvContentPartPr>
            <p14:xfrm>
              <a:off x="6039120" y="1692520"/>
              <a:ext cx="882360" cy="157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D79EE9A-B194-45B4-B73D-66D3DE15E16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21120" y="1674561"/>
                <a:ext cx="918000" cy="192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A683DCB-7E4F-4AE5-AD10-B6806D78423F}"/>
                  </a:ext>
                </a:extLst>
              </p14:cNvPr>
              <p14:cNvContentPartPr/>
              <p14:nvPr/>
            </p14:nvContentPartPr>
            <p14:xfrm>
              <a:off x="304320" y="2123080"/>
              <a:ext cx="664200" cy="407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A683DCB-7E4F-4AE5-AD10-B6806D78423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86670" y="2105440"/>
                <a:ext cx="699859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60281A7-E208-455F-B24E-2A02161EAFE0}"/>
                  </a:ext>
                </a:extLst>
              </p14:cNvPr>
              <p14:cNvContentPartPr/>
              <p14:nvPr/>
            </p14:nvContentPartPr>
            <p14:xfrm>
              <a:off x="3870480" y="2111200"/>
              <a:ext cx="254160" cy="38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60281A7-E208-455F-B24E-2A02161EAFE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52840" y="2093560"/>
                <a:ext cx="28980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EE4301C-892E-47E1-AB65-1E06886BC6D9}"/>
                  </a:ext>
                </a:extLst>
              </p14:cNvPr>
              <p14:cNvContentPartPr/>
              <p14:nvPr/>
            </p14:nvContentPartPr>
            <p14:xfrm>
              <a:off x="6531960" y="1999240"/>
              <a:ext cx="296280" cy="735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EE4301C-892E-47E1-AB65-1E06886BC6D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14320" y="1981600"/>
                <a:ext cx="331920" cy="7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8B10529-4BE6-415D-B49D-9DA9C2790312}"/>
                  </a:ext>
                </a:extLst>
              </p14:cNvPr>
              <p14:cNvContentPartPr/>
              <p14:nvPr/>
            </p14:nvContentPartPr>
            <p14:xfrm>
              <a:off x="7142880" y="1950280"/>
              <a:ext cx="1684080" cy="5652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8B10529-4BE6-415D-B49D-9DA9C279031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124884" y="1932640"/>
                <a:ext cx="1719712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FFEF153-D0E4-4909-9EF7-C2E96DB610D3}"/>
                  </a:ext>
                </a:extLst>
              </p14:cNvPr>
              <p14:cNvContentPartPr/>
              <p14:nvPr/>
            </p14:nvContentPartPr>
            <p14:xfrm>
              <a:off x="5160720" y="2016520"/>
              <a:ext cx="1097640" cy="3895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FFEF153-D0E4-4909-9EF7-C2E96DB610D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43080" y="1998864"/>
                <a:ext cx="1133280" cy="425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70ED69F-35C6-4972-8279-8F6F4FD31D55}"/>
                  </a:ext>
                </a:extLst>
              </p14:cNvPr>
              <p14:cNvContentPartPr/>
              <p14:nvPr/>
            </p14:nvContentPartPr>
            <p14:xfrm>
              <a:off x="4398960" y="2133160"/>
              <a:ext cx="469800" cy="304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70ED69F-35C6-4972-8279-8F6F4FD31D5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80960" y="2115520"/>
                <a:ext cx="50544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5EEB490-5C47-4B0D-8615-25EF563553D8}"/>
                  </a:ext>
                </a:extLst>
              </p14:cNvPr>
              <p14:cNvContentPartPr/>
              <p14:nvPr/>
            </p14:nvContentPartPr>
            <p14:xfrm>
              <a:off x="282720" y="2876920"/>
              <a:ext cx="600840" cy="293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5EEB490-5C47-4B0D-8615-25EF563553D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64731" y="2859258"/>
                <a:ext cx="636459" cy="329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65B2F2C-225B-4AA3-89A3-15F9342F8A35}"/>
                  </a:ext>
                </a:extLst>
              </p14:cNvPr>
              <p14:cNvContentPartPr/>
              <p14:nvPr/>
            </p14:nvContentPartPr>
            <p14:xfrm>
              <a:off x="1259400" y="2064400"/>
              <a:ext cx="2275920" cy="11768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65B2F2C-225B-4AA3-89A3-15F9342F8A3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41400" y="2046406"/>
                <a:ext cx="2311560" cy="1212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CD70642-E97F-48B5-9914-0781752826F8}"/>
                  </a:ext>
                </a:extLst>
              </p14:cNvPr>
              <p14:cNvContentPartPr/>
              <p14:nvPr/>
            </p14:nvContentPartPr>
            <p14:xfrm>
              <a:off x="3281160" y="4211440"/>
              <a:ext cx="1117440" cy="10018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CD70642-E97F-48B5-9914-0781752826F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63160" y="4193440"/>
                <a:ext cx="1153080" cy="10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F19FD5C-B18F-49BC-ACF8-3CDB2DAAB31F}"/>
                  </a:ext>
                </a:extLst>
              </p14:cNvPr>
              <p14:cNvContentPartPr/>
              <p14:nvPr/>
            </p14:nvContentPartPr>
            <p14:xfrm>
              <a:off x="775920" y="3863320"/>
              <a:ext cx="3968640" cy="2940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F19FD5C-B18F-49BC-ACF8-3CDB2DAAB31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8280" y="3845320"/>
                <a:ext cx="400428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F442D67-3C8A-4383-8C58-4B013C05489B}"/>
                  </a:ext>
                </a:extLst>
              </p14:cNvPr>
              <p14:cNvContentPartPr/>
              <p14:nvPr/>
            </p14:nvContentPartPr>
            <p14:xfrm>
              <a:off x="1178400" y="5260120"/>
              <a:ext cx="3148920" cy="1425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F442D67-3C8A-4383-8C58-4B013C05489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60400" y="5242120"/>
                <a:ext cx="3184560" cy="14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DC34915-CC70-4AD9-AD3F-34223C784B17}"/>
                  </a:ext>
                </a:extLst>
              </p14:cNvPr>
              <p14:cNvContentPartPr/>
              <p14:nvPr/>
            </p14:nvContentPartPr>
            <p14:xfrm>
              <a:off x="3524520" y="3029200"/>
              <a:ext cx="46440" cy="62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DC34915-CC70-4AD9-AD3F-34223C784B1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06520" y="3011560"/>
                <a:ext cx="820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593523-4019-4A3A-925C-D5BFCF3A3831}"/>
                  </a:ext>
                </a:extLst>
              </p14:cNvPr>
              <p14:cNvContentPartPr/>
              <p14:nvPr/>
            </p14:nvContentPartPr>
            <p14:xfrm>
              <a:off x="3951840" y="2690440"/>
              <a:ext cx="397080" cy="390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593523-4019-4A3A-925C-D5BFCF3A383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934200" y="2672800"/>
                <a:ext cx="43272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F55F3F6-36F5-4230-A070-383824E09C09}"/>
                  </a:ext>
                </a:extLst>
              </p14:cNvPr>
              <p14:cNvContentPartPr/>
              <p14:nvPr/>
            </p14:nvContentPartPr>
            <p14:xfrm>
              <a:off x="4460160" y="278332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F55F3F6-36F5-4230-A070-383824E09C0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442160" y="2765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6BEE0C9-4F55-4EA3-9BA0-B3D9B2FCCA16}"/>
                  </a:ext>
                </a:extLst>
              </p14:cNvPr>
              <p14:cNvContentPartPr/>
              <p14:nvPr/>
            </p14:nvContentPartPr>
            <p14:xfrm>
              <a:off x="4448640" y="2905360"/>
              <a:ext cx="680760" cy="194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6BEE0C9-4F55-4EA3-9BA0-B3D9B2FCCA1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430991" y="2887687"/>
                <a:ext cx="716419" cy="230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3BC7385-1EAD-4790-B7E2-83CA921D6700}"/>
                  </a:ext>
                </a:extLst>
              </p14:cNvPr>
              <p14:cNvContentPartPr/>
              <p14:nvPr/>
            </p14:nvContentPartPr>
            <p14:xfrm>
              <a:off x="5583720" y="2839840"/>
              <a:ext cx="216360" cy="296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3BC7385-1EAD-4790-B7E2-83CA921D670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65720" y="2822200"/>
                <a:ext cx="25200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2659194-2A45-4A0E-A4C4-45A2C85FDED8}"/>
                  </a:ext>
                </a:extLst>
              </p14:cNvPr>
              <p14:cNvContentPartPr/>
              <p14:nvPr/>
            </p14:nvContentPartPr>
            <p14:xfrm>
              <a:off x="6068640" y="2743000"/>
              <a:ext cx="128520" cy="478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2659194-2A45-4A0E-A4C4-45A2C85FDED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51000" y="2725360"/>
                <a:ext cx="16416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D76F224-0949-40A7-91B8-B187AC76C721}"/>
                  </a:ext>
                </a:extLst>
              </p14:cNvPr>
              <p14:cNvContentPartPr/>
              <p14:nvPr/>
            </p14:nvContentPartPr>
            <p14:xfrm>
              <a:off x="5675520" y="3424480"/>
              <a:ext cx="154080" cy="1576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D76F224-0949-40A7-91B8-B187AC76C72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657880" y="3406840"/>
                <a:ext cx="1897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E21B3A9-9677-42FC-B211-F3321C7344B2}"/>
                  </a:ext>
                </a:extLst>
              </p14:cNvPr>
              <p14:cNvContentPartPr/>
              <p14:nvPr/>
            </p14:nvContentPartPr>
            <p14:xfrm>
              <a:off x="5943360" y="3416560"/>
              <a:ext cx="205560" cy="190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E21B3A9-9677-42FC-B211-F3321C7344B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925720" y="3398920"/>
                <a:ext cx="2412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0D6C717-61B8-486C-B2DE-9A6357D62074}"/>
                  </a:ext>
                </a:extLst>
              </p14:cNvPr>
              <p14:cNvContentPartPr/>
              <p14:nvPr/>
            </p14:nvContentPartPr>
            <p14:xfrm>
              <a:off x="6400200" y="2713120"/>
              <a:ext cx="2610360" cy="1207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0D6C717-61B8-486C-B2DE-9A6357D6207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382560" y="2695120"/>
                <a:ext cx="2646000" cy="12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3661825-422D-486E-9D52-9A42F3112CA1}"/>
                  </a:ext>
                </a:extLst>
              </p14:cNvPr>
              <p14:cNvContentPartPr/>
              <p14:nvPr/>
            </p14:nvContentPartPr>
            <p14:xfrm>
              <a:off x="6563280" y="4236280"/>
              <a:ext cx="151560" cy="208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3661825-422D-486E-9D52-9A42F3112CA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545280" y="4218280"/>
                <a:ext cx="1872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91585E8E-46F1-42AD-8F2C-EE17A62C9E86}"/>
                  </a:ext>
                </a:extLst>
              </p14:cNvPr>
              <p14:cNvContentPartPr/>
              <p14:nvPr/>
            </p14:nvContentPartPr>
            <p14:xfrm>
              <a:off x="6552840" y="4368400"/>
              <a:ext cx="141480" cy="108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91585E8E-46F1-42AD-8F2C-EE17A62C9E8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534840" y="435040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B6397F1-2F62-4EF2-A106-874DEC9B1AF9}"/>
                  </a:ext>
                </a:extLst>
              </p14:cNvPr>
              <p14:cNvContentPartPr/>
              <p14:nvPr/>
            </p14:nvContentPartPr>
            <p14:xfrm>
              <a:off x="5547000" y="3992560"/>
              <a:ext cx="837720" cy="6195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B6397F1-2F62-4EF2-A106-874DEC9B1AF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29352" y="3974560"/>
                <a:ext cx="873375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E45B7E3-5D53-4B54-9CDD-F736522C256B}"/>
                  </a:ext>
                </a:extLst>
              </p14:cNvPr>
              <p14:cNvContentPartPr/>
              <p14:nvPr/>
            </p14:nvContentPartPr>
            <p14:xfrm>
              <a:off x="7788720" y="3992560"/>
              <a:ext cx="461520" cy="3553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E45B7E3-5D53-4B54-9CDD-F736522C256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770720" y="3974560"/>
                <a:ext cx="49716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1264A0E-1F25-43DD-88D0-5DD4FEB45E92}"/>
                  </a:ext>
                </a:extLst>
              </p14:cNvPr>
              <p14:cNvContentPartPr/>
              <p14:nvPr/>
            </p14:nvContentPartPr>
            <p14:xfrm>
              <a:off x="6939120" y="4175440"/>
              <a:ext cx="730800" cy="2354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1264A0E-1F25-43DD-88D0-5DD4FEB45E9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921120" y="4157440"/>
                <a:ext cx="7664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CFA138A-7A48-4C40-B042-0C32BEB12B6F}"/>
                  </a:ext>
                </a:extLst>
              </p14:cNvPr>
              <p14:cNvContentPartPr/>
              <p14:nvPr/>
            </p14:nvContentPartPr>
            <p14:xfrm>
              <a:off x="8592960" y="3951880"/>
              <a:ext cx="236160" cy="669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CFA138A-7A48-4C40-B042-0C32BEB12B6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575320" y="3933880"/>
                <a:ext cx="27180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6122515-06C1-457B-B8F4-C655196F8617}"/>
                  </a:ext>
                </a:extLst>
              </p14:cNvPr>
              <p14:cNvContentPartPr/>
              <p14:nvPr/>
            </p14:nvContentPartPr>
            <p14:xfrm>
              <a:off x="5435400" y="4861240"/>
              <a:ext cx="305640" cy="28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6122515-06C1-457B-B8F4-C655196F861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417400" y="4843240"/>
                <a:ext cx="34128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38A28A-1EFF-4220-B3D9-59B1495C6064}"/>
                  </a:ext>
                </a:extLst>
              </p14:cNvPr>
              <p14:cNvContentPartPr/>
              <p14:nvPr/>
            </p14:nvContentPartPr>
            <p14:xfrm>
              <a:off x="5862000" y="481552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38A28A-1EFF-4220-B3D9-59B1495C606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844000" y="4797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B58153F-A674-4E57-ADF5-7B9D81564CBD}"/>
                  </a:ext>
                </a:extLst>
              </p14:cNvPr>
              <p14:cNvContentPartPr/>
              <p14:nvPr/>
            </p14:nvContentPartPr>
            <p14:xfrm>
              <a:off x="6960360" y="4933600"/>
              <a:ext cx="264960" cy="185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B58153F-A674-4E57-ADF5-7B9D81564CB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942360" y="4915600"/>
                <a:ext cx="3006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ACFA4AC-D26C-4B16-B041-8CD0BB3BA5C0}"/>
                  </a:ext>
                </a:extLst>
              </p14:cNvPr>
              <p14:cNvContentPartPr/>
              <p14:nvPr/>
            </p14:nvContentPartPr>
            <p14:xfrm>
              <a:off x="7337640" y="4970680"/>
              <a:ext cx="142560" cy="1414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ACFA4AC-D26C-4B16-B041-8CD0BB3BA5C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319640" y="4953040"/>
                <a:ext cx="1782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1680674-5DE6-45FB-9DCF-AB69359C4AE8}"/>
                  </a:ext>
                </a:extLst>
              </p14:cNvPr>
              <p14:cNvContentPartPr/>
              <p14:nvPr/>
            </p14:nvContentPartPr>
            <p14:xfrm>
              <a:off x="6291120" y="4957360"/>
              <a:ext cx="301320" cy="215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1680674-5DE6-45FB-9DCF-AB69359C4AE8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73480" y="4939691"/>
                <a:ext cx="336960" cy="251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893F596-89DD-4107-95D8-CE6A560ADA70}"/>
                  </a:ext>
                </a:extLst>
              </p14:cNvPr>
              <p14:cNvContentPartPr/>
              <p14:nvPr/>
            </p14:nvContentPartPr>
            <p14:xfrm>
              <a:off x="5861640" y="4969240"/>
              <a:ext cx="326160" cy="181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893F596-89DD-4107-95D8-CE6A560ADA7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843981" y="4951240"/>
                <a:ext cx="361839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BC54379-0490-492E-B349-540A99049B0B}"/>
                  </a:ext>
                </a:extLst>
              </p14:cNvPr>
              <p14:cNvContentPartPr/>
              <p14:nvPr/>
            </p14:nvContentPartPr>
            <p14:xfrm>
              <a:off x="7742280" y="4765120"/>
              <a:ext cx="1277640" cy="403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BC54379-0490-492E-B349-540A99049B0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724280" y="4747480"/>
                <a:ext cx="13132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D373039-E175-4AA9-8DEC-3091201B66CC}"/>
                  </a:ext>
                </a:extLst>
              </p14:cNvPr>
              <p14:cNvContentPartPr/>
              <p14:nvPr/>
            </p14:nvContentPartPr>
            <p14:xfrm>
              <a:off x="6684960" y="5567200"/>
              <a:ext cx="813240" cy="2563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D373039-E175-4AA9-8DEC-3091201B66C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666960" y="5549535"/>
                <a:ext cx="848880" cy="292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C9FF98B-9E91-4EEB-8201-2AABDB0D0627}"/>
                  </a:ext>
                </a:extLst>
              </p14:cNvPr>
              <p14:cNvContentPartPr/>
              <p14:nvPr/>
            </p14:nvContentPartPr>
            <p14:xfrm>
              <a:off x="5526840" y="5362360"/>
              <a:ext cx="941760" cy="7545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C9FF98B-9E91-4EEB-8201-2AABDB0D062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08840" y="5344360"/>
                <a:ext cx="977400" cy="79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09976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5AACAE9-99E3-4145-AE04-647C1B23216F}"/>
                  </a:ext>
                </a:extLst>
              </p14:cNvPr>
              <p14:cNvContentPartPr/>
              <p14:nvPr/>
            </p14:nvContentPartPr>
            <p14:xfrm>
              <a:off x="1493400" y="130120"/>
              <a:ext cx="7070400" cy="8319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5AACAE9-99E3-4145-AE04-647C1B2321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5400" y="112480"/>
                <a:ext cx="7106040" cy="8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E76B68A-8E41-4B98-8528-A51F6856FDF8}"/>
                  </a:ext>
                </a:extLst>
              </p14:cNvPr>
              <p14:cNvContentPartPr/>
              <p14:nvPr/>
            </p14:nvContentPartPr>
            <p14:xfrm>
              <a:off x="3946440" y="1279960"/>
              <a:ext cx="87120" cy="155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E76B68A-8E41-4B98-8528-A51F6856FD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8440" y="1262320"/>
                <a:ext cx="1227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FD681D2-8CFE-4BAF-A554-A0408AEB2624}"/>
                  </a:ext>
                </a:extLst>
              </p14:cNvPr>
              <p14:cNvContentPartPr/>
              <p14:nvPr/>
            </p14:nvContentPartPr>
            <p14:xfrm>
              <a:off x="4235880" y="959920"/>
              <a:ext cx="286200" cy="78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FD681D2-8CFE-4BAF-A554-A0408AEB26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7880" y="941920"/>
                <a:ext cx="321840" cy="82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3D46000-D430-45FC-8A51-C8D8CACFF057}"/>
                  </a:ext>
                </a:extLst>
              </p14:cNvPr>
              <p14:cNvContentPartPr/>
              <p14:nvPr/>
            </p14:nvContentPartPr>
            <p14:xfrm>
              <a:off x="6908520" y="1167280"/>
              <a:ext cx="985680" cy="411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3D46000-D430-45FC-8A51-C8D8CACFF0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90527" y="1149280"/>
                <a:ext cx="1021307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C995645-1673-49B2-8640-E61B36C315AA}"/>
                  </a:ext>
                </a:extLst>
              </p14:cNvPr>
              <p14:cNvContentPartPr/>
              <p14:nvPr/>
            </p14:nvContentPartPr>
            <p14:xfrm>
              <a:off x="5609640" y="995560"/>
              <a:ext cx="1127160" cy="379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C995645-1673-49B2-8640-E61B36C315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91646" y="977577"/>
                <a:ext cx="1162789" cy="415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CE11D15-87DF-42DA-8F6B-6F765299D191}"/>
                  </a:ext>
                </a:extLst>
              </p14:cNvPr>
              <p14:cNvContentPartPr/>
              <p14:nvPr/>
            </p14:nvContentPartPr>
            <p14:xfrm>
              <a:off x="4765440" y="1176640"/>
              <a:ext cx="546840" cy="166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CE11D15-87DF-42DA-8F6B-6F765299D19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47452" y="1158640"/>
                <a:ext cx="582457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977B0C8-D0C6-4734-A713-3A95B161F8B5}"/>
                  </a:ext>
                </a:extLst>
              </p14:cNvPr>
              <p14:cNvContentPartPr/>
              <p14:nvPr/>
            </p14:nvContentPartPr>
            <p14:xfrm>
              <a:off x="8107320" y="1036240"/>
              <a:ext cx="692640" cy="317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977B0C8-D0C6-4734-A713-3A95B161F8B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89320" y="1018240"/>
                <a:ext cx="72828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E91817D-18EA-4FAC-8372-960EB6CDB8EF}"/>
                  </a:ext>
                </a:extLst>
              </p14:cNvPr>
              <p14:cNvContentPartPr/>
              <p14:nvPr/>
            </p14:nvContentPartPr>
            <p14:xfrm>
              <a:off x="323400" y="1003480"/>
              <a:ext cx="3446640" cy="1143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E91817D-18EA-4FAC-8372-960EB6CDB8E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5760" y="985480"/>
                <a:ext cx="3482280" cy="11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2E067A6-9959-4896-957B-6F96B95492F6}"/>
                  </a:ext>
                </a:extLst>
              </p14:cNvPr>
              <p14:cNvContentPartPr/>
              <p14:nvPr/>
            </p14:nvContentPartPr>
            <p14:xfrm>
              <a:off x="2103960" y="3349960"/>
              <a:ext cx="3250800" cy="28080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2E067A6-9959-4896-957B-6F96B95492F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85960" y="3332320"/>
                <a:ext cx="3286440" cy="28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6E30E4-8977-40B9-BA57-810D68AF7F09}"/>
                  </a:ext>
                </a:extLst>
              </p14:cNvPr>
              <p14:cNvContentPartPr/>
              <p14:nvPr/>
            </p14:nvContentPartPr>
            <p14:xfrm>
              <a:off x="3252720" y="1859200"/>
              <a:ext cx="89640" cy="112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6E30E4-8977-40B9-BA57-810D68AF7F0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35080" y="1841200"/>
                <a:ext cx="1252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020F4CB-29EE-4394-B01B-874527A7DB7C}"/>
                  </a:ext>
                </a:extLst>
              </p14:cNvPr>
              <p14:cNvContentPartPr/>
              <p14:nvPr/>
            </p14:nvContentPartPr>
            <p14:xfrm>
              <a:off x="5039400" y="1695760"/>
              <a:ext cx="354600" cy="123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020F4CB-29EE-4394-B01B-874527A7DB7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21400" y="1677760"/>
                <a:ext cx="3902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82216D-AEA7-4E5F-A0AF-0219605E1C96}"/>
                  </a:ext>
                </a:extLst>
              </p14:cNvPr>
              <p14:cNvContentPartPr/>
              <p14:nvPr/>
            </p14:nvContentPartPr>
            <p14:xfrm>
              <a:off x="5559600" y="1683880"/>
              <a:ext cx="165240" cy="155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82216D-AEA7-4E5F-A0AF-0219605E1C9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41600" y="1666240"/>
                <a:ext cx="2008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596C109-6C61-493F-8CF5-6EA0234C9A11}"/>
                  </a:ext>
                </a:extLst>
              </p14:cNvPr>
              <p14:cNvContentPartPr/>
              <p14:nvPr/>
            </p14:nvContentPartPr>
            <p14:xfrm>
              <a:off x="3677520" y="1513600"/>
              <a:ext cx="1076400" cy="403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596C109-6C61-493F-8CF5-6EA0234C9A1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59520" y="1495616"/>
                <a:ext cx="1112040" cy="439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47756A5-FC6B-49F7-B7FF-95D0FF5D6EEF}"/>
                  </a:ext>
                </a:extLst>
              </p14:cNvPr>
              <p14:cNvContentPartPr/>
              <p14:nvPr/>
            </p14:nvContentPartPr>
            <p14:xfrm>
              <a:off x="7150440" y="1473640"/>
              <a:ext cx="1431000" cy="362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47756A5-FC6B-49F7-B7FF-95D0FF5D6EE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32440" y="1455640"/>
                <a:ext cx="146664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D79EE9A-B194-45B4-B73D-66D3DE15E16A}"/>
                  </a:ext>
                </a:extLst>
              </p14:cNvPr>
              <p14:cNvContentPartPr/>
              <p14:nvPr/>
            </p14:nvContentPartPr>
            <p14:xfrm>
              <a:off x="6039120" y="1692520"/>
              <a:ext cx="882360" cy="157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D79EE9A-B194-45B4-B73D-66D3DE15E16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21120" y="1674561"/>
                <a:ext cx="918000" cy="192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A683DCB-7E4F-4AE5-AD10-B6806D78423F}"/>
                  </a:ext>
                </a:extLst>
              </p14:cNvPr>
              <p14:cNvContentPartPr/>
              <p14:nvPr/>
            </p14:nvContentPartPr>
            <p14:xfrm>
              <a:off x="304320" y="2123080"/>
              <a:ext cx="664200" cy="407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A683DCB-7E4F-4AE5-AD10-B6806D78423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86670" y="2105440"/>
                <a:ext cx="699859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60281A7-E208-455F-B24E-2A02161EAFE0}"/>
                  </a:ext>
                </a:extLst>
              </p14:cNvPr>
              <p14:cNvContentPartPr/>
              <p14:nvPr/>
            </p14:nvContentPartPr>
            <p14:xfrm>
              <a:off x="3870480" y="2111200"/>
              <a:ext cx="254160" cy="38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60281A7-E208-455F-B24E-2A02161EAFE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52840" y="2093560"/>
                <a:ext cx="28980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EE4301C-892E-47E1-AB65-1E06886BC6D9}"/>
                  </a:ext>
                </a:extLst>
              </p14:cNvPr>
              <p14:cNvContentPartPr/>
              <p14:nvPr/>
            </p14:nvContentPartPr>
            <p14:xfrm>
              <a:off x="6531960" y="1999240"/>
              <a:ext cx="296280" cy="735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EE4301C-892E-47E1-AB65-1E06886BC6D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14320" y="1981600"/>
                <a:ext cx="331920" cy="7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8B10529-4BE6-415D-B49D-9DA9C2790312}"/>
                  </a:ext>
                </a:extLst>
              </p14:cNvPr>
              <p14:cNvContentPartPr/>
              <p14:nvPr/>
            </p14:nvContentPartPr>
            <p14:xfrm>
              <a:off x="7142880" y="1950280"/>
              <a:ext cx="1684080" cy="5652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8B10529-4BE6-415D-B49D-9DA9C279031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124884" y="1932640"/>
                <a:ext cx="1719712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FFEF153-D0E4-4909-9EF7-C2E96DB610D3}"/>
                  </a:ext>
                </a:extLst>
              </p14:cNvPr>
              <p14:cNvContentPartPr/>
              <p14:nvPr/>
            </p14:nvContentPartPr>
            <p14:xfrm>
              <a:off x="5160720" y="2016520"/>
              <a:ext cx="1097640" cy="3895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FFEF153-D0E4-4909-9EF7-C2E96DB610D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43080" y="1998864"/>
                <a:ext cx="1133280" cy="425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70ED69F-35C6-4972-8279-8F6F4FD31D55}"/>
                  </a:ext>
                </a:extLst>
              </p14:cNvPr>
              <p14:cNvContentPartPr/>
              <p14:nvPr/>
            </p14:nvContentPartPr>
            <p14:xfrm>
              <a:off x="4398960" y="2133160"/>
              <a:ext cx="469800" cy="304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70ED69F-35C6-4972-8279-8F6F4FD31D5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80960" y="2115520"/>
                <a:ext cx="50544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5EEB490-5C47-4B0D-8615-25EF563553D8}"/>
                  </a:ext>
                </a:extLst>
              </p14:cNvPr>
              <p14:cNvContentPartPr/>
              <p14:nvPr/>
            </p14:nvContentPartPr>
            <p14:xfrm>
              <a:off x="282720" y="2876920"/>
              <a:ext cx="600840" cy="293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5EEB490-5C47-4B0D-8615-25EF563553D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64731" y="2859258"/>
                <a:ext cx="636459" cy="329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65B2F2C-225B-4AA3-89A3-15F9342F8A35}"/>
                  </a:ext>
                </a:extLst>
              </p14:cNvPr>
              <p14:cNvContentPartPr/>
              <p14:nvPr/>
            </p14:nvContentPartPr>
            <p14:xfrm>
              <a:off x="1259400" y="2064400"/>
              <a:ext cx="2275920" cy="11768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65B2F2C-225B-4AA3-89A3-15F9342F8A3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41400" y="2046406"/>
                <a:ext cx="2311560" cy="1212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CD70642-E97F-48B5-9914-0781752826F8}"/>
                  </a:ext>
                </a:extLst>
              </p14:cNvPr>
              <p14:cNvContentPartPr/>
              <p14:nvPr/>
            </p14:nvContentPartPr>
            <p14:xfrm>
              <a:off x="3281160" y="4211440"/>
              <a:ext cx="1117440" cy="10018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CD70642-E97F-48B5-9914-0781752826F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63160" y="4193440"/>
                <a:ext cx="1153080" cy="10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F19FD5C-B18F-49BC-ACF8-3CDB2DAAB31F}"/>
                  </a:ext>
                </a:extLst>
              </p14:cNvPr>
              <p14:cNvContentPartPr/>
              <p14:nvPr/>
            </p14:nvContentPartPr>
            <p14:xfrm>
              <a:off x="775920" y="3863320"/>
              <a:ext cx="3968640" cy="2940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F19FD5C-B18F-49BC-ACF8-3CDB2DAAB31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8280" y="3845320"/>
                <a:ext cx="400428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F442D67-3C8A-4383-8C58-4B013C05489B}"/>
                  </a:ext>
                </a:extLst>
              </p14:cNvPr>
              <p14:cNvContentPartPr/>
              <p14:nvPr/>
            </p14:nvContentPartPr>
            <p14:xfrm>
              <a:off x="1178400" y="5260120"/>
              <a:ext cx="3148920" cy="1425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F442D67-3C8A-4383-8C58-4B013C05489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60400" y="5242120"/>
                <a:ext cx="3184560" cy="14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DC34915-CC70-4AD9-AD3F-34223C784B17}"/>
                  </a:ext>
                </a:extLst>
              </p14:cNvPr>
              <p14:cNvContentPartPr/>
              <p14:nvPr/>
            </p14:nvContentPartPr>
            <p14:xfrm>
              <a:off x="3524520" y="3029200"/>
              <a:ext cx="46440" cy="62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DC34915-CC70-4AD9-AD3F-34223C784B1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06520" y="3011560"/>
                <a:ext cx="820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593523-4019-4A3A-925C-D5BFCF3A3831}"/>
                  </a:ext>
                </a:extLst>
              </p14:cNvPr>
              <p14:cNvContentPartPr/>
              <p14:nvPr/>
            </p14:nvContentPartPr>
            <p14:xfrm>
              <a:off x="3951840" y="2690440"/>
              <a:ext cx="397080" cy="390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593523-4019-4A3A-925C-D5BFCF3A383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934200" y="2672800"/>
                <a:ext cx="43272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F55F3F6-36F5-4230-A070-383824E09C09}"/>
                  </a:ext>
                </a:extLst>
              </p14:cNvPr>
              <p14:cNvContentPartPr/>
              <p14:nvPr/>
            </p14:nvContentPartPr>
            <p14:xfrm>
              <a:off x="4460160" y="278332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F55F3F6-36F5-4230-A070-383824E09C0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442160" y="2765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6BEE0C9-4F55-4EA3-9BA0-B3D9B2FCCA16}"/>
                  </a:ext>
                </a:extLst>
              </p14:cNvPr>
              <p14:cNvContentPartPr/>
              <p14:nvPr/>
            </p14:nvContentPartPr>
            <p14:xfrm>
              <a:off x="4448640" y="2905360"/>
              <a:ext cx="680760" cy="194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6BEE0C9-4F55-4EA3-9BA0-B3D9B2FCCA1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430991" y="2887687"/>
                <a:ext cx="716419" cy="230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3BC7385-1EAD-4790-B7E2-83CA921D6700}"/>
                  </a:ext>
                </a:extLst>
              </p14:cNvPr>
              <p14:cNvContentPartPr/>
              <p14:nvPr/>
            </p14:nvContentPartPr>
            <p14:xfrm>
              <a:off x="5583720" y="2839840"/>
              <a:ext cx="216360" cy="296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3BC7385-1EAD-4790-B7E2-83CA921D670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65720" y="2822200"/>
                <a:ext cx="25200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2659194-2A45-4A0E-A4C4-45A2C85FDED8}"/>
                  </a:ext>
                </a:extLst>
              </p14:cNvPr>
              <p14:cNvContentPartPr/>
              <p14:nvPr/>
            </p14:nvContentPartPr>
            <p14:xfrm>
              <a:off x="6068640" y="2743000"/>
              <a:ext cx="128520" cy="478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2659194-2A45-4A0E-A4C4-45A2C85FDED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51000" y="2725360"/>
                <a:ext cx="16416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D76F224-0949-40A7-91B8-B187AC76C721}"/>
                  </a:ext>
                </a:extLst>
              </p14:cNvPr>
              <p14:cNvContentPartPr/>
              <p14:nvPr/>
            </p14:nvContentPartPr>
            <p14:xfrm>
              <a:off x="5675520" y="3424480"/>
              <a:ext cx="154080" cy="1576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D76F224-0949-40A7-91B8-B187AC76C72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657880" y="3406840"/>
                <a:ext cx="1897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E21B3A9-9677-42FC-B211-F3321C7344B2}"/>
                  </a:ext>
                </a:extLst>
              </p14:cNvPr>
              <p14:cNvContentPartPr/>
              <p14:nvPr/>
            </p14:nvContentPartPr>
            <p14:xfrm>
              <a:off x="5943360" y="3416560"/>
              <a:ext cx="205560" cy="190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E21B3A9-9677-42FC-B211-F3321C7344B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925720" y="3398920"/>
                <a:ext cx="2412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0D6C717-61B8-486C-B2DE-9A6357D62074}"/>
                  </a:ext>
                </a:extLst>
              </p14:cNvPr>
              <p14:cNvContentPartPr/>
              <p14:nvPr/>
            </p14:nvContentPartPr>
            <p14:xfrm>
              <a:off x="6400200" y="2713120"/>
              <a:ext cx="2610360" cy="1207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0D6C717-61B8-486C-B2DE-9A6357D6207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382560" y="2695120"/>
                <a:ext cx="2646000" cy="12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3661825-422D-486E-9D52-9A42F3112CA1}"/>
                  </a:ext>
                </a:extLst>
              </p14:cNvPr>
              <p14:cNvContentPartPr/>
              <p14:nvPr/>
            </p14:nvContentPartPr>
            <p14:xfrm>
              <a:off x="6563280" y="4236280"/>
              <a:ext cx="151560" cy="208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3661825-422D-486E-9D52-9A42F3112CA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545280" y="4218280"/>
                <a:ext cx="1872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91585E8E-46F1-42AD-8F2C-EE17A62C9E86}"/>
                  </a:ext>
                </a:extLst>
              </p14:cNvPr>
              <p14:cNvContentPartPr/>
              <p14:nvPr/>
            </p14:nvContentPartPr>
            <p14:xfrm>
              <a:off x="6552840" y="4368400"/>
              <a:ext cx="141480" cy="108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91585E8E-46F1-42AD-8F2C-EE17A62C9E8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534840" y="435040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B6397F1-2F62-4EF2-A106-874DEC9B1AF9}"/>
                  </a:ext>
                </a:extLst>
              </p14:cNvPr>
              <p14:cNvContentPartPr/>
              <p14:nvPr/>
            </p14:nvContentPartPr>
            <p14:xfrm>
              <a:off x="5547000" y="3992560"/>
              <a:ext cx="837720" cy="6195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B6397F1-2F62-4EF2-A106-874DEC9B1AF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29352" y="3974560"/>
                <a:ext cx="873375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E45B7E3-5D53-4B54-9CDD-F736522C256B}"/>
                  </a:ext>
                </a:extLst>
              </p14:cNvPr>
              <p14:cNvContentPartPr/>
              <p14:nvPr/>
            </p14:nvContentPartPr>
            <p14:xfrm>
              <a:off x="7788720" y="3992560"/>
              <a:ext cx="461520" cy="3553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E45B7E3-5D53-4B54-9CDD-F736522C256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770720" y="3974560"/>
                <a:ext cx="49716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1264A0E-1F25-43DD-88D0-5DD4FEB45E92}"/>
                  </a:ext>
                </a:extLst>
              </p14:cNvPr>
              <p14:cNvContentPartPr/>
              <p14:nvPr/>
            </p14:nvContentPartPr>
            <p14:xfrm>
              <a:off x="6939120" y="4175440"/>
              <a:ext cx="730800" cy="2354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1264A0E-1F25-43DD-88D0-5DD4FEB45E9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921120" y="4157440"/>
                <a:ext cx="7664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CFA138A-7A48-4C40-B042-0C32BEB12B6F}"/>
                  </a:ext>
                </a:extLst>
              </p14:cNvPr>
              <p14:cNvContentPartPr/>
              <p14:nvPr/>
            </p14:nvContentPartPr>
            <p14:xfrm>
              <a:off x="8592960" y="3951880"/>
              <a:ext cx="236160" cy="669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CFA138A-7A48-4C40-B042-0C32BEB12B6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575320" y="3933880"/>
                <a:ext cx="27180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6122515-06C1-457B-B8F4-C655196F8617}"/>
                  </a:ext>
                </a:extLst>
              </p14:cNvPr>
              <p14:cNvContentPartPr/>
              <p14:nvPr/>
            </p14:nvContentPartPr>
            <p14:xfrm>
              <a:off x="5435400" y="4861240"/>
              <a:ext cx="305640" cy="28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6122515-06C1-457B-B8F4-C655196F861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417400" y="4843240"/>
                <a:ext cx="34128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38A28A-1EFF-4220-B3D9-59B1495C6064}"/>
                  </a:ext>
                </a:extLst>
              </p14:cNvPr>
              <p14:cNvContentPartPr/>
              <p14:nvPr/>
            </p14:nvContentPartPr>
            <p14:xfrm>
              <a:off x="5862000" y="481552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38A28A-1EFF-4220-B3D9-59B1495C606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844000" y="4797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B58153F-A674-4E57-ADF5-7B9D81564CBD}"/>
                  </a:ext>
                </a:extLst>
              </p14:cNvPr>
              <p14:cNvContentPartPr/>
              <p14:nvPr/>
            </p14:nvContentPartPr>
            <p14:xfrm>
              <a:off x="6960360" y="4933600"/>
              <a:ext cx="264960" cy="185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B58153F-A674-4E57-ADF5-7B9D81564CB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942360" y="4915600"/>
                <a:ext cx="3006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ACFA4AC-D26C-4B16-B041-8CD0BB3BA5C0}"/>
                  </a:ext>
                </a:extLst>
              </p14:cNvPr>
              <p14:cNvContentPartPr/>
              <p14:nvPr/>
            </p14:nvContentPartPr>
            <p14:xfrm>
              <a:off x="7337640" y="4970680"/>
              <a:ext cx="142560" cy="1414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ACFA4AC-D26C-4B16-B041-8CD0BB3BA5C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319640" y="4953040"/>
                <a:ext cx="1782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1680674-5DE6-45FB-9DCF-AB69359C4AE8}"/>
                  </a:ext>
                </a:extLst>
              </p14:cNvPr>
              <p14:cNvContentPartPr/>
              <p14:nvPr/>
            </p14:nvContentPartPr>
            <p14:xfrm>
              <a:off x="6291120" y="4957360"/>
              <a:ext cx="301320" cy="215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1680674-5DE6-45FB-9DCF-AB69359C4AE8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73480" y="4939691"/>
                <a:ext cx="336960" cy="251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893F596-89DD-4107-95D8-CE6A560ADA70}"/>
                  </a:ext>
                </a:extLst>
              </p14:cNvPr>
              <p14:cNvContentPartPr/>
              <p14:nvPr/>
            </p14:nvContentPartPr>
            <p14:xfrm>
              <a:off x="5861640" y="4969240"/>
              <a:ext cx="326160" cy="181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893F596-89DD-4107-95D8-CE6A560ADA7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843981" y="4951240"/>
                <a:ext cx="361839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BC54379-0490-492E-B349-540A99049B0B}"/>
                  </a:ext>
                </a:extLst>
              </p14:cNvPr>
              <p14:cNvContentPartPr/>
              <p14:nvPr/>
            </p14:nvContentPartPr>
            <p14:xfrm>
              <a:off x="7742280" y="4765120"/>
              <a:ext cx="1277640" cy="403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BC54379-0490-492E-B349-540A99049B0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724280" y="4747480"/>
                <a:ext cx="13132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D373039-E175-4AA9-8DEC-3091201B66CC}"/>
                  </a:ext>
                </a:extLst>
              </p14:cNvPr>
              <p14:cNvContentPartPr/>
              <p14:nvPr/>
            </p14:nvContentPartPr>
            <p14:xfrm>
              <a:off x="6684960" y="5567200"/>
              <a:ext cx="813240" cy="2563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D373039-E175-4AA9-8DEC-3091201B66C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666960" y="5549535"/>
                <a:ext cx="848880" cy="292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C9FF98B-9E91-4EEB-8201-2AABDB0D0627}"/>
                  </a:ext>
                </a:extLst>
              </p14:cNvPr>
              <p14:cNvContentPartPr/>
              <p14:nvPr/>
            </p14:nvContentPartPr>
            <p14:xfrm>
              <a:off x="5526840" y="5362360"/>
              <a:ext cx="941760" cy="7545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C9FF98B-9E91-4EEB-8201-2AABDB0D062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08840" y="5344360"/>
                <a:ext cx="97740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F1B7ABC-F6D6-4697-B9D8-8612275CE96B}"/>
                  </a:ext>
                </a:extLst>
              </p14:cNvPr>
              <p14:cNvContentPartPr/>
              <p14:nvPr/>
            </p14:nvContentPartPr>
            <p14:xfrm>
              <a:off x="7772160" y="5554240"/>
              <a:ext cx="631800" cy="407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F1B7ABC-F6D6-4697-B9D8-8612275CE96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754160" y="5536240"/>
                <a:ext cx="66744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70BEBC5-D7DD-43F4-8D60-288DBE1D90A0}"/>
                  </a:ext>
                </a:extLst>
              </p14:cNvPr>
              <p14:cNvContentPartPr/>
              <p14:nvPr/>
            </p14:nvContentPartPr>
            <p14:xfrm>
              <a:off x="5028600" y="6168400"/>
              <a:ext cx="188280" cy="907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70BEBC5-D7DD-43F4-8D60-288DBE1D90A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010960" y="6150760"/>
                <a:ext cx="2239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3EB4F01-BB77-4EA6-A9B3-971D977503C7}"/>
                  </a:ext>
                </a:extLst>
              </p14:cNvPr>
              <p14:cNvContentPartPr/>
              <p14:nvPr/>
            </p14:nvContentPartPr>
            <p14:xfrm>
              <a:off x="5100240" y="6329320"/>
              <a:ext cx="603000" cy="350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3EB4F01-BB77-4EA6-A9B3-971D977503C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082240" y="6311320"/>
                <a:ext cx="63864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508D2FD-E165-4F8A-A41D-9107804A4FA1}"/>
                  </a:ext>
                </a:extLst>
              </p14:cNvPr>
              <p14:cNvContentPartPr/>
              <p14:nvPr/>
            </p14:nvContentPartPr>
            <p14:xfrm>
              <a:off x="5882520" y="6199000"/>
              <a:ext cx="181800" cy="698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508D2FD-E165-4F8A-A41D-9107804A4FA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864520" y="6181000"/>
                <a:ext cx="2174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2614D4D-6B12-4C51-9BF2-2608B2FD86D8}"/>
                  </a:ext>
                </a:extLst>
              </p14:cNvPr>
              <p14:cNvContentPartPr/>
              <p14:nvPr/>
            </p14:nvContentPartPr>
            <p14:xfrm>
              <a:off x="5912760" y="6336520"/>
              <a:ext cx="335880" cy="3495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2614D4D-6B12-4C51-9BF2-2608B2FD86D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894760" y="6318898"/>
                <a:ext cx="371520" cy="3851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59600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5AACAE9-99E3-4145-AE04-647C1B23216F}"/>
                  </a:ext>
                </a:extLst>
              </p14:cNvPr>
              <p14:cNvContentPartPr/>
              <p14:nvPr/>
            </p14:nvContentPartPr>
            <p14:xfrm>
              <a:off x="1493400" y="130120"/>
              <a:ext cx="7070400" cy="8319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5AACAE9-99E3-4145-AE04-647C1B2321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5400" y="112480"/>
                <a:ext cx="7106040" cy="8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E76B68A-8E41-4B98-8528-A51F6856FDF8}"/>
                  </a:ext>
                </a:extLst>
              </p14:cNvPr>
              <p14:cNvContentPartPr/>
              <p14:nvPr/>
            </p14:nvContentPartPr>
            <p14:xfrm>
              <a:off x="3946440" y="1279960"/>
              <a:ext cx="87120" cy="155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E76B68A-8E41-4B98-8528-A51F6856FD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8440" y="1262320"/>
                <a:ext cx="1227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FD681D2-8CFE-4BAF-A554-A0408AEB2624}"/>
                  </a:ext>
                </a:extLst>
              </p14:cNvPr>
              <p14:cNvContentPartPr/>
              <p14:nvPr/>
            </p14:nvContentPartPr>
            <p14:xfrm>
              <a:off x="4235880" y="959920"/>
              <a:ext cx="286200" cy="78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FD681D2-8CFE-4BAF-A554-A0408AEB26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7880" y="941920"/>
                <a:ext cx="321840" cy="82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3D46000-D430-45FC-8A51-C8D8CACFF057}"/>
                  </a:ext>
                </a:extLst>
              </p14:cNvPr>
              <p14:cNvContentPartPr/>
              <p14:nvPr/>
            </p14:nvContentPartPr>
            <p14:xfrm>
              <a:off x="6908520" y="1167280"/>
              <a:ext cx="985680" cy="411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3D46000-D430-45FC-8A51-C8D8CACFF0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90527" y="1149280"/>
                <a:ext cx="1021307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C995645-1673-49B2-8640-E61B36C315AA}"/>
                  </a:ext>
                </a:extLst>
              </p14:cNvPr>
              <p14:cNvContentPartPr/>
              <p14:nvPr/>
            </p14:nvContentPartPr>
            <p14:xfrm>
              <a:off x="5609640" y="995560"/>
              <a:ext cx="1127160" cy="379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C995645-1673-49B2-8640-E61B36C315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91646" y="977577"/>
                <a:ext cx="1162789" cy="415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CE11D15-87DF-42DA-8F6B-6F765299D191}"/>
                  </a:ext>
                </a:extLst>
              </p14:cNvPr>
              <p14:cNvContentPartPr/>
              <p14:nvPr/>
            </p14:nvContentPartPr>
            <p14:xfrm>
              <a:off x="4765440" y="1176640"/>
              <a:ext cx="546840" cy="166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CE11D15-87DF-42DA-8F6B-6F765299D19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47452" y="1158640"/>
                <a:ext cx="582457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977B0C8-D0C6-4734-A713-3A95B161F8B5}"/>
                  </a:ext>
                </a:extLst>
              </p14:cNvPr>
              <p14:cNvContentPartPr/>
              <p14:nvPr/>
            </p14:nvContentPartPr>
            <p14:xfrm>
              <a:off x="8107320" y="1036240"/>
              <a:ext cx="692640" cy="317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977B0C8-D0C6-4734-A713-3A95B161F8B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89320" y="1018240"/>
                <a:ext cx="72828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E91817D-18EA-4FAC-8372-960EB6CDB8EF}"/>
                  </a:ext>
                </a:extLst>
              </p14:cNvPr>
              <p14:cNvContentPartPr/>
              <p14:nvPr/>
            </p14:nvContentPartPr>
            <p14:xfrm>
              <a:off x="323400" y="1003480"/>
              <a:ext cx="3446640" cy="1143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E91817D-18EA-4FAC-8372-960EB6CDB8E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5760" y="985480"/>
                <a:ext cx="3482280" cy="11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2E067A6-9959-4896-957B-6F96B95492F6}"/>
                  </a:ext>
                </a:extLst>
              </p14:cNvPr>
              <p14:cNvContentPartPr/>
              <p14:nvPr/>
            </p14:nvContentPartPr>
            <p14:xfrm>
              <a:off x="2103960" y="3349960"/>
              <a:ext cx="3250800" cy="28080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2E067A6-9959-4896-957B-6F96B95492F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85960" y="3332320"/>
                <a:ext cx="3286440" cy="28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6E30E4-8977-40B9-BA57-810D68AF7F09}"/>
                  </a:ext>
                </a:extLst>
              </p14:cNvPr>
              <p14:cNvContentPartPr/>
              <p14:nvPr/>
            </p14:nvContentPartPr>
            <p14:xfrm>
              <a:off x="3252720" y="1859200"/>
              <a:ext cx="89640" cy="112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6E30E4-8977-40B9-BA57-810D68AF7F0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35080" y="1841200"/>
                <a:ext cx="1252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020F4CB-29EE-4394-B01B-874527A7DB7C}"/>
                  </a:ext>
                </a:extLst>
              </p14:cNvPr>
              <p14:cNvContentPartPr/>
              <p14:nvPr/>
            </p14:nvContentPartPr>
            <p14:xfrm>
              <a:off x="5039400" y="1695760"/>
              <a:ext cx="354600" cy="123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020F4CB-29EE-4394-B01B-874527A7DB7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21400" y="1677760"/>
                <a:ext cx="3902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82216D-AEA7-4E5F-A0AF-0219605E1C96}"/>
                  </a:ext>
                </a:extLst>
              </p14:cNvPr>
              <p14:cNvContentPartPr/>
              <p14:nvPr/>
            </p14:nvContentPartPr>
            <p14:xfrm>
              <a:off x="5559600" y="1683880"/>
              <a:ext cx="165240" cy="155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82216D-AEA7-4E5F-A0AF-0219605E1C9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41600" y="1666240"/>
                <a:ext cx="2008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596C109-6C61-493F-8CF5-6EA0234C9A11}"/>
                  </a:ext>
                </a:extLst>
              </p14:cNvPr>
              <p14:cNvContentPartPr/>
              <p14:nvPr/>
            </p14:nvContentPartPr>
            <p14:xfrm>
              <a:off x="3677520" y="1513600"/>
              <a:ext cx="1076400" cy="403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596C109-6C61-493F-8CF5-6EA0234C9A1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59520" y="1495616"/>
                <a:ext cx="1112040" cy="439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47756A5-FC6B-49F7-B7FF-95D0FF5D6EEF}"/>
                  </a:ext>
                </a:extLst>
              </p14:cNvPr>
              <p14:cNvContentPartPr/>
              <p14:nvPr/>
            </p14:nvContentPartPr>
            <p14:xfrm>
              <a:off x="7150440" y="1473640"/>
              <a:ext cx="1431000" cy="362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47756A5-FC6B-49F7-B7FF-95D0FF5D6EE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32440" y="1455640"/>
                <a:ext cx="146664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D79EE9A-B194-45B4-B73D-66D3DE15E16A}"/>
                  </a:ext>
                </a:extLst>
              </p14:cNvPr>
              <p14:cNvContentPartPr/>
              <p14:nvPr/>
            </p14:nvContentPartPr>
            <p14:xfrm>
              <a:off x="6039120" y="1692520"/>
              <a:ext cx="882360" cy="157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D79EE9A-B194-45B4-B73D-66D3DE15E16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21120" y="1674561"/>
                <a:ext cx="918000" cy="192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A683DCB-7E4F-4AE5-AD10-B6806D78423F}"/>
                  </a:ext>
                </a:extLst>
              </p14:cNvPr>
              <p14:cNvContentPartPr/>
              <p14:nvPr/>
            </p14:nvContentPartPr>
            <p14:xfrm>
              <a:off x="304320" y="2123080"/>
              <a:ext cx="664200" cy="407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A683DCB-7E4F-4AE5-AD10-B6806D78423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86670" y="2105440"/>
                <a:ext cx="699859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60281A7-E208-455F-B24E-2A02161EAFE0}"/>
                  </a:ext>
                </a:extLst>
              </p14:cNvPr>
              <p14:cNvContentPartPr/>
              <p14:nvPr/>
            </p14:nvContentPartPr>
            <p14:xfrm>
              <a:off x="3870480" y="2111200"/>
              <a:ext cx="254160" cy="38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60281A7-E208-455F-B24E-2A02161EAFE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52840" y="2093560"/>
                <a:ext cx="28980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EE4301C-892E-47E1-AB65-1E06886BC6D9}"/>
                  </a:ext>
                </a:extLst>
              </p14:cNvPr>
              <p14:cNvContentPartPr/>
              <p14:nvPr/>
            </p14:nvContentPartPr>
            <p14:xfrm>
              <a:off x="6531960" y="1999240"/>
              <a:ext cx="296280" cy="735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EE4301C-892E-47E1-AB65-1E06886BC6D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14320" y="1981600"/>
                <a:ext cx="331920" cy="7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8B10529-4BE6-415D-B49D-9DA9C2790312}"/>
                  </a:ext>
                </a:extLst>
              </p14:cNvPr>
              <p14:cNvContentPartPr/>
              <p14:nvPr/>
            </p14:nvContentPartPr>
            <p14:xfrm>
              <a:off x="7142880" y="1950280"/>
              <a:ext cx="1684080" cy="5652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8B10529-4BE6-415D-B49D-9DA9C279031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124884" y="1932640"/>
                <a:ext cx="1719712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FFEF153-D0E4-4909-9EF7-C2E96DB610D3}"/>
                  </a:ext>
                </a:extLst>
              </p14:cNvPr>
              <p14:cNvContentPartPr/>
              <p14:nvPr/>
            </p14:nvContentPartPr>
            <p14:xfrm>
              <a:off x="5160720" y="2016520"/>
              <a:ext cx="1097640" cy="3895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FFEF153-D0E4-4909-9EF7-C2E96DB610D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43080" y="1998864"/>
                <a:ext cx="1133280" cy="425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70ED69F-35C6-4972-8279-8F6F4FD31D55}"/>
                  </a:ext>
                </a:extLst>
              </p14:cNvPr>
              <p14:cNvContentPartPr/>
              <p14:nvPr/>
            </p14:nvContentPartPr>
            <p14:xfrm>
              <a:off x="4398960" y="2133160"/>
              <a:ext cx="469800" cy="304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70ED69F-35C6-4972-8279-8F6F4FD31D5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80960" y="2115520"/>
                <a:ext cx="50544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5EEB490-5C47-4B0D-8615-25EF563553D8}"/>
                  </a:ext>
                </a:extLst>
              </p14:cNvPr>
              <p14:cNvContentPartPr/>
              <p14:nvPr/>
            </p14:nvContentPartPr>
            <p14:xfrm>
              <a:off x="282720" y="2876920"/>
              <a:ext cx="600840" cy="293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5EEB490-5C47-4B0D-8615-25EF563553D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64731" y="2859258"/>
                <a:ext cx="636459" cy="329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65B2F2C-225B-4AA3-89A3-15F9342F8A35}"/>
                  </a:ext>
                </a:extLst>
              </p14:cNvPr>
              <p14:cNvContentPartPr/>
              <p14:nvPr/>
            </p14:nvContentPartPr>
            <p14:xfrm>
              <a:off x="1259400" y="2064400"/>
              <a:ext cx="2275920" cy="11768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65B2F2C-225B-4AA3-89A3-15F9342F8A3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41400" y="2046406"/>
                <a:ext cx="2311560" cy="1212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CD70642-E97F-48B5-9914-0781752826F8}"/>
                  </a:ext>
                </a:extLst>
              </p14:cNvPr>
              <p14:cNvContentPartPr/>
              <p14:nvPr/>
            </p14:nvContentPartPr>
            <p14:xfrm>
              <a:off x="3281160" y="4211440"/>
              <a:ext cx="1117440" cy="10018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CD70642-E97F-48B5-9914-0781752826F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63160" y="4193440"/>
                <a:ext cx="1153080" cy="10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F19FD5C-B18F-49BC-ACF8-3CDB2DAAB31F}"/>
                  </a:ext>
                </a:extLst>
              </p14:cNvPr>
              <p14:cNvContentPartPr/>
              <p14:nvPr/>
            </p14:nvContentPartPr>
            <p14:xfrm>
              <a:off x="775920" y="3863320"/>
              <a:ext cx="3968640" cy="2940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F19FD5C-B18F-49BC-ACF8-3CDB2DAAB31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8280" y="3845320"/>
                <a:ext cx="400428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F442D67-3C8A-4383-8C58-4B013C05489B}"/>
                  </a:ext>
                </a:extLst>
              </p14:cNvPr>
              <p14:cNvContentPartPr/>
              <p14:nvPr/>
            </p14:nvContentPartPr>
            <p14:xfrm>
              <a:off x="1178400" y="5260120"/>
              <a:ext cx="3148920" cy="1425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F442D67-3C8A-4383-8C58-4B013C05489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60400" y="5242120"/>
                <a:ext cx="3184560" cy="14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DC34915-CC70-4AD9-AD3F-34223C784B17}"/>
                  </a:ext>
                </a:extLst>
              </p14:cNvPr>
              <p14:cNvContentPartPr/>
              <p14:nvPr/>
            </p14:nvContentPartPr>
            <p14:xfrm>
              <a:off x="3524520" y="3029200"/>
              <a:ext cx="46440" cy="62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DC34915-CC70-4AD9-AD3F-34223C784B1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06520" y="3011560"/>
                <a:ext cx="820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593523-4019-4A3A-925C-D5BFCF3A3831}"/>
                  </a:ext>
                </a:extLst>
              </p14:cNvPr>
              <p14:cNvContentPartPr/>
              <p14:nvPr/>
            </p14:nvContentPartPr>
            <p14:xfrm>
              <a:off x="3951840" y="2690440"/>
              <a:ext cx="397080" cy="390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593523-4019-4A3A-925C-D5BFCF3A383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934200" y="2672800"/>
                <a:ext cx="43272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F55F3F6-36F5-4230-A070-383824E09C09}"/>
                  </a:ext>
                </a:extLst>
              </p14:cNvPr>
              <p14:cNvContentPartPr/>
              <p14:nvPr/>
            </p14:nvContentPartPr>
            <p14:xfrm>
              <a:off x="4460160" y="278332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F55F3F6-36F5-4230-A070-383824E09C0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442160" y="2765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6BEE0C9-4F55-4EA3-9BA0-B3D9B2FCCA16}"/>
                  </a:ext>
                </a:extLst>
              </p14:cNvPr>
              <p14:cNvContentPartPr/>
              <p14:nvPr/>
            </p14:nvContentPartPr>
            <p14:xfrm>
              <a:off x="4448640" y="2905360"/>
              <a:ext cx="680760" cy="194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6BEE0C9-4F55-4EA3-9BA0-B3D9B2FCCA1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430991" y="2887687"/>
                <a:ext cx="716419" cy="230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3BC7385-1EAD-4790-B7E2-83CA921D6700}"/>
                  </a:ext>
                </a:extLst>
              </p14:cNvPr>
              <p14:cNvContentPartPr/>
              <p14:nvPr/>
            </p14:nvContentPartPr>
            <p14:xfrm>
              <a:off x="5583720" y="2839840"/>
              <a:ext cx="216360" cy="296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3BC7385-1EAD-4790-B7E2-83CA921D670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65720" y="2822200"/>
                <a:ext cx="25200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2659194-2A45-4A0E-A4C4-45A2C85FDED8}"/>
                  </a:ext>
                </a:extLst>
              </p14:cNvPr>
              <p14:cNvContentPartPr/>
              <p14:nvPr/>
            </p14:nvContentPartPr>
            <p14:xfrm>
              <a:off x="6068640" y="2743000"/>
              <a:ext cx="128520" cy="478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2659194-2A45-4A0E-A4C4-45A2C85FDED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51000" y="2725360"/>
                <a:ext cx="16416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D76F224-0949-40A7-91B8-B187AC76C721}"/>
                  </a:ext>
                </a:extLst>
              </p14:cNvPr>
              <p14:cNvContentPartPr/>
              <p14:nvPr/>
            </p14:nvContentPartPr>
            <p14:xfrm>
              <a:off x="5675520" y="3424480"/>
              <a:ext cx="154080" cy="1576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D76F224-0949-40A7-91B8-B187AC76C72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657880" y="3406840"/>
                <a:ext cx="1897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E21B3A9-9677-42FC-B211-F3321C7344B2}"/>
                  </a:ext>
                </a:extLst>
              </p14:cNvPr>
              <p14:cNvContentPartPr/>
              <p14:nvPr/>
            </p14:nvContentPartPr>
            <p14:xfrm>
              <a:off x="5943360" y="3416560"/>
              <a:ext cx="205560" cy="190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E21B3A9-9677-42FC-B211-F3321C7344B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925720" y="3398920"/>
                <a:ext cx="2412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0D6C717-61B8-486C-B2DE-9A6357D62074}"/>
                  </a:ext>
                </a:extLst>
              </p14:cNvPr>
              <p14:cNvContentPartPr/>
              <p14:nvPr/>
            </p14:nvContentPartPr>
            <p14:xfrm>
              <a:off x="6400200" y="2713120"/>
              <a:ext cx="2610360" cy="1207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0D6C717-61B8-486C-B2DE-9A6357D6207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382560" y="2695120"/>
                <a:ext cx="2646000" cy="12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3661825-422D-486E-9D52-9A42F3112CA1}"/>
                  </a:ext>
                </a:extLst>
              </p14:cNvPr>
              <p14:cNvContentPartPr/>
              <p14:nvPr/>
            </p14:nvContentPartPr>
            <p14:xfrm>
              <a:off x="6563280" y="4236280"/>
              <a:ext cx="151560" cy="208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3661825-422D-486E-9D52-9A42F3112CA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545280" y="4218280"/>
                <a:ext cx="1872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91585E8E-46F1-42AD-8F2C-EE17A62C9E86}"/>
                  </a:ext>
                </a:extLst>
              </p14:cNvPr>
              <p14:cNvContentPartPr/>
              <p14:nvPr/>
            </p14:nvContentPartPr>
            <p14:xfrm>
              <a:off x="6552840" y="4368400"/>
              <a:ext cx="141480" cy="108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91585E8E-46F1-42AD-8F2C-EE17A62C9E8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534840" y="435040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B6397F1-2F62-4EF2-A106-874DEC9B1AF9}"/>
                  </a:ext>
                </a:extLst>
              </p14:cNvPr>
              <p14:cNvContentPartPr/>
              <p14:nvPr/>
            </p14:nvContentPartPr>
            <p14:xfrm>
              <a:off x="5547000" y="3992560"/>
              <a:ext cx="837720" cy="6195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B6397F1-2F62-4EF2-A106-874DEC9B1AF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29352" y="3974560"/>
                <a:ext cx="873375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E45B7E3-5D53-4B54-9CDD-F736522C256B}"/>
                  </a:ext>
                </a:extLst>
              </p14:cNvPr>
              <p14:cNvContentPartPr/>
              <p14:nvPr/>
            </p14:nvContentPartPr>
            <p14:xfrm>
              <a:off x="7788720" y="3992560"/>
              <a:ext cx="461520" cy="3553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E45B7E3-5D53-4B54-9CDD-F736522C256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770720" y="3974560"/>
                <a:ext cx="49716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1264A0E-1F25-43DD-88D0-5DD4FEB45E92}"/>
                  </a:ext>
                </a:extLst>
              </p14:cNvPr>
              <p14:cNvContentPartPr/>
              <p14:nvPr/>
            </p14:nvContentPartPr>
            <p14:xfrm>
              <a:off x="6939120" y="4175440"/>
              <a:ext cx="730800" cy="2354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1264A0E-1F25-43DD-88D0-5DD4FEB45E9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921120" y="4157440"/>
                <a:ext cx="7664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CFA138A-7A48-4C40-B042-0C32BEB12B6F}"/>
                  </a:ext>
                </a:extLst>
              </p14:cNvPr>
              <p14:cNvContentPartPr/>
              <p14:nvPr/>
            </p14:nvContentPartPr>
            <p14:xfrm>
              <a:off x="8592960" y="3951880"/>
              <a:ext cx="236160" cy="669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CFA138A-7A48-4C40-B042-0C32BEB12B6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575320" y="3933880"/>
                <a:ext cx="27180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6122515-06C1-457B-B8F4-C655196F8617}"/>
                  </a:ext>
                </a:extLst>
              </p14:cNvPr>
              <p14:cNvContentPartPr/>
              <p14:nvPr/>
            </p14:nvContentPartPr>
            <p14:xfrm>
              <a:off x="5435400" y="4861240"/>
              <a:ext cx="305640" cy="28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6122515-06C1-457B-B8F4-C655196F861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417400" y="4843240"/>
                <a:ext cx="34128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38A28A-1EFF-4220-B3D9-59B1495C6064}"/>
                  </a:ext>
                </a:extLst>
              </p14:cNvPr>
              <p14:cNvContentPartPr/>
              <p14:nvPr/>
            </p14:nvContentPartPr>
            <p14:xfrm>
              <a:off x="5862000" y="481552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38A28A-1EFF-4220-B3D9-59B1495C606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844000" y="4797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B58153F-A674-4E57-ADF5-7B9D81564CBD}"/>
                  </a:ext>
                </a:extLst>
              </p14:cNvPr>
              <p14:cNvContentPartPr/>
              <p14:nvPr/>
            </p14:nvContentPartPr>
            <p14:xfrm>
              <a:off x="6960360" y="4933600"/>
              <a:ext cx="264960" cy="185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B58153F-A674-4E57-ADF5-7B9D81564CB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942360" y="4915600"/>
                <a:ext cx="3006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ACFA4AC-D26C-4B16-B041-8CD0BB3BA5C0}"/>
                  </a:ext>
                </a:extLst>
              </p14:cNvPr>
              <p14:cNvContentPartPr/>
              <p14:nvPr/>
            </p14:nvContentPartPr>
            <p14:xfrm>
              <a:off x="7337640" y="4970680"/>
              <a:ext cx="142560" cy="1414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ACFA4AC-D26C-4B16-B041-8CD0BB3BA5C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319640" y="4953040"/>
                <a:ext cx="1782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1680674-5DE6-45FB-9DCF-AB69359C4AE8}"/>
                  </a:ext>
                </a:extLst>
              </p14:cNvPr>
              <p14:cNvContentPartPr/>
              <p14:nvPr/>
            </p14:nvContentPartPr>
            <p14:xfrm>
              <a:off x="6291120" y="4957360"/>
              <a:ext cx="301320" cy="215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1680674-5DE6-45FB-9DCF-AB69359C4AE8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73480" y="4939691"/>
                <a:ext cx="336960" cy="251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893F596-89DD-4107-95D8-CE6A560ADA70}"/>
                  </a:ext>
                </a:extLst>
              </p14:cNvPr>
              <p14:cNvContentPartPr/>
              <p14:nvPr/>
            </p14:nvContentPartPr>
            <p14:xfrm>
              <a:off x="5861640" y="4969240"/>
              <a:ext cx="326160" cy="181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893F596-89DD-4107-95D8-CE6A560ADA7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843981" y="4951240"/>
                <a:ext cx="361839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BC54379-0490-492E-B349-540A99049B0B}"/>
                  </a:ext>
                </a:extLst>
              </p14:cNvPr>
              <p14:cNvContentPartPr/>
              <p14:nvPr/>
            </p14:nvContentPartPr>
            <p14:xfrm>
              <a:off x="7742280" y="4765120"/>
              <a:ext cx="1277640" cy="403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BC54379-0490-492E-B349-540A99049B0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724280" y="4747480"/>
                <a:ext cx="13132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D373039-E175-4AA9-8DEC-3091201B66CC}"/>
                  </a:ext>
                </a:extLst>
              </p14:cNvPr>
              <p14:cNvContentPartPr/>
              <p14:nvPr/>
            </p14:nvContentPartPr>
            <p14:xfrm>
              <a:off x="6684960" y="5567200"/>
              <a:ext cx="813240" cy="2563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D373039-E175-4AA9-8DEC-3091201B66C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666960" y="5549535"/>
                <a:ext cx="848880" cy="292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C9FF98B-9E91-4EEB-8201-2AABDB0D0627}"/>
                  </a:ext>
                </a:extLst>
              </p14:cNvPr>
              <p14:cNvContentPartPr/>
              <p14:nvPr/>
            </p14:nvContentPartPr>
            <p14:xfrm>
              <a:off x="5526840" y="5362360"/>
              <a:ext cx="941760" cy="7545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C9FF98B-9E91-4EEB-8201-2AABDB0D062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08840" y="5344360"/>
                <a:ext cx="97740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F1B7ABC-F6D6-4697-B9D8-8612275CE96B}"/>
                  </a:ext>
                </a:extLst>
              </p14:cNvPr>
              <p14:cNvContentPartPr/>
              <p14:nvPr/>
            </p14:nvContentPartPr>
            <p14:xfrm>
              <a:off x="7772160" y="5554240"/>
              <a:ext cx="631800" cy="407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F1B7ABC-F6D6-4697-B9D8-8612275CE96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754160" y="5536240"/>
                <a:ext cx="66744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70BEBC5-D7DD-43F4-8D60-288DBE1D90A0}"/>
                  </a:ext>
                </a:extLst>
              </p14:cNvPr>
              <p14:cNvContentPartPr/>
              <p14:nvPr/>
            </p14:nvContentPartPr>
            <p14:xfrm>
              <a:off x="5028600" y="6168400"/>
              <a:ext cx="188280" cy="907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70BEBC5-D7DD-43F4-8D60-288DBE1D90A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010960" y="6150760"/>
                <a:ext cx="2239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3EB4F01-BB77-4EA6-A9B3-971D977503C7}"/>
                  </a:ext>
                </a:extLst>
              </p14:cNvPr>
              <p14:cNvContentPartPr/>
              <p14:nvPr/>
            </p14:nvContentPartPr>
            <p14:xfrm>
              <a:off x="5100240" y="6329320"/>
              <a:ext cx="603000" cy="350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3EB4F01-BB77-4EA6-A9B3-971D977503C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082240" y="6311320"/>
                <a:ext cx="63864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508D2FD-E165-4F8A-A41D-9107804A4FA1}"/>
                  </a:ext>
                </a:extLst>
              </p14:cNvPr>
              <p14:cNvContentPartPr/>
              <p14:nvPr/>
            </p14:nvContentPartPr>
            <p14:xfrm>
              <a:off x="5882520" y="6199000"/>
              <a:ext cx="181800" cy="698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508D2FD-E165-4F8A-A41D-9107804A4FA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864520" y="6181000"/>
                <a:ext cx="2174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2614D4D-6B12-4C51-9BF2-2608B2FD86D8}"/>
                  </a:ext>
                </a:extLst>
              </p14:cNvPr>
              <p14:cNvContentPartPr/>
              <p14:nvPr/>
            </p14:nvContentPartPr>
            <p14:xfrm>
              <a:off x="5912760" y="6336520"/>
              <a:ext cx="335880" cy="3495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2614D4D-6B12-4C51-9BF2-2608B2FD86D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894760" y="6318898"/>
                <a:ext cx="371520" cy="385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321A9E2-9A98-4965-B257-C2CBB658B6CA}"/>
                  </a:ext>
                </a:extLst>
              </p14:cNvPr>
              <p14:cNvContentPartPr/>
              <p14:nvPr/>
            </p14:nvContentPartPr>
            <p14:xfrm>
              <a:off x="7136400" y="6231760"/>
              <a:ext cx="200880" cy="77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321A9E2-9A98-4965-B257-C2CBB658B6CA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118400" y="6214120"/>
                <a:ext cx="2365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5F997C5-93BD-4735-83AF-3AC788B81962}"/>
                  </a:ext>
                </a:extLst>
              </p14:cNvPr>
              <p14:cNvContentPartPr/>
              <p14:nvPr/>
            </p14:nvContentPartPr>
            <p14:xfrm>
              <a:off x="7944960" y="6229960"/>
              <a:ext cx="319320" cy="103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5F997C5-93BD-4735-83AF-3AC788B81962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926960" y="6212320"/>
                <a:ext cx="3549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1A2AB2E-FB77-437E-A222-F84ED31E3CFC}"/>
                  </a:ext>
                </a:extLst>
              </p14:cNvPr>
              <p14:cNvContentPartPr/>
              <p14:nvPr/>
            </p14:nvContentPartPr>
            <p14:xfrm>
              <a:off x="7952160" y="6460720"/>
              <a:ext cx="511200" cy="297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1A2AB2E-FB77-437E-A222-F84ED31E3CF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934520" y="6442720"/>
                <a:ext cx="54684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1FF4CCE-8B4B-44D1-8EDB-DBD51BC843B2}"/>
                  </a:ext>
                </a:extLst>
              </p14:cNvPr>
              <p14:cNvContentPartPr/>
              <p14:nvPr/>
            </p14:nvContentPartPr>
            <p14:xfrm>
              <a:off x="7026960" y="6451360"/>
              <a:ext cx="799200" cy="294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1FF4CCE-8B4B-44D1-8EDB-DBD51BC843B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008960" y="6433360"/>
                <a:ext cx="8348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74904AE-80B1-45AF-8280-4C2C75C0F1FA}"/>
                  </a:ext>
                </a:extLst>
              </p14:cNvPr>
              <p14:cNvContentPartPr/>
              <p14:nvPr/>
            </p14:nvContentPartPr>
            <p14:xfrm>
              <a:off x="6613680" y="6248320"/>
              <a:ext cx="139320" cy="6040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74904AE-80B1-45AF-8280-4C2C75C0F1F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595680" y="6230320"/>
                <a:ext cx="174960" cy="63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78050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14:cNvPr>
              <p14:cNvContentPartPr/>
              <p14:nvPr/>
            </p14:nvContentPartPr>
            <p14:xfrm>
              <a:off x="1523640" y="201400"/>
              <a:ext cx="6579000" cy="550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640" y="183760"/>
                <a:ext cx="6614640" cy="58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70938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14:cNvPr>
              <p14:cNvContentPartPr/>
              <p14:nvPr/>
            </p14:nvContentPartPr>
            <p14:xfrm>
              <a:off x="1523640" y="201400"/>
              <a:ext cx="6579000" cy="550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640" y="183760"/>
                <a:ext cx="661464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14:cNvPr>
              <p14:cNvContentPartPr/>
              <p14:nvPr/>
            </p14:nvContentPartPr>
            <p14:xfrm>
              <a:off x="4367280" y="1045960"/>
              <a:ext cx="253080" cy="139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9280" y="1028320"/>
                <a:ext cx="288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14:cNvPr>
              <p14:cNvContentPartPr/>
              <p14:nvPr/>
            </p14:nvContentPartPr>
            <p14:xfrm>
              <a:off x="4875600" y="1003840"/>
              <a:ext cx="115200" cy="234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57960" y="986200"/>
                <a:ext cx="1508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14:cNvPr>
              <p14:cNvContentPartPr/>
              <p14:nvPr/>
            </p14:nvContentPartPr>
            <p14:xfrm>
              <a:off x="6095640" y="821680"/>
              <a:ext cx="896040" cy="793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7640" y="803680"/>
                <a:ext cx="931680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14:cNvPr>
              <p14:cNvContentPartPr/>
              <p14:nvPr/>
            </p14:nvContentPartPr>
            <p14:xfrm>
              <a:off x="5089800" y="887200"/>
              <a:ext cx="692280" cy="646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1800" y="869210"/>
                <a:ext cx="727920" cy="682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14:cNvPr>
              <p14:cNvContentPartPr/>
              <p14:nvPr/>
            </p14:nvContentPartPr>
            <p14:xfrm>
              <a:off x="3717120" y="924280"/>
              <a:ext cx="428400" cy="264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99480" y="906280"/>
                <a:ext cx="464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14:cNvPr>
              <p14:cNvContentPartPr/>
              <p14:nvPr/>
            </p14:nvContentPartPr>
            <p14:xfrm>
              <a:off x="3200160" y="852280"/>
              <a:ext cx="298800" cy="316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82160" y="834640"/>
                <a:ext cx="334440" cy="35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16126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14:cNvPr>
              <p14:cNvContentPartPr/>
              <p14:nvPr/>
            </p14:nvContentPartPr>
            <p14:xfrm>
              <a:off x="1523640" y="201400"/>
              <a:ext cx="6579000" cy="550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640" y="183760"/>
                <a:ext cx="661464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5FEF6D4-09B0-40A7-92A9-D5CC2AC875D2}"/>
                  </a:ext>
                </a:extLst>
              </p14:cNvPr>
              <p14:cNvContentPartPr/>
              <p14:nvPr/>
            </p14:nvContentPartPr>
            <p14:xfrm>
              <a:off x="608160" y="1615840"/>
              <a:ext cx="1595880" cy="2212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5FEF6D4-09B0-40A7-92A9-D5CC2AC875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160" y="1597840"/>
                <a:ext cx="1631520" cy="22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14:cNvPr>
              <p14:cNvContentPartPr/>
              <p14:nvPr/>
            </p14:nvContentPartPr>
            <p14:xfrm>
              <a:off x="4367280" y="1045960"/>
              <a:ext cx="253080" cy="139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49280" y="1028320"/>
                <a:ext cx="288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14:cNvPr>
              <p14:cNvContentPartPr/>
              <p14:nvPr/>
            </p14:nvContentPartPr>
            <p14:xfrm>
              <a:off x="4875600" y="1003840"/>
              <a:ext cx="115200" cy="234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57960" y="986200"/>
                <a:ext cx="1508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14:cNvPr>
              <p14:cNvContentPartPr/>
              <p14:nvPr/>
            </p14:nvContentPartPr>
            <p14:xfrm>
              <a:off x="6095640" y="821680"/>
              <a:ext cx="896040" cy="793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77640" y="803680"/>
                <a:ext cx="931680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14:cNvPr>
              <p14:cNvContentPartPr/>
              <p14:nvPr/>
            </p14:nvContentPartPr>
            <p14:xfrm>
              <a:off x="5089800" y="887200"/>
              <a:ext cx="692280" cy="646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71800" y="869210"/>
                <a:ext cx="727920" cy="682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14:cNvPr>
              <p14:cNvContentPartPr/>
              <p14:nvPr/>
            </p14:nvContentPartPr>
            <p14:xfrm>
              <a:off x="3717120" y="924280"/>
              <a:ext cx="428400" cy="264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99480" y="906280"/>
                <a:ext cx="464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14:cNvPr>
              <p14:cNvContentPartPr/>
              <p14:nvPr/>
            </p14:nvContentPartPr>
            <p14:xfrm>
              <a:off x="3200160" y="852280"/>
              <a:ext cx="298800" cy="316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82160" y="834640"/>
                <a:ext cx="334440" cy="35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0192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7BA99FF-593D-49A6-A27B-4EF573D9EE43}"/>
                  </a:ext>
                </a:extLst>
              </p14:cNvPr>
              <p14:cNvContentPartPr/>
              <p14:nvPr/>
            </p14:nvContentPartPr>
            <p14:xfrm>
              <a:off x="233400" y="149200"/>
              <a:ext cx="8580240" cy="785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7BA99FF-593D-49A6-A27B-4EF573D9EE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400" y="131200"/>
                <a:ext cx="8615880" cy="82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127923-B627-4036-A681-D007837D30D5}"/>
                  </a:ext>
                </a:extLst>
              </p14:cNvPr>
              <p14:cNvContentPartPr/>
              <p14:nvPr/>
            </p14:nvContentPartPr>
            <p14:xfrm>
              <a:off x="646320" y="1103560"/>
              <a:ext cx="1245960" cy="458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127923-B627-4036-A681-D007837D30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675" y="1085920"/>
                <a:ext cx="128161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F81480C-CCAD-4BDA-B07D-4EEF5EDDBBB5}"/>
                  </a:ext>
                </a:extLst>
              </p14:cNvPr>
              <p14:cNvContentPartPr/>
              <p14:nvPr/>
            </p14:nvContentPartPr>
            <p14:xfrm>
              <a:off x="3088200" y="1273120"/>
              <a:ext cx="155880" cy="16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F81480C-CCAD-4BDA-B07D-4EEF5EDDBB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70560" y="1255480"/>
                <a:ext cx="1915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507C594-40A2-43D4-8034-F6552633A6C1}"/>
                  </a:ext>
                </a:extLst>
              </p14:cNvPr>
              <p14:cNvContentPartPr/>
              <p14:nvPr/>
            </p14:nvContentPartPr>
            <p14:xfrm>
              <a:off x="3078120" y="1371040"/>
              <a:ext cx="18288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507C594-40A2-43D4-8034-F6552633A6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0120" y="1353040"/>
                <a:ext cx="218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251159A-87D1-481C-89C7-D4CE2C3946E2}"/>
                  </a:ext>
                </a:extLst>
              </p14:cNvPr>
              <p14:cNvContentPartPr/>
              <p14:nvPr/>
            </p14:nvContentPartPr>
            <p14:xfrm>
              <a:off x="2103960" y="1236760"/>
              <a:ext cx="806040" cy="225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251159A-87D1-481C-89C7-D4CE2C3946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86320" y="1219120"/>
                <a:ext cx="8416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C0CC05A-F89C-45E0-B4C3-CF787A2D4BAA}"/>
                  </a:ext>
                </a:extLst>
              </p14:cNvPr>
              <p14:cNvContentPartPr/>
              <p14:nvPr/>
            </p14:nvContentPartPr>
            <p14:xfrm>
              <a:off x="3473400" y="901960"/>
              <a:ext cx="861840" cy="435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C0CC05A-F89C-45E0-B4C3-CF787A2D4B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55400" y="884320"/>
                <a:ext cx="89748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A4A6E06-6D34-414B-BB97-2141D05498AA}"/>
                  </a:ext>
                </a:extLst>
              </p14:cNvPr>
              <p14:cNvContentPartPr/>
              <p14:nvPr/>
            </p14:nvContentPartPr>
            <p14:xfrm>
              <a:off x="4545480" y="934360"/>
              <a:ext cx="1060560" cy="3571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A4A6E06-6D34-414B-BB97-2141D05498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27840" y="916720"/>
                <a:ext cx="1096200" cy="39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31491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14:cNvPr>
              <p14:cNvContentPartPr/>
              <p14:nvPr/>
            </p14:nvContentPartPr>
            <p14:xfrm>
              <a:off x="1523640" y="201400"/>
              <a:ext cx="6579000" cy="550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640" y="183760"/>
                <a:ext cx="661464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5FEF6D4-09B0-40A7-92A9-D5CC2AC875D2}"/>
                  </a:ext>
                </a:extLst>
              </p14:cNvPr>
              <p14:cNvContentPartPr/>
              <p14:nvPr/>
            </p14:nvContentPartPr>
            <p14:xfrm>
              <a:off x="608160" y="1615840"/>
              <a:ext cx="1595880" cy="2212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5FEF6D4-09B0-40A7-92A9-D5CC2AC875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160" y="1597840"/>
                <a:ext cx="1631520" cy="22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14:cNvPr>
              <p14:cNvContentPartPr/>
              <p14:nvPr/>
            </p14:nvContentPartPr>
            <p14:xfrm>
              <a:off x="4367280" y="1045960"/>
              <a:ext cx="253080" cy="139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49280" y="1028320"/>
                <a:ext cx="288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14:cNvPr>
              <p14:cNvContentPartPr/>
              <p14:nvPr/>
            </p14:nvContentPartPr>
            <p14:xfrm>
              <a:off x="4875600" y="1003840"/>
              <a:ext cx="115200" cy="234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57960" y="986200"/>
                <a:ext cx="1508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14:cNvPr>
              <p14:cNvContentPartPr/>
              <p14:nvPr/>
            </p14:nvContentPartPr>
            <p14:xfrm>
              <a:off x="6095640" y="821680"/>
              <a:ext cx="896040" cy="793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77640" y="803680"/>
                <a:ext cx="931680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14:cNvPr>
              <p14:cNvContentPartPr/>
              <p14:nvPr/>
            </p14:nvContentPartPr>
            <p14:xfrm>
              <a:off x="5089800" y="887200"/>
              <a:ext cx="692280" cy="646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71800" y="869210"/>
                <a:ext cx="727920" cy="682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14:cNvPr>
              <p14:cNvContentPartPr/>
              <p14:nvPr/>
            </p14:nvContentPartPr>
            <p14:xfrm>
              <a:off x="3717120" y="924280"/>
              <a:ext cx="428400" cy="264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99480" y="906280"/>
                <a:ext cx="464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14:cNvPr>
              <p14:cNvContentPartPr/>
              <p14:nvPr/>
            </p14:nvContentPartPr>
            <p14:xfrm>
              <a:off x="3200160" y="852280"/>
              <a:ext cx="298800" cy="316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82160" y="834640"/>
                <a:ext cx="3344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14:cNvPr>
              <p14:cNvContentPartPr/>
              <p14:nvPr/>
            </p14:nvContentPartPr>
            <p14:xfrm>
              <a:off x="7301640" y="822760"/>
              <a:ext cx="34200" cy="347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83640" y="804760"/>
                <a:ext cx="698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14:cNvPr>
              <p14:cNvContentPartPr/>
              <p14:nvPr/>
            </p14:nvContentPartPr>
            <p14:xfrm>
              <a:off x="7203000" y="994120"/>
              <a:ext cx="2034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85000" y="976480"/>
                <a:ext cx="239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14:cNvPr>
              <p14:cNvContentPartPr/>
              <p14:nvPr/>
            </p14:nvContentPartPr>
            <p14:xfrm>
              <a:off x="7445280" y="855880"/>
              <a:ext cx="317880" cy="28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27640" y="837880"/>
                <a:ext cx="3535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14:cNvPr>
              <p14:cNvContentPartPr/>
              <p14:nvPr/>
            </p14:nvContentPartPr>
            <p14:xfrm>
              <a:off x="7777560" y="934360"/>
              <a:ext cx="106560" cy="20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59920" y="916720"/>
                <a:ext cx="1422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14:cNvPr>
              <p14:cNvContentPartPr/>
              <p14:nvPr/>
            </p14:nvContentPartPr>
            <p14:xfrm>
              <a:off x="7943880" y="962800"/>
              <a:ext cx="200160" cy="194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25880" y="945160"/>
                <a:ext cx="2358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14:cNvPr>
              <p14:cNvContentPartPr/>
              <p14:nvPr/>
            </p14:nvContentPartPr>
            <p14:xfrm>
              <a:off x="8402880" y="1000960"/>
              <a:ext cx="224640" cy="123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384880" y="983320"/>
                <a:ext cx="2602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14:cNvPr>
              <p14:cNvContentPartPr/>
              <p14:nvPr/>
            </p14:nvContentPartPr>
            <p14:xfrm>
              <a:off x="4117080" y="1290040"/>
              <a:ext cx="507960" cy="265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99080" y="1272040"/>
                <a:ext cx="5436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14:cNvPr>
              <p14:cNvContentPartPr/>
              <p14:nvPr/>
            </p14:nvContentPartPr>
            <p14:xfrm>
              <a:off x="3443880" y="1427560"/>
              <a:ext cx="568800" cy="349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26240" y="1409920"/>
                <a:ext cx="6044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14:cNvPr>
              <p14:cNvContentPartPr/>
              <p14:nvPr/>
            </p14:nvContentPartPr>
            <p14:xfrm>
              <a:off x="1940160" y="2194720"/>
              <a:ext cx="101880" cy="99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22160" y="2176720"/>
                <a:ext cx="137520" cy="13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94174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14:cNvPr>
              <p14:cNvContentPartPr/>
              <p14:nvPr/>
            </p14:nvContentPartPr>
            <p14:xfrm>
              <a:off x="1523640" y="201400"/>
              <a:ext cx="6579000" cy="550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640" y="183760"/>
                <a:ext cx="661464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5FEF6D4-09B0-40A7-92A9-D5CC2AC875D2}"/>
                  </a:ext>
                </a:extLst>
              </p14:cNvPr>
              <p14:cNvContentPartPr/>
              <p14:nvPr/>
            </p14:nvContentPartPr>
            <p14:xfrm>
              <a:off x="608160" y="1615840"/>
              <a:ext cx="1595880" cy="2212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5FEF6D4-09B0-40A7-92A9-D5CC2AC875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160" y="1597840"/>
                <a:ext cx="1631520" cy="22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14:cNvPr>
              <p14:cNvContentPartPr/>
              <p14:nvPr/>
            </p14:nvContentPartPr>
            <p14:xfrm>
              <a:off x="4367280" y="1045960"/>
              <a:ext cx="253080" cy="139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49280" y="1028320"/>
                <a:ext cx="288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14:cNvPr>
              <p14:cNvContentPartPr/>
              <p14:nvPr/>
            </p14:nvContentPartPr>
            <p14:xfrm>
              <a:off x="4875600" y="1003840"/>
              <a:ext cx="115200" cy="234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57960" y="986200"/>
                <a:ext cx="1508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14:cNvPr>
              <p14:cNvContentPartPr/>
              <p14:nvPr/>
            </p14:nvContentPartPr>
            <p14:xfrm>
              <a:off x="6095640" y="821680"/>
              <a:ext cx="896040" cy="793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77640" y="803680"/>
                <a:ext cx="931680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14:cNvPr>
              <p14:cNvContentPartPr/>
              <p14:nvPr/>
            </p14:nvContentPartPr>
            <p14:xfrm>
              <a:off x="5089800" y="887200"/>
              <a:ext cx="692280" cy="646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71800" y="869210"/>
                <a:ext cx="727920" cy="682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14:cNvPr>
              <p14:cNvContentPartPr/>
              <p14:nvPr/>
            </p14:nvContentPartPr>
            <p14:xfrm>
              <a:off x="3717120" y="924280"/>
              <a:ext cx="428400" cy="264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99480" y="906280"/>
                <a:ext cx="464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14:cNvPr>
              <p14:cNvContentPartPr/>
              <p14:nvPr/>
            </p14:nvContentPartPr>
            <p14:xfrm>
              <a:off x="3200160" y="852280"/>
              <a:ext cx="298800" cy="316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82160" y="834640"/>
                <a:ext cx="3344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14:cNvPr>
              <p14:cNvContentPartPr/>
              <p14:nvPr/>
            </p14:nvContentPartPr>
            <p14:xfrm>
              <a:off x="7301640" y="822760"/>
              <a:ext cx="34200" cy="347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83640" y="804760"/>
                <a:ext cx="698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14:cNvPr>
              <p14:cNvContentPartPr/>
              <p14:nvPr/>
            </p14:nvContentPartPr>
            <p14:xfrm>
              <a:off x="7203000" y="994120"/>
              <a:ext cx="2034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85000" y="976480"/>
                <a:ext cx="239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14:cNvPr>
              <p14:cNvContentPartPr/>
              <p14:nvPr/>
            </p14:nvContentPartPr>
            <p14:xfrm>
              <a:off x="7445280" y="855880"/>
              <a:ext cx="317880" cy="28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27640" y="837880"/>
                <a:ext cx="3535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14:cNvPr>
              <p14:cNvContentPartPr/>
              <p14:nvPr/>
            </p14:nvContentPartPr>
            <p14:xfrm>
              <a:off x="7777560" y="934360"/>
              <a:ext cx="106560" cy="20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59920" y="916720"/>
                <a:ext cx="1422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14:cNvPr>
              <p14:cNvContentPartPr/>
              <p14:nvPr/>
            </p14:nvContentPartPr>
            <p14:xfrm>
              <a:off x="7943880" y="962800"/>
              <a:ext cx="200160" cy="194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25880" y="945160"/>
                <a:ext cx="2358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14:cNvPr>
              <p14:cNvContentPartPr/>
              <p14:nvPr/>
            </p14:nvContentPartPr>
            <p14:xfrm>
              <a:off x="8402880" y="1000960"/>
              <a:ext cx="224640" cy="123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384880" y="983320"/>
                <a:ext cx="2602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14:cNvPr>
              <p14:cNvContentPartPr/>
              <p14:nvPr/>
            </p14:nvContentPartPr>
            <p14:xfrm>
              <a:off x="4117080" y="1290040"/>
              <a:ext cx="507960" cy="265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99080" y="1272040"/>
                <a:ext cx="5436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14:cNvPr>
              <p14:cNvContentPartPr/>
              <p14:nvPr/>
            </p14:nvContentPartPr>
            <p14:xfrm>
              <a:off x="3443880" y="1427560"/>
              <a:ext cx="568800" cy="349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26240" y="1409920"/>
                <a:ext cx="6044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14:cNvPr>
              <p14:cNvContentPartPr/>
              <p14:nvPr/>
            </p14:nvContentPartPr>
            <p14:xfrm>
              <a:off x="1940160" y="2194720"/>
              <a:ext cx="101880" cy="99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22160" y="2176720"/>
                <a:ext cx="1375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77376F92-3B83-4D06-8333-190379200658}"/>
                  </a:ext>
                </a:extLst>
              </p14:cNvPr>
              <p14:cNvContentPartPr/>
              <p14:nvPr/>
            </p14:nvContentPartPr>
            <p14:xfrm>
              <a:off x="1950240" y="4835680"/>
              <a:ext cx="37800" cy="212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77376F92-3B83-4D06-8333-19037920065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32240" y="4818040"/>
                <a:ext cx="734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87A39F4A-269E-432C-8787-2FF64742BD8D}"/>
                  </a:ext>
                </a:extLst>
              </p14:cNvPr>
              <p14:cNvContentPartPr/>
              <p14:nvPr/>
            </p14:nvContentPartPr>
            <p14:xfrm>
              <a:off x="1818120" y="4480360"/>
              <a:ext cx="183600" cy="2646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87A39F4A-269E-432C-8787-2FF64742BD8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800120" y="4462360"/>
                <a:ext cx="21924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6B15C88-4698-47D0-8DA6-8462E441C766}"/>
                  </a:ext>
                </a:extLst>
              </p14:cNvPr>
              <p14:cNvContentPartPr/>
              <p14:nvPr/>
            </p14:nvContentPartPr>
            <p14:xfrm>
              <a:off x="1858440" y="4926040"/>
              <a:ext cx="219960" cy="4849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6B15C88-4698-47D0-8DA6-8462E441C7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40440" y="4908053"/>
                <a:ext cx="255600" cy="520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D6F0F155-8C10-4AE4-AEE5-8751F111BCBA}"/>
                  </a:ext>
                </a:extLst>
              </p14:cNvPr>
              <p14:cNvContentPartPr/>
              <p14:nvPr/>
            </p14:nvContentPartPr>
            <p14:xfrm>
              <a:off x="1808040" y="4236280"/>
              <a:ext cx="194040" cy="1530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D6F0F155-8C10-4AE4-AEE5-8751F111BCB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790400" y="4218598"/>
                <a:ext cx="229680" cy="188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87D3776C-743B-4A9C-B41E-DF08F00FBEFA}"/>
                  </a:ext>
                </a:extLst>
              </p14:cNvPr>
              <p14:cNvContentPartPr/>
              <p14:nvPr/>
            </p14:nvContentPartPr>
            <p14:xfrm>
              <a:off x="1899840" y="3742000"/>
              <a:ext cx="326880" cy="2894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87D3776C-743B-4A9C-B41E-DF08F00FBEF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882200" y="3724000"/>
                <a:ext cx="36252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BF3F0B8-44CB-46A3-94C3-EC606F41D6F3}"/>
                  </a:ext>
                </a:extLst>
              </p14:cNvPr>
              <p14:cNvContentPartPr/>
              <p14:nvPr/>
            </p14:nvContentPartPr>
            <p14:xfrm>
              <a:off x="2092800" y="5642440"/>
              <a:ext cx="4320" cy="68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BF3F0B8-44CB-46A3-94C3-EC606F41D6F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74800" y="5624440"/>
                <a:ext cx="399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797B0179-E5F7-4C3D-ABD8-FB727FF46E00}"/>
                  </a:ext>
                </a:extLst>
              </p14:cNvPr>
              <p14:cNvContentPartPr/>
              <p14:nvPr/>
            </p14:nvContentPartPr>
            <p14:xfrm>
              <a:off x="2163720" y="4877800"/>
              <a:ext cx="193320" cy="4460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797B0179-E5F7-4C3D-ABD8-FB727FF46E0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45753" y="4860160"/>
                <a:ext cx="228894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A8CB5904-00B4-4E40-8CC7-E54CFE69B8EC}"/>
                  </a:ext>
                </a:extLst>
              </p14:cNvPr>
              <p14:cNvContentPartPr/>
              <p14:nvPr/>
            </p14:nvContentPartPr>
            <p14:xfrm>
              <a:off x="2183880" y="5429680"/>
              <a:ext cx="162720" cy="2973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A8CB5904-00B4-4E40-8CC7-E54CFE69B8E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166240" y="5412019"/>
                <a:ext cx="198360" cy="333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0C143D10-D8F9-4920-8353-516401A4C807}"/>
                  </a:ext>
                </a:extLst>
              </p14:cNvPr>
              <p14:cNvContentPartPr/>
              <p14:nvPr/>
            </p14:nvContentPartPr>
            <p14:xfrm>
              <a:off x="2237520" y="4626160"/>
              <a:ext cx="119880" cy="1389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0C143D10-D8F9-4920-8353-516401A4C80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19520" y="4608160"/>
                <a:ext cx="1555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A3E701FD-92D6-4EC5-98E9-0EBA749D933D}"/>
                  </a:ext>
                </a:extLst>
              </p14:cNvPr>
              <p14:cNvContentPartPr/>
              <p14:nvPr/>
            </p14:nvContentPartPr>
            <p14:xfrm>
              <a:off x="2266680" y="4439680"/>
              <a:ext cx="111240" cy="13824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A3E701FD-92D6-4EC5-98E9-0EBA749D933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48680" y="4421680"/>
                <a:ext cx="1468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29137DD7-90D6-4BBD-928A-A7EA66EC8FB3}"/>
                  </a:ext>
                </a:extLst>
              </p14:cNvPr>
              <p14:cNvContentPartPr/>
              <p14:nvPr/>
            </p14:nvContentPartPr>
            <p14:xfrm>
              <a:off x="2204400" y="4204240"/>
              <a:ext cx="163440" cy="1540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29137DD7-90D6-4BBD-928A-A7EA66EC8FB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86400" y="4186600"/>
                <a:ext cx="1990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04323182-4FC4-4A62-AAE9-81C12702DF3E}"/>
                  </a:ext>
                </a:extLst>
              </p14:cNvPr>
              <p14:cNvContentPartPr/>
              <p14:nvPr/>
            </p14:nvContentPartPr>
            <p14:xfrm>
              <a:off x="1885080" y="2384440"/>
              <a:ext cx="208440" cy="108108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04323182-4FC4-4A62-AAE9-81C12702DF3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867470" y="2366800"/>
                <a:ext cx="244019" cy="111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593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14:cNvPr>
              <p14:cNvContentPartPr/>
              <p14:nvPr/>
            </p14:nvContentPartPr>
            <p14:xfrm>
              <a:off x="1523640" y="201400"/>
              <a:ext cx="6579000" cy="550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640" y="183760"/>
                <a:ext cx="661464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5FEF6D4-09B0-40A7-92A9-D5CC2AC875D2}"/>
                  </a:ext>
                </a:extLst>
              </p14:cNvPr>
              <p14:cNvContentPartPr/>
              <p14:nvPr/>
            </p14:nvContentPartPr>
            <p14:xfrm>
              <a:off x="608160" y="1615840"/>
              <a:ext cx="1595880" cy="2212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5FEF6D4-09B0-40A7-92A9-D5CC2AC875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160" y="1597840"/>
                <a:ext cx="1631520" cy="22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14:cNvPr>
              <p14:cNvContentPartPr/>
              <p14:nvPr/>
            </p14:nvContentPartPr>
            <p14:xfrm>
              <a:off x="4367280" y="1045960"/>
              <a:ext cx="253080" cy="139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49280" y="1028320"/>
                <a:ext cx="288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14:cNvPr>
              <p14:cNvContentPartPr/>
              <p14:nvPr/>
            </p14:nvContentPartPr>
            <p14:xfrm>
              <a:off x="4875600" y="1003840"/>
              <a:ext cx="115200" cy="234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57960" y="986200"/>
                <a:ext cx="1508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14:cNvPr>
              <p14:cNvContentPartPr/>
              <p14:nvPr/>
            </p14:nvContentPartPr>
            <p14:xfrm>
              <a:off x="6095640" y="821680"/>
              <a:ext cx="896040" cy="793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77640" y="803680"/>
                <a:ext cx="931680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14:cNvPr>
              <p14:cNvContentPartPr/>
              <p14:nvPr/>
            </p14:nvContentPartPr>
            <p14:xfrm>
              <a:off x="5089800" y="887200"/>
              <a:ext cx="692280" cy="646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71800" y="869210"/>
                <a:ext cx="727920" cy="682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14:cNvPr>
              <p14:cNvContentPartPr/>
              <p14:nvPr/>
            </p14:nvContentPartPr>
            <p14:xfrm>
              <a:off x="3717120" y="924280"/>
              <a:ext cx="428400" cy="264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99480" y="906280"/>
                <a:ext cx="464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14:cNvPr>
              <p14:cNvContentPartPr/>
              <p14:nvPr/>
            </p14:nvContentPartPr>
            <p14:xfrm>
              <a:off x="3200160" y="852280"/>
              <a:ext cx="298800" cy="316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82160" y="834640"/>
                <a:ext cx="3344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14:cNvPr>
              <p14:cNvContentPartPr/>
              <p14:nvPr/>
            </p14:nvContentPartPr>
            <p14:xfrm>
              <a:off x="7301640" y="822760"/>
              <a:ext cx="34200" cy="347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83640" y="804760"/>
                <a:ext cx="698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14:cNvPr>
              <p14:cNvContentPartPr/>
              <p14:nvPr/>
            </p14:nvContentPartPr>
            <p14:xfrm>
              <a:off x="7203000" y="994120"/>
              <a:ext cx="2034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85000" y="976480"/>
                <a:ext cx="239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14:cNvPr>
              <p14:cNvContentPartPr/>
              <p14:nvPr/>
            </p14:nvContentPartPr>
            <p14:xfrm>
              <a:off x="7445280" y="855880"/>
              <a:ext cx="317880" cy="28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27640" y="837880"/>
                <a:ext cx="3535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14:cNvPr>
              <p14:cNvContentPartPr/>
              <p14:nvPr/>
            </p14:nvContentPartPr>
            <p14:xfrm>
              <a:off x="7777560" y="934360"/>
              <a:ext cx="106560" cy="20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59920" y="916720"/>
                <a:ext cx="1422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14:cNvPr>
              <p14:cNvContentPartPr/>
              <p14:nvPr/>
            </p14:nvContentPartPr>
            <p14:xfrm>
              <a:off x="7943880" y="962800"/>
              <a:ext cx="200160" cy="194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25880" y="945160"/>
                <a:ext cx="2358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14:cNvPr>
              <p14:cNvContentPartPr/>
              <p14:nvPr/>
            </p14:nvContentPartPr>
            <p14:xfrm>
              <a:off x="8402880" y="1000960"/>
              <a:ext cx="224640" cy="123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384880" y="983320"/>
                <a:ext cx="2602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14:cNvPr>
              <p14:cNvContentPartPr/>
              <p14:nvPr/>
            </p14:nvContentPartPr>
            <p14:xfrm>
              <a:off x="4117080" y="1290040"/>
              <a:ext cx="507960" cy="265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99080" y="1272040"/>
                <a:ext cx="5436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14:cNvPr>
              <p14:cNvContentPartPr/>
              <p14:nvPr/>
            </p14:nvContentPartPr>
            <p14:xfrm>
              <a:off x="3443880" y="1427560"/>
              <a:ext cx="568800" cy="349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26240" y="1409920"/>
                <a:ext cx="6044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14:cNvPr>
              <p14:cNvContentPartPr/>
              <p14:nvPr/>
            </p14:nvContentPartPr>
            <p14:xfrm>
              <a:off x="1940160" y="2194720"/>
              <a:ext cx="101880" cy="99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22160" y="2176720"/>
                <a:ext cx="1375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14:cNvPr>
              <p14:cNvContentPartPr/>
              <p14:nvPr/>
            </p14:nvContentPartPr>
            <p14:xfrm>
              <a:off x="3230400" y="1899880"/>
              <a:ext cx="276120" cy="37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12760" y="1881897"/>
                <a:ext cx="311760" cy="414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14:cNvPr>
              <p14:cNvContentPartPr/>
              <p14:nvPr/>
            </p14:nvContentPartPr>
            <p14:xfrm>
              <a:off x="3738720" y="1970800"/>
              <a:ext cx="189720" cy="304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20720" y="1952800"/>
                <a:ext cx="2253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14:cNvPr>
              <p14:cNvContentPartPr/>
              <p14:nvPr/>
            </p14:nvContentPartPr>
            <p14:xfrm>
              <a:off x="4032840" y="1970800"/>
              <a:ext cx="19440" cy="256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15200" y="1952800"/>
                <a:ext cx="55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14:cNvPr>
              <p14:cNvContentPartPr/>
              <p14:nvPr/>
            </p14:nvContentPartPr>
            <p14:xfrm>
              <a:off x="4141560" y="2032360"/>
              <a:ext cx="132480" cy="182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23920" y="2014720"/>
                <a:ext cx="1681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14:cNvPr>
              <p14:cNvContentPartPr/>
              <p14:nvPr/>
            </p14:nvContentPartPr>
            <p14:xfrm>
              <a:off x="4307520" y="2103640"/>
              <a:ext cx="190440" cy="131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289880" y="2086000"/>
                <a:ext cx="2260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14:cNvPr>
              <p14:cNvContentPartPr/>
              <p14:nvPr/>
            </p14:nvContentPartPr>
            <p14:xfrm>
              <a:off x="4541880" y="2062240"/>
              <a:ext cx="204480" cy="533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23880" y="2044240"/>
                <a:ext cx="24012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14:cNvPr>
              <p14:cNvContentPartPr/>
              <p14:nvPr/>
            </p14:nvContentPartPr>
            <p14:xfrm>
              <a:off x="5018160" y="1798000"/>
              <a:ext cx="21240" cy="397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00520" y="1780000"/>
                <a:ext cx="5688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14:cNvPr>
              <p14:cNvContentPartPr/>
              <p14:nvPr/>
            </p14:nvContentPartPr>
            <p14:xfrm>
              <a:off x="4917000" y="2019400"/>
              <a:ext cx="216000" cy="53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899000" y="2001400"/>
                <a:ext cx="251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14:cNvPr>
              <p14:cNvContentPartPr/>
              <p14:nvPr/>
            </p14:nvContentPartPr>
            <p14:xfrm>
              <a:off x="5233440" y="1787560"/>
              <a:ext cx="140760" cy="324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15440" y="1769920"/>
                <a:ext cx="1764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14:cNvPr>
              <p14:cNvContentPartPr/>
              <p14:nvPr/>
            </p14:nvContentPartPr>
            <p14:xfrm>
              <a:off x="5475000" y="1952080"/>
              <a:ext cx="142200" cy="192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457000" y="1934440"/>
                <a:ext cx="1778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14:cNvPr>
              <p14:cNvContentPartPr/>
              <p14:nvPr/>
            </p14:nvContentPartPr>
            <p14:xfrm>
              <a:off x="6466800" y="1848760"/>
              <a:ext cx="25200" cy="16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49160" y="1830760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14:cNvPr>
              <p14:cNvContentPartPr/>
              <p14:nvPr/>
            </p14:nvContentPartPr>
            <p14:xfrm>
              <a:off x="6636000" y="1919680"/>
              <a:ext cx="79560" cy="192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18000" y="1902040"/>
                <a:ext cx="1152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14:cNvPr>
              <p14:cNvContentPartPr/>
              <p14:nvPr/>
            </p14:nvContentPartPr>
            <p14:xfrm>
              <a:off x="7035600" y="1765240"/>
              <a:ext cx="221400" cy="583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017960" y="1747600"/>
                <a:ext cx="25704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14:cNvPr>
              <p14:cNvContentPartPr/>
              <p14:nvPr/>
            </p14:nvContentPartPr>
            <p14:xfrm>
              <a:off x="8625000" y="1900960"/>
              <a:ext cx="356040" cy="171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607360" y="1882960"/>
                <a:ext cx="3916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14:cNvPr>
              <p14:cNvContentPartPr/>
              <p14:nvPr/>
            </p14:nvContentPartPr>
            <p14:xfrm>
              <a:off x="7487400" y="1729240"/>
              <a:ext cx="1036800" cy="419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469760" y="1711240"/>
                <a:ext cx="107244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14:cNvPr>
              <p14:cNvContentPartPr/>
              <p14:nvPr/>
            </p14:nvContentPartPr>
            <p14:xfrm>
              <a:off x="5902320" y="1940200"/>
              <a:ext cx="617400" cy="187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884320" y="1922200"/>
                <a:ext cx="653040" cy="22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55177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14:cNvPr>
              <p14:cNvContentPartPr/>
              <p14:nvPr/>
            </p14:nvContentPartPr>
            <p14:xfrm>
              <a:off x="1523640" y="201400"/>
              <a:ext cx="6579000" cy="550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640" y="183760"/>
                <a:ext cx="661464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5FEF6D4-09B0-40A7-92A9-D5CC2AC875D2}"/>
                  </a:ext>
                </a:extLst>
              </p14:cNvPr>
              <p14:cNvContentPartPr/>
              <p14:nvPr/>
            </p14:nvContentPartPr>
            <p14:xfrm>
              <a:off x="608160" y="1615840"/>
              <a:ext cx="1595880" cy="2212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5FEF6D4-09B0-40A7-92A9-D5CC2AC875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160" y="1597840"/>
                <a:ext cx="1631520" cy="22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14:cNvPr>
              <p14:cNvContentPartPr/>
              <p14:nvPr/>
            </p14:nvContentPartPr>
            <p14:xfrm>
              <a:off x="4367280" y="1045960"/>
              <a:ext cx="253080" cy="139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49280" y="1028320"/>
                <a:ext cx="288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14:cNvPr>
              <p14:cNvContentPartPr/>
              <p14:nvPr/>
            </p14:nvContentPartPr>
            <p14:xfrm>
              <a:off x="4875600" y="1003840"/>
              <a:ext cx="115200" cy="234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57960" y="986200"/>
                <a:ext cx="1508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14:cNvPr>
              <p14:cNvContentPartPr/>
              <p14:nvPr/>
            </p14:nvContentPartPr>
            <p14:xfrm>
              <a:off x="6095640" y="821680"/>
              <a:ext cx="896040" cy="793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77640" y="803680"/>
                <a:ext cx="931680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14:cNvPr>
              <p14:cNvContentPartPr/>
              <p14:nvPr/>
            </p14:nvContentPartPr>
            <p14:xfrm>
              <a:off x="5089800" y="887200"/>
              <a:ext cx="692280" cy="646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71800" y="869210"/>
                <a:ext cx="727920" cy="682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14:cNvPr>
              <p14:cNvContentPartPr/>
              <p14:nvPr/>
            </p14:nvContentPartPr>
            <p14:xfrm>
              <a:off x="3717120" y="924280"/>
              <a:ext cx="428400" cy="264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99480" y="906280"/>
                <a:ext cx="464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14:cNvPr>
              <p14:cNvContentPartPr/>
              <p14:nvPr/>
            </p14:nvContentPartPr>
            <p14:xfrm>
              <a:off x="3200160" y="852280"/>
              <a:ext cx="298800" cy="316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82160" y="834640"/>
                <a:ext cx="3344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14:cNvPr>
              <p14:cNvContentPartPr/>
              <p14:nvPr/>
            </p14:nvContentPartPr>
            <p14:xfrm>
              <a:off x="7301640" y="822760"/>
              <a:ext cx="34200" cy="347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83640" y="804760"/>
                <a:ext cx="698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14:cNvPr>
              <p14:cNvContentPartPr/>
              <p14:nvPr/>
            </p14:nvContentPartPr>
            <p14:xfrm>
              <a:off x="7203000" y="994120"/>
              <a:ext cx="2034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85000" y="976480"/>
                <a:ext cx="239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14:cNvPr>
              <p14:cNvContentPartPr/>
              <p14:nvPr/>
            </p14:nvContentPartPr>
            <p14:xfrm>
              <a:off x="7445280" y="855880"/>
              <a:ext cx="317880" cy="28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27640" y="837880"/>
                <a:ext cx="3535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14:cNvPr>
              <p14:cNvContentPartPr/>
              <p14:nvPr/>
            </p14:nvContentPartPr>
            <p14:xfrm>
              <a:off x="7777560" y="934360"/>
              <a:ext cx="106560" cy="20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59920" y="916720"/>
                <a:ext cx="1422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14:cNvPr>
              <p14:cNvContentPartPr/>
              <p14:nvPr/>
            </p14:nvContentPartPr>
            <p14:xfrm>
              <a:off x="7943880" y="962800"/>
              <a:ext cx="200160" cy="194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25880" y="945160"/>
                <a:ext cx="2358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14:cNvPr>
              <p14:cNvContentPartPr/>
              <p14:nvPr/>
            </p14:nvContentPartPr>
            <p14:xfrm>
              <a:off x="8402880" y="1000960"/>
              <a:ext cx="224640" cy="123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384880" y="983320"/>
                <a:ext cx="2602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14:cNvPr>
              <p14:cNvContentPartPr/>
              <p14:nvPr/>
            </p14:nvContentPartPr>
            <p14:xfrm>
              <a:off x="4117080" y="1290040"/>
              <a:ext cx="507960" cy="265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99080" y="1272040"/>
                <a:ext cx="5436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14:cNvPr>
              <p14:cNvContentPartPr/>
              <p14:nvPr/>
            </p14:nvContentPartPr>
            <p14:xfrm>
              <a:off x="3443880" y="1427560"/>
              <a:ext cx="568800" cy="349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26240" y="1409920"/>
                <a:ext cx="6044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14:cNvPr>
              <p14:cNvContentPartPr/>
              <p14:nvPr/>
            </p14:nvContentPartPr>
            <p14:xfrm>
              <a:off x="1940160" y="2194720"/>
              <a:ext cx="101880" cy="99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22160" y="2176720"/>
                <a:ext cx="1375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14:cNvPr>
              <p14:cNvContentPartPr/>
              <p14:nvPr/>
            </p14:nvContentPartPr>
            <p14:xfrm>
              <a:off x="3230400" y="1899880"/>
              <a:ext cx="276120" cy="37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12760" y="1881897"/>
                <a:ext cx="311760" cy="414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14:cNvPr>
              <p14:cNvContentPartPr/>
              <p14:nvPr/>
            </p14:nvContentPartPr>
            <p14:xfrm>
              <a:off x="3738720" y="1970800"/>
              <a:ext cx="189720" cy="304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20720" y="1952800"/>
                <a:ext cx="2253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14:cNvPr>
              <p14:cNvContentPartPr/>
              <p14:nvPr/>
            </p14:nvContentPartPr>
            <p14:xfrm>
              <a:off x="4032840" y="1970800"/>
              <a:ext cx="19440" cy="256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15200" y="1952800"/>
                <a:ext cx="55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14:cNvPr>
              <p14:cNvContentPartPr/>
              <p14:nvPr/>
            </p14:nvContentPartPr>
            <p14:xfrm>
              <a:off x="4141560" y="2032360"/>
              <a:ext cx="132480" cy="182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23920" y="2014720"/>
                <a:ext cx="1681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14:cNvPr>
              <p14:cNvContentPartPr/>
              <p14:nvPr/>
            </p14:nvContentPartPr>
            <p14:xfrm>
              <a:off x="4307520" y="2103640"/>
              <a:ext cx="190440" cy="131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289880" y="2086000"/>
                <a:ext cx="2260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14:cNvPr>
              <p14:cNvContentPartPr/>
              <p14:nvPr/>
            </p14:nvContentPartPr>
            <p14:xfrm>
              <a:off x="4541880" y="2062240"/>
              <a:ext cx="204480" cy="533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23880" y="2044240"/>
                <a:ext cx="24012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14:cNvPr>
              <p14:cNvContentPartPr/>
              <p14:nvPr/>
            </p14:nvContentPartPr>
            <p14:xfrm>
              <a:off x="5018160" y="1798000"/>
              <a:ext cx="21240" cy="397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00520" y="1780000"/>
                <a:ext cx="5688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14:cNvPr>
              <p14:cNvContentPartPr/>
              <p14:nvPr/>
            </p14:nvContentPartPr>
            <p14:xfrm>
              <a:off x="4917000" y="2019400"/>
              <a:ext cx="216000" cy="53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899000" y="2001400"/>
                <a:ext cx="251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14:cNvPr>
              <p14:cNvContentPartPr/>
              <p14:nvPr/>
            </p14:nvContentPartPr>
            <p14:xfrm>
              <a:off x="5233440" y="1787560"/>
              <a:ext cx="140760" cy="324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15440" y="1769920"/>
                <a:ext cx="1764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14:cNvPr>
              <p14:cNvContentPartPr/>
              <p14:nvPr/>
            </p14:nvContentPartPr>
            <p14:xfrm>
              <a:off x="5475000" y="1952080"/>
              <a:ext cx="142200" cy="192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457000" y="1934440"/>
                <a:ext cx="1778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14:cNvPr>
              <p14:cNvContentPartPr/>
              <p14:nvPr/>
            </p14:nvContentPartPr>
            <p14:xfrm>
              <a:off x="6466800" y="1848760"/>
              <a:ext cx="25200" cy="16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49160" y="1830760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14:cNvPr>
              <p14:cNvContentPartPr/>
              <p14:nvPr/>
            </p14:nvContentPartPr>
            <p14:xfrm>
              <a:off x="6636000" y="1919680"/>
              <a:ext cx="79560" cy="192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18000" y="1902040"/>
                <a:ext cx="1152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14:cNvPr>
              <p14:cNvContentPartPr/>
              <p14:nvPr/>
            </p14:nvContentPartPr>
            <p14:xfrm>
              <a:off x="7035600" y="1765240"/>
              <a:ext cx="221400" cy="583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017960" y="1747600"/>
                <a:ext cx="25704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14:cNvPr>
              <p14:cNvContentPartPr/>
              <p14:nvPr/>
            </p14:nvContentPartPr>
            <p14:xfrm>
              <a:off x="8625000" y="1900960"/>
              <a:ext cx="356040" cy="171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607360" y="1882960"/>
                <a:ext cx="3916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14:cNvPr>
              <p14:cNvContentPartPr/>
              <p14:nvPr/>
            </p14:nvContentPartPr>
            <p14:xfrm>
              <a:off x="7487400" y="1729240"/>
              <a:ext cx="1036800" cy="419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469760" y="1711240"/>
                <a:ext cx="107244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14:cNvPr>
              <p14:cNvContentPartPr/>
              <p14:nvPr/>
            </p14:nvContentPartPr>
            <p14:xfrm>
              <a:off x="5902320" y="1940200"/>
              <a:ext cx="617400" cy="187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884320" y="1922200"/>
                <a:ext cx="6530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14:cNvPr>
              <p14:cNvContentPartPr/>
              <p14:nvPr/>
            </p14:nvContentPartPr>
            <p14:xfrm>
              <a:off x="558480" y="1335040"/>
              <a:ext cx="1518480" cy="2667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0840" y="1317040"/>
                <a:ext cx="1554120" cy="27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D628C2D-CC32-4B17-A517-49D8E03691D8}"/>
                  </a:ext>
                </a:extLst>
              </p14:cNvPr>
              <p14:cNvContentPartPr/>
              <p14:nvPr/>
            </p14:nvContentPartPr>
            <p14:xfrm>
              <a:off x="1807320" y="1395520"/>
              <a:ext cx="367200" cy="209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D628C2D-CC32-4B17-A517-49D8E03691D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789320" y="1377880"/>
                <a:ext cx="402840" cy="24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94731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14:cNvPr>
              <p14:cNvContentPartPr/>
              <p14:nvPr/>
            </p14:nvContentPartPr>
            <p14:xfrm>
              <a:off x="1523640" y="201400"/>
              <a:ext cx="6579000" cy="550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640" y="183760"/>
                <a:ext cx="661464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5FEF6D4-09B0-40A7-92A9-D5CC2AC875D2}"/>
                  </a:ext>
                </a:extLst>
              </p14:cNvPr>
              <p14:cNvContentPartPr/>
              <p14:nvPr/>
            </p14:nvContentPartPr>
            <p14:xfrm>
              <a:off x="608160" y="1615840"/>
              <a:ext cx="1595880" cy="2212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5FEF6D4-09B0-40A7-92A9-D5CC2AC875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160" y="1597840"/>
                <a:ext cx="1631520" cy="22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14:cNvPr>
              <p14:cNvContentPartPr/>
              <p14:nvPr/>
            </p14:nvContentPartPr>
            <p14:xfrm>
              <a:off x="4367280" y="1045960"/>
              <a:ext cx="253080" cy="139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49280" y="1028320"/>
                <a:ext cx="288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14:cNvPr>
              <p14:cNvContentPartPr/>
              <p14:nvPr/>
            </p14:nvContentPartPr>
            <p14:xfrm>
              <a:off x="4875600" y="1003840"/>
              <a:ext cx="115200" cy="234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57960" y="986200"/>
                <a:ext cx="1508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14:cNvPr>
              <p14:cNvContentPartPr/>
              <p14:nvPr/>
            </p14:nvContentPartPr>
            <p14:xfrm>
              <a:off x="6095640" y="821680"/>
              <a:ext cx="896040" cy="793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77640" y="803680"/>
                <a:ext cx="931680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14:cNvPr>
              <p14:cNvContentPartPr/>
              <p14:nvPr/>
            </p14:nvContentPartPr>
            <p14:xfrm>
              <a:off x="5089800" y="887200"/>
              <a:ext cx="692280" cy="646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71800" y="869210"/>
                <a:ext cx="727920" cy="682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14:cNvPr>
              <p14:cNvContentPartPr/>
              <p14:nvPr/>
            </p14:nvContentPartPr>
            <p14:xfrm>
              <a:off x="3717120" y="924280"/>
              <a:ext cx="428400" cy="264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99480" y="906280"/>
                <a:ext cx="464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14:cNvPr>
              <p14:cNvContentPartPr/>
              <p14:nvPr/>
            </p14:nvContentPartPr>
            <p14:xfrm>
              <a:off x="3200160" y="852280"/>
              <a:ext cx="298800" cy="316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82160" y="834640"/>
                <a:ext cx="3344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14:cNvPr>
              <p14:cNvContentPartPr/>
              <p14:nvPr/>
            </p14:nvContentPartPr>
            <p14:xfrm>
              <a:off x="7301640" y="822760"/>
              <a:ext cx="34200" cy="347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83640" y="804760"/>
                <a:ext cx="698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14:cNvPr>
              <p14:cNvContentPartPr/>
              <p14:nvPr/>
            </p14:nvContentPartPr>
            <p14:xfrm>
              <a:off x="7203000" y="994120"/>
              <a:ext cx="2034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85000" y="976480"/>
                <a:ext cx="239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14:cNvPr>
              <p14:cNvContentPartPr/>
              <p14:nvPr/>
            </p14:nvContentPartPr>
            <p14:xfrm>
              <a:off x="7445280" y="855880"/>
              <a:ext cx="317880" cy="28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27640" y="837880"/>
                <a:ext cx="3535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14:cNvPr>
              <p14:cNvContentPartPr/>
              <p14:nvPr/>
            </p14:nvContentPartPr>
            <p14:xfrm>
              <a:off x="7777560" y="934360"/>
              <a:ext cx="106560" cy="20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59920" y="916720"/>
                <a:ext cx="1422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14:cNvPr>
              <p14:cNvContentPartPr/>
              <p14:nvPr/>
            </p14:nvContentPartPr>
            <p14:xfrm>
              <a:off x="7943880" y="962800"/>
              <a:ext cx="200160" cy="194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25880" y="945160"/>
                <a:ext cx="2358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14:cNvPr>
              <p14:cNvContentPartPr/>
              <p14:nvPr/>
            </p14:nvContentPartPr>
            <p14:xfrm>
              <a:off x="8402880" y="1000960"/>
              <a:ext cx="224640" cy="123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384880" y="983320"/>
                <a:ext cx="2602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14:cNvPr>
              <p14:cNvContentPartPr/>
              <p14:nvPr/>
            </p14:nvContentPartPr>
            <p14:xfrm>
              <a:off x="4117080" y="1290040"/>
              <a:ext cx="507960" cy="265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99080" y="1272040"/>
                <a:ext cx="5436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14:cNvPr>
              <p14:cNvContentPartPr/>
              <p14:nvPr/>
            </p14:nvContentPartPr>
            <p14:xfrm>
              <a:off x="3443880" y="1427560"/>
              <a:ext cx="568800" cy="349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26240" y="1409920"/>
                <a:ext cx="6044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14:cNvPr>
              <p14:cNvContentPartPr/>
              <p14:nvPr/>
            </p14:nvContentPartPr>
            <p14:xfrm>
              <a:off x="1940160" y="2194720"/>
              <a:ext cx="101880" cy="99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22160" y="2176720"/>
                <a:ext cx="1375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14:cNvPr>
              <p14:cNvContentPartPr/>
              <p14:nvPr/>
            </p14:nvContentPartPr>
            <p14:xfrm>
              <a:off x="3230400" y="1899880"/>
              <a:ext cx="276120" cy="37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12760" y="1881897"/>
                <a:ext cx="311760" cy="414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14:cNvPr>
              <p14:cNvContentPartPr/>
              <p14:nvPr/>
            </p14:nvContentPartPr>
            <p14:xfrm>
              <a:off x="3738720" y="1970800"/>
              <a:ext cx="189720" cy="304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20720" y="1952800"/>
                <a:ext cx="2253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14:cNvPr>
              <p14:cNvContentPartPr/>
              <p14:nvPr/>
            </p14:nvContentPartPr>
            <p14:xfrm>
              <a:off x="4032840" y="1970800"/>
              <a:ext cx="19440" cy="256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15200" y="1952800"/>
                <a:ext cx="55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14:cNvPr>
              <p14:cNvContentPartPr/>
              <p14:nvPr/>
            </p14:nvContentPartPr>
            <p14:xfrm>
              <a:off x="4141560" y="2032360"/>
              <a:ext cx="132480" cy="182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23920" y="2014720"/>
                <a:ext cx="1681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14:cNvPr>
              <p14:cNvContentPartPr/>
              <p14:nvPr/>
            </p14:nvContentPartPr>
            <p14:xfrm>
              <a:off x="4307520" y="2103640"/>
              <a:ext cx="190440" cy="131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289880" y="2086000"/>
                <a:ext cx="2260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14:cNvPr>
              <p14:cNvContentPartPr/>
              <p14:nvPr/>
            </p14:nvContentPartPr>
            <p14:xfrm>
              <a:off x="4541880" y="2062240"/>
              <a:ext cx="204480" cy="533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23880" y="2044240"/>
                <a:ext cx="24012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14:cNvPr>
              <p14:cNvContentPartPr/>
              <p14:nvPr/>
            </p14:nvContentPartPr>
            <p14:xfrm>
              <a:off x="5018160" y="1798000"/>
              <a:ext cx="21240" cy="397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00520" y="1780000"/>
                <a:ext cx="5688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14:cNvPr>
              <p14:cNvContentPartPr/>
              <p14:nvPr/>
            </p14:nvContentPartPr>
            <p14:xfrm>
              <a:off x="4917000" y="2019400"/>
              <a:ext cx="216000" cy="53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899000" y="2001400"/>
                <a:ext cx="251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14:cNvPr>
              <p14:cNvContentPartPr/>
              <p14:nvPr/>
            </p14:nvContentPartPr>
            <p14:xfrm>
              <a:off x="5233440" y="1787560"/>
              <a:ext cx="140760" cy="324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15440" y="1769920"/>
                <a:ext cx="1764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14:cNvPr>
              <p14:cNvContentPartPr/>
              <p14:nvPr/>
            </p14:nvContentPartPr>
            <p14:xfrm>
              <a:off x="5475000" y="1952080"/>
              <a:ext cx="142200" cy="192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457000" y="1934440"/>
                <a:ext cx="1778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14:cNvPr>
              <p14:cNvContentPartPr/>
              <p14:nvPr/>
            </p14:nvContentPartPr>
            <p14:xfrm>
              <a:off x="6466800" y="1848760"/>
              <a:ext cx="25200" cy="16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49160" y="1830760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14:cNvPr>
              <p14:cNvContentPartPr/>
              <p14:nvPr/>
            </p14:nvContentPartPr>
            <p14:xfrm>
              <a:off x="6636000" y="1919680"/>
              <a:ext cx="79560" cy="192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18000" y="1902040"/>
                <a:ext cx="1152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14:cNvPr>
              <p14:cNvContentPartPr/>
              <p14:nvPr/>
            </p14:nvContentPartPr>
            <p14:xfrm>
              <a:off x="7035600" y="1765240"/>
              <a:ext cx="221400" cy="583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017960" y="1747600"/>
                <a:ext cx="25704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14:cNvPr>
              <p14:cNvContentPartPr/>
              <p14:nvPr/>
            </p14:nvContentPartPr>
            <p14:xfrm>
              <a:off x="8625000" y="1900960"/>
              <a:ext cx="356040" cy="171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607360" y="1882960"/>
                <a:ext cx="3916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14:cNvPr>
              <p14:cNvContentPartPr/>
              <p14:nvPr/>
            </p14:nvContentPartPr>
            <p14:xfrm>
              <a:off x="7487400" y="1729240"/>
              <a:ext cx="1036800" cy="419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469760" y="1711240"/>
                <a:ext cx="107244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14:cNvPr>
              <p14:cNvContentPartPr/>
              <p14:nvPr/>
            </p14:nvContentPartPr>
            <p14:xfrm>
              <a:off x="5902320" y="1940200"/>
              <a:ext cx="617400" cy="187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884320" y="1922200"/>
                <a:ext cx="6530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14:cNvPr>
              <p14:cNvContentPartPr/>
              <p14:nvPr/>
            </p14:nvContentPartPr>
            <p14:xfrm>
              <a:off x="558480" y="1335040"/>
              <a:ext cx="1518480" cy="2667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0840" y="1317040"/>
                <a:ext cx="1554120" cy="27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D628C2D-CC32-4B17-A517-49D8E03691D8}"/>
                  </a:ext>
                </a:extLst>
              </p14:cNvPr>
              <p14:cNvContentPartPr/>
              <p14:nvPr/>
            </p14:nvContentPartPr>
            <p14:xfrm>
              <a:off x="1807320" y="1395520"/>
              <a:ext cx="367200" cy="209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D628C2D-CC32-4B17-A517-49D8E03691D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789320" y="1377880"/>
                <a:ext cx="40284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0B5C9F1-5B26-47E3-A258-94D24DD177A0}"/>
                  </a:ext>
                </a:extLst>
              </p14:cNvPr>
              <p14:cNvContentPartPr/>
              <p14:nvPr/>
            </p14:nvContentPartPr>
            <p14:xfrm>
              <a:off x="578640" y="3806080"/>
              <a:ext cx="1375920" cy="1830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0B5C9F1-5B26-47E3-A258-94D24DD177A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60640" y="3788440"/>
                <a:ext cx="1411560" cy="186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8159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14:cNvPr>
              <p14:cNvContentPartPr/>
              <p14:nvPr/>
            </p14:nvContentPartPr>
            <p14:xfrm>
              <a:off x="1523640" y="201400"/>
              <a:ext cx="6579000" cy="550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640" y="183760"/>
                <a:ext cx="661464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5FEF6D4-09B0-40A7-92A9-D5CC2AC875D2}"/>
                  </a:ext>
                </a:extLst>
              </p14:cNvPr>
              <p14:cNvContentPartPr/>
              <p14:nvPr/>
            </p14:nvContentPartPr>
            <p14:xfrm>
              <a:off x="608160" y="1615840"/>
              <a:ext cx="1595880" cy="2212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5FEF6D4-09B0-40A7-92A9-D5CC2AC875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160" y="1597840"/>
                <a:ext cx="1631520" cy="22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14:cNvPr>
              <p14:cNvContentPartPr/>
              <p14:nvPr/>
            </p14:nvContentPartPr>
            <p14:xfrm>
              <a:off x="4367280" y="1045960"/>
              <a:ext cx="253080" cy="139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49280" y="1028320"/>
                <a:ext cx="288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14:cNvPr>
              <p14:cNvContentPartPr/>
              <p14:nvPr/>
            </p14:nvContentPartPr>
            <p14:xfrm>
              <a:off x="4875600" y="1003840"/>
              <a:ext cx="115200" cy="234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57960" y="986200"/>
                <a:ext cx="1508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14:cNvPr>
              <p14:cNvContentPartPr/>
              <p14:nvPr/>
            </p14:nvContentPartPr>
            <p14:xfrm>
              <a:off x="6095640" y="821680"/>
              <a:ext cx="896040" cy="793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77640" y="803680"/>
                <a:ext cx="931680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14:cNvPr>
              <p14:cNvContentPartPr/>
              <p14:nvPr/>
            </p14:nvContentPartPr>
            <p14:xfrm>
              <a:off x="5089800" y="887200"/>
              <a:ext cx="692280" cy="646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71800" y="869210"/>
                <a:ext cx="727920" cy="682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14:cNvPr>
              <p14:cNvContentPartPr/>
              <p14:nvPr/>
            </p14:nvContentPartPr>
            <p14:xfrm>
              <a:off x="3717120" y="924280"/>
              <a:ext cx="428400" cy="264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99480" y="906280"/>
                <a:ext cx="464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14:cNvPr>
              <p14:cNvContentPartPr/>
              <p14:nvPr/>
            </p14:nvContentPartPr>
            <p14:xfrm>
              <a:off x="3200160" y="852280"/>
              <a:ext cx="298800" cy="316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82160" y="834640"/>
                <a:ext cx="3344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14:cNvPr>
              <p14:cNvContentPartPr/>
              <p14:nvPr/>
            </p14:nvContentPartPr>
            <p14:xfrm>
              <a:off x="7301640" y="822760"/>
              <a:ext cx="34200" cy="347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83640" y="804760"/>
                <a:ext cx="698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14:cNvPr>
              <p14:cNvContentPartPr/>
              <p14:nvPr/>
            </p14:nvContentPartPr>
            <p14:xfrm>
              <a:off x="7203000" y="994120"/>
              <a:ext cx="2034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85000" y="976480"/>
                <a:ext cx="239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14:cNvPr>
              <p14:cNvContentPartPr/>
              <p14:nvPr/>
            </p14:nvContentPartPr>
            <p14:xfrm>
              <a:off x="7445280" y="855880"/>
              <a:ext cx="317880" cy="28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27640" y="837880"/>
                <a:ext cx="3535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14:cNvPr>
              <p14:cNvContentPartPr/>
              <p14:nvPr/>
            </p14:nvContentPartPr>
            <p14:xfrm>
              <a:off x="7777560" y="934360"/>
              <a:ext cx="106560" cy="20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59920" y="916720"/>
                <a:ext cx="1422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14:cNvPr>
              <p14:cNvContentPartPr/>
              <p14:nvPr/>
            </p14:nvContentPartPr>
            <p14:xfrm>
              <a:off x="7943880" y="962800"/>
              <a:ext cx="200160" cy="194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25880" y="945160"/>
                <a:ext cx="2358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14:cNvPr>
              <p14:cNvContentPartPr/>
              <p14:nvPr/>
            </p14:nvContentPartPr>
            <p14:xfrm>
              <a:off x="8402880" y="1000960"/>
              <a:ext cx="224640" cy="123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384880" y="983320"/>
                <a:ext cx="2602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14:cNvPr>
              <p14:cNvContentPartPr/>
              <p14:nvPr/>
            </p14:nvContentPartPr>
            <p14:xfrm>
              <a:off x="4117080" y="1290040"/>
              <a:ext cx="507960" cy="265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99080" y="1272040"/>
                <a:ext cx="5436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14:cNvPr>
              <p14:cNvContentPartPr/>
              <p14:nvPr/>
            </p14:nvContentPartPr>
            <p14:xfrm>
              <a:off x="3443880" y="1427560"/>
              <a:ext cx="568800" cy="349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26240" y="1409920"/>
                <a:ext cx="6044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14:cNvPr>
              <p14:cNvContentPartPr/>
              <p14:nvPr/>
            </p14:nvContentPartPr>
            <p14:xfrm>
              <a:off x="1940160" y="2194720"/>
              <a:ext cx="101880" cy="99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22160" y="2176720"/>
                <a:ext cx="1375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14:cNvPr>
              <p14:cNvContentPartPr/>
              <p14:nvPr/>
            </p14:nvContentPartPr>
            <p14:xfrm>
              <a:off x="3230400" y="1899880"/>
              <a:ext cx="276120" cy="37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12760" y="1881897"/>
                <a:ext cx="311760" cy="414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14:cNvPr>
              <p14:cNvContentPartPr/>
              <p14:nvPr/>
            </p14:nvContentPartPr>
            <p14:xfrm>
              <a:off x="3738720" y="1970800"/>
              <a:ext cx="189720" cy="304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20720" y="1952800"/>
                <a:ext cx="2253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14:cNvPr>
              <p14:cNvContentPartPr/>
              <p14:nvPr/>
            </p14:nvContentPartPr>
            <p14:xfrm>
              <a:off x="4032840" y="1970800"/>
              <a:ext cx="19440" cy="256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15200" y="1952800"/>
                <a:ext cx="55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14:cNvPr>
              <p14:cNvContentPartPr/>
              <p14:nvPr/>
            </p14:nvContentPartPr>
            <p14:xfrm>
              <a:off x="4141560" y="2032360"/>
              <a:ext cx="132480" cy="182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23920" y="2014720"/>
                <a:ext cx="1681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14:cNvPr>
              <p14:cNvContentPartPr/>
              <p14:nvPr/>
            </p14:nvContentPartPr>
            <p14:xfrm>
              <a:off x="4307520" y="2103640"/>
              <a:ext cx="190440" cy="131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289880" y="2086000"/>
                <a:ext cx="2260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14:cNvPr>
              <p14:cNvContentPartPr/>
              <p14:nvPr/>
            </p14:nvContentPartPr>
            <p14:xfrm>
              <a:off x="4541880" y="2062240"/>
              <a:ext cx="204480" cy="533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23880" y="2044240"/>
                <a:ext cx="24012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14:cNvPr>
              <p14:cNvContentPartPr/>
              <p14:nvPr/>
            </p14:nvContentPartPr>
            <p14:xfrm>
              <a:off x="5018160" y="1798000"/>
              <a:ext cx="21240" cy="397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00520" y="1780000"/>
                <a:ext cx="5688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14:cNvPr>
              <p14:cNvContentPartPr/>
              <p14:nvPr/>
            </p14:nvContentPartPr>
            <p14:xfrm>
              <a:off x="4917000" y="2019400"/>
              <a:ext cx="216000" cy="53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899000" y="2001400"/>
                <a:ext cx="251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14:cNvPr>
              <p14:cNvContentPartPr/>
              <p14:nvPr/>
            </p14:nvContentPartPr>
            <p14:xfrm>
              <a:off x="5233440" y="1787560"/>
              <a:ext cx="140760" cy="324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15440" y="1769920"/>
                <a:ext cx="1764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14:cNvPr>
              <p14:cNvContentPartPr/>
              <p14:nvPr/>
            </p14:nvContentPartPr>
            <p14:xfrm>
              <a:off x="5475000" y="1952080"/>
              <a:ext cx="142200" cy="192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457000" y="1934440"/>
                <a:ext cx="1778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14:cNvPr>
              <p14:cNvContentPartPr/>
              <p14:nvPr/>
            </p14:nvContentPartPr>
            <p14:xfrm>
              <a:off x="6466800" y="1848760"/>
              <a:ext cx="25200" cy="16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49160" y="1830760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14:cNvPr>
              <p14:cNvContentPartPr/>
              <p14:nvPr/>
            </p14:nvContentPartPr>
            <p14:xfrm>
              <a:off x="6636000" y="1919680"/>
              <a:ext cx="79560" cy="192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18000" y="1902040"/>
                <a:ext cx="1152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14:cNvPr>
              <p14:cNvContentPartPr/>
              <p14:nvPr/>
            </p14:nvContentPartPr>
            <p14:xfrm>
              <a:off x="7035600" y="1765240"/>
              <a:ext cx="221400" cy="583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017960" y="1747600"/>
                <a:ext cx="25704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14:cNvPr>
              <p14:cNvContentPartPr/>
              <p14:nvPr/>
            </p14:nvContentPartPr>
            <p14:xfrm>
              <a:off x="8625000" y="1900960"/>
              <a:ext cx="356040" cy="171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607360" y="1882960"/>
                <a:ext cx="3916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14:cNvPr>
              <p14:cNvContentPartPr/>
              <p14:nvPr/>
            </p14:nvContentPartPr>
            <p14:xfrm>
              <a:off x="7487400" y="1729240"/>
              <a:ext cx="1036800" cy="419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469760" y="1711240"/>
                <a:ext cx="107244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14:cNvPr>
              <p14:cNvContentPartPr/>
              <p14:nvPr/>
            </p14:nvContentPartPr>
            <p14:xfrm>
              <a:off x="5902320" y="1940200"/>
              <a:ext cx="617400" cy="187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884320" y="1922200"/>
                <a:ext cx="6530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14:cNvPr>
              <p14:cNvContentPartPr/>
              <p14:nvPr/>
            </p14:nvContentPartPr>
            <p14:xfrm>
              <a:off x="558480" y="1335040"/>
              <a:ext cx="1518480" cy="2667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0840" y="1317040"/>
                <a:ext cx="1554120" cy="27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D628C2D-CC32-4B17-A517-49D8E03691D8}"/>
                  </a:ext>
                </a:extLst>
              </p14:cNvPr>
              <p14:cNvContentPartPr/>
              <p14:nvPr/>
            </p14:nvContentPartPr>
            <p14:xfrm>
              <a:off x="1807320" y="1395520"/>
              <a:ext cx="367200" cy="209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D628C2D-CC32-4B17-A517-49D8E03691D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789320" y="1377880"/>
                <a:ext cx="40284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52F767B-9611-4CCE-93EC-C76998BD9BEB}"/>
                  </a:ext>
                </a:extLst>
              </p14:cNvPr>
              <p14:cNvContentPartPr/>
              <p14:nvPr/>
            </p14:nvContentPartPr>
            <p14:xfrm>
              <a:off x="5079720" y="2326480"/>
              <a:ext cx="720000" cy="415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52F767B-9611-4CCE-93EC-C76998BD9BE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062080" y="2308496"/>
                <a:ext cx="755640" cy="451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3AFA915-8FB0-4ABA-80B7-30CAFEF99DCB}"/>
                  </a:ext>
                </a:extLst>
              </p14:cNvPr>
              <p14:cNvContentPartPr/>
              <p14:nvPr/>
            </p14:nvContentPartPr>
            <p14:xfrm>
              <a:off x="3718920" y="2381200"/>
              <a:ext cx="1178280" cy="579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3AFA915-8FB0-4ABA-80B7-30CAFEF99DC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00920" y="2363560"/>
                <a:ext cx="121392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AD46206-447B-4A55-8713-89937031FCA1}"/>
                  </a:ext>
                </a:extLst>
              </p14:cNvPr>
              <p14:cNvContentPartPr/>
              <p14:nvPr/>
            </p14:nvContentPartPr>
            <p14:xfrm>
              <a:off x="7426560" y="2346640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AD46206-447B-4A55-8713-89937031FCA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408560" y="2329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6D3AEA9-AD90-416B-8783-E3A05EF1B5A4}"/>
                  </a:ext>
                </a:extLst>
              </p14:cNvPr>
              <p14:cNvContentPartPr/>
              <p14:nvPr/>
            </p14:nvContentPartPr>
            <p14:xfrm>
              <a:off x="7600440" y="2448160"/>
              <a:ext cx="150840" cy="235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6D3AEA9-AD90-416B-8783-E3A05EF1B5A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582800" y="2430160"/>
                <a:ext cx="1864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9B66776-041D-47E3-98E9-1F226F2BA6A8}"/>
                  </a:ext>
                </a:extLst>
              </p14:cNvPr>
              <p14:cNvContentPartPr/>
              <p14:nvPr/>
            </p14:nvContentPartPr>
            <p14:xfrm>
              <a:off x="6522600" y="2427640"/>
              <a:ext cx="905760" cy="259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9B66776-041D-47E3-98E9-1F226F2BA6A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04600" y="2410000"/>
                <a:ext cx="9414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CF72AB0-A552-4048-96FF-D24FE607A40C}"/>
                  </a:ext>
                </a:extLst>
              </p14:cNvPr>
              <p14:cNvContentPartPr/>
              <p14:nvPr/>
            </p14:nvContentPartPr>
            <p14:xfrm>
              <a:off x="6126240" y="2447800"/>
              <a:ext cx="241920" cy="258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CF72AB0-A552-4048-96FF-D24FE607A40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108240" y="2429800"/>
                <a:ext cx="277560" cy="29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41264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14:cNvPr>
              <p14:cNvContentPartPr/>
              <p14:nvPr/>
            </p14:nvContentPartPr>
            <p14:xfrm>
              <a:off x="1523640" y="201400"/>
              <a:ext cx="6579000" cy="550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640" y="183760"/>
                <a:ext cx="661464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5FEF6D4-09B0-40A7-92A9-D5CC2AC875D2}"/>
                  </a:ext>
                </a:extLst>
              </p14:cNvPr>
              <p14:cNvContentPartPr/>
              <p14:nvPr/>
            </p14:nvContentPartPr>
            <p14:xfrm>
              <a:off x="608160" y="1615840"/>
              <a:ext cx="1595880" cy="2212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5FEF6D4-09B0-40A7-92A9-D5CC2AC875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160" y="1597840"/>
                <a:ext cx="1631520" cy="22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14:cNvPr>
              <p14:cNvContentPartPr/>
              <p14:nvPr/>
            </p14:nvContentPartPr>
            <p14:xfrm>
              <a:off x="4367280" y="1045960"/>
              <a:ext cx="253080" cy="139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49280" y="1028320"/>
                <a:ext cx="288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14:cNvPr>
              <p14:cNvContentPartPr/>
              <p14:nvPr/>
            </p14:nvContentPartPr>
            <p14:xfrm>
              <a:off x="4875600" y="1003840"/>
              <a:ext cx="115200" cy="234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57960" y="986200"/>
                <a:ext cx="1508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14:cNvPr>
              <p14:cNvContentPartPr/>
              <p14:nvPr/>
            </p14:nvContentPartPr>
            <p14:xfrm>
              <a:off x="6095640" y="821680"/>
              <a:ext cx="896040" cy="793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77640" y="803680"/>
                <a:ext cx="931680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14:cNvPr>
              <p14:cNvContentPartPr/>
              <p14:nvPr/>
            </p14:nvContentPartPr>
            <p14:xfrm>
              <a:off x="5089800" y="887200"/>
              <a:ext cx="692280" cy="646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71800" y="869210"/>
                <a:ext cx="727920" cy="682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14:cNvPr>
              <p14:cNvContentPartPr/>
              <p14:nvPr/>
            </p14:nvContentPartPr>
            <p14:xfrm>
              <a:off x="3717120" y="924280"/>
              <a:ext cx="428400" cy="264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99480" y="906280"/>
                <a:ext cx="464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14:cNvPr>
              <p14:cNvContentPartPr/>
              <p14:nvPr/>
            </p14:nvContentPartPr>
            <p14:xfrm>
              <a:off x="3200160" y="852280"/>
              <a:ext cx="298800" cy="316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82160" y="834640"/>
                <a:ext cx="3344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14:cNvPr>
              <p14:cNvContentPartPr/>
              <p14:nvPr/>
            </p14:nvContentPartPr>
            <p14:xfrm>
              <a:off x="7301640" y="822760"/>
              <a:ext cx="34200" cy="347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83640" y="804760"/>
                <a:ext cx="698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14:cNvPr>
              <p14:cNvContentPartPr/>
              <p14:nvPr/>
            </p14:nvContentPartPr>
            <p14:xfrm>
              <a:off x="7203000" y="994120"/>
              <a:ext cx="2034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85000" y="976480"/>
                <a:ext cx="239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14:cNvPr>
              <p14:cNvContentPartPr/>
              <p14:nvPr/>
            </p14:nvContentPartPr>
            <p14:xfrm>
              <a:off x="7445280" y="855880"/>
              <a:ext cx="317880" cy="28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27640" y="837880"/>
                <a:ext cx="3535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14:cNvPr>
              <p14:cNvContentPartPr/>
              <p14:nvPr/>
            </p14:nvContentPartPr>
            <p14:xfrm>
              <a:off x="7777560" y="934360"/>
              <a:ext cx="106560" cy="20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59920" y="916720"/>
                <a:ext cx="1422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14:cNvPr>
              <p14:cNvContentPartPr/>
              <p14:nvPr/>
            </p14:nvContentPartPr>
            <p14:xfrm>
              <a:off x="7943880" y="962800"/>
              <a:ext cx="200160" cy="194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25880" y="945160"/>
                <a:ext cx="2358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14:cNvPr>
              <p14:cNvContentPartPr/>
              <p14:nvPr/>
            </p14:nvContentPartPr>
            <p14:xfrm>
              <a:off x="8402880" y="1000960"/>
              <a:ext cx="224640" cy="123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384880" y="983320"/>
                <a:ext cx="2602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14:cNvPr>
              <p14:cNvContentPartPr/>
              <p14:nvPr/>
            </p14:nvContentPartPr>
            <p14:xfrm>
              <a:off x="4117080" y="1290040"/>
              <a:ext cx="507960" cy="265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99080" y="1272040"/>
                <a:ext cx="5436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14:cNvPr>
              <p14:cNvContentPartPr/>
              <p14:nvPr/>
            </p14:nvContentPartPr>
            <p14:xfrm>
              <a:off x="3443880" y="1427560"/>
              <a:ext cx="568800" cy="349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26240" y="1409920"/>
                <a:ext cx="6044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14:cNvPr>
              <p14:cNvContentPartPr/>
              <p14:nvPr/>
            </p14:nvContentPartPr>
            <p14:xfrm>
              <a:off x="1940160" y="2194720"/>
              <a:ext cx="101880" cy="99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22160" y="2176720"/>
                <a:ext cx="1375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14:cNvPr>
              <p14:cNvContentPartPr/>
              <p14:nvPr/>
            </p14:nvContentPartPr>
            <p14:xfrm>
              <a:off x="3230400" y="1899880"/>
              <a:ext cx="276120" cy="37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12760" y="1881897"/>
                <a:ext cx="311760" cy="414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14:cNvPr>
              <p14:cNvContentPartPr/>
              <p14:nvPr/>
            </p14:nvContentPartPr>
            <p14:xfrm>
              <a:off x="3738720" y="1970800"/>
              <a:ext cx="189720" cy="304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20720" y="1952800"/>
                <a:ext cx="2253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14:cNvPr>
              <p14:cNvContentPartPr/>
              <p14:nvPr/>
            </p14:nvContentPartPr>
            <p14:xfrm>
              <a:off x="4032840" y="1970800"/>
              <a:ext cx="19440" cy="256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15200" y="1952800"/>
                <a:ext cx="55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14:cNvPr>
              <p14:cNvContentPartPr/>
              <p14:nvPr/>
            </p14:nvContentPartPr>
            <p14:xfrm>
              <a:off x="4141560" y="2032360"/>
              <a:ext cx="132480" cy="182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23920" y="2014720"/>
                <a:ext cx="1681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14:cNvPr>
              <p14:cNvContentPartPr/>
              <p14:nvPr/>
            </p14:nvContentPartPr>
            <p14:xfrm>
              <a:off x="4307520" y="2103640"/>
              <a:ext cx="190440" cy="131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289880" y="2086000"/>
                <a:ext cx="2260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14:cNvPr>
              <p14:cNvContentPartPr/>
              <p14:nvPr/>
            </p14:nvContentPartPr>
            <p14:xfrm>
              <a:off x="4541880" y="2062240"/>
              <a:ext cx="204480" cy="533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23880" y="2044240"/>
                <a:ext cx="24012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14:cNvPr>
              <p14:cNvContentPartPr/>
              <p14:nvPr/>
            </p14:nvContentPartPr>
            <p14:xfrm>
              <a:off x="5018160" y="1798000"/>
              <a:ext cx="21240" cy="397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00520" y="1780000"/>
                <a:ext cx="5688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14:cNvPr>
              <p14:cNvContentPartPr/>
              <p14:nvPr/>
            </p14:nvContentPartPr>
            <p14:xfrm>
              <a:off x="4917000" y="2019400"/>
              <a:ext cx="216000" cy="53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899000" y="2001400"/>
                <a:ext cx="251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14:cNvPr>
              <p14:cNvContentPartPr/>
              <p14:nvPr/>
            </p14:nvContentPartPr>
            <p14:xfrm>
              <a:off x="5233440" y="1787560"/>
              <a:ext cx="140760" cy="324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15440" y="1769920"/>
                <a:ext cx="1764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14:cNvPr>
              <p14:cNvContentPartPr/>
              <p14:nvPr/>
            </p14:nvContentPartPr>
            <p14:xfrm>
              <a:off x="5475000" y="1952080"/>
              <a:ext cx="142200" cy="192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457000" y="1934440"/>
                <a:ext cx="1778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14:cNvPr>
              <p14:cNvContentPartPr/>
              <p14:nvPr/>
            </p14:nvContentPartPr>
            <p14:xfrm>
              <a:off x="6466800" y="1848760"/>
              <a:ext cx="25200" cy="16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49160" y="1830760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14:cNvPr>
              <p14:cNvContentPartPr/>
              <p14:nvPr/>
            </p14:nvContentPartPr>
            <p14:xfrm>
              <a:off x="6636000" y="1919680"/>
              <a:ext cx="79560" cy="192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18000" y="1902040"/>
                <a:ext cx="1152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14:cNvPr>
              <p14:cNvContentPartPr/>
              <p14:nvPr/>
            </p14:nvContentPartPr>
            <p14:xfrm>
              <a:off x="7035600" y="1765240"/>
              <a:ext cx="221400" cy="583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017960" y="1747600"/>
                <a:ext cx="25704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14:cNvPr>
              <p14:cNvContentPartPr/>
              <p14:nvPr/>
            </p14:nvContentPartPr>
            <p14:xfrm>
              <a:off x="8625000" y="1900960"/>
              <a:ext cx="356040" cy="171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607360" y="1882960"/>
                <a:ext cx="3916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14:cNvPr>
              <p14:cNvContentPartPr/>
              <p14:nvPr/>
            </p14:nvContentPartPr>
            <p14:xfrm>
              <a:off x="7487400" y="1729240"/>
              <a:ext cx="1036800" cy="419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469760" y="1711240"/>
                <a:ext cx="107244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14:cNvPr>
              <p14:cNvContentPartPr/>
              <p14:nvPr/>
            </p14:nvContentPartPr>
            <p14:xfrm>
              <a:off x="5902320" y="1940200"/>
              <a:ext cx="617400" cy="187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884320" y="1922200"/>
                <a:ext cx="6530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14:cNvPr>
              <p14:cNvContentPartPr/>
              <p14:nvPr/>
            </p14:nvContentPartPr>
            <p14:xfrm>
              <a:off x="558480" y="1335040"/>
              <a:ext cx="1518480" cy="2667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0840" y="1317040"/>
                <a:ext cx="1554120" cy="27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52F767B-9611-4CCE-93EC-C76998BD9BEB}"/>
                  </a:ext>
                </a:extLst>
              </p14:cNvPr>
              <p14:cNvContentPartPr/>
              <p14:nvPr/>
            </p14:nvContentPartPr>
            <p14:xfrm>
              <a:off x="5079720" y="2326480"/>
              <a:ext cx="720000" cy="415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52F767B-9611-4CCE-93EC-C76998BD9BE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062080" y="2308496"/>
                <a:ext cx="755640" cy="451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3AFA915-8FB0-4ABA-80B7-30CAFEF99DCB}"/>
                  </a:ext>
                </a:extLst>
              </p14:cNvPr>
              <p14:cNvContentPartPr/>
              <p14:nvPr/>
            </p14:nvContentPartPr>
            <p14:xfrm>
              <a:off x="3718920" y="2381200"/>
              <a:ext cx="1178280" cy="579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3AFA915-8FB0-4ABA-80B7-30CAFEF99DC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700920" y="2363560"/>
                <a:ext cx="121392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AD46206-447B-4A55-8713-89937031FCA1}"/>
                  </a:ext>
                </a:extLst>
              </p14:cNvPr>
              <p14:cNvContentPartPr/>
              <p14:nvPr/>
            </p14:nvContentPartPr>
            <p14:xfrm>
              <a:off x="7426560" y="2346640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AD46206-447B-4A55-8713-89937031FCA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408560" y="2329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6D3AEA9-AD90-416B-8783-E3A05EF1B5A4}"/>
                  </a:ext>
                </a:extLst>
              </p14:cNvPr>
              <p14:cNvContentPartPr/>
              <p14:nvPr/>
            </p14:nvContentPartPr>
            <p14:xfrm>
              <a:off x="7600440" y="2448160"/>
              <a:ext cx="150840" cy="235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6D3AEA9-AD90-416B-8783-E3A05EF1B5A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82800" y="2430160"/>
                <a:ext cx="1864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9B66776-041D-47E3-98E9-1F226F2BA6A8}"/>
                  </a:ext>
                </a:extLst>
              </p14:cNvPr>
              <p14:cNvContentPartPr/>
              <p14:nvPr/>
            </p14:nvContentPartPr>
            <p14:xfrm>
              <a:off x="6522600" y="2427640"/>
              <a:ext cx="905760" cy="259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9B66776-041D-47E3-98E9-1F226F2BA6A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504600" y="2410000"/>
                <a:ext cx="9414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CF72AB0-A552-4048-96FF-D24FE607A40C}"/>
                  </a:ext>
                </a:extLst>
              </p14:cNvPr>
              <p14:cNvContentPartPr/>
              <p14:nvPr/>
            </p14:nvContentPartPr>
            <p14:xfrm>
              <a:off x="6126240" y="2447800"/>
              <a:ext cx="241920" cy="258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CF72AB0-A552-4048-96FF-D24FE607A40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108240" y="2429800"/>
                <a:ext cx="2775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38CF6D7-5D81-4FFE-A1CF-B2417A7193A4}"/>
                  </a:ext>
                </a:extLst>
              </p14:cNvPr>
              <p14:cNvContentPartPr/>
              <p14:nvPr/>
            </p14:nvContentPartPr>
            <p14:xfrm>
              <a:off x="1330320" y="2252680"/>
              <a:ext cx="1522800" cy="1357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38CF6D7-5D81-4FFE-A1CF-B2417A7193A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312680" y="2235035"/>
                <a:ext cx="1558440" cy="1393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5018D-8EF8-4A5B-84A3-AB8DAC252D99}"/>
                  </a:ext>
                </a:extLst>
              </p14:cNvPr>
              <p14:cNvContentPartPr/>
              <p14:nvPr/>
            </p14:nvContentPartPr>
            <p14:xfrm>
              <a:off x="2112960" y="987280"/>
              <a:ext cx="269280" cy="253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5018D-8EF8-4A5B-84A3-AB8DAC252D9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095296" y="969280"/>
                <a:ext cx="304968" cy="28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8742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14:cNvPr>
              <p14:cNvContentPartPr/>
              <p14:nvPr/>
            </p14:nvContentPartPr>
            <p14:xfrm>
              <a:off x="1523640" y="201400"/>
              <a:ext cx="6579000" cy="550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640" y="183760"/>
                <a:ext cx="661464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5FEF6D4-09B0-40A7-92A9-D5CC2AC875D2}"/>
                  </a:ext>
                </a:extLst>
              </p14:cNvPr>
              <p14:cNvContentPartPr/>
              <p14:nvPr/>
            </p14:nvContentPartPr>
            <p14:xfrm>
              <a:off x="608160" y="1615840"/>
              <a:ext cx="1595880" cy="2212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5FEF6D4-09B0-40A7-92A9-D5CC2AC875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160" y="1597840"/>
                <a:ext cx="1631520" cy="22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14:cNvPr>
              <p14:cNvContentPartPr/>
              <p14:nvPr/>
            </p14:nvContentPartPr>
            <p14:xfrm>
              <a:off x="4367280" y="1045960"/>
              <a:ext cx="253080" cy="139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49280" y="1028320"/>
                <a:ext cx="288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14:cNvPr>
              <p14:cNvContentPartPr/>
              <p14:nvPr/>
            </p14:nvContentPartPr>
            <p14:xfrm>
              <a:off x="4875600" y="1003840"/>
              <a:ext cx="115200" cy="234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57960" y="986200"/>
                <a:ext cx="1508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14:cNvPr>
              <p14:cNvContentPartPr/>
              <p14:nvPr/>
            </p14:nvContentPartPr>
            <p14:xfrm>
              <a:off x="6095640" y="821680"/>
              <a:ext cx="896040" cy="793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77640" y="803680"/>
                <a:ext cx="931680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14:cNvPr>
              <p14:cNvContentPartPr/>
              <p14:nvPr/>
            </p14:nvContentPartPr>
            <p14:xfrm>
              <a:off x="5089800" y="887200"/>
              <a:ext cx="692280" cy="646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71800" y="869210"/>
                <a:ext cx="727920" cy="682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14:cNvPr>
              <p14:cNvContentPartPr/>
              <p14:nvPr/>
            </p14:nvContentPartPr>
            <p14:xfrm>
              <a:off x="3717120" y="924280"/>
              <a:ext cx="428400" cy="264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99480" y="906280"/>
                <a:ext cx="464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14:cNvPr>
              <p14:cNvContentPartPr/>
              <p14:nvPr/>
            </p14:nvContentPartPr>
            <p14:xfrm>
              <a:off x="3200160" y="852280"/>
              <a:ext cx="298800" cy="316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82160" y="834640"/>
                <a:ext cx="3344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14:cNvPr>
              <p14:cNvContentPartPr/>
              <p14:nvPr/>
            </p14:nvContentPartPr>
            <p14:xfrm>
              <a:off x="7301640" y="822760"/>
              <a:ext cx="34200" cy="347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83640" y="804760"/>
                <a:ext cx="698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14:cNvPr>
              <p14:cNvContentPartPr/>
              <p14:nvPr/>
            </p14:nvContentPartPr>
            <p14:xfrm>
              <a:off x="7203000" y="994120"/>
              <a:ext cx="2034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85000" y="976480"/>
                <a:ext cx="239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14:cNvPr>
              <p14:cNvContentPartPr/>
              <p14:nvPr/>
            </p14:nvContentPartPr>
            <p14:xfrm>
              <a:off x="7445280" y="855880"/>
              <a:ext cx="317880" cy="28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27640" y="837880"/>
                <a:ext cx="3535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14:cNvPr>
              <p14:cNvContentPartPr/>
              <p14:nvPr/>
            </p14:nvContentPartPr>
            <p14:xfrm>
              <a:off x="7777560" y="934360"/>
              <a:ext cx="106560" cy="20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59920" y="916720"/>
                <a:ext cx="1422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14:cNvPr>
              <p14:cNvContentPartPr/>
              <p14:nvPr/>
            </p14:nvContentPartPr>
            <p14:xfrm>
              <a:off x="7943880" y="962800"/>
              <a:ext cx="200160" cy="194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25880" y="945160"/>
                <a:ext cx="2358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14:cNvPr>
              <p14:cNvContentPartPr/>
              <p14:nvPr/>
            </p14:nvContentPartPr>
            <p14:xfrm>
              <a:off x="8402880" y="1000960"/>
              <a:ext cx="224640" cy="123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384880" y="983320"/>
                <a:ext cx="2602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14:cNvPr>
              <p14:cNvContentPartPr/>
              <p14:nvPr/>
            </p14:nvContentPartPr>
            <p14:xfrm>
              <a:off x="4117080" y="1290040"/>
              <a:ext cx="507960" cy="265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99080" y="1272040"/>
                <a:ext cx="5436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14:cNvPr>
              <p14:cNvContentPartPr/>
              <p14:nvPr/>
            </p14:nvContentPartPr>
            <p14:xfrm>
              <a:off x="3443880" y="1427560"/>
              <a:ext cx="568800" cy="349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26240" y="1409920"/>
                <a:ext cx="6044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14:cNvPr>
              <p14:cNvContentPartPr/>
              <p14:nvPr/>
            </p14:nvContentPartPr>
            <p14:xfrm>
              <a:off x="1940160" y="2194720"/>
              <a:ext cx="101880" cy="99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22160" y="2176720"/>
                <a:ext cx="1375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14:cNvPr>
              <p14:cNvContentPartPr/>
              <p14:nvPr/>
            </p14:nvContentPartPr>
            <p14:xfrm>
              <a:off x="3230400" y="1899880"/>
              <a:ext cx="276120" cy="37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12760" y="1881897"/>
                <a:ext cx="311760" cy="414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14:cNvPr>
              <p14:cNvContentPartPr/>
              <p14:nvPr/>
            </p14:nvContentPartPr>
            <p14:xfrm>
              <a:off x="3738720" y="1970800"/>
              <a:ext cx="189720" cy="304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20720" y="1952800"/>
                <a:ext cx="2253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14:cNvPr>
              <p14:cNvContentPartPr/>
              <p14:nvPr/>
            </p14:nvContentPartPr>
            <p14:xfrm>
              <a:off x="4032840" y="1970800"/>
              <a:ext cx="19440" cy="256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15200" y="1952800"/>
                <a:ext cx="55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14:cNvPr>
              <p14:cNvContentPartPr/>
              <p14:nvPr/>
            </p14:nvContentPartPr>
            <p14:xfrm>
              <a:off x="4141560" y="2032360"/>
              <a:ext cx="132480" cy="182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23920" y="2014720"/>
                <a:ext cx="1681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14:cNvPr>
              <p14:cNvContentPartPr/>
              <p14:nvPr/>
            </p14:nvContentPartPr>
            <p14:xfrm>
              <a:off x="4307520" y="2103640"/>
              <a:ext cx="190440" cy="131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289880" y="2086000"/>
                <a:ext cx="2260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14:cNvPr>
              <p14:cNvContentPartPr/>
              <p14:nvPr/>
            </p14:nvContentPartPr>
            <p14:xfrm>
              <a:off x="4541880" y="2062240"/>
              <a:ext cx="204480" cy="533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23880" y="2044240"/>
                <a:ext cx="24012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14:cNvPr>
              <p14:cNvContentPartPr/>
              <p14:nvPr/>
            </p14:nvContentPartPr>
            <p14:xfrm>
              <a:off x="5018160" y="1798000"/>
              <a:ext cx="21240" cy="397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00520" y="1780000"/>
                <a:ext cx="5688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14:cNvPr>
              <p14:cNvContentPartPr/>
              <p14:nvPr/>
            </p14:nvContentPartPr>
            <p14:xfrm>
              <a:off x="4917000" y="2019400"/>
              <a:ext cx="216000" cy="53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899000" y="2001400"/>
                <a:ext cx="251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14:cNvPr>
              <p14:cNvContentPartPr/>
              <p14:nvPr/>
            </p14:nvContentPartPr>
            <p14:xfrm>
              <a:off x="5233440" y="1787560"/>
              <a:ext cx="140760" cy="324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15440" y="1769920"/>
                <a:ext cx="1764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14:cNvPr>
              <p14:cNvContentPartPr/>
              <p14:nvPr/>
            </p14:nvContentPartPr>
            <p14:xfrm>
              <a:off x="5475000" y="1952080"/>
              <a:ext cx="142200" cy="192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457000" y="1934440"/>
                <a:ext cx="1778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14:cNvPr>
              <p14:cNvContentPartPr/>
              <p14:nvPr/>
            </p14:nvContentPartPr>
            <p14:xfrm>
              <a:off x="6466800" y="1848760"/>
              <a:ext cx="25200" cy="16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49160" y="1830760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14:cNvPr>
              <p14:cNvContentPartPr/>
              <p14:nvPr/>
            </p14:nvContentPartPr>
            <p14:xfrm>
              <a:off x="6636000" y="1919680"/>
              <a:ext cx="79560" cy="192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18000" y="1902040"/>
                <a:ext cx="1152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14:cNvPr>
              <p14:cNvContentPartPr/>
              <p14:nvPr/>
            </p14:nvContentPartPr>
            <p14:xfrm>
              <a:off x="7035600" y="1765240"/>
              <a:ext cx="221400" cy="583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017960" y="1747600"/>
                <a:ext cx="25704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14:cNvPr>
              <p14:cNvContentPartPr/>
              <p14:nvPr/>
            </p14:nvContentPartPr>
            <p14:xfrm>
              <a:off x="8625000" y="1900960"/>
              <a:ext cx="356040" cy="171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607360" y="1882960"/>
                <a:ext cx="3916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14:cNvPr>
              <p14:cNvContentPartPr/>
              <p14:nvPr/>
            </p14:nvContentPartPr>
            <p14:xfrm>
              <a:off x="7487400" y="1729240"/>
              <a:ext cx="1036800" cy="419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469760" y="1711240"/>
                <a:ext cx="107244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14:cNvPr>
              <p14:cNvContentPartPr/>
              <p14:nvPr/>
            </p14:nvContentPartPr>
            <p14:xfrm>
              <a:off x="5902320" y="1940200"/>
              <a:ext cx="617400" cy="187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884320" y="1922200"/>
                <a:ext cx="6530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14:cNvPr>
              <p14:cNvContentPartPr/>
              <p14:nvPr/>
            </p14:nvContentPartPr>
            <p14:xfrm>
              <a:off x="558480" y="1335040"/>
              <a:ext cx="1518480" cy="2667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0840" y="1317040"/>
                <a:ext cx="1554120" cy="27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52F767B-9611-4CCE-93EC-C76998BD9BEB}"/>
                  </a:ext>
                </a:extLst>
              </p14:cNvPr>
              <p14:cNvContentPartPr/>
              <p14:nvPr/>
            </p14:nvContentPartPr>
            <p14:xfrm>
              <a:off x="5079720" y="2326480"/>
              <a:ext cx="720000" cy="415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52F767B-9611-4CCE-93EC-C76998BD9BE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062080" y="2308496"/>
                <a:ext cx="755640" cy="451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3AFA915-8FB0-4ABA-80B7-30CAFEF99DCB}"/>
                  </a:ext>
                </a:extLst>
              </p14:cNvPr>
              <p14:cNvContentPartPr/>
              <p14:nvPr/>
            </p14:nvContentPartPr>
            <p14:xfrm>
              <a:off x="3718920" y="2381200"/>
              <a:ext cx="1178280" cy="579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3AFA915-8FB0-4ABA-80B7-30CAFEF99DC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700920" y="2363560"/>
                <a:ext cx="121392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AD46206-447B-4A55-8713-89937031FCA1}"/>
                  </a:ext>
                </a:extLst>
              </p14:cNvPr>
              <p14:cNvContentPartPr/>
              <p14:nvPr/>
            </p14:nvContentPartPr>
            <p14:xfrm>
              <a:off x="7426560" y="2346640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AD46206-447B-4A55-8713-89937031FCA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408560" y="2329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6D3AEA9-AD90-416B-8783-E3A05EF1B5A4}"/>
                  </a:ext>
                </a:extLst>
              </p14:cNvPr>
              <p14:cNvContentPartPr/>
              <p14:nvPr/>
            </p14:nvContentPartPr>
            <p14:xfrm>
              <a:off x="7600440" y="2448160"/>
              <a:ext cx="150840" cy="235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6D3AEA9-AD90-416B-8783-E3A05EF1B5A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82800" y="2430160"/>
                <a:ext cx="1864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9B66776-041D-47E3-98E9-1F226F2BA6A8}"/>
                  </a:ext>
                </a:extLst>
              </p14:cNvPr>
              <p14:cNvContentPartPr/>
              <p14:nvPr/>
            </p14:nvContentPartPr>
            <p14:xfrm>
              <a:off x="6522600" y="2427640"/>
              <a:ext cx="905760" cy="259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9B66776-041D-47E3-98E9-1F226F2BA6A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504600" y="2410000"/>
                <a:ext cx="9414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CF72AB0-A552-4048-96FF-D24FE607A40C}"/>
                  </a:ext>
                </a:extLst>
              </p14:cNvPr>
              <p14:cNvContentPartPr/>
              <p14:nvPr/>
            </p14:nvContentPartPr>
            <p14:xfrm>
              <a:off x="6126240" y="2447800"/>
              <a:ext cx="241920" cy="258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CF72AB0-A552-4048-96FF-D24FE607A40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108240" y="2429800"/>
                <a:ext cx="2775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38CF6D7-5D81-4FFE-A1CF-B2417A7193A4}"/>
                  </a:ext>
                </a:extLst>
              </p14:cNvPr>
              <p14:cNvContentPartPr/>
              <p14:nvPr/>
            </p14:nvContentPartPr>
            <p14:xfrm>
              <a:off x="1330320" y="2252680"/>
              <a:ext cx="1522800" cy="1357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38CF6D7-5D81-4FFE-A1CF-B2417A7193A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312680" y="2235035"/>
                <a:ext cx="1558440" cy="1393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5018D-8EF8-4A5B-84A3-AB8DAC252D99}"/>
                  </a:ext>
                </a:extLst>
              </p14:cNvPr>
              <p14:cNvContentPartPr/>
              <p14:nvPr/>
            </p14:nvContentPartPr>
            <p14:xfrm>
              <a:off x="2112960" y="987280"/>
              <a:ext cx="269280" cy="253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5018D-8EF8-4A5B-84A3-AB8DAC252D9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095296" y="969280"/>
                <a:ext cx="304968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460EFBB-E10C-4E64-B4D9-E58AD767D57A}"/>
                  </a:ext>
                </a:extLst>
              </p14:cNvPr>
              <p14:cNvContentPartPr/>
              <p14:nvPr/>
            </p14:nvContentPartPr>
            <p14:xfrm>
              <a:off x="3350640" y="3067720"/>
              <a:ext cx="296640" cy="36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460EFBB-E10C-4E64-B4D9-E58AD767D57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333000" y="3050080"/>
                <a:ext cx="3322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0E415EC-8698-415C-97C4-9DF27798FCDE}"/>
                  </a:ext>
                </a:extLst>
              </p14:cNvPr>
              <p14:cNvContentPartPr/>
              <p14:nvPr/>
            </p14:nvContentPartPr>
            <p14:xfrm>
              <a:off x="5587680" y="3131800"/>
              <a:ext cx="123480" cy="288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0E415EC-8698-415C-97C4-9DF27798FCD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69680" y="3114160"/>
                <a:ext cx="1591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49921DE-3652-46B1-ACED-48819DD74B14}"/>
                  </a:ext>
                </a:extLst>
              </p14:cNvPr>
              <p14:cNvContentPartPr/>
              <p14:nvPr/>
            </p14:nvContentPartPr>
            <p14:xfrm>
              <a:off x="5597760" y="2946400"/>
              <a:ext cx="152640" cy="81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49921DE-3652-46B1-ACED-48819DD74B1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579760" y="2928760"/>
                <a:ext cx="1882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6D465FF-3985-49C5-A5D7-AF114BC77728}"/>
                  </a:ext>
                </a:extLst>
              </p14:cNvPr>
              <p14:cNvContentPartPr/>
              <p14:nvPr/>
            </p14:nvContentPartPr>
            <p14:xfrm>
              <a:off x="6035880" y="3134320"/>
              <a:ext cx="368640" cy="2487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6D465FF-3985-49C5-A5D7-AF114BC7772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017880" y="3116680"/>
                <a:ext cx="4042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10DC08C-71C9-4A7F-AA0A-9F40735F8B23}"/>
                  </a:ext>
                </a:extLst>
              </p14:cNvPr>
              <p14:cNvContentPartPr/>
              <p14:nvPr/>
            </p14:nvContentPartPr>
            <p14:xfrm>
              <a:off x="6478320" y="3139000"/>
              <a:ext cx="235080" cy="190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10DC08C-71C9-4A7F-AA0A-9F40735F8B2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460320" y="3121000"/>
                <a:ext cx="2707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E7A1BB0-8B23-414C-B6D3-1C8E4B4C5012}"/>
                  </a:ext>
                </a:extLst>
              </p14:cNvPr>
              <p14:cNvContentPartPr/>
              <p14:nvPr/>
            </p14:nvContentPartPr>
            <p14:xfrm>
              <a:off x="7120200" y="3098680"/>
              <a:ext cx="348480" cy="209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E7A1BB0-8B23-414C-B6D3-1C8E4B4C501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102200" y="3080680"/>
                <a:ext cx="3841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41EA048-0BA0-4602-AE28-45E7367E66F4}"/>
                  </a:ext>
                </a:extLst>
              </p14:cNvPr>
              <p14:cNvContentPartPr/>
              <p14:nvPr/>
            </p14:nvContentPartPr>
            <p14:xfrm>
              <a:off x="6837600" y="2956120"/>
              <a:ext cx="157320" cy="332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41EA048-0BA0-4602-AE28-45E7367E66F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819600" y="2938480"/>
                <a:ext cx="19296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2753F53-51D7-40DF-8D21-49A20309D683}"/>
                  </a:ext>
                </a:extLst>
              </p14:cNvPr>
              <p14:cNvContentPartPr/>
              <p14:nvPr/>
            </p14:nvContentPartPr>
            <p14:xfrm>
              <a:off x="7744440" y="3118840"/>
              <a:ext cx="303120" cy="164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2753F53-51D7-40DF-8D21-49A20309D68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726440" y="3101200"/>
                <a:ext cx="3387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B123391-ECA8-4E8A-88F1-D5EA30BEC1F0}"/>
                  </a:ext>
                </a:extLst>
              </p14:cNvPr>
              <p14:cNvContentPartPr/>
              <p14:nvPr/>
            </p14:nvContentPartPr>
            <p14:xfrm>
              <a:off x="8198760" y="3128920"/>
              <a:ext cx="10440" cy="1213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B123391-ECA8-4E8A-88F1-D5EA30BEC1F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80760" y="3111280"/>
                <a:ext cx="460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B6F63DC-D601-4E03-9E22-A5F7B7FC5B76}"/>
                  </a:ext>
                </a:extLst>
              </p14:cNvPr>
              <p14:cNvContentPartPr/>
              <p14:nvPr/>
            </p14:nvContentPartPr>
            <p14:xfrm>
              <a:off x="8202720" y="2956120"/>
              <a:ext cx="16560" cy="219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B6F63DC-D601-4E03-9E22-A5F7B7FC5B7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185080" y="2938480"/>
                <a:ext cx="522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6883802-5AF9-48BC-AC61-E8EE197D808B}"/>
                  </a:ext>
                </a:extLst>
              </p14:cNvPr>
              <p14:cNvContentPartPr/>
              <p14:nvPr/>
            </p14:nvContentPartPr>
            <p14:xfrm>
              <a:off x="8330880" y="2885200"/>
              <a:ext cx="443160" cy="331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6883802-5AF9-48BC-AC61-E8EE197D808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312880" y="2867200"/>
                <a:ext cx="47880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03DC448-1948-47F4-8BF5-4A06CF08FB41}"/>
                  </a:ext>
                </a:extLst>
              </p14:cNvPr>
              <p14:cNvContentPartPr/>
              <p14:nvPr/>
            </p14:nvContentPartPr>
            <p14:xfrm>
              <a:off x="3952920" y="2986000"/>
              <a:ext cx="1292040" cy="9871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03DC448-1948-47F4-8BF5-4A06CF08FB4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935280" y="2968354"/>
                <a:ext cx="1327680" cy="1022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10E28E4-1E94-43BE-862B-3AFD6AC078B4}"/>
                  </a:ext>
                </a:extLst>
              </p14:cNvPr>
              <p14:cNvContentPartPr/>
              <p14:nvPr/>
            </p14:nvContentPartPr>
            <p14:xfrm>
              <a:off x="3464400" y="3726880"/>
              <a:ext cx="336600" cy="308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10E28E4-1E94-43BE-862B-3AFD6AC078B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446419" y="3708880"/>
                <a:ext cx="372202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973954F-2B6B-42D9-A282-03EA68186710}"/>
                  </a:ext>
                </a:extLst>
              </p14:cNvPr>
              <p14:cNvContentPartPr/>
              <p14:nvPr/>
            </p14:nvContentPartPr>
            <p14:xfrm>
              <a:off x="5635920" y="3809680"/>
              <a:ext cx="33120" cy="1004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973954F-2B6B-42D9-A282-03EA6818671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618280" y="3792040"/>
                <a:ext cx="687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36F5775-47DF-48ED-8CE9-418675E2FA8C}"/>
                  </a:ext>
                </a:extLst>
              </p14:cNvPr>
              <p14:cNvContentPartPr/>
              <p14:nvPr/>
            </p14:nvContentPartPr>
            <p14:xfrm>
              <a:off x="5607840" y="3646960"/>
              <a:ext cx="360" cy="126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36F5775-47DF-48ED-8CE9-418675E2FA8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589840" y="3628960"/>
                <a:ext cx="36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222653F-46F9-4DED-A719-5F91EA998ABA}"/>
                  </a:ext>
                </a:extLst>
              </p14:cNvPr>
              <p14:cNvContentPartPr/>
              <p14:nvPr/>
            </p14:nvContentPartPr>
            <p14:xfrm>
              <a:off x="5793240" y="3758560"/>
              <a:ext cx="142920" cy="192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222653F-46F9-4DED-A719-5F91EA998AB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775240" y="3740920"/>
                <a:ext cx="1785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879D28F-4A17-4636-8B91-2C3823EDE204}"/>
                  </a:ext>
                </a:extLst>
              </p14:cNvPr>
              <p14:cNvContentPartPr/>
              <p14:nvPr/>
            </p14:nvContentPartPr>
            <p14:xfrm>
              <a:off x="6326400" y="3607360"/>
              <a:ext cx="248400" cy="5936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879D28F-4A17-4636-8B91-2C3823EDE20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308400" y="3589720"/>
                <a:ext cx="284040" cy="62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6387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14:cNvPr>
              <p14:cNvContentPartPr/>
              <p14:nvPr/>
            </p14:nvContentPartPr>
            <p14:xfrm>
              <a:off x="1523640" y="201400"/>
              <a:ext cx="6579000" cy="550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640" y="183760"/>
                <a:ext cx="661464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5FEF6D4-09B0-40A7-92A9-D5CC2AC875D2}"/>
                  </a:ext>
                </a:extLst>
              </p14:cNvPr>
              <p14:cNvContentPartPr/>
              <p14:nvPr/>
            </p14:nvContentPartPr>
            <p14:xfrm>
              <a:off x="608160" y="1615840"/>
              <a:ext cx="1595880" cy="2212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5FEF6D4-09B0-40A7-92A9-D5CC2AC875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160" y="1597840"/>
                <a:ext cx="1631520" cy="22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14:cNvPr>
              <p14:cNvContentPartPr/>
              <p14:nvPr/>
            </p14:nvContentPartPr>
            <p14:xfrm>
              <a:off x="4367280" y="1045960"/>
              <a:ext cx="253080" cy="139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49280" y="1028320"/>
                <a:ext cx="288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14:cNvPr>
              <p14:cNvContentPartPr/>
              <p14:nvPr/>
            </p14:nvContentPartPr>
            <p14:xfrm>
              <a:off x="4875600" y="1003840"/>
              <a:ext cx="115200" cy="234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57960" y="986200"/>
                <a:ext cx="1508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14:cNvPr>
              <p14:cNvContentPartPr/>
              <p14:nvPr/>
            </p14:nvContentPartPr>
            <p14:xfrm>
              <a:off x="6095640" y="821680"/>
              <a:ext cx="896040" cy="793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77640" y="803680"/>
                <a:ext cx="931680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14:cNvPr>
              <p14:cNvContentPartPr/>
              <p14:nvPr/>
            </p14:nvContentPartPr>
            <p14:xfrm>
              <a:off x="5089800" y="887200"/>
              <a:ext cx="692280" cy="646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71800" y="869210"/>
                <a:ext cx="727920" cy="682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14:cNvPr>
              <p14:cNvContentPartPr/>
              <p14:nvPr/>
            </p14:nvContentPartPr>
            <p14:xfrm>
              <a:off x="3717120" y="924280"/>
              <a:ext cx="428400" cy="264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99480" y="906280"/>
                <a:ext cx="464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14:cNvPr>
              <p14:cNvContentPartPr/>
              <p14:nvPr/>
            </p14:nvContentPartPr>
            <p14:xfrm>
              <a:off x="3200160" y="852280"/>
              <a:ext cx="298800" cy="316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82160" y="834640"/>
                <a:ext cx="3344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14:cNvPr>
              <p14:cNvContentPartPr/>
              <p14:nvPr/>
            </p14:nvContentPartPr>
            <p14:xfrm>
              <a:off x="7301640" y="822760"/>
              <a:ext cx="34200" cy="347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83640" y="804760"/>
                <a:ext cx="698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14:cNvPr>
              <p14:cNvContentPartPr/>
              <p14:nvPr/>
            </p14:nvContentPartPr>
            <p14:xfrm>
              <a:off x="7203000" y="994120"/>
              <a:ext cx="2034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85000" y="976480"/>
                <a:ext cx="239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14:cNvPr>
              <p14:cNvContentPartPr/>
              <p14:nvPr/>
            </p14:nvContentPartPr>
            <p14:xfrm>
              <a:off x="7445280" y="855880"/>
              <a:ext cx="317880" cy="28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27640" y="837880"/>
                <a:ext cx="3535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14:cNvPr>
              <p14:cNvContentPartPr/>
              <p14:nvPr/>
            </p14:nvContentPartPr>
            <p14:xfrm>
              <a:off x="7777560" y="934360"/>
              <a:ext cx="106560" cy="20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59920" y="916720"/>
                <a:ext cx="1422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14:cNvPr>
              <p14:cNvContentPartPr/>
              <p14:nvPr/>
            </p14:nvContentPartPr>
            <p14:xfrm>
              <a:off x="7943880" y="962800"/>
              <a:ext cx="200160" cy="194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25880" y="945160"/>
                <a:ext cx="2358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14:cNvPr>
              <p14:cNvContentPartPr/>
              <p14:nvPr/>
            </p14:nvContentPartPr>
            <p14:xfrm>
              <a:off x="8402880" y="1000960"/>
              <a:ext cx="224640" cy="123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384880" y="983320"/>
                <a:ext cx="2602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14:cNvPr>
              <p14:cNvContentPartPr/>
              <p14:nvPr/>
            </p14:nvContentPartPr>
            <p14:xfrm>
              <a:off x="4117080" y="1290040"/>
              <a:ext cx="507960" cy="265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99080" y="1272040"/>
                <a:ext cx="5436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14:cNvPr>
              <p14:cNvContentPartPr/>
              <p14:nvPr/>
            </p14:nvContentPartPr>
            <p14:xfrm>
              <a:off x="3443880" y="1427560"/>
              <a:ext cx="568800" cy="349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26240" y="1409920"/>
                <a:ext cx="6044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14:cNvPr>
              <p14:cNvContentPartPr/>
              <p14:nvPr/>
            </p14:nvContentPartPr>
            <p14:xfrm>
              <a:off x="1940160" y="2194720"/>
              <a:ext cx="101880" cy="99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22160" y="2176720"/>
                <a:ext cx="1375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14:cNvPr>
              <p14:cNvContentPartPr/>
              <p14:nvPr/>
            </p14:nvContentPartPr>
            <p14:xfrm>
              <a:off x="3230400" y="1899880"/>
              <a:ext cx="276120" cy="37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12760" y="1881897"/>
                <a:ext cx="311760" cy="414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14:cNvPr>
              <p14:cNvContentPartPr/>
              <p14:nvPr/>
            </p14:nvContentPartPr>
            <p14:xfrm>
              <a:off x="3738720" y="1970800"/>
              <a:ext cx="189720" cy="304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20720" y="1952800"/>
                <a:ext cx="2253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14:cNvPr>
              <p14:cNvContentPartPr/>
              <p14:nvPr/>
            </p14:nvContentPartPr>
            <p14:xfrm>
              <a:off x="4032840" y="1970800"/>
              <a:ext cx="19440" cy="256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15200" y="1952800"/>
                <a:ext cx="55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14:cNvPr>
              <p14:cNvContentPartPr/>
              <p14:nvPr/>
            </p14:nvContentPartPr>
            <p14:xfrm>
              <a:off x="4141560" y="2032360"/>
              <a:ext cx="132480" cy="182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23920" y="2014720"/>
                <a:ext cx="1681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14:cNvPr>
              <p14:cNvContentPartPr/>
              <p14:nvPr/>
            </p14:nvContentPartPr>
            <p14:xfrm>
              <a:off x="4307520" y="2103640"/>
              <a:ext cx="190440" cy="131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289880" y="2086000"/>
                <a:ext cx="2260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14:cNvPr>
              <p14:cNvContentPartPr/>
              <p14:nvPr/>
            </p14:nvContentPartPr>
            <p14:xfrm>
              <a:off x="4541880" y="2062240"/>
              <a:ext cx="204480" cy="533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23880" y="2044240"/>
                <a:ext cx="24012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14:cNvPr>
              <p14:cNvContentPartPr/>
              <p14:nvPr/>
            </p14:nvContentPartPr>
            <p14:xfrm>
              <a:off x="5018160" y="1798000"/>
              <a:ext cx="21240" cy="397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00520" y="1780000"/>
                <a:ext cx="5688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14:cNvPr>
              <p14:cNvContentPartPr/>
              <p14:nvPr/>
            </p14:nvContentPartPr>
            <p14:xfrm>
              <a:off x="4917000" y="2019400"/>
              <a:ext cx="216000" cy="53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899000" y="2001400"/>
                <a:ext cx="251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14:cNvPr>
              <p14:cNvContentPartPr/>
              <p14:nvPr/>
            </p14:nvContentPartPr>
            <p14:xfrm>
              <a:off x="5233440" y="1787560"/>
              <a:ext cx="140760" cy="324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15440" y="1769920"/>
                <a:ext cx="1764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14:cNvPr>
              <p14:cNvContentPartPr/>
              <p14:nvPr/>
            </p14:nvContentPartPr>
            <p14:xfrm>
              <a:off x="5475000" y="1952080"/>
              <a:ext cx="142200" cy="192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457000" y="1934440"/>
                <a:ext cx="1778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14:cNvPr>
              <p14:cNvContentPartPr/>
              <p14:nvPr/>
            </p14:nvContentPartPr>
            <p14:xfrm>
              <a:off x="6466800" y="1848760"/>
              <a:ext cx="25200" cy="16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49160" y="1830760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14:cNvPr>
              <p14:cNvContentPartPr/>
              <p14:nvPr/>
            </p14:nvContentPartPr>
            <p14:xfrm>
              <a:off x="6636000" y="1919680"/>
              <a:ext cx="79560" cy="192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18000" y="1902040"/>
                <a:ext cx="1152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14:cNvPr>
              <p14:cNvContentPartPr/>
              <p14:nvPr/>
            </p14:nvContentPartPr>
            <p14:xfrm>
              <a:off x="7035600" y="1765240"/>
              <a:ext cx="221400" cy="583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017960" y="1747600"/>
                <a:ext cx="25704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14:cNvPr>
              <p14:cNvContentPartPr/>
              <p14:nvPr/>
            </p14:nvContentPartPr>
            <p14:xfrm>
              <a:off x="8625000" y="1900960"/>
              <a:ext cx="356040" cy="171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607360" y="1882960"/>
                <a:ext cx="3916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14:cNvPr>
              <p14:cNvContentPartPr/>
              <p14:nvPr/>
            </p14:nvContentPartPr>
            <p14:xfrm>
              <a:off x="7487400" y="1729240"/>
              <a:ext cx="1036800" cy="419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469760" y="1711240"/>
                <a:ext cx="107244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14:cNvPr>
              <p14:cNvContentPartPr/>
              <p14:nvPr/>
            </p14:nvContentPartPr>
            <p14:xfrm>
              <a:off x="5902320" y="1940200"/>
              <a:ext cx="617400" cy="187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884320" y="1922200"/>
                <a:ext cx="6530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14:cNvPr>
              <p14:cNvContentPartPr/>
              <p14:nvPr/>
            </p14:nvContentPartPr>
            <p14:xfrm>
              <a:off x="558480" y="1335040"/>
              <a:ext cx="1518480" cy="2667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0840" y="1317040"/>
                <a:ext cx="1554120" cy="27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52F767B-9611-4CCE-93EC-C76998BD9BEB}"/>
                  </a:ext>
                </a:extLst>
              </p14:cNvPr>
              <p14:cNvContentPartPr/>
              <p14:nvPr/>
            </p14:nvContentPartPr>
            <p14:xfrm>
              <a:off x="5079720" y="2326480"/>
              <a:ext cx="720000" cy="415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52F767B-9611-4CCE-93EC-C76998BD9BE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062080" y="2308496"/>
                <a:ext cx="755640" cy="451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3AFA915-8FB0-4ABA-80B7-30CAFEF99DCB}"/>
                  </a:ext>
                </a:extLst>
              </p14:cNvPr>
              <p14:cNvContentPartPr/>
              <p14:nvPr/>
            </p14:nvContentPartPr>
            <p14:xfrm>
              <a:off x="3718920" y="2381200"/>
              <a:ext cx="1178280" cy="579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3AFA915-8FB0-4ABA-80B7-30CAFEF99DC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700920" y="2363560"/>
                <a:ext cx="121392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AD46206-447B-4A55-8713-89937031FCA1}"/>
                  </a:ext>
                </a:extLst>
              </p14:cNvPr>
              <p14:cNvContentPartPr/>
              <p14:nvPr/>
            </p14:nvContentPartPr>
            <p14:xfrm>
              <a:off x="7426560" y="2346640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AD46206-447B-4A55-8713-89937031FCA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408560" y="2329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6D3AEA9-AD90-416B-8783-E3A05EF1B5A4}"/>
                  </a:ext>
                </a:extLst>
              </p14:cNvPr>
              <p14:cNvContentPartPr/>
              <p14:nvPr/>
            </p14:nvContentPartPr>
            <p14:xfrm>
              <a:off x="7600440" y="2448160"/>
              <a:ext cx="150840" cy="235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6D3AEA9-AD90-416B-8783-E3A05EF1B5A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82800" y="2430160"/>
                <a:ext cx="1864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9B66776-041D-47E3-98E9-1F226F2BA6A8}"/>
                  </a:ext>
                </a:extLst>
              </p14:cNvPr>
              <p14:cNvContentPartPr/>
              <p14:nvPr/>
            </p14:nvContentPartPr>
            <p14:xfrm>
              <a:off x="6522600" y="2427640"/>
              <a:ext cx="905760" cy="259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9B66776-041D-47E3-98E9-1F226F2BA6A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504600" y="2410000"/>
                <a:ext cx="9414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CF72AB0-A552-4048-96FF-D24FE607A40C}"/>
                  </a:ext>
                </a:extLst>
              </p14:cNvPr>
              <p14:cNvContentPartPr/>
              <p14:nvPr/>
            </p14:nvContentPartPr>
            <p14:xfrm>
              <a:off x="6126240" y="2447800"/>
              <a:ext cx="241920" cy="258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CF72AB0-A552-4048-96FF-D24FE607A40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108240" y="2429800"/>
                <a:ext cx="2775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38CF6D7-5D81-4FFE-A1CF-B2417A7193A4}"/>
                  </a:ext>
                </a:extLst>
              </p14:cNvPr>
              <p14:cNvContentPartPr/>
              <p14:nvPr/>
            </p14:nvContentPartPr>
            <p14:xfrm>
              <a:off x="1330320" y="2252680"/>
              <a:ext cx="1522800" cy="1357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38CF6D7-5D81-4FFE-A1CF-B2417A7193A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312680" y="2235035"/>
                <a:ext cx="1558440" cy="1393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5018D-8EF8-4A5B-84A3-AB8DAC252D99}"/>
                  </a:ext>
                </a:extLst>
              </p14:cNvPr>
              <p14:cNvContentPartPr/>
              <p14:nvPr/>
            </p14:nvContentPartPr>
            <p14:xfrm>
              <a:off x="2112960" y="987280"/>
              <a:ext cx="269280" cy="253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5018D-8EF8-4A5B-84A3-AB8DAC252D9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095296" y="969280"/>
                <a:ext cx="304968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460EFBB-E10C-4E64-B4D9-E58AD767D57A}"/>
                  </a:ext>
                </a:extLst>
              </p14:cNvPr>
              <p14:cNvContentPartPr/>
              <p14:nvPr/>
            </p14:nvContentPartPr>
            <p14:xfrm>
              <a:off x="3350640" y="3067720"/>
              <a:ext cx="296640" cy="36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460EFBB-E10C-4E64-B4D9-E58AD767D57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333000" y="3050080"/>
                <a:ext cx="3322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0E415EC-8698-415C-97C4-9DF27798FCDE}"/>
                  </a:ext>
                </a:extLst>
              </p14:cNvPr>
              <p14:cNvContentPartPr/>
              <p14:nvPr/>
            </p14:nvContentPartPr>
            <p14:xfrm>
              <a:off x="5587680" y="3131800"/>
              <a:ext cx="123480" cy="288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0E415EC-8698-415C-97C4-9DF27798FCD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69680" y="3114160"/>
                <a:ext cx="1591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49921DE-3652-46B1-ACED-48819DD74B14}"/>
                  </a:ext>
                </a:extLst>
              </p14:cNvPr>
              <p14:cNvContentPartPr/>
              <p14:nvPr/>
            </p14:nvContentPartPr>
            <p14:xfrm>
              <a:off x="5597760" y="2946400"/>
              <a:ext cx="152640" cy="81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49921DE-3652-46B1-ACED-48819DD74B1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579760" y="2928760"/>
                <a:ext cx="1882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6D465FF-3985-49C5-A5D7-AF114BC77728}"/>
                  </a:ext>
                </a:extLst>
              </p14:cNvPr>
              <p14:cNvContentPartPr/>
              <p14:nvPr/>
            </p14:nvContentPartPr>
            <p14:xfrm>
              <a:off x="6035880" y="3134320"/>
              <a:ext cx="368640" cy="2487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6D465FF-3985-49C5-A5D7-AF114BC7772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017880" y="3116680"/>
                <a:ext cx="4042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10DC08C-71C9-4A7F-AA0A-9F40735F8B23}"/>
                  </a:ext>
                </a:extLst>
              </p14:cNvPr>
              <p14:cNvContentPartPr/>
              <p14:nvPr/>
            </p14:nvContentPartPr>
            <p14:xfrm>
              <a:off x="6478320" y="3139000"/>
              <a:ext cx="235080" cy="190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10DC08C-71C9-4A7F-AA0A-9F40735F8B2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460320" y="3121000"/>
                <a:ext cx="2707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E7A1BB0-8B23-414C-B6D3-1C8E4B4C5012}"/>
                  </a:ext>
                </a:extLst>
              </p14:cNvPr>
              <p14:cNvContentPartPr/>
              <p14:nvPr/>
            </p14:nvContentPartPr>
            <p14:xfrm>
              <a:off x="7120200" y="3098680"/>
              <a:ext cx="348480" cy="209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E7A1BB0-8B23-414C-B6D3-1C8E4B4C501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102200" y="3080680"/>
                <a:ext cx="3841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41EA048-0BA0-4602-AE28-45E7367E66F4}"/>
                  </a:ext>
                </a:extLst>
              </p14:cNvPr>
              <p14:cNvContentPartPr/>
              <p14:nvPr/>
            </p14:nvContentPartPr>
            <p14:xfrm>
              <a:off x="6837600" y="2956120"/>
              <a:ext cx="157320" cy="332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41EA048-0BA0-4602-AE28-45E7367E66F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819600" y="2938480"/>
                <a:ext cx="19296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2753F53-51D7-40DF-8D21-49A20309D683}"/>
                  </a:ext>
                </a:extLst>
              </p14:cNvPr>
              <p14:cNvContentPartPr/>
              <p14:nvPr/>
            </p14:nvContentPartPr>
            <p14:xfrm>
              <a:off x="7744440" y="3118840"/>
              <a:ext cx="303120" cy="164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2753F53-51D7-40DF-8D21-49A20309D68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726440" y="3101200"/>
                <a:ext cx="3387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B123391-ECA8-4E8A-88F1-D5EA30BEC1F0}"/>
                  </a:ext>
                </a:extLst>
              </p14:cNvPr>
              <p14:cNvContentPartPr/>
              <p14:nvPr/>
            </p14:nvContentPartPr>
            <p14:xfrm>
              <a:off x="8198760" y="3128920"/>
              <a:ext cx="10440" cy="1213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B123391-ECA8-4E8A-88F1-D5EA30BEC1F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80760" y="3111280"/>
                <a:ext cx="460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B6F63DC-D601-4E03-9E22-A5F7B7FC5B76}"/>
                  </a:ext>
                </a:extLst>
              </p14:cNvPr>
              <p14:cNvContentPartPr/>
              <p14:nvPr/>
            </p14:nvContentPartPr>
            <p14:xfrm>
              <a:off x="8202720" y="2956120"/>
              <a:ext cx="16560" cy="219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B6F63DC-D601-4E03-9E22-A5F7B7FC5B7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185080" y="2938480"/>
                <a:ext cx="522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6883802-5AF9-48BC-AC61-E8EE197D808B}"/>
                  </a:ext>
                </a:extLst>
              </p14:cNvPr>
              <p14:cNvContentPartPr/>
              <p14:nvPr/>
            </p14:nvContentPartPr>
            <p14:xfrm>
              <a:off x="8330880" y="2885200"/>
              <a:ext cx="443160" cy="331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6883802-5AF9-48BC-AC61-E8EE197D808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312880" y="2867200"/>
                <a:ext cx="47880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03DC448-1948-47F4-8BF5-4A06CF08FB41}"/>
                  </a:ext>
                </a:extLst>
              </p14:cNvPr>
              <p14:cNvContentPartPr/>
              <p14:nvPr/>
            </p14:nvContentPartPr>
            <p14:xfrm>
              <a:off x="3952920" y="2986000"/>
              <a:ext cx="1292040" cy="9871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03DC448-1948-47F4-8BF5-4A06CF08FB4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935280" y="2968354"/>
                <a:ext cx="1327680" cy="1022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10E28E4-1E94-43BE-862B-3AFD6AC078B4}"/>
                  </a:ext>
                </a:extLst>
              </p14:cNvPr>
              <p14:cNvContentPartPr/>
              <p14:nvPr/>
            </p14:nvContentPartPr>
            <p14:xfrm>
              <a:off x="3464400" y="3726880"/>
              <a:ext cx="336600" cy="308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10E28E4-1E94-43BE-862B-3AFD6AC078B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446419" y="3708880"/>
                <a:ext cx="372202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973954F-2B6B-42D9-A282-03EA68186710}"/>
                  </a:ext>
                </a:extLst>
              </p14:cNvPr>
              <p14:cNvContentPartPr/>
              <p14:nvPr/>
            </p14:nvContentPartPr>
            <p14:xfrm>
              <a:off x="5635920" y="3809680"/>
              <a:ext cx="33120" cy="1004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973954F-2B6B-42D9-A282-03EA6818671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618280" y="3792040"/>
                <a:ext cx="687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36F5775-47DF-48ED-8CE9-418675E2FA8C}"/>
                  </a:ext>
                </a:extLst>
              </p14:cNvPr>
              <p14:cNvContentPartPr/>
              <p14:nvPr/>
            </p14:nvContentPartPr>
            <p14:xfrm>
              <a:off x="5607840" y="3646960"/>
              <a:ext cx="360" cy="126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36F5775-47DF-48ED-8CE9-418675E2FA8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589840" y="3628960"/>
                <a:ext cx="36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222653F-46F9-4DED-A719-5F91EA998ABA}"/>
                  </a:ext>
                </a:extLst>
              </p14:cNvPr>
              <p14:cNvContentPartPr/>
              <p14:nvPr/>
            </p14:nvContentPartPr>
            <p14:xfrm>
              <a:off x="5793240" y="3758560"/>
              <a:ext cx="142920" cy="192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222653F-46F9-4DED-A719-5F91EA998AB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775240" y="3740920"/>
                <a:ext cx="1785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879D28F-4A17-4636-8B91-2C3823EDE204}"/>
                  </a:ext>
                </a:extLst>
              </p14:cNvPr>
              <p14:cNvContentPartPr/>
              <p14:nvPr/>
            </p14:nvContentPartPr>
            <p14:xfrm>
              <a:off x="6326400" y="3607360"/>
              <a:ext cx="248400" cy="5936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879D28F-4A17-4636-8B91-2C3823EDE20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308400" y="3589720"/>
                <a:ext cx="284040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44E54D-5C97-44B2-ADD7-0DEC0123847F}"/>
                  </a:ext>
                </a:extLst>
              </p14:cNvPr>
              <p14:cNvContentPartPr/>
              <p14:nvPr/>
            </p14:nvContentPartPr>
            <p14:xfrm>
              <a:off x="1350840" y="2273560"/>
              <a:ext cx="540000" cy="317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44E54D-5C97-44B2-ADD7-0DEC0123847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332840" y="2255560"/>
                <a:ext cx="57564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70B4BFE-4C60-4FFA-8F4F-B1930094DA29}"/>
                  </a:ext>
                </a:extLst>
              </p14:cNvPr>
              <p14:cNvContentPartPr/>
              <p14:nvPr/>
            </p14:nvContentPartPr>
            <p14:xfrm>
              <a:off x="1767360" y="1862800"/>
              <a:ext cx="140400" cy="320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70B4BFE-4C60-4FFA-8F4F-B1930094DA2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749720" y="1845160"/>
                <a:ext cx="176040" cy="35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601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14:cNvPr>
              <p14:cNvContentPartPr/>
              <p14:nvPr/>
            </p14:nvContentPartPr>
            <p14:xfrm>
              <a:off x="1523640" y="201400"/>
              <a:ext cx="6579000" cy="550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640" y="183760"/>
                <a:ext cx="661464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14:cNvPr>
              <p14:cNvContentPartPr/>
              <p14:nvPr/>
            </p14:nvContentPartPr>
            <p14:xfrm>
              <a:off x="4367280" y="1045960"/>
              <a:ext cx="253080" cy="139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9280" y="1028320"/>
                <a:ext cx="288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14:cNvPr>
              <p14:cNvContentPartPr/>
              <p14:nvPr/>
            </p14:nvContentPartPr>
            <p14:xfrm>
              <a:off x="4875600" y="1003840"/>
              <a:ext cx="115200" cy="234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57960" y="986200"/>
                <a:ext cx="1508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14:cNvPr>
              <p14:cNvContentPartPr/>
              <p14:nvPr/>
            </p14:nvContentPartPr>
            <p14:xfrm>
              <a:off x="6095640" y="821680"/>
              <a:ext cx="896040" cy="793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7640" y="803680"/>
                <a:ext cx="931680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14:cNvPr>
              <p14:cNvContentPartPr/>
              <p14:nvPr/>
            </p14:nvContentPartPr>
            <p14:xfrm>
              <a:off x="5089800" y="887200"/>
              <a:ext cx="692280" cy="646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1800" y="869210"/>
                <a:ext cx="727920" cy="682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14:cNvPr>
              <p14:cNvContentPartPr/>
              <p14:nvPr/>
            </p14:nvContentPartPr>
            <p14:xfrm>
              <a:off x="3717120" y="924280"/>
              <a:ext cx="428400" cy="264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99480" y="906280"/>
                <a:ext cx="464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14:cNvPr>
              <p14:cNvContentPartPr/>
              <p14:nvPr/>
            </p14:nvContentPartPr>
            <p14:xfrm>
              <a:off x="3200160" y="852280"/>
              <a:ext cx="298800" cy="316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82160" y="834640"/>
                <a:ext cx="3344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14:cNvPr>
              <p14:cNvContentPartPr/>
              <p14:nvPr/>
            </p14:nvContentPartPr>
            <p14:xfrm>
              <a:off x="7301640" y="822760"/>
              <a:ext cx="34200" cy="347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83640" y="804760"/>
                <a:ext cx="698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14:cNvPr>
              <p14:cNvContentPartPr/>
              <p14:nvPr/>
            </p14:nvContentPartPr>
            <p14:xfrm>
              <a:off x="7203000" y="994120"/>
              <a:ext cx="2034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85000" y="976480"/>
                <a:ext cx="239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14:cNvPr>
              <p14:cNvContentPartPr/>
              <p14:nvPr/>
            </p14:nvContentPartPr>
            <p14:xfrm>
              <a:off x="7445280" y="855880"/>
              <a:ext cx="317880" cy="28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27640" y="837880"/>
                <a:ext cx="3535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14:cNvPr>
              <p14:cNvContentPartPr/>
              <p14:nvPr/>
            </p14:nvContentPartPr>
            <p14:xfrm>
              <a:off x="7777560" y="934360"/>
              <a:ext cx="106560" cy="20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59920" y="916720"/>
                <a:ext cx="1422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14:cNvPr>
              <p14:cNvContentPartPr/>
              <p14:nvPr/>
            </p14:nvContentPartPr>
            <p14:xfrm>
              <a:off x="7943880" y="962800"/>
              <a:ext cx="200160" cy="194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25880" y="945160"/>
                <a:ext cx="2358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14:cNvPr>
              <p14:cNvContentPartPr/>
              <p14:nvPr/>
            </p14:nvContentPartPr>
            <p14:xfrm>
              <a:off x="8402880" y="1000960"/>
              <a:ext cx="224640" cy="123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84880" y="983320"/>
                <a:ext cx="2602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14:cNvPr>
              <p14:cNvContentPartPr/>
              <p14:nvPr/>
            </p14:nvContentPartPr>
            <p14:xfrm>
              <a:off x="4117080" y="1290040"/>
              <a:ext cx="507960" cy="265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99080" y="1272040"/>
                <a:ext cx="5436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14:cNvPr>
              <p14:cNvContentPartPr/>
              <p14:nvPr/>
            </p14:nvContentPartPr>
            <p14:xfrm>
              <a:off x="3443880" y="1427560"/>
              <a:ext cx="568800" cy="349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26240" y="1409920"/>
                <a:ext cx="6044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14:cNvPr>
              <p14:cNvContentPartPr/>
              <p14:nvPr/>
            </p14:nvContentPartPr>
            <p14:xfrm>
              <a:off x="1940160" y="2194720"/>
              <a:ext cx="101880" cy="99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22160" y="2176720"/>
                <a:ext cx="1375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14:cNvPr>
              <p14:cNvContentPartPr/>
              <p14:nvPr/>
            </p14:nvContentPartPr>
            <p14:xfrm>
              <a:off x="3230400" y="1899880"/>
              <a:ext cx="276120" cy="37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12760" y="1881897"/>
                <a:ext cx="311760" cy="414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14:cNvPr>
              <p14:cNvContentPartPr/>
              <p14:nvPr/>
            </p14:nvContentPartPr>
            <p14:xfrm>
              <a:off x="3738720" y="1970800"/>
              <a:ext cx="189720" cy="304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20720" y="1952800"/>
                <a:ext cx="2253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14:cNvPr>
              <p14:cNvContentPartPr/>
              <p14:nvPr/>
            </p14:nvContentPartPr>
            <p14:xfrm>
              <a:off x="4032840" y="1970800"/>
              <a:ext cx="19440" cy="256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15200" y="1952800"/>
                <a:ext cx="55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14:cNvPr>
              <p14:cNvContentPartPr/>
              <p14:nvPr/>
            </p14:nvContentPartPr>
            <p14:xfrm>
              <a:off x="4141560" y="2032360"/>
              <a:ext cx="132480" cy="182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23920" y="2014720"/>
                <a:ext cx="1681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14:cNvPr>
              <p14:cNvContentPartPr/>
              <p14:nvPr/>
            </p14:nvContentPartPr>
            <p14:xfrm>
              <a:off x="4307520" y="2103640"/>
              <a:ext cx="190440" cy="131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89880" y="2086000"/>
                <a:ext cx="2260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14:cNvPr>
              <p14:cNvContentPartPr/>
              <p14:nvPr/>
            </p14:nvContentPartPr>
            <p14:xfrm>
              <a:off x="4541880" y="2062240"/>
              <a:ext cx="204480" cy="533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23880" y="2044240"/>
                <a:ext cx="24012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14:cNvPr>
              <p14:cNvContentPartPr/>
              <p14:nvPr/>
            </p14:nvContentPartPr>
            <p14:xfrm>
              <a:off x="5018160" y="1798000"/>
              <a:ext cx="21240" cy="397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00520" y="1780000"/>
                <a:ext cx="5688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14:cNvPr>
              <p14:cNvContentPartPr/>
              <p14:nvPr/>
            </p14:nvContentPartPr>
            <p14:xfrm>
              <a:off x="4917000" y="2019400"/>
              <a:ext cx="216000" cy="53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99000" y="2001400"/>
                <a:ext cx="251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14:cNvPr>
              <p14:cNvContentPartPr/>
              <p14:nvPr/>
            </p14:nvContentPartPr>
            <p14:xfrm>
              <a:off x="5233440" y="1787560"/>
              <a:ext cx="140760" cy="324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215440" y="1769920"/>
                <a:ext cx="1764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14:cNvPr>
              <p14:cNvContentPartPr/>
              <p14:nvPr/>
            </p14:nvContentPartPr>
            <p14:xfrm>
              <a:off x="5475000" y="1952080"/>
              <a:ext cx="142200" cy="192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57000" y="1934440"/>
                <a:ext cx="1778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14:cNvPr>
              <p14:cNvContentPartPr/>
              <p14:nvPr/>
            </p14:nvContentPartPr>
            <p14:xfrm>
              <a:off x="6466800" y="1848760"/>
              <a:ext cx="25200" cy="16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449160" y="1830760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14:cNvPr>
              <p14:cNvContentPartPr/>
              <p14:nvPr/>
            </p14:nvContentPartPr>
            <p14:xfrm>
              <a:off x="6636000" y="1919680"/>
              <a:ext cx="79560" cy="192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18000" y="1902040"/>
                <a:ext cx="1152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14:cNvPr>
              <p14:cNvContentPartPr/>
              <p14:nvPr/>
            </p14:nvContentPartPr>
            <p14:xfrm>
              <a:off x="7035600" y="1765240"/>
              <a:ext cx="221400" cy="583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17960" y="1747600"/>
                <a:ext cx="25704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14:cNvPr>
              <p14:cNvContentPartPr/>
              <p14:nvPr/>
            </p14:nvContentPartPr>
            <p14:xfrm>
              <a:off x="8625000" y="1900960"/>
              <a:ext cx="356040" cy="171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607360" y="1882960"/>
                <a:ext cx="3916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14:cNvPr>
              <p14:cNvContentPartPr/>
              <p14:nvPr/>
            </p14:nvContentPartPr>
            <p14:xfrm>
              <a:off x="7487400" y="1729240"/>
              <a:ext cx="1036800" cy="419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69760" y="1711240"/>
                <a:ext cx="107244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14:cNvPr>
              <p14:cNvContentPartPr/>
              <p14:nvPr/>
            </p14:nvContentPartPr>
            <p14:xfrm>
              <a:off x="5902320" y="1940200"/>
              <a:ext cx="617400" cy="187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884320" y="1922200"/>
                <a:ext cx="6530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14:cNvPr>
              <p14:cNvContentPartPr/>
              <p14:nvPr/>
            </p14:nvContentPartPr>
            <p14:xfrm>
              <a:off x="558480" y="1335040"/>
              <a:ext cx="1518480" cy="2667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40840" y="1317040"/>
                <a:ext cx="1554120" cy="27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52F767B-9611-4CCE-93EC-C76998BD9BEB}"/>
                  </a:ext>
                </a:extLst>
              </p14:cNvPr>
              <p14:cNvContentPartPr/>
              <p14:nvPr/>
            </p14:nvContentPartPr>
            <p14:xfrm>
              <a:off x="5079720" y="2326480"/>
              <a:ext cx="720000" cy="415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52F767B-9611-4CCE-93EC-C76998BD9BE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62080" y="2308496"/>
                <a:ext cx="755640" cy="451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3AFA915-8FB0-4ABA-80B7-30CAFEF99DCB}"/>
                  </a:ext>
                </a:extLst>
              </p14:cNvPr>
              <p14:cNvContentPartPr/>
              <p14:nvPr/>
            </p14:nvContentPartPr>
            <p14:xfrm>
              <a:off x="3718920" y="2381200"/>
              <a:ext cx="1178280" cy="579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3AFA915-8FB0-4ABA-80B7-30CAFEF99DC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700920" y="2363560"/>
                <a:ext cx="121392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AD46206-447B-4A55-8713-89937031FCA1}"/>
                  </a:ext>
                </a:extLst>
              </p14:cNvPr>
              <p14:cNvContentPartPr/>
              <p14:nvPr/>
            </p14:nvContentPartPr>
            <p14:xfrm>
              <a:off x="7426560" y="2346640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AD46206-447B-4A55-8713-89937031FCA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408560" y="2329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6D3AEA9-AD90-416B-8783-E3A05EF1B5A4}"/>
                  </a:ext>
                </a:extLst>
              </p14:cNvPr>
              <p14:cNvContentPartPr/>
              <p14:nvPr/>
            </p14:nvContentPartPr>
            <p14:xfrm>
              <a:off x="7600440" y="2448160"/>
              <a:ext cx="150840" cy="235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6D3AEA9-AD90-416B-8783-E3A05EF1B5A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582800" y="2430160"/>
                <a:ext cx="1864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9B66776-041D-47E3-98E9-1F226F2BA6A8}"/>
                  </a:ext>
                </a:extLst>
              </p14:cNvPr>
              <p14:cNvContentPartPr/>
              <p14:nvPr/>
            </p14:nvContentPartPr>
            <p14:xfrm>
              <a:off x="6522600" y="2427640"/>
              <a:ext cx="905760" cy="259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9B66776-041D-47E3-98E9-1F226F2BA6A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504600" y="2410000"/>
                <a:ext cx="9414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CF72AB0-A552-4048-96FF-D24FE607A40C}"/>
                  </a:ext>
                </a:extLst>
              </p14:cNvPr>
              <p14:cNvContentPartPr/>
              <p14:nvPr/>
            </p14:nvContentPartPr>
            <p14:xfrm>
              <a:off x="6126240" y="2447800"/>
              <a:ext cx="241920" cy="258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CF72AB0-A552-4048-96FF-D24FE607A40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108240" y="2429800"/>
                <a:ext cx="2775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38CF6D7-5D81-4FFE-A1CF-B2417A7193A4}"/>
                  </a:ext>
                </a:extLst>
              </p14:cNvPr>
              <p14:cNvContentPartPr/>
              <p14:nvPr/>
            </p14:nvContentPartPr>
            <p14:xfrm>
              <a:off x="1330320" y="2252680"/>
              <a:ext cx="1522800" cy="1357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38CF6D7-5D81-4FFE-A1CF-B2417A7193A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312680" y="2235035"/>
                <a:ext cx="1558440" cy="1393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5018D-8EF8-4A5B-84A3-AB8DAC252D99}"/>
                  </a:ext>
                </a:extLst>
              </p14:cNvPr>
              <p14:cNvContentPartPr/>
              <p14:nvPr/>
            </p14:nvContentPartPr>
            <p14:xfrm>
              <a:off x="2112960" y="987280"/>
              <a:ext cx="269280" cy="253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5018D-8EF8-4A5B-84A3-AB8DAC252D9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095296" y="969280"/>
                <a:ext cx="304968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460EFBB-E10C-4E64-B4D9-E58AD767D57A}"/>
                  </a:ext>
                </a:extLst>
              </p14:cNvPr>
              <p14:cNvContentPartPr/>
              <p14:nvPr/>
            </p14:nvContentPartPr>
            <p14:xfrm>
              <a:off x="3350640" y="3067720"/>
              <a:ext cx="296640" cy="36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460EFBB-E10C-4E64-B4D9-E58AD767D57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333000" y="3050080"/>
                <a:ext cx="3322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0E415EC-8698-415C-97C4-9DF27798FCDE}"/>
                  </a:ext>
                </a:extLst>
              </p14:cNvPr>
              <p14:cNvContentPartPr/>
              <p14:nvPr/>
            </p14:nvContentPartPr>
            <p14:xfrm>
              <a:off x="5587680" y="3131800"/>
              <a:ext cx="123480" cy="288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0E415EC-8698-415C-97C4-9DF27798FCD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569680" y="3114160"/>
                <a:ext cx="1591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49921DE-3652-46B1-ACED-48819DD74B14}"/>
                  </a:ext>
                </a:extLst>
              </p14:cNvPr>
              <p14:cNvContentPartPr/>
              <p14:nvPr/>
            </p14:nvContentPartPr>
            <p14:xfrm>
              <a:off x="5597760" y="2946400"/>
              <a:ext cx="152640" cy="81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49921DE-3652-46B1-ACED-48819DD74B1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79760" y="2928760"/>
                <a:ext cx="1882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6D465FF-3985-49C5-A5D7-AF114BC77728}"/>
                  </a:ext>
                </a:extLst>
              </p14:cNvPr>
              <p14:cNvContentPartPr/>
              <p14:nvPr/>
            </p14:nvContentPartPr>
            <p14:xfrm>
              <a:off x="6035880" y="3134320"/>
              <a:ext cx="368640" cy="2487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6D465FF-3985-49C5-A5D7-AF114BC7772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17880" y="3116680"/>
                <a:ext cx="4042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10DC08C-71C9-4A7F-AA0A-9F40735F8B23}"/>
                  </a:ext>
                </a:extLst>
              </p14:cNvPr>
              <p14:cNvContentPartPr/>
              <p14:nvPr/>
            </p14:nvContentPartPr>
            <p14:xfrm>
              <a:off x="6478320" y="3139000"/>
              <a:ext cx="235080" cy="190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10DC08C-71C9-4A7F-AA0A-9F40735F8B2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460320" y="3121000"/>
                <a:ext cx="2707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E7A1BB0-8B23-414C-B6D3-1C8E4B4C5012}"/>
                  </a:ext>
                </a:extLst>
              </p14:cNvPr>
              <p14:cNvContentPartPr/>
              <p14:nvPr/>
            </p14:nvContentPartPr>
            <p14:xfrm>
              <a:off x="7120200" y="3098680"/>
              <a:ext cx="348480" cy="209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E7A1BB0-8B23-414C-B6D3-1C8E4B4C501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102200" y="3080680"/>
                <a:ext cx="3841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41EA048-0BA0-4602-AE28-45E7367E66F4}"/>
                  </a:ext>
                </a:extLst>
              </p14:cNvPr>
              <p14:cNvContentPartPr/>
              <p14:nvPr/>
            </p14:nvContentPartPr>
            <p14:xfrm>
              <a:off x="6837600" y="2956120"/>
              <a:ext cx="157320" cy="332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41EA048-0BA0-4602-AE28-45E7367E66F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19600" y="2938480"/>
                <a:ext cx="19296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2753F53-51D7-40DF-8D21-49A20309D683}"/>
                  </a:ext>
                </a:extLst>
              </p14:cNvPr>
              <p14:cNvContentPartPr/>
              <p14:nvPr/>
            </p14:nvContentPartPr>
            <p14:xfrm>
              <a:off x="7744440" y="3118840"/>
              <a:ext cx="303120" cy="164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2753F53-51D7-40DF-8D21-49A20309D68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26440" y="3101200"/>
                <a:ext cx="3387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B123391-ECA8-4E8A-88F1-D5EA30BEC1F0}"/>
                  </a:ext>
                </a:extLst>
              </p14:cNvPr>
              <p14:cNvContentPartPr/>
              <p14:nvPr/>
            </p14:nvContentPartPr>
            <p14:xfrm>
              <a:off x="8198760" y="3128920"/>
              <a:ext cx="10440" cy="1213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B123391-ECA8-4E8A-88F1-D5EA30BEC1F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180760" y="3111280"/>
                <a:ext cx="460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B6F63DC-D601-4E03-9E22-A5F7B7FC5B76}"/>
                  </a:ext>
                </a:extLst>
              </p14:cNvPr>
              <p14:cNvContentPartPr/>
              <p14:nvPr/>
            </p14:nvContentPartPr>
            <p14:xfrm>
              <a:off x="8202720" y="2956120"/>
              <a:ext cx="16560" cy="219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B6F63DC-D601-4E03-9E22-A5F7B7FC5B7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85080" y="2938480"/>
                <a:ext cx="522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6883802-5AF9-48BC-AC61-E8EE197D808B}"/>
                  </a:ext>
                </a:extLst>
              </p14:cNvPr>
              <p14:cNvContentPartPr/>
              <p14:nvPr/>
            </p14:nvContentPartPr>
            <p14:xfrm>
              <a:off x="8330880" y="2885200"/>
              <a:ext cx="443160" cy="331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6883802-5AF9-48BC-AC61-E8EE197D808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312880" y="2867200"/>
                <a:ext cx="47880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03DC448-1948-47F4-8BF5-4A06CF08FB41}"/>
                  </a:ext>
                </a:extLst>
              </p14:cNvPr>
              <p14:cNvContentPartPr/>
              <p14:nvPr/>
            </p14:nvContentPartPr>
            <p14:xfrm>
              <a:off x="3952920" y="2986000"/>
              <a:ext cx="1292040" cy="9871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03DC448-1948-47F4-8BF5-4A06CF08FB4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35280" y="2968354"/>
                <a:ext cx="1327680" cy="1022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10E28E4-1E94-43BE-862B-3AFD6AC078B4}"/>
                  </a:ext>
                </a:extLst>
              </p14:cNvPr>
              <p14:cNvContentPartPr/>
              <p14:nvPr/>
            </p14:nvContentPartPr>
            <p14:xfrm>
              <a:off x="3464400" y="3726880"/>
              <a:ext cx="336600" cy="308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10E28E4-1E94-43BE-862B-3AFD6AC078B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446419" y="3708880"/>
                <a:ext cx="372202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973954F-2B6B-42D9-A282-03EA68186710}"/>
                  </a:ext>
                </a:extLst>
              </p14:cNvPr>
              <p14:cNvContentPartPr/>
              <p14:nvPr/>
            </p14:nvContentPartPr>
            <p14:xfrm>
              <a:off x="5635920" y="3809680"/>
              <a:ext cx="33120" cy="1004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973954F-2B6B-42D9-A282-03EA6818671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618280" y="3792040"/>
                <a:ext cx="687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36F5775-47DF-48ED-8CE9-418675E2FA8C}"/>
                  </a:ext>
                </a:extLst>
              </p14:cNvPr>
              <p14:cNvContentPartPr/>
              <p14:nvPr/>
            </p14:nvContentPartPr>
            <p14:xfrm>
              <a:off x="5607840" y="3646960"/>
              <a:ext cx="360" cy="126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36F5775-47DF-48ED-8CE9-418675E2FA8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589840" y="3628960"/>
                <a:ext cx="36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222653F-46F9-4DED-A719-5F91EA998ABA}"/>
                  </a:ext>
                </a:extLst>
              </p14:cNvPr>
              <p14:cNvContentPartPr/>
              <p14:nvPr/>
            </p14:nvContentPartPr>
            <p14:xfrm>
              <a:off x="5793240" y="3758560"/>
              <a:ext cx="142920" cy="192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222653F-46F9-4DED-A719-5F91EA998AB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775240" y="3740920"/>
                <a:ext cx="1785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879D28F-4A17-4636-8B91-2C3823EDE204}"/>
                  </a:ext>
                </a:extLst>
              </p14:cNvPr>
              <p14:cNvContentPartPr/>
              <p14:nvPr/>
            </p14:nvContentPartPr>
            <p14:xfrm>
              <a:off x="6326400" y="3607360"/>
              <a:ext cx="248400" cy="5936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879D28F-4A17-4636-8B91-2C3823EDE20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308400" y="3589720"/>
                <a:ext cx="284040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44E54D-5C97-44B2-ADD7-0DEC0123847F}"/>
                  </a:ext>
                </a:extLst>
              </p14:cNvPr>
              <p14:cNvContentPartPr/>
              <p14:nvPr/>
            </p14:nvContentPartPr>
            <p14:xfrm>
              <a:off x="1350840" y="2273560"/>
              <a:ext cx="540000" cy="317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44E54D-5C97-44B2-ADD7-0DEC0123847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32840" y="2255560"/>
                <a:ext cx="57564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70B4BFE-4C60-4FFA-8F4F-B1930094DA29}"/>
                  </a:ext>
                </a:extLst>
              </p14:cNvPr>
              <p14:cNvContentPartPr/>
              <p14:nvPr/>
            </p14:nvContentPartPr>
            <p14:xfrm>
              <a:off x="1767360" y="1862800"/>
              <a:ext cx="140400" cy="320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70B4BFE-4C60-4FFA-8F4F-B1930094DA2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749720" y="1845160"/>
                <a:ext cx="176040" cy="35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9698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7BA99FF-593D-49A6-A27B-4EF573D9EE43}"/>
                  </a:ext>
                </a:extLst>
              </p14:cNvPr>
              <p14:cNvContentPartPr/>
              <p14:nvPr/>
            </p14:nvContentPartPr>
            <p14:xfrm>
              <a:off x="233400" y="149200"/>
              <a:ext cx="8580240" cy="785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7BA99FF-593D-49A6-A27B-4EF573D9EE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400" y="131200"/>
                <a:ext cx="8615880" cy="82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127923-B627-4036-A681-D007837D30D5}"/>
                  </a:ext>
                </a:extLst>
              </p14:cNvPr>
              <p14:cNvContentPartPr/>
              <p14:nvPr/>
            </p14:nvContentPartPr>
            <p14:xfrm>
              <a:off x="646320" y="1103560"/>
              <a:ext cx="1245960" cy="458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127923-B627-4036-A681-D007837D30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675" y="1085920"/>
                <a:ext cx="128161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F81480C-CCAD-4BDA-B07D-4EEF5EDDBBB5}"/>
                  </a:ext>
                </a:extLst>
              </p14:cNvPr>
              <p14:cNvContentPartPr/>
              <p14:nvPr/>
            </p14:nvContentPartPr>
            <p14:xfrm>
              <a:off x="3088200" y="1273120"/>
              <a:ext cx="155880" cy="16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F81480C-CCAD-4BDA-B07D-4EEF5EDDBB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70560" y="1255480"/>
                <a:ext cx="1915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507C594-40A2-43D4-8034-F6552633A6C1}"/>
                  </a:ext>
                </a:extLst>
              </p14:cNvPr>
              <p14:cNvContentPartPr/>
              <p14:nvPr/>
            </p14:nvContentPartPr>
            <p14:xfrm>
              <a:off x="3078120" y="1371040"/>
              <a:ext cx="18288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507C594-40A2-43D4-8034-F6552633A6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0120" y="1353040"/>
                <a:ext cx="218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251159A-87D1-481C-89C7-D4CE2C3946E2}"/>
                  </a:ext>
                </a:extLst>
              </p14:cNvPr>
              <p14:cNvContentPartPr/>
              <p14:nvPr/>
            </p14:nvContentPartPr>
            <p14:xfrm>
              <a:off x="2103960" y="1236760"/>
              <a:ext cx="806040" cy="225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251159A-87D1-481C-89C7-D4CE2C3946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86320" y="1219120"/>
                <a:ext cx="8416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C0CC05A-F89C-45E0-B4C3-CF787A2D4BAA}"/>
                  </a:ext>
                </a:extLst>
              </p14:cNvPr>
              <p14:cNvContentPartPr/>
              <p14:nvPr/>
            </p14:nvContentPartPr>
            <p14:xfrm>
              <a:off x="3473400" y="901960"/>
              <a:ext cx="861840" cy="435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C0CC05A-F89C-45E0-B4C3-CF787A2D4B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55400" y="884320"/>
                <a:ext cx="89748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A4A6E06-6D34-414B-BB97-2141D05498AA}"/>
                  </a:ext>
                </a:extLst>
              </p14:cNvPr>
              <p14:cNvContentPartPr/>
              <p14:nvPr/>
            </p14:nvContentPartPr>
            <p14:xfrm>
              <a:off x="4545480" y="934360"/>
              <a:ext cx="1060560" cy="3571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A4A6E06-6D34-414B-BB97-2141D05498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27840" y="916720"/>
                <a:ext cx="109620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BA594B9-2405-4BE5-BB32-778C14858346}"/>
                  </a:ext>
                </a:extLst>
              </p14:cNvPr>
              <p14:cNvContentPartPr/>
              <p14:nvPr/>
            </p14:nvContentPartPr>
            <p14:xfrm>
              <a:off x="3206640" y="548080"/>
              <a:ext cx="3341880" cy="34642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BA594B9-2405-4BE5-BB32-778C1485834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89000" y="530080"/>
                <a:ext cx="3377520" cy="349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34695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14:cNvPr>
              <p14:cNvContentPartPr/>
              <p14:nvPr/>
            </p14:nvContentPartPr>
            <p14:xfrm>
              <a:off x="1523640" y="201400"/>
              <a:ext cx="6579000" cy="550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640" y="183760"/>
                <a:ext cx="661464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14:cNvPr>
              <p14:cNvContentPartPr/>
              <p14:nvPr/>
            </p14:nvContentPartPr>
            <p14:xfrm>
              <a:off x="4367280" y="1045960"/>
              <a:ext cx="253080" cy="139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9280" y="1028320"/>
                <a:ext cx="288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14:cNvPr>
              <p14:cNvContentPartPr/>
              <p14:nvPr/>
            </p14:nvContentPartPr>
            <p14:xfrm>
              <a:off x="4875600" y="1003840"/>
              <a:ext cx="115200" cy="234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57960" y="986200"/>
                <a:ext cx="1508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14:cNvPr>
              <p14:cNvContentPartPr/>
              <p14:nvPr/>
            </p14:nvContentPartPr>
            <p14:xfrm>
              <a:off x="6095640" y="821680"/>
              <a:ext cx="896040" cy="793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7640" y="803680"/>
                <a:ext cx="931680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14:cNvPr>
              <p14:cNvContentPartPr/>
              <p14:nvPr/>
            </p14:nvContentPartPr>
            <p14:xfrm>
              <a:off x="5089800" y="887200"/>
              <a:ext cx="692280" cy="646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1800" y="869210"/>
                <a:ext cx="727920" cy="682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14:cNvPr>
              <p14:cNvContentPartPr/>
              <p14:nvPr/>
            </p14:nvContentPartPr>
            <p14:xfrm>
              <a:off x="3717120" y="924280"/>
              <a:ext cx="428400" cy="264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99480" y="906280"/>
                <a:ext cx="464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14:cNvPr>
              <p14:cNvContentPartPr/>
              <p14:nvPr/>
            </p14:nvContentPartPr>
            <p14:xfrm>
              <a:off x="3200160" y="852280"/>
              <a:ext cx="298800" cy="316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82160" y="834640"/>
                <a:ext cx="3344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14:cNvPr>
              <p14:cNvContentPartPr/>
              <p14:nvPr/>
            </p14:nvContentPartPr>
            <p14:xfrm>
              <a:off x="7301640" y="822760"/>
              <a:ext cx="34200" cy="347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83640" y="804760"/>
                <a:ext cx="698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14:cNvPr>
              <p14:cNvContentPartPr/>
              <p14:nvPr/>
            </p14:nvContentPartPr>
            <p14:xfrm>
              <a:off x="7203000" y="994120"/>
              <a:ext cx="2034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85000" y="976480"/>
                <a:ext cx="239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14:cNvPr>
              <p14:cNvContentPartPr/>
              <p14:nvPr/>
            </p14:nvContentPartPr>
            <p14:xfrm>
              <a:off x="7445280" y="855880"/>
              <a:ext cx="317880" cy="28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27640" y="837880"/>
                <a:ext cx="3535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14:cNvPr>
              <p14:cNvContentPartPr/>
              <p14:nvPr/>
            </p14:nvContentPartPr>
            <p14:xfrm>
              <a:off x="7777560" y="934360"/>
              <a:ext cx="106560" cy="20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59920" y="916720"/>
                <a:ext cx="1422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14:cNvPr>
              <p14:cNvContentPartPr/>
              <p14:nvPr/>
            </p14:nvContentPartPr>
            <p14:xfrm>
              <a:off x="7943880" y="962800"/>
              <a:ext cx="200160" cy="194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25880" y="945160"/>
                <a:ext cx="2358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14:cNvPr>
              <p14:cNvContentPartPr/>
              <p14:nvPr/>
            </p14:nvContentPartPr>
            <p14:xfrm>
              <a:off x="8402880" y="1000960"/>
              <a:ext cx="224640" cy="123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84880" y="983320"/>
                <a:ext cx="2602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14:cNvPr>
              <p14:cNvContentPartPr/>
              <p14:nvPr/>
            </p14:nvContentPartPr>
            <p14:xfrm>
              <a:off x="4117080" y="1290040"/>
              <a:ext cx="507960" cy="265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99080" y="1272040"/>
                <a:ext cx="5436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14:cNvPr>
              <p14:cNvContentPartPr/>
              <p14:nvPr/>
            </p14:nvContentPartPr>
            <p14:xfrm>
              <a:off x="3443880" y="1427560"/>
              <a:ext cx="568800" cy="349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26240" y="1409920"/>
                <a:ext cx="6044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14:cNvPr>
              <p14:cNvContentPartPr/>
              <p14:nvPr/>
            </p14:nvContentPartPr>
            <p14:xfrm>
              <a:off x="1940160" y="2194720"/>
              <a:ext cx="101880" cy="99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22160" y="2176720"/>
                <a:ext cx="1375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14:cNvPr>
              <p14:cNvContentPartPr/>
              <p14:nvPr/>
            </p14:nvContentPartPr>
            <p14:xfrm>
              <a:off x="3230400" y="1899880"/>
              <a:ext cx="276120" cy="37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12760" y="1881897"/>
                <a:ext cx="311760" cy="414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14:cNvPr>
              <p14:cNvContentPartPr/>
              <p14:nvPr/>
            </p14:nvContentPartPr>
            <p14:xfrm>
              <a:off x="3738720" y="1970800"/>
              <a:ext cx="189720" cy="304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20720" y="1952800"/>
                <a:ext cx="2253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14:cNvPr>
              <p14:cNvContentPartPr/>
              <p14:nvPr/>
            </p14:nvContentPartPr>
            <p14:xfrm>
              <a:off x="4032840" y="1970800"/>
              <a:ext cx="19440" cy="256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15200" y="1952800"/>
                <a:ext cx="55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14:cNvPr>
              <p14:cNvContentPartPr/>
              <p14:nvPr/>
            </p14:nvContentPartPr>
            <p14:xfrm>
              <a:off x="4141560" y="2032360"/>
              <a:ext cx="132480" cy="182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23920" y="2014720"/>
                <a:ext cx="1681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14:cNvPr>
              <p14:cNvContentPartPr/>
              <p14:nvPr/>
            </p14:nvContentPartPr>
            <p14:xfrm>
              <a:off x="4307520" y="2103640"/>
              <a:ext cx="190440" cy="131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89880" y="2086000"/>
                <a:ext cx="2260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14:cNvPr>
              <p14:cNvContentPartPr/>
              <p14:nvPr/>
            </p14:nvContentPartPr>
            <p14:xfrm>
              <a:off x="4541880" y="2062240"/>
              <a:ext cx="204480" cy="533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23880" y="2044240"/>
                <a:ext cx="24012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14:cNvPr>
              <p14:cNvContentPartPr/>
              <p14:nvPr/>
            </p14:nvContentPartPr>
            <p14:xfrm>
              <a:off x="5018160" y="1798000"/>
              <a:ext cx="21240" cy="397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00520" y="1780000"/>
                <a:ext cx="5688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14:cNvPr>
              <p14:cNvContentPartPr/>
              <p14:nvPr/>
            </p14:nvContentPartPr>
            <p14:xfrm>
              <a:off x="4917000" y="2019400"/>
              <a:ext cx="216000" cy="53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99000" y="2001400"/>
                <a:ext cx="251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14:cNvPr>
              <p14:cNvContentPartPr/>
              <p14:nvPr/>
            </p14:nvContentPartPr>
            <p14:xfrm>
              <a:off x="5233440" y="1787560"/>
              <a:ext cx="140760" cy="324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215440" y="1769920"/>
                <a:ext cx="1764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14:cNvPr>
              <p14:cNvContentPartPr/>
              <p14:nvPr/>
            </p14:nvContentPartPr>
            <p14:xfrm>
              <a:off x="5475000" y="1952080"/>
              <a:ext cx="142200" cy="192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57000" y="1934440"/>
                <a:ext cx="1778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14:cNvPr>
              <p14:cNvContentPartPr/>
              <p14:nvPr/>
            </p14:nvContentPartPr>
            <p14:xfrm>
              <a:off x="6466800" y="1848760"/>
              <a:ext cx="25200" cy="16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449160" y="1830760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14:cNvPr>
              <p14:cNvContentPartPr/>
              <p14:nvPr/>
            </p14:nvContentPartPr>
            <p14:xfrm>
              <a:off x="6636000" y="1919680"/>
              <a:ext cx="79560" cy="192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18000" y="1902040"/>
                <a:ext cx="1152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14:cNvPr>
              <p14:cNvContentPartPr/>
              <p14:nvPr/>
            </p14:nvContentPartPr>
            <p14:xfrm>
              <a:off x="7035600" y="1765240"/>
              <a:ext cx="221400" cy="583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17960" y="1747600"/>
                <a:ext cx="25704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14:cNvPr>
              <p14:cNvContentPartPr/>
              <p14:nvPr/>
            </p14:nvContentPartPr>
            <p14:xfrm>
              <a:off x="8625000" y="1900960"/>
              <a:ext cx="356040" cy="171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607360" y="1882960"/>
                <a:ext cx="3916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14:cNvPr>
              <p14:cNvContentPartPr/>
              <p14:nvPr/>
            </p14:nvContentPartPr>
            <p14:xfrm>
              <a:off x="7487400" y="1729240"/>
              <a:ext cx="1036800" cy="419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69760" y="1711240"/>
                <a:ext cx="107244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14:cNvPr>
              <p14:cNvContentPartPr/>
              <p14:nvPr/>
            </p14:nvContentPartPr>
            <p14:xfrm>
              <a:off x="5902320" y="1940200"/>
              <a:ext cx="617400" cy="187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884320" y="1922200"/>
                <a:ext cx="6530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14:cNvPr>
              <p14:cNvContentPartPr/>
              <p14:nvPr/>
            </p14:nvContentPartPr>
            <p14:xfrm>
              <a:off x="558480" y="1335040"/>
              <a:ext cx="1518480" cy="2667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40840" y="1317040"/>
                <a:ext cx="1554120" cy="27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52F767B-9611-4CCE-93EC-C76998BD9BEB}"/>
                  </a:ext>
                </a:extLst>
              </p14:cNvPr>
              <p14:cNvContentPartPr/>
              <p14:nvPr/>
            </p14:nvContentPartPr>
            <p14:xfrm>
              <a:off x="5079720" y="2326480"/>
              <a:ext cx="720000" cy="415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52F767B-9611-4CCE-93EC-C76998BD9BE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62080" y="2308496"/>
                <a:ext cx="755640" cy="451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3AFA915-8FB0-4ABA-80B7-30CAFEF99DCB}"/>
                  </a:ext>
                </a:extLst>
              </p14:cNvPr>
              <p14:cNvContentPartPr/>
              <p14:nvPr/>
            </p14:nvContentPartPr>
            <p14:xfrm>
              <a:off x="3718920" y="2381200"/>
              <a:ext cx="1178280" cy="579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3AFA915-8FB0-4ABA-80B7-30CAFEF99DC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700920" y="2363560"/>
                <a:ext cx="121392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AD46206-447B-4A55-8713-89937031FCA1}"/>
                  </a:ext>
                </a:extLst>
              </p14:cNvPr>
              <p14:cNvContentPartPr/>
              <p14:nvPr/>
            </p14:nvContentPartPr>
            <p14:xfrm>
              <a:off x="7426560" y="2346640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AD46206-447B-4A55-8713-89937031FCA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408560" y="2329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6D3AEA9-AD90-416B-8783-E3A05EF1B5A4}"/>
                  </a:ext>
                </a:extLst>
              </p14:cNvPr>
              <p14:cNvContentPartPr/>
              <p14:nvPr/>
            </p14:nvContentPartPr>
            <p14:xfrm>
              <a:off x="7600440" y="2448160"/>
              <a:ext cx="150840" cy="235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6D3AEA9-AD90-416B-8783-E3A05EF1B5A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582800" y="2430160"/>
                <a:ext cx="1864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9B66776-041D-47E3-98E9-1F226F2BA6A8}"/>
                  </a:ext>
                </a:extLst>
              </p14:cNvPr>
              <p14:cNvContentPartPr/>
              <p14:nvPr/>
            </p14:nvContentPartPr>
            <p14:xfrm>
              <a:off x="6522600" y="2427640"/>
              <a:ext cx="905760" cy="259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9B66776-041D-47E3-98E9-1F226F2BA6A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504600" y="2410000"/>
                <a:ext cx="9414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CF72AB0-A552-4048-96FF-D24FE607A40C}"/>
                  </a:ext>
                </a:extLst>
              </p14:cNvPr>
              <p14:cNvContentPartPr/>
              <p14:nvPr/>
            </p14:nvContentPartPr>
            <p14:xfrm>
              <a:off x="6126240" y="2447800"/>
              <a:ext cx="241920" cy="258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CF72AB0-A552-4048-96FF-D24FE607A40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108240" y="2429800"/>
                <a:ext cx="2775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38CF6D7-5D81-4FFE-A1CF-B2417A7193A4}"/>
                  </a:ext>
                </a:extLst>
              </p14:cNvPr>
              <p14:cNvContentPartPr/>
              <p14:nvPr/>
            </p14:nvContentPartPr>
            <p14:xfrm>
              <a:off x="1330320" y="2252680"/>
              <a:ext cx="1522800" cy="1357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38CF6D7-5D81-4FFE-A1CF-B2417A7193A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312680" y="2235035"/>
                <a:ext cx="1558440" cy="1393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5018D-8EF8-4A5B-84A3-AB8DAC252D99}"/>
                  </a:ext>
                </a:extLst>
              </p14:cNvPr>
              <p14:cNvContentPartPr/>
              <p14:nvPr/>
            </p14:nvContentPartPr>
            <p14:xfrm>
              <a:off x="2112960" y="987280"/>
              <a:ext cx="269280" cy="253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5018D-8EF8-4A5B-84A3-AB8DAC252D9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095296" y="969280"/>
                <a:ext cx="304968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460EFBB-E10C-4E64-B4D9-E58AD767D57A}"/>
                  </a:ext>
                </a:extLst>
              </p14:cNvPr>
              <p14:cNvContentPartPr/>
              <p14:nvPr/>
            </p14:nvContentPartPr>
            <p14:xfrm>
              <a:off x="3350640" y="3067720"/>
              <a:ext cx="296640" cy="36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460EFBB-E10C-4E64-B4D9-E58AD767D57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333000" y="3050080"/>
                <a:ext cx="3322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0E415EC-8698-415C-97C4-9DF27798FCDE}"/>
                  </a:ext>
                </a:extLst>
              </p14:cNvPr>
              <p14:cNvContentPartPr/>
              <p14:nvPr/>
            </p14:nvContentPartPr>
            <p14:xfrm>
              <a:off x="5587680" y="3131800"/>
              <a:ext cx="123480" cy="288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0E415EC-8698-415C-97C4-9DF27798FCD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569680" y="3114160"/>
                <a:ext cx="1591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49921DE-3652-46B1-ACED-48819DD74B14}"/>
                  </a:ext>
                </a:extLst>
              </p14:cNvPr>
              <p14:cNvContentPartPr/>
              <p14:nvPr/>
            </p14:nvContentPartPr>
            <p14:xfrm>
              <a:off x="5597760" y="2946400"/>
              <a:ext cx="152640" cy="81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49921DE-3652-46B1-ACED-48819DD74B1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79760" y="2928760"/>
                <a:ext cx="1882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6D465FF-3985-49C5-A5D7-AF114BC77728}"/>
                  </a:ext>
                </a:extLst>
              </p14:cNvPr>
              <p14:cNvContentPartPr/>
              <p14:nvPr/>
            </p14:nvContentPartPr>
            <p14:xfrm>
              <a:off x="6035880" y="3134320"/>
              <a:ext cx="368640" cy="2487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6D465FF-3985-49C5-A5D7-AF114BC7772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17880" y="3116680"/>
                <a:ext cx="4042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10DC08C-71C9-4A7F-AA0A-9F40735F8B23}"/>
                  </a:ext>
                </a:extLst>
              </p14:cNvPr>
              <p14:cNvContentPartPr/>
              <p14:nvPr/>
            </p14:nvContentPartPr>
            <p14:xfrm>
              <a:off x="6478320" y="3139000"/>
              <a:ext cx="235080" cy="190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10DC08C-71C9-4A7F-AA0A-9F40735F8B2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460320" y="3121000"/>
                <a:ext cx="2707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E7A1BB0-8B23-414C-B6D3-1C8E4B4C5012}"/>
                  </a:ext>
                </a:extLst>
              </p14:cNvPr>
              <p14:cNvContentPartPr/>
              <p14:nvPr/>
            </p14:nvContentPartPr>
            <p14:xfrm>
              <a:off x="7120200" y="3098680"/>
              <a:ext cx="348480" cy="209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E7A1BB0-8B23-414C-B6D3-1C8E4B4C501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102200" y="3080680"/>
                <a:ext cx="3841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41EA048-0BA0-4602-AE28-45E7367E66F4}"/>
                  </a:ext>
                </a:extLst>
              </p14:cNvPr>
              <p14:cNvContentPartPr/>
              <p14:nvPr/>
            </p14:nvContentPartPr>
            <p14:xfrm>
              <a:off x="6837600" y="2956120"/>
              <a:ext cx="157320" cy="332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41EA048-0BA0-4602-AE28-45E7367E66F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19600" y="2938480"/>
                <a:ext cx="19296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2753F53-51D7-40DF-8D21-49A20309D683}"/>
                  </a:ext>
                </a:extLst>
              </p14:cNvPr>
              <p14:cNvContentPartPr/>
              <p14:nvPr/>
            </p14:nvContentPartPr>
            <p14:xfrm>
              <a:off x="7744440" y="3118840"/>
              <a:ext cx="303120" cy="164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2753F53-51D7-40DF-8D21-49A20309D68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26440" y="3101200"/>
                <a:ext cx="3387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B123391-ECA8-4E8A-88F1-D5EA30BEC1F0}"/>
                  </a:ext>
                </a:extLst>
              </p14:cNvPr>
              <p14:cNvContentPartPr/>
              <p14:nvPr/>
            </p14:nvContentPartPr>
            <p14:xfrm>
              <a:off x="8198760" y="3128920"/>
              <a:ext cx="10440" cy="1213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B123391-ECA8-4E8A-88F1-D5EA30BEC1F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180760" y="3111280"/>
                <a:ext cx="460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B6F63DC-D601-4E03-9E22-A5F7B7FC5B76}"/>
                  </a:ext>
                </a:extLst>
              </p14:cNvPr>
              <p14:cNvContentPartPr/>
              <p14:nvPr/>
            </p14:nvContentPartPr>
            <p14:xfrm>
              <a:off x="8202720" y="2956120"/>
              <a:ext cx="16560" cy="219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B6F63DC-D601-4E03-9E22-A5F7B7FC5B7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85080" y="2938480"/>
                <a:ext cx="522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6883802-5AF9-48BC-AC61-E8EE197D808B}"/>
                  </a:ext>
                </a:extLst>
              </p14:cNvPr>
              <p14:cNvContentPartPr/>
              <p14:nvPr/>
            </p14:nvContentPartPr>
            <p14:xfrm>
              <a:off x="8330880" y="2885200"/>
              <a:ext cx="443160" cy="331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6883802-5AF9-48BC-AC61-E8EE197D808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312880" y="2867200"/>
                <a:ext cx="47880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03DC448-1948-47F4-8BF5-4A06CF08FB41}"/>
                  </a:ext>
                </a:extLst>
              </p14:cNvPr>
              <p14:cNvContentPartPr/>
              <p14:nvPr/>
            </p14:nvContentPartPr>
            <p14:xfrm>
              <a:off x="3952920" y="2986000"/>
              <a:ext cx="1292040" cy="9871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03DC448-1948-47F4-8BF5-4A06CF08FB4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35280" y="2968354"/>
                <a:ext cx="1327680" cy="1022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10E28E4-1E94-43BE-862B-3AFD6AC078B4}"/>
                  </a:ext>
                </a:extLst>
              </p14:cNvPr>
              <p14:cNvContentPartPr/>
              <p14:nvPr/>
            </p14:nvContentPartPr>
            <p14:xfrm>
              <a:off x="3464400" y="3726880"/>
              <a:ext cx="336600" cy="308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10E28E4-1E94-43BE-862B-3AFD6AC078B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446419" y="3708880"/>
                <a:ext cx="372202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973954F-2B6B-42D9-A282-03EA68186710}"/>
                  </a:ext>
                </a:extLst>
              </p14:cNvPr>
              <p14:cNvContentPartPr/>
              <p14:nvPr/>
            </p14:nvContentPartPr>
            <p14:xfrm>
              <a:off x="5635920" y="3809680"/>
              <a:ext cx="33120" cy="1004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973954F-2B6B-42D9-A282-03EA6818671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618280" y="3792040"/>
                <a:ext cx="687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36F5775-47DF-48ED-8CE9-418675E2FA8C}"/>
                  </a:ext>
                </a:extLst>
              </p14:cNvPr>
              <p14:cNvContentPartPr/>
              <p14:nvPr/>
            </p14:nvContentPartPr>
            <p14:xfrm>
              <a:off x="5607840" y="3646960"/>
              <a:ext cx="360" cy="126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36F5775-47DF-48ED-8CE9-418675E2FA8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589840" y="3628960"/>
                <a:ext cx="36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222653F-46F9-4DED-A719-5F91EA998ABA}"/>
                  </a:ext>
                </a:extLst>
              </p14:cNvPr>
              <p14:cNvContentPartPr/>
              <p14:nvPr/>
            </p14:nvContentPartPr>
            <p14:xfrm>
              <a:off x="5793240" y="3758560"/>
              <a:ext cx="142920" cy="192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222653F-46F9-4DED-A719-5F91EA998AB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775240" y="3740920"/>
                <a:ext cx="1785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879D28F-4A17-4636-8B91-2C3823EDE204}"/>
                  </a:ext>
                </a:extLst>
              </p14:cNvPr>
              <p14:cNvContentPartPr/>
              <p14:nvPr/>
            </p14:nvContentPartPr>
            <p14:xfrm>
              <a:off x="6326400" y="3607360"/>
              <a:ext cx="248400" cy="5936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879D28F-4A17-4636-8B91-2C3823EDE20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308400" y="3589720"/>
                <a:ext cx="284040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44E54D-5C97-44B2-ADD7-0DEC0123847F}"/>
                  </a:ext>
                </a:extLst>
              </p14:cNvPr>
              <p14:cNvContentPartPr/>
              <p14:nvPr/>
            </p14:nvContentPartPr>
            <p14:xfrm>
              <a:off x="1350840" y="2273560"/>
              <a:ext cx="540000" cy="317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44E54D-5C97-44B2-ADD7-0DEC0123847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32840" y="2255560"/>
                <a:ext cx="57564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70B4BFE-4C60-4FFA-8F4F-B1930094DA29}"/>
                  </a:ext>
                </a:extLst>
              </p14:cNvPr>
              <p14:cNvContentPartPr/>
              <p14:nvPr/>
            </p14:nvContentPartPr>
            <p14:xfrm>
              <a:off x="1767360" y="1862800"/>
              <a:ext cx="140400" cy="320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70B4BFE-4C60-4FFA-8F4F-B1930094DA2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749720" y="1845160"/>
                <a:ext cx="17604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E5B7A9D-87D9-4D9B-8118-B7B14881ABC2}"/>
                  </a:ext>
                </a:extLst>
              </p14:cNvPr>
              <p14:cNvContentPartPr/>
              <p14:nvPr/>
            </p14:nvContentPartPr>
            <p14:xfrm>
              <a:off x="2183880" y="2045320"/>
              <a:ext cx="64440" cy="57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E5B7A9D-87D9-4D9B-8118-B7B14881ABC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166240" y="2027680"/>
                <a:ext cx="1000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AAE79BF-9A7D-4B6A-9D0F-35FA14A218BC}"/>
                  </a:ext>
                </a:extLst>
              </p14:cNvPr>
              <p14:cNvContentPartPr/>
              <p14:nvPr/>
            </p14:nvContentPartPr>
            <p14:xfrm>
              <a:off x="2356680" y="1915360"/>
              <a:ext cx="100800" cy="6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AAE79BF-9A7D-4B6A-9D0F-35FA14A218B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339040" y="1897360"/>
                <a:ext cx="1364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462516-258D-4160-93D3-4F18DD1DFA6C}"/>
                  </a:ext>
                </a:extLst>
              </p14:cNvPr>
              <p14:cNvContentPartPr/>
              <p14:nvPr/>
            </p14:nvContentPartPr>
            <p14:xfrm>
              <a:off x="2569800" y="1836160"/>
              <a:ext cx="29520" cy="23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462516-258D-4160-93D3-4F18DD1DFA6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552160" y="1818520"/>
                <a:ext cx="651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F036E0D-7679-4EC2-93A0-B92E82F09159}"/>
                  </a:ext>
                </a:extLst>
              </p14:cNvPr>
              <p14:cNvContentPartPr/>
              <p14:nvPr/>
            </p14:nvContentPartPr>
            <p14:xfrm>
              <a:off x="2712360" y="1740760"/>
              <a:ext cx="25200" cy="16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F036E0D-7679-4EC2-93A0-B92E82F0915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694720" y="1723120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BC7C1C0-BF82-4A72-AA5A-9D26AD6FAF9A}"/>
                  </a:ext>
                </a:extLst>
              </p14:cNvPr>
              <p14:cNvContentPartPr/>
              <p14:nvPr/>
            </p14:nvContentPartPr>
            <p14:xfrm>
              <a:off x="2874720" y="1544920"/>
              <a:ext cx="184680" cy="121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BC7C1C0-BF82-4A72-AA5A-9D26AD6FAF9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857046" y="1526920"/>
                <a:ext cx="22039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12FC8E0-DA59-40D0-B014-3F2EEBC19525}"/>
                  </a:ext>
                </a:extLst>
              </p14:cNvPr>
              <p14:cNvContentPartPr/>
              <p14:nvPr/>
            </p14:nvContentPartPr>
            <p14:xfrm>
              <a:off x="2294760" y="1464280"/>
              <a:ext cx="112680" cy="282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12FC8E0-DA59-40D0-B014-3F2EEBC1952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277120" y="1446280"/>
                <a:ext cx="14832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A106D8D-B228-42E0-AAFB-60679025204E}"/>
                  </a:ext>
                </a:extLst>
              </p14:cNvPr>
              <p14:cNvContentPartPr/>
              <p14:nvPr/>
            </p14:nvContentPartPr>
            <p14:xfrm>
              <a:off x="2488800" y="1683160"/>
              <a:ext cx="56520" cy="94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A106D8D-B228-42E0-AAFB-60679025204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471160" y="1665520"/>
                <a:ext cx="921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3BF9219-352C-4D20-BC10-1110EE858780}"/>
                  </a:ext>
                </a:extLst>
              </p14:cNvPr>
              <p14:cNvContentPartPr/>
              <p14:nvPr/>
            </p14:nvContentPartPr>
            <p14:xfrm>
              <a:off x="2063280" y="1462120"/>
              <a:ext cx="151560" cy="41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3BF9219-352C-4D20-BC10-1110EE85878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045280" y="1444480"/>
                <a:ext cx="187200" cy="7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85430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14:cNvPr>
              <p14:cNvContentPartPr/>
              <p14:nvPr/>
            </p14:nvContentPartPr>
            <p14:xfrm>
              <a:off x="1523640" y="201400"/>
              <a:ext cx="6579000" cy="550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640" y="183760"/>
                <a:ext cx="661464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14:cNvPr>
              <p14:cNvContentPartPr/>
              <p14:nvPr/>
            </p14:nvContentPartPr>
            <p14:xfrm>
              <a:off x="4367280" y="1045960"/>
              <a:ext cx="253080" cy="139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9280" y="1028320"/>
                <a:ext cx="288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14:cNvPr>
              <p14:cNvContentPartPr/>
              <p14:nvPr/>
            </p14:nvContentPartPr>
            <p14:xfrm>
              <a:off x="4875600" y="1003840"/>
              <a:ext cx="115200" cy="234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57960" y="986200"/>
                <a:ext cx="1508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14:cNvPr>
              <p14:cNvContentPartPr/>
              <p14:nvPr/>
            </p14:nvContentPartPr>
            <p14:xfrm>
              <a:off x="6095640" y="821680"/>
              <a:ext cx="896040" cy="793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7640" y="803680"/>
                <a:ext cx="931680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14:cNvPr>
              <p14:cNvContentPartPr/>
              <p14:nvPr/>
            </p14:nvContentPartPr>
            <p14:xfrm>
              <a:off x="5089800" y="887200"/>
              <a:ext cx="692280" cy="646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1800" y="869210"/>
                <a:ext cx="727920" cy="682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14:cNvPr>
              <p14:cNvContentPartPr/>
              <p14:nvPr/>
            </p14:nvContentPartPr>
            <p14:xfrm>
              <a:off x="3717120" y="924280"/>
              <a:ext cx="428400" cy="264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99480" y="906280"/>
                <a:ext cx="464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14:cNvPr>
              <p14:cNvContentPartPr/>
              <p14:nvPr/>
            </p14:nvContentPartPr>
            <p14:xfrm>
              <a:off x="3200160" y="852280"/>
              <a:ext cx="298800" cy="316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82160" y="834640"/>
                <a:ext cx="3344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14:cNvPr>
              <p14:cNvContentPartPr/>
              <p14:nvPr/>
            </p14:nvContentPartPr>
            <p14:xfrm>
              <a:off x="7301640" y="822760"/>
              <a:ext cx="34200" cy="347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83640" y="804760"/>
                <a:ext cx="698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14:cNvPr>
              <p14:cNvContentPartPr/>
              <p14:nvPr/>
            </p14:nvContentPartPr>
            <p14:xfrm>
              <a:off x="7203000" y="994120"/>
              <a:ext cx="2034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85000" y="976480"/>
                <a:ext cx="239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14:cNvPr>
              <p14:cNvContentPartPr/>
              <p14:nvPr/>
            </p14:nvContentPartPr>
            <p14:xfrm>
              <a:off x="7445280" y="855880"/>
              <a:ext cx="317880" cy="28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27640" y="837880"/>
                <a:ext cx="3535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14:cNvPr>
              <p14:cNvContentPartPr/>
              <p14:nvPr/>
            </p14:nvContentPartPr>
            <p14:xfrm>
              <a:off x="7777560" y="934360"/>
              <a:ext cx="106560" cy="20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59920" y="916720"/>
                <a:ext cx="1422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14:cNvPr>
              <p14:cNvContentPartPr/>
              <p14:nvPr/>
            </p14:nvContentPartPr>
            <p14:xfrm>
              <a:off x="7943880" y="962800"/>
              <a:ext cx="200160" cy="194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25880" y="945160"/>
                <a:ext cx="2358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14:cNvPr>
              <p14:cNvContentPartPr/>
              <p14:nvPr/>
            </p14:nvContentPartPr>
            <p14:xfrm>
              <a:off x="8402880" y="1000960"/>
              <a:ext cx="224640" cy="123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84880" y="983320"/>
                <a:ext cx="2602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14:cNvPr>
              <p14:cNvContentPartPr/>
              <p14:nvPr/>
            </p14:nvContentPartPr>
            <p14:xfrm>
              <a:off x="4117080" y="1290040"/>
              <a:ext cx="507960" cy="265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99080" y="1272040"/>
                <a:ext cx="5436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14:cNvPr>
              <p14:cNvContentPartPr/>
              <p14:nvPr/>
            </p14:nvContentPartPr>
            <p14:xfrm>
              <a:off x="3443880" y="1427560"/>
              <a:ext cx="568800" cy="349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26240" y="1409920"/>
                <a:ext cx="6044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14:cNvPr>
              <p14:cNvContentPartPr/>
              <p14:nvPr/>
            </p14:nvContentPartPr>
            <p14:xfrm>
              <a:off x="1940160" y="2194720"/>
              <a:ext cx="101880" cy="99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22160" y="2176720"/>
                <a:ext cx="1375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14:cNvPr>
              <p14:cNvContentPartPr/>
              <p14:nvPr/>
            </p14:nvContentPartPr>
            <p14:xfrm>
              <a:off x="3230400" y="1899880"/>
              <a:ext cx="276120" cy="37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12760" y="1881897"/>
                <a:ext cx="311760" cy="414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14:cNvPr>
              <p14:cNvContentPartPr/>
              <p14:nvPr/>
            </p14:nvContentPartPr>
            <p14:xfrm>
              <a:off x="3738720" y="1970800"/>
              <a:ext cx="189720" cy="304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20720" y="1952800"/>
                <a:ext cx="2253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14:cNvPr>
              <p14:cNvContentPartPr/>
              <p14:nvPr/>
            </p14:nvContentPartPr>
            <p14:xfrm>
              <a:off x="4032840" y="1970800"/>
              <a:ext cx="19440" cy="256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15200" y="1952800"/>
                <a:ext cx="55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14:cNvPr>
              <p14:cNvContentPartPr/>
              <p14:nvPr/>
            </p14:nvContentPartPr>
            <p14:xfrm>
              <a:off x="4141560" y="2032360"/>
              <a:ext cx="132480" cy="182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23920" y="2014720"/>
                <a:ext cx="1681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14:cNvPr>
              <p14:cNvContentPartPr/>
              <p14:nvPr/>
            </p14:nvContentPartPr>
            <p14:xfrm>
              <a:off x="4307520" y="2103640"/>
              <a:ext cx="190440" cy="131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89880" y="2086000"/>
                <a:ext cx="2260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14:cNvPr>
              <p14:cNvContentPartPr/>
              <p14:nvPr/>
            </p14:nvContentPartPr>
            <p14:xfrm>
              <a:off x="4541880" y="2062240"/>
              <a:ext cx="204480" cy="533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23880" y="2044240"/>
                <a:ext cx="24012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14:cNvPr>
              <p14:cNvContentPartPr/>
              <p14:nvPr/>
            </p14:nvContentPartPr>
            <p14:xfrm>
              <a:off x="5018160" y="1798000"/>
              <a:ext cx="21240" cy="397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00520" y="1780000"/>
                <a:ext cx="5688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14:cNvPr>
              <p14:cNvContentPartPr/>
              <p14:nvPr/>
            </p14:nvContentPartPr>
            <p14:xfrm>
              <a:off x="4917000" y="2019400"/>
              <a:ext cx="216000" cy="53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99000" y="2001400"/>
                <a:ext cx="251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14:cNvPr>
              <p14:cNvContentPartPr/>
              <p14:nvPr/>
            </p14:nvContentPartPr>
            <p14:xfrm>
              <a:off x="5233440" y="1787560"/>
              <a:ext cx="140760" cy="324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215440" y="1769920"/>
                <a:ext cx="1764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14:cNvPr>
              <p14:cNvContentPartPr/>
              <p14:nvPr/>
            </p14:nvContentPartPr>
            <p14:xfrm>
              <a:off x="5475000" y="1952080"/>
              <a:ext cx="142200" cy="192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57000" y="1934440"/>
                <a:ext cx="1778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14:cNvPr>
              <p14:cNvContentPartPr/>
              <p14:nvPr/>
            </p14:nvContentPartPr>
            <p14:xfrm>
              <a:off x="6466800" y="1848760"/>
              <a:ext cx="25200" cy="16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449160" y="1830760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14:cNvPr>
              <p14:cNvContentPartPr/>
              <p14:nvPr/>
            </p14:nvContentPartPr>
            <p14:xfrm>
              <a:off x="6636000" y="1919680"/>
              <a:ext cx="79560" cy="192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18000" y="1902040"/>
                <a:ext cx="1152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14:cNvPr>
              <p14:cNvContentPartPr/>
              <p14:nvPr/>
            </p14:nvContentPartPr>
            <p14:xfrm>
              <a:off x="7035600" y="1765240"/>
              <a:ext cx="221400" cy="583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17960" y="1747600"/>
                <a:ext cx="25704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14:cNvPr>
              <p14:cNvContentPartPr/>
              <p14:nvPr/>
            </p14:nvContentPartPr>
            <p14:xfrm>
              <a:off x="8625000" y="1900960"/>
              <a:ext cx="356040" cy="171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607360" y="1882960"/>
                <a:ext cx="3916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14:cNvPr>
              <p14:cNvContentPartPr/>
              <p14:nvPr/>
            </p14:nvContentPartPr>
            <p14:xfrm>
              <a:off x="7487400" y="1729240"/>
              <a:ext cx="1036800" cy="419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69760" y="1711240"/>
                <a:ext cx="107244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14:cNvPr>
              <p14:cNvContentPartPr/>
              <p14:nvPr/>
            </p14:nvContentPartPr>
            <p14:xfrm>
              <a:off x="5902320" y="1940200"/>
              <a:ext cx="617400" cy="187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884320" y="1922200"/>
                <a:ext cx="6530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14:cNvPr>
              <p14:cNvContentPartPr/>
              <p14:nvPr/>
            </p14:nvContentPartPr>
            <p14:xfrm>
              <a:off x="558480" y="1335040"/>
              <a:ext cx="1518480" cy="2667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40840" y="1317040"/>
                <a:ext cx="1554120" cy="27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52F767B-9611-4CCE-93EC-C76998BD9BEB}"/>
                  </a:ext>
                </a:extLst>
              </p14:cNvPr>
              <p14:cNvContentPartPr/>
              <p14:nvPr/>
            </p14:nvContentPartPr>
            <p14:xfrm>
              <a:off x="5079720" y="2326480"/>
              <a:ext cx="720000" cy="415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52F767B-9611-4CCE-93EC-C76998BD9BE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62080" y="2308496"/>
                <a:ext cx="755640" cy="451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3AFA915-8FB0-4ABA-80B7-30CAFEF99DCB}"/>
                  </a:ext>
                </a:extLst>
              </p14:cNvPr>
              <p14:cNvContentPartPr/>
              <p14:nvPr/>
            </p14:nvContentPartPr>
            <p14:xfrm>
              <a:off x="3718920" y="2381200"/>
              <a:ext cx="1178280" cy="579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3AFA915-8FB0-4ABA-80B7-30CAFEF99DC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700920" y="2363560"/>
                <a:ext cx="121392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AD46206-447B-4A55-8713-89937031FCA1}"/>
                  </a:ext>
                </a:extLst>
              </p14:cNvPr>
              <p14:cNvContentPartPr/>
              <p14:nvPr/>
            </p14:nvContentPartPr>
            <p14:xfrm>
              <a:off x="7426560" y="2346640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AD46206-447B-4A55-8713-89937031FCA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408560" y="2329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6D3AEA9-AD90-416B-8783-E3A05EF1B5A4}"/>
                  </a:ext>
                </a:extLst>
              </p14:cNvPr>
              <p14:cNvContentPartPr/>
              <p14:nvPr/>
            </p14:nvContentPartPr>
            <p14:xfrm>
              <a:off x="7600440" y="2448160"/>
              <a:ext cx="150840" cy="235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6D3AEA9-AD90-416B-8783-E3A05EF1B5A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582800" y="2430160"/>
                <a:ext cx="1864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9B66776-041D-47E3-98E9-1F226F2BA6A8}"/>
                  </a:ext>
                </a:extLst>
              </p14:cNvPr>
              <p14:cNvContentPartPr/>
              <p14:nvPr/>
            </p14:nvContentPartPr>
            <p14:xfrm>
              <a:off x="6522600" y="2427640"/>
              <a:ext cx="905760" cy="259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9B66776-041D-47E3-98E9-1F226F2BA6A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504600" y="2410000"/>
                <a:ext cx="9414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CF72AB0-A552-4048-96FF-D24FE607A40C}"/>
                  </a:ext>
                </a:extLst>
              </p14:cNvPr>
              <p14:cNvContentPartPr/>
              <p14:nvPr/>
            </p14:nvContentPartPr>
            <p14:xfrm>
              <a:off x="6126240" y="2447800"/>
              <a:ext cx="241920" cy="258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CF72AB0-A552-4048-96FF-D24FE607A40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108240" y="2429800"/>
                <a:ext cx="2775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38CF6D7-5D81-4FFE-A1CF-B2417A7193A4}"/>
                  </a:ext>
                </a:extLst>
              </p14:cNvPr>
              <p14:cNvContentPartPr/>
              <p14:nvPr/>
            </p14:nvContentPartPr>
            <p14:xfrm>
              <a:off x="1330320" y="2252680"/>
              <a:ext cx="1522800" cy="1357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38CF6D7-5D81-4FFE-A1CF-B2417A7193A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312680" y="2235035"/>
                <a:ext cx="1558440" cy="1393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5018D-8EF8-4A5B-84A3-AB8DAC252D99}"/>
                  </a:ext>
                </a:extLst>
              </p14:cNvPr>
              <p14:cNvContentPartPr/>
              <p14:nvPr/>
            </p14:nvContentPartPr>
            <p14:xfrm>
              <a:off x="2112960" y="987280"/>
              <a:ext cx="269280" cy="253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5018D-8EF8-4A5B-84A3-AB8DAC252D9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095296" y="969280"/>
                <a:ext cx="304968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460EFBB-E10C-4E64-B4D9-E58AD767D57A}"/>
                  </a:ext>
                </a:extLst>
              </p14:cNvPr>
              <p14:cNvContentPartPr/>
              <p14:nvPr/>
            </p14:nvContentPartPr>
            <p14:xfrm>
              <a:off x="3350640" y="3067720"/>
              <a:ext cx="296640" cy="36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460EFBB-E10C-4E64-B4D9-E58AD767D57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333000" y="3050080"/>
                <a:ext cx="3322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0E415EC-8698-415C-97C4-9DF27798FCDE}"/>
                  </a:ext>
                </a:extLst>
              </p14:cNvPr>
              <p14:cNvContentPartPr/>
              <p14:nvPr/>
            </p14:nvContentPartPr>
            <p14:xfrm>
              <a:off x="5587680" y="3131800"/>
              <a:ext cx="123480" cy="288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0E415EC-8698-415C-97C4-9DF27798FCD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569680" y="3114160"/>
                <a:ext cx="1591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49921DE-3652-46B1-ACED-48819DD74B14}"/>
                  </a:ext>
                </a:extLst>
              </p14:cNvPr>
              <p14:cNvContentPartPr/>
              <p14:nvPr/>
            </p14:nvContentPartPr>
            <p14:xfrm>
              <a:off x="5597760" y="2946400"/>
              <a:ext cx="152640" cy="81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49921DE-3652-46B1-ACED-48819DD74B1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79760" y="2928760"/>
                <a:ext cx="1882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6D465FF-3985-49C5-A5D7-AF114BC77728}"/>
                  </a:ext>
                </a:extLst>
              </p14:cNvPr>
              <p14:cNvContentPartPr/>
              <p14:nvPr/>
            </p14:nvContentPartPr>
            <p14:xfrm>
              <a:off x="6035880" y="3134320"/>
              <a:ext cx="368640" cy="2487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6D465FF-3985-49C5-A5D7-AF114BC7772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17880" y="3116680"/>
                <a:ext cx="4042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10DC08C-71C9-4A7F-AA0A-9F40735F8B23}"/>
                  </a:ext>
                </a:extLst>
              </p14:cNvPr>
              <p14:cNvContentPartPr/>
              <p14:nvPr/>
            </p14:nvContentPartPr>
            <p14:xfrm>
              <a:off x="6478320" y="3139000"/>
              <a:ext cx="235080" cy="190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10DC08C-71C9-4A7F-AA0A-9F40735F8B2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460320" y="3121000"/>
                <a:ext cx="2707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E7A1BB0-8B23-414C-B6D3-1C8E4B4C5012}"/>
                  </a:ext>
                </a:extLst>
              </p14:cNvPr>
              <p14:cNvContentPartPr/>
              <p14:nvPr/>
            </p14:nvContentPartPr>
            <p14:xfrm>
              <a:off x="7120200" y="3098680"/>
              <a:ext cx="348480" cy="209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E7A1BB0-8B23-414C-B6D3-1C8E4B4C501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102200" y="3080680"/>
                <a:ext cx="3841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41EA048-0BA0-4602-AE28-45E7367E66F4}"/>
                  </a:ext>
                </a:extLst>
              </p14:cNvPr>
              <p14:cNvContentPartPr/>
              <p14:nvPr/>
            </p14:nvContentPartPr>
            <p14:xfrm>
              <a:off x="6837600" y="2956120"/>
              <a:ext cx="157320" cy="332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41EA048-0BA0-4602-AE28-45E7367E66F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19600" y="2938480"/>
                <a:ext cx="19296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2753F53-51D7-40DF-8D21-49A20309D683}"/>
                  </a:ext>
                </a:extLst>
              </p14:cNvPr>
              <p14:cNvContentPartPr/>
              <p14:nvPr/>
            </p14:nvContentPartPr>
            <p14:xfrm>
              <a:off x="7744440" y="3118840"/>
              <a:ext cx="303120" cy="164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2753F53-51D7-40DF-8D21-49A20309D68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26440" y="3101200"/>
                <a:ext cx="3387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B123391-ECA8-4E8A-88F1-D5EA30BEC1F0}"/>
                  </a:ext>
                </a:extLst>
              </p14:cNvPr>
              <p14:cNvContentPartPr/>
              <p14:nvPr/>
            </p14:nvContentPartPr>
            <p14:xfrm>
              <a:off x="8198760" y="3128920"/>
              <a:ext cx="10440" cy="1213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B123391-ECA8-4E8A-88F1-D5EA30BEC1F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180760" y="3111280"/>
                <a:ext cx="460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B6F63DC-D601-4E03-9E22-A5F7B7FC5B76}"/>
                  </a:ext>
                </a:extLst>
              </p14:cNvPr>
              <p14:cNvContentPartPr/>
              <p14:nvPr/>
            </p14:nvContentPartPr>
            <p14:xfrm>
              <a:off x="8202720" y="2956120"/>
              <a:ext cx="16560" cy="219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B6F63DC-D601-4E03-9E22-A5F7B7FC5B7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85080" y="2938480"/>
                <a:ext cx="522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6883802-5AF9-48BC-AC61-E8EE197D808B}"/>
                  </a:ext>
                </a:extLst>
              </p14:cNvPr>
              <p14:cNvContentPartPr/>
              <p14:nvPr/>
            </p14:nvContentPartPr>
            <p14:xfrm>
              <a:off x="8330880" y="2885200"/>
              <a:ext cx="443160" cy="331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6883802-5AF9-48BC-AC61-E8EE197D808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312880" y="2867200"/>
                <a:ext cx="47880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03DC448-1948-47F4-8BF5-4A06CF08FB41}"/>
                  </a:ext>
                </a:extLst>
              </p14:cNvPr>
              <p14:cNvContentPartPr/>
              <p14:nvPr/>
            </p14:nvContentPartPr>
            <p14:xfrm>
              <a:off x="3952920" y="2986000"/>
              <a:ext cx="1292040" cy="9871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03DC448-1948-47F4-8BF5-4A06CF08FB4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35280" y="2968354"/>
                <a:ext cx="1327680" cy="1022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10E28E4-1E94-43BE-862B-3AFD6AC078B4}"/>
                  </a:ext>
                </a:extLst>
              </p14:cNvPr>
              <p14:cNvContentPartPr/>
              <p14:nvPr/>
            </p14:nvContentPartPr>
            <p14:xfrm>
              <a:off x="3464400" y="3726880"/>
              <a:ext cx="336600" cy="308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10E28E4-1E94-43BE-862B-3AFD6AC078B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446419" y="3708880"/>
                <a:ext cx="372202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973954F-2B6B-42D9-A282-03EA68186710}"/>
                  </a:ext>
                </a:extLst>
              </p14:cNvPr>
              <p14:cNvContentPartPr/>
              <p14:nvPr/>
            </p14:nvContentPartPr>
            <p14:xfrm>
              <a:off x="5635920" y="3809680"/>
              <a:ext cx="33120" cy="1004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973954F-2B6B-42D9-A282-03EA6818671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618280" y="3792040"/>
                <a:ext cx="687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36F5775-47DF-48ED-8CE9-418675E2FA8C}"/>
                  </a:ext>
                </a:extLst>
              </p14:cNvPr>
              <p14:cNvContentPartPr/>
              <p14:nvPr/>
            </p14:nvContentPartPr>
            <p14:xfrm>
              <a:off x="5607840" y="3646960"/>
              <a:ext cx="360" cy="126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36F5775-47DF-48ED-8CE9-418675E2FA8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589840" y="3628960"/>
                <a:ext cx="36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222653F-46F9-4DED-A719-5F91EA998ABA}"/>
                  </a:ext>
                </a:extLst>
              </p14:cNvPr>
              <p14:cNvContentPartPr/>
              <p14:nvPr/>
            </p14:nvContentPartPr>
            <p14:xfrm>
              <a:off x="5793240" y="3758560"/>
              <a:ext cx="142920" cy="192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222653F-46F9-4DED-A719-5F91EA998AB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775240" y="3740920"/>
                <a:ext cx="1785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879D28F-4A17-4636-8B91-2C3823EDE204}"/>
                  </a:ext>
                </a:extLst>
              </p14:cNvPr>
              <p14:cNvContentPartPr/>
              <p14:nvPr/>
            </p14:nvContentPartPr>
            <p14:xfrm>
              <a:off x="6326400" y="3607360"/>
              <a:ext cx="248400" cy="5936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879D28F-4A17-4636-8B91-2C3823EDE20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308400" y="3589720"/>
                <a:ext cx="284040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44E54D-5C97-44B2-ADD7-0DEC0123847F}"/>
                  </a:ext>
                </a:extLst>
              </p14:cNvPr>
              <p14:cNvContentPartPr/>
              <p14:nvPr/>
            </p14:nvContentPartPr>
            <p14:xfrm>
              <a:off x="1350840" y="2273560"/>
              <a:ext cx="540000" cy="317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44E54D-5C97-44B2-ADD7-0DEC0123847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32840" y="2255560"/>
                <a:ext cx="57564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70B4BFE-4C60-4FFA-8F4F-B1930094DA29}"/>
                  </a:ext>
                </a:extLst>
              </p14:cNvPr>
              <p14:cNvContentPartPr/>
              <p14:nvPr/>
            </p14:nvContentPartPr>
            <p14:xfrm>
              <a:off x="1767360" y="1862800"/>
              <a:ext cx="140400" cy="320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70B4BFE-4C60-4FFA-8F4F-B1930094DA2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749720" y="1845160"/>
                <a:ext cx="17604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E5B7A9D-87D9-4D9B-8118-B7B14881ABC2}"/>
                  </a:ext>
                </a:extLst>
              </p14:cNvPr>
              <p14:cNvContentPartPr/>
              <p14:nvPr/>
            </p14:nvContentPartPr>
            <p14:xfrm>
              <a:off x="2183880" y="2045320"/>
              <a:ext cx="64440" cy="57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E5B7A9D-87D9-4D9B-8118-B7B14881ABC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166240" y="2027680"/>
                <a:ext cx="1000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AAE79BF-9A7D-4B6A-9D0F-35FA14A218BC}"/>
                  </a:ext>
                </a:extLst>
              </p14:cNvPr>
              <p14:cNvContentPartPr/>
              <p14:nvPr/>
            </p14:nvContentPartPr>
            <p14:xfrm>
              <a:off x="2356680" y="1915360"/>
              <a:ext cx="100800" cy="6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AAE79BF-9A7D-4B6A-9D0F-35FA14A218B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339040" y="1897360"/>
                <a:ext cx="1364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462516-258D-4160-93D3-4F18DD1DFA6C}"/>
                  </a:ext>
                </a:extLst>
              </p14:cNvPr>
              <p14:cNvContentPartPr/>
              <p14:nvPr/>
            </p14:nvContentPartPr>
            <p14:xfrm>
              <a:off x="2569800" y="1836160"/>
              <a:ext cx="29520" cy="23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462516-258D-4160-93D3-4F18DD1DFA6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552160" y="1818520"/>
                <a:ext cx="651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F036E0D-7679-4EC2-93A0-B92E82F09159}"/>
                  </a:ext>
                </a:extLst>
              </p14:cNvPr>
              <p14:cNvContentPartPr/>
              <p14:nvPr/>
            </p14:nvContentPartPr>
            <p14:xfrm>
              <a:off x="2712360" y="1740760"/>
              <a:ext cx="25200" cy="16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F036E0D-7679-4EC2-93A0-B92E82F0915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694720" y="1723120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BC7C1C0-BF82-4A72-AA5A-9D26AD6FAF9A}"/>
                  </a:ext>
                </a:extLst>
              </p14:cNvPr>
              <p14:cNvContentPartPr/>
              <p14:nvPr/>
            </p14:nvContentPartPr>
            <p14:xfrm>
              <a:off x="2874720" y="1544920"/>
              <a:ext cx="184680" cy="121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BC7C1C0-BF82-4A72-AA5A-9D26AD6FAF9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857046" y="1526920"/>
                <a:ext cx="22039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12FC8E0-DA59-40D0-B014-3F2EEBC19525}"/>
                  </a:ext>
                </a:extLst>
              </p14:cNvPr>
              <p14:cNvContentPartPr/>
              <p14:nvPr/>
            </p14:nvContentPartPr>
            <p14:xfrm>
              <a:off x="2294760" y="1464280"/>
              <a:ext cx="112680" cy="282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12FC8E0-DA59-40D0-B014-3F2EEBC1952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277120" y="1446280"/>
                <a:ext cx="14832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A106D8D-B228-42E0-AAFB-60679025204E}"/>
                  </a:ext>
                </a:extLst>
              </p14:cNvPr>
              <p14:cNvContentPartPr/>
              <p14:nvPr/>
            </p14:nvContentPartPr>
            <p14:xfrm>
              <a:off x="2488800" y="1683160"/>
              <a:ext cx="56520" cy="94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A106D8D-B228-42E0-AAFB-60679025204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471160" y="1665520"/>
                <a:ext cx="921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3BF9219-352C-4D20-BC10-1110EE858780}"/>
                  </a:ext>
                </a:extLst>
              </p14:cNvPr>
              <p14:cNvContentPartPr/>
              <p14:nvPr/>
            </p14:nvContentPartPr>
            <p14:xfrm>
              <a:off x="2063280" y="1462120"/>
              <a:ext cx="151560" cy="41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3BF9219-352C-4D20-BC10-1110EE85878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045280" y="1444480"/>
                <a:ext cx="1872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2BEE29B-5233-428D-B8C7-720891F54825}"/>
                  </a:ext>
                </a:extLst>
              </p14:cNvPr>
              <p14:cNvContentPartPr/>
              <p14:nvPr/>
            </p14:nvContentPartPr>
            <p14:xfrm>
              <a:off x="1229160" y="1872880"/>
              <a:ext cx="830160" cy="4845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2BEE29B-5233-428D-B8C7-720891F5482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211160" y="1854880"/>
                <a:ext cx="865800" cy="52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85650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14:cNvPr>
              <p14:cNvContentPartPr/>
              <p14:nvPr/>
            </p14:nvContentPartPr>
            <p14:xfrm>
              <a:off x="1523640" y="201400"/>
              <a:ext cx="6579000" cy="550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640" y="183760"/>
                <a:ext cx="661464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14:cNvPr>
              <p14:cNvContentPartPr/>
              <p14:nvPr/>
            </p14:nvContentPartPr>
            <p14:xfrm>
              <a:off x="4367280" y="1045960"/>
              <a:ext cx="253080" cy="139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9280" y="1028320"/>
                <a:ext cx="288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14:cNvPr>
              <p14:cNvContentPartPr/>
              <p14:nvPr/>
            </p14:nvContentPartPr>
            <p14:xfrm>
              <a:off x="4875600" y="1003840"/>
              <a:ext cx="115200" cy="234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57960" y="986200"/>
                <a:ext cx="1508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14:cNvPr>
              <p14:cNvContentPartPr/>
              <p14:nvPr/>
            </p14:nvContentPartPr>
            <p14:xfrm>
              <a:off x="6095640" y="821680"/>
              <a:ext cx="896040" cy="793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7640" y="803680"/>
                <a:ext cx="931680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14:cNvPr>
              <p14:cNvContentPartPr/>
              <p14:nvPr/>
            </p14:nvContentPartPr>
            <p14:xfrm>
              <a:off x="5089800" y="887200"/>
              <a:ext cx="692280" cy="646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1800" y="869210"/>
                <a:ext cx="727920" cy="682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14:cNvPr>
              <p14:cNvContentPartPr/>
              <p14:nvPr/>
            </p14:nvContentPartPr>
            <p14:xfrm>
              <a:off x="3717120" y="924280"/>
              <a:ext cx="428400" cy="264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99480" y="906280"/>
                <a:ext cx="464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14:cNvPr>
              <p14:cNvContentPartPr/>
              <p14:nvPr/>
            </p14:nvContentPartPr>
            <p14:xfrm>
              <a:off x="3200160" y="852280"/>
              <a:ext cx="298800" cy="316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82160" y="834640"/>
                <a:ext cx="3344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14:cNvPr>
              <p14:cNvContentPartPr/>
              <p14:nvPr/>
            </p14:nvContentPartPr>
            <p14:xfrm>
              <a:off x="7301640" y="822760"/>
              <a:ext cx="34200" cy="347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83640" y="804760"/>
                <a:ext cx="698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14:cNvPr>
              <p14:cNvContentPartPr/>
              <p14:nvPr/>
            </p14:nvContentPartPr>
            <p14:xfrm>
              <a:off x="7203000" y="994120"/>
              <a:ext cx="2034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85000" y="976480"/>
                <a:ext cx="239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14:cNvPr>
              <p14:cNvContentPartPr/>
              <p14:nvPr/>
            </p14:nvContentPartPr>
            <p14:xfrm>
              <a:off x="7445280" y="855880"/>
              <a:ext cx="317880" cy="28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27640" y="837880"/>
                <a:ext cx="3535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14:cNvPr>
              <p14:cNvContentPartPr/>
              <p14:nvPr/>
            </p14:nvContentPartPr>
            <p14:xfrm>
              <a:off x="7777560" y="934360"/>
              <a:ext cx="106560" cy="20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59920" y="916720"/>
                <a:ext cx="1422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14:cNvPr>
              <p14:cNvContentPartPr/>
              <p14:nvPr/>
            </p14:nvContentPartPr>
            <p14:xfrm>
              <a:off x="7943880" y="962800"/>
              <a:ext cx="200160" cy="194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25880" y="945160"/>
                <a:ext cx="2358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14:cNvPr>
              <p14:cNvContentPartPr/>
              <p14:nvPr/>
            </p14:nvContentPartPr>
            <p14:xfrm>
              <a:off x="8402880" y="1000960"/>
              <a:ext cx="224640" cy="123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84880" y="983320"/>
                <a:ext cx="2602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14:cNvPr>
              <p14:cNvContentPartPr/>
              <p14:nvPr/>
            </p14:nvContentPartPr>
            <p14:xfrm>
              <a:off x="4117080" y="1290040"/>
              <a:ext cx="507960" cy="265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99080" y="1272040"/>
                <a:ext cx="5436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14:cNvPr>
              <p14:cNvContentPartPr/>
              <p14:nvPr/>
            </p14:nvContentPartPr>
            <p14:xfrm>
              <a:off x="3443880" y="1427560"/>
              <a:ext cx="568800" cy="349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26240" y="1409920"/>
                <a:ext cx="6044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14:cNvPr>
              <p14:cNvContentPartPr/>
              <p14:nvPr/>
            </p14:nvContentPartPr>
            <p14:xfrm>
              <a:off x="1940160" y="2194720"/>
              <a:ext cx="101880" cy="99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22160" y="2176720"/>
                <a:ext cx="1375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14:cNvPr>
              <p14:cNvContentPartPr/>
              <p14:nvPr/>
            </p14:nvContentPartPr>
            <p14:xfrm>
              <a:off x="3230400" y="1899880"/>
              <a:ext cx="276120" cy="37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12760" y="1881897"/>
                <a:ext cx="311760" cy="414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14:cNvPr>
              <p14:cNvContentPartPr/>
              <p14:nvPr/>
            </p14:nvContentPartPr>
            <p14:xfrm>
              <a:off x="3738720" y="1970800"/>
              <a:ext cx="189720" cy="304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20720" y="1952800"/>
                <a:ext cx="2253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14:cNvPr>
              <p14:cNvContentPartPr/>
              <p14:nvPr/>
            </p14:nvContentPartPr>
            <p14:xfrm>
              <a:off x="4032840" y="1970800"/>
              <a:ext cx="19440" cy="256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15200" y="1952800"/>
                <a:ext cx="55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14:cNvPr>
              <p14:cNvContentPartPr/>
              <p14:nvPr/>
            </p14:nvContentPartPr>
            <p14:xfrm>
              <a:off x="4141560" y="2032360"/>
              <a:ext cx="132480" cy="182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23920" y="2014720"/>
                <a:ext cx="1681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14:cNvPr>
              <p14:cNvContentPartPr/>
              <p14:nvPr/>
            </p14:nvContentPartPr>
            <p14:xfrm>
              <a:off x="4307520" y="2103640"/>
              <a:ext cx="190440" cy="131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89880" y="2086000"/>
                <a:ext cx="2260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14:cNvPr>
              <p14:cNvContentPartPr/>
              <p14:nvPr/>
            </p14:nvContentPartPr>
            <p14:xfrm>
              <a:off x="4541880" y="2062240"/>
              <a:ext cx="204480" cy="533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23880" y="2044240"/>
                <a:ext cx="24012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14:cNvPr>
              <p14:cNvContentPartPr/>
              <p14:nvPr/>
            </p14:nvContentPartPr>
            <p14:xfrm>
              <a:off x="5018160" y="1798000"/>
              <a:ext cx="21240" cy="397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00520" y="1780000"/>
                <a:ext cx="5688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14:cNvPr>
              <p14:cNvContentPartPr/>
              <p14:nvPr/>
            </p14:nvContentPartPr>
            <p14:xfrm>
              <a:off x="4917000" y="2019400"/>
              <a:ext cx="216000" cy="53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99000" y="2001400"/>
                <a:ext cx="251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14:cNvPr>
              <p14:cNvContentPartPr/>
              <p14:nvPr/>
            </p14:nvContentPartPr>
            <p14:xfrm>
              <a:off x="5233440" y="1787560"/>
              <a:ext cx="140760" cy="324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215440" y="1769920"/>
                <a:ext cx="1764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14:cNvPr>
              <p14:cNvContentPartPr/>
              <p14:nvPr/>
            </p14:nvContentPartPr>
            <p14:xfrm>
              <a:off x="5475000" y="1952080"/>
              <a:ext cx="142200" cy="192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57000" y="1934440"/>
                <a:ext cx="1778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14:cNvPr>
              <p14:cNvContentPartPr/>
              <p14:nvPr/>
            </p14:nvContentPartPr>
            <p14:xfrm>
              <a:off x="6466800" y="1848760"/>
              <a:ext cx="25200" cy="16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449160" y="1830760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14:cNvPr>
              <p14:cNvContentPartPr/>
              <p14:nvPr/>
            </p14:nvContentPartPr>
            <p14:xfrm>
              <a:off x="6636000" y="1919680"/>
              <a:ext cx="79560" cy="192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18000" y="1902040"/>
                <a:ext cx="1152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14:cNvPr>
              <p14:cNvContentPartPr/>
              <p14:nvPr/>
            </p14:nvContentPartPr>
            <p14:xfrm>
              <a:off x="7035600" y="1765240"/>
              <a:ext cx="221400" cy="583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17960" y="1747600"/>
                <a:ext cx="25704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14:cNvPr>
              <p14:cNvContentPartPr/>
              <p14:nvPr/>
            </p14:nvContentPartPr>
            <p14:xfrm>
              <a:off x="8625000" y="1900960"/>
              <a:ext cx="356040" cy="171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607360" y="1882960"/>
                <a:ext cx="3916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14:cNvPr>
              <p14:cNvContentPartPr/>
              <p14:nvPr/>
            </p14:nvContentPartPr>
            <p14:xfrm>
              <a:off x="7487400" y="1729240"/>
              <a:ext cx="1036800" cy="419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69760" y="1711240"/>
                <a:ext cx="107244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14:cNvPr>
              <p14:cNvContentPartPr/>
              <p14:nvPr/>
            </p14:nvContentPartPr>
            <p14:xfrm>
              <a:off x="5902320" y="1940200"/>
              <a:ext cx="617400" cy="187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884320" y="1922200"/>
                <a:ext cx="6530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14:cNvPr>
              <p14:cNvContentPartPr/>
              <p14:nvPr/>
            </p14:nvContentPartPr>
            <p14:xfrm>
              <a:off x="558480" y="1335040"/>
              <a:ext cx="1518480" cy="2667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40840" y="1317040"/>
                <a:ext cx="1554120" cy="27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52F767B-9611-4CCE-93EC-C76998BD9BEB}"/>
                  </a:ext>
                </a:extLst>
              </p14:cNvPr>
              <p14:cNvContentPartPr/>
              <p14:nvPr/>
            </p14:nvContentPartPr>
            <p14:xfrm>
              <a:off x="5079720" y="2326480"/>
              <a:ext cx="720000" cy="415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52F767B-9611-4CCE-93EC-C76998BD9BE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62080" y="2308496"/>
                <a:ext cx="755640" cy="451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3AFA915-8FB0-4ABA-80B7-30CAFEF99DCB}"/>
                  </a:ext>
                </a:extLst>
              </p14:cNvPr>
              <p14:cNvContentPartPr/>
              <p14:nvPr/>
            </p14:nvContentPartPr>
            <p14:xfrm>
              <a:off x="3718920" y="2381200"/>
              <a:ext cx="1178280" cy="579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3AFA915-8FB0-4ABA-80B7-30CAFEF99DC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700920" y="2363560"/>
                <a:ext cx="121392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AD46206-447B-4A55-8713-89937031FCA1}"/>
                  </a:ext>
                </a:extLst>
              </p14:cNvPr>
              <p14:cNvContentPartPr/>
              <p14:nvPr/>
            </p14:nvContentPartPr>
            <p14:xfrm>
              <a:off x="7426560" y="2346640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AD46206-447B-4A55-8713-89937031FCA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408560" y="2329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6D3AEA9-AD90-416B-8783-E3A05EF1B5A4}"/>
                  </a:ext>
                </a:extLst>
              </p14:cNvPr>
              <p14:cNvContentPartPr/>
              <p14:nvPr/>
            </p14:nvContentPartPr>
            <p14:xfrm>
              <a:off x="7600440" y="2448160"/>
              <a:ext cx="150840" cy="235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6D3AEA9-AD90-416B-8783-E3A05EF1B5A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582800" y="2430160"/>
                <a:ext cx="1864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9B66776-041D-47E3-98E9-1F226F2BA6A8}"/>
                  </a:ext>
                </a:extLst>
              </p14:cNvPr>
              <p14:cNvContentPartPr/>
              <p14:nvPr/>
            </p14:nvContentPartPr>
            <p14:xfrm>
              <a:off x="6522600" y="2427640"/>
              <a:ext cx="905760" cy="259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9B66776-041D-47E3-98E9-1F226F2BA6A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504600" y="2410000"/>
                <a:ext cx="9414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CF72AB0-A552-4048-96FF-D24FE607A40C}"/>
                  </a:ext>
                </a:extLst>
              </p14:cNvPr>
              <p14:cNvContentPartPr/>
              <p14:nvPr/>
            </p14:nvContentPartPr>
            <p14:xfrm>
              <a:off x="6126240" y="2447800"/>
              <a:ext cx="241920" cy="258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CF72AB0-A552-4048-96FF-D24FE607A40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108240" y="2429800"/>
                <a:ext cx="2775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38CF6D7-5D81-4FFE-A1CF-B2417A7193A4}"/>
                  </a:ext>
                </a:extLst>
              </p14:cNvPr>
              <p14:cNvContentPartPr/>
              <p14:nvPr/>
            </p14:nvContentPartPr>
            <p14:xfrm>
              <a:off x="1330320" y="2252680"/>
              <a:ext cx="1522800" cy="1357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38CF6D7-5D81-4FFE-A1CF-B2417A7193A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312680" y="2235035"/>
                <a:ext cx="1558440" cy="1393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5018D-8EF8-4A5B-84A3-AB8DAC252D99}"/>
                  </a:ext>
                </a:extLst>
              </p14:cNvPr>
              <p14:cNvContentPartPr/>
              <p14:nvPr/>
            </p14:nvContentPartPr>
            <p14:xfrm>
              <a:off x="2112960" y="987280"/>
              <a:ext cx="269280" cy="253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5018D-8EF8-4A5B-84A3-AB8DAC252D9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095296" y="969280"/>
                <a:ext cx="304968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460EFBB-E10C-4E64-B4D9-E58AD767D57A}"/>
                  </a:ext>
                </a:extLst>
              </p14:cNvPr>
              <p14:cNvContentPartPr/>
              <p14:nvPr/>
            </p14:nvContentPartPr>
            <p14:xfrm>
              <a:off x="3350640" y="3067720"/>
              <a:ext cx="296640" cy="36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460EFBB-E10C-4E64-B4D9-E58AD767D57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333000" y="3050080"/>
                <a:ext cx="3322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0E415EC-8698-415C-97C4-9DF27798FCDE}"/>
                  </a:ext>
                </a:extLst>
              </p14:cNvPr>
              <p14:cNvContentPartPr/>
              <p14:nvPr/>
            </p14:nvContentPartPr>
            <p14:xfrm>
              <a:off x="5587680" y="3131800"/>
              <a:ext cx="123480" cy="288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0E415EC-8698-415C-97C4-9DF27798FCD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569680" y="3114160"/>
                <a:ext cx="1591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49921DE-3652-46B1-ACED-48819DD74B14}"/>
                  </a:ext>
                </a:extLst>
              </p14:cNvPr>
              <p14:cNvContentPartPr/>
              <p14:nvPr/>
            </p14:nvContentPartPr>
            <p14:xfrm>
              <a:off x="5597760" y="2946400"/>
              <a:ext cx="152640" cy="81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49921DE-3652-46B1-ACED-48819DD74B1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79760" y="2928760"/>
                <a:ext cx="1882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6D465FF-3985-49C5-A5D7-AF114BC77728}"/>
                  </a:ext>
                </a:extLst>
              </p14:cNvPr>
              <p14:cNvContentPartPr/>
              <p14:nvPr/>
            </p14:nvContentPartPr>
            <p14:xfrm>
              <a:off x="6035880" y="3134320"/>
              <a:ext cx="368640" cy="2487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6D465FF-3985-49C5-A5D7-AF114BC7772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17880" y="3116680"/>
                <a:ext cx="4042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10DC08C-71C9-4A7F-AA0A-9F40735F8B23}"/>
                  </a:ext>
                </a:extLst>
              </p14:cNvPr>
              <p14:cNvContentPartPr/>
              <p14:nvPr/>
            </p14:nvContentPartPr>
            <p14:xfrm>
              <a:off x="6478320" y="3139000"/>
              <a:ext cx="235080" cy="190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10DC08C-71C9-4A7F-AA0A-9F40735F8B2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460320" y="3121000"/>
                <a:ext cx="2707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E7A1BB0-8B23-414C-B6D3-1C8E4B4C5012}"/>
                  </a:ext>
                </a:extLst>
              </p14:cNvPr>
              <p14:cNvContentPartPr/>
              <p14:nvPr/>
            </p14:nvContentPartPr>
            <p14:xfrm>
              <a:off x="7120200" y="3098680"/>
              <a:ext cx="348480" cy="209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E7A1BB0-8B23-414C-B6D3-1C8E4B4C501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102200" y="3080680"/>
                <a:ext cx="3841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41EA048-0BA0-4602-AE28-45E7367E66F4}"/>
                  </a:ext>
                </a:extLst>
              </p14:cNvPr>
              <p14:cNvContentPartPr/>
              <p14:nvPr/>
            </p14:nvContentPartPr>
            <p14:xfrm>
              <a:off x="6837600" y="2956120"/>
              <a:ext cx="157320" cy="332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41EA048-0BA0-4602-AE28-45E7367E66F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19600" y="2938480"/>
                <a:ext cx="19296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2753F53-51D7-40DF-8D21-49A20309D683}"/>
                  </a:ext>
                </a:extLst>
              </p14:cNvPr>
              <p14:cNvContentPartPr/>
              <p14:nvPr/>
            </p14:nvContentPartPr>
            <p14:xfrm>
              <a:off x="7744440" y="3118840"/>
              <a:ext cx="303120" cy="164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2753F53-51D7-40DF-8D21-49A20309D68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26440" y="3101200"/>
                <a:ext cx="3387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B123391-ECA8-4E8A-88F1-D5EA30BEC1F0}"/>
                  </a:ext>
                </a:extLst>
              </p14:cNvPr>
              <p14:cNvContentPartPr/>
              <p14:nvPr/>
            </p14:nvContentPartPr>
            <p14:xfrm>
              <a:off x="8198760" y="3128920"/>
              <a:ext cx="10440" cy="1213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B123391-ECA8-4E8A-88F1-D5EA30BEC1F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180760" y="3111280"/>
                <a:ext cx="460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B6F63DC-D601-4E03-9E22-A5F7B7FC5B76}"/>
                  </a:ext>
                </a:extLst>
              </p14:cNvPr>
              <p14:cNvContentPartPr/>
              <p14:nvPr/>
            </p14:nvContentPartPr>
            <p14:xfrm>
              <a:off x="8202720" y="2956120"/>
              <a:ext cx="16560" cy="219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B6F63DC-D601-4E03-9E22-A5F7B7FC5B7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85080" y="2938480"/>
                <a:ext cx="522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6883802-5AF9-48BC-AC61-E8EE197D808B}"/>
                  </a:ext>
                </a:extLst>
              </p14:cNvPr>
              <p14:cNvContentPartPr/>
              <p14:nvPr/>
            </p14:nvContentPartPr>
            <p14:xfrm>
              <a:off x="8330880" y="2885200"/>
              <a:ext cx="443160" cy="331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6883802-5AF9-48BC-AC61-E8EE197D808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312880" y="2867200"/>
                <a:ext cx="47880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03DC448-1948-47F4-8BF5-4A06CF08FB41}"/>
                  </a:ext>
                </a:extLst>
              </p14:cNvPr>
              <p14:cNvContentPartPr/>
              <p14:nvPr/>
            </p14:nvContentPartPr>
            <p14:xfrm>
              <a:off x="3952920" y="2986000"/>
              <a:ext cx="1292040" cy="9871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03DC448-1948-47F4-8BF5-4A06CF08FB4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35280" y="2968354"/>
                <a:ext cx="1327680" cy="1022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10E28E4-1E94-43BE-862B-3AFD6AC078B4}"/>
                  </a:ext>
                </a:extLst>
              </p14:cNvPr>
              <p14:cNvContentPartPr/>
              <p14:nvPr/>
            </p14:nvContentPartPr>
            <p14:xfrm>
              <a:off x="3464400" y="3726880"/>
              <a:ext cx="336600" cy="308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10E28E4-1E94-43BE-862B-3AFD6AC078B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446419" y="3708880"/>
                <a:ext cx="372202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973954F-2B6B-42D9-A282-03EA68186710}"/>
                  </a:ext>
                </a:extLst>
              </p14:cNvPr>
              <p14:cNvContentPartPr/>
              <p14:nvPr/>
            </p14:nvContentPartPr>
            <p14:xfrm>
              <a:off x="5635920" y="3809680"/>
              <a:ext cx="33120" cy="1004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973954F-2B6B-42D9-A282-03EA6818671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618280" y="3792040"/>
                <a:ext cx="687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36F5775-47DF-48ED-8CE9-418675E2FA8C}"/>
                  </a:ext>
                </a:extLst>
              </p14:cNvPr>
              <p14:cNvContentPartPr/>
              <p14:nvPr/>
            </p14:nvContentPartPr>
            <p14:xfrm>
              <a:off x="5607840" y="3646960"/>
              <a:ext cx="360" cy="126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36F5775-47DF-48ED-8CE9-418675E2FA8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589840" y="3628960"/>
                <a:ext cx="36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222653F-46F9-4DED-A719-5F91EA998ABA}"/>
                  </a:ext>
                </a:extLst>
              </p14:cNvPr>
              <p14:cNvContentPartPr/>
              <p14:nvPr/>
            </p14:nvContentPartPr>
            <p14:xfrm>
              <a:off x="5793240" y="3758560"/>
              <a:ext cx="142920" cy="192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222653F-46F9-4DED-A719-5F91EA998AB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775240" y="3740920"/>
                <a:ext cx="1785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879D28F-4A17-4636-8B91-2C3823EDE204}"/>
                  </a:ext>
                </a:extLst>
              </p14:cNvPr>
              <p14:cNvContentPartPr/>
              <p14:nvPr/>
            </p14:nvContentPartPr>
            <p14:xfrm>
              <a:off x="6326400" y="3607360"/>
              <a:ext cx="248400" cy="5936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879D28F-4A17-4636-8B91-2C3823EDE20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308400" y="3589720"/>
                <a:ext cx="284040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44E54D-5C97-44B2-ADD7-0DEC0123847F}"/>
                  </a:ext>
                </a:extLst>
              </p14:cNvPr>
              <p14:cNvContentPartPr/>
              <p14:nvPr/>
            </p14:nvContentPartPr>
            <p14:xfrm>
              <a:off x="1350840" y="2273560"/>
              <a:ext cx="540000" cy="317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44E54D-5C97-44B2-ADD7-0DEC0123847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32840" y="2255560"/>
                <a:ext cx="57564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70B4BFE-4C60-4FFA-8F4F-B1930094DA29}"/>
                  </a:ext>
                </a:extLst>
              </p14:cNvPr>
              <p14:cNvContentPartPr/>
              <p14:nvPr/>
            </p14:nvContentPartPr>
            <p14:xfrm>
              <a:off x="1767360" y="1862800"/>
              <a:ext cx="140400" cy="320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70B4BFE-4C60-4FFA-8F4F-B1930094DA2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749720" y="1845160"/>
                <a:ext cx="17604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E5B7A9D-87D9-4D9B-8118-B7B14881ABC2}"/>
                  </a:ext>
                </a:extLst>
              </p14:cNvPr>
              <p14:cNvContentPartPr/>
              <p14:nvPr/>
            </p14:nvContentPartPr>
            <p14:xfrm>
              <a:off x="2183880" y="2045320"/>
              <a:ext cx="64440" cy="57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E5B7A9D-87D9-4D9B-8118-B7B14881ABC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166240" y="2027680"/>
                <a:ext cx="1000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AAE79BF-9A7D-4B6A-9D0F-35FA14A218BC}"/>
                  </a:ext>
                </a:extLst>
              </p14:cNvPr>
              <p14:cNvContentPartPr/>
              <p14:nvPr/>
            </p14:nvContentPartPr>
            <p14:xfrm>
              <a:off x="2356680" y="1915360"/>
              <a:ext cx="100800" cy="6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AAE79BF-9A7D-4B6A-9D0F-35FA14A218B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339040" y="1897360"/>
                <a:ext cx="1364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462516-258D-4160-93D3-4F18DD1DFA6C}"/>
                  </a:ext>
                </a:extLst>
              </p14:cNvPr>
              <p14:cNvContentPartPr/>
              <p14:nvPr/>
            </p14:nvContentPartPr>
            <p14:xfrm>
              <a:off x="2569800" y="1836160"/>
              <a:ext cx="29520" cy="23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462516-258D-4160-93D3-4F18DD1DFA6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552160" y="1818520"/>
                <a:ext cx="651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F036E0D-7679-4EC2-93A0-B92E82F09159}"/>
                  </a:ext>
                </a:extLst>
              </p14:cNvPr>
              <p14:cNvContentPartPr/>
              <p14:nvPr/>
            </p14:nvContentPartPr>
            <p14:xfrm>
              <a:off x="2712360" y="1740760"/>
              <a:ext cx="25200" cy="16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F036E0D-7679-4EC2-93A0-B92E82F0915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694720" y="1723120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BC7C1C0-BF82-4A72-AA5A-9D26AD6FAF9A}"/>
                  </a:ext>
                </a:extLst>
              </p14:cNvPr>
              <p14:cNvContentPartPr/>
              <p14:nvPr/>
            </p14:nvContentPartPr>
            <p14:xfrm>
              <a:off x="2874720" y="1544920"/>
              <a:ext cx="184680" cy="121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BC7C1C0-BF82-4A72-AA5A-9D26AD6FAF9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857046" y="1526920"/>
                <a:ext cx="22039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12FC8E0-DA59-40D0-B014-3F2EEBC19525}"/>
                  </a:ext>
                </a:extLst>
              </p14:cNvPr>
              <p14:cNvContentPartPr/>
              <p14:nvPr/>
            </p14:nvContentPartPr>
            <p14:xfrm>
              <a:off x="2294760" y="1464280"/>
              <a:ext cx="112680" cy="282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12FC8E0-DA59-40D0-B014-3F2EEBC1952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277120" y="1446280"/>
                <a:ext cx="14832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A106D8D-B228-42E0-AAFB-60679025204E}"/>
                  </a:ext>
                </a:extLst>
              </p14:cNvPr>
              <p14:cNvContentPartPr/>
              <p14:nvPr/>
            </p14:nvContentPartPr>
            <p14:xfrm>
              <a:off x="2488800" y="1683160"/>
              <a:ext cx="56520" cy="94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A106D8D-B228-42E0-AAFB-60679025204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471160" y="1665520"/>
                <a:ext cx="921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3BF9219-352C-4D20-BC10-1110EE858780}"/>
                  </a:ext>
                </a:extLst>
              </p14:cNvPr>
              <p14:cNvContentPartPr/>
              <p14:nvPr/>
            </p14:nvContentPartPr>
            <p14:xfrm>
              <a:off x="2063280" y="1462120"/>
              <a:ext cx="151560" cy="41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3BF9219-352C-4D20-BC10-1110EE85878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045280" y="1444480"/>
                <a:ext cx="1872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2BEE29B-5233-428D-B8C7-720891F54825}"/>
                  </a:ext>
                </a:extLst>
              </p14:cNvPr>
              <p14:cNvContentPartPr/>
              <p14:nvPr/>
            </p14:nvContentPartPr>
            <p14:xfrm>
              <a:off x="1229160" y="1872880"/>
              <a:ext cx="830160" cy="4845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2BEE29B-5233-428D-B8C7-720891F5482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211160" y="1854880"/>
                <a:ext cx="86580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2E15DDA-1769-47E4-A78E-D7826F89BF9D}"/>
                  </a:ext>
                </a:extLst>
              </p14:cNvPr>
              <p14:cNvContentPartPr/>
              <p14:nvPr/>
            </p14:nvContentPartPr>
            <p14:xfrm>
              <a:off x="1718040" y="4725160"/>
              <a:ext cx="84240" cy="2530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2E15DDA-1769-47E4-A78E-D7826F89BF9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700400" y="4707160"/>
                <a:ext cx="11988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B232606-BE66-48D3-8B30-FCB18C29C073}"/>
                  </a:ext>
                </a:extLst>
              </p14:cNvPr>
              <p14:cNvContentPartPr/>
              <p14:nvPr/>
            </p14:nvContentPartPr>
            <p14:xfrm>
              <a:off x="1889040" y="4734160"/>
              <a:ext cx="142920" cy="215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B232606-BE66-48D3-8B30-FCB18C29C07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871400" y="4716160"/>
                <a:ext cx="17856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4750F82-2301-483F-94B3-609C7010429A}"/>
                  </a:ext>
                </a:extLst>
              </p14:cNvPr>
              <p14:cNvContentPartPr/>
              <p14:nvPr/>
            </p14:nvContentPartPr>
            <p14:xfrm>
              <a:off x="2141760" y="4522480"/>
              <a:ext cx="500400" cy="4179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4750F82-2301-483F-94B3-609C7010429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124120" y="4504480"/>
                <a:ext cx="53604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F36F442-36DD-46E7-97E8-896B10371FBB}"/>
                  </a:ext>
                </a:extLst>
              </p14:cNvPr>
              <p14:cNvContentPartPr/>
              <p14:nvPr/>
            </p14:nvContentPartPr>
            <p14:xfrm>
              <a:off x="2762040" y="4624000"/>
              <a:ext cx="529200" cy="3132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F36F442-36DD-46E7-97E8-896B10371FB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744400" y="4606000"/>
                <a:ext cx="56484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3D1CF87-F955-4A5E-A730-2D2026D8E6A3}"/>
                  </a:ext>
                </a:extLst>
              </p14:cNvPr>
              <p14:cNvContentPartPr/>
              <p14:nvPr/>
            </p14:nvContentPartPr>
            <p14:xfrm>
              <a:off x="5438640" y="4357960"/>
              <a:ext cx="1535760" cy="6494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3D1CF87-F955-4A5E-A730-2D2026D8E6A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420640" y="4340310"/>
                <a:ext cx="1571400" cy="685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F45B895-8970-4D42-A7C4-F4F60C40BCB0}"/>
                  </a:ext>
                </a:extLst>
              </p14:cNvPr>
              <p14:cNvContentPartPr/>
              <p14:nvPr/>
            </p14:nvContentPartPr>
            <p14:xfrm>
              <a:off x="3586080" y="4430320"/>
              <a:ext cx="1371600" cy="6451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F45B895-8970-4D42-A7C4-F4F60C40BCB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568080" y="4412320"/>
                <a:ext cx="1407240" cy="6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AA229B37-6255-42AE-A0F2-ECD21B339C11}"/>
                  </a:ext>
                </a:extLst>
              </p14:cNvPr>
              <p14:cNvContentPartPr/>
              <p14:nvPr/>
            </p14:nvContentPartPr>
            <p14:xfrm>
              <a:off x="3333000" y="5186320"/>
              <a:ext cx="392400" cy="7362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AA229B37-6255-42AE-A0F2-ECD21B339C1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315000" y="5168680"/>
                <a:ext cx="428040" cy="77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037CFDD-17AE-4D86-A35E-2035AAAF5956}"/>
                  </a:ext>
                </a:extLst>
              </p14:cNvPr>
              <p14:cNvContentPartPr/>
              <p14:nvPr/>
            </p14:nvContentPartPr>
            <p14:xfrm>
              <a:off x="4073880" y="5547040"/>
              <a:ext cx="15120" cy="1396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037CFDD-17AE-4D86-A35E-2035AAAF595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055880" y="5529040"/>
                <a:ext cx="507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8CA1FADA-7700-4D45-A6AB-C6310BCF0D38}"/>
                  </a:ext>
                </a:extLst>
              </p14:cNvPr>
              <p14:cNvContentPartPr/>
              <p14:nvPr/>
            </p14:nvContentPartPr>
            <p14:xfrm>
              <a:off x="4104480" y="5302960"/>
              <a:ext cx="360" cy="3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8CA1FADA-7700-4D45-A6AB-C6310BCF0D3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086480" y="5285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C7C44B06-2E0E-4065-841B-8F49DE038359}"/>
                  </a:ext>
                </a:extLst>
              </p14:cNvPr>
              <p14:cNvContentPartPr/>
              <p14:nvPr/>
            </p14:nvContentPartPr>
            <p14:xfrm>
              <a:off x="7395600" y="5150680"/>
              <a:ext cx="567720" cy="4683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C7C44B06-2E0E-4065-841B-8F49DE038359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377611" y="5133026"/>
                <a:ext cx="603337" cy="504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A7EF30B2-7510-4D4D-817C-338A69402AA1}"/>
                  </a:ext>
                </a:extLst>
              </p14:cNvPr>
              <p14:cNvContentPartPr/>
              <p14:nvPr/>
            </p14:nvContentPartPr>
            <p14:xfrm>
              <a:off x="6388680" y="5150320"/>
              <a:ext cx="826920" cy="4899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A7EF30B2-7510-4D4D-817C-338A69402AA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371040" y="5132680"/>
                <a:ext cx="86256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7EE80C7B-A0D2-4B02-8E96-673F8738AC1C}"/>
                  </a:ext>
                </a:extLst>
              </p14:cNvPr>
              <p14:cNvContentPartPr/>
              <p14:nvPr/>
            </p14:nvContentPartPr>
            <p14:xfrm>
              <a:off x="4266840" y="5232040"/>
              <a:ext cx="1805040" cy="4374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7EE80C7B-A0D2-4B02-8E96-673F8738AC1C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249200" y="5214400"/>
                <a:ext cx="184068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956858DD-AE3A-47F3-8DF0-787F1929C559}"/>
                  </a:ext>
                </a:extLst>
              </p14:cNvPr>
              <p14:cNvContentPartPr/>
              <p14:nvPr/>
            </p14:nvContentPartPr>
            <p14:xfrm>
              <a:off x="1675920" y="5232040"/>
              <a:ext cx="1194120" cy="5029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956858DD-AE3A-47F3-8DF0-787F1929C559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657920" y="5214387"/>
                <a:ext cx="1229760" cy="538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660EB608-5BAE-4994-9317-3BD8E1EB5432}"/>
                  </a:ext>
                </a:extLst>
              </p14:cNvPr>
              <p14:cNvContentPartPr/>
              <p14:nvPr/>
            </p14:nvContentPartPr>
            <p14:xfrm>
              <a:off x="624720" y="5181280"/>
              <a:ext cx="568800" cy="7275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660EB608-5BAE-4994-9317-3BD8E1EB5432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06720" y="5163640"/>
                <a:ext cx="604440" cy="76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6E0DC84A-0747-414C-9B26-4D34229F6463}"/>
                  </a:ext>
                </a:extLst>
              </p14:cNvPr>
              <p14:cNvContentPartPr/>
              <p14:nvPr/>
            </p14:nvContentPartPr>
            <p14:xfrm>
              <a:off x="1461000" y="6055720"/>
              <a:ext cx="325440" cy="2102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6E0DC84A-0747-414C-9B26-4D34229F646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443000" y="6037720"/>
                <a:ext cx="3610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80CC11D1-C7E4-4490-917D-48CEF3149ECF}"/>
                  </a:ext>
                </a:extLst>
              </p14:cNvPr>
              <p14:cNvContentPartPr/>
              <p14:nvPr/>
            </p14:nvContentPartPr>
            <p14:xfrm>
              <a:off x="1898040" y="6044920"/>
              <a:ext cx="154080" cy="2278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80CC11D1-C7E4-4490-917D-48CEF3149EC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880400" y="6027280"/>
                <a:ext cx="1897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BF516DF5-E9CE-4097-93D8-7A1D0677CC1B}"/>
                  </a:ext>
                </a:extLst>
              </p14:cNvPr>
              <p14:cNvContentPartPr/>
              <p14:nvPr/>
            </p14:nvContentPartPr>
            <p14:xfrm>
              <a:off x="1869240" y="6075520"/>
              <a:ext cx="229320" cy="1602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BF516DF5-E9CE-4097-93D8-7A1D0677CC1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851240" y="6057520"/>
                <a:ext cx="2649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D440CAD8-3528-4E46-B778-7CD502FD1E51}"/>
                  </a:ext>
                </a:extLst>
              </p14:cNvPr>
              <p14:cNvContentPartPr/>
              <p14:nvPr/>
            </p14:nvContentPartPr>
            <p14:xfrm>
              <a:off x="2284320" y="6095680"/>
              <a:ext cx="32040" cy="1432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D440CAD8-3528-4E46-B778-7CD502FD1E5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266680" y="6078040"/>
                <a:ext cx="676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95B17633-0ADD-471F-8590-93F22E7E4DA7}"/>
                  </a:ext>
                </a:extLst>
              </p14:cNvPr>
              <p14:cNvContentPartPr/>
              <p14:nvPr/>
            </p14:nvContentPartPr>
            <p14:xfrm>
              <a:off x="2285760" y="5946640"/>
              <a:ext cx="36000" cy="68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95B17633-0ADD-471F-8590-93F22E7E4DA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268120" y="5928640"/>
                <a:ext cx="716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DA7A6FB6-86F7-4062-82A9-C53968583922}"/>
                  </a:ext>
                </a:extLst>
              </p14:cNvPr>
              <p14:cNvContentPartPr/>
              <p14:nvPr/>
            </p14:nvContentPartPr>
            <p14:xfrm>
              <a:off x="2459280" y="6053920"/>
              <a:ext cx="109800" cy="2124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DA7A6FB6-86F7-4062-82A9-C53968583922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441640" y="6036280"/>
                <a:ext cx="14544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8BE1CE4F-0474-407E-9E39-CE4F3BFDE8BA}"/>
                  </a:ext>
                </a:extLst>
              </p14:cNvPr>
              <p14:cNvContentPartPr/>
              <p14:nvPr/>
            </p14:nvContentPartPr>
            <p14:xfrm>
              <a:off x="3013680" y="5844040"/>
              <a:ext cx="320040" cy="6685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8BE1CE4F-0474-407E-9E39-CE4F3BFDE8B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995680" y="5826040"/>
                <a:ext cx="355680" cy="7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0D0B3427-56C0-4401-911C-C93D9664F16C}"/>
                  </a:ext>
                </a:extLst>
              </p14:cNvPr>
              <p14:cNvContentPartPr/>
              <p14:nvPr/>
            </p14:nvContentPartPr>
            <p14:xfrm>
              <a:off x="3761760" y="6080200"/>
              <a:ext cx="165240" cy="2520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0D0B3427-56C0-4401-911C-C93D9664F16C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743760" y="6062200"/>
                <a:ext cx="20088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5CE57771-BE1C-4E4F-AFD9-D3F0192E682B}"/>
                  </a:ext>
                </a:extLst>
              </p14:cNvPr>
              <p14:cNvContentPartPr/>
              <p14:nvPr/>
            </p14:nvContentPartPr>
            <p14:xfrm>
              <a:off x="3961560" y="6085240"/>
              <a:ext cx="161640" cy="2422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5CE57771-BE1C-4E4F-AFD9-D3F0192E682B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943560" y="6067600"/>
                <a:ext cx="1972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4768528-5E92-4120-9309-9622785E2BE0}"/>
                  </a:ext>
                </a:extLst>
              </p14:cNvPr>
              <p14:cNvContentPartPr/>
              <p14:nvPr/>
            </p14:nvContentPartPr>
            <p14:xfrm>
              <a:off x="4337040" y="5872120"/>
              <a:ext cx="41760" cy="4402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4768528-5E92-4120-9309-9622785E2BE0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319400" y="5854480"/>
                <a:ext cx="7740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A28495B-55B3-4878-91E2-EB2692A46E53}"/>
                  </a:ext>
                </a:extLst>
              </p14:cNvPr>
              <p14:cNvContentPartPr/>
              <p14:nvPr/>
            </p14:nvContentPartPr>
            <p14:xfrm>
              <a:off x="4185480" y="5804080"/>
              <a:ext cx="858600" cy="5032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A28495B-55B3-4878-91E2-EB2692A46E53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167480" y="5786440"/>
                <a:ext cx="8942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7EBF39F8-3620-43A0-A68E-1143318933EC}"/>
                  </a:ext>
                </a:extLst>
              </p14:cNvPr>
              <p14:cNvContentPartPr/>
              <p14:nvPr/>
            </p14:nvContentPartPr>
            <p14:xfrm>
              <a:off x="4825560" y="6024760"/>
              <a:ext cx="309240" cy="507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7EBF39F8-3620-43A0-A68E-1143318933EC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807920" y="6006760"/>
                <a:ext cx="3448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B5AE8F86-90E6-405E-AA54-13AF0114F674}"/>
                  </a:ext>
                </a:extLst>
              </p14:cNvPr>
              <p14:cNvContentPartPr/>
              <p14:nvPr/>
            </p14:nvContentPartPr>
            <p14:xfrm>
              <a:off x="5241720" y="6156880"/>
              <a:ext cx="30960" cy="12888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B5AE8F86-90E6-405E-AA54-13AF0114F67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224080" y="6138880"/>
                <a:ext cx="666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94DDF2FA-ABCD-499B-B632-84334BD3D6B1}"/>
                  </a:ext>
                </a:extLst>
              </p14:cNvPr>
              <p14:cNvContentPartPr/>
              <p14:nvPr/>
            </p14:nvContentPartPr>
            <p14:xfrm>
              <a:off x="5266560" y="5932960"/>
              <a:ext cx="6480" cy="417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94DDF2FA-ABCD-499B-B632-84334BD3D6B1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248560" y="5914960"/>
                <a:ext cx="421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9216D80C-CD0A-4934-AB89-AC29D166B4C2}"/>
                  </a:ext>
                </a:extLst>
              </p14:cNvPr>
              <p14:cNvContentPartPr/>
              <p14:nvPr/>
            </p14:nvContentPartPr>
            <p14:xfrm>
              <a:off x="5457360" y="6117280"/>
              <a:ext cx="505440" cy="1972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9216D80C-CD0A-4934-AB89-AC29D166B4C2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439720" y="6099280"/>
                <a:ext cx="5410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1AAADBCD-4DC9-4CDB-8992-93873AE385C0}"/>
                  </a:ext>
                </a:extLst>
              </p14:cNvPr>
              <p14:cNvContentPartPr/>
              <p14:nvPr/>
            </p14:nvContentPartPr>
            <p14:xfrm>
              <a:off x="902280" y="2186080"/>
              <a:ext cx="672120" cy="278460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1AAADBCD-4DC9-4CDB-8992-93873AE385C0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84290" y="2168440"/>
                <a:ext cx="707741" cy="282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0876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14:cNvPr>
              <p14:cNvContentPartPr/>
              <p14:nvPr/>
            </p14:nvContentPartPr>
            <p14:xfrm>
              <a:off x="1523640" y="201400"/>
              <a:ext cx="6579000" cy="550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640" y="183760"/>
                <a:ext cx="661464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14:cNvPr>
              <p14:cNvContentPartPr/>
              <p14:nvPr/>
            </p14:nvContentPartPr>
            <p14:xfrm>
              <a:off x="4367280" y="1045960"/>
              <a:ext cx="253080" cy="139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9280" y="1028320"/>
                <a:ext cx="288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14:cNvPr>
              <p14:cNvContentPartPr/>
              <p14:nvPr/>
            </p14:nvContentPartPr>
            <p14:xfrm>
              <a:off x="4875600" y="1003840"/>
              <a:ext cx="115200" cy="234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57960" y="986200"/>
                <a:ext cx="1508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14:cNvPr>
              <p14:cNvContentPartPr/>
              <p14:nvPr/>
            </p14:nvContentPartPr>
            <p14:xfrm>
              <a:off x="6095640" y="821680"/>
              <a:ext cx="896040" cy="793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7640" y="803680"/>
                <a:ext cx="931680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14:cNvPr>
              <p14:cNvContentPartPr/>
              <p14:nvPr/>
            </p14:nvContentPartPr>
            <p14:xfrm>
              <a:off x="5089800" y="887200"/>
              <a:ext cx="692280" cy="646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1800" y="869210"/>
                <a:ext cx="727920" cy="682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14:cNvPr>
              <p14:cNvContentPartPr/>
              <p14:nvPr/>
            </p14:nvContentPartPr>
            <p14:xfrm>
              <a:off x="3717120" y="924280"/>
              <a:ext cx="428400" cy="264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99480" y="906280"/>
                <a:ext cx="464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14:cNvPr>
              <p14:cNvContentPartPr/>
              <p14:nvPr/>
            </p14:nvContentPartPr>
            <p14:xfrm>
              <a:off x="3200160" y="852280"/>
              <a:ext cx="298800" cy="316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82160" y="834640"/>
                <a:ext cx="3344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14:cNvPr>
              <p14:cNvContentPartPr/>
              <p14:nvPr/>
            </p14:nvContentPartPr>
            <p14:xfrm>
              <a:off x="7301640" y="822760"/>
              <a:ext cx="34200" cy="347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83640" y="804760"/>
                <a:ext cx="698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14:cNvPr>
              <p14:cNvContentPartPr/>
              <p14:nvPr/>
            </p14:nvContentPartPr>
            <p14:xfrm>
              <a:off x="7203000" y="994120"/>
              <a:ext cx="2034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85000" y="976480"/>
                <a:ext cx="239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14:cNvPr>
              <p14:cNvContentPartPr/>
              <p14:nvPr/>
            </p14:nvContentPartPr>
            <p14:xfrm>
              <a:off x="7445280" y="855880"/>
              <a:ext cx="317880" cy="28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27640" y="837880"/>
                <a:ext cx="3535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14:cNvPr>
              <p14:cNvContentPartPr/>
              <p14:nvPr/>
            </p14:nvContentPartPr>
            <p14:xfrm>
              <a:off x="7777560" y="934360"/>
              <a:ext cx="106560" cy="20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59920" y="916720"/>
                <a:ext cx="1422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14:cNvPr>
              <p14:cNvContentPartPr/>
              <p14:nvPr/>
            </p14:nvContentPartPr>
            <p14:xfrm>
              <a:off x="7943880" y="962800"/>
              <a:ext cx="200160" cy="194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25880" y="945160"/>
                <a:ext cx="2358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14:cNvPr>
              <p14:cNvContentPartPr/>
              <p14:nvPr/>
            </p14:nvContentPartPr>
            <p14:xfrm>
              <a:off x="8402880" y="1000960"/>
              <a:ext cx="224640" cy="123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84880" y="983320"/>
                <a:ext cx="2602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14:cNvPr>
              <p14:cNvContentPartPr/>
              <p14:nvPr/>
            </p14:nvContentPartPr>
            <p14:xfrm>
              <a:off x="4117080" y="1290040"/>
              <a:ext cx="507960" cy="265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99080" y="1272040"/>
                <a:ext cx="5436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14:cNvPr>
              <p14:cNvContentPartPr/>
              <p14:nvPr/>
            </p14:nvContentPartPr>
            <p14:xfrm>
              <a:off x="3443880" y="1427560"/>
              <a:ext cx="568800" cy="349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26240" y="1409920"/>
                <a:ext cx="6044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14:cNvPr>
              <p14:cNvContentPartPr/>
              <p14:nvPr/>
            </p14:nvContentPartPr>
            <p14:xfrm>
              <a:off x="1940160" y="2194720"/>
              <a:ext cx="101880" cy="99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22160" y="2176720"/>
                <a:ext cx="1375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14:cNvPr>
              <p14:cNvContentPartPr/>
              <p14:nvPr/>
            </p14:nvContentPartPr>
            <p14:xfrm>
              <a:off x="3230400" y="1899880"/>
              <a:ext cx="276120" cy="37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12760" y="1881897"/>
                <a:ext cx="311760" cy="414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14:cNvPr>
              <p14:cNvContentPartPr/>
              <p14:nvPr/>
            </p14:nvContentPartPr>
            <p14:xfrm>
              <a:off x="3738720" y="1970800"/>
              <a:ext cx="189720" cy="304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20720" y="1952800"/>
                <a:ext cx="2253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14:cNvPr>
              <p14:cNvContentPartPr/>
              <p14:nvPr/>
            </p14:nvContentPartPr>
            <p14:xfrm>
              <a:off x="4032840" y="1970800"/>
              <a:ext cx="19440" cy="256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15200" y="1952800"/>
                <a:ext cx="55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14:cNvPr>
              <p14:cNvContentPartPr/>
              <p14:nvPr/>
            </p14:nvContentPartPr>
            <p14:xfrm>
              <a:off x="4141560" y="2032360"/>
              <a:ext cx="132480" cy="182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23920" y="2014720"/>
                <a:ext cx="1681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14:cNvPr>
              <p14:cNvContentPartPr/>
              <p14:nvPr/>
            </p14:nvContentPartPr>
            <p14:xfrm>
              <a:off x="4307520" y="2103640"/>
              <a:ext cx="190440" cy="131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89880" y="2086000"/>
                <a:ext cx="2260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14:cNvPr>
              <p14:cNvContentPartPr/>
              <p14:nvPr/>
            </p14:nvContentPartPr>
            <p14:xfrm>
              <a:off x="4541880" y="2062240"/>
              <a:ext cx="204480" cy="533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23880" y="2044240"/>
                <a:ext cx="24012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14:cNvPr>
              <p14:cNvContentPartPr/>
              <p14:nvPr/>
            </p14:nvContentPartPr>
            <p14:xfrm>
              <a:off x="5018160" y="1798000"/>
              <a:ext cx="21240" cy="397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00520" y="1780000"/>
                <a:ext cx="5688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14:cNvPr>
              <p14:cNvContentPartPr/>
              <p14:nvPr/>
            </p14:nvContentPartPr>
            <p14:xfrm>
              <a:off x="4917000" y="2019400"/>
              <a:ext cx="216000" cy="53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99000" y="2001400"/>
                <a:ext cx="251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14:cNvPr>
              <p14:cNvContentPartPr/>
              <p14:nvPr/>
            </p14:nvContentPartPr>
            <p14:xfrm>
              <a:off x="5233440" y="1787560"/>
              <a:ext cx="140760" cy="324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215440" y="1769920"/>
                <a:ext cx="1764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14:cNvPr>
              <p14:cNvContentPartPr/>
              <p14:nvPr/>
            </p14:nvContentPartPr>
            <p14:xfrm>
              <a:off x="5475000" y="1952080"/>
              <a:ext cx="142200" cy="192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57000" y="1934440"/>
                <a:ext cx="1778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14:cNvPr>
              <p14:cNvContentPartPr/>
              <p14:nvPr/>
            </p14:nvContentPartPr>
            <p14:xfrm>
              <a:off x="6466800" y="1848760"/>
              <a:ext cx="25200" cy="16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449160" y="1830760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14:cNvPr>
              <p14:cNvContentPartPr/>
              <p14:nvPr/>
            </p14:nvContentPartPr>
            <p14:xfrm>
              <a:off x="6636000" y="1919680"/>
              <a:ext cx="79560" cy="192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18000" y="1902040"/>
                <a:ext cx="1152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14:cNvPr>
              <p14:cNvContentPartPr/>
              <p14:nvPr/>
            </p14:nvContentPartPr>
            <p14:xfrm>
              <a:off x="7035600" y="1765240"/>
              <a:ext cx="221400" cy="583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17960" y="1747600"/>
                <a:ext cx="25704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14:cNvPr>
              <p14:cNvContentPartPr/>
              <p14:nvPr/>
            </p14:nvContentPartPr>
            <p14:xfrm>
              <a:off x="8625000" y="1900960"/>
              <a:ext cx="356040" cy="171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607360" y="1882960"/>
                <a:ext cx="3916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14:cNvPr>
              <p14:cNvContentPartPr/>
              <p14:nvPr/>
            </p14:nvContentPartPr>
            <p14:xfrm>
              <a:off x="7487400" y="1729240"/>
              <a:ext cx="1036800" cy="419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69760" y="1711240"/>
                <a:ext cx="107244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14:cNvPr>
              <p14:cNvContentPartPr/>
              <p14:nvPr/>
            </p14:nvContentPartPr>
            <p14:xfrm>
              <a:off x="5902320" y="1940200"/>
              <a:ext cx="617400" cy="187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884320" y="1922200"/>
                <a:ext cx="6530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14:cNvPr>
              <p14:cNvContentPartPr/>
              <p14:nvPr/>
            </p14:nvContentPartPr>
            <p14:xfrm>
              <a:off x="558480" y="1335040"/>
              <a:ext cx="1518480" cy="2667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40840" y="1317040"/>
                <a:ext cx="1554120" cy="27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52F767B-9611-4CCE-93EC-C76998BD9BEB}"/>
                  </a:ext>
                </a:extLst>
              </p14:cNvPr>
              <p14:cNvContentPartPr/>
              <p14:nvPr/>
            </p14:nvContentPartPr>
            <p14:xfrm>
              <a:off x="5079720" y="2326480"/>
              <a:ext cx="720000" cy="415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52F767B-9611-4CCE-93EC-C76998BD9BE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62080" y="2308496"/>
                <a:ext cx="755640" cy="451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3AFA915-8FB0-4ABA-80B7-30CAFEF99DCB}"/>
                  </a:ext>
                </a:extLst>
              </p14:cNvPr>
              <p14:cNvContentPartPr/>
              <p14:nvPr/>
            </p14:nvContentPartPr>
            <p14:xfrm>
              <a:off x="3718920" y="2381200"/>
              <a:ext cx="1178280" cy="579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3AFA915-8FB0-4ABA-80B7-30CAFEF99DC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700920" y="2363560"/>
                <a:ext cx="121392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AD46206-447B-4A55-8713-89937031FCA1}"/>
                  </a:ext>
                </a:extLst>
              </p14:cNvPr>
              <p14:cNvContentPartPr/>
              <p14:nvPr/>
            </p14:nvContentPartPr>
            <p14:xfrm>
              <a:off x="7426560" y="2346640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AD46206-447B-4A55-8713-89937031FCA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408560" y="2329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6D3AEA9-AD90-416B-8783-E3A05EF1B5A4}"/>
                  </a:ext>
                </a:extLst>
              </p14:cNvPr>
              <p14:cNvContentPartPr/>
              <p14:nvPr/>
            </p14:nvContentPartPr>
            <p14:xfrm>
              <a:off x="7600440" y="2448160"/>
              <a:ext cx="150840" cy="235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6D3AEA9-AD90-416B-8783-E3A05EF1B5A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582800" y="2430160"/>
                <a:ext cx="1864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9B66776-041D-47E3-98E9-1F226F2BA6A8}"/>
                  </a:ext>
                </a:extLst>
              </p14:cNvPr>
              <p14:cNvContentPartPr/>
              <p14:nvPr/>
            </p14:nvContentPartPr>
            <p14:xfrm>
              <a:off x="6522600" y="2427640"/>
              <a:ext cx="905760" cy="259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9B66776-041D-47E3-98E9-1F226F2BA6A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504600" y="2410000"/>
                <a:ext cx="9414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CF72AB0-A552-4048-96FF-D24FE607A40C}"/>
                  </a:ext>
                </a:extLst>
              </p14:cNvPr>
              <p14:cNvContentPartPr/>
              <p14:nvPr/>
            </p14:nvContentPartPr>
            <p14:xfrm>
              <a:off x="6126240" y="2447800"/>
              <a:ext cx="241920" cy="258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CF72AB0-A552-4048-96FF-D24FE607A40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108240" y="2429800"/>
                <a:ext cx="2775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38CF6D7-5D81-4FFE-A1CF-B2417A7193A4}"/>
                  </a:ext>
                </a:extLst>
              </p14:cNvPr>
              <p14:cNvContentPartPr/>
              <p14:nvPr/>
            </p14:nvContentPartPr>
            <p14:xfrm>
              <a:off x="1330320" y="2252680"/>
              <a:ext cx="1522800" cy="1357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38CF6D7-5D81-4FFE-A1CF-B2417A7193A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312680" y="2235035"/>
                <a:ext cx="1558440" cy="1393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5018D-8EF8-4A5B-84A3-AB8DAC252D99}"/>
                  </a:ext>
                </a:extLst>
              </p14:cNvPr>
              <p14:cNvContentPartPr/>
              <p14:nvPr/>
            </p14:nvContentPartPr>
            <p14:xfrm>
              <a:off x="2112960" y="987280"/>
              <a:ext cx="269280" cy="253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5018D-8EF8-4A5B-84A3-AB8DAC252D9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095296" y="969280"/>
                <a:ext cx="304968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460EFBB-E10C-4E64-B4D9-E58AD767D57A}"/>
                  </a:ext>
                </a:extLst>
              </p14:cNvPr>
              <p14:cNvContentPartPr/>
              <p14:nvPr/>
            </p14:nvContentPartPr>
            <p14:xfrm>
              <a:off x="3350640" y="3067720"/>
              <a:ext cx="296640" cy="36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460EFBB-E10C-4E64-B4D9-E58AD767D57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333000" y="3050080"/>
                <a:ext cx="3322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0E415EC-8698-415C-97C4-9DF27798FCDE}"/>
                  </a:ext>
                </a:extLst>
              </p14:cNvPr>
              <p14:cNvContentPartPr/>
              <p14:nvPr/>
            </p14:nvContentPartPr>
            <p14:xfrm>
              <a:off x="5587680" y="3131800"/>
              <a:ext cx="123480" cy="288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0E415EC-8698-415C-97C4-9DF27798FCD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569680" y="3114160"/>
                <a:ext cx="1591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49921DE-3652-46B1-ACED-48819DD74B14}"/>
                  </a:ext>
                </a:extLst>
              </p14:cNvPr>
              <p14:cNvContentPartPr/>
              <p14:nvPr/>
            </p14:nvContentPartPr>
            <p14:xfrm>
              <a:off x="5597760" y="2946400"/>
              <a:ext cx="152640" cy="81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49921DE-3652-46B1-ACED-48819DD74B1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79760" y="2928760"/>
                <a:ext cx="1882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6D465FF-3985-49C5-A5D7-AF114BC77728}"/>
                  </a:ext>
                </a:extLst>
              </p14:cNvPr>
              <p14:cNvContentPartPr/>
              <p14:nvPr/>
            </p14:nvContentPartPr>
            <p14:xfrm>
              <a:off x="6035880" y="3134320"/>
              <a:ext cx="368640" cy="2487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6D465FF-3985-49C5-A5D7-AF114BC7772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17880" y="3116680"/>
                <a:ext cx="4042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10DC08C-71C9-4A7F-AA0A-9F40735F8B23}"/>
                  </a:ext>
                </a:extLst>
              </p14:cNvPr>
              <p14:cNvContentPartPr/>
              <p14:nvPr/>
            </p14:nvContentPartPr>
            <p14:xfrm>
              <a:off x="6478320" y="3139000"/>
              <a:ext cx="235080" cy="190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10DC08C-71C9-4A7F-AA0A-9F40735F8B2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460320" y="3121000"/>
                <a:ext cx="2707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E7A1BB0-8B23-414C-B6D3-1C8E4B4C5012}"/>
                  </a:ext>
                </a:extLst>
              </p14:cNvPr>
              <p14:cNvContentPartPr/>
              <p14:nvPr/>
            </p14:nvContentPartPr>
            <p14:xfrm>
              <a:off x="7120200" y="3098680"/>
              <a:ext cx="348480" cy="209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E7A1BB0-8B23-414C-B6D3-1C8E4B4C501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102200" y="3080680"/>
                <a:ext cx="3841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41EA048-0BA0-4602-AE28-45E7367E66F4}"/>
                  </a:ext>
                </a:extLst>
              </p14:cNvPr>
              <p14:cNvContentPartPr/>
              <p14:nvPr/>
            </p14:nvContentPartPr>
            <p14:xfrm>
              <a:off x="6837600" y="2956120"/>
              <a:ext cx="157320" cy="332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41EA048-0BA0-4602-AE28-45E7367E66F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19600" y="2938480"/>
                <a:ext cx="19296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2753F53-51D7-40DF-8D21-49A20309D683}"/>
                  </a:ext>
                </a:extLst>
              </p14:cNvPr>
              <p14:cNvContentPartPr/>
              <p14:nvPr/>
            </p14:nvContentPartPr>
            <p14:xfrm>
              <a:off x="7744440" y="3118840"/>
              <a:ext cx="303120" cy="164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2753F53-51D7-40DF-8D21-49A20309D68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26440" y="3101200"/>
                <a:ext cx="3387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B123391-ECA8-4E8A-88F1-D5EA30BEC1F0}"/>
                  </a:ext>
                </a:extLst>
              </p14:cNvPr>
              <p14:cNvContentPartPr/>
              <p14:nvPr/>
            </p14:nvContentPartPr>
            <p14:xfrm>
              <a:off x="8198760" y="3128920"/>
              <a:ext cx="10440" cy="1213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B123391-ECA8-4E8A-88F1-D5EA30BEC1F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180760" y="3111280"/>
                <a:ext cx="460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B6F63DC-D601-4E03-9E22-A5F7B7FC5B76}"/>
                  </a:ext>
                </a:extLst>
              </p14:cNvPr>
              <p14:cNvContentPartPr/>
              <p14:nvPr/>
            </p14:nvContentPartPr>
            <p14:xfrm>
              <a:off x="8202720" y="2956120"/>
              <a:ext cx="16560" cy="219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B6F63DC-D601-4E03-9E22-A5F7B7FC5B7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85080" y="2938480"/>
                <a:ext cx="522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6883802-5AF9-48BC-AC61-E8EE197D808B}"/>
                  </a:ext>
                </a:extLst>
              </p14:cNvPr>
              <p14:cNvContentPartPr/>
              <p14:nvPr/>
            </p14:nvContentPartPr>
            <p14:xfrm>
              <a:off x="8330880" y="2885200"/>
              <a:ext cx="443160" cy="331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6883802-5AF9-48BC-AC61-E8EE197D808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312880" y="2867200"/>
                <a:ext cx="47880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03DC448-1948-47F4-8BF5-4A06CF08FB41}"/>
                  </a:ext>
                </a:extLst>
              </p14:cNvPr>
              <p14:cNvContentPartPr/>
              <p14:nvPr/>
            </p14:nvContentPartPr>
            <p14:xfrm>
              <a:off x="3952920" y="2986000"/>
              <a:ext cx="1292040" cy="9871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03DC448-1948-47F4-8BF5-4A06CF08FB4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35280" y="2968354"/>
                <a:ext cx="1327680" cy="1022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10E28E4-1E94-43BE-862B-3AFD6AC078B4}"/>
                  </a:ext>
                </a:extLst>
              </p14:cNvPr>
              <p14:cNvContentPartPr/>
              <p14:nvPr/>
            </p14:nvContentPartPr>
            <p14:xfrm>
              <a:off x="3464400" y="3726880"/>
              <a:ext cx="336600" cy="308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10E28E4-1E94-43BE-862B-3AFD6AC078B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446419" y="3708880"/>
                <a:ext cx="372202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973954F-2B6B-42D9-A282-03EA68186710}"/>
                  </a:ext>
                </a:extLst>
              </p14:cNvPr>
              <p14:cNvContentPartPr/>
              <p14:nvPr/>
            </p14:nvContentPartPr>
            <p14:xfrm>
              <a:off x="5635920" y="3809680"/>
              <a:ext cx="33120" cy="1004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973954F-2B6B-42D9-A282-03EA6818671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618280" y="3792040"/>
                <a:ext cx="687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36F5775-47DF-48ED-8CE9-418675E2FA8C}"/>
                  </a:ext>
                </a:extLst>
              </p14:cNvPr>
              <p14:cNvContentPartPr/>
              <p14:nvPr/>
            </p14:nvContentPartPr>
            <p14:xfrm>
              <a:off x="5607840" y="3646960"/>
              <a:ext cx="360" cy="126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36F5775-47DF-48ED-8CE9-418675E2FA8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589840" y="3628960"/>
                <a:ext cx="36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222653F-46F9-4DED-A719-5F91EA998ABA}"/>
                  </a:ext>
                </a:extLst>
              </p14:cNvPr>
              <p14:cNvContentPartPr/>
              <p14:nvPr/>
            </p14:nvContentPartPr>
            <p14:xfrm>
              <a:off x="5793240" y="3758560"/>
              <a:ext cx="142920" cy="192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222653F-46F9-4DED-A719-5F91EA998AB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775240" y="3740920"/>
                <a:ext cx="1785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879D28F-4A17-4636-8B91-2C3823EDE204}"/>
                  </a:ext>
                </a:extLst>
              </p14:cNvPr>
              <p14:cNvContentPartPr/>
              <p14:nvPr/>
            </p14:nvContentPartPr>
            <p14:xfrm>
              <a:off x="6326400" y="3607360"/>
              <a:ext cx="248400" cy="5936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879D28F-4A17-4636-8B91-2C3823EDE20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308400" y="3589720"/>
                <a:ext cx="284040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44E54D-5C97-44B2-ADD7-0DEC0123847F}"/>
                  </a:ext>
                </a:extLst>
              </p14:cNvPr>
              <p14:cNvContentPartPr/>
              <p14:nvPr/>
            </p14:nvContentPartPr>
            <p14:xfrm>
              <a:off x="1350840" y="2273560"/>
              <a:ext cx="540000" cy="317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44E54D-5C97-44B2-ADD7-0DEC0123847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32840" y="2255560"/>
                <a:ext cx="57564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70B4BFE-4C60-4FFA-8F4F-B1930094DA29}"/>
                  </a:ext>
                </a:extLst>
              </p14:cNvPr>
              <p14:cNvContentPartPr/>
              <p14:nvPr/>
            </p14:nvContentPartPr>
            <p14:xfrm>
              <a:off x="1767360" y="1862800"/>
              <a:ext cx="140400" cy="320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70B4BFE-4C60-4FFA-8F4F-B1930094DA2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749720" y="1845160"/>
                <a:ext cx="17604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E5B7A9D-87D9-4D9B-8118-B7B14881ABC2}"/>
                  </a:ext>
                </a:extLst>
              </p14:cNvPr>
              <p14:cNvContentPartPr/>
              <p14:nvPr/>
            </p14:nvContentPartPr>
            <p14:xfrm>
              <a:off x="2183880" y="2045320"/>
              <a:ext cx="64440" cy="57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E5B7A9D-87D9-4D9B-8118-B7B14881ABC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166240" y="2027680"/>
                <a:ext cx="1000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AAE79BF-9A7D-4B6A-9D0F-35FA14A218BC}"/>
                  </a:ext>
                </a:extLst>
              </p14:cNvPr>
              <p14:cNvContentPartPr/>
              <p14:nvPr/>
            </p14:nvContentPartPr>
            <p14:xfrm>
              <a:off x="2356680" y="1915360"/>
              <a:ext cx="100800" cy="6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AAE79BF-9A7D-4B6A-9D0F-35FA14A218B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339040" y="1897360"/>
                <a:ext cx="1364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462516-258D-4160-93D3-4F18DD1DFA6C}"/>
                  </a:ext>
                </a:extLst>
              </p14:cNvPr>
              <p14:cNvContentPartPr/>
              <p14:nvPr/>
            </p14:nvContentPartPr>
            <p14:xfrm>
              <a:off x="2569800" y="1836160"/>
              <a:ext cx="29520" cy="23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462516-258D-4160-93D3-4F18DD1DFA6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552160" y="1818520"/>
                <a:ext cx="651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F036E0D-7679-4EC2-93A0-B92E82F09159}"/>
                  </a:ext>
                </a:extLst>
              </p14:cNvPr>
              <p14:cNvContentPartPr/>
              <p14:nvPr/>
            </p14:nvContentPartPr>
            <p14:xfrm>
              <a:off x="2712360" y="1740760"/>
              <a:ext cx="25200" cy="16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F036E0D-7679-4EC2-93A0-B92E82F0915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694720" y="1723120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BC7C1C0-BF82-4A72-AA5A-9D26AD6FAF9A}"/>
                  </a:ext>
                </a:extLst>
              </p14:cNvPr>
              <p14:cNvContentPartPr/>
              <p14:nvPr/>
            </p14:nvContentPartPr>
            <p14:xfrm>
              <a:off x="2874720" y="1544920"/>
              <a:ext cx="184680" cy="121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BC7C1C0-BF82-4A72-AA5A-9D26AD6FAF9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857046" y="1526920"/>
                <a:ext cx="22039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12FC8E0-DA59-40D0-B014-3F2EEBC19525}"/>
                  </a:ext>
                </a:extLst>
              </p14:cNvPr>
              <p14:cNvContentPartPr/>
              <p14:nvPr/>
            </p14:nvContentPartPr>
            <p14:xfrm>
              <a:off x="2294760" y="1464280"/>
              <a:ext cx="112680" cy="282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12FC8E0-DA59-40D0-B014-3F2EEBC1952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277120" y="1446280"/>
                <a:ext cx="14832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A106D8D-B228-42E0-AAFB-60679025204E}"/>
                  </a:ext>
                </a:extLst>
              </p14:cNvPr>
              <p14:cNvContentPartPr/>
              <p14:nvPr/>
            </p14:nvContentPartPr>
            <p14:xfrm>
              <a:off x="2488800" y="1683160"/>
              <a:ext cx="56520" cy="94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A106D8D-B228-42E0-AAFB-60679025204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471160" y="1665520"/>
                <a:ext cx="921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3BF9219-352C-4D20-BC10-1110EE858780}"/>
                  </a:ext>
                </a:extLst>
              </p14:cNvPr>
              <p14:cNvContentPartPr/>
              <p14:nvPr/>
            </p14:nvContentPartPr>
            <p14:xfrm>
              <a:off x="2063280" y="1462120"/>
              <a:ext cx="151560" cy="41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3BF9219-352C-4D20-BC10-1110EE85878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045280" y="1444480"/>
                <a:ext cx="1872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2BEE29B-5233-428D-B8C7-720891F54825}"/>
                  </a:ext>
                </a:extLst>
              </p14:cNvPr>
              <p14:cNvContentPartPr/>
              <p14:nvPr/>
            </p14:nvContentPartPr>
            <p14:xfrm>
              <a:off x="1229160" y="1872880"/>
              <a:ext cx="830160" cy="4845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2BEE29B-5233-428D-B8C7-720891F5482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211160" y="1854880"/>
                <a:ext cx="86580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900F5C7-7AD9-4FC2-B5E3-3C9237D10AAA}"/>
                  </a:ext>
                </a:extLst>
              </p14:cNvPr>
              <p14:cNvContentPartPr/>
              <p14:nvPr/>
            </p14:nvContentPartPr>
            <p14:xfrm>
              <a:off x="2447040" y="4327360"/>
              <a:ext cx="506520" cy="2037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900F5C7-7AD9-4FC2-B5E3-3C9237D10AA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429400" y="4309392"/>
                <a:ext cx="542160" cy="239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C76C631-6036-4583-B263-113FBFF57A0C}"/>
                  </a:ext>
                </a:extLst>
              </p14:cNvPr>
              <p14:cNvContentPartPr/>
              <p14:nvPr/>
            </p14:nvContentPartPr>
            <p14:xfrm>
              <a:off x="3281160" y="4144840"/>
              <a:ext cx="2064240" cy="612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C76C631-6036-4583-B263-113FBFF57A0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263160" y="4127200"/>
                <a:ext cx="209988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69DE28B-B380-4C14-8B6E-302D487D1080}"/>
                  </a:ext>
                </a:extLst>
              </p14:cNvPr>
              <p14:cNvContentPartPr/>
              <p14:nvPr/>
            </p14:nvContentPartPr>
            <p14:xfrm>
              <a:off x="5785320" y="4175440"/>
              <a:ext cx="248400" cy="4190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69DE28B-B380-4C14-8B6E-302D487D108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767680" y="4157440"/>
                <a:ext cx="28404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C84A74D-B548-4968-98DB-F6ED89EBCBE5}"/>
                  </a:ext>
                </a:extLst>
              </p14:cNvPr>
              <p14:cNvContentPartPr/>
              <p14:nvPr/>
            </p14:nvContentPartPr>
            <p14:xfrm>
              <a:off x="6065040" y="4186960"/>
              <a:ext cx="336240" cy="3798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C84A74D-B548-4968-98DB-F6ED89EBCBE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047400" y="4169320"/>
                <a:ext cx="37188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EE6AC63-B201-4B32-B69B-A979D71AF4E3}"/>
                  </a:ext>
                </a:extLst>
              </p14:cNvPr>
              <p14:cNvContentPartPr/>
              <p14:nvPr/>
            </p14:nvContentPartPr>
            <p14:xfrm>
              <a:off x="6217680" y="4357600"/>
              <a:ext cx="242280" cy="212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EE6AC63-B201-4B32-B69B-A979D71AF4E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199680" y="4339600"/>
                <a:ext cx="2779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433B88E8-886B-40F0-9B3D-C900232D4A9C}"/>
                  </a:ext>
                </a:extLst>
              </p14:cNvPr>
              <p14:cNvContentPartPr/>
              <p14:nvPr/>
            </p14:nvContentPartPr>
            <p14:xfrm>
              <a:off x="6505320" y="4352920"/>
              <a:ext cx="316440" cy="1702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433B88E8-886B-40F0-9B3D-C900232D4A9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487320" y="4335280"/>
                <a:ext cx="3520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2E73E15-9BFF-48E2-8981-9EA0A6CAD737}"/>
                  </a:ext>
                </a:extLst>
              </p14:cNvPr>
              <p14:cNvContentPartPr/>
              <p14:nvPr/>
            </p14:nvContentPartPr>
            <p14:xfrm>
              <a:off x="6856320" y="4348960"/>
              <a:ext cx="193680" cy="1731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2E73E15-9BFF-48E2-8981-9EA0A6CAD73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838680" y="4331320"/>
                <a:ext cx="2293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7F6DB34-9014-4B6C-B571-20D42A4D2705}"/>
                  </a:ext>
                </a:extLst>
              </p14:cNvPr>
              <p14:cNvContentPartPr/>
              <p14:nvPr/>
            </p14:nvContentPartPr>
            <p14:xfrm>
              <a:off x="7081320" y="4328440"/>
              <a:ext cx="124200" cy="191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7F6DB34-9014-4B6C-B571-20D42A4D270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063320" y="4310800"/>
                <a:ext cx="1598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D8DC8555-2C64-417B-BE9D-A0E8BCDD4229}"/>
                  </a:ext>
                </a:extLst>
              </p14:cNvPr>
              <p14:cNvContentPartPr/>
              <p14:nvPr/>
            </p14:nvContentPartPr>
            <p14:xfrm>
              <a:off x="7314600" y="4348600"/>
              <a:ext cx="305640" cy="1234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D8DC8555-2C64-417B-BE9D-A0E8BCDD422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296960" y="4330960"/>
                <a:ext cx="3412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310CF03-993D-4763-AA7D-F7E23A635653}"/>
                  </a:ext>
                </a:extLst>
              </p14:cNvPr>
              <p14:cNvContentPartPr/>
              <p14:nvPr/>
            </p14:nvContentPartPr>
            <p14:xfrm>
              <a:off x="7873680" y="4287400"/>
              <a:ext cx="226080" cy="2214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310CF03-993D-4763-AA7D-F7E23A63565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856040" y="4269400"/>
                <a:ext cx="2617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1D73201F-E758-4227-BBB9-8E7DE33C86ED}"/>
                  </a:ext>
                </a:extLst>
              </p14:cNvPr>
              <p14:cNvContentPartPr/>
              <p14:nvPr/>
            </p14:nvContentPartPr>
            <p14:xfrm>
              <a:off x="7914000" y="4105960"/>
              <a:ext cx="232560" cy="900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1D73201F-E758-4227-BBB9-8E7DE33C86ED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896360" y="4087960"/>
                <a:ext cx="2682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9B24ABE-8ADE-4D94-9BF4-92D983E0E0B0}"/>
                  </a:ext>
                </a:extLst>
              </p14:cNvPr>
              <p14:cNvContentPartPr/>
              <p14:nvPr/>
            </p14:nvContentPartPr>
            <p14:xfrm>
              <a:off x="8433120" y="4134760"/>
              <a:ext cx="187200" cy="6195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9B24ABE-8ADE-4D94-9BF4-92D983E0E0B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415120" y="4116760"/>
                <a:ext cx="22284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374B21DF-4F0F-4123-8C35-79B489085C34}"/>
                  </a:ext>
                </a:extLst>
              </p14:cNvPr>
              <p14:cNvContentPartPr/>
              <p14:nvPr/>
            </p14:nvContentPartPr>
            <p14:xfrm>
              <a:off x="2280720" y="4785280"/>
              <a:ext cx="118080" cy="225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374B21DF-4F0F-4123-8C35-79B489085C3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262720" y="4767280"/>
                <a:ext cx="1537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E84CEFC-E7A0-4D53-BD93-6D0E022CDB10}"/>
                  </a:ext>
                </a:extLst>
              </p14:cNvPr>
              <p14:cNvContentPartPr/>
              <p14:nvPr/>
            </p14:nvContentPartPr>
            <p14:xfrm>
              <a:off x="432840" y="4144120"/>
              <a:ext cx="1659960" cy="86400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E84CEFC-E7A0-4D53-BD93-6D0E022CDB1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14844" y="4126120"/>
                <a:ext cx="1695592" cy="89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06139CD1-B00D-4762-A39E-8968CDA573D8}"/>
                  </a:ext>
                </a:extLst>
              </p14:cNvPr>
              <p14:cNvContentPartPr/>
              <p14:nvPr/>
            </p14:nvContentPartPr>
            <p14:xfrm>
              <a:off x="2763120" y="4754320"/>
              <a:ext cx="306720" cy="2966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06139CD1-B00D-4762-A39E-8968CDA573D8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745120" y="4736680"/>
                <a:ext cx="34236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87FCC1BD-398C-4813-95B3-A0202C16CB12}"/>
                  </a:ext>
                </a:extLst>
              </p14:cNvPr>
              <p14:cNvContentPartPr/>
              <p14:nvPr/>
            </p14:nvContentPartPr>
            <p14:xfrm>
              <a:off x="1066440" y="5150680"/>
              <a:ext cx="1930680" cy="155772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87FCC1BD-398C-4813-95B3-A0202C16CB1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048800" y="5133040"/>
                <a:ext cx="1966320" cy="15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004A53D-B37D-408F-A7C8-EE45CDCD388F}"/>
                  </a:ext>
                </a:extLst>
              </p14:cNvPr>
              <p14:cNvContentPartPr/>
              <p14:nvPr/>
            </p14:nvContentPartPr>
            <p14:xfrm>
              <a:off x="1895160" y="5322080"/>
              <a:ext cx="299160" cy="2372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004A53D-B37D-408F-A7C8-EE45CDCD388F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877160" y="5304080"/>
                <a:ext cx="33480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814EB5A5-6B29-42BB-9F36-8A3037B76742}"/>
                  </a:ext>
                </a:extLst>
              </p14:cNvPr>
              <p14:cNvContentPartPr/>
              <p14:nvPr/>
            </p14:nvContentPartPr>
            <p14:xfrm>
              <a:off x="2136960" y="5105400"/>
              <a:ext cx="149040" cy="2966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814EB5A5-6B29-42BB-9F36-8A3037B7674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118960" y="5087760"/>
                <a:ext cx="184680" cy="33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32519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14:cNvPr>
              <p14:cNvContentPartPr/>
              <p14:nvPr/>
            </p14:nvContentPartPr>
            <p14:xfrm>
              <a:off x="1523640" y="201400"/>
              <a:ext cx="6579000" cy="550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640" y="183760"/>
                <a:ext cx="661464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14:cNvPr>
              <p14:cNvContentPartPr/>
              <p14:nvPr/>
            </p14:nvContentPartPr>
            <p14:xfrm>
              <a:off x="4367280" y="1045960"/>
              <a:ext cx="253080" cy="139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9280" y="1028320"/>
                <a:ext cx="288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14:cNvPr>
              <p14:cNvContentPartPr/>
              <p14:nvPr/>
            </p14:nvContentPartPr>
            <p14:xfrm>
              <a:off x="4875600" y="1003840"/>
              <a:ext cx="115200" cy="234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57960" y="986200"/>
                <a:ext cx="1508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14:cNvPr>
              <p14:cNvContentPartPr/>
              <p14:nvPr/>
            </p14:nvContentPartPr>
            <p14:xfrm>
              <a:off x="6095640" y="821680"/>
              <a:ext cx="896040" cy="793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7640" y="803680"/>
                <a:ext cx="931680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14:cNvPr>
              <p14:cNvContentPartPr/>
              <p14:nvPr/>
            </p14:nvContentPartPr>
            <p14:xfrm>
              <a:off x="5089800" y="887200"/>
              <a:ext cx="692280" cy="646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1800" y="869210"/>
                <a:ext cx="727920" cy="682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14:cNvPr>
              <p14:cNvContentPartPr/>
              <p14:nvPr/>
            </p14:nvContentPartPr>
            <p14:xfrm>
              <a:off x="3717120" y="924280"/>
              <a:ext cx="428400" cy="264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99480" y="906280"/>
                <a:ext cx="464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14:cNvPr>
              <p14:cNvContentPartPr/>
              <p14:nvPr/>
            </p14:nvContentPartPr>
            <p14:xfrm>
              <a:off x="3200160" y="852280"/>
              <a:ext cx="298800" cy="316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82160" y="834640"/>
                <a:ext cx="3344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14:cNvPr>
              <p14:cNvContentPartPr/>
              <p14:nvPr/>
            </p14:nvContentPartPr>
            <p14:xfrm>
              <a:off x="7301640" y="822760"/>
              <a:ext cx="34200" cy="347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83640" y="804760"/>
                <a:ext cx="698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14:cNvPr>
              <p14:cNvContentPartPr/>
              <p14:nvPr/>
            </p14:nvContentPartPr>
            <p14:xfrm>
              <a:off x="7203000" y="994120"/>
              <a:ext cx="2034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85000" y="976480"/>
                <a:ext cx="239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14:cNvPr>
              <p14:cNvContentPartPr/>
              <p14:nvPr/>
            </p14:nvContentPartPr>
            <p14:xfrm>
              <a:off x="7445280" y="855880"/>
              <a:ext cx="317880" cy="28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27640" y="837880"/>
                <a:ext cx="3535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14:cNvPr>
              <p14:cNvContentPartPr/>
              <p14:nvPr/>
            </p14:nvContentPartPr>
            <p14:xfrm>
              <a:off x="7777560" y="934360"/>
              <a:ext cx="106560" cy="20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59920" y="916720"/>
                <a:ext cx="1422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14:cNvPr>
              <p14:cNvContentPartPr/>
              <p14:nvPr/>
            </p14:nvContentPartPr>
            <p14:xfrm>
              <a:off x="7943880" y="962800"/>
              <a:ext cx="200160" cy="194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25880" y="945160"/>
                <a:ext cx="2358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14:cNvPr>
              <p14:cNvContentPartPr/>
              <p14:nvPr/>
            </p14:nvContentPartPr>
            <p14:xfrm>
              <a:off x="8402880" y="1000960"/>
              <a:ext cx="224640" cy="123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84880" y="983320"/>
                <a:ext cx="2602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14:cNvPr>
              <p14:cNvContentPartPr/>
              <p14:nvPr/>
            </p14:nvContentPartPr>
            <p14:xfrm>
              <a:off x="4117080" y="1290040"/>
              <a:ext cx="507960" cy="265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99080" y="1272040"/>
                <a:ext cx="5436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14:cNvPr>
              <p14:cNvContentPartPr/>
              <p14:nvPr/>
            </p14:nvContentPartPr>
            <p14:xfrm>
              <a:off x="3443880" y="1427560"/>
              <a:ext cx="568800" cy="349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26240" y="1409920"/>
                <a:ext cx="6044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14:cNvPr>
              <p14:cNvContentPartPr/>
              <p14:nvPr/>
            </p14:nvContentPartPr>
            <p14:xfrm>
              <a:off x="1940160" y="2194720"/>
              <a:ext cx="101880" cy="99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22160" y="2176720"/>
                <a:ext cx="1375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14:cNvPr>
              <p14:cNvContentPartPr/>
              <p14:nvPr/>
            </p14:nvContentPartPr>
            <p14:xfrm>
              <a:off x="3230400" y="1899880"/>
              <a:ext cx="276120" cy="37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12760" y="1881897"/>
                <a:ext cx="311760" cy="414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14:cNvPr>
              <p14:cNvContentPartPr/>
              <p14:nvPr/>
            </p14:nvContentPartPr>
            <p14:xfrm>
              <a:off x="3738720" y="1970800"/>
              <a:ext cx="189720" cy="304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20720" y="1952800"/>
                <a:ext cx="2253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14:cNvPr>
              <p14:cNvContentPartPr/>
              <p14:nvPr/>
            </p14:nvContentPartPr>
            <p14:xfrm>
              <a:off x="4032840" y="1970800"/>
              <a:ext cx="19440" cy="256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15200" y="1952800"/>
                <a:ext cx="55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14:cNvPr>
              <p14:cNvContentPartPr/>
              <p14:nvPr/>
            </p14:nvContentPartPr>
            <p14:xfrm>
              <a:off x="4141560" y="2032360"/>
              <a:ext cx="132480" cy="182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23920" y="2014720"/>
                <a:ext cx="1681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14:cNvPr>
              <p14:cNvContentPartPr/>
              <p14:nvPr/>
            </p14:nvContentPartPr>
            <p14:xfrm>
              <a:off x="4307520" y="2103640"/>
              <a:ext cx="190440" cy="131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89880" y="2086000"/>
                <a:ext cx="2260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14:cNvPr>
              <p14:cNvContentPartPr/>
              <p14:nvPr/>
            </p14:nvContentPartPr>
            <p14:xfrm>
              <a:off x="4541880" y="2062240"/>
              <a:ext cx="204480" cy="533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23880" y="2044240"/>
                <a:ext cx="24012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14:cNvPr>
              <p14:cNvContentPartPr/>
              <p14:nvPr/>
            </p14:nvContentPartPr>
            <p14:xfrm>
              <a:off x="5018160" y="1798000"/>
              <a:ext cx="21240" cy="397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00520" y="1780000"/>
                <a:ext cx="5688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14:cNvPr>
              <p14:cNvContentPartPr/>
              <p14:nvPr/>
            </p14:nvContentPartPr>
            <p14:xfrm>
              <a:off x="4917000" y="2019400"/>
              <a:ext cx="216000" cy="53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99000" y="2001400"/>
                <a:ext cx="251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14:cNvPr>
              <p14:cNvContentPartPr/>
              <p14:nvPr/>
            </p14:nvContentPartPr>
            <p14:xfrm>
              <a:off x="5233440" y="1787560"/>
              <a:ext cx="140760" cy="324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215440" y="1769920"/>
                <a:ext cx="1764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14:cNvPr>
              <p14:cNvContentPartPr/>
              <p14:nvPr/>
            </p14:nvContentPartPr>
            <p14:xfrm>
              <a:off x="5475000" y="1952080"/>
              <a:ext cx="142200" cy="192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57000" y="1934440"/>
                <a:ext cx="1778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14:cNvPr>
              <p14:cNvContentPartPr/>
              <p14:nvPr/>
            </p14:nvContentPartPr>
            <p14:xfrm>
              <a:off x="6466800" y="1848760"/>
              <a:ext cx="25200" cy="16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449160" y="1830760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14:cNvPr>
              <p14:cNvContentPartPr/>
              <p14:nvPr/>
            </p14:nvContentPartPr>
            <p14:xfrm>
              <a:off x="6636000" y="1919680"/>
              <a:ext cx="79560" cy="192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18000" y="1902040"/>
                <a:ext cx="1152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14:cNvPr>
              <p14:cNvContentPartPr/>
              <p14:nvPr/>
            </p14:nvContentPartPr>
            <p14:xfrm>
              <a:off x="7035600" y="1765240"/>
              <a:ext cx="221400" cy="583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17960" y="1747600"/>
                <a:ext cx="25704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14:cNvPr>
              <p14:cNvContentPartPr/>
              <p14:nvPr/>
            </p14:nvContentPartPr>
            <p14:xfrm>
              <a:off x="8625000" y="1900960"/>
              <a:ext cx="356040" cy="171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607360" y="1882960"/>
                <a:ext cx="3916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14:cNvPr>
              <p14:cNvContentPartPr/>
              <p14:nvPr/>
            </p14:nvContentPartPr>
            <p14:xfrm>
              <a:off x="7487400" y="1729240"/>
              <a:ext cx="1036800" cy="419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69760" y="1711240"/>
                <a:ext cx="107244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14:cNvPr>
              <p14:cNvContentPartPr/>
              <p14:nvPr/>
            </p14:nvContentPartPr>
            <p14:xfrm>
              <a:off x="5902320" y="1940200"/>
              <a:ext cx="617400" cy="187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884320" y="1922200"/>
                <a:ext cx="6530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14:cNvPr>
              <p14:cNvContentPartPr/>
              <p14:nvPr/>
            </p14:nvContentPartPr>
            <p14:xfrm>
              <a:off x="558480" y="1335040"/>
              <a:ext cx="1518480" cy="2667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40840" y="1317040"/>
                <a:ext cx="1554120" cy="27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52F767B-9611-4CCE-93EC-C76998BD9BEB}"/>
                  </a:ext>
                </a:extLst>
              </p14:cNvPr>
              <p14:cNvContentPartPr/>
              <p14:nvPr/>
            </p14:nvContentPartPr>
            <p14:xfrm>
              <a:off x="5079720" y="2326480"/>
              <a:ext cx="720000" cy="415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52F767B-9611-4CCE-93EC-C76998BD9BE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62080" y="2308496"/>
                <a:ext cx="755640" cy="451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3AFA915-8FB0-4ABA-80B7-30CAFEF99DCB}"/>
                  </a:ext>
                </a:extLst>
              </p14:cNvPr>
              <p14:cNvContentPartPr/>
              <p14:nvPr/>
            </p14:nvContentPartPr>
            <p14:xfrm>
              <a:off x="3718920" y="2381200"/>
              <a:ext cx="1178280" cy="579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3AFA915-8FB0-4ABA-80B7-30CAFEF99DC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700920" y="2363560"/>
                <a:ext cx="121392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AD46206-447B-4A55-8713-89937031FCA1}"/>
                  </a:ext>
                </a:extLst>
              </p14:cNvPr>
              <p14:cNvContentPartPr/>
              <p14:nvPr/>
            </p14:nvContentPartPr>
            <p14:xfrm>
              <a:off x="7426560" y="2346640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AD46206-447B-4A55-8713-89937031FCA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408560" y="2329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6D3AEA9-AD90-416B-8783-E3A05EF1B5A4}"/>
                  </a:ext>
                </a:extLst>
              </p14:cNvPr>
              <p14:cNvContentPartPr/>
              <p14:nvPr/>
            </p14:nvContentPartPr>
            <p14:xfrm>
              <a:off x="7600440" y="2448160"/>
              <a:ext cx="150840" cy="235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6D3AEA9-AD90-416B-8783-E3A05EF1B5A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582800" y="2430160"/>
                <a:ext cx="1864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9B66776-041D-47E3-98E9-1F226F2BA6A8}"/>
                  </a:ext>
                </a:extLst>
              </p14:cNvPr>
              <p14:cNvContentPartPr/>
              <p14:nvPr/>
            </p14:nvContentPartPr>
            <p14:xfrm>
              <a:off x="6522600" y="2427640"/>
              <a:ext cx="905760" cy="259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9B66776-041D-47E3-98E9-1F226F2BA6A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504600" y="2410000"/>
                <a:ext cx="9414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CF72AB0-A552-4048-96FF-D24FE607A40C}"/>
                  </a:ext>
                </a:extLst>
              </p14:cNvPr>
              <p14:cNvContentPartPr/>
              <p14:nvPr/>
            </p14:nvContentPartPr>
            <p14:xfrm>
              <a:off x="6126240" y="2447800"/>
              <a:ext cx="241920" cy="258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CF72AB0-A552-4048-96FF-D24FE607A40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108240" y="2429800"/>
                <a:ext cx="2775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38CF6D7-5D81-4FFE-A1CF-B2417A7193A4}"/>
                  </a:ext>
                </a:extLst>
              </p14:cNvPr>
              <p14:cNvContentPartPr/>
              <p14:nvPr/>
            </p14:nvContentPartPr>
            <p14:xfrm>
              <a:off x="1330320" y="2252680"/>
              <a:ext cx="1522800" cy="1357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38CF6D7-5D81-4FFE-A1CF-B2417A7193A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312680" y="2235035"/>
                <a:ext cx="1558440" cy="1393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5018D-8EF8-4A5B-84A3-AB8DAC252D99}"/>
                  </a:ext>
                </a:extLst>
              </p14:cNvPr>
              <p14:cNvContentPartPr/>
              <p14:nvPr/>
            </p14:nvContentPartPr>
            <p14:xfrm>
              <a:off x="2112960" y="987280"/>
              <a:ext cx="269280" cy="253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5018D-8EF8-4A5B-84A3-AB8DAC252D9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095296" y="969280"/>
                <a:ext cx="304968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460EFBB-E10C-4E64-B4D9-E58AD767D57A}"/>
                  </a:ext>
                </a:extLst>
              </p14:cNvPr>
              <p14:cNvContentPartPr/>
              <p14:nvPr/>
            </p14:nvContentPartPr>
            <p14:xfrm>
              <a:off x="3350640" y="3067720"/>
              <a:ext cx="296640" cy="36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460EFBB-E10C-4E64-B4D9-E58AD767D57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333000" y="3050080"/>
                <a:ext cx="3322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0E415EC-8698-415C-97C4-9DF27798FCDE}"/>
                  </a:ext>
                </a:extLst>
              </p14:cNvPr>
              <p14:cNvContentPartPr/>
              <p14:nvPr/>
            </p14:nvContentPartPr>
            <p14:xfrm>
              <a:off x="5587680" y="3131800"/>
              <a:ext cx="123480" cy="288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0E415EC-8698-415C-97C4-9DF27798FCD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569680" y="3114160"/>
                <a:ext cx="1591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49921DE-3652-46B1-ACED-48819DD74B14}"/>
                  </a:ext>
                </a:extLst>
              </p14:cNvPr>
              <p14:cNvContentPartPr/>
              <p14:nvPr/>
            </p14:nvContentPartPr>
            <p14:xfrm>
              <a:off x="5597760" y="2946400"/>
              <a:ext cx="152640" cy="81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49921DE-3652-46B1-ACED-48819DD74B1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79760" y="2928760"/>
                <a:ext cx="1882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6D465FF-3985-49C5-A5D7-AF114BC77728}"/>
                  </a:ext>
                </a:extLst>
              </p14:cNvPr>
              <p14:cNvContentPartPr/>
              <p14:nvPr/>
            </p14:nvContentPartPr>
            <p14:xfrm>
              <a:off x="6035880" y="3134320"/>
              <a:ext cx="368640" cy="2487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6D465FF-3985-49C5-A5D7-AF114BC7772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17880" y="3116680"/>
                <a:ext cx="4042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10DC08C-71C9-4A7F-AA0A-9F40735F8B23}"/>
                  </a:ext>
                </a:extLst>
              </p14:cNvPr>
              <p14:cNvContentPartPr/>
              <p14:nvPr/>
            </p14:nvContentPartPr>
            <p14:xfrm>
              <a:off x="6478320" y="3139000"/>
              <a:ext cx="235080" cy="190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10DC08C-71C9-4A7F-AA0A-9F40735F8B2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460320" y="3121000"/>
                <a:ext cx="2707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E7A1BB0-8B23-414C-B6D3-1C8E4B4C5012}"/>
                  </a:ext>
                </a:extLst>
              </p14:cNvPr>
              <p14:cNvContentPartPr/>
              <p14:nvPr/>
            </p14:nvContentPartPr>
            <p14:xfrm>
              <a:off x="7120200" y="3098680"/>
              <a:ext cx="348480" cy="209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E7A1BB0-8B23-414C-B6D3-1C8E4B4C501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102200" y="3080680"/>
                <a:ext cx="3841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41EA048-0BA0-4602-AE28-45E7367E66F4}"/>
                  </a:ext>
                </a:extLst>
              </p14:cNvPr>
              <p14:cNvContentPartPr/>
              <p14:nvPr/>
            </p14:nvContentPartPr>
            <p14:xfrm>
              <a:off x="6837600" y="2956120"/>
              <a:ext cx="157320" cy="332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41EA048-0BA0-4602-AE28-45E7367E66F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19600" y="2938480"/>
                <a:ext cx="19296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2753F53-51D7-40DF-8D21-49A20309D683}"/>
                  </a:ext>
                </a:extLst>
              </p14:cNvPr>
              <p14:cNvContentPartPr/>
              <p14:nvPr/>
            </p14:nvContentPartPr>
            <p14:xfrm>
              <a:off x="7744440" y="3118840"/>
              <a:ext cx="303120" cy="164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2753F53-51D7-40DF-8D21-49A20309D68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26440" y="3101200"/>
                <a:ext cx="3387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B123391-ECA8-4E8A-88F1-D5EA30BEC1F0}"/>
                  </a:ext>
                </a:extLst>
              </p14:cNvPr>
              <p14:cNvContentPartPr/>
              <p14:nvPr/>
            </p14:nvContentPartPr>
            <p14:xfrm>
              <a:off x="8198760" y="3128920"/>
              <a:ext cx="10440" cy="1213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B123391-ECA8-4E8A-88F1-D5EA30BEC1F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180760" y="3111280"/>
                <a:ext cx="460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B6F63DC-D601-4E03-9E22-A5F7B7FC5B76}"/>
                  </a:ext>
                </a:extLst>
              </p14:cNvPr>
              <p14:cNvContentPartPr/>
              <p14:nvPr/>
            </p14:nvContentPartPr>
            <p14:xfrm>
              <a:off x="8202720" y="2956120"/>
              <a:ext cx="16560" cy="219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B6F63DC-D601-4E03-9E22-A5F7B7FC5B7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85080" y="2938480"/>
                <a:ext cx="522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6883802-5AF9-48BC-AC61-E8EE197D808B}"/>
                  </a:ext>
                </a:extLst>
              </p14:cNvPr>
              <p14:cNvContentPartPr/>
              <p14:nvPr/>
            </p14:nvContentPartPr>
            <p14:xfrm>
              <a:off x="8330880" y="2885200"/>
              <a:ext cx="443160" cy="331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6883802-5AF9-48BC-AC61-E8EE197D808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312880" y="2867200"/>
                <a:ext cx="47880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03DC448-1948-47F4-8BF5-4A06CF08FB41}"/>
                  </a:ext>
                </a:extLst>
              </p14:cNvPr>
              <p14:cNvContentPartPr/>
              <p14:nvPr/>
            </p14:nvContentPartPr>
            <p14:xfrm>
              <a:off x="3952920" y="2986000"/>
              <a:ext cx="1292040" cy="9871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03DC448-1948-47F4-8BF5-4A06CF08FB4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35280" y="2968354"/>
                <a:ext cx="1327680" cy="1022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10E28E4-1E94-43BE-862B-3AFD6AC078B4}"/>
                  </a:ext>
                </a:extLst>
              </p14:cNvPr>
              <p14:cNvContentPartPr/>
              <p14:nvPr/>
            </p14:nvContentPartPr>
            <p14:xfrm>
              <a:off x="3464400" y="3726880"/>
              <a:ext cx="336600" cy="308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10E28E4-1E94-43BE-862B-3AFD6AC078B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446419" y="3708880"/>
                <a:ext cx="372202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973954F-2B6B-42D9-A282-03EA68186710}"/>
                  </a:ext>
                </a:extLst>
              </p14:cNvPr>
              <p14:cNvContentPartPr/>
              <p14:nvPr/>
            </p14:nvContentPartPr>
            <p14:xfrm>
              <a:off x="5635920" y="3809680"/>
              <a:ext cx="33120" cy="1004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973954F-2B6B-42D9-A282-03EA6818671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618280" y="3792040"/>
                <a:ext cx="687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36F5775-47DF-48ED-8CE9-418675E2FA8C}"/>
                  </a:ext>
                </a:extLst>
              </p14:cNvPr>
              <p14:cNvContentPartPr/>
              <p14:nvPr/>
            </p14:nvContentPartPr>
            <p14:xfrm>
              <a:off x="5607840" y="3646960"/>
              <a:ext cx="360" cy="126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36F5775-47DF-48ED-8CE9-418675E2FA8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589840" y="3628960"/>
                <a:ext cx="36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222653F-46F9-4DED-A719-5F91EA998ABA}"/>
                  </a:ext>
                </a:extLst>
              </p14:cNvPr>
              <p14:cNvContentPartPr/>
              <p14:nvPr/>
            </p14:nvContentPartPr>
            <p14:xfrm>
              <a:off x="5793240" y="3758560"/>
              <a:ext cx="142920" cy="192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222653F-46F9-4DED-A719-5F91EA998AB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775240" y="3740920"/>
                <a:ext cx="1785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879D28F-4A17-4636-8B91-2C3823EDE204}"/>
                  </a:ext>
                </a:extLst>
              </p14:cNvPr>
              <p14:cNvContentPartPr/>
              <p14:nvPr/>
            </p14:nvContentPartPr>
            <p14:xfrm>
              <a:off x="6326400" y="3607360"/>
              <a:ext cx="248400" cy="5936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879D28F-4A17-4636-8B91-2C3823EDE20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308400" y="3589720"/>
                <a:ext cx="284040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44E54D-5C97-44B2-ADD7-0DEC0123847F}"/>
                  </a:ext>
                </a:extLst>
              </p14:cNvPr>
              <p14:cNvContentPartPr/>
              <p14:nvPr/>
            </p14:nvContentPartPr>
            <p14:xfrm>
              <a:off x="1350840" y="2273560"/>
              <a:ext cx="540000" cy="317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44E54D-5C97-44B2-ADD7-0DEC0123847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32840" y="2255560"/>
                <a:ext cx="57564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70B4BFE-4C60-4FFA-8F4F-B1930094DA29}"/>
                  </a:ext>
                </a:extLst>
              </p14:cNvPr>
              <p14:cNvContentPartPr/>
              <p14:nvPr/>
            </p14:nvContentPartPr>
            <p14:xfrm>
              <a:off x="1767360" y="1862800"/>
              <a:ext cx="140400" cy="320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70B4BFE-4C60-4FFA-8F4F-B1930094DA2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749720" y="1845160"/>
                <a:ext cx="17604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E5B7A9D-87D9-4D9B-8118-B7B14881ABC2}"/>
                  </a:ext>
                </a:extLst>
              </p14:cNvPr>
              <p14:cNvContentPartPr/>
              <p14:nvPr/>
            </p14:nvContentPartPr>
            <p14:xfrm>
              <a:off x="2183880" y="2045320"/>
              <a:ext cx="64440" cy="57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E5B7A9D-87D9-4D9B-8118-B7B14881ABC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166240" y="2027680"/>
                <a:ext cx="1000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AAE79BF-9A7D-4B6A-9D0F-35FA14A218BC}"/>
                  </a:ext>
                </a:extLst>
              </p14:cNvPr>
              <p14:cNvContentPartPr/>
              <p14:nvPr/>
            </p14:nvContentPartPr>
            <p14:xfrm>
              <a:off x="2356680" y="1915360"/>
              <a:ext cx="100800" cy="6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AAE79BF-9A7D-4B6A-9D0F-35FA14A218B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339040" y="1897360"/>
                <a:ext cx="1364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462516-258D-4160-93D3-4F18DD1DFA6C}"/>
                  </a:ext>
                </a:extLst>
              </p14:cNvPr>
              <p14:cNvContentPartPr/>
              <p14:nvPr/>
            </p14:nvContentPartPr>
            <p14:xfrm>
              <a:off x="2569800" y="1836160"/>
              <a:ext cx="29520" cy="23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462516-258D-4160-93D3-4F18DD1DFA6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552160" y="1818520"/>
                <a:ext cx="651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F036E0D-7679-4EC2-93A0-B92E82F09159}"/>
                  </a:ext>
                </a:extLst>
              </p14:cNvPr>
              <p14:cNvContentPartPr/>
              <p14:nvPr/>
            </p14:nvContentPartPr>
            <p14:xfrm>
              <a:off x="2712360" y="1740760"/>
              <a:ext cx="25200" cy="16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F036E0D-7679-4EC2-93A0-B92E82F0915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694720" y="1723120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BC7C1C0-BF82-4A72-AA5A-9D26AD6FAF9A}"/>
                  </a:ext>
                </a:extLst>
              </p14:cNvPr>
              <p14:cNvContentPartPr/>
              <p14:nvPr/>
            </p14:nvContentPartPr>
            <p14:xfrm>
              <a:off x="2874720" y="1544920"/>
              <a:ext cx="184680" cy="121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BC7C1C0-BF82-4A72-AA5A-9D26AD6FAF9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857046" y="1526920"/>
                <a:ext cx="22039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12FC8E0-DA59-40D0-B014-3F2EEBC19525}"/>
                  </a:ext>
                </a:extLst>
              </p14:cNvPr>
              <p14:cNvContentPartPr/>
              <p14:nvPr/>
            </p14:nvContentPartPr>
            <p14:xfrm>
              <a:off x="2294760" y="1464280"/>
              <a:ext cx="112680" cy="282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12FC8E0-DA59-40D0-B014-3F2EEBC1952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277120" y="1446280"/>
                <a:ext cx="14832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A106D8D-B228-42E0-AAFB-60679025204E}"/>
                  </a:ext>
                </a:extLst>
              </p14:cNvPr>
              <p14:cNvContentPartPr/>
              <p14:nvPr/>
            </p14:nvContentPartPr>
            <p14:xfrm>
              <a:off x="2488800" y="1683160"/>
              <a:ext cx="56520" cy="94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A106D8D-B228-42E0-AAFB-60679025204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471160" y="1665520"/>
                <a:ext cx="921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3BF9219-352C-4D20-BC10-1110EE858780}"/>
                  </a:ext>
                </a:extLst>
              </p14:cNvPr>
              <p14:cNvContentPartPr/>
              <p14:nvPr/>
            </p14:nvContentPartPr>
            <p14:xfrm>
              <a:off x="2063280" y="1462120"/>
              <a:ext cx="151560" cy="41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3BF9219-352C-4D20-BC10-1110EE85878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045280" y="1444480"/>
                <a:ext cx="1872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2BEE29B-5233-428D-B8C7-720891F54825}"/>
                  </a:ext>
                </a:extLst>
              </p14:cNvPr>
              <p14:cNvContentPartPr/>
              <p14:nvPr/>
            </p14:nvContentPartPr>
            <p14:xfrm>
              <a:off x="1229160" y="1872880"/>
              <a:ext cx="830160" cy="4845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2BEE29B-5233-428D-B8C7-720891F5482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211160" y="1854880"/>
                <a:ext cx="86580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900F5C7-7AD9-4FC2-B5E3-3C9237D10AAA}"/>
                  </a:ext>
                </a:extLst>
              </p14:cNvPr>
              <p14:cNvContentPartPr/>
              <p14:nvPr/>
            </p14:nvContentPartPr>
            <p14:xfrm>
              <a:off x="2447040" y="4327360"/>
              <a:ext cx="506520" cy="2037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900F5C7-7AD9-4FC2-B5E3-3C9237D10AA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429400" y="4309392"/>
                <a:ext cx="542160" cy="239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C76C631-6036-4583-B263-113FBFF57A0C}"/>
                  </a:ext>
                </a:extLst>
              </p14:cNvPr>
              <p14:cNvContentPartPr/>
              <p14:nvPr/>
            </p14:nvContentPartPr>
            <p14:xfrm>
              <a:off x="3281160" y="4144840"/>
              <a:ext cx="2064240" cy="612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C76C631-6036-4583-B263-113FBFF57A0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263160" y="4127200"/>
                <a:ext cx="209988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69DE28B-B380-4C14-8B6E-302D487D1080}"/>
                  </a:ext>
                </a:extLst>
              </p14:cNvPr>
              <p14:cNvContentPartPr/>
              <p14:nvPr/>
            </p14:nvContentPartPr>
            <p14:xfrm>
              <a:off x="5785320" y="4175440"/>
              <a:ext cx="248400" cy="4190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69DE28B-B380-4C14-8B6E-302D487D108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767680" y="4157440"/>
                <a:ext cx="28404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C84A74D-B548-4968-98DB-F6ED89EBCBE5}"/>
                  </a:ext>
                </a:extLst>
              </p14:cNvPr>
              <p14:cNvContentPartPr/>
              <p14:nvPr/>
            </p14:nvContentPartPr>
            <p14:xfrm>
              <a:off x="6065040" y="4186960"/>
              <a:ext cx="336240" cy="3798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C84A74D-B548-4968-98DB-F6ED89EBCBE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047400" y="4169320"/>
                <a:ext cx="37188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EE6AC63-B201-4B32-B69B-A979D71AF4E3}"/>
                  </a:ext>
                </a:extLst>
              </p14:cNvPr>
              <p14:cNvContentPartPr/>
              <p14:nvPr/>
            </p14:nvContentPartPr>
            <p14:xfrm>
              <a:off x="6217680" y="4357600"/>
              <a:ext cx="242280" cy="212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EE6AC63-B201-4B32-B69B-A979D71AF4E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199680" y="4339600"/>
                <a:ext cx="2779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433B88E8-886B-40F0-9B3D-C900232D4A9C}"/>
                  </a:ext>
                </a:extLst>
              </p14:cNvPr>
              <p14:cNvContentPartPr/>
              <p14:nvPr/>
            </p14:nvContentPartPr>
            <p14:xfrm>
              <a:off x="6505320" y="4352920"/>
              <a:ext cx="316440" cy="1702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433B88E8-886B-40F0-9B3D-C900232D4A9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487320" y="4335280"/>
                <a:ext cx="3520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2E73E15-9BFF-48E2-8981-9EA0A6CAD737}"/>
                  </a:ext>
                </a:extLst>
              </p14:cNvPr>
              <p14:cNvContentPartPr/>
              <p14:nvPr/>
            </p14:nvContentPartPr>
            <p14:xfrm>
              <a:off x="6856320" y="4348960"/>
              <a:ext cx="193680" cy="1731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2E73E15-9BFF-48E2-8981-9EA0A6CAD73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838680" y="4331320"/>
                <a:ext cx="2293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7F6DB34-9014-4B6C-B571-20D42A4D2705}"/>
                  </a:ext>
                </a:extLst>
              </p14:cNvPr>
              <p14:cNvContentPartPr/>
              <p14:nvPr/>
            </p14:nvContentPartPr>
            <p14:xfrm>
              <a:off x="7081320" y="4328440"/>
              <a:ext cx="124200" cy="191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7F6DB34-9014-4B6C-B571-20D42A4D270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063320" y="4310800"/>
                <a:ext cx="1598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D8DC8555-2C64-417B-BE9D-A0E8BCDD4229}"/>
                  </a:ext>
                </a:extLst>
              </p14:cNvPr>
              <p14:cNvContentPartPr/>
              <p14:nvPr/>
            </p14:nvContentPartPr>
            <p14:xfrm>
              <a:off x="7314600" y="4348600"/>
              <a:ext cx="305640" cy="1234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D8DC8555-2C64-417B-BE9D-A0E8BCDD422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296960" y="4330960"/>
                <a:ext cx="3412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310CF03-993D-4763-AA7D-F7E23A635653}"/>
                  </a:ext>
                </a:extLst>
              </p14:cNvPr>
              <p14:cNvContentPartPr/>
              <p14:nvPr/>
            </p14:nvContentPartPr>
            <p14:xfrm>
              <a:off x="7873680" y="4287400"/>
              <a:ext cx="226080" cy="2214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310CF03-993D-4763-AA7D-F7E23A63565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856040" y="4269400"/>
                <a:ext cx="2617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1D73201F-E758-4227-BBB9-8E7DE33C86ED}"/>
                  </a:ext>
                </a:extLst>
              </p14:cNvPr>
              <p14:cNvContentPartPr/>
              <p14:nvPr/>
            </p14:nvContentPartPr>
            <p14:xfrm>
              <a:off x="7914000" y="4105960"/>
              <a:ext cx="232560" cy="900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1D73201F-E758-4227-BBB9-8E7DE33C86ED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896360" y="4087960"/>
                <a:ext cx="2682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9B24ABE-8ADE-4D94-9BF4-92D983E0E0B0}"/>
                  </a:ext>
                </a:extLst>
              </p14:cNvPr>
              <p14:cNvContentPartPr/>
              <p14:nvPr/>
            </p14:nvContentPartPr>
            <p14:xfrm>
              <a:off x="8433120" y="4134760"/>
              <a:ext cx="187200" cy="6195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9B24ABE-8ADE-4D94-9BF4-92D983E0E0B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415120" y="4116760"/>
                <a:ext cx="22284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374B21DF-4F0F-4123-8C35-79B489085C34}"/>
                  </a:ext>
                </a:extLst>
              </p14:cNvPr>
              <p14:cNvContentPartPr/>
              <p14:nvPr/>
            </p14:nvContentPartPr>
            <p14:xfrm>
              <a:off x="2280720" y="4785280"/>
              <a:ext cx="118080" cy="225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374B21DF-4F0F-4123-8C35-79B489085C3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262720" y="4767280"/>
                <a:ext cx="1537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E84CEFC-E7A0-4D53-BD93-6D0E022CDB10}"/>
                  </a:ext>
                </a:extLst>
              </p14:cNvPr>
              <p14:cNvContentPartPr/>
              <p14:nvPr/>
            </p14:nvContentPartPr>
            <p14:xfrm>
              <a:off x="432840" y="4144120"/>
              <a:ext cx="1659960" cy="86400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E84CEFC-E7A0-4D53-BD93-6D0E022CDB1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14844" y="4126120"/>
                <a:ext cx="1695592" cy="89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06139CD1-B00D-4762-A39E-8968CDA573D8}"/>
                  </a:ext>
                </a:extLst>
              </p14:cNvPr>
              <p14:cNvContentPartPr/>
              <p14:nvPr/>
            </p14:nvContentPartPr>
            <p14:xfrm>
              <a:off x="2763120" y="4754320"/>
              <a:ext cx="306720" cy="2966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06139CD1-B00D-4762-A39E-8968CDA573D8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745120" y="4736680"/>
                <a:ext cx="34236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87FCC1BD-398C-4813-95B3-A0202C16CB12}"/>
                  </a:ext>
                </a:extLst>
              </p14:cNvPr>
              <p14:cNvContentPartPr/>
              <p14:nvPr/>
            </p14:nvContentPartPr>
            <p14:xfrm>
              <a:off x="1066440" y="5150680"/>
              <a:ext cx="1930680" cy="155772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87FCC1BD-398C-4813-95B3-A0202C16CB1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048800" y="5133040"/>
                <a:ext cx="1966320" cy="15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E08F80-F64A-4C83-861F-78D8C55F4AFB}"/>
                  </a:ext>
                </a:extLst>
              </p14:cNvPr>
              <p14:cNvContentPartPr/>
              <p14:nvPr/>
            </p14:nvContentPartPr>
            <p14:xfrm>
              <a:off x="3583560" y="4927120"/>
              <a:ext cx="196200" cy="252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E08F80-F64A-4C83-861F-78D8C55F4AF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565560" y="4909480"/>
                <a:ext cx="23184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A481AD3-C7F1-42C2-9FCD-28A6D83D52A3}"/>
                  </a:ext>
                </a:extLst>
              </p14:cNvPr>
              <p14:cNvContentPartPr/>
              <p14:nvPr/>
            </p14:nvContentPartPr>
            <p14:xfrm>
              <a:off x="3545400" y="4886440"/>
              <a:ext cx="242640" cy="232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A481AD3-C7F1-42C2-9FCD-28A6D83D52A3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527400" y="4868800"/>
                <a:ext cx="27828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922042F-7064-4556-AA09-22D1384D463B}"/>
                  </a:ext>
                </a:extLst>
              </p14:cNvPr>
              <p14:cNvContentPartPr/>
              <p14:nvPr/>
            </p14:nvContentPartPr>
            <p14:xfrm>
              <a:off x="3520560" y="4988320"/>
              <a:ext cx="330120" cy="127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922042F-7064-4556-AA09-22D1384D463B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502920" y="4970320"/>
                <a:ext cx="3657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497C72F-B7EE-473E-825B-B1DF22545E90}"/>
                  </a:ext>
                </a:extLst>
              </p14:cNvPr>
              <p14:cNvContentPartPr/>
              <p14:nvPr/>
            </p14:nvContentPartPr>
            <p14:xfrm>
              <a:off x="3655920" y="4853680"/>
              <a:ext cx="79200" cy="2764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497C72F-B7EE-473E-825B-B1DF22545E90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637920" y="4835680"/>
                <a:ext cx="11484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AF715ED-96CF-4836-B63E-4468A21F2597}"/>
                  </a:ext>
                </a:extLst>
              </p14:cNvPr>
              <p14:cNvContentPartPr/>
              <p14:nvPr/>
            </p14:nvContentPartPr>
            <p14:xfrm>
              <a:off x="4106280" y="4903360"/>
              <a:ext cx="158040" cy="290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AF715ED-96CF-4836-B63E-4468A21F259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088640" y="4885360"/>
                <a:ext cx="1936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3DA5C07-A2D8-48B8-B43F-6B41D1774461}"/>
                  </a:ext>
                </a:extLst>
              </p14:cNvPr>
              <p14:cNvContentPartPr/>
              <p14:nvPr/>
            </p14:nvContentPartPr>
            <p14:xfrm>
              <a:off x="4346040" y="4957360"/>
              <a:ext cx="163440" cy="194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3DA5C07-A2D8-48B8-B43F-6B41D1774461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328400" y="4939720"/>
                <a:ext cx="19908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C09C93B-D82D-42A9-AE0A-88912E2F9012}"/>
                  </a:ext>
                </a:extLst>
              </p14:cNvPr>
              <p14:cNvContentPartPr/>
              <p14:nvPr/>
            </p14:nvContentPartPr>
            <p14:xfrm>
              <a:off x="4610280" y="4741720"/>
              <a:ext cx="336600" cy="3898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C09C93B-D82D-42A9-AE0A-88912E2F901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592280" y="4724080"/>
                <a:ext cx="37224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D9F293E-D514-445F-91E5-D1437FC361AC}"/>
                  </a:ext>
                </a:extLst>
              </p14:cNvPr>
              <p14:cNvContentPartPr/>
              <p14:nvPr/>
            </p14:nvContentPartPr>
            <p14:xfrm>
              <a:off x="5008080" y="4957360"/>
              <a:ext cx="11160" cy="146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D9F293E-D514-445F-91E5-D1437FC361AC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990080" y="4939720"/>
                <a:ext cx="46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60D0C4D-B3DD-4582-A5B8-E60C4A9E04B6}"/>
                  </a:ext>
                </a:extLst>
              </p14:cNvPr>
              <p14:cNvContentPartPr/>
              <p14:nvPr/>
            </p14:nvContentPartPr>
            <p14:xfrm>
              <a:off x="5049120" y="4856200"/>
              <a:ext cx="6840" cy="104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60D0C4D-B3DD-4582-A5B8-E60C4A9E04B6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031120" y="4838200"/>
                <a:ext cx="42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E8EEE05-C629-4621-85BC-55E09A573807}"/>
                  </a:ext>
                </a:extLst>
              </p14:cNvPr>
              <p14:cNvContentPartPr/>
              <p14:nvPr/>
            </p14:nvContentPartPr>
            <p14:xfrm>
              <a:off x="5170800" y="4906960"/>
              <a:ext cx="149400" cy="171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E8EEE05-C629-4621-85BC-55E09A573807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152800" y="4888960"/>
                <a:ext cx="1850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40D1629-7968-4205-AD29-B37CA8985134}"/>
                  </a:ext>
                </a:extLst>
              </p14:cNvPr>
              <p14:cNvContentPartPr/>
              <p14:nvPr/>
            </p14:nvContentPartPr>
            <p14:xfrm>
              <a:off x="5385720" y="4917040"/>
              <a:ext cx="100080" cy="1947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40D1629-7968-4205-AD29-B37CA898513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367720" y="4899400"/>
                <a:ext cx="1357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A4CD20B-7ACB-472B-8D7C-717E476AB0C4}"/>
                  </a:ext>
                </a:extLst>
              </p14:cNvPr>
              <p14:cNvContentPartPr/>
              <p14:nvPr/>
            </p14:nvContentPartPr>
            <p14:xfrm>
              <a:off x="5861640" y="4757200"/>
              <a:ext cx="245160" cy="694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A4CD20B-7ACB-472B-8D7C-717E476AB0C4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843640" y="4739560"/>
                <a:ext cx="280800" cy="72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B0DB5A4-38AD-4E1C-BF4C-64626A1394F6}"/>
                  </a:ext>
                </a:extLst>
              </p14:cNvPr>
              <p14:cNvContentPartPr/>
              <p14:nvPr/>
            </p14:nvContentPartPr>
            <p14:xfrm>
              <a:off x="6377520" y="5008480"/>
              <a:ext cx="124920" cy="1544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B0DB5A4-38AD-4E1C-BF4C-64626A1394F6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359520" y="4990840"/>
                <a:ext cx="1605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080BA5F-6C0A-47F3-9A22-2AAC26532ED8}"/>
                  </a:ext>
                </a:extLst>
              </p14:cNvPr>
              <p14:cNvContentPartPr/>
              <p14:nvPr/>
            </p14:nvContentPartPr>
            <p14:xfrm>
              <a:off x="6574440" y="5018560"/>
              <a:ext cx="150480" cy="130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080BA5F-6C0A-47F3-9A22-2AAC26532ED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556440" y="5000920"/>
                <a:ext cx="1861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5A019B8-2080-425D-AE17-1891AF9C6C9E}"/>
                  </a:ext>
                </a:extLst>
              </p14:cNvPr>
              <p14:cNvContentPartPr/>
              <p14:nvPr/>
            </p14:nvContentPartPr>
            <p14:xfrm>
              <a:off x="6776400" y="5002720"/>
              <a:ext cx="118440" cy="1789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5A019B8-2080-425D-AE17-1891AF9C6C9E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758400" y="4984720"/>
                <a:ext cx="1540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E663D7E-BFF0-478C-9CEC-FDDADDBF043F}"/>
                  </a:ext>
                </a:extLst>
              </p14:cNvPr>
              <p14:cNvContentPartPr/>
              <p14:nvPr/>
            </p14:nvContentPartPr>
            <p14:xfrm>
              <a:off x="6969360" y="4998400"/>
              <a:ext cx="155160" cy="1792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E663D7E-BFF0-478C-9CEC-FDDADDBF043F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951720" y="4980400"/>
                <a:ext cx="1908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FAD8443-E267-4B5F-8E9C-207870A003B0}"/>
                  </a:ext>
                </a:extLst>
              </p14:cNvPr>
              <p14:cNvContentPartPr/>
              <p14:nvPr/>
            </p14:nvContentPartPr>
            <p14:xfrm>
              <a:off x="7156560" y="4728400"/>
              <a:ext cx="455400" cy="4312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FAD8443-E267-4B5F-8E9C-207870A003B0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138560" y="4710760"/>
                <a:ext cx="49104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C0150C3-6923-433E-9A15-8AB7135CF539}"/>
                  </a:ext>
                </a:extLst>
              </p14:cNvPr>
              <p14:cNvContentPartPr/>
              <p14:nvPr/>
            </p14:nvContentPartPr>
            <p14:xfrm>
              <a:off x="7406400" y="4957360"/>
              <a:ext cx="193680" cy="187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C0150C3-6923-433E-9A15-8AB7135CF539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388760" y="4939720"/>
                <a:ext cx="2293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37BC179-A84A-4FCE-A34B-70F3EE7E4DEE}"/>
                  </a:ext>
                </a:extLst>
              </p14:cNvPr>
              <p14:cNvContentPartPr/>
              <p14:nvPr/>
            </p14:nvContentPartPr>
            <p14:xfrm>
              <a:off x="7691160" y="4967800"/>
              <a:ext cx="177480" cy="1652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37BC179-A84A-4FCE-A34B-70F3EE7E4DEE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673520" y="4950160"/>
                <a:ext cx="2131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8C5F62A-F6C5-410A-A8D0-8B25856BE851}"/>
                  </a:ext>
                </a:extLst>
              </p14:cNvPr>
              <p14:cNvContentPartPr/>
              <p14:nvPr/>
            </p14:nvContentPartPr>
            <p14:xfrm>
              <a:off x="8026320" y="4918480"/>
              <a:ext cx="502560" cy="252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8C5F62A-F6C5-410A-A8D0-8B25856BE851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008333" y="4900480"/>
                <a:ext cx="538174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A8F7A23-BA85-4E6F-A5BF-7645EFD8F613}"/>
                  </a:ext>
                </a:extLst>
              </p14:cNvPr>
              <p14:cNvContentPartPr/>
              <p14:nvPr/>
            </p14:nvContentPartPr>
            <p14:xfrm>
              <a:off x="3464760" y="5485840"/>
              <a:ext cx="20520" cy="1184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A8F7A23-BA85-4E6F-A5BF-7645EFD8F61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446760" y="5468200"/>
                <a:ext cx="561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F2E05AA5-D7BE-451F-BD7A-D28501AAA16C}"/>
                  </a:ext>
                </a:extLst>
              </p14:cNvPr>
              <p14:cNvContentPartPr/>
              <p14:nvPr/>
            </p14:nvContentPartPr>
            <p14:xfrm>
              <a:off x="3435240" y="5313400"/>
              <a:ext cx="19080" cy="352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2E05AA5-D7BE-451F-BD7A-D28501AAA16C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417600" y="5295760"/>
                <a:ext cx="547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9AD6879-52A1-4BDF-9847-D6082AD1D479}"/>
                  </a:ext>
                </a:extLst>
              </p14:cNvPr>
              <p14:cNvContentPartPr/>
              <p14:nvPr/>
            </p14:nvContentPartPr>
            <p14:xfrm>
              <a:off x="3642240" y="5425360"/>
              <a:ext cx="105120" cy="1944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9AD6879-52A1-4BDF-9847-D6082AD1D479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624600" y="5407360"/>
                <a:ext cx="1407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567F5F5-004B-4884-B93C-5C01112041D5}"/>
                  </a:ext>
                </a:extLst>
              </p14:cNvPr>
              <p14:cNvContentPartPr/>
              <p14:nvPr/>
            </p14:nvContentPartPr>
            <p14:xfrm>
              <a:off x="4083960" y="5397640"/>
              <a:ext cx="264960" cy="3578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567F5F5-004B-4884-B93C-5C01112041D5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066320" y="5380000"/>
                <a:ext cx="30060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21A9DF2-C99E-40F9-A0B5-5EB31715D551}"/>
                  </a:ext>
                </a:extLst>
              </p14:cNvPr>
              <p14:cNvContentPartPr/>
              <p14:nvPr/>
            </p14:nvContentPartPr>
            <p14:xfrm>
              <a:off x="1905600" y="5350840"/>
              <a:ext cx="299160" cy="2372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21A9DF2-C99E-40F9-A0B5-5EB31715D55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887600" y="5332840"/>
                <a:ext cx="33480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CEA3D0E5-6CC6-4A8C-8E1D-3D4016FA22D9}"/>
                  </a:ext>
                </a:extLst>
              </p14:cNvPr>
              <p14:cNvContentPartPr/>
              <p14:nvPr/>
            </p14:nvContentPartPr>
            <p14:xfrm>
              <a:off x="2136960" y="5105400"/>
              <a:ext cx="149040" cy="2966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CEA3D0E5-6CC6-4A8C-8E1D-3D4016FA22D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118960" y="5087760"/>
                <a:ext cx="184680" cy="33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10652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14:cNvPr>
              <p14:cNvContentPartPr/>
              <p14:nvPr/>
            </p14:nvContentPartPr>
            <p14:xfrm>
              <a:off x="1523640" y="201400"/>
              <a:ext cx="6579000" cy="550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640" y="183760"/>
                <a:ext cx="661464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14:cNvPr>
              <p14:cNvContentPartPr/>
              <p14:nvPr/>
            </p14:nvContentPartPr>
            <p14:xfrm>
              <a:off x="4367280" y="1045960"/>
              <a:ext cx="253080" cy="139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9280" y="1028320"/>
                <a:ext cx="288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14:cNvPr>
              <p14:cNvContentPartPr/>
              <p14:nvPr/>
            </p14:nvContentPartPr>
            <p14:xfrm>
              <a:off x="4875600" y="1003840"/>
              <a:ext cx="115200" cy="234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57960" y="986200"/>
                <a:ext cx="1508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14:cNvPr>
              <p14:cNvContentPartPr/>
              <p14:nvPr/>
            </p14:nvContentPartPr>
            <p14:xfrm>
              <a:off x="6095640" y="821680"/>
              <a:ext cx="896040" cy="793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7640" y="803680"/>
                <a:ext cx="931680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14:cNvPr>
              <p14:cNvContentPartPr/>
              <p14:nvPr/>
            </p14:nvContentPartPr>
            <p14:xfrm>
              <a:off x="5089800" y="887200"/>
              <a:ext cx="692280" cy="646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1800" y="869210"/>
                <a:ext cx="727920" cy="682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14:cNvPr>
              <p14:cNvContentPartPr/>
              <p14:nvPr/>
            </p14:nvContentPartPr>
            <p14:xfrm>
              <a:off x="3717120" y="924280"/>
              <a:ext cx="428400" cy="264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99480" y="906280"/>
                <a:ext cx="464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14:cNvPr>
              <p14:cNvContentPartPr/>
              <p14:nvPr/>
            </p14:nvContentPartPr>
            <p14:xfrm>
              <a:off x="3200160" y="852280"/>
              <a:ext cx="298800" cy="316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82160" y="834640"/>
                <a:ext cx="3344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14:cNvPr>
              <p14:cNvContentPartPr/>
              <p14:nvPr/>
            </p14:nvContentPartPr>
            <p14:xfrm>
              <a:off x="7301640" y="822760"/>
              <a:ext cx="34200" cy="347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83640" y="804760"/>
                <a:ext cx="698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14:cNvPr>
              <p14:cNvContentPartPr/>
              <p14:nvPr/>
            </p14:nvContentPartPr>
            <p14:xfrm>
              <a:off x="7203000" y="994120"/>
              <a:ext cx="2034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85000" y="976480"/>
                <a:ext cx="239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14:cNvPr>
              <p14:cNvContentPartPr/>
              <p14:nvPr/>
            </p14:nvContentPartPr>
            <p14:xfrm>
              <a:off x="7445280" y="855880"/>
              <a:ext cx="317880" cy="28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27640" y="837880"/>
                <a:ext cx="3535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14:cNvPr>
              <p14:cNvContentPartPr/>
              <p14:nvPr/>
            </p14:nvContentPartPr>
            <p14:xfrm>
              <a:off x="7777560" y="934360"/>
              <a:ext cx="106560" cy="20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59920" y="916720"/>
                <a:ext cx="1422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14:cNvPr>
              <p14:cNvContentPartPr/>
              <p14:nvPr/>
            </p14:nvContentPartPr>
            <p14:xfrm>
              <a:off x="7943880" y="962800"/>
              <a:ext cx="200160" cy="194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25880" y="945160"/>
                <a:ext cx="2358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14:cNvPr>
              <p14:cNvContentPartPr/>
              <p14:nvPr/>
            </p14:nvContentPartPr>
            <p14:xfrm>
              <a:off x="8402880" y="1000960"/>
              <a:ext cx="224640" cy="123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84880" y="983320"/>
                <a:ext cx="2602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14:cNvPr>
              <p14:cNvContentPartPr/>
              <p14:nvPr/>
            </p14:nvContentPartPr>
            <p14:xfrm>
              <a:off x="4117080" y="1290040"/>
              <a:ext cx="507960" cy="265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99080" y="1272040"/>
                <a:ext cx="5436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14:cNvPr>
              <p14:cNvContentPartPr/>
              <p14:nvPr/>
            </p14:nvContentPartPr>
            <p14:xfrm>
              <a:off x="3443880" y="1427560"/>
              <a:ext cx="568800" cy="349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26240" y="1409920"/>
                <a:ext cx="6044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14:cNvPr>
              <p14:cNvContentPartPr/>
              <p14:nvPr/>
            </p14:nvContentPartPr>
            <p14:xfrm>
              <a:off x="1940160" y="2194720"/>
              <a:ext cx="101880" cy="99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22160" y="2176720"/>
                <a:ext cx="1375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14:cNvPr>
              <p14:cNvContentPartPr/>
              <p14:nvPr/>
            </p14:nvContentPartPr>
            <p14:xfrm>
              <a:off x="3230400" y="1899880"/>
              <a:ext cx="276120" cy="37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12760" y="1881897"/>
                <a:ext cx="311760" cy="414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14:cNvPr>
              <p14:cNvContentPartPr/>
              <p14:nvPr/>
            </p14:nvContentPartPr>
            <p14:xfrm>
              <a:off x="3738720" y="1970800"/>
              <a:ext cx="189720" cy="304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20720" y="1952800"/>
                <a:ext cx="2253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14:cNvPr>
              <p14:cNvContentPartPr/>
              <p14:nvPr/>
            </p14:nvContentPartPr>
            <p14:xfrm>
              <a:off x="4032840" y="1970800"/>
              <a:ext cx="19440" cy="256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15200" y="1952800"/>
                <a:ext cx="55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14:cNvPr>
              <p14:cNvContentPartPr/>
              <p14:nvPr/>
            </p14:nvContentPartPr>
            <p14:xfrm>
              <a:off x="4141560" y="2032360"/>
              <a:ext cx="132480" cy="182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23920" y="2014720"/>
                <a:ext cx="1681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14:cNvPr>
              <p14:cNvContentPartPr/>
              <p14:nvPr/>
            </p14:nvContentPartPr>
            <p14:xfrm>
              <a:off x="4307520" y="2103640"/>
              <a:ext cx="190440" cy="131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89880" y="2086000"/>
                <a:ext cx="2260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14:cNvPr>
              <p14:cNvContentPartPr/>
              <p14:nvPr/>
            </p14:nvContentPartPr>
            <p14:xfrm>
              <a:off x="4541880" y="2062240"/>
              <a:ext cx="204480" cy="533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23880" y="2044240"/>
                <a:ext cx="24012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14:cNvPr>
              <p14:cNvContentPartPr/>
              <p14:nvPr/>
            </p14:nvContentPartPr>
            <p14:xfrm>
              <a:off x="5018160" y="1798000"/>
              <a:ext cx="21240" cy="397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00520" y="1780000"/>
                <a:ext cx="5688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14:cNvPr>
              <p14:cNvContentPartPr/>
              <p14:nvPr/>
            </p14:nvContentPartPr>
            <p14:xfrm>
              <a:off x="4917000" y="2019400"/>
              <a:ext cx="216000" cy="53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99000" y="2001400"/>
                <a:ext cx="251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14:cNvPr>
              <p14:cNvContentPartPr/>
              <p14:nvPr/>
            </p14:nvContentPartPr>
            <p14:xfrm>
              <a:off x="5233440" y="1787560"/>
              <a:ext cx="140760" cy="324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215440" y="1769920"/>
                <a:ext cx="1764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14:cNvPr>
              <p14:cNvContentPartPr/>
              <p14:nvPr/>
            </p14:nvContentPartPr>
            <p14:xfrm>
              <a:off x="5475000" y="1952080"/>
              <a:ext cx="142200" cy="192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57000" y="1934440"/>
                <a:ext cx="1778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14:cNvPr>
              <p14:cNvContentPartPr/>
              <p14:nvPr/>
            </p14:nvContentPartPr>
            <p14:xfrm>
              <a:off x="6466800" y="1848760"/>
              <a:ext cx="25200" cy="16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449160" y="1830760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14:cNvPr>
              <p14:cNvContentPartPr/>
              <p14:nvPr/>
            </p14:nvContentPartPr>
            <p14:xfrm>
              <a:off x="6636000" y="1919680"/>
              <a:ext cx="79560" cy="192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18000" y="1902040"/>
                <a:ext cx="1152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14:cNvPr>
              <p14:cNvContentPartPr/>
              <p14:nvPr/>
            </p14:nvContentPartPr>
            <p14:xfrm>
              <a:off x="7035600" y="1765240"/>
              <a:ext cx="221400" cy="583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17960" y="1747600"/>
                <a:ext cx="25704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14:cNvPr>
              <p14:cNvContentPartPr/>
              <p14:nvPr/>
            </p14:nvContentPartPr>
            <p14:xfrm>
              <a:off x="8625000" y="1900960"/>
              <a:ext cx="356040" cy="171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607360" y="1882960"/>
                <a:ext cx="3916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14:cNvPr>
              <p14:cNvContentPartPr/>
              <p14:nvPr/>
            </p14:nvContentPartPr>
            <p14:xfrm>
              <a:off x="7487400" y="1729240"/>
              <a:ext cx="1036800" cy="419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69760" y="1711240"/>
                <a:ext cx="107244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14:cNvPr>
              <p14:cNvContentPartPr/>
              <p14:nvPr/>
            </p14:nvContentPartPr>
            <p14:xfrm>
              <a:off x="5902320" y="1940200"/>
              <a:ext cx="617400" cy="187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884320" y="1922200"/>
                <a:ext cx="6530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14:cNvPr>
              <p14:cNvContentPartPr/>
              <p14:nvPr/>
            </p14:nvContentPartPr>
            <p14:xfrm>
              <a:off x="558480" y="1335040"/>
              <a:ext cx="1518480" cy="2667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40840" y="1317040"/>
                <a:ext cx="1554120" cy="27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52F767B-9611-4CCE-93EC-C76998BD9BEB}"/>
                  </a:ext>
                </a:extLst>
              </p14:cNvPr>
              <p14:cNvContentPartPr/>
              <p14:nvPr/>
            </p14:nvContentPartPr>
            <p14:xfrm>
              <a:off x="5079720" y="2326480"/>
              <a:ext cx="720000" cy="415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52F767B-9611-4CCE-93EC-C76998BD9BE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62080" y="2308496"/>
                <a:ext cx="755640" cy="451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3AFA915-8FB0-4ABA-80B7-30CAFEF99DCB}"/>
                  </a:ext>
                </a:extLst>
              </p14:cNvPr>
              <p14:cNvContentPartPr/>
              <p14:nvPr/>
            </p14:nvContentPartPr>
            <p14:xfrm>
              <a:off x="3718920" y="2381200"/>
              <a:ext cx="1178280" cy="579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3AFA915-8FB0-4ABA-80B7-30CAFEF99DC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700920" y="2363560"/>
                <a:ext cx="121392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AD46206-447B-4A55-8713-89937031FCA1}"/>
                  </a:ext>
                </a:extLst>
              </p14:cNvPr>
              <p14:cNvContentPartPr/>
              <p14:nvPr/>
            </p14:nvContentPartPr>
            <p14:xfrm>
              <a:off x="7426560" y="2346640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AD46206-447B-4A55-8713-89937031FCA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408560" y="2329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6D3AEA9-AD90-416B-8783-E3A05EF1B5A4}"/>
                  </a:ext>
                </a:extLst>
              </p14:cNvPr>
              <p14:cNvContentPartPr/>
              <p14:nvPr/>
            </p14:nvContentPartPr>
            <p14:xfrm>
              <a:off x="7600440" y="2448160"/>
              <a:ext cx="150840" cy="235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6D3AEA9-AD90-416B-8783-E3A05EF1B5A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582800" y="2430160"/>
                <a:ext cx="1864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9B66776-041D-47E3-98E9-1F226F2BA6A8}"/>
                  </a:ext>
                </a:extLst>
              </p14:cNvPr>
              <p14:cNvContentPartPr/>
              <p14:nvPr/>
            </p14:nvContentPartPr>
            <p14:xfrm>
              <a:off x="6522600" y="2427640"/>
              <a:ext cx="905760" cy="259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9B66776-041D-47E3-98E9-1F226F2BA6A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504600" y="2410000"/>
                <a:ext cx="9414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CF72AB0-A552-4048-96FF-D24FE607A40C}"/>
                  </a:ext>
                </a:extLst>
              </p14:cNvPr>
              <p14:cNvContentPartPr/>
              <p14:nvPr/>
            </p14:nvContentPartPr>
            <p14:xfrm>
              <a:off x="6126240" y="2447800"/>
              <a:ext cx="241920" cy="258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CF72AB0-A552-4048-96FF-D24FE607A40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108240" y="2429800"/>
                <a:ext cx="2775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38CF6D7-5D81-4FFE-A1CF-B2417A7193A4}"/>
                  </a:ext>
                </a:extLst>
              </p14:cNvPr>
              <p14:cNvContentPartPr/>
              <p14:nvPr/>
            </p14:nvContentPartPr>
            <p14:xfrm>
              <a:off x="1330320" y="2252680"/>
              <a:ext cx="1522800" cy="1357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38CF6D7-5D81-4FFE-A1CF-B2417A7193A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312680" y="2235035"/>
                <a:ext cx="1558440" cy="1393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5018D-8EF8-4A5B-84A3-AB8DAC252D99}"/>
                  </a:ext>
                </a:extLst>
              </p14:cNvPr>
              <p14:cNvContentPartPr/>
              <p14:nvPr/>
            </p14:nvContentPartPr>
            <p14:xfrm>
              <a:off x="2112960" y="987280"/>
              <a:ext cx="269280" cy="253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5018D-8EF8-4A5B-84A3-AB8DAC252D9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095296" y="969280"/>
                <a:ext cx="304968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460EFBB-E10C-4E64-B4D9-E58AD767D57A}"/>
                  </a:ext>
                </a:extLst>
              </p14:cNvPr>
              <p14:cNvContentPartPr/>
              <p14:nvPr/>
            </p14:nvContentPartPr>
            <p14:xfrm>
              <a:off x="3350640" y="3067720"/>
              <a:ext cx="296640" cy="36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460EFBB-E10C-4E64-B4D9-E58AD767D57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333000" y="3050080"/>
                <a:ext cx="3322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0E415EC-8698-415C-97C4-9DF27798FCDE}"/>
                  </a:ext>
                </a:extLst>
              </p14:cNvPr>
              <p14:cNvContentPartPr/>
              <p14:nvPr/>
            </p14:nvContentPartPr>
            <p14:xfrm>
              <a:off x="5587680" y="3131800"/>
              <a:ext cx="123480" cy="288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0E415EC-8698-415C-97C4-9DF27798FCD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569680" y="3114160"/>
                <a:ext cx="1591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49921DE-3652-46B1-ACED-48819DD74B14}"/>
                  </a:ext>
                </a:extLst>
              </p14:cNvPr>
              <p14:cNvContentPartPr/>
              <p14:nvPr/>
            </p14:nvContentPartPr>
            <p14:xfrm>
              <a:off x="5597760" y="2946400"/>
              <a:ext cx="152640" cy="81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49921DE-3652-46B1-ACED-48819DD74B1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79760" y="2928760"/>
                <a:ext cx="1882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6D465FF-3985-49C5-A5D7-AF114BC77728}"/>
                  </a:ext>
                </a:extLst>
              </p14:cNvPr>
              <p14:cNvContentPartPr/>
              <p14:nvPr/>
            </p14:nvContentPartPr>
            <p14:xfrm>
              <a:off x="6035880" y="3134320"/>
              <a:ext cx="368640" cy="2487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6D465FF-3985-49C5-A5D7-AF114BC7772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17880" y="3116680"/>
                <a:ext cx="4042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10DC08C-71C9-4A7F-AA0A-9F40735F8B23}"/>
                  </a:ext>
                </a:extLst>
              </p14:cNvPr>
              <p14:cNvContentPartPr/>
              <p14:nvPr/>
            </p14:nvContentPartPr>
            <p14:xfrm>
              <a:off x="6478320" y="3139000"/>
              <a:ext cx="235080" cy="190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10DC08C-71C9-4A7F-AA0A-9F40735F8B2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460320" y="3121000"/>
                <a:ext cx="2707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E7A1BB0-8B23-414C-B6D3-1C8E4B4C5012}"/>
                  </a:ext>
                </a:extLst>
              </p14:cNvPr>
              <p14:cNvContentPartPr/>
              <p14:nvPr/>
            </p14:nvContentPartPr>
            <p14:xfrm>
              <a:off x="7120200" y="3098680"/>
              <a:ext cx="348480" cy="209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E7A1BB0-8B23-414C-B6D3-1C8E4B4C501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102200" y="3080680"/>
                <a:ext cx="3841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41EA048-0BA0-4602-AE28-45E7367E66F4}"/>
                  </a:ext>
                </a:extLst>
              </p14:cNvPr>
              <p14:cNvContentPartPr/>
              <p14:nvPr/>
            </p14:nvContentPartPr>
            <p14:xfrm>
              <a:off x="6837600" y="2956120"/>
              <a:ext cx="157320" cy="332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41EA048-0BA0-4602-AE28-45E7367E66F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19600" y="2938480"/>
                <a:ext cx="19296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2753F53-51D7-40DF-8D21-49A20309D683}"/>
                  </a:ext>
                </a:extLst>
              </p14:cNvPr>
              <p14:cNvContentPartPr/>
              <p14:nvPr/>
            </p14:nvContentPartPr>
            <p14:xfrm>
              <a:off x="7744440" y="3118840"/>
              <a:ext cx="303120" cy="164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2753F53-51D7-40DF-8D21-49A20309D68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26440" y="3101200"/>
                <a:ext cx="3387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B123391-ECA8-4E8A-88F1-D5EA30BEC1F0}"/>
                  </a:ext>
                </a:extLst>
              </p14:cNvPr>
              <p14:cNvContentPartPr/>
              <p14:nvPr/>
            </p14:nvContentPartPr>
            <p14:xfrm>
              <a:off x="8198760" y="3128920"/>
              <a:ext cx="10440" cy="1213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B123391-ECA8-4E8A-88F1-D5EA30BEC1F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180760" y="3111280"/>
                <a:ext cx="460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B6F63DC-D601-4E03-9E22-A5F7B7FC5B76}"/>
                  </a:ext>
                </a:extLst>
              </p14:cNvPr>
              <p14:cNvContentPartPr/>
              <p14:nvPr/>
            </p14:nvContentPartPr>
            <p14:xfrm>
              <a:off x="8202720" y="2956120"/>
              <a:ext cx="16560" cy="219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B6F63DC-D601-4E03-9E22-A5F7B7FC5B7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85080" y="2938480"/>
                <a:ext cx="522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6883802-5AF9-48BC-AC61-E8EE197D808B}"/>
                  </a:ext>
                </a:extLst>
              </p14:cNvPr>
              <p14:cNvContentPartPr/>
              <p14:nvPr/>
            </p14:nvContentPartPr>
            <p14:xfrm>
              <a:off x="8330880" y="2885200"/>
              <a:ext cx="443160" cy="331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6883802-5AF9-48BC-AC61-E8EE197D808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312880" y="2867200"/>
                <a:ext cx="47880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03DC448-1948-47F4-8BF5-4A06CF08FB41}"/>
                  </a:ext>
                </a:extLst>
              </p14:cNvPr>
              <p14:cNvContentPartPr/>
              <p14:nvPr/>
            </p14:nvContentPartPr>
            <p14:xfrm>
              <a:off x="3952920" y="2986000"/>
              <a:ext cx="1292040" cy="9871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03DC448-1948-47F4-8BF5-4A06CF08FB4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35280" y="2968354"/>
                <a:ext cx="1327680" cy="1022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10E28E4-1E94-43BE-862B-3AFD6AC078B4}"/>
                  </a:ext>
                </a:extLst>
              </p14:cNvPr>
              <p14:cNvContentPartPr/>
              <p14:nvPr/>
            </p14:nvContentPartPr>
            <p14:xfrm>
              <a:off x="3464400" y="3726880"/>
              <a:ext cx="336600" cy="308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10E28E4-1E94-43BE-862B-3AFD6AC078B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446419" y="3708880"/>
                <a:ext cx="372202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973954F-2B6B-42D9-A282-03EA68186710}"/>
                  </a:ext>
                </a:extLst>
              </p14:cNvPr>
              <p14:cNvContentPartPr/>
              <p14:nvPr/>
            </p14:nvContentPartPr>
            <p14:xfrm>
              <a:off x="5635920" y="3809680"/>
              <a:ext cx="33120" cy="1004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973954F-2B6B-42D9-A282-03EA6818671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618280" y="3792040"/>
                <a:ext cx="687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36F5775-47DF-48ED-8CE9-418675E2FA8C}"/>
                  </a:ext>
                </a:extLst>
              </p14:cNvPr>
              <p14:cNvContentPartPr/>
              <p14:nvPr/>
            </p14:nvContentPartPr>
            <p14:xfrm>
              <a:off x="5607840" y="3646960"/>
              <a:ext cx="360" cy="126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36F5775-47DF-48ED-8CE9-418675E2FA8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589840" y="3628960"/>
                <a:ext cx="36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222653F-46F9-4DED-A719-5F91EA998ABA}"/>
                  </a:ext>
                </a:extLst>
              </p14:cNvPr>
              <p14:cNvContentPartPr/>
              <p14:nvPr/>
            </p14:nvContentPartPr>
            <p14:xfrm>
              <a:off x="5793240" y="3758560"/>
              <a:ext cx="142920" cy="192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222653F-46F9-4DED-A719-5F91EA998AB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775240" y="3740920"/>
                <a:ext cx="1785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879D28F-4A17-4636-8B91-2C3823EDE204}"/>
                  </a:ext>
                </a:extLst>
              </p14:cNvPr>
              <p14:cNvContentPartPr/>
              <p14:nvPr/>
            </p14:nvContentPartPr>
            <p14:xfrm>
              <a:off x="6326400" y="3607360"/>
              <a:ext cx="248400" cy="5936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879D28F-4A17-4636-8B91-2C3823EDE20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308400" y="3589720"/>
                <a:ext cx="284040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44E54D-5C97-44B2-ADD7-0DEC0123847F}"/>
                  </a:ext>
                </a:extLst>
              </p14:cNvPr>
              <p14:cNvContentPartPr/>
              <p14:nvPr/>
            </p14:nvContentPartPr>
            <p14:xfrm>
              <a:off x="1350840" y="2273560"/>
              <a:ext cx="540000" cy="317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44E54D-5C97-44B2-ADD7-0DEC0123847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32840" y="2255560"/>
                <a:ext cx="57564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70B4BFE-4C60-4FFA-8F4F-B1930094DA29}"/>
                  </a:ext>
                </a:extLst>
              </p14:cNvPr>
              <p14:cNvContentPartPr/>
              <p14:nvPr/>
            </p14:nvContentPartPr>
            <p14:xfrm>
              <a:off x="1767360" y="1862800"/>
              <a:ext cx="140400" cy="320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70B4BFE-4C60-4FFA-8F4F-B1930094DA2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749720" y="1845160"/>
                <a:ext cx="17604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E5B7A9D-87D9-4D9B-8118-B7B14881ABC2}"/>
                  </a:ext>
                </a:extLst>
              </p14:cNvPr>
              <p14:cNvContentPartPr/>
              <p14:nvPr/>
            </p14:nvContentPartPr>
            <p14:xfrm>
              <a:off x="2183880" y="2045320"/>
              <a:ext cx="64440" cy="57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E5B7A9D-87D9-4D9B-8118-B7B14881ABC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166240" y="2027680"/>
                <a:ext cx="1000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AAE79BF-9A7D-4B6A-9D0F-35FA14A218BC}"/>
                  </a:ext>
                </a:extLst>
              </p14:cNvPr>
              <p14:cNvContentPartPr/>
              <p14:nvPr/>
            </p14:nvContentPartPr>
            <p14:xfrm>
              <a:off x="2356680" y="1915360"/>
              <a:ext cx="100800" cy="6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AAE79BF-9A7D-4B6A-9D0F-35FA14A218B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339040" y="1897360"/>
                <a:ext cx="1364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462516-258D-4160-93D3-4F18DD1DFA6C}"/>
                  </a:ext>
                </a:extLst>
              </p14:cNvPr>
              <p14:cNvContentPartPr/>
              <p14:nvPr/>
            </p14:nvContentPartPr>
            <p14:xfrm>
              <a:off x="2569800" y="1836160"/>
              <a:ext cx="29520" cy="23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462516-258D-4160-93D3-4F18DD1DFA6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552160" y="1818520"/>
                <a:ext cx="651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F036E0D-7679-4EC2-93A0-B92E82F09159}"/>
                  </a:ext>
                </a:extLst>
              </p14:cNvPr>
              <p14:cNvContentPartPr/>
              <p14:nvPr/>
            </p14:nvContentPartPr>
            <p14:xfrm>
              <a:off x="2712360" y="1740760"/>
              <a:ext cx="25200" cy="16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F036E0D-7679-4EC2-93A0-B92E82F0915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694720" y="1723120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BC7C1C0-BF82-4A72-AA5A-9D26AD6FAF9A}"/>
                  </a:ext>
                </a:extLst>
              </p14:cNvPr>
              <p14:cNvContentPartPr/>
              <p14:nvPr/>
            </p14:nvContentPartPr>
            <p14:xfrm>
              <a:off x="2874720" y="1544920"/>
              <a:ext cx="184680" cy="121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BC7C1C0-BF82-4A72-AA5A-9D26AD6FAF9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857046" y="1526920"/>
                <a:ext cx="22039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12FC8E0-DA59-40D0-B014-3F2EEBC19525}"/>
                  </a:ext>
                </a:extLst>
              </p14:cNvPr>
              <p14:cNvContentPartPr/>
              <p14:nvPr/>
            </p14:nvContentPartPr>
            <p14:xfrm>
              <a:off x="2294760" y="1464280"/>
              <a:ext cx="112680" cy="282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12FC8E0-DA59-40D0-B014-3F2EEBC1952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277120" y="1446280"/>
                <a:ext cx="14832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A106D8D-B228-42E0-AAFB-60679025204E}"/>
                  </a:ext>
                </a:extLst>
              </p14:cNvPr>
              <p14:cNvContentPartPr/>
              <p14:nvPr/>
            </p14:nvContentPartPr>
            <p14:xfrm>
              <a:off x="2488800" y="1683160"/>
              <a:ext cx="56520" cy="94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A106D8D-B228-42E0-AAFB-60679025204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471160" y="1665520"/>
                <a:ext cx="921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3BF9219-352C-4D20-BC10-1110EE858780}"/>
                  </a:ext>
                </a:extLst>
              </p14:cNvPr>
              <p14:cNvContentPartPr/>
              <p14:nvPr/>
            </p14:nvContentPartPr>
            <p14:xfrm>
              <a:off x="2063280" y="1462120"/>
              <a:ext cx="151560" cy="41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3BF9219-352C-4D20-BC10-1110EE85878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045280" y="1444480"/>
                <a:ext cx="1872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2BEE29B-5233-428D-B8C7-720891F54825}"/>
                  </a:ext>
                </a:extLst>
              </p14:cNvPr>
              <p14:cNvContentPartPr/>
              <p14:nvPr/>
            </p14:nvContentPartPr>
            <p14:xfrm>
              <a:off x="1229160" y="1872880"/>
              <a:ext cx="830160" cy="4845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2BEE29B-5233-428D-B8C7-720891F5482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211160" y="1854880"/>
                <a:ext cx="86580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900F5C7-7AD9-4FC2-B5E3-3C9237D10AAA}"/>
                  </a:ext>
                </a:extLst>
              </p14:cNvPr>
              <p14:cNvContentPartPr/>
              <p14:nvPr/>
            </p14:nvContentPartPr>
            <p14:xfrm>
              <a:off x="2447040" y="4327360"/>
              <a:ext cx="506520" cy="2037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900F5C7-7AD9-4FC2-B5E3-3C9237D10AA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429400" y="4309392"/>
                <a:ext cx="542160" cy="239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C76C631-6036-4583-B263-113FBFF57A0C}"/>
                  </a:ext>
                </a:extLst>
              </p14:cNvPr>
              <p14:cNvContentPartPr/>
              <p14:nvPr/>
            </p14:nvContentPartPr>
            <p14:xfrm>
              <a:off x="3281160" y="4144840"/>
              <a:ext cx="2064240" cy="612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C76C631-6036-4583-B263-113FBFF57A0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263160" y="4127200"/>
                <a:ext cx="209988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69DE28B-B380-4C14-8B6E-302D487D1080}"/>
                  </a:ext>
                </a:extLst>
              </p14:cNvPr>
              <p14:cNvContentPartPr/>
              <p14:nvPr/>
            </p14:nvContentPartPr>
            <p14:xfrm>
              <a:off x="5785320" y="4175440"/>
              <a:ext cx="248400" cy="4190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69DE28B-B380-4C14-8B6E-302D487D108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767680" y="4157440"/>
                <a:ext cx="28404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C84A74D-B548-4968-98DB-F6ED89EBCBE5}"/>
                  </a:ext>
                </a:extLst>
              </p14:cNvPr>
              <p14:cNvContentPartPr/>
              <p14:nvPr/>
            </p14:nvContentPartPr>
            <p14:xfrm>
              <a:off x="6065040" y="4186960"/>
              <a:ext cx="336240" cy="3798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C84A74D-B548-4968-98DB-F6ED89EBCBE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047400" y="4169320"/>
                <a:ext cx="37188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EE6AC63-B201-4B32-B69B-A979D71AF4E3}"/>
                  </a:ext>
                </a:extLst>
              </p14:cNvPr>
              <p14:cNvContentPartPr/>
              <p14:nvPr/>
            </p14:nvContentPartPr>
            <p14:xfrm>
              <a:off x="6217680" y="4357600"/>
              <a:ext cx="242280" cy="212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EE6AC63-B201-4B32-B69B-A979D71AF4E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199680" y="4339600"/>
                <a:ext cx="2779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433B88E8-886B-40F0-9B3D-C900232D4A9C}"/>
                  </a:ext>
                </a:extLst>
              </p14:cNvPr>
              <p14:cNvContentPartPr/>
              <p14:nvPr/>
            </p14:nvContentPartPr>
            <p14:xfrm>
              <a:off x="6505320" y="4352920"/>
              <a:ext cx="316440" cy="1702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433B88E8-886B-40F0-9B3D-C900232D4A9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487320" y="4335280"/>
                <a:ext cx="3520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2E73E15-9BFF-48E2-8981-9EA0A6CAD737}"/>
                  </a:ext>
                </a:extLst>
              </p14:cNvPr>
              <p14:cNvContentPartPr/>
              <p14:nvPr/>
            </p14:nvContentPartPr>
            <p14:xfrm>
              <a:off x="6856320" y="4348960"/>
              <a:ext cx="193680" cy="1731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2E73E15-9BFF-48E2-8981-9EA0A6CAD73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838680" y="4331320"/>
                <a:ext cx="2293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7F6DB34-9014-4B6C-B571-20D42A4D2705}"/>
                  </a:ext>
                </a:extLst>
              </p14:cNvPr>
              <p14:cNvContentPartPr/>
              <p14:nvPr/>
            </p14:nvContentPartPr>
            <p14:xfrm>
              <a:off x="7081320" y="4328440"/>
              <a:ext cx="124200" cy="191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7F6DB34-9014-4B6C-B571-20D42A4D270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063320" y="4310800"/>
                <a:ext cx="1598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D8DC8555-2C64-417B-BE9D-A0E8BCDD4229}"/>
                  </a:ext>
                </a:extLst>
              </p14:cNvPr>
              <p14:cNvContentPartPr/>
              <p14:nvPr/>
            </p14:nvContentPartPr>
            <p14:xfrm>
              <a:off x="7314600" y="4348600"/>
              <a:ext cx="305640" cy="1234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D8DC8555-2C64-417B-BE9D-A0E8BCDD422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296960" y="4330960"/>
                <a:ext cx="3412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310CF03-993D-4763-AA7D-F7E23A635653}"/>
                  </a:ext>
                </a:extLst>
              </p14:cNvPr>
              <p14:cNvContentPartPr/>
              <p14:nvPr/>
            </p14:nvContentPartPr>
            <p14:xfrm>
              <a:off x="7873680" y="4287400"/>
              <a:ext cx="226080" cy="2214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310CF03-993D-4763-AA7D-F7E23A63565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856040" y="4269400"/>
                <a:ext cx="2617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1D73201F-E758-4227-BBB9-8E7DE33C86ED}"/>
                  </a:ext>
                </a:extLst>
              </p14:cNvPr>
              <p14:cNvContentPartPr/>
              <p14:nvPr/>
            </p14:nvContentPartPr>
            <p14:xfrm>
              <a:off x="7914000" y="4105960"/>
              <a:ext cx="232560" cy="900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1D73201F-E758-4227-BBB9-8E7DE33C86ED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896360" y="4087960"/>
                <a:ext cx="2682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9B24ABE-8ADE-4D94-9BF4-92D983E0E0B0}"/>
                  </a:ext>
                </a:extLst>
              </p14:cNvPr>
              <p14:cNvContentPartPr/>
              <p14:nvPr/>
            </p14:nvContentPartPr>
            <p14:xfrm>
              <a:off x="8433120" y="4134760"/>
              <a:ext cx="187200" cy="6195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9B24ABE-8ADE-4D94-9BF4-92D983E0E0B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415120" y="4116760"/>
                <a:ext cx="22284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374B21DF-4F0F-4123-8C35-79B489085C34}"/>
                  </a:ext>
                </a:extLst>
              </p14:cNvPr>
              <p14:cNvContentPartPr/>
              <p14:nvPr/>
            </p14:nvContentPartPr>
            <p14:xfrm>
              <a:off x="2280720" y="4785280"/>
              <a:ext cx="118080" cy="225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374B21DF-4F0F-4123-8C35-79B489085C3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262720" y="4767280"/>
                <a:ext cx="1537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E84CEFC-E7A0-4D53-BD93-6D0E022CDB10}"/>
                  </a:ext>
                </a:extLst>
              </p14:cNvPr>
              <p14:cNvContentPartPr/>
              <p14:nvPr/>
            </p14:nvContentPartPr>
            <p14:xfrm>
              <a:off x="432840" y="4144120"/>
              <a:ext cx="1659960" cy="86400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E84CEFC-E7A0-4D53-BD93-6D0E022CDB1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14844" y="4126120"/>
                <a:ext cx="1695592" cy="89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06139CD1-B00D-4762-A39E-8968CDA573D8}"/>
                  </a:ext>
                </a:extLst>
              </p14:cNvPr>
              <p14:cNvContentPartPr/>
              <p14:nvPr/>
            </p14:nvContentPartPr>
            <p14:xfrm>
              <a:off x="2763120" y="4754320"/>
              <a:ext cx="306720" cy="2966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06139CD1-B00D-4762-A39E-8968CDA573D8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745120" y="4736680"/>
                <a:ext cx="34236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87FCC1BD-398C-4813-95B3-A0202C16CB12}"/>
                  </a:ext>
                </a:extLst>
              </p14:cNvPr>
              <p14:cNvContentPartPr/>
              <p14:nvPr/>
            </p14:nvContentPartPr>
            <p14:xfrm>
              <a:off x="1066440" y="5150680"/>
              <a:ext cx="1930680" cy="155772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87FCC1BD-398C-4813-95B3-A0202C16CB1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048800" y="5133040"/>
                <a:ext cx="1966320" cy="15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E08F80-F64A-4C83-861F-78D8C55F4AFB}"/>
                  </a:ext>
                </a:extLst>
              </p14:cNvPr>
              <p14:cNvContentPartPr/>
              <p14:nvPr/>
            </p14:nvContentPartPr>
            <p14:xfrm>
              <a:off x="3583560" y="4927120"/>
              <a:ext cx="196200" cy="252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E08F80-F64A-4C83-861F-78D8C55F4AF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565560" y="4909480"/>
                <a:ext cx="23184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A481AD3-C7F1-42C2-9FCD-28A6D83D52A3}"/>
                  </a:ext>
                </a:extLst>
              </p14:cNvPr>
              <p14:cNvContentPartPr/>
              <p14:nvPr/>
            </p14:nvContentPartPr>
            <p14:xfrm>
              <a:off x="3545400" y="4886440"/>
              <a:ext cx="242640" cy="232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A481AD3-C7F1-42C2-9FCD-28A6D83D52A3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527400" y="4868800"/>
                <a:ext cx="27828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922042F-7064-4556-AA09-22D1384D463B}"/>
                  </a:ext>
                </a:extLst>
              </p14:cNvPr>
              <p14:cNvContentPartPr/>
              <p14:nvPr/>
            </p14:nvContentPartPr>
            <p14:xfrm>
              <a:off x="3520560" y="4988320"/>
              <a:ext cx="330120" cy="127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922042F-7064-4556-AA09-22D1384D463B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502920" y="4970320"/>
                <a:ext cx="3657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497C72F-B7EE-473E-825B-B1DF22545E90}"/>
                  </a:ext>
                </a:extLst>
              </p14:cNvPr>
              <p14:cNvContentPartPr/>
              <p14:nvPr/>
            </p14:nvContentPartPr>
            <p14:xfrm>
              <a:off x="3655920" y="4853680"/>
              <a:ext cx="79200" cy="2764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497C72F-B7EE-473E-825B-B1DF22545E90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637920" y="4835680"/>
                <a:ext cx="11484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AF715ED-96CF-4836-B63E-4468A21F2597}"/>
                  </a:ext>
                </a:extLst>
              </p14:cNvPr>
              <p14:cNvContentPartPr/>
              <p14:nvPr/>
            </p14:nvContentPartPr>
            <p14:xfrm>
              <a:off x="4106280" y="4903360"/>
              <a:ext cx="158040" cy="290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AF715ED-96CF-4836-B63E-4468A21F259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088640" y="4885360"/>
                <a:ext cx="1936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3DA5C07-A2D8-48B8-B43F-6B41D1774461}"/>
                  </a:ext>
                </a:extLst>
              </p14:cNvPr>
              <p14:cNvContentPartPr/>
              <p14:nvPr/>
            </p14:nvContentPartPr>
            <p14:xfrm>
              <a:off x="4346040" y="4957360"/>
              <a:ext cx="163440" cy="194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3DA5C07-A2D8-48B8-B43F-6B41D1774461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328400" y="4939720"/>
                <a:ext cx="19908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C09C93B-D82D-42A9-AE0A-88912E2F9012}"/>
                  </a:ext>
                </a:extLst>
              </p14:cNvPr>
              <p14:cNvContentPartPr/>
              <p14:nvPr/>
            </p14:nvContentPartPr>
            <p14:xfrm>
              <a:off x="4610280" y="4741720"/>
              <a:ext cx="336600" cy="3898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C09C93B-D82D-42A9-AE0A-88912E2F901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592280" y="4724080"/>
                <a:ext cx="37224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D9F293E-D514-445F-91E5-D1437FC361AC}"/>
                  </a:ext>
                </a:extLst>
              </p14:cNvPr>
              <p14:cNvContentPartPr/>
              <p14:nvPr/>
            </p14:nvContentPartPr>
            <p14:xfrm>
              <a:off x="5008080" y="4957360"/>
              <a:ext cx="11160" cy="146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D9F293E-D514-445F-91E5-D1437FC361AC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990080" y="4939720"/>
                <a:ext cx="46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60D0C4D-B3DD-4582-A5B8-E60C4A9E04B6}"/>
                  </a:ext>
                </a:extLst>
              </p14:cNvPr>
              <p14:cNvContentPartPr/>
              <p14:nvPr/>
            </p14:nvContentPartPr>
            <p14:xfrm>
              <a:off x="5049120" y="4856200"/>
              <a:ext cx="6840" cy="104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60D0C4D-B3DD-4582-A5B8-E60C4A9E04B6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031120" y="4838200"/>
                <a:ext cx="42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E8EEE05-C629-4621-85BC-55E09A573807}"/>
                  </a:ext>
                </a:extLst>
              </p14:cNvPr>
              <p14:cNvContentPartPr/>
              <p14:nvPr/>
            </p14:nvContentPartPr>
            <p14:xfrm>
              <a:off x="5170800" y="4906960"/>
              <a:ext cx="149400" cy="171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E8EEE05-C629-4621-85BC-55E09A573807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152800" y="4888960"/>
                <a:ext cx="1850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40D1629-7968-4205-AD29-B37CA8985134}"/>
                  </a:ext>
                </a:extLst>
              </p14:cNvPr>
              <p14:cNvContentPartPr/>
              <p14:nvPr/>
            </p14:nvContentPartPr>
            <p14:xfrm>
              <a:off x="5385720" y="4917040"/>
              <a:ext cx="100080" cy="1947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40D1629-7968-4205-AD29-B37CA898513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367720" y="4899400"/>
                <a:ext cx="1357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A4CD20B-7ACB-472B-8D7C-717E476AB0C4}"/>
                  </a:ext>
                </a:extLst>
              </p14:cNvPr>
              <p14:cNvContentPartPr/>
              <p14:nvPr/>
            </p14:nvContentPartPr>
            <p14:xfrm>
              <a:off x="5861640" y="4757200"/>
              <a:ext cx="245160" cy="694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A4CD20B-7ACB-472B-8D7C-717E476AB0C4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843640" y="4739560"/>
                <a:ext cx="280800" cy="72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B0DB5A4-38AD-4E1C-BF4C-64626A1394F6}"/>
                  </a:ext>
                </a:extLst>
              </p14:cNvPr>
              <p14:cNvContentPartPr/>
              <p14:nvPr/>
            </p14:nvContentPartPr>
            <p14:xfrm>
              <a:off x="6377520" y="5008480"/>
              <a:ext cx="124920" cy="1544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B0DB5A4-38AD-4E1C-BF4C-64626A1394F6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359520" y="4990840"/>
                <a:ext cx="1605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080BA5F-6C0A-47F3-9A22-2AAC26532ED8}"/>
                  </a:ext>
                </a:extLst>
              </p14:cNvPr>
              <p14:cNvContentPartPr/>
              <p14:nvPr/>
            </p14:nvContentPartPr>
            <p14:xfrm>
              <a:off x="6574440" y="5018560"/>
              <a:ext cx="150480" cy="130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080BA5F-6C0A-47F3-9A22-2AAC26532ED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556440" y="5000920"/>
                <a:ext cx="1861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5A019B8-2080-425D-AE17-1891AF9C6C9E}"/>
                  </a:ext>
                </a:extLst>
              </p14:cNvPr>
              <p14:cNvContentPartPr/>
              <p14:nvPr/>
            </p14:nvContentPartPr>
            <p14:xfrm>
              <a:off x="6776400" y="5002720"/>
              <a:ext cx="118440" cy="1789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5A019B8-2080-425D-AE17-1891AF9C6C9E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758400" y="4984720"/>
                <a:ext cx="1540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E663D7E-BFF0-478C-9CEC-FDDADDBF043F}"/>
                  </a:ext>
                </a:extLst>
              </p14:cNvPr>
              <p14:cNvContentPartPr/>
              <p14:nvPr/>
            </p14:nvContentPartPr>
            <p14:xfrm>
              <a:off x="6969360" y="4998400"/>
              <a:ext cx="155160" cy="1792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E663D7E-BFF0-478C-9CEC-FDDADDBF043F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951720" y="4980400"/>
                <a:ext cx="1908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FAD8443-E267-4B5F-8E9C-207870A003B0}"/>
                  </a:ext>
                </a:extLst>
              </p14:cNvPr>
              <p14:cNvContentPartPr/>
              <p14:nvPr/>
            </p14:nvContentPartPr>
            <p14:xfrm>
              <a:off x="7156560" y="4728400"/>
              <a:ext cx="455400" cy="4312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FAD8443-E267-4B5F-8E9C-207870A003B0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138560" y="4710760"/>
                <a:ext cx="49104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C0150C3-6923-433E-9A15-8AB7135CF539}"/>
                  </a:ext>
                </a:extLst>
              </p14:cNvPr>
              <p14:cNvContentPartPr/>
              <p14:nvPr/>
            </p14:nvContentPartPr>
            <p14:xfrm>
              <a:off x="7406400" y="4957360"/>
              <a:ext cx="193680" cy="187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C0150C3-6923-433E-9A15-8AB7135CF539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388760" y="4939720"/>
                <a:ext cx="2293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37BC179-A84A-4FCE-A34B-70F3EE7E4DEE}"/>
                  </a:ext>
                </a:extLst>
              </p14:cNvPr>
              <p14:cNvContentPartPr/>
              <p14:nvPr/>
            </p14:nvContentPartPr>
            <p14:xfrm>
              <a:off x="7691160" y="4967800"/>
              <a:ext cx="177480" cy="1652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37BC179-A84A-4FCE-A34B-70F3EE7E4DEE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673520" y="4950160"/>
                <a:ext cx="2131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8C5F62A-F6C5-410A-A8D0-8B25856BE851}"/>
                  </a:ext>
                </a:extLst>
              </p14:cNvPr>
              <p14:cNvContentPartPr/>
              <p14:nvPr/>
            </p14:nvContentPartPr>
            <p14:xfrm>
              <a:off x="8026320" y="4918480"/>
              <a:ext cx="502560" cy="252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8C5F62A-F6C5-410A-A8D0-8B25856BE851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008333" y="4900480"/>
                <a:ext cx="538174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A8F7A23-BA85-4E6F-A5BF-7645EFD8F613}"/>
                  </a:ext>
                </a:extLst>
              </p14:cNvPr>
              <p14:cNvContentPartPr/>
              <p14:nvPr/>
            </p14:nvContentPartPr>
            <p14:xfrm>
              <a:off x="3464760" y="5485840"/>
              <a:ext cx="20520" cy="1184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A8F7A23-BA85-4E6F-A5BF-7645EFD8F61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446760" y="5468200"/>
                <a:ext cx="561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F2E05AA5-D7BE-451F-BD7A-D28501AAA16C}"/>
                  </a:ext>
                </a:extLst>
              </p14:cNvPr>
              <p14:cNvContentPartPr/>
              <p14:nvPr/>
            </p14:nvContentPartPr>
            <p14:xfrm>
              <a:off x="3435240" y="5313400"/>
              <a:ext cx="19080" cy="352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2E05AA5-D7BE-451F-BD7A-D28501AAA16C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417600" y="5295760"/>
                <a:ext cx="547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9AD6879-52A1-4BDF-9847-D6082AD1D479}"/>
                  </a:ext>
                </a:extLst>
              </p14:cNvPr>
              <p14:cNvContentPartPr/>
              <p14:nvPr/>
            </p14:nvContentPartPr>
            <p14:xfrm>
              <a:off x="3642240" y="5425360"/>
              <a:ext cx="105120" cy="1944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9AD6879-52A1-4BDF-9847-D6082AD1D479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624600" y="5407360"/>
                <a:ext cx="1407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567F5F5-004B-4884-B93C-5C01112041D5}"/>
                  </a:ext>
                </a:extLst>
              </p14:cNvPr>
              <p14:cNvContentPartPr/>
              <p14:nvPr/>
            </p14:nvContentPartPr>
            <p14:xfrm>
              <a:off x="4083960" y="5397640"/>
              <a:ext cx="264960" cy="3578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567F5F5-004B-4884-B93C-5C01112041D5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066320" y="5380000"/>
                <a:ext cx="30060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0D042E7B-693A-4CCF-A91C-840675546027}"/>
                  </a:ext>
                </a:extLst>
              </p14:cNvPr>
              <p14:cNvContentPartPr/>
              <p14:nvPr/>
            </p14:nvContentPartPr>
            <p14:xfrm>
              <a:off x="1767360" y="6034480"/>
              <a:ext cx="742320" cy="765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0D042E7B-693A-4CCF-A91C-840675546027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749720" y="6016832"/>
                <a:ext cx="777960" cy="801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82F66A5A-EA5B-42CB-AAED-3C2ED87D81F5}"/>
                  </a:ext>
                </a:extLst>
              </p14:cNvPr>
              <p14:cNvContentPartPr/>
              <p14:nvPr/>
            </p14:nvContentPartPr>
            <p14:xfrm>
              <a:off x="1905600" y="5350840"/>
              <a:ext cx="299160" cy="2372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82F66A5A-EA5B-42CB-AAED-3C2ED87D81F5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887600" y="5332840"/>
                <a:ext cx="33480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B1EDE82-E28B-4247-BD88-BF182046D27F}"/>
                  </a:ext>
                </a:extLst>
              </p14:cNvPr>
              <p14:cNvContentPartPr/>
              <p14:nvPr/>
            </p14:nvContentPartPr>
            <p14:xfrm>
              <a:off x="2136960" y="5105400"/>
              <a:ext cx="149040" cy="2966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B1EDE82-E28B-4247-BD88-BF182046D27F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118960" y="5087760"/>
                <a:ext cx="184680" cy="33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15995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14:cNvPr>
              <p14:cNvContentPartPr/>
              <p14:nvPr/>
            </p14:nvContentPartPr>
            <p14:xfrm>
              <a:off x="1523640" y="201400"/>
              <a:ext cx="6579000" cy="550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640" y="183760"/>
                <a:ext cx="661464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14:cNvPr>
              <p14:cNvContentPartPr/>
              <p14:nvPr/>
            </p14:nvContentPartPr>
            <p14:xfrm>
              <a:off x="4367280" y="1045960"/>
              <a:ext cx="253080" cy="139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9280" y="1028320"/>
                <a:ext cx="288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14:cNvPr>
              <p14:cNvContentPartPr/>
              <p14:nvPr/>
            </p14:nvContentPartPr>
            <p14:xfrm>
              <a:off x="4875600" y="1003840"/>
              <a:ext cx="115200" cy="234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57960" y="986200"/>
                <a:ext cx="1508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14:cNvPr>
              <p14:cNvContentPartPr/>
              <p14:nvPr/>
            </p14:nvContentPartPr>
            <p14:xfrm>
              <a:off x="6095640" y="821680"/>
              <a:ext cx="896040" cy="793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7640" y="803680"/>
                <a:ext cx="931680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14:cNvPr>
              <p14:cNvContentPartPr/>
              <p14:nvPr/>
            </p14:nvContentPartPr>
            <p14:xfrm>
              <a:off x="5089800" y="887200"/>
              <a:ext cx="692280" cy="646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1800" y="869210"/>
                <a:ext cx="727920" cy="682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14:cNvPr>
              <p14:cNvContentPartPr/>
              <p14:nvPr/>
            </p14:nvContentPartPr>
            <p14:xfrm>
              <a:off x="3717120" y="924280"/>
              <a:ext cx="428400" cy="264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99480" y="906280"/>
                <a:ext cx="464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14:cNvPr>
              <p14:cNvContentPartPr/>
              <p14:nvPr/>
            </p14:nvContentPartPr>
            <p14:xfrm>
              <a:off x="3200160" y="852280"/>
              <a:ext cx="298800" cy="316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82160" y="834640"/>
                <a:ext cx="3344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14:cNvPr>
              <p14:cNvContentPartPr/>
              <p14:nvPr/>
            </p14:nvContentPartPr>
            <p14:xfrm>
              <a:off x="7301640" y="822760"/>
              <a:ext cx="34200" cy="347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83640" y="804760"/>
                <a:ext cx="698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14:cNvPr>
              <p14:cNvContentPartPr/>
              <p14:nvPr/>
            </p14:nvContentPartPr>
            <p14:xfrm>
              <a:off x="7203000" y="994120"/>
              <a:ext cx="2034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85000" y="976480"/>
                <a:ext cx="239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14:cNvPr>
              <p14:cNvContentPartPr/>
              <p14:nvPr/>
            </p14:nvContentPartPr>
            <p14:xfrm>
              <a:off x="7445280" y="855880"/>
              <a:ext cx="317880" cy="28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27640" y="837880"/>
                <a:ext cx="3535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14:cNvPr>
              <p14:cNvContentPartPr/>
              <p14:nvPr/>
            </p14:nvContentPartPr>
            <p14:xfrm>
              <a:off x="7777560" y="934360"/>
              <a:ext cx="106560" cy="20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59920" y="916720"/>
                <a:ext cx="1422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14:cNvPr>
              <p14:cNvContentPartPr/>
              <p14:nvPr/>
            </p14:nvContentPartPr>
            <p14:xfrm>
              <a:off x="7943880" y="962800"/>
              <a:ext cx="200160" cy="194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25880" y="945160"/>
                <a:ext cx="2358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14:cNvPr>
              <p14:cNvContentPartPr/>
              <p14:nvPr/>
            </p14:nvContentPartPr>
            <p14:xfrm>
              <a:off x="8402880" y="1000960"/>
              <a:ext cx="224640" cy="123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84880" y="983320"/>
                <a:ext cx="2602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14:cNvPr>
              <p14:cNvContentPartPr/>
              <p14:nvPr/>
            </p14:nvContentPartPr>
            <p14:xfrm>
              <a:off x="4117080" y="1290040"/>
              <a:ext cx="507960" cy="265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99080" y="1272040"/>
                <a:ext cx="5436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14:cNvPr>
              <p14:cNvContentPartPr/>
              <p14:nvPr/>
            </p14:nvContentPartPr>
            <p14:xfrm>
              <a:off x="3443880" y="1427560"/>
              <a:ext cx="568800" cy="349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26240" y="1409920"/>
                <a:ext cx="6044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14:cNvPr>
              <p14:cNvContentPartPr/>
              <p14:nvPr/>
            </p14:nvContentPartPr>
            <p14:xfrm>
              <a:off x="1940160" y="2194720"/>
              <a:ext cx="101880" cy="99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22160" y="2176720"/>
                <a:ext cx="1375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14:cNvPr>
              <p14:cNvContentPartPr/>
              <p14:nvPr/>
            </p14:nvContentPartPr>
            <p14:xfrm>
              <a:off x="3230400" y="1899880"/>
              <a:ext cx="276120" cy="37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12760" y="1881897"/>
                <a:ext cx="311760" cy="414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14:cNvPr>
              <p14:cNvContentPartPr/>
              <p14:nvPr/>
            </p14:nvContentPartPr>
            <p14:xfrm>
              <a:off x="3738720" y="1970800"/>
              <a:ext cx="189720" cy="304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20720" y="1952800"/>
                <a:ext cx="2253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14:cNvPr>
              <p14:cNvContentPartPr/>
              <p14:nvPr/>
            </p14:nvContentPartPr>
            <p14:xfrm>
              <a:off x="4032840" y="1970800"/>
              <a:ext cx="19440" cy="256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15200" y="1952800"/>
                <a:ext cx="55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14:cNvPr>
              <p14:cNvContentPartPr/>
              <p14:nvPr/>
            </p14:nvContentPartPr>
            <p14:xfrm>
              <a:off x="4141560" y="2032360"/>
              <a:ext cx="132480" cy="182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23920" y="2014720"/>
                <a:ext cx="1681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14:cNvPr>
              <p14:cNvContentPartPr/>
              <p14:nvPr/>
            </p14:nvContentPartPr>
            <p14:xfrm>
              <a:off x="4307520" y="2103640"/>
              <a:ext cx="190440" cy="131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89880" y="2086000"/>
                <a:ext cx="2260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14:cNvPr>
              <p14:cNvContentPartPr/>
              <p14:nvPr/>
            </p14:nvContentPartPr>
            <p14:xfrm>
              <a:off x="4541880" y="2062240"/>
              <a:ext cx="204480" cy="533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23880" y="2044240"/>
                <a:ext cx="24012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14:cNvPr>
              <p14:cNvContentPartPr/>
              <p14:nvPr/>
            </p14:nvContentPartPr>
            <p14:xfrm>
              <a:off x="5018160" y="1798000"/>
              <a:ext cx="21240" cy="397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00520" y="1780000"/>
                <a:ext cx="5688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14:cNvPr>
              <p14:cNvContentPartPr/>
              <p14:nvPr/>
            </p14:nvContentPartPr>
            <p14:xfrm>
              <a:off x="4917000" y="2019400"/>
              <a:ext cx="216000" cy="53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99000" y="2001400"/>
                <a:ext cx="251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14:cNvPr>
              <p14:cNvContentPartPr/>
              <p14:nvPr/>
            </p14:nvContentPartPr>
            <p14:xfrm>
              <a:off x="5233440" y="1787560"/>
              <a:ext cx="140760" cy="324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215440" y="1769920"/>
                <a:ext cx="1764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14:cNvPr>
              <p14:cNvContentPartPr/>
              <p14:nvPr/>
            </p14:nvContentPartPr>
            <p14:xfrm>
              <a:off x="5475000" y="1952080"/>
              <a:ext cx="142200" cy="192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57000" y="1934440"/>
                <a:ext cx="1778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14:cNvPr>
              <p14:cNvContentPartPr/>
              <p14:nvPr/>
            </p14:nvContentPartPr>
            <p14:xfrm>
              <a:off x="6466800" y="1848760"/>
              <a:ext cx="25200" cy="16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449160" y="1830760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14:cNvPr>
              <p14:cNvContentPartPr/>
              <p14:nvPr/>
            </p14:nvContentPartPr>
            <p14:xfrm>
              <a:off x="6636000" y="1919680"/>
              <a:ext cx="79560" cy="192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18000" y="1902040"/>
                <a:ext cx="1152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14:cNvPr>
              <p14:cNvContentPartPr/>
              <p14:nvPr/>
            </p14:nvContentPartPr>
            <p14:xfrm>
              <a:off x="7035600" y="1765240"/>
              <a:ext cx="221400" cy="583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17960" y="1747600"/>
                <a:ext cx="25704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14:cNvPr>
              <p14:cNvContentPartPr/>
              <p14:nvPr/>
            </p14:nvContentPartPr>
            <p14:xfrm>
              <a:off x="8625000" y="1900960"/>
              <a:ext cx="356040" cy="171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607360" y="1882960"/>
                <a:ext cx="3916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14:cNvPr>
              <p14:cNvContentPartPr/>
              <p14:nvPr/>
            </p14:nvContentPartPr>
            <p14:xfrm>
              <a:off x="7487400" y="1729240"/>
              <a:ext cx="1036800" cy="419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69760" y="1711240"/>
                <a:ext cx="107244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14:cNvPr>
              <p14:cNvContentPartPr/>
              <p14:nvPr/>
            </p14:nvContentPartPr>
            <p14:xfrm>
              <a:off x="5902320" y="1940200"/>
              <a:ext cx="617400" cy="187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884320" y="1922200"/>
                <a:ext cx="6530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14:cNvPr>
              <p14:cNvContentPartPr/>
              <p14:nvPr/>
            </p14:nvContentPartPr>
            <p14:xfrm>
              <a:off x="558480" y="1335040"/>
              <a:ext cx="1518480" cy="2667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40840" y="1317040"/>
                <a:ext cx="1554120" cy="27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52F767B-9611-4CCE-93EC-C76998BD9BEB}"/>
                  </a:ext>
                </a:extLst>
              </p14:cNvPr>
              <p14:cNvContentPartPr/>
              <p14:nvPr/>
            </p14:nvContentPartPr>
            <p14:xfrm>
              <a:off x="5079720" y="2326480"/>
              <a:ext cx="720000" cy="415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52F767B-9611-4CCE-93EC-C76998BD9BE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62080" y="2308496"/>
                <a:ext cx="755640" cy="451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3AFA915-8FB0-4ABA-80B7-30CAFEF99DCB}"/>
                  </a:ext>
                </a:extLst>
              </p14:cNvPr>
              <p14:cNvContentPartPr/>
              <p14:nvPr/>
            </p14:nvContentPartPr>
            <p14:xfrm>
              <a:off x="3718920" y="2381200"/>
              <a:ext cx="1178280" cy="579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3AFA915-8FB0-4ABA-80B7-30CAFEF99DC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700920" y="2363560"/>
                <a:ext cx="121392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AD46206-447B-4A55-8713-89937031FCA1}"/>
                  </a:ext>
                </a:extLst>
              </p14:cNvPr>
              <p14:cNvContentPartPr/>
              <p14:nvPr/>
            </p14:nvContentPartPr>
            <p14:xfrm>
              <a:off x="7426560" y="2346640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AD46206-447B-4A55-8713-89937031FCA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408560" y="2329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6D3AEA9-AD90-416B-8783-E3A05EF1B5A4}"/>
                  </a:ext>
                </a:extLst>
              </p14:cNvPr>
              <p14:cNvContentPartPr/>
              <p14:nvPr/>
            </p14:nvContentPartPr>
            <p14:xfrm>
              <a:off x="7600440" y="2448160"/>
              <a:ext cx="150840" cy="235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6D3AEA9-AD90-416B-8783-E3A05EF1B5A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582800" y="2430160"/>
                <a:ext cx="1864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9B66776-041D-47E3-98E9-1F226F2BA6A8}"/>
                  </a:ext>
                </a:extLst>
              </p14:cNvPr>
              <p14:cNvContentPartPr/>
              <p14:nvPr/>
            </p14:nvContentPartPr>
            <p14:xfrm>
              <a:off x="6522600" y="2427640"/>
              <a:ext cx="905760" cy="259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9B66776-041D-47E3-98E9-1F226F2BA6A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504600" y="2410000"/>
                <a:ext cx="9414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CF72AB0-A552-4048-96FF-D24FE607A40C}"/>
                  </a:ext>
                </a:extLst>
              </p14:cNvPr>
              <p14:cNvContentPartPr/>
              <p14:nvPr/>
            </p14:nvContentPartPr>
            <p14:xfrm>
              <a:off x="6126240" y="2447800"/>
              <a:ext cx="241920" cy="258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CF72AB0-A552-4048-96FF-D24FE607A40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108240" y="2429800"/>
                <a:ext cx="2775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38CF6D7-5D81-4FFE-A1CF-B2417A7193A4}"/>
                  </a:ext>
                </a:extLst>
              </p14:cNvPr>
              <p14:cNvContentPartPr/>
              <p14:nvPr/>
            </p14:nvContentPartPr>
            <p14:xfrm>
              <a:off x="1330320" y="2252680"/>
              <a:ext cx="1522800" cy="1357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38CF6D7-5D81-4FFE-A1CF-B2417A7193A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312680" y="2235035"/>
                <a:ext cx="1558440" cy="1393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5018D-8EF8-4A5B-84A3-AB8DAC252D99}"/>
                  </a:ext>
                </a:extLst>
              </p14:cNvPr>
              <p14:cNvContentPartPr/>
              <p14:nvPr/>
            </p14:nvContentPartPr>
            <p14:xfrm>
              <a:off x="2112960" y="987280"/>
              <a:ext cx="269280" cy="253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5018D-8EF8-4A5B-84A3-AB8DAC252D9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095296" y="969280"/>
                <a:ext cx="304968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460EFBB-E10C-4E64-B4D9-E58AD767D57A}"/>
                  </a:ext>
                </a:extLst>
              </p14:cNvPr>
              <p14:cNvContentPartPr/>
              <p14:nvPr/>
            </p14:nvContentPartPr>
            <p14:xfrm>
              <a:off x="3350640" y="3067720"/>
              <a:ext cx="296640" cy="36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460EFBB-E10C-4E64-B4D9-E58AD767D57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333000" y="3050080"/>
                <a:ext cx="3322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0E415EC-8698-415C-97C4-9DF27798FCDE}"/>
                  </a:ext>
                </a:extLst>
              </p14:cNvPr>
              <p14:cNvContentPartPr/>
              <p14:nvPr/>
            </p14:nvContentPartPr>
            <p14:xfrm>
              <a:off x="5587680" y="3131800"/>
              <a:ext cx="123480" cy="288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0E415EC-8698-415C-97C4-9DF27798FCD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569680" y="3114160"/>
                <a:ext cx="1591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49921DE-3652-46B1-ACED-48819DD74B14}"/>
                  </a:ext>
                </a:extLst>
              </p14:cNvPr>
              <p14:cNvContentPartPr/>
              <p14:nvPr/>
            </p14:nvContentPartPr>
            <p14:xfrm>
              <a:off x="5597760" y="2946400"/>
              <a:ext cx="152640" cy="81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49921DE-3652-46B1-ACED-48819DD74B1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79760" y="2928760"/>
                <a:ext cx="1882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6D465FF-3985-49C5-A5D7-AF114BC77728}"/>
                  </a:ext>
                </a:extLst>
              </p14:cNvPr>
              <p14:cNvContentPartPr/>
              <p14:nvPr/>
            </p14:nvContentPartPr>
            <p14:xfrm>
              <a:off x="6035880" y="3134320"/>
              <a:ext cx="368640" cy="2487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6D465FF-3985-49C5-A5D7-AF114BC7772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17880" y="3116680"/>
                <a:ext cx="4042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10DC08C-71C9-4A7F-AA0A-9F40735F8B23}"/>
                  </a:ext>
                </a:extLst>
              </p14:cNvPr>
              <p14:cNvContentPartPr/>
              <p14:nvPr/>
            </p14:nvContentPartPr>
            <p14:xfrm>
              <a:off x="6478320" y="3139000"/>
              <a:ext cx="235080" cy="190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10DC08C-71C9-4A7F-AA0A-9F40735F8B2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460320" y="3121000"/>
                <a:ext cx="2707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E7A1BB0-8B23-414C-B6D3-1C8E4B4C5012}"/>
                  </a:ext>
                </a:extLst>
              </p14:cNvPr>
              <p14:cNvContentPartPr/>
              <p14:nvPr/>
            </p14:nvContentPartPr>
            <p14:xfrm>
              <a:off x="7120200" y="3098680"/>
              <a:ext cx="348480" cy="209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E7A1BB0-8B23-414C-B6D3-1C8E4B4C501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102200" y="3080680"/>
                <a:ext cx="3841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41EA048-0BA0-4602-AE28-45E7367E66F4}"/>
                  </a:ext>
                </a:extLst>
              </p14:cNvPr>
              <p14:cNvContentPartPr/>
              <p14:nvPr/>
            </p14:nvContentPartPr>
            <p14:xfrm>
              <a:off x="6837600" y="2956120"/>
              <a:ext cx="157320" cy="332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41EA048-0BA0-4602-AE28-45E7367E66F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19600" y="2938480"/>
                <a:ext cx="19296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2753F53-51D7-40DF-8D21-49A20309D683}"/>
                  </a:ext>
                </a:extLst>
              </p14:cNvPr>
              <p14:cNvContentPartPr/>
              <p14:nvPr/>
            </p14:nvContentPartPr>
            <p14:xfrm>
              <a:off x="7744440" y="3118840"/>
              <a:ext cx="303120" cy="164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2753F53-51D7-40DF-8D21-49A20309D68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26440" y="3101200"/>
                <a:ext cx="3387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B123391-ECA8-4E8A-88F1-D5EA30BEC1F0}"/>
                  </a:ext>
                </a:extLst>
              </p14:cNvPr>
              <p14:cNvContentPartPr/>
              <p14:nvPr/>
            </p14:nvContentPartPr>
            <p14:xfrm>
              <a:off x="8198760" y="3128920"/>
              <a:ext cx="10440" cy="1213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B123391-ECA8-4E8A-88F1-D5EA30BEC1F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180760" y="3111280"/>
                <a:ext cx="460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B6F63DC-D601-4E03-9E22-A5F7B7FC5B76}"/>
                  </a:ext>
                </a:extLst>
              </p14:cNvPr>
              <p14:cNvContentPartPr/>
              <p14:nvPr/>
            </p14:nvContentPartPr>
            <p14:xfrm>
              <a:off x="8202720" y="2956120"/>
              <a:ext cx="16560" cy="219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B6F63DC-D601-4E03-9E22-A5F7B7FC5B7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85080" y="2938480"/>
                <a:ext cx="522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6883802-5AF9-48BC-AC61-E8EE197D808B}"/>
                  </a:ext>
                </a:extLst>
              </p14:cNvPr>
              <p14:cNvContentPartPr/>
              <p14:nvPr/>
            </p14:nvContentPartPr>
            <p14:xfrm>
              <a:off x="8330880" y="2885200"/>
              <a:ext cx="443160" cy="331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6883802-5AF9-48BC-AC61-E8EE197D808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312880" y="2867200"/>
                <a:ext cx="47880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03DC448-1948-47F4-8BF5-4A06CF08FB41}"/>
                  </a:ext>
                </a:extLst>
              </p14:cNvPr>
              <p14:cNvContentPartPr/>
              <p14:nvPr/>
            </p14:nvContentPartPr>
            <p14:xfrm>
              <a:off x="3952920" y="2986000"/>
              <a:ext cx="1292040" cy="9871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03DC448-1948-47F4-8BF5-4A06CF08FB4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35280" y="2968354"/>
                <a:ext cx="1327680" cy="1022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10E28E4-1E94-43BE-862B-3AFD6AC078B4}"/>
                  </a:ext>
                </a:extLst>
              </p14:cNvPr>
              <p14:cNvContentPartPr/>
              <p14:nvPr/>
            </p14:nvContentPartPr>
            <p14:xfrm>
              <a:off x="3464400" y="3726880"/>
              <a:ext cx="336600" cy="308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10E28E4-1E94-43BE-862B-3AFD6AC078B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446419" y="3708880"/>
                <a:ext cx="372202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973954F-2B6B-42D9-A282-03EA68186710}"/>
                  </a:ext>
                </a:extLst>
              </p14:cNvPr>
              <p14:cNvContentPartPr/>
              <p14:nvPr/>
            </p14:nvContentPartPr>
            <p14:xfrm>
              <a:off x="5635920" y="3809680"/>
              <a:ext cx="33120" cy="1004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973954F-2B6B-42D9-A282-03EA6818671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618280" y="3792040"/>
                <a:ext cx="687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36F5775-47DF-48ED-8CE9-418675E2FA8C}"/>
                  </a:ext>
                </a:extLst>
              </p14:cNvPr>
              <p14:cNvContentPartPr/>
              <p14:nvPr/>
            </p14:nvContentPartPr>
            <p14:xfrm>
              <a:off x="5607840" y="3646960"/>
              <a:ext cx="360" cy="126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36F5775-47DF-48ED-8CE9-418675E2FA8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589840" y="3628960"/>
                <a:ext cx="36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222653F-46F9-4DED-A719-5F91EA998ABA}"/>
                  </a:ext>
                </a:extLst>
              </p14:cNvPr>
              <p14:cNvContentPartPr/>
              <p14:nvPr/>
            </p14:nvContentPartPr>
            <p14:xfrm>
              <a:off x="5793240" y="3758560"/>
              <a:ext cx="142920" cy="192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222653F-46F9-4DED-A719-5F91EA998AB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775240" y="3740920"/>
                <a:ext cx="1785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879D28F-4A17-4636-8B91-2C3823EDE204}"/>
                  </a:ext>
                </a:extLst>
              </p14:cNvPr>
              <p14:cNvContentPartPr/>
              <p14:nvPr/>
            </p14:nvContentPartPr>
            <p14:xfrm>
              <a:off x="6326400" y="3607360"/>
              <a:ext cx="248400" cy="5936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879D28F-4A17-4636-8B91-2C3823EDE20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308400" y="3589720"/>
                <a:ext cx="284040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44E54D-5C97-44B2-ADD7-0DEC0123847F}"/>
                  </a:ext>
                </a:extLst>
              </p14:cNvPr>
              <p14:cNvContentPartPr/>
              <p14:nvPr/>
            </p14:nvContentPartPr>
            <p14:xfrm>
              <a:off x="1350840" y="2273560"/>
              <a:ext cx="540000" cy="317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44E54D-5C97-44B2-ADD7-0DEC0123847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32840" y="2255560"/>
                <a:ext cx="57564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70B4BFE-4C60-4FFA-8F4F-B1930094DA29}"/>
                  </a:ext>
                </a:extLst>
              </p14:cNvPr>
              <p14:cNvContentPartPr/>
              <p14:nvPr/>
            </p14:nvContentPartPr>
            <p14:xfrm>
              <a:off x="1767360" y="1862800"/>
              <a:ext cx="140400" cy="320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70B4BFE-4C60-4FFA-8F4F-B1930094DA2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749720" y="1845160"/>
                <a:ext cx="17604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E5B7A9D-87D9-4D9B-8118-B7B14881ABC2}"/>
                  </a:ext>
                </a:extLst>
              </p14:cNvPr>
              <p14:cNvContentPartPr/>
              <p14:nvPr/>
            </p14:nvContentPartPr>
            <p14:xfrm>
              <a:off x="2183880" y="2045320"/>
              <a:ext cx="64440" cy="57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E5B7A9D-87D9-4D9B-8118-B7B14881ABC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166240" y="2027680"/>
                <a:ext cx="1000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AAE79BF-9A7D-4B6A-9D0F-35FA14A218BC}"/>
                  </a:ext>
                </a:extLst>
              </p14:cNvPr>
              <p14:cNvContentPartPr/>
              <p14:nvPr/>
            </p14:nvContentPartPr>
            <p14:xfrm>
              <a:off x="2356680" y="1915360"/>
              <a:ext cx="100800" cy="6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AAE79BF-9A7D-4B6A-9D0F-35FA14A218B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339040" y="1897360"/>
                <a:ext cx="1364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462516-258D-4160-93D3-4F18DD1DFA6C}"/>
                  </a:ext>
                </a:extLst>
              </p14:cNvPr>
              <p14:cNvContentPartPr/>
              <p14:nvPr/>
            </p14:nvContentPartPr>
            <p14:xfrm>
              <a:off x="2569800" y="1836160"/>
              <a:ext cx="29520" cy="23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462516-258D-4160-93D3-4F18DD1DFA6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552160" y="1818520"/>
                <a:ext cx="651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F036E0D-7679-4EC2-93A0-B92E82F09159}"/>
                  </a:ext>
                </a:extLst>
              </p14:cNvPr>
              <p14:cNvContentPartPr/>
              <p14:nvPr/>
            </p14:nvContentPartPr>
            <p14:xfrm>
              <a:off x="2712360" y="1740760"/>
              <a:ext cx="25200" cy="16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F036E0D-7679-4EC2-93A0-B92E82F0915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694720" y="1723120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BC7C1C0-BF82-4A72-AA5A-9D26AD6FAF9A}"/>
                  </a:ext>
                </a:extLst>
              </p14:cNvPr>
              <p14:cNvContentPartPr/>
              <p14:nvPr/>
            </p14:nvContentPartPr>
            <p14:xfrm>
              <a:off x="2874720" y="1544920"/>
              <a:ext cx="184680" cy="121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BC7C1C0-BF82-4A72-AA5A-9D26AD6FAF9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857046" y="1526920"/>
                <a:ext cx="22039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12FC8E0-DA59-40D0-B014-3F2EEBC19525}"/>
                  </a:ext>
                </a:extLst>
              </p14:cNvPr>
              <p14:cNvContentPartPr/>
              <p14:nvPr/>
            </p14:nvContentPartPr>
            <p14:xfrm>
              <a:off x="2294760" y="1464280"/>
              <a:ext cx="112680" cy="282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12FC8E0-DA59-40D0-B014-3F2EEBC1952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277120" y="1446280"/>
                <a:ext cx="14832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A106D8D-B228-42E0-AAFB-60679025204E}"/>
                  </a:ext>
                </a:extLst>
              </p14:cNvPr>
              <p14:cNvContentPartPr/>
              <p14:nvPr/>
            </p14:nvContentPartPr>
            <p14:xfrm>
              <a:off x="2488800" y="1683160"/>
              <a:ext cx="56520" cy="94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A106D8D-B228-42E0-AAFB-60679025204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471160" y="1665520"/>
                <a:ext cx="921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3BF9219-352C-4D20-BC10-1110EE858780}"/>
                  </a:ext>
                </a:extLst>
              </p14:cNvPr>
              <p14:cNvContentPartPr/>
              <p14:nvPr/>
            </p14:nvContentPartPr>
            <p14:xfrm>
              <a:off x="2063280" y="1462120"/>
              <a:ext cx="151560" cy="41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3BF9219-352C-4D20-BC10-1110EE85878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045280" y="1444480"/>
                <a:ext cx="1872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2BEE29B-5233-428D-B8C7-720891F54825}"/>
                  </a:ext>
                </a:extLst>
              </p14:cNvPr>
              <p14:cNvContentPartPr/>
              <p14:nvPr/>
            </p14:nvContentPartPr>
            <p14:xfrm>
              <a:off x="1229160" y="1872880"/>
              <a:ext cx="830160" cy="4845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2BEE29B-5233-428D-B8C7-720891F5482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211160" y="1854880"/>
                <a:ext cx="86580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900F5C7-7AD9-4FC2-B5E3-3C9237D10AAA}"/>
                  </a:ext>
                </a:extLst>
              </p14:cNvPr>
              <p14:cNvContentPartPr/>
              <p14:nvPr/>
            </p14:nvContentPartPr>
            <p14:xfrm>
              <a:off x="2447040" y="4327360"/>
              <a:ext cx="506520" cy="2037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900F5C7-7AD9-4FC2-B5E3-3C9237D10AA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429400" y="4309392"/>
                <a:ext cx="542160" cy="239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C76C631-6036-4583-B263-113FBFF57A0C}"/>
                  </a:ext>
                </a:extLst>
              </p14:cNvPr>
              <p14:cNvContentPartPr/>
              <p14:nvPr/>
            </p14:nvContentPartPr>
            <p14:xfrm>
              <a:off x="3281160" y="4144840"/>
              <a:ext cx="2064240" cy="612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C76C631-6036-4583-B263-113FBFF57A0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263160" y="4127200"/>
                <a:ext cx="209988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69DE28B-B380-4C14-8B6E-302D487D1080}"/>
                  </a:ext>
                </a:extLst>
              </p14:cNvPr>
              <p14:cNvContentPartPr/>
              <p14:nvPr/>
            </p14:nvContentPartPr>
            <p14:xfrm>
              <a:off x="5785320" y="4175440"/>
              <a:ext cx="248400" cy="4190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69DE28B-B380-4C14-8B6E-302D487D108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767680" y="4157440"/>
                <a:ext cx="28404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C84A74D-B548-4968-98DB-F6ED89EBCBE5}"/>
                  </a:ext>
                </a:extLst>
              </p14:cNvPr>
              <p14:cNvContentPartPr/>
              <p14:nvPr/>
            </p14:nvContentPartPr>
            <p14:xfrm>
              <a:off x="6065040" y="4186960"/>
              <a:ext cx="336240" cy="3798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C84A74D-B548-4968-98DB-F6ED89EBCBE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047400" y="4169320"/>
                <a:ext cx="37188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EE6AC63-B201-4B32-B69B-A979D71AF4E3}"/>
                  </a:ext>
                </a:extLst>
              </p14:cNvPr>
              <p14:cNvContentPartPr/>
              <p14:nvPr/>
            </p14:nvContentPartPr>
            <p14:xfrm>
              <a:off x="6217680" y="4357600"/>
              <a:ext cx="242280" cy="212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EE6AC63-B201-4B32-B69B-A979D71AF4E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199680" y="4339600"/>
                <a:ext cx="2779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433B88E8-886B-40F0-9B3D-C900232D4A9C}"/>
                  </a:ext>
                </a:extLst>
              </p14:cNvPr>
              <p14:cNvContentPartPr/>
              <p14:nvPr/>
            </p14:nvContentPartPr>
            <p14:xfrm>
              <a:off x="6505320" y="4352920"/>
              <a:ext cx="316440" cy="1702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433B88E8-886B-40F0-9B3D-C900232D4A9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487320" y="4335280"/>
                <a:ext cx="3520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2E73E15-9BFF-48E2-8981-9EA0A6CAD737}"/>
                  </a:ext>
                </a:extLst>
              </p14:cNvPr>
              <p14:cNvContentPartPr/>
              <p14:nvPr/>
            </p14:nvContentPartPr>
            <p14:xfrm>
              <a:off x="6856320" y="4348960"/>
              <a:ext cx="193680" cy="1731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2E73E15-9BFF-48E2-8981-9EA0A6CAD73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838680" y="4331320"/>
                <a:ext cx="2293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7F6DB34-9014-4B6C-B571-20D42A4D2705}"/>
                  </a:ext>
                </a:extLst>
              </p14:cNvPr>
              <p14:cNvContentPartPr/>
              <p14:nvPr/>
            </p14:nvContentPartPr>
            <p14:xfrm>
              <a:off x="7081320" y="4328440"/>
              <a:ext cx="124200" cy="191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7F6DB34-9014-4B6C-B571-20D42A4D270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063320" y="4310800"/>
                <a:ext cx="1598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D8DC8555-2C64-417B-BE9D-A0E8BCDD4229}"/>
                  </a:ext>
                </a:extLst>
              </p14:cNvPr>
              <p14:cNvContentPartPr/>
              <p14:nvPr/>
            </p14:nvContentPartPr>
            <p14:xfrm>
              <a:off x="7314600" y="4348600"/>
              <a:ext cx="305640" cy="1234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D8DC8555-2C64-417B-BE9D-A0E8BCDD422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296960" y="4330960"/>
                <a:ext cx="3412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310CF03-993D-4763-AA7D-F7E23A635653}"/>
                  </a:ext>
                </a:extLst>
              </p14:cNvPr>
              <p14:cNvContentPartPr/>
              <p14:nvPr/>
            </p14:nvContentPartPr>
            <p14:xfrm>
              <a:off x="7873680" y="4287400"/>
              <a:ext cx="226080" cy="2214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310CF03-993D-4763-AA7D-F7E23A63565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856040" y="4269400"/>
                <a:ext cx="2617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1D73201F-E758-4227-BBB9-8E7DE33C86ED}"/>
                  </a:ext>
                </a:extLst>
              </p14:cNvPr>
              <p14:cNvContentPartPr/>
              <p14:nvPr/>
            </p14:nvContentPartPr>
            <p14:xfrm>
              <a:off x="7914000" y="4105960"/>
              <a:ext cx="232560" cy="900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1D73201F-E758-4227-BBB9-8E7DE33C86ED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896360" y="4087960"/>
                <a:ext cx="2682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9B24ABE-8ADE-4D94-9BF4-92D983E0E0B0}"/>
                  </a:ext>
                </a:extLst>
              </p14:cNvPr>
              <p14:cNvContentPartPr/>
              <p14:nvPr/>
            </p14:nvContentPartPr>
            <p14:xfrm>
              <a:off x="8433120" y="4134760"/>
              <a:ext cx="187200" cy="6195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9B24ABE-8ADE-4D94-9BF4-92D983E0E0B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415120" y="4116760"/>
                <a:ext cx="22284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374B21DF-4F0F-4123-8C35-79B489085C34}"/>
                  </a:ext>
                </a:extLst>
              </p14:cNvPr>
              <p14:cNvContentPartPr/>
              <p14:nvPr/>
            </p14:nvContentPartPr>
            <p14:xfrm>
              <a:off x="2280720" y="4785280"/>
              <a:ext cx="118080" cy="225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374B21DF-4F0F-4123-8C35-79B489085C3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262720" y="4767280"/>
                <a:ext cx="1537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E84CEFC-E7A0-4D53-BD93-6D0E022CDB10}"/>
                  </a:ext>
                </a:extLst>
              </p14:cNvPr>
              <p14:cNvContentPartPr/>
              <p14:nvPr/>
            </p14:nvContentPartPr>
            <p14:xfrm>
              <a:off x="432840" y="4144120"/>
              <a:ext cx="1659960" cy="86400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E84CEFC-E7A0-4D53-BD93-6D0E022CDB1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14844" y="4126120"/>
                <a:ext cx="1695592" cy="89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06139CD1-B00D-4762-A39E-8968CDA573D8}"/>
                  </a:ext>
                </a:extLst>
              </p14:cNvPr>
              <p14:cNvContentPartPr/>
              <p14:nvPr/>
            </p14:nvContentPartPr>
            <p14:xfrm>
              <a:off x="2763120" y="4754320"/>
              <a:ext cx="306720" cy="2966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06139CD1-B00D-4762-A39E-8968CDA573D8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745120" y="4736680"/>
                <a:ext cx="34236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87FCC1BD-398C-4813-95B3-A0202C16CB12}"/>
                  </a:ext>
                </a:extLst>
              </p14:cNvPr>
              <p14:cNvContentPartPr/>
              <p14:nvPr/>
            </p14:nvContentPartPr>
            <p14:xfrm>
              <a:off x="1066440" y="5150680"/>
              <a:ext cx="1930680" cy="155772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87FCC1BD-398C-4813-95B3-A0202C16CB1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048800" y="5133040"/>
                <a:ext cx="1966320" cy="15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E08F80-F64A-4C83-861F-78D8C55F4AFB}"/>
                  </a:ext>
                </a:extLst>
              </p14:cNvPr>
              <p14:cNvContentPartPr/>
              <p14:nvPr/>
            </p14:nvContentPartPr>
            <p14:xfrm>
              <a:off x="3583560" y="4927120"/>
              <a:ext cx="196200" cy="252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E08F80-F64A-4C83-861F-78D8C55F4AF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565560" y="4909480"/>
                <a:ext cx="23184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A481AD3-C7F1-42C2-9FCD-28A6D83D52A3}"/>
                  </a:ext>
                </a:extLst>
              </p14:cNvPr>
              <p14:cNvContentPartPr/>
              <p14:nvPr/>
            </p14:nvContentPartPr>
            <p14:xfrm>
              <a:off x="3545400" y="4886440"/>
              <a:ext cx="242640" cy="232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A481AD3-C7F1-42C2-9FCD-28A6D83D52A3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527400" y="4868800"/>
                <a:ext cx="27828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922042F-7064-4556-AA09-22D1384D463B}"/>
                  </a:ext>
                </a:extLst>
              </p14:cNvPr>
              <p14:cNvContentPartPr/>
              <p14:nvPr/>
            </p14:nvContentPartPr>
            <p14:xfrm>
              <a:off x="3520560" y="4988320"/>
              <a:ext cx="330120" cy="127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922042F-7064-4556-AA09-22D1384D463B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502920" y="4970320"/>
                <a:ext cx="3657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497C72F-B7EE-473E-825B-B1DF22545E90}"/>
                  </a:ext>
                </a:extLst>
              </p14:cNvPr>
              <p14:cNvContentPartPr/>
              <p14:nvPr/>
            </p14:nvContentPartPr>
            <p14:xfrm>
              <a:off x="3655920" y="4853680"/>
              <a:ext cx="79200" cy="2764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497C72F-B7EE-473E-825B-B1DF22545E90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637920" y="4835680"/>
                <a:ext cx="11484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AF715ED-96CF-4836-B63E-4468A21F2597}"/>
                  </a:ext>
                </a:extLst>
              </p14:cNvPr>
              <p14:cNvContentPartPr/>
              <p14:nvPr/>
            </p14:nvContentPartPr>
            <p14:xfrm>
              <a:off x="4106280" y="4903360"/>
              <a:ext cx="158040" cy="290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AF715ED-96CF-4836-B63E-4468A21F259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088640" y="4885360"/>
                <a:ext cx="1936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3DA5C07-A2D8-48B8-B43F-6B41D1774461}"/>
                  </a:ext>
                </a:extLst>
              </p14:cNvPr>
              <p14:cNvContentPartPr/>
              <p14:nvPr/>
            </p14:nvContentPartPr>
            <p14:xfrm>
              <a:off x="4346040" y="4957360"/>
              <a:ext cx="163440" cy="194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3DA5C07-A2D8-48B8-B43F-6B41D1774461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328400" y="4939720"/>
                <a:ext cx="19908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C09C93B-D82D-42A9-AE0A-88912E2F9012}"/>
                  </a:ext>
                </a:extLst>
              </p14:cNvPr>
              <p14:cNvContentPartPr/>
              <p14:nvPr/>
            </p14:nvContentPartPr>
            <p14:xfrm>
              <a:off x="4610280" y="4741720"/>
              <a:ext cx="336600" cy="3898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C09C93B-D82D-42A9-AE0A-88912E2F901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592280" y="4724080"/>
                <a:ext cx="37224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D9F293E-D514-445F-91E5-D1437FC361AC}"/>
                  </a:ext>
                </a:extLst>
              </p14:cNvPr>
              <p14:cNvContentPartPr/>
              <p14:nvPr/>
            </p14:nvContentPartPr>
            <p14:xfrm>
              <a:off x="5008080" y="4957360"/>
              <a:ext cx="11160" cy="146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D9F293E-D514-445F-91E5-D1437FC361AC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990080" y="4939720"/>
                <a:ext cx="46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60D0C4D-B3DD-4582-A5B8-E60C4A9E04B6}"/>
                  </a:ext>
                </a:extLst>
              </p14:cNvPr>
              <p14:cNvContentPartPr/>
              <p14:nvPr/>
            </p14:nvContentPartPr>
            <p14:xfrm>
              <a:off x="5049120" y="4856200"/>
              <a:ext cx="6840" cy="104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60D0C4D-B3DD-4582-A5B8-E60C4A9E04B6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031120" y="4838200"/>
                <a:ext cx="42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E8EEE05-C629-4621-85BC-55E09A573807}"/>
                  </a:ext>
                </a:extLst>
              </p14:cNvPr>
              <p14:cNvContentPartPr/>
              <p14:nvPr/>
            </p14:nvContentPartPr>
            <p14:xfrm>
              <a:off x="5170800" y="4906960"/>
              <a:ext cx="149400" cy="171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E8EEE05-C629-4621-85BC-55E09A573807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152800" y="4888960"/>
                <a:ext cx="1850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40D1629-7968-4205-AD29-B37CA8985134}"/>
                  </a:ext>
                </a:extLst>
              </p14:cNvPr>
              <p14:cNvContentPartPr/>
              <p14:nvPr/>
            </p14:nvContentPartPr>
            <p14:xfrm>
              <a:off x="5385720" y="4917040"/>
              <a:ext cx="100080" cy="1947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40D1629-7968-4205-AD29-B37CA898513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367720" y="4899400"/>
                <a:ext cx="1357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A4CD20B-7ACB-472B-8D7C-717E476AB0C4}"/>
                  </a:ext>
                </a:extLst>
              </p14:cNvPr>
              <p14:cNvContentPartPr/>
              <p14:nvPr/>
            </p14:nvContentPartPr>
            <p14:xfrm>
              <a:off x="5861640" y="4757200"/>
              <a:ext cx="245160" cy="694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A4CD20B-7ACB-472B-8D7C-717E476AB0C4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843640" y="4739560"/>
                <a:ext cx="280800" cy="72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B0DB5A4-38AD-4E1C-BF4C-64626A1394F6}"/>
                  </a:ext>
                </a:extLst>
              </p14:cNvPr>
              <p14:cNvContentPartPr/>
              <p14:nvPr/>
            </p14:nvContentPartPr>
            <p14:xfrm>
              <a:off x="6377520" y="5008480"/>
              <a:ext cx="124920" cy="1544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B0DB5A4-38AD-4E1C-BF4C-64626A1394F6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359520" y="4990840"/>
                <a:ext cx="1605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080BA5F-6C0A-47F3-9A22-2AAC26532ED8}"/>
                  </a:ext>
                </a:extLst>
              </p14:cNvPr>
              <p14:cNvContentPartPr/>
              <p14:nvPr/>
            </p14:nvContentPartPr>
            <p14:xfrm>
              <a:off x="6574440" y="5018560"/>
              <a:ext cx="150480" cy="130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080BA5F-6C0A-47F3-9A22-2AAC26532ED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556440" y="5000920"/>
                <a:ext cx="1861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5A019B8-2080-425D-AE17-1891AF9C6C9E}"/>
                  </a:ext>
                </a:extLst>
              </p14:cNvPr>
              <p14:cNvContentPartPr/>
              <p14:nvPr/>
            </p14:nvContentPartPr>
            <p14:xfrm>
              <a:off x="6776400" y="5002720"/>
              <a:ext cx="118440" cy="1789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5A019B8-2080-425D-AE17-1891AF9C6C9E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758400" y="4984720"/>
                <a:ext cx="1540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E663D7E-BFF0-478C-9CEC-FDDADDBF043F}"/>
                  </a:ext>
                </a:extLst>
              </p14:cNvPr>
              <p14:cNvContentPartPr/>
              <p14:nvPr/>
            </p14:nvContentPartPr>
            <p14:xfrm>
              <a:off x="6969360" y="4998400"/>
              <a:ext cx="155160" cy="1792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E663D7E-BFF0-478C-9CEC-FDDADDBF043F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951720" y="4980400"/>
                <a:ext cx="1908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FAD8443-E267-4B5F-8E9C-207870A003B0}"/>
                  </a:ext>
                </a:extLst>
              </p14:cNvPr>
              <p14:cNvContentPartPr/>
              <p14:nvPr/>
            </p14:nvContentPartPr>
            <p14:xfrm>
              <a:off x="7156560" y="4728400"/>
              <a:ext cx="455400" cy="4312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FAD8443-E267-4B5F-8E9C-207870A003B0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138560" y="4710760"/>
                <a:ext cx="49104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C0150C3-6923-433E-9A15-8AB7135CF539}"/>
                  </a:ext>
                </a:extLst>
              </p14:cNvPr>
              <p14:cNvContentPartPr/>
              <p14:nvPr/>
            </p14:nvContentPartPr>
            <p14:xfrm>
              <a:off x="7406400" y="4957360"/>
              <a:ext cx="193680" cy="187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C0150C3-6923-433E-9A15-8AB7135CF539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388760" y="4939720"/>
                <a:ext cx="2293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37BC179-A84A-4FCE-A34B-70F3EE7E4DEE}"/>
                  </a:ext>
                </a:extLst>
              </p14:cNvPr>
              <p14:cNvContentPartPr/>
              <p14:nvPr/>
            </p14:nvContentPartPr>
            <p14:xfrm>
              <a:off x="7691160" y="4967800"/>
              <a:ext cx="177480" cy="1652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37BC179-A84A-4FCE-A34B-70F3EE7E4DEE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673520" y="4950160"/>
                <a:ext cx="2131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8C5F62A-F6C5-410A-A8D0-8B25856BE851}"/>
                  </a:ext>
                </a:extLst>
              </p14:cNvPr>
              <p14:cNvContentPartPr/>
              <p14:nvPr/>
            </p14:nvContentPartPr>
            <p14:xfrm>
              <a:off x="8026320" y="4918480"/>
              <a:ext cx="502560" cy="252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8C5F62A-F6C5-410A-A8D0-8B25856BE851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008333" y="4900480"/>
                <a:ext cx="538174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A8F7A23-BA85-4E6F-A5BF-7645EFD8F613}"/>
                  </a:ext>
                </a:extLst>
              </p14:cNvPr>
              <p14:cNvContentPartPr/>
              <p14:nvPr/>
            </p14:nvContentPartPr>
            <p14:xfrm>
              <a:off x="3464760" y="5485840"/>
              <a:ext cx="20520" cy="1184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A8F7A23-BA85-4E6F-A5BF-7645EFD8F61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446760" y="5468200"/>
                <a:ext cx="561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F2E05AA5-D7BE-451F-BD7A-D28501AAA16C}"/>
                  </a:ext>
                </a:extLst>
              </p14:cNvPr>
              <p14:cNvContentPartPr/>
              <p14:nvPr/>
            </p14:nvContentPartPr>
            <p14:xfrm>
              <a:off x="3435240" y="5313400"/>
              <a:ext cx="19080" cy="352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2E05AA5-D7BE-451F-BD7A-D28501AAA16C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417600" y="5295760"/>
                <a:ext cx="547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9AD6879-52A1-4BDF-9847-D6082AD1D479}"/>
                  </a:ext>
                </a:extLst>
              </p14:cNvPr>
              <p14:cNvContentPartPr/>
              <p14:nvPr/>
            </p14:nvContentPartPr>
            <p14:xfrm>
              <a:off x="3642240" y="5425360"/>
              <a:ext cx="105120" cy="1944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9AD6879-52A1-4BDF-9847-D6082AD1D479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624600" y="5407360"/>
                <a:ext cx="1407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567F5F5-004B-4884-B93C-5C01112041D5}"/>
                  </a:ext>
                </a:extLst>
              </p14:cNvPr>
              <p14:cNvContentPartPr/>
              <p14:nvPr/>
            </p14:nvContentPartPr>
            <p14:xfrm>
              <a:off x="4083960" y="5397640"/>
              <a:ext cx="264960" cy="3578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567F5F5-004B-4884-B93C-5C01112041D5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066320" y="5380000"/>
                <a:ext cx="30060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0D042E7B-693A-4CCF-A91C-840675546027}"/>
                  </a:ext>
                </a:extLst>
              </p14:cNvPr>
              <p14:cNvContentPartPr/>
              <p14:nvPr/>
            </p14:nvContentPartPr>
            <p14:xfrm>
              <a:off x="1767360" y="6034480"/>
              <a:ext cx="742320" cy="765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0D042E7B-693A-4CCF-A91C-840675546027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749720" y="6016832"/>
                <a:ext cx="777960" cy="801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B4EDBCC-981F-498C-8233-1A1923B7DD96}"/>
                  </a:ext>
                </a:extLst>
              </p14:cNvPr>
              <p14:cNvContentPartPr/>
              <p14:nvPr/>
            </p14:nvContentPartPr>
            <p14:xfrm>
              <a:off x="5103120" y="5379280"/>
              <a:ext cx="197280" cy="336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B4EDBCC-981F-498C-8233-1A1923B7DD96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085480" y="5361280"/>
                <a:ext cx="2329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E45714B-00B8-4FB9-BA71-F74C50528043}"/>
                  </a:ext>
                </a:extLst>
              </p14:cNvPr>
              <p14:cNvContentPartPr/>
              <p14:nvPr/>
            </p14:nvContentPartPr>
            <p14:xfrm>
              <a:off x="5424960" y="5486200"/>
              <a:ext cx="202680" cy="104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E45714B-00B8-4FB9-BA71-F74C50528043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5407320" y="5468200"/>
                <a:ext cx="238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D0AAD16-B578-4EDE-83B6-254526D322B4}"/>
                  </a:ext>
                </a:extLst>
              </p14:cNvPr>
              <p14:cNvContentPartPr/>
              <p14:nvPr/>
            </p14:nvContentPartPr>
            <p14:xfrm>
              <a:off x="5475720" y="5567200"/>
              <a:ext cx="142200" cy="10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D0AAD16-B578-4EDE-83B6-254526D322B4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5457720" y="5549560"/>
                <a:ext cx="177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61320FCA-798B-4466-B9E6-83A7A9881240}"/>
                  </a:ext>
                </a:extLst>
              </p14:cNvPr>
              <p14:cNvContentPartPr/>
              <p14:nvPr/>
            </p14:nvContentPartPr>
            <p14:xfrm>
              <a:off x="4724040" y="5262280"/>
              <a:ext cx="142920" cy="4824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61320FCA-798B-4466-B9E6-83A7A9881240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706040" y="5244640"/>
                <a:ext cx="17856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C120124-87C3-43B3-A52D-9AD59CABB5A6}"/>
                  </a:ext>
                </a:extLst>
              </p14:cNvPr>
              <p14:cNvContentPartPr/>
              <p14:nvPr/>
            </p14:nvContentPartPr>
            <p14:xfrm>
              <a:off x="5841480" y="5373160"/>
              <a:ext cx="101520" cy="1850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C120124-87C3-43B3-A52D-9AD59CABB5A6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823840" y="5355160"/>
                <a:ext cx="1371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D5C213B9-81E4-466D-9881-E32612C7E04C}"/>
                  </a:ext>
                </a:extLst>
              </p14:cNvPr>
              <p14:cNvContentPartPr/>
              <p14:nvPr/>
            </p14:nvContentPartPr>
            <p14:xfrm>
              <a:off x="6060360" y="5400880"/>
              <a:ext cx="208080" cy="2052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D5C213B9-81E4-466D-9881-E32612C7E04C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6042720" y="5382880"/>
                <a:ext cx="2437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089D461-3D9A-4E0B-A348-92E3E4E74011}"/>
                  </a:ext>
                </a:extLst>
              </p14:cNvPr>
              <p14:cNvContentPartPr/>
              <p14:nvPr/>
            </p14:nvContentPartPr>
            <p14:xfrm>
              <a:off x="6342600" y="5455600"/>
              <a:ext cx="27720" cy="1162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089D461-3D9A-4E0B-A348-92E3E4E74011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6324960" y="5437600"/>
                <a:ext cx="633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9FA31F22-BF90-46AA-A116-16DF1FE2310A}"/>
                  </a:ext>
                </a:extLst>
              </p14:cNvPr>
              <p14:cNvContentPartPr/>
              <p14:nvPr/>
            </p14:nvContentPartPr>
            <p14:xfrm>
              <a:off x="6390480" y="5302960"/>
              <a:ext cx="360" cy="3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9FA31F22-BF90-46AA-A116-16DF1FE2310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72480" y="5285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BCEC4495-C3E1-40D9-BB47-CE3B99E366CF}"/>
                  </a:ext>
                </a:extLst>
              </p14:cNvPr>
              <p14:cNvContentPartPr/>
              <p14:nvPr/>
            </p14:nvContentPartPr>
            <p14:xfrm>
              <a:off x="6491640" y="5369200"/>
              <a:ext cx="245160" cy="2491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BCEC4495-C3E1-40D9-BB47-CE3B99E366CF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6474000" y="5351560"/>
                <a:ext cx="28080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A997C254-E457-4970-A233-1F363714A19D}"/>
                  </a:ext>
                </a:extLst>
              </p14:cNvPr>
              <p14:cNvContentPartPr/>
              <p14:nvPr/>
            </p14:nvContentPartPr>
            <p14:xfrm>
              <a:off x="6877560" y="5377120"/>
              <a:ext cx="153360" cy="3618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A997C254-E457-4970-A233-1F363714A19D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6859920" y="5359120"/>
                <a:ext cx="18900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6B2946D-95AE-4FD4-9DDD-30E880C69F5C}"/>
                  </a:ext>
                </a:extLst>
              </p14:cNvPr>
              <p14:cNvContentPartPr/>
              <p14:nvPr/>
            </p14:nvContentPartPr>
            <p14:xfrm>
              <a:off x="568920" y="1940200"/>
              <a:ext cx="1049040" cy="11156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6B2946D-95AE-4FD4-9DDD-30E880C69F5C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550920" y="1922200"/>
                <a:ext cx="1084680" cy="11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5A80C1A3-8C24-4C1A-AE49-AFF39F9FC53F}"/>
                  </a:ext>
                </a:extLst>
              </p14:cNvPr>
              <p14:cNvContentPartPr/>
              <p14:nvPr/>
            </p14:nvContentPartPr>
            <p14:xfrm>
              <a:off x="852960" y="1383640"/>
              <a:ext cx="772560" cy="4129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5A80C1A3-8C24-4C1A-AE49-AFF39F9FC53F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835312" y="1365640"/>
                <a:ext cx="808217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2C469BA-F52F-448F-BBEE-F5B80E8BCC74}"/>
                  </a:ext>
                </a:extLst>
              </p14:cNvPr>
              <p14:cNvContentPartPr/>
              <p14:nvPr/>
            </p14:nvContentPartPr>
            <p14:xfrm>
              <a:off x="1905600" y="5350840"/>
              <a:ext cx="299160" cy="2372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2C469BA-F52F-448F-BBEE-F5B80E8BCC74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887600" y="5332840"/>
                <a:ext cx="33480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235C65A7-3C8B-4FE2-8372-F0C4E2F6BA61}"/>
                  </a:ext>
                </a:extLst>
              </p14:cNvPr>
              <p14:cNvContentPartPr/>
              <p14:nvPr/>
            </p14:nvContentPartPr>
            <p14:xfrm>
              <a:off x="2136960" y="5105400"/>
              <a:ext cx="149040" cy="2966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235C65A7-3C8B-4FE2-8372-F0C4E2F6BA6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118960" y="5087760"/>
                <a:ext cx="184680" cy="33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19554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14:cNvPr>
              <p14:cNvContentPartPr/>
              <p14:nvPr/>
            </p14:nvContentPartPr>
            <p14:xfrm>
              <a:off x="1523640" y="201400"/>
              <a:ext cx="6579000" cy="550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640" y="183760"/>
                <a:ext cx="661464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14:cNvPr>
              <p14:cNvContentPartPr/>
              <p14:nvPr/>
            </p14:nvContentPartPr>
            <p14:xfrm>
              <a:off x="4367280" y="1045960"/>
              <a:ext cx="253080" cy="139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9280" y="1028320"/>
                <a:ext cx="288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14:cNvPr>
              <p14:cNvContentPartPr/>
              <p14:nvPr/>
            </p14:nvContentPartPr>
            <p14:xfrm>
              <a:off x="4875600" y="1003840"/>
              <a:ext cx="115200" cy="234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57960" y="986200"/>
                <a:ext cx="1508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14:cNvPr>
              <p14:cNvContentPartPr/>
              <p14:nvPr/>
            </p14:nvContentPartPr>
            <p14:xfrm>
              <a:off x="6095640" y="821680"/>
              <a:ext cx="896040" cy="793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7640" y="803680"/>
                <a:ext cx="931680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14:cNvPr>
              <p14:cNvContentPartPr/>
              <p14:nvPr/>
            </p14:nvContentPartPr>
            <p14:xfrm>
              <a:off x="5089800" y="887200"/>
              <a:ext cx="692280" cy="646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1800" y="869210"/>
                <a:ext cx="727920" cy="682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14:cNvPr>
              <p14:cNvContentPartPr/>
              <p14:nvPr/>
            </p14:nvContentPartPr>
            <p14:xfrm>
              <a:off x="3717120" y="924280"/>
              <a:ext cx="428400" cy="264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99480" y="906280"/>
                <a:ext cx="464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14:cNvPr>
              <p14:cNvContentPartPr/>
              <p14:nvPr/>
            </p14:nvContentPartPr>
            <p14:xfrm>
              <a:off x="3200160" y="852280"/>
              <a:ext cx="298800" cy="316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82160" y="834640"/>
                <a:ext cx="3344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14:cNvPr>
              <p14:cNvContentPartPr/>
              <p14:nvPr/>
            </p14:nvContentPartPr>
            <p14:xfrm>
              <a:off x="7301640" y="822760"/>
              <a:ext cx="34200" cy="347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83640" y="804760"/>
                <a:ext cx="698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14:cNvPr>
              <p14:cNvContentPartPr/>
              <p14:nvPr/>
            </p14:nvContentPartPr>
            <p14:xfrm>
              <a:off x="7203000" y="994120"/>
              <a:ext cx="2034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85000" y="976480"/>
                <a:ext cx="239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14:cNvPr>
              <p14:cNvContentPartPr/>
              <p14:nvPr/>
            </p14:nvContentPartPr>
            <p14:xfrm>
              <a:off x="7445280" y="855880"/>
              <a:ext cx="317880" cy="28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27640" y="837880"/>
                <a:ext cx="3535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14:cNvPr>
              <p14:cNvContentPartPr/>
              <p14:nvPr/>
            </p14:nvContentPartPr>
            <p14:xfrm>
              <a:off x="7777560" y="934360"/>
              <a:ext cx="106560" cy="20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59920" y="916720"/>
                <a:ext cx="1422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14:cNvPr>
              <p14:cNvContentPartPr/>
              <p14:nvPr/>
            </p14:nvContentPartPr>
            <p14:xfrm>
              <a:off x="7943880" y="962800"/>
              <a:ext cx="200160" cy="194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25880" y="945160"/>
                <a:ext cx="2358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14:cNvPr>
              <p14:cNvContentPartPr/>
              <p14:nvPr/>
            </p14:nvContentPartPr>
            <p14:xfrm>
              <a:off x="8402880" y="1000960"/>
              <a:ext cx="224640" cy="123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84880" y="983320"/>
                <a:ext cx="2602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14:cNvPr>
              <p14:cNvContentPartPr/>
              <p14:nvPr/>
            </p14:nvContentPartPr>
            <p14:xfrm>
              <a:off x="4117080" y="1290040"/>
              <a:ext cx="507960" cy="265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99080" y="1272040"/>
                <a:ext cx="5436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14:cNvPr>
              <p14:cNvContentPartPr/>
              <p14:nvPr/>
            </p14:nvContentPartPr>
            <p14:xfrm>
              <a:off x="3443880" y="1427560"/>
              <a:ext cx="568800" cy="349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26240" y="1409920"/>
                <a:ext cx="6044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14:cNvPr>
              <p14:cNvContentPartPr/>
              <p14:nvPr/>
            </p14:nvContentPartPr>
            <p14:xfrm>
              <a:off x="1940160" y="2194720"/>
              <a:ext cx="101880" cy="99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22160" y="2176720"/>
                <a:ext cx="1375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14:cNvPr>
              <p14:cNvContentPartPr/>
              <p14:nvPr/>
            </p14:nvContentPartPr>
            <p14:xfrm>
              <a:off x="3230400" y="1899880"/>
              <a:ext cx="276120" cy="37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12760" y="1881897"/>
                <a:ext cx="311760" cy="414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14:cNvPr>
              <p14:cNvContentPartPr/>
              <p14:nvPr/>
            </p14:nvContentPartPr>
            <p14:xfrm>
              <a:off x="3738720" y="1970800"/>
              <a:ext cx="189720" cy="304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20720" y="1952800"/>
                <a:ext cx="2253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14:cNvPr>
              <p14:cNvContentPartPr/>
              <p14:nvPr/>
            </p14:nvContentPartPr>
            <p14:xfrm>
              <a:off x="4032840" y="1970800"/>
              <a:ext cx="19440" cy="256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15200" y="1952800"/>
                <a:ext cx="55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14:cNvPr>
              <p14:cNvContentPartPr/>
              <p14:nvPr/>
            </p14:nvContentPartPr>
            <p14:xfrm>
              <a:off x="4141560" y="2032360"/>
              <a:ext cx="132480" cy="182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23920" y="2014720"/>
                <a:ext cx="1681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14:cNvPr>
              <p14:cNvContentPartPr/>
              <p14:nvPr/>
            </p14:nvContentPartPr>
            <p14:xfrm>
              <a:off x="4307520" y="2103640"/>
              <a:ext cx="190440" cy="131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89880" y="2086000"/>
                <a:ext cx="2260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14:cNvPr>
              <p14:cNvContentPartPr/>
              <p14:nvPr/>
            </p14:nvContentPartPr>
            <p14:xfrm>
              <a:off x="4541880" y="2062240"/>
              <a:ext cx="204480" cy="533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23880" y="2044240"/>
                <a:ext cx="24012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14:cNvPr>
              <p14:cNvContentPartPr/>
              <p14:nvPr/>
            </p14:nvContentPartPr>
            <p14:xfrm>
              <a:off x="5018160" y="1798000"/>
              <a:ext cx="21240" cy="397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00520" y="1780000"/>
                <a:ext cx="5688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14:cNvPr>
              <p14:cNvContentPartPr/>
              <p14:nvPr/>
            </p14:nvContentPartPr>
            <p14:xfrm>
              <a:off x="4917000" y="2019400"/>
              <a:ext cx="216000" cy="53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99000" y="2001400"/>
                <a:ext cx="251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14:cNvPr>
              <p14:cNvContentPartPr/>
              <p14:nvPr/>
            </p14:nvContentPartPr>
            <p14:xfrm>
              <a:off x="5233440" y="1787560"/>
              <a:ext cx="140760" cy="324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215440" y="1769920"/>
                <a:ext cx="1764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14:cNvPr>
              <p14:cNvContentPartPr/>
              <p14:nvPr/>
            </p14:nvContentPartPr>
            <p14:xfrm>
              <a:off x="5475000" y="1952080"/>
              <a:ext cx="142200" cy="192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57000" y="1934440"/>
                <a:ext cx="1778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14:cNvPr>
              <p14:cNvContentPartPr/>
              <p14:nvPr/>
            </p14:nvContentPartPr>
            <p14:xfrm>
              <a:off x="6466800" y="1848760"/>
              <a:ext cx="25200" cy="16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449160" y="1830760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14:cNvPr>
              <p14:cNvContentPartPr/>
              <p14:nvPr/>
            </p14:nvContentPartPr>
            <p14:xfrm>
              <a:off x="6636000" y="1919680"/>
              <a:ext cx="79560" cy="192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18000" y="1902040"/>
                <a:ext cx="1152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14:cNvPr>
              <p14:cNvContentPartPr/>
              <p14:nvPr/>
            </p14:nvContentPartPr>
            <p14:xfrm>
              <a:off x="7035600" y="1765240"/>
              <a:ext cx="221400" cy="583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17960" y="1747600"/>
                <a:ext cx="25704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14:cNvPr>
              <p14:cNvContentPartPr/>
              <p14:nvPr/>
            </p14:nvContentPartPr>
            <p14:xfrm>
              <a:off x="8625000" y="1900960"/>
              <a:ext cx="356040" cy="171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607360" y="1882960"/>
                <a:ext cx="3916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14:cNvPr>
              <p14:cNvContentPartPr/>
              <p14:nvPr/>
            </p14:nvContentPartPr>
            <p14:xfrm>
              <a:off x="7487400" y="1729240"/>
              <a:ext cx="1036800" cy="419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69760" y="1711240"/>
                <a:ext cx="107244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14:cNvPr>
              <p14:cNvContentPartPr/>
              <p14:nvPr/>
            </p14:nvContentPartPr>
            <p14:xfrm>
              <a:off x="5902320" y="1940200"/>
              <a:ext cx="617400" cy="187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884320" y="1922200"/>
                <a:ext cx="6530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14:cNvPr>
              <p14:cNvContentPartPr/>
              <p14:nvPr/>
            </p14:nvContentPartPr>
            <p14:xfrm>
              <a:off x="558480" y="1335040"/>
              <a:ext cx="1518480" cy="2667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40840" y="1317040"/>
                <a:ext cx="1554120" cy="27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52F767B-9611-4CCE-93EC-C76998BD9BEB}"/>
                  </a:ext>
                </a:extLst>
              </p14:cNvPr>
              <p14:cNvContentPartPr/>
              <p14:nvPr/>
            </p14:nvContentPartPr>
            <p14:xfrm>
              <a:off x="5079720" y="2326480"/>
              <a:ext cx="720000" cy="415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52F767B-9611-4CCE-93EC-C76998BD9BE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62080" y="2308496"/>
                <a:ext cx="755640" cy="451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3AFA915-8FB0-4ABA-80B7-30CAFEF99DCB}"/>
                  </a:ext>
                </a:extLst>
              </p14:cNvPr>
              <p14:cNvContentPartPr/>
              <p14:nvPr/>
            </p14:nvContentPartPr>
            <p14:xfrm>
              <a:off x="3718920" y="2381200"/>
              <a:ext cx="1178280" cy="579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3AFA915-8FB0-4ABA-80B7-30CAFEF99DC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700920" y="2363560"/>
                <a:ext cx="121392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AD46206-447B-4A55-8713-89937031FCA1}"/>
                  </a:ext>
                </a:extLst>
              </p14:cNvPr>
              <p14:cNvContentPartPr/>
              <p14:nvPr/>
            </p14:nvContentPartPr>
            <p14:xfrm>
              <a:off x="7426560" y="2346640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AD46206-447B-4A55-8713-89937031FCA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408560" y="2329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6D3AEA9-AD90-416B-8783-E3A05EF1B5A4}"/>
                  </a:ext>
                </a:extLst>
              </p14:cNvPr>
              <p14:cNvContentPartPr/>
              <p14:nvPr/>
            </p14:nvContentPartPr>
            <p14:xfrm>
              <a:off x="7600440" y="2448160"/>
              <a:ext cx="150840" cy="235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6D3AEA9-AD90-416B-8783-E3A05EF1B5A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582800" y="2430160"/>
                <a:ext cx="1864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9B66776-041D-47E3-98E9-1F226F2BA6A8}"/>
                  </a:ext>
                </a:extLst>
              </p14:cNvPr>
              <p14:cNvContentPartPr/>
              <p14:nvPr/>
            </p14:nvContentPartPr>
            <p14:xfrm>
              <a:off x="6522600" y="2427640"/>
              <a:ext cx="905760" cy="259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9B66776-041D-47E3-98E9-1F226F2BA6A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504600" y="2410000"/>
                <a:ext cx="9414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CF72AB0-A552-4048-96FF-D24FE607A40C}"/>
                  </a:ext>
                </a:extLst>
              </p14:cNvPr>
              <p14:cNvContentPartPr/>
              <p14:nvPr/>
            </p14:nvContentPartPr>
            <p14:xfrm>
              <a:off x="6126240" y="2447800"/>
              <a:ext cx="241920" cy="258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CF72AB0-A552-4048-96FF-D24FE607A40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108240" y="2429800"/>
                <a:ext cx="2775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38CF6D7-5D81-4FFE-A1CF-B2417A7193A4}"/>
                  </a:ext>
                </a:extLst>
              </p14:cNvPr>
              <p14:cNvContentPartPr/>
              <p14:nvPr/>
            </p14:nvContentPartPr>
            <p14:xfrm>
              <a:off x="1330320" y="2252680"/>
              <a:ext cx="1522800" cy="1357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38CF6D7-5D81-4FFE-A1CF-B2417A7193A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312680" y="2235035"/>
                <a:ext cx="1558440" cy="1393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5018D-8EF8-4A5B-84A3-AB8DAC252D99}"/>
                  </a:ext>
                </a:extLst>
              </p14:cNvPr>
              <p14:cNvContentPartPr/>
              <p14:nvPr/>
            </p14:nvContentPartPr>
            <p14:xfrm>
              <a:off x="2112960" y="987280"/>
              <a:ext cx="269280" cy="253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5018D-8EF8-4A5B-84A3-AB8DAC252D9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095296" y="969280"/>
                <a:ext cx="304968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460EFBB-E10C-4E64-B4D9-E58AD767D57A}"/>
                  </a:ext>
                </a:extLst>
              </p14:cNvPr>
              <p14:cNvContentPartPr/>
              <p14:nvPr/>
            </p14:nvContentPartPr>
            <p14:xfrm>
              <a:off x="3350640" y="3067720"/>
              <a:ext cx="296640" cy="36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460EFBB-E10C-4E64-B4D9-E58AD767D57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333000" y="3050080"/>
                <a:ext cx="3322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0E415EC-8698-415C-97C4-9DF27798FCDE}"/>
                  </a:ext>
                </a:extLst>
              </p14:cNvPr>
              <p14:cNvContentPartPr/>
              <p14:nvPr/>
            </p14:nvContentPartPr>
            <p14:xfrm>
              <a:off x="5587680" y="3131800"/>
              <a:ext cx="123480" cy="288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0E415EC-8698-415C-97C4-9DF27798FCD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569680" y="3114160"/>
                <a:ext cx="1591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49921DE-3652-46B1-ACED-48819DD74B14}"/>
                  </a:ext>
                </a:extLst>
              </p14:cNvPr>
              <p14:cNvContentPartPr/>
              <p14:nvPr/>
            </p14:nvContentPartPr>
            <p14:xfrm>
              <a:off x="5597760" y="2946400"/>
              <a:ext cx="152640" cy="81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49921DE-3652-46B1-ACED-48819DD74B1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79760" y="2928760"/>
                <a:ext cx="1882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6D465FF-3985-49C5-A5D7-AF114BC77728}"/>
                  </a:ext>
                </a:extLst>
              </p14:cNvPr>
              <p14:cNvContentPartPr/>
              <p14:nvPr/>
            </p14:nvContentPartPr>
            <p14:xfrm>
              <a:off x="6035880" y="3134320"/>
              <a:ext cx="368640" cy="2487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6D465FF-3985-49C5-A5D7-AF114BC7772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17880" y="3116680"/>
                <a:ext cx="4042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10DC08C-71C9-4A7F-AA0A-9F40735F8B23}"/>
                  </a:ext>
                </a:extLst>
              </p14:cNvPr>
              <p14:cNvContentPartPr/>
              <p14:nvPr/>
            </p14:nvContentPartPr>
            <p14:xfrm>
              <a:off x="6478320" y="3139000"/>
              <a:ext cx="235080" cy="190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10DC08C-71C9-4A7F-AA0A-9F40735F8B2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460320" y="3121000"/>
                <a:ext cx="2707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E7A1BB0-8B23-414C-B6D3-1C8E4B4C5012}"/>
                  </a:ext>
                </a:extLst>
              </p14:cNvPr>
              <p14:cNvContentPartPr/>
              <p14:nvPr/>
            </p14:nvContentPartPr>
            <p14:xfrm>
              <a:off x="7120200" y="3098680"/>
              <a:ext cx="348480" cy="209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E7A1BB0-8B23-414C-B6D3-1C8E4B4C501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102200" y="3080680"/>
                <a:ext cx="3841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41EA048-0BA0-4602-AE28-45E7367E66F4}"/>
                  </a:ext>
                </a:extLst>
              </p14:cNvPr>
              <p14:cNvContentPartPr/>
              <p14:nvPr/>
            </p14:nvContentPartPr>
            <p14:xfrm>
              <a:off x="6837600" y="2956120"/>
              <a:ext cx="157320" cy="332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41EA048-0BA0-4602-AE28-45E7367E66F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19600" y="2938480"/>
                <a:ext cx="19296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2753F53-51D7-40DF-8D21-49A20309D683}"/>
                  </a:ext>
                </a:extLst>
              </p14:cNvPr>
              <p14:cNvContentPartPr/>
              <p14:nvPr/>
            </p14:nvContentPartPr>
            <p14:xfrm>
              <a:off x="7744440" y="3118840"/>
              <a:ext cx="303120" cy="164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2753F53-51D7-40DF-8D21-49A20309D68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26440" y="3101200"/>
                <a:ext cx="3387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B123391-ECA8-4E8A-88F1-D5EA30BEC1F0}"/>
                  </a:ext>
                </a:extLst>
              </p14:cNvPr>
              <p14:cNvContentPartPr/>
              <p14:nvPr/>
            </p14:nvContentPartPr>
            <p14:xfrm>
              <a:off x="8198760" y="3128920"/>
              <a:ext cx="10440" cy="1213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B123391-ECA8-4E8A-88F1-D5EA30BEC1F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180760" y="3111280"/>
                <a:ext cx="460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B6F63DC-D601-4E03-9E22-A5F7B7FC5B76}"/>
                  </a:ext>
                </a:extLst>
              </p14:cNvPr>
              <p14:cNvContentPartPr/>
              <p14:nvPr/>
            </p14:nvContentPartPr>
            <p14:xfrm>
              <a:off x="8202720" y="2956120"/>
              <a:ext cx="16560" cy="219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B6F63DC-D601-4E03-9E22-A5F7B7FC5B7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85080" y="2938480"/>
                <a:ext cx="522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6883802-5AF9-48BC-AC61-E8EE197D808B}"/>
                  </a:ext>
                </a:extLst>
              </p14:cNvPr>
              <p14:cNvContentPartPr/>
              <p14:nvPr/>
            </p14:nvContentPartPr>
            <p14:xfrm>
              <a:off x="8330880" y="2885200"/>
              <a:ext cx="443160" cy="331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6883802-5AF9-48BC-AC61-E8EE197D808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312880" y="2867200"/>
                <a:ext cx="47880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03DC448-1948-47F4-8BF5-4A06CF08FB41}"/>
                  </a:ext>
                </a:extLst>
              </p14:cNvPr>
              <p14:cNvContentPartPr/>
              <p14:nvPr/>
            </p14:nvContentPartPr>
            <p14:xfrm>
              <a:off x="3952920" y="2986000"/>
              <a:ext cx="1292040" cy="9871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03DC448-1948-47F4-8BF5-4A06CF08FB4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35280" y="2968354"/>
                <a:ext cx="1327680" cy="1022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10E28E4-1E94-43BE-862B-3AFD6AC078B4}"/>
                  </a:ext>
                </a:extLst>
              </p14:cNvPr>
              <p14:cNvContentPartPr/>
              <p14:nvPr/>
            </p14:nvContentPartPr>
            <p14:xfrm>
              <a:off x="3464400" y="3726880"/>
              <a:ext cx="336600" cy="308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10E28E4-1E94-43BE-862B-3AFD6AC078B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446419" y="3708880"/>
                <a:ext cx="372202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973954F-2B6B-42D9-A282-03EA68186710}"/>
                  </a:ext>
                </a:extLst>
              </p14:cNvPr>
              <p14:cNvContentPartPr/>
              <p14:nvPr/>
            </p14:nvContentPartPr>
            <p14:xfrm>
              <a:off x="5635920" y="3809680"/>
              <a:ext cx="33120" cy="1004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973954F-2B6B-42D9-A282-03EA6818671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618280" y="3792040"/>
                <a:ext cx="687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36F5775-47DF-48ED-8CE9-418675E2FA8C}"/>
                  </a:ext>
                </a:extLst>
              </p14:cNvPr>
              <p14:cNvContentPartPr/>
              <p14:nvPr/>
            </p14:nvContentPartPr>
            <p14:xfrm>
              <a:off x="5607840" y="3646960"/>
              <a:ext cx="360" cy="126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36F5775-47DF-48ED-8CE9-418675E2FA8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589840" y="3628960"/>
                <a:ext cx="36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222653F-46F9-4DED-A719-5F91EA998ABA}"/>
                  </a:ext>
                </a:extLst>
              </p14:cNvPr>
              <p14:cNvContentPartPr/>
              <p14:nvPr/>
            </p14:nvContentPartPr>
            <p14:xfrm>
              <a:off x="5793240" y="3758560"/>
              <a:ext cx="142920" cy="192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222653F-46F9-4DED-A719-5F91EA998AB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775240" y="3740920"/>
                <a:ext cx="1785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879D28F-4A17-4636-8B91-2C3823EDE204}"/>
                  </a:ext>
                </a:extLst>
              </p14:cNvPr>
              <p14:cNvContentPartPr/>
              <p14:nvPr/>
            </p14:nvContentPartPr>
            <p14:xfrm>
              <a:off x="6326400" y="3607360"/>
              <a:ext cx="248400" cy="5936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879D28F-4A17-4636-8B91-2C3823EDE20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308400" y="3589720"/>
                <a:ext cx="284040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44E54D-5C97-44B2-ADD7-0DEC0123847F}"/>
                  </a:ext>
                </a:extLst>
              </p14:cNvPr>
              <p14:cNvContentPartPr/>
              <p14:nvPr/>
            </p14:nvContentPartPr>
            <p14:xfrm>
              <a:off x="1350840" y="2273560"/>
              <a:ext cx="540000" cy="317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44E54D-5C97-44B2-ADD7-0DEC0123847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32840" y="2255560"/>
                <a:ext cx="57564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70B4BFE-4C60-4FFA-8F4F-B1930094DA29}"/>
                  </a:ext>
                </a:extLst>
              </p14:cNvPr>
              <p14:cNvContentPartPr/>
              <p14:nvPr/>
            </p14:nvContentPartPr>
            <p14:xfrm>
              <a:off x="1767360" y="1862800"/>
              <a:ext cx="140400" cy="320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70B4BFE-4C60-4FFA-8F4F-B1930094DA2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749720" y="1845160"/>
                <a:ext cx="17604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E5B7A9D-87D9-4D9B-8118-B7B14881ABC2}"/>
                  </a:ext>
                </a:extLst>
              </p14:cNvPr>
              <p14:cNvContentPartPr/>
              <p14:nvPr/>
            </p14:nvContentPartPr>
            <p14:xfrm>
              <a:off x="2183880" y="2045320"/>
              <a:ext cx="64440" cy="57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E5B7A9D-87D9-4D9B-8118-B7B14881ABC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166240" y="2027680"/>
                <a:ext cx="1000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AAE79BF-9A7D-4B6A-9D0F-35FA14A218BC}"/>
                  </a:ext>
                </a:extLst>
              </p14:cNvPr>
              <p14:cNvContentPartPr/>
              <p14:nvPr/>
            </p14:nvContentPartPr>
            <p14:xfrm>
              <a:off x="2356680" y="1915360"/>
              <a:ext cx="100800" cy="6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AAE79BF-9A7D-4B6A-9D0F-35FA14A218B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339040" y="1897360"/>
                <a:ext cx="1364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462516-258D-4160-93D3-4F18DD1DFA6C}"/>
                  </a:ext>
                </a:extLst>
              </p14:cNvPr>
              <p14:cNvContentPartPr/>
              <p14:nvPr/>
            </p14:nvContentPartPr>
            <p14:xfrm>
              <a:off x="2569800" y="1836160"/>
              <a:ext cx="29520" cy="23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462516-258D-4160-93D3-4F18DD1DFA6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552160" y="1818520"/>
                <a:ext cx="651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F036E0D-7679-4EC2-93A0-B92E82F09159}"/>
                  </a:ext>
                </a:extLst>
              </p14:cNvPr>
              <p14:cNvContentPartPr/>
              <p14:nvPr/>
            </p14:nvContentPartPr>
            <p14:xfrm>
              <a:off x="2712360" y="1740760"/>
              <a:ext cx="25200" cy="16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F036E0D-7679-4EC2-93A0-B92E82F0915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694720" y="1723120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BC7C1C0-BF82-4A72-AA5A-9D26AD6FAF9A}"/>
                  </a:ext>
                </a:extLst>
              </p14:cNvPr>
              <p14:cNvContentPartPr/>
              <p14:nvPr/>
            </p14:nvContentPartPr>
            <p14:xfrm>
              <a:off x="2874720" y="1544920"/>
              <a:ext cx="184680" cy="121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BC7C1C0-BF82-4A72-AA5A-9D26AD6FAF9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857046" y="1526920"/>
                <a:ext cx="22039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12FC8E0-DA59-40D0-B014-3F2EEBC19525}"/>
                  </a:ext>
                </a:extLst>
              </p14:cNvPr>
              <p14:cNvContentPartPr/>
              <p14:nvPr/>
            </p14:nvContentPartPr>
            <p14:xfrm>
              <a:off x="2294760" y="1464280"/>
              <a:ext cx="112680" cy="282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12FC8E0-DA59-40D0-B014-3F2EEBC1952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277120" y="1446280"/>
                <a:ext cx="14832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A106D8D-B228-42E0-AAFB-60679025204E}"/>
                  </a:ext>
                </a:extLst>
              </p14:cNvPr>
              <p14:cNvContentPartPr/>
              <p14:nvPr/>
            </p14:nvContentPartPr>
            <p14:xfrm>
              <a:off x="2488800" y="1683160"/>
              <a:ext cx="56520" cy="94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A106D8D-B228-42E0-AAFB-60679025204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471160" y="1665520"/>
                <a:ext cx="921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3BF9219-352C-4D20-BC10-1110EE858780}"/>
                  </a:ext>
                </a:extLst>
              </p14:cNvPr>
              <p14:cNvContentPartPr/>
              <p14:nvPr/>
            </p14:nvContentPartPr>
            <p14:xfrm>
              <a:off x="2063280" y="1462120"/>
              <a:ext cx="151560" cy="41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3BF9219-352C-4D20-BC10-1110EE85878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045280" y="1444480"/>
                <a:ext cx="1872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2BEE29B-5233-428D-B8C7-720891F54825}"/>
                  </a:ext>
                </a:extLst>
              </p14:cNvPr>
              <p14:cNvContentPartPr/>
              <p14:nvPr/>
            </p14:nvContentPartPr>
            <p14:xfrm>
              <a:off x="1229160" y="1872880"/>
              <a:ext cx="830160" cy="4845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2BEE29B-5233-428D-B8C7-720891F5482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211160" y="1854880"/>
                <a:ext cx="86580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900F5C7-7AD9-4FC2-B5E3-3C9237D10AAA}"/>
                  </a:ext>
                </a:extLst>
              </p14:cNvPr>
              <p14:cNvContentPartPr/>
              <p14:nvPr/>
            </p14:nvContentPartPr>
            <p14:xfrm>
              <a:off x="2447040" y="4327360"/>
              <a:ext cx="506520" cy="2037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900F5C7-7AD9-4FC2-B5E3-3C9237D10AA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429400" y="4309392"/>
                <a:ext cx="542160" cy="239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C76C631-6036-4583-B263-113FBFF57A0C}"/>
                  </a:ext>
                </a:extLst>
              </p14:cNvPr>
              <p14:cNvContentPartPr/>
              <p14:nvPr/>
            </p14:nvContentPartPr>
            <p14:xfrm>
              <a:off x="3281160" y="4144840"/>
              <a:ext cx="2064240" cy="612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C76C631-6036-4583-B263-113FBFF57A0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263160" y="4127200"/>
                <a:ext cx="209988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69DE28B-B380-4C14-8B6E-302D487D1080}"/>
                  </a:ext>
                </a:extLst>
              </p14:cNvPr>
              <p14:cNvContentPartPr/>
              <p14:nvPr/>
            </p14:nvContentPartPr>
            <p14:xfrm>
              <a:off x="5785320" y="4175440"/>
              <a:ext cx="248400" cy="4190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69DE28B-B380-4C14-8B6E-302D487D108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767680" y="4157440"/>
                <a:ext cx="28404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C84A74D-B548-4968-98DB-F6ED89EBCBE5}"/>
                  </a:ext>
                </a:extLst>
              </p14:cNvPr>
              <p14:cNvContentPartPr/>
              <p14:nvPr/>
            </p14:nvContentPartPr>
            <p14:xfrm>
              <a:off x="6065040" y="4186960"/>
              <a:ext cx="336240" cy="3798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C84A74D-B548-4968-98DB-F6ED89EBCBE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047400" y="4169320"/>
                <a:ext cx="37188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EE6AC63-B201-4B32-B69B-A979D71AF4E3}"/>
                  </a:ext>
                </a:extLst>
              </p14:cNvPr>
              <p14:cNvContentPartPr/>
              <p14:nvPr/>
            </p14:nvContentPartPr>
            <p14:xfrm>
              <a:off x="6217680" y="4357600"/>
              <a:ext cx="242280" cy="212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EE6AC63-B201-4B32-B69B-A979D71AF4E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199680" y="4339600"/>
                <a:ext cx="2779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433B88E8-886B-40F0-9B3D-C900232D4A9C}"/>
                  </a:ext>
                </a:extLst>
              </p14:cNvPr>
              <p14:cNvContentPartPr/>
              <p14:nvPr/>
            </p14:nvContentPartPr>
            <p14:xfrm>
              <a:off x="6505320" y="4352920"/>
              <a:ext cx="316440" cy="1702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433B88E8-886B-40F0-9B3D-C900232D4A9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487320" y="4335280"/>
                <a:ext cx="3520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2E73E15-9BFF-48E2-8981-9EA0A6CAD737}"/>
                  </a:ext>
                </a:extLst>
              </p14:cNvPr>
              <p14:cNvContentPartPr/>
              <p14:nvPr/>
            </p14:nvContentPartPr>
            <p14:xfrm>
              <a:off x="6856320" y="4348960"/>
              <a:ext cx="193680" cy="1731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2E73E15-9BFF-48E2-8981-9EA0A6CAD73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838680" y="4331320"/>
                <a:ext cx="2293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7F6DB34-9014-4B6C-B571-20D42A4D2705}"/>
                  </a:ext>
                </a:extLst>
              </p14:cNvPr>
              <p14:cNvContentPartPr/>
              <p14:nvPr/>
            </p14:nvContentPartPr>
            <p14:xfrm>
              <a:off x="7081320" y="4328440"/>
              <a:ext cx="124200" cy="191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7F6DB34-9014-4B6C-B571-20D42A4D270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063320" y="4310800"/>
                <a:ext cx="1598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D8DC8555-2C64-417B-BE9D-A0E8BCDD4229}"/>
                  </a:ext>
                </a:extLst>
              </p14:cNvPr>
              <p14:cNvContentPartPr/>
              <p14:nvPr/>
            </p14:nvContentPartPr>
            <p14:xfrm>
              <a:off x="7314600" y="4348600"/>
              <a:ext cx="305640" cy="1234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D8DC8555-2C64-417B-BE9D-A0E8BCDD422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296960" y="4330960"/>
                <a:ext cx="3412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310CF03-993D-4763-AA7D-F7E23A635653}"/>
                  </a:ext>
                </a:extLst>
              </p14:cNvPr>
              <p14:cNvContentPartPr/>
              <p14:nvPr/>
            </p14:nvContentPartPr>
            <p14:xfrm>
              <a:off x="7873680" y="4287400"/>
              <a:ext cx="226080" cy="2214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310CF03-993D-4763-AA7D-F7E23A63565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856040" y="4269400"/>
                <a:ext cx="2617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1D73201F-E758-4227-BBB9-8E7DE33C86ED}"/>
                  </a:ext>
                </a:extLst>
              </p14:cNvPr>
              <p14:cNvContentPartPr/>
              <p14:nvPr/>
            </p14:nvContentPartPr>
            <p14:xfrm>
              <a:off x="7914000" y="4105960"/>
              <a:ext cx="232560" cy="900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1D73201F-E758-4227-BBB9-8E7DE33C86ED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896360" y="4087960"/>
                <a:ext cx="2682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9B24ABE-8ADE-4D94-9BF4-92D983E0E0B0}"/>
                  </a:ext>
                </a:extLst>
              </p14:cNvPr>
              <p14:cNvContentPartPr/>
              <p14:nvPr/>
            </p14:nvContentPartPr>
            <p14:xfrm>
              <a:off x="8433120" y="4134760"/>
              <a:ext cx="187200" cy="6195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9B24ABE-8ADE-4D94-9BF4-92D983E0E0B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415120" y="4116760"/>
                <a:ext cx="22284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374B21DF-4F0F-4123-8C35-79B489085C34}"/>
                  </a:ext>
                </a:extLst>
              </p14:cNvPr>
              <p14:cNvContentPartPr/>
              <p14:nvPr/>
            </p14:nvContentPartPr>
            <p14:xfrm>
              <a:off x="2280720" y="4785280"/>
              <a:ext cx="118080" cy="225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374B21DF-4F0F-4123-8C35-79B489085C3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262720" y="4767280"/>
                <a:ext cx="1537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E84CEFC-E7A0-4D53-BD93-6D0E022CDB10}"/>
                  </a:ext>
                </a:extLst>
              </p14:cNvPr>
              <p14:cNvContentPartPr/>
              <p14:nvPr/>
            </p14:nvContentPartPr>
            <p14:xfrm>
              <a:off x="432840" y="4144120"/>
              <a:ext cx="1659960" cy="86400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E84CEFC-E7A0-4D53-BD93-6D0E022CDB1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14844" y="4126120"/>
                <a:ext cx="1695592" cy="89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06139CD1-B00D-4762-A39E-8968CDA573D8}"/>
                  </a:ext>
                </a:extLst>
              </p14:cNvPr>
              <p14:cNvContentPartPr/>
              <p14:nvPr/>
            </p14:nvContentPartPr>
            <p14:xfrm>
              <a:off x="2763120" y="4754320"/>
              <a:ext cx="306720" cy="2966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06139CD1-B00D-4762-A39E-8968CDA573D8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745120" y="4736680"/>
                <a:ext cx="34236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87FCC1BD-398C-4813-95B3-A0202C16CB12}"/>
                  </a:ext>
                </a:extLst>
              </p14:cNvPr>
              <p14:cNvContentPartPr/>
              <p14:nvPr/>
            </p14:nvContentPartPr>
            <p14:xfrm>
              <a:off x="1066440" y="5150680"/>
              <a:ext cx="1930680" cy="155772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87FCC1BD-398C-4813-95B3-A0202C16CB1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048800" y="5133040"/>
                <a:ext cx="1966320" cy="15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E08F80-F64A-4C83-861F-78D8C55F4AFB}"/>
                  </a:ext>
                </a:extLst>
              </p14:cNvPr>
              <p14:cNvContentPartPr/>
              <p14:nvPr/>
            </p14:nvContentPartPr>
            <p14:xfrm>
              <a:off x="3583560" y="4927120"/>
              <a:ext cx="196200" cy="252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E08F80-F64A-4C83-861F-78D8C55F4AF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565560" y="4909480"/>
                <a:ext cx="23184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A481AD3-C7F1-42C2-9FCD-28A6D83D52A3}"/>
                  </a:ext>
                </a:extLst>
              </p14:cNvPr>
              <p14:cNvContentPartPr/>
              <p14:nvPr/>
            </p14:nvContentPartPr>
            <p14:xfrm>
              <a:off x="3545400" y="4886440"/>
              <a:ext cx="242640" cy="232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A481AD3-C7F1-42C2-9FCD-28A6D83D52A3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527400" y="4868800"/>
                <a:ext cx="27828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922042F-7064-4556-AA09-22D1384D463B}"/>
                  </a:ext>
                </a:extLst>
              </p14:cNvPr>
              <p14:cNvContentPartPr/>
              <p14:nvPr/>
            </p14:nvContentPartPr>
            <p14:xfrm>
              <a:off x="3520560" y="4988320"/>
              <a:ext cx="330120" cy="127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922042F-7064-4556-AA09-22D1384D463B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502920" y="4970320"/>
                <a:ext cx="3657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497C72F-B7EE-473E-825B-B1DF22545E90}"/>
                  </a:ext>
                </a:extLst>
              </p14:cNvPr>
              <p14:cNvContentPartPr/>
              <p14:nvPr/>
            </p14:nvContentPartPr>
            <p14:xfrm>
              <a:off x="3655920" y="4853680"/>
              <a:ext cx="79200" cy="2764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497C72F-B7EE-473E-825B-B1DF22545E90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637920" y="4835680"/>
                <a:ext cx="11484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AF715ED-96CF-4836-B63E-4468A21F2597}"/>
                  </a:ext>
                </a:extLst>
              </p14:cNvPr>
              <p14:cNvContentPartPr/>
              <p14:nvPr/>
            </p14:nvContentPartPr>
            <p14:xfrm>
              <a:off x="4106280" y="4903360"/>
              <a:ext cx="158040" cy="290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AF715ED-96CF-4836-B63E-4468A21F259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088640" y="4885360"/>
                <a:ext cx="1936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3DA5C07-A2D8-48B8-B43F-6B41D1774461}"/>
                  </a:ext>
                </a:extLst>
              </p14:cNvPr>
              <p14:cNvContentPartPr/>
              <p14:nvPr/>
            </p14:nvContentPartPr>
            <p14:xfrm>
              <a:off x="4346040" y="4957360"/>
              <a:ext cx="163440" cy="194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3DA5C07-A2D8-48B8-B43F-6B41D1774461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328400" y="4939720"/>
                <a:ext cx="19908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C09C93B-D82D-42A9-AE0A-88912E2F9012}"/>
                  </a:ext>
                </a:extLst>
              </p14:cNvPr>
              <p14:cNvContentPartPr/>
              <p14:nvPr/>
            </p14:nvContentPartPr>
            <p14:xfrm>
              <a:off x="4610280" y="4741720"/>
              <a:ext cx="336600" cy="3898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C09C93B-D82D-42A9-AE0A-88912E2F901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592280" y="4724080"/>
                <a:ext cx="37224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D9F293E-D514-445F-91E5-D1437FC361AC}"/>
                  </a:ext>
                </a:extLst>
              </p14:cNvPr>
              <p14:cNvContentPartPr/>
              <p14:nvPr/>
            </p14:nvContentPartPr>
            <p14:xfrm>
              <a:off x="5008080" y="4957360"/>
              <a:ext cx="11160" cy="146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D9F293E-D514-445F-91E5-D1437FC361AC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990080" y="4939720"/>
                <a:ext cx="46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60D0C4D-B3DD-4582-A5B8-E60C4A9E04B6}"/>
                  </a:ext>
                </a:extLst>
              </p14:cNvPr>
              <p14:cNvContentPartPr/>
              <p14:nvPr/>
            </p14:nvContentPartPr>
            <p14:xfrm>
              <a:off x="5049120" y="4856200"/>
              <a:ext cx="6840" cy="104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60D0C4D-B3DD-4582-A5B8-E60C4A9E04B6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031120" y="4838200"/>
                <a:ext cx="42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E8EEE05-C629-4621-85BC-55E09A573807}"/>
                  </a:ext>
                </a:extLst>
              </p14:cNvPr>
              <p14:cNvContentPartPr/>
              <p14:nvPr/>
            </p14:nvContentPartPr>
            <p14:xfrm>
              <a:off x="5170800" y="4906960"/>
              <a:ext cx="149400" cy="171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E8EEE05-C629-4621-85BC-55E09A573807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152800" y="4888960"/>
                <a:ext cx="1850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40D1629-7968-4205-AD29-B37CA8985134}"/>
                  </a:ext>
                </a:extLst>
              </p14:cNvPr>
              <p14:cNvContentPartPr/>
              <p14:nvPr/>
            </p14:nvContentPartPr>
            <p14:xfrm>
              <a:off x="5385720" y="4917040"/>
              <a:ext cx="100080" cy="1947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40D1629-7968-4205-AD29-B37CA898513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367720" y="4899400"/>
                <a:ext cx="1357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A4CD20B-7ACB-472B-8D7C-717E476AB0C4}"/>
                  </a:ext>
                </a:extLst>
              </p14:cNvPr>
              <p14:cNvContentPartPr/>
              <p14:nvPr/>
            </p14:nvContentPartPr>
            <p14:xfrm>
              <a:off x="5861640" y="4757200"/>
              <a:ext cx="245160" cy="694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A4CD20B-7ACB-472B-8D7C-717E476AB0C4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843640" y="4739560"/>
                <a:ext cx="280800" cy="72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B0DB5A4-38AD-4E1C-BF4C-64626A1394F6}"/>
                  </a:ext>
                </a:extLst>
              </p14:cNvPr>
              <p14:cNvContentPartPr/>
              <p14:nvPr/>
            </p14:nvContentPartPr>
            <p14:xfrm>
              <a:off x="6377520" y="5008480"/>
              <a:ext cx="124920" cy="1544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B0DB5A4-38AD-4E1C-BF4C-64626A1394F6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359520" y="4990840"/>
                <a:ext cx="1605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080BA5F-6C0A-47F3-9A22-2AAC26532ED8}"/>
                  </a:ext>
                </a:extLst>
              </p14:cNvPr>
              <p14:cNvContentPartPr/>
              <p14:nvPr/>
            </p14:nvContentPartPr>
            <p14:xfrm>
              <a:off x="6574440" y="5018560"/>
              <a:ext cx="150480" cy="130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080BA5F-6C0A-47F3-9A22-2AAC26532ED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556440" y="5000920"/>
                <a:ext cx="1861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5A019B8-2080-425D-AE17-1891AF9C6C9E}"/>
                  </a:ext>
                </a:extLst>
              </p14:cNvPr>
              <p14:cNvContentPartPr/>
              <p14:nvPr/>
            </p14:nvContentPartPr>
            <p14:xfrm>
              <a:off x="6776400" y="5002720"/>
              <a:ext cx="118440" cy="1789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5A019B8-2080-425D-AE17-1891AF9C6C9E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758400" y="4984720"/>
                <a:ext cx="1540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E663D7E-BFF0-478C-9CEC-FDDADDBF043F}"/>
                  </a:ext>
                </a:extLst>
              </p14:cNvPr>
              <p14:cNvContentPartPr/>
              <p14:nvPr/>
            </p14:nvContentPartPr>
            <p14:xfrm>
              <a:off x="6969360" y="4998400"/>
              <a:ext cx="155160" cy="1792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E663D7E-BFF0-478C-9CEC-FDDADDBF043F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951720" y="4980400"/>
                <a:ext cx="1908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FAD8443-E267-4B5F-8E9C-207870A003B0}"/>
                  </a:ext>
                </a:extLst>
              </p14:cNvPr>
              <p14:cNvContentPartPr/>
              <p14:nvPr/>
            </p14:nvContentPartPr>
            <p14:xfrm>
              <a:off x="7156560" y="4728400"/>
              <a:ext cx="455400" cy="4312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FAD8443-E267-4B5F-8E9C-207870A003B0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138560" y="4710760"/>
                <a:ext cx="49104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C0150C3-6923-433E-9A15-8AB7135CF539}"/>
                  </a:ext>
                </a:extLst>
              </p14:cNvPr>
              <p14:cNvContentPartPr/>
              <p14:nvPr/>
            </p14:nvContentPartPr>
            <p14:xfrm>
              <a:off x="7406400" y="4957360"/>
              <a:ext cx="193680" cy="187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C0150C3-6923-433E-9A15-8AB7135CF539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388760" y="4939720"/>
                <a:ext cx="2293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37BC179-A84A-4FCE-A34B-70F3EE7E4DEE}"/>
                  </a:ext>
                </a:extLst>
              </p14:cNvPr>
              <p14:cNvContentPartPr/>
              <p14:nvPr/>
            </p14:nvContentPartPr>
            <p14:xfrm>
              <a:off x="7691160" y="4967800"/>
              <a:ext cx="177480" cy="1652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37BC179-A84A-4FCE-A34B-70F3EE7E4DEE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673520" y="4950160"/>
                <a:ext cx="2131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8C5F62A-F6C5-410A-A8D0-8B25856BE851}"/>
                  </a:ext>
                </a:extLst>
              </p14:cNvPr>
              <p14:cNvContentPartPr/>
              <p14:nvPr/>
            </p14:nvContentPartPr>
            <p14:xfrm>
              <a:off x="8026320" y="4918480"/>
              <a:ext cx="502560" cy="252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8C5F62A-F6C5-410A-A8D0-8B25856BE851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008333" y="4900480"/>
                <a:ext cx="538174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A8F7A23-BA85-4E6F-A5BF-7645EFD8F613}"/>
                  </a:ext>
                </a:extLst>
              </p14:cNvPr>
              <p14:cNvContentPartPr/>
              <p14:nvPr/>
            </p14:nvContentPartPr>
            <p14:xfrm>
              <a:off x="3464760" y="5485840"/>
              <a:ext cx="20520" cy="1184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A8F7A23-BA85-4E6F-A5BF-7645EFD8F61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446760" y="5468200"/>
                <a:ext cx="561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F2E05AA5-D7BE-451F-BD7A-D28501AAA16C}"/>
                  </a:ext>
                </a:extLst>
              </p14:cNvPr>
              <p14:cNvContentPartPr/>
              <p14:nvPr/>
            </p14:nvContentPartPr>
            <p14:xfrm>
              <a:off x="3435240" y="5313400"/>
              <a:ext cx="19080" cy="352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2E05AA5-D7BE-451F-BD7A-D28501AAA16C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417600" y="5295760"/>
                <a:ext cx="547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9AD6879-52A1-4BDF-9847-D6082AD1D479}"/>
                  </a:ext>
                </a:extLst>
              </p14:cNvPr>
              <p14:cNvContentPartPr/>
              <p14:nvPr/>
            </p14:nvContentPartPr>
            <p14:xfrm>
              <a:off x="3642240" y="5425360"/>
              <a:ext cx="105120" cy="1944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9AD6879-52A1-4BDF-9847-D6082AD1D479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624600" y="5407360"/>
                <a:ext cx="1407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567F5F5-004B-4884-B93C-5C01112041D5}"/>
                  </a:ext>
                </a:extLst>
              </p14:cNvPr>
              <p14:cNvContentPartPr/>
              <p14:nvPr/>
            </p14:nvContentPartPr>
            <p14:xfrm>
              <a:off x="4083960" y="5397640"/>
              <a:ext cx="264960" cy="3578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567F5F5-004B-4884-B93C-5C01112041D5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066320" y="5380000"/>
                <a:ext cx="30060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0D042E7B-693A-4CCF-A91C-840675546027}"/>
                  </a:ext>
                </a:extLst>
              </p14:cNvPr>
              <p14:cNvContentPartPr/>
              <p14:nvPr/>
            </p14:nvContentPartPr>
            <p14:xfrm>
              <a:off x="1767360" y="6034480"/>
              <a:ext cx="742320" cy="765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0D042E7B-693A-4CCF-A91C-840675546027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749720" y="6016832"/>
                <a:ext cx="777960" cy="801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B4EDBCC-981F-498C-8233-1A1923B7DD96}"/>
                  </a:ext>
                </a:extLst>
              </p14:cNvPr>
              <p14:cNvContentPartPr/>
              <p14:nvPr/>
            </p14:nvContentPartPr>
            <p14:xfrm>
              <a:off x="5103120" y="5379280"/>
              <a:ext cx="197280" cy="336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B4EDBCC-981F-498C-8233-1A1923B7DD96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085480" y="5361280"/>
                <a:ext cx="2329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E45714B-00B8-4FB9-BA71-F74C50528043}"/>
                  </a:ext>
                </a:extLst>
              </p14:cNvPr>
              <p14:cNvContentPartPr/>
              <p14:nvPr/>
            </p14:nvContentPartPr>
            <p14:xfrm>
              <a:off x="5424960" y="5486200"/>
              <a:ext cx="202680" cy="104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E45714B-00B8-4FB9-BA71-F74C50528043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5407320" y="5468200"/>
                <a:ext cx="238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D0AAD16-B578-4EDE-83B6-254526D322B4}"/>
                  </a:ext>
                </a:extLst>
              </p14:cNvPr>
              <p14:cNvContentPartPr/>
              <p14:nvPr/>
            </p14:nvContentPartPr>
            <p14:xfrm>
              <a:off x="5475720" y="5567200"/>
              <a:ext cx="142200" cy="10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D0AAD16-B578-4EDE-83B6-254526D322B4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5457720" y="5549560"/>
                <a:ext cx="177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61320FCA-798B-4466-B9E6-83A7A9881240}"/>
                  </a:ext>
                </a:extLst>
              </p14:cNvPr>
              <p14:cNvContentPartPr/>
              <p14:nvPr/>
            </p14:nvContentPartPr>
            <p14:xfrm>
              <a:off x="4724040" y="5262280"/>
              <a:ext cx="142920" cy="4824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61320FCA-798B-4466-B9E6-83A7A9881240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706040" y="5244640"/>
                <a:ext cx="17856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C120124-87C3-43B3-A52D-9AD59CABB5A6}"/>
                  </a:ext>
                </a:extLst>
              </p14:cNvPr>
              <p14:cNvContentPartPr/>
              <p14:nvPr/>
            </p14:nvContentPartPr>
            <p14:xfrm>
              <a:off x="5841480" y="5373160"/>
              <a:ext cx="101520" cy="1850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C120124-87C3-43B3-A52D-9AD59CABB5A6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823840" y="5355160"/>
                <a:ext cx="1371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D5C213B9-81E4-466D-9881-E32612C7E04C}"/>
                  </a:ext>
                </a:extLst>
              </p14:cNvPr>
              <p14:cNvContentPartPr/>
              <p14:nvPr/>
            </p14:nvContentPartPr>
            <p14:xfrm>
              <a:off x="6060360" y="5400880"/>
              <a:ext cx="208080" cy="2052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D5C213B9-81E4-466D-9881-E32612C7E04C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6042720" y="5382880"/>
                <a:ext cx="2437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089D461-3D9A-4E0B-A348-92E3E4E74011}"/>
                  </a:ext>
                </a:extLst>
              </p14:cNvPr>
              <p14:cNvContentPartPr/>
              <p14:nvPr/>
            </p14:nvContentPartPr>
            <p14:xfrm>
              <a:off x="6342600" y="5455600"/>
              <a:ext cx="27720" cy="1162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089D461-3D9A-4E0B-A348-92E3E4E74011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6324960" y="5437600"/>
                <a:ext cx="633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9FA31F22-BF90-46AA-A116-16DF1FE2310A}"/>
                  </a:ext>
                </a:extLst>
              </p14:cNvPr>
              <p14:cNvContentPartPr/>
              <p14:nvPr/>
            </p14:nvContentPartPr>
            <p14:xfrm>
              <a:off x="6390480" y="5302960"/>
              <a:ext cx="360" cy="3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9FA31F22-BF90-46AA-A116-16DF1FE2310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72480" y="5285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BCEC4495-C3E1-40D9-BB47-CE3B99E366CF}"/>
                  </a:ext>
                </a:extLst>
              </p14:cNvPr>
              <p14:cNvContentPartPr/>
              <p14:nvPr/>
            </p14:nvContentPartPr>
            <p14:xfrm>
              <a:off x="6491640" y="5369200"/>
              <a:ext cx="245160" cy="2491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BCEC4495-C3E1-40D9-BB47-CE3B99E366CF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6474000" y="5351560"/>
                <a:ext cx="28080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A997C254-E457-4970-A233-1F363714A19D}"/>
                  </a:ext>
                </a:extLst>
              </p14:cNvPr>
              <p14:cNvContentPartPr/>
              <p14:nvPr/>
            </p14:nvContentPartPr>
            <p14:xfrm>
              <a:off x="6877560" y="5377120"/>
              <a:ext cx="153360" cy="3618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A997C254-E457-4970-A233-1F363714A19D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6859920" y="5359120"/>
                <a:ext cx="18900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6B2946D-95AE-4FD4-9DDD-30E880C69F5C}"/>
                  </a:ext>
                </a:extLst>
              </p14:cNvPr>
              <p14:cNvContentPartPr/>
              <p14:nvPr/>
            </p14:nvContentPartPr>
            <p14:xfrm>
              <a:off x="568920" y="1940200"/>
              <a:ext cx="1049040" cy="11156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6B2946D-95AE-4FD4-9DDD-30E880C69F5C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550920" y="1922200"/>
                <a:ext cx="1084680" cy="11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5A80C1A3-8C24-4C1A-AE49-AFF39F9FC53F}"/>
                  </a:ext>
                </a:extLst>
              </p14:cNvPr>
              <p14:cNvContentPartPr/>
              <p14:nvPr/>
            </p14:nvContentPartPr>
            <p14:xfrm>
              <a:off x="852960" y="1383640"/>
              <a:ext cx="772560" cy="4129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5A80C1A3-8C24-4C1A-AE49-AFF39F9FC53F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835312" y="1365640"/>
                <a:ext cx="808217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D5D721F-575E-4F57-9481-7229A399E52C}"/>
                  </a:ext>
                </a:extLst>
              </p14:cNvPr>
              <p14:cNvContentPartPr/>
              <p14:nvPr/>
            </p14:nvContentPartPr>
            <p14:xfrm>
              <a:off x="4469880" y="4767280"/>
              <a:ext cx="2946960" cy="14443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D5D721F-575E-4F57-9481-7229A399E52C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4452240" y="4731280"/>
                <a:ext cx="2982600" cy="15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7953774-EA4D-487C-89B2-56044AF66B64}"/>
                  </a:ext>
                </a:extLst>
              </p14:cNvPr>
              <p14:cNvContentPartPr/>
              <p14:nvPr/>
            </p14:nvContentPartPr>
            <p14:xfrm>
              <a:off x="1664760" y="3247000"/>
              <a:ext cx="3415680" cy="18428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7953774-EA4D-487C-89B2-56044AF66B64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646760" y="3211000"/>
                <a:ext cx="3451320" cy="19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CFF2E961-6DBA-4C64-85F1-86A1D8CCD4C4}"/>
                  </a:ext>
                </a:extLst>
              </p14:cNvPr>
              <p14:cNvContentPartPr/>
              <p14:nvPr/>
            </p14:nvContentPartPr>
            <p14:xfrm>
              <a:off x="160680" y="899800"/>
              <a:ext cx="2256480" cy="26989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CFF2E961-6DBA-4C64-85F1-86A1D8CCD4C4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143040" y="863800"/>
                <a:ext cx="2292120" cy="27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D419FF4F-D3FF-476D-9757-192DCF2715AE}"/>
                  </a:ext>
                </a:extLst>
              </p14:cNvPr>
              <p14:cNvContentPartPr/>
              <p14:nvPr/>
            </p14:nvContentPartPr>
            <p14:xfrm>
              <a:off x="1905600" y="5350840"/>
              <a:ext cx="299160" cy="2372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D419FF4F-D3FF-476D-9757-192DCF2715A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887600" y="5332840"/>
                <a:ext cx="33480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7C5D820C-CD98-40D7-85EE-C0F6BEDA391B}"/>
                  </a:ext>
                </a:extLst>
              </p14:cNvPr>
              <p14:cNvContentPartPr/>
              <p14:nvPr/>
            </p14:nvContentPartPr>
            <p14:xfrm>
              <a:off x="2136960" y="5105400"/>
              <a:ext cx="149040" cy="2966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7C5D820C-CD98-40D7-85EE-C0F6BEDA391B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118960" y="5087760"/>
                <a:ext cx="184680" cy="33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16825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14:cNvPr>
              <p14:cNvContentPartPr/>
              <p14:nvPr/>
            </p14:nvContentPartPr>
            <p14:xfrm>
              <a:off x="1523640" y="201400"/>
              <a:ext cx="6579000" cy="550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640" y="183760"/>
                <a:ext cx="661464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14:cNvPr>
              <p14:cNvContentPartPr/>
              <p14:nvPr/>
            </p14:nvContentPartPr>
            <p14:xfrm>
              <a:off x="4367280" y="1045960"/>
              <a:ext cx="253080" cy="139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9280" y="1028320"/>
                <a:ext cx="288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14:cNvPr>
              <p14:cNvContentPartPr/>
              <p14:nvPr/>
            </p14:nvContentPartPr>
            <p14:xfrm>
              <a:off x="4875600" y="1003840"/>
              <a:ext cx="115200" cy="234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57960" y="986200"/>
                <a:ext cx="1508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14:cNvPr>
              <p14:cNvContentPartPr/>
              <p14:nvPr/>
            </p14:nvContentPartPr>
            <p14:xfrm>
              <a:off x="6095640" y="821680"/>
              <a:ext cx="896040" cy="793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7640" y="803680"/>
                <a:ext cx="931680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14:cNvPr>
              <p14:cNvContentPartPr/>
              <p14:nvPr/>
            </p14:nvContentPartPr>
            <p14:xfrm>
              <a:off x="5089800" y="887200"/>
              <a:ext cx="692280" cy="646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1800" y="869210"/>
                <a:ext cx="727920" cy="682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14:cNvPr>
              <p14:cNvContentPartPr/>
              <p14:nvPr/>
            </p14:nvContentPartPr>
            <p14:xfrm>
              <a:off x="3717120" y="924280"/>
              <a:ext cx="428400" cy="264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99480" y="906280"/>
                <a:ext cx="464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14:cNvPr>
              <p14:cNvContentPartPr/>
              <p14:nvPr/>
            </p14:nvContentPartPr>
            <p14:xfrm>
              <a:off x="3200160" y="852280"/>
              <a:ext cx="298800" cy="316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82160" y="834640"/>
                <a:ext cx="3344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14:cNvPr>
              <p14:cNvContentPartPr/>
              <p14:nvPr/>
            </p14:nvContentPartPr>
            <p14:xfrm>
              <a:off x="7301640" y="822760"/>
              <a:ext cx="34200" cy="347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83640" y="804760"/>
                <a:ext cx="698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14:cNvPr>
              <p14:cNvContentPartPr/>
              <p14:nvPr/>
            </p14:nvContentPartPr>
            <p14:xfrm>
              <a:off x="7203000" y="994120"/>
              <a:ext cx="2034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85000" y="976480"/>
                <a:ext cx="239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14:cNvPr>
              <p14:cNvContentPartPr/>
              <p14:nvPr/>
            </p14:nvContentPartPr>
            <p14:xfrm>
              <a:off x="7445280" y="855880"/>
              <a:ext cx="317880" cy="28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27640" y="837880"/>
                <a:ext cx="3535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14:cNvPr>
              <p14:cNvContentPartPr/>
              <p14:nvPr/>
            </p14:nvContentPartPr>
            <p14:xfrm>
              <a:off x="7777560" y="934360"/>
              <a:ext cx="106560" cy="20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59920" y="916720"/>
                <a:ext cx="1422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14:cNvPr>
              <p14:cNvContentPartPr/>
              <p14:nvPr/>
            </p14:nvContentPartPr>
            <p14:xfrm>
              <a:off x="7943880" y="962800"/>
              <a:ext cx="200160" cy="194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25880" y="945160"/>
                <a:ext cx="2358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14:cNvPr>
              <p14:cNvContentPartPr/>
              <p14:nvPr/>
            </p14:nvContentPartPr>
            <p14:xfrm>
              <a:off x="8402880" y="1000960"/>
              <a:ext cx="224640" cy="123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84880" y="983320"/>
                <a:ext cx="2602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14:cNvPr>
              <p14:cNvContentPartPr/>
              <p14:nvPr/>
            </p14:nvContentPartPr>
            <p14:xfrm>
              <a:off x="4117080" y="1290040"/>
              <a:ext cx="507960" cy="265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99080" y="1272040"/>
                <a:ext cx="5436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14:cNvPr>
              <p14:cNvContentPartPr/>
              <p14:nvPr/>
            </p14:nvContentPartPr>
            <p14:xfrm>
              <a:off x="3443880" y="1427560"/>
              <a:ext cx="568800" cy="349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26240" y="1409920"/>
                <a:ext cx="6044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14:cNvPr>
              <p14:cNvContentPartPr/>
              <p14:nvPr/>
            </p14:nvContentPartPr>
            <p14:xfrm>
              <a:off x="1940160" y="2194720"/>
              <a:ext cx="101880" cy="99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22160" y="2176720"/>
                <a:ext cx="1375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14:cNvPr>
              <p14:cNvContentPartPr/>
              <p14:nvPr/>
            </p14:nvContentPartPr>
            <p14:xfrm>
              <a:off x="3230400" y="1899880"/>
              <a:ext cx="276120" cy="37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12760" y="1881897"/>
                <a:ext cx="311760" cy="414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14:cNvPr>
              <p14:cNvContentPartPr/>
              <p14:nvPr/>
            </p14:nvContentPartPr>
            <p14:xfrm>
              <a:off x="3738720" y="1970800"/>
              <a:ext cx="189720" cy="304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20720" y="1952800"/>
                <a:ext cx="2253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14:cNvPr>
              <p14:cNvContentPartPr/>
              <p14:nvPr/>
            </p14:nvContentPartPr>
            <p14:xfrm>
              <a:off x="4032840" y="1970800"/>
              <a:ext cx="19440" cy="256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15200" y="1952800"/>
                <a:ext cx="55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14:cNvPr>
              <p14:cNvContentPartPr/>
              <p14:nvPr/>
            </p14:nvContentPartPr>
            <p14:xfrm>
              <a:off x="4141560" y="2032360"/>
              <a:ext cx="132480" cy="182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23920" y="2014720"/>
                <a:ext cx="1681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14:cNvPr>
              <p14:cNvContentPartPr/>
              <p14:nvPr/>
            </p14:nvContentPartPr>
            <p14:xfrm>
              <a:off x="4307520" y="2103640"/>
              <a:ext cx="190440" cy="131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89880" y="2086000"/>
                <a:ext cx="2260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14:cNvPr>
              <p14:cNvContentPartPr/>
              <p14:nvPr/>
            </p14:nvContentPartPr>
            <p14:xfrm>
              <a:off x="4541880" y="2062240"/>
              <a:ext cx="204480" cy="533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23880" y="2044240"/>
                <a:ext cx="24012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14:cNvPr>
              <p14:cNvContentPartPr/>
              <p14:nvPr/>
            </p14:nvContentPartPr>
            <p14:xfrm>
              <a:off x="5018160" y="1798000"/>
              <a:ext cx="21240" cy="397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00520" y="1780000"/>
                <a:ext cx="5688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14:cNvPr>
              <p14:cNvContentPartPr/>
              <p14:nvPr/>
            </p14:nvContentPartPr>
            <p14:xfrm>
              <a:off x="4917000" y="2019400"/>
              <a:ext cx="216000" cy="53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99000" y="2001400"/>
                <a:ext cx="251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14:cNvPr>
              <p14:cNvContentPartPr/>
              <p14:nvPr/>
            </p14:nvContentPartPr>
            <p14:xfrm>
              <a:off x="5233440" y="1787560"/>
              <a:ext cx="140760" cy="324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215440" y="1769920"/>
                <a:ext cx="1764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14:cNvPr>
              <p14:cNvContentPartPr/>
              <p14:nvPr/>
            </p14:nvContentPartPr>
            <p14:xfrm>
              <a:off x="5475000" y="1952080"/>
              <a:ext cx="142200" cy="192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57000" y="1934440"/>
                <a:ext cx="1778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14:cNvPr>
              <p14:cNvContentPartPr/>
              <p14:nvPr/>
            </p14:nvContentPartPr>
            <p14:xfrm>
              <a:off x="6466800" y="1848760"/>
              <a:ext cx="25200" cy="16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449160" y="1830760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14:cNvPr>
              <p14:cNvContentPartPr/>
              <p14:nvPr/>
            </p14:nvContentPartPr>
            <p14:xfrm>
              <a:off x="6636000" y="1919680"/>
              <a:ext cx="79560" cy="192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18000" y="1902040"/>
                <a:ext cx="1152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14:cNvPr>
              <p14:cNvContentPartPr/>
              <p14:nvPr/>
            </p14:nvContentPartPr>
            <p14:xfrm>
              <a:off x="7035600" y="1765240"/>
              <a:ext cx="221400" cy="583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17960" y="1747600"/>
                <a:ext cx="25704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14:cNvPr>
              <p14:cNvContentPartPr/>
              <p14:nvPr/>
            </p14:nvContentPartPr>
            <p14:xfrm>
              <a:off x="8625000" y="1900960"/>
              <a:ext cx="356040" cy="171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607360" y="1882960"/>
                <a:ext cx="3916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14:cNvPr>
              <p14:cNvContentPartPr/>
              <p14:nvPr/>
            </p14:nvContentPartPr>
            <p14:xfrm>
              <a:off x="7487400" y="1729240"/>
              <a:ext cx="1036800" cy="419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69760" y="1711240"/>
                <a:ext cx="107244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14:cNvPr>
              <p14:cNvContentPartPr/>
              <p14:nvPr/>
            </p14:nvContentPartPr>
            <p14:xfrm>
              <a:off x="5902320" y="1940200"/>
              <a:ext cx="617400" cy="187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884320" y="1922200"/>
                <a:ext cx="6530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14:cNvPr>
              <p14:cNvContentPartPr/>
              <p14:nvPr/>
            </p14:nvContentPartPr>
            <p14:xfrm>
              <a:off x="558480" y="1335040"/>
              <a:ext cx="1518480" cy="2667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40840" y="1317040"/>
                <a:ext cx="1554120" cy="27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52F767B-9611-4CCE-93EC-C76998BD9BEB}"/>
                  </a:ext>
                </a:extLst>
              </p14:cNvPr>
              <p14:cNvContentPartPr/>
              <p14:nvPr/>
            </p14:nvContentPartPr>
            <p14:xfrm>
              <a:off x="5079720" y="2326480"/>
              <a:ext cx="720000" cy="415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52F767B-9611-4CCE-93EC-C76998BD9BE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62080" y="2308496"/>
                <a:ext cx="755640" cy="451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3AFA915-8FB0-4ABA-80B7-30CAFEF99DCB}"/>
                  </a:ext>
                </a:extLst>
              </p14:cNvPr>
              <p14:cNvContentPartPr/>
              <p14:nvPr/>
            </p14:nvContentPartPr>
            <p14:xfrm>
              <a:off x="3718920" y="2381200"/>
              <a:ext cx="1178280" cy="579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3AFA915-8FB0-4ABA-80B7-30CAFEF99DC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700920" y="2363560"/>
                <a:ext cx="121392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AD46206-447B-4A55-8713-89937031FCA1}"/>
                  </a:ext>
                </a:extLst>
              </p14:cNvPr>
              <p14:cNvContentPartPr/>
              <p14:nvPr/>
            </p14:nvContentPartPr>
            <p14:xfrm>
              <a:off x="7426560" y="2346640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AD46206-447B-4A55-8713-89937031FCA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408560" y="2329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6D3AEA9-AD90-416B-8783-E3A05EF1B5A4}"/>
                  </a:ext>
                </a:extLst>
              </p14:cNvPr>
              <p14:cNvContentPartPr/>
              <p14:nvPr/>
            </p14:nvContentPartPr>
            <p14:xfrm>
              <a:off x="7600440" y="2448160"/>
              <a:ext cx="150840" cy="235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6D3AEA9-AD90-416B-8783-E3A05EF1B5A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582800" y="2430160"/>
                <a:ext cx="1864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9B66776-041D-47E3-98E9-1F226F2BA6A8}"/>
                  </a:ext>
                </a:extLst>
              </p14:cNvPr>
              <p14:cNvContentPartPr/>
              <p14:nvPr/>
            </p14:nvContentPartPr>
            <p14:xfrm>
              <a:off x="6522600" y="2427640"/>
              <a:ext cx="905760" cy="259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9B66776-041D-47E3-98E9-1F226F2BA6A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504600" y="2410000"/>
                <a:ext cx="9414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CF72AB0-A552-4048-96FF-D24FE607A40C}"/>
                  </a:ext>
                </a:extLst>
              </p14:cNvPr>
              <p14:cNvContentPartPr/>
              <p14:nvPr/>
            </p14:nvContentPartPr>
            <p14:xfrm>
              <a:off x="6126240" y="2447800"/>
              <a:ext cx="241920" cy="258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CF72AB0-A552-4048-96FF-D24FE607A40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108240" y="2429800"/>
                <a:ext cx="2775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38CF6D7-5D81-4FFE-A1CF-B2417A7193A4}"/>
                  </a:ext>
                </a:extLst>
              </p14:cNvPr>
              <p14:cNvContentPartPr/>
              <p14:nvPr/>
            </p14:nvContentPartPr>
            <p14:xfrm>
              <a:off x="1330320" y="2252680"/>
              <a:ext cx="1522800" cy="1357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38CF6D7-5D81-4FFE-A1CF-B2417A7193A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312680" y="2235035"/>
                <a:ext cx="1558440" cy="1393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5018D-8EF8-4A5B-84A3-AB8DAC252D99}"/>
                  </a:ext>
                </a:extLst>
              </p14:cNvPr>
              <p14:cNvContentPartPr/>
              <p14:nvPr/>
            </p14:nvContentPartPr>
            <p14:xfrm>
              <a:off x="2112960" y="987280"/>
              <a:ext cx="269280" cy="253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5018D-8EF8-4A5B-84A3-AB8DAC252D9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095296" y="969280"/>
                <a:ext cx="304968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460EFBB-E10C-4E64-B4D9-E58AD767D57A}"/>
                  </a:ext>
                </a:extLst>
              </p14:cNvPr>
              <p14:cNvContentPartPr/>
              <p14:nvPr/>
            </p14:nvContentPartPr>
            <p14:xfrm>
              <a:off x="3350640" y="3067720"/>
              <a:ext cx="296640" cy="36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460EFBB-E10C-4E64-B4D9-E58AD767D57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333000" y="3050080"/>
                <a:ext cx="3322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0E415EC-8698-415C-97C4-9DF27798FCDE}"/>
                  </a:ext>
                </a:extLst>
              </p14:cNvPr>
              <p14:cNvContentPartPr/>
              <p14:nvPr/>
            </p14:nvContentPartPr>
            <p14:xfrm>
              <a:off x="5587680" y="3131800"/>
              <a:ext cx="123480" cy="288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0E415EC-8698-415C-97C4-9DF27798FCD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569680" y="3114160"/>
                <a:ext cx="1591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49921DE-3652-46B1-ACED-48819DD74B14}"/>
                  </a:ext>
                </a:extLst>
              </p14:cNvPr>
              <p14:cNvContentPartPr/>
              <p14:nvPr/>
            </p14:nvContentPartPr>
            <p14:xfrm>
              <a:off x="5597760" y="2946400"/>
              <a:ext cx="152640" cy="81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49921DE-3652-46B1-ACED-48819DD74B1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79760" y="2928760"/>
                <a:ext cx="1882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6D465FF-3985-49C5-A5D7-AF114BC77728}"/>
                  </a:ext>
                </a:extLst>
              </p14:cNvPr>
              <p14:cNvContentPartPr/>
              <p14:nvPr/>
            </p14:nvContentPartPr>
            <p14:xfrm>
              <a:off x="6035880" y="3134320"/>
              <a:ext cx="368640" cy="2487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6D465FF-3985-49C5-A5D7-AF114BC7772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17880" y="3116680"/>
                <a:ext cx="4042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10DC08C-71C9-4A7F-AA0A-9F40735F8B23}"/>
                  </a:ext>
                </a:extLst>
              </p14:cNvPr>
              <p14:cNvContentPartPr/>
              <p14:nvPr/>
            </p14:nvContentPartPr>
            <p14:xfrm>
              <a:off x="6478320" y="3139000"/>
              <a:ext cx="235080" cy="190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10DC08C-71C9-4A7F-AA0A-9F40735F8B2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460320" y="3121000"/>
                <a:ext cx="2707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E7A1BB0-8B23-414C-B6D3-1C8E4B4C5012}"/>
                  </a:ext>
                </a:extLst>
              </p14:cNvPr>
              <p14:cNvContentPartPr/>
              <p14:nvPr/>
            </p14:nvContentPartPr>
            <p14:xfrm>
              <a:off x="7120200" y="3098680"/>
              <a:ext cx="348480" cy="209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E7A1BB0-8B23-414C-B6D3-1C8E4B4C501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102200" y="3080680"/>
                <a:ext cx="3841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41EA048-0BA0-4602-AE28-45E7367E66F4}"/>
                  </a:ext>
                </a:extLst>
              </p14:cNvPr>
              <p14:cNvContentPartPr/>
              <p14:nvPr/>
            </p14:nvContentPartPr>
            <p14:xfrm>
              <a:off x="6837600" y="2956120"/>
              <a:ext cx="157320" cy="332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41EA048-0BA0-4602-AE28-45E7367E66F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19600" y="2938480"/>
                <a:ext cx="19296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2753F53-51D7-40DF-8D21-49A20309D683}"/>
                  </a:ext>
                </a:extLst>
              </p14:cNvPr>
              <p14:cNvContentPartPr/>
              <p14:nvPr/>
            </p14:nvContentPartPr>
            <p14:xfrm>
              <a:off x="7744440" y="3118840"/>
              <a:ext cx="303120" cy="164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2753F53-51D7-40DF-8D21-49A20309D68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26440" y="3101200"/>
                <a:ext cx="3387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B123391-ECA8-4E8A-88F1-D5EA30BEC1F0}"/>
                  </a:ext>
                </a:extLst>
              </p14:cNvPr>
              <p14:cNvContentPartPr/>
              <p14:nvPr/>
            </p14:nvContentPartPr>
            <p14:xfrm>
              <a:off x="8198760" y="3128920"/>
              <a:ext cx="10440" cy="1213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B123391-ECA8-4E8A-88F1-D5EA30BEC1F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180760" y="3111280"/>
                <a:ext cx="460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B6F63DC-D601-4E03-9E22-A5F7B7FC5B76}"/>
                  </a:ext>
                </a:extLst>
              </p14:cNvPr>
              <p14:cNvContentPartPr/>
              <p14:nvPr/>
            </p14:nvContentPartPr>
            <p14:xfrm>
              <a:off x="8202720" y="2956120"/>
              <a:ext cx="16560" cy="219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B6F63DC-D601-4E03-9E22-A5F7B7FC5B7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85080" y="2938480"/>
                <a:ext cx="522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6883802-5AF9-48BC-AC61-E8EE197D808B}"/>
                  </a:ext>
                </a:extLst>
              </p14:cNvPr>
              <p14:cNvContentPartPr/>
              <p14:nvPr/>
            </p14:nvContentPartPr>
            <p14:xfrm>
              <a:off x="8330880" y="2885200"/>
              <a:ext cx="443160" cy="331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6883802-5AF9-48BC-AC61-E8EE197D808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312880" y="2867200"/>
                <a:ext cx="47880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03DC448-1948-47F4-8BF5-4A06CF08FB41}"/>
                  </a:ext>
                </a:extLst>
              </p14:cNvPr>
              <p14:cNvContentPartPr/>
              <p14:nvPr/>
            </p14:nvContentPartPr>
            <p14:xfrm>
              <a:off x="3952920" y="2986000"/>
              <a:ext cx="1292040" cy="9871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03DC448-1948-47F4-8BF5-4A06CF08FB4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35280" y="2968354"/>
                <a:ext cx="1327680" cy="1022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10E28E4-1E94-43BE-862B-3AFD6AC078B4}"/>
                  </a:ext>
                </a:extLst>
              </p14:cNvPr>
              <p14:cNvContentPartPr/>
              <p14:nvPr/>
            </p14:nvContentPartPr>
            <p14:xfrm>
              <a:off x="3464400" y="3726880"/>
              <a:ext cx="336600" cy="308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10E28E4-1E94-43BE-862B-3AFD6AC078B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446419" y="3708880"/>
                <a:ext cx="372202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973954F-2B6B-42D9-A282-03EA68186710}"/>
                  </a:ext>
                </a:extLst>
              </p14:cNvPr>
              <p14:cNvContentPartPr/>
              <p14:nvPr/>
            </p14:nvContentPartPr>
            <p14:xfrm>
              <a:off x="5635920" y="3809680"/>
              <a:ext cx="33120" cy="1004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973954F-2B6B-42D9-A282-03EA6818671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618280" y="3792040"/>
                <a:ext cx="687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36F5775-47DF-48ED-8CE9-418675E2FA8C}"/>
                  </a:ext>
                </a:extLst>
              </p14:cNvPr>
              <p14:cNvContentPartPr/>
              <p14:nvPr/>
            </p14:nvContentPartPr>
            <p14:xfrm>
              <a:off x="5607840" y="3646960"/>
              <a:ext cx="360" cy="126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36F5775-47DF-48ED-8CE9-418675E2FA8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589840" y="3628960"/>
                <a:ext cx="36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222653F-46F9-4DED-A719-5F91EA998ABA}"/>
                  </a:ext>
                </a:extLst>
              </p14:cNvPr>
              <p14:cNvContentPartPr/>
              <p14:nvPr/>
            </p14:nvContentPartPr>
            <p14:xfrm>
              <a:off x="5793240" y="3758560"/>
              <a:ext cx="142920" cy="192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222653F-46F9-4DED-A719-5F91EA998AB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775240" y="3740920"/>
                <a:ext cx="1785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879D28F-4A17-4636-8B91-2C3823EDE204}"/>
                  </a:ext>
                </a:extLst>
              </p14:cNvPr>
              <p14:cNvContentPartPr/>
              <p14:nvPr/>
            </p14:nvContentPartPr>
            <p14:xfrm>
              <a:off x="6326400" y="3607360"/>
              <a:ext cx="248400" cy="5936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879D28F-4A17-4636-8B91-2C3823EDE20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308400" y="3589720"/>
                <a:ext cx="284040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44E54D-5C97-44B2-ADD7-0DEC0123847F}"/>
                  </a:ext>
                </a:extLst>
              </p14:cNvPr>
              <p14:cNvContentPartPr/>
              <p14:nvPr/>
            </p14:nvContentPartPr>
            <p14:xfrm>
              <a:off x="1350840" y="2273560"/>
              <a:ext cx="540000" cy="317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44E54D-5C97-44B2-ADD7-0DEC0123847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32840" y="2255560"/>
                <a:ext cx="57564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70B4BFE-4C60-4FFA-8F4F-B1930094DA29}"/>
                  </a:ext>
                </a:extLst>
              </p14:cNvPr>
              <p14:cNvContentPartPr/>
              <p14:nvPr/>
            </p14:nvContentPartPr>
            <p14:xfrm>
              <a:off x="1767360" y="1862800"/>
              <a:ext cx="140400" cy="320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70B4BFE-4C60-4FFA-8F4F-B1930094DA2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749720" y="1845160"/>
                <a:ext cx="17604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E5B7A9D-87D9-4D9B-8118-B7B14881ABC2}"/>
                  </a:ext>
                </a:extLst>
              </p14:cNvPr>
              <p14:cNvContentPartPr/>
              <p14:nvPr/>
            </p14:nvContentPartPr>
            <p14:xfrm>
              <a:off x="2183880" y="2045320"/>
              <a:ext cx="64440" cy="57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E5B7A9D-87D9-4D9B-8118-B7B14881ABC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166240" y="2027680"/>
                <a:ext cx="1000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AAE79BF-9A7D-4B6A-9D0F-35FA14A218BC}"/>
                  </a:ext>
                </a:extLst>
              </p14:cNvPr>
              <p14:cNvContentPartPr/>
              <p14:nvPr/>
            </p14:nvContentPartPr>
            <p14:xfrm>
              <a:off x="2356680" y="1915360"/>
              <a:ext cx="100800" cy="6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AAE79BF-9A7D-4B6A-9D0F-35FA14A218B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339040" y="1897360"/>
                <a:ext cx="1364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462516-258D-4160-93D3-4F18DD1DFA6C}"/>
                  </a:ext>
                </a:extLst>
              </p14:cNvPr>
              <p14:cNvContentPartPr/>
              <p14:nvPr/>
            </p14:nvContentPartPr>
            <p14:xfrm>
              <a:off x="2569800" y="1836160"/>
              <a:ext cx="29520" cy="23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462516-258D-4160-93D3-4F18DD1DFA6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552160" y="1818520"/>
                <a:ext cx="651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F036E0D-7679-4EC2-93A0-B92E82F09159}"/>
                  </a:ext>
                </a:extLst>
              </p14:cNvPr>
              <p14:cNvContentPartPr/>
              <p14:nvPr/>
            </p14:nvContentPartPr>
            <p14:xfrm>
              <a:off x="2712360" y="1740760"/>
              <a:ext cx="25200" cy="16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F036E0D-7679-4EC2-93A0-B92E82F0915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694720" y="1723120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BC7C1C0-BF82-4A72-AA5A-9D26AD6FAF9A}"/>
                  </a:ext>
                </a:extLst>
              </p14:cNvPr>
              <p14:cNvContentPartPr/>
              <p14:nvPr/>
            </p14:nvContentPartPr>
            <p14:xfrm>
              <a:off x="2874720" y="1544920"/>
              <a:ext cx="184680" cy="121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BC7C1C0-BF82-4A72-AA5A-9D26AD6FAF9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857046" y="1526920"/>
                <a:ext cx="22039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12FC8E0-DA59-40D0-B014-3F2EEBC19525}"/>
                  </a:ext>
                </a:extLst>
              </p14:cNvPr>
              <p14:cNvContentPartPr/>
              <p14:nvPr/>
            </p14:nvContentPartPr>
            <p14:xfrm>
              <a:off x="2294760" y="1464280"/>
              <a:ext cx="112680" cy="282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12FC8E0-DA59-40D0-B014-3F2EEBC1952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277120" y="1446280"/>
                <a:ext cx="14832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A106D8D-B228-42E0-AAFB-60679025204E}"/>
                  </a:ext>
                </a:extLst>
              </p14:cNvPr>
              <p14:cNvContentPartPr/>
              <p14:nvPr/>
            </p14:nvContentPartPr>
            <p14:xfrm>
              <a:off x="2488800" y="1683160"/>
              <a:ext cx="56520" cy="94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A106D8D-B228-42E0-AAFB-60679025204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471160" y="1665520"/>
                <a:ext cx="921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3BF9219-352C-4D20-BC10-1110EE858780}"/>
                  </a:ext>
                </a:extLst>
              </p14:cNvPr>
              <p14:cNvContentPartPr/>
              <p14:nvPr/>
            </p14:nvContentPartPr>
            <p14:xfrm>
              <a:off x="2063280" y="1462120"/>
              <a:ext cx="151560" cy="41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3BF9219-352C-4D20-BC10-1110EE85878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045280" y="1444480"/>
                <a:ext cx="1872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2BEE29B-5233-428D-B8C7-720891F54825}"/>
                  </a:ext>
                </a:extLst>
              </p14:cNvPr>
              <p14:cNvContentPartPr/>
              <p14:nvPr/>
            </p14:nvContentPartPr>
            <p14:xfrm>
              <a:off x="1229160" y="1872880"/>
              <a:ext cx="830160" cy="4845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2BEE29B-5233-428D-B8C7-720891F5482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211160" y="1854880"/>
                <a:ext cx="86580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900F5C7-7AD9-4FC2-B5E3-3C9237D10AAA}"/>
                  </a:ext>
                </a:extLst>
              </p14:cNvPr>
              <p14:cNvContentPartPr/>
              <p14:nvPr/>
            </p14:nvContentPartPr>
            <p14:xfrm>
              <a:off x="2447040" y="4327360"/>
              <a:ext cx="506520" cy="2037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900F5C7-7AD9-4FC2-B5E3-3C9237D10AA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429400" y="4309392"/>
                <a:ext cx="542160" cy="239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C76C631-6036-4583-B263-113FBFF57A0C}"/>
                  </a:ext>
                </a:extLst>
              </p14:cNvPr>
              <p14:cNvContentPartPr/>
              <p14:nvPr/>
            </p14:nvContentPartPr>
            <p14:xfrm>
              <a:off x="3281160" y="4144840"/>
              <a:ext cx="2064240" cy="612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C76C631-6036-4583-B263-113FBFF57A0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263160" y="4127200"/>
                <a:ext cx="209988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69DE28B-B380-4C14-8B6E-302D487D1080}"/>
                  </a:ext>
                </a:extLst>
              </p14:cNvPr>
              <p14:cNvContentPartPr/>
              <p14:nvPr/>
            </p14:nvContentPartPr>
            <p14:xfrm>
              <a:off x="5785320" y="4175440"/>
              <a:ext cx="248400" cy="4190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69DE28B-B380-4C14-8B6E-302D487D108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767680" y="4157440"/>
                <a:ext cx="28404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C84A74D-B548-4968-98DB-F6ED89EBCBE5}"/>
                  </a:ext>
                </a:extLst>
              </p14:cNvPr>
              <p14:cNvContentPartPr/>
              <p14:nvPr/>
            </p14:nvContentPartPr>
            <p14:xfrm>
              <a:off x="6065040" y="4186960"/>
              <a:ext cx="336240" cy="3798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C84A74D-B548-4968-98DB-F6ED89EBCBE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047400" y="4169320"/>
                <a:ext cx="37188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EE6AC63-B201-4B32-B69B-A979D71AF4E3}"/>
                  </a:ext>
                </a:extLst>
              </p14:cNvPr>
              <p14:cNvContentPartPr/>
              <p14:nvPr/>
            </p14:nvContentPartPr>
            <p14:xfrm>
              <a:off x="6217680" y="4357600"/>
              <a:ext cx="242280" cy="212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EE6AC63-B201-4B32-B69B-A979D71AF4E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199680" y="4339600"/>
                <a:ext cx="2779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433B88E8-886B-40F0-9B3D-C900232D4A9C}"/>
                  </a:ext>
                </a:extLst>
              </p14:cNvPr>
              <p14:cNvContentPartPr/>
              <p14:nvPr/>
            </p14:nvContentPartPr>
            <p14:xfrm>
              <a:off x="6505320" y="4352920"/>
              <a:ext cx="316440" cy="1702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433B88E8-886B-40F0-9B3D-C900232D4A9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487320" y="4335280"/>
                <a:ext cx="3520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2E73E15-9BFF-48E2-8981-9EA0A6CAD737}"/>
                  </a:ext>
                </a:extLst>
              </p14:cNvPr>
              <p14:cNvContentPartPr/>
              <p14:nvPr/>
            </p14:nvContentPartPr>
            <p14:xfrm>
              <a:off x="6856320" y="4348960"/>
              <a:ext cx="193680" cy="1731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2E73E15-9BFF-48E2-8981-9EA0A6CAD73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838680" y="4331320"/>
                <a:ext cx="2293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7F6DB34-9014-4B6C-B571-20D42A4D2705}"/>
                  </a:ext>
                </a:extLst>
              </p14:cNvPr>
              <p14:cNvContentPartPr/>
              <p14:nvPr/>
            </p14:nvContentPartPr>
            <p14:xfrm>
              <a:off x="7081320" y="4328440"/>
              <a:ext cx="124200" cy="191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7F6DB34-9014-4B6C-B571-20D42A4D270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063320" y="4310800"/>
                <a:ext cx="1598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D8DC8555-2C64-417B-BE9D-A0E8BCDD4229}"/>
                  </a:ext>
                </a:extLst>
              </p14:cNvPr>
              <p14:cNvContentPartPr/>
              <p14:nvPr/>
            </p14:nvContentPartPr>
            <p14:xfrm>
              <a:off x="7314600" y="4348600"/>
              <a:ext cx="305640" cy="1234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D8DC8555-2C64-417B-BE9D-A0E8BCDD422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296960" y="4330960"/>
                <a:ext cx="3412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310CF03-993D-4763-AA7D-F7E23A635653}"/>
                  </a:ext>
                </a:extLst>
              </p14:cNvPr>
              <p14:cNvContentPartPr/>
              <p14:nvPr/>
            </p14:nvContentPartPr>
            <p14:xfrm>
              <a:off x="7873680" y="4287400"/>
              <a:ext cx="226080" cy="2214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310CF03-993D-4763-AA7D-F7E23A63565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856040" y="4269400"/>
                <a:ext cx="2617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1D73201F-E758-4227-BBB9-8E7DE33C86ED}"/>
                  </a:ext>
                </a:extLst>
              </p14:cNvPr>
              <p14:cNvContentPartPr/>
              <p14:nvPr/>
            </p14:nvContentPartPr>
            <p14:xfrm>
              <a:off x="7914000" y="4105960"/>
              <a:ext cx="232560" cy="900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1D73201F-E758-4227-BBB9-8E7DE33C86ED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896360" y="4087960"/>
                <a:ext cx="2682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9B24ABE-8ADE-4D94-9BF4-92D983E0E0B0}"/>
                  </a:ext>
                </a:extLst>
              </p14:cNvPr>
              <p14:cNvContentPartPr/>
              <p14:nvPr/>
            </p14:nvContentPartPr>
            <p14:xfrm>
              <a:off x="8433120" y="4134760"/>
              <a:ext cx="187200" cy="6195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9B24ABE-8ADE-4D94-9BF4-92D983E0E0B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415120" y="4116760"/>
                <a:ext cx="22284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374B21DF-4F0F-4123-8C35-79B489085C34}"/>
                  </a:ext>
                </a:extLst>
              </p14:cNvPr>
              <p14:cNvContentPartPr/>
              <p14:nvPr/>
            </p14:nvContentPartPr>
            <p14:xfrm>
              <a:off x="2280720" y="4785280"/>
              <a:ext cx="118080" cy="225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374B21DF-4F0F-4123-8C35-79B489085C3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262720" y="4767280"/>
                <a:ext cx="1537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E84CEFC-E7A0-4D53-BD93-6D0E022CDB10}"/>
                  </a:ext>
                </a:extLst>
              </p14:cNvPr>
              <p14:cNvContentPartPr/>
              <p14:nvPr/>
            </p14:nvContentPartPr>
            <p14:xfrm>
              <a:off x="432840" y="4144120"/>
              <a:ext cx="1659960" cy="86400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E84CEFC-E7A0-4D53-BD93-6D0E022CDB1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14844" y="4126120"/>
                <a:ext cx="1695592" cy="89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06139CD1-B00D-4762-A39E-8968CDA573D8}"/>
                  </a:ext>
                </a:extLst>
              </p14:cNvPr>
              <p14:cNvContentPartPr/>
              <p14:nvPr/>
            </p14:nvContentPartPr>
            <p14:xfrm>
              <a:off x="2763120" y="4754320"/>
              <a:ext cx="306720" cy="2966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06139CD1-B00D-4762-A39E-8968CDA573D8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745120" y="4736680"/>
                <a:ext cx="34236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87FCC1BD-398C-4813-95B3-A0202C16CB12}"/>
                  </a:ext>
                </a:extLst>
              </p14:cNvPr>
              <p14:cNvContentPartPr/>
              <p14:nvPr/>
            </p14:nvContentPartPr>
            <p14:xfrm>
              <a:off x="1066440" y="5150680"/>
              <a:ext cx="1930680" cy="155772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87FCC1BD-398C-4813-95B3-A0202C16CB1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048800" y="5133040"/>
                <a:ext cx="1966320" cy="15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E08F80-F64A-4C83-861F-78D8C55F4AFB}"/>
                  </a:ext>
                </a:extLst>
              </p14:cNvPr>
              <p14:cNvContentPartPr/>
              <p14:nvPr/>
            </p14:nvContentPartPr>
            <p14:xfrm>
              <a:off x="3583560" y="4927120"/>
              <a:ext cx="196200" cy="252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E08F80-F64A-4C83-861F-78D8C55F4AF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565560" y="4909480"/>
                <a:ext cx="23184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A481AD3-C7F1-42C2-9FCD-28A6D83D52A3}"/>
                  </a:ext>
                </a:extLst>
              </p14:cNvPr>
              <p14:cNvContentPartPr/>
              <p14:nvPr/>
            </p14:nvContentPartPr>
            <p14:xfrm>
              <a:off x="3545400" y="4886440"/>
              <a:ext cx="242640" cy="232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A481AD3-C7F1-42C2-9FCD-28A6D83D52A3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527400" y="4868800"/>
                <a:ext cx="27828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922042F-7064-4556-AA09-22D1384D463B}"/>
                  </a:ext>
                </a:extLst>
              </p14:cNvPr>
              <p14:cNvContentPartPr/>
              <p14:nvPr/>
            </p14:nvContentPartPr>
            <p14:xfrm>
              <a:off x="3520560" y="4988320"/>
              <a:ext cx="330120" cy="127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922042F-7064-4556-AA09-22D1384D463B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502920" y="4970320"/>
                <a:ext cx="3657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497C72F-B7EE-473E-825B-B1DF22545E90}"/>
                  </a:ext>
                </a:extLst>
              </p14:cNvPr>
              <p14:cNvContentPartPr/>
              <p14:nvPr/>
            </p14:nvContentPartPr>
            <p14:xfrm>
              <a:off x="3655920" y="4853680"/>
              <a:ext cx="79200" cy="2764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497C72F-B7EE-473E-825B-B1DF22545E90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637920" y="4835680"/>
                <a:ext cx="11484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AF715ED-96CF-4836-B63E-4468A21F2597}"/>
                  </a:ext>
                </a:extLst>
              </p14:cNvPr>
              <p14:cNvContentPartPr/>
              <p14:nvPr/>
            </p14:nvContentPartPr>
            <p14:xfrm>
              <a:off x="4106280" y="4903360"/>
              <a:ext cx="158040" cy="290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AF715ED-96CF-4836-B63E-4468A21F259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088640" y="4885360"/>
                <a:ext cx="1936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3DA5C07-A2D8-48B8-B43F-6B41D1774461}"/>
                  </a:ext>
                </a:extLst>
              </p14:cNvPr>
              <p14:cNvContentPartPr/>
              <p14:nvPr/>
            </p14:nvContentPartPr>
            <p14:xfrm>
              <a:off x="4346040" y="4957360"/>
              <a:ext cx="163440" cy="194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3DA5C07-A2D8-48B8-B43F-6B41D1774461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328400" y="4939720"/>
                <a:ext cx="19908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C09C93B-D82D-42A9-AE0A-88912E2F9012}"/>
                  </a:ext>
                </a:extLst>
              </p14:cNvPr>
              <p14:cNvContentPartPr/>
              <p14:nvPr/>
            </p14:nvContentPartPr>
            <p14:xfrm>
              <a:off x="4610280" y="4741720"/>
              <a:ext cx="336600" cy="3898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C09C93B-D82D-42A9-AE0A-88912E2F901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592280" y="4724080"/>
                <a:ext cx="37224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D9F293E-D514-445F-91E5-D1437FC361AC}"/>
                  </a:ext>
                </a:extLst>
              </p14:cNvPr>
              <p14:cNvContentPartPr/>
              <p14:nvPr/>
            </p14:nvContentPartPr>
            <p14:xfrm>
              <a:off x="5008080" y="4957360"/>
              <a:ext cx="11160" cy="146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D9F293E-D514-445F-91E5-D1437FC361AC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990080" y="4939720"/>
                <a:ext cx="46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60D0C4D-B3DD-4582-A5B8-E60C4A9E04B6}"/>
                  </a:ext>
                </a:extLst>
              </p14:cNvPr>
              <p14:cNvContentPartPr/>
              <p14:nvPr/>
            </p14:nvContentPartPr>
            <p14:xfrm>
              <a:off x="5049120" y="4856200"/>
              <a:ext cx="6840" cy="104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60D0C4D-B3DD-4582-A5B8-E60C4A9E04B6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031120" y="4838200"/>
                <a:ext cx="42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E8EEE05-C629-4621-85BC-55E09A573807}"/>
                  </a:ext>
                </a:extLst>
              </p14:cNvPr>
              <p14:cNvContentPartPr/>
              <p14:nvPr/>
            </p14:nvContentPartPr>
            <p14:xfrm>
              <a:off x="5170800" y="4906960"/>
              <a:ext cx="149400" cy="171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E8EEE05-C629-4621-85BC-55E09A573807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152800" y="4888960"/>
                <a:ext cx="1850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40D1629-7968-4205-AD29-B37CA8985134}"/>
                  </a:ext>
                </a:extLst>
              </p14:cNvPr>
              <p14:cNvContentPartPr/>
              <p14:nvPr/>
            </p14:nvContentPartPr>
            <p14:xfrm>
              <a:off x="5385720" y="4917040"/>
              <a:ext cx="100080" cy="1947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40D1629-7968-4205-AD29-B37CA898513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367720" y="4899400"/>
                <a:ext cx="1357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A4CD20B-7ACB-472B-8D7C-717E476AB0C4}"/>
                  </a:ext>
                </a:extLst>
              </p14:cNvPr>
              <p14:cNvContentPartPr/>
              <p14:nvPr/>
            </p14:nvContentPartPr>
            <p14:xfrm>
              <a:off x="5861640" y="4757200"/>
              <a:ext cx="245160" cy="694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A4CD20B-7ACB-472B-8D7C-717E476AB0C4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843640" y="4739560"/>
                <a:ext cx="280800" cy="72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B0DB5A4-38AD-4E1C-BF4C-64626A1394F6}"/>
                  </a:ext>
                </a:extLst>
              </p14:cNvPr>
              <p14:cNvContentPartPr/>
              <p14:nvPr/>
            </p14:nvContentPartPr>
            <p14:xfrm>
              <a:off x="6377520" y="5008480"/>
              <a:ext cx="124920" cy="1544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B0DB5A4-38AD-4E1C-BF4C-64626A1394F6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359520" y="4990840"/>
                <a:ext cx="1605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080BA5F-6C0A-47F3-9A22-2AAC26532ED8}"/>
                  </a:ext>
                </a:extLst>
              </p14:cNvPr>
              <p14:cNvContentPartPr/>
              <p14:nvPr/>
            </p14:nvContentPartPr>
            <p14:xfrm>
              <a:off x="6574440" y="5018560"/>
              <a:ext cx="150480" cy="130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080BA5F-6C0A-47F3-9A22-2AAC26532ED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556440" y="5000920"/>
                <a:ext cx="1861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5A019B8-2080-425D-AE17-1891AF9C6C9E}"/>
                  </a:ext>
                </a:extLst>
              </p14:cNvPr>
              <p14:cNvContentPartPr/>
              <p14:nvPr/>
            </p14:nvContentPartPr>
            <p14:xfrm>
              <a:off x="6776400" y="5002720"/>
              <a:ext cx="118440" cy="1789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5A019B8-2080-425D-AE17-1891AF9C6C9E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758400" y="4984720"/>
                <a:ext cx="1540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E663D7E-BFF0-478C-9CEC-FDDADDBF043F}"/>
                  </a:ext>
                </a:extLst>
              </p14:cNvPr>
              <p14:cNvContentPartPr/>
              <p14:nvPr/>
            </p14:nvContentPartPr>
            <p14:xfrm>
              <a:off x="6969360" y="4998400"/>
              <a:ext cx="155160" cy="1792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E663D7E-BFF0-478C-9CEC-FDDADDBF043F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951720" y="4980400"/>
                <a:ext cx="1908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FAD8443-E267-4B5F-8E9C-207870A003B0}"/>
                  </a:ext>
                </a:extLst>
              </p14:cNvPr>
              <p14:cNvContentPartPr/>
              <p14:nvPr/>
            </p14:nvContentPartPr>
            <p14:xfrm>
              <a:off x="7156560" y="4728400"/>
              <a:ext cx="455400" cy="4312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FAD8443-E267-4B5F-8E9C-207870A003B0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138560" y="4710760"/>
                <a:ext cx="49104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C0150C3-6923-433E-9A15-8AB7135CF539}"/>
                  </a:ext>
                </a:extLst>
              </p14:cNvPr>
              <p14:cNvContentPartPr/>
              <p14:nvPr/>
            </p14:nvContentPartPr>
            <p14:xfrm>
              <a:off x="7406400" y="4957360"/>
              <a:ext cx="193680" cy="187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C0150C3-6923-433E-9A15-8AB7135CF539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388760" y="4939720"/>
                <a:ext cx="2293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37BC179-A84A-4FCE-A34B-70F3EE7E4DEE}"/>
                  </a:ext>
                </a:extLst>
              </p14:cNvPr>
              <p14:cNvContentPartPr/>
              <p14:nvPr/>
            </p14:nvContentPartPr>
            <p14:xfrm>
              <a:off x="7691160" y="4967800"/>
              <a:ext cx="177480" cy="1652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37BC179-A84A-4FCE-A34B-70F3EE7E4DEE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673520" y="4950160"/>
                <a:ext cx="2131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8C5F62A-F6C5-410A-A8D0-8B25856BE851}"/>
                  </a:ext>
                </a:extLst>
              </p14:cNvPr>
              <p14:cNvContentPartPr/>
              <p14:nvPr/>
            </p14:nvContentPartPr>
            <p14:xfrm>
              <a:off x="8026320" y="4918480"/>
              <a:ext cx="502560" cy="252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8C5F62A-F6C5-410A-A8D0-8B25856BE851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008333" y="4900480"/>
                <a:ext cx="538174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A8F7A23-BA85-4E6F-A5BF-7645EFD8F613}"/>
                  </a:ext>
                </a:extLst>
              </p14:cNvPr>
              <p14:cNvContentPartPr/>
              <p14:nvPr/>
            </p14:nvContentPartPr>
            <p14:xfrm>
              <a:off x="3464760" y="5485840"/>
              <a:ext cx="20520" cy="1184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A8F7A23-BA85-4E6F-A5BF-7645EFD8F61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446760" y="5468200"/>
                <a:ext cx="561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F2E05AA5-D7BE-451F-BD7A-D28501AAA16C}"/>
                  </a:ext>
                </a:extLst>
              </p14:cNvPr>
              <p14:cNvContentPartPr/>
              <p14:nvPr/>
            </p14:nvContentPartPr>
            <p14:xfrm>
              <a:off x="3435240" y="5313400"/>
              <a:ext cx="19080" cy="352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2E05AA5-D7BE-451F-BD7A-D28501AAA16C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417600" y="5295760"/>
                <a:ext cx="547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9AD6879-52A1-4BDF-9847-D6082AD1D479}"/>
                  </a:ext>
                </a:extLst>
              </p14:cNvPr>
              <p14:cNvContentPartPr/>
              <p14:nvPr/>
            </p14:nvContentPartPr>
            <p14:xfrm>
              <a:off x="3642240" y="5425360"/>
              <a:ext cx="105120" cy="1944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9AD6879-52A1-4BDF-9847-D6082AD1D479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624600" y="5407360"/>
                <a:ext cx="1407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567F5F5-004B-4884-B93C-5C01112041D5}"/>
                  </a:ext>
                </a:extLst>
              </p14:cNvPr>
              <p14:cNvContentPartPr/>
              <p14:nvPr/>
            </p14:nvContentPartPr>
            <p14:xfrm>
              <a:off x="4083960" y="5397640"/>
              <a:ext cx="264960" cy="3578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567F5F5-004B-4884-B93C-5C01112041D5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066320" y="5380000"/>
                <a:ext cx="30060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0D042E7B-693A-4CCF-A91C-840675546027}"/>
                  </a:ext>
                </a:extLst>
              </p14:cNvPr>
              <p14:cNvContentPartPr/>
              <p14:nvPr/>
            </p14:nvContentPartPr>
            <p14:xfrm>
              <a:off x="1767360" y="6034480"/>
              <a:ext cx="742320" cy="765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0D042E7B-693A-4CCF-A91C-840675546027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749720" y="6016832"/>
                <a:ext cx="777960" cy="801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B4EDBCC-981F-498C-8233-1A1923B7DD96}"/>
                  </a:ext>
                </a:extLst>
              </p14:cNvPr>
              <p14:cNvContentPartPr/>
              <p14:nvPr/>
            </p14:nvContentPartPr>
            <p14:xfrm>
              <a:off x="5103120" y="5379280"/>
              <a:ext cx="197280" cy="336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B4EDBCC-981F-498C-8233-1A1923B7DD96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085480" y="5361280"/>
                <a:ext cx="2329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E45714B-00B8-4FB9-BA71-F74C50528043}"/>
                  </a:ext>
                </a:extLst>
              </p14:cNvPr>
              <p14:cNvContentPartPr/>
              <p14:nvPr/>
            </p14:nvContentPartPr>
            <p14:xfrm>
              <a:off x="5424960" y="5486200"/>
              <a:ext cx="202680" cy="104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E45714B-00B8-4FB9-BA71-F74C50528043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5407320" y="5468200"/>
                <a:ext cx="238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D0AAD16-B578-4EDE-83B6-254526D322B4}"/>
                  </a:ext>
                </a:extLst>
              </p14:cNvPr>
              <p14:cNvContentPartPr/>
              <p14:nvPr/>
            </p14:nvContentPartPr>
            <p14:xfrm>
              <a:off x="5475720" y="5567200"/>
              <a:ext cx="142200" cy="10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D0AAD16-B578-4EDE-83B6-254526D322B4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5457720" y="5549560"/>
                <a:ext cx="177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61320FCA-798B-4466-B9E6-83A7A9881240}"/>
                  </a:ext>
                </a:extLst>
              </p14:cNvPr>
              <p14:cNvContentPartPr/>
              <p14:nvPr/>
            </p14:nvContentPartPr>
            <p14:xfrm>
              <a:off x="4724040" y="5262280"/>
              <a:ext cx="142920" cy="4824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61320FCA-798B-4466-B9E6-83A7A9881240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706040" y="5244640"/>
                <a:ext cx="17856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C120124-87C3-43B3-A52D-9AD59CABB5A6}"/>
                  </a:ext>
                </a:extLst>
              </p14:cNvPr>
              <p14:cNvContentPartPr/>
              <p14:nvPr/>
            </p14:nvContentPartPr>
            <p14:xfrm>
              <a:off x="5841480" y="5373160"/>
              <a:ext cx="101520" cy="1850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C120124-87C3-43B3-A52D-9AD59CABB5A6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823840" y="5355160"/>
                <a:ext cx="1371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D5C213B9-81E4-466D-9881-E32612C7E04C}"/>
                  </a:ext>
                </a:extLst>
              </p14:cNvPr>
              <p14:cNvContentPartPr/>
              <p14:nvPr/>
            </p14:nvContentPartPr>
            <p14:xfrm>
              <a:off x="6060360" y="5400880"/>
              <a:ext cx="208080" cy="2052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D5C213B9-81E4-466D-9881-E32612C7E04C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6042720" y="5382880"/>
                <a:ext cx="2437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089D461-3D9A-4E0B-A348-92E3E4E74011}"/>
                  </a:ext>
                </a:extLst>
              </p14:cNvPr>
              <p14:cNvContentPartPr/>
              <p14:nvPr/>
            </p14:nvContentPartPr>
            <p14:xfrm>
              <a:off x="6342600" y="5455600"/>
              <a:ext cx="27720" cy="1162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089D461-3D9A-4E0B-A348-92E3E4E74011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6324960" y="5437600"/>
                <a:ext cx="633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9FA31F22-BF90-46AA-A116-16DF1FE2310A}"/>
                  </a:ext>
                </a:extLst>
              </p14:cNvPr>
              <p14:cNvContentPartPr/>
              <p14:nvPr/>
            </p14:nvContentPartPr>
            <p14:xfrm>
              <a:off x="6390480" y="5302960"/>
              <a:ext cx="360" cy="3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9FA31F22-BF90-46AA-A116-16DF1FE2310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72480" y="5285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BCEC4495-C3E1-40D9-BB47-CE3B99E366CF}"/>
                  </a:ext>
                </a:extLst>
              </p14:cNvPr>
              <p14:cNvContentPartPr/>
              <p14:nvPr/>
            </p14:nvContentPartPr>
            <p14:xfrm>
              <a:off x="6491640" y="5369200"/>
              <a:ext cx="245160" cy="2491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BCEC4495-C3E1-40D9-BB47-CE3B99E366CF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6474000" y="5351560"/>
                <a:ext cx="28080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A997C254-E457-4970-A233-1F363714A19D}"/>
                  </a:ext>
                </a:extLst>
              </p14:cNvPr>
              <p14:cNvContentPartPr/>
              <p14:nvPr/>
            </p14:nvContentPartPr>
            <p14:xfrm>
              <a:off x="6877560" y="5377120"/>
              <a:ext cx="153360" cy="3618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A997C254-E457-4970-A233-1F363714A19D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6859920" y="5359120"/>
                <a:ext cx="18900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6B2946D-95AE-4FD4-9DDD-30E880C69F5C}"/>
                  </a:ext>
                </a:extLst>
              </p14:cNvPr>
              <p14:cNvContentPartPr/>
              <p14:nvPr/>
            </p14:nvContentPartPr>
            <p14:xfrm>
              <a:off x="568920" y="1940200"/>
              <a:ext cx="1049040" cy="11156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6B2946D-95AE-4FD4-9DDD-30E880C69F5C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550920" y="1922200"/>
                <a:ext cx="1084680" cy="11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5A80C1A3-8C24-4C1A-AE49-AFF39F9FC53F}"/>
                  </a:ext>
                </a:extLst>
              </p14:cNvPr>
              <p14:cNvContentPartPr/>
              <p14:nvPr/>
            </p14:nvContentPartPr>
            <p14:xfrm>
              <a:off x="852960" y="1383640"/>
              <a:ext cx="772560" cy="4129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5A80C1A3-8C24-4C1A-AE49-AFF39F9FC53F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835312" y="1365640"/>
                <a:ext cx="808217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C3C2A298-B755-419B-AF17-BF28BFE69C56}"/>
                  </a:ext>
                </a:extLst>
              </p14:cNvPr>
              <p14:cNvContentPartPr/>
              <p14:nvPr/>
            </p14:nvContentPartPr>
            <p14:xfrm>
              <a:off x="3438840" y="5800840"/>
              <a:ext cx="228960" cy="2750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C3C2A298-B755-419B-AF17-BF28BFE69C56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3421200" y="5783200"/>
                <a:ext cx="26460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B2021E2D-25F0-4279-AA55-C7438F0F869F}"/>
                  </a:ext>
                </a:extLst>
              </p14:cNvPr>
              <p14:cNvContentPartPr/>
              <p14:nvPr/>
            </p14:nvContentPartPr>
            <p14:xfrm>
              <a:off x="3413280" y="5821000"/>
              <a:ext cx="243360" cy="2142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B2021E2D-25F0-4279-AA55-C7438F0F869F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3395280" y="5803360"/>
                <a:ext cx="27900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8AA98F7E-B067-41FE-9119-B71448640BF3}"/>
                  </a:ext>
                </a:extLst>
              </p14:cNvPr>
              <p14:cNvContentPartPr/>
              <p14:nvPr/>
            </p14:nvContentPartPr>
            <p14:xfrm>
              <a:off x="3414360" y="5922880"/>
              <a:ext cx="253440" cy="1008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8AA98F7E-B067-41FE-9119-B71448640BF3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3396360" y="5905240"/>
                <a:ext cx="2890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962E2C49-56AE-4325-A486-89D6A19E162F}"/>
                  </a:ext>
                </a:extLst>
              </p14:cNvPr>
              <p14:cNvContentPartPr/>
              <p14:nvPr/>
            </p14:nvContentPartPr>
            <p14:xfrm>
              <a:off x="3505080" y="5790760"/>
              <a:ext cx="55440" cy="3247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962E2C49-56AE-4325-A486-89D6A19E162F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3487080" y="5773120"/>
                <a:ext cx="910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FFE18377-8046-4CED-A10E-CDC2E4E77BCF}"/>
                  </a:ext>
                </a:extLst>
              </p14:cNvPr>
              <p14:cNvContentPartPr/>
              <p14:nvPr/>
            </p14:nvContentPartPr>
            <p14:xfrm>
              <a:off x="3799560" y="5824240"/>
              <a:ext cx="913680" cy="3160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FFE18377-8046-4CED-A10E-CDC2E4E77BCF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3781560" y="5806260"/>
                <a:ext cx="949320" cy="351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77779562-DDCF-448C-B7C1-9DA4BAC14297}"/>
                  </a:ext>
                </a:extLst>
              </p14:cNvPr>
              <p14:cNvContentPartPr/>
              <p14:nvPr/>
            </p14:nvContentPartPr>
            <p14:xfrm>
              <a:off x="5069280" y="5945920"/>
              <a:ext cx="601560" cy="2012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77779562-DDCF-448C-B7C1-9DA4BAC14297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5051640" y="5927920"/>
                <a:ext cx="6372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AAFA5DAE-91F2-4475-B2CB-48D017F8B595}"/>
                  </a:ext>
                </a:extLst>
              </p14:cNvPr>
              <p14:cNvContentPartPr/>
              <p14:nvPr/>
            </p14:nvContentPartPr>
            <p14:xfrm>
              <a:off x="5262600" y="5790400"/>
              <a:ext cx="325080" cy="824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AAFA5DAE-91F2-4475-B2CB-48D017F8B595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5244600" y="5772400"/>
                <a:ext cx="3607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8AEFC739-D666-4847-8C92-9DD382EC344E}"/>
                  </a:ext>
                </a:extLst>
              </p14:cNvPr>
              <p14:cNvContentPartPr/>
              <p14:nvPr/>
            </p14:nvContentPartPr>
            <p14:xfrm>
              <a:off x="5892240" y="5973280"/>
              <a:ext cx="200160" cy="212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8AEFC739-D666-4847-8C92-9DD382EC344E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5874600" y="5955280"/>
                <a:ext cx="2358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D2136FFE-F00F-40A1-A81A-21E6B5B87F7A}"/>
                  </a:ext>
                </a:extLst>
              </p14:cNvPr>
              <p14:cNvContentPartPr/>
              <p14:nvPr/>
            </p14:nvContentPartPr>
            <p14:xfrm>
              <a:off x="5882520" y="6103960"/>
              <a:ext cx="212400" cy="126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D2136FFE-F00F-40A1-A81A-21E6B5B87F7A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5864520" y="6085960"/>
                <a:ext cx="2480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B74E0DE3-400E-44A0-8E89-BABB793705AB}"/>
                  </a:ext>
                </a:extLst>
              </p14:cNvPr>
              <p14:cNvContentPartPr/>
              <p14:nvPr/>
            </p14:nvContentPartPr>
            <p14:xfrm>
              <a:off x="5868480" y="5881840"/>
              <a:ext cx="256680" cy="208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B74E0DE3-400E-44A0-8E89-BABB793705AB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5850840" y="5864200"/>
                <a:ext cx="2923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B614F588-0FED-4024-8BE9-F82F709A1710}"/>
                  </a:ext>
                </a:extLst>
              </p14:cNvPr>
              <p14:cNvContentPartPr/>
              <p14:nvPr/>
            </p14:nvContentPartPr>
            <p14:xfrm>
              <a:off x="6260880" y="5729200"/>
              <a:ext cx="515880" cy="4176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B614F588-0FED-4024-8BE9-F82F709A1710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6243228" y="5711560"/>
                <a:ext cx="551545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5AE2CA21-1AC3-4573-9F48-70EE1471EE2D}"/>
                  </a:ext>
                </a:extLst>
              </p14:cNvPr>
              <p14:cNvContentPartPr/>
              <p14:nvPr/>
            </p14:nvContentPartPr>
            <p14:xfrm>
              <a:off x="1905600" y="5350840"/>
              <a:ext cx="299160" cy="2372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5AE2CA21-1AC3-4573-9F48-70EE1471EE2D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887600" y="5332840"/>
                <a:ext cx="33480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FF296E7E-8A5F-4524-A1C9-9DF8B7FBC38B}"/>
                  </a:ext>
                </a:extLst>
              </p14:cNvPr>
              <p14:cNvContentPartPr/>
              <p14:nvPr/>
            </p14:nvContentPartPr>
            <p14:xfrm>
              <a:off x="2136960" y="5105400"/>
              <a:ext cx="149040" cy="2966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FF296E7E-8A5F-4524-A1C9-9DF8B7FBC38B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118960" y="5087760"/>
                <a:ext cx="184680" cy="33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02652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14:cNvPr>
              <p14:cNvContentPartPr/>
              <p14:nvPr/>
            </p14:nvContentPartPr>
            <p14:xfrm>
              <a:off x="1523640" y="201400"/>
              <a:ext cx="6579000" cy="550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640" y="183760"/>
                <a:ext cx="661464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14:cNvPr>
              <p14:cNvContentPartPr/>
              <p14:nvPr/>
            </p14:nvContentPartPr>
            <p14:xfrm>
              <a:off x="4367280" y="1045960"/>
              <a:ext cx="253080" cy="139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9280" y="1028320"/>
                <a:ext cx="288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14:cNvPr>
              <p14:cNvContentPartPr/>
              <p14:nvPr/>
            </p14:nvContentPartPr>
            <p14:xfrm>
              <a:off x="4875600" y="1003840"/>
              <a:ext cx="115200" cy="234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57960" y="986200"/>
                <a:ext cx="1508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14:cNvPr>
              <p14:cNvContentPartPr/>
              <p14:nvPr/>
            </p14:nvContentPartPr>
            <p14:xfrm>
              <a:off x="6095640" y="821680"/>
              <a:ext cx="896040" cy="793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7640" y="803680"/>
                <a:ext cx="931680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14:cNvPr>
              <p14:cNvContentPartPr/>
              <p14:nvPr/>
            </p14:nvContentPartPr>
            <p14:xfrm>
              <a:off x="5089800" y="887200"/>
              <a:ext cx="692280" cy="646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1800" y="869210"/>
                <a:ext cx="727920" cy="682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14:cNvPr>
              <p14:cNvContentPartPr/>
              <p14:nvPr/>
            </p14:nvContentPartPr>
            <p14:xfrm>
              <a:off x="3717120" y="924280"/>
              <a:ext cx="428400" cy="264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99480" y="906280"/>
                <a:ext cx="464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14:cNvPr>
              <p14:cNvContentPartPr/>
              <p14:nvPr/>
            </p14:nvContentPartPr>
            <p14:xfrm>
              <a:off x="3200160" y="852280"/>
              <a:ext cx="298800" cy="316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82160" y="834640"/>
                <a:ext cx="3344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14:cNvPr>
              <p14:cNvContentPartPr/>
              <p14:nvPr/>
            </p14:nvContentPartPr>
            <p14:xfrm>
              <a:off x="7301640" y="822760"/>
              <a:ext cx="34200" cy="347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83640" y="804760"/>
                <a:ext cx="698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14:cNvPr>
              <p14:cNvContentPartPr/>
              <p14:nvPr/>
            </p14:nvContentPartPr>
            <p14:xfrm>
              <a:off x="7203000" y="994120"/>
              <a:ext cx="2034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85000" y="976480"/>
                <a:ext cx="239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14:cNvPr>
              <p14:cNvContentPartPr/>
              <p14:nvPr/>
            </p14:nvContentPartPr>
            <p14:xfrm>
              <a:off x="7445280" y="855880"/>
              <a:ext cx="317880" cy="28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27640" y="837880"/>
                <a:ext cx="3535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14:cNvPr>
              <p14:cNvContentPartPr/>
              <p14:nvPr/>
            </p14:nvContentPartPr>
            <p14:xfrm>
              <a:off x="7777560" y="934360"/>
              <a:ext cx="106560" cy="20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59920" y="916720"/>
                <a:ext cx="1422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14:cNvPr>
              <p14:cNvContentPartPr/>
              <p14:nvPr/>
            </p14:nvContentPartPr>
            <p14:xfrm>
              <a:off x="7943880" y="962800"/>
              <a:ext cx="200160" cy="194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25880" y="945160"/>
                <a:ext cx="2358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14:cNvPr>
              <p14:cNvContentPartPr/>
              <p14:nvPr/>
            </p14:nvContentPartPr>
            <p14:xfrm>
              <a:off x="8402880" y="1000960"/>
              <a:ext cx="224640" cy="123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84880" y="983320"/>
                <a:ext cx="2602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14:cNvPr>
              <p14:cNvContentPartPr/>
              <p14:nvPr/>
            </p14:nvContentPartPr>
            <p14:xfrm>
              <a:off x="4117080" y="1290040"/>
              <a:ext cx="507960" cy="265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99080" y="1272040"/>
                <a:ext cx="5436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14:cNvPr>
              <p14:cNvContentPartPr/>
              <p14:nvPr/>
            </p14:nvContentPartPr>
            <p14:xfrm>
              <a:off x="3443880" y="1427560"/>
              <a:ext cx="568800" cy="349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26240" y="1409920"/>
                <a:ext cx="6044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14:cNvPr>
              <p14:cNvContentPartPr/>
              <p14:nvPr/>
            </p14:nvContentPartPr>
            <p14:xfrm>
              <a:off x="1940160" y="2194720"/>
              <a:ext cx="101880" cy="99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22160" y="2176720"/>
                <a:ext cx="1375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14:cNvPr>
              <p14:cNvContentPartPr/>
              <p14:nvPr/>
            </p14:nvContentPartPr>
            <p14:xfrm>
              <a:off x="3230400" y="1899880"/>
              <a:ext cx="276120" cy="37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12760" y="1881897"/>
                <a:ext cx="311760" cy="414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14:cNvPr>
              <p14:cNvContentPartPr/>
              <p14:nvPr/>
            </p14:nvContentPartPr>
            <p14:xfrm>
              <a:off x="3738720" y="1970800"/>
              <a:ext cx="189720" cy="304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20720" y="1952800"/>
                <a:ext cx="2253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14:cNvPr>
              <p14:cNvContentPartPr/>
              <p14:nvPr/>
            </p14:nvContentPartPr>
            <p14:xfrm>
              <a:off x="4032840" y="1970800"/>
              <a:ext cx="19440" cy="256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15200" y="1952800"/>
                <a:ext cx="55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14:cNvPr>
              <p14:cNvContentPartPr/>
              <p14:nvPr/>
            </p14:nvContentPartPr>
            <p14:xfrm>
              <a:off x="4141560" y="2032360"/>
              <a:ext cx="132480" cy="182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23920" y="2014720"/>
                <a:ext cx="1681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14:cNvPr>
              <p14:cNvContentPartPr/>
              <p14:nvPr/>
            </p14:nvContentPartPr>
            <p14:xfrm>
              <a:off x="4307520" y="2103640"/>
              <a:ext cx="190440" cy="131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89880" y="2086000"/>
                <a:ext cx="2260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14:cNvPr>
              <p14:cNvContentPartPr/>
              <p14:nvPr/>
            </p14:nvContentPartPr>
            <p14:xfrm>
              <a:off x="4541880" y="2062240"/>
              <a:ext cx="204480" cy="533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23880" y="2044240"/>
                <a:ext cx="24012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14:cNvPr>
              <p14:cNvContentPartPr/>
              <p14:nvPr/>
            </p14:nvContentPartPr>
            <p14:xfrm>
              <a:off x="5018160" y="1798000"/>
              <a:ext cx="21240" cy="397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00520" y="1780000"/>
                <a:ext cx="5688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14:cNvPr>
              <p14:cNvContentPartPr/>
              <p14:nvPr/>
            </p14:nvContentPartPr>
            <p14:xfrm>
              <a:off x="4917000" y="2019400"/>
              <a:ext cx="216000" cy="53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99000" y="2001400"/>
                <a:ext cx="251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14:cNvPr>
              <p14:cNvContentPartPr/>
              <p14:nvPr/>
            </p14:nvContentPartPr>
            <p14:xfrm>
              <a:off x="5233440" y="1787560"/>
              <a:ext cx="140760" cy="324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215440" y="1769920"/>
                <a:ext cx="1764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14:cNvPr>
              <p14:cNvContentPartPr/>
              <p14:nvPr/>
            </p14:nvContentPartPr>
            <p14:xfrm>
              <a:off x="5475000" y="1952080"/>
              <a:ext cx="142200" cy="192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57000" y="1934440"/>
                <a:ext cx="1778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14:cNvPr>
              <p14:cNvContentPartPr/>
              <p14:nvPr/>
            </p14:nvContentPartPr>
            <p14:xfrm>
              <a:off x="6466800" y="1848760"/>
              <a:ext cx="25200" cy="16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449160" y="1830760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14:cNvPr>
              <p14:cNvContentPartPr/>
              <p14:nvPr/>
            </p14:nvContentPartPr>
            <p14:xfrm>
              <a:off x="6636000" y="1919680"/>
              <a:ext cx="79560" cy="192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18000" y="1902040"/>
                <a:ext cx="1152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14:cNvPr>
              <p14:cNvContentPartPr/>
              <p14:nvPr/>
            </p14:nvContentPartPr>
            <p14:xfrm>
              <a:off x="7035600" y="1765240"/>
              <a:ext cx="221400" cy="583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17960" y="1747600"/>
                <a:ext cx="25704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14:cNvPr>
              <p14:cNvContentPartPr/>
              <p14:nvPr/>
            </p14:nvContentPartPr>
            <p14:xfrm>
              <a:off x="8625000" y="1900960"/>
              <a:ext cx="356040" cy="171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607360" y="1882960"/>
                <a:ext cx="3916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14:cNvPr>
              <p14:cNvContentPartPr/>
              <p14:nvPr/>
            </p14:nvContentPartPr>
            <p14:xfrm>
              <a:off x="7487400" y="1729240"/>
              <a:ext cx="1036800" cy="419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69760" y="1711240"/>
                <a:ext cx="107244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14:cNvPr>
              <p14:cNvContentPartPr/>
              <p14:nvPr/>
            </p14:nvContentPartPr>
            <p14:xfrm>
              <a:off x="5902320" y="1940200"/>
              <a:ext cx="617400" cy="187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884320" y="1922200"/>
                <a:ext cx="6530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14:cNvPr>
              <p14:cNvContentPartPr/>
              <p14:nvPr/>
            </p14:nvContentPartPr>
            <p14:xfrm>
              <a:off x="558480" y="1335040"/>
              <a:ext cx="1518480" cy="2667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40840" y="1317040"/>
                <a:ext cx="1554120" cy="27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52F767B-9611-4CCE-93EC-C76998BD9BEB}"/>
                  </a:ext>
                </a:extLst>
              </p14:cNvPr>
              <p14:cNvContentPartPr/>
              <p14:nvPr/>
            </p14:nvContentPartPr>
            <p14:xfrm>
              <a:off x="5079720" y="2326480"/>
              <a:ext cx="720000" cy="415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52F767B-9611-4CCE-93EC-C76998BD9BE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62080" y="2308496"/>
                <a:ext cx="755640" cy="451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3AFA915-8FB0-4ABA-80B7-30CAFEF99DCB}"/>
                  </a:ext>
                </a:extLst>
              </p14:cNvPr>
              <p14:cNvContentPartPr/>
              <p14:nvPr/>
            </p14:nvContentPartPr>
            <p14:xfrm>
              <a:off x="3718920" y="2381200"/>
              <a:ext cx="1178280" cy="579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3AFA915-8FB0-4ABA-80B7-30CAFEF99DC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700920" y="2363560"/>
                <a:ext cx="121392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AD46206-447B-4A55-8713-89937031FCA1}"/>
                  </a:ext>
                </a:extLst>
              </p14:cNvPr>
              <p14:cNvContentPartPr/>
              <p14:nvPr/>
            </p14:nvContentPartPr>
            <p14:xfrm>
              <a:off x="7426560" y="2346640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AD46206-447B-4A55-8713-89937031FCA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408560" y="2329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6D3AEA9-AD90-416B-8783-E3A05EF1B5A4}"/>
                  </a:ext>
                </a:extLst>
              </p14:cNvPr>
              <p14:cNvContentPartPr/>
              <p14:nvPr/>
            </p14:nvContentPartPr>
            <p14:xfrm>
              <a:off x="7600440" y="2448160"/>
              <a:ext cx="150840" cy="235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6D3AEA9-AD90-416B-8783-E3A05EF1B5A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582800" y="2430160"/>
                <a:ext cx="1864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9B66776-041D-47E3-98E9-1F226F2BA6A8}"/>
                  </a:ext>
                </a:extLst>
              </p14:cNvPr>
              <p14:cNvContentPartPr/>
              <p14:nvPr/>
            </p14:nvContentPartPr>
            <p14:xfrm>
              <a:off x="6522600" y="2427640"/>
              <a:ext cx="905760" cy="259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9B66776-041D-47E3-98E9-1F226F2BA6A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504600" y="2410000"/>
                <a:ext cx="9414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CF72AB0-A552-4048-96FF-D24FE607A40C}"/>
                  </a:ext>
                </a:extLst>
              </p14:cNvPr>
              <p14:cNvContentPartPr/>
              <p14:nvPr/>
            </p14:nvContentPartPr>
            <p14:xfrm>
              <a:off x="6126240" y="2447800"/>
              <a:ext cx="241920" cy="258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CF72AB0-A552-4048-96FF-D24FE607A40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108240" y="2429800"/>
                <a:ext cx="2775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38CF6D7-5D81-4FFE-A1CF-B2417A7193A4}"/>
                  </a:ext>
                </a:extLst>
              </p14:cNvPr>
              <p14:cNvContentPartPr/>
              <p14:nvPr/>
            </p14:nvContentPartPr>
            <p14:xfrm>
              <a:off x="1330320" y="2252680"/>
              <a:ext cx="1522800" cy="1357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38CF6D7-5D81-4FFE-A1CF-B2417A7193A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312680" y="2235035"/>
                <a:ext cx="1558440" cy="1393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5018D-8EF8-4A5B-84A3-AB8DAC252D99}"/>
                  </a:ext>
                </a:extLst>
              </p14:cNvPr>
              <p14:cNvContentPartPr/>
              <p14:nvPr/>
            </p14:nvContentPartPr>
            <p14:xfrm>
              <a:off x="2112960" y="987280"/>
              <a:ext cx="269280" cy="253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5018D-8EF8-4A5B-84A3-AB8DAC252D9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095296" y="969280"/>
                <a:ext cx="304968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460EFBB-E10C-4E64-B4D9-E58AD767D57A}"/>
                  </a:ext>
                </a:extLst>
              </p14:cNvPr>
              <p14:cNvContentPartPr/>
              <p14:nvPr/>
            </p14:nvContentPartPr>
            <p14:xfrm>
              <a:off x="3350640" y="3067720"/>
              <a:ext cx="296640" cy="36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460EFBB-E10C-4E64-B4D9-E58AD767D57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333000" y="3050080"/>
                <a:ext cx="3322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0E415EC-8698-415C-97C4-9DF27798FCDE}"/>
                  </a:ext>
                </a:extLst>
              </p14:cNvPr>
              <p14:cNvContentPartPr/>
              <p14:nvPr/>
            </p14:nvContentPartPr>
            <p14:xfrm>
              <a:off x="5587680" y="3131800"/>
              <a:ext cx="123480" cy="288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0E415EC-8698-415C-97C4-9DF27798FCD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569680" y="3114160"/>
                <a:ext cx="1591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49921DE-3652-46B1-ACED-48819DD74B14}"/>
                  </a:ext>
                </a:extLst>
              </p14:cNvPr>
              <p14:cNvContentPartPr/>
              <p14:nvPr/>
            </p14:nvContentPartPr>
            <p14:xfrm>
              <a:off x="5597760" y="2946400"/>
              <a:ext cx="152640" cy="81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49921DE-3652-46B1-ACED-48819DD74B1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79760" y="2928760"/>
                <a:ext cx="1882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6D465FF-3985-49C5-A5D7-AF114BC77728}"/>
                  </a:ext>
                </a:extLst>
              </p14:cNvPr>
              <p14:cNvContentPartPr/>
              <p14:nvPr/>
            </p14:nvContentPartPr>
            <p14:xfrm>
              <a:off x="6035880" y="3134320"/>
              <a:ext cx="368640" cy="2487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6D465FF-3985-49C5-A5D7-AF114BC7772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17880" y="3116680"/>
                <a:ext cx="4042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10DC08C-71C9-4A7F-AA0A-9F40735F8B23}"/>
                  </a:ext>
                </a:extLst>
              </p14:cNvPr>
              <p14:cNvContentPartPr/>
              <p14:nvPr/>
            </p14:nvContentPartPr>
            <p14:xfrm>
              <a:off x="6478320" y="3139000"/>
              <a:ext cx="235080" cy="190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10DC08C-71C9-4A7F-AA0A-9F40735F8B2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460320" y="3121000"/>
                <a:ext cx="2707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E7A1BB0-8B23-414C-B6D3-1C8E4B4C5012}"/>
                  </a:ext>
                </a:extLst>
              </p14:cNvPr>
              <p14:cNvContentPartPr/>
              <p14:nvPr/>
            </p14:nvContentPartPr>
            <p14:xfrm>
              <a:off x="7120200" y="3098680"/>
              <a:ext cx="348480" cy="209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E7A1BB0-8B23-414C-B6D3-1C8E4B4C501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102200" y="3080680"/>
                <a:ext cx="3841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41EA048-0BA0-4602-AE28-45E7367E66F4}"/>
                  </a:ext>
                </a:extLst>
              </p14:cNvPr>
              <p14:cNvContentPartPr/>
              <p14:nvPr/>
            </p14:nvContentPartPr>
            <p14:xfrm>
              <a:off x="6837600" y="2956120"/>
              <a:ext cx="157320" cy="332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41EA048-0BA0-4602-AE28-45E7367E66F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19600" y="2938480"/>
                <a:ext cx="19296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2753F53-51D7-40DF-8D21-49A20309D683}"/>
                  </a:ext>
                </a:extLst>
              </p14:cNvPr>
              <p14:cNvContentPartPr/>
              <p14:nvPr/>
            </p14:nvContentPartPr>
            <p14:xfrm>
              <a:off x="7744440" y="3118840"/>
              <a:ext cx="303120" cy="164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2753F53-51D7-40DF-8D21-49A20309D68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26440" y="3101200"/>
                <a:ext cx="3387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B123391-ECA8-4E8A-88F1-D5EA30BEC1F0}"/>
                  </a:ext>
                </a:extLst>
              </p14:cNvPr>
              <p14:cNvContentPartPr/>
              <p14:nvPr/>
            </p14:nvContentPartPr>
            <p14:xfrm>
              <a:off x="8198760" y="3128920"/>
              <a:ext cx="10440" cy="1213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B123391-ECA8-4E8A-88F1-D5EA30BEC1F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180760" y="3111280"/>
                <a:ext cx="460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B6F63DC-D601-4E03-9E22-A5F7B7FC5B76}"/>
                  </a:ext>
                </a:extLst>
              </p14:cNvPr>
              <p14:cNvContentPartPr/>
              <p14:nvPr/>
            </p14:nvContentPartPr>
            <p14:xfrm>
              <a:off x="8202720" y="2956120"/>
              <a:ext cx="16560" cy="219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B6F63DC-D601-4E03-9E22-A5F7B7FC5B7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85080" y="2938480"/>
                <a:ext cx="522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6883802-5AF9-48BC-AC61-E8EE197D808B}"/>
                  </a:ext>
                </a:extLst>
              </p14:cNvPr>
              <p14:cNvContentPartPr/>
              <p14:nvPr/>
            </p14:nvContentPartPr>
            <p14:xfrm>
              <a:off x="8330880" y="2885200"/>
              <a:ext cx="443160" cy="331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6883802-5AF9-48BC-AC61-E8EE197D808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312880" y="2867200"/>
                <a:ext cx="47880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03DC448-1948-47F4-8BF5-4A06CF08FB41}"/>
                  </a:ext>
                </a:extLst>
              </p14:cNvPr>
              <p14:cNvContentPartPr/>
              <p14:nvPr/>
            </p14:nvContentPartPr>
            <p14:xfrm>
              <a:off x="3952920" y="2986000"/>
              <a:ext cx="1292040" cy="9871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03DC448-1948-47F4-8BF5-4A06CF08FB4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35280" y="2968354"/>
                <a:ext cx="1327680" cy="1022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10E28E4-1E94-43BE-862B-3AFD6AC078B4}"/>
                  </a:ext>
                </a:extLst>
              </p14:cNvPr>
              <p14:cNvContentPartPr/>
              <p14:nvPr/>
            </p14:nvContentPartPr>
            <p14:xfrm>
              <a:off x="3464400" y="3726880"/>
              <a:ext cx="336600" cy="308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10E28E4-1E94-43BE-862B-3AFD6AC078B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446419" y="3708880"/>
                <a:ext cx="372202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973954F-2B6B-42D9-A282-03EA68186710}"/>
                  </a:ext>
                </a:extLst>
              </p14:cNvPr>
              <p14:cNvContentPartPr/>
              <p14:nvPr/>
            </p14:nvContentPartPr>
            <p14:xfrm>
              <a:off x="5635920" y="3809680"/>
              <a:ext cx="33120" cy="1004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973954F-2B6B-42D9-A282-03EA6818671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618280" y="3792040"/>
                <a:ext cx="687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36F5775-47DF-48ED-8CE9-418675E2FA8C}"/>
                  </a:ext>
                </a:extLst>
              </p14:cNvPr>
              <p14:cNvContentPartPr/>
              <p14:nvPr/>
            </p14:nvContentPartPr>
            <p14:xfrm>
              <a:off x="5607840" y="3646960"/>
              <a:ext cx="360" cy="126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36F5775-47DF-48ED-8CE9-418675E2FA8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589840" y="3628960"/>
                <a:ext cx="36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222653F-46F9-4DED-A719-5F91EA998ABA}"/>
                  </a:ext>
                </a:extLst>
              </p14:cNvPr>
              <p14:cNvContentPartPr/>
              <p14:nvPr/>
            </p14:nvContentPartPr>
            <p14:xfrm>
              <a:off x="5793240" y="3758560"/>
              <a:ext cx="142920" cy="192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222653F-46F9-4DED-A719-5F91EA998AB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775240" y="3740920"/>
                <a:ext cx="1785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879D28F-4A17-4636-8B91-2C3823EDE204}"/>
                  </a:ext>
                </a:extLst>
              </p14:cNvPr>
              <p14:cNvContentPartPr/>
              <p14:nvPr/>
            </p14:nvContentPartPr>
            <p14:xfrm>
              <a:off x="6326400" y="3607360"/>
              <a:ext cx="248400" cy="5936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879D28F-4A17-4636-8B91-2C3823EDE20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308400" y="3589720"/>
                <a:ext cx="284040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44E54D-5C97-44B2-ADD7-0DEC0123847F}"/>
                  </a:ext>
                </a:extLst>
              </p14:cNvPr>
              <p14:cNvContentPartPr/>
              <p14:nvPr/>
            </p14:nvContentPartPr>
            <p14:xfrm>
              <a:off x="1350840" y="2273560"/>
              <a:ext cx="540000" cy="317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44E54D-5C97-44B2-ADD7-0DEC0123847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32840" y="2255560"/>
                <a:ext cx="57564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70B4BFE-4C60-4FFA-8F4F-B1930094DA29}"/>
                  </a:ext>
                </a:extLst>
              </p14:cNvPr>
              <p14:cNvContentPartPr/>
              <p14:nvPr/>
            </p14:nvContentPartPr>
            <p14:xfrm>
              <a:off x="1767360" y="1862800"/>
              <a:ext cx="140400" cy="320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70B4BFE-4C60-4FFA-8F4F-B1930094DA2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749720" y="1845160"/>
                <a:ext cx="17604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E5B7A9D-87D9-4D9B-8118-B7B14881ABC2}"/>
                  </a:ext>
                </a:extLst>
              </p14:cNvPr>
              <p14:cNvContentPartPr/>
              <p14:nvPr/>
            </p14:nvContentPartPr>
            <p14:xfrm>
              <a:off x="2183880" y="2045320"/>
              <a:ext cx="64440" cy="57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E5B7A9D-87D9-4D9B-8118-B7B14881ABC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166240" y="2027680"/>
                <a:ext cx="1000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AAE79BF-9A7D-4B6A-9D0F-35FA14A218BC}"/>
                  </a:ext>
                </a:extLst>
              </p14:cNvPr>
              <p14:cNvContentPartPr/>
              <p14:nvPr/>
            </p14:nvContentPartPr>
            <p14:xfrm>
              <a:off x="2356680" y="1915360"/>
              <a:ext cx="100800" cy="6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AAE79BF-9A7D-4B6A-9D0F-35FA14A218B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339040" y="1897360"/>
                <a:ext cx="1364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462516-258D-4160-93D3-4F18DD1DFA6C}"/>
                  </a:ext>
                </a:extLst>
              </p14:cNvPr>
              <p14:cNvContentPartPr/>
              <p14:nvPr/>
            </p14:nvContentPartPr>
            <p14:xfrm>
              <a:off x="2569800" y="1836160"/>
              <a:ext cx="29520" cy="23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462516-258D-4160-93D3-4F18DD1DFA6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552160" y="1818520"/>
                <a:ext cx="651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F036E0D-7679-4EC2-93A0-B92E82F09159}"/>
                  </a:ext>
                </a:extLst>
              </p14:cNvPr>
              <p14:cNvContentPartPr/>
              <p14:nvPr/>
            </p14:nvContentPartPr>
            <p14:xfrm>
              <a:off x="2712360" y="1740760"/>
              <a:ext cx="25200" cy="16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F036E0D-7679-4EC2-93A0-B92E82F0915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694720" y="1723120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BC7C1C0-BF82-4A72-AA5A-9D26AD6FAF9A}"/>
                  </a:ext>
                </a:extLst>
              </p14:cNvPr>
              <p14:cNvContentPartPr/>
              <p14:nvPr/>
            </p14:nvContentPartPr>
            <p14:xfrm>
              <a:off x="2874720" y="1544920"/>
              <a:ext cx="184680" cy="121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BC7C1C0-BF82-4A72-AA5A-9D26AD6FAF9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857046" y="1526920"/>
                <a:ext cx="22039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12FC8E0-DA59-40D0-B014-3F2EEBC19525}"/>
                  </a:ext>
                </a:extLst>
              </p14:cNvPr>
              <p14:cNvContentPartPr/>
              <p14:nvPr/>
            </p14:nvContentPartPr>
            <p14:xfrm>
              <a:off x="2294760" y="1464280"/>
              <a:ext cx="112680" cy="282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12FC8E0-DA59-40D0-B014-3F2EEBC1952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277120" y="1446280"/>
                <a:ext cx="14832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A106D8D-B228-42E0-AAFB-60679025204E}"/>
                  </a:ext>
                </a:extLst>
              </p14:cNvPr>
              <p14:cNvContentPartPr/>
              <p14:nvPr/>
            </p14:nvContentPartPr>
            <p14:xfrm>
              <a:off x="2488800" y="1683160"/>
              <a:ext cx="56520" cy="94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A106D8D-B228-42E0-AAFB-60679025204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471160" y="1665520"/>
                <a:ext cx="921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3BF9219-352C-4D20-BC10-1110EE858780}"/>
                  </a:ext>
                </a:extLst>
              </p14:cNvPr>
              <p14:cNvContentPartPr/>
              <p14:nvPr/>
            </p14:nvContentPartPr>
            <p14:xfrm>
              <a:off x="2063280" y="1462120"/>
              <a:ext cx="151560" cy="41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3BF9219-352C-4D20-BC10-1110EE85878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045280" y="1444480"/>
                <a:ext cx="1872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2BEE29B-5233-428D-B8C7-720891F54825}"/>
                  </a:ext>
                </a:extLst>
              </p14:cNvPr>
              <p14:cNvContentPartPr/>
              <p14:nvPr/>
            </p14:nvContentPartPr>
            <p14:xfrm>
              <a:off x="1229160" y="1872880"/>
              <a:ext cx="830160" cy="4845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2BEE29B-5233-428D-B8C7-720891F5482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211160" y="1854880"/>
                <a:ext cx="86580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900F5C7-7AD9-4FC2-B5E3-3C9237D10AAA}"/>
                  </a:ext>
                </a:extLst>
              </p14:cNvPr>
              <p14:cNvContentPartPr/>
              <p14:nvPr/>
            </p14:nvContentPartPr>
            <p14:xfrm>
              <a:off x="2447040" y="4327360"/>
              <a:ext cx="506520" cy="2037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900F5C7-7AD9-4FC2-B5E3-3C9237D10AA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429400" y="4309392"/>
                <a:ext cx="542160" cy="239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C76C631-6036-4583-B263-113FBFF57A0C}"/>
                  </a:ext>
                </a:extLst>
              </p14:cNvPr>
              <p14:cNvContentPartPr/>
              <p14:nvPr/>
            </p14:nvContentPartPr>
            <p14:xfrm>
              <a:off x="3281160" y="4144840"/>
              <a:ext cx="2064240" cy="612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C76C631-6036-4583-B263-113FBFF57A0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263160" y="4127200"/>
                <a:ext cx="209988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69DE28B-B380-4C14-8B6E-302D487D1080}"/>
                  </a:ext>
                </a:extLst>
              </p14:cNvPr>
              <p14:cNvContentPartPr/>
              <p14:nvPr/>
            </p14:nvContentPartPr>
            <p14:xfrm>
              <a:off x="5785320" y="4175440"/>
              <a:ext cx="248400" cy="4190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69DE28B-B380-4C14-8B6E-302D487D108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767680" y="4157440"/>
                <a:ext cx="28404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C84A74D-B548-4968-98DB-F6ED89EBCBE5}"/>
                  </a:ext>
                </a:extLst>
              </p14:cNvPr>
              <p14:cNvContentPartPr/>
              <p14:nvPr/>
            </p14:nvContentPartPr>
            <p14:xfrm>
              <a:off x="6065040" y="4186960"/>
              <a:ext cx="336240" cy="3798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C84A74D-B548-4968-98DB-F6ED89EBCBE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047400" y="4169320"/>
                <a:ext cx="37188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EE6AC63-B201-4B32-B69B-A979D71AF4E3}"/>
                  </a:ext>
                </a:extLst>
              </p14:cNvPr>
              <p14:cNvContentPartPr/>
              <p14:nvPr/>
            </p14:nvContentPartPr>
            <p14:xfrm>
              <a:off x="6217680" y="4357600"/>
              <a:ext cx="242280" cy="212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EE6AC63-B201-4B32-B69B-A979D71AF4E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199680" y="4339600"/>
                <a:ext cx="2779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433B88E8-886B-40F0-9B3D-C900232D4A9C}"/>
                  </a:ext>
                </a:extLst>
              </p14:cNvPr>
              <p14:cNvContentPartPr/>
              <p14:nvPr/>
            </p14:nvContentPartPr>
            <p14:xfrm>
              <a:off x="6505320" y="4352920"/>
              <a:ext cx="316440" cy="1702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433B88E8-886B-40F0-9B3D-C900232D4A9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487320" y="4335280"/>
                <a:ext cx="3520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2E73E15-9BFF-48E2-8981-9EA0A6CAD737}"/>
                  </a:ext>
                </a:extLst>
              </p14:cNvPr>
              <p14:cNvContentPartPr/>
              <p14:nvPr/>
            </p14:nvContentPartPr>
            <p14:xfrm>
              <a:off x="6856320" y="4348960"/>
              <a:ext cx="193680" cy="1731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2E73E15-9BFF-48E2-8981-9EA0A6CAD73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838680" y="4331320"/>
                <a:ext cx="2293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7F6DB34-9014-4B6C-B571-20D42A4D2705}"/>
                  </a:ext>
                </a:extLst>
              </p14:cNvPr>
              <p14:cNvContentPartPr/>
              <p14:nvPr/>
            </p14:nvContentPartPr>
            <p14:xfrm>
              <a:off x="7081320" y="4328440"/>
              <a:ext cx="124200" cy="191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7F6DB34-9014-4B6C-B571-20D42A4D270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063320" y="4310800"/>
                <a:ext cx="1598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D8DC8555-2C64-417B-BE9D-A0E8BCDD4229}"/>
                  </a:ext>
                </a:extLst>
              </p14:cNvPr>
              <p14:cNvContentPartPr/>
              <p14:nvPr/>
            </p14:nvContentPartPr>
            <p14:xfrm>
              <a:off x="7314600" y="4348600"/>
              <a:ext cx="305640" cy="1234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D8DC8555-2C64-417B-BE9D-A0E8BCDD422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296960" y="4330960"/>
                <a:ext cx="3412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310CF03-993D-4763-AA7D-F7E23A635653}"/>
                  </a:ext>
                </a:extLst>
              </p14:cNvPr>
              <p14:cNvContentPartPr/>
              <p14:nvPr/>
            </p14:nvContentPartPr>
            <p14:xfrm>
              <a:off x="7873680" y="4287400"/>
              <a:ext cx="226080" cy="2214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310CF03-993D-4763-AA7D-F7E23A63565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856040" y="4269400"/>
                <a:ext cx="2617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1D73201F-E758-4227-BBB9-8E7DE33C86ED}"/>
                  </a:ext>
                </a:extLst>
              </p14:cNvPr>
              <p14:cNvContentPartPr/>
              <p14:nvPr/>
            </p14:nvContentPartPr>
            <p14:xfrm>
              <a:off x="7914000" y="4105960"/>
              <a:ext cx="232560" cy="900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1D73201F-E758-4227-BBB9-8E7DE33C86ED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896360" y="4087960"/>
                <a:ext cx="2682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9B24ABE-8ADE-4D94-9BF4-92D983E0E0B0}"/>
                  </a:ext>
                </a:extLst>
              </p14:cNvPr>
              <p14:cNvContentPartPr/>
              <p14:nvPr/>
            </p14:nvContentPartPr>
            <p14:xfrm>
              <a:off x="8433120" y="4134760"/>
              <a:ext cx="187200" cy="6195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9B24ABE-8ADE-4D94-9BF4-92D983E0E0B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415120" y="4116760"/>
                <a:ext cx="22284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374B21DF-4F0F-4123-8C35-79B489085C34}"/>
                  </a:ext>
                </a:extLst>
              </p14:cNvPr>
              <p14:cNvContentPartPr/>
              <p14:nvPr/>
            </p14:nvContentPartPr>
            <p14:xfrm>
              <a:off x="2280720" y="4785280"/>
              <a:ext cx="118080" cy="225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374B21DF-4F0F-4123-8C35-79B489085C3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262720" y="4767280"/>
                <a:ext cx="1537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E84CEFC-E7A0-4D53-BD93-6D0E022CDB10}"/>
                  </a:ext>
                </a:extLst>
              </p14:cNvPr>
              <p14:cNvContentPartPr/>
              <p14:nvPr/>
            </p14:nvContentPartPr>
            <p14:xfrm>
              <a:off x="432840" y="4144120"/>
              <a:ext cx="1659960" cy="86400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E84CEFC-E7A0-4D53-BD93-6D0E022CDB1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14844" y="4126120"/>
                <a:ext cx="1695592" cy="89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06139CD1-B00D-4762-A39E-8968CDA573D8}"/>
                  </a:ext>
                </a:extLst>
              </p14:cNvPr>
              <p14:cNvContentPartPr/>
              <p14:nvPr/>
            </p14:nvContentPartPr>
            <p14:xfrm>
              <a:off x="2763120" y="4754320"/>
              <a:ext cx="306720" cy="2966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06139CD1-B00D-4762-A39E-8968CDA573D8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745120" y="4736680"/>
                <a:ext cx="34236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87FCC1BD-398C-4813-95B3-A0202C16CB12}"/>
                  </a:ext>
                </a:extLst>
              </p14:cNvPr>
              <p14:cNvContentPartPr/>
              <p14:nvPr/>
            </p14:nvContentPartPr>
            <p14:xfrm>
              <a:off x="1066440" y="5150680"/>
              <a:ext cx="1930680" cy="155772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87FCC1BD-398C-4813-95B3-A0202C16CB1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048800" y="5133040"/>
                <a:ext cx="1966320" cy="15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E08F80-F64A-4C83-861F-78D8C55F4AFB}"/>
                  </a:ext>
                </a:extLst>
              </p14:cNvPr>
              <p14:cNvContentPartPr/>
              <p14:nvPr/>
            </p14:nvContentPartPr>
            <p14:xfrm>
              <a:off x="3583560" y="4927120"/>
              <a:ext cx="196200" cy="252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E08F80-F64A-4C83-861F-78D8C55F4AF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565560" y="4909480"/>
                <a:ext cx="23184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A481AD3-C7F1-42C2-9FCD-28A6D83D52A3}"/>
                  </a:ext>
                </a:extLst>
              </p14:cNvPr>
              <p14:cNvContentPartPr/>
              <p14:nvPr/>
            </p14:nvContentPartPr>
            <p14:xfrm>
              <a:off x="3545400" y="4886440"/>
              <a:ext cx="242640" cy="232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A481AD3-C7F1-42C2-9FCD-28A6D83D52A3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527400" y="4868800"/>
                <a:ext cx="27828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922042F-7064-4556-AA09-22D1384D463B}"/>
                  </a:ext>
                </a:extLst>
              </p14:cNvPr>
              <p14:cNvContentPartPr/>
              <p14:nvPr/>
            </p14:nvContentPartPr>
            <p14:xfrm>
              <a:off x="3520560" y="4988320"/>
              <a:ext cx="330120" cy="127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922042F-7064-4556-AA09-22D1384D463B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502920" y="4970320"/>
                <a:ext cx="3657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497C72F-B7EE-473E-825B-B1DF22545E90}"/>
                  </a:ext>
                </a:extLst>
              </p14:cNvPr>
              <p14:cNvContentPartPr/>
              <p14:nvPr/>
            </p14:nvContentPartPr>
            <p14:xfrm>
              <a:off x="3655920" y="4853680"/>
              <a:ext cx="79200" cy="2764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497C72F-B7EE-473E-825B-B1DF22545E90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637920" y="4835680"/>
                <a:ext cx="11484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AF715ED-96CF-4836-B63E-4468A21F2597}"/>
                  </a:ext>
                </a:extLst>
              </p14:cNvPr>
              <p14:cNvContentPartPr/>
              <p14:nvPr/>
            </p14:nvContentPartPr>
            <p14:xfrm>
              <a:off x="4106280" y="4903360"/>
              <a:ext cx="158040" cy="290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AF715ED-96CF-4836-B63E-4468A21F259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088640" y="4885360"/>
                <a:ext cx="1936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3DA5C07-A2D8-48B8-B43F-6B41D1774461}"/>
                  </a:ext>
                </a:extLst>
              </p14:cNvPr>
              <p14:cNvContentPartPr/>
              <p14:nvPr/>
            </p14:nvContentPartPr>
            <p14:xfrm>
              <a:off x="4346040" y="4957360"/>
              <a:ext cx="163440" cy="194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3DA5C07-A2D8-48B8-B43F-6B41D1774461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328400" y="4939720"/>
                <a:ext cx="19908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C09C93B-D82D-42A9-AE0A-88912E2F9012}"/>
                  </a:ext>
                </a:extLst>
              </p14:cNvPr>
              <p14:cNvContentPartPr/>
              <p14:nvPr/>
            </p14:nvContentPartPr>
            <p14:xfrm>
              <a:off x="4610280" y="4741720"/>
              <a:ext cx="336600" cy="3898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C09C93B-D82D-42A9-AE0A-88912E2F901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592280" y="4724080"/>
                <a:ext cx="37224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D9F293E-D514-445F-91E5-D1437FC361AC}"/>
                  </a:ext>
                </a:extLst>
              </p14:cNvPr>
              <p14:cNvContentPartPr/>
              <p14:nvPr/>
            </p14:nvContentPartPr>
            <p14:xfrm>
              <a:off x="5008080" y="4957360"/>
              <a:ext cx="11160" cy="146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D9F293E-D514-445F-91E5-D1437FC361AC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990080" y="4939720"/>
                <a:ext cx="46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60D0C4D-B3DD-4582-A5B8-E60C4A9E04B6}"/>
                  </a:ext>
                </a:extLst>
              </p14:cNvPr>
              <p14:cNvContentPartPr/>
              <p14:nvPr/>
            </p14:nvContentPartPr>
            <p14:xfrm>
              <a:off x="5049120" y="4856200"/>
              <a:ext cx="6840" cy="104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60D0C4D-B3DD-4582-A5B8-E60C4A9E04B6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031120" y="4838200"/>
                <a:ext cx="42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E8EEE05-C629-4621-85BC-55E09A573807}"/>
                  </a:ext>
                </a:extLst>
              </p14:cNvPr>
              <p14:cNvContentPartPr/>
              <p14:nvPr/>
            </p14:nvContentPartPr>
            <p14:xfrm>
              <a:off x="5170800" y="4906960"/>
              <a:ext cx="149400" cy="171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E8EEE05-C629-4621-85BC-55E09A573807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152800" y="4888960"/>
                <a:ext cx="1850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40D1629-7968-4205-AD29-B37CA8985134}"/>
                  </a:ext>
                </a:extLst>
              </p14:cNvPr>
              <p14:cNvContentPartPr/>
              <p14:nvPr/>
            </p14:nvContentPartPr>
            <p14:xfrm>
              <a:off x="5385720" y="4917040"/>
              <a:ext cx="100080" cy="1947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40D1629-7968-4205-AD29-B37CA898513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367720" y="4899400"/>
                <a:ext cx="1357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A4CD20B-7ACB-472B-8D7C-717E476AB0C4}"/>
                  </a:ext>
                </a:extLst>
              </p14:cNvPr>
              <p14:cNvContentPartPr/>
              <p14:nvPr/>
            </p14:nvContentPartPr>
            <p14:xfrm>
              <a:off x="5861640" y="4757200"/>
              <a:ext cx="245160" cy="694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A4CD20B-7ACB-472B-8D7C-717E476AB0C4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843640" y="4739560"/>
                <a:ext cx="280800" cy="72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B0DB5A4-38AD-4E1C-BF4C-64626A1394F6}"/>
                  </a:ext>
                </a:extLst>
              </p14:cNvPr>
              <p14:cNvContentPartPr/>
              <p14:nvPr/>
            </p14:nvContentPartPr>
            <p14:xfrm>
              <a:off x="6377520" y="5008480"/>
              <a:ext cx="124920" cy="1544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B0DB5A4-38AD-4E1C-BF4C-64626A1394F6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359520" y="4990840"/>
                <a:ext cx="1605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080BA5F-6C0A-47F3-9A22-2AAC26532ED8}"/>
                  </a:ext>
                </a:extLst>
              </p14:cNvPr>
              <p14:cNvContentPartPr/>
              <p14:nvPr/>
            </p14:nvContentPartPr>
            <p14:xfrm>
              <a:off x="6574440" y="5018560"/>
              <a:ext cx="150480" cy="130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080BA5F-6C0A-47F3-9A22-2AAC26532ED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556440" y="5000920"/>
                <a:ext cx="1861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5A019B8-2080-425D-AE17-1891AF9C6C9E}"/>
                  </a:ext>
                </a:extLst>
              </p14:cNvPr>
              <p14:cNvContentPartPr/>
              <p14:nvPr/>
            </p14:nvContentPartPr>
            <p14:xfrm>
              <a:off x="6776400" y="5002720"/>
              <a:ext cx="118440" cy="1789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5A019B8-2080-425D-AE17-1891AF9C6C9E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758400" y="4984720"/>
                <a:ext cx="1540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E663D7E-BFF0-478C-9CEC-FDDADDBF043F}"/>
                  </a:ext>
                </a:extLst>
              </p14:cNvPr>
              <p14:cNvContentPartPr/>
              <p14:nvPr/>
            </p14:nvContentPartPr>
            <p14:xfrm>
              <a:off x="6969360" y="4998400"/>
              <a:ext cx="155160" cy="1792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E663D7E-BFF0-478C-9CEC-FDDADDBF043F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951720" y="4980400"/>
                <a:ext cx="1908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FAD8443-E267-4B5F-8E9C-207870A003B0}"/>
                  </a:ext>
                </a:extLst>
              </p14:cNvPr>
              <p14:cNvContentPartPr/>
              <p14:nvPr/>
            </p14:nvContentPartPr>
            <p14:xfrm>
              <a:off x="7156560" y="4728400"/>
              <a:ext cx="455400" cy="4312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FAD8443-E267-4B5F-8E9C-207870A003B0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138560" y="4710760"/>
                <a:ext cx="49104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C0150C3-6923-433E-9A15-8AB7135CF539}"/>
                  </a:ext>
                </a:extLst>
              </p14:cNvPr>
              <p14:cNvContentPartPr/>
              <p14:nvPr/>
            </p14:nvContentPartPr>
            <p14:xfrm>
              <a:off x="7406400" y="4957360"/>
              <a:ext cx="193680" cy="187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C0150C3-6923-433E-9A15-8AB7135CF539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388760" y="4939720"/>
                <a:ext cx="2293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37BC179-A84A-4FCE-A34B-70F3EE7E4DEE}"/>
                  </a:ext>
                </a:extLst>
              </p14:cNvPr>
              <p14:cNvContentPartPr/>
              <p14:nvPr/>
            </p14:nvContentPartPr>
            <p14:xfrm>
              <a:off x="7691160" y="4967800"/>
              <a:ext cx="177480" cy="1652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37BC179-A84A-4FCE-A34B-70F3EE7E4DEE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673520" y="4950160"/>
                <a:ext cx="2131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8C5F62A-F6C5-410A-A8D0-8B25856BE851}"/>
                  </a:ext>
                </a:extLst>
              </p14:cNvPr>
              <p14:cNvContentPartPr/>
              <p14:nvPr/>
            </p14:nvContentPartPr>
            <p14:xfrm>
              <a:off x="8026320" y="4918480"/>
              <a:ext cx="502560" cy="252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8C5F62A-F6C5-410A-A8D0-8B25856BE851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008333" y="4900480"/>
                <a:ext cx="538174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A8F7A23-BA85-4E6F-A5BF-7645EFD8F613}"/>
                  </a:ext>
                </a:extLst>
              </p14:cNvPr>
              <p14:cNvContentPartPr/>
              <p14:nvPr/>
            </p14:nvContentPartPr>
            <p14:xfrm>
              <a:off x="3464760" y="5485840"/>
              <a:ext cx="20520" cy="1184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A8F7A23-BA85-4E6F-A5BF-7645EFD8F61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446760" y="5468200"/>
                <a:ext cx="561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F2E05AA5-D7BE-451F-BD7A-D28501AAA16C}"/>
                  </a:ext>
                </a:extLst>
              </p14:cNvPr>
              <p14:cNvContentPartPr/>
              <p14:nvPr/>
            </p14:nvContentPartPr>
            <p14:xfrm>
              <a:off x="3435240" y="5313400"/>
              <a:ext cx="19080" cy="352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2E05AA5-D7BE-451F-BD7A-D28501AAA16C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417600" y="5295760"/>
                <a:ext cx="547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9AD6879-52A1-4BDF-9847-D6082AD1D479}"/>
                  </a:ext>
                </a:extLst>
              </p14:cNvPr>
              <p14:cNvContentPartPr/>
              <p14:nvPr/>
            </p14:nvContentPartPr>
            <p14:xfrm>
              <a:off x="3642240" y="5425360"/>
              <a:ext cx="105120" cy="1944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9AD6879-52A1-4BDF-9847-D6082AD1D479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624600" y="5407360"/>
                <a:ext cx="1407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567F5F5-004B-4884-B93C-5C01112041D5}"/>
                  </a:ext>
                </a:extLst>
              </p14:cNvPr>
              <p14:cNvContentPartPr/>
              <p14:nvPr/>
            </p14:nvContentPartPr>
            <p14:xfrm>
              <a:off x="4083960" y="5397640"/>
              <a:ext cx="264960" cy="3578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567F5F5-004B-4884-B93C-5C01112041D5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066320" y="5380000"/>
                <a:ext cx="30060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0D042E7B-693A-4CCF-A91C-840675546027}"/>
                  </a:ext>
                </a:extLst>
              </p14:cNvPr>
              <p14:cNvContentPartPr/>
              <p14:nvPr/>
            </p14:nvContentPartPr>
            <p14:xfrm>
              <a:off x="1767360" y="6034480"/>
              <a:ext cx="742320" cy="765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0D042E7B-693A-4CCF-A91C-840675546027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749720" y="6016832"/>
                <a:ext cx="777960" cy="801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B4EDBCC-981F-498C-8233-1A1923B7DD96}"/>
                  </a:ext>
                </a:extLst>
              </p14:cNvPr>
              <p14:cNvContentPartPr/>
              <p14:nvPr/>
            </p14:nvContentPartPr>
            <p14:xfrm>
              <a:off x="5103120" y="5379280"/>
              <a:ext cx="197280" cy="336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B4EDBCC-981F-498C-8233-1A1923B7DD96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085480" y="5361280"/>
                <a:ext cx="2329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E45714B-00B8-4FB9-BA71-F74C50528043}"/>
                  </a:ext>
                </a:extLst>
              </p14:cNvPr>
              <p14:cNvContentPartPr/>
              <p14:nvPr/>
            </p14:nvContentPartPr>
            <p14:xfrm>
              <a:off x="5424960" y="5486200"/>
              <a:ext cx="202680" cy="104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E45714B-00B8-4FB9-BA71-F74C50528043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5407320" y="5468200"/>
                <a:ext cx="238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D0AAD16-B578-4EDE-83B6-254526D322B4}"/>
                  </a:ext>
                </a:extLst>
              </p14:cNvPr>
              <p14:cNvContentPartPr/>
              <p14:nvPr/>
            </p14:nvContentPartPr>
            <p14:xfrm>
              <a:off x="5475720" y="5567200"/>
              <a:ext cx="142200" cy="10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D0AAD16-B578-4EDE-83B6-254526D322B4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5457720" y="5549560"/>
                <a:ext cx="177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61320FCA-798B-4466-B9E6-83A7A9881240}"/>
                  </a:ext>
                </a:extLst>
              </p14:cNvPr>
              <p14:cNvContentPartPr/>
              <p14:nvPr/>
            </p14:nvContentPartPr>
            <p14:xfrm>
              <a:off x="4724040" y="5262280"/>
              <a:ext cx="142920" cy="4824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61320FCA-798B-4466-B9E6-83A7A9881240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706040" y="5244640"/>
                <a:ext cx="17856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C120124-87C3-43B3-A52D-9AD59CABB5A6}"/>
                  </a:ext>
                </a:extLst>
              </p14:cNvPr>
              <p14:cNvContentPartPr/>
              <p14:nvPr/>
            </p14:nvContentPartPr>
            <p14:xfrm>
              <a:off x="5841480" y="5373160"/>
              <a:ext cx="101520" cy="1850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C120124-87C3-43B3-A52D-9AD59CABB5A6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823840" y="5355160"/>
                <a:ext cx="1371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D5C213B9-81E4-466D-9881-E32612C7E04C}"/>
                  </a:ext>
                </a:extLst>
              </p14:cNvPr>
              <p14:cNvContentPartPr/>
              <p14:nvPr/>
            </p14:nvContentPartPr>
            <p14:xfrm>
              <a:off x="6060360" y="5400880"/>
              <a:ext cx="208080" cy="2052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D5C213B9-81E4-466D-9881-E32612C7E04C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6042720" y="5382880"/>
                <a:ext cx="2437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089D461-3D9A-4E0B-A348-92E3E4E74011}"/>
                  </a:ext>
                </a:extLst>
              </p14:cNvPr>
              <p14:cNvContentPartPr/>
              <p14:nvPr/>
            </p14:nvContentPartPr>
            <p14:xfrm>
              <a:off x="6342600" y="5455600"/>
              <a:ext cx="27720" cy="1162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089D461-3D9A-4E0B-A348-92E3E4E74011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6324960" y="5437600"/>
                <a:ext cx="633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9FA31F22-BF90-46AA-A116-16DF1FE2310A}"/>
                  </a:ext>
                </a:extLst>
              </p14:cNvPr>
              <p14:cNvContentPartPr/>
              <p14:nvPr/>
            </p14:nvContentPartPr>
            <p14:xfrm>
              <a:off x="6390480" y="5302960"/>
              <a:ext cx="360" cy="3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9FA31F22-BF90-46AA-A116-16DF1FE2310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72480" y="5285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BCEC4495-C3E1-40D9-BB47-CE3B99E366CF}"/>
                  </a:ext>
                </a:extLst>
              </p14:cNvPr>
              <p14:cNvContentPartPr/>
              <p14:nvPr/>
            </p14:nvContentPartPr>
            <p14:xfrm>
              <a:off x="6491640" y="5369200"/>
              <a:ext cx="245160" cy="2491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BCEC4495-C3E1-40D9-BB47-CE3B99E366CF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6474000" y="5351560"/>
                <a:ext cx="28080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A997C254-E457-4970-A233-1F363714A19D}"/>
                  </a:ext>
                </a:extLst>
              </p14:cNvPr>
              <p14:cNvContentPartPr/>
              <p14:nvPr/>
            </p14:nvContentPartPr>
            <p14:xfrm>
              <a:off x="6877560" y="5377120"/>
              <a:ext cx="153360" cy="3618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A997C254-E457-4970-A233-1F363714A19D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6859920" y="5359120"/>
                <a:ext cx="18900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6B2946D-95AE-4FD4-9DDD-30E880C69F5C}"/>
                  </a:ext>
                </a:extLst>
              </p14:cNvPr>
              <p14:cNvContentPartPr/>
              <p14:nvPr/>
            </p14:nvContentPartPr>
            <p14:xfrm>
              <a:off x="568920" y="1940200"/>
              <a:ext cx="1049040" cy="11156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6B2946D-95AE-4FD4-9DDD-30E880C69F5C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550920" y="1922200"/>
                <a:ext cx="1084680" cy="11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5A80C1A3-8C24-4C1A-AE49-AFF39F9FC53F}"/>
                  </a:ext>
                </a:extLst>
              </p14:cNvPr>
              <p14:cNvContentPartPr/>
              <p14:nvPr/>
            </p14:nvContentPartPr>
            <p14:xfrm>
              <a:off x="852960" y="1383640"/>
              <a:ext cx="772560" cy="4129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5A80C1A3-8C24-4C1A-AE49-AFF39F9FC53F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835312" y="1365640"/>
                <a:ext cx="808217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C3C2A298-B755-419B-AF17-BF28BFE69C56}"/>
                  </a:ext>
                </a:extLst>
              </p14:cNvPr>
              <p14:cNvContentPartPr/>
              <p14:nvPr/>
            </p14:nvContentPartPr>
            <p14:xfrm>
              <a:off x="3438840" y="5800840"/>
              <a:ext cx="228960" cy="2750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C3C2A298-B755-419B-AF17-BF28BFE69C56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3421200" y="5783200"/>
                <a:ext cx="26460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B2021E2D-25F0-4279-AA55-C7438F0F869F}"/>
                  </a:ext>
                </a:extLst>
              </p14:cNvPr>
              <p14:cNvContentPartPr/>
              <p14:nvPr/>
            </p14:nvContentPartPr>
            <p14:xfrm>
              <a:off x="3413280" y="5821000"/>
              <a:ext cx="243360" cy="2142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B2021E2D-25F0-4279-AA55-C7438F0F869F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3395280" y="5803360"/>
                <a:ext cx="27900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8AA98F7E-B067-41FE-9119-B71448640BF3}"/>
                  </a:ext>
                </a:extLst>
              </p14:cNvPr>
              <p14:cNvContentPartPr/>
              <p14:nvPr/>
            </p14:nvContentPartPr>
            <p14:xfrm>
              <a:off x="3414360" y="5922880"/>
              <a:ext cx="253440" cy="1008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8AA98F7E-B067-41FE-9119-B71448640BF3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3396360" y="5905240"/>
                <a:ext cx="2890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962E2C49-56AE-4325-A486-89D6A19E162F}"/>
                  </a:ext>
                </a:extLst>
              </p14:cNvPr>
              <p14:cNvContentPartPr/>
              <p14:nvPr/>
            </p14:nvContentPartPr>
            <p14:xfrm>
              <a:off x="3505080" y="5790760"/>
              <a:ext cx="55440" cy="3247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962E2C49-56AE-4325-A486-89D6A19E162F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3487080" y="5773120"/>
                <a:ext cx="910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FFE18377-8046-4CED-A10E-CDC2E4E77BCF}"/>
                  </a:ext>
                </a:extLst>
              </p14:cNvPr>
              <p14:cNvContentPartPr/>
              <p14:nvPr/>
            </p14:nvContentPartPr>
            <p14:xfrm>
              <a:off x="3799560" y="5824240"/>
              <a:ext cx="913680" cy="3160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FFE18377-8046-4CED-A10E-CDC2E4E77BCF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3781560" y="5806260"/>
                <a:ext cx="949320" cy="351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77779562-DDCF-448C-B7C1-9DA4BAC14297}"/>
                  </a:ext>
                </a:extLst>
              </p14:cNvPr>
              <p14:cNvContentPartPr/>
              <p14:nvPr/>
            </p14:nvContentPartPr>
            <p14:xfrm>
              <a:off x="5069280" y="5945920"/>
              <a:ext cx="601560" cy="2012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77779562-DDCF-448C-B7C1-9DA4BAC14297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5051640" y="5927920"/>
                <a:ext cx="6372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AAFA5DAE-91F2-4475-B2CB-48D017F8B595}"/>
                  </a:ext>
                </a:extLst>
              </p14:cNvPr>
              <p14:cNvContentPartPr/>
              <p14:nvPr/>
            </p14:nvContentPartPr>
            <p14:xfrm>
              <a:off x="5262600" y="5790400"/>
              <a:ext cx="325080" cy="824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AAFA5DAE-91F2-4475-B2CB-48D017F8B595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5244600" y="5772400"/>
                <a:ext cx="3607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8AEFC739-D666-4847-8C92-9DD382EC344E}"/>
                  </a:ext>
                </a:extLst>
              </p14:cNvPr>
              <p14:cNvContentPartPr/>
              <p14:nvPr/>
            </p14:nvContentPartPr>
            <p14:xfrm>
              <a:off x="5892240" y="5973280"/>
              <a:ext cx="200160" cy="212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8AEFC739-D666-4847-8C92-9DD382EC344E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5874600" y="5955280"/>
                <a:ext cx="2358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D2136FFE-F00F-40A1-A81A-21E6B5B87F7A}"/>
                  </a:ext>
                </a:extLst>
              </p14:cNvPr>
              <p14:cNvContentPartPr/>
              <p14:nvPr/>
            </p14:nvContentPartPr>
            <p14:xfrm>
              <a:off x="5882520" y="6103960"/>
              <a:ext cx="212400" cy="126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D2136FFE-F00F-40A1-A81A-21E6B5B87F7A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5864520" y="6085960"/>
                <a:ext cx="2480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B74E0DE3-400E-44A0-8E89-BABB793705AB}"/>
                  </a:ext>
                </a:extLst>
              </p14:cNvPr>
              <p14:cNvContentPartPr/>
              <p14:nvPr/>
            </p14:nvContentPartPr>
            <p14:xfrm>
              <a:off x="5868480" y="5881840"/>
              <a:ext cx="256680" cy="208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B74E0DE3-400E-44A0-8E89-BABB793705AB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5850840" y="5864200"/>
                <a:ext cx="2923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B614F588-0FED-4024-8BE9-F82F709A1710}"/>
                  </a:ext>
                </a:extLst>
              </p14:cNvPr>
              <p14:cNvContentPartPr/>
              <p14:nvPr/>
            </p14:nvContentPartPr>
            <p14:xfrm>
              <a:off x="6260880" y="5729200"/>
              <a:ext cx="515880" cy="4176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B614F588-0FED-4024-8BE9-F82F709A1710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6243228" y="5711560"/>
                <a:ext cx="551545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4C905C93-8103-4BBE-BF5C-14EB86EA532D}"/>
                  </a:ext>
                </a:extLst>
              </p14:cNvPr>
              <p14:cNvContentPartPr/>
              <p14:nvPr/>
            </p14:nvContentPartPr>
            <p14:xfrm>
              <a:off x="7475160" y="5893360"/>
              <a:ext cx="419400" cy="1515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4C905C93-8103-4BBE-BF5C-14EB86EA532D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7457175" y="5875720"/>
                <a:ext cx="455009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25134D76-D448-4850-B6FB-64943114CD89}"/>
                  </a:ext>
                </a:extLst>
              </p14:cNvPr>
              <p14:cNvContentPartPr/>
              <p14:nvPr/>
            </p14:nvContentPartPr>
            <p14:xfrm>
              <a:off x="7117320" y="5843320"/>
              <a:ext cx="255600" cy="2311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25134D76-D448-4850-B6FB-64943114CD89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7099320" y="5825348"/>
                <a:ext cx="291240" cy="266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BF6C212-23E3-45C2-95A8-81D6F2A0D0F6}"/>
                  </a:ext>
                </a:extLst>
              </p14:cNvPr>
              <p14:cNvContentPartPr/>
              <p14:nvPr/>
            </p14:nvContentPartPr>
            <p14:xfrm>
              <a:off x="8773680" y="5729920"/>
              <a:ext cx="14760" cy="320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BF6C212-23E3-45C2-95A8-81D6F2A0D0F6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8756040" y="5711920"/>
                <a:ext cx="504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C602B6E2-35C0-4283-853A-F62462A009F0}"/>
                  </a:ext>
                </a:extLst>
              </p14:cNvPr>
              <p14:cNvContentPartPr/>
              <p14:nvPr/>
            </p14:nvContentPartPr>
            <p14:xfrm>
              <a:off x="8137920" y="5850160"/>
              <a:ext cx="761400" cy="3225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C602B6E2-35C0-4283-853A-F62462A009F0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8120272" y="5832160"/>
                <a:ext cx="797057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A78CFB08-E1D4-4B42-910C-12D75336D304}"/>
                  </a:ext>
                </a:extLst>
              </p14:cNvPr>
              <p14:cNvContentPartPr/>
              <p14:nvPr/>
            </p14:nvContentPartPr>
            <p14:xfrm>
              <a:off x="1905600" y="5350840"/>
              <a:ext cx="299160" cy="2372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A78CFB08-E1D4-4B42-910C-12D75336D304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887600" y="5332840"/>
                <a:ext cx="33480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CC5C36DF-C97D-4FE5-BF00-1CAC538AF6D9}"/>
                  </a:ext>
                </a:extLst>
              </p14:cNvPr>
              <p14:cNvContentPartPr/>
              <p14:nvPr/>
            </p14:nvContentPartPr>
            <p14:xfrm>
              <a:off x="2136960" y="5105400"/>
              <a:ext cx="149040" cy="2966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CC5C36DF-C97D-4FE5-BF00-1CAC538AF6D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118960" y="5087760"/>
                <a:ext cx="184680" cy="33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0723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7BA99FF-593D-49A6-A27B-4EF573D9EE43}"/>
                  </a:ext>
                </a:extLst>
              </p14:cNvPr>
              <p14:cNvContentPartPr/>
              <p14:nvPr/>
            </p14:nvContentPartPr>
            <p14:xfrm>
              <a:off x="233400" y="149200"/>
              <a:ext cx="8580240" cy="785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7BA99FF-593D-49A6-A27B-4EF573D9EE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400" y="131200"/>
                <a:ext cx="8615880" cy="82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127923-B627-4036-A681-D007837D30D5}"/>
                  </a:ext>
                </a:extLst>
              </p14:cNvPr>
              <p14:cNvContentPartPr/>
              <p14:nvPr/>
            </p14:nvContentPartPr>
            <p14:xfrm>
              <a:off x="646320" y="1103560"/>
              <a:ext cx="1245960" cy="458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127923-B627-4036-A681-D007837D30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675" y="1085920"/>
                <a:ext cx="128161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F81480C-CCAD-4BDA-B07D-4EEF5EDDBBB5}"/>
                  </a:ext>
                </a:extLst>
              </p14:cNvPr>
              <p14:cNvContentPartPr/>
              <p14:nvPr/>
            </p14:nvContentPartPr>
            <p14:xfrm>
              <a:off x="3088200" y="1273120"/>
              <a:ext cx="155880" cy="16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F81480C-CCAD-4BDA-B07D-4EEF5EDDBB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70560" y="1255480"/>
                <a:ext cx="1915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507C594-40A2-43D4-8034-F6552633A6C1}"/>
                  </a:ext>
                </a:extLst>
              </p14:cNvPr>
              <p14:cNvContentPartPr/>
              <p14:nvPr/>
            </p14:nvContentPartPr>
            <p14:xfrm>
              <a:off x="3078120" y="1371040"/>
              <a:ext cx="18288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507C594-40A2-43D4-8034-F6552633A6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0120" y="1353040"/>
                <a:ext cx="218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251159A-87D1-481C-89C7-D4CE2C3946E2}"/>
                  </a:ext>
                </a:extLst>
              </p14:cNvPr>
              <p14:cNvContentPartPr/>
              <p14:nvPr/>
            </p14:nvContentPartPr>
            <p14:xfrm>
              <a:off x="2103960" y="1236760"/>
              <a:ext cx="806040" cy="225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251159A-87D1-481C-89C7-D4CE2C3946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86320" y="1219120"/>
                <a:ext cx="8416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C0CC05A-F89C-45E0-B4C3-CF787A2D4BAA}"/>
                  </a:ext>
                </a:extLst>
              </p14:cNvPr>
              <p14:cNvContentPartPr/>
              <p14:nvPr/>
            </p14:nvContentPartPr>
            <p14:xfrm>
              <a:off x="3473400" y="901960"/>
              <a:ext cx="861840" cy="435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C0CC05A-F89C-45E0-B4C3-CF787A2D4B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55400" y="884320"/>
                <a:ext cx="89748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A4A6E06-6D34-414B-BB97-2141D05498AA}"/>
                  </a:ext>
                </a:extLst>
              </p14:cNvPr>
              <p14:cNvContentPartPr/>
              <p14:nvPr/>
            </p14:nvContentPartPr>
            <p14:xfrm>
              <a:off x="4545480" y="934360"/>
              <a:ext cx="1060560" cy="3571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A4A6E06-6D34-414B-BB97-2141D05498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27840" y="916720"/>
                <a:ext cx="109620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AAA08A-40A5-4812-9A83-CFB2537A12F0}"/>
                  </a:ext>
                </a:extLst>
              </p14:cNvPr>
              <p14:cNvContentPartPr/>
              <p14:nvPr/>
            </p14:nvContentPartPr>
            <p14:xfrm>
              <a:off x="5740680" y="883600"/>
              <a:ext cx="151920" cy="433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AAA08A-40A5-4812-9A83-CFB2537A12F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22680" y="865960"/>
                <a:ext cx="187560" cy="46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813494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14:cNvPr>
              <p14:cNvContentPartPr/>
              <p14:nvPr/>
            </p14:nvContentPartPr>
            <p14:xfrm>
              <a:off x="1523640" y="201400"/>
              <a:ext cx="6579000" cy="550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D45681-275E-4314-97E9-F283DA5E86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640" y="183760"/>
                <a:ext cx="661464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14:cNvPr>
              <p14:cNvContentPartPr/>
              <p14:nvPr/>
            </p14:nvContentPartPr>
            <p14:xfrm>
              <a:off x="4367280" y="1045960"/>
              <a:ext cx="253080" cy="139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31F5098-D284-4148-9AEB-417F662796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9280" y="1028320"/>
                <a:ext cx="288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14:cNvPr>
              <p14:cNvContentPartPr/>
              <p14:nvPr/>
            </p14:nvContentPartPr>
            <p14:xfrm>
              <a:off x="4875600" y="1003840"/>
              <a:ext cx="115200" cy="234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59EA23E-3377-4F3A-8629-A10A563148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57960" y="986200"/>
                <a:ext cx="1508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14:cNvPr>
              <p14:cNvContentPartPr/>
              <p14:nvPr/>
            </p14:nvContentPartPr>
            <p14:xfrm>
              <a:off x="6095640" y="821680"/>
              <a:ext cx="896040" cy="793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FE0E30A-CF64-4ED6-80BB-2E3624AD079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7640" y="803680"/>
                <a:ext cx="931680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14:cNvPr>
              <p14:cNvContentPartPr/>
              <p14:nvPr/>
            </p14:nvContentPartPr>
            <p14:xfrm>
              <a:off x="5089800" y="887200"/>
              <a:ext cx="692280" cy="646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EA38FBF-A175-44A2-AE44-57698E60C6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1800" y="869210"/>
                <a:ext cx="727920" cy="682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14:cNvPr>
              <p14:cNvContentPartPr/>
              <p14:nvPr/>
            </p14:nvContentPartPr>
            <p14:xfrm>
              <a:off x="3717120" y="924280"/>
              <a:ext cx="428400" cy="264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928866-06DE-4423-9073-7B9C7A1DCF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99480" y="906280"/>
                <a:ext cx="464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14:cNvPr>
              <p14:cNvContentPartPr/>
              <p14:nvPr/>
            </p14:nvContentPartPr>
            <p14:xfrm>
              <a:off x="3200160" y="852280"/>
              <a:ext cx="298800" cy="316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89AC88E-9733-4437-8C71-3B0EBA7BA7D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82160" y="834640"/>
                <a:ext cx="3344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14:cNvPr>
              <p14:cNvContentPartPr/>
              <p14:nvPr/>
            </p14:nvContentPartPr>
            <p14:xfrm>
              <a:off x="7301640" y="822760"/>
              <a:ext cx="34200" cy="347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015EAF-C308-4A68-8E30-E29AFAF1915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83640" y="804760"/>
                <a:ext cx="698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14:cNvPr>
              <p14:cNvContentPartPr/>
              <p14:nvPr/>
            </p14:nvContentPartPr>
            <p14:xfrm>
              <a:off x="7203000" y="994120"/>
              <a:ext cx="2034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FA9645-A809-463D-94B0-31A0EDFDBEA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85000" y="976480"/>
                <a:ext cx="239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14:cNvPr>
              <p14:cNvContentPartPr/>
              <p14:nvPr/>
            </p14:nvContentPartPr>
            <p14:xfrm>
              <a:off x="7445280" y="855880"/>
              <a:ext cx="317880" cy="28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859F9E-7E32-4497-B1F0-5DDF3BDBB09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27640" y="837880"/>
                <a:ext cx="3535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14:cNvPr>
              <p14:cNvContentPartPr/>
              <p14:nvPr/>
            </p14:nvContentPartPr>
            <p14:xfrm>
              <a:off x="7777560" y="934360"/>
              <a:ext cx="106560" cy="20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4772DD-C178-41CB-A592-846D5AB54F2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59920" y="916720"/>
                <a:ext cx="1422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14:cNvPr>
              <p14:cNvContentPartPr/>
              <p14:nvPr/>
            </p14:nvContentPartPr>
            <p14:xfrm>
              <a:off x="7943880" y="962800"/>
              <a:ext cx="200160" cy="194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6D4DE-01C4-4678-ADF6-2BB46986220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25880" y="945160"/>
                <a:ext cx="2358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14:cNvPr>
              <p14:cNvContentPartPr/>
              <p14:nvPr/>
            </p14:nvContentPartPr>
            <p14:xfrm>
              <a:off x="8402880" y="1000960"/>
              <a:ext cx="224640" cy="123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74B9EB4-EA52-44BF-9061-F32745ED63A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84880" y="983320"/>
                <a:ext cx="2602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14:cNvPr>
              <p14:cNvContentPartPr/>
              <p14:nvPr/>
            </p14:nvContentPartPr>
            <p14:xfrm>
              <a:off x="4117080" y="1290040"/>
              <a:ext cx="507960" cy="265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B23C941-83DE-4F3E-9CB0-C13D0B6B710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99080" y="1272040"/>
                <a:ext cx="5436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14:cNvPr>
              <p14:cNvContentPartPr/>
              <p14:nvPr/>
            </p14:nvContentPartPr>
            <p14:xfrm>
              <a:off x="3443880" y="1427560"/>
              <a:ext cx="568800" cy="349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5C5E15-1093-4BDE-B913-6DF9E8D3C3C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26240" y="1409920"/>
                <a:ext cx="6044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14:cNvPr>
              <p14:cNvContentPartPr/>
              <p14:nvPr/>
            </p14:nvContentPartPr>
            <p14:xfrm>
              <a:off x="1940160" y="2194720"/>
              <a:ext cx="101880" cy="99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C6AFC72-9131-4C97-99E1-A3CA8222498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22160" y="2176720"/>
                <a:ext cx="1375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14:cNvPr>
              <p14:cNvContentPartPr/>
              <p14:nvPr/>
            </p14:nvContentPartPr>
            <p14:xfrm>
              <a:off x="3230400" y="1899880"/>
              <a:ext cx="276120" cy="37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2BAECA3-AF30-4D31-9557-DB87199FE9B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12760" y="1881897"/>
                <a:ext cx="311760" cy="414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14:cNvPr>
              <p14:cNvContentPartPr/>
              <p14:nvPr/>
            </p14:nvContentPartPr>
            <p14:xfrm>
              <a:off x="3738720" y="1970800"/>
              <a:ext cx="189720" cy="304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946281-EF79-420A-9639-139B574EFDD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20720" y="1952800"/>
                <a:ext cx="2253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14:cNvPr>
              <p14:cNvContentPartPr/>
              <p14:nvPr/>
            </p14:nvContentPartPr>
            <p14:xfrm>
              <a:off x="4032840" y="1970800"/>
              <a:ext cx="19440" cy="256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9B95B20-AAC6-4F8A-ABE8-34D8E51BA89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15200" y="1952800"/>
                <a:ext cx="55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14:cNvPr>
              <p14:cNvContentPartPr/>
              <p14:nvPr/>
            </p14:nvContentPartPr>
            <p14:xfrm>
              <a:off x="4141560" y="2032360"/>
              <a:ext cx="132480" cy="182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B8FA2F-EF5C-451E-ADF2-910438B6104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23920" y="2014720"/>
                <a:ext cx="1681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14:cNvPr>
              <p14:cNvContentPartPr/>
              <p14:nvPr/>
            </p14:nvContentPartPr>
            <p14:xfrm>
              <a:off x="4307520" y="2103640"/>
              <a:ext cx="190440" cy="131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69265E-97C3-4559-8479-CC61C97D3E0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89880" y="2086000"/>
                <a:ext cx="2260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14:cNvPr>
              <p14:cNvContentPartPr/>
              <p14:nvPr/>
            </p14:nvContentPartPr>
            <p14:xfrm>
              <a:off x="4541880" y="2062240"/>
              <a:ext cx="204480" cy="533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B74876B-2DAF-45AB-9401-53EC9AF7C3A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23880" y="2044240"/>
                <a:ext cx="24012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14:cNvPr>
              <p14:cNvContentPartPr/>
              <p14:nvPr/>
            </p14:nvContentPartPr>
            <p14:xfrm>
              <a:off x="5018160" y="1798000"/>
              <a:ext cx="21240" cy="397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803920-65E6-4629-A134-B4E1A9BBD00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00520" y="1780000"/>
                <a:ext cx="5688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14:cNvPr>
              <p14:cNvContentPartPr/>
              <p14:nvPr/>
            </p14:nvContentPartPr>
            <p14:xfrm>
              <a:off x="4917000" y="2019400"/>
              <a:ext cx="216000" cy="53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8840C3-BF5F-45AE-BFD7-6D00045CD09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99000" y="2001400"/>
                <a:ext cx="251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14:cNvPr>
              <p14:cNvContentPartPr/>
              <p14:nvPr/>
            </p14:nvContentPartPr>
            <p14:xfrm>
              <a:off x="5233440" y="1787560"/>
              <a:ext cx="140760" cy="324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E89F252-7EF7-41CD-94A0-A3A35ACE3ED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215440" y="1769920"/>
                <a:ext cx="1764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14:cNvPr>
              <p14:cNvContentPartPr/>
              <p14:nvPr/>
            </p14:nvContentPartPr>
            <p14:xfrm>
              <a:off x="5475000" y="1952080"/>
              <a:ext cx="142200" cy="192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A37A062-9360-43A1-B1E6-06954ECA4D0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57000" y="1934440"/>
                <a:ext cx="1778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14:cNvPr>
              <p14:cNvContentPartPr/>
              <p14:nvPr/>
            </p14:nvContentPartPr>
            <p14:xfrm>
              <a:off x="6466800" y="1848760"/>
              <a:ext cx="25200" cy="16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A68EEF6-B217-406C-A0DB-D076276BB6B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449160" y="1830760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14:cNvPr>
              <p14:cNvContentPartPr/>
              <p14:nvPr/>
            </p14:nvContentPartPr>
            <p14:xfrm>
              <a:off x="6636000" y="1919680"/>
              <a:ext cx="79560" cy="192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D7A6260-7368-450D-AD91-6419706D0EC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18000" y="1902040"/>
                <a:ext cx="1152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14:cNvPr>
              <p14:cNvContentPartPr/>
              <p14:nvPr/>
            </p14:nvContentPartPr>
            <p14:xfrm>
              <a:off x="7035600" y="1765240"/>
              <a:ext cx="221400" cy="583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4297006-4BA5-45C6-9523-2ACE04C1DC2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17960" y="1747600"/>
                <a:ext cx="25704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14:cNvPr>
              <p14:cNvContentPartPr/>
              <p14:nvPr/>
            </p14:nvContentPartPr>
            <p14:xfrm>
              <a:off x="8625000" y="1900960"/>
              <a:ext cx="356040" cy="171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19C31A3-6568-4928-9C53-1C959EF4AE6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607360" y="1882960"/>
                <a:ext cx="3916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14:cNvPr>
              <p14:cNvContentPartPr/>
              <p14:nvPr/>
            </p14:nvContentPartPr>
            <p14:xfrm>
              <a:off x="7487400" y="1729240"/>
              <a:ext cx="1036800" cy="419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329D391-2DF0-4569-A106-07048E53E98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69760" y="1711240"/>
                <a:ext cx="107244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14:cNvPr>
              <p14:cNvContentPartPr/>
              <p14:nvPr/>
            </p14:nvContentPartPr>
            <p14:xfrm>
              <a:off x="5902320" y="1940200"/>
              <a:ext cx="617400" cy="187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D6DFA9F-FEC2-4381-8EA7-86369ABD101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884320" y="1922200"/>
                <a:ext cx="6530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14:cNvPr>
              <p14:cNvContentPartPr/>
              <p14:nvPr/>
            </p14:nvContentPartPr>
            <p14:xfrm>
              <a:off x="558480" y="1335040"/>
              <a:ext cx="1518480" cy="2667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54B6E0F-D643-4FD8-9B41-D9E2FA8C5F4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40840" y="1317040"/>
                <a:ext cx="1554120" cy="27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52F767B-9611-4CCE-93EC-C76998BD9BEB}"/>
                  </a:ext>
                </a:extLst>
              </p14:cNvPr>
              <p14:cNvContentPartPr/>
              <p14:nvPr/>
            </p14:nvContentPartPr>
            <p14:xfrm>
              <a:off x="5079720" y="2326480"/>
              <a:ext cx="720000" cy="415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52F767B-9611-4CCE-93EC-C76998BD9BE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62080" y="2308496"/>
                <a:ext cx="755640" cy="451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3AFA915-8FB0-4ABA-80B7-30CAFEF99DCB}"/>
                  </a:ext>
                </a:extLst>
              </p14:cNvPr>
              <p14:cNvContentPartPr/>
              <p14:nvPr/>
            </p14:nvContentPartPr>
            <p14:xfrm>
              <a:off x="3718920" y="2381200"/>
              <a:ext cx="1178280" cy="579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3AFA915-8FB0-4ABA-80B7-30CAFEF99DC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700920" y="2363560"/>
                <a:ext cx="121392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AD46206-447B-4A55-8713-89937031FCA1}"/>
                  </a:ext>
                </a:extLst>
              </p14:cNvPr>
              <p14:cNvContentPartPr/>
              <p14:nvPr/>
            </p14:nvContentPartPr>
            <p14:xfrm>
              <a:off x="7426560" y="2346640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AD46206-447B-4A55-8713-89937031FCA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408560" y="2329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6D3AEA9-AD90-416B-8783-E3A05EF1B5A4}"/>
                  </a:ext>
                </a:extLst>
              </p14:cNvPr>
              <p14:cNvContentPartPr/>
              <p14:nvPr/>
            </p14:nvContentPartPr>
            <p14:xfrm>
              <a:off x="7600440" y="2448160"/>
              <a:ext cx="150840" cy="235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6D3AEA9-AD90-416B-8783-E3A05EF1B5A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582800" y="2430160"/>
                <a:ext cx="1864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9B66776-041D-47E3-98E9-1F226F2BA6A8}"/>
                  </a:ext>
                </a:extLst>
              </p14:cNvPr>
              <p14:cNvContentPartPr/>
              <p14:nvPr/>
            </p14:nvContentPartPr>
            <p14:xfrm>
              <a:off x="6522600" y="2427640"/>
              <a:ext cx="905760" cy="259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9B66776-041D-47E3-98E9-1F226F2BA6A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504600" y="2410000"/>
                <a:ext cx="9414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CF72AB0-A552-4048-96FF-D24FE607A40C}"/>
                  </a:ext>
                </a:extLst>
              </p14:cNvPr>
              <p14:cNvContentPartPr/>
              <p14:nvPr/>
            </p14:nvContentPartPr>
            <p14:xfrm>
              <a:off x="6126240" y="2447800"/>
              <a:ext cx="241920" cy="258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CF72AB0-A552-4048-96FF-D24FE607A40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108240" y="2429800"/>
                <a:ext cx="2775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38CF6D7-5D81-4FFE-A1CF-B2417A7193A4}"/>
                  </a:ext>
                </a:extLst>
              </p14:cNvPr>
              <p14:cNvContentPartPr/>
              <p14:nvPr/>
            </p14:nvContentPartPr>
            <p14:xfrm>
              <a:off x="1330320" y="2252680"/>
              <a:ext cx="1522800" cy="1357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38CF6D7-5D81-4FFE-A1CF-B2417A7193A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312680" y="2235035"/>
                <a:ext cx="1558440" cy="1393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5018D-8EF8-4A5B-84A3-AB8DAC252D99}"/>
                  </a:ext>
                </a:extLst>
              </p14:cNvPr>
              <p14:cNvContentPartPr/>
              <p14:nvPr/>
            </p14:nvContentPartPr>
            <p14:xfrm>
              <a:off x="2112960" y="987280"/>
              <a:ext cx="269280" cy="253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5018D-8EF8-4A5B-84A3-AB8DAC252D9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095296" y="969280"/>
                <a:ext cx="304968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460EFBB-E10C-4E64-B4D9-E58AD767D57A}"/>
                  </a:ext>
                </a:extLst>
              </p14:cNvPr>
              <p14:cNvContentPartPr/>
              <p14:nvPr/>
            </p14:nvContentPartPr>
            <p14:xfrm>
              <a:off x="3350640" y="3067720"/>
              <a:ext cx="296640" cy="36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460EFBB-E10C-4E64-B4D9-E58AD767D57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333000" y="3050080"/>
                <a:ext cx="3322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0E415EC-8698-415C-97C4-9DF27798FCDE}"/>
                  </a:ext>
                </a:extLst>
              </p14:cNvPr>
              <p14:cNvContentPartPr/>
              <p14:nvPr/>
            </p14:nvContentPartPr>
            <p14:xfrm>
              <a:off x="5587680" y="3131800"/>
              <a:ext cx="123480" cy="288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0E415EC-8698-415C-97C4-9DF27798FCD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569680" y="3114160"/>
                <a:ext cx="1591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49921DE-3652-46B1-ACED-48819DD74B14}"/>
                  </a:ext>
                </a:extLst>
              </p14:cNvPr>
              <p14:cNvContentPartPr/>
              <p14:nvPr/>
            </p14:nvContentPartPr>
            <p14:xfrm>
              <a:off x="5597760" y="2946400"/>
              <a:ext cx="152640" cy="81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49921DE-3652-46B1-ACED-48819DD74B1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79760" y="2928760"/>
                <a:ext cx="1882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6D465FF-3985-49C5-A5D7-AF114BC77728}"/>
                  </a:ext>
                </a:extLst>
              </p14:cNvPr>
              <p14:cNvContentPartPr/>
              <p14:nvPr/>
            </p14:nvContentPartPr>
            <p14:xfrm>
              <a:off x="6035880" y="3134320"/>
              <a:ext cx="368640" cy="2487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6D465FF-3985-49C5-A5D7-AF114BC7772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17880" y="3116680"/>
                <a:ext cx="4042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10DC08C-71C9-4A7F-AA0A-9F40735F8B23}"/>
                  </a:ext>
                </a:extLst>
              </p14:cNvPr>
              <p14:cNvContentPartPr/>
              <p14:nvPr/>
            </p14:nvContentPartPr>
            <p14:xfrm>
              <a:off x="6478320" y="3139000"/>
              <a:ext cx="235080" cy="190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10DC08C-71C9-4A7F-AA0A-9F40735F8B2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460320" y="3121000"/>
                <a:ext cx="2707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E7A1BB0-8B23-414C-B6D3-1C8E4B4C5012}"/>
                  </a:ext>
                </a:extLst>
              </p14:cNvPr>
              <p14:cNvContentPartPr/>
              <p14:nvPr/>
            </p14:nvContentPartPr>
            <p14:xfrm>
              <a:off x="7120200" y="3098680"/>
              <a:ext cx="348480" cy="209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E7A1BB0-8B23-414C-B6D3-1C8E4B4C501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102200" y="3080680"/>
                <a:ext cx="3841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41EA048-0BA0-4602-AE28-45E7367E66F4}"/>
                  </a:ext>
                </a:extLst>
              </p14:cNvPr>
              <p14:cNvContentPartPr/>
              <p14:nvPr/>
            </p14:nvContentPartPr>
            <p14:xfrm>
              <a:off x="6837600" y="2956120"/>
              <a:ext cx="157320" cy="332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41EA048-0BA0-4602-AE28-45E7367E66F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19600" y="2938480"/>
                <a:ext cx="19296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2753F53-51D7-40DF-8D21-49A20309D683}"/>
                  </a:ext>
                </a:extLst>
              </p14:cNvPr>
              <p14:cNvContentPartPr/>
              <p14:nvPr/>
            </p14:nvContentPartPr>
            <p14:xfrm>
              <a:off x="7744440" y="3118840"/>
              <a:ext cx="303120" cy="164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2753F53-51D7-40DF-8D21-49A20309D68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26440" y="3101200"/>
                <a:ext cx="3387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B123391-ECA8-4E8A-88F1-D5EA30BEC1F0}"/>
                  </a:ext>
                </a:extLst>
              </p14:cNvPr>
              <p14:cNvContentPartPr/>
              <p14:nvPr/>
            </p14:nvContentPartPr>
            <p14:xfrm>
              <a:off x="8198760" y="3128920"/>
              <a:ext cx="10440" cy="1213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B123391-ECA8-4E8A-88F1-D5EA30BEC1F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180760" y="3111280"/>
                <a:ext cx="460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B6F63DC-D601-4E03-9E22-A5F7B7FC5B76}"/>
                  </a:ext>
                </a:extLst>
              </p14:cNvPr>
              <p14:cNvContentPartPr/>
              <p14:nvPr/>
            </p14:nvContentPartPr>
            <p14:xfrm>
              <a:off x="8202720" y="2956120"/>
              <a:ext cx="16560" cy="219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B6F63DC-D601-4E03-9E22-A5F7B7FC5B7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85080" y="2938480"/>
                <a:ext cx="522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6883802-5AF9-48BC-AC61-E8EE197D808B}"/>
                  </a:ext>
                </a:extLst>
              </p14:cNvPr>
              <p14:cNvContentPartPr/>
              <p14:nvPr/>
            </p14:nvContentPartPr>
            <p14:xfrm>
              <a:off x="8330880" y="2885200"/>
              <a:ext cx="443160" cy="331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6883802-5AF9-48BC-AC61-E8EE197D808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312880" y="2867200"/>
                <a:ext cx="47880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03DC448-1948-47F4-8BF5-4A06CF08FB41}"/>
                  </a:ext>
                </a:extLst>
              </p14:cNvPr>
              <p14:cNvContentPartPr/>
              <p14:nvPr/>
            </p14:nvContentPartPr>
            <p14:xfrm>
              <a:off x="3952920" y="2986000"/>
              <a:ext cx="1292040" cy="9871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03DC448-1948-47F4-8BF5-4A06CF08FB4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35280" y="2968354"/>
                <a:ext cx="1327680" cy="1022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10E28E4-1E94-43BE-862B-3AFD6AC078B4}"/>
                  </a:ext>
                </a:extLst>
              </p14:cNvPr>
              <p14:cNvContentPartPr/>
              <p14:nvPr/>
            </p14:nvContentPartPr>
            <p14:xfrm>
              <a:off x="3464400" y="3726880"/>
              <a:ext cx="336600" cy="308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10E28E4-1E94-43BE-862B-3AFD6AC078B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446419" y="3708880"/>
                <a:ext cx="372202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973954F-2B6B-42D9-A282-03EA68186710}"/>
                  </a:ext>
                </a:extLst>
              </p14:cNvPr>
              <p14:cNvContentPartPr/>
              <p14:nvPr/>
            </p14:nvContentPartPr>
            <p14:xfrm>
              <a:off x="5635920" y="3809680"/>
              <a:ext cx="33120" cy="1004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973954F-2B6B-42D9-A282-03EA6818671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618280" y="3792040"/>
                <a:ext cx="687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36F5775-47DF-48ED-8CE9-418675E2FA8C}"/>
                  </a:ext>
                </a:extLst>
              </p14:cNvPr>
              <p14:cNvContentPartPr/>
              <p14:nvPr/>
            </p14:nvContentPartPr>
            <p14:xfrm>
              <a:off x="5607840" y="3646960"/>
              <a:ext cx="360" cy="126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36F5775-47DF-48ED-8CE9-418675E2FA8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589840" y="3628960"/>
                <a:ext cx="36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222653F-46F9-4DED-A719-5F91EA998ABA}"/>
                  </a:ext>
                </a:extLst>
              </p14:cNvPr>
              <p14:cNvContentPartPr/>
              <p14:nvPr/>
            </p14:nvContentPartPr>
            <p14:xfrm>
              <a:off x="5793240" y="3758560"/>
              <a:ext cx="142920" cy="192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222653F-46F9-4DED-A719-5F91EA998AB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775240" y="3740920"/>
                <a:ext cx="1785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879D28F-4A17-4636-8B91-2C3823EDE204}"/>
                  </a:ext>
                </a:extLst>
              </p14:cNvPr>
              <p14:cNvContentPartPr/>
              <p14:nvPr/>
            </p14:nvContentPartPr>
            <p14:xfrm>
              <a:off x="6326400" y="3607360"/>
              <a:ext cx="248400" cy="5936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879D28F-4A17-4636-8B91-2C3823EDE20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308400" y="3589720"/>
                <a:ext cx="284040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44E54D-5C97-44B2-ADD7-0DEC0123847F}"/>
                  </a:ext>
                </a:extLst>
              </p14:cNvPr>
              <p14:cNvContentPartPr/>
              <p14:nvPr/>
            </p14:nvContentPartPr>
            <p14:xfrm>
              <a:off x="1350840" y="2273560"/>
              <a:ext cx="540000" cy="317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44E54D-5C97-44B2-ADD7-0DEC0123847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32840" y="2255560"/>
                <a:ext cx="57564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70B4BFE-4C60-4FFA-8F4F-B1930094DA29}"/>
                  </a:ext>
                </a:extLst>
              </p14:cNvPr>
              <p14:cNvContentPartPr/>
              <p14:nvPr/>
            </p14:nvContentPartPr>
            <p14:xfrm>
              <a:off x="1767360" y="1862800"/>
              <a:ext cx="140400" cy="320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70B4BFE-4C60-4FFA-8F4F-B1930094DA2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749720" y="1845160"/>
                <a:ext cx="17604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E5B7A9D-87D9-4D9B-8118-B7B14881ABC2}"/>
                  </a:ext>
                </a:extLst>
              </p14:cNvPr>
              <p14:cNvContentPartPr/>
              <p14:nvPr/>
            </p14:nvContentPartPr>
            <p14:xfrm>
              <a:off x="2183880" y="2045320"/>
              <a:ext cx="64440" cy="57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E5B7A9D-87D9-4D9B-8118-B7B14881ABC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166240" y="2027680"/>
                <a:ext cx="1000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AAE79BF-9A7D-4B6A-9D0F-35FA14A218BC}"/>
                  </a:ext>
                </a:extLst>
              </p14:cNvPr>
              <p14:cNvContentPartPr/>
              <p14:nvPr/>
            </p14:nvContentPartPr>
            <p14:xfrm>
              <a:off x="2356680" y="1915360"/>
              <a:ext cx="100800" cy="6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AAE79BF-9A7D-4B6A-9D0F-35FA14A218B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339040" y="1897360"/>
                <a:ext cx="1364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462516-258D-4160-93D3-4F18DD1DFA6C}"/>
                  </a:ext>
                </a:extLst>
              </p14:cNvPr>
              <p14:cNvContentPartPr/>
              <p14:nvPr/>
            </p14:nvContentPartPr>
            <p14:xfrm>
              <a:off x="2569800" y="1836160"/>
              <a:ext cx="29520" cy="23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462516-258D-4160-93D3-4F18DD1DFA6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552160" y="1818520"/>
                <a:ext cx="651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F036E0D-7679-4EC2-93A0-B92E82F09159}"/>
                  </a:ext>
                </a:extLst>
              </p14:cNvPr>
              <p14:cNvContentPartPr/>
              <p14:nvPr/>
            </p14:nvContentPartPr>
            <p14:xfrm>
              <a:off x="2712360" y="1740760"/>
              <a:ext cx="25200" cy="16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F036E0D-7679-4EC2-93A0-B92E82F0915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694720" y="1723120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BC7C1C0-BF82-4A72-AA5A-9D26AD6FAF9A}"/>
                  </a:ext>
                </a:extLst>
              </p14:cNvPr>
              <p14:cNvContentPartPr/>
              <p14:nvPr/>
            </p14:nvContentPartPr>
            <p14:xfrm>
              <a:off x="2874720" y="1544920"/>
              <a:ext cx="184680" cy="121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BC7C1C0-BF82-4A72-AA5A-9D26AD6FAF9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857046" y="1526920"/>
                <a:ext cx="22039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12FC8E0-DA59-40D0-B014-3F2EEBC19525}"/>
                  </a:ext>
                </a:extLst>
              </p14:cNvPr>
              <p14:cNvContentPartPr/>
              <p14:nvPr/>
            </p14:nvContentPartPr>
            <p14:xfrm>
              <a:off x="2294760" y="1464280"/>
              <a:ext cx="112680" cy="282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12FC8E0-DA59-40D0-B014-3F2EEBC1952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277120" y="1446280"/>
                <a:ext cx="14832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A106D8D-B228-42E0-AAFB-60679025204E}"/>
                  </a:ext>
                </a:extLst>
              </p14:cNvPr>
              <p14:cNvContentPartPr/>
              <p14:nvPr/>
            </p14:nvContentPartPr>
            <p14:xfrm>
              <a:off x="2488800" y="1683160"/>
              <a:ext cx="56520" cy="94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A106D8D-B228-42E0-AAFB-60679025204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471160" y="1665520"/>
                <a:ext cx="921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3BF9219-352C-4D20-BC10-1110EE858780}"/>
                  </a:ext>
                </a:extLst>
              </p14:cNvPr>
              <p14:cNvContentPartPr/>
              <p14:nvPr/>
            </p14:nvContentPartPr>
            <p14:xfrm>
              <a:off x="2063280" y="1462120"/>
              <a:ext cx="151560" cy="41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3BF9219-352C-4D20-BC10-1110EE85878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045280" y="1444480"/>
                <a:ext cx="1872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2BEE29B-5233-428D-B8C7-720891F54825}"/>
                  </a:ext>
                </a:extLst>
              </p14:cNvPr>
              <p14:cNvContentPartPr/>
              <p14:nvPr/>
            </p14:nvContentPartPr>
            <p14:xfrm>
              <a:off x="1229160" y="1872880"/>
              <a:ext cx="830160" cy="4845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2BEE29B-5233-428D-B8C7-720891F5482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211160" y="1854880"/>
                <a:ext cx="86580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900F5C7-7AD9-4FC2-B5E3-3C9237D10AAA}"/>
                  </a:ext>
                </a:extLst>
              </p14:cNvPr>
              <p14:cNvContentPartPr/>
              <p14:nvPr/>
            </p14:nvContentPartPr>
            <p14:xfrm>
              <a:off x="2447040" y="4327360"/>
              <a:ext cx="506520" cy="2037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900F5C7-7AD9-4FC2-B5E3-3C9237D10AA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429400" y="4309392"/>
                <a:ext cx="542160" cy="239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C76C631-6036-4583-B263-113FBFF57A0C}"/>
                  </a:ext>
                </a:extLst>
              </p14:cNvPr>
              <p14:cNvContentPartPr/>
              <p14:nvPr/>
            </p14:nvContentPartPr>
            <p14:xfrm>
              <a:off x="3281160" y="4144840"/>
              <a:ext cx="2064240" cy="612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C76C631-6036-4583-B263-113FBFF57A0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263160" y="4127200"/>
                <a:ext cx="209988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69DE28B-B380-4C14-8B6E-302D487D1080}"/>
                  </a:ext>
                </a:extLst>
              </p14:cNvPr>
              <p14:cNvContentPartPr/>
              <p14:nvPr/>
            </p14:nvContentPartPr>
            <p14:xfrm>
              <a:off x="5785320" y="4175440"/>
              <a:ext cx="248400" cy="4190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69DE28B-B380-4C14-8B6E-302D487D108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767680" y="4157440"/>
                <a:ext cx="28404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C84A74D-B548-4968-98DB-F6ED89EBCBE5}"/>
                  </a:ext>
                </a:extLst>
              </p14:cNvPr>
              <p14:cNvContentPartPr/>
              <p14:nvPr/>
            </p14:nvContentPartPr>
            <p14:xfrm>
              <a:off x="6065040" y="4186960"/>
              <a:ext cx="336240" cy="3798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C84A74D-B548-4968-98DB-F6ED89EBCBE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047400" y="4169320"/>
                <a:ext cx="37188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EE6AC63-B201-4B32-B69B-A979D71AF4E3}"/>
                  </a:ext>
                </a:extLst>
              </p14:cNvPr>
              <p14:cNvContentPartPr/>
              <p14:nvPr/>
            </p14:nvContentPartPr>
            <p14:xfrm>
              <a:off x="6217680" y="4357600"/>
              <a:ext cx="242280" cy="212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EE6AC63-B201-4B32-B69B-A979D71AF4E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199680" y="4339600"/>
                <a:ext cx="2779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433B88E8-886B-40F0-9B3D-C900232D4A9C}"/>
                  </a:ext>
                </a:extLst>
              </p14:cNvPr>
              <p14:cNvContentPartPr/>
              <p14:nvPr/>
            </p14:nvContentPartPr>
            <p14:xfrm>
              <a:off x="6505320" y="4352920"/>
              <a:ext cx="316440" cy="1702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433B88E8-886B-40F0-9B3D-C900232D4A9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487320" y="4335280"/>
                <a:ext cx="3520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2E73E15-9BFF-48E2-8981-9EA0A6CAD737}"/>
                  </a:ext>
                </a:extLst>
              </p14:cNvPr>
              <p14:cNvContentPartPr/>
              <p14:nvPr/>
            </p14:nvContentPartPr>
            <p14:xfrm>
              <a:off x="6856320" y="4348960"/>
              <a:ext cx="193680" cy="1731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2E73E15-9BFF-48E2-8981-9EA0A6CAD73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838680" y="4331320"/>
                <a:ext cx="2293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7F6DB34-9014-4B6C-B571-20D42A4D2705}"/>
                  </a:ext>
                </a:extLst>
              </p14:cNvPr>
              <p14:cNvContentPartPr/>
              <p14:nvPr/>
            </p14:nvContentPartPr>
            <p14:xfrm>
              <a:off x="7081320" y="4328440"/>
              <a:ext cx="124200" cy="191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7F6DB34-9014-4B6C-B571-20D42A4D270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063320" y="4310800"/>
                <a:ext cx="1598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D8DC8555-2C64-417B-BE9D-A0E8BCDD4229}"/>
                  </a:ext>
                </a:extLst>
              </p14:cNvPr>
              <p14:cNvContentPartPr/>
              <p14:nvPr/>
            </p14:nvContentPartPr>
            <p14:xfrm>
              <a:off x="7314600" y="4348600"/>
              <a:ext cx="305640" cy="1234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D8DC8555-2C64-417B-BE9D-A0E8BCDD422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296960" y="4330960"/>
                <a:ext cx="3412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310CF03-993D-4763-AA7D-F7E23A635653}"/>
                  </a:ext>
                </a:extLst>
              </p14:cNvPr>
              <p14:cNvContentPartPr/>
              <p14:nvPr/>
            </p14:nvContentPartPr>
            <p14:xfrm>
              <a:off x="7873680" y="4287400"/>
              <a:ext cx="226080" cy="2214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310CF03-993D-4763-AA7D-F7E23A63565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856040" y="4269400"/>
                <a:ext cx="2617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1D73201F-E758-4227-BBB9-8E7DE33C86ED}"/>
                  </a:ext>
                </a:extLst>
              </p14:cNvPr>
              <p14:cNvContentPartPr/>
              <p14:nvPr/>
            </p14:nvContentPartPr>
            <p14:xfrm>
              <a:off x="7914000" y="4105960"/>
              <a:ext cx="232560" cy="900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1D73201F-E758-4227-BBB9-8E7DE33C86ED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896360" y="4087960"/>
                <a:ext cx="2682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9B24ABE-8ADE-4D94-9BF4-92D983E0E0B0}"/>
                  </a:ext>
                </a:extLst>
              </p14:cNvPr>
              <p14:cNvContentPartPr/>
              <p14:nvPr/>
            </p14:nvContentPartPr>
            <p14:xfrm>
              <a:off x="8433120" y="4134760"/>
              <a:ext cx="187200" cy="6195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9B24ABE-8ADE-4D94-9BF4-92D983E0E0B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415120" y="4116760"/>
                <a:ext cx="22284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374B21DF-4F0F-4123-8C35-79B489085C34}"/>
                  </a:ext>
                </a:extLst>
              </p14:cNvPr>
              <p14:cNvContentPartPr/>
              <p14:nvPr/>
            </p14:nvContentPartPr>
            <p14:xfrm>
              <a:off x="2280720" y="4785280"/>
              <a:ext cx="118080" cy="225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374B21DF-4F0F-4123-8C35-79B489085C3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262720" y="4767280"/>
                <a:ext cx="1537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E84CEFC-E7A0-4D53-BD93-6D0E022CDB10}"/>
                  </a:ext>
                </a:extLst>
              </p14:cNvPr>
              <p14:cNvContentPartPr/>
              <p14:nvPr/>
            </p14:nvContentPartPr>
            <p14:xfrm>
              <a:off x="432840" y="4144120"/>
              <a:ext cx="1659960" cy="86400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E84CEFC-E7A0-4D53-BD93-6D0E022CDB1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14844" y="4126120"/>
                <a:ext cx="1695592" cy="89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06139CD1-B00D-4762-A39E-8968CDA573D8}"/>
                  </a:ext>
                </a:extLst>
              </p14:cNvPr>
              <p14:cNvContentPartPr/>
              <p14:nvPr/>
            </p14:nvContentPartPr>
            <p14:xfrm>
              <a:off x="2763120" y="4754320"/>
              <a:ext cx="306720" cy="2966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06139CD1-B00D-4762-A39E-8968CDA573D8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745120" y="4736680"/>
                <a:ext cx="34236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87FCC1BD-398C-4813-95B3-A0202C16CB12}"/>
                  </a:ext>
                </a:extLst>
              </p14:cNvPr>
              <p14:cNvContentPartPr/>
              <p14:nvPr/>
            </p14:nvContentPartPr>
            <p14:xfrm>
              <a:off x="1066440" y="5150680"/>
              <a:ext cx="1930680" cy="155772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87FCC1BD-398C-4813-95B3-A0202C16CB1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048800" y="5133040"/>
                <a:ext cx="1966320" cy="15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E08F80-F64A-4C83-861F-78D8C55F4AFB}"/>
                  </a:ext>
                </a:extLst>
              </p14:cNvPr>
              <p14:cNvContentPartPr/>
              <p14:nvPr/>
            </p14:nvContentPartPr>
            <p14:xfrm>
              <a:off x="3583560" y="4927120"/>
              <a:ext cx="196200" cy="252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E08F80-F64A-4C83-861F-78D8C55F4AF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565560" y="4909480"/>
                <a:ext cx="23184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A481AD3-C7F1-42C2-9FCD-28A6D83D52A3}"/>
                  </a:ext>
                </a:extLst>
              </p14:cNvPr>
              <p14:cNvContentPartPr/>
              <p14:nvPr/>
            </p14:nvContentPartPr>
            <p14:xfrm>
              <a:off x="3545400" y="4886440"/>
              <a:ext cx="242640" cy="232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A481AD3-C7F1-42C2-9FCD-28A6D83D52A3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527400" y="4868800"/>
                <a:ext cx="27828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922042F-7064-4556-AA09-22D1384D463B}"/>
                  </a:ext>
                </a:extLst>
              </p14:cNvPr>
              <p14:cNvContentPartPr/>
              <p14:nvPr/>
            </p14:nvContentPartPr>
            <p14:xfrm>
              <a:off x="3520560" y="4988320"/>
              <a:ext cx="330120" cy="127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922042F-7064-4556-AA09-22D1384D463B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502920" y="4970320"/>
                <a:ext cx="3657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497C72F-B7EE-473E-825B-B1DF22545E90}"/>
                  </a:ext>
                </a:extLst>
              </p14:cNvPr>
              <p14:cNvContentPartPr/>
              <p14:nvPr/>
            </p14:nvContentPartPr>
            <p14:xfrm>
              <a:off x="3655920" y="4853680"/>
              <a:ext cx="79200" cy="2764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497C72F-B7EE-473E-825B-B1DF22545E90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637920" y="4835680"/>
                <a:ext cx="11484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AF715ED-96CF-4836-B63E-4468A21F2597}"/>
                  </a:ext>
                </a:extLst>
              </p14:cNvPr>
              <p14:cNvContentPartPr/>
              <p14:nvPr/>
            </p14:nvContentPartPr>
            <p14:xfrm>
              <a:off x="4106280" y="4903360"/>
              <a:ext cx="158040" cy="290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AF715ED-96CF-4836-B63E-4468A21F259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088640" y="4885360"/>
                <a:ext cx="1936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3DA5C07-A2D8-48B8-B43F-6B41D1774461}"/>
                  </a:ext>
                </a:extLst>
              </p14:cNvPr>
              <p14:cNvContentPartPr/>
              <p14:nvPr/>
            </p14:nvContentPartPr>
            <p14:xfrm>
              <a:off x="4346040" y="4957360"/>
              <a:ext cx="163440" cy="194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3DA5C07-A2D8-48B8-B43F-6B41D1774461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328400" y="4939720"/>
                <a:ext cx="19908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C09C93B-D82D-42A9-AE0A-88912E2F9012}"/>
                  </a:ext>
                </a:extLst>
              </p14:cNvPr>
              <p14:cNvContentPartPr/>
              <p14:nvPr/>
            </p14:nvContentPartPr>
            <p14:xfrm>
              <a:off x="4610280" y="4741720"/>
              <a:ext cx="336600" cy="3898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C09C93B-D82D-42A9-AE0A-88912E2F901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592280" y="4724080"/>
                <a:ext cx="37224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D9F293E-D514-445F-91E5-D1437FC361AC}"/>
                  </a:ext>
                </a:extLst>
              </p14:cNvPr>
              <p14:cNvContentPartPr/>
              <p14:nvPr/>
            </p14:nvContentPartPr>
            <p14:xfrm>
              <a:off x="5008080" y="4957360"/>
              <a:ext cx="11160" cy="146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D9F293E-D514-445F-91E5-D1437FC361AC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990080" y="4939720"/>
                <a:ext cx="46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60D0C4D-B3DD-4582-A5B8-E60C4A9E04B6}"/>
                  </a:ext>
                </a:extLst>
              </p14:cNvPr>
              <p14:cNvContentPartPr/>
              <p14:nvPr/>
            </p14:nvContentPartPr>
            <p14:xfrm>
              <a:off x="5049120" y="4856200"/>
              <a:ext cx="6840" cy="104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60D0C4D-B3DD-4582-A5B8-E60C4A9E04B6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031120" y="4838200"/>
                <a:ext cx="42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E8EEE05-C629-4621-85BC-55E09A573807}"/>
                  </a:ext>
                </a:extLst>
              </p14:cNvPr>
              <p14:cNvContentPartPr/>
              <p14:nvPr/>
            </p14:nvContentPartPr>
            <p14:xfrm>
              <a:off x="5170800" y="4906960"/>
              <a:ext cx="149400" cy="171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E8EEE05-C629-4621-85BC-55E09A573807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152800" y="4888960"/>
                <a:ext cx="1850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40D1629-7968-4205-AD29-B37CA8985134}"/>
                  </a:ext>
                </a:extLst>
              </p14:cNvPr>
              <p14:cNvContentPartPr/>
              <p14:nvPr/>
            </p14:nvContentPartPr>
            <p14:xfrm>
              <a:off x="5385720" y="4917040"/>
              <a:ext cx="100080" cy="1947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40D1629-7968-4205-AD29-B37CA898513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367720" y="4899400"/>
                <a:ext cx="1357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A4CD20B-7ACB-472B-8D7C-717E476AB0C4}"/>
                  </a:ext>
                </a:extLst>
              </p14:cNvPr>
              <p14:cNvContentPartPr/>
              <p14:nvPr/>
            </p14:nvContentPartPr>
            <p14:xfrm>
              <a:off x="5861640" y="4757200"/>
              <a:ext cx="245160" cy="694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A4CD20B-7ACB-472B-8D7C-717E476AB0C4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843640" y="4739560"/>
                <a:ext cx="280800" cy="72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B0DB5A4-38AD-4E1C-BF4C-64626A1394F6}"/>
                  </a:ext>
                </a:extLst>
              </p14:cNvPr>
              <p14:cNvContentPartPr/>
              <p14:nvPr/>
            </p14:nvContentPartPr>
            <p14:xfrm>
              <a:off x="6377520" y="5008480"/>
              <a:ext cx="124920" cy="1544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B0DB5A4-38AD-4E1C-BF4C-64626A1394F6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359520" y="4990840"/>
                <a:ext cx="1605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080BA5F-6C0A-47F3-9A22-2AAC26532ED8}"/>
                  </a:ext>
                </a:extLst>
              </p14:cNvPr>
              <p14:cNvContentPartPr/>
              <p14:nvPr/>
            </p14:nvContentPartPr>
            <p14:xfrm>
              <a:off x="6574440" y="5018560"/>
              <a:ext cx="150480" cy="130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080BA5F-6C0A-47F3-9A22-2AAC26532ED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556440" y="5000920"/>
                <a:ext cx="1861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5A019B8-2080-425D-AE17-1891AF9C6C9E}"/>
                  </a:ext>
                </a:extLst>
              </p14:cNvPr>
              <p14:cNvContentPartPr/>
              <p14:nvPr/>
            </p14:nvContentPartPr>
            <p14:xfrm>
              <a:off x="6776400" y="5002720"/>
              <a:ext cx="118440" cy="1789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5A019B8-2080-425D-AE17-1891AF9C6C9E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758400" y="4984720"/>
                <a:ext cx="1540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E663D7E-BFF0-478C-9CEC-FDDADDBF043F}"/>
                  </a:ext>
                </a:extLst>
              </p14:cNvPr>
              <p14:cNvContentPartPr/>
              <p14:nvPr/>
            </p14:nvContentPartPr>
            <p14:xfrm>
              <a:off x="6969360" y="4998400"/>
              <a:ext cx="155160" cy="1792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E663D7E-BFF0-478C-9CEC-FDDADDBF043F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951720" y="4980400"/>
                <a:ext cx="1908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FAD8443-E267-4B5F-8E9C-207870A003B0}"/>
                  </a:ext>
                </a:extLst>
              </p14:cNvPr>
              <p14:cNvContentPartPr/>
              <p14:nvPr/>
            </p14:nvContentPartPr>
            <p14:xfrm>
              <a:off x="7156560" y="4728400"/>
              <a:ext cx="455400" cy="4312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FAD8443-E267-4B5F-8E9C-207870A003B0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138560" y="4710760"/>
                <a:ext cx="49104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C0150C3-6923-433E-9A15-8AB7135CF539}"/>
                  </a:ext>
                </a:extLst>
              </p14:cNvPr>
              <p14:cNvContentPartPr/>
              <p14:nvPr/>
            </p14:nvContentPartPr>
            <p14:xfrm>
              <a:off x="7406400" y="4957360"/>
              <a:ext cx="193680" cy="187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C0150C3-6923-433E-9A15-8AB7135CF539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388760" y="4939720"/>
                <a:ext cx="2293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37BC179-A84A-4FCE-A34B-70F3EE7E4DEE}"/>
                  </a:ext>
                </a:extLst>
              </p14:cNvPr>
              <p14:cNvContentPartPr/>
              <p14:nvPr/>
            </p14:nvContentPartPr>
            <p14:xfrm>
              <a:off x="7691160" y="4967800"/>
              <a:ext cx="177480" cy="1652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37BC179-A84A-4FCE-A34B-70F3EE7E4DEE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673520" y="4950160"/>
                <a:ext cx="2131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8C5F62A-F6C5-410A-A8D0-8B25856BE851}"/>
                  </a:ext>
                </a:extLst>
              </p14:cNvPr>
              <p14:cNvContentPartPr/>
              <p14:nvPr/>
            </p14:nvContentPartPr>
            <p14:xfrm>
              <a:off x="8026320" y="4918480"/>
              <a:ext cx="502560" cy="252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8C5F62A-F6C5-410A-A8D0-8B25856BE851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008333" y="4900480"/>
                <a:ext cx="538174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A8F7A23-BA85-4E6F-A5BF-7645EFD8F613}"/>
                  </a:ext>
                </a:extLst>
              </p14:cNvPr>
              <p14:cNvContentPartPr/>
              <p14:nvPr/>
            </p14:nvContentPartPr>
            <p14:xfrm>
              <a:off x="3464760" y="5485840"/>
              <a:ext cx="20520" cy="1184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A8F7A23-BA85-4E6F-A5BF-7645EFD8F61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446760" y="5468200"/>
                <a:ext cx="561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F2E05AA5-D7BE-451F-BD7A-D28501AAA16C}"/>
                  </a:ext>
                </a:extLst>
              </p14:cNvPr>
              <p14:cNvContentPartPr/>
              <p14:nvPr/>
            </p14:nvContentPartPr>
            <p14:xfrm>
              <a:off x="3435240" y="5313400"/>
              <a:ext cx="19080" cy="352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2E05AA5-D7BE-451F-BD7A-D28501AAA16C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417600" y="5295760"/>
                <a:ext cx="547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9AD6879-52A1-4BDF-9847-D6082AD1D479}"/>
                  </a:ext>
                </a:extLst>
              </p14:cNvPr>
              <p14:cNvContentPartPr/>
              <p14:nvPr/>
            </p14:nvContentPartPr>
            <p14:xfrm>
              <a:off x="3642240" y="5425360"/>
              <a:ext cx="105120" cy="1944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9AD6879-52A1-4BDF-9847-D6082AD1D479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624600" y="5407360"/>
                <a:ext cx="1407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567F5F5-004B-4884-B93C-5C01112041D5}"/>
                  </a:ext>
                </a:extLst>
              </p14:cNvPr>
              <p14:cNvContentPartPr/>
              <p14:nvPr/>
            </p14:nvContentPartPr>
            <p14:xfrm>
              <a:off x="4083960" y="5397640"/>
              <a:ext cx="264960" cy="3578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567F5F5-004B-4884-B93C-5C01112041D5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066320" y="5380000"/>
                <a:ext cx="30060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0D042E7B-693A-4CCF-A91C-840675546027}"/>
                  </a:ext>
                </a:extLst>
              </p14:cNvPr>
              <p14:cNvContentPartPr/>
              <p14:nvPr/>
            </p14:nvContentPartPr>
            <p14:xfrm>
              <a:off x="1767360" y="6034480"/>
              <a:ext cx="742320" cy="765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0D042E7B-693A-4CCF-A91C-840675546027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749720" y="6016832"/>
                <a:ext cx="777960" cy="801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B4EDBCC-981F-498C-8233-1A1923B7DD96}"/>
                  </a:ext>
                </a:extLst>
              </p14:cNvPr>
              <p14:cNvContentPartPr/>
              <p14:nvPr/>
            </p14:nvContentPartPr>
            <p14:xfrm>
              <a:off x="5103120" y="5379280"/>
              <a:ext cx="197280" cy="336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B4EDBCC-981F-498C-8233-1A1923B7DD96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085480" y="5361280"/>
                <a:ext cx="2329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E45714B-00B8-4FB9-BA71-F74C50528043}"/>
                  </a:ext>
                </a:extLst>
              </p14:cNvPr>
              <p14:cNvContentPartPr/>
              <p14:nvPr/>
            </p14:nvContentPartPr>
            <p14:xfrm>
              <a:off x="5424960" y="5486200"/>
              <a:ext cx="202680" cy="104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E45714B-00B8-4FB9-BA71-F74C50528043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5407320" y="5468200"/>
                <a:ext cx="238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D0AAD16-B578-4EDE-83B6-254526D322B4}"/>
                  </a:ext>
                </a:extLst>
              </p14:cNvPr>
              <p14:cNvContentPartPr/>
              <p14:nvPr/>
            </p14:nvContentPartPr>
            <p14:xfrm>
              <a:off x="5475720" y="5567200"/>
              <a:ext cx="142200" cy="10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D0AAD16-B578-4EDE-83B6-254526D322B4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5457720" y="5549560"/>
                <a:ext cx="177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61320FCA-798B-4466-B9E6-83A7A9881240}"/>
                  </a:ext>
                </a:extLst>
              </p14:cNvPr>
              <p14:cNvContentPartPr/>
              <p14:nvPr/>
            </p14:nvContentPartPr>
            <p14:xfrm>
              <a:off x="4724040" y="5262280"/>
              <a:ext cx="142920" cy="4824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61320FCA-798B-4466-B9E6-83A7A9881240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706040" y="5244640"/>
                <a:ext cx="17856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C120124-87C3-43B3-A52D-9AD59CABB5A6}"/>
                  </a:ext>
                </a:extLst>
              </p14:cNvPr>
              <p14:cNvContentPartPr/>
              <p14:nvPr/>
            </p14:nvContentPartPr>
            <p14:xfrm>
              <a:off x="5841480" y="5373160"/>
              <a:ext cx="101520" cy="1850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C120124-87C3-43B3-A52D-9AD59CABB5A6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823840" y="5355160"/>
                <a:ext cx="1371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D5C213B9-81E4-466D-9881-E32612C7E04C}"/>
                  </a:ext>
                </a:extLst>
              </p14:cNvPr>
              <p14:cNvContentPartPr/>
              <p14:nvPr/>
            </p14:nvContentPartPr>
            <p14:xfrm>
              <a:off x="6060360" y="5400880"/>
              <a:ext cx="208080" cy="2052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D5C213B9-81E4-466D-9881-E32612C7E04C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6042720" y="5382880"/>
                <a:ext cx="2437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089D461-3D9A-4E0B-A348-92E3E4E74011}"/>
                  </a:ext>
                </a:extLst>
              </p14:cNvPr>
              <p14:cNvContentPartPr/>
              <p14:nvPr/>
            </p14:nvContentPartPr>
            <p14:xfrm>
              <a:off x="6342600" y="5455600"/>
              <a:ext cx="27720" cy="1162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089D461-3D9A-4E0B-A348-92E3E4E74011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6324960" y="5437600"/>
                <a:ext cx="633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9FA31F22-BF90-46AA-A116-16DF1FE2310A}"/>
                  </a:ext>
                </a:extLst>
              </p14:cNvPr>
              <p14:cNvContentPartPr/>
              <p14:nvPr/>
            </p14:nvContentPartPr>
            <p14:xfrm>
              <a:off x="6390480" y="5302960"/>
              <a:ext cx="360" cy="3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9FA31F22-BF90-46AA-A116-16DF1FE2310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72480" y="5285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BCEC4495-C3E1-40D9-BB47-CE3B99E366CF}"/>
                  </a:ext>
                </a:extLst>
              </p14:cNvPr>
              <p14:cNvContentPartPr/>
              <p14:nvPr/>
            </p14:nvContentPartPr>
            <p14:xfrm>
              <a:off x="6491640" y="5369200"/>
              <a:ext cx="245160" cy="2491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BCEC4495-C3E1-40D9-BB47-CE3B99E366CF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6474000" y="5351560"/>
                <a:ext cx="28080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A997C254-E457-4970-A233-1F363714A19D}"/>
                  </a:ext>
                </a:extLst>
              </p14:cNvPr>
              <p14:cNvContentPartPr/>
              <p14:nvPr/>
            </p14:nvContentPartPr>
            <p14:xfrm>
              <a:off x="6877560" y="5377120"/>
              <a:ext cx="153360" cy="3618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A997C254-E457-4970-A233-1F363714A19D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6859920" y="5359120"/>
                <a:ext cx="18900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6B2946D-95AE-4FD4-9DDD-30E880C69F5C}"/>
                  </a:ext>
                </a:extLst>
              </p14:cNvPr>
              <p14:cNvContentPartPr/>
              <p14:nvPr/>
            </p14:nvContentPartPr>
            <p14:xfrm>
              <a:off x="568920" y="1940200"/>
              <a:ext cx="1049040" cy="11156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6B2946D-95AE-4FD4-9DDD-30E880C69F5C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550920" y="1922200"/>
                <a:ext cx="1084680" cy="11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5A80C1A3-8C24-4C1A-AE49-AFF39F9FC53F}"/>
                  </a:ext>
                </a:extLst>
              </p14:cNvPr>
              <p14:cNvContentPartPr/>
              <p14:nvPr/>
            </p14:nvContentPartPr>
            <p14:xfrm>
              <a:off x="852960" y="1383640"/>
              <a:ext cx="772560" cy="4129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5A80C1A3-8C24-4C1A-AE49-AFF39F9FC53F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835312" y="1365640"/>
                <a:ext cx="808217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C3C2A298-B755-419B-AF17-BF28BFE69C56}"/>
                  </a:ext>
                </a:extLst>
              </p14:cNvPr>
              <p14:cNvContentPartPr/>
              <p14:nvPr/>
            </p14:nvContentPartPr>
            <p14:xfrm>
              <a:off x="3438840" y="5800840"/>
              <a:ext cx="228960" cy="2750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C3C2A298-B755-419B-AF17-BF28BFE69C56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3421200" y="5783200"/>
                <a:ext cx="26460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B2021E2D-25F0-4279-AA55-C7438F0F869F}"/>
                  </a:ext>
                </a:extLst>
              </p14:cNvPr>
              <p14:cNvContentPartPr/>
              <p14:nvPr/>
            </p14:nvContentPartPr>
            <p14:xfrm>
              <a:off x="3413280" y="5821000"/>
              <a:ext cx="243360" cy="2142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B2021E2D-25F0-4279-AA55-C7438F0F869F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3395280" y="5803360"/>
                <a:ext cx="27900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8AA98F7E-B067-41FE-9119-B71448640BF3}"/>
                  </a:ext>
                </a:extLst>
              </p14:cNvPr>
              <p14:cNvContentPartPr/>
              <p14:nvPr/>
            </p14:nvContentPartPr>
            <p14:xfrm>
              <a:off x="3414360" y="5922880"/>
              <a:ext cx="253440" cy="1008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8AA98F7E-B067-41FE-9119-B71448640BF3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3396360" y="5905240"/>
                <a:ext cx="2890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962E2C49-56AE-4325-A486-89D6A19E162F}"/>
                  </a:ext>
                </a:extLst>
              </p14:cNvPr>
              <p14:cNvContentPartPr/>
              <p14:nvPr/>
            </p14:nvContentPartPr>
            <p14:xfrm>
              <a:off x="3505080" y="5790760"/>
              <a:ext cx="55440" cy="3247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962E2C49-56AE-4325-A486-89D6A19E162F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3487080" y="5773120"/>
                <a:ext cx="910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FFE18377-8046-4CED-A10E-CDC2E4E77BCF}"/>
                  </a:ext>
                </a:extLst>
              </p14:cNvPr>
              <p14:cNvContentPartPr/>
              <p14:nvPr/>
            </p14:nvContentPartPr>
            <p14:xfrm>
              <a:off x="3799560" y="5824240"/>
              <a:ext cx="913680" cy="3160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FFE18377-8046-4CED-A10E-CDC2E4E77BCF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3781560" y="5806260"/>
                <a:ext cx="949320" cy="351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77779562-DDCF-448C-B7C1-9DA4BAC14297}"/>
                  </a:ext>
                </a:extLst>
              </p14:cNvPr>
              <p14:cNvContentPartPr/>
              <p14:nvPr/>
            </p14:nvContentPartPr>
            <p14:xfrm>
              <a:off x="5069280" y="5945920"/>
              <a:ext cx="601560" cy="2012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77779562-DDCF-448C-B7C1-9DA4BAC14297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5051640" y="5927920"/>
                <a:ext cx="6372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AAFA5DAE-91F2-4475-B2CB-48D017F8B595}"/>
                  </a:ext>
                </a:extLst>
              </p14:cNvPr>
              <p14:cNvContentPartPr/>
              <p14:nvPr/>
            </p14:nvContentPartPr>
            <p14:xfrm>
              <a:off x="5262600" y="5790400"/>
              <a:ext cx="325080" cy="824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AAFA5DAE-91F2-4475-B2CB-48D017F8B595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5244600" y="5772400"/>
                <a:ext cx="3607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8AEFC739-D666-4847-8C92-9DD382EC344E}"/>
                  </a:ext>
                </a:extLst>
              </p14:cNvPr>
              <p14:cNvContentPartPr/>
              <p14:nvPr/>
            </p14:nvContentPartPr>
            <p14:xfrm>
              <a:off x="5892240" y="5973280"/>
              <a:ext cx="200160" cy="212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8AEFC739-D666-4847-8C92-9DD382EC344E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5874600" y="5955280"/>
                <a:ext cx="2358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D2136FFE-F00F-40A1-A81A-21E6B5B87F7A}"/>
                  </a:ext>
                </a:extLst>
              </p14:cNvPr>
              <p14:cNvContentPartPr/>
              <p14:nvPr/>
            </p14:nvContentPartPr>
            <p14:xfrm>
              <a:off x="5882520" y="6103960"/>
              <a:ext cx="212400" cy="126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D2136FFE-F00F-40A1-A81A-21E6B5B87F7A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5864520" y="6085960"/>
                <a:ext cx="2480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B74E0DE3-400E-44A0-8E89-BABB793705AB}"/>
                  </a:ext>
                </a:extLst>
              </p14:cNvPr>
              <p14:cNvContentPartPr/>
              <p14:nvPr/>
            </p14:nvContentPartPr>
            <p14:xfrm>
              <a:off x="5868480" y="5881840"/>
              <a:ext cx="256680" cy="208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B74E0DE3-400E-44A0-8E89-BABB793705AB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5850840" y="5864200"/>
                <a:ext cx="2923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B614F588-0FED-4024-8BE9-F82F709A1710}"/>
                  </a:ext>
                </a:extLst>
              </p14:cNvPr>
              <p14:cNvContentPartPr/>
              <p14:nvPr/>
            </p14:nvContentPartPr>
            <p14:xfrm>
              <a:off x="6260880" y="5729200"/>
              <a:ext cx="515880" cy="4176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B614F588-0FED-4024-8BE9-F82F709A1710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6243228" y="5711560"/>
                <a:ext cx="551545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4C905C93-8103-4BBE-BF5C-14EB86EA532D}"/>
                  </a:ext>
                </a:extLst>
              </p14:cNvPr>
              <p14:cNvContentPartPr/>
              <p14:nvPr/>
            </p14:nvContentPartPr>
            <p14:xfrm>
              <a:off x="7475160" y="5893360"/>
              <a:ext cx="419400" cy="1515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4C905C93-8103-4BBE-BF5C-14EB86EA532D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7457175" y="5875720"/>
                <a:ext cx="455009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25134D76-D448-4850-B6FB-64943114CD89}"/>
                  </a:ext>
                </a:extLst>
              </p14:cNvPr>
              <p14:cNvContentPartPr/>
              <p14:nvPr/>
            </p14:nvContentPartPr>
            <p14:xfrm>
              <a:off x="7117320" y="5843320"/>
              <a:ext cx="255600" cy="2311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25134D76-D448-4850-B6FB-64943114CD89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7099320" y="5825348"/>
                <a:ext cx="291240" cy="266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BF6C212-23E3-45C2-95A8-81D6F2A0D0F6}"/>
                  </a:ext>
                </a:extLst>
              </p14:cNvPr>
              <p14:cNvContentPartPr/>
              <p14:nvPr/>
            </p14:nvContentPartPr>
            <p14:xfrm>
              <a:off x="8773680" y="5729920"/>
              <a:ext cx="14760" cy="320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BF6C212-23E3-45C2-95A8-81D6F2A0D0F6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8756040" y="5711920"/>
                <a:ext cx="504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C602B6E2-35C0-4283-853A-F62462A009F0}"/>
                  </a:ext>
                </a:extLst>
              </p14:cNvPr>
              <p14:cNvContentPartPr/>
              <p14:nvPr/>
            </p14:nvContentPartPr>
            <p14:xfrm>
              <a:off x="8137920" y="5850160"/>
              <a:ext cx="761400" cy="3225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C602B6E2-35C0-4283-853A-F62462A009F0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8120272" y="5832160"/>
                <a:ext cx="797057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9BBD0F2A-723B-412F-8306-B55DFEC2D806}"/>
                  </a:ext>
                </a:extLst>
              </p14:cNvPr>
              <p14:cNvContentPartPr/>
              <p14:nvPr/>
            </p14:nvContentPartPr>
            <p14:xfrm>
              <a:off x="3423720" y="6304480"/>
              <a:ext cx="278640" cy="311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9BBD0F2A-723B-412F-8306-B55DFEC2D806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3405720" y="6286480"/>
                <a:ext cx="31428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05E90DC2-7E94-48DC-B009-4EE773B3861A}"/>
                  </a:ext>
                </a:extLst>
              </p14:cNvPr>
              <p14:cNvContentPartPr/>
              <p14:nvPr/>
            </p14:nvContentPartPr>
            <p14:xfrm>
              <a:off x="3941760" y="6369280"/>
              <a:ext cx="391320" cy="2253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05E90DC2-7E94-48DC-B009-4EE773B3861A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3923777" y="6351640"/>
                <a:ext cx="426927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4B58A97C-3D46-45F5-86C5-88CC835B2EC2}"/>
                  </a:ext>
                </a:extLst>
              </p14:cNvPr>
              <p14:cNvContentPartPr/>
              <p14:nvPr/>
            </p14:nvContentPartPr>
            <p14:xfrm>
              <a:off x="4439640" y="6413200"/>
              <a:ext cx="415800" cy="2109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4B58A97C-3D46-45F5-86C5-88CC835B2EC2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4422000" y="6395560"/>
                <a:ext cx="4514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92AC8E2E-34D0-466D-9CAE-F6DDDF9A89C7}"/>
                  </a:ext>
                </a:extLst>
              </p14:cNvPr>
              <p14:cNvContentPartPr/>
              <p14:nvPr/>
            </p14:nvContentPartPr>
            <p14:xfrm>
              <a:off x="5445480" y="6493120"/>
              <a:ext cx="174240" cy="1357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92AC8E2E-34D0-466D-9CAE-F6DDDF9A89C7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5427480" y="6475120"/>
                <a:ext cx="2098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546F77B4-0B28-40C9-98FB-8D44DCD518D1}"/>
                  </a:ext>
                </a:extLst>
              </p14:cNvPr>
              <p14:cNvContentPartPr/>
              <p14:nvPr/>
            </p14:nvContentPartPr>
            <p14:xfrm>
              <a:off x="4968120" y="6410680"/>
              <a:ext cx="376200" cy="2462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546F77B4-0B28-40C9-98FB-8D44DCD518D1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4950480" y="6392680"/>
                <a:ext cx="4118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1113A0BB-8C94-4B63-A24C-362CF8266311}"/>
                  </a:ext>
                </a:extLst>
              </p14:cNvPr>
              <p14:cNvContentPartPr/>
              <p14:nvPr/>
            </p14:nvContentPartPr>
            <p14:xfrm>
              <a:off x="5751120" y="6379360"/>
              <a:ext cx="192960" cy="3780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1113A0BB-8C94-4B63-A24C-362CF8266311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5733480" y="6361360"/>
                <a:ext cx="22860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074C8042-39A0-4EAE-B2F3-2B39F78223BF}"/>
                  </a:ext>
                </a:extLst>
              </p14:cNvPr>
              <p14:cNvContentPartPr/>
              <p14:nvPr/>
            </p14:nvContentPartPr>
            <p14:xfrm>
              <a:off x="1905600" y="5350840"/>
              <a:ext cx="299160" cy="2372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074C8042-39A0-4EAE-B2F3-2B39F78223BF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887600" y="5332840"/>
                <a:ext cx="33480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FD5C0B94-B291-465A-86E3-8CA33B612226}"/>
                  </a:ext>
                </a:extLst>
              </p14:cNvPr>
              <p14:cNvContentPartPr/>
              <p14:nvPr/>
            </p14:nvContentPartPr>
            <p14:xfrm>
              <a:off x="2136960" y="5105400"/>
              <a:ext cx="149040" cy="2966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FD5C0B94-B291-465A-86E3-8CA33B612226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118960" y="5087760"/>
                <a:ext cx="184680" cy="33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908813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09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7BA99FF-593D-49A6-A27B-4EF573D9EE43}"/>
                  </a:ext>
                </a:extLst>
              </p14:cNvPr>
              <p14:cNvContentPartPr/>
              <p14:nvPr/>
            </p14:nvContentPartPr>
            <p14:xfrm>
              <a:off x="233400" y="149200"/>
              <a:ext cx="8580240" cy="785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7BA99FF-593D-49A6-A27B-4EF573D9EE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400" y="131200"/>
                <a:ext cx="8615880" cy="82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127923-B627-4036-A681-D007837D30D5}"/>
                  </a:ext>
                </a:extLst>
              </p14:cNvPr>
              <p14:cNvContentPartPr/>
              <p14:nvPr/>
            </p14:nvContentPartPr>
            <p14:xfrm>
              <a:off x="646320" y="1103560"/>
              <a:ext cx="1245960" cy="458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127923-B627-4036-A681-D007837D30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675" y="1085920"/>
                <a:ext cx="128161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F81480C-CCAD-4BDA-B07D-4EEF5EDDBBB5}"/>
                  </a:ext>
                </a:extLst>
              </p14:cNvPr>
              <p14:cNvContentPartPr/>
              <p14:nvPr/>
            </p14:nvContentPartPr>
            <p14:xfrm>
              <a:off x="3088200" y="1273120"/>
              <a:ext cx="155880" cy="16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F81480C-CCAD-4BDA-B07D-4EEF5EDDBB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70560" y="1255480"/>
                <a:ext cx="1915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507C594-40A2-43D4-8034-F6552633A6C1}"/>
                  </a:ext>
                </a:extLst>
              </p14:cNvPr>
              <p14:cNvContentPartPr/>
              <p14:nvPr/>
            </p14:nvContentPartPr>
            <p14:xfrm>
              <a:off x="3078120" y="1371040"/>
              <a:ext cx="18288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507C594-40A2-43D4-8034-F6552633A6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0120" y="1353040"/>
                <a:ext cx="218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251159A-87D1-481C-89C7-D4CE2C3946E2}"/>
                  </a:ext>
                </a:extLst>
              </p14:cNvPr>
              <p14:cNvContentPartPr/>
              <p14:nvPr/>
            </p14:nvContentPartPr>
            <p14:xfrm>
              <a:off x="2103960" y="1236760"/>
              <a:ext cx="806040" cy="225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251159A-87D1-481C-89C7-D4CE2C3946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86320" y="1219120"/>
                <a:ext cx="8416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C0CC05A-F89C-45E0-B4C3-CF787A2D4BAA}"/>
                  </a:ext>
                </a:extLst>
              </p14:cNvPr>
              <p14:cNvContentPartPr/>
              <p14:nvPr/>
            </p14:nvContentPartPr>
            <p14:xfrm>
              <a:off x="3473400" y="901960"/>
              <a:ext cx="861840" cy="435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C0CC05A-F89C-45E0-B4C3-CF787A2D4B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55400" y="884320"/>
                <a:ext cx="89748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A4A6E06-6D34-414B-BB97-2141D05498AA}"/>
                  </a:ext>
                </a:extLst>
              </p14:cNvPr>
              <p14:cNvContentPartPr/>
              <p14:nvPr/>
            </p14:nvContentPartPr>
            <p14:xfrm>
              <a:off x="4545480" y="934360"/>
              <a:ext cx="1060560" cy="3571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A4A6E06-6D34-414B-BB97-2141D05498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27840" y="916720"/>
                <a:ext cx="109620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AAA08A-40A5-4812-9A83-CFB2537A12F0}"/>
                  </a:ext>
                </a:extLst>
              </p14:cNvPr>
              <p14:cNvContentPartPr/>
              <p14:nvPr/>
            </p14:nvContentPartPr>
            <p14:xfrm>
              <a:off x="5740680" y="883600"/>
              <a:ext cx="151920" cy="433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AAA08A-40A5-4812-9A83-CFB2537A12F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22680" y="865960"/>
                <a:ext cx="18756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133B185-0201-45B9-947E-F3B3C01AD617}"/>
                  </a:ext>
                </a:extLst>
              </p14:cNvPr>
              <p14:cNvContentPartPr/>
              <p14:nvPr/>
            </p14:nvContentPartPr>
            <p14:xfrm>
              <a:off x="3352440" y="799720"/>
              <a:ext cx="5411160" cy="974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133B185-0201-45B9-947E-F3B3C01AD61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34800" y="782080"/>
                <a:ext cx="5446800" cy="100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1920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52698</TotalTime>
  <Words>81</Words>
  <Application>Microsoft Office PowerPoint</Application>
  <PresentationFormat>On-screen Show (4:3)</PresentationFormat>
  <Paragraphs>81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Mooser</dc:creator>
  <cp:lastModifiedBy>Michael Dugger</cp:lastModifiedBy>
  <cp:revision>356</cp:revision>
  <dcterms:created xsi:type="dcterms:W3CDTF">2010-09-30T20:09:09Z</dcterms:created>
  <dcterms:modified xsi:type="dcterms:W3CDTF">2020-10-07T15:55:11Z</dcterms:modified>
</cp:coreProperties>
</file>